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7"/>
  </p:notesMasterIdLst>
  <p:sldIdLst>
    <p:sldId id="382" r:id="rId3"/>
    <p:sldId id="393" r:id="rId4"/>
    <p:sldId id="394" r:id="rId5"/>
    <p:sldId id="395" r:id="rId6"/>
    <p:sldId id="396" r:id="rId7"/>
    <p:sldId id="397" r:id="rId8"/>
    <p:sldId id="398" r:id="rId9"/>
    <p:sldId id="471" r:id="rId10"/>
    <p:sldId id="472" r:id="rId11"/>
    <p:sldId id="383" r:id="rId12"/>
    <p:sldId id="473" r:id="rId13"/>
    <p:sldId id="468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69" r:id="rId25"/>
    <p:sldId id="484" r:id="rId26"/>
    <p:sldId id="485" r:id="rId27"/>
    <p:sldId id="384" r:id="rId28"/>
    <p:sldId id="399" r:id="rId29"/>
    <p:sldId id="400" r:id="rId30"/>
    <p:sldId id="401" r:id="rId31"/>
    <p:sldId id="402" r:id="rId32"/>
    <p:sldId id="403" r:id="rId33"/>
    <p:sldId id="404" r:id="rId34"/>
    <p:sldId id="405" r:id="rId35"/>
    <p:sldId id="406" r:id="rId36"/>
    <p:sldId id="407" r:id="rId37"/>
    <p:sldId id="408" r:id="rId38"/>
    <p:sldId id="409" r:id="rId39"/>
    <p:sldId id="410" r:id="rId40"/>
    <p:sldId id="411" r:id="rId41"/>
    <p:sldId id="412" r:id="rId42"/>
    <p:sldId id="413" r:id="rId43"/>
    <p:sldId id="386" r:id="rId44"/>
    <p:sldId id="414" r:id="rId45"/>
    <p:sldId id="415" r:id="rId46"/>
    <p:sldId id="416" r:id="rId47"/>
    <p:sldId id="417" r:id="rId48"/>
    <p:sldId id="418" r:id="rId49"/>
    <p:sldId id="419" r:id="rId50"/>
    <p:sldId id="420" r:id="rId51"/>
    <p:sldId id="421" r:id="rId52"/>
    <p:sldId id="422" r:id="rId53"/>
    <p:sldId id="423" r:id="rId54"/>
    <p:sldId id="424" r:id="rId55"/>
    <p:sldId id="425" r:id="rId56"/>
    <p:sldId id="387" r:id="rId57"/>
    <p:sldId id="490" r:id="rId58"/>
    <p:sldId id="491" r:id="rId59"/>
    <p:sldId id="492" r:id="rId60"/>
    <p:sldId id="493" r:id="rId61"/>
    <p:sldId id="494" r:id="rId62"/>
    <p:sldId id="495" r:id="rId63"/>
    <p:sldId id="496" r:id="rId64"/>
    <p:sldId id="486" r:id="rId65"/>
    <p:sldId id="487" r:id="rId66"/>
    <p:sldId id="388" r:id="rId67"/>
    <p:sldId id="426" r:id="rId68"/>
    <p:sldId id="427" r:id="rId69"/>
    <p:sldId id="428" r:id="rId70"/>
    <p:sldId id="429" r:id="rId71"/>
    <p:sldId id="430" r:id="rId72"/>
    <p:sldId id="431" r:id="rId73"/>
    <p:sldId id="432" r:id="rId74"/>
    <p:sldId id="433" r:id="rId75"/>
    <p:sldId id="434" r:id="rId76"/>
    <p:sldId id="435" r:id="rId77"/>
    <p:sldId id="389" r:id="rId78"/>
    <p:sldId id="500" r:id="rId79"/>
    <p:sldId id="501" r:id="rId80"/>
    <p:sldId id="502" r:id="rId81"/>
    <p:sldId id="497" r:id="rId82"/>
    <p:sldId id="503" r:id="rId83"/>
    <p:sldId id="504" r:id="rId84"/>
    <p:sldId id="505" r:id="rId85"/>
    <p:sldId id="506" r:id="rId86"/>
    <p:sldId id="390" r:id="rId87"/>
    <p:sldId id="436" r:id="rId88"/>
    <p:sldId id="438" r:id="rId89"/>
    <p:sldId id="439" r:id="rId90"/>
    <p:sldId id="440" r:id="rId91"/>
    <p:sldId id="441" r:id="rId92"/>
    <p:sldId id="442" r:id="rId93"/>
    <p:sldId id="443" r:id="rId94"/>
    <p:sldId id="444" r:id="rId95"/>
    <p:sldId id="445" r:id="rId96"/>
    <p:sldId id="446" r:id="rId97"/>
    <p:sldId id="447" r:id="rId98"/>
    <p:sldId id="448" r:id="rId99"/>
    <p:sldId id="449" r:id="rId100"/>
    <p:sldId id="450" r:id="rId101"/>
    <p:sldId id="451" r:id="rId102"/>
    <p:sldId id="452" r:id="rId103"/>
    <p:sldId id="453" r:id="rId104"/>
    <p:sldId id="454" r:id="rId105"/>
    <p:sldId id="455" r:id="rId106"/>
    <p:sldId id="456" r:id="rId107"/>
    <p:sldId id="457" r:id="rId108"/>
    <p:sldId id="458" r:id="rId109"/>
    <p:sldId id="459" r:id="rId110"/>
    <p:sldId id="460" r:id="rId111"/>
    <p:sldId id="461" r:id="rId112"/>
    <p:sldId id="462" r:id="rId113"/>
    <p:sldId id="463" r:id="rId114"/>
    <p:sldId id="464" r:id="rId115"/>
    <p:sldId id="465" r:id="rId116"/>
    <p:sldId id="466" r:id="rId117"/>
    <p:sldId id="467" r:id="rId118"/>
    <p:sldId id="392" r:id="rId119"/>
    <p:sldId id="508" r:id="rId120"/>
    <p:sldId id="509" r:id="rId121"/>
    <p:sldId id="510" r:id="rId122"/>
    <p:sldId id="511" r:id="rId123"/>
    <p:sldId id="512" r:id="rId124"/>
    <p:sldId id="513" r:id="rId125"/>
    <p:sldId id="507" r:id="rId1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1FB57"/>
    <a:srgbClr val="FB3211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22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06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454 402 4073 0 0,'0'0'1806'0'0,"0"0"-750"0"0,0 0-168 0 0,0 0 150 0 0,0 0 199 0 0,0 0 170 0 0,0 0 23 0 0,0 0-183 0 0,0 0-270 0 0,0 0-299 0 0,0 0-274 0 0,-1-2-207 0 0,-2-8-134 0 0,2 7-76 0 0,1 16 73 0 0,14 56 340 0 0,-12 125 254 0 0,-23-78-327 0 0,16-95-245 0 0,0 0-1 0 0,1 0 0 0 0,2 0 1 0 0,0 1-1 0 0,1-1 0 0 0,1 12-81 0 0,3-30 62 0 0,-1 1-1 0 0,1-1 0 0 0,0 0 1 0 0,0 0-1 0 0,1-1 1 0 0,-1 1-1 0 0,1 0 0 0 0,-1-1 1 0 0,1 0-1 0 0,0 0 1 0 0,0 0-1 0 0,0-1 0 0 0,0 1 1 0 0,0-1-1 0 0,0 0 1 0 0,0 0-1 0 0,0 0 0 0 0,0 0 1 0 0,1-1-1 0 0,-1 0 1 0 0,0 0-1 0 0,0 0 0 0 0,1 0 1 0 0,-1-1-1 0 0,0 0 0 0 0,0 0 1 0 0,0 0-1 0 0,1 0 1 0 0,1-2-62 0 0,175-40 945 0 0,-143 40-1413 0 0,-31 14-5110 0 0,8-7-3803 0 0,-11-1 3665 0 0</inkml:trace>
  <inkml:trace contextRef="#ctx0" brushRef="#br0" timeOffset="833.283">999 476 6353 0 0,'0'0'2364'0'0,"0"0"-959"0"0,0 0-249 0 0,0 0 95 0 0,0 0 118 0 0,0 0 26 0 0,0 0-131 0 0,0 0-248 0 0,0 0-246 0 0,0 0-260 0 0,0 0-226 0 0,0 0-154 0 0,0 0-64 0 0,6-8 4 0 0,-1 0-39 0 0,40-29 174 0 0,2 24 99 0 0,106-17 249 0 0,-151 32-551 0 0,-1 0-1 0 0,1-1 0 0 0,-1 1 1 0 0,1 1-1 0 0,-1-1 0 0 0,1 0 1 0 0,-1 0-1 0 0,0 0 0 0 0,0 1 1 0 0,0-1-1 0 0,0 1 0 0 0,-1-1 1 0 0,1 1-1 0 0,-1-1 0 0 0,1 1 1 0 0,-1-1-1 0 0,0 1 0 0 0,0-1 1 0 0,0 1-1 0 0,0-1 0 0 0,0 1 1 0 0,-1-1-1 0 0,1 1 0 0 0,-1-1 1 0 0,0 1-1 0 0,1-1 0 0 0,-1 0 1 0 0,0 1-1 0 0,-1-1 0 0 0,1 0 1 0 0,0 0-1 0 0,-1 1 0 0 0,1-1 1 0 0,-2 1-2 0 0,-70 104 239 0 0,-36 68-64 0 0,105-165-144 0 0,0-1 0 0 0,1 1-1 0 0,0 0 1 0 0,1 0-1 0 0,-1 0 1 0 0,2 0-1 0 0,0 1 1 0 0,0-1-1 0 0,1 0 1 0 0,0 1 0 0 0,1 7-31 0 0,50 48 568 0 0,-36-51-427 0 0,-8-11-166 0 0,0 1 0 0 0,0-1 0 0 0,0 0 0 0 0,0 0 0 0 0,0-1 0 0 0,1 0 0 0 0,0-1 0 0 0,0 1 1 0 0,0-1-1 0 0,0-1 0 0 0,0 0 0 0 0,0 0 0 0 0,0 0 0 0 0,0-1 0 0 0,0 0 0 0 0,0-1 0 0 0,0 0 0 0 0,0 0 0 0 0,0-1 0 0 0,0 0 0 0 0,0 0 0 0 0,0-1 0 0 0,-1 0 0 0 0,1 0 0 0 0,-1 0 1 0 0,0-1-1 0 0,7-5 25 0 0,53-40-3823 0 0,-25 14-4517 0 0,-28 23-826 0 0</inkml:trace>
  <inkml:trace contextRef="#ctx0" brushRef="#br0" timeOffset="1166.983">1780 339 9506 0 0,'0'0'619'0'0,"0"0"-44"0"0,0 0 55 0 0,0 0 165 0 0,0 0 136 0 0,0 0 3 0 0,0 0-91 0 0,0 0-179 0 0,0 0-174 0 0,0 0-178 0 0,0 0-143 0 0,0 0-93 0 0,-28 34-38 0 0,-85 102-22 0 0,111-133-14 0 0,-1-1-1 0 0,1 0 1 0 0,-1 0-1 0 0,1 1 1 0 0,0 0-1 0 0,-1-1 0 0 0,1 1 1 0 0,1 0-1 0 0,-1 0 1 0 0,0 0-1 0 0,1 0 1 0 0,0 1-1 0 0,-1-1 1 0 0,1 0-1 0 0,0 0 1 0 0,1 1-1 0 0,-1-1 0 0 0,1 1 1 0 0,-1-1-1 0 0,1 0 1 0 0,0 2-2 0 0,1 5 9 0 0,0-5 45 0 0,0 0 0 0 0,0 1 0 0 0,1-1 0 0 0,-1 0-1 0 0,1 0 1 0 0,0-1 0 0 0,0 1 0 0 0,1 0 0 0 0,-1-1 0 0 0,1 1-1 0 0,0-1 1 0 0,0 0 0 0 0,1 0 0 0 0,-1 0 0 0 0,1 0 0 0 0,0-1-1 0 0,0 1 1 0 0,0-1 0 0 0,0 0 0 0 0,1 0 0 0 0,-1-1-1 0 0,1 1 1 0 0,0-1 0 0 0,-1 0 0 0 0,1 0 0 0 0,0-1 0 0 0,0 1-1 0 0,1-1 1 0 0,-1 0 0 0 0,0-1 0 0 0,0 1 0 0 0,0-1 0 0 0,5 0-54 0 0,-6 0 96 0 0,8 1 161 0 0,-1-1-1 0 0,0 0 0 0 0,0 0 1 0 0,0-1-1 0 0,0-1 0 0 0,0 0 1 0 0,0 0-1 0 0,0-1 0 0 0,-1 0 0 0 0,1-1 1 0 0,-1-1-1 0 0,0 1 0 0 0,6-5-256 0 0,-8 4 110 0 0,1-1 0 0 0,-1 0 0 0 0,0 0 0 0 0,-1-1 0 0 0,0 0 0 0 0,0 0 0 0 0,0 0 0 0 0,-1-1 0 0 0,0 0 0 0 0,-1-1 0 0 0,1 1 0 0 0,-2-1 0 0 0,1 0 0 0 0,-1 0 0 0 0,-1-1 0 0 0,1 1 0 0 0,-2-1 0 0 0,1 0 0 0 0,-1 1 0 0 0,-1-1 0 0 0,0 0 0 0 0,0-2-110 0 0,-1 6-113 0 0,0 0 0 0 0,0 0 1 0 0,0 0-1 0 0,-1 0 1 0 0,0 0-1 0 0,0 1 0 0 0,0-1 1 0 0,-1 0-1 0 0,1 1 0 0 0,-2-1 1 0 0,1 1-1 0 0,0-1 1 0 0,-1 1-1 0 0,0 0 0 0 0,0 0 1 0 0,-1 0-1 0 0,0 1 1 0 0,1-1-1 0 0,-1 1 0 0 0,-1 0 1 0 0,1 0-1 0 0,-1 0 1 0 0,-1 0 112 0 0,-67-23-4514 0 0,23 35-3738 0 0,34-1-655 0 0</inkml:trace>
  <inkml:trace contextRef="#ctx0" brushRef="#br0" timeOffset="1549.454">1800 814 6377 0 0,'0'0'1697'0'0,"0"0"-196"0"0,0 0-198 0 0,0 0-144 0 0,0 0-176 0 0,0 0-219 0 0,0 0-200 0 0,0 0-138 0 0,0 0-82 0 0,0 0-33 0 0,0 0 5 0 0,0 0 41 0 0,0 0 110 0 0,-4 29 153 0 0,-8 87 116 0 0,11-115-707 0 0,1 0 0 0 0,0 1-1 0 0,-1-1 1 0 0,1 0 0 0 0,0 0 0 0 0,0 0-1 0 0,0 0 1 0 0,0 0 0 0 0,0 1 0 0 0,0-1-1 0 0,0 0 1 0 0,0 0 0 0 0,1 0 0 0 0,-1 0-1 0 0,0 0 1 0 0,1 0 0 0 0,-1 1 0 0 0,1-1-1 0 0,-1 0 1 0 0,1 0 0 0 0,-1 0 0 0 0,1 0-1 0 0,0-1 1 0 0,-1 1 0 0 0,1 0 0 0 0,0 0-1 0 0,0 0 1 0 0,0 0 0 0 0,0-1 0 0 0,0 1 0 0 0,0 0-1 0 0,0-1 1 0 0,0 1 0 0 0,0-1 0 0 0,0 1-1 0 0,0-1 1 0 0,0 0 0 0 0,0 1 0 0 0,0-1-1 0 0,0 0 1 0 0,0 0 0 0 0,1 0 0 0 0,-1 0-1 0 0,0 0 1 0 0,0 0 0 0 0,0 0 0 0 0,0 0-1 0 0,1 0 1 0 0,-1-1-29 0 0,6 1 264 0 0,9 1 38 0 0,0-1 0 0 0,0 0 1 0 0,0-2-1 0 0,0 0 0 0 0,0 0 1 0 0,0-2-1 0 0,-1 0 1 0 0,1 0-1 0 0,-1-2 0 0 0,-1 0 1 0 0,1 0-1 0 0,-1-2 1 0 0,0 0-1 0 0,0 0 0 0 0,-1-1 1 0 0,2-2-303 0 0,-5 2 22 0 0,-1 1 0 0 0,0-1 0 0 0,0 0 0 0 0,-1-1 0 0 0,0 0 0 0 0,-1 0 0 0 0,0-1 0 0 0,0 0 0 0 0,-1 0 1 0 0,-1-1-1 0 0,0 1 0 0 0,0-1 0 0 0,-1 0 0 0 0,-1-1 0 0 0,0 1 0 0 0,-1-1 0 0 0,0 1 0 0 0,-1-1 0 0 0,0 0 0 0 0,-1-7-22 0 0,-1 16-113 0 0,1-1-1 0 0,-1 1 1 0 0,-1-1-1 0 0,1 1 0 0 0,0 0 1 0 0,-1-1-1 0 0,0 1 1 0 0,0 0-1 0 0,0 0 1 0 0,-1 0-1 0 0,1 0 1 0 0,-1 1-1 0 0,0-1 0 0 0,0 1 1 0 0,0-1-1 0 0,-1 1 1 0 0,1 0-1 0 0,-1 0 1 0 0,0 1-1 0 0,1-1 0 0 0,-1 1 1 0 0,-1 0-1 0 0,1 0 1 0 0,0 0-1 0 0,0 0 1 0 0,-1 1-1 0 0,1-1 0 0 0,-1 1 1 0 0,-3 0 113 0 0,-4-2-633 0 0,1 1 0 0 0,-1 1-1 0 0,1-1 1 0 0,-1 2 0 0 0,0 0 0 0 0,0 0 0 0 0,1 1 0 0 0,-1 1-1 0 0,1-1 1 0 0,-1 2 0 0 0,-3 1 633 0 0,-17 9-5261 0 0,6-4-4097 0 0</inkml:trace>
  <inkml:trace contextRef="#ctx0" brushRef="#br0" timeOffset="2732.34">2336 38 4297 0 0,'0'0'877'0'0,"0"0"101"0"0,0 0 246 0 0,0 0 254 0 0,0 0 108 0 0,0 0-85 0 0,0 0-160 0 0,0 0-172 0 0,0 0-214 0 0,0 0-184 0 0,0 0-168 0 0,0 0-158 0 0,1 34-53 0 0,6 109-57 0 0,22 29 509 0 0,32 23-620 0 0,63 211-329 0 0,-103-323 973 0 0,-21-82-568 0 0,-161 4 302 0 0,0 8 0 0 0,0 6-602 0 0,-758 136-3027 0 0,-47 28 4734 0 0,785-158-347 0 0,168-23-1147 0 0,-3 1 85 0 0,28-8-383 0 0,115-23 326 0 0,-119 26-575 0 0,6-11 2678 0 0,-20-62-1819 0 0,19-278 337 0 0,-36-46-1001 0 0,-27 52 116 0 0,42 263-117 0 0,8 83-16 0 0,462-17-893 0 0,379-97 1247 0 0,-819 113-187 0 0,459-32 4 0 0,-127 34-1717 0 0,-239 16-973 0 0,-72-9-497 0 0,0-1-3422 0 0,-26-6-3371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12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457 132 9698 0 0,'0'0'2183'0'0,"0"0"-1415"0"0,0 0-500 0 0,0 0-105 0 0,0 0 64 0 0,0 0 178 0 0,0 0 207 0 0,0 0 137 0 0,0 0-12 0 0,0 0-133 0 0,0 0-165 0 0,0 2-118 0 0,7 100 1152 0 0,-16 206 231 0 0,-18 41-1704 0 0,8-47-1000 0 0,36-300-2434 0 0,-12-9 2467 0 0,0 0 0 0 0,-1-1 0 0 0,0 0 0 0 0,0 0 0 0 0,-1 0 0 0 0,0 0 0 0 0,-1 0 0 0 0,0-1 0 0 0,0 1 0 0 0,1-10 967 0 0,1-3-3345 0 0,0-2 443 0 0</inkml:trace>
  <inkml:trace contextRef="#ctx0" brushRef="#br0" timeOffset="230.089">0 202 8546 0 0,'0'0'2346'0'0,"0"0"-1342"0"0,0 0-476 0 0,0 0-81 0 0,0 0-27 0 0,0 0-5 0 0,0 0 13 0 0,0 0 100 0 0,0 0 145 0 0,0 0 110 0 0,0 0 16 0 0,0 0-90 0 0,0 0-176 0 0,31 1-169 0 0,101 2-112 0 0,5-19 41 0 0,46-14-145 0 0,57-8-714 0 0,-79 23-2738 0 0,-95 14-1633 0 0,-39 1 387 0 0,-12 0-1309 0 0</inkml:trace>
  <inkml:trace contextRef="#ctx0" brushRef="#br0" timeOffset="545.161">908 636 6209 0 0,'0'0'949'0'0,"0"0"-41"0"0,0 0-92 0 0,-11 33 24 0 0,-30 106 75 0 0,31-46 924 0 0,10-87-1703 0 0,1-1 1 0 0,-1 1-1 0 0,1 0 0 0 0,1-1 0 0 0,-1 1 1 0 0,1 0-1 0 0,0-1 0 0 0,0 0 0 0 0,1 1 1 0 0,-1-1-1 0 0,1 0 0 0 0,0 0 1 0 0,1-1-1 0 0,-1 1 0 0 0,1-1 0 0 0,0 1 1 0 0,0-1-1 0 0,0 0 0 0 0,1-1 0 0 0,-1 1 1 0 0,1-1-1 0 0,0 0 0 0 0,0 0 1 0 0,0 0-1 0 0,0-1 0 0 0,1 0 0 0 0,-1 0 1 0 0,1 0-1 0 0,3 0-136 0 0,2 1 224 0 0,1-1 1 0 0,-1-1 0 0 0,1 0-1 0 0,0 0 1 0 0,0-1-1 0 0,-1-1 1 0 0,1 0 0 0 0,0 0-1 0 0,-1-1 1 0 0,1-1-1 0 0,-1 0 1 0 0,1 0 0 0 0,-1-1-1 0 0,2-2-224 0 0,10-5 309 0 0,0-1 0 0 0,-1-1 0 0 0,0-1 0 0 0,-1 0 0 0 0,0-2 0 0 0,-2-1 0 0 0,16-16-309 0 0,-28 27 77 0 0,-1-2-1 0 0,0 1 1 0 0,0-1 0 0 0,0 0 0 0 0,-1 0-1 0 0,0 0 1 0 0,0-1 0 0 0,-1 0-1 0 0,-1 0 1 0 0,1 0 0 0 0,-1 0-1 0 0,-1 0 1 0 0,0-1 0 0 0,0 1 0 0 0,-1-1-1 0 0,0 0 1 0 0,0 1 0 0 0,-1-1-1 0 0,-1 0 1 0 0,0 0 0 0 0,0 1-1 0 0,-1-5-76 0 0,0 8-52 0 0,-1 0 0 0 0,1 0-1 0 0,-1 0 1 0 0,0 0-1 0 0,-1 0 1 0 0,1 1 0 0 0,-1 0-1 0 0,0 0 1 0 0,-1 0 0 0 0,1 0-1 0 0,-1 0 1 0 0,0 1-1 0 0,0 0 1 0 0,0 0 0 0 0,-1 0-1 0 0,1 1 1 0 0,-1 0-1 0 0,0 0 1 0 0,0 0 0 0 0,0 1-1 0 0,0-1 1 0 0,-1 2 0 0 0,1-1-1 0 0,-2 0 53 0 0,-3 0-332 0 0,0 0 1 0 0,-1 0-1 0 0,1 1 0 0 0,0 0 1 0 0,0 1-1 0 0,-1 1 0 0 0,1 0 1 0 0,0 0-1 0 0,0 1 0 0 0,-1 0 1 0 0,1 1-1 0 0,1 0 0 0 0,-10 5 332 0 0,-34 26-4077 0 0,22-4-2081 0 0,17-14-1460 0 0</inkml:trace>
  <inkml:trace contextRef="#ctx0" brushRef="#br0" timeOffset="998.992">1626 614 4865 0 0,'0'0'716'0'0,"0"0"-108"0"0,0 0 8 0 0,0 0 98 0 0,0 0 61 0 0,0 0-32 0 0,0 0 3 0 0,-21 36 20 0 0,-64 110-22 0 0,53-70 519 0 0,31-73-1204 0 0,0 0-1 0 0,0 1 1 0 0,1-1-1 0 0,-1 0 1 0 0,1 1 0 0 0,0-1-1 0 0,0 0 1 0 0,0 1 0 0 0,0-1-1 0 0,0 0 1 0 0,1 1-1 0 0,0-1 1 0 0,0 0 0 0 0,0 0-1 0 0,0 0 1 0 0,0 1-1 0 0,0-1 1 0 0,1 0 0 0 0,0-1-1 0 0,-1 1 1 0 0,1 0 0 0 0,0 0-1 0 0,0-1 1 0 0,1 1-1 0 0,-1-1 1 0 0,0 0 0 0 0,1 1-1 0 0,0-1 1 0 0,-1 0-1 0 0,1-1 1 0 0,0 1 0 0 0,0 0-1 0 0,0-1 1 0 0,0 0 0 0 0,0 1-1 0 0,0-1 1 0 0,1 0-1 0 0,-1-1 1 0 0,0 1 0 0 0,0-1-1 0 0,3 1-58 0 0,8-1 274 0 0,0 0-1 0 0,1-1 1 0 0,-1 0 0 0 0,0-2-1 0 0,0 1 1 0 0,0-2-1 0 0,-1 0 1 0 0,1 0 0 0 0,-1-1-1 0 0,0-1 1 0 0,0 0-1 0 0,-1-1 1 0 0,1 0 0 0 0,-2-1-1 0 0,1 0 1 0 0,-1-1-1 0 0,0-1 1 0 0,-1 1 0 0 0,5-8-274 0 0,13-15 405 0 0,-1-1-1 0 0,-1-2 1 0 0,-3 0 0 0 0,0-2 0 0 0,11-29-405 0 0,-18 36 24 0 0,-2-2-1 0 0,-2 1 0 0 0,-1-2 1 0 0,-1 1-1 0 0,-2-2 1 0 0,-1 1-1 0 0,1-16-23 0 0,-6 32-123 0 0,-1-1-1 0 0,0 1 1 0 0,-2-1-1 0 0,0 1 1 0 0,0-1-1 0 0,-2 1 1 0 0,0-1-1 0 0,-1 1 1 0 0,-1 0-1 0 0,0 1 1 0 0,-1-1-1 0 0,-1 1 1 0 0,-1 0-1 0 0,0 1 1 0 0,-3-3 123 0 0,7 12-29 0 0,0 0 0 0 0,0 0 0 0 0,0 1 0 0 0,-1 0 1 0 0,0 0-1 0 0,0 0 0 0 0,0 0 0 0 0,-1 1 0 0 0,0 0 0 0 0,1 0 1 0 0,-1 1-1 0 0,-1-1 0 0 0,1 1 0 0 0,0 1 0 0 0,-1-1 0 0 0,0 1 1 0 0,1 0-1 0 0,-1 1 0 0 0,0-1 0 0 0,0 1 0 0 0,0 1 1 0 0,0-1-1 0 0,0 1 0 0 0,0 0 0 0 0,0 1 0 0 0,0 0 0 0 0,0 0 1 0 0,0 0-1 0 0,1 1 0 0 0,-1 0 0 0 0,0 1 0 0 0,1-1 0 0 0,0 1 1 0 0,-1 0-1 0 0,1 1 0 0 0,0-1 0 0 0,1 1 0 0 0,-1 1 0 0 0,-2 1 29 0 0,-6 9 0 0 0,1 1 0 0 0,0 0 0 0 0,1 1-1 0 0,1 0 1 0 0,1 1 0 0 0,0 1-1 0 0,2-1 1 0 0,0 1 0 0 0,0 0-1 0 0,2 1 1 0 0,1 0 0 0 0,0 0 0 0 0,2 0-1 0 0,0 1 1 0 0,1-1 0 0 0,1 1-1 0 0,1 0 1 0 0,1-1 0 0 0,0 1-1 0 0,2-1 1 0 0,1 0 0 0 0,0 0-1 0 0,1 0 1 0 0,1 0 0 0 0,1-1 0 0 0,1 1-1 0 0,1-2 1 0 0,0 1 0 0 0,1-2-1 0 0,2 1 1 0 0,-1-1 0 0 0,2-1-1 0 0,0 0 1 0 0,1-1 0 0 0,9 8 0 0 0,-4-8-177 0 0,1-1 1 0 0,1 0-1 0 0,0-2 0 0 0,0 0 1 0 0,2-1-1 0 0,-1-2 0 0 0,1 0 1 0 0,1-1-1 0 0,-1-2 0 0 0,1 0 1 0 0,11 0 176 0 0,65 6-3940 0 0,1-9-4001 0 0,-67-3 2406 0 0</inkml:trace>
  <inkml:trace contextRef="#ctx0" brushRef="#br0" timeOffset="1965.092">2651 474 10602 0 0,'0'0'1663'0'0,"0"0"-21"0"0,0 0-200 0 0,0 0-142 0 0,0 0-197 0 0,0 0-228 0 0,-35 3-126 0 0,-113 13-81 0 0,142-16-605 0 0,0 0 0 0 0,0 1-1 0 0,0 0 1 0 0,1 0-1 0 0,-1 1 1 0 0,0 0 0 0 0,0-1-1 0 0,1 2 1 0 0,0-1 0 0 0,-1 1-1 0 0,1 0 1 0 0,0 0-1 0 0,0 0 1 0 0,-1 2-63 0 0,-4 3 137 0 0,-2 1-116 0 0,0 2 1 0 0,0-1-1 0 0,1 2 1 0 0,0-1-1 0 0,1 1 1 0 0,1 1-1 0 0,0 0 1 0 0,0 0-1 0 0,1 1 1 0 0,1 0-1 0 0,1 0 0 0 0,0 1 1 0 0,0 0-1 0 0,2 0 1 0 0,0 0-1 0 0,0 1 1 0 0,2-1-1 0 0,0 1 1 0 0,0 0-1 0 0,2 4-21 0 0,0-15-22 0 0,0 0-1 0 0,0-1 0 0 0,1 1 1 0 0,0-1-1 0 0,0 0 0 0 0,0 1 1 0 0,1-1-1 0 0,-1 0 0 0 0,1 1 1 0 0,0-1-1 0 0,0 0 0 0 0,0 0 1 0 0,1 0-1 0 0,0-1 0 0 0,-1 1 1 0 0,1-1-1 0 0,0 1 0 0 0,1-1 1 0 0,-1 0-1 0 0,1 0 0 0 0,-1-1 1 0 0,1 1-1 0 0,0-1 1 0 0,0 1-1 0 0,0-1 0 0 0,0 0 1 0 0,0-1-1 0 0,1 1 0 0 0,-1-1 1 0 0,3 1 22 0 0,4 1 2 0 0,0-1 1 0 0,0-1 0 0 0,0 1 0 0 0,0-2-1 0 0,0 1 1 0 0,0-2 0 0 0,0 1 0 0 0,0-2-1 0 0,0 1 1 0 0,0-1 0 0 0,0-1-1 0 0,4-2-2 0 0,4-2 36 0 0,-2 0 0 0 0,1-1 0 0 0,-1-2 0 0 0,0 1 0 0 0,-1-2 0 0 0,0 0 1 0 0,-1-1-1 0 0,0-1 0 0 0,-1 0 0 0 0,-1-1 0 0 0,0 0 0 0 0,7-11-36 0 0,-5 6 35 0 0,74-124 307 0 0,-105 178-766 0 0,9-22 370 0 0,0 1 0 0 0,1 0 0 0 0,1 1-1 0 0,0 0 1 0 0,1-1 0 0 0,1 2 0 0 0,-2 14 54 0 0,4-27-16 0 0,0 0-1 0 0,1 0 1 0 0,-1 0 0 0 0,1 0-1 0 0,0 0 1 0 0,0 0 0 0 0,0 0-1 0 0,0 0 1 0 0,0 0-1 0 0,1 0 1 0 0,0 0 0 0 0,-1 0-1 0 0,1 0 1 0 0,0 0 0 0 0,0 0-1 0 0,1 0 1 0 0,-1 0-1 0 0,0-1 1 0 0,1 1 0 0 0,0 0-1 0 0,0-1 1 0 0,0 0 0 0 0,0 1-1 0 0,0-1 1 0 0,0 0-1 0 0,0 0 1 0 0,1 0 0 0 0,-1 0-1 0 0,1 0 1 0 0,-1-1 0 0 0,1 1-1 0 0,0-1 1 0 0,0 0 0 0 0,0 0-1 0 0,-1 0 1 0 0,1 0-1 0 0,0 0 1 0 0,0-1 0 0 0,0 1-1 0 0,2-1 17 0 0,2 1 38 0 0,1-1 0 0 0,-1 0 0 0 0,0-1-1 0 0,1 1 1 0 0,-1-1 0 0 0,1-1 0 0 0,-1 0 0 0 0,0 0-1 0 0,0 0 1 0 0,0-1 0 0 0,0 0 0 0 0,0 0-1 0 0,-1-1 1 0 0,1 1 0 0 0,-1-2 0 0 0,0 1 0 0 0,0-1-1 0 0,-1 1 1 0 0,1-2 0 0 0,1-1-38 0 0,90-127 501 0 0,-81 108-491 0 0,3-11 13 0 0,-19 37-56 0 0,0 0-71 0 0,0 22-773 0 0,-11 91 165 0 0,11-109 687 0 0,-1-1-1 0 0,0 0 1 0 0,1 1-1 0 0,0-1 1 0 0,0 0 0 0 0,0 1-1 0 0,0-1 1 0 0,1 0-1 0 0,-1 1 1 0 0,1-1-1 0 0,0 0 1 0 0,0 0-1 0 0,0 1 1 0 0,0-1 0 0 0,0 0-1 0 0,1 0 1 0 0,-1 0-1 0 0,1-1 1 0 0,0 1-1 0 0,0 0 1 0 0,0 0-1 0 0,0-1 1 0 0,1 0 0 0 0,-1 1-1 0 0,1-1 1 0 0,-1 0-1 0 0,1 0 1 0 0,0 0-1 0 0,0 0 1 0 0,0-1-1 0 0,0 1 1 0 0,0-1 0 0 0,0 0-1 0 0,0 0 1 0 0,0 0-1 0 0,0 0 1 0 0,1 0-1 0 0,1-1 26 0 0,2 1 61 0 0,0-1 0 0 0,1 0-1 0 0,-1 0 1 0 0,1-1 0 0 0,-1 0-1 0 0,0 0 1 0 0,0-1 0 0 0,0 0-1 0 0,1 0 1 0 0,-2-1 0 0 0,1 0-1 0 0,0 0 1 0 0,0 0 0 0 0,-1-1-1 0 0,0 0 1 0 0,0 0 0 0 0,0-1-1 0 0,0 0 1 0 0,-1 0 0 0 0,0 0-1 0 0,4-4-60 0 0,88-139 1270 0 0,-73 104-1202 0 0,36-36 1 0 0,-58 81-76 0 0,-1-1-1 0 0,0 1 1 0 0,1 0 0 0 0,-1-1-1 0 0,0 1 1 0 0,0 0-1 0 0,0 0 1 0 0,0 0 0 0 0,0 0-1 0 0,0 0 1 0 0,0 0 0 0 0,0 0-1 0 0,0 0 1 0 0,0 1 0 0 0,-1-1-1 0 0,1 0 1 0 0,0 0 0 0 0,-1 1-1 0 0,1-1 1 0 0,-1 1 0 0 0,0-1-1 0 0,1 0 1 0 0,-1 1 0 0 0,0-1-1 0 0,0 1 1 0 0,0-1-1 0 0,0 0 1 0 0,0 1 0 0 0,0 0 7 0 0,0-1-4 0 0,39 183-426 0 0,-8 1 0 0 0,-9 2 0 0 0,-3 99 430 0 0,-21-253 212 0 0,-1 0 0 0 0,-1 0 0 0 0,-2-1-1 0 0,-1 0 1 0 0,-2 0 0 0 0,0 0 0 0 0,-3-1 0 0 0,-10 20-212 0 0,14-35 183 0 0,0 0 1 0 0,0 0-1 0 0,-1-1 0 0 0,-1-1 1 0 0,-1 0-1 0 0,0 0 1 0 0,-1-1-1 0 0,0 0 0 0 0,-1-1 1 0 0,-1-1-1 0 0,0 0 0 0 0,-8 5-183 0 0,21-15 41 0 0,-1 0 0 0 0,1 0 1 0 0,0 0-1 0 0,-1 0 0 0 0,1 0 0 0 0,0 0 0 0 0,-1-1 0 0 0,1 1 0 0 0,-1 0 0 0 0,1-1 0 0 0,-1 1 0 0 0,0-1 0 0 0,1 0 0 0 0,-1 1 0 0 0,1-1 0 0 0,-1 0 0 0 0,0 0 0 0 0,1 0 0 0 0,-1 0 0 0 0,0 0 0 0 0,1-1 0 0 0,-1 1 0 0 0,0 0 0 0 0,1-1 0 0 0,-1 1 0 0 0,1-1 0 0 0,-1 0 0 0 0,1 1 0 0 0,-1-1 0 0 0,1 0 0 0 0,0 0 0 0 0,-1 0 0 0 0,1 0 0 0 0,0 0 0 0 0,0 0 0 0 0,-1 0 0 0 0,1-1 0 0 0,0 1 0 0 0,0 0 0 0 0,0-1 1 0 0,1 1-1 0 0,-1 0 0 0 0,0-1 0 0 0,0 1 0 0 0,1-1 0 0 0,-1-1-41 0 0,-2-81 574 0 0,17 35-550 0 0,2 1-1 0 0,1 0 0 0 0,3 2 1 0 0,24-41-24 0 0,-7 19-206 0 0,2 1 1 0 0,4 2 0 0 0,3 2-1 0 0,2 1 1 0 0,45-42 205 0 0,42-17-1548 0 0,-32 68-7349 0 0,-88 49 3037 0 0,-7 4-3222 0 0</inkml:trace>
  <inkml:trace contextRef="#ctx0" brushRef="#br0" timeOffset="2783.35">166 1586 1200 0 0,'0'0'326'0'0,"0"0"67"0"0,0 0 277 0 0,0 0 436 0 0,0 0 324 0 0,0 0 133 0 0,0 0 1 0 0,0 0-71 0 0,34-9-94 0 0,112-30-75 0 0,435-89 4348 0 0,941-109-4464 0 0,-890 97-1065 0 0,52-6-784 0 0,-468 100-2775 0 0,-2 0-4514 0 0,-162 35 426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4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7706 0 0,'0'0'1591'0'0,"0"0"-502"0"0,0 0-29 0 0,0 0 163 0 0,0 0 24 0 0,0 0-118 0 0,0 0-167 0 0,0 0-129 0 0,32-1-131 0 0,99-4-163 0 0,4-11 251 0 0,-71 5-1359 0 0,-23 0-6196 0 0,-30 8-2948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3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98 5009 0 0,'0'0'2803'0'0,"0"0"-1813"0"0,0 0-715 0 0,0 0-123 0 0,0 0 129 0 0,0 0 236 0 0,0 0 186 0 0,0 0 60 0 0,0 0-37 0 0,0 0-124 0 0,0 0-124 0 0,0 0-101 0 0,-8 33-79 0 0,-23 103-37 0 0,15-2 470 0 0,14 148-1107 0 0,8-212-2805 0 0,-1-32-5070 0 0,-3-28 5093 0 0</inkml:trace>
  <inkml:trace contextRef="#ctx0" brushRef="#br0" timeOffset="506.312">0 194 2489 0 0,'0'0'385'0'0,"0"0"48"0"0,0 0 220 0 0,0 0 280 0 0,0 0 267 0 0,0 0 79 0 0,0 0-97 0 0,36-25-157 0 0,113-78-206 0 0,-68 61 151 0 0,-65 39-764 0 0,12-3 139 0 0,-1 1 0 0 0,1 1 0 0 0,0 1 0 0 0,0 1 0 0 0,0 2 0 0 0,23 2-345 0 0,-46-2 33 0 0,0 1 0 0 0,0-1 0 0 0,0 1 0 0 0,0 0 0 0 0,0 0-1 0 0,-1 0 1 0 0,1 1 0 0 0,0-1 0 0 0,-1 1 0 0 0,1 0 0 0 0,-1 1-1 0 0,0-1 1 0 0,1 1 0 0 0,-1 0 0 0 0,0 0 0 0 0,-1 0 0 0 0,1 0 0 0 0,-1 1-1 0 0,1-1 1 0 0,-1 1 0 0 0,0 0 0 0 0,0 0 0 0 0,-1 0 0 0 0,1 0 0 0 0,-1 1-1 0 0,0-1 1 0 0,0 1 0 0 0,0-1 0 0 0,-1 1 0 0 0,1 1-33 0 0,-3 3 66 0 0,1 0 1 0 0,-1-1-1 0 0,-1 1 1 0 0,0-1 0 0 0,0 0-1 0 0,0 1 1 0 0,-1-1-1 0 0,-1 0 1 0 0,1 0-1 0 0,-1-1 1 0 0,-1 1-1 0 0,1-1 1 0 0,-1 0 0 0 0,0 0-1 0 0,-1 0 1 0 0,0-1-1 0 0,0 1 1 0 0,0-2-1 0 0,-7 6-66 0 0,-142 90 164 0 0,54-49 282 0 0,101-51-427 0 0,-1 1 1 0 0,1-1-1 0 0,0 1 0 0 0,-1-1 1 0 0,1 1-1 0 0,0-1 1 0 0,0 1-1 0 0,0-1 1 0 0,0 1-1 0 0,0-1 1 0 0,1 1-1 0 0,-1-1 1 0 0,0 1-1 0 0,1-1 1 0 0,-1 1-1 0 0,1-1 1 0 0,-1 0-1 0 0,1 1 1 0 0,0-1-1 0 0,0 0 1 0 0,0 1-1 0 0,-1-1 1 0 0,1 0-1 0 0,0 0 1 0 0,0 0-1 0 0,1 0 1 0 0,-1 0-1 0 0,0 0 1 0 0,0 0-1 0 0,0 0 1 0 0,1 0-1 0 0,-1-1 1 0 0,0 1-1 0 0,1 0 1 0 0,-1-1-1 0 0,1 1 1 0 0,-1-1-1 0 0,0 0 0 0 0,2 1-19 0 0,0 1 75 0 0,43 30 324 0 0,-28-21-254 0 0,0 0 1 0 0,-1 1-1 0 0,0 1 1 0 0,-1 0-1 0 0,0 2 0 0 0,-1-1 1 0 0,-1 2-1 0 0,0 0 0 0 0,-2 1 1 0 0,1 0-1 0 0,-2 0 0 0 0,0 2 1 0 0,4 11-146 0 0,-11-14 99 0 0,1 0-1101 0 0,-1-19-3179 0 0,2-6-3437 0 0,-6 8 693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9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2899 797 4105 0 0,'0'0'1352'0'0,"0"0"-198"0"0,0 0-30 0 0,0 0 203 0 0,0 0 167 0 0,0 0 57 0 0,0 0-56 0 0,0 0-184 0 0,0 0-245 0 0,0 0-232 0 0,0 0-181 0 0,0 0-104 0 0,14 0-41 0 0,231-14 2127 0 0,-87 10-2938 0 0,-122 13-3287 0 0,-14 0-6859 0 0,-15-5 3633 0 0</inkml:trace>
  <inkml:trace contextRef="#ctx0" brushRef="#br0" timeOffset="556.435">3467 510 6185 0 0,'0'0'2830'0'0,"0"0"-2060"0"0,0 0-778 0 0,0 0-114 0 0,0 0 114 0 0,0 0 240 0 0,0 0 222 0 0,0 0 150 0 0,0 0 44 0 0,0 0-49 0 0,0 0-112 0 0,0 0-145 0 0,0 0-89 0 0,7 22-57 0 0,44 144 261 0 0,53 106-14 0 0,-96-247-436 0 0,42 86 39 0 0,-50-111 22 0 0,0 1-1 0 0,0-1 0 0 0,1 0 1 0 0,-1 1-1 0 0,0-1 1 0 0,1 1-1 0 0,-1-1 1 0 0,0 0-1 0 0,1 1 1 0 0,-1-1-1 0 0,0 0 1 0 0,1 1-1 0 0,-1-1 1 0 0,1 0-1 0 0,-1 0 1 0 0,0 0-1 0 0,1 1 0 0 0,-1-1 1 0 0,1 0-1 0 0,-1 0 1 0 0,1 0-1 0 0,-1 0 1 0 0,1 0-1 0 0,-1 0 1 0 0,1 0-1 0 0,-1 0 1 0 0,1 0-1 0 0,-1 0 1 0 0,1 0-1 0 0,-1 0 0 0 0,0 0 1 0 0,1 0-1 0 0,-1 0 1 0 0,1 0-1 0 0,-1 0 1 0 0,1-1-1 0 0,-1 1 1 0 0,1 0-1 0 0,-1 0 1 0 0,0-1-1 0 0,1 1 1 0 0,-1 0-1 0 0,0-1 1 0 0,1 1-1 0 0,-1 0 0 0 0,0-1 1 0 0,1 1-1 0 0,-1 0 1 0 0,0-1-1 0 0,1 1 1 0 0,-1-1-1 0 0,0 1 1 0 0,0-1-1 0 0,0 1 1 0 0,0 0-1 0 0,1-1 1 0 0,-1 1-1 0 0,0-1 1 0 0,0 1-1 0 0,0-1 0 0 0,0 1 1 0 0,0-1-1 0 0,0 1-67 0 0,9-46 845 0 0,-6 27-379 0 0,106-359 1695 0 0,-98 348-2216 0 0,1 1 0 0 0,2 0 0 0 0,1 1-1 0 0,1 1 1 0 0,2 0 0 0 0,0 2 0 0 0,12-12 55 0 0,-30 37-102 0 0,0 1 0 0 0,0-1-1 0 0,0 1 1 0 0,1-1-1 0 0,-1 0 1 0 0,0 1 0 0 0,0-1-1 0 0,1 1 1 0 0,-1-1-1 0 0,0 0 1 0 0,0 1 0 0 0,1-1-1 0 0,-1 0 1 0 0,0 1 0 0 0,1-1-1 0 0,-1 0 1 0 0,1 1-1 0 0,-1-1 1 0 0,0 0 0 0 0,1 0-1 0 0,-1 0 1 0 0,1 1-1 0 0,-1-1 1 0 0,1 0 0 0 0,-1 0-1 0 0,0 0 1 0 0,1 0-1 0 0,-1 0 1 0 0,1 0 0 0 0,-1 0-1 0 0,1 0 1 0 0,-1 0 0 0 0,1 0-1 0 0,-1 0 1 0 0,1 0-1 0 0,-1 0 1 0 0,0 0 0 0 0,1 0-1 0 0,-1-1 1 0 0,1 1-1 0 0,-1 0 1 0 0,1 0 0 0 0,-1 0-1 0 0,0-1 1 0 0,1 1-1 0 0,-1 0 1 0 0,0-1 0 0 0,1 1-1 0 0,-1 0 1 0 0,0-1 0 0 0,1 1 102 0 0,-12 41-10234 0 0,6-32 3938 0 0</inkml:trace>
  <inkml:trace contextRef="#ctx0" brushRef="#br0" timeOffset="861.591">4110 1081 8514 0 0,'0'0'871'0'0,"0"0"45"0"0,0 0 112 0 0,0 0 150 0 0,0 0 41 0 0,0 0-119 0 0,0 0-228 0 0,0 0-243 0 0,0 0-207 0 0,-4 32-139 0 0,-12 101-87 0 0,9-26 236 0 0,7-88-363 0 0,-1 13-2643 0 0,-8-35-9655 0 0,9-1 9303 0 0</inkml:trace>
  <inkml:trace contextRef="#ctx0" brushRef="#br0" timeOffset="1142.991">4180 926 0 0 0,'0'0'763'0'0,"0"0"40"0"0,0 0-10 0 0,0 0-37 0 0,0 0 15 0 0,0 0 63 0 0,20 12 51 0 0,62 37 59 0 0,-80-48-865 0 0,-1 0-1 0 0,1 0 1 0 0,0 0-1 0 0,0 0 1 0 0,-1 1-1 0 0,1-1 1 0 0,-1 0-1 0 0,1 1 1 0 0,-1-1-1 0 0,1 1 1 0 0,-1 0-1 0 0,0-1 0 0 0,0 1 1 0 0,0 0-1 0 0,0 0 1 0 0,0-1-1 0 0,0 1 1 0 0,-1 0-1 0 0,1 0 1 0 0,0 0-1 0 0,-1 0 1 0 0,0 0-1 0 0,1 0 1 0 0,-1 0-1 0 0,0 0 1 0 0,0 0-1 0 0,0 0 0 0 0,0 1 1 0 0,-1-1-79 0 0,1 7 458 0 0,1 1-183 0 0,0-8-100 0 0,-1 0-1 0 0,1-1 1 0 0,0 1 0 0 0,-1 0-1 0 0,1 0 1 0 0,-1 0 0 0 0,0 0-1 0 0,1 0 1 0 0,-1 0 0 0 0,0 0-1 0 0,0 0 1 0 0,0 1 0 0 0,-1-1-1 0 0,1 0 1 0 0,0 0 0 0 0,-1 0-1 0 0,1-1 1 0 0,-1 1 0 0 0,0 0-1 0 0,0 0 1 0 0,0 0 0 0 0,0 0-1 0 0,0 0 1 0 0,0-1 0 0 0,0 1-1 0 0,0-1 1 0 0,-1 1 0 0 0,1-1-1 0 0,0 1 1 0 0,-1-1 0 0 0,0 0 0 0 0,1 1-1 0 0,-1-1 1 0 0,0 0 0 0 0,1 0-1 0 0,-1 0 1 0 0,0-1 0 0 0,0 1-1 0 0,0 0 1 0 0,0-1 0 0 0,0 1-1 0 0,0-1 1 0 0,-2 1-175 0 0,4-1-11 0 0,-94-12-164 0 0,69-4-3695 0 0,6-10-5029 0 0,15 21 4785 0 0</inkml:trace>
  <inkml:trace contextRef="#ctx0" brushRef="#br0" timeOffset="1693.984">4198 326 0 0 0,'0'0'1488'0'0,"0"0"230"0"0,0 0 76 0 0,0 0 3 0 0,0 0 8 0 0,0 0-43 0 0,0 0-111 0 0,0 0-248 0 0,0 0-314 0 0,0 0-258 0 0,0 0-224 0 0,1-10-124 0 0,4-30-61 0 0,-4 39-384 0 0,0 0 0 0 0,-1 0-1 0 0,1 0 1 0 0,0 0 0 0 0,0 0 0 0 0,-1 0-1 0 0,1 0 1 0 0,0 0 0 0 0,0 0-1 0 0,0 0 1 0 0,0 1 0 0 0,0-1 0 0 0,1 0-1 0 0,-1 1 1 0 0,0-1 0 0 0,0 1-1 0 0,0-1 1 0 0,0 1 0 0 0,1-1 0 0 0,-1 1-1 0 0,0 0 1 0 0,0 0 0 0 0,1 0-1 0 0,-1 0 1 0 0,0 0 0 0 0,1 0 0 0 0,-1 0-1 0 0,0 0 1 0 0,2 0-38 0 0,3 0 141 0 0,7-1-16 0 0,1 0-1 0 0,0 0 0 0 0,0 2 1 0 0,0-1-1 0 0,-1 2 0 0 0,1 0 1 0 0,0 1-1 0 0,-1 0 0 0 0,1 1 1 0 0,-1 0-1 0 0,0 1 0 0 0,-1 1 1 0 0,7 3-125 0 0,-17-8 27 0 0,0 0 0 0 0,-1 0 1 0 0,1 1-1 0 0,-1-1 1 0 0,1 0-1 0 0,-1 0 1 0 0,0 1-1 0 0,1-1 1 0 0,-1 1-1 0 0,0-1 1 0 0,0 1-1 0 0,0 0 0 0 0,0-1 1 0 0,0 1-1 0 0,0 0 1 0 0,-1 0-1 0 0,1-1 1 0 0,-1 1-1 0 0,1 0 1 0 0,-1 0-1 0 0,0 0 0 0 0,1 0 1 0 0,-1 0-1 0 0,0 0 1 0 0,0-1-1 0 0,0 1 1 0 0,-1 0-1 0 0,1 0 1 0 0,0 0-1 0 0,-1 0 1 0 0,1 0-1 0 0,-1 0 0 0 0,0-1 1 0 0,0 1-1 0 0,1 0 1 0 0,-1-1-1 0 0,0 1 1 0 0,0 0-1 0 0,-1-1 1 0 0,1 1-1 0 0,0-1 1 0 0,0 0-1 0 0,-1 1 0 0 0,1-1 1 0 0,-1 0-1 0 0,1 0 1 0 0,-1 0-1 0 0,0 0 1 0 0,1 0-1 0 0,-1 0 1 0 0,0 0-1 0 0,1 0 1 0 0,-2-1-28 0 0,-82 51 740 0 0,86-51-740 0 0,-1 1 0 0 0,0-1 0 0 0,1 0 0 0 0,-1 0 0 0 0,0 0 0 0 0,1 1 0 0 0,-1-1 0 0 0,0 0 0 0 0,0 1 0 0 0,1-1 0 0 0,-1 0 0 0 0,0 0 0 0 0,0 1 0 0 0,0-1 0 0 0,1 0 0 0 0,-1 1 0 0 0,0-1 0 0 0,0 0 0 0 0,0 1 0 0 0,0-1 0 0 0,0 0 0 0 0,0 1 0 0 0,0-1 0 0 0,0 1 0 0 0,0-1 0 0 0,0 0 0 0 0,0 1 0 0 0,0-1 0 0 0,0 0 0 0 0,0 1 0 0 0,0-1 0 0 0,0 0 1 0 0,0 1-1 0 0,0-1 0 0 0,0 0 0 0 0,-1 1 0 0 0,1-1 0 0 0,0 0 0 0 0,0 1 0 0 0,0-1 0 0 0,-1 0 0 0 0,1 1 0 0 0,0-1 0 0 0,0 0 0 0 0,-1 0 0 0 0,1 1 0 0 0,0-1 0 0 0,0 0 0 0 0,-1 0 0 0 0,1 0 0 0 0,0 1 0 0 0,-1-1 0 0 0,154 0-2191 0 0,-109-1-2931 0 0,-25 2-2828 0 0,-10-1 1315 0 0</inkml:trace>
  <inkml:trace contextRef="#ctx0" brushRef="#br0" timeOffset="2444.267">4211 1036 0 0 0,'0'0'113'0'0,"2"-4"271"0"0,7-20 650 0 0,-9 23-482 0 0,-2-25 5356 0 0,0 25-5786 0 0,-1 0-1 0 0,0 1 1 0 0,1-1-1 0 0,-1 1 1 0 0,0-1 0 0 0,1 1-1 0 0,-1 0 1 0 0,0 0-1 0 0,1 1 1 0 0,-1-1-1 0 0,0 1 1 0 0,1-1 0 0 0,-1 1-1 0 0,0 0 1 0 0,1 0-1 0 0,-1 0 1 0 0,1 0 0 0 0,0 0-1 0 0,-1 0 1 0 0,1 1-1 0 0,0-1 1 0 0,0 1-1 0 0,-1 0 1 0 0,1 0-122 0 0,-6 3 223 0 0,2-1-210 0 0,1 1 0 0 0,-1-1 0 0 0,1 2 0 0 0,0-1 1 0 0,0 0-1 0 0,0 1 0 0 0,1 0 0 0 0,0 0 0 0 0,0 1 0 0 0,0-1 0 0 0,1 1 1 0 0,0-1-1 0 0,0 1 0 0 0,1 0 0 0 0,0 1-13 0 0,3 16-1179 0 0,12-18-5986 0 0,-9-6 4180 0 0</inkml:trace>
  <inkml:trace contextRef="#ctx0" brushRef="#br0" timeOffset="-3676.319">656 617 0 0 0,'0'0'1084'0'0,"0"0"269"0"0,0 0 40 0 0,0 0-46 0 0,0-11-8 0 0,-1-4-814 0 0,-1-32 3000 0 0,2 46-2212 0 0,0 1-97 0 0,0 0-91 0 0,0 0-128 0 0,0 0-144 0 0,0 0-105 0 0,0 0-129 0 0,0 0-97 0 0,0 0-89 0 0,0 0-112 0 0,0 0-111 0 0,0 0-102 0 0,2 19-184 0 0,75 205 222 0 0,34 122-74 0 0,-49-262 46 0 0,-43-116 2045 0 0,-12 13-2053 0 0,40-104 208 0 0,-5-1-1 0 0,-5-3 1 0 0,4-47-318 0 0,-33 138-1399 0 0,-8 35 159 0 0,0 1-601 0 0,0 18-8854 0 0,0-10 3353 0 0</inkml:trace>
  <inkml:trace contextRef="#ctx0" brushRef="#br0" timeOffset="-3275.682">1374 978 7434 0 0,'0'0'989'0'0,"0"0"-366"0"0,0 0-318 0 0,0 0 118 0 0,0 0 364 0 0,0 0 346 0 0,0 0 160 0 0,0 0-97 0 0,0 0-314 0 0,0 0-325 0 0,0 0-197 0 0,0 0-124 0 0,2 23-64 0 0,8 115 71 0 0,4 9-803 0 0,-8-135-2683 0 0,5-8-6597 0 0,-10-4 6850 0 0</inkml:trace>
  <inkml:trace contextRef="#ctx0" brushRef="#br0" timeOffset="-3021.719">1249 941 1120 0 0,'0'0'1401'0'0,"0"0"-984"0"0,0 0-134 0 0,0 0 351 0 0,0 0 264 0 0,0 0 180 0 0,0 0 91 0 0,0 0 38 0 0,0 0-28 0 0,0 0-123 0 0,0 0-134 0 0,0 0-107 0 0,32 10-127 0 0,100 32-109 0 0,-56-32 158 0 0,35-27-1564 0 0,-72 9-2296 0 0,-11 1-3468 0 0,-19 6 2949 0 0</inkml:trace>
  <inkml:trace contextRef="#ctx0" brushRef="#br0" timeOffset="-2740.043">1766 1025 5281 0 0,'0'0'1191'0'0,"0"0"-191"0"0,0 0 7 0 0,0 0 137 0 0,0 0 57 0 0,0 0-128 0 0,0 0-202 0 0,0 0-243 0 0,0 0-226 0 0,0 0-177 0 0,0 0-120 0 0,6 27-70 0 0,15 80-43 0 0,-2-57-567 0 0,-12-46-1453 0 0,-1-4-2344 0 0,-2 0-1308 0 0,-4 0 4180 0 0</inkml:trace>
  <inkml:trace contextRef="#ctx0" brushRef="#br0" timeOffset="-2274.7">2044 1051 0 0 0,'0'0'235'0'0,"0"0"433"0"0,0 0 123 0 0,0 0-76 0 0,0 0-209 0 0,-4 32-207 0 0,-11 98-127 0 0,14-67-200 0 0,3-45 3882 0 0,-2-40-3045 0 0,-1 3-379 0 0,1-1 0 0 0,1 1-1 0 0,1-1 1 0 0,0 1 0 0 0,2 0-1 0 0,0 0 1 0 0,4-9-430 0 0,-5 16 41 0 0,0-1 1 0 0,1 1-1 0 0,1 1 0 0 0,0-1 0 0 0,1 1 1 0 0,0 0-1 0 0,0 0 0 0 0,1 0 1 0 0,1 1-1 0 0,0 0 0 0 0,0 1 1 0 0,1 0-1 0 0,0 0 0 0 0,1 1 0 0 0,0 0 1 0 0,0 0-1 0 0,0 1 0 0 0,1 1 1 0 0,0 0-1 0 0,1 0 0 0 0,-1 1 0 0 0,1 1 1 0 0,0 0-1 0 0,0 0 0 0 0,0 1 1 0 0,8-1-42 0 0,-18 5-11 0 0,0-1 0 0 0,1 0 0 0 0,-1 1 0 0 0,0 0 0 0 0,0-1 0 0 0,0 1 0 0 0,0 0 0 0 0,1 0 0 0 0,-1 0 0 0 0,-1 0 0 0 0,1 1 0 0 0,0-1 0 0 0,0 0 0 0 0,0 1 0 0 0,-1-1 0 0 0,1 1 0 0 0,0 0 0 0 0,-1-1 0 0 0,0 1 0 0 0,1 0 0 0 0,-1 0 0 0 0,0 0 0 0 0,0 0 0 0 0,0 0 0 0 0,0 0 0 0 0,0 1 0 0 0,-1-1 0 0 0,1 0 0 0 0,-1 0 0 0 0,1 0 1 0 0,-1 1-1 0 0,0 1 11 0 0,3 76 751 0 0,-3-77-652 0 0,0 0 1 0 0,0 0 0 0 0,-1 0-1 0 0,1-1 1 0 0,-1 1 0 0 0,1 0-1 0 0,-1-1 1 0 0,0 1-1 0 0,0 0 1 0 0,0-1 0 0 0,0 1-1 0 0,-1-1 1 0 0,1 1 0 0 0,-1-1-1 0 0,1 0 1 0 0,-1 0 0 0 0,0 0-1 0 0,0 0 1 0 0,0 0-1 0 0,0 0 1 0 0,0 0 0 0 0,0 0-1 0 0,0-1 1 0 0,-1 1 0 0 0,1-1-1 0 0,-1 0 1 0 0,1 0 0 0 0,-1 0-1 0 0,0 0 1 0 0,1 0 0 0 0,-1 0-1 0 0,0-1 1 0 0,1 1-1 0 0,-1-1 1 0 0,0 0-100 0 0,-70-10-2238 0 0,28-10-6888 0 0,38 13 4500 0 0</inkml:trace>
  <inkml:trace contextRef="#ctx0" brushRef="#br0" timeOffset="-537.638">1376 293 0 0 0,'0'0'449'0'0,"0"0"524"0"0,0 0 183 0 0,0 0 170 0 0,0 0 163 0 0,0 0 55 0 0,0 0-57 0 0,0 0-198 0 0,0 0-312 0 0,0 0-270 0 0,0 0-140 0 0,0 0-42 0 0,7 0 25 0 0,214 0 3361 0 0,-219-1-3876 0 0,-1 1-1 0 0,1 0 0 0 0,-1-1 1 0 0,1 1-1 0 0,0 0 1 0 0,-1 0-1 0 0,1 0 0 0 0,-1 1 1 0 0,1-1-1 0 0,0 0 1 0 0,-1 0-1 0 0,1 1 0 0 0,-1-1 1 0 0,1 1-1 0 0,-1-1 0 0 0,1 1 1 0 0,-1 0-1 0 0,1 0 1 0 0,-1 0-1 0 0,0 0 0 0 0,0 0 1 0 0,1 0-1 0 0,-1 0 0 0 0,0 0 1 0 0,0 0-1 0 0,0 0 1 0 0,0 1-1 0 0,0-1 0 0 0,0 0 1 0 0,0 1-1 0 0,-1-1 1 0 0,1 1-1 0 0,0-1 0 0 0,-1 1 1 0 0,1-1-1 0 0,-1 1 0 0 0,0-1 1 0 0,1 1-1 0 0,-1-1 1 0 0,0 1-1 0 0,0 0 0 0 0,0-1 1 0 0,0 1-1 0 0,0-1 1 0 0,0 1-1 0 0,-1 1-34 0 0,-36 48 851 0 0,-26 15-159 0 0,63-65-675 0 0,-1 0 1 0 0,1 1-1 0 0,0-1 1 0 0,0 0-1 0 0,1 0 1 0 0,-1 0-1 0 0,0 0 1 0 0,0 1-1 0 0,0-1 1 0 0,1 0-1 0 0,-1 0 1 0 0,1 0-1 0 0,-1 0 1 0 0,1 0-1 0 0,-1 0 1 0 0,1 0-1 0 0,-1 0 1 0 0,1 0-1 0 0,0 0 1 0 0,0 0-1 0 0,-1 0 1 0 0,1 0-1 0 0,0-1 1 0 0,0 1-1 0 0,0 0 1 0 0,0-1-1 0 0,0 1 1 0 0,0 0-1 0 0,0-1 1 0 0,0 1-1 0 0,0-1 1 0 0,0 0-1 0 0,1 1 1 0 0,-1-1-1 0 0,0 0 1 0 0,0 0-1 0 0,0 1 1 0 0,0-1-1 0 0,1 0 1 0 0,-1 0-1 0 0,0 0 1 0 0,0-1-1 0 0,0 1 1 0 0,1 0-18 0 0,58-2 330 0 0,6-11-350 0 0,12-2-1365 0 0,-26 11-6428 0 0,-44 4-2048 0 0</inkml:trace>
  <inkml:trace contextRef="#ctx0" brushRef="#br0" timeOffset="12300.662">1 223 0 0 0,'0'0'263'0'0,"0"0"373"0"0,0 0-69 0 0,0 0-113 0 0,0 0 88 0 0,0 0 247 0 0,0 0 270 0 0,0 0 146 0 0,0 0 33 0 0,0 0-117 0 0,0 0-178 0 0,12-22-162 0 0,39-69-149 0 0,-8 42 858 0 0,-42 48-1468 0 0,0-1 0 0 0,0 1 1 0 0,0 0-1 0 0,0-1 0 0 0,0 1 1 0 0,0 0-1 0 0,1-1 0 0 0,-1 1 1 0 0,0 0-1 0 0,1 0 0 0 0,-1 0 1 0 0,1 0-1 0 0,-1 1 0 0 0,1-1 1 0 0,0 0-1 0 0,-1 1 0 0 0,1-1 1 0 0,0 1-1 0 0,-1-1 0 0 0,1 1 1 0 0,0 0-1 0 0,0 0 0 0 0,-1-1 1 0 0,1 1-1 0 0,0 1 0 0 0,0-1 1 0 0,-1 0-1 0 0,1 0 0 0 0,0 1 1 0 0,-1-1-1 0 0,1 1 0 0 0,0-1 1 0 0,-1 1-1 0 0,1 0 0 0 0,0-1 1 0 0,-1 1-1 0 0,1 0 0 0 0,-1 0 0 0 0,0 0 1 0 0,1 0-1 0 0,-1 1 0 0 0,0-1 1 0 0,0 0-1 0 0,1 1 0 0 0,-1-1 1 0 0,0 0-1 0 0,0 1 0 0 0,-1-1 1 0 0,1 1-1 0 0,0 0-22 0 0,12 23 194 0 0,-2 0 1 0 0,-1 1-1 0 0,-1 0 0 0 0,-1 1 0 0 0,-2 0 0 0 0,0 0 1 0 0,-1 7-195 0 0,-5-31 8 0 0,36 261 110 0 0,-12 1-1 0 0,-9 120-117 0 0,-13-301-37 0 0,-1 151 265 0 0,-1-186 3531 0 0,-17-197-2442 0 0,14-234-1111 0 0,4 323-285 0 0,2 0 0 0 0,3 0 0 0 0,2 0 0 0 0,3 1-1 0 0,3 0 1 0 0,2 1 0 0 0,2 1 0 0 0,3 0 0 0 0,2 2 0 0 0,3 0-1 0 0,4-2 80 0 0,-18 39-36 0 0,1 0-1 0 0,0 0 1 0 0,2 1-1 0 0,0 1 1 0 0,0 0-1 0 0,2 1 1 0 0,0 1-1 0 0,0 1 1 0 0,1 0-1 0 0,0 1 1 0 0,1 1-1 0 0,1 1 1 0 0,4-1 36 0 0,184-39-221 0 0,-127 36 167 0 0,122-6 181 0 0,432-26 179 0 0,66 35-142 0 0,366-16-61 0 0,-972 26-100 0 0,63-1 37 0 0,-1 7 1 0 0,8 7-41 0 0,140 24-9 0 0,-129-11 34 0 0,-138-15-4 0 0,-3-7 562 0 0,-35-4-565 0 0,0 0-12 0 0,-20 114 1947 0 0,-118 166-1685 0 0,130-237-4047 0 0,27-28-7522 0 0,-15-15 4440 0 0</inkml:trace>
  <inkml:trace contextRef="#ctx0" brushRef="#br0" timeOffset="12711.105">5660 105 1856 0 0,'0'0'822'0'0,"0"0"-113"0"0,0 0 12 0 0,0 0 291 0 0,0 0 357 0 0,0 0 268 0 0,0 0 67 0 0,0 0-137 0 0,0 0-232 0 0,0 0-281 0 0,0 0-176 0 0,0 0-107 0 0,0 0-57 0 0,-22 23-42 0 0,-68 75-39 0 0,-19 54 1260 0 0,-153 213-965 0 0,-84 35-928 0 0,323-376-320 0 0,2 0 0 0 0,1 1 0 0 0,1 1 0 0 0,1 1 0 0 0,-1 6 320 0 0,10-7-2791 0 0,8-8-6837 0 0,1-15 3372 0 0</inkml:trace>
  <inkml:trace contextRef="#ctx0" brushRef="#br0" timeOffset="13901.281">5207 1250 0 0 0,'0'0'509'0'0,"0"0"673"0"0,0 0 350 0 0,0 0 131 0 0,0 0 2 0 0,0 0-76 0 0,0 0-163 0 0,0 0-200 0 0,0 0-170 0 0,30-1-152 0 0,96-5-113 0 0,-50-13 601 0 0,113-102 1475 0 0,-162 99-2739 0 0,-2-2 0 0 0,-1 0 0 0 0,-1-2 0 0 0,-1 0 0 0 0,-1-1 0 0 0,-2-1 0 0 0,0-2 0 0 0,-2 1-1 0 0,3-11-127 0 0,-15 30 14 0 0,-1 0 0 0 0,0 1 1 0 0,-1-1-1 0 0,0 0 0 0 0,0-1 0 0 0,-1 1 0 0 0,-1 0 0 0 0,1-1 0 0 0,-2 1 0 0 0,1-1 0 0 0,-2 1 0 0 0,1-1 0 0 0,-2 0-14 0 0,1 8-33 0 0,0 1-1 0 0,-1-1 1 0 0,0 0 0 0 0,1 1-1 0 0,-1 0 1 0 0,0-1 0 0 0,0 1-1 0 0,-1 0 1 0 0,1 0 0 0 0,0 0-1 0 0,-1 0 1 0 0,1 1 0 0 0,-1-1-1 0 0,1 0 1 0 0,-1 1 0 0 0,0 0-1 0 0,0 0 1 0 0,0 0 0 0 0,1 0-1 0 0,-1 0 1 0 0,0 1 0 0 0,0-1-1 0 0,0 1 1 0 0,0-1 0 0 0,0 1-1 0 0,0 0 1 0 0,-1 1 0 0 0,1-1-1 0 0,0 0 1 0 0,0 1 0 0 0,1 0-1 0 0,-1-1 1 0 0,0 1 0 0 0,0 0-1 0 0,0 1 1 0 0,0-1-1 0 0,1 0 1 0 0,-1 1 0 0 0,1 0-1 0 0,-1-1 1 0 0,1 1 0 0 0,-1 0-1 0 0,1 0 1 0 0,0 1 0 0 0,0-1-1 0 0,0 0 34 0 0,-11 10 9 0 0,1 1 0 0 0,0 0 0 0 0,1 1-1 0 0,0 0 1 0 0,1 0 0 0 0,1 1-1 0 0,0 0 1 0 0,1 1 0 0 0,1 0 0 0 0,1 0-1 0 0,0 1 1 0 0,1 0 0 0 0,0 0-1 0 0,2 0 1 0 0,0 0 0 0 0,0 1-1 0 0,2 15-8 0 0,0-25 59 0 0,2 0-1 0 0,-1 1 0 0 0,1-1 0 0 0,1 0 0 0 0,-1 0 0 0 0,1 0 0 0 0,1 0 0 0 0,-1 0 0 0 0,1-1 1 0 0,1 1-1 0 0,0-1 0 0 0,0 0 0 0 0,0 0 0 0 0,1 0 0 0 0,0 0 0 0 0,0-1 0 0 0,0 0 0 0 0,1 0 1 0 0,0 0-1 0 0,0-1 0 0 0,7 5-58 0 0,-3-4 127 0 0,1-1 1 0 0,-1 0-1 0 0,1 0 0 0 0,0-1 1 0 0,0 0-1 0 0,1-1 1 0 0,-1 0-1 0 0,1-1 0 0 0,0-1 1 0 0,0 0-1 0 0,-1 0 1 0 0,1-1-1 0 0,0 0 0 0 0,0-1 1 0 0,11-3-128 0 0,-6 1 79 0 0,0-1 0 0 0,0-1 1 0 0,-1-1-1 0 0,0-1 1 0 0,0 0-1 0 0,-1-1 0 0 0,0 0 1 0 0,0-1-1 0 0,-1-1 0 0 0,0 0 1 0 0,0-1-1 0 0,9-11-79 0 0,-11 10 0 0 0,0 0 0 0 0,-1-1 1 0 0,-1 0-1 0 0,0-1 0 0 0,-1 0 0 0 0,0 0 0 0 0,-1-1 1 0 0,-1 0-1 0 0,0-1 0 0 0,-1 1 0 0 0,-1-1 0 0 0,0-1 1 0 0,0-6-1 0 0,-4-18-189 0 0,-2 41 161 0 0,1 1 0 0 0,0-1 0 0 0,0 1 0 0 0,-1-1 0 0 0,1 0 0 0 0,0 1 0 0 0,-1-1 0 0 0,1 1 0 0 0,0-1 0 0 0,-1 0 1 0 0,1 1-1 0 0,0-1 0 0 0,-1 0 0 0 0,1 1 0 0 0,-1-1 0 0 0,1 0 0 0 0,-1 0 0 0 0,1 1 0 0 0,0-1 0 0 0,-1 0 0 0 0,1 0 0 0 0,-1 0 0 0 0,1 0 0 0 0,-1 0 0 0 0,1 0 1 0 0,-1 0-1 0 0,1 0 0 0 0,-1 0 0 0 0,0 0 0 0 0,1 0 0 0 0,-1 0 0 0 0,1 0 0 0 0,-1 0 0 0 0,1 0 0 0 0,0 0 0 0 0,-1-1 0 0 0,1 1 0 0 0,-1 0 0 0 0,1 0 0 0 0,-1 0 1 0 0,1-1-1 0 0,-1 1 0 0 0,1 0 0 0 0,0-1 0 0 0,-1 1 0 0 0,1 0 0 0 0,0-1 0 0 0,-1 1 0 0 0,1-1 0 0 0,0 1 0 0 0,-1-1 0 0 0,1 1 0 0 0,0 0 0 0 0,0-1 1 0 0,0 1-1 0 0,-1-1 0 0 0,1 1 0 0 0,0-1 0 0 0,0 1 0 0 0,0-1 0 0 0,0 1 0 0 0,0-1 0 0 0,0 1 0 0 0,0-1 0 0 0,0 1 0 0 0,0-1 28 0 0,-8 11-16 0 0,0 0-1 0 0,1 1 0 0 0,0 0 1 0 0,1 0-1 0 0,0 0 1 0 0,1 1-1 0 0,0-1 0 0 0,1 2 1 0 0,0-1-1 0 0,1 0 1 0 0,1 1-1 0 0,-1-1 0 0 0,2 1 1 0 0,0 0-1 0 0,1-1 1 0 0,0 1-1 0 0,0 0 1 0 0,2 6 16 0 0,1-10 47 0 0,1-1 0 0 0,0 0 1 0 0,0 0-1 0 0,0 0 0 0 0,1 0 1 0 0,0 0-1 0 0,0-1 0 0 0,1 0 1 0 0,0 0-1 0 0,1-1 0 0 0,-1 0 1 0 0,1 0-1 0 0,0 0 0 0 0,1-1 1 0 0,-1 0-1 0 0,1 0 0 0 0,0-1 1 0 0,0 0-1 0 0,1 0 0 0 0,-1-1 1 0 0,1 0-1 0 0,-1-1 0 0 0,1 0 1 0 0,0 0-1 0 0,0-1 0 0 0,0 0 1 0 0,0 0-1 0 0,0-1 0 0 0,0 0 1 0 0,2-1-48 0 0,3 1 100 0 0,0 0 0 0 0,0-2 1 0 0,0 1-1 0 0,0-2 0 0 0,0 0 0 0 0,0 0 1 0 0,0-1-1 0 0,-1-1 0 0 0,1-1 0 0 0,-2 0 0 0 0,1 0 1 0 0,4-4-101 0 0,-2 2 25 0 0,-1-1 0 0 0,0-1 0 0 0,0 0 0 0 0,-2-1 0 0 0,1 0 0 0 0,-1-1 0 0 0,-1 0 0 0 0,0-1 0 0 0,0 0 0 0 0,-2-1 0 0 0,0 0 0 0 0,0 0 0 0 0,-1-1 0 0 0,-1 0 0 0 0,0-1 0 0 0,-2 0 0 0 0,1 0 0 0 0,-2 0 0 0 0,0 0 0 0 0,-1-1 0 0 0,-1 1 0 0 0,0-1 0 0 0,-1-12-25 0 0,-1 25-41 0 0,-1 0 1 0 0,1 0 0 0 0,0 0-1 0 0,-1 0 1 0 0,0 1 0 0 0,0-1 0 0 0,0 0-1 0 0,-1 0 1 0 0,1 1 0 0 0,-1-1 0 0 0,0 1-1 0 0,0-1 1 0 0,0 1 0 0 0,0 0-1 0 0,0 0 1 0 0,-1 0 0 0 0,0 0 0 0 0,1 0-1 0 0,-1 0 1 0 0,0 1 0 0 0,0-1 0 0 0,-1 1-1 0 0,1 0 1 0 0,0 0 0 0 0,-1 0-1 0 0,1 0 1 0 0,-1 1 0 0 0,0 0 0 0 0,1-1-1 0 0,-1 1 1 0 0,0 1 0 0 0,0-1 0 0 0,0 0-1 0 0,0 1 1 0 0,0 0 0 0 0,0 0 0 0 0,0 0-1 0 0,0 0 1 0 0,1 1 0 0 0,-1 0-1 0 0,0 0 1 0 0,0 0 0 0 0,0 0 0 0 0,1 0-1 0 0,-1 1 1 0 0,-3 1 40 0 0,-5 7 11 0 0,1 0 0 0 0,-1 0 0 0 0,2 1-1 0 0,-1 1 1 0 0,2 0 0 0 0,0 0 0 0 0,0 1 0 0 0,1 0 0 0 0,0 1-1 0 0,2 0 1 0 0,-1 0 0 0 0,2 0 0 0 0,0 1 0 0 0,0-1 0 0 0,1 1-1 0 0,1 0 1 0 0,1 1 0 0 0,0-1 0 0 0,1 0 0 0 0,1 1 0 0 0,0-1-1 0 0,1 0 1 0 0,1 1 0 0 0,0-1 0 0 0,1 0 0 0 0,0 0 0 0 0,2 0-1 0 0,0 0 1 0 0,0-1 0 0 0,1 0 0 0 0,1 0 0 0 0,0 0 0 0 0,6 6-11 0 0,-1-6 18 0 0,0 1 1 0 0,1-2 0 0 0,0 0 0 0 0,1 0 0 0 0,1-1 0 0 0,0-1-1 0 0,1-1 1 0 0,0 0 0 0 0,0-1 0 0 0,1 0 0 0 0,0-1 0 0 0,1-2 0 0 0,-1 1-1 0 0,1-2 1 0 0,14 2-19 0 0,57 6-850 0 0,-60-11-2158 0 0,0-2-3947 0 0,-20 0-3723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00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25 982 6161 0 0,'0'0'1115'0'0,"0"0"-275"0"0,0 0-14 0 0,0 0 221 0 0,0 0 225 0 0,0 0 63 0 0,0 0-119 0 0,0 0-213 0 0,0 0-209 0 0,0 0-152 0 0,0 0-65 0 0,14-4-43 0 0,110-18 1684 0 0,216 22 988 0 0,-279-4-3039 0 0,-31 2-1811 0 0,0 1-5106 0 0,-24 4-1424 0 0,-2-3 1789 0 0</inkml:trace>
  <inkml:trace contextRef="#ctx0" brushRef="#br0" timeOffset="373.042">1 1254 0 0 0,'0'0'944'0'0,"0"0"674"0"0,0 0 304 0 0,0 0 47 0 0,0 0-134 0 0,0 0-180 0 0,0 0-137 0 0,0 0-170 0 0,0 0-185 0 0,0 0-142 0 0,0 0-105 0 0,0 0-45 0 0,19 0-10 0 0,119-11 1470 0 0,90-21 212 0 0,-152 32-2982 0 0,-50 6-2155 0 0,-3 2-3368 0 0,-15-5 346 0 0,-2-2-2288 0 0</inkml:trace>
  <inkml:trace contextRef="#ctx0" brushRef="#br0" timeOffset="3708.996">1657 665 0 0 0,'0'0'763'0'0,"0"0"480"0"0,0 0 202 0 0,0 0 28 0 0,0 0-34 0 0,0 0-92 0 0,0 0-159 0 0,-3-2-193 0 0,2 2-927 0 0,1-1 1 0 0,-1 1 0 0 0,0-1-1 0 0,1 1 1 0 0,-1-1 0 0 0,1 0-1 0 0,-1 1 1 0 0,1-1-1 0 0,-1 0 1 0 0,1 1 0 0 0,-1-1-1 0 0,1 0 1 0 0,0 0 0 0 0,-1 0-1 0 0,1 1 1 0 0,0-1-1 0 0,0 0 1 0 0,-1 0 0 0 0,1 0-1 0 0,0 0 1 0 0,0 1 0 0 0,0-1-1 0 0,0 0 1 0 0,0 0-1 0 0,0 0 1 0 0,1 0 0 0 0,-1 0-1 0 0,0 1 1 0 0,0-1 0 0 0,0 0-1 0 0,1 0 1 0 0,-1 0 0 0 0,1 1-1 0 0,-1-1 1 0 0,0 0-1 0 0,1 0 1 0 0,-1 1 0 0 0,1-1-1 0 0,0 0 1 0 0,-1 1 0 0 0,1-1-1 0 0,-1 1 1 0 0,1-1-1 0 0,0 1 1 0 0,0-1 0 0 0,-1 1-1 0 0,1-1 1 0 0,0 1 0 0 0,0 0-1 0 0,-1-1 1 0 0,1 1-1 0 0,0 0 1 0 0,0 0 0 0 0,0 0-1 0 0,0-1 1 0 0,-1 1 0 0 0,1 0-1 0 0,0 0 1 0 0,0 0 0 0 0,0 0-1 0 0,0 1 1 0 0,0-1-1 0 0,-1 0-68 0 0,154-59 2833 0 0,-139 55-2735 0 0,1 0-1 0 0,0 1 1 0 0,0 1 0 0 0,0 1 0 0 0,0 0-1 0 0,0 1 1 0 0,13 1-98 0 0,-25 2 15 0 0,0 0 0 0 0,-1 0-1 0 0,1 0 1 0 0,-1 0 0 0 0,0 1 0 0 0,0-1-1 0 0,0 1 1 0 0,0 0 0 0 0,-1 0 0 0 0,0 0-1 0 0,1 0 1 0 0,-1 0 0 0 0,-1 0 0 0 0,1 1 0 0 0,-1-1-1 0 0,1 0 1 0 0,-1 1 0 0 0,-1 0 0 0 0,1-1-1 0 0,0 1 1 0 0,-1-1 0 0 0,0 1 0 0 0,0 0-1 0 0,-1-1 1 0 0,1 1 0 0 0,-1 0 0 0 0,0-1-1 0 0,0 1 1 0 0,-2 2-15 0 0,-4 20 62 0 0,-1 0-1 0 0,-2 0 0 0 0,-1-1 1 0 0,-1-1-1 0 0,-8 14-61 0 0,5-10 37 0 0,-28 46 54 0 0,-2-2 0 0 0,-4-2-1 0 0,-4-1-90 0 0,-42 62 107 0 0,89-124-88 0 0,3-5-6 0 0,0 1 1 0 0,0-1 0 0 0,0 0 0 0 0,1 1-1 0 0,-1 0 1 0 0,1 0 0 0 0,0-1 0 0 0,0 1-1 0 0,0 1 1 0 0,0-1 0 0 0,1 0 0 0 0,0 0-1 0 0,0 1 1 0 0,0-1 0 0 0,0 0 0 0 0,1 1-1 0 0,0-1 1 0 0,-1 1 0 0 0,2-1 0 0 0,-1 1-1 0 0,0-1 1 0 0,1 1 0 0 0,0 1-14 0 0,3-4 67 0 0,-1 0 0 0 0,1 0 0 0 0,-1 0 0 0 0,1-1 0 0 0,0 1 0 0 0,0-1 0 0 0,0 0-1 0 0,0 0 1 0 0,0 0 0 0 0,0-1 0 0 0,0 1 0 0 0,0-1 0 0 0,0 0 0 0 0,0 0 0 0 0,0 0 0 0 0,0-1 0 0 0,3 0-67 0 0,7 1 202 0 0,29-3 128 0 0,-1-1 0 0 0,0-2-1 0 0,0-2 1 0 0,20-7-330 0 0,-45 8-463 0 0,-9 2-4959 0 0,-1 1-3268 0 0,-5 0 1387 0 0</inkml:trace>
  <inkml:trace contextRef="#ctx0" brushRef="#br0" timeOffset="4194.512">2357 695 2769 0 0,'0'0'2093'0'0,"0"0"-458"0"0,0 0-242 0 0,0 0-54 0 0,0 0 34 0 0,0 0 6 0 0,0 0-37 0 0,0 0-102 0 0,0 0-176 0 0,0 0-191 0 0,0 0-188 0 0,0 0-157 0 0,0 0-108 0 0,22-11-48 0 0,70-31-26 0 0,13 21 478 0 0,115 14 24 0 0,-219 7-838 0 0,0 0 1 0 0,0 0-1 0 0,0 0 0 0 0,0 0 1 0 0,0 0-1 0 0,0 0 0 0 0,0 0 1 0 0,0 1-1 0 0,0-1 0 0 0,0 0 1 0 0,0 1-1 0 0,0-1 0 0 0,-1 1 1 0 0,1-1-1 0 0,0 1 1 0 0,0-1-1 0 0,0 1 0 0 0,-1-1 1 0 0,1 1-1 0 0,0 0 0 0 0,-1 0 1 0 0,1-1-1 0 0,-1 1 0 0 0,1 0 1 0 0,0 0-1 0 0,-1 0 0 0 0,0-1 1 0 0,1 1-1 0 0,-1 0 0 0 0,0 0 1 0 0,1 0-1 0 0,-1 0 0 0 0,0 0 1 0 0,0 0-1 0 0,0 0 0 0 0,0 0 1 0 0,0 0-1 0 0,0 0 0 0 0,0 0 1 0 0,0 0-1 0 0,0 0 0 0 0,0 0 1 0 0,0-1-1 0 0,-1 1 0 0 0,1 0 1 0 0,0 0-1 0 0,-1 0 0 0 0,1 0 1 0 0,-1 0-11 0 0,-20 49 542 0 0,20-48-537 0 0,-74 126 541 0 0,36-63-402 0 0,2 1-1 0 0,3 2 0 0 0,2 5-143 0 0,14-25 14 0 0,2 1 0 0 0,2 1 0 0 0,3 0 1 0 0,2 1-1 0 0,2 0 0 0 0,1 7-14 0 0,6 3-125 0 0,0-37-3123 0 0,0-23 2110 0 0,0-1-183 0 0,0 0-230 0 0,0 0-278 0 0,-2-8-9937 0 0,2 4 10106 0 0</inkml:trace>
  <inkml:trace contextRef="#ctx0" brushRef="#br0" timeOffset="4438.131">2256 1125 4273 0 0,'0'0'1656'0'0,"0"0"-435"0"0,0 0-268 0 0,0 0 153 0 0,0 0 285 0 0,0 0 158 0 0,0 0-70 0 0,0 0-241 0 0,0 0-247 0 0,0 0-207 0 0,0 0-159 0 0,0 0-106 0 0,26 7-55 0 0,87 17 6 0 0,-19-18 394 0 0,-35-10-1123 0 0,0-2 0 0 0,0-3 1 0 0,-1-3-1 0 0,48-16 259 0 0,-92 24-436 0 0,70-26-6264 0 0,-53 18 780 0 0,-14 7 428 0 0</inkml:trace>
  <inkml:trace contextRef="#ctx0" brushRef="#br0" timeOffset="4739.364">3191 842 2200 0 0,'0'0'909'0'0,"0"0"-144"0"0,0 0 14 0 0,0 0 221 0 0,0 0 243 0 0,0 0 128 0 0,-26 33-48 0 0,-80 106-243 0 0,46-34 113 0 0,53-86-1108 0 0,0 1 0 0 0,2 0 0 0 0,0 1 0 0 0,1-1 0 0 0,1 1 1 0 0,1 0-1 0 0,1-1 0 0 0,1 8-85 0 0,0-23 88 0 0,0 0 1 0 0,1 1-1 0 0,-1-1 0 0 0,2 0 0 0 0,-1 0 1 0 0,0 0-1 0 0,1 0 0 0 0,0 0 1 0 0,0 0-1 0 0,1-1 0 0 0,-1 1 1 0 0,1-1-1 0 0,0 1 0 0 0,0-1 0 0 0,0 0 1 0 0,1 0-1 0 0,-1 0 0 0 0,1-1 1 0 0,0 1-1 0 0,0-1 0 0 0,1 0 1 0 0,-1 0-1 0 0,0 0 0 0 0,1-1 0 0 0,0 1 1 0 0,0-1-1 0 0,-1-1 0 0 0,1 1 1 0 0,1 0-1 0 0,-1-1-88 0 0,7 2 318 0 0,0 0 1 0 0,0-1-1 0 0,0-1 1 0 0,0 0-1 0 0,1 0 1 0 0,-1-1-1 0 0,0-1 1 0 0,0 0-1 0 0,1 0 1 0 0,-1-1-1 0 0,0-1 1 0 0,8-3-319 0 0,-6 2 137 0 0,0-1 0 0 0,0 0 0 0 0,-1-1 0 0 0,0-1 0 0 0,0 0 0 0 0,0-1 0 0 0,-1 0 0 0 0,0-1 0 0 0,-1 0 0 0 0,0-1 0 0 0,0 0 0 0 0,-1 0 0 0 0,0-2-1 0 0,-1 1 1 0 0,0-1 0 0 0,-1 0 0 0 0,0-1 0 0 0,-1 0 0 0 0,-1 0 0 0 0,0-1 0 0 0,-1 1 0 0 0,0-1 0 0 0,-1 0 0 0 0,0-1 0 0 0,-2 1 0 0 0,1-1 0 0 0,-2 1 0 0 0,0-1 0 0 0,-1 0 0 0 0,0 0 0 0 0,-1 1 0 0 0,-1-1 0 0 0,0 1 0 0 0,-1-1 0 0 0,-2-3-137 0 0,1 7-110 0 0,-1 0 0 0 0,0 1 0 0 0,-1 0 0 0 0,0 0 0 0 0,0 1 0 0 0,-1-1 0 0 0,0 2 0 0 0,-1-1 0 0 0,0 1-1 0 0,-1 0 1 0 0,1 0 0 0 0,-2 1 0 0 0,1 0 0 0 0,-1 1 0 0 0,0 0 0 0 0,-7-3 110 0 0,-47-5-3875 0 0,-3 27-4907 0 0,51-6-609 0 0</inkml:trace>
  <inkml:trace contextRef="#ctx0" brushRef="#br0" timeOffset="5212.593">3660 676 0 0 0,'0'0'1051'0'0,"0"0"161"0"0,0 0 146 0 0,0 0 122 0 0,0 0 124 0 0,0 0 127 0 0,0 0 58 0 0,0 0-65 0 0,0 0-205 0 0,0 0-272 0 0,0 0-281 0 0,-18-5-251 0 0,-54-14-189 0 0,54 14-111 0 0,37 1 1067 0 0,78-10 171 0 0,-93 14-1591 0 0,78 0 985 0 0,-80 0-1029 0 0,1 0 1 0 0,-1 0 0 0 0,0 0 0 0 0,0 1 0 0 0,0-1-1 0 0,0 1 1 0 0,0 0 0 0 0,0-1 0 0 0,0 1 0 0 0,0 0-1 0 0,0 0 1 0 0,0 0 0 0 0,0 0 0 0 0,-1 1-1 0 0,1-1 1 0 0,0 1 0 0 0,-1-1 0 0 0,1 1 0 0 0,-1-1-1 0 0,1 1 1 0 0,-1 0 0 0 0,0-1 0 0 0,0 1 0 0 0,0 0-1 0 0,0 0 1 0 0,0 0 0 0 0,0 0 0 0 0,0 0-1 0 0,-1 0 1 0 0,1 0 0 0 0,-1 0 0 0 0,1 1 0 0 0,-1-1-1 0 0,0 0-18 0 0,-1 5 32 0 0,-1 0 0 0 0,0-1 0 0 0,0 1 0 0 0,0-1 0 0 0,-1 0 0 0 0,1 0 0 0 0,-2 0 0 0 0,1 0 0 0 0,-1 0 0 0 0,0-1 0 0 0,0 1 0 0 0,0-1 0 0 0,-1 0 0 0 0,0 0 0 0 0,0-1 0 0 0,0 1 0 0 0,0-1 0 0 0,-1-1 0 0 0,1 1 0 0 0,-7 2-32 0 0,-53 53 214 0 0,64-58-215 0 0,0 0 0 0 0,0 1 0 0 0,0-1 0 0 0,0 0 0 0 0,0 1 1 0 0,1-1-1 0 0,-1 1 0 0 0,1-1 0 0 0,-1 1 0 0 0,1-1 0 0 0,-1 1 0 0 0,1-1 0 0 0,0 1 0 0 0,-1 0 0 0 0,1-1 0 0 0,0 1 1 0 0,0-1-1 0 0,0 1 0 0 0,1 0 0 0 0,-1-1 0 0 0,0 1 0 0 0,1-1 0 0 0,-1 1 0 0 0,1-1 0 0 0,-1 1 0 0 0,1-1 1 0 0,-1 1-1 0 0,1-1 0 0 0,0 0 0 0 0,0 1 0 0 0,0-1 0 0 0,0 0 0 0 0,0 0 0 0 0,0 1 0 0 0,0-1 0 0 0,0 0 0 0 0,1 0 1 0 0,-1 0-1 0 0,0 0 0 0 0,1-1 0 0 0,-1 1 0 0 0,1 0 0 0 0,-1 0 0 0 0,0-1 0 0 0,1 1 0 0 0,1-1 1 0 0,75 17 139 0 0,-34-17-286 0 0,11 0-1949 0 0,-19 0-9982 0 0,-32 0 3229 0 0</inkml:trace>
  <inkml:trace contextRef="#ctx0" brushRef="#br0" timeOffset="6109.962">4005 1203 2425 0 0,'0'0'1804'0'0,"0"0"-142"0"0,0 0 130 0 0,0 0 212 0 0,0 0 62 0 0,0 0-169 0 0,0 0-280 0 0,0 0-271 0 0,0 0-202 0 0,0 0-185 0 0,0 0-168 0 0,0 0-91 0 0,31 2-111 0 0,100 8-92 0 0,35-15 780 0 0,-93 2-1220 0 0,2-1-5895 0 0,-62 4-199 0 0,-4 0-4715 0 0</inkml:trace>
  <inkml:trace contextRef="#ctx0" brushRef="#br0" timeOffset="8775.021">4804 750 0 0 0,'0'0'1203'0'0,"0"0"-67"0"0,0 0-52 0 0,0 0 70 0 0,0 0 144 0 0,0 0 162 0 0,0 0 39 0 0,0 0-88 0 0,0 0-171 0 0,0 0-212 0 0,0 0-195 0 0,0 0-152 0 0,35-8-97 0 0,110-25-58 0 0,131-25 2266 0 0,-179 43-2016 0 0,-96 15-713 0 0,-8 26 618 0 0,-43 50 122 0 0,21-34-574 0 0,3 0 0 0 0,1 2-1 0 0,3 0 1 0 0,-3 10-229 0 0,0 23 134 0 0,4 1-1 0 0,3 0 0 0 0,2 7-133 0 0,1-5 48 0 0,-35 82 112 0 0,22-127-381 0 0,26-63-19526 0 0,2 24 17940 0 0</inkml:trace>
  <inkml:trace contextRef="#ctx0" brushRef="#br0" timeOffset="9007.038">4734 1203 1640 0 0,'0'0'1390'0'0,"0"0"-115"0"0,0 0 17 0 0,0 0 331 0 0,0 0 219 0 0,0 0 2 0 0,0 0-238 0 0,0 0-286 0 0,0 0-230 0 0,0 0-218 0 0,32-3-128 0 0,101-11-104 0 0,91-21 1425 0 0,-119 21-1801 0 0,16-4-2008 0 0,-45-1-9344 0 0,-66 15 4413 0 0</inkml:trace>
  <inkml:trace contextRef="#ctx0" brushRef="#br0" timeOffset="9428.893">5766 768 5041 0 0,'0'0'1435'0'0,"0"0"-97"0"0,0 0-59 0 0,0 0 34 0 0,0 0 24 0 0,0 0-28 0 0,0 0-83 0 0,0 0-135 0 0,0 0-199 0 0,0 0-213 0 0,0 0-161 0 0,-32 18-128 0 0,-103 53-45 0 0,70-24 304 0 0,58-36-511 0 0,6-9-129 0 0,-1 0-1 0 0,1 0 1 0 0,0 0 0 0 0,-1 0-1 0 0,1 0 1 0 0,0 1 0 0 0,0-1-1 0 0,0 0 1 0 0,1 1-1 0 0,-1-1 1 0 0,1 1 0 0 0,-1-1-1 0 0,1 1 1 0 0,0-1 0 0 0,0 1-1 0 0,0-1 1 0 0,0 0 0 0 0,0 1-1 0 0,0-1 1 0 0,1 1 0 0 0,0-1-1 0 0,-1 1 1 0 0,1-1-1 0 0,0 0 1 0 0,0 1 0 0 0,0-1-1 0 0,0 0 1 0 0,0 0 0 0 0,1 0-1 0 0,-1 0 1 0 0,1 0 0 0 0,-1 0-1 0 0,1 0 1 0 0,0 0-1 0 0,0-1 1 0 0,0 1 0 0 0,0-1-1 0 0,0 1 1 0 0,0-1 0 0 0,0 0-1 0 0,0 0 1 0 0,0 0 0 0 0,1 0-1 0 0,-1 0 1 0 0,0 0 0 0 0,2 0-10 0 0,101 27 281 0 0,-86-25-241 0 0,0 1-1 0 0,0 1 0 0 0,-1 0 0 0 0,0 2 0 0 0,0 0 1 0 0,0 1-1 0 0,-1 1 0 0 0,11 7-38 0 0,-25-14 42 0 0,0 1-1 0 0,0-1 1 0 0,0 1-1 0 0,0 0 1 0 0,-1 0 0 0 0,1 0-1 0 0,-1 1 1 0 0,1-1-1 0 0,-1 0 1 0 0,0 1 0 0 0,-1 0-1 0 0,1-1 1 0 0,-1 1 0 0 0,1 0-1 0 0,-1 0 1 0 0,0 0-1 0 0,0 0 1 0 0,-1 0 0 0 0,1 0-1 0 0,-1 0 1 0 0,0 0-1 0 0,0 0 1 0 0,0 0 0 0 0,-1 0-1 0 0,1 0 1 0 0,-1 0 0 0 0,0 0-1 0 0,0 0 1 0 0,-1 0-1 0 0,1 0 1 0 0,-1-1 0 0 0,0 1-1 0 0,0 0-41 0 0,-4 8 86 0 0,-1 0 0 0 0,0-1 1 0 0,-1 0-1 0 0,0 0 0 0 0,-1-1 0 0 0,-1 0 0 0 0,1 0 0 0 0,-1-1 0 0 0,-5 3-86 0 0,-141 76-392 0 0,98-83-5083 0 0,32-31-8613 0 0,24 19 11932 0 0</inkml:trace>
  <inkml:trace contextRef="#ctx0" brushRef="#br0" timeOffset="9590.376">5510 827 0 0 0,'0'0'1270'0'0,"0"0"186"0"0,0 0 56 0 0,0 0-62 0 0,0 0-134 0 0,0 0-137 0 0,0 0-145 0 0,32-10-121 0 0,99-29-150 0 0,-45 29 164 0 0,27 17-785 0 0,-38 1-3028 0 0,-21-1-3213 0 0,-40-7 3122 0 0</inkml:trace>
  <inkml:trace contextRef="#ctx0" brushRef="#br0" timeOffset="10074.938">6190 636 3457 0 0,'0'0'1960'0'0,"0"0"-102"0"0,0 0-58 0 0,0 0-73 0 0,0 0-218 0 0,0 0-306 0 0,0 0-326 0 0,0 0-263 0 0,0 0-184 0 0,0 0-96 0 0,0 0-24 0 0,0 0 27 0 0,0 0 59 0 0,11-6 46 0 0,36-16 18 0 0,31 11 1067 0 0,-54 13-1360 0 0,-22-2-158 0 0,0 0-1 0 0,0 0 0 0 0,0 1 1 0 0,0-1-1 0 0,-1 0 0 0 0,1 1 1 0 0,0-1-1 0 0,0 1 1 0 0,0 0-1 0 0,-1 0 0 0 0,1-1 1 0 0,0 1-1 0 0,-1 0 0 0 0,1 1 1 0 0,0-1-1 0 0,-1 0 0 0 0,0 0 1 0 0,1 1-1 0 0,-1-1 1 0 0,0 1-1 0 0,1-1 0 0 0,-1 1 1 0 0,0-1-1 0 0,0 1 0 0 0,0 0 1 0 0,-1-1-1 0 0,1 1 1 0 0,0 0-1 0 0,-1 0 0 0 0,1 0 1 0 0,-1 0-1 0 0,1 0 0 0 0,-1 0 1 0 0,0-1-1 0 0,0 1 1 0 0,0 0-1 0 0,0 0 0 0 0,0 0 1 0 0,0 0-1 0 0,-1 0 0 0 0,1 0 1 0 0,-1 0-1 0 0,1 0 1 0 0,-1-1-1 0 0,0 1 0 0 0,0 0 1 0 0,1 0-1 0 0,-1-1 0 0 0,0 1 1 0 0,-1 0-1 0 0,1-1 1 0 0,0 1-1 0 0,0-1 0 0 0,-2 1-8 0 0,-20 22 175 0 0,17-19-119 0 0,-1 1 0 0 0,1-1 1 0 0,1 1-1 0 0,-1 0 0 0 0,1 1 0 0 0,0 0 0 0 0,0-1 0 0 0,1 2 0 0 0,0-1 0 0 0,0 0 0 0 0,1 1 0 0 0,-1 0 0 0 0,2-1 0 0 0,-1 1 0 0 0,1 0 0 0 0,0 7-56 0 0,2-13 22 0 0,0 0 0 0 0,1 0 0 0 0,-1 1 0 0 0,1-1 0 0 0,-1 0-1 0 0,1 0 1 0 0,0 1 0 0 0,0-1 0 0 0,0 0 0 0 0,0 0-1 0 0,1 0 1 0 0,-1 0 0 0 0,0-1 0 0 0,1 1 0 0 0,0 0-1 0 0,-1 0 1 0 0,1-1 0 0 0,0 1 0 0 0,0-1 0 0 0,-1 0 0 0 0,1 1-1 0 0,0-1 1 0 0,1 0 0 0 0,-1 0 0 0 0,0 0 0 0 0,0-1-1 0 0,0 1 1 0 0,0 0 0 0 0,1-1 0 0 0,-1 1 0 0 0,0-1-1 0 0,1 0 1 0 0,-1 0 0 0 0,0 0 0 0 0,1 0-22 0 0,85-6-1200 0 0,-67-1-2077 0 0,-9 1-7249 0 0,-10 5 3833 0 0</inkml:trace>
  <inkml:trace contextRef="#ctx0" brushRef="#br0" timeOffset="10724.782">6541 540 0 0 0,'0'0'328'0'0,"0"0"548"0"0,0 0 311 0 0,0 0 211 0 0,0 0 106 0 0,0 0-32 0 0,0 0-41 0 0,0 0-80 0 0,0 0-114 0 0,0 0-97 0 0,0 0-145 0 0,0 0-90 0 0,17 14-69 0 0,53 46-81 0 0,-56-48-445 0 0,0 2 0 0 0,0 0 0 0 0,-1 0 0 0 0,-1 1 0 0 0,0 1 0 0 0,-1 0 0 0 0,-1 0 0 0 0,3 8-310 0 0,-9-17 74 0 0,10 21 40 0 0,-2 0 0 0 0,-1 1 0 0 0,-1 0 0 0 0,-2 1 0 0 0,-1 0 0 0 0,-1 0 0 0 0,-1 1 0 0 0,-2 0 0 0 0,-1-1 0 0 0,-2 1 0 0 0,-2 27-114 0 0,0-37-70 0 0,0 0 0 0 0,-1 0 0 0 0,-1 0 0 0 0,-1 0 0 0 0,-1-1 0 0 0,-1 1 0 0 0,0-1 0 0 0,-2-1 0 0 0,0 0 1 0 0,-1 0-1 0 0,-1-1 0 0 0,-1 0 0 0 0,0-1 0 0 0,-1 0 0 0 0,-1-1 0 0 0,-1-1 0 0 0,0 0 0 0 0,-1-1 0 0 0,-1 0 0 0 0,0-2 0 0 0,-5 4 70 0 0,-143 64-4836 0 0,51-41-4272 0 0,84-33 5298 0 0</inkml:trace>
  <inkml:trace contextRef="#ctx0" brushRef="#br0" timeOffset="11778.417">1751 315 0 0 0,'0'0'453'0'0,"0"0"196"0"0,-19 5 107 0 0,-59 14 61 0 0,31 9 985 0 0,28-12-1102 0 0,0 1-1 0 0,0 1 1 0 0,2 1 0 0 0,0 0 0 0 0,1 1-1 0 0,1 1 1 0 0,1 1 0 0 0,1 0 0 0 0,1 0-1 0 0,-8 21-699 0 0,-6 19 534 0 0,2 0-1 0 0,4 2 0 0 0,2 0 0 0 0,2 1 1 0 0,4 1-1 0 0,0 26-533 0 0,7-58 206 0 0,2 0 0 0 0,1 0 0 0 0,2 0 0 0 0,1 0 0 0 0,2 0 0 0 0,7 34-206 0 0,-6-56 36 0 0,1 1 0 0 0,0-1 0 0 0,1 0 0 0 0,0 0 0 0 0,0-1 0 0 0,2 0 0 0 0,-1 0 1 0 0,1 0-1 0 0,1-1 0 0 0,0 0 0 0 0,0-1 0 0 0,1 0 0 0 0,0-1 0 0 0,1 1 0 0 0,0-2 0 0 0,0 0 0 0 0,0 0 0 0 0,1-1 0 0 0,0 0 0 0 0,1-1 0 0 0,-1-1 0 0 0,1 0 0 0 0,0-1 0 0 0,-1 0 0 0 0,2 0 1 0 0,-1-2-1 0 0,0 0 0 0 0,9 0-36 0 0,159 3-1085 0 0,-63-19-7690 0 0,-88 8 1715 0 0</inkml:trace>
  <inkml:trace contextRef="#ctx0" brushRef="#br0" timeOffset="12823.897">7014 201 0 0 0,'0'0'588'0'0,"0"0"916"0"0,0 0 239 0 0,0 0-35 0 0,0 0-92 0 0,0 0-82 0 0,0 0-109 0 0,2-6-94 0 0,2-14 297 0 0,-2 13 587 0 0,0 18-829 0 0,-24 45-115 0 0,4-12-1035 0 0,-2-2 0 0 0,-2 0 0 0 0,-1-1 0 0 0,-26 32-236 0 0,33-53-237 0 0,-20 30-1146 0 0,21-17-5824 0 0,15-21-514 0 0,0-5 5376 0 0</inkml:trace>
  <inkml:trace contextRef="#ctx0" brushRef="#br0" timeOffset="13063.015">7335 408 0 0 0,'0'0'1080'0'0,"0"0"210"0"0,0 0 103 0 0,-34 21-68 0 0,-108 70-182 0 0,-8 21 1112 0 0,-35 39-547 0 0,147-93-2640 0 0,35-29-6291 0 0,3-28 5184 0 0</inkml:trace>
  <inkml:trace contextRef="#ctx0" brushRef="#br0" timeOffset="13462.947">7038 768 808 0 0,'0'0'1323'0'0,"0"0"-420"0"0,0 0-87 0 0,0 0 306 0 0,0 0 177 0 0,0 0-10 0 0,0 0-128 0 0,0 0-140 0 0,0 0-91 0 0,0 0-98 0 0,0 0-75 0 0,31-5-78 0 0,96-18-73 0 0,-31 15 1489 0 0,-102 29-1311 0 0,-142 109 213 0 0,147-129-971 0 0,0 0 0 0 0,0 0 0 0 0,0 0 0 0 0,0 0 0 0 0,0 0 0 0 0,0 0-1 0 0,0 0 1 0 0,1 1 0 0 0,-1-1 0 0 0,0 0 0 0 0,1 0 0 0 0,-1 1 0 0 0,1-1-1 0 0,-1 0 1 0 0,1 1 0 0 0,0-1 0 0 0,0 1 0 0 0,-1-1 0 0 0,1 0 0 0 0,0 1-1 0 0,0-1 1 0 0,0 1 0 0 0,1-1 0 0 0,-1 1 0 0 0,0-1 0 0 0,0 0 0 0 0,1 1-1 0 0,-1-1 1 0 0,1 0 0 0 0,-1 1 0 0 0,1-1 0 0 0,0 0 0 0 0,0 0 0 0 0,-1 0-1 0 0,1 1 1 0 0,0-1 0 0 0,0 0 0 0 0,0 0 0 0 0,0 0 0 0 0,0 0 0 0 0,0-1-1 0 0,0 1 1 0 0,1 0 0 0 0,-1 0 0 0 0,0-1 0 0 0,0 1 0 0 0,1 0 0 0 0,-1-1-1 0 0,0 1 1 0 0,1-1 0 0 0,-1 0 0 0 0,0 1 0 0 0,1-1 0 0 0,-1 0-26 0 0,79 11 1123 0 0,21-22-1065 0 0,-66 3-2334 0 0,-11 2-6497 0 0,-18 6-178 0 0</inkml:trace>
  <inkml:trace contextRef="#ctx0" brushRef="#br0" timeOffset="14246.781">8102 455 0 0 0,'0'0'656'0'0,"0"0"498"0"0,0 0 239 0 0,0 0 264 0 0,0 0 227 0 0,0 0 49 0 0,0 0-121 0 0,0 0-244 0 0,0 0-311 0 0,0 0-263 0 0,0 0-223 0 0,0 0-148 0 0,-2 4-20 0 0,-189 232 3738 0 0,-357 437-4051 0 0,286-386-1107 0 0,109-117-805 0 0,152-168 3237 0 0,-4 2-4726 0 0,6 0-11441 0 0,3-7 12103 0 0</inkml:trace>
  <inkml:trace contextRef="#ctx0" brushRef="#br0" timeOffset="19477.628">7760 1240 0 0 0,'0'0'648'0'0,"0"0"288"0"0,0 0 53 0 0,0 0-100 0 0,0 0-110 0 0,0 0-92 0 0,0 0-47 0 0,2-5 17 0 0,46-61 3874 0 0,95-22-45 0 0,0 22-2930 0 0,-130 61-1428 0 0,-12 4-129 0 0,-1 1-1 0 0,1-1 1 0 0,-1 0 0 0 0,1 1 0 0 0,0-1-1 0 0,-1 0 1 0 0,1 1 0 0 0,0-1 0 0 0,0 1 0 0 0,-1 0-1 0 0,1-1 1 0 0,0 1 0 0 0,0-1 0 0 0,0 1-1 0 0,0 0 1 0 0,-1 0 0 0 0,1-1 0 0 0,0 1 0 0 0,0 0-1 0 0,0 0 1 0 0,0 0 0 0 0,0 0 0 0 0,0 0-1 0 0,0 0 1 0 0,0 0 0 0 0,-1 0 0 0 0,1 1 0 0 0,0-1-1 0 0,0 0 1 0 0,0 1 0 0 0,0-1 0 0 0,-1 0-1 0 0,1 1 1 0 0,0-1 0 0 0,0 1 0 0 0,0-1-1 0 0,-1 1 1 0 0,1-1 0 0 0,0 1 0 0 0,-1 0 0 0 0,1-1-1 0 0,-1 1 1 0 0,1 0 0 0 0,-1-1 0 0 0,1 1-1 0 0,-1 0 1 0 0,1 0 0 0 0,-1 0 0 0 0,0-1 0 0 0,1 1-1 0 0,-1 0 1 0 0,0 0 0 0 0,1 1 1 0 0,-2 7 22 0 0,0 0 1 0 0,0 0-1 0 0,-1 0 1 0 0,0 0-1 0 0,0 0 1 0 0,-1-1-1 0 0,0 1 1 0 0,0-1-1 0 0,-1 1 1 0 0,-1-1-1 0 0,1-1 1 0 0,-1 1-1 0 0,-6 7-22 0 0,-233 296 36 0 0,233-297-34 0 0,7-10-2 0 0,0 0 0 0 0,-1 1 1 0 0,2-1-1 0 0,-1 1 0 0 0,0 0 0 0 0,1 0 0 0 0,0 0 0 0 0,0 0 0 0 0,1 1 0 0 0,-1-1 0 0 0,1 1 0 0 0,0-1 0 0 0,1 1 0 0 0,-1 0 1 0 0,1 0-1 0 0,0 0 0 0 0,1 0 0 0 0,-1 0 0 0 0,1 0 0 0 0,1 4 0 0 0,2-8 38 0 0,0 1 1 0 0,0 0-1 0 0,0-1 1 0 0,0 0-1 0 0,1 0 1 0 0,-1 0-1 0 0,1 0 1 0 0,-1 0-1 0 0,1-1 1 0 0,0 0-1 0 0,-1 0 1 0 0,1 0-1 0 0,0 0 1 0 0,0 0-1 0 0,0-1 1 0 0,0 0-1 0 0,0 1 1 0 0,0-2-1 0 0,0 1 1 0 0,0 0-1 0 0,0-1 1 0 0,-1 0-1 0 0,5 0-38 0 0,10 0 231 0 0,106-28 797 0 0,-96 18-3237 0 0,-21 5-2638 0 0,-2-3-4483 0 0,-5 5 6379 0 0</inkml:trace>
  <inkml:trace contextRef="#ctx0" brushRef="#br0" timeOffset="19862.818">8509 952 0 0 0,'0'0'493'0'0,"0"0"218"0"0,0 0 107 0 0,0 0 185 0 0,0 0 190 0 0,0 0 129 0 0,0 0-22 0 0,0 0-128 0 0,0 0-139 0 0,0 0-161 0 0,-32 26-129 0 0,-101 77-90 0 0,81-47 503 0 0,51-55-1086 0 0,0 1 0 0 0,-1 0 0 0 0,1 0 0 0 0,0 0 0 0 0,1 0 0 0 0,-1 0 0 0 0,0 0 0 0 0,1 0 0 0 0,-1 1 0 0 0,1-1 0 0 0,-1 0 0 0 0,1 0 0 0 0,0 0 0 0 0,0 1 0 0 0,0-1 0 0 0,0 0 0 0 0,1 0 0 0 0,-1 0 0 0 0,0 0 0 0 0,1 1 0 0 0,0-1 0 0 0,-1 0 0 0 0,1 0 0 0 0,0 0 0 0 0,0 0 0 0 0,0 0 0 0 0,0 0 0 0 0,1-1 0 0 0,-1 1 0 0 0,0 0 0 0 0,1 0 0 0 0,-1-1 0 0 0,1 1 0 0 0,0-1 0 0 0,0 0 0 0 0,-1 1 0 0 0,1-1 0 0 0,0 0 0 0 0,0 0 0 0 0,0 0 0 0 0,0 0 0 0 0,0 0 0 0 0,0-1 0 0 0,0 1 0 0 0,1-1 0 0 0,0 1-70 0 0,165 22 1581 0 0,-164-23-1552 0 0,-1 0 0 0 0,1 0-1 0 0,-1 1 1 0 0,1 0 0 0 0,-1-1-1 0 0,1 1 1 0 0,-1 0 0 0 0,0 1-1 0 0,1-1 1 0 0,-1 1 0 0 0,0-1-1 0 0,0 1 1 0 0,0 0 0 0 0,0 0-1 0 0,-1 0 1 0 0,1 1 0 0 0,0-1-1 0 0,-1 1 1 0 0,0-1 0 0 0,1 1-1 0 0,-1 0 1 0 0,0 0 0 0 0,0 0 0 0 0,-1 0-1 0 0,1 0 1 0 0,-1 1 0 0 0,1-1-1 0 0,-1 0 1 0 0,0 1 0 0 0,0-1-1 0 0,-1 0 1 0 0,1 1 0 0 0,-1 0-1 0 0,1-1 1 0 0,-1 1 0 0 0,0-1-29 0 0,-2 7 39 0 0,1 1 1 0 0,-1-2 0 0 0,0 1 0 0 0,-1 0-1 0 0,-1 0 1 0 0,1-1 0 0 0,-1 1 0 0 0,-1-1 0 0 0,0 0-1 0 0,0-1 1 0 0,-1 1 0 0 0,0-1 0 0 0,0 0-1 0 0,-1 0 1 0 0,0-1 0 0 0,0 0 0 0 0,-1 0-1 0 0,0-1 1 0 0,0 1-40 0 0,-109 60-3855 0 0,92-60 143 0 0,4-2-4757 0 0,16-2 5447 0 0</inkml:trace>
  <inkml:trace contextRef="#ctx0" brushRef="#br0" timeOffset="20098.865">8432 1015 0 0 0,'0'0'1038'0'0,"0"0"531"0"0,0 0 241 0 0,0 0-40 0 0,0 0-217 0 0,0 0-291 0 0,0 0-243 0 0,0 0-182 0 0,0 0-141 0 0,0 0-111 0 0,0 0-132 0 0,0 0-108 0 0,21-2-69 0 0,63-5-71 0 0,2 12-157 0 0,-31-9-3436 0 0,-20-3-5506 0 0,-31 4 7710 0 0</inkml:trace>
  <inkml:trace contextRef="#ctx0" brushRef="#br0" timeOffset="20432.211">8839 875 0 0 0,'0'0'673'0'0,"0"0"960"0"0,0 0 473 0 0,0 0 102 0 0,0 0-137 0 0,0 0-221 0 0,0 0-224 0 0,0 0-214 0 0,0 0-193 0 0,0 0-175 0 0,0 0-150 0 0,0 0-117 0 0,-1 24-75 0 0,-4 115 446 0 0,6-89-352 0 0,0 0-568 0 0,-2 0-1 0 0,-1 0 1 0 0,-3 0-1 0 0,-3-1 1 0 0,-4 13-228 0 0,-20 40-179 0 0,25-79-1322 0 0,12-16-3538 0 0,5-4-3672 0 0,-6-3 2844 0 0</inkml:trace>
  <inkml:trace contextRef="#ctx0" brushRef="#br0" timeOffset="22498.234">8868 87 0 0 0,'0'0'308'0'0,"0"0"851"0"0,0 0 212 0 0,0 0-65 0 0,0 0-125 0 0,0 0-91 0 0,0 0-102 0 0,0 0-83 0 0,22-2-44 0 0,100-7 680 0 0,-107 9-709 0 0,-11-1-741 0 0,0 1 0 0 0,0-1 0 0 0,-1 1 0 0 0,1 0 0 0 0,0 0 0 0 0,0 0 0 0 0,0 1 0 0 0,-1-1 0 0 0,1 1 0 0 0,0 0 0 0 0,-1 0 0 0 0,1 0 0 0 0,0 1 0 0 0,-1-1 0 0 0,0 1 0 0 0,1 0 0 0 0,-1 0 0 0 0,0 0 0 0 0,0 0 0 0 0,0 1 0 0 0,0-1 0 0 0,0 1 0 0 0,-1 0 0 0 0,1 0-91 0 0,7 17 168 0 0,0 0 1 0 0,-2 0-1 0 0,-1 1 0 0 0,0 0 1 0 0,-2 0-1 0 0,0 1 1 0 0,-2-1-1 0 0,0 1 1 0 0,-1 0-1 0 0,-1 0 1 0 0,-2 13-169 0 0,2-12 92 0 0,1 482 782 0 0,-26 205 1242 0 0,29-659-1119 0 0,-5-50-853 0 0,0-1 56 0 0,0 0 17 0 0,0 0 56 0 0,-46-4 1801 0 0,-53 8-1711 0 0,0 12-613 0 0,57-14-9150 0 0,39-2-1655 0 0</inkml:trace>
  <inkml:trace contextRef="#ctx0" brushRef="#br0" timeOffset="23647.523">1177 21 0 0 0,'0'0'859'0'0,"0"0"357"0"0,0 0 191 0 0,0 0 23 0 0,0 0-66 0 0,0 0-150 0 0,0 0-153 0 0,0 0-169 0 0,0 0-204 0 0,-21-4-142 0 0,-67-12-86 0 0,49 24 452 0 0,36-3-720 0 0,-4 6-24 0 0,1 1-1 0 0,1 1 0 0 0,0-1 1 0 0,0 1-1 0 0,1 0 0 0 0,1 0 0 0 0,0 0 1 0 0,1 1-1 0 0,1-1 0 0 0,0 1 1 0 0,1 11-168 0 0,-3 670 2205 0 0,-12-533-2034 0 0,-7-1 0 0 0,-32 112-171 0 0,38-213 226 0 0,-12 104 1006 0 0,28-161-1178 0 0,0-1 1 0 0,0 1 0 0 0,0-1 0 0 0,1 1 0 0 0,-1-1 0 0 0,1 1 0 0 0,-1-1 0 0 0,1 1 0 0 0,0-1 0 0 0,0 1 0 0 0,1-1 0 0 0,-1 0 0 0 0,0 0-1 0 0,1 0 1 0 0,-1 1 0 0 0,1-1 0 0 0,0 0 0 0 0,-1-1 0 0 0,1 1 0 0 0,0 0 0 0 0,0-1 0 0 0,0 1 0 0 0,0-1 0 0 0,1 1 0 0 0,-1-1 0 0 0,0 0-1 0 0,1 0 1 0 0,-1 0 0 0 0,1 0 0 0 0,-1 0 0 0 0,1-1 0 0 0,-1 1 0 0 0,1-1 0 0 0,-1 0 0 0 0,1 0 0 0 0,-1 0 0 0 0,1 0 0 0 0,1 0-55 0 0,103-15 1427 0 0,63-12-1310 0 0,-96 24-9943 0 0,-61 3-1074 0 0</inkml:trace>
  <inkml:trace contextRef="#ctx0" brushRef="#br0" timeOffset="24749.993">9218 1302 4841 0 0,'0'0'3095'0'0,"0"0"-535"0"0,0 0-629 0 0,0 0-390 0 0,0 0-136 0 0,0 0-25 0 0,0 0-69 0 0,0 0-152 0 0,0 0-182 0 0,0 0-202 0 0,0 0-171 0 0,6-21-117 0 0,18-66-96 0 0,18 6 543 0 0,-27 63-728 0 0,119-124 672 0 0,-78 116-864 0 0,-48 53-187 0 0,3 107 137 0 0,-8-131 42 0 0,0 0 1 0 0,-1 0-1 0 0,1-1 0 0 0,0 1 0 0 0,0-1 1 0 0,1 0-1 0 0,-1 0 0 0 0,0 0 1 0 0,1 0-1 0 0,-1 0 0 0 0,1-1 1 0 0,0 0-1 0 0,-1 0 0 0 0,1 0 1 0 0,0 0-1 0 0,0 0 0 0 0,0-1 1 0 0,-1 1-1 0 0,1-1 0 0 0,0 0 1 0 0,0 0-1 0 0,0-1 0 0 0,0 1 1 0 0,0-1-1 0 0,-1 0 0 0 0,1 0 1 0 0,0 0-1 0 0,-1-1 0 0 0,1 1 1 0 0,0-1-1 0 0,-1 0 0 0 0,0 0 1 0 0,1 0-1 0 0,-1 0 0 0 0,2-2-6 0 0,221-165 214 0 0,-111 100-125 0 0,-114 69-88 0 0,0-1 0 0 0,0 1 0 0 0,0 0 0 0 0,0 0 0 0 0,0 0 0 0 0,0 0 0 0 0,0 0 0 0 0,0 0 0 0 0,0 0 0 0 0,0 0 0 0 0,0 0 0 0 0,0 0 0 0 0,0 0 0 0 0,0 1 0 0 0,0-1 0 0 0,0 0 0 0 0,0 1 0 0 0,0-1 0 0 0,0 1 0 0 0,0-1 0 0 0,0 1 0 0 0,0 0 0 0 0,0-1 0 0 0,0 1 0 0 0,-1 0 0 0 0,1 0 0 0 0,0-1 1 0 0,-1 1-1 0 0,1 0 0 0 0,0 0 0 0 0,-1 0 0 0 0,1 0 0 0 0,-1 0 0 0 0,1 0 0 0 0,-1 0 0 0 0,0 0 0 0 0,1 0 0 0 0,-1 0 0 0 0,0 0 0 0 0,0 0 0 0 0,0 0 0 0 0,0 0 0 0 0,1 0 0 0 0,-2 0 0 0 0,1 0 0 0 0,0 0 0 0 0,0 0 0 0 0,0 1 0 0 0,0-1 0 0 0,-1 0 0 0 0,1 0 0 0 0,-1 0-1 0 0,-2 68 222 0 0,3-65-214 0 0,-21 162 173 0 0,22-162-245 0 0,-1 0 0 0 0,1 0 1 0 0,-1 0-1 0 0,1 0 0 0 0,0 0 0 0 0,1-1 0 0 0,-1 1 0 0 0,1 0 0 0 0,-1 0 1 0 0,1-1-1 0 0,0 1 0 0 0,1-1 0 0 0,-1 0 0 0 0,0 0 0 0 0,1 0 1 0 0,0 0-1 0 0,0 0 0 0 0,0 0 0 0 0,0-1 0 0 0,0 1 0 0 0,0-1 1 0 0,1 0-1 0 0,-1 0 0 0 0,1 0 0 0 0,0 0 0 0 0,-1-1 0 0 0,1 0 0 0 0,0 1 1 0 0,0-1-1 0 0,0-1 0 0 0,2 1 64 0 0,9 0-1312 0 0,15-1-2683 0 0,-12-5-4252 0 0,-8-2-1488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55 872 0 0,'0'0'779'0'0,"0"0"-236"0"0,0 0 34 0 0,0 0 305 0 0,0 0 314 0 0,0 0 115 0 0,0 0-33 0 0,0 0-66 0 0,0 0-43 0 0,0 0 4 0 0,0 0 4 0 0,10 0-89 0 0,196-17 4532 0 0,-37 1-4601 0 0,-43 8-1080 0 0,71-3-17 0 0,-66 8-8223 0 0,-123 7 834 0 0,-8-1 3478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3457 0 0,'0'0'2711'0'0,"0"0"-1185"0"0,0 0-383 0 0,0 0 74 0 0,0 0 130 0 0,0 0-32 0 0,0 0-291 0 0,0 0-378 0 0,0 0-258 0 0,0 0-113 0 0,0 0 47 0 0,0 0 78 0 0,0 0 8 0 0,25-1-39 0 0,81-4-55 0 0,272-25-532 0 0,-268 20-3704 0 0,-5-10-7637 0 0,-93 16 10396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1168 0 0,'0'0'436'0'0,"0"0"-222"0"0,0 0-44 0 0,0 0 353 0 0,0 0 505 0 0,0 0 353 0 0,0 0 126 0 0,0 0-108 0 0,0 0-219 0 0,0 0-207 0 0,0 0-138 0 0,0 0-76 0 0,13 19-28 0 0,43 61 8 0 0,34 4 1469 0 0,-60-64-1900 0 0,163 113 206 0 0,-190-132-501 0 0,0 0 0 0 0,0 1 0 0 0,0-1 0 0 0,0 1 0 0 0,0 0 0 0 0,0 0 0 0 0,0 0 0 0 0,0 0 0 0 0,-1 0 0 0 0,1 0 0 0 0,-1 1 0 0 0,0-1 0 0 0,0 1 1 0 0,0 0-1 0 0,0 0 0 0 0,0-1 0 0 0,0 1 0 0 0,-1 1 0 0 0,1-1 0 0 0,-1 0 0 0 0,0 0 0 0 0,0 0 0 0 0,0 1 0 0 0,0-1 0 0 0,-1 0 0 0 0,0 1 0 0 0,1-1 0 0 0,-1 1 0 0 0,0-1 0 0 0,-1 1 0 0 0,1-1 1 0 0,0 0-1 0 0,-1 1 0 0 0,0-1 0 0 0,0 0 0 0 0,0 1 0 0 0,0-1 0 0 0,-2 2-13 0 0,-23 20 361 0 0,-2-1 0 0 0,0-1-1 0 0,-2-2 1 0 0,-24 13-361 0 0,-15 12-155 0 0,0 7-2127 0 0,32-11-7182 0 0,31-30 3353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1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193 269 6145 0 0,'0'0'731'0'0,"0"0"28"0"0,0 0 73 0 0,-2 37 34 0 0,-7 119 39 0 0,-17 240 501 0 0,25-293-3359 0 0,0-101 1861 0 0,0-1 0 0 0,0 0 0 0 0,0 1 0 0 0,0-1 0 0 0,0 0 0 0 0,0 0 0 0 0,-1 1 0 0 0,1-1-1 0 0,-1 0 1 0 0,1 0 0 0 0,-1-1 0 0 0,1 1 0 0 0,-1 0 0 0 0,1 0 0 0 0,-1-1 0 0 0,0 1 0 0 0,1-1-1 0 0,-1 1 1 0 0,0-1 0 0 0,1 0 0 0 0,-1 0 0 0 0,0 0 0 0 0,0 0 0 0 0,1 0 0 0 0,-1 0 0 0 0,0 0 0 0 0,1 0-1 0 0,-1-1 1 0 0,0 1 0 0 0,1-1 0 0 0,-1 1 0 0 0,0-1 0 0 0,1 0 0 0 0,-1 0 0 0 0,1 1 0 0 0,-1-1-1 0 0,1 0 1 0 0,-1 0 0 0 0,1 0 0 0 0,0-1 0 0 0,0 1 0 0 0,-1 0 0 0 0,1-1 0 0 0,0 1 0 0 0,0 0 0 0 0,0-2 91 0 0,-12-17 282 0 0,2-1 0 0 0,0-1 0 0 0,2 1 0 0 0,0-2 0 0 0,1 1 0 0 0,2-1 0 0 0,0 0 0 0 0,1 0 0 0 0,2-1 0 0 0,0 0 0 0 0,2 1 0 0 0,0-1-1 0 0,1 0 1 0 0,2-4-281 0 0,0 5 197 0 0,0-1 0 0 0,1 1 0 0 0,1 0 0 0 0,1 0 0 0 0,2 0 0 0 0,0 0 0 0 0,1 1 0 0 0,1 0 0 0 0,1 1 0 0 0,1 0 0 0 0,1 1 0 0 0,1 0 0 0 0,0 1 0 0 0,2 0-1 0 0,3-2-196 0 0,9-9 287 0 0,1 2-1 0 0,2 0 0 0 0,0 2 0 0 0,2 1 0 0 0,1 2 0 0 0,1 1 0 0 0,0 2 0 0 0,21-8-286 0 0,-41 21 134 0 0,0 1 1 0 0,1 1-1 0 0,-1 0 1 0 0,1 1-1 0 0,0 1 0 0 0,0 0 1 0 0,0 1-1 0 0,0 1 1 0 0,1 0-1 0 0,6 1-134 0 0,-19 0 15 0 0,0 0 0 0 0,-1 1 0 0 0,1-1 0 0 0,0 1 0 0 0,-1 0-1 0 0,1-1 1 0 0,-1 1 0 0 0,1 1 0 0 0,-1-1 0 0 0,1 0 0 0 0,-1 0 0 0 0,0 1 0 0 0,0-1 0 0 0,0 1 0 0 0,1 0-1 0 0,-1 0 1 0 0,-1 0 0 0 0,1 0 0 0 0,0 0 0 0 0,0 0 0 0 0,-1 0 0 0 0,0 1 0 0 0,1-1 0 0 0,-1 0 0 0 0,0 1 0 0 0,0-1-1 0 0,0 1 1 0 0,0 0 0 0 0,-1-1 0 0 0,1 1 0 0 0,-1 0 0 0 0,1-1 0 0 0,-1 1 0 0 0,0 1-15 0 0,0 4 96 0 0,0 0 0 0 0,0 0-1 0 0,-1-1 1 0 0,0 1 0 0 0,0 0 0 0 0,-1-1 0 0 0,0 1 0 0 0,-1-1 0 0 0,1 1 0 0 0,-1-1 0 0 0,-3 5-96 0 0,-18 20 193 0 0,0 0 0 0 0,-3-2 0 0 0,0-1 0 0 0,-2-1 0 0 0,-1-1 0 0 0,-1-2 1 0 0,-1-1-1 0 0,-1-1 0 0 0,-10 3-193 0 0,29-17 77 0 0,-136 76 1582 0 0,150-83-1633 0 0,0 0 0 0 0,0-1 1 0 0,1 1-1 0 0,-1 0 0 0 0,0-1 1 0 0,1 1-1 0 0,-1-1 0 0 0,1 1 0 0 0,-1-1 1 0 0,1 1-1 0 0,0-1 0 0 0,0 1 1 0 0,0-1-1 0 0,0 0 0 0 0,0 1 0 0 0,0-1 1 0 0,0 0-1 0 0,0 0 0 0 0,0 0 1 0 0,1 0-1 0 0,-1 0 0 0 0,0 0 0 0 0,1 0 1 0 0,-1 0-1 0 0,1-1 0 0 0,-1 1 1 0 0,1 0-1 0 0,-1-1 0 0 0,1 1 1 0 0,-1-1-1 0 0,1 0 0 0 0,0 1 0 0 0,0-1-26 0 0,3 3 138 0 0,230 118 1615 0 0,-227-115-1697 0 0,0-2-7 0 0,0 1 0 0 0,0 1 0 0 0,0 0-1 0 0,-1 0 1 0 0,0 0 0 0 0,0 1-1 0 0,-1-1 1 0 0,0 2 0 0 0,0-1-1 0 0,0 1 1 0 0,0 2-49 0 0,10 12-1311 0 0,4-32-11525 0 0,-14 5 2623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11698 0 0,'0'0'1358'0'0,"0"0"-376"0"0,0 0 33 0 0,0 0 265 0 0,0 0 95 0 0,0 0-151 0 0,0 0-230 0 0,0 0-218 0 0,0 0-156 0 0,35 2-151 0 0,109 5-123 0 0,144-2 231 0 0,-224-4-1546 0 0,-50-1-4092 0 0,-1-1-4903 0 0,-13 1 3244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3769 0 0,'0'0'2792'0'0,"0"0"-1455"0"0,0 0-89 0 0,0 0-48 0 0,0 0 8 0 0,0 0-95 0 0,0 0-81 0 0,0 0-176 0 0,211 34-200 0 0,-170-34-152 0 0,-1 0-256 0 0,6 0-160 0 0,-2-4-216 0 0,1-3-368 0 0,-1-1-680 0 0,-4-3-1176 0 0,-10 4-1697 0 0,-10-1-3801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168 1 15067 0 0,'0'0'1167'0'0,"0"0"-313"0"0,0 0-126 0 0,0 0 117 0 0,0 0 133 0 0,0 0 23 0 0,0 0-86 0 0,0 0-211 0 0,0 0-193 0 0,-13 33-133 0 0,-41 110-128 0 0,-10 77 172 0 0,53-177-749 0 0,2 0 1 0 0,2 1-1 0 0,2 0 1 0 0,2 0-1 0 0,2 0 1 0 0,4 41 326 0 0,10-24-3413 0 0,-4-43-1657 0 0,2-5-5007 0 0,-9-13 6776 0 0</inkml:trace>
  <inkml:trace contextRef="#ctx0" brushRef="#br0" timeOffset="166.726">444 601 9682 0 0,'0'0'3033'0'0,"0"0"-1945"0"0,0 0-296 0 0,0 0-104 0 0,0 0-144 0 0,0 0-200 0 0,0 0-184 0 0,0 0-152 0 0,0 0-176 0 0,0 0-240 0 0,0 0-488 0 0,0 0-1016 0 0,0 0-1625 0 0,-46 129-1512 0 0,55-129 680 0 0</inkml:trace>
  <inkml:trace contextRef="#ctx0" brushRef="#br0" timeOffset="431.05">1000 107 9986 0 0,'0'0'1236'0'0,"0"0"-262"0"0,0 0-153 0 0,0 0-38 0 0,0 0-67 0 0,-32 26-122 0 0,-101 80-137 0 0,126-101-421 0 0,0 1 0 0 0,0-1 0 0 0,1 1 1 0 0,0 1-1 0 0,0-1 0 0 0,0 1 0 0 0,1 0 0 0 0,0 0 0 0 0,0 0 0 0 0,1 1 0 0 0,-2 4-36 0 0,-1 3 22 0 0,-1 1-96 0 0,0 1 0 0 0,0 0-1 0 0,2 0 1 0 0,0 1 0 0 0,1-1-1 0 0,1 1 1 0 0,1 1 0 0 0,0-1 0 0 0,1 0-1 0 0,1 11 75 0 0,2-24 18 0 0,0 0 0 0 0,0 1-1 0 0,0-1 1 0 0,1 0 0 0 0,-1 0-1 0 0,1 0 1 0 0,1 0 0 0 0,-1 0-1 0 0,1-1 1 0 0,-1 1 0 0 0,1-1-1 0 0,1 1 1 0 0,-1-1 0 0 0,1 0-1 0 0,-1 0 1 0 0,1-1 0 0 0,0 1-1 0 0,0-1 1 0 0,1 0 0 0 0,-1 0-1 0 0,1 0 1 0 0,0 0 0 0 0,-1-1-1 0 0,1 0 1 0 0,0 0 0 0 0,0 0-1 0 0,3 0-17 0 0,144 20 2279 0 0,-139-23-2022 0 0,0 0 1 0 0,0-1 0 0 0,-1-1 0 0 0,1 0 0 0 0,0 0 0 0 0,-1-1-1 0 0,0-1 1 0 0,0 0 0 0 0,0-1 0 0 0,0 0 0 0 0,-1-1 0 0 0,0 0-1 0 0,-1 0 1 0 0,0-1 0 0 0,0-1 0 0 0,0 0 0 0 0,-1 0-1 0 0,0-1 1 0 0,-1 0 0 0 0,0 0 0 0 0,2-6-258 0 0,-3 4 76 0 0,0 0 0 0 0,-1-1 0 0 0,-1 0 1 0 0,0 0-1 0 0,0-1 0 0 0,-2 1 0 0 0,0-1 0 0 0,0 0 0 0 0,-1 0 0 0 0,-1 0 1 0 0,0-5-77 0 0,0 8-100 0 0,-1 0 0 0 0,0 1 0 0 0,-1-1 0 0 0,0 0 0 0 0,-1 0 0 0 0,0 1 0 0 0,-1-1 1 0 0,0 1-1 0 0,0-1 0 0 0,-1 1 0 0 0,-1 0 0 0 0,0 0 0 0 0,0 1 0 0 0,-1 0 0 0 0,0 0 1 0 0,0 0-1 0 0,-1 1 0 0 0,-5-6 100 0 0,-59-33-2511 0 0,16 32-6375 0 0,41 14-1810 0 0</inkml:trace>
  <inkml:trace contextRef="#ctx0" brushRef="#br0" timeOffset="925.015">1613 118 16131 0 0,'0'0'1609'0'0,"0"0"-196"0"0,0 0-72 0 0,0 0-112 0 0,0 0-254 0 0,0 0-255 0 0,0 0-213 0 0,0 0-187 0 0,0 0-138 0 0,0 0-74 0 0,0 0-39 0 0,0 0-12 0 0,32-16-5 0 0,97-47-17 0 0,-62 47-2 0 0,-58 16-32 0 0,-7-1-7 0 0,0 0-1 0 0,0 1 1 0 0,0-1 0 0 0,0 1-1 0 0,0 0 1 0 0,0-1-1 0 0,0 1 1 0 0,0 0-1 0 0,0 0 1 0 0,0 1-1 0 0,0-1 1 0 0,0 0-1 0 0,-1 1 1 0 0,1-1-1 0 0,0 1 1 0 0,0-1-1 0 0,0 1 1 0 0,0 0-1 0 0,-1 0 1 0 0,1 0 0 0 0,0 0-1 0 0,0 0 1 0 0,-1 0-1 0 0,1 1 1 0 0,-1-1-1 0 0,0 0 1 0 0,1 1-1 0 0,-1-1 1 0 0,0 1-1 0 0,0-1 1 0 0,1 1-1 0 0,-1 0 1 0 0,-1 0-1 0 0,1-1 1 0 0,0 2 6 0 0,-1 2-26 0 0,0 0 1 0 0,-1 0-1 0 0,0 0 0 0 0,0 0 1 0 0,0 0-1 0 0,-1 0 1 0 0,0-1-1 0 0,1 1 0 0 0,-2-1 1 0 0,1 1-1 0 0,0-1 1 0 0,-1 0-1 0 0,0 1 0 0 0,0-1 1 0 0,0-1-1 0 0,-1 1 1 0 0,1 0-1 0 0,-1-1 0 0 0,0 0 1 0 0,-1 1 25 0 0,-124 122-4 0 0,127-124-1 0 0,1 0 1 0 0,0 0-1 0 0,0 0 1 0 0,0-1-1 0 0,0 1 1 0 0,0 0-1 0 0,0 0 1 0 0,1 0-1 0 0,-1 1 0 0 0,1-1 1 0 0,-1 0-1 0 0,1 0 1 0 0,0 0-1 0 0,0 0 1 0 0,0 0-1 0 0,0 1 1 0 0,0-1-1 0 0,0 0 1 0 0,1 0-1 0 0,-1 0 1 0 0,1 0-1 0 0,-1 0 0 0 0,1 0 1 0 0,0 0-1 0 0,0 0 1 0 0,0 0-1 0 0,0 0 1 0 0,0 0-1 0 0,0 0 1 0 0,1-1-1 0 0,-1 1 1 0 0,1 0-1 0 0,-1-1 5 0 0,65 42-77 0 0,-40-28 74 0 0,6 3-21 0 0,-20-12 16 0 0,-1 0-1 0 0,1 1 1 0 0,-1 0 0 0 0,0 1 0 0 0,-1 0 0 0 0,0 0-1 0 0,0 1 1 0 0,-1 1 0 0 0,0 0 0 0 0,0 0 0 0 0,1 4 8 0 0,-8-10 15 0 0,-1-1 0 0 0,1 1 0 0 0,-1 0 0 0 0,0 0 0 0 0,0 0 0 0 0,-1 0 0 0 0,1 0 0 0 0,-1 0 0 0 0,0 1 0 0 0,0-1 0 0 0,0 0 1 0 0,0 0-1 0 0,-1 0 0 0 0,0 0 0 0 0,0 0 0 0 0,0 0 0 0 0,0 0 0 0 0,0 0 0 0 0,-1 0 0 0 0,0-1 0 0 0,0 1 0 0 0,0 0 0 0 0,0-1 0 0 0,0 0 0 0 0,-1 1 0 0 0,0-1 1 0 0,0 0-1 0 0,1 0 0 0 0,-2-1 0 0 0,-1 3-15 0 0,-107 66 256 0 0,92-63-360 0 0,1-1 1 0 0,-1-1-1 0 0,0 0 1 0 0,-1-2-1 0 0,1 0 1 0 0,-1-1-1 0 0,0-2 1 0 0,0 0-1 0 0,-8-1 104 0 0,-17-2-4119 0 0,2-3-3745 0 0,33 2-3409 0 0</inkml:trace>
  <inkml:trace contextRef="#ctx0" brushRef="#br0" timeOffset="7468.582">457 586 0 0 0,'0'0'167'0'0,"0"0"334"0"0,0 0 187 0 0,2-1 160 0 0,6 3 1861 0 0,-21 10 2277 0 0,2-3-2893 0 0,-37 42 3331 0 0,47-50-5230 0 0,1-1-24 0 0,0 0-41 0 0,0 0-25 0 0,0 0 27 0 0,52-21 2298 0 0,-27 5-1732 0 0,-25 16-648 0 0,0-1 1 0 0,0 1-1 0 0,-1 0 1 0 0,1-1-1 0 0,0 1 1 0 0,0 0-1 0 0,0 0 0 0 0,0-1 1 0 0,0 1-1 0 0,0 0 1 0 0,0-1-1 0 0,0 1 1 0 0,0 0-1 0 0,0-1 1 0 0,0 1-1 0 0,0 0 1 0 0,0-1-1 0 0,0 1 0 0 0,0 0 1 0 0,0-1-1 0 0,0 1 1 0 0,0 0-1 0 0,0 0 1 0 0,1-1-1 0 0,-1 1 1 0 0,0 0-1 0 0,0-1 1 0 0,0 1-1 0 0,0 0 0 0 0,1 0 1 0 0,-1-1-1 0 0,0 1 1 0 0,0 0-1 0 0,1 0 1 0 0,-1 0-1 0 0,0-1 1 0 0,0 1-1 0 0,1 0 0 0 0,-1 0 1 0 0,0 0-1 0 0,0 0 1 0 0,1 0-50 0 0,-32 7 450 0 0,-44 59-562 0 0,77-58-2481 0 0,6-8-2949 0 0,-5 0 2665 0 0,4 0-8556 0 0</inkml:trace>
  <inkml:trace contextRef="#ctx0" brushRef="#br0" timeOffset="8431.642">2233 811 3473 0 0,'0'0'2020'0'0,"0"0"-67"0"0,0 0 64 0 0,0 0 158 0 0,0 0-13 0 0,0 0-192 0 0,0 0-288 0 0,0 0-318 0 0,0 0-276 0 0,0 0-246 0 0,0 0-165 0 0,0 0-89 0 0,0 0-52 0 0,5-14-23 0 0,41-101 699 0 0,-19 74-856 0 0,1 2 0 0 0,3 1 1 0 0,1 2-1 0 0,26-24-356 0 0,-24 25 121 0 0,38-25 71 0 0,-72 59-193 0 0,1 1 1 0 0,-1-1-1 0 0,1 0 1 0 0,-1 1-1 0 0,1-1 1 0 0,0 0 0 0 0,-1 1-1 0 0,1-1 1 0 0,0 1-1 0 0,-1-1 1 0 0,1 1-1 0 0,0-1 1 0 0,0 1 0 0 0,-1-1-1 0 0,1 1 1 0 0,0 0-1 0 0,0 0 1 0 0,0-1 0 0 0,0 1-1 0 0,-1 0 1 0 0,1 0-1 0 0,0 0 1 0 0,0 0-1 0 0,0 0 1 0 0,0 0 0 0 0,0 0-1 0 0,0 0 1 0 0,-1 0-1 0 0,1 0 1 0 0,0 1-1 0 0,0-1 1 0 0,0 0 0 0 0,0 0-1 0 0,-1 1 1 0 0,1-1-1 0 0,0 1 1 0 0,0-1 0 0 0,-1 1-1 0 0,1-1 1 0 0,0 1-1 0 0,-1-1 1 0 0,1 1-1 0 0,0 0 1 0 0,-1-1 0 0 0,1 1-1 0 0,-1 0 1 0 0,1-1-1 0 0,-1 1 1 0 0,0 0-1 0 0,1 0 1 0 0,-1-1 0 0 0,0 1-1 0 0,1 0 1 0 0,-1 0-1 0 0,0 0 1 0 0,7 54 46 0 0,-7-50-43 0 0,1 160 149 0 0,0-163-143 0 0,1 0-1 0 0,0-1 1 0 0,0 1 0 0 0,0 0-1 0 0,0-1 1 0 0,0 1 0 0 0,0-1-1 0 0,1 0 1 0 0,-1 0 0 0 0,0 0-1 0 0,1 0 1 0 0,-1 0 0 0 0,1 0-1 0 0,-1-1 1 0 0,1 1 0 0 0,-1-1-1 0 0,1 0 1 0 0,-1 0 0 0 0,1 0-1 0 0,-1 0 1 0 0,1 0 0 0 0,0 0-1 0 0,-1 0 1 0 0,1-1 0 0 0,-1 0-1 0 0,1 1 1 0 0,-1-1 0 0 0,0 0-1 0 0,1 0 1 0 0,-1 0 0 0 0,0-1-1 0 0,0 1 1 0 0,0 0 0 0 0,2-2-9 0 0,175-102 361 0 0,-36 24-269 0 0,-141 80-93 0 0,-1 1 0 0 0,1 0 0 0 0,-1 0 0 0 0,1 0 0 0 0,-1 0 0 0 0,1 0-1 0 0,-1 0 1 0 0,0 1 0 0 0,1-1 0 0 0,-1 0 0 0 0,1 1 0 0 0,-1-1 0 0 0,0 1 0 0 0,1-1 0 0 0,-1 1 0 0 0,0 0 0 0 0,0-1 0 0 0,0 1-1 0 0,1 0 1 0 0,-1 0 0 0 0,0 0 0 0 0,0 0 0 0 0,0 0 0 0 0,0 0 0 0 0,0 0 0 0 0,-1 0 0 0 0,1 1 0 0 0,0-1 0 0 0,0 0-1 0 0,-1 0 1 0 0,1 1 0 0 0,-1-1 0 0 0,1 1 0 0 0,-1-1 0 0 0,1 0 0 0 0,-1 1 0 0 0,0-1 0 0 0,0 1 0 0 0,0-1 0 0 0,0 0-1 0 0,0 1 1 0 0,0-1 0 0 0,0 1 0 0 0,0-1 0 0 0,-1 1 0 0 0,1-1 0 0 0,0 0 0 0 0,-1 1 0 0 0,0-1 0 0 0,1 0 0 0 0,-1 1 0 0 0,1-1-1 0 0,-1 0 1 0 0,0 0 0 0 0,0 1 1 0 0,0 15 5 0 0,-21 173 206 0 0,22-188-273 0 0,0-1-1 0 0,0 0 1 0 0,0 1-1 0 0,1-1 1 0 0,-1 0-1 0 0,0 1 1 0 0,1-1-1 0 0,-1 0 1 0 0,1 0 0 0 0,0 0-1 0 0,-1 0 1 0 0,1 1-1 0 0,0-1 1 0 0,-1 0-1 0 0,1 0 1 0 0,0 0-1 0 0,0 0 1 0 0,0 0-1 0 0,0-1 1 0 0,0 1 0 0 0,0 0-1 0 0,0 0 1 0 0,0-1-1 0 0,1 1 1 0 0,-1 0-1 0 0,0-1 1 0 0,0 1-1 0 0,0-1 1 0 0,1 0-1 0 0,-1 1 1 0 0,0-1 0 0 0,1 0-1 0 0,-1 0 1 0 0,0 0-1 0 0,0 0 1 0 0,2 0 62 0 0,13-1-4677 0 0,-2-4-4503 0 0,-9 4-1806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3:16.11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40 0 0 0,'30'-39'0'0'0,"18"48"0"0"0,-41-5 0 0 0,52 25 557 0 0,1-3-1 0 0,1-3 1 0 0,1-2-1 0 0,1-3 1 0 0,1-3-1 0 0,15 0-556 0 0,89 0 2467 0 0,163-6-2467 0 0,27 1 903 0 0,50 9 159 0 0,115-20-1062 0 0,9 1 867 0 0,-174 21-672 0 0,100-6 253 0 0,-66-11-250 0 0,1014 0 2083 0 0,-988-12-1340 0 0,-87-13 366 0 0,-3 20-3392 0 0,-292 10-655 0 0,-15 4-1845 0 0,-15-9-13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3:17.5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50 0 0 0,'167'-3'0'0'0,"145"9"0"0"0,136 14 2041 0 0,17-20-2041 0 0,-194-1 456 0 0,956-3 1509 0 0,-612 23-299 0 0,422-19-246 0 0,-416-41-900 0 0,-28 1 497 0 0,-352 36-309 0 0,-215 3-346 0 0,49 14-3562 0 0,-45 4-540 0 0,-18-9 525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4:02.0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700 210 920 0 0,'0'0'1438'0'0,"0"0"-513"0"0,0 0-393 0 0,0 0-390 0 0,0 0-408 0 0,0 0-238 0 0,0 0-56 0 0,0 0 172 0 0,0 0 239 0 0,0 0 130 0 0,0 0 82 0 0,-10 26 46 0 0,-33 83 58 0 0,0 76 1266 0 0,-27 39 1812 0 0,-10-3-1 0 0,-88 165-3244 0 0,163-373 22 0 0,-140 362 818 0 0,29 25 13 0 0,97-355-248 0 0,20-37 1778 0 0,37-19-1840 0 0,126-5-571 0 0,-56 10 25 0 0,185-12 21 0 0,329-26 44 0 0,-447 24-47 0 0,203-20 114 0 0,41 15-129 0 0,32 21-70 0 0,505-22-150 0 0,-1-58 320 0 0,-59 6-47 0 0,-237 45 19 0 0,-209 49-225 0 0,-383-6 127 0 0,-67-10 69 0 0,-46-12 2201 0 0,-14-31-2053 0 0,55 37-182 0 0,-1 0 0 0 0,1 0 0 0 0,0-1 0 0 0,1 1 0 0 0,-1-1 0 0 0,2 0 0 0 0,-1 0 0 0 0,0 0 0 0 0,1-1-1 0 0,1 1 1 0 0,-1-1 0 0 0,1 0 0 0 0,0-6-9 0 0,-8-44-17 0 0,3-1 1 0 0,2 0-1 0 0,3 0 0 0 0,3 0 0 0 0,2-4 17 0 0,4-6-90 0 0,3 1-1 0 0,3 1 0 0 0,11-30 91 0 0,-9 38-84 0 0,83-405-956 0 0,-67 127 879 0 0,-27 192-3391 0 0,-11 145 6156 0 0,-10 0-2942 0 0,-181 29-670 0 0,110-10 906 0 0,-1334 198 78 0 0,-68-52 360 0 0,670-125 17 0 0,699-37-295 0 0,-560 12 260 0 0,-90 5 83 0 0,543-7 150 0 0,-187 36-551 0 0,172-19 439 0 0,172-27-299 0 0,71-3-489 0 0,0 0-241 0 0,21 4-2295 0 0,113 10-6490 0 0,-113-13 5918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52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180 277 0 0 0,'20'-77'0'0'0,"-17"54"2182"0"0,-3-1 3962 0 0,-1 8-130 0 0,-15 20-2721 0 0,-7 31-2914 0 0,2 1 0 0 0,2 1 0 0 0,1 0 0 0 0,2 1 0 0 0,-4 18-379 0 0,10-29 176 0 0,-4 13-58 0 0,2 2 0 0 0,2 0-1 0 0,2 0 1 0 0,2 1-1 0 0,1 0 1 0 0,3 0 0 0 0,1 0-1 0 0,2 0 1 0 0,3 6-118 0 0,-2-28 112 0 0,1 0 0 0 0,1 1 0 0 0,1-1 0 0 0,0-1 1 0 0,2 1-1 0 0,1-1 0 0 0,0 0 0 0 0,1-1 0 0 0,1 0 0 0 0,1 0 0 0 0,1-1 0 0 0,1-1 0 0 0,0 0 0 0 0,1-1 1 0 0,1 0-1 0 0,0-1 0 0 0,1 0 0 0 0,1-2 0 0 0,1 1-112 0 0,65 5 1752 0 0,-83-19-1624 0 0,0 0-32 0 0,0 0-12 0 0,0 0-25 0 0,-10-16-2786 0 0,4 9-4503 0 0,4 4-4144 0 0</inkml:trace>
  <inkml:trace contextRef="#ctx0" brushRef="#br0" timeOffset="2797.354">445 538 112 0 0,'0'0'938'0'0,"0"0"16"0"0,0 0 225 0 0,0 0 295 0 0,0 0 178 0 0,0 0-22 0 0,0 0-208 0 0,0 0-281 0 0,0 0-263 0 0,0 0-226 0 0,0 0-155 0 0,2-3-57 0 0,94-192 3687 0 0,-44 100-3582 0 0,-23 68-1304 0 0,-25 53 212 0 0,27 110 888 0 0,-31-135-334 0 0,0 0 1 0 0,0-1 0 0 0,0 1-1 0 0,0 0 1 0 0,0 0-1 0 0,0 0 1 0 0,1-1 0 0 0,-1 1-1 0 0,0 0 1 0 0,0-1 0 0 0,1 1-1 0 0,-1 0 1 0 0,0-1 0 0 0,1 1-1 0 0,-1 0 1 0 0,1-1 0 0 0,-1 1-1 0 0,1 0 1 0 0,-1-1-1 0 0,1 1 1 0 0,0-1 0 0 0,-1 1-1 0 0,1-1 1 0 0,-1 0 0 0 0,1 1-1 0 0,0-1 1 0 0,-1 0 0 0 0,1 1-1 0 0,0-1 1 0 0,0 0 0 0 0,-1 0-1 0 0,1 1 1 0 0,0-1 0 0 0,0 0-1 0 0,-1 0 1 0 0,1 0-1 0 0,0 0 1 0 0,0 0 0 0 0,0 0-1 0 0,-1 0 1 0 0,1 0 0 0 0,0-1-1 0 0,0 1 1 0 0,-1 0 0 0 0,1 0-1 0 0,0-1 1 0 0,0 1 0 0 0,-1 0-1 0 0,1-1 1 0 0,0 1 0 0 0,-1-1-1 0 0,1 1 1 0 0,-1-1-1 0 0,1 1 1 0 0,0-1-8 0 0,36-36 532 0 0,-28 27-638 0 0,41-49 35 0 0,-37 42-6 0 0,0 0 0 0 0,1 2 0 0 0,1 0-1 0 0,0 0 1 0 0,1 1 0 0 0,0 1 0 0 0,1 1 0 0 0,9-5 77 0 0,-20 54-1049 0 0,-8 132 2108 0 0,16-129-2089 0 0,-5-37-4920 0 0,-3-1-2128 0 0,-6 1 6292 0 0</inkml:trace>
  <inkml:trace contextRef="#ctx0" brushRef="#br0" timeOffset="3052.12">1152 351 2008 0 0,'0'0'1633'0'0,"0"0"-449"0"0,0 0 30 0 0,0 0 122 0 0,0 0 22 0 0,0 0-133 0 0,0 0-277 0 0,0 0-293 0 0,0 0-279 0 0,0 0-204 0 0,0 0-146 0 0,0 0-152 0 0,0 0-112 0 0,4 11-115 0 0,9 36-164 0 0,-5-36-2128 0 0,-7-17-1315 0 0,1 5-336 0 0</inkml:trace>
  <inkml:trace contextRef="#ctx0" brushRef="#br0" timeOffset="3201.975">1080 16 6049 0 0,'0'0'728'0'0,"0"0"-824"0"0,0 0-424 0 0,0 0-104 0 0,0 0 40 0 0,0 0 64 0 0,0 0-144 0 0,0 0-560 0 0,0 0-577 0 0,0 0 1057 0 0</inkml:trace>
  <inkml:trace contextRef="#ctx0" brushRef="#br0" timeOffset="3667.389">1323 402 0 0 0,'0'0'759'0'0,"0"0"329"0"0,0 0 312 0 0,0 0 309 0 0,0 0 223 0 0,0 0 17 0 0,0 0-113 0 0,0 0-166 0 0,0 0-249 0 0,0 0-279 0 0,0 0-294 0 0,0 0-273 0 0,0 0-168 0 0,3-5-79 0 0,94-225 1900 0 0,-70 200-2585 0 0,-27 30 183 0 0,0 0-70 0 0,0 0-76 0 0,0 17-235 0 0,9 93-952 0 0,-8-107 1518 0 0,0 0 0 0 0,0 0 0 0 0,0 0 0 0 0,0 0 1 0 0,0 0-1 0 0,0 0 0 0 0,1 0 0 0 0,0 0 0 0 0,-1-1 0 0 0,1 1 0 0 0,0-1 0 0 0,0 1 0 0 0,0-1 0 0 0,1 0 0 0 0,-1 1 0 0 0,1-1 0 0 0,-1-1 0 0 0,1 1 0 0 0,-1 0 0 0 0,1-1 1 0 0,0 1-1 0 0,0-1 0 0 0,0 0 0 0 0,0 0 0 0 0,0 0 0 0 0,0 0 0 0 0,0 0 0 0 0,0-1 0 0 0,0 1 0 0 0,1-1 0 0 0,1 0-11 0 0,0 0 153 0 0,0 0 0 0 0,0-1 0 0 0,0 0 0 0 0,1 0 0 0 0,-1 0 0 0 0,0 0 0 0 0,0-1 0 0 0,0 0 0 0 0,-1 0 0 0 0,1 0 0 0 0,0-1 0 0 0,-1 1-1 0 0,1-1 1 0 0,-1 0 0 0 0,0-1 0 0 0,0 1 0 0 0,0-1 0 0 0,-1 1 0 0 0,3-4-153 0 0,6-7 280 0 0,-1 0 1 0 0,-1-1-1 0 0,0 0 1 0 0,-1-1-1 0 0,-1 0 0 0 0,0-1 1 0 0,-1 1-1 0 0,-1-1 0 0 0,3-16-280 0 0,-5-7-1684 0 0,-10 26-8073 0 0,5 13-709 0 0</inkml:trace>
  <inkml:trace contextRef="#ctx0" brushRef="#br0" timeOffset="4257.518">392 627 0 0 0,'0'0'648'0'0,"0"0"488"0"0,0 0 146 0 0,0 0-24 0 0,0 0-34 0 0,0 0-39 0 0,31 1-72 0 0,100 4-114 0 0,-79-4-159 0 0,1-3 0 0 0,0-1 0 0 0,-1-4 0 0 0,5-2-840 0 0,19-2 546 0 0,576-68 722 0 0,-363 59-2373 0 0,-193 16-2200 0 0,-2 3-3943 0 0,-81 1 4887 0 0</inkml:trace>
  <inkml:trace contextRef="#ctx0" brushRef="#br0" timeOffset="4854.458">843 752 3697 0 0,'0'0'1316'0'0,"0"0"-368"0"0,0 0-64 0 0,0 0 134 0 0,0 0 104 0 0,0 0-38 0 0,0 0-112 0 0,0 0-105 0 0,0 0-104 0 0,0 0-150 0 0,0 0-137 0 0,0 0-113 0 0,0 0-87 0 0,-20 15-35 0 0,-63 50-11 0 0,49-20 124 0 0,30-34-240 0 0,-2 2-53 0 0,-1 0-1 0 0,2 0 1 0 0,0 0 0 0 0,0 1-1 0 0,1 0 1 0 0,1 0 0 0 0,0 0-1 0 0,1 0 1 0 0,1 0 0 0 0,0 0-1 0 0,1 1 1 0 0,0-1 0 0 0,2 0-1 0 0,-1 0 1 0 0,2 1 0 0 0,-1-1 0 0 0,2-1-1 0 0,0 1 1 0 0,1 0 0 0 0,2 4-61 0 0,-3-12 51 0 0,-1 0 1 0 0,1 0 0 0 0,1 0-1 0 0,-1-1 1 0 0,1 1-1 0 0,0-1 1 0 0,0 0 0 0 0,1-1-1 0 0,-1 1 1 0 0,1-1 0 0 0,0 0-1 0 0,0 0 1 0 0,0-1 0 0 0,1 0-1 0 0,-1 0 1 0 0,1-1 0 0 0,0 1-1 0 0,0-1 1 0 0,0-1 0 0 0,0 1-1 0 0,0-1 1 0 0,0-1 0 0 0,0 1-1 0 0,0-1 1 0 0,0 0 0 0 0,0-1-1 0 0,0 0 1 0 0,0 0 0 0 0,0 0-1 0 0,3-2-51 0 0,3-1 189 0 0,-1-1-1 0 0,1 0 0 0 0,-2-1 1 0 0,1 0-1 0 0,0-1 1 0 0,-1 0-1 0 0,-1-1 1 0 0,1-1-1 0 0,-1 1 1 0 0,-1-1-1 0 0,1-1 0 0 0,-2 0 1 0 0,1 0-1 0 0,-1-1 1 0 0,-1 0-1 0 0,0 0 1 0 0,2-6-189 0 0,-7 13 5 0 0,0 1 1 0 0,0-1 0 0 0,-1 0 0 0 0,0 0 0 0 0,1 0 0 0 0,-1 0 0 0 0,-1 0 0 0 0,1 0 0 0 0,0 0 0 0 0,-1 0-1 0 0,0-1 1 0 0,0 1 0 0 0,0 0 0 0 0,-1 0 0 0 0,1 0 0 0 0,-1 0 0 0 0,0 0 0 0 0,0 0 0 0 0,-1 0 0 0 0,1 0-1 0 0,-1 0 1 0 0,0 0 0 0 0,0 1 0 0 0,0-1 0 0 0,0 1 0 0 0,-1-1 0 0 0,1 1 0 0 0,-1 0 0 0 0,0 0 0 0 0,0 0-1 0 0,0 0 1 0 0,0 1 0 0 0,0-1 0 0 0,-1 1 0 0 0,1 0 0 0 0,-1 0 0 0 0,0 0 0 0 0,0 0 0 0 0,0 1 0 0 0,-1-1-6 0 0,-3-1-324 0 0,0 0 1 0 0,-1 1 0 0 0,1 0-1 0 0,0 1 1 0 0,-1-1 0 0 0,0 2-1 0 0,1-1 1 0 0,-1 1 0 0 0,1 1-1 0 0,-1-1 1 0 0,0 1 0 0 0,1 1-1 0 0,-1 0 1 0 0,1 0 0 0 0,0 1-1 0 0,0 0 1 0 0,0 0 0 0 0,0 0-1 0 0,0 1 1 0 0,-3 3 323 0 0,-28 22-7704 0 0,30-21 334 0 0</inkml:trace>
  <inkml:trace contextRef="#ctx0" brushRef="#br0" timeOffset="5233.187">1393 844 2921 0 0,'0'0'2296'0'0,"0"0"-692"0"0,0 0-235 0 0,0 0 8 0 0,0 0-99 0 0,0 0-204 0 0,0 0-213 0 0,0 0-186 0 0,0 0-163 0 0,-32 17-133 0 0,-101 52-142 0 0,78-22-60 0 0,51-37-155 0 0,1-6-43 0 0,0 1 1 0 0,0 0-1 0 0,0-1 1 0 0,1 1-1 0 0,-1 0 1 0 0,1 1-1 0 0,1-1 1 0 0,-1 0-1 0 0,1 0 1 0 0,0 1 0 0 0,0-1-1 0 0,0 1 1 0 0,1-1-1 0 0,0 1 1 0 0,0-1-1 0 0,0 1 1 0 0,1-1-1 0 0,-1 0 1 0 0,1 1-1 0 0,1-1 1 0 0,-1 0-1 0 0,1 1 1 0 0,0-1-1 0 0,0 0 1 0 0,1 0-1 0 0,-1 0 1 0 0,1-1-1 0 0,1 2 21 0 0,3-1 124 0 0,0-2 1 0 0,1 1-1 0 0,-1-1 0 0 0,1 0 0 0 0,0 0 0 0 0,0-1 0 0 0,0 0 0 0 0,0-1 0 0 0,0 0 0 0 0,0 0 0 0 0,0 0 0 0 0,0-1 0 0 0,1-1 1 0 0,-1 1-1 0 0,0-1 0 0 0,0-1 0 0 0,0 1 0 0 0,0-1 0 0 0,0-1 0 0 0,0 1 0 0 0,-1-1 0 0 0,1-1 0 0 0,-1 0 0 0 0,3-1-124 0 0,0 0 198 0 0,0-1-1 0 0,0-1 1 0 0,-1 1 0 0 0,0-1-1 0 0,0-1 1 0 0,-1 0-1 0 0,1 0 1 0 0,-2-1 0 0 0,1 1-1 0 0,-1-2 1 0 0,-1 1-1 0 0,0-1 1 0 0,0 0-1 0 0,-1 0 1 0 0,0-1 0 0 0,-1 0-1 0 0,0 1 1 0 0,-1-1-1 0 0,0-1 1 0 0,0 1 0 0 0,-1 0-1 0 0,-1-1 1 0 0,0 1-1 0 0,-1-1 1 0 0,0 1-1 0 0,0-2-197 0 0,-1 11-72 0 0,1-1-1 0 0,-1 1 0 0 0,1-1 0 0 0,-1 1 0 0 0,0-1 1 0 0,0 1-1 0 0,0-1 0 0 0,-1 1 0 0 0,1-1 0 0 0,0 1 1 0 0,-1 0-1 0 0,1 0 0 0 0,-1 0 0 0 0,0 0 0 0 0,0 0 0 0 0,0 0 1 0 0,0 1-1 0 0,0-1 0 0 0,0 0 0 0 0,0 1 0 0 0,-1 0 1 0 0,1-1-1 0 0,-1 1 0 0 0,1 0 0 0 0,0 0 0 0 0,-1 1 1 0 0,-2-2 72 0 0,-20-1-3760 0 0,-1 4-4097 0 0,18 2-884 0 0</inkml:trace>
  <inkml:trace contextRef="#ctx0" brushRef="#br0" timeOffset="5783.032">1870 818 304 0 0,'0'0'1892'0'0,"0"0"-191"0"0,0 0-86 0 0,0 0 44 0 0,0 0-115 0 0,0 0-124 0 0,0 0-194 0 0,0 0-231 0 0,0 0-191 0 0,0 0-157 0 0,0 0-135 0 0,0 0-145 0 0,0 0-102 0 0,-17 2-97 0 0,-53 7-37 0 0,21 17 177 0 0,38-14-300 0 0,9-11-34 0 0,1 0 0 0 0,0 0 0 0 0,0 0 0 0 0,0 1 0 0 0,1-1 0 0 0,-1 0 0 0 0,0 1 0 0 0,0-1 0 0 0,1 0 0 0 0,-1 1 0 0 0,1-1 0 0 0,-1 1 0 0 0,1-1 0 0 0,-1 1-1 0 0,1 0 1 0 0,0-1 0 0 0,0 1 0 0 0,0-1 0 0 0,0 1 0 0 0,0-1 0 0 0,0 1 0 0 0,0-1 0 0 0,1 1 0 0 0,-1 0 0 0 0,1-1 0 0 0,-1 0 0 0 0,1 1 0 0 0,-1-1 0 0 0,1 1 0 0 0,0-1 0 0 0,0 1 0 0 0,-1-1 0 0 0,1 0 0 0 0,0 0 0 0 0,0 0 0 0 0,0 1 0 0 0,1-1 26 0 0,45 41-432 0 0,-41-37 465 0 0,0 0 0 0 0,-1 0 0 0 0,0 0 0 0 0,0 1 0 0 0,-1-1 0 0 0,0 1 0 0 0,0 0 1 0 0,0 1-1 0 0,0-1 0 0 0,-1 1 0 0 0,0-1 0 0 0,-1 1 0 0 0,1 0 0 0 0,-1 0 0 0 0,-1 0 0 0 0,1 0 0 0 0,-1 0 0 0 0,0 1 0 0 0,-1 1-33 0 0,-1-6 32 0 0,-1-1-1 0 0,0 0 1 0 0,0 1-1 0 0,0-1 1 0 0,0 0-1 0 0,0 0 1 0 0,0 0 0 0 0,0 0-1 0 0,-1-1 1 0 0,1 1-1 0 0,-1 0 1 0 0,1-1-1 0 0,-1 0 1 0 0,0 0-1 0 0,0 0 1 0 0,1 0-1 0 0,-1 0 1 0 0,0 0 0 0 0,0-1-1 0 0,0 1 1 0 0,0-1-1 0 0,0 0 1 0 0,0 0-1 0 0,0 0 1 0 0,-2 0-32 0 0,-1 0-83 0 0,-44 1-3524 0 0,28-1-3769 0 0,14 0 2854 0 0</inkml:trace>
  <inkml:trace contextRef="#ctx0" brushRef="#br0" timeOffset="6397.905">2141 1 1072 0 0,'0'0'1196'0'0,"0"0"-119"0"0,0 0-46 0 0,0 0 46 0 0,0 0-22 0 0,0 0-124 0 0,0 0-184 0 0,0 0-123 0 0,0 0 23 0 0,0 0 93 0 0,0 0 141 0 0,0 0 100 0 0,5 10-19 0 0,80 180 3375 0 0,-68-128-4158 0 0,-2 1 0 0 0,-3 0-1 0 0,-3 1 1 0 0,-2 1 0 0 0,-4-1 0 0 0,-2 1-1 0 0,-3 4-178 0 0,1-51-103 0 0,0 0 1 0 0,-2 1-1 0 0,0-1 0 0 0,-1 0 0 0 0,0-1 0 0 0,-2 1 0 0 0,0-1 1 0 0,-1 0-1 0 0,0 0 0 0 0,-2-1 0 0 0,0 0 0 0 0,-1 0 0 0 0,0-1 0 0 0,-1-1 1 0 0,-1 1-1 0 0,0-2 0 0 0,-4 3 103 0 0,-43 25-3743 0 0,17-13-4606 0 0,32-20 3580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2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0 0 0,'0'0'568'0'0,"0"0"508"0"0,0 0 247 0 0,0 0 90 0 0,0 0 16 0 0,0 0-30 0 0,0 0-16 0 0,0 0-24 0 0,6 1-64 0 0,180 9 7200 0 0,-164-10-8431 0 0,100 0 294 0 0,-70-17-1324 0 0,-21 2-6207 0 0,-28 14 6046 0 0,-2 1-3535 0 0,-1 0 842 0 0,0 0 1406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23 488 0 0,'0'0'1047'0'0,"0"0"-312"0"0,0 0 46 0 0,0 0 386 0 0,0 0 406 0 0,0 0 212 0 0,0 0-24 0 0,0 0-157 0 0,0 0-241 0 0,0 0-208 0 0,0 0-159 0 0,0 0-138 0 0,21-1-46 0 0,102-2 716 0 0,73-15 298 0 0,-180 19-4471 0 0,-6 2-5715 0 0,-6 0-114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121 111 1728 0 0,'0'0'1855'0'0,"0"0"-660"0"0,0 0-196 0 0,0 0 108 0 0,0 0 152 0 0,0 0 96 0 0,0 0-71 0 0,0 0-157 0 0,0 0-173 0 0,0 0-170 0 0,0 0-172 0 0,21-15-175 0 0,65-45-123 0 0,-24 33 92 0 0,-44 26-288 0 0,86-7 390 0 0,-102 10-478 0 0,0-1 0 0 0,0 0 0 0 0,1 1 0 0 0,-1-1 0 0 0,0 1 0 0 0,0 0 0 0 0,0-1 0 0 0,0 1 0 0 0,-1 0 0 0 0,1 0 0 0 0,0 1 0 0 0,-1-1 0 0 0,0 0 0 0 0,1 0 0 0 0,-1 1 0 0 0,0-1 0 0 0,0 1 0 0 0,0-1 0 0 0,0 1 0 0 0,-1-1 0 0 0,1 1 0 0 0,-1-1 0 0 0,0 1 0 0 0,1 0 0 0 0,-1-1 0 0 0,0 1 0 0 0,-1 0 0 0 0,1-1 0 0 0,0 1 0 0 0,-1 0 0 0 0,1-1 0 0 0,-1 1 0 0 0,0-1 0 0 0,0 1 0 0 0,0-1 0 0 0,0 0 0 0 0,0 1 0 0 0,-2 0-30 0 0,-19 35 210 0 0,-3-1-1 0 0,-1-1 0 0 0,-2-1 1 0 0,-1-1-1 0 0,-1-2 1 0 0,-14 9-210 0 0,-80 92 534 0 0,118-126-498 0 0,-4 4 67 0 0,0-1 1 0 0,0 2-1 0 0,1-1 0 0 0,1 1 0 0 0,0 1 0 0 0,1-1 0 0 0,0 2 0 0 0,1-1 0 0 0,0 0 0 0 0,1 1 0 0 0,1 0 0 0 0,0 0 0 0 0,1 1 0 0 0,-1 9-103 0 0,6-20 66 0 0,1-1 0 0 0,-1 0 0 0 0,1 0 0 0 0,0 1-1 0 0,0-1 1 0 0,0-1 0 0 0,1 1 0 0 0,-1 0 0 0 0,0-1 0 0 0,1 0-1 0 0,0 0 1 0 0,0 0 0 0 0,-1 0 0 0 0,1-1 0 0 0,0 1-1 0 0,0-1 1 0 0,1 0 0 0 0,-1 0 0 0 0,0 0 0 0 0,0-1 0 0 0,0 0-1 0 0,1 1 1 0 0,-1-1 0 0 0,0-1 0 0 0,1 1-66 0 0,-4 0 7 0 0,197 0 978 0 0,-121-15-3698 0 0,-53 6-1846 0 0,-1-2-4223 0 0,-19 10 6603 0 0,3-3-2678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276 107 10786 0 0,'0'0'1113'0'0,"0"0"-243"0"0,0 0-119 0 0,0 0 5 0 0,0 0-7 0 0,0 0-99 0 0,0 0-122 0 0,0 0-65 0 0,0 0-64 0 0,0 0-94 0 0,0 0-71 0 0,0 0-77 0 0,0 0-21 0 0,-31 14 22 0 0,-98 45 20 0 0,50-10 413 0 0,77-48-589 0 0,-1 0 0 0 0,1 1 0 0 0,0-1 0 0 0,0 1 0 0 0,-1-1 0 0 0,1 1-1 0 0,1 0 1 0 0,-1 0 0 0 0,0 0 0 0 0,0 0 0 0 0,1 0 0 0 0,-1 0 0 0 0,1 0 0 0 0,-1 0 0 0 0,1 1 0 0 0,0-1 0 0 0,0 1 0 0 0,0-1 0 0 0,0 1-1 0 0,1-1 1 0 0,-1 1 0 0 0,1-1 0 0 0,-1 1 0 0 0,1 0 0 0 0,0-1 0 0 0,0 1 0 0 0,0 0 0 0 0,0-1 0 0 0,1 1 0 0 0,-1-1 0 0 0,1 1-1 0 0,-1 0 1 0 0,1-1 0 0 0,0 1 0 0 0,0-1 0 0 0,0 0 0 0 0,0 1 0 0 0,1-1 0 0 0,-1 0 0 0 0,1 0 0 0 0,1 2-2 0 0,6 4 37 0 0,1-1 0 0 0,1-1 0 0 0,-1 1 1 0 0,1-2-1 0 0,0 0 0 0 0,1 0 0 0 0,-1-1 1 0 0,1 0-1 0 0,0-1 0 0 0,0 0 0 0 0,10 0-37 0 0,58 19 203 0 0,-71-19-157 0 0,0-1 0 0 0,0 1 0 0 0,0 0 0 0 0,-1 1 0 0 0,1 0 0 0 0,-1 1 0 0 0,0-1 0 0 0,0 2-1 0 0,-1-1 1 0 0,1 1 0 0 0,-1 0 0 0 0,-1 0 0 0 0,1 1 0 0 0,-1 0 0 0 0,0 0 0 0 0,0 1 0 0 0,-1 0 0 0 0,0-1 0 0 0,-1 2 0 0 0,1-1 0 0 0,-2 1 0 0 0,1-1 0 0 0,-1 1 0 0 0,0 0 0 0 0,-1 0 0 0 0,0 1-46 0 0,-2-3 45 0 0,0 0 1 0 0,-1 0 0 0 0,0 0-1 0 0,0-1 1 0 0,0 1-1 0 0,-1 0 1 0 0,0-1-1 0 0,0 1 1 0 0,-1-1 0 0 0,0 0-1 0 0,0 0 1 0 0,0 0-1 0 0,-1 0 1 0 0,0 0 0 0 0,0-1-1 0 0,0 1 1 0 0,-1-1-1 0 0,1 0 1 0 0,-6 3-46 0 0,-72 42-2555 0 0,46-44-2147 0 0,13-8-4748 0 0,17-1 4581 0 0</inkml:trace>
  <inkml:trace contextRef="#ctx0" brushRef="#br0" timeOffset="238.903">175 177 10362 0 0,'0'0'1074'0'0,"0"0"-298"0"0,0 0-81 0 0,0 0 205 0 0,0 0 158 0 0,0 0-2 0 0,0 0-92 0 0,0 0-108 0 0,0 0-169 0 0,0 0-186 0 0,33-4-167 0 0,102-14-162 0 0,0 13-469 0 0,-77 4-2252 0 0,3-11-4945 0 0,-45 8 3108 0 0,-5 0-323 0 0</inkml:trace>
  <inkml:trace contextRef="#ctx0" brushRef="#br0" timeOffset="484.316">900 0 7434 0 0,'0'0'1324'0'0,"0"0"46"0"0,0 0 265 0 0,0 0 140 0 0,0 0-95 0 0,-10 31-268 0 0,-33 101-314 0 0,19-59-325 0 0,2 1 1 0 0,4 0-1 0 0,-3 38-773 0 0,7 72-70 0 0,14-145-4378 0 0,0 0-4553 0 0,0-35 2472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7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16 358 0 0 0,'0'0'835'0'0,"0"0"305"0"0,0 0 199 0 0,0 0-89 0 0,0 0-218 0 0,0 0-261 0 0,0 0-239 0 0,0 0-149 0 0,0 0-98 0 0,-2 24-57 0 0,-8 74-4 0 0,7-15 1435 0 0,3-68 7671 0 0,2-35-9238 0 0,0 0 1 0 0,1 1-1 0 0,1-1 0 0 0,1 0 1 0 0,0 1-1 0 0,2 0 0 0 0,0 0 1 0 0,1 1-1 0 0,1 0 0 0 0,1 0 1 0 0,0 1-1 0 0,1 0 0 0 0,1 1 1 0 0,1 0-1 0 0,0 1 0 0 0,1 1 1 0 0,8-7-93 0 0,-15 14-69 0 0,-2 2 8 0 0,0 1-1 0 0,0-1 0 0 0,0 1 1 0 0,0 0-1 0 0,0 0 1 0 0,1 0-1 0 0,0 1 0 0 0,0 0 1 0 0,0 0-1 0 0,0 1 1 0 0,0-1-1 0 0,1 1 0 0 0,-1 1 1 0 0,1-1 61 0 0,17 39-4262 0 0,-17-18-559 0 0,9 9-5198 0 0,-11-24 9474 0 0</inkml:trace>
  <inkml:trace contextRef="#ctx0" brushRef="#br0" timeOffset="455.671">537 255 0 0 0,'0'0'543'0'0,"0"0"182"0"0,0 0 201 0 0,0 0 243 0 0,0 0 126 0 0,0 0 16 0 0,0 0-62 0 0,0 0-163 0 0,0 0-165 0 0,0 0-193 0 0,0 0-181 0 0,0 0-99 0 0,0 0-38 0 0,-23 22 13 0 0,-71 66 12 0 0,52-37 349 0 0,38-43-661 0 0,1-1 1 0 0,-1 0-1 0 0,2 1 0 0 0,-1 0 0 0 0,1 0 1 0 0,0 0-1 0 0,1 0 0 0 0,0 0 0 0 0,0 0 1 0 0,0 0-1 0 0,1 0 0 0 0,1 5-123 0 0,1-11 163 0 0,0-1 1 0 0,1 1-1 0 0,-1-1 0 0 0,0 0 1 0 0,1 1-1 0 0,-1-1 0 0 0,1 0 1 0 0,-1-1-1 0 0,1 1 1 0 0,0 0-1 0 0,-1-1 0 0 0,1 0 1 0 0,0 1-1 0 0,-1-1 0 0 0,1 0 1 0 0,0 0-1 0 0,-1 0 0 0 0,1-1 1 0 0,0 1-1 0 0,-1-1 0 0 0,1 0 1 0 0,-1 1-1 0 0,1-1 0 0 0,-1 0 1 0 0,1 0-164 0 0,14-10 172 0 0,-1 0 1 0 0,0 0 0 0 0,0-1 0 0 0,-1-1 0 0 0,-1-1 0 0 0,0 0 0 0 0,-1-1-1 0 0,-1 0 1 0 0,0-1 0 0 0,-1-1 0 0 0,3-7-173 0 0,-6 13 15 0 0,11-25-154 0 0,-19 35 107 0 0,0 1-5 0 0,0 0-34 0 0,0 0-65 0 0,0 0-81 0 0,0 0-99 0 0,0 0-20 0 0,0 26-462 0 0,0-22 728 0 0,0-1 0 0 0,1 1 0 0 0,-1-1-1 0 0,1 0 1 0 0,0 1 0 0 0,0-1 0 0 0,0 1-1 0 0,1-1 1 0 0,-1 0 0 0 0,1 0 0 0 0,-1 0-1 0 0,1 0 1 0 0,0 0 0 0 0,0 0 0 0 0,1 0-1 0 0,-1-1 1 0 0,1 1 0 0 0,-1-1 0 0 0,1 0-1 0 0,0 1 1 0 0,-1-1 0 0 0,1 0 0 0 0,0-1-1 0 0,1 1 1 0 0,-1-1 0 0 0,0 1 0 0 0,0-1-1 0 0,4 1 71 0 0,28 7-4941 0 0,0-7-4802 0 0,-26-2 7997 0 0</inkml:trace>
  <inkml:trace contextRef="#ctx0" brushRef="#br0" timeOffset="873.039">903 255 1240 0 0,'0'0'1577'0'0,"0"0"-14"0"0,0 0 74 0 0,0 0 26 0 0,0 0-126 0 0,0 0-194 0 0,0 0-208 0 0,0 0-219 0 0,0 0-224 0 0,0 0-181 0 0,0 0-159 0 0,0 0-90 0 0,-20 25-43 0 0,-61 77-17 0 0,61-70 22 0 0,23-27-90 0 0,0-1 1 0 0,0 1-1 0 0,0-1 1 0 0,0 0 0 0 0,1 0-1 0 0,0 0 1 0 0,0 0 0 0 0,0-1-1 0 0,0 1 1 0 0,1-1 0 0 0,-1 0-1 0 0,1-1 1 0 0,0 1 0 0 0,-1-1-1 0 0,1 0 1 0 0,0 0-1 0 0,1 0 1 0 0,-1-1 0 0 0,0 1-1 0 0,0-1 1 0 0,1-1 0 0 0,-1 1-1 0 0,0-1 1 0 0,1 0 0 0 0,1 0-135 0 0,8 1 233 0 0,0-1-1 0 0,-1-1 1 0 0,1 0 0 0 0,0-1 0 0 0,-1 0 0 0 0,0-2 0 0 0,1 1 0 0 0,-1-2 0 0 0,0 0 0 0 0,-1 0 0 0 0,1-1 0 0 0,-1-1 0 0 0,-1 0 0 0 0,1-1 0 0 0,-1-1 0 0 0,0 1 0 0 0,-1-2-1 0 0,7-7-231 0 0,1 2 9 0 0,-1-2 0 0 0,0 0 0 0 0,-2-1 0 0 0,0 0 0 0 0,-1-1 0 0 0,0-1 0 0 0,-2-1 0 0 0,-1 0 0 0 0,0 0 0 0 0,-1-1 0 0 0,3-14-10 0 0,-12 32-75 0 0,-1-1 1 0 0,0 1-1 0 0,0 0 0 0 0,0 0 0 0 0,-1-1 1 0 0,0 1-1 0 0,1 0 0 0 0,-2-1 1 0 0,1 1-1 0 0,0 0 0 0 0,-1-1 0 0 0,0 1 1 0 0,0 0-1 0 0,0 0 0 0 0,0 0 0 0 0,-1 0 1 0 0,0 0-1 0 0,0 0 0 0 0,0 0 0 0 0,0 0 1 0 0,0 1-1 0 0,-1-1 0 0 0,0 1 0 0 0,1-1 1 0 0,-1 1-1 0 0,-1 0 0 0 0,1 0 0 0 0,0 1 1 0 0,-1-1-1 0 0,1 1 0 0 0,-1-1 0 0 0,0 1 1 0 0,0 0-1 0 0,0 1 0 0 0,0-1 0 0 0,0 1 1 0 0,0-1-1 0 0,0 1 0 0 0,-1 0 1 0 0,1 1-1 0 0,0-1 0 0 0,-1 1 0 0 0,1 0 1 0 0,0 0-1 0 0,-4 1 75 0 0,-5 0-59 0 0,1 1 0 0 0,0 0 0 0 0,0 1 1 0 0,0 0-1 0 0,0 1 0 0 0,1 0 0 0 0,-1 1 0 0 0,1 0 1 0 0,0 1-1 0 0,0 1 0 0 0,1-1 0 0 0,0 2 0 0 0,0-1 1 0 0,1 1-1 0 0,0 1 0 0 0,0 0 0 0 0,1 0 0 0 0,0 0 1 0 0,1 1-1 0 0,0 1 0 0 0,0-1 0 0 0,1 1 0 0 0,1 0 1 0 0,0 0-1 0 0,0 1 0 0 0,1-1 0 0 0,0 1 0 0 0,1 0 1 0 0,1 0-1 0 0,0 0 0 0 0,0 1 0 0 0,1-1 1 0 0,1 0-1 0 0,0 9 59 0 0,1-17-40 0 0,-1 0 0 0 0,1 0 0 0 0,0 0 1 0 0,0-1-1 0 0,0 1 0 0 0,0 0 1 0 0,1-1-1 0 0,0 1 0 0 0,-1-1 0 0 0,1 0 1 0 0,0 1-1 0 0,1-1 0 0 0,-1 0 0 0 0,1 0 1 0 0,-1 0-1 0 0,1-1 0 0 0,0 1 0 0 0,0-1 1 0 0,0 1-1 0 0,0-1 0 0 0,0 0 0 0 0,1 0 1 0 0,-1 0-1 0 0,1-1 0 0 0,-1 1 0 0 0,4 0 40 0 0,101 19-3662 0 0,55-18-8387 0 0,-139-6 11414 0 0</inkml:trace>
  <inkml:trace contextRef="#ctx0" brushRef="#br0" timeOffset="1121.861">1973 145 6753 0 0,'0'0'2989'0'0,"0"0"-1307"0"0,0 0-473 0 0,0 0 17 0 0,0 0 10 0 0,0 0-26 0 0,0 0-57 0 0,0 0-62 0 0,-33 19-89 0 0,-102 63-125 0 0,-43 49 1209 0 0,-194 152-1118 0 0,107-106-1632 0 0,-105 44 664 0 0,189-111-4527 0 0,158-93 1116 0 0,12-1-4363 0 0,9-12 668 0 0</inkml:trace>
  <inkml:trace contextRef="#ctx0" brushRef="#br0" timeOffset="1571.864">1643 730 5057 0 0,'0'0'4220'0'0,"0"0"-1857"0"0,0 0-779 0 0,0 0-242 0 0,0 0-194 0 0,0 0-221 0 0,0 0-159 0 0,0 0-78 0 0,0 0-69 0 0,0 0-112 0 0,0 0-122 0 0,0 0-87 0 0,-29 10-81 0 0,-92 35-34 0 0,41-5 185 0 0,-118 64 149 0 0,199-104-548 0 0,-1 0 0 0 0,1 1 1 0 0,0-1-1 0 0,0 0 1 0 0,-1 1-1 0 0,1-1 1 0 0,0 1-1 0 0,-1-1 0 0 0,1 1 1 0 0,0-1-1 0 0,-1 1 1 0 0,1-1-1 0 0,-1 1 1 0 0,1 0-1 0 0,-1-1 0 0 0,1 1 1 0 0,-1 0-1 0 0,1-1 1 0 0,-1 1-1 0 0,0 0 1 0 0,1 0-1 0 0,-1-1 0 0 0,0 1 1 0 0,0 0-1 0 0,0 0 1 0 0,0-1-1 0 0,1 1 1 0 0,-1 0-1 0 0,0 0 0 0 0,0 0 1 0 0,0 0-1 0 0,-1-1 1 0 0,1 1-1 0 0,0 0 1 0 0,0 0-1 0 0,0 0 0 0 0,-1-1 1 0 0,1 1-1 0 0,0 0 1 0 0,-1 0-1 0 0,1-1 1 0 0,0 1-1 0 0,-1 0 0 0 0,1-1 1 0 0,-1 1-1 0 0,1 0 1 0 0,-1-1-1 0 0,1 1 1 0 0,-1-1-1 0 0,0 1 0 0 0,1-1 1 0 0,-1 1-1 0 0,0-1 1 0 0,1 1-1 0 0,-1-1 1 0 0,0 0-1 0 0,0 1 0 0 0,0-1 1 0 0,1 0-1 0 0,-1 0 1 0 0,0 0-1 0 0,0 0 1 0 0,0 1-1 0 0,1-1 0 0 0,-1 0 1 0 0,0 0 28 0 0,226 29-1102 0 0,-223-29 1141 0 0,1-1 0 0 0,-1 1 1 0 0,1 0-1 0 0,-1 0 0 0 0,1 1 0 0 0,-1-1 0 0 0,1 0 0 0 0,-1 1 0 0 0,0-1 0 0 0,1 1 0 0 0,-1 0 0 0 0,1 0 0 0 0,-1 0 0 0 0,0 0 1 0 0,0 0-1 0 0,0 1 0 0 0,1-1 0 0 0,-1 1 0 0 0,0-1 0 0 0,-1 1 0 0 0,1 0 0 0 0,0 0 0 0 0,0 0 0 0 0,-1 0 0 0 0,1 0 1 0 0,-1 0-1 0 0,0 0 0 0 0,0 0 0 0 0,0 0 0 0 0,0 1 0 0 0,0-1 0 0 0,0 0 0 0 0,0 1 0 0 0,-1-1 0 0 0,1 1 0 0 0,-1-1 1 0 0,0 1-1 0 0,1-1 0 0 0,-1 1 0 0 0,-1-1 0 0 0,1 1 0 0 0,0-1 0 0 0,0 1 0 0 0,-1-1 0 0 0,0 1-39 0 0,-6 4 182 0 0,-1 0 0 0 0,-1 0 1 0 0,1-1-1 0 0,-1 0 0 0 0,0 0 0 0 0,0-1 0 0 0,-1-1 0 0 0,0 1 0 0 0,1-2 0 0 0,-7 2-182 0 0,13-3 16 0 0,-173 36-504 0 0,137-36-3717 0 0,0-1-4125 0 0,34-1-464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05.7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0 144 0 0 0,'0'0'463'0'0,"0"0"116"0"0,0 0-6 0 0,0 0-56 0 0,0 0-64 0 0,0 0-59 0 0,0 0-63 0 0,0 0-20 0 0,0 0 16 0 0,0 0 15 0 0,10-2 5 0 0,106-18 1159 0 0,247 5 3333 0 0,17-17-2629 0 0,342 24-935 0 0,-527 15-1002 0 0,254 4 496 0 0,69-4-379 0 0,137 16-159 0 0,124-42 313 0 0,-143-4-342 0 0,-165 9-82 0 0,51-5-131 0 0,-175 2 94 0 0,122-2 253 0 0,405 15 140 0 0,-368 12-291 0 0,226 29-49 0 0,-455-30-41 0 0,408-3 245 0 0,-357-26-172 0 0,52 15 181 0 0,-17 2-58 0 0,-216 17-159 0 0,69-5 214 0 0,467-7 154 0 0,-494-15-2339 0 0,-143 15-2698 0 0,-17 0-3009 0 0,-19 0 1046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0 10762 0 0,'0'0'1407'0'0,"0"0"-517"0"0,0 0-502 0 0,0 0-120 0 0,0 0 100 0 0,0 0 117 0 0,0 0 144 0 0,0 0 59 0 0,0 0-33 0 0,0 0-99 0 0,0 0-147 0 0,-10 30-121 0 0,-29 93-92 0 0,-32 37 512 0 0,24-82-171 0 0,14-26-1501 0 0,14-17-2632 0 0,19-34 1383 0 0,0-1-903 0 0,0-1-2411 0 0,1-1 4225 0 0,-1 2 830 0 0,2-1-1572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10 0 0 0,'0'0'320'0'0,"0"0"1298"0"0,0 0 498 0 0,0 0-26 0 0,0 0-179 0 0,0 0-219 0 0,0 0-245 0 0,0 0-184 0 0,-5-3-222 0 0,-11 1-800 0 0,0-1 1 0 0,0 2 0 0 0,0 0 0 0 0,0 1 0 0 0,0 1-1 0 0,0 1 1 0 0,0 0 0 0 0,0 1 0 0 0,0 0 0 0 0,1 1-1 0 0,-1 1 1 0 0,1 1 0 0 0,1 0 0 0 0,-1 1 0 0 0,1 0-1 0 0,0 1 1 0 0,0 1 0 0 0,1 0 0 0 0,-1 2-242 0 0,-44 41 259 0 0,57-49-265 0 0,0 0 1 0 0,1 0 0 0 0,-1 0-1 0 0,1 0 1 0 0,0 0 0 0 0,0 0-1 0 0,0 0 1 0 0,1 0 0 0 0,-1 0-1 0 0,1 0 1 0 0,-1 0 0 0 0,1 0-1 0 0,0 0 1 0 0,0 0 0 0 0,0-1-1 0 0,1 1 1 0 0,-1 0 0 0 0,1-1-1 0 0,-1 1 1 0 0,1-1 0 0 0,0 1-1 0 0,0-1 1 0 0,0 0 0 0 0,0 0-1 0 0,1 0 1 0 0,-1 0 0 0 0,0 0-1 0 0,1 0 1 0 0,-1-1 0 0 0,1 1-1 0 0,0-1 1 0 0,0 1 0 0 0,2 0 5 0 0,115 49 331 0 0,6 5-1 0 0,-125-55-303 0 0,0-1 0 0 0,0 1-1 0 0,-1-1 1 0 0,1 1 0 0 0,0 0 0 0 0,0 0-1 0 0,-1-1 1 0 0,1 1 0 0 0,-1 0 0 0 0,1 0-1 0 0,0 0 1 0 0,-1 0 0 0 0,0 0 0 0 0,1 0-1 0 0,-1 0 1 0 0,0 0 0 0 0,1 0 0 0 0,-1 0-1 0 0,0 0 1 0 0,0 0 0 0 0,0 0 0 0 0,0 0 0 0 0,0 0-1 0 0,0 0 1 0 0,0 0 0 0 0,0 0 0 0 0,0 0-1 0 0,0 0 1 0 0,-1 0 0 0 0,1 0 0 0 0,0 0-1 0 0,-1 0 1 0 0,1 0 0 0 0,0 0 0 0 0,-1-1-1 0 0,0 1 1 0 0,1 0 0 0 0,-1 0 0 0 0,1 0-1 0 0,-1 0 1 0 0,0-1 0 0 0,0 1 0 0 0,1 0-1 0 0,-1-1 1 0 0,0 1 0 0 0,0-1-27 0 0,-43 34 670 0 0,40-31-688 0 0,-239 107-603 0 0,135-75-1217 0 0,61-29-5184 0 0,46-6 3123 0 0,2 0-118 0 0,4 0 695 0 0</inkml:trace>
  <inkml:trace contextRef="#ctx0" brushRef="#br0" timeOffset="290.52">998 164 1400 0 0,'0'0'3009'0'0,"0"0"-1635"0"0,0 0-380 0 0,0 0 224 0 0,0 0 330 0 0,0 0 166 0 0,0 0-92 0 0,0 0-293 0 0,0 0-366 0 0,-28 34-287 0 0,-84 101-178 0 0,91-89-111 0 0,29-40-237 0 0,0 0 0 0 0,0-1 0 0 0,0 1 0 0 0,1-2 0 0 0,0 1 0 0 0,0-1 0 0 0,0 0 0 0 0,0-1 0 0 0,1 0 0 0 0,0-1 0 0 0,-1 0 0 0 0,1 0 0 0 0,0-1 1 0 0,0 0-1 0 0,0-1 0 0 0,0 0 0 0 0,0-1 0 0 0,0 0 0 0 0,5-1-150 0 0,11 0 219 0 0,-1-1-1 0 0,0-1 1 0 0,0-1 0 0 0,0-1-1 0 0,-1-1 1 0 0,0-1 0 0 0,0-1 0 0 0,-1-2-1 0 0,0 0 1 0 0,-1-1 0 0 0,0-1-1 0 0,-1-2 1 0 0,18-14-219 0 0,-35 26 38 0 0,1-1 0 0 0,-1 1-1 0 0,0-1 1 0 0,0 0 0 0 0,-1 0 0 0 0,1 0-1 0 0,-1 0 1 0 0,0-1 0 0 0,0 0 0 0 0,0 1-1 0 0,-1-1 1 0 0,1 0 0 0 0,-1 0 0 0 0,0 0-1 0 0,-1-1 1 0 0,1 1 0 0 0,-1 0 0 0 0,0-1-1 0 0,-1 1 1 0 0,1-1 0 0 0,-1 1 0 0 0,0-1-1 0 0,0 1 1 0 0,-1 0 0 0 0,0-1-1 0 0,0 1 1 0 0,0-1 0 0 0,0 1 0 0 0,-1 0-1 0 0,0 0 1 0 0,0 0 0 0 0,0 0 0 0 0,-2-1-38 0 0,-2-2-167 0 0,-2 1 0 0 0,1 0 0 0 0,-1 0 0 0 0,0 1 0 0 0,-1 0 0 0 0,1 1 0 0 0,-1 0 0 0 0,0 0 0 0 0,0 1 0 0 0,-1 0 0 0 0,1 0 0 0 0,-1 1 0 0 0,0 0 0 0 0,0 1 0 0 0,0 0 0 0 0,0 1 1 0 0,0 0-1 0 0,-1 1 0 0 0,-6 0 167 0 0,-92 10-3114 0 0,11 15-3611 0 0,60-10-3728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2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0 0 0,'0'0'307'0'0,"0"0"926"0"0,0 0 325 0 0,0 0 104 0 0,0 0 63 0 0,0 0-62 0 0,0 0-164 0 0,0 0-200 0 0,0 0-200 0 0,0 0-212 0 0,0 0-179 0 0,0 0-113 0 0,1 2-48 0 0,6 2-134 0 0,0-1 0 0 0,1 0 1 0 0,-1 0-1 0 0,1-1 0 0 0,-1 0 1 0 0,1 0-1 0 0,0-1 0 0 0,0 0 1 0 0,-1 0-1 0 0,1-1 0 0 0,0 0 0 0 0,0 0 1 0 0,7-1-414 0 0,-1 0 256 0 0,9 2-108 0 0,1-2-1 0 0,-1 0 1 0 0,1-2 0 0 0,-1-1-1 0 0,0-1 1 0 0,0 0 0 0 0,1-2-148 0 0,56-14-3727 0 0,-59 17-24 0 0,-4 3-6210 0 0,-15 1 5955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3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5121 0 0,'0'0'1959'0'0,"0"0"-881"0"0,0 0-353 0 0,0 0 122 0 0,0 0 173 0 0,0 0 81 0 0,0 0 7 0 0,0 0-19 0 0,0 0-26 0 0,0 0-77 0 0,0 0-145 0 0,0 0-149 0 0,0 0-121 0 0,17 1-73 0 0,111 9 666 0 0,-36-22-99 0 0,-47 5-3735 0 0,-1 4-8105 0 0,-37 3 3292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1 192 4969 0 0,'0'0'1223'0'0,"0"0"-244"0"0,0 0-95 0 0,0 0 84 0 0,0 0 66 0 0,0 0-49 0 0,0 0-138 0 0,0 0-175 0 0,0 0-108 0 0,0 0-45 0 0,0 0-29 0 0,0 0 0 0 0,2 15-13 0 0,9 50-35 0 0,26 46 924 0 0,60 227-473 0 0,-97-338-853 0 0,0 0 0 0 0,0-1 0 0 0,1 1 0 0 0,-1-1 0 0 0,0 1 0 0 0,0 0 0 0 0,0-1 0 0 0,1 1 0 0 0,-1 0 0 0 0,0-1 0 0 0,0 1 0 0 0,1 0 0 0 0,-1-1 0 0 0,0 1 0 0 0,1 0 0 0 0,-1 0 0 0 0,0-1 0 0 0,1 1 0 0 0,-1 0 0 0 0,0 0 0 0 0,1 0 0 0 0,-1 0 0 0 0,1-1 0 0 0,-1 1 0 0 0,0 0 0 0 0,1 0 0 0 0,-1 0 0 0 0,1 0 0 0 0,-1 0 0 0 0,0 0 0 0 0,1 0 0 0 0,-1 0 0 0 0,1 0 0 0 0,-1 0 0 0 0,1 0 0 0 0,-1 0 0 0 0,0 1 0 0 0,1-1 0 0 0,-1 0 0 0 0,1 0 0 0 0,-1 0 0 0 0,0 0 0 0 0,1 1 0 0 0,-1-1 0 0 0,0 0 0 0 0,1 0 0 0 0,-1 1 0 0 0,0-1 0 0 0,1 0 0 0 0,-1 1 0 0 0,0-1 0 0 0,0 0 0 0 0,1 1 0 0 0,-1-1 0 0 0,0 0 0 0 0,0 1 0 0 0,0-1 0 0 0,0 0 0 0 0,1 1 0 0 0,-1-1 0 0 0,0 1 0 0 0,0-1 0 0 0,0 0 0 0 0,0 1 0 0 0,0-1 0 0 0,0 1 0 0 0,0-1 0 0 0,0 1 0 0 0,0-1-40 0 0,14-32 1773 0 0,-14 30-1971 0 0,195-468 622 0 0,-174 418-668 0 0,37-97-4042 0 0,-56 137 1292 0 0,-2 7-918 0 0,0 3 1047 0 0,0 1-5395 0 0</inkml:trace>
  <inkml:trace contextRef="#ctx0" brushRef="#br0" timeOffset="394.536">441 626 9618 0 0,'0'0'696'0'0,"0"0"-234"0"0,0 0-68 0 0,0 0 137 0 0,0 0 92 0 0,0 0-46 0 0,0 0-46 0 0,0 0-55 0 0,0 0-37 0 0,0 0-24 0 0,0 0-90 0 0,0 0-102 0 0,0 0-43 0 0,2 24-13 0 0,7 116 139 0 0,-6-29 850 0 0,0-55-3197 0 0,-2-1-9399 0 0,-1-54 7802 0 0</inkml:trace>
  <inkml:trace contextRef="#ctx0" brushRef="#br0" timeOffset="761.152">489 589 5729 0 0,'0'0'1031'0'0,"0"0"-604"0"0,0 0-336 0 0,0 0 55 0 0,0 0 185 0 0,0 0 228 0 0,0 0 190 0 0,0 0 130 0 0,0 0 48 0 0,0 0-110 0 0,0 0-192 0 0,0 0-168 0 0,0 0-94 0 0,23 0 25 0 0,113-3 525 0 0,-133 2-857 0 0,-1 1 0 0 0,1-1-1 0 0,-1 1 1 0 0,1 0 0 0 0,0 0-1 0 0,-1 0 1 0 0,1 0-1 0 0,-1 1 1 0 0,1-1 0 0 0,-1 1-1 0 0,1-1 1 0 0,-1 1 0 0 0,0 0-1 0 0,1 0 1 0 0,-1 0 0 0 0,0 0-1 0 0,1 0 1 0 0,-1 1-1 0 0,0-1 1 0 0,0 1 0 0 0,0-1-1 0 0,0 1 1 0 0,-1 0 0 0 0,1 0-1 0 0,0 0 1 0 0,-1 0-1 0 0,1 0 1 0 0,-1 0 0 0 0,0 0-1 0 0,1 0 1 0 0,-1 1 0 0 0,0-1-1 0 0,0 0 1 0 0,-1 1 0 0 0,1-1-1 0 0,-1 1 1 0 0,1-1-1 0 0,-1 1 1 0 0,1-1 0 0 0,-1 1-1 0 0,0-1 1 0 0,0 1 0 0 0,-1 0-1 0 0,1-1 1 0 0,0 1-1 0 0,-1-1 1 0 0,0 0 0 0 0,1 1-1 0 0,-1 0-55 0 0,-6 4 167 0 0,1 0-1 0 0,-1 0 0 0 0,0-1 0 0 0,-1 0 0 0 0,1 0 1 0 0,-1-1-1 0 0,0 0 0 0 0,-1 0 0 0 0,1 0 1 0 0,-1-2-1 0 0,0 1 0 0 0,0-1 0 0 0,0 0 0 0 0,-3 0-166 0 0,-69 5-589 0 0,65-12-4116 0 0,2-3-4432 0 0,12 4 4083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4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76 0 0 0,'0'0'439'0'0,"0"0"452"0"0,0 0 294 0 0,0 0 149 0 0,0 0 25 0 0,0 0-32 0 0,0 0-138 0 0,34-6-179 0 0,108-22-207 0 0,38-12 2273 0 0,-180 40-3037 0 0,1 0 0 0 0,-1 0 0 0 0,1-1 0 0 0,-1 1 0 0 0,1 0-1 0 0,0 0 1 0 0,-1 0 0 0 0,1 0 0 0 0,-1 0 0 0 0,1 0 0 0 0,-1 0 0 0 0,1 0-1 0 0,-1 0 1 0 0,1 0 0 0 0,0 0 0 0 0,-1 0 0 0 0,1 1 0 0 0,-1-1 0 0 0,1 0-1 0 0,-1 0 1 0 0,1 1 0 0 0,-1-1 0 0 0,1 0 0 0 0,-1 0 0 0 0,1 1 0 0 0,-1-1-1 0 0,0 1 1 0 0,1-1 0 0 0,-1 0 0 0 0,1 1 0 0 0,-1-1 0 0 0,0 1 0 0 0,0-1-1 0 0,1 1 1 0 0,-1-1 0 0 0,0 1 0 0 0,0-1 0 0 0,1 1 0 0 0,-1-1 0 0 0,0 1-1 0 0,0-1 1 0 0,0 1 0 0 0,0-1 0 0 0,0 1 0 0 0,0 0 0 0 0,0-1 0 0 0,0 1-1 0 0,0-1 1 0 0,0 1 0 0 0,0-1 0 0 0,0 1 0 0 0,0-1 0 0 0,0 1 0 0 0,-1 0-1 0 0,1-1 1 0 0,0 1 0 0 0,0-1 0 0 0,-1 1 0 0 0,1-1-39 0 0,-1 11-85 0 0,-25 133 1495 0 0,13-93-1057 0 0,-2 0-1 0 0,-2-2 0 0 0,-3 1 0 0 0,-1-2 0 0 0,-25 38-352 0 0,-26 61 415 0 0,18-29-73 0 0,49-82-571 0 0,5-35 48 0 0,17 1-2107 0 0,10-31-2766 0 0,-13 7-1422 0 0,-13 20 5766 0 0,3-6-3101 0 0</inkml:trace>
  <inkml:trace contextRef="#ctx0" brushRef="#br0" timeOffset="257.55">1 448 2401 0 0,'0'0'1523'0'0,"0"0"-546"0"0,0 0 11 0 0,0 0 350 0 0,0 0 232 0 0,0 0-18 0 0,0 0-190 0 0,0 0-217 0 0,0 0-199 0 0,0 0-164 0 0,34-2-157 0 0,112-9-159 0 0,34-13 209 0 0,-71 7-2526 0 0,-40-2-7612 0 0,-55 15 4427 0 0</inkml:trace>
  <inkml:trace contextRef="#ctx0" brushRef="#br0" timeOffset="568.164">774 132 7450 0 0,'0'0'860'0'0,"0"0"-189"0"0,0 0 83 0 0,0 0 303 0 0,0 0 226 0 0,0 0 80 0 0,0 0-111 0 0,0 0-221 0 0,0 0-222 0 0,0 0-231 0 0,-31 21-194 0 0,-93 64-134 0 0,79-43 103 0 0,42-29-176 0 0,2-11-153 0 0,0 1 1 0 0,0-1-1 0 0,1 0 1 0 0,-1 0-1 0 0,1 1 1 0 0,-1-1-1 0 0,1 1 0 0 0,0-1 1 0 0,0 0-1 0 0,0 1 1 0 0,0-1-1 0 0,0 1 1 0 0,0-1-1 0 0,1 1 1 0 0,-1-1-1 0 0,1 0 1 0 0,0 0-1 0 0,0 1 0 0 0,0-1 1 0 0,0 0-1 0 0,0 0 1 0 0,0 0-1 0 0,0 0 1 0 0,1 0-1 0 0,-1 0 1 0 0,1 0-1 0 0,0 0 0 0 0,-1 0 1 0 0,1-1-1 0 0,0 1 1 0 0,0-1-1 0 0,0 1 1 0 0,2 0-25 0 0,77 40 228 0 0,-70-38-174 0 0,-2 0-36 0 0,8 2 16 0 0,0 0 0 0 0,-1 1 1 0 0,0 1-1 0 0,-1 1 0 0 0,0 0 0 0 0,0 0 0 0 0,-1 2 0 0 0,0 0 0 0 0,0 1 0 0 0,8 10-34 0 0,-19-16 40 0 0,0 0-1 0 0,0 0 0 0 0,-1 0 1 0 0,0 0-1 0 0,0 0 1 0 0,-1 0-1 0 0,0 0 0 0 0,0 1 1 0 0,0-1-1 0 0,-1 0 0 0 0,0 1 1 0 0,0-1-1 0 0,-1 1 1 0 0,1-1-1 0 0,-2 1-39 0 0,0-1-28 0 0,-2 0 1 0 0,1 0-1 0 0,-1 0 0 0 0,1 0 1 0 0,-2-1-1 0 0,1 1 0 0 0,-1-1 0 0 0,1 0 1 0 0,-1 0-1 0 0,-1-1 0 0 0,1 1 1 0 0,-1-1-1 0 0,0-1 0 0 0,0 1 1 0 0,0-1-1 0 0,0 0 0 0 0,-7 2 28 0 0,-4 3-683 0 0,-46 15-3327 0 0,18-17-6961 0 0,36-6 6795 0 0</inkml:trace>
  <inkml:trace contextRef="#ctx0" brushRef="#br0" timeOffset="815.159">700 231 0 0 0,'0'0'660'0'0,"0"0"539"0"0,0 0 344 0 0,0 0 260 0 0,0 0 131 0 0,0 0-20 0 0,0 0-221 0 0,0 0-243 0 0,0 0-243 0 0,0 0-262 0 0,0 0-206 0 0,0 0-203 0 0,29-19-158 0 0,88-58-86 0 0,-59 52 72 0 0,19 10-557 0 0,-52 12-2924 0 0,2 2-4421 0 0,-23 1 1729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6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1 394 552 0 0,'0'0'1467'0'0,"0"0"-65"0"0,0 0 87 0 0,0 0 145 0 0,0 0 34 0 0,0 0-107 0 0,0 0-170 0 0,0 0-191 0 0,0 0-217 0 0,0 0-196 0 0,0 0-169 0 0,0 0-103 0 0,0 0-20 0 0,6-14-8 0 0,50-105 1021 0 0,42-21-782 0 0,-54 96-725 0 0,-36 100-1079 0 0,-8 33 1184 0 0,0-88-89 0 0,0 1 0 0 0,1 0 1 0 0,-1-1-1 0 0,1 1 0 0 0,0-1 0 0 0,-1 1 1 0 0,1-1-1 0 0,0 1 0 0 0,0-1 0 0 0,0 1 1 0 0,0-1-1 0 0,0 0 0 0 0,0 0 0 0 0,0 1 1 0 0,0-1-1 0 0,1 0 0 0 0,-1 0 1 0 0,1 0-1 0 0,-1 0 0 0 0,0-1 0 0 0,1 1 1 0 0,-1 0-1 0 0,1 0 0 0 0,0-1 0 0 0,-1 1 1 0 0,1-1-1 0 0,-1 0 0 0 0,1 1 0 0 0,0-1 1 0 0,-1 0-1 0 0,1 0 0 0 0,0 0 0 0 0,0 0 1 0 0,-1 0-1 0 0,1 0 0 0 0,0-1 1 0 0,-1 1-1 0 0,1-1 0 0 0,-1 1 0 0 0,1-1 1 0 0,-1 1-1 0 0,1-1 0 0 0,-1 0 0 0 0,1 0 1 0 0,-1 0-1 0 0,1 0 0 0 0,-1 0 0 0 0,0 0 1 0 0,1 0-1 0 0,-1 0 0 0 0,0 0 1 0 0,0-1-1 0 0,0 1 0 0 0,0 0 0 0 0,0-1-17 0 0,36-37 69 0 0,1 3 0 0 0,1 1-1 0 0,3 2 1 0 0,17-10-69 0 0,6-5 8 0 0,-68 74 120 0 0,-22 29 383 0 0,14-34-494 0 0,1 1-1 0 0,0 0 1 0 0,2 0-1 0 0,0 1 0 0 0,2 0 1 0 0,0 0-1 0 0,2 0 0 0 0,1 1 1 0 0,0 7-17 0 0,24-7-4421 0 0,3-21-5545 0 0,-18-3 4822 0 0</inkml:trace>
  <inkml:trace contextRef="#ctx0" brushRef="#br0" timeOffset="288.936">936 48 5697 0 0,'0'0'1319'0'0,"0"0"-35"0"0,0 0 158 0 0,0 0 174 0 0,0 0-15 0 0,0 0-189 0 0,0 0-229 0 0,0 0-205 0 0,0 0-189 0 0,0 0-165 0 0,0 0-154 0 0,0 0-126 0 0,-32 33-87 0 0,-99 103-64 0 0,42-36 73 0 0,-325 301-253 0 0,312-301-1609 0 0,72-65-1066 0 0,22-22-933 0 0,2 1-3474 0 0,4-10 2503 0 0</inkml:trace>
  <inkml:trace contextRef="#ctx0" brushRef="#br0" timeOffset="773.528">910 604 2729 0 0,'0'0'2800'0'0,"0"0"-1083"0"0,0 0-364 0 0,0 0 25 0 0,0 0-29 0 0,0 0-180 0 0,0 0-213 0 0,0 0-179 0 0,0 0-102 0 0,0 0-84 0 0,0 0-118 0 0,0 0-118 0 0,0 0-96 0 0,-28 6-46 0 0,-87 20-10 0 0,38 5 361 0 0,62-20-427 0 0,11-9-142 0 0,1 0-1 0 0,-1 0 0 0 0,0 0 0 0 0,1 0 0 0 0,0 1 0 0 0,0-1 0 0 0,0 1 1 0 0,0 0-1 0 0,0 0 0 0 0,0 0 0 0 0,1 0 0 0 0,-1 0 0 0 0,1 1 0 0 0,0-1 1 0 0,0 1-1 0 0,0 0 0 0 0,0-1 0 0 0,1 1 0 0 0,0 0 0 0 0,-1 0 0 0 0,2 0 1 0 0,-1 0-1 0 0,0 2 6 0 0,58 27-259 0 0,-33-25 311 0 0,-19-8-13 0 0,-1 1 0 0 0,0 0 0 0 0,1 0 0 0 0,-1 0 0 0 0,0 0 1 0 0,1 1-1 0 0,-1-1 0 0 0,0 1 0 0 0,0 0 0 0 0,0 0 1 0 0,-1 1-1 0 0,1-1 0 0 0,0 1 0 0 0,-1 0 0 0 0,0 0 0 0 0,1 0 1 0 0,-1 0-1 0 0,0 1 0 0 0,-1-1 0 0 0,1 1 0 0 0,-1 0 1 0 0,1 0-1 0 0,-1 0 0 0 0,-1 0 0 0 0,1 0 0 0 0,0 0 0 0 0,-1 0 1 0 0,0 0-1 0 0,0 1 0 0 0,0 1-39 0 0,-1-2 124 0 0,0 0-1 0 0,0 0 1 0 0,0 1 0 0 0,-1-1 0 0 0,0 0-1 0 0,0 0 1 0 0,0 0 0 0 0,0 0-1 0 0,0 0 1 0 0,-1 0 0 0 0,0 0-1 0 0,0-1 1 0 0,0 1 0 0 0,0-1 0 0 0,-1 1-1 0 0,1-1 1 0 0,-1 0 0 0 0,0 0-1 0 0,0 0 1 0 0,0 0 0 0 0,0 0 0 0 0,-1-1-1 0 0,1 1 1 0 0,-1-1 0 0 0,-3 2-124 0 0,-3 2 4 0 0,0-1 0 0 0,-1 0 1 0 0,0-1-1 0 0,1 0 1 0 0,-1 0-1 0 0,-1-1 1 0 0,1-1-1 0 0,0 0 0 0 0,-1 0 1 0 0,1-1-1 0 0,-1-1 1 0 0,0 0-1 0 0,1 0 0 0 0,-1-1 1 0 0,1-1-1 0 0,-2 0-4 0 0,-21-18-3324 0 0,24 10-567 0 0,1 0-3421 0 0,4 2 144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4.2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1 108 0 0 0,'0'0'592'0'0,"0"0"218"0"0,0 0-162 0 0,0 0-383 0 0,0 0-372 0 0,0 0-326 0 0,0 0-223 0 0,0 0 1 0 0,0 0 308 0 0,3 2 575 0 0,8 4 234 0 0,1 0-1 0 0,0-1 1 0 0,0 0-1 0 0,0-1 1 0 0,1 0-1 0 0,-1-1 1 0 0,1 0-1 0 0,0-1 0 0 0,0-1 1 0 0,0 0-1 0 0,8-1-461 0 0,1 2 322 0 0,101 1 517 0 0,-1-5 1 0 0,0-6 0 0 0,0-5 0 0 0,-1-5 0 0 0,21-10-840 0 0,203-28 1207 0 0,-13 27-337 0 0,-320 29-848 0 0,95-1 178 0 0,-1 5 0 0 0,84 15-200 0 0,-45 2 402 0 0,1-5-1 0 0,122-5-401 0 0,259-33 874 0 0,422-15 50 0 0,-248 44-420 0 0,-34 12 0 0 0,-33-1-201 0 0,344-18 186 0 0,-479 11-227 0 0,110 16 11 0 0,-310-5-106 0 0,-50-15 262 0 0,348 30-70 0 0,-164-16-259 0 0,-308-21 59 0 0,-25 0-3261 0 0,-33 0-7050 0 0,-59 0 4815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5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0 159 0 0 0,'0'0'240'0'0,"0"0"32"0"0,34-3 8 0 0,105-13 6 0 0,536-42 3858 0 0,202 45-1262 0 0,-583 15-2279 0 0,1007-28 1431 0 0,-527-3-371 0 0,-80 14-898 0 0,59 15 217 0 0,11 7-438 0 0,-215 7-222 0 0,-290-3-32 0 0,8 12-70 0 0,93-4 588 0 0,327-8-381 0 0,-481 13-2035 0 0,-141-4-1646 0 0,-2 6-3426 0 0,-44-15 1460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4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1 148 0 0 0,'0'0'1002'0'0,"0"0"215"0"0,0 0 31 0 0,0 0 119 0 0,0 0 131 0 0,0 0 22 0 0,0 0-91 0 0,0 0-232 0 0,0 0-291 0 0,0 0-259 0 0,0 0-210 0 0,2 32 1765 0 0,-3 39-1173 0 0,0 32-327 0 0,4-1-1 0 0,16 90-701 0 0,18 81 146 0 0,-34-156 44 0 0,-3-116-164 0 0,0-1-14 0 0,12-49 3214 0 0,-6 21-3089 0 0,95-290 797 0 0,70-233-697 0 0,-157 459-2627 0 0,-25 96-9294 0 0,7 3 3748 0 0</inkml:trace>
  <inkml:trace contextRef="#ctx0" brushRef="#br0" timeOffset="1109.913">465 814 0 0 0,'0'0'967'0'0,"0"0"-102"0"0,0 0-140 0 0,0 0 39 0 0,0 0 260 0 0,0 0 191 0 0,0 0 48 0 0,0 0-91 0 0,0 0-274 0 0,0 0-269 0 0,0 0-209 0 0,0 0-181 0 0,0 0-59 0 0,0 0-9 0 0,-1 6 3687 0 0,0 19-3006 0 0,-52 179 679 0 0,40-97-2247 0 0,13-106 273 0 0,0-1-230 0 0,0 0-334 0 0,0 0-438 0 0,0 0-459 0 0,3-1-3688 0 0,0-2 2581 0 0,-2-1 1029 0 0</inkml:trace>
  <inkml:trace contextRef="#ctx0" brushRef="#br0" timeOffset="1708.967">251 840 0 0 0,'0'0'814'0'0,"0"0"175"0"0,0 0 30 0 0,0 0 28 0 0,0 0 73 0 0,0 0 100 0 0,0 0 42 0 0,0 0-48 0 0,8 2-88 0 0,166 7 4637 0 0,-9-8-4995 0 0,-144 5-2084 0 0,-10 2-5860 0 0,-11-5-674 0 0</inkml:trace>
  <inkml:trace contextRef="#ctx0" brushRef="#br0" timeOffset="2061.07">700 1065 6113 0 0,'0'0'891'0'0,"0"0"-239"0"0,0 0 27 0 0,0 0 315 0 0,0 0 330 0 0,0 0 118 0 0,0 0-102 0 0,0 0-235 0 0,0 0-295 0 0,0 0-225 0 0,0 0-138 0 0,0 0-116 0 0,0 0-75 0 0,0 24-64 0 0,-2 103 44 0 0,1-108-55 0 0,1-2-4802 0 0,0-17 1170 0 0,0 1-1033 0 0,0 2-538 0 0</inkml:trace>
  <inkml:trace contextRef="#ctx0" brushRef="#br0" timeOffset="2227.028">665 796 8162 0 0,'0'0'1632'0'0,"0"0"-232"0"0,0 0-311 0 0,0 0 23 0 0,0 0-104 0 0,0 0-264 0 0,0 0-280 0 0,0 0-440 0 0,0 0-400 0 0,0 0-376 0 0,0 0-400 0 0,0 0-617 0 0,0 0-1279 0 0,0 0-1057 0 0,-33 29-328 0 0</inkml:trace>
  <inkml:trace contextRef="#ctx0" brushRef="#br0" timeOffset="2709.665">838 1363 6721 0 0,'0'0'981'0'0,"0"0"-145"0"0,0 0 296 0 0,0 0 479 0 0,0 0 255 0 0,0 0-112 0 0,0 0-346 0 0,0 0-384 0 0,0 0-250 0 0,0 0-156 0 0,0 0-98 0 0,0 0-86 0 0,-2-6-67 0 0,-2-5-267 0 0,1 0 1 0 0,0 0-1 0 0,1 0 1 0 0,0-1 0 0 0,1 1-1 0 0,0 0 1 0 0,1-1-1 0 0,0 1 1 0 0,1 0 0 0 0,0-1-1 0 0,1 1 1 0 0,0 0-1 0 0,1 0 1 0 0,0 0 0 0 0,1 0-1 0 0,0 0 1 0 0,1 1-1 0 0,4-7-100 0 0,0-1-7 0 0,1 0 0 0 0,0 1 0 0 0,2 1-1 0 0,0-1 1 0 0,0 2 0 0 0,2 0-1 0 0,0 1 1 0 0,0 0 0 0 0,2 1-1 0 0,11-8 8 0 0,-17 15-39 0 0,0 1-1 0 0,0-1 1 0 0,1 2-1 0 0,0 0 0 0 0,0 0 1 0 0,0 1-1 0 0,0 0 1 0 0,1 1-1 0 0,-1 0 0 0 0,1 1 1 0 0,-1 0-1 0 0,1 1 1 0 0,1 0 39 0 0,-9 2-2 0 0,0 0 0 0 0,0 0 0 0 0,-1 0 0 0 0,1 0 0 0 0,-1 1 0 0 0,1-1 0 0 0,-1 1 0 0 0,0 0 0 0 0,0 0 0 0 0,0 0 0 0 0,0 1 0 0 0,0-1 0 0 0,-1 1 0 0 0,0-1 0 0 0,1 1 1 0 0,-1 0-1 0 0,-1 0 0 0 0,1 0 0 0 0,-1 0 0 0 0,1 0 0 0 0,-1 0 0 0 0,0 0 0 0 0,-1 1 0 0 0,1-1 0 0 0,-1 0 0 0 0,0 1 0 0 0,0-1 0 0 0,0 0 0 0 0,0 1 0 0 0,-1-1 0 0 0,0 0 0 0 0,0 0 1 0 0,-1 5 1 0 0,0-3 34 0 0,-1 1 0 0 0,0-1 1 0 0,0 1-1 0 0,-1-1 1 0 0,0 0-1 0 0,0 0 1 0 0,0-1-1 0 0,-1 1 1 0 0,1-1-1 0 0,-1 0 1 0 0,-1 0-1 0 0,1 0 0 0 0,-1-1 1 0 0,0 0-1 0 0,0 0 1 0 0,0 0-1 0 0,0-1 1 0 0,-1 0-1 0 0,1 0 1 0 0,-1-1-1 0 0,0 0 0 0 0,1 0 1 0 0,-1 0-1 0 0,-6 0-34 0 0,9-1-24 0 0,0 1-1 0 0,0-2 1 0 0,0 1-1 0 0,0 0 1 0 0,0-1-1 0 0,0 1 1 0 0,0-1-1 0 0,0 0 1 0 0,0-1-1 0 0,0 1 0 0 0,0-1 1 0 0,0 1-1 0 0,0-1 1 0 0,0 0-1 0 0,0-1 1 0 0,0 1-1 0 0,0-1 1 0 0,1 0-1 0 0,-1 0 1 0 0,1 0-1 0 0,-1 0 1 0 0,1 0-1 0 0,0-1 0 0 0,0 0 1 0 0,0 1-1 0 0,0-1 1 0 0,0 0-1 0 0,1-1 1 0 0,-1 1-1 0 0,-1-3 25 0 0,-6-49-5042 0 0,13 19-5510 0 0,2 24 4851 0 0</inkml:trace>
  <inkml:trace contextRef="#ctx0" brushRef="#br0" timeOffset="3990.45">820 748 0 0 0,'0'0'509'0'0,"0"0"1000"0"0,0 0 311 0 0,0 0-21 0 0,0 0-141 0 0,0 0-163 0 0,0 0-170 0 0,0 0-166 0 0,0 0-118 0 0,0 0-124 0 0,0 0-75 0 0,1-2-73 0 0,2-4-911 0 0,-10 7 3342 0 0,6-1-3252 0 0,-17 17 216 0 0,18-16-148 0 0,0-1-8 0 0,0 0-28 0 0,0 0-13 0 0,0 0 20 0 0,0 0 34 0 0,7-4 504 0 0,-7 4-1449 0 0,-8 0 1237 0 0,6 1-3928 0 0,1-1-4731 0 0,1 3 2401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3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0 0 0,'0'0'516'0'0,"0"0"386"0"0,0 0 29 0 0,0 0-81 0 0,0 0-95 0 0,0 0-92 0 0,0 0-95 0 0,0 0-85 0 0,23 5 3756 0 0,134-2 1928 0 0,71 4-4136 0 0,-140-7-1532 0 0,-51 0-5649 0 0,-37 2 1692 0 0,0 2 2349 0 0,0-1-3629 0 0,0 3 589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4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0,'0'0'324'0'0,"0"0"603"0"0,0 0 42 0 0,0 0-164 0 0,0 0-183 0 0,0 0-145 0 0,0 0-69 0 0,0 0 53 0 0,2 0 131 0 0,85 1 6714 0 0,1-1-4150 0 0,118-7-1682 0 0,-89 5-2353 0 0,-66 3-9203 0 0,-42-1 3522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570 117 816 0 0,'0'0'2165'0'0,"0"0"-246"0"0,0 0-75 0 0,0 0 35 0 0,0 0 60 0 0,0 0-9 0 0,0 0-139 0 0,0 0-256 0 0,0 0-261 0 0,0 0-274 0 0,0 0-243 0 0,0 0-207 0 0,-35-21-169 0 0,-114-60-99 0 0,146 79-268 0 0,0 0 1 0 0,-1 0 0 0 0,1 1 0 0 0,-1-1 0 0 0,1 1 0 0 0,-1 0 0 0 0,0 0-1 0 0,1 0 1 0 0,-1 0 0 0 0,0 1 0 0 0,0 0 0 0 0,1 0 0 0 0,-1 0 0 0 0,0 0-1 0 0,0 0 1 0 0,0 1 0 0 0,1-1 0 0 0,-1 1 0 0 0,0 0 0 0 0,1 0 0 0 0,-1 1-1 0 0,1-1 1 0 0,-1 1 0 0 0,1 0 0 0 0,-2 1-15 0 0,-9 4 81 0 0,-6 5-18 0 0,0 0 0 0 0,1 2 0 0 0,1 0 1 0 0,1 1-1 0 0,0 0 0 0 0,1 1 0 0 0,0 1 1 0 0,1 1-1 0 0,1 1 0 0 0,1-1 0 0 0,1 2 1 0 0,0 0-1 0 0,2 0 0 0 0,-5 14-63 0 0,7-16 10 0 0,1 0 0 0 0,0 1 0 0 0,2 0 0 0 0,0 0 0 0 0,1 0 0 0 0,1 1 0 0 0,1-1 0 0 0,1 1 0 0 0,0-1 0 0 0,1 1 0 0 0,3 13-10 0 0,-2-28 13 0 0,0 0 0 0 0,0 0 1 0 0,1 0-1 0 0,-1 0 1 0 0,1 0-1 0 0,0 0 1 0 0,1-1-1 0 0,-1 1 0 0 0,1-1 1 0 0,0 1-1 0 0,0-1 1 0 0,1 0-1 0 0,-1 0 1 0 0,1 0-1 0 0,0-1 0 0 0,0 1 1 0 0,0-1-1 0 0,0 0 1 0 0,1 0-1 0 0,-1 0 1 0 0,1-1-1 0 0,-1 1 0 0 0,1-1 1 0 0,0-1-1 0 0,0 1 1 0 0,0 0-1 0 0,0-1 1 0 0,1 0-1 0 0,-1-1 0 0 0,3 1-13 0 0,7 1 67 0 0,0-1-1 0 0,1-1 1 0 0,-1-1-1 0 0,0 0 0 0 0,0-1 1 0 0,0 0-1 0 0,0-1 1 0 0,0-1-1 0 0,0 0 0 0 0,1-2-66 0 0,33-18 181 0 0,-1-2-1 0 0,-1-2 0 0 0,-1-2 0 0 0,-2-1 1 0 0,-1-3-1 0 0,-2-2 0 0 0,10-13-180 0 0,-12 15 92 0 0,195-205 372 0 0,-177 165-170 0 0,-57 73-253 0 0,-3 17-70 0 0,1-11 29 0 0,-24 52 16 0 0,3 1 0 0 0,3 2 0 0 0,2 0 0 0 0,3 1-16 0 0,13-50-54 0 0,0 1 0 0 0,1 0 0 0 0,1-1 0 0 0,-1 1 0 0 0,2 0 0 0 0,0-1 1 0 0,0 1-1 0 0,1-1 0 0 0,1 1 0 0 0,0-1 0 0 0,0 0 0 0 0,1 0 0 0 0,1 0 0 0 0,-1 0 1 0 0,2-1-1 0 0,0 1 54 0 0,-1-4-300 0 0,-1-1 0 0 0,1 0 1 0 0,0 0-1 0 0,1 0 0 0 0,0-1 1 0 0,0 0-1 0 0,0 0 0 0 0,0 0 0 0 0,1-1 1 0 0,0 0-1 0 0,-1 0 0 0 0,1-1 1 0 0,1 0-1 0 0,-1 0 0 0 0,1-1 0 0 0,1 1 300 0 0,-7-3-227 0 0,27 7-3572 0 0,-10-4-1801 0 0,-2-2-3879 0 0</inkml:trace>
  <inkml:trace contextRef="#ctx0" brushRef="#br0" timeOffset="1632.019">1579 341 2961 0 0,'0'0'896'0'0,"0"0"-343"0"0,0 0-113 0 0,0 0 281 0 0,0 0 403 0 0,0 0 297 0 0,0 0 68 0 0,0 0-160 0 0,0 0-295 0 0,0 0-321 0 0,0 0-215 0 0,0 0-143 0 0,0 0-78 0 0,-8 26-14 0 0,-22 77-3 0 0,-49 81 1285 0 0,44-106-20 0 0,33-76-1472 0 0,1 1 0 0 0,0-1 0 0 0,0 1 0 0 0,1 0 0 0 0,-1-1 0 0 0,0 1 0 0 0,1 0 0 0 0,0 0-1 0 0,0 0 1 0 0,-1-1 0 0 0,2 1 0 0 0,-1 0 0 0 0,0 0 0 0 0,1 0 0 0 0,-1-1 0 0 0,1 1 0 0 0,0 0 0 0 0,0-1 0 0 0,0 1 0 0 0,0 0 0 0 0,0-1 0 0 0,0 1 0 0 0,1-1 0 0 0,-1 0 0 0 0,1 1 0 0 0,0-1 0 0 0,0 0 0 0 0,0 0 0 0 0,0 0 0 0 0,0 0 0 0 0,0-1 0 0 0,0 1 0 0 0,1 0 0 0 0,-1-1 0 0 0,1 0 0 0 0,0 1-53 0 0,13 3 181 0 0,-1-1 0 0 0,1-1 0 0 0,0 0 0 0 0,0-1 0 0 0,1-1 0 0 0,-1-1 0 0 0,0 0 0 0 0,15-2-181 0 0,15 1 76 0 0,31-15-2180 0 0,-59 10-894 0 0,-5 1-6854 0 0,-12 2 3971 0 0</inkml:trace>
  <inkml:trace contextRef="#ctx0" brushRef="#br0" timeOffset="1898.927">1161 673 8826 0 0,'0'0'1165'0'0,"0"0"-167"0"0,0 0-2 0 0,0 0 132 0 0,0 0 41 0 0,0 0-81 0 0,0 0-105 0 0,35-5-114 0 0,112-12-134 0 0,191-20-20 0 0,-263 37-5871 0 0,-45 0-2487 0 0,-20 0 1770 0 0</inkml:trace>
  <inkml:trace contextRef="#ctx0" brushRef="#br0" timeOffset="2330.991">2153 584 792 0 0,'0'0'1817'0'0,"0"0"-300"0"0,0 0-104 0 0,0 0 25 0 0,0 0 13 0 0,0 0-5 0 0,0 0-82 0 0,0 0-123 0 0,0 0-169 0 0,0 0-197 0 0,0 0-162 0 0,0 0-138 0 0,0 0-106 0 0,-16 4-71 0 0,-50 12-41 0 0,53-12-224 0 0,1 0-1 0 0,-1 1 0 0 0,1 0 1 0 0,0 1-1 0 0,1 0 0 0 0,-1 1 1 0 0,1 0-1 0 0,1 1 0 0 0,-1 0 1 0 0,-3 5-133 0 0,1-2 41 0 0,8-7-47 0 0,0 0 1 0 0,1 0-1 0 0,0 0 1 0 0,0 0 0 0 0,0 1-1 0 0,0 0 1 0 0,1 0-1 0 0,-1 0 1 0 0,1 0 0 0 0,0 0-1 0 0,1 1 1 0 0,0-1-1 0 0,-1 1 1 0 0,2 0 0 0 0,-1-1-1 0 0,1 1 1 0 0,0 0-1 0 0,0 0 1 0 0,0 0 0 0 0,1 0-1 0 0,0 6 6 0 0,3-10 40 0 0,-1 1 0 0 0,1-1 1 0 0,-1 0-1 0 0,1 0 0 0 0,0 0 0 0 0,0 0 0 0 0,0 0 0 0 0,0-1 0 0 0,0 0 0 0 0,0 1 0 0 0,1-1 1 0 0,-1 0-1 0 0,0 0 0 0 0,1-1 0 0 0,-1 1 0 0 0,1-1 0 0 0,-1 1 0 0 0,1-1 0 0 0,-1 0 1 0 0,0-1-1 0 0,1 1 0 0 0,-1-1 0 0 0,1 1 0 0 0,-1-1 0 0 0,1 0-40 0 0,115-61 1100 0 0,2-43-648 0 0,-83 75-452 0 0,-39 53-4030 0 0,-9-1 305 0 0,6-6-2823 0 0,2-8 107 0 0</inkml:trace>
  <inkml:trace contextRef="#ctx0" brushRef="#br0" timeOffset="2756.012">2372 846 5209 0 0,'0'0'2299'0'0,"0"0"-477"0"0,0 0-146 0 0,0 0 3 0 0,0 0-56 0 0,0 0-196 0 0,0 0-214 0 0,0 0-205 0 0,0 0-220 0 0,0 0-179 0 0,0 0-156 0 0,0 0-135 0 0,0 0-94 0 0,20-28-58 0 0,62-88-57 0 0,-27 48 68 0 0,-28 51-629 0 0,-27 47-68 0 0,0-16 511 0 0,-1-11 11 0 0,1-1 1 0 0,-1 1 0 0 0,1-1-1 0 0,0 0 1 0 0,-1 1 0 0 0,1-1 0 0 0,0 1-1 0 0,0-1 1 0 0,1 1 0 0 0,-1-1-1 0 0,1 1 1 0 0,-1-1 0 0 0,1 0 0 0 0,0 1-1 0 0,-1-1 1 0 0,1 0 0 0 0,0 0-1 0 0,1 0 1 0 0,-1 1 0 0 0,0-1 0 0 0,1 0-1 0 0,-1-1 1 0 0,1 1 0 0 0,0 0-1 0 0,-1 0 1 0 0,1-1 0 0 0,0 1 0 0 0,0-1-1 0 0,0 1 1 0 0,0-1 0 0 0,0 0-1 0 0,0 0 1 0 0,1 0 0 0 0,0 1-3 0 0,3-1 160 0 0,1 1 0 0 0,-1-1 0 0 0,1 0 1 0 0,-1 0-1 0 0,1-1 0 0 0,-1 0 0 0 0,1 0 0 0 0,0-1 0 0 0,-1 0 0 0 0,1 0 1 0 0,-1 0-1 0 0,0-1 0 0 0,1 0 0 0 0,-1 0 0 0 0,0-1 0 0 0,0 1 0 0 0,0-1 1 0 0,0-1-1 0 0,-1 1 0 0 0,1-1 0 0 0,-1 0 0 0 0,1-1-160 0 0,7-7-107 0 0,0 0-1 0 0,0-2 1 0 0,-2 1-1 0 0,1-1 1 0 0,-2-1 0 0 0,0 0-1 0 0,4-9 108 0 0,-8 5-3404 0 0,-4 8-4458 0 0,0 4-3554 0 0</inkml:trace>
  <inkml:trace contextRef="#ctx0" brushRef="#br0" timeOffset="3377.489">2160 713 0 0 0,'0'0'389'0'0,"0"0"641"0"0,0 0 206 0 0,0 0 37 0 0,0 0-5 0 0,0 0-24 0 0,0 0-16 0 0,0 0-33 0 0,0 0-60 0 0,-4 7-68 0 0,-15 21-68 0 0,18-25-738 0 0,0-1 1 0 0,0 1-1 0 0,1-1 0 0 0,-1 1 0 0 0,1-1 1 0 0,-1 1-1 0 0,1-1 0 0 0,0 1 1 0 0,0 0-1 0 0,0-1 0 0 0,0 1 1 0 0,0 0-1 0 0,0-1 0 0 0,1 1 1 0 0,0-1-1 0 0,-1 1 0 0 0,1 0 0 0 0,0-1 1 0 0,0 0-1 0 0,0 1 0 0 0,1-1 1 0 0,-1 0-1 0 0,2 2-261 0 0,4 13 565 0 0,-5-10-999 0 0,14 36 1816 0 0,-8-31-3846 0 0,1-3-3854 0 0,-5-6-3503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8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0 3209 0 0,'0'0'764'0'0,"0"0"-123"0"0,0 0-58 0 0,0 0 68 0 0,0 0 166 0 0,0 0 185 0 0,0 0 130 0 0,0 0-9 0 0,0 0-133 0 0,0 0-201 0 0,0 0-206 0 0,0 0-148 0 0,-14 26-113 0 0,-40 81-68 0 0,32-31 89 0 0,21-54-246 0 0,-4 10-197 0 0,-10 58 462 0 0,-3-31-3719 0 0,14-48-2510 0 0,4-10 1094 0 0</inkml:trace>
  <inkml:trace contextRef="#ctx0" brushRef="#br0" timeOffset="235.013">337 147 4401 0 0,'0'0'2107'0'0,"0"0"-1191"0"0,0 0-226 0 0,0 0 83 0 0,0 0 45 0 0,0 0 21 0 0,0 0-70 0 0,0 0-170 0 0,-33 35-172 0 0,-104 109-186 0 0,72-65-194 0 0,20 19-2893 0 0,31-60-4190 0 0,10-30 4291 0 0</inkml:trace>
  <inkml:trace contextRef="#ctx0" brushRef="#br0" timeOffset="657.952">166 523 6065 0 0,'0'0'112'0'0,"0"0"-81"0"0,0 0 93 0 0,0 0 284 0 0,0 0 212 0 0,0 0 94 0 0,0 0 5 0 0,0 0-63 0 0,0 0-139 0 0,0 0-155 0 0,0 0-124 0 0,0 0-99 0 0,0 0-26 0 0,32-6-6 0 0,101-19-22 0 0,-61 15-39 0 0,-75 33 670 0 0,-37 18 556 0 0,33-37-1080 0 0,1 1 0 0 0,1 1 0 0 0,-1-1 0 0 0,1 1 0 0 0,0 0 0 0 0,0 0 0 0 0,1 0-1 0 0,-1 1 1 0 0,1 0 0 0 0,1 0 0 0 0,-3 5-192 0 0,6-10 32 0 0,-1 0 1 0 0,1 0-1 0 0,0 0 0 0 0,0 0 0 0 0,0 0 0 0 0,0-1 1 0 0,0 1-1 0 0,0 0 0 0 0,0 0 0 0 0,1 0 0 0 0,-1 0 1 0 0,1 0-1 0 0,-1 0 0 0 0,1 0 0 0 0,0-1 0 0 0,0 1 1 0 0,0 0-1 0 0,0 0 0 0 0,0-1 0 0 0,0 1 0 0 0,0-1 1 0 0,0 1-1 0 0,1-1 0 0 0,-1 1 0 0 0,1-1 0 0 0,-1 0 1 0 0,1 0-1 0 0,-1 0 0 0 0,1 0 0 0 0,0 0 0 0 0,-1 0 1 0 0,1 0-1 0 0,0 0 0 0 0,0-1 0 0 0,0 1 0 0 0,0-1 1 0 0,-1 1-1 0 0,1-1 0 0 0,2 0-32 0 0,80 10 639 0 0,-14-22-1309 0 0,-48 3-2393 0 0,-1-3-3966 0 0,-15 8 741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4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15 369 344 0 0,'0'0'1258'0'0,"0"0"85"0"0,0 0 106 0 0,0 0 133 0 0,0 0 86 0 0,0 0 1 0 0,0 0-144 0 0,0 0-243 0 0,0 0-273 0 0,0 0-316 0 0,0 0-272 0 0,0 0-192 0 0,0 0-113 0 0,-2-1-41 0 0,1 1-63 0 0,1 0 0 0 0,-1 0-1 0 0,0 1 1 0 0,1-1 0 0 0,-1 0-1 0 0,1 0 1 0 0,-1 0 0 0 0,1 1 0 0 0,-1-1-1 0 0,1 0 1 0 0,-1 1 0 0 0,1-1 0 0 0,-1 1-1 0 0,1-1 1 0 0,-1 0 0 0 0,1 1-1 0 0,0-1 1 0 0,-1 1 0 0 0,1-1 0 0 0,0 1-1 0 0,-1-1 1 0 0,1 1 0 0 0,0-1-1 0 0,-1 1 1 0 0,1 0 0 0 0,0-1 0 0 0,0 1-1 0 0,0-1 1 0 0,0 1 0 0 0,0-1 0 0 0,0 1-1 0 0,0 0 1 0 0,0-1 0 0 0,0 1-1 0 0,0-1 1 0 0,0 1 0 0 0,0 0 0 0 0,0-1-1 0 0,0 1 1 0 0,0-1 0 0 0,1 1-1 0 0,-1 0 1 0 0,0-1 0 0 0,0 1 0 0 0,1-1-1 0 0,-1 1 1 0 0,0-1 0 0 0,1 1 0 0 0,-1-1-1 0 0,0 1 1 0 0,1-1 0 0 0,-1 0-1 0 0,1 1-11 0 0,20 49 547 0 0,-16-38-477 0 0,26 72 209 0 0,-5 1 1 0 0,-2 1-1 0 0,-1 23-279 0 0,-2-19 102 0 0,1 36 25 0 0,-13-97 235 0 0,-9-28-104 0 0,9-17 2814 0 0,84-241-1411 0 0,27-206-1641 0 0,-117 449-228 0 0,24-68-3418 0 0,-23 81-8141 0 0,-4 1 5027 0 0</inkml:trace>
  <inkml:trace contextRef="#ctx0" brushRef="#br0" timeOffset="878.522">604 1035 8330 0 0,'0'0'676'0'0,"0"0"-248"0"0,0 0-57 0 0,0 0 152 0 0,0 0 143 0 0,0 0 120 0 0,0 0 10 0 0,0 0-97 0 0,0 0-144 0 0,0 0-163 0 0,-3 31-135 0 0,-9 98-104 0 0,5 71-1945 0 0,-1-173-2969 0 0,-1-13-2370 0 0,6-14 6183 0 0</inkml:trace>
  <inkml:trace contextRef="#ctx0" brushRef="#br0" timeOffset="1216.596">536 1157 0 0 0,'0'0'291'0'0,"0"0"724"0"0,0 0 221 0 0,0 0 40 0 0,0 0 30 0 0,0 0-65 0 0,0 0-124 0 0,0 0-200 0 0,0 0-270 0 0,0 0-223 0 0,0 0-168 0 0,16-32-113 0 0,50-93-46 0 0,-36 86 29 0 0,-25 40-92 0 0,0-1 113 0 0,0 0-1 0 0,1 0 1 0 0,-1 0-1 0 0,0 1 1 0 0,1-1-1 0 0,-1 2 1 0 0,0-1-1 0 0,0 0 1 0 0,1 1-1 0 0,-1 0 1 0 0,-1 0-1 0 0,1 1 1 0 0,0-1-1 0 0,0 1 1 0 0,-1 0 0 0 0,0 0-1 0 0,1 0 1 0 0,-1 1-1 0 0,0 0 1 0 0,-1 0-1 0 0,1 0 1 0 0,-1 0-1 0 0,0 0 1 0 0,0 1-1 0 0,0-1 1 0 0,0 1-1 0 0,-1 0 1 0 0,0 0-1 0 0,0 0 1 0 0,0 0-1 0 0,0 0 1 0 0,-1 0-1 0 0,0 1 1 0 0,0-1-1 0 0,-1 0 1 0 0,1 1-1 0 0,-1-1 1 0 0,0 3-147 0 0,0 5 268 0 0,0-11-201 0 0,1-1 0 0 0,-1 1 1 0 0,0-1-1 0 0,1 1 0 0 0,-1-1 1 0 0,0 1-1 0 0,0-1 0 0 0,0 1 0 0 0,0-1 1 0 0,0 1-1 0 0,-1-1 0 0 0,1 1 1 0 0,0-1-1 0 0,-1 1 0 0 0,1-1 0 0 0,-1 1 1 0 0,1-1-1 0 0,-1 0 0 0 0,0 1 1 0 0,1-1-1 0 0,-1 0 0 0 0,0 0 0 0 0,0 1 1 0 0,0-1-1 0 0,0 0 0 0 0,0 0 1 0 0,0 0-1 0 0,0 0 0 0 0,-1 0 0 0 0,1 0 1 0 0,0-1-1 0 0,-1 1 0 0 0,1 0 0 0 0,0-1 1 0 0,-1 1-1 0 0,1-1 0 0 0,-1 1 1 0 0,0-1-68 0 0,-5 2-14 0 0,0-1 0 0 0,0-1 0 0 0,0 1 0 0 0,0-1 0 0 0,0-1 0 0 0,0 1 0 0 0,-1-1 0 0 0,1 0 0 0 0,0-1 0 0 0,0 0 0 0 0,1 0 0 0 0,-1 0 0 0 0,0-1 0 0 0,-1-1 14 0 0,-23-17-3933 0 0,11-9-5351 0 0,17 22 4178 0 0</inkml:trace>
  <inkml:trace contextRef="#ctx0" brushRef="#br0" timeOffset="1864.963">884 244 0 0 0,'0'0'934'0'0,"0"0"452"0"0,0 0 165 0 0,0 0-22 0 0,0 0-14 0 0,0 0 0 0 0,0 0-22 0 0,0 0-51 0 0,0 0-136 0 0,0 0-241 0 0,0 0-255 0 0,0 0-242 0 0,-1-8-195 0 0,-2-22-117 0 0,35 9 782 0 0,146 2 1290 0 0,-177 19-2313 0 0,0 0-1 0 0,0 1 0 0 0,0-1 0 0 0,-1 0 0 0 0,1 0 0 0 0,0 0 1 0 0,0 1-1 0 0,0-1 0 0 0,-1 0 0 0 0,1 1 0 0 0,0-1 0 0 0,0 1 1 0 0,-1-1-1 0 0,1 1 0 0 0,0-1 0 0 0,-1 1 0 0 0,1 0 0 0 0,-1-1 1 0 0,1 1-1 0 0,-1 0 0 0 0,1-1 0 0 0,-1 1 0 0 0,1 0 0 0 0,-1 0 1 0 0,0-1-1 0 0,1 1 0 0 0,-1 0 0 0 0,0 0 0 0 0,0 0 0 0 0,0-1 0 0 0,0 1 1 0 0,1 0-1 0 0,-1 0 0 0 0,0 0 0 0 0,0 0 0 0 0,-1-1 0 0 0,1 1 1 0 0,0 0-1 0 0,0 0 0 0 0,0 0 0 0 0,0 0 0 0 0,-1-1 0 0 0,1 1 1 0 0,0 0-1 0 0,-1 0 0 0 0,1-1 0 0 0,-1 1 0 0 0,1 0 0 0 0,-1 0 1 0 0,1-1-15 0 0,-22 42 658 0 0,-69 65 316 0 0,89-106-965 0 0,1 1 0 0 0,-1-1 0 0 0,1 1 0 0 0,0 0 0 0 0,0-1 0 0 0,0 1 0 0 0,0 0 0 0 0,0 0 0 0 0,0 0 0 0 0,1 0 0 0 0,-1 0 0 0 0,0 0 0 0 0,1 0 0 0 0,0 0 0 0 0,-1 0 0 0 0,1 0 0 0 0,0 0 0 0 0,0 0 0 0 0,0 0 0 0 0,0 0 0 0 0,1 0 0 0 0,-1 1 0 0 0,1-1 0 0 0,-1 0 0 0 0,1 0 0 0 0,-1-1 0 0 0,1 1 0 0 0,0 0 0 0 0,0 0 0 0 0,0 0 0 0 0,0 0 0 0 0,1-1 0 0 0,-1 1 0 0 0,0 0 0 0 0,1-1 0 0 0,-1 1 0 0 0,1-1 0 0 0,-1 0 0 0 0,1 1 0 0 0,0-1 0 0 0,-1 0 0 0 0,1 0 0 0 0,0 0 0 0 0,0 0 0 0 0,0 0 0 0 0,0-1 0 0 0,0 1-9 0 0,18 5-18 0 0,-1 0 1 0 0,1-1 0 0 0,-1-2-1 0 0,1 0 1 0 0,0-1 0 0 0,0-1-1 0 0,17-1 18 0 0,-6 2-1289 0 0,-15 0-1754 0 0,-1-2-4571 0 0,-9 0-2191 0 0</inkml:trace>
  <inkml:trace contextRef="#ctx0" brushRef="#br0" timeOffset="4083.239">1392 1 376 0 0,'0'0'671'0'0,"0"0"-55"0"0,0 0 64 0 0,0 0 139 0 0,0 0 176 0 0,0 0 112 0 0,0 0 4 0 0,0 0-59 0 0,0 0-79 0 0,0 0-67 0 0,0 0-87 0 0,0 0-91 0 0,0 0-116 0 0,15 0-84 0 0,117 8 1441 0 0,-96-6-1295 0 0,-27-3-580 0 0,1 1 0 0 0,0 0 0 0 0,-1 1 0 0 0,1 0 0 0 0,-1 0 0 0 0,1 1 1 0 0,-1 1-1 0 0,0-1 0 0 0,1 2 0 0 0,-1-1 0 0 0,-1 1 0 0 0,1 0 0 0 0,0 1 0 0 0,-1 0 0 0 0,2 2-94 0 0,-6 0 109 0 0,0 1 0 0 0,-1-1 0 0 0,0 1 0 0 0,-1 0-1 0 0,1 0 1 0 0,-1 0 0 0 0,-1 0 0 0 0,0 0 0 0 0,0 0-1 0 0,0 1 1 0 0,-1-1 0 0 0,0 0 0 0 0,-1 0 0 0 0,0 0-1 0 0,0 1 1 0 0,-2 6-109 0 0,2-14 9 0 0,-55 216 1379 0 0,33-85-1047 0 0,6 1 0 0 0,6 1 0 0 0,5 103-341 0 0,8 219 1534 0 0,-2-455-1425 0 0,-2-4 2716 0 0,-4-1-2825 0 0,0 1 0 0 0,0-1 0 0 0,0 1 0 0 0,0 1-1 0 0,0-1 1 0 0,0 1 0 0 0,-1 0 0 0 0,1 1 0 0 0,-1 0 0 0 0,1 0 0 0 0,-1 0 0 0 0,0 0 0 0 0,1 1-1 0 0,-1 1 1 0 0,0-1 0 0 0,-1 1 0 0 0,4-1-7 0 0,-143 1-1794 0 0,134 2 1150 0 0,3 0-1498 0 0,3-3-3106 0 0,7 0 929 0 0,0 0-809 0 0,0-3-215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296 515 0 0 0,'0'0'1031'0'0,"0"0"202"0"0,0 0 126 0 0,0 0 55 0 0,0 0-102 0 0,0 0-197 0 0,0 0-199 0 0,-2-4-171 0 0,-5-11-128 0 0,5 11-69 0 0,2 4-14 0 0,0 0-20 0 0,0 0-45 0 0,0 0-76 0 0,0 0-108 0 0,0 0-113 0 0,0 0-66 0 0,0 0-41 0 0,23 48 1310 0 0,9 74-187 0 0,-5 2 0 0 0,2 65-1188 0 0,-25-163 51 0 0,28 198 45 0 0,-28-172 22 0 0,2-60 2399 0 0,3-105-1863 0 0,98-432-186 0 0,-51 376-2730 0 0,-56 167 1333 0 0,2-3 799 0 0,0 4-8512 0 0,-2 1 122 0 0</inkml:trace>
  <inkml:trace contextRef="#ctx0" brushRef="#br0" timeOffset="2334.917">802 1140 0 0 0,'0'0'295'0'0,"0"0"480"0"0,0 0 142 0 0,0 0-3 0 0,0 0-89 0 0,0 0-67 0 0,0 0-36 0 0,0 0-15 0 0,-3 15 4 0 0,-26 107 1926 0 0,12 28-1380 0 0,15-132-2271 0 0,2-11-4489 0 0,0-6 2470 0 0,0-1 2065 0 0</inkml:trace>
  <inkml:trace contextRef="#ctx0" brushRef="#br0" timeOffset="2583.162">587 1133 0 0 0,'0'0'207'0'0,"0"0"825"0"0,0 0 323 0 0,0 0 19 0 0,0 0-89 0 0,0 0-129 0 0,0 0-175 0 0,0 0-169 0 0,0 0-144 0 0,31-3-121 0 0,98-9-105 0 0,3 9 231 0 0,-87 9-2008 0 0,-18 6-4952 0 0,-23-8 3377 0 0</inkml:trace>
  <inkml:trace contextRef="#ctx0" brushRef="#br0" timeOffset="3113.735">1111 1255 352 0 0,'0'0'882'0'0,"0"0"-24"0"0,0 0 44 0 0,0 0 168 0 0,0 0 158 0 0,0 0 24 0 0,0 0-109 0 0,0 0-235 0 0,0 0-272 0 0,0 0-246 0 0,0 0-168 0 0,0 0-64 0 0,0 0-40 0 0,-16 10 21 0 0,-53 34 37 0 0,36-5 255 0 0,30-29-286 0 0,-28 96 1178 0 0,31-106-1164 0 0,43 0 3272 0 0,-18-12-3106 0 0,0-1-1 0 0,-1-1 1 0 0,0-1-1 0 0,-2-1 1 0 0,1-1-1 0 0,14-15-324 0 0,5-3 303 0 0,-41 37-296 0 0,1-1 0 0 0,-1 1 0 0 0,0 0 0 0 0,0 0 0 0 0,0 0 0 0 0,0 0 0 0 0,0 0 0 0 0,0 0 0 0 0,-1 0 0 0 0,1 1 0 0 0,-1-1 0 0 0,0 0 0 0 0,1 0 0 0 0,-1 0 0 0 0,0 1 0 0 0,0-1 0 0 0,0 0 0 0 0,-1 0 1 0 0,1 0-1 0 0,0 1 0 0 0,-1-1 0 0 0,1 0 0 0 0,-2 1-7 0 0,1 4-109 0 0,2 78-589 0 0,33-41-6837 0 0,-20-33 541 0 0,-10-7 3995 0 0</inkml:trace>
  <inkml:trace contextRef="#ctx0" brushRef="#br0" timeOffset="3568.103">1301 1501 0 0 0,'0'0'1704'0'0,"0"0"-87"0"0,0 0 31 0 0,0 0 131 0 0,0 0 123 0 0,0 0-35 0 0,0 0-177 0 0,0 0-297 0 0,0 0-335 0 0,0 0-287 0 0,0 0-185 0 0,0 0-87 0 0,6-9-53 0 0,99-137 1593 0 0,-73 117-2237 0 0,-31 29 93 0 0,-1 0-19 0 0,0 0-7 0 0,0 0 2 0 0,5 30-195 0 0,-5-27 381 0 0,1 1 0 0 0,-1-1 0 0 0,1 1 0 0 0,0-1-1 0 0,0 0 1 0 0,0 1 0 0 0,0-1 0 0 0,1 0 0 0 0,-1 0 0 0 0,1 1 0 0 0,0-1 0 0 0,0 0 0 0 0,0-1 0 0 0,0 1 0 0 0,0 0-1 0 0,1-1 1 0 0,-1 1 0 0 0,1-1 0 0 0,0 0 0 0 0,-1 0 0 0 0,1 0 0 0 0,0 0 0 0 0,0 0 0 0 0,1-1 0 0 0,-1 1 0 0 0,0-1 0 0 0,0 0-1 0 0,1 0 1 0 0,-1 0 0 0 0,1 0 0 0 0,-1-1 0 0 0,1 1 0 0 0,-1-1 0 0 0,4 0-57 0 0,-1-2 135 0 0,1-1 0 0 0,-1 1 1 0 0,0-1-1 0 0,1 0 0 0 0,-1-1 1 0 0,-1 0-1 0 0,1 0 0 0 0,-1 0 0 0 0,1 0 1 0 0,-1-1-1 0 0,0 0 0 0 0,-1 0 0 0 0,1 0 1 0 0,-1-1-1 0 0,0 1 0 0 0,-1-1 0 0 0,1 0 1 0 0,-1 0-1 0 0,0-1 0 0 0,-1 1 1 0 0,2-5-136 0 0,5-11-2394 0 0,-8 17-1693 0 0,0 1-3409 0 0,-1 1-1291 0 0</inkml:trace>
  <inkml:trace contextRef="#ctx0" brushRef="#br0" timeOffset="5350.031">1099 408 0 0 0,'0'0'277'0'0,"0"0"478"0"0,0 0 163 0 0,0 0 66 0 0,0 0 43 0 0,0 0 37 0 0,-5-7 8 0 0,-1-2-604 0 0,-3-5-19 0 0,-1-5 2786 0 0,16-1 1988 0 0,56-7-4057 0 0,129 1 517 0 0,-189 26-1668 0 0,0 0-1 0 0,0 0 1 0 0,0 0-1 0 0,-1 0 0 0 0,1 0 1 0 0,0 0-1 0 0,0 0 1 0 0,0 1-1 0 0,-1-1 1 0 0,1 1-1 0 0,0-1 1 0 0,-1 1-1 0 0,1 0 1 0 0,0-1-1 0 0,-1 1 0 0 0,1 0 1 0 0,-1 0-1 0 0,1 0 1 0 0,-1 0-1 0 0,1 1 1 0 0,-1-1-1 0 0,0 0 1 0 0,0 0-1 0 0,1 1 0 0 0,-1-1 1 0 0,0 1-1 0 0,0-1 1 0 0,-1 1-1 0 0,1 0 1 0 0,0-1-1 0 0,0 1 1 0 0,-1 0-1 0 0,1-1 0 0 0,-1 1 1 0 0,1 0-1 0 0,-1 0 1 0 0,0 0-1 0 0,0-1 1 0 0,0 1-1 0 0,0 0 1 0 0,0 0-1 0 0,0 0 0 0 0,0-1 1 0 0,-1 1-1 0 0,1 0 1 0 0,-1 0-1 0 0,1-1 1 0 0,-2 3-15 0 0,-2 7 94 0 0,-2 0 1 0 0,0 0-1 0 0,0 0 0 0 0,-1-1 1 0 0,0 0-1 0 0,-1 0 1 0 0,0 0-1 0 0,0-1 1 0 0,-1-1-1 0 0,-6 5-94 0 0,0 2 137 0 0,14-14-129 0 0,0 0-1 0 0,0-1 1 0 0,1 1 0 0 0,-1 0-1 0 0,0 0 1 0 0,1 0-1 0 0,-1 0 1 0 0,0 0 0 0 0,1 0-1 0 0,-1 0 1 0 0,1 0-1 0 0,0 0 1 0 0,-1 0-1 0 0,1 0 1 0 0,0 1 0 0 0,-1-1-1 0 0,1 0 1 0 0,0 0-1 0 0,0 0 1 0 0,0 0-1 0 0,0 0 1 0 0,0 1 0 0 0,1-1-1 0 0,-1 0 1 0 0,0 0-1 0 0,0 0 1 0 0,1 0-1 0 0,-1 0 1 0 0,0 0 0 0 0,1 0-1 0 0,-1 0 1 0 0,1 0-1 0 0,0 0 1 0 0,-1 0 0 0 0,1 0-1 0 0,0 0 1 0 0,0 0-1 0 0,-1 0 1 0 0,1-1-1 0 0,0 1 1 0 0,0 0 0 0 0,0 0-1 0 0,0-1 1 0 0,1 1-8 0 0,205 22-362 0 0,-172-6-3133 0 0,-11-6-3548 0 0,-14-7-2487 0 0</inkml:trace>
  <inkml:trace contextRef="#ctx0" brushRef="#br0" timeOffset="10022.301">410 32 1136 0 0,'0'0'862'0'0,"0"0"-261"0"0,0 0-137 0 0,0 0 99 0 0,0 0 195 0 0,0 0 206 0 0,0 0 105 0 0,0 0-27 0 0,0 0-91 0 0,0 0-131 0 0,0 0-129 0 0,0 0-132 0 0,0 0-78 0 0,-23-5-48 0 0,-69-14 1 0 0,89 18-376 0 0,1-1 1 0 0,-1 1-1 0 0,1 1 1 0 0,-1-1 0 0 0,0 0-1 0 0,1 1 1 0 0,-1-1-1 0 0,0 1 1 0 0,0 0-1 0 0,1 0 1 0 0,-1 0-1 0 0,0 0 1 0 0,0 0-1 0 0,1 1 1 0 0,-1-1 0 0 0,0 1-1 0 0,1 0 1 0 0,-1 0-1 0 0,1 0 1 0 0,-1 0-1 0 0,1 0 1 0 0,-1 0-1 0 0,1 1 1 0 0,0-1-1 0 0,-1 1 1 0 0,1-1 0 0 0,0 1-1 0 0,0 0 1 0 0,0 0-1 0 0,1 0 1 0 0,-1 0-1 0 0,0 1 1 0 0,0 0-59 0 0,-5 6 50 0 0,-1 4-5 0 0,1 0 1 0 0,1 1-1 0 0,0-1 1 0 0,1 1-1 0 0,0 1 1 0 0,1-1-1 0 0,1 1 1 0 0,0-1-1 0 0,1 1 1 0 0,0 11-46 0 0,-1-5 46 0 0,-9 248 646 0 0,-69 416-40 0 0,59-565-510 0 0,-13 139 585 0 0,35-242-627 0 0,0-7-30 0 0,-1 1 1 0 0,1-1-1 0 0,1 0 1 0 0,0 0-1 0 0,1 0 1 0 0,-1 0-1 0 0,2 0 1 0 0,0 0 0 0 0,0-1-1 0 0,1 2-70 0 0,-1-9 97 0 0,-1-1 1 0 0,0 0-1 0 0,1 0 0 0 0,-1 0 1 0 0,1 0-1 0 0,-1-1 0 0 0,1 1 0 0 0,-1-1 1 0 0,1 1-1 0 0,0-1 0 0 0,-1 0 1 0 0,1 0-1 0 0,0 0 0 0 0,-1 0 0 0 0,1-1 1 0 0,0 1-1 0 0,-1-1 0 0 0,1 1 1 0 0,-1-1-1 0 0,1 0 0 0 0,-1 0 1 0 0,0 0-1 0 0,3-2-97 0 0,29-9 99 0 0,1 2 0 0 0,0 0 0 0 0,0 3 0 0 0,1 1 0 0 0,0 1 0 0 0,0 2 0 0 0,2 2-99 0 0,41 6-2036 0 0,-29 8-6197 0 0,-37-9-1758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3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0 240 24 0 0,'0'0'1212'0'0,"0"0"159"0"0,0 0 254 0 0,0 0 206 0 0,0 0 34 0 0,0 0-126 0 0,0 0-178 0 0,0 0-186 0 0,0 0-192 0 0,0 0-195 0 0,31-2-172 0 0,99-6-136 0 0,32-3 1490 0 0,-13 4-1253 0 0,-85 6-4360 0 0,-62-2 192 0 0,-2 2-5899 0 0,0 1 5637 0 0</inkml:trace>
  <inkml:trace contextRef="#ctx0" brushRef="#br0" timeOffset="249.917">304 1 5497 0 0,'0'0'1234'0'0,"0"0"-235"0"0,0 0-102 0 0,0 0 86 0 0,0 0 176 0 0,0 0 156 0 0,0 0 20 0 0,0 0-90 0 0,-9 32-171 0 0,-27 100-254 0 0,24-39 333 0 0,14-66-871 0 0,-3 18-282 0 0,3 0 1 0 0,2 0-1 0 0,2 0 0 0 0,1-1 1 0 0,6 11-1 0 0,-3-18-1923 0 0,-2-12-6451 0 0,-6-21 980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840 1 0 0 0,'0'0'408'0'0,"0"0"340"0"0,0 0 324 0 0,0 0 251 0 0,0 0 119 0 0,0 0-79 0 0,0 0-208 0 0,0 0-247 0 0,0 0-228 0 0,-39 33 2554 0 0,-31 32-2324 0 0,-3-4 0 0 0,-2-3 0 0 0,-3-3 0 0 0,-7-1-910 0 0,-110 32 1545 0 0,167-78-692 0 0,28-8-768 0 0,0 0-22 0 0,0 0-25 0 0,0 0-8 0 0,0 0-40 0 0,0 0-23 0 0,0 0-24 0 0,0 0-29 0 0,56 36 38 0 0,158 19 652 0 0,-134-36-501 0 0,52 29-266 0 0,-130-47 61 0 0,37 22-3583 0 0,-30-13-977 0 0,-4 3-3427 0 0,-4-12 5730 0 0</inkml:trace>
  <inkml:trace contextRef="#ctx0" brushRef="#br0" timeOffset="384.423">0 656 2120 0 0,'0'0'1069'0'0,"0"0"-278"0"0,0 0-73 0 0,0 0 115 0 0,0 0 252 0 0,0 0 210 0 0,0 0 33 0 0,0 0-151 0 0,0 0-284 0 0,0 0-279 0 0,0 0-117 0 0,0 0 6 0 0,5 1 85 0 0,369 68 5556 0 0,-39-24-5953 0 0,-315-36-1157 0 0,-13-4-2087 0 0,-1-1-4550 0 0,-5 0-621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7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1 122 0 0 0,'0'0'808'0'0,"0"0"343"0"0,0 0 191 0 0,0 0 111 0 0,0 0 53 0 0,0 0-28 0 0,0 0-113 0 0,0 0-226 0 0,0 0-243 0 0,0 0-230 0 0,0 0-159 0 0,0 0-18 0 0,6-3-5 0 0,27-12-26 0 0,0 2 0 0 0,2 1 0 0 0,-1 1 0 0 0,1 2 0 0 0,0 2-1 0 0,1 1 1 0 0,0 2 0 0 0,0 1 0 0 0,1 2-458 0 0,-33 1 1 0 0,-1 0 0 0 0,0 1 0 0 0,0 0 0 0 0,0-1-1 0 0,0 1 1 0 0,0 0 0 0 0,0 1 0 0 0,0-1 0 0 0,0 0 0 0 0,-1 1 0 0 0,1 0-1 0 0,0-1 1 0 0,-1 1 0 0 0,0 0 0 0 0,1 1 0 0 0,-1-1 0 0 0,0 0 0 0 0,0 0 0 0 0,0 1-1 0 0,0 0 1 0 0,0-1 0 0 0,-1 1 0 0 0,1 0 0 0 0,-1 0 0 0 0,0 0 0 0 0,0-1-1 0 0,0 1 1 0 0,0 1 0 0 0,0-1 0 0 0,-1 0 0 0 0,1 0 0 0 0,-1 1-1 0 0,4 104 221 0 0,-9-89-213 0 0,0 0 0 0 0,-1-1 0 0 0,-1 0 0 0 0,-1 0 0 0 0,0-1 0 0 0,-1 0 0 0 0,-1 0-1 0 0,-1-1 1 0 0,0 0 0 0 0,-1-1-8 0 0,5-6 3 0 0,-39 54-9 0 0,-4-2-1 0 0,-2-2 1 0 0,-10 5 6 0 0,56-59 21 0 0,0 1 0 0 0,0 0 0 0 0,1 0 0 0 0,-1 1 0 0 0,2-1 0 0 0,-1 1 0 0 0,1 0 0 0 0,0 0 0 0 0,0 1 0 0 0,1-1 0 0 0,0 1 0 0 0,0 0 0 0 0,1-1 0 0 0,-1 8-21 0 0,4-13 48 0 0,1 0 1 0 0,0 1 0 0 0,0-1 0 0 0,0 0 0 0 0,0 0-1 0 0,0-1 1 0 0,0 1 0 0 0,1 0 0 0 0,-1-1 0 0 0,1 1-1 0 0,-1-1 1 0 0,1 0 0 0 0,-1 0 0 0 0,1 0 0 0 0,0 0-1 0 0,-1 0 1 0 0,1-1 0 0 0,0 1 0 0 0,0-1 0 0 0,-1 1-1 0 0,1-1 1 0 0,0 0 0 0 0,0 0 0 0 0,0-1 0 0 0,0 1-1 0 0,-1-1 1 0 0,4 0-49 0 0,-2 1 57 0 0,194-11 758 0 0,-160 6-987 0 0,20-6-1627 0 0,-25-10-8364 0 0,-26 15 6117 0 0,-3 5 26 0 0</inkml:trace>
  <inkml:trace contextRef="#ctx0" brushRef="#br0" timeOffset="505.961">685 86 1280 0 0,'0'0'1225'0'0,"0"0"-147"0"0,0 0-257 0 0,0 0-225 0 0,0 0-131 0 0,0 0 43 0 0,0 0 192 0 0,0 0 237 0 0,0 0 208 0 0,0 0 58 0 0,0 0-103 0 0,0 0-178 0 0,0 0-179 0 0,23 0-150 0 0,70-1-121 0 0,55-21 955 0 0,43-12-46 0 0,-58 13-72 0 0,-135 40-873 0 0,-54 105 488 0 0,-19 120-487 0 0,66-193-413 0 0,1 1 0 0 0,2-1 0 0 0,3 1 1 0 0,2 0-1 0 0,5 29-24 0 0,15-12-1271 0 0,-15-65-1047 0 0,-4-4-2721 0 0,0 0-4749 0 0,0 0 8381 0 0</inkml:trace>
  <inkml:trace contextRef="#ctx0" brushRef="#br0" timeOffset="769.671">763 435 7618 0 0,'0'0'1357'0'0,"0"0"-347"0"0,0 0-381 0 0,0 0 7 0 0,0 0 201 0 0,0 0 161 0 0,0 0 61 0 0,0 0-41 0 0,0 0-77 0 0,0 0-140 0 0,31 0-125 0 0,100 0-109 0 0,223 0 1858 0 0,-184-15-3058 0 0,-101 5-1935 0 0,-25-1-6977 0 0,-33 7 1719 0 0</inkml:trace>
  <inkml:trace contextRef="#ctx0" brushRef="#br0" timeOffset="1117.064">1814 133 6009 0 0,'0'0'1043'0'0,"0"0"-157"0"0,0 0-187 0 0,0 0-25 0 0,0 0 30 0 0,0 0 35 0 0,0 0 29 0 0,0 0-46 0 0,0 0-129 0 0,0 0-162 0 0,-34 34-139 0 0,-105 104-108 0 0,83-59-12 0 0,49-61-126 0 0,3-11-7 0 0,1 1 0 0 0,-1-1 0 0 0,1 1 0 0 0,1 0 1 0 0,-1 0-1 0 0,1 0 0 0 0,1 0 0 0 0,-1 0 0 0 0,1 0 0 0 0,1 0 1 0 0,0 0-1 0 0,0 1 0 0 0,0-1 0 0 0,1 0 0 0 0,0 0 1 0 0,1 0-1 0 0,0 0 0 0 0,0 0 0 0 0,1 0 0 0 0,0 0 1 0 0,0-1-1 0 0,1 1 0 0 0,-1-1 0 0 0,2 0 0 0 0,-1 0 0 0 0,1 0 1 0 0,0-1-1 0 0,1 0 0 0 0,-1 0 0 0 0,1 0 0 0 0,0-1 1 0 0,1 1-1 0 0,-1-2 0 0 0,7 5-39 0 0,0-3 283 0 0,0-1 0 0 0,0 0-1 0 0,0-1 1 0 0,1 0 0 0 0,-1-1 0 0 0,1-1-1 0 0,0 0 1 0 0,0-1 0 0 0,-1 0 0 0 0,1-1 0 0 0,0-1-1 0 0,0 0 1 0 0,0-1 0 0 0,-1-1 0 0 0,1 0 0 0 0,-1 0-1 0 0,1-1 1 0 0,-1-1 0 0 0,0 0 0 0 0,-1-1 0 0 0,2-1-283 0 0,-2 0 145 0 0,0-1 1 0 0,0 0 0 0 0,0-1 0 0 0,-1 0-1 0 0,0 0 1 0 0,-1-1 0 0 0,0-1 0 0 0,-1 0 0 0 0,0 0-1 0 0,0-1 1 0 0,-1 0 0 0 0,-1 0 0 0 0,0-1 0 0 0,-1 0-1 0 0,0 0 1 0 0,-1 0 0 0 0,-1-1 0 0 0,0 0 0 0 0,0 0-1 0 0,-2 0 1 0 0,0 0 0 0 0,1-12-146 0 0,-6 15-116 0 0,0-1-1 0 0,-1 1 1 0 0,0 0 0 0 0,-1 0-1 0 0,0 0 1 0 0,-1 1 0 0 0,0 0-1 0 0,0 0 1 0 0,-1 0 0 0 0,-1 1-1 0 0,1 0 1 0 0,-1 0-1 0 0,-1 1 1 0 0,0 0 0 0 0,0 0-1 0 0,0 1 1 0 0,-1 1 116 0 0,-55-31-3215 0 0,19 25-6421 0 0,30 12 25 0 0</inkml:trace>
  <inkml:trace contextRef="#ctx0" brushRef="#br0" timeOffset="2269.428">2324 387 0 0 0,'0'0'1326'0'0,"0"0"367"0"0,0 0 333 0 0,0 0 125 0 0,0 0-68 0 0,0 0-200 0 0,0 0-281 0 0,0 0-308 0 0,0 0-253 0 0,0 0-195 0 0,0 0-146 0 0,0-7-71 0 0,23-74 1280 0 0,2 45-1696 0 0,1 1 0 0 0,3 1 0 0 0,0 1 0 0 0,2 2 1 0 0,2 1-1 0 0,1 1-213 0 0,-2 4-28 0 0,-29 101-1050 0 0,-4-70 1099 0 0,0-4 2 0 0,0 1 0 0 0,0-1-1 0 0,0 1 1 0 0,1-1-1 0 0,-1 1 1 0 0,1 0 0 0 0,-1-1-1 0 0,1 1 1 0 0,0 0-1 0 0,0-1 1 0 0,0 1-1 0 0,0 0 1 0 0,1-1 0 0 0,-1 1-1 0 0,1-1 1 0 0,-1 1-1 0 0,1 0 1 0 0,0-1-1 0 0,0 1 1 0 0,0-1 0 0 0,0 0-1 0 0,1 1 1 0 0,-1-1-1 0 0,1 0 1 0 0,-1 0-1 0 0,1 0 1 0 0,0 0 0 0 0,0 0-1 0 0,0 0 1 0 0,0 0-1 0 0,0-1 1 0 0,0 1-1 0 0,0-1 1 0 0,1 1 0 0 0,-1-1-1 0 0,0 0 1 0 0,1 0-1 0 0,-1 0 1 0 0,1 0-1 0 0,0-1-22 0 0,5-1 77 0 0,0-1-1 0 0,0-1 0 0 0,-1 0 1 0 0,1 0-1 0 0,-1 0 0 0 0,0-1 1 0 0,0 0-1 0 0,0 0 0 0 0,0-1 1 0 0,-1 0-1 0 0,0 0 0 0 0,0 0 1 0 0,0-1-1 0 0,0 0 0 0 0,0-1-76 0 0,17-15 58 0 0,127-98-48 0 0,-150 120-21 0 0,-1 1 0 0 0,1-1 0 0 0,0 1 0 0 0,0-1 0 0 0,-1 1 0 0 0,1-1 0 0 0,0 1 0 0 0,0-1 0 0 0,0 1 0 0 0,-1-1 0 0 0,1 1 0 0 0,0-1 0 0 0,0 1 1 0 0,0 0-1 0 0,0-1 0 0 0,0 1 0 0 0,0-1 0 0 0,0 1 0 0 0,0-1 0 0 0,0 1 0 0 0,1-1 0 0 0,-1 1 0 0 0,0-1 0 0 0,0 1 0 0 0,0-1 0 0 0,1 1 0 0 0,-1-1 0 0 0,0 1 1 0 0,1-1-1 0 0,-1 1 0 0 0,0-1 0 0 0,1 1 0 0 0,-1-1 0 0 0,0 0 0 0 0,1 1 0 0 0,-1-1 0 0 0,1 0 0 0 0,-1 1 0 0 0,1-1 0 0 0,-1 0 0 0 0,1 1 0 0 0,-1-1 0 0 0,1 0 1 0 0,-1 0-1 0 0,1 0 0 0 0,-1 0 0 0 0,1 1 0 0 0,-1-1 0 0 0,1 0 0 0 0,0 0 0 0 0,-1 0 0 0 0,1 0 0 0 0,-1 0 0 0 0,1 0 0 0 0,-1-1 0 0 0,1 1 0 0 0,-1 0 0 0 0,1 0 1 0 0,-1 0-1 0 0,1 0 0 0 0,-1-1 0 0 0,1 1 0 0 0,-1 0 0 0 0,1 0 0 0 0,0-1 11 0 0,-2 8 117 0 0,-40 134 303 0 0,17-76-361 0 0,20-54-168 0 0,0-1-103 0 0,0 0 1 0 0,1 1 0 0 0,1-1-1 0 0,-1 1 1 0 0,2 0-1 0 0,0 0 1 0 0,0 0 0 0 0,1-1-1 0 0,0 1 1 0 0,0 1 211 0 0,31-1-8962 0 0,-23-12 4925 0 0,-1 1-2119 0 0</inkml:trace>
  <inkml:trace contextRef="#ctx0" brushRef="#br0" timeOffset="2524.364">3530 1 9938 0 0,'0'0'935'0'0,"0"0"-174"0"0,0 0-34 0 0,0 0 168 0 0,0 0 132 0 0,-31 25 52 0 0,-99 81-11 0 0,-148 116 2285 0 0,-39 37-2752 0 0,305-249-720 0 0,1 0-1 0 0,0 1 0 0 0,1 0 1 0 0,0 1-1 0 0,0 0 0 0 0,2 0 1 0 0,-1 1-1 0 0,1 1 0 0 0,1-1 1 0 0,1 1-1 0 0,-3 7 120 0 0,14-3-2864 0 0,22-13-5787 0 0,-22-5 6914 0 0,4 0-4079 0 0</inkml:trace>
  <inkml:trace contextRef="#ctx0" brushRef="#br0" timeOffset="2915.992">3509 465 10994 0 0,'0'0'1035'0'0,"0"0"-276"0"0,0 0-173 0 0,0 0 18 0 0,0 0 57 0 0,0 0 107 0 0,0 0 100 0 0,0 0 7 0 0,0 0-81 0 0,0 0-161 0 0,0 0-189 0 0,0 0-133 0 0,-32 15-63 0 0,-98 45-44 0 0,57-21 195 0 0,72-39-410 0 0,0 1 1 0 0,-1-1-1 0 0,1 0 0 0 0,0 1 1 0 0,0-1-1 0 0,0 1 0 0 0,-1 0 1 0 0,1-1-1 0 0,0 1 0 0 0,0 0 1 0 0,0 0-1 0 0,0 0 0 0 0,0 0 1 0 0,0 0-1 0 0,0 0 0 0 0,1 0 1 0 0,-1 0-1 0 0,0 0 0 0 0,0 0 1 0 0,1 0-1 0 0,-1 1 0 0 0,1-1 1 0 0,-1 0-1 0 0,1 0 0 0 0,-1 1 1 0 0,1-1-1 0 0,0 0 0 0 0,0 1 1 0 0,0-1-1 0 0,0 0 0 0 0,0 1 1 0 0,0-1-1 0 0,0 0 0 0 0,0 1 1 0 0,0-1-1 0 0,0 0 0 0 0,1 1 1 0 0,-1-1-1 0 0,1 0 0 0 0,-1 0 1 0 0,1 1-1 0 0,-1-1 0 0 0,1 0 1 0 0,0 0-1 0 0,-1 0 0 0 0,1 0 1 0 0,0 0-1 0 0,0 0 0 0 0,0 0 1 0 0,0 0-1 0 0,0 0 0 0 0,0 0 0 0 0,0 0 1 0 0,0-1-1 0 0,0 1 0 0 0,0 0 1 0 0,1-1 10 0 0,35 19-66 0 0,-28-16 64 0 0,-1 1 0 0 0,0 0-1 0 0,0 0 1 0 0,0 1 0 0 0,0 0-1 0 0,-1 0 1 0 0,0 1 0 0 0,0 0-1 0 0,0 0 1 0 0,-1 1 0 0 0,0 0-1 0 0,1 1 3 0 0,-4-2 89 0 0,0 0-1 0 0,0 0 0 0 0,-1 0 0 0 0,0 1 0 0 0,0-1 1 0 0,-1 1-1 0 0,0-1 0 0 0,0 1 0 0 0,0-1 0 0 0,-1 1 1 0 0,0-1-1 0 0,0 1 0 0 0,-1 0 0 0 0,0-1 0 0 0,0 4-88 0 0,-1-6 125 0 0,0 1-1 0 0,0 0 1 0 0,0-1-1 0 0,-1 0 1 0 0,0 1-1 0 0,0-1 1 0 0,0 0-1 0 0,0 0 1 0 0,0-1-1 0 0,-1 1 1 0 0,0-1-1 0 0,0 1 1 0 0,0-1-1 0 0,0-1 1 0 0,0 1-1 0 0,0 0 0 0 0,-1-1 1 0 0,1 0-1 0 0,-1 0 1 0 0,-2 0-125 0 0,-11 8 306 0 0,9-7-256 0 0,0 0 0 0 0,0 0 0 0 0,0-1 0 0 0,-1 0 0 0 0,1-1 0 0 0,-1 0 0 0 0,1 0 1 0 0,-1-1-1 0 0,1 0 0 0 0,-1-1 0 0 0,1 0 0 0 0,-1-1 0 0 0,1 0 0 0 0,-2-1-50 0 0,-45-29-1485 0 0,42 16-2474 0 0,1-2-4857 0 0,9 11-1225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2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0 251 0 0 0,'0'0'862'0'0,"0"0"108"0"0,0 0 176 0 0,0 0 305 0 0,0 0 275 0 0,0 0 57 0 0,0 0-167 0 0,0 0-270 0 0,0 0-269 0 0,0 0-191 0 0,0 0-83 0 0,6 1-9 0 0,84-6 3197 0 0,-34-5-2782 0 0,0 1 0 0 0,1 3 0 0 0,41 2-1209 0 0,145-7-55 0 0,-225 24-4256 0 0,-25-1-7740 0 0,3-11 6390 0 0</inkml:trace>
  <inkml:trace contextRef="#ctx0" brushRef="#br0" timeOffset="239.042">32 435 6217 0 0,'0'0'1741'0'0,"0"0"-4"0"0,0 0 196 0 0,0 0 114 0 0,0 0-160 0 0,0 0-319 0 0,0 0-327 0 0,0 0-253 0 0,35 1-191 0 0,113 1-183 0 0,82-1 426 0 0,-188-1-5542 0 0,4 0-4735 0 0,-39 0 1166 0 0</inkml:trace>
  <inkml:trace contextRef="#ctx0" brushRef="#br0" timeOffset="754.019">265 1 512 0 0,'0'0'1314'0'0,"0"0"-75"0"0,0 0 94 0 0,0 0 276 0 0,0 0 238 0 0,0 0 24 0 0,0 0-195 0 0,0 0-290 0 0,0 0-325 0 0,0 0-295 0 0,0 0-221 0 0,0 0-107 0 0,0 0 36 0 0,2 2 120 0 0,59 40 3232 0 0,-29-27-3128 0 0,121 58 656 0 0,-145-69-1339 0 0,-1-1-4 0 0,1 1-1 0 0,-1 0 1 0 0,1 0 0 0 0,-1 0-1 0 0,0 1 1 0 0,-1 0 0 0 0,1 0-1 0 0,-1 1 1 0 0,0-1 0 0 0,0 2-1 0 0,-1-1 1 0 0,0 0 0 0 0,0 1 0 0 0,0 0-1 0 0,-1 0 1 0 0,0 1 0 0 0,0-1-1 0 0,-1 1 1 0 0,0 0 0 0 0,-1-1-1 0 0,1 3-10 0 0,-1-1 16 0 0,0 0 0 0 0,-1 0-1 0 0,0 0 1 0 0,-1 0 0 0 0,0 0 0 0 0,0 0-1 0 0,-1 0 1 0 0,0 0 0 0 0,-1 0 0 0 0,0-1-1 0 0,0 1 1 0 0,-1 0 0 0 0,0-1 0 0 0,-1 1 0 0 0,1-1-1 0 0,-3 3-15 0 0,-139 149 391 0 0,6-42-334 0 0,107-87-1935 0 0,28-24-3162 0 0,3 0-4462 0 0,1-4 2440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0,'0'0'647'0'0,"0"0"530"0"0,0 0 229 0 0,0 0 6 0 0,0 0-181 0 0,0 0-199 0 0,0 0-193 0 0,0 0-171 0 0,0 0-50 0 0,0 0 25 0 0,0 0 77 0 0,3 2 81 0 0,109 18 6315 0 0,-65-17-5872 0 0,109-2 368 0 0,15-16-997 0 0,-170 15-677 0 0,-1 0-15 0 0,0 0-86 0 0,0 0-93 0 0,0 0-129 0 0,0 0-178 0 0,-3 1-4481 0 0,-10 5-808 0 0,10-2 1709 0 0,1 0-1093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0,'0'0'854'0'0,"0"0"351"0"0,0 0 274 0 0,0 0 140 0 0,0 0-28 0 0,0 0-191 0 0,0 0-223 0 0,0 0-226 0 0,0 0-214 0 0,0 0-141 0 0,0 0-89 0 0,0 0-4 0 0,9 4 5331 0 0,39-1-3088 0 0,339-10-1359 0 0,-295 7-2816 0 0,-84-5-1082 0 0,-6 3-411 0 0,0 1-4040 0 0,-1 1-1800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07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1 258 2264 0 0,'0'0'1542'0'0,"0"0"-150"0"0,0 0-58 0 0,0 0 81 0 0,0 0 85 0 0,0 0-21 0 0,0 0-158 0 0,0 0-249 0 0,0 0-261 0 0,0 0-249 0 0,0 0-224 0 0,9 4 265 0 0,11 36-149 0 0,-1 1 1 0 0,-2 0-1 0 0,-2 2 0 0 0,3 17-454 0 0,60 266 322 0 0,-28-218-139 0 0,-48-108-75 0 0,-1-1 1 0 0,0 1 0 0 0,1-1 0 0 0,-1 1 0 0 0,0-1 0 0 0,0 0-1 0 0,0 1 1 0 0,0-1 0 0 0,1 0 0 0 0,-1 0 0 0 0,0 0 0 0 0,0 0 0 0 0,-1 0-1 0 0,1 0 1 0 0,0 0 0 0 0,0 0 0 0 0,0 0 0 0 0,-1-1 0 0 0,1 1 0 0 0,0 0-1 0 0,-1 0 1 0 0,1-1 0 0 0,-1 1 0 0 0,0 0 0 0 0,1-1 0 0 0,-1 1 0 0 0,0 0-1 0 0,0-1 1 0 0,0 1 0 0 0,0 0 0 0 0,0-1 0 0 0,0 1 0 0 0,0-1 0 0 0,-1 1-109 0 0,3-7 82 0 0,98-432 1137 0 0,-67 315-2029 0 0,-33 124 204 0 0,0 1-436 0 0,0 0-597 0 0,1 3-4467 0 0,1 4 2139 0 0,1 0 328 0 0,-3-2-1509 0 0</inkml:trace>
  <inkml:trace contextRef="#ctx0" brushRef="#br0" timeOffset="334.555">468 781 11562 0 0,'0'0'1150'0'0,"0"0"-516"0"0,0 0-337 0 0,0 0-8 0 0,0 0 98 0 0,0 0 113 0 0,0 0 84 0 0,0 0 4 0 0,0 0-70 0 0,0 0-123 0 0,0 0-125 0 0,0 0-108 0 0,0 0-45 0 0,4 22-38 0 0,14 97-5 0 0,4-43-1060 0 0,-22-64-1384 0 0,0-10-1623 0 0,0-1-3359 0 0,0-1 4447 0 0</inkml:trace>
  <inkml:trace contextRef="#ctx0" brushRef="#br0" timeOffset="568.892">372 752 4729 0 0,'0'0'1959'0'0,"0"0"-585"0"0,0 0-401 0 0,0 0-78 0 0,0 0-81 0 0,0 0-109 0 0,0 0-79 0 0,0 0 24 0 0,0 0 61 0 0,0 0 47 0 0,0 0-27 0 0,0 0-134 0 0,0 0-85 0 0,16 2-98 0 0,126 11 376 0 0,-55-13-1186 0 0,-59 0-3147 0 0,0 0-4934 0 0,-21 0 3655 0 0</inkml:trace>
  <inkml:trace contextRef="#ctx0" brushRef="#br0" timeOffset="969.054">844 833 9722 0 0,'0'0'1903'0'0,"0"0"-531"0"0,0 0-327 0 0,0 0-174 0 0,0 0-162 0 0,0 0-161 0 0,0 0-117 0 0,0 0-103 0 0,0 0-72 0 0,0 0-71 0 0,0 0-83 0 0,0 0-41 0 0,-2 19-33 0 0,-4 102 8 0 0,6-67-2754 0 0,0-53 1062 0 0,0-1-845 0 0,0 0-941 0 0,0 0-427 0 0,0 0 458 0 0</inkml:trace>
  <inkml:trace contextRef="#ctx0" brushRef="#br0" timeOffset="1215.126">816 678 6545 0 0,'0'0'1529'0'0,"0"0"-569"0"0,0 0-432 0 0,0 0-232 0 0,0 0-440 0 0,0 0-360 0 0,0 0-272 0 0,0 0-336 0 0,0 0-633 0 0,0 0-1071 0 0,0 0 55 0 0</inkml:trace>
  <inkml:trace contextRef="#ctx0" brushRef="#br0" timeOffset="1613.668">1028 958 3833 0 0,'0'0'1894'0'0,"0"0"-1492"0"0,0 0-487 0 0,0 0 137 0 0,0 0 209 0 0,0 0 127 0 0,0 0 58 0 0,0 0 21 0 0,0 0-43 0 0,0 0-87 0 0,0 0-85 0 0,0 0-54 0 0,0 0 15 0 0,-1 21 75 0 0,-3 59-111 0 0,3-67 8224 0 0,6-36-8170 0 0,0 0-1 0 0,1 1 1 0 0,2 0 0 0 0,0 1-1 0 0,1-1 1 0 0,2 2 0 0 0,0-1 0 0 0,0 1-1 0 0,2 1 1 0 0,4-4-231 0 0,-7 12 6 0 0,0 0-1 0 0,1 1 1 0 0,1 0-1 0 0,-1 1 1 0 0,1 0-1 0 0,1 1 1 0 0,0 0-1 0 0,0 1 1 0 0,0 1-1 0 0,1 0 1 0 0,0 0-1 0 0,0 2 1 0 0,12-3-6 0 0,-24 6-5 0 0,0 0-1 0 0,0 0 1 0 0,0 0 0 0 0,0 1-1 0 0,0-1 1 0 0,0 1 0 0 0,0 0 0 0 0,0-1-1 0 0,0 1 1 0 0,0 0 0 0 0,1 0-1 0 0,-1 0 1 0 0,0 0 0 0 0,0 1-1 0 0,0-1 1 0 0,0 1 0 0 0,0-1 0 0 0,0 1-1 0 0,0 0 1 0 0,0 0 0 0 0,0-1-1 0 0,-1 1 1 0 0,1 0 0 0 0,0 1-1 0 0,0-1 1 0 0,-1 0 0 0 0,1 1 0 0 0,-1-1-1 0 0,1 0 1 0 0,-1 1 0 0 0,0 0-1 0 0,1-1 1 0 0,-1 1 0 0 0,0 0-1 0 0,0 0 1 0 0,0-1 0 0 0,0 1 0 0 0,-1 0-1 0 0,1 0 1 0 0,0 0 0 0 0,-1 0 5 0 0,-1 7 42 0 0,0 0 0 0 0,0 0 0 0 0,-1 0 0 0 0,-1 0 0 0 0,1-1 0 0 0,-1 1-1 0 0,-1-1 1 0 0,1 0 0 0 0,-2 0 0 0 0,1 0 0 0 0,-1 0 0 0 0,0-1 0 0 0,-1 0 0 0 0,1 0 0 0 0,-1 0 0 0 0,-1-1 0 0 0,1 0 0 0 0,-1 0 0 0 0,0-1 0 0 0,-1 0 0 0 0,1 0 0 0 0,-1 0 0 0 0,-3 1-42 0 0,8-5-46 0 0,1 1-1 0 0,-1-1 0 0 0,1 1 1 0 0,-1-1-1 0 0,1 0 1 0 0,-1 0-1 0 0,0 0 1 0 0,0 0-1 0 0,0 0 1 0 0,1-1-1 0 0,-1 1 0 0 0,0-1 1 0 0,0 0-1 0 0,0 0 1 0 0,0 0-1 0 0,0 0 1 0 0,0-1-1 0 0,0 1 0 0 0,0-1 1 0 0,1 1-1 0 0,-1-1 1 0 0,0 0-1 0 0,0 0 1 0 0,1 0-1 0 0,-1-1 1 0 0,1 1-1 0 0,-1-1 0 0 0,1 1 1 0 0,-1-1-1 0 0,1 0 1 0 0,0 0-1 0 0,0 0 1 0 0,0 0-1 0 0,0 0 0 0 0,-1-2 47 0 0,-13-24-4812 0 0,9-2-4799 0 0,7 22 4589 0 0</inkml:trace>
  <inkml:trace contextRef="#ctx0" brushRef="#br0" timeOffset="2499.473">862 693 0 0 0,'0'0'887'0'0,"0"0"552"0"0,0 0 179 0 0,0 0-53 0 0,0 0-119 0 0,0 0-29 0 0,0 0-31 0 0,0 0-54 0 0,0 0-43 0 0,0 0-158 0 0,-11 0 6532 0 0,8-1-11532 0 0,13-5-6979 0 0,-6 6 4392 0 0</inkml:trace>
  <inkml:trace contextRef="#ctx0" brushRef="#br0" timeOffset="4465.466">649 67 944 0 0,'0'0'1270'0'0,"0"0"-413"0"0,0 0-113 0 0,0 0 266 0 0,0 0 344 0 0,0 0 205 0 0,0 0 29 0 0,0 0-161 0 0,0 0-167 0 0,0 0-177 0 0,0 0-183 0 0,0 0-110 0 0,0 0-95 0 0,31-10-69 0 0,99-32-60 0 0,-12 28 1025 0 0,-120 33-1127 0 0,-46 40 551 0 0,43-56-969 0 0,0 1 0 0 0,0 0 0 0 0,1 0 0 0 0,-1 1 0 0 0,1-1-1 0 0,0 1 1 0 0,1 0 0 0 0,-1 0 0 0 0,1 0 0 0 0,0 0 0 0 0,0 1 0 0 0,1-1 0 0 0,-1 1-1 0 0,1 0 1 0 0,1 0 0 0 0,-1-1 0 0 0,1 1 0 0 0,0 0 0 0 0,0 0 0 0 0,1 1 0 0 0,-1-1-1 0 0,2 4-45 0 0,2-6 33 0 0,0 0-1 0 0,0 0 0 0 0,0 0 0 0 0,1 0 0 0 0,0-1 0 0 0,0 0 0 0 0,0 1 0 0 0,0-1 0 0 0,0-1 1 0 0,0 1-1 0 0,1-1 0 0 0,0 0 0 0 0,-1 0 0 0 0,1 0 0 0 0,0 0 0 0 0,0-1 0 0 0,0 0 1 0 0,0 0-1 0 0,0 0 0 0 0,0-1 0 0 0,0 0 0 0 0,0 0 0 0 0,0 0 0 0 0,0 0-32 0 0,76 2-1314 0 0,-41-1-2404 0 0,-1-1-5031 0 0,-24 0 1007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1656 0 0,'0'0'1711'0'0,"0"0"-677"0"0,0 0 1 0 0,0 0 277 0 0,0 0 227 0 0,0 0 39 0 0,0 0-127 0 0,0 0-180 0 0,0 0-183 0 0,35-3-153 0 0,111-13-146 0 0,75-5 1604 0 0,-18 25-1921 0 0,-193-3-998 0 0,27 5-481 0 0,-23 1-7949 0 0,-12-7 5297 0 0,-2 0-457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4.1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39 288 2705 0 0,'0'0'1078'0'0,"0"0"-135"0"0,0 0-160 0 0,0 0 27 0 0,0 0 227 0 0,0 0 237 0 0,0 0 114 0 0,0 0-44 0 0,0 0-183 0 0,0 0-262 0 0,0 0-217 0 0,2 18-130 0 0,12 137 607 0 0,-6 179-1233 0 0,-20-253-3875 0 0,-4-31-4344 0 0,11-40 4794 0 0</inkml:trace>
  <inkml:trace contextRef="#ctx0" brushRef="#br0" timeOffset="467.593">0 321 0 0 0,'0'0'559'0'0,"0"0"605"0"0,0 0 336 0 0,0 0 273 0 0,0 0 110 0 0,0 0-99 0 0,33-20-245 0 0,105-63-305 0 0,-51 46 573 0 0,-83 35-1763 0 0,0 1 0 0 0,0-1 0 0 0,1 1 0 0 0,-1-1 1 0 0,1 1-1 0 0,-1 0 0 0 0,1 1 0 0 0,0-1 0 0 0,-1 1 0 0 0,1 0 0 0 0,-1 0 1 0 0,1 0-1 0 0,0 1 0 0 0,-1 0 0 0 0,1 0 0 0 0,-1 0 0 0 0,1 0 0 0 0,-1 1 1 0 0,0-1-1 0 0,1 1 0 0 0,-1 0 0 0 0,0 1 0 0 0,0-1 0 0 0,-1 1 0 0 0,1 0 1 0 0,0 0-1 0 0,-1 0 0 0 0,0 0 0 0 0,1 0 0 0 0,-1 1 0 0 0,0-1 1 0 0,-1 1-1 0 0,1 0 0 0 0,-1 0 0 0 0,0 0 0 0 0,0 0 0 0 0,0 0 0 0 0,0 1 1 0 0,0 3-45 0 0,-4 9 22 0 0,0 0 0 0 0,-1-1 1 0 0,-1 1-1 0 0,-1-1 1 0 0,0 0-1 0 0,-1 0 1 0 0,-1-1-1 0 0,-1 1 1 0 0,0-2-1 0 0,-1 1 1 0 0,0-1-1 0 0,-1 0 1 0 0,0-1-1 0 0,-2 0 1 0 0,1-1-1 0 0,-2 0 0 0 0,1-1 1 0 0,-12 8-23 0 0,3 2-15 0 0,-125 100 155 0 0,104-84 133 0 0,43-36-248 0 0,-1 0-1 0 0,1 0 0 0 0,-1 0 1 0 0,0 0-1 0 0,1 0 0 0 0,0 0 1 0 0,-1 0-1 0 0,1 0 0 0 0,-1 0 1 0 0,1-1-1 0 0,0 1 0 0 0,0 0 1 0 0,0 0-1 0 0,-1-1 0 0 0,1 1 0 0 0,0 0 1 0 0,0-1-1 0 0,0 1 0 0 0,0-1 1 0 0,0 1-1 0 0,0-1 0 0 0,0 0 1 0 0,0 1-1 0 0,0-1 0 0 0,0 0 1 0 0,0 0-1 0 0,0 0 0 0 0,0 0 1 0 0,1 0-1 0 0,-1 0 0 0 0,0 0 1 0 0,0 0-1 0 0,0 0 0 0 0,0 0-24 0 0,30 3 507 0 0,-10-2-285 0 0,0 1 0 0 0,0 0 1 0 0,0 2-1 0 0,-1 0 0 0 0,1 1 1 0 0,-1 2-1 0 0,-1 0 0 0 0,1 1 1 0 0,-1 0-1 0 0,4 4-222 0 0,-19-8 22 0 0,0-1 0 0 0,0 1 0 0 0,0 0-1 0 0,0 1 1 0 0,0-1 0 0 0,-1 1 0 0 0,0-1 0 0 0,0 1-1 0 0,0 0 1 0 0,-1 0 0 0 0,0 0 0 0 0,0 1 0 0 0,0-1-1 0 0,0 1 1 0 0,-1-1 0 0 0,0 1 0 0 0,0-1 0 0 0,-1 1-1 0 0,1-1 1 0 0,-1 1 0 0 0,0 0 0 0 0,-1-1 0 0 0,0 6-22 0 0,19-18-9867 0 0,-14 4 5379 0 0,0 2-983 0 0</inkml:trace>
  <inkml:trace contextRef="#ctx0" brushRef="#br0" timeOffset="967.934">558 111 3977 0 0,'0'0'2220'0'0,"0"0"-362"0"0,0 0-312 0 0,0 0-65 0 0,0 0-27 0 0,0 0-140 0 0,0 0-207 0 0,0 0-249 0 0,0 0-184 0 0,0 0-150 0 0,0 0-97 0 0,0 0-79 0 0,14-3-76 0 0,95-13 455 0 0,-95 16-574 0 0,-10-1-136 0 0,0 1 0 0 0,0-1 0 0 0,1 1 0 0 0,-1 0 0 0 0,0 0 0 0 0,1 1 0 0 0,-1-1 0 0 0,0 1 0 0 0,0 0 0 0 0,0 0 0 0 0,0 0 0 0 0,0 1 0 0 0,0-1 0 0 0,0 1-1 0 0,0 0 1 0 0,0 0 0 0 0,-1 0 0 0 0,1 1 0 0 0,-1-1 0 0 0,1 1 0 0 0,1 2-17 0 0,-4-1 18 0 0,1 1 1 0 0,-1-1-1 0 0,0 1 0 0 0,-1 0 0 0 0,1-1 0 0 0,-1 1 1 0 0,0 0-1 0 0,0-1 0 0 0,0 1 0 0 0,-1 0 0 0 0,0-1 1 0 0,0 1-1 0 0,0-1 0 0 0,0 1 0 0 0,-1-1 0 0 0,1 1 1 0 0,-2 1-19 0 0,-87 107 742 0 0,89-111-733 0 0,1-1-1 0 0,-1 0 1 0 0,1 0-1 0 0,0 1 1 0 0,-1-1-1 0 0,1 0 1 0 0,0 0-1 0 0,0 1 1 0 0,0-1-1 0 0,0 0 1 0 0,0 1-1 0 0,0-1 0 0 0,0 0 1 0 0,0 1-1 0 0,1-1 1 0 0,-1 0-1 0 0,1 0 1 0 0,-1 1-1 0 0,1-1 1 0 0,-1 0-1 0 0,1 0 1 0 0,-1 0-1 0 0,1 0 1 0 0,0 0-1 0 0,0 0 1 0 0,0 0-1 0 0,-1 0 1 0 0,1 0-1 0 0,0 0 1 0 0,0 0-1 0 0,0 0 0 0 0,0-1 1 0 0,1 1-1 0 0,-1 0 1 0 0,0-1-1 0 0,0 1 1 0 0,0-1-1 0 0,1 1 1 0 0,-1-1-1 0 0,0 0 1 0 0,0 1-1 0 0,1-1 1 0 0,-1 0-1 0 0,0 0-8 0 0,68 3-654 0 0,-51-4-281 0 0,12 1-3127 0 0,-10 0-5089 0 0,-13 0 3232 0 0</inkml:trace>
  <inkml:trace contextRef="#ctx0" brushRef="#br0" timeOffset="1880.876">589 947 1464 0 0,'0'0'2261'0'0,"0"0"-531"0"0,0 0-233 0 0,0 0 91 0 0,0 0 21 0 0,0 0-122 0 0,0 0-212 0 0,0 0-215 0 0,0 0-198 0 0,0 0-197 0 0,0 0-165 0 0,0 0-159 0 0,27-23-99 0 0,84-70-47 0 0,-78 66-13 0 0,-2 0 0 0 0,-1-2 0 0 0,-2-1 0 0 0,25-33-182 0 0,-45 53 32 0 0,-3 4-50 0 0,0 0 0 0 0,0 0 0 0 0,-1-1 1 0 0,1 1-1 0 0,-1-1 0 0 0,-1 0 0 0 0,0 0 1 0 0,1 0-1 0 0,-2-1 0 0 0,1 1 0 0 0,-1-1 0 0 0,0-5 18 0 0,-30 17-1708 0 0,17 6 1610 0 0,1 0 1 0 0,1 1-1 0 0,0 0 0 0 0,0 1 1 0 0,1 0-1 0 0,1 0 0 0 0,0 1 1 0 0,0-1-1 0 0,0 5 98 0 0,5-14 8 0 0,-1 0 0 0 0,1 1 0 0 0,0-1 0 0 0,0 1 0 0 0,1 0 0 0 0,-1-1 0 0 0,1 1 0 0 0,0 0 0 0 0,-1 0 0 0 0,2 0 0 0 0,-1 0 0 0 0,0 0 0 0 0,1 0 0 0 0,0 0 0 0 0,0 0 0 0 0,0 1 0 0 0,1-1 0 0 0,-1 0 0 0 0,1 0 0 0 0,0 0 0 0 0,0 0 0 0 0,0-1 0 0 0,1 1 0 0 0,-1 0 0 0 0,1 0 0 0 0,0-1 0 0 0,0 1 0 0 0,0-1 0 0 0,0 1 0 0 0,1-1 0 0 0,0 0 0 0 0,-1 0 0 0 0,1 0 0 0 0,0 0 0 0 0,0-1 0 0 0,1 1 0 0 0,-1-1 0 0 0,1 0 0 0 0,-1 0 0 0 0,1 0 0 0 0,-1 0 0 0 0,1-1 0 0 0,3 1-8 0 0,9 1 191 0 0,1-1 0 0 0,0-1-1 0 0,0-1 1 0 0,0 0 0 0 0,0-1 0 0 0,0-1-1 0 0,-1-1 1 0 0,1 0 0 0 0,-1-1 0 0 0,1-1 0 0 0,-1 0-1 0 0,0-1 1 0 0,-1-1 0 0 0,0 0 0 0 0,0-2-1 0 0,0 1 1 0 0,-1-2 0 0 0,-1 0 0 0 0,1 0-1 0 0,-2-2 1 0 0,0 1 0 0 0,0-2 0 0 0,-1 1-1 0 0,0-2 1 0 0,-1 1 0 0 0,-1-1 0 0 0,0-1-1 0 0,-1 0 1 0 0,3-6-191 0 0,-10 20-18 0 0,0-1 0 0 0,0 1 0 0 0,0-1 0 0 0,0 1 0 0 0,-1-1 0 0 0,1 0 0 0 0,0 1 0 0 0,-1-1 0 0 0,1 0 0 0 0,-1 1 0 0 0,1-1 0 0 0,-1 0 0 0 0,0 0 0 0 0,0 1 0 0 0,0-1 0 0 0,0 0 1 0 0,0 0-1 0 0,0 0 0 0 0,0 1 0 0 0,-1-1 0 0 0,1 0 0 0 0,0 1 0 0 0,-1-1 0 0 0,0 0 0 0 0,1 1 0 0 0,-1-1 0 0 0,0 0 0 0 0,0 1 0 0 0,0-1 0 0 0,0 1 0 0 0,0 0 0 0 0,0-1 0 0 0,0 1 0 0 0,-1 0 0 0 0,1-1 0 0 0,0 1 0 0 0,-1 0 0 0 0,1 0 0 0 0,-1 0 0 0 0,1 1 0 0 0,-1-1 0 0 0,0 0 0 0 0,1 0 0 0 0,-1 1 0 0 0,0-1 0 0 0,0 1 18 0 0,-5 1-98 0 0,-1 0 0 0 0,1 1 0 0 0,0 0 0 0 0,0 1 0 0 0,1-1 0 0 0,-1 1 0 0 0,1 0 0 0 0,-1 1 0 0 0,1 0 0 0 0,0 0 0 0 0,0 0 0 0 0,1 1 0 0 0,-1 0 0 0 0,1 0 0 0 0,0 0 0 0 0,0 1 0 0 0,1-1 0 0 0,-1 1 0 0 0,1 0 0 0 0,1 1 0 0 0,-3 3 98 0 0,1-3-77 0 0,3-4 69 0 0,0 0 1 0 0,-1 0-1 0 0,1 1 1 0 0,0 0-1 0 0,1-1 0 0 0,-1 1 1 0 0,1 0-1 0 0,-1 0 1 0 0,1-1-1 0 0,0 1 0 0 0,1 0 1 0 0,-1 0-1 0 0,1 0 0 0 0,-1 0 1 0 0,1 0-1 0 0,1 0 1 0 0,-1 0-1 0 0,0 1 0 0 0,1-2 1 0 0,0 1-1 0 0,0 0 0 0 0,0 0 1 0 0,0 0-1 0 0,1 0 1 0 0,-1-1-1 0 0,1 1 0 0 0,0 0 1 0 0,0-1-1 0 0,1 0 0 0 0,-1 1 1 0 0,1-1-1 0 0,-1 0 1 0 0,1 0-1 0 0,0-1 0 0 0,2 3 8 0 0,8-1 135 0 0,1 0 0 0 0,0 0 0 0 0,-1-1 0 0 0,1-1 1 0 0,0 0-1 0 0,0-1 0 0 0,1-1 0 0 0,-1 0 0 0 0,0-1 0 0 0,0 0 0 0 0,0-1 0 0 0,0-1 0 0 0,-1 0 0 0 0,1-1 0 0 0,-1 0 0 0 0,1-1 0 0 0,-2-1 0 0 0,1 0 0 0 0,0-1 0 0 0,-1 0 0 0 0,0-1 0 0 0,-1 0 0 0 0,0-1 0 0 0,0 0 0 0 0,-1-1 0 0 0,0 0 0 0 0,-1 0 0 0 0,0-1 0 0 0,0 0 0 0 0,-1-1 0 0 0,-1 0 0 0 0,2-4-135 0 0,-1 3 5 0 0,-1 0-1 0 0,0 0 1 0 0,-1-1-1 0 0,-1 1 1 0 0,0-2 0 0 0,-1 1-1 0 0,0 0 1 0 0,-1-1-1 0 0,-1 0 1 0 0,1-4-5 0 0,-3 19-14 0 0,0-1 0 0 0,0 0 0 0 0,0 1-1 0 0,0-1 1 0 0,0 0 0 0 0,0 1 0 0 0,0-1 0 0 0,0 0 0 0 0,-1 1 0 0 0,1-1 0 0 0,0 1 0 0 0,0-1 0 0 0,0 0 0 0 0,-1 1 0 0 0,1-1 0 0 0,0 1 0 0 0,-1-1 0 0 0,1 1 0 0 0,0-1 0 0 0,-1 1 0 0 0,1-1 0 0 0,-1 1 0 0 0,1-1 0 0 0,-1 1 0 0 0,1-1 0 0 0,-1 1 0 0 0,1 0 0 0 0,-1-1 0 0 0,1 1-1 0 0,-1 0 1 0 0,0 0 0 0 0,1-1 0 0 0,-1 1 0 0 0,1 0 0 0 0,-1 0 0 0 0,0 0 0 0 0,1 0 0 0 0,-1 0 0 0 0,0 0 0 0 0,1 0 0 0 0,-1 0 0 0 0,0 0 0 0 0,1 0 0 0 0,-1 0 0 0 0,1 0 0 0 0,-1 0 0 0 0,0 0 0 0 0,1 1 0 0 0,-1-1 0 0 0,0 0 0 0 0,1 1 0 0 0,-1-1 0 0 0,1 0 0 0 0,-1 1 0 0 0,1-1-1 0 0,-1 0 1 0 0,1 1 0 0 0,-1-1 0 0 0,1 1 14 0 0,-33 22-514 0 0,23-12 488 0 0,0 0 1 0 0,2 0 0 0 0,-1 1 0 0 0,1 0 0 0 0,1 1 0 0 0,0-1-1 0 0,1 2 1 0 0,1-1 0 0 0,-4 10 25 0 0,-8 132-24 0 0,19-145-4 0 0,0 1 0 0 0,1-1 0 0 0,0 0-1 0 0,0 0 1 0 0,1 0 0 0 0,1-1 0 0 0,-1 1 0 0 0,2-1 0 0 0,-1 0 0 0 0,1-1-1 0 0,1 1 1 0 0,-1-1 0 0 0,1 0 0 0 0,1-1 0 0 0,0 0 0 0 0,0 0-1 0 0,0 0 1 0 0,1-1 0 0 0,1 1 28 0 0,39 5-2464 0 0,-33-17-1561 0 0,-4-5-3785 0 0,-8 3 2489 0 0</inkml:trace>
  <inkml:trace contextRef="#ctx0" brushRef="#br0" timeOffset="2381.432">1640 100 0 0 0,'0'0'1728'0'0,"0"0"174"0"0,0 0 100 0 0,0 0 36 0 0,0 0-30 0 0,0 0-129 0 0,0 0-248 0 0,0 0-269 0 0,0 0-230 0 0,0 0-198 0 0,0 0-158 0 0,0 0-89 0 0,0 0-71 0 0,15-13-36 0 0,49-39-24 0 0,3 25 740 0 0,13 19-550 0 0,-78 10-742 0 0,-1 0-1 0 0,1 0 1 0 0,-1 0 0 0 0,0 0 0 0 0,0 0 0 0 0,0 0 0 0 0,0 1 0 0 0,0-1-1 0 0,-1 0 1 0 0,1 0 0 0 0,0 1 0 0 0,-1-1 0 0 0,0 0 0 0 0,0 1 0 0 0,1-1-1 0 0,-1 0 1 0 0,-1 1 0 0 0,1-1 0 0 0,0 0 0 0 0,-1 1 0 0 0,1-1 0 0 0,-1 0 0 0 0,1 1-1 0 0,-1-1 1 0 0,0 0 0 0 0,0 0 0 0 0,0 0 0 0 0,0 0 0 0 0,-1 1-4 0 0,-69 111 389 0 0,70-112-384 0 0,0 0-1 0 0,1-1 1 0 0,-1 1-1 0 0,0 0 0 0 0,1-1 1 0 0,-1 1-1 0 0,1 0 1 0 0,0 0-1 0 0,-1 0 1 0 0,1-1-1 0 0,0 1 1 0 0,0 0-1 0 0,0 0 1 0 0,0 0-1 0 0,1-1 1 0 0,-1 1-1 0 0,0 0 1 0 0,1 0-1 0 0,-1-1 1 0 0,1 1-1 0 0,0 0 1 0 0,0-1-1 0 0,-1 1 0 0 0,1 0 1 0 0,0-1-1 0 0,0 0 1 0 0,0 1-1 0 0,1-1 1 0 0,-1 1-1 0 0,0-1 1 0 0,1 0-1 0 0,-1 0 1 0 0,0 0-1 0 0,1 0 1 0 0,-1 0-1 0 0,1 0 1 0 0,0 0-1 0 0,-1 0 1 0 0,1 0-1 0 0,0-1 0 0 0,-1 1 1 0 0,1-1-1 0 0,0 0 1 0 0,0 1-1 0 0,-1-1 1 0 0,2 0-5 0 0,86 10 204 0 0,-62-8-531 0 0,10-1-2502 0 0,-14-4-8359 0 0,-16 0 2748 0 0</inkml:trace>
  <inkml:trace contextRef="#ctx0" brushRef="#br0" timeOffset="4464.953">1988 685 0 0 0,'0'0'1023'0'0,"0"0"250"0"0,0 0 200 0 0,0 0 70 0 0,0 0-108 0 0,0 0-146 0 0,0 0-174 0 0,0 0-189 0 0,0 0-139 0 0,23 0-106 0 0,111 0 521 0 0,-41 2 1284 0 0,-47-1-2925 0 0,0 0-4541 0 0,-32-15-4441 0 0,-12 13 9028 0 0</inkml:trace>
  <inkml:trace contextRef="#ctx0" brushRef="#br0" timeOffset="4766.248">2058 505 856 0 0,'0'0'1128'0'0,"0"0"31"0"0,0 0 178 0 0,0 0 282 0 0,0 0 197 0 0,0 0 54 0 0,0 0-101 0 0,0 0-219 0 0,0 0-258 0 0,0 0-271 0 0,2 34-245 0 0,6 107-173 0 0,2-40 580 0 0,-4 73-634 0 0,1-160-3463 0 0,4-11-4872 0 0,-9-3 902 0 0</inkml:trace>
  <inkml:trace contextRef="#ctx0" brushRef="#br0" timeOffset="7204.83">2103 704 0 0 0,'-7'0'144'0'0,"-103"0"7339"0"0,57 21-6758 0 0,45-19-306 0 0,7-3-7684 0 0,1 1 5759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3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0 213 0 0 0,'0'0'561'0'0,"0"0"268"0"0,0 0 79 0 0,0 0-36 0 0,0 0-76 0 0,0 0-68 0 0,0 0-52 0 0,4 1 11 0 0,-1 1-408 0 0,0 0 0 0 0,0 0-1 0 0,0 1 1 0 0,0-1 0 0 0,0 1-1 0 0,0-1 1 0 0,-1 1-1 0 0,1 0 1 0 0,-1 0 0 0 0,0 0-1 0 0,0 0 1 0 0,0 1 0 0 0,0-1-1 0 0,-1 0 1 0 0,1 1 0 0 0,-1-1-1 0 0,1 3-278 0 0,63 227 3596 0 0,-15 37-3135 0 0,-34-224-322 0 0,-7-87 2851 0 0,-8-13-2765 0 0,1 0 0 0 0,4 0 0 0 0,1 1 0 0 0,3-1 1 0 0,2 1-1 0 0,3-1-225 0 0,95-287-475 0 0,-105 331-834 0 0,-5 14-7994 0 0,0 8 5347 0 0,0-4-332 0 0</inkml:trace>
  <inkml:trace contextRef="#ctx0" brushRef="#br0" timeOffset="415.432">374 721 1832 0 0,'0'0'719'0'0,"0"0"-255"0"0,0 0-126 0 0,0 0 131 0 0,0 0 159 0 0,0 0 78 0 0,0 0 38 0 0,0 0-57 0 0,0 0-86 0 0,0 0-87 0 0,0 0-109 0 0,-2 31-86 0 0,-7 98-48 0 0,1 93 1398 0 0,-19-183-1246 0 0,14-38-1907 0 0,4-17-7292 0 0,9 15 8247 0 0</inkml:trace>
  <inkml:trace contextRef="#ctx0" brushRef="#br0" timeOffset="831.505">355 717 0 0 0,'0'0'1250'0'0,"0"0"241"0"0,0 0 92 0 0,0 0-82 0 0,0 0-199 0 0,0 0-174 0 0,0 0-166 0 0,0 0-185 0 0,0 0-141 0 0,0 0-85 0 0,0 0-67 0 0,8-7-9 0 0,25-24 29 0 0,37 0 1726 0 0,-67 29-2188 0 0,0 0 1 0 0,0 1-1 0 0,0 0 0 0 0,1-1 1 0 0,-1 1-1 0 0,0 1 0 0 0,1-1 1 0 0,-1 0-1 0 0,0 1 0 0 0,1 0 1 0 0,-1 0-1 0 0,1 0 0 0 0,-1 0 1 0 0,1 0-1 0 0,-1 1 0 0 0,0-1 1 0 0,1 1-1 0 0,-1 0 0 0 0,0 0 1 0 0,0 0-1 0 0,1 1 0 0 0,-1-1 1 0 0,0 1-1 0 0,0 0 0 0 0,0-1 1 0 0,-1 2-1 0 0,1-1 0 0 0,0 0 1 0 0,-1 0-1 0 0,1 1 0 0 0,-1-1 1 0 0,0 1-1 0 0,0 0 0 0 0,0 0 1 0 0,0-1-1 0 0,0 1 0 0 0,-1 1 1 0 0,1-1-1 0 0,-1 0 0 0 0,0 0 1 0 0,0 0-1 0 0,0 1 0 0 0,0 1-42 0 0,-1 0 24 0 0,-1 0 0 0 0,1 0-1 0 0,-1 0 1 0 0,0 0 0 0 0,0 0-1 0 0,-1-1 1 0 0,1 1 0 0 0,-1 0-1 0 0,0 0 1 0 0,-1-1 0 0 0,1 0-1 0 0,-1 1 1 0 0,0-1 0 0 0,0 0 0 0 0,0 0-1 0 0,0 0 1 0 0,-1-1 0 0 0,1 1-1 0 0,-1-1 1 0 0,0 0 0 0 0,-2 1-24 0 0,-3 3-17 0 0,0-1 1 0 0,0 0 0 0 0,0-1 0 0 0,-1 0 0 0 0,0-1-1 0 0,0 0 1 0 0,0-1 0 0 0,-1 0 0 0 0,1 0 0 0 0,-1-1-1 0 0,1 0 1 0 0,-1-1 0 0 0,-10 0 16 0 0,-1-14-2790 0 0,19-16-7506 0 0,3 27 9444 0 0,0-2-2191 0 0</inkml:trace>
  <inkml:trace contextRef="#ctx0" brushRef="#br0" timeOffset="1403.125">608 3 0 0 0,'0'0'759'0'0,"0"0"588"0"0,0 0 218 0 0,0 0 34 0 0,0 0-36 0 0,0 0-33 0 0,0 0-127 0 0,0 0-211 0 0,0 0-255 0 0,0 0-261 0 0,0 0-227 0 0,-10-3 227 0 0,123 7 3434 0 0,19 6-2402 0 0,-131-10-1680 0 0,1 1 1 0 0,-1-1-1 0 0,1 1 1 0 0,-1 0-1 0 0,0-1 1 0 0,1 1 0 0 0,-1 0-1 0 0,0 0 1 0 0,0 0-1 0 0,1 0 1 0 0,-1 0 0 0 0,0 0-1 0 0,0 0 1 0 0,0 1-1 0 0,-1-1 1 0 0,1 0 0 0 0,0 1-1 0 0,0-1 1 0 0,-1 0-1 0 0,1 1 1 0 0,0-1 0 0 0,-1 1-1 0 0,0-1 1 0 0,1 1-1 0 0,-1-1 1 0 0,0 1-1 0 0,0-1 1 0 0,0 1 0 0 0,0-1-1 0 0,0 1 1 0 0,0-1-1 0 0,0 1 1 0 0,0-1 0 0 0,-1 1-1 0 0,1-1 1 0 0,0 1-1 0 0,-1-1 1 0 0,0 1 0 0 0,1-1-1 0 0,-1 0 1 0 0,0 1-1 0 0,1-1 1 0 0,-1 0 0 0 0,0 1-1 0 0,0-1 1 0 0,0 0-1 0 0,0 0 1 0 0,-1 0-1 0 0,1 0 1 0 0,0 0 0 0 0,0 0-1 0 0,-1 0 1 0 0,1-1-1 0 0,0 1 1 0 0,-1 0 0 0 0,1-1-1 0 0,-1 1-28 0 0,-60 61 810 0 0,61-61-808 0 0,0 0 1 0 0,0 1-1 0 0,0-1 1 0 0,0 0 0 0 0,1 1-1 0 0,-1-1 1 0 0,0 0-1 0 0,1 1 1 0 0,-1-1-1 0 0,1 1 1 0 0,0-1 0 0 0,-1 1-1 0 0,1-1 1 0 0,0 1-1 0 0,0-1 1 0 0,0 1-1 0 0,0-1 1 0 0,0 1 0 0 0,0-1-1 0 0,1 1 1 0 0,-1-1-1 0 0,0 1 1 0 0,1-1-1 0 0,-1 1 1 0 0,1-1 0 0 0,0 1-1 0 0,-1-1 1 0 0,1 0-1 0 0,0 0 1 0 0,0 1-1 0 0,0-1 1 0 0,0 0 0 0 0,0 0-1 0 0,0 0 1 0 0,0 0-1 0 0,0 0 1 0 0,0 0 0 0 0,0 0-1 0 0,1 0 1 0 0,-1 0-1 0 0,0-1 1 0 0,1 1-1 0 0,0 0-2 0 0,12 4-134 0 0,1-1 0 0 0,-1 0-1 0 0,1-1 1 0 0,0-1-1 0 0,0 0 1 0 0,0-1-1 0 0,0 0 1 0 0,0-2-1 0 0,14-1 135 0 0,15 1-3053 0 0,-23 0-2223 0 0,-6-2-5624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9.5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93 281 5281 0 0,'0'0'1586'0'0,"0"0"-386"0"0,0 0-82 0 0,0 0 187 0 0,0 0 196 0 0,0 0-10 0 0,0 0-195 0 0,0 0-320 0 0,0 0-318 0 0,0 0-197 0 0,0 0-64 0 0,6 2 42 0 0,159 26 3438 0 0,86-21-1928 0 0,-143-7-3920 0 0,-7 0-6274 0 0,-101 0 3844 0 0,0 0-427 0 0,0 0 738 0 0</inkml:trace>
  <inkml:trace contextRef="#ctx0" brushRef="#br0" timeOffset="253.854">1 586 8666 0 0,'0'0'1013'0'0,"0"0"-403"0"0,0 0-65 0 0,0 0 356 0 0,0 0 385 0 0,0 0 116 0 0,0 0-40 0 0,0 0-185 0 0,0 0-227 0 0,0 0-185 0 0,31-2-175 0 0,100-9-145 0 0,34-12 441 0 0,-100 15-893 0 0,37-4-560 0 0,-33 9-4071 0 0,-15 0-6919 0 0,-45 3 7728 0 0</inkml:trace>
  <inkml:trace contextRef="#ctx0" brushRef="#br0" timeOffset="787.856">323 12 3713 0 0,'0'0'1980'0'0,"0"0"-226"0"0,0 0-122 0 0,0 0 35 0 0,0 0 114 0 0,0 0-101 0 0,0 0-285 0 0,0 0-344 0 0,0 0-354 0 0,0 0-274 0 0,0 0-188 0 0,0 0-120 0 0,0 0-55 0 0,-3-2 9 0 0,-8-7 38 0 0,22 12 269 0 0,296 156 1665 0 0,-285-145-2033 0 0,0 0-1 0 0,-1 2 0 0 0,-1 0 1 0 0,0 2-1 0 0,-1 0 0 0 0,8 12-7 0 0,-19-20-1 0 0,-4-7-14 0 0,-1 1-1 0 0,0 0 0 0 0,1 0 1 0 0,-1 1-1 0 0,-1-1 1 0 0,1 1-1 0 0,-1-1 0 0 0,0 1 1 0 0,0 0-1 0 0,0 0 1 0 0,0 0-1 0 0,-1 0 0 0 0,0 0 1 0 0,0 0-1 0 0,-1 0 1 0 0,1 3 15 0 0,-4 3 46 0 0,0-1 0 0 0,0 0 0 0 0,-1 0 0 0 0,0 0 0 0 0,-1-1 0 0 0,0 1 0 0 0,-1-1 0 0 0,0 0 0 0 0,0-1 0 0 0,-1 1 1 0 0,0-1-1 0 0,-1-1 0 0 0,1 1 0 0 0,-1-1 0 0 0,-1-1 0 0 0,0 1 0 0 0,-1 0-46 0 0,5-3 14 0 0,-321 216 878 0 0,280-175-1820 0 0,26-9-2990 0 0,15-24 726 0 0,0 2-5313 0 0,5-10 2789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3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0 0 0,'0'0'984'0'0,"0"0"259"0"0,0 0-31 0 0,0 0 45 0 0,0 0 70 0 0,0 0 12 0 0,0 0 26 0 0,0 0-5 0 0,0 0-26 0 0,0 0-67 0 0,0 0-83 0 0,0 0-149 0 0,0 0-167 0 0,9 1-98 0 0,166 13 3859 0 0,-12-21-3330 0 0,-84 0-1108 0 0,-47 6-3902 0 0,-32 1 1698 0 0,0 0-996 0 0,0 0-2100 0 0,0 0-3713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4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7706 0 0,'0'0'1591'0'0,"0"0"-502"0"0,0 0-29 0 0,0 0 163 0 0,0 0 24 0 0,0 0-118 0 0,0 0-167 0 0,0 0-129 0 0,32-1-131 0 0,99-4-163 0 0,4-11 251 0 0,-71 5-1359 0 0,-23 0-6196 0 0,-30 8-2948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3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98 5009 0 0,'0'0'2803'0'0,"0"0"-1813"0"0,0 0-715 0 0,0 0-123 0 0,0 0 129 0 0,0 0 236 0 0,0 0 186 0 0,0 0 60 0 0,0 0-37 0 0,0 0-124 0 0,0 0-124 0 0,0 0-101 0 0,-8 33-79 0 0,-23 103-37 0 0,15-2 470 0 0,14 148-1107 0 0,8-212-2805 0 0,-1-32-5070 0 0,-3-28 5093 0 0</inkml:trace>
  <inkml:trace contextRef="#ctx0" brushRef="#br0" timeOffset="506.312">0 194 2489 0 0,'0'0'385'0'0,"0"0"48"0"0,0 0 220 0 0,0 0 280 0 0,0 0 267 0 0,0 0 79 0 0,0 0-97 0 0,36-25-157 0 0,113-78-206 0 0,-68 61 151 0 0,-65 39-764 0 0,12-3 139 0 0,-1 1 0 0 0,1 1 0 0 0,0 1 0 0 0,0 1 0 0 0,0 2 0 0 0,23 2-345 0 0,-46-2 33 0 0,0 1 0 0 0,0-1 0 0 0,0 1 0 0 0,0 0 0 0 0,0 0-1 0 0,-1 0 1 0 0,1 1 0 0 0,0-1 0 0 0,-1 1 0 0 0,1 0 0 0 0,-1 1-1 0 0,0-1 1 0 0,1 1 0 0 0,-1 0 0 0 0,0 0 0 0 0,-1 0 0 0 0,1 0 0 0 0,-1 1-1 0 0,1-1 1 0 0,-1 1 0 0 0,0 0 0 0 0,0 0 0 0 0,-1 0 0 0 0,1 0 0 0 0,-1 1-1 0 0,0-1 1 0 0,0 1 0 0 0,0-1 0 0 0,-1 1 0 0 0,1 1-33 0 0,-3 3 66 0 0,1 0 1 0 0,-1-1-1 0 0,-1 1 1 0 0,0-1 0 0 0,0 0-1 0 0,0 1 1 0 0,-1-1-1 0 0,-1 0 1 0 0,1 0-1 0 0,-1-1 1 0 0,-1 1-1 0 0,1-1 1 0 0,-1 0 0 0 0,0 0-1 0 0,-1 0 1 0 0,0-1-1 0 0,0 1 1 0 0,0-2-1 0 0,-7 6-66 0 0,-142 90 164 0 0,54-49 282 0 0,101-51-427 0 0,-1 1 1 0 0,1-1-1 0 0,0 1 0 0 0,-1-1 1 0 0,1 1-1 0 0,0-1 1 0 0,0 1-1 0 0,0-1 1 0 0,0 1-1 0 0,0-1 1 0 0,1 1-1 0 0,-1-1 1 0 0,0 1-1 0 0,1-1 1 0 0,-1 1-1 0 0,1-1 1 0 0,-1 0-1 0 0,1 1 1 0 0,0-1-1 0 0,0 0 1 0 0,0 1-1 0 0,-1-1 1 0 0,1 0-1 0 0,0 0 1 0 0,0 0-1 0 0,1 0 1 0 0,-1 0-1 0 0,0 0 1 0 0,0 0-1 0 0,0 0 1 0 0,1 0-1 0 0,-1-1 1 0 0,0 1-1 0 0,1 0 1 0 0,-1-1-1 0 0,1 1 1 0 0,-1-1-1 0 0,0 0 0 0 0,2 1-19 0 0,0 1 75 0 0,43 30 324 0 0,-28-21-254 0 0,0 0 1 0 0,-1 1-1 0 0,0 1 1 0 0,-1 0-1 0 0,0 2 0 0 0,-1-1 1 0 0,-1 2-1 0 0,0 0 0 0 0,-2 1 1 0 0,1 0-1 0 0,-2 0 0 0 0,0 2 1 0 0,4 11-146 0 0,-11-14 99 0 0,1 0-1101 0 0,-1-19-3179 0 0,2-6-3437 0 0,-6 8 693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9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2899 797 4105 0 0,'0'0'1352'0'0,"0"0"-198"0"0,0 0-30 0 0,0 0 203 0 0,0 0 167 0 0,0 0 57 0 0,0 0-56 0 0,0 0-184 0 0,0 0-245 0 0,0 0-232 0 0,0 0-181 0 0,0 0-104 0 0,14 0-41 0 0,231-14 2127 0 0,-87 10-2938 0 0,-122 13-3287 0 0,-14 0-6859 0 0,-15-5 3633 0 0</inkml:trace>
  <inkml:trace contextRef="#ctx0" brushRef="#br0" timeOffset="556.435">3467 510 6185 0 0,'0'0'2830'0'0,"0"0"-2060"0"0,0 0-778 0 0,0 0-114 0 0,0 0 114 0 0,0 0 240 0 0,0 0 222 0 0,0 0 150 0 0,0 0 44 0 0,0 0-49 0 0,0 0-112 0 0,0 0-145 0 0,0 0-89 0 0,7 22-57 0 0,44 144 261 0 0,53 106-14 0 0,-96-247-436 0 0,42 86 39 0 0,-50-111 22 0 0,0 1-1 0 0,0-1 0 0 0,1 0 1 0 0,-1 1-1 0 0,0-1 1 0 0,1 1-1 0 0,-1-1 1 0 0,0 0-1 0 0,1 1 1 0 0,-1-1-1 0 0,0 0 1 0 0,1 1-1 0 0,-1-1 1 0 0,1 0-1 0 0,-1 0 1 0 0,0 0-1 0 0,1 1 0 0 0,-1-1 1 0 0,1 0-1 0 0,-1 0 1 0 0,1 0-1 0 0,-1 0 1 0 0,1 0-1 0 0,-1 0 1 0 0,1 0-1 0 0,-1 0 1 0 0,1 0-1 0 0,-1 0 1 0 0,1 0-1 0 0,-1 0 0 0 0,0 0 1 0 0,1 0-1 0 0,-1 0 1 0 0,1 0-1 0 0,-1 0 1 0 0,1-1-1 0 0,-1 1 1 0 0,1 0-1 0 0,-1 0 1 0 0,0-1-1 0 0,1 1 1 0 0,-1 0-1 0 0,0-1 1 0 0,1 1-1 0 0,-1 0 0 0 0,0-1 1 0 0,1 1-1 0 0,-1 0 1 0 0,0-1-1 0 0,1 1 1 0 0,-1-1-1 0 0,0 1 1 0 0,0-1-1 0 0,0 1 1 0 0,0 0-1 0 0,1-1 1 0 0,-1 1-1 0 0,0-1 1 0 0,0 1-1 0 0,0-1 0 0 0,0 1 1 0 0,0-1-1 0 0,0 1-67 0 0,9-46 845 0 0,-6 27-379 0 0,106-359 1695 0 0,-98 348-2216 0 0,1 1 0 0 0,2 0 0 0 0,1 1-1 0 0,1 1 1 0 0,2 0 0 0 0,0 2 0 0 0,12-12 55 0 0,-30 37-102 0 0,0 1 0 0 0,0-1-1 0 0,0 1 1 0 0,1-1-1 0 0,-1 0 1 0 0,0 1 0 0 0,0-1-1 0 0,1 1 1 0 0,-1-1-1 0 0,0 0 1 0 0,0 1 0 0 0,1-1-1 0 0,-1 0 1 0 0,0 1 0 0 0,1-1-1 0 0,-1 0 1 0 0,1 1-1 0 0,-1-1 1 0 0,0 0 0 0 0,1 0-1 0 0,-1 0 1 0 0,1 1-1 0 0,-1-1 1 0 0,1 0 0 0 0,-1 0-1 0 0,0 0 1 0 0,1 0-1 0 0,-1 0 1 0 0,1 0 0 0 0,-1 0-1 0 0,1 0 1 0 0,-1 0 0 0 0,1 0-1 0 0,-1 0 1 0 0,1 0-1 0 0,-1 0 1 0 0,0 0 0 0 0,1 0-1 0 0,-1-1 1 0 0,1 1-1 0 0,-1 0 1 0 0,1 0 0 0 0,-1 0-1 0 0,0-1 1 0 0,1 1-1 0 0,-1 0 1 0 0,0-1 0 0 0,1 1-1 0 0,-1 0 1 0 0,0-1 0 0 0,1 1 102 0 0,-12 41-10234 0 0,6-32 3938 0 0</inkml:trace>
  <inkml:trace contextRef="#ctx0" brushRef="#br0" timeOffset="861.591">4110 1081 8514 0 0,'0'0'871'0'0,"0"0"45"0"0,0 0 112 0 0,0 0 150 0 0,0 0 41 0 0,0 0-119 0 0,0 0-228 0 0,0 0-243 0 0,0 0-207 0 0,-4 32-139 0 0,-12 101-87 0 0,9-26 236 0 0,7-88-363 0 0,-1 13-2643 0 0,-8-35-9655 0 0,9-1 9303 0 0</inkml:trace>
  <inkml:trace contextRef="#ctx0" brushRef="#br0" timeOffset="1142.991">4180 926 0 0 0,'0'0'763'0'0,"0"0"40"0"0,0 0-10 0 0,0 0-37 0 0,0 0 15 0 0,0 0 63 0 0,20 12 51 0 0,62 37 59 0 0,-80-48-865 0 0,-1 0-1 0 0,1 0 1 0 0,0 0-1 0 0,0 0 1 0 0,-1 1-1 0 0,1-1 1 0 0,-1 0-1 0 0,1 1 1 0 0,-1-1-1 0 0,1 1 1 0 0,-1 0-1 0 0,0-1 0 0 0,0 1 1 0 0,0 0-1 0 0,0 0 1 0 0,0-1-1 0 0,0 1 1 0 0,-1 0-1 0 0,1 0 1 0 0,0 0-1 0 0,-1 0 1 0 0,0 0-1 0 0,1 0 1 0 0,-1 0-1 0 0,0 0 1 0 0,0 0-1 0 0,0 0 0 0 0,0 1 1 0 0,-1-1-79 0 0,1 7 458 0 0,1 1-183 0 0,0-8-100 0 0,-1 0-1 0 0,1-1 1 0 0,0 1 0 0 0,-1 0-1 0 0,1 0 1 0 0,-1 0 0 0 0,0 0-1 0 0,1 0 1 0 0,-1 0 0 0 0,0 0-1 0 0,0 0 1 0 0,0 1 0 0 0,-1-1-1 0 0,1 0 1 0 0,0 0 0 0 0,-1 0-1 0 0,1-1 1 0 0,-1 1 0 0 0,0 0-1 0 0,0 0 1 0 0,0 0 0 0 0,0 0-1 0 0,0 0 1 0 0,0-1 0 0 0,0 1-1 0 0,0-1 1 0 0,-1 1 0 0 0,1-1-1 0 0,0 1 1 0 0,-1-1 0 0 0,0 0 0 0 0,1 1-1 0 0,-1-1 1 0 0,0 0 0 0 0,1 0-1 0 0,-1 0 1 0 0,0-1 0 0 0,0 1-1 0 0,0 0 1 0 0,0-1 0 0 0,0 1-1 0 0,0-1 1 0 0,-2 1-175 0 0,4-1-11 0 0,-94-12-164 0 0,69-4-3695 0 0,6-10-5029 0 0,15 21 4785 0 0</inkml:trace>
  <inkml:trace contextRef="#ctx0" brushRef="#br0" timeOffset="1693.984">4198 326 0 0 0,'0'0'1488'0'0,"0"0"230"0"0,0 0 76 0 0,0 0 3 0 0,0 0 8 0 0,0 0-43 0 0,0 0-111 0 0,0 0-248 0 0,0 0-314 0 0,0 0-258 0 0,0 0-224 0 0,1-10-124 0 0,4-30-61 0 0,-4 39-384 0 0,0 0 0 0 0,-1 0-1 0 0,1 0 1 0 0,0 0 0 0 0,0 0 0 0 0,-1 0-1 0 0,1 0 1 0 0,0 0 0 0 0,0 0-1 0 0,0 0 1 0 0,0 1 0 0 0,0-1 0 0 0,1 0-1 0 0,-1 1 1 0 0,0-1 0 0 0,0 1-1 0 0,0-1 1 0 0,0 1 0 0 0,1-1 0 0 0,-1 1-1 0 0,0 0 1 0 0,0 0 0 0 0,1 0-1 0 0,-1 0 1 0 0,0 0 0 0 0,1 0 0 0 0,-1 0-1 0 0,0 0 1 0 0,2 0-38 0 0,3 0 141 0 0,7-1-16 0 0,1 0-1 0 0,0 0 0 0 0,0 2 1 0 0,0-1-1 0 0,-1 2 0 0 0,1 0 1 0 0,0 1-1 0 0,-1 0 0 0 0,1 1 1 0 0,-1 0-1 0 0,0 1 0 0 0,-1 1 1 0 0,7 3-125 0 0,-17-8 27 0 0,0 0 0 0 0,-1 0 1 0 0,1 1-1 0 0,-1-1 1 0 0,1 0-1 0 0,-1 0 1 0 0,0 1-1 0 0,1-1 1 0 0,-1 1-1 0 0,0-1 1 0 0,0 1-1 0 0,0 0 0 0 0,0-1 1 0 0,0 1-1 0 0,0 0 1 0 0,-1 0-1 0 0,1-1 1 0 0,-1 1-1 0 0,1 0 1 0 0,-1 0-1 0 0,0 0 0 0 0,1 0 1 0 0,-1 0-1 0 0,0 0 1 0 0,0-1-1 0 0,0 1 1 0 0,-1 0-1 0 0,1 0 1 0 0,0 0-1 0 0,-1 0 1 0 0,1 0-1 0 0,-1 0 0 0 0,0-1 1 0 0,0 1-1 0 0,1 0 1 0 0,-1-1-1 0 0,0 1 1 0 0,0 0-1 0 0,-1-1 1 0 0,1 1-1 0 0,0-1 1 0 0,0 0-1 0 0,-1 1 0 0 0,1-1 1 0 0,-1 0-1 0 0,1 0 1 0 0,-1 0-1 0 0,0 0 1 0 0,1 0-1 0 0,-1 0 1 0 0,0 0-1 0 0,1 0 1 0 0,-2-1-28 0 0,-82 51 740 0 0,86-51-740 0 0,-1 1 0 0 0,0-1 0 0 0,1 0 0 0 0,-1 0 0 0 0,0 0 0 0 0,1 1 0 0 0,-1-1 0 0 0,0 0 0 0 0,0 1 0 0 0,1-1 0 0 0,-1 0 0 0 0,0 0 0 0 0,0 1 0 0 0,0-1 0 0 0,1 0 0 0 0,-1 1 0 0 0,0-1 0 0 0,0 0 0 0 0,0 1 0 0 0,0-1 0 0 0,0 0 0 0 0,0 1 0 0 0,0-1 0 0 0,0 1 0 0 0,0-1 0 0 0,0 0 0 0 0,0 1 0 0 0,0-1 0 0 0,0 0 0 0 0,0 1 0 0 0,0-1 0 0 0,0 0 1 0 0,0 1-1 0 0,0-1 0 0 0,0 0 0 0 0,-1 1 0 0 0,1-1 0 0 0,0 0 0 0 0,0 1 0 0 0,0-1 0 0 0,-1 0 0 0 0,1 1 0 0 0,0-1 0 0 0,0 0 0 0 0,-1 0 0 0 0,1 1 0 0 0,0-1 0 0 0,0 0 0 0 0,-1 0 0 0 0,1 0 0 0 0,0 1 0 0 0,-1-1 0 0 0,154 0-2191 0 0,-109-1-2931 0 0,-25 2-2828 0 0,-10-1 1315 0 0</inkml:trace>
  <inkml:trace contextRef="#ctx0" brushRef="#br0" timeOffset="2444.267">4211 1036 0 0 0,'0'0'113'0'0,"2"-4"271"0"0,7-20 650 0 0,-9 23-482 0 0,-2-25 5356 0 0,0 25-5786 0 0,-1 0-1 0 0,0 1 1 0 0,1-1-1 0 0,-1 1 1 0 0,0-1 0 0 0,1 1-1 0 0,-1 0 1 0 0,0 0-1 0 0,1 1 1 0 0,-1-1-1 0 0,0 1 1 0 0,1-1 0 0 0,-1 1-1 0 0,0 0 1 0 0,1 0-1 0 0,-1 0 1 0 0,1 0 0 0 0,0 0-1 0 0,-1 0 1 0 0,1 1-1 0 0,0-1 1 0 0,0 1-1 0 0,-1 0 1 0 0,1 0-122 0 0,-6 3 223 0 0,2-1-210 0 0,1 1 0 0 0,-1-1 0 0 0,1 2 0 0 0,0-1 1 0 0,0 0-1 0 0,0 1 0 0 0,1 0 0 0 0,0 0 0 0 0,0 1 0 0 0,0-1 0 0 0,1 1 1 0 0,0-1-1 0 0,0 1 0 0 0,1 0 0 0 0,0 1-13 0 0,3 16-1179 0 0,12-18-5986 0 0,-9-6 4180 0 0</inkml:trace>
  <inkml:trace contextRef="#ctx0" brushRef="#br0" timeOffset="-3676.319">656 617 0 0 0,'0'0'1084'0'0,"0"0"269"0"0,0 0 40 0 0,0 0-46 0 0,0-11-8 0 0,-1-4-814 0 0,-1-32 3000 0 0,2 46-2212 0 0,0 1-97 0 0,0 0-91 0 0,0 0-128 0 0,0 0-144 0 0,0 0-105 0 0,0 0-129 0 0,0 0-97 0 0,0 0-89 0 0,0 0-112 0 0,0 0-111 0 0,0 0-102 0 0,2 19-184 0 0,75 205 222 0 0,34 122-74 0 0,-49-262 46 0 0,-43-116 2045 0 0,-12 13-2053 0 0,40-104 208 0 0,-5-1-1 0 0,-5-3 1 0 0,4-47-318 0 0,-33 138-1399 0 0,-8 35 159 0 0,0 1-601 0 0,0 18-8854 0 0,0-10 3353 0 0</inkml:trace>
  <inkml:trace contextRef="#ctx0" brushRef="#br0" timeOffset="-3275.682">1374 978 7434 0 0,'0'0'989'0'0,"0"0"-366"0"0,0 0-318 0 0,0 0 118 0 0,0 0 364 0 0,0 0 346 0 0,0 0 160 0 0,0 0-97 0 0,0 0-314 0 0,0 0-325 0 0,0 0-197 0 0,0 0-124 0 0,2 23-64 0 0,8 115 71 0 0,4 9-803 0 0,-8-135-2683 0 0,5-8-6597 0 0,-10-4 6850 0 0</inkml:trace>
  <inkml:trace contextRef="#ctx0" brushRef="#br0" timeOffset="-3021.719">1249 941 1120 0 0,'0'0'1401'0'0,"0"0"-984"0"0,0 0-134 0 0,0 0 351 0 0,0 0 264 0 0,0 0 180 0 0,0 0 91 0 0,0 0 38 0 0,0 0-28 0 0,0 0-123 0 0,0 0-134 0 0,0 0-107 0 0,32 10-127 0 0,100 32-109 0 0,-56-32 158 0 0,35-27-1564 0 0,-72 9-2296 0 0,-11 1-3468 0 0,-19 6 2949 0 0</inkml:trace>
  <inkml:trace contextRef="#ctx0" brushRef="#br0" timeOffset="-2740.043">1766 1025 5281 0 0,'0'0'1191'0'0,"0"0"-191"0"0,0 0 7 0 0,0 0 137 0 0,0 0 57 0 0,0 0-128 0 0,0 0-202 0 0,0 0-243 0 0,0 0-226 0 0,0 0-177 0 0,0 0-120 0 0,6 27-70 0 0,15 80-43 0 0,-2-57-567 0 0,-12-46-1453 0 0,-1-4-2344 0 0,-2 0-1308 0 0,-4 0 4180 0 0</inkml:trace>
  <inkml:trace contextRef="#ctx0" brushRef="#br0" timeOffset="-2274.7">2044 1051 0 0 0,'0'0'235'0'0,"0"0"433"0"0,0 0 123 0 0,0 0-76 0 0,0 0-209 0 0,-4 32-207 0 0,-11 98-127 0 0,14-67-200 0 0,3-45 3882 0 0,-2-40-3045 0 0,-1 3-379 0 0,1-1 0 0 0,1 1-1 0 0,1-1 1 0 0,0 1 0 0 0,2 0-1 0 0,0 0 1 0 0,4-9-430 0 0,-5 16 41 0 0,0-1 1 0 0,1 1-1 0 0,1 1 0 0 0,0-1 0 0 0,1 1 1 0 0,0 0-1 0 0,0 0 0 0 0,1 0 1 0 0,1 1-1 0 0,0 0 0 0 0,0 1 1 0 0,1 0-1 0 0,0 0 0 0 0,1 1 0 0 0,0 0 1 0 0,0 0-1 0 0,0 1 0 0 0,1 1 1 0 0,0 0-1 0 0,1 0 0 0 0,-1 1 0 0 0,1 1 1 0 0,0 0-1 0 0,0 0 0 0 0,0 1 1 0 0,8-1-42 0 0,-18 5-11 0 0,0-1 0 0 0,1 0 0 0 0,-1 1 0 0 0,0 0 0 0 0,0-1 0 0 0,0 1 0 0 0,0 0 0 0 0,1 0 0 0 0,-1 0 0 0 0,-1 0 0 0 0,1 1 0 0 0,0-1 0 0 0,0 0 0 0 0,0 1 0 0 0,-1-1 0 0 0,1 1 0 0 0,0 0 0 0 0,-1-1 0 0 0,0 1 0 0 0,1 0 0 0 0,-1 0 0 0 0,0 0 0 0 0,0 0 0 0 0,0 0 0 0 0,0 0 0 0 0,0 1 0 0 0,-1-1 0 0 0,1 0 0 0 0,-1 0 0 0 0,1 0 1 0 0,-1 1-1 0 0,0 1 11 0 0,3 76 751 0 0,-3-77-652 0 0,0 0 1 0 0,0 0 0 0 0,-1 0-1 0 0,1-1 1 0 0,-1 1 0 0 0,1 0-1 0 0,-1-1 1 0 0,0 1-1 0 0,0 0 1 0 0,0-1 0 0 0,0 1-1 0 0,-1-1 1 0 0,1 1 0 0 0,-1-1-1 0 0,1 0 1 0 0,-1 0 0 0 0,0 0-1 0 0,0 0 1 0 0,0 0-1 0 0,0 0 1 0 0,0 0 0 0 0,0 0-1 0 0,0-1 1 0 0,-1 1 0 0 0,1-1-1 0 0,-1 0 1 0 0,1 0 0 0 0,-1 0-1 0 0,0 0 1 0 0,1 0 0 0 0,-1 0-1 0 0,0-1 1 0 0,1 1-1 0 0,-1-1 1 0 0,0 0-100 0 0,-70-10-2238 0 0,28-10-6888 0 0,38 13 4500 0 0</inkml:trace>
  <inkml:trace contextRef="#ctx0" brushRef="#br0" timeOffset="-537.638">1376 293 0 0 0,'0'0'449'0'0,"0"0"524"0"0,0 0 183 0 0,0 0 170 0 0,0 0 163 0 0,0 0 55 0 0,0 0-57 0 0,0 0-198 0 0,0 0-312 0 0,0 0-270 0 0,0 0-140 0 0,0 0-42 0 0,7 0 25 0 0,214 0 3361 0 0,-219-1-3876 0 0,-1 1-1 0 0,1 0 0 0 0,-1-1 1 0 0,1 1-1 0 0,0 0 1 0 0,-1 0-1 0 0,1 0 0 0 0,-1 1 1 0 0,1-1-1 0 0,0 0 1 0 0,-1 0-1 0 0,1 1 0 0 0,-1-1 1 0 0,1 1-1 0 0,-1-1 0 0 0,1 1 1 0 0,-1 0-1 0 0,1 0 1 0 0,-1 0-1 0 0,0 0 0 0 0,0 0 1 0 0,1 0-1 0 0,-1 0 0 0 0,0 0 1 0 0,0 0-1 0 0,0 0 1 0 0,0 1-1 0 0,0-1 0 0 0,0 0 1 0 0,0 1-1 0 0,-1-1 1 0 0,1 1-1 0 0,0-1 0 0 0,-1 1 1 0 0,1-1-1 0 0,-1 1 0 0 0,0-1 1 0 0,1 1-1 0 0,-1-1 1 0 0,0 1-1 0 0,0 0 0 0 0,0-1 1 0 0,0 1-1 0 0,0-1 1 0 0,0 1-1 0 0,-1 1-34 0 0,-36 48 851 0 0,-26 15-159 0 0,63-65-675 0 0,-1 0 1 0 0,1 1-1 0 0,0-1 1 0 0,0 0-1 0 0,1 0 1 0 0,-1 0-1 0 0,0 0 1 0 0,0 1-1 0 0,0-1 1 0 0,1 0-1 0 0,-1 0 1 0 0,1 0-1 0 0,-1 0 1 0 0,1 0-1 0 0,-1 0 1 0 0,1 0-1 0 0,-1 0 1 0 0,1 0-1 0 0,0 0 1 0 0,0 0-1 0 0,-1 0 1 0 0,1 0-1 0 0,0-1 1 0 0,0 1-1 0 0,0 0 1 0 0,0-1-1 0 0,0 1 1 0 0,0 0-1 0 0,0-1 1 0 0,0 1-1 0 0,0-1 1 0 0,0 0-1 0 0,1 1 1 0 0,-1-1-1 0 0,0 0 1 0 0,0 0-1 0 0,0 1 1 0 0,0-1-1 0 0,1 0 1 0 0,-1 0-1 0 0,0 0 1 0 0,0-1-1 0 0,0 1 1 0 0,1 0-18 0 0,58-2 330 0 0,6-11-350 0 0,12-2-1365 0 0,-26 11-6428 0 0,-44 4-2048 0 0</inkml:trace>
  <inkml:trace contextRef="#ctx0" brushRef="#br0" timeOffset="12300.662">1 223 0 0 0,'0'0'263'0'0,"0"0"373"0"0,0 0-69 0 0,0 0-113 0 0,0 0 88 0 0,0 0 247 0 0,0 0 270 0 0,0 0 146 0 0,0 0 33 0 0,0 0-117 0 0,0 0-178 0 0,12-22-162 0 0,39-69-149 0 0,-8 42 858 0 0,-42 48-1468 0 0,0-1 0 0 0,0 1 1 0 0,0 0-1 0 0,0-1 0 0 0,0 1 1 0 0,0 0-1 0 0,1-1 0 0 0,-1 1 1 0 0,0 0-1 0 0,1 0 0 0 0,-1 0 1 0 0,1 0-1 0 0,-1 1 0 0 0,1-1 1 0 0,0 0-1 0 0,-1 1 0 0 0,1-1 1 0 0,0 1-1 0 0,-1-1 0 0 0,1 1 1 0 0,0 0-1 0 0,0 0 0 0 0,-1-1 1 0 0,1 1-1 0 0,0 1 0 0 0,0-1 1 0 0,-1 0-1 0 0,1 0 0 0 0,0 1 1 0 0,-1-1-1 0 0,1 1 0 0 0,0-1 1 0 0,-1 1-1 0 0,1 0 0 0 0,0-1 1 0 0,-1 1-1 0 0,1 0 0 0 0,-1 0 0 0 0,0 0 1 0 0,1 0-1 0 0,-1 1 0 0 0,0-1 1 0 0,0 0-1 0 0,1 1 0 0 0,-1-1 1 0 0,0 0-1 0 0,0 1 0 0 0,-1-1 1 0 0,1 1-1 0 0,0 0-22 0 0,12 23 194 0 0,-2 0 1 0 0,-1 1-1 0 0,-1 0 0 0 0,-1 1 0 0 0,-2 0 0 0 0,0 0 1 0 0,-1 7-195 0 0,-5-31 8 0 0,36 261 110 0 0,-12 1-1 0 0,-9 120-117 0 0,-13-301-37 0 0,-1 151 265 0 0,-1-186 3531 0 0,-17-197-2442 0 0,14-234-1111 0 0,4 323-285 0 0,2 0 0 0 0,3 0 0 0 0,2 0 0 0 0,3 1-1 0 0,3 0 1 0 0,2 1 0 0 0,2 1 0 0 0,3 0 0 0 0,2 2 0 0 0,3 0-1 0 0,4-2 80 0 0,-18 39-36 0 0,1 0-1 0 0,0 0 1 0 0,2 1-1 0 0,0 1 1 0 0,0 0-1 0 0,2 1 1 0 0,0 1-1 0 0,0 1 1 0 0,1 0-1 0 0,0 1 1 0 0,1 1-1 0 0,1 1 1 0 0,4-1 36 0 0,184-39-221 0 0,-127 36 167 0 0,122-6 181 0 0,432-26 179 0 0,66 35-142 0 0,366-16-61 0 0,-972 26-100 0 0,63-1 37 0 0,-1 7 1 0 0,8 7-41 0 0,140 24-9 0 0,-129-11 34 0 0,-138-15-4 0 0,-3-7 562 0 0,-35-4-565 0 0,0 0-12 0 0,-20 114 1947 0 0,-118 166-1685 0 0,130-237-4047 0 0,27-28-7522 0 0,-15-15 4440 0 0</inkml:trace>
  <inkml:trace contextRef="#ctx0" brushRef="#br0" timeOffset="12711.105">5660 105 1856 0 0,'0'0'822'0'0,"0"0"-113"0"0,0 0 12 0 0,0 0 291 0 0,0 0 357 0 0,0 0 268 0 0,0 0 67 0 0,0 0-137 0 0,0 0-232 0 0,0 0-281 0 0,0 0-176 0 0,0 0-107 0 0,0 0-57 0 0,-22 23-42 0 0,-68 75-39 0 0,-19 54 1260 0 0,-153 213-965 0 0,-84 35-928 0 0,323-376-320 0 0,2 0 0 0 0,1 1 0 0 0,1 1 0 0 0,1 1 0 0 0,-1 6 320 0 0,10-7-2791 0 0,8-8-6837 0 0,1-15 3372 0 0</inkml:trace>
  <inkml:trace contextRef="#ctx0" brushRef="#br0" timeOffset="13901.281">5207 1250 0 0 0,'0'0'509'0'0,"0"0"673"0"0,0 0 350 0 0,0 0 131 0 0,0 0 2 0 0,0 0-76 0 0,0 0-163 0 0,0 0-200 0 0,0 0-170 0 0,30-1-152 0 0,96-5-113 0 0,-50-13 601 0 0,113-102 1475 0 0,-162 99-2739 0 0,-2-2 0 0 0,-1 0 0 0 0,-1-2 0 0 0,-1 0 0 0 0,-1-1 0 0 0,-2-1 0 0 0,0-2 0 0 0,-2 1-1 0 0,3-11-127 0 0,-15 30 14 0 0,-1 0 0 0 0,0 1 1 0 0,-1-1-1 0 0,0 0 0 0 0,0-1 0 0 0,-1 1 0 0 0,-1 0 0 0 0,1-1 0 0 0,-2 1 0 0 0,1-1 0 0 0,-2 1 0 0 0,1-1 0 0 0,-2 0-14 0 0,1 8-33 0 0,0 1-1 0 0,-1-1 1 0 0,0 0 0 0 0,1 1-1 0 0,-1 0 1 0 0,0-1 0 0 0,0 1-1 0 0,-1 0 1 0 0,1 0 0 0 0,0 0-1 0 0,-1 0 1 0 0,1 1 0 0 0,-1-1-1 0 0,1 0 1 0 0,-1 1 0 0 0,0 0-1 0 0,0 0 1 0 0,0 0 0 0 0,1 0-1 0 0,-1 0 1 0 0,0 1 0 0 0,0-1-1 0 0,0 1 1 0 0,0-1 0 0 0,0 1-1 0 0,0 0 1 0 0,-1 1 0 0 0,1-1-1 0 0,0 0 1 0 0,0 1 0 0 0,1 0-1 0 0,-1-1 1 0 0,0 1 0 0 0,0 0-1 0 0,0 1 1 0 0,0-1-1 0 0,1 0 1 0 0,-1 1 0 0 0,1 0-1 0 0,-1-1 1 0 0,1 1 0 0 0,-1 0-1 0 0,1 0 1 0 0,0 1 0 0 0,0-1-1 0 0,0 0 34 0 0,-11 10 9 0 0,1 1 0 0 0,0 0 0 0 0,1 1-1 0 0,0 0 1 0 0,1 0 0 0 0,1 1-1 0 0,0 0 1 0 0,1 1 0 0 0,1 0 0 0 0,1 0-1 0 0,0 1 1 0 0,1 0 0 0 0,0 0-1 0 0,2 0 1 0 0,0 0 0 0 0,0 1-1 0 0,2 15-8 0 0,0-25 59 0 0,2 0-1 0 0,-1 1 0 0 0,1-1 0 0 0,1 0 0 0 0,-1 0 0 0 0,1 0 0 0 0,1 0 0 0 0,-1 0 0 0 0,1-1 1 0 0,1 1-1 0 0,0-1 0 0 0,0 0 0 0 0,0 0 0 0 0,1 0 0 0 0,0 0 0 0 0,0-1 0 0 0,0 0 0 0 0,1 0 1 0 0,0 0-1 0 0,0-1 0 0 0,7 5-58 0 0,-3-4 127 0 0,1-1 1 0 0,-1 0-1 0 0,1 0 0 0 0,0-1 1 0 0,0 0-1 0 0,1-1 1 0 0,-1 0-1 0 0,1-1 0 0 0,0-1 1 0 0,0 0-1 0 0,-1 0 1 0 0,1-1-1 0 0,0 0 0 0 0,0-1 1 0 0,11-3-128 0 0,-6 1 79 0 0,0-1 0 0 0,0-1 1 0 0,-1-1-1 0 0,0-1 1 0 0,0 0-1 0 0,-1-1 0 0 0,0 0 1 0 0,0-1-1 0 0,-1-1 0 0 0,0 0 1 0 0,0-1-1 0 0,9-11-79 0 0,-11 10 0 0 0,0 0 0 0 0,-1-1 1 0 0,-1 0-1 0 0,0-1 0 0 0,-1 0 0 0 0,0 0 0 0 0,-1-1 1 0 0,-1 0-1 0 0,0-1 0 0 0,-1 1 0 0 0,-1-1 0 0 0,0-1 1 0 0,0-6-1 0 0,-4-18-189 0 0,-2 41 161 0 0,1 1 0 0 0,0-1 0 0 0,0 1 0 0 0,-1-1 0 0 0,1 0 0 0 0,0 1 0 0 0,-1-1 0 0 0,1 1 0 0 0,0-1 0 0 0,-1 0 1 0 0,1 1-1 0 0,0-1 0 0 0,-1 0 0 0 0,1 1 0 0 0,-1-1 0 0 0,1 0 0 0 0,-1 0 0 0 0,1 1 0 0 0,0-1 0 0 0,-1 0 0 0 0,1 0 0 0 0,-1 0 0 0 0,1 0 0 0 0,-1 0 0 0 0,1 0 1 0 0,-1 0-1 0 0,1 0 0 0 0,-1 0 0 0 0,0 0 0 0 0,1 0 0 0 0,-1 0 0 0 0,1 0 0 0 0,-1 0 0 0 0,1 0 0 0 0,0 0 0 0 0,-1-1 0 0 0,1 1 0 0 0,-1 0 0 0 0,1 0 0 0 0,-1 0 1 0 0,1-1-1 0 0,-1 1 0 0 0,1 0 0 0 0,0-1 0 0 0,-1 1 0 0 0,1 0 0 0 0,0-1 0 0 0,-1 1 0 0 0,1-1 0 0 0,0 1 0 0 0,-1-1 0 0 0,1 1 0 0 0,0 0 0 0 0,0-1 1 0 0,0 1-1 0 0,-1-1 0 0 0,1 1 0 0 0,0-1 0 0 0,0 1 0 0 0,0-1 0 0 0,0 1 0 0 0,0-1 0 0 0,0 1 0 0 0,0-1 0 0 0,0 1 0 0 0,0-1 28 0 0,-8 11-16 0 0,0 0-1 0 0,1 1 0 0 0,0 0 1 0 0,1 0-1 0 0,0 0 1 0 0,1 1-1 0 0,0-1 0 0 0,1 2 1 0 0,0-1-1 0 0,1 0 1 0 0,1 1-1 0 0,-1-1 0 0 0,2 1 1 0 0,0 0-1 0 0,1-1 1 0 0,0 1-1 0 0,0 0 1 0 0,2 6 16 0 0,1-10 47 0 0,1-1 0 0 0,0 0 1 0 0,0 0-1 0 0,0 0 0 0 0,1 0 1 0 0,0 0-1 0 0,0-1 0 0 0,1 0 1 0 0,0 0-1 0 0,1-1 0 0 0,-1 0 1 0 0,1 0-1 0 0,0 0 0 0 0,1-1 1 0 0,-1 0-1 0 0,1 0 0 0 0,0-1 1 0 0,0 0-1 0 0,1 0 0 0 0,-1-1 1 0 0,1 0-1 0 0,-1-1 0 0 0,1 0 1 0 0,0 0-1 0 0,0-1 0 0 0,0 0 1 0 0,0 0-1 0 0,0-1 0 0 0,0 0 1 0 0,2-1-48 0 0,3 1 100 0 0,0 0 0 0 0,0-2 1 0 0,0 1-1 0 0,0-2 0 0 0,0 0 0 0 0,0 0 1 0 0,0-1-1 0 0,-1-1 0 0 0,1-1 0 0 0,-2 0 0 0 0,1 0 1 0 0,4-4-101 0 0,-2 2 25 0 0,-1-1 0 0 0,0-1 0 0 0,0 0 0 0 0,-2-1 0 0 0,1 0 0 0 0,-1-1 0 0 0,-1 0 0 0 0,0-1 0 0 0,0 0 0 0 0,-2-1 0 0 0,0 0 0 0 0,0 0 0 0 0,-1-1 0 0 0,-1 0 0 0 0,0-1 0 0 0,-2 0 0 0 0,1 0 0 0 0,-2 0 0 0 0,0 0 0 0 0,-1-1 0 0 0,-1 1 0 0 0,0-1 0 0 0,-1-12-25 0 0,-1 25-41 0 0,-1 0 1 0 0,1 0 0 0 0,0 0-1 0 0,-1 0 1 0 0,0 1 0 0 0,0-1 0 0 0,0 0-1 0 0,-1 0 1 0 0,1 1 0 0 0,-1-1 0 0 0,0 1-1 0 0,0-1 1 0 0,0 1 0 0 0,0 0-1 0 0,0 0 1 0 0,-1 0 0 0 0,0 0 0 0 0,1 0-1 0 0,-1 0 1 0 0,0 1 0 0 0,0-1 0 0 0,-1 1-1 0 0,1 0 1 0 0,0 0 0 0 0,-1 0-1 0 0,1 0 1 0 0,-1 1 0 0 0,0 0 0 0 0,1-1-1 0 0,-1 1 1 0 0,0 1 0 0 0,0-1 0 0 0,0 0-1 0 0,0 1 1 0 0,0 0 0 0 0,0 0 0 0 0,0 0-1 0 0,0 0 1 0 0,1 1 0 0 0,-1 0-1 0 0,0 0 1 0 0,0 0 0 0 0,0 0 0 0 0,1 0-1 0 0,-1 1 1 0 0,-3 1 40 0 0,-5 7 11 0 0,1 0 0 0 0,-1 0 0 0 0,2 1-1 0 0,-1 1 1 0 0,2 0 0 0 0,0 0 0 0 0,0 1 0 0 0,1 0 0 0 0,0 1-1 0 0,2 0 1 0 0,-1 0 0 0 0,2 0 0 0 0,0 1 0 0 0,0-1 0 0 0,1 1-1 0 0,1 0 1 0 0,1 1 0 0 0,0-1 0 0 0,1 0 0 0 0,1 1 0 0 0,0-1-1 0 0,1 0 1 0 0,1 1 0 0 0,0-1 0 0 0,1 0 0 0 0,0 0 0 0 0,2 0-1 0 0,0 0 1 0 0,0-1 0 0 0,1 0 0 0 0,1 0 0 0 0,0 0 0 0 0,6 6-11 0 0,-1-6 18 0 0,0 1 1 0 0,1-2 0 0 0,0 0 0 0 0,1 0 0 0 0,1-1 0 0 0,0-1-1 0 0,1-1 1 0 0,0 0 0 0 0,0-1 0 0 0,1 0 0 0 0,0-1 0 0 0,1-2 0 0 0,-1 1-1 0 0,1-2 1 0 0,14 2-19 0 0,57 6-850 0 0,-60-11-2158 0 0,0-2-3947 0 0,-20 0-3723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00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25 982 6161 0 0,'0'0'1115'0'0,"0"0"-275"0"0,0 0-14 0 0,0 0 221 0 0,0 0 225 0 0,0 0 63 0 0,0 0-119 0 0,0 0-213 0 0,0 0-209 0 0,0 0-152 0 0,0 0-65 0 0,14-4-43 0 0,110-18 1684 0 0,216 22 988 0 0,-279-4-3039 0 0,-31 2-1811 0 0,0 1-5106 0 0,-24 4-1424 0 0,-2-3 1789 0 0</inkml:trace>
  <inkml:trace contextRef="#ctx0" brushRef="#br0" timeOffset="373.042">1 1254 0 0 0,'0'0'944'0'0,"0"0"674"0"0,0 0 304 0 0,0 0 47 0 0,0 0-134 0 0,0 0-180 0 0,0 0-137 0 0,0 0-170 0 0,0 0-185 0 0,0 0-142 0 0,0 0-105 0 0,0 0-45 0 0,19 0-10 0 0,119-11 1470 0 0,90-21 212 0 0,-152 32-2982 0 0,-50 6-2155 0 0,-3 2-3368 0 0,-15-5 346 0 0,-2-2-2288 0 0</inkml:trace>
  <inkml:trace contextRef="#ctx0" brushRef="#br0" timeOffset="3708.996">1657 665 0 0 0,'0'0'763'0'0,"0"0"480"0"0,0 0 202 0 0,0 0 28 0 0,0 0-34 0 0,0 0-92 0 0,0 0-159 0 0,-3-2-193 0 0,2 2-927 0 0,1-1 1 0 0,-1 1 0 0 0,0-1-1 0 0,1 1 1 0 0,-1-1 0 0 0,1 0-1 0 0,-1 1 1 0 0,1-1-1 0 0,-1 0 1 0 0,1 1 0 0 0,-1-1-1 0 0,1 0 1 0 0,0 0 0 0 0,-1 0-1 0 0,1 1 1 0 0,0-1-1 0 0,0 0 1 0 0,-1 0 0 0 0,1 0-1 0 0,0 0 1 0 0,0 1 0 0 0,0-1-1 0 0,0 0 1 0 0,0 0-1 0 0,0 0 1 0 0,1 0 0 0 0,-1 0-1 0 0,0 1 1 0 0,0-1 0 0 0,0 0-1 0 0,1 0 1 0 0,-1 0 0 0 0,1 1-1 0 0,-1-1 1 0 0,0 0-1 0 0,1 0 1 0 0,-1 1 0 0 0,1-1-1 0 0,0 0 1 0 0,-1 1 0 0 0,1-1-1 0 0,-1 1 1 0 0,1-1-1 0 0,0 1 1 0 0,0-1 0 0 0,-1 1-1 0 0,1-1 1 0 0,0 1 0 0 0,0 0-1 0 0,-1-1 1 0 0,1 1-1 0 0,0 0 1 0 0,0 0 0 0 0,0 0-1 0 0,0-1 1 0 0,-1 1 0 0 0,1 0-1 0 0,0 0 1 0 0,0 0 0 0 0,0 0-1 0 0,0 1 1 0 0,0-1-1 0 0,-1 0-68 0 0,154-59 2833 0 0,-139 55-2735 0 0,1 0-1 0 0,0 1 1 0 0,0 1 0 0 0,0 1 0 0 0,0 0-1 0 0,0 1 1 0 0,13 1-98 0 0,-25 2 15 0 0,0 0 0 0 0,-1 0-1 0 0,1 0 1 0 0,-1 0 0 0 0,0 1 0 0 0,0-1-1 0 0,0 1 1 0 0,0 0 0 0 0,-1 0 0 0 0,0 0-1 0 0,1 0 1 0 0,-1 0 0 0 0,-1 0 0 0 0,1 1 0 0 0,-1-1-1 0 0,1 0 1 0 0,-1 1 0 0 0,-1 0 0 0 0,1-1-1 0 0,0 1 1 0 0,-1-1 0 0 0,0 1 0 0 0,0 0-1 0 0,-1-1 1 0 0,1 1 0 0 0,-1 0 0 0 0,0-1-1 0 0,0 1 1 0 0,-2 2-15 0 0,-4 20 62 0 0,-1 0-1 0 0,-2 0 0 0 0,-1-1 1 0 0,-1-1-1 0 0,-8 14-61 0 0,5-10 37 0 0,-28 46 54 0 0,-2-2 0 0 0,-4-2-1 0 0,-4-1-90 0 0,-42 62 107 0 0,89-124-88 0 0,3-5-6 0 0,0 1 1 0 0,0-1 0 0 0,0 0 0 0 0,1 1-1 0 0,-1 0 1 0 0,1 0 0 0 0,0-1 0 0 0,0 1-1 0 0,0 1 1 0 0,0-1 0 0 0,1 0 0 0 0,0 0-1 0 0,0 1 1 0 0,0-1 0 0 0,0 0 0 0 0,1 1-1 0 0,0-1 1 0 0,-1 1 0 0 0,2-1 0 0 0,-1 1-1 0 0,0-1 1 0 0,1 1 0 0 0,0 1-14 0 0,3-4 67 0 0,-1 0 0 0 0,1 0 0 0 0,-1 0 0 0 0,1-1 0 0 0,0 1 0 0 0,0-1 0 0 0,0 0-1 0 0,0 0 1 0 0,0 0 0 0 0,0-1 0 0 0,0 1 0 0 0,0-1 0 0 0,0 0 0 0 0,0 0 0 0 0,0 0 0 0 0,0-1 0 0 0,3 0-67 0 0,7 1 202 0 0,29-3 128 0 0,-1-1 0 0 0,0-2-1 0 0,0-2 1 0 0,20-7-330 0 0,-45 8-463 0 0,-9 2-4959 0 0,-1 1-3268 0 0,-5 0 1387 0 0</inkml:trace>
  <inkml:trace contextRef="#ctx0" brushRef="#br0" timeOffset="4194.512">2357 695 2769 0 0,'0'0'2093'0'0,"0"0"-458"0"0,0 0-242 0 0,0 0-54 0 0,0 0 34 0 0,0 0 6 0 0,0 0-37 0 0,0 0-102 0 0,0 0-176 0 0,0 0-191 0 0,0 0-188 0 0,0 0-157 0 0,0 0-108 0 0,22-11-48 0 0,70-31-26 0 0,13 21 478 0 0,115 14 24 0 0,-219 7-838 0 0,0 0 1 0 0,0 0-1 0 0,0 0 0 0 0,0 0 1 0 0,0 0-1 0 0,0 0 0 0 0,0 0 1 0 0,0 1-1 0 0,0-1 0 0 0,0 0 1 0 0,0 1-1 0 0,0-1 0 0 0,-1 1 1 0 0,1-1-1 0 0,0 1 1 0 0,0-1-1 0 0,0 1 0 0 0,-1-1 1 0 0,1 1-1 0 0,0 0 0 0 0,-1 0 1 0 0,1-1-1 0 0,-1 1 0 0 0,1 0 1 0 0,0 0-1 0 0,-1 0 0 0 0,0-1 1 0 0,1 1-1 0 0,-1 0 0 0 0,0 0 1 0 0,1 0-1 0 0,-1 0 0 0 0,0 0 1 0 0,0 0-1 0 0,0 0 0 0 0,0 0 1 0 0,0 0-1 0 0,0 0 0 0 0,0 0 1 0 0,0 0-1 0 0,0 0 0 0 0,0 0 1 0 0,0-1-1 0 0,-1 1 0 0 0,1 0 1 0 0,0 0-1 0 0,-1 0 0 0 0,1 0 1 0 0,-1 0-11 0 0,-20 49 542 0 0,20-48-537 0 0,-74 126 541 0 0,36-63-402 0 0,2 1-1 0 0,3 2 0 0 0,2 5-143 0 0,14-25 14 0 0,2 1 0 0 0,2 1 0 0 0,3 0 1 0 0,2 1-1 0 0,2 0 0 0 0,1 7-14 0 0,6 3-125 0 0,0-37-3123 0 0,0-23 2110 0 0,0-1-183 0 0,0 0-230 0 0,0 0-278 0 0,-2-8-9937 0 0,2 4 10106 0 0</inkml:trace>
  <inkml:trace contextRef="#ctx0" brushRef="#br0" timeOffset="4438.131">2256 1125 4273 0 0,'0'0'1656'0'0,"0"0"-435"0"0,0 0-268 0 0,0 0 153 0 0,0 0 285 0 0,0 0 158 0 0,0 0-70 0 0,0 0-241 0 0,0 0-247 0 0,0 0-207 0 0,0 0-159 0 0,0 0-106 0 0,26 7-55 0 0,87 17 6 0 0,-19-18 394 0 0,-35-10-1123 0 0,0-2 0 0 0,0-3 1 0 0,-1-3-1 0 0,48-16 259 0 0,-92 24-436 0 0,70-26-6264 0 0,-53 18 780 0 0,-14 7 428 0 0</inkml:trace>
  <inkml:trace contextRef="#ctx0" brushRef="#br0" timeOffset="4739.364">3191 842 2200 0 0,'0'0'909'0'0,"0"0"-144"0"0,0 0 14 0 0,0 0 221 0 0,0 0 243 0 0,0 0 128 0 0,-26 33-48 0 0,-80 106-243 0 0,46-34 113 0 0,53-86-1108 0 0,0 1 0 0 0,2 0 0 0 0,0 1 0 0 0,1-1 0 0 0,1 1 1 0 0,1 0-1 0 0,1-1 0 0 0,1 8-85 0 0,0-23 88 0 0,0 0 1 0 0,1 1-1 0 0,-1-1 0 0 0,2 0 0 0 0,-1 0 1 0 0,0 0-1 0 0,1 0 0 0 0,0 0 1 0 0,0 0-1 0 0,1-1 0 0 0,-1 1 1 0 0,1-1-1 0 0,0 1 0 0 0,0-1 0 0 0,0 0 1 0 0,1 0-1 0 0,-1 0 0 0 0,1-1 1 0 0,0 1-1 0 0,0-1 0 0 0,1 0 1 0 0,-1 0-1 0 0,0 0 0 0 0,1-1 0 0 0,0 1 1 0 0,0-1-1 0 0,-1-1 0 0 0,1 1 1 0 0,1 0-1 0 0,-1-1-88 0 0,7 2 318 0 0,0 0 1 0 0,0-1-1 0 0,0-1 1 0 0,0 0-1 0 0,1 0 1 0 0,-1-1-1 0 0,0-1 1 0 0,0 0-1 0 0,1 0 1 0 0,-1-1-1 0 0,0-1 1 0 0,8-3-319 0 0,-6 2 137 0 0,0-1 0 0 0,0 0 0 0 0,-1-1 0 0 0,0-1 0 0 0,0 0 0 0 0,0-1 0 0 0,-1 0 0 0 0,0-1 0 0 0,-1 0 0 0 0,0-1 0 0 0,0 0 0 0 0,-1 0 0 0 0,0-2-1 0 0,-1 1 1 0 0,0-1 0 0 0,-1 0 0 0 0,0-1 0 0 0,-1 0 0 0 0,-1 0 0 0 0,0-1 0 0 0,-1 1 0 0 0,0-1 0 0 0,-1 0 0 0 0,0-1 0 0 0,-2 1 0 0 0,1-1 0 0 0,-2 1 0 0 0,0-1 0 0 0,-1 0 0 0 0,0 0 0 0 0,-1 1 0 0 0,-1-1 0 0 0,0 1 0 0 0,-1-1 0 0 0,-2-3-137 0 0,1 7-110 0 0,-1 0 0 0 0,0 1 0 0 0,-1 0 0 0 0,0 0 0 0 0,0 1 0 0 0,-1-1 0 0 0,0 2 0 0 0,-1-1 0 0 0,0 1-1 0 0,-1 0 1 0 0,1 0 0 0 0,-2 1 0 0 0,1 0 0 0 0,-1 1 0 0 0,0 0 0 0 0,-7-3 110 0 0,-47-5-3875 0 0,-3 27-4907 0 0,51-6-609 0 0</inkml:trace>
  <inkml:trace contextRef="#ctx0" brushRef="#br0" timeOffset="5212.593">3660 676 0 0 0,'0'0'1051'0'0,"0"0"161"0"0,0 0 146 0 0,0 0 122 0 0,0 0 124 0 0,0 0 127 0 0,0 0 58 0 0,0 0-65 0 0,0 0-205 0 0,0 0-272 0 0,0 0-281 0 0,-18-5-251 0 0,-54-14-189 0 0,54 14-111 0 0,37 1 1067 0 0,78-10 171 0 0,-93 14-1591 0 0,78 0 985 0 0,-80 0-1029 0 0,1 0 1 0 0,-1 0 0 0 0,0 0 0 0 0,0 1 0 0 0,0-1-1 0 0,0 1 1 0 0,0 0 0 0 0,0-1 0 0 0,0 1 0 0 0,0 0-1 0 0,0 0 1 0 0,0 0 0 0 0,0 0 0 0 0,-1 1-1 0 0,1-1 1 0 0,0 1 0 0 0,-1-1 0 0 0,1 1 0 0 0,-1-1-1 0 0,1 1 1 0 0,-1 0 0 0 0,0-1 0 0 0,0 1 0 0 0,0 0-1 0 0,0 0 1 0 0,0 0 0 0 0,0 0 0 0 0,0 0-1 0 0,-1 0 1 0 0,1 0 0 0 0,-1 0 0 0 0,1 1 0 0 0,-1-1-1 0 0,0 0-18 0 0,-1 5 32 0 0,-1 0 0 0 0,0-1 0 0 0,0 1 0 0 0,0-1 0 0 0,-1 0 0 0 0,1 0 0 0 0,-2 0 0 0 0,1 0 0 0 0,-1 0 0 0 0,0-1 0 0 0,0 1 0 0 0,0-1 0 0 0,-1 0 0 0 0,0 0 0 0 0,0-1 0 0 0,0 1 0 0 0,0-1 0 0 0,-1-1 0 0 0,1 1 0 0 0,-7 2-32 0 0,-53 53 214 0 0,64-58-215 0 0,0 0 0 0 0,0 1 0 0 0,0-1 0 0 0,0 0 0 0 0,0 1 1 0 0,1-1-1 0 0,-1 1 0 0 0,1-1 0 0 0,-1 1 0 0 0,1-1 0 0 0,-1 1 0 0 0,1-1 0 0 0,0 1 0 0 0,-1 0 0 0 0,1-1 0 0 0,0 1 1 0 0,0-1-1 0 0,0 1 0 0 0,1 0 0 0 0,-1-1 0 0 0,0 1 0 0 0,1-1 0 0 0,-1 1 0 0 0,1-1 0 0 0,-1 1 0 0 0,1-1 1 0 0,-1 1-1 0 0,1-1 0 0 0,0 0 0 0 0,0 1 0 0 0,0-1 0 0 0,0 0 0 0 0,0 0 0 0 0,0 1 0 0 0,0-1 0 0 0,0 0 0 0 0,1 0 1 0 0,-1 0-1 0 0,0 0 0 0 0,1-1 0 0 0,-1 1 0 0 0,1 0 0 0 0,-1 0 0 0 0,0-1 0 0 0,1 1 0 0 0,1-1 1 0 0,75 17 139 0 0,-34-17-286 0 0,11 0-1949 0 0,-19 0-9982 0 0,-32 0 3229 0 0</inkml:trace>
  <inkml:trace contextRef="#ctx0" brushRef="#br0" timeOffset="6109.962">4005 1203 2425 0 0,'0'0'1804'0'0,"0"0"-142"0"0,0 0 130 0 0,0 0 212 0 0,0 0 62 0 0,0 0-169 0 0,0 0-280 0 0,0 0-271 0 0,0 0-202 0 0,0 0-185 0 0,0 0-168 0 0,0 0-91 0 0,31 2-111 0 0,100 8-92 0 0,35-15 780 0 0,-93 2-1220 0 0,2-1-5895 0 0,-62 4-199 0 0,-4 0-4715 0 0</inkml:trace>
  <inkml:trace contextRef="#ctx0" brushRef="#br0" timeOffset="8775.021">4804 750 0 0 0,'0'0'1203'0'0,"0"0"-67"0"0,0 0-52 0 0,0 0 70 0 0,0 0 144 0 0,0 0 162 0 0,0 0 39 0 0,0 0-88 0 0,0 0-171 0 0,0 0-212 0 0,0 0-195 0 0,0 0-152 0 0,35-8-97 0 0,110-25-58 0 0,131-25 2266 0 0,-179 43-2016 0 0,-96 15-713 0 0,-8 26 618 0 0,-43 50 122 0 0,21-34-574 0 0,3 0 0 0 0,1 2-1 0 0,3 0 1 0 0,-3 10-229 0 0,0 23 134 0 0,4 1-1 0 0,3 0 0 0 0,2 7-133 0 0,1-5 48 0 0,-35 82 112 0 0,22-127-381 0 0,26-63-19526 0 0,2 24 17940 0 0</inkml:trace>
  <inkml:trace contextRef="#ctx0" brushRef="#br0" timeOffset="9007.038">4734 1203 1640 0 0,'0'0'1390'0'0,"0"0"-115"0"0,0 0 17 0 0,0 0 331 0 0,0 0 219 0 0,0 0 2 0 0,0 0-238 0 0,0 0-286 0 0,0 0-230 0 0,0 0-218 0 0,32-3-128 0 0,101-11-104 0 0,91-21 1425 0 0,-119 21-1801 0 0,16-4-2008 0 0,-45-1-9344 0 0,-66 15 4413 0 0</inkml:trace>
  <inkml:trace contextRef="#ctx0" brushRef="#br0" timeOffset="9428.893">5766 768 5041 0 0,'0'0'1435'0'0,"0"0"-97"0"0,0 0-59 0 0,0 0 34 0 0,0 0 24 0 0,0 0-28 0 0,0 0-83 0 0,0 0-135 0 0,0 0-199 0 0,0 0-213 0 0,0 0-161 0 0,-32 18-128 0 0,-103 53-45 0 0,70-24 304 0 0,58-36-511 0 0,6-9-129 0 0,-1 0-1 0 0,1 0 1 0 0,0 0 0 0 0,-1 0-1 0 0,1 0 1 0 0,0 1 0 0 0,0-1-1 0 0,0 0 1 0 0,1 1-1 0 0,-1-1 1 0 0,1 1 0 0 0,-1-1-1 0 0,1 1 1 0 0,0-1 0 0 0,0 1-1 0 0,0-1 1 0 0,0 0 0 0 0,0 1-1 0 0,0-1 1 0 0,1 1 0 0 0,0-1-1 0 0,-1 1 1 0 0,1-1-1 0 0,0 0 1 0 0,0 1 0 0 0,0-1-1 0 0,0 0 1 0 0,0 0 0 0 0,1 0-1 0 0,-1 0 1 0 0,1 0 0 0 0,-1 0-1 0 0,1 0 1 0 0,0 0-1 0 0,0-1 1 0 0,0 1 0 0 0,0-1-1 0 0,0 1 1 0 0,0-1 0 0 0,0 0-1 0 0,0 0 1 0 0,0 0 0 0 0,1 0-1 0 0,-1 0 1 0 0,0 0 0 0 0,2 0-10 0 0,101 27 281 0 0,-86-25-241 0 0,0 1-1 0 0,0 1 0 0 0,-1 0 0 0 0,0 2 0 0 0,0 0 1 0 0,0 1-1 0 0,-1 1 0 0 0,11 7-38 0 0,-25-14 42 0 0,0 1-1 0 0,0-1 1 0 0,0 1-1 0 0,0 0 1 0 0,-1 0 0 0 0,1 0-1 0 0,-1 1 1 0 0,1-1-1 0 0,-1 0 1 0 0,0 1 0 0 0,-1 0-1 0 0,1-1 1 0 0,-1 1 0 0 0,1 0-1 0 0,-1 0 1 0 0,0 0-1 0 0,0 0 1 0 0,-1 0 0 0 0,1 0-1 0 0,-1 0 1 0 0,0 0-1 0 0,0 0 1 0 0,0 0 0 0 0,-1 0-1 0 0,1 0 1 0 0,-1 0 0 0 0,0 0-1 0 0,0 0 1 0 0,-1 0-1 0 0,1 0 1 0 0,-1-1 0 0 0,0 1-1 0 0,0 0-41 0 0,-4 8 86 0 0,-1 0 0 0 0,0-1 1 0 0,-1 0-1 0 0,0 0 0 0 0,-1-1 0 0 0,-1 0 0 0 0,1 0 0 0 0,-1-1 0 0 0,-5 3-86 0 0,-141 76-392 0 0,98-83-5083 0 0,32-31-8613 0 0,24 19 11932 0 0</inkml:trace>
  <inkml:trace contextRef="#ctx0" brushRef="#br0" timeOffset="9590.376">5510 827 0 0 0,'0'0'1270'0'0,"0"0"186"0"0,0 0 56 0 0,0 0-62 0 0,0 0-134 0 0,0 0-137 0 0,0 0-145 0 0,32-10-121 0 0,99-29-150 0 0,-45 29 164 0 0,27 17-785 0 0,-38 1-3028 0 0,-21-1-3213 0 0,-40-7 3122 0 0</inkml:trace>
  <inkml:trace contextRef="#ctx0" brushRef="#br0" timeOffset="10074.938">6190 636 3457 0 0,'0'0'1960'0'0,"0"0"-102"0"0,0 0-58 0 0,0 0-73 0 0,0 0-218 0 0,0 0-306 0 0,0 0-326 0 0,0 0-263 0 0,0 0-184 0 0,0 0-96 0 0,0 0-24 0 0,0 0 27 0 0,0 0 59 0 0,11-6 46 0 0,36-16 18 0 0,31 11 1067 0 0,-54 13-1360 0 0,-22-2-158 0 0,0 0-1 0 0,0 0 0 0 0,0 1 1 0 0,0-1-1 0 0,-1 0 0 0 0,1 1 1 0 0,0-1-1 0 0,0 1 1 0 0,0 0-1 0 0,-1 0 0 0 0,1-1 1 0 0,0 1-1 0 0,-1 0 0 0 0,1 1 1 0 0,0-1-1 0 0,-1 0 0 0 0,0 0 1 0 0,1 1-1 0 0,-1-1 1 0 0,0 1-1 0 0,1-1 0 0 0,-1 1 1 0 0,0-1-1 0 0,0 1 0 0 0,0 0 1 0 0,-1-1-1 0 0,1 1 1 0 0,0 0-1 0 0,-1 0 0 0 0,1 0 1 0 0,-1 0-1 0 0,1 0 0 0 0,-1 0 1 0 0,0-1-1 0 0,0 1 1 0 0,0 0-1 0 0,0 0 0 0 0,0 0 1 0 0,0 0-1 0 0,-1 0 0 0 0,1 0 1 0 0,-1 0-1 0 0,1 0 1 0 0,-1-1-1 0 0,0 1 0 0 0,0 0 1 0 0,1 0-1 0 0,-1-1 0 0 0,0 1 1 0 0,-1 0-1 0 0,1-1 1 0 0,0 1-1 0 0,0-1 0 0 0,-2 1-8 0 0,-20 22 175 0 0,17-19-119 0 0,-1 1 0 0 0,1-1 1 0 0,1 1-1 0 0,-1 0 0 0 0,1 1 0 0 0,0 0 0 0 0,0-1 0 0 0,1 2 0 0 0,0-1 0 0 0,0 0 0 0 0,1 1 0 0 0,-1 0 0 0 0,2-1 0 0 0,-1 1 0 0 0,1 0 0 0 0,0 7-56 0 0,2-13 22 0 0,0 0 0 0 0,1 0 0 0 0,-1 1 0 0 0,1-1 0 0 0,-1 0-1 0 0,1 0 1 0 0,0 1 0 0 0,0-1 0 0 0,0 0 0 0 0,0 0-1 0 0,1 0 1 0 0,-1 0 0 0 0,0-1 0 0 0,1 1 0 0 0,0 0-1 0 0,-1 0 1 0 0,1-1 0 0 0,0 1 0 0 0,0-1 0 0 0,-1 0 0 0 0,1 1-1 0 0,0-1 1 0 0,1 0 0 0 0,-1 0 0 0 0,0 0 0 0 0,0-1-1 0 0,0 1 1 0 0,0 0 0 0 0,1-1 0 0 0,-1 1 0 0 0,0-1-1 0 0,1 0 1 0 0,-1 0 0 0 0,0 0 0 0 0,1 0-22 0 0,85-6-1200 0 0,-67-1-2077 0 0,-9 1-7249 0 0,-10 5 3833 0 0</inkml:trace>
  <inkml:trace contextRef="#ctx0" brushRef="#br0" timeOffset="10724.782">6541 540 0 0 0,'0'0'328'0'0,"0"0"548"0"0,0 0 311 0 0,0 0 211 0 0,0 0 106 0 0,0 0-32 0 0,0 0-41 0 0,0 0-80 0 0,0 0-114 0 0,0 0-97 0 0,0 0-145 0 0,0 0-90 0 0,17 14-69 0 0,53 46-81 0 0,-56-48-445 0 0,0 2 0 0 0,0 0 0 0 0,-1 0 0 0 0,-1 1 0 0 0,0 1 0 0 0,-1 0 0 0 0,-1 0 0 0 0,3 8-310 0 0,-9-17 74 0 0,10 21 40 0 0,-2 0 0 0 0,-1 1 0 0 0,-1 0 0 0 0,-2 1 0 0 0,-1 0 0 0 0,-1 0 0 0 0,-1 1 0 0 0,-2 0 0 0 0,-1-1 0 0 0,-2 1 0 0 0,-2 27-114 0 0,0-37-70 0 0,0 0 0 0 0,-1 0 0 0 0,-1 0 0 0 0,-1 0 0 0 0,-1-1 0 0 0,-1 1 0 0 0,0-1 0 0 0,-2-1 0 0 0,0 0 1 0 0,-1 0-1 0 0,-1-1 0 0 0,-1 0 0 0 0,0-1 0 0 0,-1 0 0 0 0,-1-1 0 0 0,-1-1 0 0 0,0 0 0 0 0,-1-1 0 0 0,-1 0 0 0 0,0-2 0 0 0,-5 4 70 0 0,-143 64-4836 0 0,51-41-4272 0 0,84-33 5298 0 0</inkml:trace>
  <inkml:trace contextRef="#ctx0" brushRef="#br0" timeOffset="11778.417">1751 315 0 0 0,'0'0'453'0'0,"0"0"196"0"0,-19 5 107 0 0,-59 14 61 0 0,31 9 985 0 0,28-12-1102 0 0,0 1-1 0 0,0 1 1 0 0,2 1 0 0 0,0 0 0 0 0,1 1-1 0 0,1 1 1 0 0,1 1 0 0 0,1 0 0 0 0,1 0-1 0 0,-8 21-699 0 0,-6 19 534 0 0,2 0-1 0 0,4 2 0 0 0,2 0 0 0 0,2 1 1 0 0,4 1-1 0 0,0 26-533 0 0,7-58 206 0 0,2 0 0 0 0,1 0 0 0 0,2 0 0 0 0,1 0 0 0 0,2 0 0 0 0,7 34-206 0 0,-6-56 36 0 0,1 1 0 0 0,0-1 0 0 0,1 0 0 0 0,0 0 0 0 0,0-1 0 0 0,2 0 0 0 0,-1 0 1 0 0,1 0-1 0 0,1-1 0 0 0,0 0 0 0 0,0-1 0 0 0,1 0 0 0 0,0-1 0 0 0,1 1 0 0 0,0-2 0 0 0,0 0 0 0 0,0 0 0 0 0,1-1 0 0 0,0 0 0 0 0,1-1 0 0 0,-1-1 0 0 0,1 0 0 0 0,0-1 0 0 0,-1 0 0 0 0,2 0 1 0 0,-1-2-1 0 0,0 0 0 0 0,9 0-36 0 0,159 3-1085 0 0,-63-19-7690 0 0,-88 8 1715 0 0</inkml:trace>
  <inkml:trace contextRef="#ctx0" brushRef="#br0" timeOffset="12823.897">7014 201 0 0 0,'0'0'588'0'0,"0"0"916"0"0,0 0 239 0 0,0 0-35 0 0,0 0-92 0 0,0 0-82 0 0,0 0-109 0 0,2-6-94 0 0,2-14 297 0 0,-2 13 587 0 0,0 18-829 0 0,-24 45-115 0 0,4-12-1035 0 0,-2-2 0 0 0,-2 0 0 0 0,-1-1 0 0 0,-26 32-236 0 0,33-53-237 0 0,-20 30-1146 0 0,21-17-5824 0 0,15-21-514 0 0,0-5 5376 0 0</inkml:trace>
  <inkml:trace contextRef="#ctx0" brushRef="#br0" timeOffset="13063.015">7335 408 0 0 0,'0'0'1080'0'0,"0"0"210"0"0,0 0 103 0 0,-34 21-68 0 0,-108 70-182 0 0,-8 21 1112 0 0,-35 39-547 0 0,147-93-2640 0 0,35-29-6291 0 0,3-28 5184 0 0</inkml:trace>
  <inkml:trace contextRef="#ctx0" brushRef="#br0" timeOffset="13462.947">7038 768 808 0 0,'0'0'1323'0'0,"0"0"-420"0"0,0 0-87 0 0,0 0 306 0 0,0 0 177 0 0,0 0-10 0 0,0 0-128 0 0,0 0-140 0 0,0 0-91 0 0,0 0-98 0 0,0 0-75 0 0,31-5-78 0 0,96-18-73 0 0,-31 15 1489 0 0,-102 29-1311 0 0,-142 109 213 0 0,147-129-971 0 0,0 0 0 0 0,0 0 0 0 0,0 0 0 0 0,0 0 0 0 0,0 0 0 0 0,0 0-1 0 0,0 0 1 0 0,1 1 0 0 0,-1-1 0 0 0,0 0 0 0 0,1 0 0 0 0,-1 1 0 0 0,1-1-1 0 0,-1 0 1 0 0,1 1 0 0 0,0-1 0 0 0,0 1 0 0 0,-1-1 0 0 0,1 0 0 0 0,0 1-1 0 0,0-1 1 0 0,0 1 0 0 0,1-1 0 0 0,-1 1 0 0 0,0-1 0 0 0,0 0 0 0 0,1 1-1 0 0,-1-1 1 0 0,1 0 0 0 0,-1 1 0 0 0,1-1 0 0 0,0 0 0 0 0,0 0 0 0 0,-1 0-1 0 0,1 1 1 0 0,0-1 0 0 0,0 0 0 0 0,0 0 0 0 0,0 0 0 0 0,0 0 0 0 0,0-1-1 0 0,0 1 1 0 0,1 0 0 0 0,-1 0 0 0 0,0-1 0 0 0,0 1 0 0 0,1 0 0 0 0,-1-1-1 0 0,0 1 1 0 0,1-1 0 0 0,-1 0 0 0 0,0 1 0 0 0,1-1 0 0 0,-1 0-26 0 0,79 11 1123 0 0,21-22-1065 0 0,-66 3-2334 0 0,-11 2-6497 0 0,-18 6-178 0 0</inkml:trace>
  <inkml:trace contextRef="#ctx0" brushRef="#br0" timeOffset="14246.781">8102 455 0 0 0,'0'0'656'0'0,"0"0"498"0"0,0 0 239 0 0,0 0 264 0 0,0 0 227 0 0,0 0 49 0 0,0 0-121 0 0,0 0-244 0 0,0 0-311 0 0,0 0-263 0 0,0 0-223 0 0,0 0-148 0 0,-2 4-20 0 0,-189 232 3738 0 0,-357 437-4051 0 0,286-386-1107 0 0,109-117-805 0 0,152-168 3237 0 0,-4 2-4726 0 0,6 0-11441 0 0,3-7 12103 0 0</inkml:trace>
  <inkml:trace contextRef="#ctx0" brushRef="#br0" timeOffset="19477.628">7760 1240 0 0 0,'0'0'648'0'0,"0"0"288"0"0,0 0 53 0 0,0 0-100 0 0,0 0-110 0 0,0 0-92 0 0,0 0-47 0 0,2-5 17 0 0,46-61 3874 0 0,95-22-45 0 0,0 22-2930 0 0,-130 61-1428 0 0,-12 4-129 0 0,-1 1-1 0 0,1-1 1 0 0,-1 0 0 0 0,1 1 0 0 0,0-1-1 0 0,-1 0 1 0 0,1 1 0 0 0,0-1 0 0 0,0 1 0 0 0,-1 0-1 0 0,1-1 1 0 0,0 1 0 0 0,0-1 0 0 0,0 1-1 0 0,0 0 1 0 0,-1 0 0 0 0,1-1 0 0 0,0 1 0 0 0,0 0-1 0 0,0 0 1 0 0,0 0 0 0 0,0 0 0 0 0,0 0-1 0 0,0 0 1 0 0,0 0 0 0 0,-1 0 0 0 0,1 1 0 0 0,0-1-1 0 0,0 0 1 0 0,0 1 0 0 0,0-1 0 0 0,-1 0-1 0 0,1 1 1 0 0,0-1 0 0 0,0 1 0 0 0,0-1-1 0 0,-1 1 1 0 0,1-1 0 0 0,0 1 0 0 0,-1 0 0 0 0,1-1-1 0 0,-1 1 1 0 0,1 0 0 0 0,-1-1 0 0 0,1 1-1 0 0,-1 0 1 0 0,1 0 0 0 0,-1 0 0 0 0,0-1 0 0 0,1 1-1 0 0,-1 0 1 0 0,0 0 0 0 0,1 1 1 0 0,-2 7 22 0 0,0 0 1 0 0,0 0-1 0 0,-1 0 1 0 0,0 0-1 0 0,0 0 1 0 0,-1-1-1 0 0,0 1 1 0 0,0-1-1 0 0,-1 1 1 0 0,-1-1-1 0 0,1-1 1 0 0,-1 1-1 0 0,-6 7-22 0 0,-233 296 36 0 0,233-297-34 0 0,7-10-2 0 0,0 0 0 0 0,-1 1 1 0 0,2-1-1 0 0,-1 1 0 0 0,0 0 0 0 0,1 0 0 0 0,0 0 0 0 0,0 0 0 0 0,1 1 0 0 0,-1-1 0 0 0,1 1 0 0 0,0-1 0 0 0,1 1 0 0 0,-1 0 1 0 0,1 0-1 0 0,0 0 0 0 0,1 0 0 0 0,-1 0 0 0 0,1 0 0 0 0,1 4 0 0 0,2-8 38 0 0,0 1 1 0 0,0 0-1 0 0,0-1 1 0 0,0 0-1 0 0,1 0 1 0 0,-1 0-1 0 0,1 0 1 0 0,-1 0-1 0 0,1-1 1 0 0,0 0-1 0 0,-1 0 1 0 0,1 0-1 0 0,0 0 1 0 0,0 0-1 0 0,0-1 1 0 0,0 0-1 0 0,0 1 1 0 0,0-2-1 0 0,0 1 1 0 0,0 0-1 0 0,0-1 1 0 0,-1 0-1 0 0,5 0-38 0 0,10 0 231 0 0,106-28 797 0 0,-96 18-3237 0 0,-21 5-2638 0 0,-2-3-4483 0 0,-5 5 6379 0 0</inkml:trace>
  <inkml:trace contextRef="#ctx0" brushRef="#br0" timeOffset="19862.818">8509 952 0 0 0,'0'0'493'0'0,"0"0"218"0"0,0 0 107 0 0,0 0 185 0 0,0 0 190 0 0,0 0 129 0 0,0 0-22 0 0,0 0-128 0 0,0 0-139 0 0,0 0-161 0 0,-32 26-129 0 0,-101 77-90 0 0,81-47 503 0 0,51-55-1086 0 0,0 1 0 0 0,-1 0 0 0 0,1 0 0 0 0,0 0 0 0 0,1 0 0 0 0,-1 0 0 0 0,0 0 0 0 0,1 0 0 0 0,-1 1 0 0 0,1-1 0 0 0,-1 0 0 0 0,1 0 0 0 0,0 0 0 0 0,0 1 0 0 0,0-1 0 0 0,0 0 0 0 0,1 0 0 0 0,-1 0 0 0 0,0 0 0 0 0,1 1 0 0 0,0-1 0 0 0,-1 0 0 0 0,1 0 0 0 0,0 0 0 0 0,0 0 0 0 0,0 0 0 0 0,0 0 0 0 0,1-1 0 0 0,-1 1 0 0 0,0 0 0 0 0,1 0 0 0 0,-1-1 0 0 0,1 1 0 0 0,0-1 0 0 0,0 0 0 0 0,-1 1 0 0 0,1-1 0 0 0,0 0 0 0 0,0 0 0 0 0,0 0 0 0 0,0 0 0 0 0,0 0 0 0 0,0-1 0 0 0,0 1 0 0 0,1-1 0 0 0,0 1-70 0 0,165 22 1581 0 0,-164-23-1552 0 0,-1 0 0 0 0,1 0-1 0 0,-1 1 1 0 0,1 0 0 0 0,-1-1-1 0 0,1 1 1 0 0,-1 0 0 0 0,0 1-1 0 0,1-1 1 0 0,-1 1 0 0 0,0-1-1 0 0,0 1 1 0 0,0 0 0 0 0,0 0-1 0 0,-1 0 1 0 0,1 1 0 0 0,0-1-1 0 0,-1 1 1 0 0,0-1 0 0 0,1 1-1 0 0,-1 0 1 0 0,0 0 0 0 0,0 0 0 0 0,-1 0-1 0 0,1 0 1 0 0,-1 1 0 0 0,1-1-1 0 0,-1 0 1 0 0,0 1 0 0 0,0-1-1 0 0,-1 0 1 0 0,1 1 0 0 0,-1 0-1 0 0,1-1 1 0 0,-1 1 0 0 0,0-1-29 0 0,-2 7 39 0 0,1 1 1 0 0,-1-2 0 0 0,0 1 0 0 0,-1 0-1 0 0,-1 0 1 0 0,1-1 0 0 0,-1 1 0 0 0,-1-1 0 0 0,0 0-1 0 0,0-1 1 0 0,-1 1 0 0 0,0-1 0 0 0,0 0-1 0 0,-1 0 1 0 0,0-1 0 0 0,0 0 0 0 0,-1 0-1 0 0,0-1 1 0 0,0 1-40 0 0,-109 60-3855 0 0,92-60 143 0 0,4-2-4757 0 0,16-2 5447 0 0</inkml:trace>
  <inkml:trace contextRef="#ctx0" brushRef="#br0" timeOffset="20098.865">8432 1015 0 0 0,'0'0'1038'0'0,"0"0"531"0"0,0 0 241 0 0,0 0-40 0 0,0 0-217 0 0,0 0-291 0 0,0 0-243 0 0,0 0-182 0 0,0 0-141 0 0,0 0-111 0 0,0 0-132 0 0,0 0-108 0 0,21-2-69 0 0,63-5-71 0 0,2 12-157 0 0,-31-9-3436 0 0,-20-3-5506 0 0,-31 4 7710 0 0</inkml:trace>
  <inkml:trace contextRef="#ctx0" brushRef="#br0" timeOffset="20432.211">8839 875 0 0 0,'0'0'673'0'0,"0"0"960"0"0,0 0 473 0 0,0 0 102 0 0,0 0-137 0 0,0 0-221 0 0,0 0-224 0 0,0 0-214 0 0,0 0-193 0 0,0 0-175 0 0,0 0-150 0 0,0 0-117 0 0,-1 24-75 0 0,-4 115 446 0 0,6-89-352 0 0,0 0-568 0 0,-2 0-1 0 0,-1 0 1 0 0,-3 0-1 0 0,-3-1 1 0 0,-4 13-228 0 0,-20 40-179 0 0,25-79-1322 0 0,12-16-3538 0 0,5-4-3672 0 0,-6-3 2844 0 0</inkml:trace>
  <inkml:trace contextRef="#ctx0" brushRef="#br0" timeOffset="22498.234">8868 87 0 0 0,'0'0'308'0'0,"0"0"851"0"0,0 0 212 0 0,0 0-65 0 0,0 0-125 0 0,0 0-91 0 0,0 0-102 0 0,0 0-83 0 0,22-2-44 0 0,100-7 680 0 0,-107 9-709 0 0,-11-1-741 0 0,0 1 0 0 0,0-1 0 0 0,-1 1 0 0 0,1 0 0 0 0,0 0 0 0 0,0 0 0 0 0,0 1 0 0 0,-1-1 0 0 0,1 1 0 0 0,0 0 0 0 0,-1 0 0 0 0,1 0 0 0 0,0 1 0 0 0,-1-1 0 0 0,0 1 0 0 0,1 0 0 0 0,-1 0 0 0 0,0 0 0 0 0,0 0 0 0 0,0 1 0 0 0,0-1 0 0 0,0 1 0 0 0,-1 0 0 0 0,1 0-91 0 0,7 17 168 0 0,0 0 1 0 0,-2 0-1 0 0,-1 1 0 0 0,0 0 1 0 0,-2 0-1 0 0,0 1 1 0 0,-2-1-1 0 0,0 1 1 0 0,-1 0-1 0 0,-1 0 1 0 0,-2 13-169 0 0,2-12 92 0 0,1 482 782 0 0,-26 205 1242 0 0,29-659-1119 0 0,-5-50-853 0 0,0-1 56 0 0,0 0 17 0 0,0 0 56 0 0,-46-4 1801 0 0,-53 8-1711 0 0,0 12-613 0 0,57-14-9150 0 0,39-2-1655 0 0</inkml:trace>
  <inkml:trace contextRef="#ctx0" brushRef="#br0" timeOffset="23647.523">1177 21 0 0 0,'0'0'859'0'0,"0"0"357"0"0,0 0 191 0 0,0 0 23 0 0,0 0-66 0 0,0 0-150 0 0,0 0-153 0 0,0 0-169 0 0,0 0-204 0 0,-21-4-142 0 0,-67-12-86 0 0,49 24 452 0 0,36-3-720 0 0,-4 6-24 0 0,1 1-1 0 0,1 1 0 0 0,0-1 1 0 0,0 1-1 0 0,1 0 0 0 0,1 0 0 0 0,0 0 1 0 0,1 1-1 0 0,1-1 0 0 0,0 1 1 0 0,1 11-168 0 0,-3 670 2205 0 0,-12-533-2034 0 0,-7-1 0 0 0,-32 112-171 0 0,38-213 226 0 0,-12 104 1006 0 0,28-161-1178 0 0,0-1 1 0 0,0 1 0 0 0,0-1 0 0 0,1 1 0 0 0,-1-1 0 0 0,1 1 0 0 0,-1-1 0 0 0,1 1 0 0 0,0-1 0 0 0,0 1 0 0 0,1-1 0 0 0,-1 0 0 0 0,0 0-1 0 0,1 0 1 0 0,-1 1 0 0 0,1-1 0 0 0,0 0 0 0 0,-1-1 0 0 0,1 1 0 0 0,0 0 0 0 0,0-1 0 0 0,0 1 0 0 0,0-1 0 0 0,1 1 0 0 0,-1-1 0 0 0,0 0-1 0 0,1 0 1 0 0,-1 0 0 0 0,1 0 0 0 0,-1 0 0 0 0,1-1 0 0 0,-1 1 0 0 0,1-1 0 0 0,-1 0 0 0 0,1 0 0 0 0,-1 0 0 0 0,1 0 0 0 0,1 0-55 0 0,103-15 1427 0 0,63-12-1310 0 0,-96 24-9943 0 0,-61 3-1074 0 0</inkml:trace>
  <inkml:trace contextRef="#ctx0" brushRef="#br0" timeOffset="24749.993">9218 1302 4841 0 0,'0'0'3095'0'0,"0"0"-535"0"0,0 0-629 0 0,0 0-390 0 0,0 0-136 0 0,0 0-25 0 0,0 0-69 0 0,0 0-152 0 0,0 0-182 0 0,0 0-202 0 0,0 0-171 0 0,6-21-117 0 0,18-66-96 0 0,18 6 543 0 0,-27 63-728 0 0,119-124 672 0 0,-78 116-864 0 0,-48 53-187 0 0,3 107 137 0 0,-8-131 42 0 0,0 0 1 0 0,-1 0-1 0 0,1-1 0 0 0,0 1 0 0 0,0-1 1 0 0,1 0-1 0 0,-1 0 0 0 0,0 0 1 0 0,1 0-1 0 0,-1 0 0 0 0,1-1 1 0 0,0 0-1 0 0,-1 0 0 0 0,1 0 1 0 0,0 0-1 0 0,0 0 0 0 0,0-1 1 0 0,-1 1-1 0 0,1-1 0 0 0,0 0 1 0 0,0 0-1 0 0,0-1 0 0 0,0 1 1 0 0,0-1-1 0 0,-1 0 0 0 0,1 0 1 0 0,0 0-1 0 0,-1-1 0 0 0,1 1 1 0 0,0-1-1 0 0,-1 0 0 0 0,0 0 1 0 0,1 0-1 0 0,-1 0 0 0 0,2-2-6 0 0,221-165 214 0 0,-111 100-125 0 0,-114 69-88 0 0,0-1 0 0 0,0 1 0 0 0,0 0 0 0 0,0 0 0 0 0,0 0 0 0 0,0 0 0 0 0,0 0 0 0 0,0 0 0 0 0,0 0 0 0 0,0 0 0 0 0,0 0 0 0 0,0 0 0 0 0,0 0 0 0 0,0 1 0 0 0,0-1 0 0 0,0 0 0 0 0,0 1 0 0 0,0-1 0 0 0,0 1 0 0 0,0-1 0 0 0,0 1 0 0 0,0 0 0 0 0,0-1 0 0 0,0 1 0 0 0,-1 0 0 0 0,1 0 0 0 0,0-1 1 0 0,-1 1-1 0 0,1 0 0 0 0,0 0 0 0 0,-1 0 0 0 0,1 0 0 0 0,-1 0 0 0 0,1 0 0 0 0,-1 0 0 0 0,0 0 0 0 0,1 0 0 0 0,-1 0 0 0 0,0 0 0 0 0,0 0 0 0 0,0 0 0 0 0,0 0 0 0 0,1 0 0 0 0,-2 0 0 0 0,1 0 0 0 0,0 0 0 0 0,0 0 0 0 0,0 1 0 0 0,0-1 0 0 0,-1 0 0 0 0,1 0 0 0 0,-1 0-1 0 0,-2 68 222 0 0,3-65-214 0 0,-21 162 173 0 0,22-162-245 0 0,-1 0 0 0 0,1 0 1 0 0,-1 0-1 0 0,1 0 0 0 0,0 0 0 0 0,1-1 0 0 0,-1 1 0 0 0,1 0 0 0 0,-1 0 1 0 0,1-1-1 0 0,0 1 0 0 0,1-1 0 0 0,-1 0 0 0 0,0 0 0 0 0,1 0 1 0 0,0 0-1 0 0,0 0 0 0 0,0 0 0 0 0,0-1 0 0 0,0 1 0 0 0,0-1 1 0 0,1 0-1 0 0,-1 0 0 0 0,1 0 0 0 0,0 0 0 0 0,-1-1 0 0 0,1 0 0 0 0,0 1 1 0 0,0-1-1 0 0,0-1 0 0 0,2 1 64 0 0,9 0-1312 0 0,15-1-2683 0 0,-12-5-4252 0 0,-8-2-1488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55 872 0 0,'0'0'779'0'0,"0"0"-236"0"0,0 0 34 0 0,0 0 305 0 0,0 0 314 0 0,0 0 115 0 0,0 0-33 0 0,0 0-66 0 0,0 0-43 0 0,0 0 4 0 0,0 0 4 0 0,10 0-89 0 0,196-17 4532 0 0,-37 1-4601 0 0,-43 8-1080 0 0,71-3-17 0 0,-66 8-8223 0 0,-123 7 834 0 0,-8-1 3478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3457 0 0,'0'0'2711'0'0,"0"0"-1185"0"0,0 0-383 0 0,0 0 74 0 0,0 0 130 0 0,0 0-32 0 0,0 0-291 0 0,0 0-378 0 0,0 0-258 0 0,0 0-113 0 0,0 0 47 0 0,0 0 78 0 0,0 0 8 0 0,25-1-39 0 0,81-4-55 0 0,272-25-532 0 0,-268 20-3704 0 0,-5-10-7637 0 0,-93 16 10396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1896 0 0,'0'0'1527'0'0,"0"0"-550"0"0,0 0-87 0 0,0 0 315 0 0,0 0 432 0 0,0 0 201 0 0,0 0-93 0 0,0 0-202 0 0,0 0-270 0 0,0 0-243 0 0,0 0-205 0 0,0 0-153 0 0,34 3-112 0 0,106 7-103 0 0,-8-16 329 0 0,50-19-2419 0 0,-116 14-5881 0 0,-46 7-2200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1168 0 0,'0'0'436'0'0,"0"0"-222"0"0,0 0-44 0 0,0 0 353 0 0,0 0 505 0 0,0 0 353 0 0,0 0 126 0 0,0 0-108 0 0,0 0-219 0 0,0 0-207 0 0,0 0-138 0 0,0 0-76 0 0,13 19-28 0 0,43 61 8 0 0,34 4 1469 0 0,-60-64-1900 0 0,163 113 206 0 0,-190-132-501 0 0,0 0 0 0 0,0 1 0 0 0,0-1 0 0 0,0 1 0 0 0,0 0 0 0 0,0 0 0 0 0,0 0 0 0 0,0 0 0 0 0,-1 0 0 0 0,1 0 0 0 0,-1 1 0 0 0,0-1 0 0 0,0 1 1 0 0,0 0-1 0 0,0 0 0 0 0,0-1 0 0 0,0 1 0 0 0,-1 1 0 0 0,1-1 0 0 0,-1 0 0 0 0,0 0 0 0 0,0 0 0 0 0,0 1 0 0 0,0-1 0 0 0,-1 0 0 0 0,0 1 0 0 0,1-1 0 0 0,-1 1 0 0 0,0-1 0 0 0,-1 1 0 0 0,1-1 1 0 0,0 0-1 0 0,-1 1 0 0 0,0-1 0 0 0,0 0 0 0 0,0 1 0 0 0,0-1 0 0 0,-2 2-13 0 0,-23 20 361 0 0,-2-1 0 0 0,0-1-1 0 0,-2-2 1 0 0,-24 13-361 0 0,-15 12-155 0 0,0 7-2127 0 0,32-11-7182 0 0,31-30 3353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1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193 269 6145 0 0,'0'0'731'0'0,"0"0"28"0"0,0 0 73 0 0,-2 37 34 0 0,-7 119 39 0 0,-17 240 501 0 0,25-293-3359 0 0,0-101 1861 0 0,0-1 0 0 0,0 0 0 0 0,0 1 0 0 0,0-1 0 0 0,0 0 0 0 0,0 0 0 0 0,-1 1 0 0 0,1-1-1 0 0,-1 0 1 0 0,1 0 0 0 0,-1-1 0 0 0,1 1 0 0 0,-1 0 0 0 0,1 0 0 0 0,-1-1 0 0 0,0 1 0 0 0,1-1-1 0 0,-1 1 1 0 0,0-1 0 0 0,1 0 0 0 0,-1 0 0 0 0,0 0 0 0 0,0 0 0 0 0,1 0 0 0 0,-1 0 0 0 0,0 0 0 0 0,1 0-1 0 0,-1-1 1 0 0,0 1 0 0 0,1-1 0 0 0,-1 1 0 0 0,0-1 0 0 0,1 0 0 0 0,-1 0 0 0 0,1 1 0 0 0,-1-1-1 0 0,1 0 1 0 0,-1 0 0 0 0,1 0 0 0 0,0-1 0 0 0,0 1 0 0 0,-1 0 0 0 0,1-1 0 0 0,0 1 0 0 0,0 0 0 0 0,0-2 91 0 0,-12-17 282 0 0,2-1 0 0 0,0-1 0 0 0,2 1 0 0 0,0-2 0 0 0,1 1 0 0 0,2-1 0 0 0,0 0 0 0 0,1 0 0 0 0,2-1 0 0 0,0 0 0 0 0,2 1 0 0 0,0-1-1 0 0,1 0 1 0 0,2-4-281 0 0,0 5 197 0 0,0-1 0 0 0,1 1 0 0 0,1 0 0 0 0,1 0 0 0 0,2 0 0 0 0,0 0 0 0 0,1 1 0 0 0,1 0 0 0 0,1 1 0 0 0,1 0 0 0 0,1 1 0 0 0,1 0 0 0 0,0 1 0 0 0,2 0-1 0 0,3-2-196 0 0,9-9 287 0 0,1 2-1 0 0,2 0 0 0 0,0 2 0 0 0,2 1 0 0 0,1 2 0 0 0,1 1 0 0 0,0 2 0 0 0,21-8-286 0 0,-41 21 134 0 0,0 1 1 0 0,1 1-1 0 0,-1 0 1 0 0,1 1-1 0 0,0 1 0 0 0,0 0 1 0 0,0 1-1 0 0,0 1 1 0 0,1 0-1 0 0,6 1-134 0 0,-19 0 15 0 0,0 0 0 0 0,-1 1 0 0 0,1-1 0 0 0,0 1 0 0 0,-1 0-1 0 0,1-1 1 0 0,-1 1 0 0 0,1 1 0 0 0,-1-1 0 0 0,1 0 0 0 0,-1 0 0 0 0,0 1 0 0 0,0-1 0 0 0,0 1 0 0 0,1 0-1 0 0,-1 0 1 0 0,-1 0 0 0 0,1 0 0 0 0,0 0 0 0 0,0 0 0 0 0,-1 0 0 0 0,0 1 0 0 0,1-1 0 0 0,-1 0 0 0 0,0 1 0 0 0,0-1-1 0 0,0 1 1 0 0,0 0 0 0 0,-1-1 0 0 0,1 1 0 0 0,-1 0 0 0 0,1-1 0 0 0,-1 1 0 0 0,0 1-15 0 0,0 4 96 0 0,0 0 0 0 0,0 0-1 0 0,-1-1 1 0 0,0 1 0 0 0,0 0 0 0 0,-1-1 0 0 0,0 1 0 0 0,-1-1 0 0 0,1 1 0 0 0,-1-1 0 0 0,-3 5-96 0 0,-18 20 193 0 0,0 0 0 0 0,-3-2 0 0 0,0-1 0 0 0,-2-1 0 0 0,-1-1 0 0 0,-1-2 1 0 0,-1-1-1 0 0,-1-1 0 0 0,-10 3-193 0 0,29-17 77 0 0,-136 76 1582 0 0,150-83-1633 0 0,0 0 0 0 0,0-1 1 0 0,1 1-1 0 0,-1 0 0 0 0,0-1 1 0 0,1 1-1 0 0,-1-1 0 0 0,1 1 0 0 0,-1-1 1 0 0,1 1-1 0 0,0-1 0 0 0,0 1 1 0 0,0-1-1 0 0,0 0 0 0 0,0 1 0 0 0,0-1 1 0 0,0 0-1 0 0,0 0 0 0 0,0 0 1 0 0,1 0-1 0 0,-1 0 0 0 0,0 0 0 0 0,1 0 1 0 0,-1 0-1 0 0,1-1 0 0 0,-1 1 1 0 0,1 0-1 0 0,-1-1 0 0 0,1 1 1 0 0,-1-1-1 0 0,1 0 0 0 0,0 1 0 0 0,0-1-26 0 0,3 3 138 0 0,230 118 1615 0 0,-227-115-1697 0 0,0-2-7 0 0,0 1 0 0 0,0 1 0 0 0,0 0-1 0 0,-1 0 1 0 0,0 0 0 0 0,0 1-1 0 0,-1-1 1 0 0,0 2 0 0 0,0-1-1 0 0,0 1 1 0 0,0 2-49 0 0,10 12-1311 0 0,4-32-11525 0 0,-14 5 2623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11698 0 0,'0'0'1358'0'0,"0"0"-376"0"0,0 0 33 0 0,0 0 265 0 0,0 0 95 0 0,0 0-151 0 0,0 0-230 0 0,0 0-218 0 0,0 0-156 0 0,35 2-151 0 0,109 5-123 0 0,144-2 231 0 0,-224-4-1546 0 0,-50-1-4092 0 0,-1-1-4903 0 0,-13 1 3244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3769 0 0,'0'0'2792'0'0,"0"0"-1455"0"0,0 0-89 0 0,0 0-48 0 0,0 0 8 0 0,0 0-95 0 0,0 0-81 0 0,0 0-176 0 0,211 34-200 0 0,-170-34-152 0 0,-1 0-256 0 0,6 0-160 0 0,-2-4-216 0 0,1-3-368 0 0,-1-1-680 0 0,-4-3-1176 0 0,-10 4-1697 0 0,-10-1-3801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168 1 15067 0 0,'0'0'1167'0'0,"0"0"-313"0"0,0 0-126 0 0,0 0 117 0 0,0 0 133 0 0,0 0 23 0 0,0 0-86 0 0,0 0-211 0 0,0 0-193 0 0,-13 33-133 0 0,-41 110-128 0 0,-10 77 172 0 0,53-177-749 0 0,2 0 1 0 0,2 1-1 0 0,2 0 1 0 0,2 0-1 0 0,2 0 1 0 0,4 41 326 0 0,10-24-3413 0 0,-4-43-1657 0 0,2-5-5007 0 0,-9-13 6776 0 0</inkml:trace>
  <inkml:trace contextRef="#ctx0" brushRef="#br0" timeOffset="166.726">444 601 9682 0 0,'0'0'3033'0'0,"0"0"-1945"0"0,0 0-296 0 0,0 0-104 0 0,0 0-144 0 0,0 0-200 0 0,0 0-184 0 0,0 0-152 0 0,0 0-176 0 0,0 0-240 0 0,0 0-488 0 0,0 0-1016 0 0,0 0-1625 0 0,-46 129-1512 0 0,55-129 680 0 0</inkml:trace>
  <inkml:trace contextRef="#ctx0" brushRef="#br0" timeOffset="431.05">1000 107 9986 0 0,'0'0'1236'0'0,"0"0"-262"0"0,0 0-153 0 0,0 0-38 0 0,0 0-67 0 0,-32 26-122 0 0,-101 80-137 0 0,126-101-421 0 0,0 1 0 0 0,0-1 0 0 0,1 1 1 0 0,0 1-1 0 0,0-1 0 0 0,0 1 0 0 0,1 0 0 0 0,0 0 0 0 0,0 0 0 0 0,1 1 0 0 0,-2 4-36 0 0,-1 3 22 0 0,-1 1-96 0 0,0 1 0 0 0,0 0-1 0 0,2 0 1 0 0,0 1 0 0 0,1-1-1 0 0,1 1 1 0 0,1 1 0 0 0,0-1 0 0 0,1 0-1 0 0,1 11 75 0 0,2-24 18 0 0,0 0 0 0 0,0 1-1 0 0,0-1 1 0 0,1 0 0 0 0,-1 0-1 0 0,1 0 1 0 0,1 0 0 0 0,-1 0-1 0 0,1-1 1 0 0,-1 1 0 0 0,1-1-1 0 0,1 1 1 0 0,-1-1 0 0 0,1 0-1 0 0,-1 0 1 0 0,1-1 0 0 0,0 1-1 0 0,0-1 1 0 0,1 0 0 0 0,-1 0-1 0 0,1 0 1 0 0,0 0 0 0 0,-1-1-1 0 0,1 0 1 0 0,0 0 0 0 0,0 0-1 0 0,3 0-17 0 0,144 20 2279 0 0,-139-23-2022 0 0,0 0 1 0 0,0-1 0 0 0,-1-1 0 0 0,1 0 0 0 0,0 0 0 0 0,-1-1-1 0 0,0-1 1 0 0,0 0 0 0 0,0-1 0 0 0,0 0 0 0 0,-1-1 0 0 0,0 0-1 0 0,-1 0 1 0 0,0-1 0 0 0,0-1 0 0 0,0 0 0 0 0,-1 0-1 0 0,0-1 1 0 0,-1 0 0 0 0,0 0 0 0 0,2-6-258 0 0,-3 4 76 0 0,0 0 0 0 0,-1-1 0 0 0,-1 0 1 0 0,0 0-1 0 0,0-1 0 0 0,-2 1 0 0 0,0-1 0 0 0,0 0 0 0 0,-1 0 0 0 0,-1 0 1 0 0,0-5-77 0 0,0 8-100 0 0,-1 0 0 0 0,0 1 0 0 0,-1-1 0 0 0,0 0 0 0 0,-1 0 0 0 0,0 1 0 0 0,-1-1 1 0 0,0 1-1 0 0,0-1 0 0 0,-1 1 0 0 0,-1 0 0 0 0,0 0 0 0 0,0 1 0 0 0,-1 0 0 0 0,0 0 1 0 0,0 0-1 0 0,-1 1 0 0 0,-5-6 100 0 0,-59-33-2511 0 0,16 32-6375 0 0,41 14-1810 0 0</inkml:trace>
  <inkml:trace contextRef="#ctx0" brushRef="#br0" timeOffset="925.015">1613 118 16131 0 0,'0'0'1609'0'0,"0"0"-196"0"0,0 0-72 0 0,0 0-112 0 0,0 0-254 0 0,0 0-255 0 0,0 0-213 0 0,0 0-187 0 0,0 0-138 0 0,0 0-74 0 0,0 0-39 0 0,0 0-12 0 0,32-16-5 0 0,97-47-17 0 0,-62 47-2 0 0,-58 16-32 0 0,-7-1-7 0 0,0 0-1 0 0,0 1 1 0 0,0-1 0 0 0,0 1-1 0 0,0 0 1 0 0,0-1-1 0 0,0 1 1 0 0,0 0-1 0 0,0 0 1 0 0,0 1-1 0 0,0-1 1 0 0,0 0-1 0 0,-1 1 1 0 0,1-1-1 0 0,0 1 1 0 0,0-1-1 0 0,0 1 1 0 0,0 0-1 0 0,-1 0 1 0 0,1 0 0 0 0,0 0-1 0 0,0 0 1 0 0,-1 0-1 0 0,1 1 1 0 0,-1-1-1 0 0,0 0 1 0 0,1 1-1 0 0,-1-1 1 0 0,0 1-1 0 0,0-1 1 0 0,1 1-1 0 0,-1 0 1 0 0,-1 0-1 0 0,1-1 1 0 0,0 2 6 0 0,-1 2-26 0 0,0 0 1 0 0,-1 0-1 0 0,0 0 0 0 0,0 0 1 0 0,0 0-1 0 0,-1 0 1 0 0,0-1-1 0 0,1 1 0 0 0,-2-1 1 0 0,1 1-1 0 0,0-1 1 0 0,-1 0-1 0 0,0 1 0 0 0,0-1 1 0 0,0-1-1 0 0,-1 1 1 0 0,1 0-1 0 0,-1-1 0 0 0,0 0 1 0 0,-1 1 25 0 0,-124 122-4 0 0,127-124-1 0 0,1 0 1 0 0,0 0-1 0 0,0 0 1 0 0,0-1-1 0 0,0 1 1 0 0,0 0-1 0 0,0 0 1 0 0,1 0-1 0 0,-1 1 0 0 0,1-1 1 0 0,-1 0-1 0 0,1 0 1 0 0,0 0-1 0 0,0 0 1 0 0,0 0-1 0 0,0 1 1 0 0,0-1-1 0 0,0 0 1 0 0,1 0-1 0 0,-1 0 1 0 0,1 0-1 0 0,-1 0 0 0 0,1 0 1 0 0,0 0-1 0 0,0 0 1 0 0,0 0-1 0 0,0 0 1 0 0,0 0-1 0 0,0 0 1 0 0,1-1-1 0 0,-1 1 1 0 0,1 0-1 0 0,-1-1 5 0 0,65 42-77 0 0,-40-28 74 0 0,6 3-21 0 0,-20-12 16 0 0,-1 0-1 0 0,1 1 1 0 0,-1 0 0 0 0,0 1 0 0 0,-1 0 0 0 0,0 0-1 0 0,0 1 1 0 0,-1 1 0 0 0,0 0 0 0 0,0 0 0 0 0,1 4 8 0 0,-8-10 15 0 0,-1-1 0 0 0,1 1 0 0 0,-1 0 0 0 0,0 0 0 0 0,0 0 0 0 0,-1 0 0 0 0,1 0 0 0 0,-1 0 0 0 0,0 1 0 0 0,0-1 0 0 0,0 0 1 0 0,0 0-1 0 0,-1 0 0 0 0,0 0 0 0 0,0 0 0 0 0,0 0 0 0 0,0 0 0 0 0,0 0 0 0 0,-1 0 0 0 0,0-1 0 0 0,0 1 0 0 0,0 0 0 0 0,0-1 0 0 0,0 0 0 0 0,-1 1 0 0 0,0-1 1 0 0,0 0-1 0 0,1 0 0 0 0,-2-1 0 0 0,-1 3-15 0 0,-107 66 256 0 0,92-63-360 0 0,1-1 1 0 0,-1-1-1 0 0,0 0 1 0 0,-1-2-1 0 0,1 0 1 0 0,-1-1-1 0 0,0-2 1 0 0,0 0-1 0 0,-8-1 104 0 0,-17-2-4119 0 0,2-3-3745 0 0,33 2-3409 0 0</inkml:trace>
  <inkml:trace contextRef="#ctx0" brushRef="#br0" timeOffset="7468.582">457 586 0 0 0,'0'0'167'0'0,"0"0"334"0"0,0 0 187 0 0,2-1 160 0 0,6 3 1861 0 0,-21 10 2277 0 0,2-3-2893 0 0,-37 42 3331 0 0,47-50-5230 0 0,1-1-24 0 0,0 0-41 0 0,0 0-25 0 0,0 0 27 0 0,52-21 2298 0 0,-27 5-1732 0 0,-25 16-648 0 0,0-1 1 0 0,0 1-1 0 0,-1 0 1 0 0,1-1-1 0 0,0 1 1 0 0,0 0-1 0 0,0 0 0 0 0,0-1 1 0 0,0 1-1 0 0,0 0 1 0 0,0-1-1 0 0,0 1 1 0 0,0 0-1 0 0,0-1 1 0 0,0 1-1 0 0,0 0 1 0 0,0-1-1 0 0,0 1 0 0 0,0 0 1 0 0,0-1-1 0 0,0 1 1 0 0,0 0-1 0 0,0 0 1 0 0,1-1-1 0 0,-1 1 1 0 0,0 0-1 0 0,0-1 1 0 0,0 1-1 0 0,0 0 0 0 0,1 0 1 0 0,-1-1-1 0 0,0 1 1 0 0,0 0-1 0 0,1 0 1 0 0,-1 0-1 0 0,0-1 1 0 0,0 1-1 0 0,1 0 0 0 0,-1 0 1 0 0,0 0-1 0 0,0 0 1 0 0,1 0-50 0 0,-32 7 450 0 0,-44 59-562 0 0,77-58-2481 0 0,6-8-2949 0 0,-5 0 2665 0 0,4 0-8556 0 0</inkml:trace>
  <inkml:trace contextRef="#ctx0" brushRef="#br0" timeOffset="8431.642">2233 811 3473 0 0,'0'0'2020'0'0,"0"0"-67"0"0,0 0 64 0 0,0 0 158 0 0,0 0-13 0 0,0 0-192 0 0,0 0-288 0 0,0 0-318 0 0,0 0-276 0 0,0 0-246 0 0,0 0-165 0 0,0 0-89 0 0,0 0-52 0 0,5-14-23 0 0,41-101 699 0 0,-19 74-856 0 0,1 2 0 0 0,3 1 1 0 0,1 2-1 0 0,26-24-356 0 0,-24 25 121 0 0,38-25 71 0 0,-72 59-193 0 0,1 1 1 0 0,-1-1-1 0 0,1 0 1 0 0,-1 1-1 0 0,1-1 1 0 0,0 0 0 0 0,-1 1-1 0 0,1-1 1 0 0,0 1-1 0 0,-1-1 1 0 0,1 1-1 0 0,0-1 1 0 0,0 1 0 0 0,-1-1-1 0 0,1 1 1 0 0,0 0-1 0 0,0 0 1 0 0,0-1 0 0 0,0 1-1 0 0,-1 0 1 0 0,1 0-1 0 0,0 0 1 0 0,0 0-1 0 0,0 0 1 0 0,0 0 0 0 0,0 0-1 0 0,0 0 1 0 0,-1 0-1 0 0,1 0 1 0 0,0 1-1 0 0,0-1 1 0 0,0 0 0 0 0,0 0-1 0 0,-1 1 1 0 0,1-1-1 0 0,0 1 1 0 0,0-1 0 0 0,-1 1-1 0 0,1-1 1 0 0,0 1-1 0 0,-1-1 1 0 0,1 1-1 0 0,0 0 1 0 0,-1-1 0 0 0,1 1-1 0 0,-1 0 1 0 0,1-1-1 0 0,-1 1 1 0 0,0 0-1 0 0,1 0 1 0 0,-1-1 0 0 0,0 1-1 0 0,1 0 1 0 0,-1 0-1 0 0,0 0 1 0 0,7 54 46 0 0,-7-50-43 0 0,1 160 149 0 0,0-163-143 0 0,1 0-1 0 0,0-1 1 0 0,0 1 0 0 0,0 0-1 0 0,0-1 1 0 0,0 1 0 0 0,0-1-1 0 0,1 0 1 0 0,-1 0 0 0 0,0 0-1 0 0,1 0 1 0 0,-1 0 0 0 0,1 0-1 0 0,-1-1 1 0 0,1 1 0 0 0,-1-1-1 0 0,1 0 1 0 0,-1 0 0 0 0,1 0-1 0 0,-1 0 1 0 0,1 0 0 0 0,0 0-1 0 0,-1 0 1 0 0,1-1 0 0 0,-1 0-1 0 0,1 1 1 0 0,-1-1 0 0 0,0 0-1 0 0,1 0 1 0 0,-1 0 0 0 0,0-1-1 0 0,0 1 1 0 0,0 0 0 0 0,2-2-9 0 0,175-102 361 0 0,-36 24-269 0 0,-141 80-93 0 0,-1 1 0 0 0,1 0 0 0 0,-1 0 0 0 0,1 0 0 0 0,-1 0 0 0 0,1 0-1 0 0,-1 0 1 0 0,0 1 0 0 0,1-1 0 0 0,-1 0 0 0 0,1 1 0 0 0,-1-1 0 0 0,0 1 0 0 0,1-1 0 0 0,-1 1 0 0 0,0 0 0 0 0,0-1 0 0 0,0 1-1 0 0,1 0 1 0 0,-1 0 0 0 0,0 0 0 0 0,0 0 0 0 0,0 0 0 0 0,0 0 0 0 0,0 0 0 0 0,-1 0 0 0 0,1 1 0 0 0,0-1 0 0 0,0 0-1 0 0,-1 0 1 0 0,1 1 0 0 0,-1-1 0 0 0,1 1 0 0 0,-1-1 0 0 0,1 0 0 0 0,-1 1 0 0 0,0-1 0 0 0,0 1 0 0 0,0-1 0 0 0,0 0-1 0 0,0 1 1 0 0,0-1 0 0 0,0 1 0 0 0,0-1 0 0 0,-1 1 0 0 0,1-1 0 0 0,0 0 0 0 0,-1 1 0 0 0,0-1 0 0 0,1 0 0 0 0,-1 1 0 0 0,1-1-1 0 0,-1 0 1 0 0,0 0 0 0 0,0 1 1 0 0,0 15 5 0 0,-21 173 206 0 0,22-188-273 0 0,0-1-1 0 0,0 0 1 0 0,0 1-1 0 0,1-1 1 0 0,-1 0-1 0 0,0 1 1 0 0,1-1-1 0 0,-1 0 1 0 0,1 0 0 0 0,0 0-1 0 0,-1 0 1 0 0,1 1-1 0 0,0-1 1 0 0,-1 0-1 0 0,1 0 1 0 0,0 0-1 0 0,0 0 1 0 0,0 0-1 0 0,0-1 1 0 0,0 1 0 0 0,0 0-1 0 0,0 0 1 0 0,0-1-1 0 0,1 1 1 0 0,-1 0-1 0 0,0-1 1 0 0,0 1-1 0 0,0-1 1 0 0,1 0-1 0 0,-1 1 1 0 0,0-1 0 0 0,1 0-1 0 0,-1 0 1 0 0,0 0-1 0 0,0 0 1 0 0,2 0 62 0 0,13-1-4677 0 0,-2-4-4503 0 0,-9 4-1806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3:16.11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40 0 0 0,'30'-39'0'0'0,"18"48"0"0"0,-41-5 0 0 0,52 25 557 0 0,1-3-1 0 0,1-3 1 0 0,1-2-1 0 0,1-3 1 0 0,1-3-1 0 0,15 0-556 0 0,89 0 2467 0 0,163-6-2467 0 0,27 1 903 0 0,50 9 159 0 0,115-20-1062 0 0,9 1 867 0 0,-174 21-672 0 0,100-6 253 0 0,-66-11-250 0 0,1014 0 2083 0 0,-988-12-1340 0 0,-87-13 366 0 0,-3 20-3392 0 0,-292 10-655 0 0,-15 4-1845 0 0,-15-9-13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3:17.5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50 0 0 0,'167'-3'0'0'0,"145"9"0"0"0,136 14 2041 0 0,17-20-2041 0 0,-194-1 456 0 0,956-3 1509 0 0,-612 23-299 0 0,422-19-246 0 0,-416-41-900 0 0,-28 1 497 0 0,-352 36-309 0 0,-215 3-346 0 0,49 14-3562 0 0,-45 4-540 0 0,-18-9 525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4:02.0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700 210 920 0 0,'0'0'1438'0'0,"0"0"-513"0"0,0 0-393 0 0,0 0-390 0 0,0 0-408 0 0,0 0-238 0 0,0 0-56 0 0,0 0 172 0 0,0 0 239 0 0,0 0 130 0 0,0 0 82 0 0,-10 26 46 0 0,-33 83 58 0 0,0 76 1266 0 0,-27 39 1812 0 0,-10-3-1 0 0,-88 165-3244 0 0,163-373 22 0 0,-140 362 818 0 0,29 25 13 0 0,97-355-248 0 0,20-37 1778 0 0,37-19-1840 0 0,126-5-571 0 0,-56 10 25 0 0,185-12 21 0 0,329-26 44 0 0,-447 24-47 0 0,203-20 114 0 0,41 15-129 0 0,32 21-70 0 0,505-22-150 0 0,-1-58 320 0 0,-59 6-47 0 0,-237 45 19 0 0,-209 49-225 0 0,-383-6 127 0 0,-67-10 69 0 0,-46-12 2201 0 0,-14-31-2053 0 0,55 37-182 0 0,-1 0 0 0 0,1 0 0 0 0,0-1 0 0 0,1 1 0 0 0,-1-1 0 0 0,2 0 0 0 0,-1 0 0 0 0,0 0 0 0 0,1-1-1 0 0,1 1 1 0 0,-1-1 0 0 0,1 0 0 0 0,0-6-9 0 0,-8-44-17 0 0,3-1 1 0 0,2 0-1 0 0,3 0 0 0 0,3 0 0 0 0,2-4 17 0 0,4-6-90 0 0,3 1-1 0 0,3 1 0 0 0,11-30 91 0 0,-9 38-84 0 0,83-405-956 0 0,-67 127 879 0 0,-27 192-3391 0 0,-11 145 6156 0 0,-10 0-2942 0 0,-181 29-670 0 0,110-10 906 0 0,-1334 198 78 0 0,-68-52 360 0 0,670-125 17 0 0,699-37-295 0 0,-560 12 260 0 0,-90 5 83 0 0,543-7 150 0 0,-187 36-551 0 0,172-19 439 0 0,172-27-299 0 0,71-3-489 0 0,0 0-241 0 0,21 4-2295 0 0,113 10-6490 0 0,-113-13 5918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33.07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1 177 0 0 0,'47'1'2429'0'0,"1"-2"0"0"0,-1-3 1 0 0,1-1-1 0 0,5-4-2429 0 0,215-35 3899 0 0,-135 28-2852 0 0,20-5-335 0 0,128-4-317 0 0,-111 17-214 0 0,172 5 264 0 0,-34-12-180 0 0,55 0 92 0 0,57 4-134 0 0,-192 25-190 0 0,136 2-18 0 0,304 16-95 0 0,-149-28 65 0 0,2-22-65 0 0,-140 7 55 0 0,-46 7 17 0 0,355 11-84 0 0,-316 0 69 0 0,306-7 70 0 0,661 0 90 0 0,-698 8-59 0 0,-76-1-76 0 0,284 1 141 0 0,-315-34 30 0 0,-75 12-95 0 0,297 6 289 0 0,-464 0-57 0 0,9 1-46 0 0,122 14-108 0 0,208-7 402 0 0,80-7 58 0 0,-576 12-802 0 0,0 6-1 0 0,0 6 1 0 0,37 13 186 0 0,-94-9-1745 0 0,-30-2-5226 0 0,-38-12-952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43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687 121 1768 0 0,'0'0'2336'0'0,"0"0"-797"0"0,0 0-275 0 0,0 0 29 0 0,0 0 100 0 0,0 0 136 0 0,0 0-6 0 0,0 0-180 0 0,0 0-204 0 0,0 0-236 0 0,0 0-187 0 0,-15-16-149 0 0,-50-48-104 0 0,11 35 541 0 0,42 28-733 0 0,-7-3-98 0 0,0 1-1 0 0,0 1 1 0 0,0 1 0 0 0,0 1 0 0 0,0 0 0 0 0,-1 2 0 0 0,1 0-1 0 0,0 1 1 0 0,1 1 0 0 0,-1 0 0 0 0,1 2 0 0 0,0 0 0 0 0,0 1-1 0 0,0 1 1 0 0,1 0-173 0 0,1-2 10 0 0,1 1-1 0 0,0 1 0 0 0,1 0 1 0 0,0 1-1 0 0,0 0 1 0 0,1 1-1 0 0,0 1 0 0 0,0 0 1 0 0,1 1-1 0 0,1 0 1 0 0,0 0-1 0 0,1 2 0 0 0,0-1 1 0 0,1 1-1 0 0,1 0 1 0 0,0 1-1 0 0,1 0 0 0 0,0 1 1 0 0,1-1-1 0 0,1 1 1 0 0,0 0-1 0 0,1 5-9 0 0,3-13 0 0 0,0-1 1 0 0,1 1-1 0 0,0 0 1 0 0,0-1-1 0 0,1 1 1 0 0,0-1-1 0 0,1 0 1 0 0,-1 1-1 0 0,1-1 1 0 0,1 0-1 0 0,-1 0 1 0 0,1 0-1 0 0,1 0 1 0 0,-1 0-1 0 0,1-1 1 0 0,0 1-1 0 0,1-1 1 0 0,-1 0-1 0 0,1-1 1 0 0,0 1-1 0 0,1-1 0 0 0,-1 0 1 0 0,1 0-1 0 0,0-1 1 0 0,1 1-1 0 0,-1-1 1 0 0,1-1-1 0 0,6 4 0 0 0,4-3 52 0 0,1 0-1 0 0,-1-1 1 0 0,1-1 0 0 0,-1 0-1 0 0,1-2 1 0 0,0 0-1 0 0,0-1 1 0 0,-1 0-1 0 0,1-2 1 0 0,-1 0-1 0 0,1-1 1 0 0,-1 0-1 0 0,0-2 1 0 0,-1 0-1 0 0,1-1 1 0 0,-1-1 0 0 0,11-6-52 0 0,8-7 104 0 0,-1-1 1 0 0,0-2 0 0 0,-2-1 0 0 0,-1-1-1 0 0,-1-2 1 0 0,-2-1 0 0 0,0-1 0 0 0,-2-1-1 0 0,-2-2 1 0 0,0 0 0 0 0,10-24-105 0 0,-2-26 616 0 0,-62 193-701 0 0,25-90 70 0 0,1 0 0 0 0,0 1 1 0 0,2 0-1 0 0,1 0 0 0 0,0-1 1 0 0,1 1-1 0 0,2 0 1 0 0,0 0-1 0 0,1 0 0 0 0,1-1 1 0 0,1 0-1 0 0,1 1 1 0 0,0-2-1 0 0,2 1 0 0 0,0-1 1 0 0,1 0-1 0 0,1-1 1 0 0,1 0-1 0 0,0 0 0 0 0,2-1 1 0 0,0-1-1 0 0,0 0 0 0 0,8 5 15 0 0,67 32-936 0 0,-55-45-2570 0 0,3-6-4738 0 0,-27-2-2756 0 0</inkml:trace>
  <inkml:trace contextRef="#ctx0" brushRef="#br0" timeOffset="812.76">1484 246 0 0 0,'0'0'888'0'0,"0"0"436"0"0,0 0 329 0 0,0 0 143 0 0,0 0-5 0 0,0 0-76 0 0,0 0-116 0 0,0 0-148 0 0,0 0-106 0 0,6 3-78 0 0,60 13 2712 0 0,-19-16-2235 0 0,270-8 2155 0 0,-214 1-3593 0 0,-55 3-500 0 0,-45 4-2051 0 0,-14-1-9624 0 0,5 2 9330 0 0,0 3-5371 0 0</inkml:trace>
  <inkml:trace contextRef="#ctx0" brushRef="#br0" timeOffset="1052.608">1570 471 8018 0 0,'0'0'1367'0'0,"0"0"-62"0"0,0 0 158 0 0,0 0 112 0 0,0 0-76 0 0,0 0-140 0 0,0 0-159 0 0,0 0-183 0 0,0 0-165 0 0,0 0-169 0 0,35 8-163 0 0,111 24-148 0 0,-52-24 88 0 0,60-19-664 0 0,-55-10-6417 0 0,-77 16 601 0 0,-6 1-2825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8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496 438 2665 0 0,'0'0'926'0'0,"0"0"-216"0"0,0 0 19 0 0,0 0 168 0 0,0 0 204 0 0,0 0 126 0 0,0 0-69 0 0,0 0-129 0 0,-34 9-155 0 0,-107 28-205 0 0,71-3 59 0 0,60-25-578 0 0,-81 100 973 0 0,88-103-1083 0 0,0-1 0 0 0,0 1 0 0 0,1-1 0 0 0,0 1 0 0 0,0 0 0 0 0,0 0 0 0 0,1 0 0 0 0,0 0 0 0 0,0 0 0 0 0,0 0 1 0 0,1 0-1 0 0,0 0 0 0 0,0 0 0 0 0,1 0 0 0 0,0 0 0 0 0,0 0 0 0 0,0 0 0 0 0,0 0 0 0 0,1 0 0 0 0,0 0 0 0 0,1 0 0 0 0,0 1-40 0 0,1-1 76 0 0,1 0 0 0 0,0 0 0 0 0,0-1 0 0 0,0 0 0 0 0,0 0 0 0 0,1 0-1 0 0,0 0 1 0 0,0-1 0 0 0,0 0 0 0 0,1-1 0 0 0,-1 1 0 0 0,1-1 0 0 0,0 0 0 0 0,0-1 0 0 0,0 1-1 0 0,0-1 1 0 0,1-1 0 0 0,-1 0 0 0 0,0 0 0 0 0,1 0 0 0 0,-1-1 0 0 0,0 0 0 0 0,1 0 0 0 0,-1-1-1 0 0,1 0 1 0 0,-1 0 0 0 0,0-1 0 0 0,0 1 0 0 0,1-2 0 0 0,-2 1 0 0 0,1-1 0 0 0,4-2-76 0 0,14-11 232 0 0,0 0 1 0 0,-2-2 0 0 0,0-1 0 0 0,-1 0-1 0 0,0-2 1 0 0,-2-1 0 0 0,-1 0-1 0 0,0-1 1 0 0,-2-1 0 0 0,-1-1 0 0 0,-1 0-1 0 0,7-16-232 0 0,-10 17-2 0 0,-1 0 0 0 0,0 0 1 0 0,-2-1-1 0 0,-1 0 0 0 0,-1-1 0 0 0,-1 0 0 0 0,-2 0 0 0 0,0 0 0 0 0,-2 0 0 0 0,-1-1 0 0 0,-1 1 0 0 0,-1-1 1 0 0,-1 1-1 0 0,-1-2 2 0 0,2 21-66 0 0,-1 0 0 0 0,1-1 1 0 0,-1 1-1 0 0,0 0 1 0 0,-1 0-1 0 0,0 0 1 0 0,0 0-1 0 0,0 0 0 0 0,-1 1 1 0 0,0-1-1 0 0,0 1 1 0 0,-1 0-1 0 0,1 0 0 0 0,-1 1 1 0 0,-1-1-1 0 0,1 1 1 0 0,-1 0-1 0 0,0 1 0 0 0,0-1 1 0 0,0 1-1 0 0,-1 1 1 0 0,1-1-1 0 0,-1 1 1 0 0,0 0-1 0 0,0 0 0 0 0,0 1 1 0 0,0 0-1 0 0,-2 0 66 0 0,4 4-15 0 0,0 1 0 0 0,0 0 0 0 0,0 0 0 0 0,0 0 0 0 0,1 1 0 0 0,-1 0-1 0 0,1 0 1 0 0,0 0 0 0 0,0 0 0 0 0,1 0 0 0 0,-1 1 0 0 0,1 0 0 0 0,0 0 0 0 0,0 0 0 0 0,1 0-1 0 0,-1 0 1 0 0,1 0 0 0 0,0 1 0 0 0,1-1 0 0 0,-1 1 0 0 0,1-1 0 0 0,0 4 15 0 0,-2 0 7 0 0,-3 14 34 0 0,1-1-1 0 0,1 1 1 0 0,2 0 0 0 0,0-1 0 0 0,1 1-1 0 0,1 0 1 0 0,1 0 0 0 0,2 0 0 0 0,1 7-41 0 0,1-8 41 0 0,1 0 1 0 0,0-1-1 0 0,2 0 1 0 0,0-1-1 0 0,2 0 1 0 0,0 0-1 0 0,1-1 1 0 0,1 0-1 0 0,1-1 1 0 0,0 0-1 0 0,1-1 1 0 0,1-1-1 0 0,1 0 1 0 0,15 11-42 0 0,-26-23-26 0 0,0 0 0 0 0,0 0 0 0 0,1-1 0 0 0,-1 0 0 0 0,1 0 0 0 0,0 0 0 0 0,0 0 0 0 0,0-1 0 0 0,0 0 0 0 0,1-1 0 0 0,-1 1 0 0 0,0-1 0 0 0,1 0-1 0 0,2 0 27 0 0,51-24-3943 0 0,-34-2-3405 0 0,-16 14 156 0 0</inkml:trace>
  <inkml:trace contextRef="#ctx0" brushRef="#br0" timeOffset="353.793">1088 159 1480 0 0,'0'0'874'0'0,"0"0"110"0"0,0 0 230 0 0,0 0 247 0 0,0 0 105 0 0,0 0-91 0 0,0 0-136 0 0,0 0-191 0 0,0 0-206 0 0,0 33-161 0 0,-3 106-157 0 0,17-46 566 0 0,-13-89-1131 0 0,3 10 174 0 0,0 0 0 0 0,1 0-1 0 0,0-1 1 0 0,1 1 0 0 0,1-1 0 0 0,0-1-1 0 0,1 1 1 0 0,0-1 0 0 0,5 5-233 0 0,-10-17 131 0 0,-1 0 0 0 0,1 1 0 0 0,-1-1 0 0 0,1 0 0 0 0,0-1 0 0 0,-1 1 0 0 0,1 0 0 0 0,0-1 0 0 0,-1 1 0 0 0,1-1 0 0 0,-1 0 0 0 0,1 0 0 0 0,-1 0 0 0 0,0 0 0 0 0,1 0 0 0 0,-1-1 0 0 0,0 1 0 0 0,0-1 1 0 0,0 1-1 0 0,0-1 0 0 0,0 0 0 0 0,0 0 0 0 0,0 0 0 0 0,-1 0 0 0 0,1 0 0 0 0,0 0 0 0 0,-1 0 0 0 0,0-1 0 0 0,0 1 0 0 0,0 0 0 0 0,1-2-131 0 0,-1 3 1 0 0,175-238 1434 0 0,-41 19-2724 0 0,-126 209-71 0 0,-8 10-2744 0 0,0 1-3906 0 0,-1 0 43 0 0</inkml:trace>
  <inkml:trace contextRef="#ctx0" brushRef="#br0" timeOffset="687.051">1 1072 1840 0 0,'0'0'2053'0'0,"0"0"-471"0"0,0 0 15 0 0,0 0 200 0 0,33-2 86 0 0,107-7-124 0 0,-18-10 1156 0 0,478-120 3113 0 0,-239 83-6563 0 0,-284 51-4552 0 0,1 3-4789 0 0,-68 2 3920 0 0</inkml:trace>
  <inkml:trace contextRef="#ctx0" brushRef="#br0" timeOffset="1720.546">704 1267 2921 0 0,'0'0'2408'0'0,"0"0"-645"0"0,0 0-168 0 0,0 0 50 0 0,0 0-14 0 0,0 0-176 0 0,0 0-279 0 0,0 0-284 0 0,-31 7-220 0 0,-95 25-146 0 0,53 6 146 0 0,62-30-628 0 0,1 2 1 0 0,0-1-1 0 0,0 2 1 0 0,1-1-1 0 0,1 1 1 0 0,-1 1-1 0 0,2-1 1 0 0,0 1-1 0 0,0 1 1 0 0,1-1 0 0 0,0 1-1 0 0,1 0 1 0 0,1 0-1 0 0,0 1 1 0 0,1 0-1 0 0,0-1 1 0 0,1 1-1 0 0,1 0 1 0 0,0 0-1 0 0,1 0 1 0 0,1 0-1 0 0,0 0 1 0 0,1 2-45 0 0,-1-12 31 0 0,0 1-1 0 0,0-1 1 0 0,1 0 0 0 0,0 1 0 0 0,0-1-1 0 0,0 0 1 0 0,1 0 0 0 0,-1-1-1 0 0,1 1 1 0 0,0 0 0 0 0,0-1 0 0 0,0 0-1 0 0,0 0 1 0 0,1 0 0 0 0,-1 0-1 0 0,1 0 1 0 0,0 0 0 0 0,0-1 0 0 0,0 0-1 0 0,0 0 1 0 0,0 0 0 0 0,0 0-1 0 0,1-1 1 0 0,-1 0 0 0 0,1 0 0 0 0,-1 0-1 0 0,1 0 1 0 0,-1-1 0 0 0,1 1 0 0 0,2-1-32 0 0,4 0 166 0 0,0 0-1 0 0,0 0 0 0 0,0-1 0 0 0,0 0 0 0 0,0-1 0 0 0,0 0 0 0 0,-1 0 0 0 0,1-2 0 0 0,-1 1 0 0 0,0-1 0 0 0,0-1 0 0 0,7-3-164 0 0,20-19 232 0 0,-1-1 1 0 0,-2-2-1 0 0,0-1 0 0 0,-3-2 1 0 0,0-1-1 0 0,-2-1 1 0 0,-2-2-1 0 0,0-2-232 0 0,-14 21-19 0 0,0-1 1 0 0,-2 0-1 0 0,0-1 0 0 0,-1-1 1 0 0,-1 1-1 0 0,-1-1 0 0 0,-1-1 1 0 0,0 1-1 0 0,-2-1 0 0 0,-1 0 1 0 0,0 0-1 0 0,-1-18 19 0 0,-2 27-136 0 0,-2 0 1 0 0,1 0-1 0 0,-2-1 0 0 0,0 1 1 0 0,0 0-1 0 0,-1 0 0 0 0,-1 1 1 0 0,-3-8 135 0 0,6 16-48 0 0,0 1 1 0 0,-1 0 0 0 0,1 0 0 0 0,-1 0 0 0 0,0 0 0 0 0,0 0 0 0 0,-1 0 0 0 0,1 0 0 0 0,0 1 0 0 0,-1-1 0 0 0,0 1 0 0 0,0-1 0 0 0,1 1 0 0 0,-1 0 0 0 0,0 0 0 0 0,-1 1 0 0 0,1-1 0 0 0,0 1 0 0 0,0-1 0 0 0,-1 1 0 0 0,1 0 0 0 0,-1 0 0 0 0,1 1 0 0 0,-1-1 0 0 0,1 1 0 0 0,-1-1 0 0 0,1 1 0 0 0,-1 0 0 0 0,0 1-1 0 0,1-1 1 0 0,-1 0 0 0 0,1 1 0 0 0,-1 0 0 0 0,0 0 47 0 0,-6 4-34 0 0,0 0 0 0 0,1 0 0 0 0,0 1 0 0 0,0 0 0 0 0,1 0-1 0 0,-1 1 1 0 0,1 0 0 0 0,1 0 0 0 0,0 1 0 0 0,0 0 0 0 0,0 1 0 0 0,1 0-1 0 0,0-1 1 0 0,1 2 0 0 0,-3 5 34 0 0,-4 4 12 0 0,2 0-1 0 0,0 2 1 0 0,1-1-1 0 0,1 1 0 0 0,1 0 1 0 0,1 1-1 0 0,1-1 1 0 0,1 1-1 0 0,1 0 1 0 0,0 1-1 0 0,2-1 1 0 0,1 0-1 0 0,0 1 1 0 0,2-1-1 0 0,0 0 0 0 0,2 0 1 0 0,3 10-12 0 0,-2-20 29 0 0,0 1 0 0 0,1-1 0 0 0,0-1 1 0 0,1 1-1 0 0,1-1 0 0 0,0 0 0 0 0,0-1 0 0 0,1 0 0 0 0,0 0 1 0 0,1-1-1 0 0,0 0 0 0 0,0-1 0 0 0,1 0 0 0 0,0 0 0 0 0,11 4-29 0 0,-11-6 12 0 0,2 0 0 0 0,-1-1 0 0 0,0-1 0 0 0,1 0 0 0 0,0 0 0 0 0,0-1-1 0 0,0-1 1 0 0,0-1 0 0 0,1 1 0 0 0,3-2-12 0 0,31-17-1957 0 0,-34 6-1415 0 0,-2-1-3286 0 0,-6 4-1814 0 0</inkml:trace>
  <inkml:trace contextRef="#ctx0" brushRef="#br0" timeOffset="2295.433">1435 1116 48 0 0,'0'0'1504'0'0,"0"0"34"0"0,0 0 188 0 0,0 0 282 0 0,0 0 158 0 0,0 0-92 0 0,0 0-241 0 0,0 0-288 0 0,0 0-292 0 0,0 0-258 0 0,0 0-205 0 0,0 0-158 0 0,0 0-85 0 0,-18 44 1648 0 0,-31 67-1710 0 0,12-39-637 0 0,3 1 0 0 0,4 1 0 0 0,3 2 0 0 0,-8 40 152 0 0,35-114 2 0 0,-1 1 1 0 0,1-1-1 0 0,0 0 0 0 0,0 0 0 0 0,0 0 1 0 0,0 0-1 0 0,0 1 0 0 0,0-1 0 0 0,1 0 1 0 0,-1 0-1 0 0,1 0 0 0 0,0 0 0 0 0,-1 0 0 0 0,1 0 1 0 0,0 0-1 0 0,0 0 0 0 0,0 0 0 0 0,1 0 1 0 0,-1 0-1 0 0,0-1 0 0 0,1 1 0 0 0,-1 0 1 0 0,1-1-1 0 0,-1 1 0 0 0,1-1 0 0 0,0 0 1 0 0,0 0-1 0 0,-1 1 0 0 0,1-1 0 0 0,0 0 1 0 0,0 0-1 0 0,0-1 0 0 0,0 1 0 0 0,0 0 1 0 0,1-1-1 0 0,-1 1 0 0 0,0-1 0 0 0,0 0 0 0 0,0 0 1 0 0,0 0-1 0 0,1 0 0 0 0,-1 0 0 0 0,0 0 1 0 0,0 0-1 0 0,0-1 0 0 0,0 1 0 0 0,0-1 1 0 0,0 1-1 0 0,0-1 0 0 0,2-1-2 0 0,24 0 109 0 0,-1-2 0 0 0,0-1-1 0 0,0-1 1 0 0,0-2 0 0 0,-1 0 0 0 0,0-2-1 0 0,-1 0 1 0 0,0-2 0 0 0,4-4-109 0 0,-21 12-635 0 0,37-24 1509 0 0,-35 15-4171 0 0,-7-3-4679 0 0,-3 14 2728 0 0,-1-1-292 0 0</inkml:trace>
  <inkml:trace contextRef="#ctx0" brushRef="#br0" timeOffset="2538.386">1157 1385 6985 0 0,'0'0'1633'0'0,"0"0"-9"0"0,0 0-63 0 0,0 0-177 0 0,0 0-312 0 0,0 0-232 0 0,0 0-120 0 0,220-11-95 0 0,-185 7-121 0 0,2 0-152 0 0,2 1-120 0 0,-2-1-152 0 0,0 0-240 0 0,1-3-584 0 0,1 3-1481 0 0,-11-3-2832 0 0,-8 7-4369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45.1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113 114 0 0 0,'0'0'723'0'0,"0"0"304"0"0,0 0 106 0 0,0 0 60 0 0,0 0 65 0 0,0 0 53 0 0,0 0-70 0 0,0 0-201 0 0,0 0-233 0 0,0 0-135 0 0,0 0-39 0 0,0 0 27 0 0,0 0 63 0 0,0 10-17 0 0,14 154 2040 0 0,-1 133-2290 0 0,-14-211-1450 0 0,-9 2-2338 0 0,-6-31-4778 0 0,13-48 4217 0 0</inkml:trace>
  <inkml:trace contextRef="#ctx0" brushRef="#br0" timeOffset="5754.484">32 170 0 0 0,'0'0'1068'0'0,"0"0"335"0"0,0 0 214 0 0,0 0 71 0 0,0 0-84 0 0,0 0-169 0 0,0 0-204 0 0,0 0-213 0 0,0 0-198 0 0,-1-5-147 0 0,-7-13-123 0 0,52-7 2605 0 0,259 6-488 0 0,-300 20-2675 0 0,1-1-1 0 0,-1 1 1 0 0,0 0-1 0 0,1 0 0 0 0,-1 0 1 0 0,0 1-1 0 0,0-1 1 0 0,0 1-1 0 0,0 0 1 0 0,0-1-1 0 0,0 1 0 0 0,0 1 1 0 0,-1-1-1 0 0,1 0 1 0 0,-1 1-1 0 0,1-1 0 0 0,-1 1 1 0 0,0 0-1 0 0,0 0 1 0 0,0-1-1 0 0,-1 1 0 0 0,1 1 1 0 0,-1-1-1 0 0,1 0 1 0 0,-1 0-1 0 0,0 0 1 0 0,0 1-1 0 0,-1-1 0 0 0,1 1 1 0 0,-1-1-1 0 0,1 0 1 0 0,-1 1-1 0 0,0-1 0 0 0,0 1 1 0 0,-1-1-1 0 0,1 1 1 0 0,-1-1-1 0 0,0 0 1 0 0,0 1-1 0 0,0-1 0 0 0,0 0 1 0 0,0 0-1 0 0,-1 1 1 0 0,1-1-1 0 0,-1 0 0 0 0,0 0 1 0 0,0-1-1 0 0,-1 2 9 0 0,-8 8-5 0 0,0-1-1 0 0,-1 0 0 0 0,-1 0 1 0 0,1-2-1 0 0,-2 1 1 0 0,1-2-1 0 0,-1 0 0 0 0,-1 0 1 0 0,-1-1 5 0 0,-3 3-24 0 0,-251 94-34 0 0,270-104 55 0 0,1 0 0 0 0,-1 0-1 0 0,1 0 1 0 0,-1 0 0 0 0,0 0 0 0 0,1 0-1 0 0,-1 0 1 0 0,1 1 0 0 0,-1-1-1 0 0,0 0 1 0 0,1 0 0 0 0,-1 0 0 0 0,1 1-1 0 0,-1-1 1 0 0,0 0 0 0 0,1 0-1 0 0,-1 1 1 0 0,0-1 0 0 0,1 0-1 0 0,-1 1 1 0 0,0-1 0 0 0,1 0 0 0 0,-1 1-1 0 0,0-1 1 0 0,0 0 0 0 0,0 1-1 0 0,1-1 1 0 0,-1 1 0 0 0,0-1 0 0 0,0 0-1 0 0,0 1 1 0 0,0-1 0 0 0,0 1-1 0 0,0-1 1 0 0,0 1 0 0 0,0-1 0 0 0,0 1-1 0 0,0-1 1 0 0,0 0 0 0 0,0 1-1 0 0,0-1 1 0 0,0 1 0 0 0,0-1 0 0 0,0 1-1 0 0,0-1 1 0 0,0 0 0 0 0,-1 1-1 0 0,1-1 1 0 0,0 1 0 0 0,0-1 0 0 0,-1 0-1 0 0,1 1 1 0 0,0-1 0 0 0,0 0-1 0 0,-1 1 1 0 0,1-1 0 0 0,0 0 0 0 0,-1 0-1 0 0,1 1 1 0 0,-1-1 0 0 0,1 0-1 0 0,0 0 1 0 0,-1 1 0 0 0,1-1-1 0 0,-1 0 1 0 0,1 0 0 0 0,-1 0 3 0 0,48 14 366 0 0,-37-11-301 0 0,139 26 551 0 0,-127-26-484 0 0,-1 2-1 0 0,1 0 1 0 0,-1 0-1 0 0,0 2 1 0 0,0 1-1 0 0,-1 1 1 0 0,0 0-1 0 0,-1 2 1 0 0,0 0 0 0 0,0 1-1 0 0,6 6-131 0 0,-21-12 62 0 0,-1-1 1 0 0,1 1-1 0 0,-1-1 0 0 0,0 1 1 0 0,0 0-1 0 0,-1 0 0 0 0,1 1 1 0 0,-2-1-1 0 0,1 0 0 0 0,-1 1 0 0 0,1-1 1 0 0,-2 1-1 0 0,1-1 0 0 0,-1 1 1 0 0,0 0-1 0 0,0-1 0 0 0,-2 7-62 0 0,2 5 13 0 0,1-17-158 0 0,0 0 1 0 0,1 0-1 0 0,-1 0 0 0 0,0 0 0 0 0,1 0 0 0 0,-1 0 0 0 0,0 0 0 0 0,1 0 1 0 0,-1-1-1 0 0,1 1 0 0 0,0-1 0 0 0,-1 1 0 0 0,1-1 0 0 0,-1 0 0 0 0,1 1 1 0 0,0-1-1 0 0,-1 0 0 0 0,1 0 0 0 0,0 0 0 0 0,-1 0 0 0 0,1 0 0 0 0,0-1 1 0 0,-1 1-1 0 0,1-1 0 0 0,-1 1 0 0 0,1-1 0 0 0,0 1 0 0 0,-1-1 0 0 0,1 0 1 0 0,-1 1-1 0 0,0-1 0 0 0,1 0 0 0 0,-1 0 0 0 0,0 0 0 0 0,1-1 145 0 0,0 2-484 0 0,30-15-8754 0 0,-19 8 2299 0 0</inkml:trace>
  <inkml:trace contextRef="#ctx0" brushRef="#br0" timeOffset="7424.361">651 840 0 0 0,'0'0'259'0'0,"0"0"856"0"0,0 0 282 0 0,0 0 78 0 0,0 0-49 0 0,31-16-142 0 0,96-49-182 0 0,-22-2 1222 0 0,42-72 912 0 0,-141 133-3118 0 0,-1-1 1 0 0,0 0-1 0 0,0-1 1 0 0,-1 1-1 0 0,0-1 1 0 0,0 1-1 0 0,-1-1 1 0 0,0-1-1 0 0,0 1 1 0 0,-1 0-1 0 0,0 0 1 0 0,0-1-1 0 0,-1 0 1 0 0,0 1-1 0 0,-1-1 1 0 0,0-4-119 0 0,-1 12-33 0 0,0-1 0 0 0,0 1 0 0 0,-1 0 0 0 0,1 0 0 0 0,0 0 1 0 0,-1 0-1 0 0,1 1 0 0 0,-1-1 0 0 0,1 0 0 0 0,-1 0 0 0 0,1 1 0 0 0,-1-1 0 0 0,0 1 0 0 0,1 0 0 0 0,-1-1 0 0 0,1 1 1 0 0,-1 0-1 0 0,0 0 0 0 0,1 0 0 0 0,-1 0 0 0 0,0 0 0 0 0,1 0 0 0 0,-1 1 0 0 0,0-1 0 0 0,1 0 0 0 0,-1 1 0 0 0,1-1 1 0 0,-1 1-1 0 0,0 0 0 0 0,1 0 0 0 0,0-1 0 0 0,-1 1 0 0 0,1 0 0 0 0,-1 0 0 0 0,1 0 0 0 0,0 1 0 0 0,-1 0 33 0 0,-8 4-21 0 0,1 1 0 0 0,0 0 0 0 0,0 0-1 0 0,1 1 1 0 0,0 0 0 0 0,1 1-1 0 0,-1 0 1 0 0,2 0 0 0 0,-1 0 0 0 0,1 1-1 0 0,1 0 1 0 0,0 0 0 0 0,0 1-1 0 0,1-1 1 0 0,0 1 0 0 0,1 0 0 0 0,0 0-1 0 0,1 0 1 0 0,0 1 0 0 0,1-1 0 0 0,0 0-1 0 0,1 1 1 0 0,0 2 21 0 0,3-8 55 0 0,0 0-1 0 0,0-1 1 0 0,1 1 0 0 0,0-1 0 0 0,0 1-1 0 0,0-1 1 0 0,1 0 0 0 0,-1 0-1 0 0,1-1 1 0 0,1 0 0 0 0,-1 0 0 0 0,0 0-1 0 0,1 0 1 0 0,0-1 0 0 0,0 0-1 0 0,0 0 1 0 0,0 0 0 0 0,0-1 0 0 0,1 0-1 0 0,-1 0 1 0 0,1-1 0 0 0,-1 0 0 0 0,1 0-1 0 0,0 0 1 0 0,-1-1 0 0 0,1 0-1 0 0,0-1 1 0 0,-1 1 0 0 0,1-1 0 0 0,0 0-1 0 0,-1-1 1 0 0,3 0-55 0 0,10-3 215 0 0,0-1 0 0 0,-1 0 0 0 0,0-1 0 0 0,0-1 0 0 0,-1 0 1 0 0,0-2-1 0 0,14-10-215 0 0,0 2 96 0 0,-1-1 0 0 0,0-2 0 0 0,-2-1 0 0 0,0-1 0 0 0,-2-2 1 0 0,0-1-1 0 0,-2 0 0 0 0,-1-2 0 0 0,15-24-96 0 0,-37 51-12 0 0,-1 1-1 0 0,1 0 0 0 0,-1 0 1 0 0,1 0-1 0 0,-1-1 1 0 0,1 1-1 0 0,-1 0 1 0 0,0-1-1 0 0,1 1 1 0 0,-1 0-1 0 0,1-1 0 0 0,-1 1 1 0 0,0 0-1 0 0,1-1 1 0 0,-1 1-1 0 0,0-1 1 0 0,0 1-1 0 0,1-1 1 0 0,-1 1-1 0 0,0-1 0 0 0,0 1 1 0 0,0 0-1 0 0,0-1 1 0 0,1 1-1 0 0,-1-1 1 0 0,0 1-1 0 0,0-1 1 0 0,0 1-1 0 0,0-1 0 0 0,0 0 1 0 0,0 1-1 0 0,0-1 1 0 0,-1 1-1 0 0,1-1 1 0 0,0 1-1 0 0,0-1 1 0 0,0 1-1 0 0,0 0 0 0 0,-1-1 1 0 0,1 1-1 0 0,0-1 1 0 0,0 1-1 0 0,-1-1 1 0 0,1 1-1 0 0,0 0 0 0 0,-1-1 1 0 0,1 1-1 0 0,0-1 1 0 0,-1 1-1 0 0,1 0 1 0 0,-1 0-1 0 0,1-1 1 0 0,0 1-1 0 0,-1 0 0 0 0,1 0 1 0 0,-1-1-1 0 0,1 1 1 0 0,-1 0-1 0 0,1 0 1 0 0,-1 0-1 0 0,1 0 1 0 0,-1 0-1 0 0,1 0 0 0 0,-1 0 1 0 0,1 0-1 0 0,-1 0 13 0 0,-32 15-1102 0 0,23-6 1025 0 0,-1 1-1 0 0,1 0 1 0 0,1 1-1 0 0,0 0 1 0 0,0 0-1 0 0,1 1 1 0 0,1 0-1 0 0,0 0 1 0 0,1 0-1 0 0,0 1 1 0 0,1 0-1 0 0,0 1 1 0 0,1-1-1 0 0,0 1 1 0 0,1 0-1 0 0,1 0 1 0 0,0 0-1 0 0,1 3 78 0 0,2-15 14 0 0,-1 1 0 0 0,1-1 0 0 0,-1 0-1 0 0,1 1 1 0 0,0-1 0 0 0,0 0 0 0 0,0 0 0 0 0,0 1 0 0 0,1-1 0 0 0,-1 0-1 0 0,1 0 1 0 0,-1 0 0 0 0,1-1 0 0 0,0 1 0 0 0,-1 0 0 0 0,1-1-1 0 0,0 1 1 0 0,0-1 0 0 0,0 1 0 0 0,0-1 0 0 0,0 0 0 0 0,1 0 0 0 0,-1 0-1 0 0,0 0 1 0 0,1 0 0 0 0,-1 0 0 0 0,0-1 0 0 0,1 1 0 0 0,1-1-14 0 0,76 7 897 0 0,-80-7-897 0 0,24-2 176 0 0,0 0 0 0 0,0-2 0 0 0,-1-1 0 0 0,0 0 0 0 0,0-2 0 0 0,0-1-1 0 0,0-1 1 0 0,-1 0 0 0 0,-1-2 0 0 0,0 0 0 0 0,2-4-176 0 0,81-47 424 0 0,-98 57-402 0 0,2 0 3 0 0,0 0 1 0 0,0 0 0 0 0,-1-1-1 0 0,1-1 1 0 0,-1 1-1 0 0,-1-1 1 0 0,1 0-1 0 0,-1-1 1 0 0,0 1-1 0 0,-1-1 1 0 0,0 0-1 0 0,0-1 1 0 0,-1 1-1 0 0,0-1 1 0 0,0 0-1 0 0,-1 0 1 0 0,0 0-1 0 0,-1 0 1 0 0,0-1-1 0 0,0-5-25 0 0,-4 13-24 0 0,0 1 0 0 0,-1-1 0 0 0,1 1-1 0 0,-1-1 1 0 0,0 1 0 0 0,1 0 0 0 0,-1 0 0 0 0,0 0-1 0 0,0 0 1 0 0,0 1 0 0 0,0-1 0 0 0,0 1 0 0 0,0-1-1 0 0,0 1 1 0 0,1 0 0 0 0,-1 0 0 0 0,0 1-1 0 0,0-1 1 0 0,0 1 0 0 0,0-1 0 0 0,0 1 0 0 0,0 0-1 0 0,1 0 1 0 0,-1 0 0 0 0,0 0 0 0 0,1 1 0 0 0,-1-1-1 0 0,0 1 1 0 0,1 0 0 0 0,0-1 0 0 0,-1 1-1 0 0,1 1 26 0 0,-5 2-6 0 0,1 0 1 0 0,1 0-1 0 0,-1 1 1 0 0,1 0-1 0 0,0 0 1 0 0,0 0-1 0 0,1 1 1 0 0,0-1-1 0 0,0 1 1 0 0,1 0-1 0 0,-1 0 1 0 0,1 1-1 0 0,1-1 1 0 0,0 1 0 0 0,0-1-1 0 0,0 1 1 0 0,1 0-1 0 0,0-1 1 0 0,0 1-1 0 0,1 0 1 0 0,0 0-1 0 0,1 0 1 0 0,0 6 4 0 0,3-5-19 0 0,1-1 0 0 0,-1 0 1 0 0,1-1-1 0 0,0 1 0 0 0,1-1 1 0 0,0 0-1 0 0,0 0 0 0 0,0-1 1 0 0,1 0-1 0 0,0 0 0 0 0,0 0 1 0 0,0-1-1 0 0,1 0 0 0 0,0-1 1 0 0,0 0-1 0 0,0 0 0 0 0,1 0 1 0 0,1 0 18 0 0,92 26-1559 0 0,-67-33-1694 0 0,-3-9-3590 0 0,-26 8 918 0 0</inkml:trace>
  <inkml:trace contextRef="#ctx0" brushRef="#br0" timeOffset="7800.636">2109 22 6705 0 0,'0'0'935'0'0,"0"0"-308"0"0,0 0-76 0 0,0 0 254 0 0,0 0 261 0 0,0 0 134 0 0,0 0-1 0 0,0 0-93 0 0,0 0-115 0 0,0 0-153 0 0,34-2-160 0 0,108-8-139 0 0,14 0 656 0 0,-82 10-865 0 0,-81 34 312 0 0,-25 6-25 0 0,-32 60 845 0 0,63-97-1441 0 0,1-1 0 0 0,-1 1 0 0 0,0 0 0 0 0,1 0 0 0 0,0-1-1 0 0,0 1 1 0 0,0 0 0 0 0,0 0 0 0 0,0 0 0 0 0,1 0 0 0 0,-1-1 0 0 0,1 1 0 0 0,0 0 0 0 0,0-1 0 0 0,0 1 0 0 0,0 0-1 0 0,0-1 1 0 0,0 1 0 0 0,1-1 0 0 0,-1 0 0 0 0,1 1 0 0 0,0-1 0 0 0,-1 0 0 0 0,1 0 0 0 0,0 0 0 0 0,1 0 0 0 0,-1 0 0 0 0,0-1-1 0 0,0 1 1 0 0,1 0 0 0 0,-1-1 0 0 0,1 0 0 0 0,-1 0 0 0 0,1 0 0 0 0,0 0 0 0 0,-1 0 0 0 0,1 0 0 0 0,1 0-21 0 0,110 14 116 0 0,-38-23-1961 0 0,-51 3-1673 0 0,0-1-3739 0 0,-12 3-2520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52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180 277 0 0 0,'20'-77'0'0'0,"-17"54"2182"0"0,-3-1 3962 0 0,-1 8-130 0 0,-15 20-2721 0 0,-7 31-2914 0 0,2 1 0 0 0,2 1 0 0 0,1 0 0 0 0,2 1 0 0 0,-4 18-379 0 0,10-29 176 0 0,-4 13-58 0 0,2 2 0 0 0,2 0-1 0 0,2 0 1 0 0,2 1-1 0 0,1 0 1 0 0,3 0 0 0 0,1 0-1 0 0,2 0 1 0 0,3 6-118 0 0,-2-28 112 0 0,1 0 0 0 0,1 1 0 0 0,1-1 0 0 0,0-1 1 0 0,2 1-1 0 0,1-1 0 0 0,0 0 0 0 0,1-1 0 0 0,1 0 0 0 0,1 0 0 0 0,1-1 0 0 0,1-1 0 0 0,0 0 0 0 0,1-1 1 0 0,1 0-1 0 0,0-1 0 0 0,1 0 0 0 0,1-2 0 0 0,1 1-112 0 0,65 5 1752 0 0,-83-19-1624 0 0,0 0-32 0 0,0 0-12 0 0,0 0-25 0 0,-10-16-2786 0 0,4 9-4503 0 0,4 4-4144 0 0</inkml:trace>
  <inkml:trace contextRef="#ctx0" brushRef="#br0" timeOffset="2797.354">445 538 112 0 0,'0'0'938'0'0,"0"0"16"0"0,0 0 225 0 0,0 0 295 0 0,0 0 178 0 0,0 0-22 0 0,0 0-208 0 0,0 0-281 0 0,0 0-263 0 0,0 0-226 0 0,0 0-155 0 0,2-3-57 0 0,94-192 3687 0 0,-44 100-3582 0 0,-23 68-1304 0 0,-25 53 212 0 0,27 110 888 0 0,-31-135-334 0 0,0 0 1 0 0,0-1 0 0 0,0 1-1 0 0,0 0 1 0 0,0 0-1 0 0,0 0 1 0 0,1-1 0 0 0,-1 1-1 0 0,0 0 1 0 0,0-1 0 0 0,1 1-1 0 0,-1 0 1 0 0,0-1 0 0 0,1 1-1 0 0,-1 0 1 0 0,1-1 0 0 0,-1 1-1 0 0,1 0 1 0 0,-1-1-1 0 0,1 1 1 0 0,0-1 0 0 0,-1 1-1 0 0,1-1 1 0 0,-1 0 0 0 0,1 1-1 0 0,0-1 1 0 0,-1 0 0 0 0,1 1-1 0 0,0-1 1 0 0,0 0 0 0 0,-1 0-1 0 0,1 1 1 0 0,0-1 0 0 0,0 0-1 0 0,-1 0 1 0 0,1 0-1 0 0,0 0 1 0 0,0 0 0 0 0,0 0-1 0 0,-1 0 1 0 0,1 0 0 0 0,0-1-1 0 0,0 1 1 0 0,-1 0 0 0 0,1 0-1 0 0,0-1 1 0 0,0 1 0 0 0,-1 0-1 0 0,1-1 1 0 0,0 1 0 0 0,-1-1-1 0 0,1 1 1 0 0,-1-1-1 0 0,1 1 1 0 0,0-1-8 0 0,36-36 532 0 0,-28 27-638 0 0,41-49 35 0 0,-37 42-6 0 0,0 0 0 0 0,1 2 0 0 0,1 0-1 0 0,0 0 1 0 0,1 1 0 0 0,0 1 0 0 0,1 1 0 0 0,9-5 77 0 0,-20 54-1049 0 0,-8 132 2108 0 0,16-129-2089 0 0,-5-37-4920 0 0,-3-1-2128 0 0,-6 1 6292 0 0</inkml:trace>
  <inkml:trace contextRef="#ctx0" brushRef="#br0" timeOffset="3052.12">1152 351 2008 0 0,'0'0'1633'0'0,"0"0"-449"0"0,0 0 30 0 0,0 0 122 0 0,0 0 22 0 0,0 0-133 0 0,0 0-277 0 0,0 0-293 0 0,0 0-279 0 0,0 0-204 0 0,0 0-146 0 0,0 0-152 0 0,0 0-112 0 0,4 11-115 0 0,9 36-164 0 0,-5-36-2128 0 0,-7-17-1315 0 0,1 5-336 0 0</inkml:trace>
  <inkml:trace contextRef="#ctx0" brushRef="#br0" timeOffset="3201.975">1080 16 6049 0 0,'0'0'728'0'0,"0"0"-824"0"0,0 0-424 0 0,0 0-104 0 0,0 0 40 0 0,0 0 64 0 0,0 0-144 0 0,0 0-560 0 0,0 0-577 0 0,0 0 1057 0 0</inkml:trace>
  <inkml:trace contextRef="#ctx0" brushRef="#br0" timeOffset="3667.389">1323 402 0 0 0,'0'0'759'0'0,"0"0"329"0"0,0 0 312 0 0,0 0 309 0 0,0 0 223 0 0,0 0 17 0 0,0 0-113 0 0,0 0-166 0 0,0 0-249 0 0,0 0-279 0 0,0 0-294 0 0,0 0-273 0 0,0 0-168 0 0,3-5-79 0 0,94-225 1900 0 0,-70 200-2585 0 0,-27 30 183 0 0,0 0-70 0 0,0 0-76 0 0,0 17-235 0 0,9 93-952 0 0,-8-107 1518 0 0,0 0 0 0 0,0 0 0 0 0,0 0 0 0 0,0 0 1 0 0,0 0-1 0 0,0 0 0 0 0,1 0 0 0 0,0 0 0 0 0,-1-1 0 0 0,1 1 0 0 0,0-1 0 0 0,0 1 0 0 0,0-1 0 0 0,1 0 0 0 0,-1 1 0 0 0,1-1 0 0 0,-1-1 0 0 0,1 1 0 0 0,-1 0 0 0 0,1-1 1 0 0,0 1-1 0 0,0-1 0 0 0,0 0 0 0 0,0 0 0 0 0,0 0 0 0 0,0 0 0 0 0,0 0 0 0 0,0-1 0 0 0,0 1 0 0 0,1-1 0 0 0,1 0-11 0 0,0 0 153 0 0,0 0 0 0 0,0-1 0 0 0,0 0 0 0 0,1 0 0 0 0,-1 0 0 0 0,0 0 0 0 0,0-1 0 0 0,0 0 0 0 0,-1 0 0 0 0,1 0 0 0 0,0-1 0 0 0,-1 1-1 0 0,1-1 1 0 0,-1 0 0 0 0,0-1 0 0 0,0 1 0 0 0,0-1 0 0 0,-1 1 0 0 0,3-4-153 0 0,6-7 280 0 0,-1 0 1 0 0,-1-1-1 0 0,0 0 1 0 0,-1-1-1 0 0,-1 0 0 0 0,0-1 1 0 0,-1 1-1 0 0,-1-1 0 0 0,3-16-280 0 0,-5-7-1684 0 0,-10 26-8073 0 0,5 13-709 0 0</inkml:trace>
  <inkml:trace contextRef="#ctx0" brushRef="#br0" timeOffset="4257.518">392 627 0 0 0,'0'0'648'0'0,"0"0"488"0"0,0 0 146 0 0,0 0-24 0 0,0 0-34 0 0,0 0-39 0 0,31 1-72 0 0,100 4-114 0 0,-79-4-159 0 0,1-3 0 0 0,0-1 0 0 0,-1-4 0 0 0,5-2-840 0 0,19-2 546 0 0,576-68 722 0 0,-363 59-2373 0 0,-193 16-2200 0 0,-2 3-3943 0 0,-81 1 4887 0 0</inkml:trace>
  <inkml:trace contextRef="#ctx0" brushRef="#br0" timeOffset="4854.458">843 752 3697 0 0,'0'0'1316'0'0,"0"0"-368"0"0,0 0-64 0 0,0 0 134 0 0,0 0 104 0 0,0 0-38 0 0,0 0-112 0 0,0 0-105 0 0,0 0-104 0 0,0 0-150 0 0,0 0-137 0 0,0 0-113 0 0,0 0-87 0 0,-20 15-35 0 0,-63 50-11 0 0,49-20 124 0 0,30-34-240 0 0,-2 2-53 0 0,-1 0-1 0 0,2 0 1 0 0,0 0 0 0 0,0 1-1 0 0,1 0 1 0 0,1 0 0 0 0,0 0-1 0 0,1 0 1 0 0,1 0 0 0 0,0 0-1 0 0,1 1 1 0 0,0-1 0 0 0,2 0-1 0 0,-1 0 1 0 0,2 1 0 0 0,-1-1 0 0 0,2-1-1 0 0,0 1 1 0 0,1 0 0 0 0,2 4-61 0 0,-3-12 51 0 0,-1 0 1 0 0,1 0 0 0 0,1 0-1 0 0,-1-1 1 0 0,1 1-1 0 0,0-1 1 0 0,0 0 0 0 0,1-1-1 0 0,-1 1 1 0 0,1-1 0 0 0,0 0-1 0 0,0 0 1 0 0,0-1 0 0 0,1 0-1 0 0,-1 0 1 0 0,1-1 0 0 0,0 1-1 0 0,0-1 1 0 0,0-1 0 0 0,0 1-1 0 0,0-1 1 0 0,0-1 0 0 0,0 1-1 0 0,0-1 1 0 0,0 0 0 0 0,0-1-1 0 0,0 0 1 0 0,0 0 0 0 0,0 0-1 0 0,3-2-51 0 0,3-1 189 0 0,-1-1-1 0 0,1 0 0 0 0,-2-1 1 0 0,1 0-1 0 0,0-1 1 0 0,-1 0-1 0 0,-1-1 1 0 0,1-1-1 0 0,-1 1 1 0 0,-1-1-1 0 0,1-1 0 0 0,-2 0 1 0 0,1 0-1 0 0,-1-1 1 0 0,-1 0-1 0 0,0 0 1 0 0,2-6-189 0 0,-7 13 5 0 0,0 1 1 0 0,0-1 0 0 0,-1 0 0 0 0,0 0 0 0 0,1 0 0 0 0,-1 0 0 0 0,-1 0 0 0 0,1 0 0 0 0,0 0 0 0 0,-1 0-1 0 0,0-1 1 0 0,0 1 0 0 0,0 0 0 0 0,-1 0 0 0 0,1 0 0 0 0,-1 0 0 0 0,0 0 0 0 0,0 0 0 0 0,-1 0 0 0 0,1 0-1 0 0,-1 0 1 0 0,0 0 0 0 0,0 1 0 0 0,0-1 0 0 0,0 1 0 0 0,-1-1 0 0 0,1 1 0 0 0,-1 0 0 0 0,0 0 0 0 0,0 0-1 0 0,0 0 1 0 0,0 1 0 0 0,0-1 0 0 0,-1 1 0 0 0,1 0 0 0 0,-1 0 0 0 0,0 0 0 0 0,0 0 0 0 0,0 1 0 0 0,-1-1-6 0 0,-3-1-324 0 0,0 0 1 0 0,-1 1 0 0 0,1 0-1 0 0,0 1 1 0 0,-1-1 0 0 0,0 2-1 0 0,1-1 1 0 0,-1 1 0 0 0,1 1-1 0 0,-1-1 1 0 0,0 1 0 0 0,1 1-1 0 0,-1 0 1 0 0,1 0 0 0 0,0 1-1 0 0,0 0 1 0 0,0 0 0 0 0,0 0-1 0 0,0 1 1 0 0,-3 3 323 0 0,-28 22-7704 0 0,30-21 334 0 0</inkml:trace>
  <inkml:trace contextRef="#ctx0" brushRef="#br0" timeOffset="5233.187">1393 844 2921 0 0,'0'0'2296'0'0,"0"0"-692"0"0,0 0-235 0 0,0 0 8 0 0,0 0-99 0 0,0 0-204 0 0,0 0-213 0 0,0 0-186 0 0,0 0-163 0 0,-32 17-133 0 0,-101 52-142 0 0,78-22-60 0 0,51-37-155 0 0,1-6-43 0 0,0 1 1 0 0,0 0-1 0 0,0-1 1 0 0,1 1-1 0 0,-1 0 1 0 0,1 1-1 0 0,1-1 1 0 0,-1 0-1 0 0,1 0 1 0 0,0 1 0 0 0,0-1-1 0 0,0 1 1 0 0,1-1-1 0 0,0 1 1 0 0,0-1-1 0 0,0 1 1 0 0,1-1-1 0 0,-1 0 1 0 0,1 1-1 0 0,1-1 1 0 0,-1 0-1 0 0,1 1 1 0 0,0-1-1 0 0,0 0 1 0 0,1 0-1 0 0,-1 0 1 0 0,1-1-1 0 0,1 2 21 0 0,3-1 124 0 0,0-2 1 0 0,1 1-1 0 0,-1-1 0 0 0,1 0 0 0 0,0 0 0 0 0,0-1 0 0 0,0 0 0 0 0,0-1 0 0 0,0 0 0 0 0,0 0 0 0 0,0 0 0 0 0,0-1 0 0 0,1-1 1 0 0,-1 1-1 0 0,0-1 0 0 0,0-1 0 0 0,0 1 0 0 0,0-1 0 0 0,0-1 0 0 0,0 1 0 0 0,-1-1 0 0 0,1-1 0 0 0,-1 0 0 0 0,3-1-124 0 0,0 0 198 0 0,0-1-1 0 0,0-1 1 0 0,-1 1 0 0 0,0-1-1 0 0,0-1 1 0 0,-1 0-1 0 0,1 0 1 0 0,-2-1 0 0 0,1 1-1 0 0,-1-2 1 0 0,-1 1-1 0 0,0-1 1 0 0,0 0-1 0 0,-1 0 1 0 0,0-1 0 0 0,-1 0-1 0 0,0 1 1 0 0,-1-1-1 0 0,0-1 1 0 0,0 1 0 0 0,-1 0-1 0 0,-1-1 1 0 0,0 1-1 0 0,-1-1 1 0 0,0 1-1 0 0,0-2-197 0 0,-1 11-72 0 0,1-1-1 0 0,-1 1 0 0 0,1-1 0 0 0,-1 1 0 0 0,0-1 1 0 0,0 1-1 0 0,0-1 0 0 0,-1 1 0 0 0,1-1 0 0 0,0 1 1 0 0,-1 0-1 0 0,1 0 0 0 0,-1 0 0 0 0,0 0 0 0 0,0 0 0 0 0,0 0 1 0 0,0 1-1 0 0,0-1 0 0 0,0 0 0 0 0,0 1 0 0 0,-1 0 1 0 0,1-1-1 0 0,-1 1 0 0 0,1 0 0 0 0,0 0 0 0 0,-1 1 1 0 0,-2-2 72 0 0,-20-1-3760 0 0,-1 4-4097 0 0,18 2-884 0 0</inkml:trace>
  <inkml:trace contextRef="#ctx0" brushRef="#br0" timeOffset="5783.032">1870 818 304 0 0,'0'0'1892'0'0,"0"0"-191"0"0,0 0-86 0 0,0 0 44 0 0,0 0-115 0 0,0 0-124 0 0,0 0-194 0 0,0 0-231 0 0,0 0-191 0 0,0 0-157 0 0,0 0-135 0 0,0 0-145 0 0,0 0-102 0 0,-17 2-97 0 0,-53 7-37 0 0,21 17 177 0 0,38-14-300 0 0,9-11-34 0 0,1 0 0 0 0,0 0 0 0 0,0 0 0 0 0,0 1 0 0 0,1-1 0 0 0,-1 0 0 0 0,0 1 0 0 0,0-1 0 0 0,1 0 0 0 0,-1 1 0 0 0,1-1 0 0 0,-1 1 0 0 0,1-1 0 0 0,-1 1-1 0 0,1 0 1 0 0,0-1 0 0 0,0 1 0 0 0,0-1 0 0 0,0 1 0 0 0,0-1 0 0 0,0 1 0 0 0,0-1 0 0 0,1 1 0 0 0,-1 0 0 0 0,1-1 0 0 0,-1 0 0 0 0,1 1 0 0 0,-1-1 0 0 0,1 1 0 0 0,0-1 0 0 0,0 1 0 0 0,-1-1 0 0 0,1 0 0 0 0,0 0 0 0 0,0 0 0 0 0,0 1 0 0 0,1-1 26 0 0,45 41-432 0 0,-41-37 465 0 0,0 0 0 0 0,-1 0 0 0 0,0 0 0 0 0,0 1 0 0 0,-1-1 0 0 0,0 1 0 0 0,0 0 1 0 0,0 1-1 0 0,0-1 0 0 0,-1 1 0 0 0,0-1 0 0 0,-1 1 0 0 0,1 0 0 0 0,-1 0 0 0 0,-1 0 0 0 0,1 0 0 0 0,-1 0 0 0 0,0 1 0 0 0,-1 1-33 0 0,-1-6 32 0 0,-1-1-1 0 0,0 0 1 0 0,0 1-1 0 0,0-1 1 0 0,0 0-1 0 0,0 0 1 0 0,0 0 0 0 0,0 0-1 0 0,-1-1 1 0 0,1 1-1 0 0,-1 0 1 0 0,1-1-1 0 0,-1 0 1 0 0,0 0-1 0 0,0 0 1 0 0,1 0-1 0 0,-1 0 1 0 0,0 0 0 0 0,0-1-1 0 0,0 1 1 0 0,0-1-1 0 0,0 0 1 0 0,0 0-1 0 0,0 0 1 0 0,-2 0-32 0 0,-1 0-83 0 0,-44 1-3524 0 0,28-1-3769 0 0,14 0 2854 0 0</inkml:trace>
  <inkml:trace contextRef="#ctx0" brushRef="#br0" timeOffset="6397.905">2141 1 1072 0 0,'0'0'1196'0'0,"0"0"-119"0"0,0 0-46 0 0,0 0 46 0 0,0 0-22 0 0,0 0-124 0 0,0 0-184 0 0,0 0-123 0 0,0 0 23 0 0,0 0 93 0 0,0 0 141 0 0,0 0 100 0 0,5 10-19 0 0,80 180 3375 0 0,-68-128-4158 0 0,-2 1 0 0 0,-3 0-1 0 0,-3 1 1 0 0,-2 1 0 0 0,-4-1 0 0 0,-2 1-1 0 0,-3 4-178 0 0,1-51-103 0 0,0 0 1 0 0,-2 1-1 0 0,0-1 0 0 0,-1 0 0 0 0,0-1 0 0 0,-2 1 0 0 0,0-1 1 0 0,-1 0-1 0 0,0 0 0 0 0,-2-1 0 0 0,0 0 0 0 0,-1 0 0 0 0,0-1 0 0 0,-1-1 1 0 0,-1 1-1 0 0,0-2 0 0 0,-4 3 103 0 0,-43 25-3743 0 0,17-13-4606 0 0,32-20 3580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0 0 0,'0'0'583'0'0,"0"0"105"0"0,0 0 263 0 0,0 0 340 0 0,0 0 254 0 0,0 0 29 0 0,0 0-135 0 0,0 0-207 0 0,0 0-235 0 0,0 0-188 0 0,5-1-126 0 0,132-7 5495 0 0,-6 3-4024 0 0,-72-6-1518 0 0,218-23 333 0 0,-290 49-7685 0 0,-3-4-4443 0 0,12-7 7305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2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0 0 0,'0'0'568'0'0,"0"0"508"0"0,0 0 247 0 0,0 0 90 0 0,0 0 16 0 0,0 0-30 0 0,0 0-16 0 0,0 0-24 0 0,6 1-64 0 0,180 9 7200 0 0,-164-10-8431 0 0,100 0 294 0 0,-70-17-1324 0 0,-21 2-6207 0 0,-28 14 6046 0 0,-2 1-3535 0 0,-1 0 842 0 0,0 0 1406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23 488 0 0,'0'0'1047'0'0,"0"0"-312"0"0,0 0 46 0 0,0 0 386 0 0,0 0 406 0 0,0 0 212 0 0,0 0-24 0 0,0 0-157 0 0,0 0-241 0 0,0 0-208 0 0,0 0-159 0 0,0 0-138 0 0,21-1-46 0 0,102-2 716 0 0,73-15 298 0 0,-180 19-4471 0 0,-6 2-5715 0 0,-6 0-114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121 111 1728 0 0,'0'0'1855'0'0,"0"0"-660"0"0,0 0-196 0 0,0 0 108 0 0,0 0 152 0 0,0 0 96 0 0,0 0-71 0 0,0 0-157 0 0,0 0-173 0 0,0 0-170 0 0,0 0-172 0 0,21-15-175 0 0,65-45-123 0 0,-24 33 92 0 0,-44 26-288 0 0,86-7 390 0 0,-102 10-478 0 0,0-1 0 0 0,0 0 0 0 0,1 1 0 0 0,-1-1 0 0 0,0 1 0 0 0,0 0 0 0 0,0-1 0 0 0,0 1 0 0 0,-1 0 0 0 0,1 0 0 0 0,0 1 0 0 0,-1-1 0 0 0,0 0 0 0 0,1 0 0 0 0,-1 1 0 0 0,0-1 0 0 0,0 1 0 0 0,0-1 0 0 0,0 1 0 0 0,-1-1 0 0 0,1 1 0 0 0,-1-1 0 0 0,0 1 0 0 0,1 0 0 0 0,-1-1 0 0 0,0 1 0 0 0,-1 0 0 0 0,1-1 0 0 0,0 1 0 0 0,-1 0 0 0 0,1-1 0 0 0,-1 1 0 0 0,0-1 0 0 0,0 1 0 0 0,0-1 0 0 0,0 0 0 0 0,0 1 0 0 0,-2 0-30 0 0,-19 35 210 0 0,-3-1-1 0 0,-1-1 0 0 0,-2-1 1 0 0,-1-1-1 0 0,-1-2 1 0 0,-14 9-210 0 0,-80 92 534 0 0,118-126-498 0 0,-4 4 67 0 0,0-1 1 0 0,0 2-1 0 0,1-1 0 0 0,1 1 0 0 0,0 1 0 0 0,1-1 0 0 0,0 2 0 0 0,1-1 0 0 0,0 0 0 0 0,1 1 0 0 0,1 0 0 0 0,0 0 0 0 0,1 1 0 0 0,-1 9-103 0 0,6-20 66 0 0,1-1 0 0 0,-1 0 0 0 0,1 0 0 0 0,0 1-1 0 0,0-1 1 0 0,0-1 0 0 0,1 1 0 0 0,-1 0 0 0 0,0-1 0 0 0,1 0-1 0 0,0 0 1 0 0,0 0 0 0 0,-1 0 0 0 0,1-1 0 0 0,0 1-1 0 0,0-1 1 0 0,1 0 0 0 0,-1 0 0 0 0,0 0 0 0 0,0-1 0 0 0,0 0-1 0 0,1 1 1 0 0,-1-1 0 0 0,0-1 0 0 0,1 1-66 0 0,-4 0 7 0 0,197 0 978 0 0,-121-15-3698 0 0,-53 6-1846 0 0,-1-2-4223 0 0,-19 10 6603 0 0,3-3-2678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276 107 10786 0 0,'0'0'1113'0'0,"0"0"-243"0"0,0 0-119 0 0,0 0 5 0 0,0 0-7 0 0,0 0-99 0 0,0 0-122 0 0,0 0-65 0 0,0 0-64 0 0,0 0-94 0 0,0 0-71 0 0,0 0-77 0 0,0 0-21 0 0,-31 14 22 0 0,-98 45 20 0 0,50-10 413 0 0,77-48-589 0 0,-1 0 0 0 0,1 1 0 0 0,0-1 0 0 0,0 1 0 0 0,-1-1 0 0 0,1 1-1 0 0,1 0 1 0 0,-1 0 0 0 0,0 0 0 0 0,0 0 0 0 0,1 0 0 0 0,-1 0 0 0 0,1 0 0 0 0,-1 0 0 0 0,1 1 0 0 0,0-1 0 0 0,0 1 0 0 0,0-1 0 0 0,0 1-1 0 0,1-1 1 0 0,-1 1 0 0 0,1-1 0 0 0,-1 1 0 0 0,1 0 0 0 0,0-1 0 0 0,0 1 0 0 0,0 0 0 0 0,0-1 0 0 0,1 1 0 0 0,-1-1 0 0 0,1 1-1 0 0,-1 0 1 0 0,1-1 0 0 0,0 1 0 0 0,0-1 0 0 0,0 0 0 0 0,0 1 0 0 0,1-1 0 0 0,-1 0 0 0 0,1 0 0 0 0,1 2-2 0 0,6 4 37 0 0,1-1 0 0 0,1-1 0 0 0,-1 1 1 0 0,1-2-1 0 0,0 0 0 0 0,1 0 0 0 0,-1-1 1 0 0,1 0-1 0 0,0-1 0 0 0,0 0 0 0 0,10 0-37 0 0,58 19 203 0 0,-71-19-157 0 0,0-1 0 0 0,0 1 0 0 0,0 0 0 0 0,-1 1 0 0 0,1 0 0 0 0,-1 1 0 0 0,0-1 0 0 0,0 2-1 0 0,-1-1 1 0 0,1 1 0 0 0,-1 0 0 0 0,-1 0 0 0 0,1 1 0 0 0,-1 0 0 0 0,0 0 0 0 0,0 1 0 0 0,-1 0 0 0 0,0-1 0 0 0,-1 2 0 0 0,1-1 0 0 0,-2 1 0 0 0,1-1 0 0 0,-1 1 0 0 0,0 0 0 0 0,-1 0 0 0 0,0 1-46 0 0,-2-3 45 0 0,0 0 1 0 0,-1 0 0 0 0,0 0-1 0 0,0-1 1 0 0,0 1-1 0 0,-1 0 1 0 0,0-1-1 0 0,0 1 1 0 0,-1-1 0 0 0,0 0-1 0 0,0 0 1 0 0,0 0-1 0 0,-1 0 1 0 0,0 0 0 0 0,0-1-1 0 0,0 1 1 0 0,-1-1-1 0 0,1 0 1 0 0,-6 3-46 0 0,-72 42-2555 0 0,46-44-2147 0 0,13-8-4748 0 0,17-1 4581 0 0</inkml:trace>
  <inkml:trace contextRef="#ctx0" brushRef="#br0" timeOffset="238.903">175 177 10362 0 0,'0'0'1074'0'0,"0"0"-298"0"0,0 0-81 0 0,0 0 205 0 0,0 0 158 0 0,0 0-2 0 0,0 0-92 0 0,0 0-108 0 0,0 0-169 0 0,0 0-186 0 0,33-4-167 0 0,102-14-162 0 0,0 13-469 0 0,-77 4-2252 0 0,3-11-4945 0 0,-45 8 3108 0 0,-5 0-323 0 0</inkml:trace>
  <inkml:trace contextRef="#ctx0" brushRef="#br0" timeOffset="484.316">900 0 7434 0 0,'0'0'1324'0'0,"0"0"46"0"0,0 0 265 0 0,0 0 140 0 0,0 0-95 0 0,-10 31-268 0 0,-33 101-314 0 0,19-59-325 0 0,2 1 1 0 0,4 0-1 0 0,-3 38-773 0 0,7 72-70 0 0,14-145-4378 0 0,0 0-4553 0 0,0-35 2472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7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16 358 0 0 0,'0'0'835'0'0,"0"0"305"0"0,0 0 199 0 0,0 0-89 0 0,0 0-218 0 0,0 0-261 0 0,0 0-239 0 0,0 0-149 0 0,0 0-98 0 0,-2 24-57 0 0,-8 74-4 0 0,7-15 1435 0 0,3-68 7671 0 0,2-35-9238 0 0,0 0 1 0 0,1 1-1 0 0,1-1 0 0 0,1 0 1 0 0,0 1-1 0 0,2 0 0 0 0,0 0 1 0 0,1 1-1 0 0,1 0 0 0 0,1 0 1 0 0,0 1-1 0 0,1 0 0 0 0,1 1 1 0 0,1 0-1 0 0,0 1 0 0 0,1 1 1 0 0,8-7-93 0 0,-15 14-69 0 0,-2 2 8 0 0,0 1-1 0 0,0-1 0 0 0,0 1 1 0 0,0 0-1 0 0,0 0 1 0 0,1 0-1 0 0,0 1 0 0 0,0 0 1 0 0,0 0-1 0 0,0 1 1 0 0,0-1-1 0 0,1 1 0 0 0,-1 1 1 0 0,1-1 61 0 0,17 39-4262 0 0,-17-18-559 0 0,9 9-5198 0 0,-11-24 9474 0 0</inkml:trace>
  <inkml:trace contextRef="#ctx0" brushRef="#br0" timeOffset="455.671">537 255 0 0 0,'0'0'543'0'0,"0"0"182"0"0,0 0 201 0 0,0 0 243 0 0,0 0 126 0 0,0 0 16 0 0,0 0-62 0 0,0 0-163 0 0,0 0-165 0 0,0 0-193 0 0,0 0-181 0 0,0 0-99 0 0,0 0-38 0 0,-23 22 13 0 0,-71 66 12 0 0,52-37 349 0 0,38-43-661 0 0,1-1 1 0 0,-1 0-1 0 0,2 1 0 0 0,-1 0 0 0 0,1 0 1 0 0,0 0-1 0 0,1 0 0 0 0,0 0 0 0 0,0 0 1 0 0,0 0-1 0 0,1 0 0 0 0,1 5-123 0 0,1-11 163 0 0,0-1 1 0 0,1 1-1 0 0,-1-1 0 0 0,0 0 1 0 0,1 1-1 0 0,-1-1 0 0 0,1 0 1 0 0,-1-1-1 0 0,1 1 1 0 0,0 0-1 0 0,-1-1 0 0 0,1 0 1 0 0,0 1-1 0 0,-1-1 0 0 0,1 0 1 0 0,0 0-1 0 0,-1 0 0 0 0,1-1 1 0 0,0 1-1 0 0,-1-1 0 0 0,1 0 1 0 0,-1 1-1 0 0,1-1 0 0 0,-1 0 1 0 0,1 0-164 0 0,14-10 172 0 0,-1 0 1 0 0,0 0 0 0 0,0-1 0 0 0,-1-1 0 0 0,-1-1 0 0 0,0 0 0 0 0,-1-1-1 0 0,-1 0 1 0 0,0-1 0 0 0,-1-1 0 0 0,3-7-173 0 0,-6 13 15 0 0,11-25-154 0 0,-19 35 107 0 0,0 1-5 0 0,0 0-34 0 0,0 0-65 0 0,0 0-81 0 0,0 0-99 0 0,0 0-20 0 0,0 26-462 0 0,0-22 728 0 0,0-1 0 0 0,1 1 0 0 0,-1-1-1 0 0,1 0 1 0 0,0 1 0 0 0,0-1 0 0 0,0 1-1 0 0,1-1 1 0 0,-1 0 0 0 0,1 0 0 0 0,-1 0-1 0 0,1 0 1 0 0,0 0 0 0 0,0 0 0 0 0,1 0-1 0 0,-1-1 1 0 0,1 1 0 0 0,-1-1 0 0 0,1 0-1 0 0,0 1 1 0 0,-1-1 0 0 0,1 0 0 0 0,0-1-1 0 0,1 1 1 0 0,-1-1 0 0 0,0 1 0 0 0,0-1-1 0 0,4 1 71 0 0,28 7-4941 0 0,0-7-4802 0 0,-26-2 7997 0 0</inkml:trace>
  <inkml:trace contextRef="#ctx0" brushRef="#br0" timeOffset="873.039">903 255 1240 0 0,'0'0'1577'0'0,"0"0"-14"0"0,0 0 74 0 0,0 0 26 0 0,0 0-126 0 0,0 0-194 0 0,0 0-208 0 0,0 0-219 0 0,0 0-224 0 0,0 0-181 0 0,0 0-159 0 0,0 0-90 0 0,-20 25-43 0 0,-61 77-17 0 0,61-70 22 0 0,23-27-90 0 0,0-1 1 0 0,0 1-1 0 0,0-1 1 0 0,0 0 0 0 0,1 0-1 0 0,0 0 1 0 0,0 0 0 0 0,0-1-1 0 0,0 1 1 0 0,1-1 0 0 0,-1 0-1 0 0,1-1 1 0 0,0 1 0 0 0,-1-1-1 0 0,1 0 1 0 0,0 0-1 0 0,1 0 1 0 0,-1-1 0 0 0,0 1-1 0 0,0-1 1 0 0,1-1 0 0 0,-1 1-1 0 0,0-1 1 0 0,1 0 0 0 0,1 0-135 0 0,8 1 233 0 0,0-1-1 0 0,-1-1 1 0 0,1 0 0 0 0,0-1 0 0 0,-1 0 0 0 0,0-2 0 0 0,1 1 0 0 0,-1-2 0 0 0,0 0 0 0 0,-1 0 0 0 0,1-1 0 0 0,-1-1 0 0 0,-1 0 0 0 0,1-1 0 0 0,-1-1 0 0 0,0 1 0 0 0,-1-2-1 0 0,7-7-231 0 0,1 2 9 0 0,-1-2 0 0 0,0 0 0 0 0,-2-1 0 0 0,0 0 0 0 0,-1-1 0 0 0,0-1 0 0 0,-2-1 0 0 0,-1 0 0 0 0,0 0 0 0 0,-1-1 0 0 0,3-14-10 0 0,-12 32-75 0 0,-1-1 1 0 0,0 1-1 0 0,0 0 0 0 0,0 0 0 0 0,-1-1 1 0 0,0 1-1 0 0,1 0 0 0 0,-2-1 1 0 0,1 1-1 0 0,0 0 0 0 0,-1-1 0 0 0,0 1 1 0 0,0 0-1 0 0,0 0 0 0 0,0 0 0 0 0,-1 0 1 0 0,0 0-1 0 0,0 0 0 0 0,0 0 0 0 0,0 0 1 0 0,0 1-1 0 0,-1-1 0 0 0,0 1 0 0 0,1-1 1 0 0,-1 1-1 0 0,-1 0 0 0 0,1 0 0 0 0,0 1 1 0 0,-1-1-1 0 0,1 1 0 0 0,-1-1 0 0 0,0 1 1 0 0,0 0-1 0 0,0 1 0 0 0,0-1 0 0 0,0 1 1 0 0,0-1-1 0 0,0 1 0 0 0,-1 0 1 0 0,1 1-1 0 0,0-1 0 0 0,-1 1 0 0 0,1 0 1 0 0,0 0-1 0 0,-4 1 75 0 0,-5 0-59 0 0,1 1 0 0 0,0 0 0 0 0,0 1 1 0 0,0 0-1 0 0,0 1 0 0 0,1 0 0 0 0,-1 1 0 0 0,1 0 1 0 0,0 1-1 0 0,0 1 0 0 0,1-1 0 0 0,0 2 0 0 0,0-1 1 0 0,1 1-1 0 0,0 1 0 0 0,0 0 0 0 0,1 0 0 0 0,0 0 1 0 0,1 1-1 0 0,0 1 0 0 0,0-1 0 0 0,1 1 0 0 0,1 0 1 0 0,0 0-1 0 0,0 1 0 0 0,1-1 0 0 0,0 1 0 0 0,1 0 1 0 0,1 0-1 0 0,0 0 0 0 0,0 1 0 0 0,1-1 1 0 0,1 0-1 0 0,0 9 59 0 0,1-17-40 0 0,-1 0 0 0 0,1 0 0 0 0,0 0 1 0 0,0-1-1 0 0,0 1 0 0 0,0 0 1 0 0,1-1-1 0 0,0 1 0 0 0,-1-1 0 0 0,1 0 1 0 0,0 1-1 0 0,1-1 0 0 0,-1 0 0 0 0,1 0 1 0 0,-1 0-1 0 0,1-1 0 0 0,0 1 0 0 0,0-1 1 0 0,0 1-1 0 0,0-1 0 0 0,0 0 0 0 0,1 0 1 0 0,-1 0-1 0 0,1-1 0 0 0,-1 1 0 0 0,4 0 40 0 0,101 19-3662 0 0,55-18-8387 0 0,-139-6 11414 0 0</inkml:trace>
  <inkml:trace contextRef="#ctx0" brushRef="#br0" timeOffset="1121.861">1973 145 6753 0 0,'0'0'2989'0'0,"0"0"-1307"0"0,0 0-473 0 0,0 0 17 0 0,0 0 10 0 0,0 0-26 0 0,0 0-57 0 0,0 0-62 0 0,-33 19-89 0 0,-102 63-125 0 0,-43 49 1209 0 0,-194 152-1118 0 0,107-106-1632 0 0,-105 44 664 0 0,189-111-4527 0 0,158-93 1116 0 0,12-1-4363 0 0,9-12 668 0 0</inkml:trace>
  <inkml:trace contextRef="#ctx0" brushRef="#br0" timeOffset="1571.864">1643 730 5057 0 0,'0'0'4220'0'0,"0"0"-1857"0"0,0 0-779 0 0,0 0-242 0 0,0 0-194 0 0,0 0-221 0 0,0 0-159 0 0,0 0-78 0 0,0 0-69 0 0,0 0-112 0 0,0 0-122 0 0,0 0-87 0 0,-29 10-81 0 0,-92 35-34 0 0,41-5 185 0 0,-118 64 149 0 0,199-104-548 0 0,-1 0 0 0 0,1 1 1 0 0,0-1-1 0 0,0 0 1 0 0,-1 1-1 0 0,1-1 1 0 0,0 1-1 0 0,-1-1 0 0 0,1 1 1 0 0,0-1-1 0 0,-1 1 1 0 0,1-1-1 0 0,-1 1 1 0 0,1 0-1 0 0,-1-1 0 0 0,1 1 1 0 0,-1 0-1 0 0,1-1 1 0 0,-1 1-1 0 0,0 0 1 0 0,1 0-1 0 0,-1-1 0 0 0,0 1 1 0 0,0 0-1 0 0,0 0 1 0 0,0-1-1 0 0,1 1 1 0 0,-1 0-1 0 0,0 0 0 0 0,0 0 1 0 0,0 0-1 0 0,-1-1 1 0 0,1 1-1 0 0,0 0 1 0 0,0 0-1 0 0,0 0 0 0 0,-1-1 1 0 0,1 1-1 0 0,0 0 1 0 0,-1 0-1 0 0,1-1 1 0 0,0 1-1 0 0,-1 0 0 0 0,1-1 1 0 0,-1 1-1 0 0,1 0 1 0 0,-1-1-1 0 0,1 1 1 0 0,-1-1-1 0 0,0 1 0 0 0,1-1 1 0 0,-1 1-1 0 0,0-1 1 0 0,1 1-1 0 0,-1-1 1 0 0,0 0-1 0 0,0 1 0 0 0,0-1 1 0 0,1 0-1 0 0,-1 0 1 0 0,0 0-1 0 0,0 0 1 0 0,0 1-1 0 0,1-1 0 0 0,-1 0 1 0 0,0 0 28 0 0,226 29-1102 0 0,-223-29 1141 0 0,1-1 0 0 0,-1 1 1 0 0,1 0-1 0 0,-1 0 0 0 0,1 1 0 0 0,-1-1 0 0 0,1 0 0 0 0,-1 1 0 0 0,0-1 0 0 0,1 1 0 0 0,-1 0 0 0 0,1 0 0 0 0,-1 0 0 0 0,0 0 1 0 0,0 0-1 0 0,0 1 0 0 0,1-1 0 0 0,-1 1 0 0 0,0-1 0 0 0,-1 1 0 0 0,1 0 0 0 0,0 0 0 0 0,0 0 0 0 0,-1 0 0 0 0,1 0 1 0 0,-1 0-1 0 0,0 0 0 0 0,0 0 0 0 0,0 0 0 0 0,0 1 0 0 0,0-1 0 0 0,0 0 0 0 0,0 1 0 0 0,-1-1 0 0 0,1 1 0 0 0,-1-1 1 0 0,0 1-1 0 0,1-1 0 0 0,-1 1 0 0 0,-1-1 0 0 0,1 1 0 0 0,0-1 0 0 0,0 1 0 0 0,-1-1 0 0 0,0 1-39 0 0,-6 4 182 0 0,-1 0 0 0 0,-1 0 1 0 0,1-1-1 0 0,-1 0 0 0 0,0 0 0 0 0,0-1 0 0 0,-1-1 0 0 0,0 1 0 0 0,1-2 0 0 0,-7 2-182 0 0,13-3 16 0 0,-173 36-504 0 0,137-36-3717 0 0,0-1-4125 0 0,34-1-464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05.7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0 144 0 0 0,'0'0'463'0'0,"0"0"116"0"0,0 0-6 0 0,0 0-56 0 0,0 0-64 0 0,0 0-59 0 0,0 0-63 0 0,0 0-20 0 0,0 0 16 0 0,0 0 15 0 0,10-2 5 0 0,106-18 1159 0 0,247 5 3333 0 0,17-17-2629 0 0,342 24-935 0 0,-527 15-1002 0 0,254 4 496 0 0,69-4-379 0 0,137 16-159 0 0,124-42 313 0 0,-143-4-342 0 0,-165 9-82 0 0,51-5-131 0 0,-175 2 94 0 0,122-2 253 0 0,405 15 140 0 0,-368 12-291 0 0,226 29-49 0 0,-455-30-41 0 0,408-3 245 0 0,-357-26-172 0 0,52 15 181 0 0,-17 2-58 0 0,-216 17-159 0 0,69-5 214 0 0,467-7 154 0 0,-494-15-2339 0 0,-143 15-2698 0 0,-17 0-3009 0 0,-19 0 1046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0 10762 0 0,'0'0'1407'0'0,"0"0"-517"0"0,0 0-502 0 0,0 0-120 0 0,0 0 100 0 0,0 0 117 0 0,0 0 144 0 0,0 0 59 0 0,0 0-33 0 0,0 0-99 0 0,0 0-147 0 0,-10 30-121 0 0,-29 93-92 0 0,-32 37 512 0 0,24-82-171 0 0,14-26-1501 0 0,14-17-2632 0 0,19-34 1383 0 0,0-1-903 0 0,0-1-2411 0 0,1-1 4225 0 0,-1 2 830 0 0,2-1-1572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2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0 0 0,'0'0'307'0'0,"0"0"926"0"0,0 0 325 0 0,0 0 104 0 0,0 0 63 0 0,0 0-62 0 0,0 0-164 0 0,0 0-200 0 0,0 0-200 0 0,0 0-212 0 0,0 0-179 0 0,0 0-113 0 0,1 2-48 0 0,6 2-134 0 0,0-1 0 0 0,1 0 1 0 0,-1 0-1 0 0,1-1 0 0 0,-1 0 1 0 0,1 0-1 0 0,0-1 0 0 0,0 0 1 0 0,-1 0-1 0 0,1-1 0 0 0,0 0 0 0 0,0 0 1 0 0,7-1-414 0 0,-1 0 256 0 0,9 2-108 0 0,1-2-1 0 0,-1 0 1 0 0,1-2 0 0 0,-1-1-1 0 0,0-1 1 0 0,0 0 0 0 0,1-2-148 0 0,56-14-3727 0 0,-59 17-24 0 0,-4 3-6210 0 0,-15 1 5955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3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5121 0 0,'0'0'1959'0'0,"0"0"-881"0"0,0 0-353 0 0,0 0 122 0 0,0 0 173 0 0,0 0 81 0 0,0 0 7 0 0,0 0-19 0 0,0 0-26 0 0,0 0-77 0 0,0 0-145 0 0,0 0-149 0 0,0 0-121 0 0,17 1-73 0 0,111 9 666 0 0,-36-22-99 0 0,-47 5-3735 0 0,-1 4-8105 0 0,-37 3 3292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1 192 4969 0 0,'0'0'1223'0'0,"0"0"-244"0"0,0 0-95 0 0,0 0 84 0 0,0 0 66 0 0,0 0-49 0 0,0 0-138 0 0,0 0-175 0 0,0 0-108 0 0,0 0-45 0 0,0 0-29 0 0,0 0 0 0 0,2 15-13 0 0,9 50-35 0 0,26 46 924 0 0,60 227-473 0 0,-97-338-853 0 0,0 0 0 0 0,0-1 0 0 0,1 1 0 0 0,-1-1 0 0 0,0 1 0 0 0,0 0 0 0 0,0-1 0 0 0,1 1 0 0 0,-1 0 0 0 0,0-1 0 0 0,0 1 0 0 0,1 0 0 0 0,-1-1 0 0 0,0 1 0 0 0,1 0 0 0 0,-1 0 0 0 0,0-1 0 0 0,1 1 0 0 0,-1 0 0 0 0,0 0 0 0 0,1 0 0 0 0,-1 0 0 0 0,1-1 0 0 0,-1 1 0 0 0,0 0 0 0 0,1 0 0 0 0,-1 0 0 0 0,1 0 0 0 0,-1 0 0 0 0,0 0 0 0 0,1 0 0 0 0,-1 0 0 0 0,1 0 0 0 0,-1 0 0 0 0,1 0 0 0 0,-1 0 0 0 0,0 1 0 0 0,1-1 0 0 0,-1 0 0 0 0,1 0 0 0 0,-1 0 0 0 0,0 0 0 0 0,1 1 0 0 0,-1-1 0 0 0,0 0 0 0 0,1 0 0 0 0,-1 1 0 0 0,0-1 0 0 0,1 0 0 0 0,-1 1 0 0 0,0-1 0 0 0,0 0 0 0 0,1 1 0 0 0,-1-1 0 0 0,0 0 0 0 0,0 1 0 0 0,0-1 0 0 0,0 0 0 0 0,1 1 0 0 0,-1-1 0 0 0,0 1 0 0 0,0-1 0 0 0,0 0 0 0 0,0 1 0 0 0,0-1 0 0 0,0 1 0 0 0,0-1 0 0 0,0 1 0 0 0,0-1-40 0 0,14-32 1773 0 0,-14 30-1971 0 0,195-468 622 0 0,-174 418-668 0 0,37-97-4042 0 0,-56 137 1292 0 0,-2 7-918 0 0,0 3 1047 0 0,0 1-5395 0 0</inkml:trace>
  <inkml:trace contextRef="#ctx0" brushRef="#br0" timeOffset="394.536">441 626 9618 0 0,'0'0'696'0'0,"0"0"-234"0"0,0 0-68 0 0,0 0 137 0 0,0 0 92 0 0,0 0-46 0 0,0 0-46 0 0,0 0-55 0 0,0 0-37 0 0,0 0-24 0 0,0 0-90 0 0,0 0-102 0 0,0 0-43 0 0,2 24-13 0 0,7 116 139 0 0,-6-29 850 0 0,0-55-3197 0 0,-2-1-9399 0 0,-1-54 7802 0 0</inkml:trace>
  <inkml:trace contextRef="#ctx0" brushRef="#br0" timeOffset="761.152">489 589 5729 0 0,'0'0'1031'0'0,"0"0"-604"0"0,0 0-336 0 0,0 0 55 0 0,0 0 185 0 0,0 0 228 0 0,0 0 190 0 0,0 0 130 0 0,0 0 48 0 0,0 0-110 0 0,0 0-192 0 0,0 0-168 0 0,0 0-94 0 0,23 0 25 0 0,113-3 525 0 0,-133 2-857 0 0,-1 1 0 0 0,1-1-1 0 0,-1 1 1 0 0,1 0 0 0 0,0 0-1 0 0,-1 0 1 0 0,1 0-1 0 0,-1 1 1 0 0,1-1 0 0 0,-1 1-1 0 0,1-1 1 0 0,-1 1 0 0 0,0 0-1 0 0,1 0 1 0 0,-1 0 0 0 0,0 0-1 0 0,1 0 1 0 0,-1 1-1 0 0,0-1 1 0 0,0 1 0 0 0,0-1-1 0 0,0 1 1 0 0,-1 0 0 0 0,1 0-1 0 0,0 0 1 0 0,-1 0-1 0 0,1 0 1 0 0,-1 0 0 0 0,0 0-1 0 0,1 0 1 0 0,-1 1 0 0 0,0-1-1 0 0,0 0 1 0 0,-1 1 0 0 0,1-1-1 0 0,-1 1 1 0 0,1-1-1 0 0,-1 1 1 0 0,1-1 0 0 0,-1 1-1 0 0,0-1 1 0 0,0 1 0 0 0,-1 0-1 0 0,1-1 1 0 0,0 1-1 0 0,-1-1 1 0 0,0 0 0 0 0,1 1-1 0 0,-1 0-55 0 0,-6 4 167 0 0,1 0-1 0 0,-1 0 0 0 0,0-1 0 0 0,-1 0 0 0 0,1 0 1 0 0,-1-1-1 0 0,0 0 0 0 0,-1 0 0 0 0,1 0 1 0 0,-1-2-1 0 0,0 1 0 0 0,0-1 0 0 0,0 0 0 0 0,-3 0-166 0 0,-69 5-589 0 0,65-12-4116 0 0,2-3-4432 0 0,12 4 4083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6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5361 0 0,'0'0'903'0'0,"0"0"-143"0"0,0 0 124 0 0,0 0 371 0 0,0 0 272 0 0,0 0 30 0 0,0 0-121 0 0,0 0-218 0 0,0 0-228 0 0,0 0-187 0 0,0 0-135 0 0,0 0-94 0 0,0 0-29 0 0,11 0 15 0 0,90-10 1457 0 0,35-10-474 0 0,91-5-3252 0 0,-175 25-3361 0 0,-20 0-3662 0 0,-20 0 1642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4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76 0 0 0,'0'0'439'0'0,"0"0"452"0"0,0 0 294 0 0,0 0 149 0 0,0 0 25 0 0,0 0-32 0 0,0 0-138 0 0,34-6-179 0 0,108-22-207 0 0,38-12 2273 0 0,-180 40-3037 0 0,1 0 0 0 0,-1 0 0 0 0,1-1 0 0 0,-1 1 0 0 0,1 0-1 0 0,0 0 1 0 0,-1 0 0 0 0,1 0 0 0 0,-1 0 0 0 0,1 0 0 0 0,-1 0 0 0 0,1 0-1 0 0,-1 0 1 0 0,1 0 0 0 0,0 0 0 0 0,-1 0 0 0 0,1 1 0 0 0,-1-1 0 0 0,1 0-1 0 0,-1 0 1 0 0,1 1 0 0 0,-1-1 0 0 0,1 0 0 0 0,-1 0 0 0 0,1 1 0 0 0,-1-1-1 0 0,0 1 1 0 0,1-1 0 0 0,-1 0 0 0 0,1 1 0 0 0,-1-1 0 0 0,0 1 0 0 0,0-1-1 0 0,1 1 1 0 0,-1-1 0 0 0,0 1 0 0 0,0-1 0 0 0,1 1 0 0 0,-1-1 0 0 0,0 1-1 0 0,0-1 1 0 0,0 1 0 0 0,0-1 0 0 0,0 1 0 0 0,0 0 0 0 0,0-1 0 0 0,0 1-1 0 0,0-1 1 0 0,0 1 0 0 0,0-1 0 0 0,0 1 0 0 0,0-1 0 0 0,0 1 0 0 0,-1 0-1 0 0,1-1 1 0 0,0 1 0 0 0,0-1 0 0 0,-1 1 0 0 0,1-1-39 0 0,-1 11-85 0 0,-25 133 1495 0 0,13-93-1057 0 0,-2 0-1 0 0,-2-2 0 0 0,-3 1 0 0 0,-1-2 0 0 0,-25 38-352 0 0,-26 61 415 0 0,18-29-73 0 0,49-82-571 0 0,5-35 48 0 0,17 1-2107 0 0,10-31-2766 0 0,-13 7-1422 0 0,-13 20 5766 0 0,3-6-3101 0 0</inkml:trace>
  <inkml:trace contextRef="#ctx0" brushRef="#br0" timeOffset="257.55">1 448 2401 0 0,'0'0'1523'0'0,"0"0"-546"0"0,0 0 11 0 0,0 0 350 0 0,0 0 232 0 0,0 0-18 0 0,0 0-190 0 0,0 0-217 0 0,0 0-199 0 0,0 0-164 0 0,34-2-157 0 0,112-9-159 0 0,34-13 209 0 0,-71 7-2526 0 0,-40-2-7612 0 0,-55 15 4427 0 0</inkml:trace>
  <inkml:trace contextRef="#ctx0" brushRef="#br0" timeOffset="568.164">774 132 7450 0 0,'0'0'860'0'0,"0"0"-189"0"0,0 0 83 0 0,0 0 303 0 0,0 0 226 0 0,0 0 80 0 0,0 0-111 0 0,0 0-221 0 0,0 0-222 0 0,0 0-231 0 0,-31 21-194 0 0,-93 64-134 0 0,79-43 103 0 0,42-29-176 0 0,2-11-153 0 0,0 1 1 0 0,0-1-1 0 0,1 0 1 0 0,-1 0-1 0 0,1 1 1 0 0,-1-1-1 0 0,1 1 0 0 0,0-1 1 0 0,0 0-1 0 0,0 1 1 0 0,0-1-1 0 0,0 1 1 0 0,0-1-1 0 0,1 1 1 0 0,-1-1-1 0 0,1 0 1 0 0,0 0-1 0 0,0 1 0 0 0,0-1 1 0 0,0 0-1 0 0,0 0 1 0 0,0 0-1 0 0,0 0 1 0 0,1 0-1 0 0,-1 0 1 0 0,1 0-1 0 0,0 0 0 0 0,-1 0 1 0 0,1-1-1 0 0,0 1 1 0 0,0-1-1 0 0,0 1 1 0 0,2 0-25 0 0,77 40 228 0 0,-70-38-174 0 0,-2 0-36 0 0,8 2 16 0 0,0 0 0 0 0,-1 1 1 0 0,0 1-1 0 0,-1 1 0 0 0,0 0 0 0 0,0 0 0 0 0,-1 2 0 0 0,0 0 0 0 0,0 1 0 0 0,8 10-34 0 0,-19-16 40 0 0,0 0-1 0 0,0 0 0 0 0,-1 0 1 0 0,0 0-1 0 0,0 0 1 0 0,-1 0-1 0 0,0 0 0 0 0,0 1 1 0 0,0-1-1 0 0,-1 0 0 0 0,0 1 1 0 0,0-1-1 0 0,-1 1 1 0 0,1-1-1 0 0,-2 1-39 0 0,0-1-28 0 0,-2 0 1 0 0,1 0-1 0 0,-1 0 0 0 0,1 0 1 0 0,-2-1-1 0 0,1 1 0 0 0,-1-1 0 0 0,1 0 1 0 0,-1 0-1 0 0,-1-1 0 0 0,1 1 1 0 0,-1-1-1 0 0,0-1 0 0 0,0 1 1 0 0,0-1-1 0 0,0 0 0 0 0,-7 2 28 0 0,-4 3-683 0 0,-46 15-3327 0 0,18-17-6961 0 0,36-6 6795 0 0</inkml:trace>
  <inkml:trace contextRef="#ctx0" brushRef="#br0" timeOffset="815.159">700 231 0 0 0,'0'0'660'0'0,"0"0"539"0"0,0 0 344 0 0,0 0 260 0 0,0 0 131 0 0,0 0-20 0 0,0 0-221 0 0,0 0-243 0 0,0 0-243 0 0,0 0-262 0 0,0 0-206 0 0,0 0-203 0 0,29-19-158 0 0,88-58-86 0 0,-59 52 72 0 0,19 10-557 0 0,-52 12-2924 0 0,2 2-4421 0 0,-23 1 1729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6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1 394 552 0 0,'0'0'1467'0'0,"0"0"-65"0"0,0 0 87 0 0,0 0 145 0 0,0 0 34 0 0,0 0-107 0 0,0 0-170 0 0,0 0-191 0 0,0 0-217 0 0,0 0-196 0 0,0 0-169 0 0,0 0-103 0 0,0 0-20 0 0,6-14-8 0 0,50-105 1021 0 0,42-21-782 0 0,-54 96-725 0 0,-36 100-1079 0 0,-8 33 1184 0 0,0-88-89 0 0,0 1 0 0 0,1 0 1 0 0,-1-1-1 0 0,1 1 0 0 0,0-1 0 0 0,-1 1 1 0 0,1-1-1 0 0,0 1 0 0 0,0-1 0 0 0,0 1 1 0 0,0-1-1 0 0,0 0 0 0 0,0 0 0 0 0,0 1 1 0 0,0-1-1 0 0,1 0 0 0 0,-1 0 1 0 0,1 0-1 0 0,-1 0 0 0 0,0-1 0 0 0,1 1 1 0 0,-1 0-1 0 0,1 0 0 0 0,0-1 0 0 0,-1 1 1 0 0,1-1-1 0 0,-1 0 0 0 0,1 1 0 0 0,0-1 1 0 0,-1 0-1 0 0,1 0 0 0 0,0 0 0 0 0,0 0 1 0 0,-1 0-1 0 0,1 0 0 0 0,0-1 1 0 0,-1 1-1 0 0,1-1 0 0 0,-1 1 0 0 0,1-1 1 0 0,-1 1-1 0 0,1-1 0 0 0,-1 0 0 0 0,1 0 1 0 0,-1 0-1 0 0,1 0 0 0 0,-1 0 0 0 0,0 0 1 0 0,1 0-1 0 0,-1 0 0 0 0,0 0 1 0 0,0-1-1 0 0,0 1 0 0 0,0 0 0 0 0,0-1-17 0 0,36-37 69 0 0,1 3 0 0 0,1 1-1 0 0,3 2 1 0 0,17-10-69 0 0,6-5 8 0 0,-68 74 120 0 0,-22 29 383 0 0,14-34-494 0 0,1 1-1 0 0,0 0 1 0 0,2 0-1 0 0,0 1 0 0 0,2 0 1 0 0,0 0-1 0 0,2 0 0 0 0,1 1 1 0 0,0 7-17 0 0,24-7-4421 0 0,3-21-5545 0 0,-18-3 4822 0 0</inkml:trace>
  <inkml:trace contextRef="#ctx0" brushRef="#br0" timeOffset="288.936">936 48 5697 0 0,'0'0'1319'0'0,"0"0"-35"0"0,0 0 158 0 0,0 0 174 0 0,0 0-15 0 0,0 0-189 0 0,0 0-229 0 0,0 0-205 0 0,0 0-189 0 0,0 0-165 0 0,0 0-154 0 0,0 0-126 0 0,-32 33-87 0 0,-99 103-64 0 0,42-36 73 0 0,-325 301-253 0 0,312-301-1609 0 0,72-65-1066 0 0,22-22-933 0 0,2 1-3474 0 0,4-10 2503 0 0</inkml:trace>
  <inkml:trace contextRef="#ctx0" brushRef="#br0" timeOffset="773.528">910 604 2729 0 0,'0'0'2800'0'0,"0"0"-1083"0"0,0 0-364 0 0,0 0 25 0 0,0 0-29 0 0,0 0-180 0 0,0 0-213 0 0,0 0-179 0 0,0 0-102 0 0,0 0-84 0 0,0 0-118 0 0,0 0-118 0 0,0 0-96 0 0,-28 6-46 0 0,-87 20-10 0 0,38 5 361 0 0,62-20-427 0 0,11-9-142 0 0,1 0-1 0 0,-1 0 0 0 0,0 0 0 0 0,1 0 0 0 0,0 1 0 0 0,0-1 0 0 0,0 1 1 0 0,0 0-1 0 0,0 0 0 0 0,0 0 0 0 0,1 0 0 0 0,-1 0 0 0 0,1 1 0 0 0,0-1 1 0 0,0 1-1 0 0,0 0 0 0 0,0-1 0 0 0,1 1 0 0 0,0 0 0 0 0,-1 0 0 0 0,2 0 1 0 0,-1 0-1 0 0,0 2 6 0 0,58 27-259 0 0,-33-25 311 0 0,-19-8-13 0 0,-1 1 0 0 0,0 0 0 0 0,1 0 0 0 0,-1 0 0 0 0,0 0 1 0 0,1 1-1 0 0,-1-1 0 0 0,0 1 0 0 0,0 0 0 0 0,0 0 1 0 0,-1 1-1 0 0,1-1 0 0 0,0 1 0 0 0,-1 0 0 0 0,0 0 0 0 0,1 0 1 0 0,-1 0-1 0 0,0 1 0 0 0,-1-1 0 0 0,1 1 0 0 0,-1 0 1 0 0,1 0-1 0 0,-1 0 0 0 0,-1 0 0 0 0,1 0 0 0 0,0 0 0 0 0,-1 0 1 0 0,0 0-1 0 0,0 1 0 0 0,0 1-39 0 0,-1-2 124 0 0,0 0-1 0 0,0 0 1 0 0,0 1 0 0 0,-1-1 0 0 0,0 0-1 0 0,0 0 1 0 0,0 0 0 0 0,0 0-1 0 0,0 0 1 0 0,-1 0 0 0 0,0 0-1 0 0,0-1 1 0 0,0 1 0 0 0,0-1 0 0 0,-1 1-1 0 0,1-1 1 0 0,-1 0 0 0 0,0 0-1 0 0,0 0 1 0 0,0 0 0 0 0,0 0 0 0 0,-1-1-1 0 0,1 1 1 0 0,-1-1 0 0 0,-3 2-124 0 0,-3 2 4 0 0,0-1 0 0 0,-1 0 1 0 0,0-1-1 0 0,1 0 1 0 0,-1 0-1 0 0,-1-1 1 0 0,1-1-1 0 0,0 0 0 0 0,-1 0 1 0 0,1-1-1 0 0,-1-1 1 0 0,0 0-1 0 0,1 0 0 0 0,-1-1 1 0 0,1-1-1 0 0,-2 0-4 0 0,-21-18-3324 0 0,24 10-567 0 0,1 0-3421 0 0,4 2 144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4.2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1 108 0 0 0,'0'0'592'0'0,"0"0"218"0"0,0 0-162 0 0,0 0-383 0 0,0 0-372 0 0,0 0-326 0 0,0 0-223 0 0,0 0 1 0 0,0 0 308 0 0,3 2 575 0 0,8 4 234 0 0,1 0-1 0 0,0-1 1 0 0,0 0-1 0 0,0-1 1 0 0,1 0-1 0 0,-1-1 1 0 0,1 0-1 0 0,0-1 0 0 0,0-1 1 0 0,0 0-1 0 0,8-1-461 0 0,1 2 322 0 0,101 1 517 0 0,-1-5 1 0 0,0-6 0 0 0,0-5 0 0 0,-1-5 0 0 0,21-10-840 0 0,203-28 1207 0 0,-13 27-337 0 0,-320 29-848 0 0,95-1 178 0 0,-1 5 0 0 0,84 15-200 0 0,-45 2 402 0 0,1-5-1 0 0,122-5-401 0 0,259-33 874 0 0,422-15 50 0 0,-248 44-420 0 0,-34 12 0 0 0,-33-1-201 0 0,344-18 186 0 0,-479 11-227 0 0,110 16 11 0 0,-310-5-106 0 0,-50-15 262 0 0,348 30-70 0 0,-164-16-259 0 0,-308-21 59 0 0,-25 0-3261 0 0,-33 0-7050 0 0,-59 0 4815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5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0 159 0 0 0,'0'0'240'0'0,"0"0"32"0"0,34-3 8 0 0,105-13 6 0 0,536-42 3858 0 0,202 45-1262 0 0,-583 15-2279 0 0,1007-28 1431 0 0,-527-3-371 0 0,-80 14-898 0 0,59 15 217 0 0,11 7-438 0 0,-215 7-222 0 0,-290-3-32 0 0,8 12-70 0 0,93-4 588 0 0,327-8-381 0 0,-481 13-2035 0 0,-141-4-1646 0 0,-2 6-3426 0 0,-44-15 1460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4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1 148 0 0 0,'0'0'1002'0'0,"0"0"215"0"0,0 0 31 0 0,0 0 119 0 0,0 0 131 0 0,0 0 22 0 0,0 0-91 0 0,0 0-232 0 0,0 0-291 0 0,0 0-259 0 0,0 0-210 0 0,2 32 1765 0 0,-3 39-1173 0 0,0 32-327 0 0,4-1-1 0 0,16 90-701 0 0,18 81 146 0 0,-34-156 44 0 0,-3-116-164 0 0,0-1-14 0 0,12-49 3214 0 0,-6 21-3089 0 0,95-290 797 0 0,70-233-697 0 0,-157 459-2627 0 0,-25 96-9294 0 0,7 3 3748 0 0</inkml:trace>
  <inkml:trace contextRef="#ctx0" brushRef="#br0" timeOffset="1109.913">465 814 0 0 0,'0'0'967'0'0,"0"0"-102"0"0,0 0-140 0 0,0 0 39 0 0,0 0 260 0 0,0 0 191 0 0,0 0 48 0 0,0 0-91 0 0,0 0-274 0 0,0 0-269 0 0,0 0-209 0 0,0 0-181 0 0,0 0-59 0 0,0 0-9 0 0,-1 6 3687 0 0,0 19-3006 0 0,-52 179 679 0 0,40-97-2247 0 0,13-106 273 0 0,0-1-230 0 0,0 0-334 0 0,0 0-438 0 0,0 0-459 0 0,3-1-3688 0 0,0-2 2581 0 0,-2-1 1029 0 0</inkml:trace>
  <inkml:trace contextRef="#ctx0" brushRef="#br0" timeOffset="1708.967">251 840 0 0 0,'0'0'814'0'0,"0"0"175"0"0,0 0 30 0 0,0 0 28 0 0,0 0 73 0 0,0 0 100 0 0,0 0 42 0 0,0 0-48 0 0,8 2-88 0 0,166 7 4637 0 0,-9-8-4995 0 0,-144 5-2084 0 0,-10 2-5860 0 0,-11-5-674 0 0</inkml:trace>
  <inkml:trace contextRef="#ctx0" brushRef="#br0" timeOffset="2061.07">700 1065 6113 0 0,'0'0'891'0'0,"0"0"-239"0"0,0 0 27 0 0,0 0 315 0 0,0 0 330 0 0,0 0 118 0 0,0 0-102 0 0,0 0-235 0 0,0 0-295 0 0,0 0-225 0 0,0 0-138 0 0,0 0-116 0 0,0 0-75 0 0,0 24-64 0 0,-2 103 44 0 0,1-108-55 0 0,1-2-4802 0 0,0-17 1170 0 0,0 1-1033 0 0,0 2-538 0 0</inkml:trace>
  <inkml:trace contextRef="#ctx0" brushRef="#br0" timeOffset="2227.028">665 796 8162 0 0,'0'0'1632'0'0,"0"0"-232"0"0,0 0-311 0 0,0 0 23 0 0,0 0-104 0 0,0 0-264 0 0,0 0-280 0 0,0 0-440 0 0,0 0-400 0 0,0 0-376 0 0,0 0-400 0 0,0 0-617 0 0,0 0-1279 0 0,0 0-1057 0 0,-33 29-328 0 0</inkml:trace>
  <inkml:trace contextRef="#ctx0" brushRef="#br0" timeOffset="2709.665">838 1363 6721 0 0,'0'0'981'0'0,"0"0"-145"0"0,0 0 296 0 0,0 0 479 0 0,0 0 255 0 0,0 0-112 0 0,0 0-346 0 0,0 0-384 0 0,0 0-250 0 0,0 0-156 0 0,0 0-98 0 0,0 0-86 0 0,-2-6-67 0 0,-2-5-267 0 0,1 0 1 0 0,0 0-1 0 0,1 0 1 0 0,0-1 0 0 0,1 1-1 0 0,0 0 1 0 0,1-1-1 0 0,0 1 1 0 0,1 0 0 0 0,0-1-1 0 0,1 1 1 0 0,0 0-1 0 0,1 0 1 0 0,0 0 0 0 0,1 0-1 0 0,0 0 1 0 0,1 1-1 0 0,4-7-100 0 0,0-1-7 0 0,1 0 0 0 0,0 1 0 0 0,2 1-1 0 0,0-1 1 0 0,0 2 0 0 0,2 0-1 0 0,0 1 1 0 0,0 0 0 0 0,2 1-1 0 0,11-8 8 0 0,-17 15-39 0 0,0 1-1 0 0,0-1 1 0 0,1 2-1 0 0,0 0 0 0 0,0 0 1 0 0,0 1-1 0 0,0 0 1 0 0,1 1-1 0 0,-1 0 0 0 0,1 1 1 0 0,-1 0-1 0 0,1 1 1 0 0,1 0 39 0 0,-9 2-2 0 0,0 0 0 0 0,0 0 0 0 0,-1 0 0 0 0,1 0 0 0 0,-1 1 0 0 0,1-1 0 0 0,-1 1 0 0 0,0 0 0 0 0,0 0 0 0 0,0 0 0 0 0,0 1 0 0 0,0-1 0 0 0,-1 1 0 0 0,0-1 0 0 0,1 1 1 0 0,-1 0-1 0 0,-1 0 0 0 0,1 0 0 0 0,-1 0 0 0 0,1 0 0 0 0,-1 0 0 0 0,0 0 0 0 0,-1 1 0 0 0,1-1 0 0 0,-1 0 0 0 0,0 1 0 0 0,0-1 0 0 0,0 0 0 0 0,0 1 0 0 0,-1-1 0 0 0,0 0 0 0 0,0 0 1 0 0,-1 5 1 0 0,0-3 34 0 0,-1 1 0 0 0,0-1 1 0 0,0 1-1 0 0,-1-1 1 0 0,0 0-1 0 0,0 0 1 0 0,0-1-1 0 0,-1 1 1 0 0,1-1-1 0 0,-1 0 1 0 0,-1 0-1 0 0,1 0 0 0 0,-1-1 1 0 0,0 0-1 0 0,0 0 1 0 0,0 0-1 0 0,0-1 1 0 0,-1 0-1 0 0,1 0 1 0 0,-1-1-1 0 0,0 0 0 0 0,1 0 1 0 0,-1 0-1 0 0,-6 0-34 0 0,9-1-24 0 0,0 1-1 0 0,0-2 1 0 0,0 1-1 0 0,0 0 1 0 0,0-1-1 0 0,0 1 1 0 0,0-1-1 0 0,0 0 1 0 0,0-1-1 0 0,0 1 0 0 0,0-1 1 0 0,0 1-1 0 0,0-1 1 0 0,0 0-1 0 0,0-1 1 0 0,0 1-1 0 0,0-1 1 0 0,1 0-1 0 0,-1 0 1 0 0,1 0-1 0 0,-1 0 1 0 0,1 0-1 0 0,0-1 0 0 0,0 0 1 0 0,0 1-1 0 0,0-1 1 0 0,0 0-1 0 0,1-1 1 0 0,-1 1-1 0 0,-1-3 25 0 0,-6-49-5042 0 0,13 19-5510 0 0,2 24 4851 0 0</inkml:trace>
  <inkml:trace contextRef="#ctx0" brushRef="#br0" timeOffset="3990.45">820 748 0 0 0,'0'0'509'0'0,"0"0"1000"0"0,0 0 311 0 0,0 0-21 0 0,0 0-141 0 0,0 0-163 0 0,0 0-170 0 0,0 0-166 0 0,0 0-118 0 0,0 0-124 0 0,0 0-75 0 0,1-2-73 0 0,2-4-911 0 0,-10 7 3342 0 0,6-1-3252 0 0,-17 17 216 0 0,18-16-148 0 0,0-1-8 0 0,0 0-28 0 0,0 0-13 0 0,0 0 20 0 0,0 0 34 0 0,7-4 504 0 0,-7 4-1449 0 0,-8 0 1237 0 0,6 1-3928 0 0,1-1-4731 0 0,1 3 2401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3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0 0 0,'0'0'516'0'0,"0"0"386"0"0,0 0 29 0 0,0 0-81 0 0,0 0-95 0 0,0 0-92 0 0,0 0-95 0 0,0 0-85 0 0,23 5 3756 0 0,134-2 1928 0 0,71 4-4136 0 0,-140-7-1532 0 0,-51 0-5649 0 0,-37 2 1692 0 0,0 2 2349 0 0,0-1-3629 0 0,0 3 589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4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0,'0'0'324'0'0,"0"0"603"0"0,0 0 42 0 0,0 0-164 0 0,0 0-183 0 0,0 0-145 0 0,0 0-69 0 0,0 0 53 0 0,2 0 131 0 0,85 1 6714 0 0,1-1-4150 0 0,118-7-1682 0 0,-89 5-2353 0 0,-66 3-9203 0 0,-42-1 3522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8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0 3209 0 0,'0'0'764'0'0,"0"0"-123"0"0,0 0-58 0 0,0 0 68 0 0,0 0 166 0 0,0 0 185 0 0,0 0 130 0 0,0 0-9 0 0,0 0-133 0 0,0 0-201 0 0,0 0-206 0 0,0 0-148 0 0,-14 26-113 0 0,-40 81-68 0 0,32-31 89 0 0,21-54-246 0 0,-4 10-197 0 0,-10 58 462 0 0,-3-31-3719 0 0,14-48-2510 0 0,4-10 1094 0 0</inkml:trace>
  <inkml:trace contextRef="#ctx0" brushRef="#br0" timeOffset="235.013">337 147 4401 0 0,'0'0'2107'0'0,"0"0"-1191"0"0,0 0-226 0 0,0 0 83 0 0,0 0 45 0 0,0 0 21 0 0,0 0-70 0 0,0 0-170 0 0,-33 35-172 0 0,-104 109-186 0 0,72-65-194 0 0,20 19-2893 0 0,31-60-4190 0 0,10-30 4291 0 0</inkml:trace>
  <inkml:trace contextRef="#ctx0" brushRef="#br0" timeOffset="657.952">166 523 6065 0 0,'0'0'112'0'0,"0"0"-81"0"0,0 0 93 0 0,0 0 284 0 0,0 0 212 0 0,0 0 94 0 0,0 0 5 0 0,0 0-63 0 0,0 0-139 0 0,0 0-155 0 0,0 0-124 0 0,0 0-99 0 0,0 0-26 0 0,32-6-6 0 0,101-19-22 0 0,-61 15-39 0 0,-75 33 670 0 0,-37 18 556 0 0,33-37-1080 0 0,1 1 0 0 0,1 1 0 0 0,-1-1 0 0 0,1 1 0 0 0,0 0 0 0 0,0 0 0 0 0,1 0-1 0 0,-1 1 1 0 0,1 0 0 0 0,1 0 0 0 0,-3 5-192 0 0,6-10 32 0 0,-1 0 1 0 0,1 0-1 0 0,0 0 0 0 0,0 0 0 0 0,0 0 0 0 0,0-1 1 0 0,0 1-1 0 0,0 0 0 0 0,0 0 0 0 0,1 0 0 0 0,-1 0 1 0 0,1 0-1 0 0,-1 0 0 0 0,1 0 0 0 0,0-1 0 0 0,0 1 1 0 0,0 0-1 0 0,0 0 0 0 0,0-1 0 0 0,0 1 0 0 0,0-1 1 0 0,0 1-1 0 0,1-1 0 0 0,-1 1 0 0 0,1-1 0 0 0,-1 0 1 0 0,1 0-1 0 0,-1 0 0 0 0,1 0 0 0 0,0 0 0 0 0,-1 0 1 0 0,1 0-1 0 0,0 0 0 0 0,0-1 0 0 0,0 1 0 0 0,0-1 1 0 0,-1 1-1 0 0,1-1 0 0 0,2 0-32 0 0,80 10 639 0 0,-14-22-1309 0 0,-48 3-2393 0 0,-1-3-3966 0 0,-15 8 741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4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15 369 344 0 0,'0'0'1258'0'0,"0"0"85"0"0,0 0 106 0 0,0 0 133 0 0,0 0 86 0 0,0 0 1 0 0,0 0-144 0 0,0 0-243 0 0,0 0-273 0 0,0 0-316 0 0,0 0-272 0 0,0 0-192 0 0,0 0-113 0 0,-2-1-41 0 0,1 1-63 0 0,1 0 0 0 0,-1 0-1 0 0,0 1 1 0 0,1-1 0 0 0,-1 0-1 0 0,1 0 1 0 0,-1 0 0 0 0,1 1 0 0 0,-1-1-1 0 0,1 0 1 0 0,-1 1 0 0 0,1-1 0 0 0,-1 1-1 0 0,1-1 1 0 0,-1 0 0 0 0,1 1-1 0 0,0-1 1 0 0,-1 1 0 0 0,1-1 0 0 0,0 1-1 0 0,-1-1 1 0 0,1 1 0 0 0,0-1-1 0 0,-1 1 1 0 0,1 0 0 0 0,0-1 0 0 0,0 1-1 0 0,0-1 1 0 0,0 1 0 0 0,0-1 0 0 0,0 1-1 0 0,0 0 1 0 0,0-1 0 0 0,0 1-1 0 0,0-1 1 0 0,0 1 0 0 0,0 0 0 0 0,0-1-1 0 0,0 1 1 0 0,0-1 0 0 0,1 1-1 0 0,-1 0 1 0 0,0-1 0 0 0,0 1 0 0 0,1-1-1 0 0,-1 1 1 0 0,0-1 0 0 0,1 1 0 0 0,-1-1-1 0 0,0 1 1 0 0,1-1 0 0 0,-1 0-1 0 0,1 1-11 0 0,20 49 547 0 0,-16-38-477 0 0,26 72 209 0 0,-5 1 1 0 0,-2 1-1 0 0,-1 23-279 0 0,-2-19 102 0 0,1 36 25 0 0,-13-97 235 0 0,-9-28-104 0 0,9-17 2814 0 0,84-241-1411 0 0,27-206-1641 0 0,-117 449-228 0 0,24-68-3418 0 0,-23 81-8141 0 0,-4 1 5027 0 0</inkml:trace>
  <inkml:trace contextRef="#ctx0" brushRef="#br0" timeOffset="878.522">604 1035 8330 0 0,'0'0'676'0'0,"0"0"-248"0"0,0 0-57 0 0,0 0 152 0 0,0 0 143 0 0,0 0 120 0 0,0 0 10 0 0,0 0-97 0 0,0 0-144 0 0,0 0-163 0 0,-3 31-135 0 0,-9 98-104 0 0,5 71-1945 0 0,-1-173-2969 0 0,-1-13-2370 0 0,6-14 6183 0 0</inkml:trace>
  <inkml:trace contextRef="#ctx0" brushRef="#br0" timeOffset="1216.596">536 1157 0 0 0,'0'0'291'0'0,"0"0"724"0"0,0 0 221 0 0,0 0 40 0 0,0 0 30 0 0,0 0-65 0 0,0 0-124 0 0,0 0-200 0 0,0 0-270 0 0,0 0-223 0 0,0 0-168 0 0,16-32-113 0 0,50-93-46 0 0,-36 86 29 0 0,-25 40-92 0 0,0-1 113 0 0,0 0-1 0 0,1 0 1 0 0,-1 0-1 0 0,0 1 1 0 0,1-1-1 0 0,-1 2 1 0 0,0-1-1 0 0,0 0 1 0 0,1 1-1 0 0,-1 0 1 0 0,-1 0-1 0 0,1 1 1 0 0,0-1-1 0 0,0 1 1 0 0,-1 0 0 0 0,0 0-1 0 0,1 0 1 0 0,-1 1-1 0 0,0 0 1 0 0,-1 0-1 0 0,1 0 1 0 0,-1 0-1 0 0,0 0 1 0 0,0 1-1 0 0,0-1 1 0 0,0 1-1 0 0,-1 0 1 0 0,0 0-1 0 0,0 0 1 0 0,0 0-1 0 0,0 0 1 0 0,-1 0-1 0 0,0 1 1 0 0,0-1-1 0 0,-1 0 1 0 0,1 1-1 0 0,-1-1 1 0 0,0 3-147 0 0,0 5 268 0 0,0-11-201 0 0,1-1 0 0 0,-1 1 1 0 0,0-1-1 0 0,1 1 0 0 0,-1-1 1 0 0,0 1-1 0 0,0-1 0 0 0,0 1 0 0 0,0-1 1 0 0,0 1-1 0 0,-1-1 0 0 0,1 1 1 0 0,0-1-1 0 0,-1 1 0 0 0,1-1 0 0 0,-1 1 1 0 0,1-1-1 0 0,-1 0 0 0 0,0 1 1 0 0,1-1-1 0 0,-1 0 0 0 0,0 0 0 0 0,0 1 1 0 0,0-1-1 0 0,0 0 0 0 0,0 0 1 0 0,0 0-1 0 0,0 0 0 0 0,-1 0 0 0 0,1 0 1 0 0,0-1-1 0 0,-1 1 0 0 0,1 0 0 0 0,0-1 1 0 0,-1 1-1 0 0,1-1 0 0 0,-1 1 1 0 0,0-1-68 0 0,-5 2-14 0 0,0-1 0 0 0,0-1 0 0 0,0 1 0 0 0,0-1 0 0 0,0-1 0 0 0,0 1 0 0 0,-1-1 0 0 0,1 0 0 0 0,0-1 0 0 0,0 0 0 0 0,1 0 0 0 0,-1 0 0 0 0,0-1 0 0 0,-1-1 14 0 0,-23-17-3933 0 0,11-9-5351 0 0,17 22 4178 0 0</inkml:trace>
  <inkml:trace contextRef="#ctx0" brushRef="#br0" timeOffset="1864.963">884 244 0 0 0,'0'0'934'0'0,"0"0"452"0"0,0 0 165 0 0,0 0-22 0 0,0 0-14 0 0,0 0 0 0 0,0 0-22 0 0,0 0-51 0 0,0 0-136 0 0,0 0-241 0 0,0 0-255 0 0,0 0-242 0 0,-1-8-195 0 0,-2-22-117 0 0,35 9 782 0 0,146 2 1290 0 0,-177 19-2313 0 0,0 0-1 0 0,0 1 0 0 0,0-1 0 0 0,-1 0 0 0 0,1 0 0 0 0,0 0 1 0 0,0 1-1 0 0,0-1 0 0 0,-1 0 0 0 0,1 1 0 0 0,0-1 0 0 0,0 1 1 0 0,-1-1-1 0 0,1 1 0 0 0,0-1 0 0 0,-1 1 0 0 0,1 0 0 0 0,-1-1 1 0 0,1 1-1 0 0,-1 0 0 0 0,1-1 0 0 0,-1 1 0 0 0,1 0 0 0 0,-1 0 1 0 0,0-1-1 0 0,1 1 0 0 0,-1 0 0 0 0,0 0 0 0 0,0 0 0 0 0,0-1 0 0 0,0 1 1 0 0,1 0-1 0 0,-1 0 0 0 0,0 0 0 0 0,0 0 0 0 0,-1-1 0 0 0,1 1 1 0 0,0 0-1 0 0,0 0 0 0 0,0 0 0 0 0,0 0 0 0 0,-1-1 0 0 0,1 1 1 0 0,0 0-1 0 0,-1 0 0 0 0,1-1 0 0 0,-1 1 0 0 0,1 0 0 0 0,-1 0 1 0 0,1-1-15 0 0,-22 42 658 0 0,-69 65 316 0 0,89-106-965 0 0,1 1 0 0 0,-1-1 0 0 0,1 1 0 0 0,0 0 0 0 0,0-1 0 0 0,0 1 0 0 0,0 0 0 0 0,0 0 0 0 0,0 0 0 0 0,1 0 0 0 0,-1 0 0 0 0,0 0 0 0 0,1 0 0 0 0,0 0 0 0 0,-1 0 0 0 0,1 0 0 0 0,0 0 0 0 0,0 0 0 0 0,0 0 0 0 0,0 0 0 0 0,1 0 0 0 0,-1 1 0 0 0,1-1 0 0 0,-1 0 0 0 0,1 0 0 0 0,-1-1 0 0 0,1 1 0 0 0,0 0 0 0 0,0 0 0 0 0,0 0 0 0 0,0 0 0 0 0,1-1 0 0 0,-1 1 0 0 0,0 0 0 0 0,1-1 0 0 0,-1 1 0 0 0,1-1 0 0 0,-1 0 0 0 0,1 1 0 0 0,0-1 0 0 0,-1 0 0 0 0,1 0 0 0 0,0 0 0 0 0,0 0 0 0 0,0 0 0 0 0,0-1 0 0 0,0 1-9 0 0,18 5-18 0 0,-1 0 1 0 0,1-1 0 0 0,-1-2-1 0 0,1 0 1 0 0,0-1 0 0 0,0-1-1 0 0,17-1 18 0 0,-6 2-1289 0 0,-15 0-1754 0 0,-1-2-4571 0 0,-9 0-2191 0 0</inkml:trace>
  <inkml:trace contextRef="#ctx0" brushRef="#br0" timeOffset="4083.239">1392 1 376 0 0,'0'0'671'0'0,"0"0"-55"0"0,0 0 64 0 0,0 0 139 0 0,0 0 176 0 0,0 0 112 0 0,0 0 4 0 0,0 0-59 0 0,0 0-79 0 0,0 0-67 0 0,0 0-87 0 0,0 0-91 0 0,0 0-116 0 0,15 0-84 0 0,117 8 1441 0 0,-96-6-1295 0 0,-27-3-580 0 0,1 1 0 0 0,0 0 0 0 0,-1 1 0 0 0,1 0 0 0 0,-1 0 0 0 0,1 1 1 0 0,-1 1-1 0 0,0-1 0 0 0,1 2 0 0 0,-1-1 0 0 0,-1 1 0 0 0,1 0 0 0 0,0 1 0 0 0,-1 0 0 0 0,2 2-94 0 0,-6 0 109 0 0,0 1 0 0 0,-1-1 0 0 0,0 1 0 0 0,-1 0-1 0 0,1 0 1 0 0,-1 0 0 0 0,-1 0 0 0 0,0 0 0 0 0,0 0-1 0 0,0 1 1 0 0,-1-1 0 0 0,0 0 0 0 0,-1 0 0 0 0,0 0-1 0 0,0 1 1 0 0,-2 6-109 0 0,2-14 9 0 0,-55 216 1379 0 0,33-85-1047 0 0,6 1 0 0 0,6 1 0 0 0,5 103-341 0 0,8 219 1534 0 0,-2-455-1425 0 0,-2-4 2716 0 0,-4-1-2825 0 0,0 1 0 0 0,0-1 0 0 0,0 1 0 0 0,0 1-1 0 0,0-1 1 0 0,0 1 0 0 0,-1 0 0 0 0,1 1 0 0 0,-1 0 0 0 0,1 0 0 0 0,-1 0 0 0 0,0 0 0 0 0,1 1-1 0 0,-1 1 1 0 0,0-1 0 0 0,-1 1 0 0 0,4-1-7 0 0,-143 1-1794 0 0,134 2 1150 0 0,3 0-1498 0 0,3-3-3106 0 0,7 0 929 0 0,0 0-809 0 0,0-3-215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296 515 0 0 0,'0'0'1031'0'0,"0"0"202"0"0,0 0 126 0 0,0 0 55 0 0,0 0-102 0 0,0 0-197 0 0,0 0-199 0 0,-2-4-171 0 0,-5-11-128 0 0,5 11-69 0 0,2 4-14 0 0,0 0-20 0 0,0 0-45 0 0,0 0-76 0 0,0 0-108 0 0,0 0-113 0 0,0 0-66 0 0,0 0-41 0 0,23 48 1310 0 0,9 74-187 0 0,-5 2 0 0 0,2 65-1188 0 0,-25-163 51 0 0,28 198 45 0 0,-28-172 22 0 0,2-60 2399 0 0,3-105-1863 0 0,98-432-186 0 0,-51 376-2730 0 0,-56 167 1333 0 0,2-3 799 0 0,0 4-8512 0 0,-2 1 122 0 0</inkml:trace>
  <inkml:trace contextRef="#ctx0" brushRef="#br0" timeOffset="2334.917">802 1140 0 0 0,'0'0'295'0'0,"0"0"480"0"0,0 0 142 0 0,0 0-3 0 0,0 0-89 0 0,0 0-67 0 0,0 0-36 0 0,0 0-15 0 0,-3 15 4 0 0,-26 107 1926 0 0,12 28-1380 0 0,15-132-2271 0 0,2-11-4489 0 0,0-6 2470 0 0,0-1 2065 0 0</inkml:trace>
  <inkml:trace contextRef="#ctx0" brushRef="#br0" timeOffset="2583.162">587 1133 0 0 0,'0'0'207'0'0,"0"0"825"0"0,0 0 323 0 0,0 0 19 0 0,0 0-89 0 0,0 0-129 0 0,0 0-175 0 0,0 0-169 0 0,0 0-144 0 0,31-3-121 0 0,98-9-105 0 0,3 9 231 0 0,-87 9-2008 0 0,-18 6-4952 0 0,-23-8 3377 0 0</inkml:trace>
  <inkml:trace contextRef="#ctx0" brushRef="#br0" timeOffset="3113.735">1111 1255 352 0 0,'0'0'882'0'0,"0"0"-24"0"0,0 0 44 0 0,0 0 168 0 0,0 0 158 0 0,0 0 24 0 0,0 0-109 0 0,0 0-235 0 0,0 0-272 0 0,0 0-246 0 0,0 0-168 0 0,0 0-64 0 0,0 0-40 0 0,-16 10 21 0 0,-53 34 37 0 0,36-5 255 0 0,30-29-286 0 0,-28 96 1178 0 0,31-106-1164 0 0,43 0 3272 0 0,-18-12-3106 0 0,0-1-1 0 0,-1-1 1 0 0,0-1-1 0 0,-2-1 1 0 0,1-1-1 0 0,14-15-324 0 0,5-3 303 0 0,-41 37-296 0 0,1-1 0 0 0,-1 1 0 0 0,0 0 0 0 0,0 0 0 0 0,0 0 0 0 0,0 0 0 0 0,0 0 0 0 0,0 0 0 0 0,-1 0 0 0 0,1 1 0 0 0,-1-1 0 0 0,0 0 0 0 0,1 0 0 0 0,-1 0 0 0 0,0 1 0 0 0,0-1 0 0 0,0 0 0 0 0,-1 0 1 0 0,1 0-1 0 0,0 1 0 0 0,-1-1 0 0 0,1 0 0 0 0,-2 1-7 0 0,1 4-109 0 0,2 78-589 0 0,33-41-6837 0 0,-20-33 541 0 0,-10-7 3995 0 0</inkml:trace>
  <inkml:trace contextRef="#ctx0" brushRef="#br0" timeOffset="3568.103">1301 1501 0 0 0,'0'0'1704'0'0,"0"0"-87"0"0,0 0 31 0 0,0 0 131 0 0,0 0 123 0 0,0 0-35 0 0,0 0-177 0 0,0 0-297 0 0,0 0-335 0 0,0 0-287 0 0,0 0-185 0 0,0 0-87 0 0,6-9-53 0 0,99-137 1593 0 0,-73 117-2237 0 0,-31 29 93 0 0,-1 0-19 0 0,0 0-7 0 0,0 0 2 0 0,5 30-195 0 0,-5-27 381 0 0,1 1 0 0 0,-1-1 0 0 0,1 1 0 0 0,0-1-1 0 0,0 0 1 0 0,0 1 0 0 0,0-1 0 0 0,1 0 0 0 0,-1 0 0 0 0,1 1 0 0 0,0-1 0 0 0,0 0 0 0 0,0-1 0 0 0,0 1 0 0 0,0 0-1 0 0,1-1 1 0 0,-1 1 0 0 0,1-1 0 0 0,0 0 0 0 0,-1 0 0 0 0,1 0 0 0 0,0 0 0 0 0,0 0 0 0 0,1-1 0 0 0,-1 1 0 0 0,0-1 0 0 0,0 0-1 0 0,1 0 1 0 0,-1 0 0 0 0,1 0 0 0 0,-1-1 0 0 0,1 1 0 0 0,-1-1 0 0 0,4 0-57 0 0,-1-2 135 0 0,1-1 0 0 0,-1 1 1 0 0,0-1-1 0 0,1 0 0 0 0,-1-1 1 0 0,-1 0-1 0 0,1 0 0 0 0,-1 0 0 0 0,1 0 1 0 0,-1-1-1 0 0,0 0 0 0 0,-1 0 0 0 0,1 0 1 0 0,-1-1-1 0 0,0 1 0 0 0,-1-1 0 0 0,1 0 1 0 0,-1 0-1 0 0,0-1 0 0 0,-1 1 1 0 0,2-5-136 0 0,5-11-2394 0 0,-8 17-1693 0 0,0 1-3409 0 0,-1 1-1291 0 0</inkml:trace>
  <inkml:trace contextRef="#ctx0" brushRef="#br0" timeOffset="5350.031">1099 408 0 0 0,'0'0'277'0'0,"0"0"478"0"0,0 0 163 0 0,0 0 66 0 0,0 0 43 0 0,0 0 37 0 0,-5-7 8 0 0,-1-2-604 0 0,-3-5-19 0 0,-1-5 2786 0 0,16-1 1988 0 0,56-7-4057 0 0,129 1 517 0 0,-189 26-1668 0 0,0 0-1 0 0,0 0 1 0 0,0 0-1 0 0,-1 0 0 0 0,1 0 1 0 0,0 0-1 0 0,0 0 1 0 0,0 1-1 0 0,-1-1 1 0 0,1 1-1 0 0,0-1 1 0 0,-1 1-1 0 0,1 0 1 0 0,0-1-1 0 0,-1 1 0 0 0,1 0 1 0 0,-1 0-1 0 0,1 0 1 0 0,-1 0-1 0 0,1 1 1 0 0,-1-1-1 0 0,0 0 1 0 0,0 0-1 0 0,1 1 0 0 0,-1-1 1 0 0,0 1-1 0 0,0-1 1 0 0,-1 1-1 0 0,1 0 1 0 0,0-1-1 0 0,0 1 1 0 0,-1 0-1 0 0,1-1 0 0 0,-1 1 1 0 0,1 0-1 0 0,-1 0 1 0 0,0 0-1 0 0,0-1 1 0 0,0 1-1 0 0,0 0 1 0 0,0 0-1 0 0,0 0 0 0 0,0-1 1 0 0,-1 1-1 0 0,1 0 1 0 0,-1 0-1 0 0,1-1 1 0 0,-2 3-15 0 0,-2 7 94 0 0,-2 0 1 0 0,0 0-1 0 0,0 0 0 0 0,-1-1 1 0 0,0 0-1 0 0,-1 0 1 0 0,0 0-1 0 0,0-1 1 0 0,-1-1-1 0 0,-6 5-94 0 0,0 2 137 0 0,14-14-129 0 0,0 0-1 0 0,0-1 1 0 0,1 1 0 0 0,-1 0-1 0 0,0 0 1 0 0,1 0-1 0 0,-1 0 1 0 0,0 0 0 0 0,1 0-1 0 0,-1 0 1 0 0,1 0-1 0 0,0 0 1 0 0,-1 0-1 0 0,1 0 1 0 0,0 1 0 0 0,-1-1-1 0 0,1 0 1 0 0,0 0-1 0 0,0 0 1 0 0,0 0-1 0 0,0 0 1 0 0,0 1 0 0 0,1-1-1 0 0,-1 0 1 0 0,0 0-1 0 0,0 0 1 0 0,1 0-1 0 0,-1 0 1 0 0,0 0 0 0 0,1 0-1 0 0,-1 0 1 0 0,1 0-1 0 0,0 0 1 0 0,-1 0 0 0 0,1 0-1 0 0,0 0 1 0 0,0 0-1 0 0,-1 0 1 0 0,1-1-1 0 0,0 1 1 0 0,0 0 0 0 0,0 0-1 0 0,0-1 1 0 0,1 1-8 0 0,205 22-362 0 0,-172-6-3133 0 0,-11-6-3548 0 0,-14-7-2487 0 0</inkml:trace>
  <inkml:trace contextRef="#ctx0" brushRef="#br0" timeOffset="10022.301">410 32 1136 0 0,'0'0'862'0'0,"0"0"-261"0"0,0 0-137 0 0,0 0 99 0 0,0 0 195 0 0,0 0 206 0 0,0 0 105 0 0,0 0-27 0 0,0 0-91 0 0,0 0-131 0 0,0 0-129 0 0,0 0-132 0 0,0 0-78 0 0,-23-5-48 0 0,-69-14 1 0 0,89 18-376 0 0,1-1 1 0 0,-1 1-1 0 0,1 1 1 0 0,-1-1 0 0 0,0 0-1 0 0,1 1 1 0 0,-1-1-1 0 0,0 1 1 0 0,0 0-1 0 0,1 0 1 0 0,-1 0-1 0 0,0 0 1 0 0,0 0-1 0 0,1 1 1 0 0,-1-1 0 0 0,0 1-1 0 0,1 0 1 0 0,-1 0-1 0 0,1 0 1 0 0,-1 0-1 0 0,1 0 1 0 0,-1 0-1 0 0,1 1 1 0 0,0-1-1 0 0,-1 1 1 0 0,1-1 0 0 0,0 1-1 0 0,0 0 1 0 0,0 0-1 0 0,1 0 1 0 0,-1 0-1 0 0,0 1 1 0 0,0 0-59 0 0,-5 6 50 0 0,-1 4-5 0 0,1 0 1 0 0,1 1-1 0 0,0-1 1 0 0,1 1-1 0 0,0 1 1 0 0,1-1-1 0 0,1 1 1 0 0,0-1-1 0 0,1 1 1 0 0,0 11-46 0 0,-1-5 46 0 0,-9 248 646 0 0,-69 416-40 0 0,59-565-510 0 0,-13 139 585 0 0,35-242-627 0 0,0-7-30 0 0,-1 1 1 0 0,1-1-1 0 0,1 0 1 0 0,0 0-1 0 0,1 0 1 0 0,-1 0-1 0 0,2 0 1 0 0,0 0 0 0 0,0-1-1 0 0,1 2-70 0 0,-1-9 97 0 0,-1-1 1 0 0,0 0-1 0 0,1 0 0 0 0,-1 0 1 0 0,1 0-1 0 0,-1-1 0 0 0,1 1 0 0 0,-1-1 1 0 0,1 1-1 0 0,0-1 0 0 0,-1 0 1 0 0,1 0-1 0 0,0 0 0 0 0,-1 0 0 0 0,1-1 1 0 0,0 1-1 0 0,-1-1 0 0 0,1 1 1 0 0,-1-1-1 0 0,1 0 0 0 0,-1 0 1 0 0,0 0-1 0 0,3-2-97 0 0,29-9 99 0 0,1 2 0 0 0,0 0 0 0 0,0 3 0 0 0,1 1 0 0 0,0 1 0 0 0,0 2 0 0 0,2 2-99 0 0,41 6-2036 0 0,-29 8-6197 0 0,-37-9-1758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25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96 6497 0 0,'0'0'1062'0'0,"0"0"-199"0"0,0 0-139 0 0,0 0 63 0 0,0 0 144 0 0,0 0 113 0 0,0 0 9 0 0,0 0-87 0 0,0 0-126 0 0,0 0-154 0 0,-31-3-146 0 0,-99-7-152 0 0,69 20-20 0 0,51-3-284 0 0,-3 1 0 0 0,1 1 0 0 0,0 1 1 0 0,0 0-1 0 0,1 0 0 0 0,0 1 0 0 0,1 1 1 0 0,1 0-1 0 0,-1 0 0 0 0,2 1 1 0 0,0 0-1 0 0,-3 7-84 0 0,5-9 13 0 0,1 0 0 0 0,0 1 0 0 0,1 0-1 0 0,0 0 1 0 0,1 1 0 0 0,1-1 0 0 0,-1 1 0 0 0,2-1 0 0 0,0 1 0 0 0,0 0 0 0 0,2-1 0 0 0,-1 1 0 0 0,2 4-13 0 0,0-11 30 0 0,1-1 0 0 0,0 0-1 0 0,0 0 1 0 0,1 0 0 0 0,-1 0 0 0 0,1 0 0 0 0,0-1 0 0 0,1 0-1 0 0,-1 0 1 0 0,0 0 0 0 0,1 0 0 0 0,0-1 0 0 0,0 1 0 0 0,0-1 0 0 0,1 0-1 0 0,-1-1 1 0 0,1 0 0 0 0,-1 0 0 0 0,1 0 0 0 0,0 0 0 0 0,0-1 0 0 0,-1 0-1 0 0,1 0 1 0 0,0 0 0 0 0,0-1 0 0 0,0 0 0 0 0,0 0 0 0 0,0-1-1 0 0,0 0 1 0 0,0 0 0 0 0,0 0 0 0 0,0 0 0 0 0,0-1 0 0 0,3-2-30 0 0,16-6 181 0 0,0-2 1 0 0,-1-1-1 0 0,-1-1 1 0 0,0 0 0 0 0,-1-2-1 0 0,-1-1 1 0 0,0 0-1 0 0,-1-2 1 0 0,-1 0 0 0 0,-1-1-1 0 0,-1-1 1 0 0,0-1-1 0 0,3-8-181 0 0,57-89 520 0 0,-76 118-496 0 0,3-2 105 0 0,-9 16-274 0 0,-15 48 222 0 0,3-10 158 0 0,1 0 0 0 0,3 1 0 0 0,2 0 0 0 0,2 1 1 0 0,0 35-236 0 0,11 158 153 0 0,8-226-1461 0 0,26-43-11682 0 0,-29 13 8800 0 0,0 5-559 0 0</inkml:trace>
  <inkml:trace contextRef="#ctx0" brushRef="#br0" timeOffset="240.971">766 571 9298 0 0,'0'0'3833'0'0,"0"0"-2293"0"0,0 0-752 0 0,0 0 60 0 0,0 0 237 0 0,0 0 132 0 0,0 0-120 0 0,0 0-252 0 0,0 0-303 0 0,0 0-268 0 0,0 0-154 0 0,0 0-116 0 0,0 0-70 0 0,-7 20-74 0 0,-20 62-99 0 0,18-44-3893 0 0,10-32 537 0 0,-1-4-1597 0 0,2 1-2935 0 0</inkml:trace>
  <inkml:trace contextRef="#ctx0" brushRef="#br0" timeOffset="10143.952">1079 48 464 0 0,'0'0'1326'0'0,"0"0"54"0"0,0 0 22 0 0,0 0 27 0 0,0 0 60 0 0,0 0-24 0 0,0 0-44 0 0,0 0-86 0 0,0 0-178 0 0,0 0-154 0 0,0 0-158 0 0,-3 1-120 0 0,-8 1-33 0 0,8-1 11 0 0,3-1 33 0 0,0 0 3 0 0,0 0-29 0 0,0 0-44 0 0,0 0-74 0 0,0 0-75 0 0,0 0-55 0 0,20-4 1250 0 0,131-36-710 0 0,-12 33-779 0 0,-135 8-226 0 0,0 1 0 0 0,0-1 0 0 0,-1 1 0 0 0,1 0 0 0 0,0 0 0 0 0,-1 0 0 0 0,1 0 1 0 0,-1 1-1 0 0,0 0 0 0 0,0-1 0 0 0,0 1 0 0 0,0 0 0 0 0,0 1 0 0 0,-1-1 0 0 0,1 0 1 0 0,-1 1-1 0 0,0-1 0 0 0,0 1 0 0 0,0 0 0 0 0,0 0 0 0 0,-1 0 0 0 0,0 0 0 0 0,1 0 1 0 0,-2 0-1 0 0,1 0 0 0 0,0 0 0 0 0,-1 0 0 0 0,0 0 0 0 0,0 1 0 0 0,0-1 1 0 0,0 0-1 0 0,-1 0 0 0 0,1 0 0 0 0,-1 0 0 0 0,0 0 0 0 0,0 0 0 0 0,-1 0 0 0 0,1 0 1 0 0,-1 0-1 0 0,0 0 0 0 0,0-1 0 0 0,0 1 0 0 0,-1-1 0 0 0,1 1 0 0 0,-1-1 0 0 0,-2 2 3 0 0,-10 14-12 0 0,-1-1 0 0 0,-1-1-1 0 0,-1-1 1 0 0,0 0 0 0 0,-1-1-1 0 0,-1-1 1 0 0,0-1 0 0 0,-15 6 12 0 0,-35 8 252 0 0,69-27-171 0 0,1 0-11 0 0,0 0-6 0 0,0 0-36 0 0,22-7-462 0 0,-15 3 410 0 0,1 1 0 0 0,0 0 0 0 0,0 0-1 0 0,0 1 1 0 0,1 0 0 0 0,-1 1 0 0 0,0-1 0 0 0,1 2-1 0 0,-1-1 1 0 0,1 1 0 0 0,-1 0 0 0 0,0 1 0 0 0,1 0-1 0 0,-1 0 1 0 0,0 1 0 0 0,1 0 0 0 0,-1 1 0 0 0,0 0 0 0 0,0 0-1 0 0,-1 0 1 0 0,1 1 0 0 0,-1 0 0 0 0,0 1 0 0 0,0-1-1 0 0,0 1 1 0 0,0 1 0 0 0,-1-1 0 0 0,0 1 0 0 0,4 5 24 0 0,-3-1 7 0 0,-1 1 0 0 0,-1-1 0 0 0,0 1 0 0 0,0 0 0 0 0,-1 0 0 0 0,0 1 0 0 0,-1-1 0 0 0,0 1 0 0 0,-1-1 1 0 0,0 1-1 0 0,-1 0 0 0 0,0 0 0 0 0,-1 0 0 0 0,-1 0 0 0 0,0 0 0 0 0,0 1-7 0 0,-1-4 80 0 0,0 0-1 0 0,-1 0 1 0 0,0 0-1 0 0,-1-1 1 0 0,1 1 0 0 0,-2-1-1 0 0,1 0 1 0 0,-1 0 0 0 0,0-1-1 0 0,-1 1 1 0 0,0-1-1 0 0,0 0 1 0 0,0-1 0 0 0,-1 1-1 0 0,0-1 1 0 0,0 0-1 0 0,-1-1 1 0 0,0 0 0 0 0,0 0-1 0 0,0-1 1 0 0,0 0 0 0 0,-1 0-1 0 0,1-1 1 0 0,-1 0-1 0 0,0-1 1 0 0,0 0 0 0 0,0 0-1 0 0,0-1 1 0 0,0 0 0 0 0,-9 0-80 0 0,-116-19 400 0 0,14-16-3194 0 0,115 32 1834 0 0,1 1-1970 0 0,1 1-4156 0 0,1 0-4162 0 0</inkml:trace>
  <inkml:trace contextRef="#ctx0" brushRef="#br0" timeOffset="10581.754">1696 645 16187 0 0,'0'0'1111'0'0,"0"0"-422"0"0,0 0-199 0 0,0 0 124 0 0,0 0 130 0 0,0 0 40 0 0,0 0-60 0 0,0 0-162 0 0,0 0-198 0 0,0 0-144 0 0,0 0-87 0 0,-23 33-83 0 0,-70 102-94 0 0,33-46-2950 0 0,53-71-907 0 0,2-3-4134 0 0,1-11 337 0 0</inkml:trace>
  <inkml:trace contextRef="#ctx0" brushRef="#br0" timeOffset="11550.927">2430 137 6649 0 0,'0'0'1727'0'0,"0"0"-169"0"0,0 0-55 0 0,0 0 20 0 0,0 0 23 0 0,0 0-154 0 0,0 0-180 0 0,0 0-113 0 0,0 0-149 0 0,0 0-171 0 0,0 0-170 0 0,0 0-180 0 0,0 0-116 0 0,-26-8-51 0 0,-82-21-56 0 0,52 29 77 0 0,47 3-224 0 0,-3 2-47 0 0,1 0 0 0 0,-1 1-1 0 0,1 0 1 0 0,0 0-1 0 0,0 1 1 0 0,1 1-1 0 0,0 0 1 0 0,0 0-1 0 0,0 1 1 0 0,2 0 0 0 0,-1 1-1 0 0,1 0 1 0 0,0 0-1 0 0,1 1 1 0 0,0 0-12 0 0,5-6-21 0 0,0 0 0 0 0,0 0 0 0 0,1 0 0 0 0,0 1 1 0 0,0-1-1 0 0,0 0 0 0 0,1 1 0 0 0,0-1 0 0 0,0 0 0 0 0,0 1 1 0 0,1-1-1 0 0,-1 0 0 0 0,1 0 0 0 0,1 1 0 0 0,-1-1 1 0 0,1 0-1 0 0,-1 0 0 0 0,2 0 0 0 0,-1 0 0 0 0,0-1 0 0 0,1 1 1 0 0,0-1-1 0 0,0 1 0 0 0,0-1 0 0 0,1 0 0 0 0,-1 0 0 0 0,1 0 1 0 0,0-1-1 0 0,0 1 0 0 0,1-1 0 0 0,-1 0 0 0 0,0 0 0 0 0,1-1 1 0 0,0 1-1 0 0,0-1 0 0 0,0 0 0 0 0,0 0 0 0 0,0-1 0 0 0,0 1 1 0 0,0-1-1 0 0,0 0 0 0 0,1-1 0 0 0,-1 1 0 0 0,0-1 1 0 0,1 0-1 0 0,-1 0 0 0 0,5-1 21 0 0,1 0 124 0 0,0 0-1 0 0,0-1 1 0 0,0 0-1 0 0,-1-1 1 0 0,1 0 0 0 0,-1-1-1 0 0,0 0 1 0 0,0 0 0 0 0,0-1-1 0 0,-1-1 1 0 0,1 1 0 0 0,-1-1-1 0 0,0-1 1 0 0,-1 0-1 0 0,2-2-122 0 0,114-126 1305 0 0,-108 115-1241 0 0,10-7 252 0 0,-26 46-893 0 0,-3 26 661 0 0,-2-1 0 0 0,-2 0 0 0 0,-2 0 0 0 0,-14 39-85 0 0,6-16 22 0 0,-6 14-66 0 0,13-51-219 0 0,1 1 0 0 0,2-1 0 0 0,1 1 0 0 0,1 1 0 0 0,0 20 263 0 0,38-48-7829 0 0,-25-3 5157 0 0,9-2-5017 0 0,-10-2 2615 0 0</inkml:trace>
  <inkml:trace contextRef="#ctx0" brushRef="#br0" timeOffset="11816.019">2760 604 17748 0 0,'0'0'776'0'0,"0"0"-317"0"0,0 0-155 0 0,0 0 135 0 0,0 0 119 0 0,0 0-44 0 0,0 0-71 0 0,0 0-149 0 0,0 0-159 0 0,0 0-114 0 0,0 0-129 0 0,0 0-97 0 0,0 0-115 0 0,-4 17-160 0 0,-10 49-214 0 0,14-66 493 0 0,0 1-1 0 0,-1 0 1 0 0,1-1-1 0 0,0 1 1 0 0,0-1 0 0 0,0 1-1 0 0,0-1 1 0 0,0 1-1 0 0,0 0 1 0 0,0-1-1 0 0,0 1 1 0 0,0-1-1 0 0,0 1 1 0 0,1-1 0 0 0,-1 1-1 0 0,0-1 1 0 0,0 1-1 0 0,0-1 1 0 0,1 1-1 0 0,-1-1 1 0 0,0 1-1 0 0,1-1 1 0 0,-1 1 0 0 0,0-1-1 0 0,1 1 1 0 0,-1-1-1 0 0,1 0 1 0 0,-1 1-1 0 0,0-1 1 0 0,1 0-1 0 0,-1 1 1 0 0,1-1 0 0 0,-1 0-1 0 0,1 1 1 0 0,-1-1-1 0 0,1 0 1 0 0,-1 0-1 0 0,1 0 1 0 0,0 0-1 0 0,-1 0 1 0 0,1 1 0 0 0,-1-1-1 0 0,1 0 1 0 0,-1 0-1 0 0,1 0 1 0 0,0-1-1 0 0,-1 1 1 0 0,1 0-1 0 0,-1 0 1 0 0,1 0 0 0 0,-1 0-1 0 0,1 0 1 0 0,-1-1-1 0 0,1 1 1 0 0,-1 0-1 0 0,1 0 1 0 0,-1-1-1 0 0,1 1 1 0 0,-1 0 0 0 0,1-1-1 0 0,-1 1 1 0 0,0 0-1 0 0,1-1 1 0 0,-1 1-1 0 0,1-1 1 0 0,-1 1-1 0 0,0-1 1 0 0,0 1 0 0 0,1-1-1 0 0,-1 0 202 0 0,0 1-1143 0 0,3-4-3497 0 0</inkml:trace>
  <inkml:trace contextRef="#ctx0" brushRef="#br0" timeOffset="12197.845">3097 92 6825 0 0,'0'0'2757'0'0,"0"0"-1577"0"0,0 0-345 0 0,0 0 111 0 0,0 0 139 0 0,0 0 43 0 0,0 0-109 0 0,0 0-168 0 0,0 0-191 0 0,0 0-169 0 0,0 0-111 0 0,0 0-45 0 0,0 0-11 0 0,-3 6-13 0 0,-13 52 1013 0 0,-3 11-690 0 0,16-63-617 0 0,0-1 1 0 0,1 1-1 0 0,0-1 1 0 0,0 1-1 0 0,0 0 1 0 0,1 0-1 0 0,-1 0 1 0 0,2 0-1 0 0,-1 0 1 0 0,0 0-1 0 0,1 0 1 0 0,1 0-1 0 0,-1 0 1 0 0,1 0-1 0 0,1 5-17 0 0,65 19 168 0 0,87-19-228 0 0,-133-22-4509 0 0,18-11-8197 0 0,-30 18 8646 0 0</inkml:trace>
  <inkml:trace contextRef="#ctx0" brushRef="#br0" timeOffset="12549.955">3505 22 8786 0 0,'0'0'2186'0'0,"0"0"-301"0"0,0 0-272 0 0,0 0-109 0 0,0 0-65 0 0,0 0-157 0 0,0 0-183 0 0,0 0-205 0 0,0 0-204 0 0,0 0-163 0 0,0 0-119 0 0,0 0-75 0 0,-16 15-45 0 0,-50 48-37 0 0,38-5 149 0 0,11-1-176 0 0,4 1 0 0 0,1 0 1 0 0,-1 43-225 0 0,-3 16-45 0 0,-23 100-342 0 0,29-176-222 0 0,8-46-8880 0 0,2 0 4710 0 0,0 4-4170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7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492 561 1624 0 0,'0'0'1001'0'0,"0"0"-85"0"0,0 0 60 0 0,0 0 191 0 0,0 0 187 0 0,0 0 70 0 0,0 0-71 0 0,0 0-188 0 0,0 0-230 0 0,0 0-231 0 0,-7-7-198 0 0,-23-20-168 0 0,29 27-319 0 0,-1-1-1 0 0,0 0 1 0 0,1 1 0 0 0,-1-1 0 0 0,0 1-1 0 0,0-1 1 0 0,1 1 0 0 0,-1 0-1 0 0,0-1 1 0 0,0 1 0 0 0,0 0 0 0 0,1 0-1 0 0,-1 1 1 0 0,0-1 0 0 0,0 0 0 0 0,0 1-1 0 0,1-1 1 0 0,-1 1 0 0 0,0-1-1 0 0,0 1 1 0 0,1 0 0 0 0,-1 0 0 0 0,1 0-1 0 0,-1 0 1 0 0,1 0 0 0 0,-1 0 0 0 0,1 0-1 0 0,-1 0 1 0 0,1 1 0 0 0,0-1-1 0 0,0 0 1 0 0,0 1 0 0 0,0-1 0 0 0,-1 2-19 0 0,-1 0 55 0 0,-1 1-29 0 0,-9 6 17 0 0,0 1 1 0 0,1 1 0 0 0,1 0 0 0 0,0 0 0 0 0,0 1 0 0 0,2 0-1 0 0,-1 1 1 0 0,2 0 0 0 0,0 1 0 0 0,0 0 0 0 0,1 0 0 0 0,1 0-1 0 0,1 1 1 0 0,0 0 0 0 0,1 0 0 0 0,-1 14-44 0 0,6-27 56 0 0,1 0 0 0 0,0 0 0 0 0,0-1 0 0 0,0 0 0 0 0,0 1 0 0 0,0-1 0 0 0,0 0 0 0 0,1 0 0 0 0,-1 0-1 0 0,1 0 1 0 0,-1 0 0 0 0,1-1 0 0 0,0 1 0 0 0,0-1 0 0 0,0 0 0 0 0,0 1 0 0 0,0-1 0 0 0,0-1 0 0 0,0 1 0 0 0,0 0 0 0 0,0-1 0 0 0,0 0 0 0 0,0 1 0 0 0,1-1 0 0 0,-1-1 0 0 0,0 1 0 0 0,3-1-56 0 0,10-1 271 0 0,0-1 1 0 0,0-1-1 0 0,0 0 1 0 0,-1-1-1 0 0,0-1 1 0 0,0-1-1 0 0,0 0 1 0 0,-1-1-1 0 0,0 0 1 0 0,0-1-1 0 0,-1 0 1 0 0,0-2-1 0 0,-1 1 1 0 0,3-4-272 0 0,26-18 282 0 0,-2 4-102 0 0,-1-2-1 0 0,-1-2 1 0 0,-1-1 0 0 0,-2-2-1 0 0,-2-1 1 0 0,-1-2-1 0 0,-2 0 1 0 0,11-23-180 0 0,-33 47 26 0 0,0 0-1 0 0,-2-1 1 0 0,0 0 0 0 0,0 0 0 0 0,-2 0 0 0 0,0 0-1 0 0,0 0 1 0 0,-1-1 0 0 0,-1 1 0 0 0,-1-1 0 0 0,0 0-26 0 0,-1 8-84 0 0,1 1 0 0 0,-1 0 1 0 0,0 0-1 0 0,-1 0 0 0 0,1 0 0 0 0,-2 0 1 0 0,1 0-1 0 0,-1 0 0 0 0,0 0 0 0 0,0 1 1 0 0,0 0-1 0 0,-1 0 0 0 0,0 0 0 0 0,-1 0 1 0 0,1 0-1 0 0,-1 1 0 0 0,0-1 0 0 0,0 2 1 0 0,-1-1-1 0 0,0 0 0 0 0,1 1 1 0 0,-2 0-1 0 0,1 0 0 0 0,0 1 0 0 0,-3-1 84 0 0,-4-2-177 0 0,-1 0 0 0 0,1 1 0 0 0,-1 1 0 0 0,-1 0 0 0 0,1 1 0 0 0,0 1 0 0 0,-1 0 0 0 0,1 1 0 0 0,-1 0 0 0 0,0 1 0 0 0,1 1-1 0 0,-3 0 179 0 0,2 2-1 0 0,0 1 1 0 0,0 0 0 0 0,0 1-1 0 0,1 0 1 0 0,0 1 0 0 0,0 1 0 0 0,1 0-1 0 0,0 1 1 0 0,0 0 0 0 0,0 1 0 0 0,1 1-1 0 0,1 0 1 0 0,-1 0 0 0 0,2 1-1 0 0,0 0 1 0 0,0 1 0 0 0,1 1 0 0 0,0-1-1 0 0,1 1 1 0 0,0 1 0 0 0,2-1 0 0 0,-1 1-1 0 0,2 0 1 0 0,0 1 0 0 0,0 0-1 0 0,1-1 1 0 0,1 1 0 0 0,1 1 0 0 0,0-1-1 0 0,1 0 1 0 0,0 0 0 0 0,1 1 0 0 0,2 10-1 0 0,1-18 55 0 0,0 0 0 0 0,0 0 1 0 0,1 0-1 0 0,0 0 1 0 0,1 0-1 0 0,0-1 1 0 0,0 1-1 0 0,0-1 1 0 0,1 0-1 0 0,0-1 1 0 0,0 0-1 0 0,1 0 1 0 0,-1 0-1 0 0,1-1 1 0 0,1 0-1 0 0,-1 0 1 0 0,6 2-56 0 0,143 54 1114 0 0,-99-50-792 0 0,1-2 0 0 0,-1-2-1 0 0,1-3 1 0 0,1-3 0 0 0,41-4-322 0 0,86-33-368 0 0,-153 35-2940 0 0,-23 6-7789 0 0,-6-2 4201 0 0</inkml:trace>
  <inkml:trace contextRef="#ctx0" brushRef="#br0" timeOffset="302.66">1 1143 7050 0 0,'0'0'1500'0'0,"0"0"-787"0"0,0 0-273 0 0,0 0 251 0 0,0 0 376 0 0,0 0 212 0 0,0 0 19 0 0,0 0-105 0 0,0 0-133 0 0,35 2-174 0 0,115 5-162 0 0,57-17 803 0 0,-151 4-1228 0 0,406-49 905 0 0,-234 44-3190 0 0,-132 10-8604 0 0,-83 2 5832 0 0,-3 2 1161 0 0</inkml:trace>
  <inkml:trace contextRef="#ctx0" brushRef="#br0" timeOffset="901.644">384 1496 2248 0 0,'0'0'4289'0'0,"0"0"-2508"0"0,0 0-780 0 0,0 0 33 0 0,0 0 111 0 0,0 0 28 0 0,0 0-144 0 0,0 0-211 0 0,0 0-173 0 0,0 0-111 0 0,0 0-112 0 0,0 0-111 0 0,0 0-81 0 0,-17 18-44 0 0,-52 57 6 0 0,13 10 438 0 0,51-76-558 0 0,0 1 0 0 0,1-1 0 0 0,0 1 0 0 0,0 0 0 0 0,1 0 1 0 0,1 1-1 0 0,0-1 0 0 0,0 1 0 0 0,1-1 0 0 0,0 1 0 0 0,1 0 0 0 0,0 5-72 0 0,2-12 34 0 0,0-1 0 0 0,0 0 0 0 0,0 1 0 0 0,0-1 0 0 0,1 0 0 0 0,-1-1 0 0 0,1 1-1 0 0,0 0 1 0 0,0-1 0 0 0,0 1 0 0 0,0-1 0 0 0,0 0 0 0 0,0 0 0 0 0,1 0 0 0 0,-1-1 0 0 0,1 1-1 0 0,-1-1 1 0 0,1 1 0 0 0,-1-1 0 0 0,1-1 0 0 0,0 1 0 0 0,0 0 0 0 0,-1-1 0 0 0,1 0 0 0 0,0 0-1 0 0,0 0 1 0 0,0 0 0 0 0,0 0 0 0 0,0-1-34 0 0,8 1 175 0 0,-1-1 0 0 0,1 0 0 0 0,-1 0 0 0 0,1-2 0 0 0,-1 1-1 0 0,0-1 1 0 0,0-1 0 0 0,0 0 0 0 0,0 0 0 0 0,-1-1 0 0 0,1-1 0 0 0,-1 0 0 0 0,-1 0 0 0 0,1-1-1 0 0,3-3-174 0 0,9-5 86 0 0,0 0 0 0 0,-2-2-1 0 0,0 0 1 0 0,0-1 0 0 0,-2-1-1 0 0,0-1 1 0 0,-2 0-1 0 0,0-1 1 0 0,-1-1 0 0 0,-1-1-1 0 0,-1 0 1 0 0,-1-1 0 0 0,-2 0-1 0 0,0 0 1 0 0,-1-1 0 0 0,-2 0-1 0 0,0-1 1 0 0,-2 0-1 0 0,1-12-85 0 0,-5 31-61 0 0,-1 1-1 0 0,0-1 1 0 0,0 1-1 0 0,0-1 1 0 0,-1 1 0 0 0,0 0-1 0 0,0-1 1 0 0,-1 1-1 0 0,1 0 1 0 0,-1-1-1 0 0,-1 1 1 0 0,1 0-1 0 0,-1 1 1 0 0,0-1-1 0 0,-1 0 1 0 0,1 1-1 0 0,-1 0 1 0 0,0 0-1 0 0,0 0 1 0 0,-1 0-1 0 0,1 1 1 0 0,-1-1-1 0 0,0 1 1 0 0,-1 0-1 0 0,1 1 1 0 0,0-1-1 0 0,-1 1 1 0 0,0 0-1 0 0,0 1 1 0 0,-2-1 61 0 0,3 2-36 0 0,-1 0 1 0 0,0 1-1 0 0,0 0 1 0 0,0 0-1 0 0,0 0 0 0 0,0 1 1 0 0,0 0-1 0 0,0 0 1 0 0,1 1-1 0 0,-1-1 0 0 0,0 1 1 0 0,1 0-1 0 0,-1 1 1 0 0,1 0-1 0 0,0-1 0 0 0,0 2 1 0 0,0-1-1 0 0,0 0 1 0 0,0 1-1 0 0,1 0 0 0 0,0 0 1 0 0,0 1-1 0 0,0-1 1 0 0,0 1-1 0 0,0 0 1 0 0,1 0-1 0 0,0 0 0 0 0,0 1 36 0 0,-6 9 8 0 0,2 0-1 0 0,0 0 0 0 0,0 1 1 0 0,2 0-1 0 0,0 0 0 0 0,0 0 1 0 0,2 1-1 0 0,0-1 0 0 0,0 10-7 0 0,1-12 23 0 0,1 0 0 0 0,1 0-1 0 0,0 0 1 0 0,1 0 0 0 0,0 0 0 0 0,1 0-1 0 0,0-1 1 0 0,2 1 0 0 0,-1-1 0 0 0,2 1 0 0 0,-1-1-1 0 0,2 0 1 0 0,0-1 0 0 0,1 0 0 0 0,7 12-23 0 0,-4-11 51 0 0,0 1 1 0 0,2-1-1 0 0,-1-1 1 0 0,1 0-1 0 0,1-1 1 0 0,0 0-1 0 0,1-1 1 0 0,0 0-1 0 0,1-1 1 0 0,0-1-1 0 0,0 0 1 0 0,0-1 0 0 0,1-1-1 0 0,2 0-51 0 0,45-8-1274 0 0,-48-10-2795 0 0,-3-7-4316 0 0,-9 15 59 0 0</inkml:trace>
  <inkml:trace contextRef="#ctx0" brushRef="#br0" timeOffset="1239.617">1151 1298 11618 0 0,'0'0'874'0'0,"0"0"-267"0"0,0 0 38 0 0,0 0 235 0 0,0 0 193 0 0,0 0 6 0 0,0 0-107 0 0,0 0-151 0 0,0 0-181 0 0,0 0-134 0 0,-17 35-139 0 0,-52 109-103 0 0,31-41 322 0 0,36-83-455 0 0,1-13-94 0 0,0 0-1 0 0,1 0 1 0 0,0 1-1 0 0,0-1 1 0 0,0 0 0 0 0,1 0-1 0 0,0 0 1 0 0,1 0-1 0 0,-1 0 1 0 0,1 0 0 0 0,1 0-1 0 0,-1 0 1 0 0,1-1-1 0 0,0 1 1 0 0,1-1-1 0 0,-1 0 1 0 0,1 0 0 0 0,1 0-1 0 0,-1-1 1 0 0,1 1-1 0 0,0-1 1 0 0,0 0-1 0 0,0 0 1 0 0,1-1 0 0 0,0 0-1 0 0,0 0 1 0 0,0 0-1 0 0,3 1-36 0 0,2-1 104 0 0,1 0-1 0 0,-1 0 1 0 0,1-2-1 0 0,0 1 0 0 0,0-2 1 0 0,0 1-1 0 0,0-2 1 0 0,0 1-1 0 0,0-2 1 0 0,0 0-1 0 0,0 0-103 0 0,-9 0-79 0 0,0 1 0 0 0,-1-1 0 0 0,1 0 0 0 0,-1 0 1 0 0,1 0-1 0 0,-1 0 0 0 0,1-1 0 0 0,-1 1 0 0 0,0-1 0 0 0,1 1 0 0 0,-1-1 0 0 0,0 0 0 0 0,0 0 1 0 0,0 0-1 0 0,-1 0 0 0 0,1 0 0 0 0,0 0 0 0 0,-1-1 0 0 0,1 1 0 0 0,-1-1 0 0 0,0 1 0 0 0,0-1 1 0 0,0 1-1 0 0,0-2 79 0 0,4-18-4644 0 0,-6-2-5057 0 0,0 16 2714 0 0</inkml:trace>
  <inkml:trace contextRef="#ctx0" brushRef="#br0" timeOffset="1435.128">802 1496 10154 0 0,'0'0'1352'0'0,"0"0"-191"0"0,0 0-9 0 0,0 0 155 0 0,0 0-21 0 0,0 0-188 0 0,0 0-141 0 0,0 0-108 0 0,0 0-98 0 0,35-1-116 0 0,115-4-162 0 0,95-10-226 0 0,-166 10-2823 0 0,-29-2-5122 0 0,-30 4-3074 0 0</inkml:trace>
  <inkml:trace contextRef="#ctx0" brushRef="#br0" timeOffset="3589.918">2114 557 0 0 0,'0'0'716'0'0,"0"0"-10"0"0,0 0 64 0 0,0 0 241 0 0,0 0 234 0 0,0 0 98 0 0,0 0-19 0 0,0 0-111 0 0,0 0-102 0 0,0 0-80 0 0,0 0-112 0 0,0 0-124 0 0,0 0-114 0 0,0 19-92 0 0,-3 125 954 0 0,-20 157 1052 0 0,22-277-2089 0 0,-5 43-658 0 0,4-55 5771 0 0,-3-51-5579 0 0,2-1 0 0 0,2 1 0 0 0,2-1 1 0 0,1 1-1 0 0,2 0 0 0 0,1 0 0 0 0,3 0 0 0 0,1 0 0 0 0,1 1 0 0 0,3 1 0 0 0,1 0 0 0 0,8-14-40 0 0,-13 34-12 0 0,0-1-1 0 0,1 1 0 0 0,1 1 0 0 0,1 0 1 0 0,0 0-1 0 0,1 1 0 0 0,7-5 13 0 0,-12 11 2 0 0,79-52-100 0 0,-84 63 74 0 0,0-1 1 0 0,-1 0-1 0 0,1 1 0 0 0,0-1 0 0 0,-1 1 1 0 0,1 0-1 0 0,-1 0 0 0 0,0 0 0 0 0,0 0 1 0 0,0 0-1 0 0,0 1 0 0 0,0-1 0 0 0,0 0 1 0 0,0 1-1 0 0,-1 0 0 0 0,1-1 0 0 0,-1 1 1 0 0,0 0-1 0 0,0 0 0 0 0,0 0 0 0 0,0-1 1 0 0,0 1-1 0 0,-1 0 0 0 0,1 0 0 0 0,-1 0 1 0 0,0 1-1 0 0,0-1 0 0 0,0 0 0 0 0,0 0 1 0 0,0 0-1 0 0,-1 0 0 0 0,0 2 24 0 0,2 3-67 0 0,2 81-660 0 0,-3-50-2999 0 0,0-2-6497 0 0,0-29 1865 0 0</inkml:trace>
  <inkml:trace contextRef="#ctx0" brushRef="#br0" timeOffset="4487.382">2668 1055 11763 0 0,'0'0'904'0'0,"0"0"-157"0"0,0 0 14 0 0,0 0 190 0 0,0 0 72 0 0,0 0-79 0 0,0 0-164 0 0,0 0-160 0 0,0 0-137 0 0,0 0-118 0 0,0 0-92 0 0,30-34-77 0 0,91-102-23 0 0,-25 29 360 0 0,3-18-199 0 0,-94 119-326 0 0,0-1 0 0 0,-1 0 0 0 0,0 0 0 0 0,0 0 0 0 0,-1 0 0 0 0,0-1 0 0 0,0 1 0 0 0,0-1 0 0 0,-1 0 0 0 0,0 0 0 0 0,-1 0 0 0 0,1-6-8 0 0,-17 14-1002 0 0,-47 55-155 0 0,50-42 1164 0 0,0 1 1 0 0,0 1 0 0 0,2 0-1 0 0,0 0 1 0 0,1 1 0 0 0,0 0-1 0 0,1 1 1 0 0,1 0 0 0 0,1 0-1 0 0,0 1 1 0 0,1-1 0 0 0,1 1-1 0 0,1 0 1 0 0,0 0 0 0 0,2 1-1 0 0,0 9-7 0 0,1-23 38 0 0,1-1 0 0 0,0 1 0 0 0,0 0 0 0 0,0 0 0 0 0,0-1 0 0 0,1 1 0 0 0,0-1 0 0 0,0 0 0 0 0,0 1 0 0 0,0-1 0 0 0,1 0 0 0 0,0 0 0 0 0,0 0 0 0 0,0-1 1 0 0,0 1-1 0 0,1-1 0 0 0,-1 1 0 0 0,1-1 0 0 0,0 0 0 0 0,0-1 0 0 0,0 1 0 0 0,0-1 0 0 0,0 1 0 0 0,0-1 0 0 0,1 0 0 0 0,-1-1 0 0 0,1 1 0 0 0,0-1 0 0 0,-1 0 0 0 0,1 0 0 0 0,0-1 0 0 0,0 1 0 0 0,0-1 0 0 0,-1 0 0 0 0,1 0 0 0 0,0-1-38 0 0,6 2 145 0 0,0-1 1 0 0,0-1-1 0 0,-1 0 1 0 0,1 0-1 0 0,0-1 0 0 0,-1-1 1 0 0,1 0-1 0 0,-1 0 1 0 0,0-1-1 0 0,0 0 1 0 0,0 0-1 0 0,-1-1 1 0 0,0-1-1 0 0,4-2-145 0 0,9-6 28 0 0,-1-1 1 0 0,0-1-1 0 0,-1 0 0 0 0,0-2 1 0 0,-2-1-1 0 0,0 0 0 0 0,-1-1 0 0 0,-1-1 1 0 0,-1 0-1 0 0,-1-1 0 0 0,-1-1 1 0 0,0 0-1 0 0,-2-1 0 0 0,2-7-28 0 0,-10-31-824 0 0,-4 60 750 0 0,-1 1 0 0 0,0 0 1 0 0,1 0-1 0 0,-1 0 0 0 0,0 0 0 0 0,0 0 0 0 0,0 1 1 0 0,0-1-1 0 0,0 1 0 0 0,0-1 0 0 0,0 1 1 0 0,0 0-1 0 0,0-1 0 0 0,0 1 0 0 0,0 0 0 0 0,0 0 1 0 0,0 1-1 0 0,0-1 0 0 0,0 0 0 0 0,0 1 0 0 0,0-1 1 0 0,0 1-1 0 0,0-1 0 0 0,0 1 0 0 0,0 0 0 0 0,0 0 1 0 0,0 0-1 0 0,1 0 0 0 0,-1 0 0 0 0,0 1 0 0 0,1-1 1 0 0,-1 0-1 0 0,1 1 74 0 0,-13 8-87 0 0,1 1 0 0 0,0 1 1 0 0,0 0-1 0 0,2 1 0 0 0,0 0 1 0 0,0 1-1 0 0,1 0 0 0 0,1 0 1 0 0,0 1-1 0 0,1 0 0 0 0,0 1 1 0 0,2 0-1 0 0,-5 14 87 0 0,10-26 8 0 0,-1 0 0 0 0,1 1 0 0 0,0-1 0 0 0,0 1 0 0 0,0-1 0 0 0,1 1-1 0 0,-1-1 1 0 0,1 1 0 0 0,1-1 0 0 0,-1 1 0 0 0,0-1 0 0 0,1 1 0 0 0,0-1 0 0 0,0 1 0 0 0,0-1 0 0 0,1 1 0 0 0,-1-1 0 0 0,1 0 0 0 0,0 0 0 0 0,1 0 0 0 0,-1 0-1 0 0,0 0 1 0 0,1-1 0 0 0,0 1 0 0 0,0-1 0 0 0,0 1 0 0 0,0-1 0 0 0,1 0 0 0 0,-1 0 0 0 0,1-1 0 0 0,0 1 0 0 0,0-1 0 0 0,0 0 0 0 0,0 0 0 0 0,0 0 0 0 0,0 0 0 0 0,1-1-1 0 0,-1 1 1 0 0,0-1 0 0 0,3 0-8 0 0,8 1 191 0 0,0 0-1 0 0,-1-1 0 0 0,1 0 0 0 0,0-1 0 0 0,0-1 0 0 0,0-1 1 0 0,-1 0-1 0 0,1-1 0 0 0,-1 0 0 0 0,1-1 0 0 0,-1 0 1 0 0,0-2-1 0 0,0 0-190 0 0,15-9 112 0 0,0-2 0 0 0,-1-1 1 0 0,0-1-1 0 0,-2-2 0 0 0,0 0 0 0 0,-1-2 1 0 0,-2-1-1 0 0,0 0 0 0 0,-2-2 0 0 0,0-1 1 0 0,-2 0-1 0 0,13-27-112 0 0,-14-15-90 0 0,-41 66-586 0 0,13 10 608 0 0,1 1 0 0 0,1 0 0 0 0,-1 1 0 0 0,1 0 0 0 0,1 0 0 0 0,-1 0 0 0 0,2 1 0 0 0,-1 0 0 0 0,1 1 0 0 0,1-1 0 0 0,-3 9 68 0 0,2-7-58 0 0,1 1 0 0 0,1-1 1 0 0,0 1-1 0 0,1 0 0 0 0,0 1 0 0 0,1-1 0 0 0,0 0 0 0 0,1 1 0 0 0,1-1 0 0 0,1 8 58 0 0,0-15-15 0 0,1 1-1 0 0,0-1 0 0 0,1 0 0 0 0,-1 0 1 0 0,1 0-1 0 0,1 0 0 0 0,-1 0 0 0 0,1-1 1 0 0,0 1-1 0 0,0-1 0 0 0,0 0 0 0 0,1 0 1 0 0,0-1-1 0 0,0 1 0 0 0,0-1 0 0 0,0 0 0 0 0,1 0 1 0 0,0-1-1 0 0,0 0 0 0 0,0 0 0 0 0,0 0 1 0 0,0-1-1 0 0,0 0 0 0 0,1 0 0 0 0,-1 0 1 0 0,1-1-1 0 0,1 0 16 0 0,109-4-2277 0 0,-81-11-1186 0 0,-4-9-3318 0 0,-25 15-641 0 0</inkml:trace>
  <inkml:trace contextRef="#ctx0" brushRef="#br0" timeOffset="4732.692">4135 348 7794 0 0,'0'0'244'0'0,"0"0"-164"0"0,0 0 166 0 0,0 0 268 0 0,0 0 306 0 0,0 0 323 0 0,0 0 257 0 0,7 32 85 0 0,22 100-110 0 0,-17-81-609 0 0,-1 1 0 0 0,-3 1 0 0 0,-2-1 0 0 0,-2 1 0 0 0,-3 0 1 0 0,-2 9-767 0 0,1-45-148 0 0,-1 0-1 0 0,-1 0 1 0 0,-1 0 0 0 0,0 0 0 0 0,-1 0 0 0 0,-1-1 0 0 0,-1 0 0 0 0,0 0 0 0 0,-1 0 0 0 0,0-1 0 0 0,-2 0 0 0 0,0 0 0 0 0,0-1 0 0 0,-1 0 0 0 0,-1-1 0 0 0,0 0 0 0 0,-1 0 0 0 0,0-2 0 0 0,-1 1 0 0 0,-1-2 0 0 0,0 1 0 0 0,0-2 0 0 0,0 0 0 0 0,-15 6 148 0 0,-52 12-4944 0 0,62-22 1442 0 0,-1 3-4197 0 0</inkml:trace>
  <inkml:trace contextRef="#ctx0" brushRef="#br0" timeOffset="5116.298">1805 164 7290 0 0,'0'0'1381'0'0,"0"0"98"0"0,-20 36 74 0 0,-62 124 1 0 0,26-5 784 0 0,51-133-2067 0 0,-6 25 3 0 0,3 1 0 0 0,2 0-1 0 0,2 1 1 0 0,2-1 0 0 0,2 1 0 0 0,2 0-1 0 0,4 11-273 0 0,-4-41-50 0 0,2 0 0 0 0,0-1 0 0 0,1 1 0 0 0,0-1-1 0 0,2 0 1 0 0,0-1 0 0 0,1 0 0 0 0,1 0 0 0 0,1-1-1 0 0,0 0 1 0 0,1 0 0 0 0,1-1 0 0 0,0-1 0 0 0,1 0-1 0 0,0 0 1 0 0,1-2 0 0 0,1 0 0 0 0,0 0-1 0 0,0-1 1 0 0,5 1 50 0 0,9 4-806 0 0,0-1 1 0 0,2-2-1 0 0,0 0 0 0 0,0-2 0 0 0,3-1 806 0 0,96 18-8756 0 0,-98-24 4763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3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0 240 24 0 0,'0'0'1212'0'0,"0"0"159"0"0,0 0 254 0 0,0 0 206 0 0,0 0 34 0 0,0 0-126 0 0,0 0-178 0 0,0 0-186 0 0,0 0-192 0 0,0 0-195 0 0,31-2-172 0 0,99-6-136 0 0,32-3 1490 0 0,-13 4-1253 0 0,-85 6-4360 0 0,-62-2 192 0 0,-2 2-5899 0 0,0 1 5637 0 0</inkml:trace>
  <inkml:trace contextRef="#ctx0" brushRef="#br0" timeOffset="249.917">304 1 5497 0 0,'0'0'1234'0'0,"0"0"-235"0"0,0 0-102 0 0,0 0 86 0 0,0 0 176 0 0,0 0 156 0 0,0 0 20 0 0,0 0-90 0 0,-9 32-171 0 0,-27 100-254 0 0,24-39 333 0 0,14-66-871 0 0,-3 18-282 0 0,3 0 1 0 0,2 0-1 0 0,2 0 0 0 0,1-1 1 0 0,6 11-1 0 0,-3-18-1923 0 0,-2-12-6451 0 0,-6-21 980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840 1 0 0 0,'0'0'408'0'0,"0"0"340"0"0,0 0 324 0 0,0 0 251 0 0,0 0 119 0 0,0 0-79 0 0,0 0-208 0 0,0 0-247 0 0,0 0-228 0 0,-39 33 2554 0 0,-31 32-2324 0 0,-3-4 0 0 0,-2-3 0 0 0,-3-3 0 0 0,-7-1-910 0 0,-110 32 1545 0 0,167-78-692 0 0,28-8-768 0 0,0 0-22 0 0,0 0-25 0 0,0 0-8 0 0,0 0-40 0 0,0 0-23 0 0,0 0-24 0 0,0 0-29 0 0,56 36 38 0 0,158 19 652 0 0,-134-36-501 0 0,52 29-266 0 0,-130-47 61 0 0,37 22-3583 0 0,-30-13-977 0 0,-4 3-3427 0 0,-4-12 5730 0 0</inkml:trace>
  <inkml:trace contextRef="#ctx0" brushRef="#br0" timeOffset="384.423">0 656 2120 0 0,'0'0'1069'0'0,"0"0"-278"0"0,0 0-73 0 0,0 0 115 0 0,0 0 252 0 0,0 0 210 0 0,0 0 33 0 0,0 0-151 0 0,0 0-284 0 0,0 0-279 0 0,0 0-117 0 0,0 0 6 0 0,5 1 85 0 0,369 68 5556 0 0,-39-24-5953 0 0,-315-36-1157 0 0,-13-4-2087 0 0,-1-1-4550 0 0,-5 0-621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7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1 122 0 0 0,'0'0'808'0'0,"0"0"343"0"0,0 0 191 0 0,0 0 111 0 0,0 0 53 0 0,0 0-28 0 0,0 0-113 0 0,0 0-226 0 0,0 0-243 0 0,0 0-230 0 0,0 0-159 0 0,0 0-18 0 0,6-3-5 0 0,27-12-26 0 0,0 2 0 0 0,2 1 0 0 0,-1 1 0 0 0,1 2 0 0 0,0 2-1 0 0,1 1 1 0 0,0 2 0 0 0,0 1 0 0 0,1 2-458 0 0,-33 1 1 0 0,-1 0 0 0 0,0 1 0 0 0,0 0 0 0 0,0-1-1 0 0,0 1 1 0 0,0 0 0 0 0,0 1 0 0 0,0-1 0 0 0,0 0 0 0 0,-1 1 0 0 0,1 0-1 0 0,0-1 1 0 0,-1 1 0 0 0,0 0 0 0 0,1 1 0 0 0,-1-1 0 0 0,0 0 0 0 0,0 0 0 0 0,0 1-1 0 0,0 0 1 0 0,0-1 0 0 0,-1 1 0 0 0,1 0 0 0 0,-1 0 0 0 0,0 0 0 0 0,0-1-1 0 0,0 1 1 0 0,0 1 0 0 0,0-1 0 0 0,-1 0 0 0 0,1 0 0 0 0,-1 1-1 0 0,4 104 221 0 0,-9-89-213 0 0,0 0 0 0 0,-1-1 0 0 0,-1 0 0 0 0,-1 0 0 0 0,0-1 0 0 0,-1 0 0 0 0,-1 0-1 0 0,-1-1 1 0 0,0 0 0 0 0,-1-1-8 0 0,5-6 3 0 0,-39 54-9 0 0,-4-2-1 0 0,-2-2 1 0 0,-10 5 6 0 0,56-59 21 0 0,0 1 0 0 0,0 0 0 0 0,1 0 0 0 0,-1 1 0 0 0,2-1 0 0 0,-1 1 0 0 0,1 0 0 0 0,0 0 0 0 0,0 1 0 0 0,1-1 0 0 0,0 1 0 0 0,0 0 0 0 0,1-1 0 0 0,-1 8-21 0 0,4-13 48 0 0,1 0 1 0 0,0 1 0 0 0,0-1 0 0 0,0 0 0 0 0,0 0-1 0 0,0-1 1 0 0,0 1 0 0 0,1 0 0 0 0,-1-1 0 0 0,1 1-1 0 0,-1-1 1 0 0,1 0 0 0 0,-1 0 0 0 0,1 0 0 0 0,0 0-1 0 0,-1 0 1 0 0,1-1 0 0 0,0 1 0 0 0,0-1 0 0 0,-1 1-1 0 0,1-1 1 0 0,0 0 0 0 0,0 0 0 0 0,0-1 0 0 0,0 1-1 0 0,-1-1 1 0 0,4 0-49 0 0,-2 1 57 0 0,194-11 758 0 0,-160 6-987 0 0,20-6-1627 0 0,-25-10-8364 0 0,-26 15 6117 0 0,-3 5 26 0 0</inkml:trace>
  <inkml:trace contextRef="#ctx0" brushRef="#br0" timeOffset="505.961">685 86 1280 0 0,'0'0'1225'0'0,"0"0"-147"0"0,0 0-257 0 0,0 0-225 0 0,0 0-131 0 0,0 0 43 0 0,0 0 192 0 0,0 0 237 0 0,0 0 208 0 0,0 0 58 0 0,0 0-103 0 0,0 0-178 0 0,0 0-179 0 0,23 0-150 0 0,70-1-121 0 0,55-21 955 0 0,43-12-46 0 0,-58 13-72 0 0,-135 40-873 0 0,-54 105 488 0 0,-19 120-487 0 0,66-193-413 0 0,1 1 0 0 0,2-1 0 0 0,3 1 1 0 0,2 0-1 0 0,5 29-24 0 0,15-12-1271 0 0,-15-65-1047 0 0,-4-4-2721 0 0,0 0-4749 0 0,0 0 8381 0 0</inkml:trace>
  <inkml:trace contextRef="#ctx0" brushRef="#br0" timeOffset="769.671">763 435 7618 0 0,'0'0'1357'0'0,"0"0"-347"0"0,0 0-381 0 0,0 0 7 0 0,0 0 201 0 0,0 0 161 0 0,0 0 61 0 0,0 0-41 0 0,0 0-77 0 0,0 0-140 0 0,31 0-125 0 0,100 0-109 0 0,223 0 1858 0 0,-184-15-3058 0 0,-101 5-1935 0 0,-25-1-6977 0 0,-33 7 1719 0 0</inkml:trace>
  <inkml:trace contextRef="#ctx0" brushRef="#br0" timeOffset="1117.064">1814 133 6009 0 0,'0'0'1043'0'0,"0"0"-157"0"0,0 0-187 0 0,0 0-25 0 0,0 0 30 0 0,0 0 35 0 0,0 0 29 0 0,0 0-46 0 0,0 0-129 0 0,0 0-162 0 0,-34 34-139 0 0,-105 104-108 0 0,83-59-12 0 0,49-61-126 0 0,3-11-7 0 0,1 1 0 0 0,-1-1 0 0 0,1 1 0 0 0,1 0 1 0 0,-1 0-1 0 0,1 0 0 0 0,1 0 0 0 0,-1 0 0 0 0,1 0 0 0 0,1 0 1 0 0,0 0-1 0 0,0 1 0 0 0,0-1 0 0 0,1 0 0 0 0,0 0 1 0 0,1 0-1 0 0,0 0 0 0 0,0 0 0 0 0,1 0 0 0 0,0 0 1 0 0,0-1-1 0 0,1 1 0 0 0,-1-1 0 0 0,2 0 0 0 0,-1 0 0 0 0,1 0 1 0 0,0-1-1 0 0,1 0 0 0 0,-1 0 0 0 0,1 0 0 0 0,0-1 1 0 0,1 1-1 0 0,-1-2 0 0 0,7 5-39 0 0,0-3 283 0 0,0-1 0 0 0,0 0-1 0 0,0-1 1 0 0,1 0 0 0 0,-1-1 0 0 0,1-1-1 0 0,0 0 1 0 0,0-1 0 0 0,-1 0 0 0 0,1-1 0 0 0,0-1-1 0 0,0 0 1 0 0,0-1 0 0 0,-1-1 0 0 0,1 0 0 0 0,-1 0-1 0 0,1-1 1 0 0,-1-1 0 0 0,0 0 0 0 0,-1-1 0 0 0,2-1-283 0 0,-2 0 145 0 0,0-1 1 0 0,0 0 0 0 0,0-1 0 0 0,-1 0-1 0 0,0 0 1 0 0,-1-1 0 0 0,0-1 0 0 0,-1 0 0 0 0,0 0-1 0 0,0-1 1 0 0,-1 0 0 0 0,-1 0 0 0 0,0-1 0 0 0,-1 0-1 0 0,0 0 1 0 0,-1 0 0 0 0,-1-1 0 0 0,0 0 0 0 0,0 0-1 0 0,-2 0 1 0 0,0 0 0 0 0,1-12-146 0 0,-6 15-116 0 0,0-1-1 0 0,-1 1 1 0 0,0 0 0 0 0,-1 0-1 0 0,0 0 1 0 0,-1 1 0 0 0,0 0-1 0 0,0 0 1 0 0,-1 0 0 0 0,-1 1-1 0 0,1 0 1 0 0,-1 0-1 0 0,-1 1 1 0 0,0 0 0 0 0,0 0-1 0 0,0 1 1 0 0,-1 1 116 0 0,-55-31-3215 0 0,19 25-6421 0 0,30 12 25 0 0</inkml:trace>
  <inkml:trace contextRef="#ctx0" brushRef="#br0" timeOffset="2269.428">2324 387 0 0 0,'0'0'1326'0'0,"0"0"367"0"0,0 0 333 0 0,0 0 125 0 0,0 0-68 0 0,0 0-200 0 0,0 0-281 0 0,0 0-308 0 0,0 0-253 0 0,0 0-195 0 0,0 0-146 0 0,0-7-71 0 0,23-74 1280 0 0,2 45-1696 0 0,1 1 0 0 0,3 1 0 0 0,0 1 0 0 0,2 2 1 0 0,2 1-1 0 0,1 1-213 0 0,-2 4-28 0 0,-29 101-1050 0 0,-4-70 1099 0 0,0-4 2 0 0,0 1 0 0 0,0-1-1 0 0,0 1 1 0 0,1-1-1 0 0,-1 1 1 0 0,1 0 0 0 0,-1-1-1 0 0,1 1 1 0 0,0 0-1 0 0,0-1 1 0 0,0 1-1 0 0,0 0 1 0 0,1-1 0 0 0,-1 1-1 0 0,1-1 1 0 0,-1 1-1 0 0,1 0 1 0 0,0-1-1 0 0,0 1 1 0 0,0-1 0 0 0,0 0-1 0 0,1 1 1 0 0,-1-1-1 0 0,1 0 1 0 0,-1 0-1 0 0,1 0 1 0 0,0 0 0 0 0,0 0-1 0 0,0 0 1 0 0,0 0-1 0 0,0-1 1 0 0,0 1-1 0 0,0-1 1 0 0,1 1 0 0 0,-1-1-1 0 0,0 0 1 0 0,1 0-1 0 0,-1 0 1 0 0,1 0-1 0 0,0-1-22 0 0,5-1 77 0 0,0-1-1 0 0,0-1 0 0 0,-1 0 1 0 0,1 0-1 0 0,-1 0 0 0 0,0-1 1 0 0,0 0-1 0 0,0 0 0 0 0,0-1 1 0 0,-1 0-1 0 0,0 0 0 0 0,0 0 1 0 0,0-1-1 0 0,0 0 0 0 0,0-1-76 0 0,17-15 58 0 0,127-98-48 0 0,-150 120-21 0 0,-1 1 0 0 0,1-1 0 0 0,0 1 0 0 0,0-1 0 0 0,-1 1 0 0 0,1-1 0 0 0,0 1 0 0 0,0-1 0 0 0,0 1 0 0 0,-1-1 0 0 0,1 1 0 0 0,0-1 0 0 0,0 1 1 0 0,0 0-1 0 0,0-1 0 0 0,0 1 0 0 0,0-1 0 0 0,0 1 0 0 0,0-1 0 0 0,0 1 0 0 0,1-1 0 0 0,-1 1 0 0 0,0-1 0 0 0,0 1 0 0 0,0-1 0 0 0,1 1 0 0 0,-1-1 0 0 0,0 1 1 0 0,1-1-1 0 0,-1 1 0 0 0,0-1 0 0 0,1 1 0 0 0,-1-1 0 0 0,0 0 0 0 0,1 1 0 0 0,-1-1 0 0 0,1 0 0 0 0,-1 1 0 0 0,1-1 0 0 0,-1 0 0 0 0,1 1 0 0 0,-1-1 0 0 0,1 0 1 0 0,-1 0-1 0 0,1 0 0 0 0,-1 0 0 0 0,1 1 0 0 0,-1-1 0 0 0,1 0 0 0 0,0 0 0 0 0,-1 0 0 0 0,1 0 0 0 0,-1 0 0 0 0,1 0 0 0 0,-1-1 0 0 0,1 1 0 0 0,-1 0 0 0 0,1 0 1 0 0,-1 0-1 0 0,1 0 0 0 0,-1-1 0 0 0,1 1 0 0 0,-1 0 0 0 0,1 0 0 0 0,0-1 11 0 0,-2 8 117 0 0,-40 134 303 0 0,17-76-361 0 0,20-54-168 0 0,0-1-103 0 0,0 0 1 0 0,1 1 0 0 0,1-1-1 0 0,-1 1 1 0 0,2 0-1 0 0,0 0 1 0 0,0 0 0 0 0,1-1-1 0 0,0 1 1 0 0,0 1 211 0 0,31-1-8962 0 0,-23-12 4925 0 0,-1 1-2119 0 0</inkml:trace>
  <inkml:trace contextRef="#ctx0" brushRef="#br0" timeOffset="2524.364">3530 1 9938 0 0,'0'0'935'0'0,"0"0"-174"0"0,0 0-34 0 0,0 0 168 0 0,0 0 132 0 0,-31 25 52 0 0,-99 81-11 0 0,-148 116 2285 0 0,-39 37-2752 0 0,305-249-720 0 0,1 0-1 0 0,0 1 0 0 0,1 0 1 0 0,0 1-1 0 0,0 0 0 0 0,2 0 1 0 0,-1 1-1 0 0,1 1 0 0 0,1-1 1 0 0,1 1-1 0 0,-3 7 120 0 0,14-3-2864 0 0,22-13-5787 0 0,-22-5 6914 0 0,4 0-4079 0 0</inkml:trace>
  <inkml:trace contextRef="#ctx0" brushRef="#br0" timeOffset="2915.992">3509 465 10994 0 0,'0'0'1035'0'0,"0"0"-276"0"0,0 0-173 0 0,0 0 18 0 0,0 0 57 0 0,0 0 107 0 0,0 0 100 0 0,0 0 7 0 0,0 0-81 0 0,0 0-161 0 0,0 0-189 0 0,0 0-133 0 0,-32 15-63 0 0,-98 45-44 0 0,57-21 195 0 0,72-39-410 0 0,0 1 1 0 0,-1-1-1 0 0,1 0 0 0 0,0 1 1 0 0,0-1-1 0 0,0 1 0 0 0,-1 0 1 0 0,1-1-1 0 0,0 1 0 0 0,0 0 1 0 0,0 0-1 0 0,0 0 0 0 0,0 0 1 0 0,0 0-1 0 0,0 0 0 0 0,1 0 1 0 0,-1 0-1 0 0,0 0 0 0 0,0 0 1 0 0,1 0-1 0 0,-1 1 0 0 0,1-1 1 0 0,-1 0-1 0 0,1 0 0 0 0,-1 1 1 0 0,1-1-1 0 0,0 0 0 0 0,0 1 1 0 0,0-1-1 0 0,0 0 0 0 0,0 1 1 0 0,0-1-1 0 0,0 0 0 0 0,0 1 1 0 0,0-1-1 0 0,0 0 0 0 0,1 1 1 0 0,-1-1-1 0 0,1 0 0 0 0,-1 0 1 0 0,1 1-1 0 0,-1-1 0 0 0,1 0 1 0 0,0 0-1 0 0,-1 0 0 0 0,1 0 1 0 0,0 0-1 0 0,0 0 0 0 0,0 0 1 0 0,0 0-1 0 0,0 0 0 0 0,0 0 0 0 0,0 0 1 0 0,0-1-1 0 0,0 1 0 0 0,0 0 1 0 0,1-1 10 0 0,35 19-66 0 0,-28-16 64 0 0,-1 1 0 0 0,0 0-1 0 0,0 0 1 0 0,0 1 0 0 0,0 0-1 0 0,-1 0 1 0 0,0 1 0 0 0,0 0-1 0 0,0 0 1 0 0,-1 1 0 0 0,0 0-1 0 0,1 1 3 0 0,-4-2 89 0 0,0 0-1 0 0,0 0 0 0 0,-1 0 0 0 0,0 1 0 0 0,0-1 1 0 0,-1 1-1 0 0,0-1 0 0 0,0 1 0 0 0,0-1 0 0 0,-1 1 1 0 0,0-1-1 0 0,0 1 0 0 0,-1 0 0 0 0,0-1 0 0 0,0 4-88 0 0,-1-6 125 0 0,0 1-1 0 0,0 0 1 0 0,0-1-1 0 0,-1 0 1 0 0,0 1-1 0 0,0-1 1 0 0,0 0-1 0 0,0 0 1 0 0,0-1-1 0 0,-1 1 1 0 0,0-1-1 0 0,0 1 1 0 0,0-1-1 0 0,0-1 1 0 0,0 1-1 0 0,0 0 0 0 0,-1-1 1 0 0,1 0-1 0 0,-1 0 1 0 0,-2 0-125 0 0,-11 8 306 0 0,9-7-256 0 0,0 0 0 0 0,0 0 0 0 0,0-1 0 0 0,-1 0 0 0 0,1-1 0 0 0,-1 0 0 0 0,1 0 1 0 0,-1-1-1 0 0,1 0 0 0 0,-1-1 0 0 0,1 0 0 0 0,-1-1 0 0 0,1 0 0 0 0,-2-1-50 0 0,-45-29-1485 0 0,42 16-2474 0 0,1-2-4857 0 0,9 11-1225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2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0 251 0 0 0,'0'0'862'0'0,"0"0"108"0"0,0 0 176 0 0,0 0 305 0 0,0 0 275 0 0,0 0 57 0 0,0 0-167 0 0,0 0-270 0 0,0 0-269 0 0,0 0-191 0 0,0 0-83 0 0,6 1-9 0 0,84-6 3197 0 0,-34-5-2782 0 0,0 1 0 0 0,1 3 0 0 0,41 2-1209 0 0,145-7-55 0 0,-225 24-4256 0 0,-25-1-7740 0 0,3-11 6390 0 0</inkml:trace>
  <inkml:trace contextRef="#ctx0" brushRef="#br0" timeOffset="239.042">32 435 6217 0 0,'0'0'1741'0'0,"0"0"-4"0"0,0 0 196 0 0,0 0 114 0 0,0 0-160 0 0,0 0-319 0 0,0 0-327 0 0,0 0-253 0 0,35 1-191 0 0,113 1-183 0 0,82-1 426 0 0,-188-1-5542 0 0,4 0-4735 0 0,-39 0 1166 0 0</inkml:trace>
  <inkml:trace contextRef="#ctx0" brushRef="#br0" timeOffset="754.019">265 1 512 0 0,'0'0'1314'0'0,"0"0"-75"0"0,0 0 94 0 0,0 0 276 0 0,0 0 238 0 0,0 0 24 0 0,0 0-195 0 0,0 0-290 0 0,0 0-325 0 0,0 0-295 0 0,0 0-221 0 0,0 0-107 0 0,0 0 36 0 0,2 2 120 0 0,59 40 3232 0 0,-29-27-3128 0 0,121 58 656 0 0,-145-69-1339 0 0,-1-1-4 0 0,1 1-1 0 0,-1 0 1 0 0,1 0 0 0 0,-1 0-1 0 0,0 1 1 0 0,-1 0 0 0 0,1 0-1 0 0,-1 1 1 0 0,0-1 0 0 0,0 2-1 0 0,-1-1 1 0 0,0 0 0 0 0,0 1 0 0 0,0 0-1 0 0,-1 0 1 0 0,0 1 0 0 0,0-1-1 0 0,-1 1 1 0 0,0 0 0 0 0,-1-1-1 0 0,1 3-10 0 0,-1-1 16 0 0,0 0 0 0 0,-1 0-1 0 0,0 0 1 0 0,-1 0 0 0 0,0 0 0 0 0,0 0-1 0 0,-1 0 1 0 0,0 0 0 0 0,-1 0 0 0 0,0-1-1 0 0,0 1 1 0 0,-1 0 0 0 0,0-1 0 0 0,-1 1 0 0 0,1-1-1 0 0,-3 3-15 0 0,-139 149 391 0 0,6-42-334 0 0,107-87-1935 0 0,28-24-3162 0 0,3 0-4462 0 0,1-4 2440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0,'0'0'647'0'0,"0"0"530"0"0,0 0 229 0 0,0 0 6 0 0,0 0-181 0 0,0 0-199 0 0,0 0-193 0 0,0 0-171 0 0,0 0-50 0 0,0 0 25 0 0,0 0 77 0 0,3 2 81 0 0,109 18 6315 0 0,-65-17-5872 0 0,109-2 368 0 0,15-16-997 0 0,-170 15-677 0 0,-1 0-15 0 0,0 0-86 0 0,0 0-93 0 0,0 0-129 0 0,0 0-178 0 0,-3 1-4481 0 0,-10 5-808 0 0,10-2 1709 0 0,1 0-1093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0,'0'0'854'0'0,"0"0"351"0"0,0 0 274 0 0,0 0 140 0 0,0 0-28 0 0,0 0-191 0 0,0 0-223 0 0,0 0-226 0 0,0 0-214 0 0,0 0-141 0 0,0 0-89 0 0,0 0-4 0 0,9 4 5331 0 0,39-1-3088 0 0,339-10-1359 0 0,-295 7-2816 0 0,-84-5-1082 0 0,-6 3-411 0 0,0 1-4040 0 0,-1 1-1800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07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1 258 2264 0 0,'0'0'1542'0'0,"0"0"-150"0"0,0 0-58 0 0,0 0 81 0 0,0 0 85 0 0,0 0-21 0 0,0 0-158 0 0,0 0-249 0 0,0 0-261 0 0,0 0-249 0 0,0 0-224 0 0,9 4 265 0 0,11 36-149 0 0,-1 1 1 0 0,-2 0-1 0 0,-2 2 0 0 0,3 17-454 0 0,60 266 322 0 0,-28-218-139 0 0,-48-108-75 0 0,-1-1 1 0 0,0 1 0 0 0,1-1 0 0 0,-1 1 0 0 0,0-1 0 0 0,0 0-1 0 0,0 1 1 0 0,0-1 0 0 0,1 0 0 0 0,-1 0 0 0 0,0 0 0 0 0,0 0 0 0 0,-1 0-1 0 0,1 0 1 0 0,0 0 0 0 0,0 0 0 0 0,0 0 0 0 0,-1-1 0 0 0,1 1 0 0 0,0 0-1 0 0,-1 0 1 0 0,1-1 0 0 0,-1 1 0 0 0,0 0 0 0 0,1-1 0 0 0,-1 1 0 0 0,0 0-1 0 0,0-1 1 0 0,0 1 0 0 0,0 0 0 0 0,0-1 0 0 0,0 1 0 0 0,0-1 0 0 0,-1 1-109 0 0,3-7 82 0 0,98-432 1137 0 0,-67 315-2029 0 0,-33 124 204 0 0,0 1-436 0 0,0 0-597 0 0,1 3-4467 0 0,1 4 2139 0 0,1 0 328 0 0,-3-2-1509 0 0</inkml:trace>
  <inkml:trace contextRef="#ctx0" brushRef="#br0" timeOffset="334.555">468 781 11562 0 0,'0'0'1150'0'0,"0"0"-516"0"0,0 0-337 0 0,0 0-8 0 0,0 0 98 0 0,0 0 113 0 0,0 0 84 0 0,0 0 4 0 0,0 0-70 0 0,0 0-123 0 0,0 0-125 0 0,0 0-108 0 0,0 0-45 0 0,4 22-38 0 0,14 97-5 0 0,4-43-1060 0 0,-22-64-1384 0 0,0-10-1623 0 0,0-1-3359 0 0,0-1 4447 0 0</inkml:trace>
  <inkml:trace contextRef="#ctx0" brushRef="#br0" timeOffset="568.892">372 752 4729 0 0,'0'0'1959'0'0,"0"0"-585"0"0,0 0-401 0 0,0 0-78 0 0,0 0-81 0 0,0 0-109 0 0,0 0-79 0 0,0 0 24 0 0,0 0 61 0 0,0 0 47 0 0,0 0-27 0 0,0 0-134 0 0,0 0-85 0 0,16 2-98 0 0,126 11 376 0 0,-55-13-1186 0 0,-59 0-3147 0 0,0 0-4934 0 0,-21 0 3655 0 0</inkml:trace>
  <inkml:trace contextRef="#ctx0" brushRef="#br0" timeOffset="969.054">844 833 9722 0 0,'0'0'1903'0'0,"0"0"-531"0"0,0 0-327 0 0,0 0-174 0 0,0 0-162 0 0,0 0-161 0 0,0 0-117 0 0,0 0-103 0 0,0 0-72 0 0,0 0-71 0 0,0 0-83 0 0,0 0-41 0 0,-2 19-33 0 0,-4 102 8 0 0,6-67-2754 0 0,0-53 1062 0 0,0-1-845 0 0,0 0-941 0 0,0 0-427 0 0,0 0 458 0 0</inkml:trace>
  <inkml:trace contextRef="#ctx0" brushRef="#br0" timeOffset="1215.126">816 678 6545 0 0,'0'0'1529'0'0,"0"0"-569"0"0,0 0-432 0 0,0 0-232 0 0,0 0-440 0 0,0 0-360 0 0,0 0-272 0 0,0 0-336 0 0,0 0-633 0 0,0 0-1071 0 0,0 0 55 0 0</inkml:trace>
  <inkml:trace contextRef="#ctx0" brushRef="#br0" timeOffset="1613.668">1028 958 3833 0 0,'0'0'1894'0'0,"0"0"-1492"0"0,0 0-487 0 0,0 0 137 0 0,0 0 209 0 0,0 0 127 0 0,0 0 58 0 0,0 0 21 0 0,0 0-43 0 0,0 0-87 0 0,0 0-85 0 0,0 0-54 0 0,0 0 15 0 0,-1 21 75 0 0,-3 59-111 0 0,3-67 8224 0 0,6-36-8170 0 0,0 0-1 0 0,1 1 1 0 0,2 0 0 0 0,0 1-1 0 0,1-1 1 0 0,2 2 0 0 0,0-1 0 0 0,0 1-1 0 0,2 1 1 0 0,4-4-231 0 0,-7 12 6 0 0,0 0-1 0 0,1 1 1 0 0,1 0-1 0 0,-1 1 1 0 0,1 0-1 0 0,1 1 1 0 0,0 0-1 0 0,0 1 1 0 0,0 1-1 0 0,1 0 1 0 0,0 0-1 0 0,0 2 1 0 0,12-3-6 0 0,-24 6-5 0 0,0 0-1 0 0,0 0 1 0 0,0 0 0 0 0,0 1-1 0 0,0-1 1 0 0,0 1 0 0 0,0 0 0 0 0,0-1-1 0 0,0 1 1 0 0,0 0 0 0 0,1 0-1 0 0,-1 0 1 0 0,0 0 0 0 0,0 1-1 0 0,0-1 1 0 0,0 1 0 0 0,0-1 0 0 0,0 1-1 0 0,0 0 1 0 0,0 0 0 0 0,0-1-1 0 0,-1 1 1 0 0,1 0 0 0 0,0 1-1 0 0,0-1 1 0 0,-1 0 0 0 0,1 1 0 0 0,-1-1-1 0 0,1 0 1 0 0,-1 1 0 0 0,0 0-1 0 0,1-1 1 0 0,-1 1 0 0 0,0 0-1 0 0,0 0 1 0 0,0-1 0 0 0,0 1 0 0 0,-1 0-1 0 0,1 0 1 0 0,0 0 0 0 0,-1 0 5 0 0,-1 7 42 0 0,0 0 0 0 0,0 0 0 0 0,-1 0 0 0 0,-1 0 0 0 0,1-1 0 0 0,-1 1-1 0 0,-1-1 1 0 0,1 0 0 0 0,-2 0 0 0 0,1 0 0 0 0,-1 0 0 0 0,0-1 0 0 0,-1 0 0 0 0,1 0 0 0 0,-1 0 0 0 0,-1-1 0 0 0,1 0 0 0 0,-1 0 0 0 0,0-1 0 0 0,-1 0 0 0 0,1 0 0 0 0,-1 0 0 0 0,-3 1-42 0 0,8-5-46 0 0,1 1-1 0 0,-1-1 0 0 0,1 1 1 0 0,-1-1-1 0 0,1 0 1 0 0,-1 0-1 0 0,0 0 1 0 0,0 0-1 0 0,0 0 1 0 0,1-1-1 0 0,-1 1 0 0 0,0-1 1 0 0,0 0-1 0 0,0 0 1 0 0,0 0-1 0 0,0 0 1 0 0,0-1-1 0 0,0 1 0 0 0,0-1 1 0 0,1 1-1 0 0,-1-1 1 0 0,0 0-1 0 0,0 0 1 0 0,1 0-1 0 0,-1-1 1 0 0,1 1-1 0 0,-1-1 0 0 0,1 1 1 0 0,-1-1-1 0 0,1 0 1 0 0,0 0-1 0 0,0 0 1 0 0,0 0-1 0 0,0 0 0 0 0,-1-2 47 0 0,-13-24-4812 0 0,9-2-4799 0 0,7 22 4589 0 0</inkml:trace>
  <inkml:trace contextRef="#ctx0" brushRef="#br0" timeOffset="2499.473">862 693 0 0 0,'0'0'887'0'0,"0"0"552"0"0,0 0 179 0 0,0 0-53 0 0,0 0-119 0 0,0 0-29 0 0,0 0-31 0 0,0 0-54 0 0,0 0-43 0 0,0 0-158 0 0,-11 0 6532 0 0,8-1-11532 0 0,13-5-6979 0 0,-6 6 4392 0 0</inkml:trace>
  <inkml:trace contextRef="#ctx0" brushRef="#br0" timeOffset="4465.466">649 67 944 0 0,'0'0'1270'0'0,"0"0"-413"0"0,0 0-113 0 0,0 0 266 0 0,0 0 344 0 0,0 0 205 0 0,0 0 29 0 0,0 0-161 0 0,0 0-167 0 0,0 0-177 0 0,0 0-183 0 0,0 0-110 0 0,0 0-95 0 0,31-10-69 0 0,99-32-60 0 0,-12 28 1025 0 0,-120 33-1127 0 0,-46 40 551 0 0,43-56-969 0 0,0 1 0 0 0,0 0 0 0 0,1 0 0 0 0,-1 1 0 0 0,1-1-1 0 0,0 1 1 0 0,1 0 0 0 0,-1 0 0 0 0,1 0 0 0 0,0 0 0 0 0,0 1 0 0 0,1-1 0 0 0,-1 1-1 0 0,1 0 1 0 0,1 0 0 0 0,-1-1 0 0 0,1 1 0 0 0,0 0 0 0 0,0 0 0 0 0,1 1 0 0 0,-1-1-1 0 0,2 4-45 0 0,2-6 33 0 0,0 0-1 0 0,0 0 0 0 0,0 0 0 0 0,1 0 0 0 0,0-1 0 0 0,0 0 0 0 0,0 1 0 0 0,0-1 0 0 0,0-1 1 0 0,0 1-1 0 0,1-1 0 0 0,0 0 0 0 0,-1 0 0 0 0,1 0 0 0 0,0 0 0 0 0,0-1 0 0 0,0 0 1 0 0,0 0-1 0 0,0 0 0 0 0,0-1 0 0 0,0 0 0 0 0,0 0 0 0 0,0 0 0 0 0,0 0-32 0 0,76 2-1314 0 0,-41-1-2404 0 0,-1-1-5031 0 0,-24 0 1007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4.1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39 288 2705 0 0,'0'0'1078'0'0,"0"0"-135"0"0,0 0-160 0 0,0 0 27 0 0,0 0 227 0 0,0 0 237 0 0,0 0 114 0 0,0 0-44 0 0,0 0-183 0 0,0 0-262 0 0,0 0-217 0 0,2 18-130 0 0,12 137 607 0 0,-6 179-1233 0 0,-20-253-3875 0 0,-4-31-4344 0 0,11-40 4794 0 0</inkml:trace>
  <inkml:trace contextRef="#ctx0" brushRef="#br0" timeOffset="467.593">0 321 0 0 0,'0'0'559'0'0,"0"0"605"0"0,0 0 336 0 0,0 0 273 0 0,0 0 110 0 0,0 0-99 0 0,33-20-245 0 0,105-63-305 0 0,-51 46 573 0 0,-83 35-1763 0 0,0 1 0 0 0,0-1 0 0 0,1 1 0 0 0,-1-1 1 0 0,1 1-1 0 0,-1 0 0 0 0,1 1 0 0 0,0-1 0 0 0,-1 1 0 0 0,1 0 0 0 0,-1 0 1 0 0,1 0-1 0 0,0 1 0 0 0,-1 0 0 0 0,1 0 0 0 0,-1 0 0 0 0,1 0 0 0 0,-1 1 1 0 0,0-1-1 0 0,1 1 0 0 0,-1 0 0 0 0,0 1 0 0 0,0-1 0 0 0,-1 1 0 0 0,1 0 1 0 0,0 0-1 0 0,-1 0 0 0 0,0 0 0 0 0,1 0 0 0 0,-1 1 0 0 0,0-1 1 0 0,-1 1-1 0 0,1 0 0 0 0,-1 0 0 0 0,0 0 0 0 0,0 0 0 0 0,0 0 0 0 0,0 1 1 0 0,0 3-45 0 0,-4 9 22 0 0,0 0 0 0 0,-1-1 1 0 0,-1 1-1 0 0,-1-1 1 0 0,0 0-1 0 0,-1 0 1 0 0,-1-1-1 0 0,-1 1 1 0 0,0-2-1 0 0,-1 1 1 0 0,0-1-1 0 0,-1 0 1 0 0,0-1-1 0 0,-2 0 1 0 0,1-1-1 0 0,-2 0 0 0 0,1-1 1 0 0,-12 8-23 0 0,3 2-15 0 0,-125 100 155 0 0,104-84 133 0 0,43-36-248 0 0,-1 0-1 0 0,1 0 0 0 0,-1 0 1 0 0,0 0-1 0 0,1 0 0 0 0,0 0 1 0 0,-1 0-1 0 0,1 0 0 0 0,-1 0 1 0 0,1-1-1 0 0,0 1 0 0 0,0 0 1 0 0,0 0-1 0 0,-1-1 0 0 0,1 1 0 0 0,0 0 1 0 0,0-1-1 0 0,0 1 0 0 0,0-1 1 0 0,0 1-1 0 0,0-1 0 0 0,0 0 1 0 0,0 1-1 0 0,0-1 0 0 0,0 0 1 0 0,0 0-1 0 0,0 0 0 0 0,0 0 1 0 0,1 0-1 0 0,-1 0 0 0 0,0 0 1 0 0,0 0-1 0 0,0 0 0 0 0,0 0-24 0 0,30 3 507 0 0,-10-2-285 0 0,0 1 0 0 0,0 0 1 0 0,0 2-1 0 0,-1 0 0 0 0,1 1 1 0 0,-1 2-1 0 0,-1 0 0 0 0,1 1 1 0 0,-1 0-1 0 0,4 4-222 0 0,-19-8 22 0 0,0-1 0 0 0,0 1 0 0 0,0 0-1 0 0,0 1 1 0 0,0-1 0 0 0,-1 1 0 0 0,0-1 0 0 0,0 1-1 0 0,0 0 1 0 0,-1 0 0 0 0,0 0 0 0 0,0 1 0 0 0,0-1-1 0 0,0 1 1 0 0,-1-1 0 0 0,0 1 0 0 0,0-1 0 0 0,-1 1-1 0 0,1-1 1 0 0,-1 1 0 0 0,0 0 0 0 0,-1-1 0 0 0,0 6-22 0 0,19-18-9867 0 0,-14 4 5379 0 0,0 2-983 0 0</inkml:trace>
  <inkml:trace contextRef="#ctx0" brushRef="#br0" timeOffset="967.934">558 111 3977 0 0,'0'0'2220'0'0,"0"0"-362"0"0,0 0-312 0 0,0 0-65 0 0,0 0-27 0 0,0 0-140 0 0,0 0-207 0 0,0 0-249 0 0,0 0-184 0 0,0 0-150 0 0,0 0-97 0 0,0 0-79 0 0,14-3-76 0 0,95-13 455 0 0,-95 16-574 0 0,-10-1-136 0 0,0 1 0 0 0,0-1 0 0 0,1 1 0 0 0,-1 0 0 0 0,0 0 0 0 0,1 1 0 0 0,-1-1 0 0 0,0 1 0 0 0,0 0 0 0 0,0 0 0 0 0,0 0 0 0 0,0 1 0 0 0,0-1 0 0 0,0 1-1 0 0,0 0 1 0 0,0 0 0 0 0,-1 0 0 0 0,1 1 0 0 0,-1-1 0 0 0,1 1 0 0 0,1 2-17 0 0,-4-1 18 0 0,1 1 1 0 0,-1-1-1 0 0,0 1 0 0 0,-1 0 0 0 0,1-1 0 0 0,-1 1 1 0 0,0 0-1 0 0,0-1 0 0 0,0 1 0 0 0,-1 0 0 0 0,0-1 1 0 0,0 1-1 0 0,0-1 0 0 0,0 1 0 0 0,-1-1 0 0 0,1 1 1 0 0,-2 1-19 0 0,-87 107 742 0 0,89-111-733 0 0,1-1-1 0 0,-1 0 1 0 0,1 0-1 0 0,0 1 1 0 0,-1-1-1 0 0,1 0 1 0 0,0 0-1 0 0,0 1 1 0 0,0-1-1 0 0,0 0 1 0 0,0 1-1 0 0,0-1 0 0 0,0 0 1 0 0,0 1-1 0 0,1-1 1 0 0,-1 0-1 0 0,1 0 1 0 0,-1 1-1 0 0,1-1 1 0 0,-1 0-1 0 0,1 0 1 0 0,-1 0-1 0 0,1 0 1 0 0,0 0-1 0 0,0 0 1 0 0,0 0-1 0 0,-1 0 1 0 0,1 0-1 0 0,0 0 1 0 0,0 0-1 0 0,0 0 0 0 0,0-1 1 0 0,1 1-1 0 0,-1 0 1 0 0,0-1-1 0 0,0 1 1 0 0,0-1-1 0 0,1 1 1 0 0,-1-1-1 0 0,0 0 1 0 0,0 1-1 0 0,1-1 1 0 0,-1 0-1 0 0,0 0-8 0 0,68 3-654 0 0,-51-4-281 0 0,12 1-3127 0 0,-10 0-5089 0 0,-13 0 3232 0 0</inkml:trace>
  <inkml:trace contextRef="#ctx0" brushRef="#br0" timeOffset="1880.876">589 947 1464 0 0,'0'0'2261'0'0,"0"0"-531"0"0,0 0-233 0 0,0 0 91 0 0,0 0 21 0 0,0 0-122 0 0,0 0-212 0 0,0 0-215 0 0,0 0-198 0 0,0 0-197 0 0,0 0-165 0 0,0 0-159 0 0,27-23-99 0 0,84-70-47 0 0,-78 66-13 0 0,-2 0 0 0 0,-1-2 0 0 0,-2-1 0 0 0,25-33-182 0 0,-45 53 32 0 0,-3 4-50 0 0,0 0 0 0 0,0 0 0 0 0,-1-1 1 0 0,1 1-1 0 0,-1-1 0 0 0,-1 0 0 0 0,0 0 1 0 0,1 0-1 0 0,-2-1 0 0 0,1 1 0 0 0,-1-1 0 0 0,0-5 18 0 0,-30 17-1708 0 0,17 6 1610 0 0,1 0 1 0 0,1 1-1 0 0,0 0 0 0 0,0 1 1 0 0,1 0-1 0 0,1 0 0 0 0,0 1 1 0 0,0-1-1 0 0,0 5 98 0 0,5-14 8 0 0,-1 0 0 0 0,1 1 0 0 0,0-1 0 0 0,0 1 0 0 0,1 0 0 0 0,-1-1 0 0 0,1 1 0 0 0,0 0 0 0 0,-1 0 0 0 0,2 0 0 0 0,-1 0 0 0 0,0 0 0 0 0,1 0 0 0 0,0 0 0 0 0,0 0 0 0 0,0 1 0 0 0,1-1 0 0 0,-1 0 0 0 0,1 0 0 0 0,0 0 0 0 0,0 0 0 0 0,0-1 0 0 0,1 1 0 0 0,-1 0 0 0 0,1 0 0 0 0,0-1 0 0 0,0 1 0 0 0,0-1 0 0 0,0 1 0 0 0,1-1 0 0 0,0 0 0 0 0,-1 0 0 0 0,1 0 0 0 0,0 0 0 0 0,0-1 0 0 0,1 1 0 0 0,-1-1 0 0 0,1 0 0 0 0,-1 0 0 0 0,1 0 0 0 0,-1 0 0 0 0,1-1 0 0 0,3 1-8 0 0,9 1 191 0 0,1-1 0 0 0,0-1-1 0 0,0-1 1 0 0,0 0 0 0 0,0-1 0 0 0,0-1-1 0 0,-1-1 1 0 0,1 0 0 0 0,-1-1 0 0 0,1-1 0 0 0,-1 0-1 0 0,0-1 1 0 0,-1-1 0 0 0,0 0 0 0 0,0-2-1 0 0,0 1 1 0 0,-1-2 0 0 0,-1 0 0 0 0,1 0-1 0 0,-2-2 1 0 0,0 1 0 0 0,0-2 0 0 0,-1 1-1 0 0,0-2 1 0 0,-1 1 0 0 0,-1-1 0 0 0,0-1-1 0 0,-1 0 1 0 0,3-6-191 0 0,-10 20-18 0 0,0-1 0 0 0,0 1 0 0 0,0-1 0 0 0,0 1 0 0 0,-1-1 0 0 0,1 0 0 0 0,0 1 0 0 0,-1-1 0 0 0,1 0 0 0 0,-1 1 0 0 0,1-1 0 0 0,-1 0 0 0 0,0 0 0 0 0,0 1 0 0 0,0-1 0 0 0,0 0 1 0 0,0 0-1 0 0,0 0 0 0 0,0 1 0 0 0,-1-1 0 0 0,1 0 0 0 0,0 1 0 0 0,-1-1 0 0 0,0 0 0 0 0,1 1 0 0 0,-1-1 0 0 0,0 0 0 0 0,0 1 0 0 0,0-1 0 0 0,0 1 0 0 0,0 0 0 0 0,0-1 0 0 0,0 1 0 0 0,-1 0 0 0 0,1-1 0 0 0,0 1 0 0 0,-1 0 0 0 0,1 0 0 0 0,-1 0 0 0 0,1 1 0 0 0,-1-1 0 0 0,0 0 0 0 0,1 0 0 0 0,-1 1 0 0 0,0-1 0 0 0,0 1 18 0 0,-5 1-98 0 0,-1 0 0 0 0,1 1 0 0 0,0 0 0 0 0,0 1 0 0 0,1-1 0 0 0,-1 1 0 0 0,1 0 0 0 0,-1 1 0 0 0,1 0 0 0 0,0 0 0 0 0,0 0 0 0 0,1 1 0 0 0,-1 0 0 0 0,1 0 0 0 0,0 0 0 0 0,0 1 0 0 0,1-1 0 0 0,-1 1 0 0 0,1 0 0 0 0,1 1 0 0 0,-3 3 98 0 0,1-3-77 0 0,3-4 69 0 0,0 0 1 0 0,-1 0-1 0 0,1 1 1 0 0,0 0-1 0 0,1-1 0 0 0,-1 1 1 0 0,1 0-1 0 0,-1 0 1 0 0,1-1-1 0 0,0 1 0 0 0,1 0 1 0 0,-1 0-1 0 0,1 0 0 0 0,-1 0 1 0 0,1 0-1 0 0,1 0 1 0 0,-1 0-1 0 0,0 1 0 0 0,1-2 1 0 0,0 1-1 0 0,0 0 0 0 0,0 0 1 0 0,0 0-1 0 0,1 0 1 0 0,-1-1-1 0 0,1 1 0 0 0,0 0 1 0 0,0-1-1 0 0,1 0 0 0 0,-1 1 1 0 0,1-1-1 0 0,-1 0 1 0 0,1 0-1 0 0,0-1 0 0 0,2 3 8 0 0,8-1 135 0 0,1 0 0 0 0,0 0 0 0 0,-1-1 0 0 0,1-1 1 0 0,0 0-1 0 0,0-1 0 0 0,1-1 0 0 0,-1 0 0 0 0,0-1 0 0 0,0 0 0 0 0,0-1 0 0 0,0-1 0 0 0,-1 0 0 0 0,1-1 0 0 0,-1 0 0 0 0,1-1 0 0 0,-2-1 0 0 0,1 0 0 0 0,0-1 0 0 0,-1 0 0 0 0,0-1 0 0 0,-1 0 0 0 0,0-1 0 0 0,0 0 0 0 0,-1-1 0 0 0,0 0 0 0 0,-1 0 0 0 0,0-1 0 0 0,0 0 0 0 0,-1-1 0 0 0,-1 0 0 0 0,2-4-135 0 0,-1 3 5 0 0,-1 0-1 0 0,0 0 1 0 0,-1-1-1 0 0,-1 1 1 0 0,0-2 0 0 0,-1 1-1 0 0,0 0 1 0 0,-1-1-1 0 0,-1 0 1 0 0,1-4-5 0 0,-3 19-14 0 0,0-1 0 0 0,0 0 0 0 0,0 1-1 0 0,0-1 1 0 0,0 0 0 0 0,0 1 0 0 0,0-1 0 0 0,0 0 0 0 0,-1 1 0 0 0,1-1 0 0 0,0 1 0 0 0,0-1 0 0 0,0 0 0 0 0,-1 1 0 0 0,1-1 0 0 0,0 1 0 0 0,-1-1 0 0 0,1 1 0 0 0,0-1 0 0 0,-1 1 0 0 0,1-1 0 0 0,-1 1 0 0 0,1-1 0 0 0,-1 1 0 0 0,1-1 0 0 0,-1 1 0 0 0,1 0 0 0 0,-1-1 0 0 0,1 1-1 0 0,-1 0 1 0 0,0 0 0 0 0,1-1 0 0 0,-1 1 0 0 0,1 0 0 0 0,-1 0 0 0 0,0 0 0 0 0,1 0 0 0 0,-1 0 0 0 0,0 0 0 0 0,1 0 0 0 0,-1 0 0 0 0,0 0 0 0 0,1 0 0 0 0,-1 0 0 0 0,1 0 0 0 0,-1 0 0 0 0,0 0 0 0 0,1 1 0 0 0,-1-1 0 0 0,0 0 0 0 0,1 1 0 0 0,-1-1 0 0 0,1 0 0 0 0,-1 1 0 0 0,1-1-1 0 0,-1 0 1 0 0,1 1 0 0 0,-1-1 0 0 0,1 1 14 0 0,-33 22-514 0 0,23-12 488 0 0,0 0 1 0 0,2 0 0 0 0,-1 1 0 0 0,1 0 0 0 0,1 1 0 0 0,0-1-1 0 0,1 2 1 0 0,1-1 0 0 0,-4 10 25 0 0,-8 132-24 0 0,19-145-4 0 0,0 1 0 0 0,1-1 0 0 0,0 0-1 0 0,0 0 1 0 0,1 0 0 0 0,1-1 0 0 0,-1 1 0 0 0,2-1 0 0 0,-1 0 0 0 0,1-1-1 0 0,1 1 1 0 0,-1-1 0 0 0,1 0 0 0 0,1-1 0 0 0,0 0 0 0 0,0 0-1 0 0,0 0 1 0 0,1-1 0 0 0,1 1 28 0 0,39 5-2464 0 0,-33-17-1561 0 0,-4-5-3785 0 0,-8 3 2489 0 0</inkml:trace>
  <inkml:trace contextRef="#ctx0" brushRef="#br0" timeOffset="2381.432">1640 100 0 0 0,'0'0'1728'0'0,"0"0"174"0"0,0 0 100 0 0,0 0 36 0 0,0 0-30 0 0,0 0-129 0 0,0 0-248 0 0,0 0-269 0 0,0 0-230 0 0,0 0-198 0 0,0 0-158 0 0,0 0-89 0 0,0 0-71 0 0,15-13-36 0 0,49-39-24 0 0,3 25 740 0 0,13 19-550 0 0,-78 10-742 0 0,-1 0-1 0 0,1 0 1 0 0,-1 0 0 0 0,0 0 0 0 0,0 0 0 0 0,0 0 0 0 0,0 1 0 0 0,0-1-1 0 0,-1 0 1 0 0,1 0 0 0 0,0 1 0 0 0,-1-1 0 0 0,0 0 0 0 0,0 1 0 0 0,1-1-1 0 0,-1 0 1 0 0,-1 1 0 0 0,1-1 0 0 0,0 0 0 0 0,-1 1 0 0 0,1-1 0 0 0,-1 0 0 0 0,1 1-1 0 0,-1-1 1 0 0,0 0 0 0 0,0 0 0 0 0,0 0 0 0 0,0 0 0 0 0,-1 1-4 0 0,-69 111 389 0 0,70-112-384 0 0,0 0-1 0 0,1-1 1 0 0,-1 1-1 0 0,0 0 0 0 0,1-1 1 0 0,-1 1-1 0 0,1 0 1 0 0,0 0-1 0 0,-1 0 1 0 0,1-1-1 0 0,0 1 1 0 0,0 0-1 0 0,0 0 1 0 0,0 0-1 0 0,1-1 1 0 0,-1 1-1 0 0,0 0 1 0 0,1 0-1 0 0,-1-1 1 0 0,1 1-1 0 0,0 0 1 0 0,0-1-1 0 0,-1 1 0 0 0,1 0 1 0 0,0-1-1 0 0,0 0 1 0 0,0 1-1 0 0,1-1 1 0 0,-1 1-1 0 0,0-1 1 0 0,1 0-1 0 0,-1 0 1 0 0,0 0-1 0 0,1 0 1 0 0,-1 0-1 0 0,1 0 1 0 0,0 0-1 0 0,-1 0 1 0 0,1 0-1 0 0,0-1 0 0 0,-1 1 1 0 0,1-1-1 0 0,0 0 1 0 0,0 1-1 0 0,-1-1 1 0 0,2 0-5 0 0,86 10 204 0 0,-62-8-531 0 0,10-1-2502 0 0,-14-4-8359 0 0,-16 0 2748 0 0</inkml:trace>
  <inkml:trace contextRef="#ctx0" brushRef="#br0" timeOffset="4464.953">1988 685 0 0 0,'0'0'1023'0'0,"0"0"250"0"0,0 0 200 0 0,0 0 70 0 0,0 0-108 0 0,0 0-146 0 0,0 0-174 0 0,0 0-189 0 0,0 0-139 0 0,23 0-106 0 0,111 0 521 0 0,-41 2 1284 0 0,-47-1-2925 0 0,0 0-4541 0 0,-32-15-4441 0 0,-12 13 9028 0 0</inkml:trace>
  <inkml:trace contextRef="#ctx0" brushRef="#br0" timeOffset="4766.248">2058 505 856 0 0,'0'0'1128'0'0,"0"0"31"0"0,0 0 178 0 0,0 0 282 0 0,0 0 197 0 0,0 0 54 0 0,0 0-101 0 0,0 0-219 0 0,0 0-258 0 0,0 0-271 0 0,2 34-245 0 0,6 107-173 0 0,2-40 580 0 0,-4 73-634 0 0,1-160-3463 0 0,4-11-4872 0 0,-9-3 902 0 0</inkml:trace>
  <inkml:trace contextRef="#ctx0" brushRef="#br0" timeOffset="7204.83">2103 704 0 0 0,'-7'0'144'0'0,"-103"0"7339"0"0,57 21-6758 0 0,45-19-306 0 0,7-3-7684 0 0,1 1 5759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3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0 213 0 0 0,'0'0'561'0'0,"0"0"268"0"0,0 0 79 0 0,0 0-36 0 0,0 0-76 0 0,0 0-68 0 0,0 0-52 0 0,4 1 11 0 0,-1 1-408 0 0,0 0 0 0 0,0 0-1 0 0,0 1 1 0 0,0-1 0 0 0,0 1-1 0 0,0-1 1 0 0,-1 1-1 0 0,1 0 1 0 0,-1 0 0 0 0,0 0-1 0 0,0 0 1 0 0,0 1 0 0 0,0-1-1 0 0,-1 0 1 0 0,1 1 0 0 0,-1-1-1 0 0,1 3-278 0 0,63 227 3596 0 0,-15 37-3135 0 0,-34-224-322 0 0,-7-87 2851 0 0,-8-13-2765 0 0,1 0 0 0 0,4 0 0 0 0,1 1 0 0 0,3-1 1 0 0,2 1-1 0 0,3-1-225 0 0,95-287-475 0 0,-105 331-834 0 0,-5 14-7994 0 0,0 8 5347 0 0,0-4-332 0 0</inkml:trace>
  <inkml:trace contextRef="#ctx0" brushRef="#br0" timeOffset="415.432">374 721 1832 0 0,'0'0'719'0'0,"0"0"-255"0"0,0 0-126 0 0,0 0 131 0 0,0 0 159 0 0,0 0 78 0 0,0 0 38 0 0,0 0-57 0 0,0 0-86 0 0,0 0-87 0 0,0 0-109 0 0,-2 31-86 0 0,-7 98-48 0 0,1 93 1398 0 0,-19-183-1246 0 0,14-38-1907 0 0,4-17-7292 0 0,9 15 8247 0 0</inkml:trace>
  <inkml:trace contextRef="#ctx0" brushRef="#br0" timeOffset="831.505">355 717 0 0 0,'0'0'1250'0'0,"0"0"241"0"0,0 0 92 0 0,0 0-82 0 0,0 0-199 0 0,0 0-174 0 0,0 0-166 0 0,0 0-185 0 0,0 0-141 0 0,0 0-85 0 0,0 0-67 0 0,8-7-9 0 0,25-24 29 0 0,37 0 1726 0 0,-67 29-2188 0 0,0 0 1 0 0,0 1-1 0 0,0 0 0 0 0,1-1 1 0 0,-1 1-1 0 0,0 1 0 0 0,1-1 1 0 0,-1 0-1 0 0,0 1 0 0 0,1 0 1 0 0,-1 0-1 0 0,1 0 0 0 0,-1 0 1 0 0,1 0-1 0 0,-1 1 0 0 0,0-1 1 0 0,1 1-1 0 0,-1 0 0 0 0,0 0 1 0 0,0 0-1 0 0,1 1 0 0 0,-1-1 1 0 0,0 1-1 0 0,0 0 0 0 0,0-1 1 0 0,-1 2-1 0 0,1-1 0 0 0,0 0 1 0 0,-1 0-1 0 0,1 1 0 0 0,-1-1 1 0 0,0 1-1 0 0,0 0 0 0 0,0 0 1 0 0,0-1-1 0 0,0 1 0 0 0,-1 1 1 0 0,1-1-1 0 0,-1 0 0 0 0,0 0 1 0 0,0 0-1 0 0,0 1 0 0 0,0 1-42 0 0,-1 0 24 0 0,-1 0 0 0 0,1 0-1 0 0,-1 0 1 0 0,0 0 0 0 0,0 0-1 0 0,-1-1 1 0 0,1 1 0 0 0,-1 0-1 0 0,0 0 1 0 0,-1-1 0 0 0,1 0-1 0 0,-1 1 1 0 0,0-1 0 0 0,0 0 0 0 0,0 0-1 0 0,0 0 1 0 0,-1-1 0 0 0,1 1-1 0 0,-1-1 1 0 0,0 0 0 0 0,-2 1-24 0 0,-3 3-17 0 0,0-1 1 0 0,0 0 0 0 0,0-1 0 0 0,-1 0 0 0 0,0-1-1 0 0,0 0 1 0 0,0-1 0 0 0,-1 0 0 0 0,1 0 0 0 0,-1-1-1 0 0,1 0 1 0 0,-1-1 0 0 0,-10 0 16 0 0,-1-14-2790 0 0,19-16-7506 0 0,3 27 9444 0 0,0-2-2191 0 0</inkml:trace>
  <inkml:trace contextRef="#ctx0" brushRef="#br0" timeOffset="1403.125">608 3 0 0 0,'0'0'759'0'0,"0"0"588"0"0,0 0 218 0 0,0 0 34 0 0,0 0-36 0 0,0 0-33 0 0,0 0-127 0 0,0 0-211 0 0,0 0-255 0 0,0 0-261 0 0,0 0-227 0 0,-10-3 227 0 0,123 7 3434 0 0,19 6-2402 0 0,-131-10-1680 0 0,1 1 1 0 0,-1-1-1 0 0,1 1 1 0 0,-1 0-1 0 0,0-1 1 0 0,1 1 0 0 0,-1 0-1 0 0,0 0 1 0 0,0 0-1 0 0,1 0 1 0 0,-1 0 0 0 0,0 0-1 0 0,0 0 1 0 0,0 1-1 0 0,-1-1 1 0 0,1 0 0 0 0,0 1-1 0 0,0-1 1 0 0,-1 0-1 0 0,1 1 1 0 0,0-1 0 0 0,-1 1-1 0 0,0-1 1 0 0,1 1-1 0 0,-1-1 1 0 0,0 1-1 0 0,0-1 1 0 0,0 1 0 0 0,0-1-1 0 0,0 1 1 0 0,0-1-1 0 0,0 1 1 0 0,0-1 0 0 0,-1 1-1 0 0,1-1 1 0 0,0 1-1 0 0,-1-1 1 0 0,0 1 0 0 0,1-1-1 0 0,-1 0 1 0 0,0 1-1 0 0,1-1 1 0 0,-1 0 0 0 0,0 1-1 0 0,0-1 1 0 0,0 0-1 0 0,0 0 1 0 0,-1 0-1 0 0,1 0 1 0 0,0 0 0 0 0,0 0-1 0 0,-1 0 1 0 0,1-1-1 0 0,0 1 1 0 0,-1 0 0 0 0,1-1-1 0 0,-1 1-28 0 0,-60 61 810 0 0,61-61-808 0 0,0 0 1 0 0,0 1-1 0 0,0-1 1 0 0,0 0 0 0 0,1 1-1 0 0,-1-1 1 0 0,0 0-1 0 0,1 1 1 0 0,-1-1-1 0 0,1 1 1 0 0,0-1 0 0 0,-1 1-1 0 0,1-1 1 0 0,0 1-1 0 0,0-1 1 0 0,0 1-1 0 0,0-1 1 0 0,0 1 0 0 0,0-1-1 0 0,1 1 1 0 0,-1-1-1 0 0,0 1 1 0 0,1-1-1 0 0,-1 1 1 0 0,1-1 0 0 0,0 1-1 0 0,-1-1 1 0 0,1 0-1 0 0,0 0 1 0 0,0 1-1 0 0,0-1 1 0 0,0 0 0 0 0,0 0-1 0 0,0 0 1 0 0,0 0-1 0 0,0 0 1 0 0,0 0 0 0 0,0 0-1 0 0,1 0 1 0 0,-1 0-1 0 0,0-1 1 0 0,1 1-1 0 0,0 0-2 0 0,12 4-134 0 0,1-1 0 0 0,-1 0-1 0 0,1-1 1 0 0,0-1-1 0 0,0 0 1 0 0,0-1-1 0 0,0 0 1 0 0,0-2-1 0 0,14-1 135 0 0,15 1-3053 0 0,-23 0-2223 0 0,-6-2-5624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9.5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93 281 5281 0 0,'0'0'1586'0'0,"0"0"-386"0"0,0 0-82 0 0,0 0 187 0 0,0 0 196 0 0,0 0-10 0 0,0 0-195 0 0,0 0-320 0 0,0 0-318 0 0,0 0-197 0 0,0 0-64 0 0,6 2 42 0 0,159 26 3438 0 0,86-21-1928 0 0,-143-7-3920 0 0,-7 0-6274 0 0,-101 0 3844 0 0,0 0-427 0 0,0 0 738 0 0</inkml:trace>
  <inkml:trace contextRef="#ctx0" brushRef="#br0" timeOffset="253.854">1 586 8666 0 0,'0'0'1013'0'0,"0"0"-403"0"0,0 0-65 0 0,0 0 356 0 0,0 0 385 0 0,0 0 116 0 0,0 0-40 0 0,0 0-185 0 0,0 0-227 0 0,0 0-185 0 0,31-2-175 0 0,100-9-145 0 0,34-12 441 0 0,-100 15-893 0 0,37-4-560 0 0,-33 9-4071 0 0,-15 0-6919 0 0,-45 3 7728 0 0</inkml:trace>
  <inkml:trace contextRef="#ctx0" brushRef="#br0" timeOffset="787.856">323 12 3713 0 0,'0'0'1980'0'0,"0"0"-226"0"0,0 0-122 0 0,0 0 35 0 0,0 0 114 0 0,0 0-101 0 0,0 0-285 0 0,0 0-344 0 0,0 0-354 0 0,0 0-274 0 0,0 0-188 0 0,0 0-120 0 0,0 0-55 0 0,-3-2 9 0 0,-8-7 38 0 0,22 12 269 0 0,296 156 1665 0 0,-285-145-2033 0 0,0 0-1 0 0,-1 2 0 0 0,-1 0 1 0 0,0 2-1 0 0,-1 0 0 0 0,8 12-7 0 0,-19-20-1 0 0,-4-7-14 0 0,-1 1-1 0 0,0 0 0 0 0,1 0 1 0 0,-1 1-1 0 0,-1-1 1 0 0,1 1-1 0 0,-1-1 0 0 0,0 1 1 0 0,0 0-1 0 0,0 0 1 0 0,0 0-1 0 0,-1 0 0 0 0,0 0 1 0 0,0 0-1 0 0,-1 0 1 0 0,1 3 15 0 0,-4 3 46 0 0,0-1 0 0 0,0 0 0 0 0,-1 0 0 0 0,0 0 0 0 0,-1-1 0 0 0,0 1 0 0 0,-1-1 0 0 0,0 0 0 0 0,0-1 0 0 0,-1 1 1 0 0,0-1-1 0 0,-1-1 0 0 0,1 1 0 0 0,-1-1 0 0 0,-1-1 0 0 0,0 1 0 0 0,-1 0-46 0 0,5-3 14 0 0,-321 216 878 0 0,280-175-1820 0 0,26-9-2990 0 0,15-24 726 0 0,0 2-5313 0 0,5-10 2789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3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0 0 0,'0'0'669'0'0,"0"0"194"0"0,0 0 256 0 0,0 0 231 0 0,0 0 93 0 0,0 0-72 0 0,0 0-203 0 0,0 0-277 0 0,0 0-242 0 0,20-3 3267 0 0,140 13 2874 0 0,83-54-4814 0 0,-226 39-1830 0 0,128-26-8 0 0,-121 30-487 0 0,-15 1-3852 0 0,-17 15-2176 0 0,-11-1-1796 0 0,13-6 4784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3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0 0 0,'0'0'984'0'0,"0"0"259"0"0,0 0-31 0 0,0 0 45 0 0,0 0 70 0 0,0 0 12 0 0,0 0 26 0 0,0 0-5 0 0,0 0-26 0 0,0 0-67 0 0,0 0-83 0 0,0 0-149 0 0,0 0-167 0 0,9 1-98 0 0,166 13 3859 0 0,-12-21-3330 0 0,-84 0-1108 0 0,-47 6-3902 0 0,-32 1 1698 0 0,0 0-996 0 0,0 0-2100 0 0,0 0-3713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4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7706 0 0,'0'0'1591'0'0,"0"0"-502"0"0,0 0-29 0 0,0 0 163 0 0,0 0 24 0 0,0 0-118 0 0,0 0-167 0 0,0 0-129 0 0,32-1-131 0 0,99-4-163 0 0,4-11 251 0 0,-71 5-1359 0 0,-23 0-6196 0 0,-30 8-2948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3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98 5009 0 0,'0'0'2803'0'0,"0"0"-1813"0"0,0 0-715 0 0,0 0-123 0 0,0 0 129 0 0,0 0 236 0 0,0 0 186 0 0,0 0 60 0 0,0 0-37 0 0,0 0-124 0 0,0 0-124 0 0,0 0-101 0 0,-8 33-79 0 0,-23 103-37 0 0,15-2 470 0 0,14 148-1107 0 0,8-212-2805 0 0,-1-32-5070 0 0,-3-28 5093 0 0</inkml:trace>
  <inkml:trace contextRef="#ctx0" brushRef="#br0" timeOffset="506.312">0 194 2489 0 0,'0'0'385'0'0,"0"0"48"0"0,0 0 220 0 0,0 0 280 0 0,0 0 267 0 0,0 0 79 0 0,0 0-97 0 0,36-25-157 0 0,113-78-206 0 0,-68 61 151 0 0,-65 39-764 0 0,12-3 139 0 0,-1 1 0 0 0,1 1 0 0 0,0 1 0 0 0,0 1 0 0 0,0 2 0 0 0,23 2-345 0 0,-46-2 33 0 0,0 1 0 0 0,0-1 0 0 0,0 1 0 0 0,0 0 0 0 0,0 0-1 0 0,-1 0 1 0 0,1 1 0 0 0,0-1 0 0 0,-1 1 0 0 0,1 0 0 0 0,-1 1-1 0 0,0-1 1 0 0,1 1 0 0 0,-1 0 0 0 0,0 0 0 0 0,-1 0 0 0 0,1 0 0 0 0,-1 1-1 0 0,1-1 1 0 0,-1 1 0 0 0,0 0 0 0 0,0 0 0 0 0,-1 0 0 0 0,1 0 0 0 0,-1 1-1 0 0,0-1 1 0 0,0 1 0 0 0,0-1 0 0 0,-1 1 0 0 0,1 1-33 0 0,-3 3 66 0 0,1 0 1 0 0,-1-1-1 0 0,-1 1 1 0 0,0-1 0 0 0,0 0-1 0 0,0 1 1 0 0,-1-1-1 0 0,-1 0 1 0 0,1 0-1 0 0,-1-1 1 0 0,-1 1-1 0 0,1-1 1 0 0,-1 0 0 0 0,0 0-1 0 0,-1 0 1 0 0,0-1-1 0 0,0 1 1 0 0,0-2-1 0 0,-7 6-66 0 0,-142 90 164 0 0,54-49 282 0 0,101-51-427 0 0,-1 1 1 0 0,1-1-1 0 0,0 1 0 0 0,-1-1 1 0 0,1 1-1 0 0,0-1 1 0 0,0 1-1 0 0,0-1 1 0 0,0 1-1 0 0,0-1 1 0 0,1 1-1 0 0,-1-1 1 0 0,0 1-1 0 0,1-1 1 0 0,-1 1-1 0 0,1-1 1 0 0,-1 0-1 0 0,1 1 1 0 0,0-1-1 0 0,0 0 1 0 0,0 1-1 0 0,-1-1 1 0 0,1 0-1 0 0,0 0 1 0 0,0 0-1 0 0,1 0 1 0 0,-1 0-1 0 0,0 0 1 0 0,0 0-1 0 0,0 0 1 0 0,1 0-1 0 0,-1-1 1 0 0,0 1-1 0 0,1 0 1 0 0,-1-1-1 0 0,1 1 1 0 0,-1-1-1 0 0,0 0 0 0 0,2 1-19 0 0,0 1 75 0 0,43 30 324 0 0,-28-21-254 0 0,0 0 1 0 0,-1 1-1 0 0,0 1 1 0 0,-1 0-1 0 0,0 2 0 0 0,-1-1 1 0 0,-1 2-1 0 0,0 0 0 0 0,-2 1 1 0 0,1 0-1 0 0,-2 0 0 0 0,0 2 1 0 0,4 11-146 0 0,-11-14 99 0 0,1 0-1101 0 0,-1-19-3179 0 0,2-6-3437 0 0,-6 8 693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9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2899 797 4105 0 0,'0'0'1352'0'0,"0"0"-198"0"0,0 0-30 0 0,0 0 203 0 0,0 0 167 0 0,0 0 57 0 0,0 0-56 0 0,0 0-184 0 0,0 0-245 0 0,0 0-232 0 0,0 0-181 0 0,0 0-104 0 0,14 0-41 0 0,231-14 2127 0 0,-87 10-2938 0 0,-122 13-3287 0 0,-14 0-6859 0 0,-15-5 3633 0 0</inkml:trace>
  <inkml:trace contextRef="#ctx0" brushRef="#br0" timeOffset="556.435">3467 510 6185 0 0,'0'0'2830'0'0,"0"0"-2060"0"0,0 0-778 0 0,0 0-114 0 0,0 0 114 0 0,0 0 240 0 0,0 0 222 0 0,0 0 150 0 0,0 0 44 0 0,0 0-49 0 0,0 0-112 0 0,0 0-145 0 0,0 0-89 0 0,7 22-57 0 0,44 144 261 0 0,53 106-14 0 0,-96-247-436 0 0,42 86 39 0 0,-50-111 22 0 0,0 1-1 0 0,0-1 0 0 0,1 0 1 0 0,-1 1-1 0 0,0-1 1 0 0,1 1-1 0 0,-1-1 1 0 0,0 0-1 0 0,1 1 1 0 0,-1-1-1 0 0,0 0 1 0 0,1 1-1 0 0,-1-1 1 0 0,1 0-1 0 0,-1 0 1 0 0,0 0-1 0 0,1 1 0 0 0,-1-1 1 0 0,1 0-1 0 0,-1 0 1 0 0,1 0-1 0 0,-1 0 1 0 0,1 0-1 0 0,-1 0 1 0 0,1 0-1 0 0,-1 0 1 0 0,1 0-1 0 0,-1 0 1 0 0,1 0-1 0 0,-1 0 0 0 0,0 0 1 0 0,1 0-1 0 0,-1 0 1 0 0,1 0-1 0 0,-1 0 1 0 0,1-1-1 0 0,-1 1 1 0 0,1 0-1 0 0,-1 0 1 0 0,0-1-1 0 0,1 1 1 0 0,-1 0-1 0 0,0-1 1 0 0,1 1-1 0 0,-1 0 0 0 0,0-1 1 0 0,1 1-1 0 0,-1 0 1 0 0,0-1-1 0 0,1 1 1 0 0,-1-1-1 0 0,0 1 1 0 0,0-1-1 0 0,0 1 1 0 0,0 0-1 0 0,1-1 1 0 0,-1 1-1 0 0,0-1 1 0 0,0 1-1 0 0,0-1 0 0 0,0 1 1 0 0,0-1-1 0 0,0 1-67 0 0,9-46 845 0 0,-6 27-379 0 0,106-359 1695 0 0,-98 348-2216 0 0,1 1 0 0 0,2 0 0 0 0,1 1-1 0 0,1 1 1 0 0,2 0 0 0 0,0 2 0 0 0,12-12 55 0 0,-30 37-102 0 0,0 1 0 0 0,0-1-1 0 0,0 1 1 0 0,1-1-1 0 0,-1 0 1 0 0,0 1 0 0 0,0-1-1 0 0,1 1 1 0 0,-1-1-1 0 0,0 0 1 0 0,0 1 0 0 0,1-1-1 0 0,-1 0 1 0 0,0 1 0 0 0,1-1-1 0 0,-1 0 1 0 0,1 1-1 0 0,-1-1 1 0 0,0 0 0 0 0,1 0-1 0 0,-1 0 1 0 0,1 1-1 0 0,-1-1 1 0 0,1 0 0 0 0,-1 0-1 0 0,0 0 1 0 0,1 0-1 0 0,-1 0 1 0 0,1 0 0 0 0,-1 0-1 0 0,1 0 1 0 0,-1 0 0 0 0,1 0-1 0 0,-1 0 1 0 0,1 0-1 0 0,-1 0 1 0 0,0 0 0 0 0,1 0-1 0 0,-1-1 1 0 0,1 1-1 0 0,-1 0 1 0 0,1 0 0 0 0,-1 0-1 0 0,0-1 1 0 0,1 1-1 0 0,-1 0 1 0 0,0-1 0 0 0,1 1-1 0 0,-1 0 1 0 0,0-1 0 0 0,1 1 102 0 0,-12 41-10234 0 0,6-32 3938 0 0</inkml:trace>
  <inkml:trace contextRef="#ctx0" brushRef="#br0" timeOffset="861.591">4110 1081 8514 0 0,'0'0'871'0'0,"0"0"45"0"0,0 0 112 0 0,0 0 150 0 0,0 0 41 0 0,0 0-119 0 0,0 0-228 0 0,0 0-243 0 0,0 0-207 0 0,-4 32-139 0 0,-12 101-87 0 0,9-26 236 0 0,7-88-363 0 0,-1 13-2643 0 0,-8-35-9655 0 0,9-1 9303 0 0</inkml:trace>
  <inkml:trace contextRef="#ctx0" brushRef="#br0" timeOffset="1142.991">4180 926 0 0 0,'0'0'763'0'0,"0"0"40"0"0,0 0-10 0 0,0 0-37 0 0,0 0 15 0 0,0 0 63 0 0,20 12 51 0 0,62 37 59 0 0,-80-48-865 0 0,-1 0-1 0 0,1 0 1 0 0,0 0-1 0 0,0 0 1 0 0,-1 1-1 0 0,1-1 1 0 0,-1 0-1 0 0,1 1 1 0 0,-1-1-1 0 0,1 1 1 0 0,-1 0-1 0 0,0-1 0 0 0,0 1 1 0 0,0 0-1 0 0,0 0 1 0 0,0-1-1 0 0,0 1 1 0 0,-1 0-1 0 0,1 0 1 0 0,0 0-1 0 0,-1 0 1 0 0,0 0-1 0 0,1 0 1 0 0,-1 0-1 0 0,0 0 1 0 0,0 0-1 0 0,0 0 0 0 0,0 1 1 0 0,-1-1-79 0 0,1 7 458 0 0,1 1-183 0 0,0-8-100 0 0,-1 0-1 0 0,1-1 1 0 0,0 1 0 0 0,-1 0-1 0 0,1 0 1 0 0,-1 0 0 0 0,0 0-1 0 0,1 0 1 0 0,-1 0 0 0 0,0 0-1 0 0,0 0 1 0 0,0 1 0 0 0,-1-1-1 0 0,1 0 1 0 0,0 0 0 0 0,-1 0-1 0 0,1-1 1 0 0,-1 1 0 0 0,0 0-1 0 0,0 0 1 0 0,0 0 0 0 0,0 0-1 0 0,0 0 1 0 0,0-1 0 0 0,0 1-1 0 0,0-1 1 0 0,-1 1 0 0 0,1-1-1 0 0,0 1 1 0 0,-1-1 0 0 0,0 0 0 0 0,1 1-1 0 0,-1-1 1 0 0,0 0 0 0 0,1 0-1 0 0,-1 0 1 0 0,0-1 0 0 0,0 1-1 0 0,0 0 1 0 0,0-1 0 0 0,0 1-1 0 0,0-1 1 0 0,-2 1-175 0 0,4-1-11 0 0,-94-12-164 0 0,69-4-3695 0 0,6-10-5029 0 0,15 21 4785 0 0</inkml:trace>
  <inkml:trace contextRef="#ctx0" brushRef="#br0" timeOffset="1693.984">4198 326 0 0 0,'0'0'1488'0'0,"0"0"230"0"0,0 0 76 0 0,0 0 3 0 0,0 0 8 0 0,0 0-43 0 0,0 0-111 0 0,0 0-248 0 0,0 0-314 0 0,0 0-258 0 0,0 0-224 0 0,1-10-124 0 0,4-30-61 0 0,-4 39-384 0 0,0 0 0 0 0,-1 0-1 0 0,1 0 1 0 0,0 0 0 0 0,0 0 0 0 0,-1 0-1 0 0,1 0 1 0 0,0 0 0 0 0,0 0-1 0 0,0 0 1 0 0,0 1 0 0 0,0-1 0 0 0,1 0-1 0 0,-1 1 1 0 0,0-1 0 0 0,0 1-1 0 0,0-1 1 0 0,0 1 0 0 0,1-1 0 0 0,-1 1-1 0 0,0 0 1 0 0,0 0 0 0 0,1 0-1 0 0,-1 0 1 0 0,0 0 0 0 0,1 0 0 0 0,-1 0-1 0 0,0 0 1 0 0,2 0-38 0 0,3 0 141 0 0,7-1-16 0 0,1 0-1 0 0,0 0 0 0 0,0 2 1 0 0,0-1-1 0 0,-1 2 0 0 0,1 0 1 0 0,0 1-1 0 0,-1 0 0 0 0,1 1 1 0 0,-1 0-1 0 0,0 1 0 0 0,-1 1 1 0 0,7 3-125 0 0,-17-8 27 0 0,0 0 0 0 0,-1 0 1 0 0,1 1-1 0 0,-1-1 1 0 0,1 0-1 0 0,-1 0 1 0 0,0 1-1 0 0,1-1 1 0 0,-1 1-1 0 0,0-1 1 0 0,0 1-1 0 0,0 0 0 0 0,0-1 1 0 0,0 1-1 0 0,0 0 1 0 0,-1 0-1 0 0,1-1 1 0 0,-1 1-1 0 0,1 0 1 0 0,-1 0-1 0 0,0 0 0 0 0,1 0 1 0 0,-1 0-1 0 0,0 0 1 0 0,0-1-1 0 0,0 1 1 0 0,-1 0-1 0 0,1 0 1 0 0,0 0-1 0 0,-1 0 1 0 0,1 0-1 0 0,-1 0 0 0 0,0-1 1 0 0,0 1-1 0 0,1 0 1 0 0,-1-1-1 0 0,0 1 1 0 0,0 0-1 0 0,-1-1 1 0 0,1 1-1 0 0,0-1 1 0 0,0 0-1 0 0,-1 1 0 0 0,1-1 1 0 0,-1 0-1 0 0,1 0 1 0 0,-1 0-1 0 0,0 0 1 0 0,1 0-1 0 0,-1 0 1 0 0,0 0-1 0 0,1 0 1 0 0,-2-1-28 0 0,-82 51 740 0 0,86-51-740 0 0,-1 1 0 0 0,0-1 0 0 0,1 0 0 0 0,-1 0 0 0 0,0 0 0 0 0,1 1 0 0 0,-1-1 0 0 0,0 0 0 0 0,0 1 0 0 0,1-1 0 0 0,-1 0 0 0 0,0 0 0 0 0,0 1 0 0 0,0-1 0 0 0,1 0 0 0 0,-1 1 0 0 0,0-1 0 0 0,0 0 0 0 0,0 1 0 0 0,0-1 0 0 0,0 0 0 0 0,0 1 0 0 0,0-1 0 0 0,0 1 0 0 0,0-1 0 0 0,0 0 0 0 0,0 1 0 0 0,0-1 0 0 0,0 0 0 0 0,0 1 0 0 0,0-1 0 0 0,0 0 1 0 0,0 1-1 0 0,0-1 0 0 0,0 0 0 0 0,-1 1 0 0 0,1-1 0 0 0,0 0 0 0 0,0 1 0 0 0,0-1 0 0 0,-1 0 0 0 0,1 1 0 0 0,0-1 0 0 0,0 0 0 0 0,-1 0 0 0 0,1 1 0 0 0,0-1 0 0 0,0 0 0 0 0,-1 0 0 0 0,1 0 0 0 0,0 1 0 0 0,-1-1 0 0 0,154 0-2191 0 0,-109-1-2931 0 0,-25 2-2828 0 0,-10-1 1315 0 0</inkml:trace>
  <inkml:trace contextRef="#ctx0" brushRef="#br0" timeOffset="2444.267">4211 1036 0 0 0,'0'0'113'0'0,"2"-4"271"0"0,7-20 650 0 0,-9 23-482 0 0,-2-25 5356 0 0,0 25-5786 0 0,-1 0-1 0 0,0 1 1 0 0,1-1-1 0 0,-1 1 1 0 0,0-1 0 0 0,1 1-1 0 0,-1 0 1 0 0,0 0-1 0 0,1 1 1 0 0,-1-1-1 0 0,0 1 1 0 0,1-1 0 0 0,-1 1-1 0 0,0 0 1 0 0,1 0-1 0 0,-1 0 1 0 0,1 0 0 0 0,0 0-1 0 0,-1 0 1 0 0,1 1-1 0 0,0-1 1 0 0,0 1-1 0 0,-1 0 1 0 0,1 0-122 0 0,-6 3 223 0 0,2-1-210 0 0,1 1 0 0 0,-1-1 0 0 0,1 2 0 0 0,0-1 1 0 0,0 0-1 0 0,0 1 0 0 0,1 0 0 0 0,0 0 0 0 0,0 1 0 0 0,0-1 0 0 0,1 1 1 0 0,0-1-1 0 0,0 1 0 0 0,1 0 0 0 0,0 1-13 0 0,3 16-1179 0 0,12-18-5986 0 0,-9-6 4180 0 0</inkml:trace>
  <inkml:trace contextRef="#ctx0" brushRef="#br0" timeOffset="-3676.319">656 617 0 0 0,'0'0'1084'0'0,"0"0"269"0"0,0 0 40 0 0,0 0-46 0 0,0-11-8 0 0,-1-4-814 0 0,-1-32 3000 0 0,2 46-2212 0 0,0 1-97 0 0,0 0-91 0 0,0 0-128 0 0,0 0-144 0 0,0 0-105 0 0,0 0-129 0 0,0 0-97 0 0,0 0-89 0 0,0 0-112 0 0,0 0-111 0 0,0 0-102 0 0,2 19-184 0 0,75 205 222 0 0,34 122-74 0 0,-49-262 46 0 0,-43-116 2045 0 0,-12 13-2053 0 0,40-104 208 0 0,-5-1-1 0 0,-5-3 1 0 0,4-47-318 0 0,-33 138-1399 0 0,-8 35 159 0 0,0 1-601 0 0,0 18-8854 0 0,0-10 3353 0 0</inkml:trace>
  <inkml:trace contextRef="#ctx0" brushRef="#br0" timeOffset="-3275.682">1374 978 7434 0 0,'0'0'989'0'0,"0"0"-366"0"0,0 0-318 0 0,0 0 118 0 0,0 0 364 0 0,0 0 346 0 0,0 0 160 0 0,0 0-97 0 0,0 0-314 0 0,0 0-325 0 0,0 0-197 0 0,0 0-124 0 0,2 23-64 0 0,8 115 71 0 0,4 9-803 0 0,-8-135-2683 0 0,5-8-6597 0 0,-10-4 6850 0 0</inkml:trace>
  <inkml:trace contextRef="#ctx0" brushRef="#br0" timeOffset="-3021.719">1249 941 1120 0 0,'0'0'1401'0'0,"0"0"-984"0"0,0 0-134 0 0,0 0 351 0 0,0 0 264 0 0,0 0 180 0 0,0 0 91 0 0,0 0 38 0 0,0 0-28 0 0,0 0-123 0 0,0 0-134 0 0,0 0-107 0 0,32 10-127 0 0,100 32-109 0 0,-56-32 158 0 0,35-27-1564 0 0,-72 9-2296 0 0,-11 1-3468 0 0,-19 6 2949 0 0</inkml:trace>
  <inkml:trace contextRef="#ctx0" brushRef="#br0" timeOffset="-2740.043">1766 1025 5281 0 0,'0'0'1191'0'0,"0"0"-191"0"0,0 0 7 0 0,0 0 137 0 0,0 0 57 0 0,0 0-128 0 0,0 0-202 0 0,0 0-243 0 0,0 0-226 0 0,0 0-177 0 0,0 0-120 0 0,6 27-70 0 0,15 80-43 0 0,-2-57-567 0 0,-12-46-1453 0 0,-1-4-2344 0 0,-2 0-1308 0 0,-4 0 4180 0 0</inkml:trace>
  <inkml:trace contextRef="#ctx0" brushRef="#br0" timeOffset="-2274.7">2044 1051 0 0 0,'0'0'235'0'0,"0"0"433"0"0,0 0 123 0 0,0 0-76 0 0,0 0-209 0 0,-4 32-207 0 0,-11 98-127 0 0,14-67-200 0 0,3-45 3882 0 0,-2-40-3045 0 0,-1 3-379 0 0,1-1 0 0 0,1 1-1 0 0,1-1 1 0 0,0 1 0 0 0,2 0-1 0 0,0 0 1 0 0,4-9-430 0 0,-5 16 41 0 0,0-1 1 0 0,1 1-1 0 0,1 1 0 0 0,0-1 0 0 0,1 1 1 0 0,0 0-1 0 0,0 0 0 0 0,1 0 1 0 0,1 1-1 0 0,0 0 0 0 0,0 1 1 0 0,1 0-1 0 0,0 0 0 0 0,1 1 0 0 0,0 0 1 0 0,0 0-1 0 0,0 1 0 0 0,1 1 1 0 0,0 0-1 0 0,1 0 0 0 0,-1 1 0 0 0,1 1 1 0 0,0 0-1 0 0,0 0 0 0 0,0 1 1 0 0,8-1-42 0 0,-18 5-11 0 0,0-1 0 0 0,1 0 0 0 0,-1 1 0 0 0,0 0 0 0 0,0-1 0 0 0,0 1 0 0 0,0 0 0 0 0,1 0 0 0 0,-1 0 0 0 0,-1 0 0 0 0,1 1 0 0 0,0-1 0 0 0,0 0 0 0 0,0 1 0 0 0,-1-1 0 0 0,1 1 0 0 0,0 0 0 0 0,-1-1 0 0 0,0 1 0 0 0,1 0 0 0 0,-1 0 0 0 0,0 0 0 0 0,0 0 0 0 0,0 0 0 0 0,0 0 0 0 0,0 1 0 0 0,-1-1 0 0 0,1 0 0 0 0,-1 0 0 0 0,1 0 1 0 0,-1 1-1 0 0,0 1 11 0 0,3 76 751 0 0,-3-77-652 0 0,0 0 1 0 0,0 0 0 0 0,-1 0-1 0 0,1-1 1 0 0,-1 1 0 0 0,1 0-1 0 0,-1-1 1 0 0,0 1-1 0 0,0 0 1 0 0,0-1 0 0 0,0 1-1 0 0,-1-1 1 0 0,1 1 0 0 0,-1-1-1 0 0,1 0 1 0 0,-1 0 0 0 0,0 0-1 0 0,0 0 1 0 0,0 0-1 0 0,0 0 1 0 0,0 0 0 0 0,0 0-1 0 0,0-1 1 0 0,-1 1 0 0 0,1-1-1 0 0,-1 0 1 0 0,1 0 0 0 0,-1 0-1 0 0,0 0 1 0 0,1 0 0 0 0,-1 0-1 0 0,0-1 1 0 0,1 1-1 0 0,-1-1 1 0 0,0 0-100 0 0,-70-10-2238 0 0,28-10-6888 0 0,38 13 4500 0 0</inkml:trace>
  <inkml:trace contextRef="#ctx0" brushRef="#br0" timeOffset="-537.638">1376 293 0 0 0,'0'0'449'0'0,"0"0"524"0"0,0 0 183 0 0,0 0 170 0 0,0 0 163 0 0,0 0 55 0 0,0 0-57 0 0,0 0-198 0 0,0 0-312 0 0,0 0-270 0 0,0 0-140 0 0,0 0-42 0 0,7 0 25 0 0,214 0 3361 0 0,-219-1-3876 0 0,-1 1-1 0 0,1 0 0 0 0,-1-1 1 0 0,1 1-1 0 0,0 0 1 0 0,-1 0-1 0 0,1 0 0 0 0,-1 1 1 0 0,1-1-1 0 0,0 0 1 0 0,-1 0-1 0 0,1 1 0 0 0,-1-1 1 0 0,1 1-1 0 0,-1-1 0 0 0,1 1 1 0 0,-1 0-1 0 0,1 0 1 0 0,-1 0-1 0 0,0 0 0 0 0,0 0 1 0 0,1 0-1 0 0,-1 0 0 0 0,0 0 1 0 0,0 0-1 0 0,0 0 1 0 0,0 1-1 0 0,0-1 0 0 0,0 0 1 0 0,0 1-1 0 0,-1-1 1 0 0,1 1-1 0 0,0-1 0 0 0,-1 1 1 0 0,1-1-1 0 0,-1 1 0 0 0,0-1 1 0 0,1 1-1 0 0,-1-1 1 0 0,0 1-1 0 0,0 0 0 0 0,0-1 1 0 0,0 1-1 0 0,0-1 1 0 0,0 1-1 0 0,-1 1-34 0 0,-36 48 851 0 0,-26 15-159 0 0,63-65-675 0 0,-1 0 1 0 0,1 1-1 0 0,0-1 1 0 0,0 0-1 0 0,1 0 1 0 0,-1 0-1 0 0,0 0 1 0 0,0 1-1 0 0,0-1 1 0 0,1 0-1 0 0,-1 0 1 0 0,1 0-1 0 0,-1 0 1 0 0,1 0-1 0 0,-1 0 1 0 0,1 0-1 0 0,-1 0 1 0 0,1 0-1 0 0,0 0 1 0 0,0 0-1 0 0,-1 0 1 0 0,1 0-1 0 0,0-1 1 0 0,0 1-1 0 0,0 0 1 0 0,0-1-1 0 0,0 1 1 0 0,0 0-1 0 0,0-1 1 0 0,0 1-1 0 0,0-1 1 0 0,0 0-1 0 0,1 1 1 0 0,-1-1-1 0 0,0 0 1 0 0,0 0-1 0 0,0 1 1 0 0,0-1-1 0 0,1 0 1 0 0,-1 0-1 0 0,0 0 1 0 0,0-1-1 0 0,0 1 1 0 0,1 0-18 0 0,58-2 330 0 0,6-11-350 0 0,12-2-1365 0 0,-26 11-6428 0 0,-44 4-2048 0 0</inkml:trace>
  <inkml:trace contextRef="#ctx0" brushRef="#br0" timeOffset="12300.662">1 223 0 0 0,'0'0'263'0'0,"0"0"373"0"0,0 0-69 0 0,0 0-113 0 0,0 0 88 0 0,0 0 247 0 0,0 0 270 0 0,0 0 146 0 0,0 0 33 0 0,0 0-117 0 0,0 0-178 0 0,12-22-162 0 0,39-69-149 0 0,-8 42 858 0 0,-42 48-1468 0 0,0-1 0 0 0,0 1 1 0 0,0 0-1 0 0,0-1 0 0 0,0 1 1 0 0,0 0-1 0 0,1-1 0 0 0,-1 1 1 0 0,0 0-1 0 0,1 0 0 0 0,-1 0 1 0 0,1 0-1 0 0,-1 1 0 0 0,1-1 1 0 0,0 0-1 0 0,-1 1 0 0 0,1-1 1 0 0,0 1-1 0 0,-1-1 0 0 0,1 1 1 0 0,0 0-1 0 0,0 0 0 0 0,-1-1 1 0 0,1 1-1 0 0,0 1 0 0 0,0-1 1 0 0,-1 0-1 0 0,1 0 0 0 0,0 1 1 0 0,-1-1-1 0 0,1 1 0 0 0,0-1 1 0 0,-1 1-1 0 0,1 0 0 0 0,0-1 1 0 0,-1 1-1 0 0,1 0 0 0 0,-1 0 0 0 0,0 0 1 0 0,1 0-1 0 0,-1 1 0 0 0,0-1 1 0 0,0 0-1 0 0,1 1 0 0 0,-1-1 1 0 0,0 0-1 0 0,0 1 0 0 0,-1-1 1 0 0,1 1-1 0 0,0 0-22 0 0,12 23 194 0 0,-2 0 1 0 0,-1 1-1 0 0,-1 0 0 0 0,-1 1 0 0 0,-2 0 0 0 0,0 0 1 0 0,-1 7-195 0 0,-5-31 8 0 0,36 261 110 0 0,-12 1-1 0 0,-9 120-117 0 0,-13-301-37 0 0,-1 151 265 0 0,-1-186 3531 0 0,-17-197-2442 0 0,14-234-1111 0 0,4 323-285 0 0,2 0 0 0 0,3 0 0 0 0,2 0 0 0 0,3 1-1 0 0,3 0 1 0 0,2 1 0 0 0,2 1 0 0 0,3 0 0 0 0,2 2 0 0 0,3 0-1 0 0,4-2 80 0 0,-18 39-36 0 0,1 0-1 0 0,0 0 1 0 0,2 1-1 0 0,0 1 1 0 0,0 0-1 0 0,2 1 1 0 0,0 1-1 0 0,0 1 1 0 0,1 0-1 0 0,0 1 1 0 0,1 1-1 0 0,1 1 1 0 0,4-1 36 0 0,184-39-221 0 0,-127 36 167 0 0,122-6 181 0 0,432-26 179 0 0,66 35-142 0 0,366-16-61 0 0,-972 26-100 0 0,63-1 37 0 0,-1 7 1 0 0,8 7-41 0 0,140 24-9 0 0,-129-11 34 0 0,-138-15-4 0 0,-3-7 562 0 0,-35-4-565 0 0,0 0-12 0 0,-20 114 1947 0 0,-118 166-1685 0 0,130-237-4047 0 0,27-28-7522 0 0,-15-15 4440 0 0</inkml:trace>
  <inkml:trace contextRef="#ctx0" brushRef="#br0" timeOffset="12711.105">5660 105 1856 0 0,'0'0'822'0'0,"0"0"-113"0"0,0 0 12 0 0,0 0 291 0 0,0 0 357 0 0,0 0 268 0 0,0 0 67 0 0,0 0-137 0 0,0 0-232 0 0,0 0-281 0 0,0 0-176 0 0,0 0-107 0 0,0 0-57 0 0,-22 23-42 0 0,-68 75-39 0 0,-19 54 1260 0 0,-153 213-965 0 0,-84 35-928 0 0,323-376-320 0 0,2 0 0 0 0,1 1 0 0 0,1 1 0 0 0,1 1 0 0 0,-1 6 320 0 0,10-7-2791 0 0,8-8-6837 0 0,1-15 3372 0 0</inkml:trace>
  <inkml:trace contextRef="#ctx0" brushRef="#br0" timeOffset="13901.281">5207 1250 0 0 0,'0'0'509'0'0,"0"0"673"0"0,0 0 350 0 0,0 0 131 0 0,0 0 2 0 0,0 0-76 0 0,0 0-163 0 0,0 0-200 0 0,0 0-170 0 0,30-1-152 0 0,96-5-113 0 0,-50-13 601 0 0,113-102 1475 0 0,-162 99-2739 0 0,-2-2 0 0 0,-1 0 0 0 0,-1-2 0 0 0,-1 0 0 0 0,-1-1 0 0 0,-2-1 0 0 0,0-2 0 0 0,-2 1-1 0 0,3-11-127 0 0,-15 30 14 0 0,-1 0 0 0 0,0 1 1 0 0,-1-1-1 0 0,0 0 0 0 0,0-1 0 0 0,-1 1 0 0 0,-1 0 0 0 0,1-1 0 0 0,-2 1 0 0 0,1-1 0 0 0,-2 1 0 0 0,1-1 0 0 0,-2 0-14 0 0,1 8-33 0 0,0 1-1 0 0,-1-1 1 0 0,0 0 0 0 0,1 1-1 0 0,-1 0 1 0 0,0-1 0 0 0,0 1-1 0 0,-1 0 1 0 0,1 0 0 0 0,0 0-1 0 0,-1 0 1 0 0,1 1 0 0 0,-1-1-1 0 0,1 0 1 0 0,-1 1 0 0 0,0 0-1 0 0,0 0 1 0 0,0 0 0 0 0,1 0-1 0 0,-1 0 1 0 0,0 1 0 0 0,0-1-1 0 0,0 1 1 0 0,0-1 0 0 0,0 1-1 0 0,0 0 1 0 0,-1 1 0 0 0,1-1-1 0 0,0 0 1 0 0,0 1 0 0 0,1 0-1 0 0,-1-1 1 0 0,0 1 0 0 0,0 0-1 0 0,0 1 1 0 0,0-1-1 0 0,1 0 1 0 0,-1 1 0 0 0,1 0-1 0 0,-1-1 1 0 0,1 1 0 0 0,-1 0-1 0 0,1 0 1 0 0,0 1 0 0 0,0-1-1 0 0,0 0 34 0 0,-11 10 9 0 0,1 1 0 0 0,0 0 0 0 0,1 1-1 0 0,0 0 1 0 0,1 0 0 0 0,1 1-1 0 0,0 0 1 0 0,1 1 0 0 0,1 0 0 0 0,1 0-1 0 0,0 1 1 0 0,1 0 0 0 0,0 0-1 0 0,2 0 1 0 0,0 0 0 0 0,0 1-1 0 0,2 15-8 0 0,0-25 59 0 0,2 0-1 0 0,-1 1 0 0 0,1-1 0 0 0,1 0 0 0 0,-1 0 0 0 0,1 0 0 0 0,1 0 0 0 0,-1 0 0 0 0,1-1 1 0 0,1 1-1 0 0,0-1 0 0 0,0 0 0 0 0,0 0 0 0 0,1 0 0 0 0,0 0 0 0 0,0-1 0 0 0,0 0 0 0 0,1 0 1 0 0,0 0-1 0 0,0-1 0 0 0,7 5-58 0 0,-3-4 127 0 0,1-1 1 0 0,-1 0-1 0 0,1 0 0 0 0,0-1 1 0 0,0 0-1 0 0,1-1 1 0 0,-1 0-1 0 0,1-1 0 0 0,0-1 1 0 0,0 0-1 0 0,-1 0 1 0 0,1-1-1 0 0,0 0 0 0 0,0-1 1 0 0,11-3-128 0 0,-6 1 79 0 0,0-1 0 0 0,0-1 1 0 0,-1-1-1 0 0,0-1 1 0 0,0 0-1 0 0,-1-1 0 0 0,0 0 1 0 0,0-1-1 0 0,-1-1 0 0 0,0 0 1 0 0,0-1-1 0 0,9-11-79 0 0,-11 10 0 0 0,0 0 0 0 0,-1-1 1 0 0,-1 0-1 0 0,0-1 0 0 0,-1 0 0 0 0,0 0 0 0 0,-1-1 1 0 0,-1 0-1 0 0,0-1 0 0 0,-1 1 0 0 0,-1-1 0 0 0,0-1 1 0 0,0-6-1 0 0,-4-18-189 0 0,-2 41 161 0 0,1 1 0 0 0,0-1 0 0 0,0 1 0 0 0,-1-1 0 0 0,1 0 0 0 0,0 1 0 0 0,-1-1 0 0 0,1 1 0 0 0,0-1 0 0 0,-1 0 1 0 0,1 1-1 0 0,0-1 0 0 0,-1 0 0 0 0,1 1 0 0 0,-1-1 0 0 0,1 0 0 0 0,-1 0 0 0 0,1 1 0 0 0,0-1 0 0 0,-1 0 0 0 0,1 0 0 0 0,-1 0 0 0 0,1 0 0 0 0,-1 0 0 0 0,1 0 1 0 0,-1 0-1 0 0,1 0 0 0 0,-1 0 0 0 0,0 0 0 0 0,1 0 0 0 0,-1 0 0 0 0,1 0 0 0 0,-1 0 0 0 0,1 0 0 0 0,0 0 0 0 0,-1-1 0 0 0,1 1 0 0 0,-1 0 0 0 0,1 0 0 0 0,-1 0 1 0 0,1-1-1 0 0,-1 1 0 0 0,1 0 0 0 0,0-1 0 0 0,-1 1 0 0 0,1 0 0 0 0,0-1 0 0 0,-1 1 0 0 0,1-1 0 0 0,0 1 0 0 0,-1-1 0 0 0,1 1 0 0 0,0 0 0 0 0,0-1 1 0 0,0 1-1 0 0,-1-1 0 0 0,1 1 0 0 0,0-1 0 0 0,0 1 0 0 0,0-1 0 0 0,0 1 0 0 0,0-1 0 0 0,0 1 0 0 0,0-1 0 0 0,0 1 0 0 0,0-1 28 0 0,-8 11-16 0 0,0 0-1 0 0,1 1 0 0 0,0 0 1 0 0,1 0-1 0 0,0 0 1 0 0,1 1-1 0 0,0-1 0 0 0,1 2 1 0 0,0-1-1 0 0,1 0 1 0 0,1 1-1 0 0,-1-1 0 0 0,2 1 1 0 0,0 0-1 0 0,1-1 1 0 0,0 1-1 0 0,0 0 1 0 0,2 6 16 0 0,1-10 47 0 0,1-1 0 0 0,0 0 1 0 0,0 0-1 0 0,0 0 0 0 0,1 0 1 0 0,0 0-1 0 0,0-1 0 0 0,1 0 1 0 0,0 0-1 0 0,1-1 0 0 0,-1 0 1 0 0,1 0-1 0 0,0 0 0 0 0,1-1 1 0 0,-1 0-1 0 0,1 0 0 0 0,0-1 1 0 0,0 0-1 0 0,1 0 0 0 0,-1-1 1 0 0,1 0-1 0 0,-1-1 0 0 0,1 0 1 0 0,0 0-1 0 0,0-1 0 0 0,0 0 1 0 0,0 0-1 0 0,0-1 0 0 0,0 0 1 0 0,2-1-48 0 0,3 1 100 0 0,0 0 0 0 0,0-2 1 0 0,0 1-1 0 0,0-2 0 0 0,0 0 0 0 0,0 0 1 0 0,0-1-1 0 0,-1-1 0 0 0,1-1 0 0 0,-2 0 0 0 0,1 0 1 0 0,4-4-101 0 0,-2 2 25 0 0,-1-1 0 0 0,0-1 0 0 0,0 0 0 0 0,-2-1 0 0 0,1 0 0 0 0,-1-1 0 0 0,-1 0 0 0 0,0-1 0 0 0,0 0 0 0 0,-2-1 0 0 0,0 0 0 0 0,0 0 0 0 0,-1-1 0 0 0,-1 0 0 0 0,0-1 0 0 0,-2 0 0 0 0,1 0 0 0 0,-2 0 0 0 0,0 0 0 0 0,-1-1 0 0 0,-1 1 0 0 0,0-1 0 0 0,-1-12-25 0 0,-1 25-41 0 0,-1 0 1 0 0,1 0 0 0 0,0 0-1 0 0,-1 0 1 0 0,0 1 0 0 0,0-1 0 0 0,0 0-1 0 0,-1 0 1 0 0,1 1 0 0 0,-1-1 0 0 0,0 1-1 0 0,0-1 1 0 0,0 1 0 0 0,0 0-1 0 0,0 0 1 0 0,-1 0 0 0 0,0 0 0 0 0,1 0-1 0 0,-1 0 1 0 0,0 1 0 0 0,0-1 0 0 0,-1 1-1 0 0,1 0 1 0 0,0 0 0 0 0,-1 0-1 0 0,1 0 1 0 0,-1 1 0 0 0,0 0 0 0 0,1-1-1 0 0,-1 1 1 0 0,0 1 0 0 0,0-1 0 0 0,0 0-1 0 0,0 1 1 0 0,0 0 0 0 0,0 0 0 0 0,0 0-1 0 0,0 0 1 0 0,1 1 0 0 0,-1 0-1 0 0,0 0 1 0 0,0 0 0 0 0,0 0 0 0 0,1 0-1 0 0,-1 1 1 0 0,-3 1 40 0 0,-5 7 11 0 0,1 0 0 0 0,-1 0 0 0 0,2 1-1 0 0,-1 1 1 0 0,2 0 0 0 0,0 0 0 0 0,0 1 0 0 0,1 0 0 0 0,0 1-1 0 0,2 0 1 0 0,-1 0 0 0 0,2 0 0 0 0,0 1 0 0 0,0-1 0 0 0,1 1-1 0 0,1 0 1 0 0,1 1 0 0 0,0-1 0 0 0,1 0 0 0 0,1 1 0 0 0,0-1-1 0 0,1 0 1 0 0,1 1 0 0 0,0-1 0 0 0,1 0 0 0 0,0 0 0 0 0,2 0-1 0 0,0 0 1 0 0,0-1 0 0 0,1 0 0 0 0,1 0 0 0 0,0 0 0 0 0,6 6-11 0 0,-1-6 18 0 0,0 1 1 0 0,1-2 0 0 0,0 0 0 0 0,1 0 0 0 0,1-1 0 0 0,0-1-1 0 0,1-1 1 0 0,0 0 0 0 0,0-1 0 0 0,1 0 0 0 0,0-1 0 0 0,1-2 0 0 0,-1 1-1 0 0,1-2 1 0 0,14 2-19 0 0,57 6-850 0 0,-60-11-2158 0 0,0-2-3947 0 0,-20 0-3723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00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25 982 6161 0 0,'0'0'1115'0'0,"0"0"-275"0"0,0 0-14 0 0,0 0 221 0 0,0 0 225 0 0,0 0 63 0 0,0 0-119 0 0,0 0-213 0 0,0 0-209 0 0,0 0-152 0 0,0 0-65 0 0,14-4-43 0 0,110-18 1684 0 0,216 22 988 0 0,-279-4-3039 0 0,-31 2-1811 0 0,0 1-5106 0 0,-24 4-1424 0 0,-2-3 1789 0 0</inkml:trace>
  <inkml:trace contextRef="#ctx0" brushRef="#br0" timeOffset="373.042">1 1254 0 0 0,'0'0'944'0'0,"0"0"674"0"0,0 0 304 0 0,0 0 47 0 0,0 0-134 0 0,0 0-180 0 0,0 0-137 0 0,0 0-170 0 0,0 0-185 0 0,0 0-142 0 0,0 0-105 0 0,0 0-45 0 0,19 0-10 0 0,119-11 1470 0 0,90-21 212 0 0,-152 32-2982 0 0,-50 6-2155 0 0,-3 2-3368 0 0,-15-5 346 0 0,-2-2-2288 0 0</inkml:trace>
  <inkml:trace contextRef="#ctx0" brushRef="#br0" timeOffset="3708.996">1657 665 0 0 0,'0'0'763'0'0,"0"0"480"0"0,0 0 202 0 0,0 0 28 0 0,0 0-34 0 0,0 0-92 0 0,0 0-159 0 0,-3-2-193 0 0,2 2-927 0 0,1-1 1 0 0,-1 1 0 0 0,0-1-1 0 0,1 1 1 0 0,-1-1 0 0 0,1 0-1 0 0,-1 1 1 0 0,1-1-1 0 0,-1 0 1 0 0,1 1 0 0 0,-1-1-1 0 0,1 0 1 0 0,0 0 0 0 0,-1 0-1 0 0,1 1 1 0 0,0-1-1 0 0,0 0 1 0 0,-1 0 0 0 0,1 0-1 0 0,0 0 1 0 0,0 1 0 0 0,0-1-1 0 0,0 0 1 0 0,0 0-1 0 0,0 0 1 0 0,1 0 0 0 0,-1 0-1 0 0,0 1 1 0 0,0-1 0 0 0,0 0-1 0 0,1 0 1 0 0,-1 0 0 0 0,1 1-1 0 0,-1-1 1 0 0,0 0-1 0 0,1 0 1 0 0,-1 1 0 0 0,1-1-1 0 0,0 0 1 0 0,-1 1 0 0 0,1-1-1 0 0,-1 1 1 0 0,1-1-1 0 0,0 1 1 0 0,0-1 0 0 0,-1 1-1 0 0,1-1 1 0 0,0 1 0 0 0,0 0-1 0 0,-1-1 1 0 0,1 1-1 0 0,0 0 1 0 0,0 0 0 0 0,0 0-1 0 0,0-1 1 0 0,-1 1 0 0 0,1 0-1 0 0,0 0 1 0 0,0 0 0 0 0,0 0-1 0 0,0 1 1 0 0,0-1-1 0 0,-1 0-68 0 0,154-59 2833 0 0,-139 55-2735 0 0,1 0-1 0 0,0 1 1 0 0,0 1 0 0 0,0 1 0 0 0,0 0-1 0 0,0 1 1 0 0,13 1-98 0 0,-25 2 15 0 0,0 0 0 0 0,-1 0-1 0 0,1 0 1 0 0,-1 0 0 0 0,0 1 0 0 0,0-1-1 0 0,0 1 1 0 0,0 0 0 0 0,-1 0 0 0 0,0 0-1 0 0,1 0 1 0 0,-1 0 0 0 0,-1 0 0 0 0,1 1 0 0 0,-1-1-1 0 0,1 0 1 0 0,-1 1 0 0 0,-1 0 0 0 0,1-1-1 0 0,0 1 1 0 0,-1-1 0 0 0,0 1 0 0 0,0 0-1 0 0,-1-1 1 0 0,1 1 0 0 0,-1 0 0 0 0,0-1-1 0 0,0 1 1 0 0,-2 2-15 0 0,-4 20 62 0 0,-1 0-1 0 0,-2 0 0 0 0,-1-1 1 0 0,-1-1-1 0 0,-8 14-61 0 0,5-10 37 0 0,-28 46 54 0 0,-2-2 0 0 0,-4-2-1 0 0,-4-1-90 0 0,-42 62 107 0 0,89-124-88 0 0,3-5-6 0 0,0 1 1 0 0,0-1 0 0 0,0 0 0 0 0,1 1-1 0 0,-1 0 1 0 0,1 0 0 0 0,0-1 0 0 0,0 1-1 0 0,0 1 1 0 0,0-1 0 0 0,1 0 0 0 0,0 0-1 0 0,0 1 1 0 0,0-1 0 0 0,0 0 0 0 0,1 1-1 0 0,0-1 1 0 0,-1 1 0 0 0,2-1 0 0 0,-1 1-1 0 0,0-1 1 0 0,1 1 0 0 0,0 1-14 0 0,3-4 67 0 0,-1 0 0 0 0,1 0 0 0 0,-1 0 0 0 0,1-1 0 0 0,0 1 0 0 0,0-1 0 0 0,0 0-1 0 0,0 0 1 0 0,0 0 0 0 0,0-1 0 0 0,0 1 0 0 0,0-1 0 0 0,0 0 0 0 0,0 0 0 0 0,0 0 0 0 0,0-1 0 0 0,3 0-67 0 0,7 1 202 0 0,29-3 128 0 0,-1-1 0 0 0,0-2-1 0 0,0-2 1 0 0,20-7-330 0 0,-45 8-463 0 0,-9 2-4959 0 0,-1 1-3268 0 0,-5 0 1387 0 0</inkml:trace>
  <inkml:trace contextRef="#ctx0" brushRef="#br0" timeOffset="4194.512">2357 695 2769 0 0,'0'0'2093'0'0,"0"0"-458"0"0,0 0-242 0 0,0 0-54 0 0,0 0 34 0 0,0 0 6 0 0,0 0-37 0 0,0 0-102 0 0,0 0-176 0 0,0 0-191 0 0,0 0-188 0 0,0 0-157 0 0,0 0-108 0 0,22-11-48 0 0,70-31-26 0 0,13 21 478 0 0,115 14 24 0 0,-219 7-838 0 0,0 0 1 0 0,0 0-1 0 0,0 0 0 0 0,0 0 1 0 0,0 0-1 0 0,0 0 0 0 0,0 0 1 0 0,0 1-1 0 0,0-1 0 0 0,0 0 1 0 0,0 1-1 0 0,0-1 0 0 0,-1 1 1 0 0,1-1-1 0 0,0 1 1 0 0,0-1-1 0 0,0 1 0 0 0,-1-1 1 0 0,1 1-1 0 0,0 0 0 0 0,-1 0 1 0 0,1-1-1 0 0,-1 1 0 0 0,1 0 1 0 0,0 0-1 0 0,-1 0 0 0 0,0-1 1 0 0,1 1-1 0 0,-1 0 0 0 0,0 0 1 0 0,1 0-1 0 0,-1 0 0 0 0,0 0 1 0 0,0 0-1 0 0,0 0 0 0 0,0 0 1 0 0,0 0-1 0 0,0 0 0 0 0,0 0 1 0 0,0 0-1 0 0,0 0 0 0 0,0 0 1 0 0,0-1-1 0 0,-1 1 0 0 0,1 0 1 0 0,0 0-1 0 0,-1 0 0 0 0,1 0 1 0 0,-1 0-11 0 0,-20 49 542 0 0,20-48-537 0 0,-74 126 541 0 0,36-63-402 0 0,2 1-1 0 0,3 2 0 0 0,2 5-143 0 0,14-25 14 0 0,2 1 0 0 0,2 1 0 0 0,3 0 1 0 0,2 1-1 0 0,2 0 0 0 0,1 7-14 0 0,6 3-125 0 0,0-37-3123 0 0,0-23 2110 0 0,0-1-183 0 0,0 0-230 0 0,0 0-278 0 0,-2-8-9937 0 0,2 4 10106 0 0</inkml:trace>
  <inkml:trace contextRef="#ctx0" brushRef="#br0" timeOffset="4438.131">2256 1125 4273 0 0,'0'0'1656'0'0,"0"0"-435"0"0,0 0-268 0 0,0 0 153 0 0,0 0 285 0 0,0 0 158 0 0,0 0-70 0 0,0 0-241 0 0,0 0-247 0 0,0 0-207 0 0,0 0-159 0 0,0 0-106 0 0,26 7-55 0 0,87 17 6 0 0,-19-18 394 0 0,-35-10-1123 0 0,0-2 0 0 0,0-3 1 0 0,-1-3-1 0 0,48-16 259 0 0,-92 24-436 0 0,70-26-6264 0 0,-53 18 780 0 0,-14 7 428 0 0</inkml:trace>
  <inkml:trace contextRef="#ctx0" brushRef="#br0" timeOffset="4739.364">3191 842 2200 0 0,'0'0'909'0'0,"0"0"-144"0"0,0 0 14 0 0,0 0 221 0 0,0 0 243 0 0,0 0 128 0 0,-26 33-48 0 0,-80 106-243 0 0,46-34 113 0 0,53-86-1108 0 0,0 1 0 0 0,2 0 0 0 0,0 1 0 0 0,1-1 0 0 0,1 1 1 0 0,1 0-1 0 0,1-1 0 0 0,1 8-85 0 0,0-23 88 0 0,0 0 1 0 0,1 1-1 0 0,-1-1 0 0 0,2 0 0 0 0,-1 0 1 0 0,0 0-1 0 0,1 0 0 0 0,0 0 1 0 0,0 0-1 0 0,1-1 0 0 0,-1 1 1 0 0,1-1-1 0 0,0 1 0 0 0,0-1 0 0 0,0 0 1 0 0,1 0-1 0 0,-1 0 0 0 0,1-1 1 0 0,0 1-1 0 0,0-1 0 0 0,1 0 1 0 0,-1 0-1 0 0,0 0 0 0 0,1-1 0 0 0,0 1 1 0 0,0-1-1 0 0,-1-1 0 0 0,1 1 1 0 0,1 0-1 0 0,-1-1-88 0 0,7 2 318 0 0,0 0 1 0 0,0-1-1 0 0,0-1 1 0 0,0 0-1 0 0,1 0 1 0 0,-1-1-1 0 0,0-1 1 0 0,0 0-1 0 0,1 0 1 0 0,-1-1-1 0 0,0-1 1 0 0,8-3-319 0 0,-6 2 137 0 0,0-1 0 0 0,0 0 0 0 0,-1-1 0 0 0,0-1 0 0 0,0 0 0 0 0,0-1 0 0 0,-1 0 0 0 0,0-1 0 0 0,-1 0 0 0 0,0-1 0 0 0,0 0 0 0 0,-1 0 0 0 0,0-2-1 0 0,-1 1 1 0 0,0-1 0 0 0,-1 0 0 0 0,0-1 0 0 0,-1 0 0 0 0,-1 0 0 0 0,0-1 0 0 0,-1 1 0 0 0,0-1 0 0 0,-1 0 0 0 0,0-1 0 0 0,-2 1 0 0 0,1-1 0 0 0,-2 1 0 0 0,0-1 0 0 0,-1 0 0 0 0,0 0 0 0 0,-1 1 0 0 0,-1-1 0 0 0,0 1 0 0 0,-1-1 0 0 0,-2-3-137 0 0,1 7-110 0 0,-1 0 0 0 0,0 1 0 0 0,-1 0 0 0 0,0 0 0 0 0,0 1 0 0 0,-1-1 0 0 0,0 2 0 0 0,-1-1 0 0 0,0 1-1 0 0,-1 0 1 0 0,1 0 0 0 0,-2 1 0 0 0,1 0 0 0 0,-1 1 0 0 0,0 0 0 0 0,-7-3 110 0 0,-47-5-3875 0 0,-3 27-4907 0 0,51-6-609 0 0</inkml:trace>
  <inkml:trace contextRef="#ctx0" brushRef="#br0" timeOffset="5212.593">3660 676 0 0 0,'0'0'1051'0'0,"0"0"161"0"0,0 0 146 0 0,0 0 122 0 0,0 0 124 0 0,0 0 127 0 0,0 0 58 0 0,0 0-65 0 0,0 0-205 0 0,0 0-272 0 0,0 0-281 0 0,-18-5-251 0 0,-54-14-189 0 0,54 14-111 0 0,37 1 1067 0 0,78-10 171 0 0,-93 14-1591 0 0,78 0 985 0 0,-80 0-1029 0 0,1 0 1 0 0,-1 0 0 0 0,0 0 0 0 0,0 1 0 0 0,0-1-1 0 0,0 1 1 0 0,0 0 0 0 0,0-1 0 0 0,0 1 0 0 0,0 0-1 0 0,0 0 1 0 0,0 0 0 0 0,0 0 0 0 0,-1 1-1 0 0,1-1 1 0 0,0 1 0 0 0,-1-1 0 0 0,1 1 0 0 0,-1-1-1 0 0,1 1 1 0 0,-1 0 0 0 0,0-1 0 0 0,0 1 0 0 0,0 0-1 0 0,0 0 1 0 0,0 0 0 0 0,0 0 0 0 0,0 0-1 0 0,-1 0 1 0 0,1 0 0 0 0,-1 0 0 0 0,1 1 0 0 0,-1-1-1 0 0,0 0-18 0 0,-1 5 32 0 0,-1 0 0 0 0,0-1 0 0 0,0 1 0 0 0,0-1 0 0 0,-1 0 0 0 0,1 0 0 0 0,-2 0 0 0 0,1 0 0 0 0,-1 0 0 0 0,0-1 0 0 0,0 1 0 0 0,0-1 0 0 0,-1 0 0 0 0,0 0 0 0 0,0-1 0 0 0,0 1 0 0 0,0-1 0 0 0,-1-1 0 0 0,1 1 0 0 0,-7 2-32 0 0,-53 53 214 0 0,64-58-215 0 0,0 0 0 0 0,0 1 0 0 0,0-1 0 0 0,0 0 0 0 0,0 1 1 0 0,1-1-1 0 0,-1 1 0 0 0,1-1 0 0 0,-1 1 0 0 0,1-1 0 0 0,-1 1 0 0 0,1-1 0 0 0,0 1 0 0 0,-1 0 0 0 0,1-1 0 0 0,0 1 1 0 0,0-1-1 0 0,0 1 0 0 0,1 0 0 0 0,-1-1 0 0 0,0 1 0 0 0,1-1 0 0 0,-1 1 0 0 0,1-1 0 0 0,-1 1 0 0 0,1-1 1 0 0,-1 1-1 0 0,1-1 0 0 0,0 0 0 0 0,0 1 0 0 0,0-1 0 0 0,0 0 0 0 0,0 0 0 0 0,0 1 0 0 0,0-1 0 0 0,0 0 0 0 0,1 0 1 0 0,-1 0-1 0 0,0 0 0 0 0,1-1 0 0 0,-1 1 0 0 0,1 0 0 0 0,-1 0 0 0 0,0-1 0 0 0,1 1 0 0 0,1-1 1 0 0,75 17 139 0 0,-34-17-286 0 0,11 0-1949 0 0,-19 0-9982 0 0,-32 0 3229 0 0</inkml:trace>
  <inkml:trace contextRef="#ctx0" brushRef="#br0" timeOffset="6109.962">4005 1203 2425 0 0,'0'0'1804'0'0,"0"0"-142"0"0,0 0 130 0 0,0 0 212 0 0,0 0 62 0 0,0 0-169 0 0,0 0-280 0 0,0 0-271 0 0,0 0-202 0 0,0 0-185 0 0,0 0-168 0 0,0 0-91 0 0,31 2-111 0 0,100 8-92 0 0,35-15 780 0 0,-93 2-1220 0 0,2-1-5895 0 0,-62 4-199 0 0,-4 0-4715 0 0</inkml:trace>
  <inkml:trace contextRef="#ctx0" brushRef="#br0" timeOffset="8775.021">4804 750 0 0 0,'0'0'1203'0'0,"0"0"-67"0"0,0 0-52 0 0,0 0 70 0 0,0 0 144 0 0,0 0 162 0 0,0 0 39 0 0,0 0-88 0 0,0 0-171 0 0,0 0-212 0 0,0 0-195 0 0,0 0-152 0 0,35-8-97 0 0,110-25-58 0 0,131-25 2266 0 0,-179 43-2016 0 0,-96 15-713 0 0,-8 26 618 0 0,-43 50 122 0 0,21-34-574 0 0,3 0 0 0 0,1 2-1 0 0,3 0 1 0 0,-3 10-229 0 0,0 23 134 0 0,4 1-1 0 0,3 0 0 0 0,2 7-133 0 0,1-5 48 0 0,-35 82 112 0 0,22-127-381 0 0,26-63-19526 0 0,2 24 17940 0 0</inkml:trace>
  <inkml:trace contextRef="#ctx0" brushRef="#br0" timeOffset="9007.038">4734 1203 1640 0 0,'0'0'1390'0'0,"0"0"-115"0"0,0 0 17 0 0,0 0 331 0 0,0 0 219 0 0,0 0 2 0 0,0 0-238 0 0,0 0-286 0 0,0 0-230 0 0,0 0-218 0 0,32-3-128 0 0,101-11-104 0 0,91-21 1425 0 0,-119 21-1801 0 0,16-4-2008 0 0,-45-1-9344 0 0,-66 15 4413 0 0</inkml:trace>
  <inkml:trace contextRef="#ctx0" brushRef="#br0" timeOffset="9428.893">5766 768 5041 0 0,'0'0'1435'0'0,"0"0"-97"0"0,0 0-59 0 0,0 0 34 0 0,0 0 24 0 0,0 0-28 0 0,0 0-83 0 0,0 0-135 0 0,0 0-199 0 0,0 0-213 0 0,0 0-161 0 0,-32 18-128 0 0,-103 53-45 0 0,70-24 304 0 0,58-36-511 0 0,6-9-129 0 0,-1 0-1 0 0,1 0 1 0 0,0 0 0 0 0,-1 0-1 0 0,1 0 1 0 0,0 1 0 0 0,0-1-1 0 0,0 0 1 0 0,1 1-1 0 0,-1-1 1 0 0,1 1 0 0 0,-1-1-1 0 0,1 1 1 0 0,0-1 0 0 0,0 1-1 0 0,0-1 1 0 0,0 0 0 0 0,0 1-1 0 0,0-1 1 0 0,1 1 0 0 0,0-1-1 0 0,-1 1 1 0 0,1-1-1 0 0,0 0 1 0 0,0 1 0 0 0,0-1-1 0 0,0 0 1 0 0,0 0 0 0 0,1 0-1 0 0,-1 0 1 0 0,1 0 0 0 0,-1 0-1 0 0,1 0 1 0 0,0 0-1 0 0,0-1 1 0 0,0 1 0 0 0,0-1-1 0 0,0 1 1 0 0,0-1 0 0 0,0 0-1 0 0,0 0 1 0 0,0 0 0 0 0,1 0-1 0 0,-1 0 1 0 0,0 0 0 0 0,2 0-10 0 0,101 27 281 0 0,-86-25-241 0 0,0 1-1 0 0,0 1 0 0 0,-1 0 0 0 0,0 2 0 0 0,0 0 1 0 0,0 1-1 0 0,-1 1 0 0 0,11 7-38 0 0,-25-14 42 0 0,0 1-1 0 0,0-1 1 0 0,0 1-1 0 0,0 0 1 0 0,-1 0 0 0 0,1 0-1 0 0,-1 1 1 0 0,1-1-1 0 0,-1 0 1 0 0,0 1 0 0 0,-1 0-1 0 0,1-1 1 0 0,-1 1 0 0 0,1 0-1 0 0,-1 0 1 0 0,0 0-1 0 0,0 0 1 0 0,-1 0 0 0 0,1 0-1 0 0,-1 0 1 0 0,0 0-1 0 0,0 0 1 0 0,0 0 0 0 0,-1 0-1 0 0,1 0 1 0 0,-1 0 0 0 0,0 0-1 0 0,0 0 1 0 0,-1 0-1 0 0,1 0 1 0 0,-1-1 0 0 0,0 1-1 0 0,0 0-41 0 0,-4 8 86 0 0,-1 0 0 0 0,0-1 1 0 0,-1 0-1 0 0,0 0 0 0 0,-1-1 0 0 0,-1 0 0 0 0,1 0 0 0 0,-1-1 0 0 0,-5 3-86 0 0,-141 76-392 0 0,98-83-5083 0 0,32-31-8613 0 0,24 19 11932 0 0</inkml:trace>
  <inkml:trace contextRef="#ctx0" brushRef="#br0" timeOffset="9590.376">5510 827 0 0 0,'0'0'1270'0'0,"0"0"186"0"0,0 0 56 0 0,0 0-62 0 0,0 0-134 0 0,0 0-137 0 0,0 0-145 0 0,32-10-121 0 0,99-29-150 0 0,-45 29 164 0 0,27 17-785 0 0,-38 1-3028 0 0,-21-1-3213 0 0,-40-7 3122 0 0</inkml:trace>
  <inkml:trace contextRef="#ctx0" brushRef="#br0" timeOffset="10074.938">6190 636 3457 0 0,'0'0'1960'0'0,"0"0"-102"0"0,0 0-58 0 0,0 0-73 0 0,0 0-218 0 0,0 0-306 0 0,0 0-326 0 0,0 0-263 0 0,0 0-184 0 0,0 0-96 0 0,0 0-24 0 0,0 0 27 0 0,0 0 59 0 0,11-6 46 0 0,36-16 18 0 0,31 11 1067 0 0,-54 13-1360 0 0,-22-2-158 0 0,0 0-1 0 0,0 0 0 0 0,0 1 1 0 0,0-1-1 0 0,-1 0 0 0 0,1 1 1 0 0,0-1-1 0 0,0 1 1 0 0,0 0-1 0 0,-1 0 0 0 0,1-1 1 0 0,0 1-1 0 0,-1 0 0 0 0,1 1 1 0 0,0-1-1 0 0,-1 0 0 0 0,0 0 1 0 0,1 1-1 0 0,-1-1 1 0 0,0 1-1 0 0,1-1 0 0 0,-1 1 1 0 0,0-1-1 0 0,0 1 0 0 0,0 0 1 0 0,-1-1-1 0 0,1 1 1 0 0,0 0-1 0 0,-1 0 0 0 0,1 0 1 0 0,-1 0-1 0 0,1 0 0 0 0,-1 0 1 0 0,0-1-1 0 0,0 1 1 0 0,0 0-1 0 0,0 0 0 0 0,0 0 1 0 0,0 0-1 0 0,-1 0 0 0 0,1 0 1 0 0,-1 0-1 0 0,1 0 1 0 0,-1-1-1 0 0,0 1 0 0 0,0 0 1 0 0,1 0-1 0 0,-1-1 0 0 0,0 1 1 0 0,-1 0-1 0 0,1-1 1 0 0,0 1-1 0 0,0-1 0 0 0,-2 1-8 0 0,-20 22 175 0 0,17-19-119 0 0,-1 1 0 0 0,1-1 1 0 0,1 1-1 0 0,-1 0 0 0 0,1 1 0 0 0,0 0 0 0 0,0-1 0 0 0,1 2 0 0 0,0-1 0 0 0,0 0 0 0 0,1 1 0 0 0,-1 0 0 0 0,2-1 0 0 0,-1 1 0 0 0,1 0 0 0 0,0 7-56 0 0,2-13 22 0 0,0 0 0 0 0,1 0 0 0 0,-1 1 0 0 0,1-1 0 0 0,-1 0-1 0 0,1 0 1 0 0,0 1 0 0 0,0-1 0 0 0,0 0 0 0 0,0 0-1 0 0,1 0 1 0 0,-1 0 0 0 0,0-1 0 0 0,1 1 0 0 0,0 0-1 0 0,-1 0 1 0 0,1-1 0 0 0,0 1 0 0 0,0-1 0 0 0,-1 0 0 0 0,1 1-1 0 0,0-1 1 0 0,1 0 0 0 0,-1 0 0 0 0,0 0 0 0 0,0-1-1 0 0,0 1 1 0 0,0 0 0 0 0,1-1 0 0 0,-1 1 0 0 0,0-1-1 0 0,1 0 1 0 0,-1 0 0 0 0,0 0 0 0 0,1 0-22 0 0,85-6-1200 0 0,-67-1-2077 0 0,-9 1-7249 0 0,-10 5 3833 0 0</inkml:trace>
  <inkml:trace contextRef="#ctx0" brushRef="#br0" timeOffset="10724.782">6541 540 0 0 0,'0'0'328'0'0,"0"0"548"0"0,0 0 311 0 0,0 0 211 0 0,0 0 106 0 0,0 0-32 0 0,0 0-41 0 0,0 0-80 0 0,0 0-114 0 0,0 0-97 0 0,0 0-145 0 0,0 0-90 0 0,17 14-69 0 0,53 46-81 0 0,-56-48-445 0 0,0 2 0 0 0,0 0 0 0 0,-1 0 0 0 0,-1 1 0 0 0,0 1 0 0 0,-1 0 0 0 0,-1 0 0 0 0,3 8-310 0 0,-9-17 74 0 0,10 21 40 0 0,-2 0 0 0 0,-1 1 0 0 0,-1 0 0 0 0,-2 1 0 0 0,-1 0 0 0 0,-1 0 0 0 0,-1 1 0 0 0,-2 0 0 0 0,-1-1 0 0 0,-2 1 0 0 0,-2 27-114 0 0,0-37-70 0 0,0 0 0 0 0,-1 0 0 0 0,-1 0 0 0 0,-1 0 0 0 0,-1-1 0 0 0,-1 1 0 0 0,0-1 0 0 0,-2-1 0 0 0,0 0 1 0 0,-1 0-1 0 0,-1-1 0 0 0,-1 0 0 0 0,0-1 0 0 0,-1 0 0 0 0,-1-1 0 0 0,-1-1 0 0 0,0 0 0 0 0,-1-1 0 0 0,-1 0 0 0 0,0-2 0 0 0,-5 4 70 0 0,-143 64-4836 0 0,51-41-4272 0 0,84-33 5298 0 0</inkml:trace>
  <inkml:trace contextRef="#ctx0" brushRef="#br0" timeOffset="11778.417">1751 315 0 0 0,'0'0'453'0'0,"0"0"196"0"0,-19 5 107 0 0,-59 14 61 0 0,31 9 985 0 0,28-12-1102 0 0,0 1-1 0 0,0 1 1 0 0,2 1 0 0 0,0 0 0 0 0,1 1-1 0 0,1 1 1 0 0,1 1 0 0 0,1 0 0 0 0,1 0-1 0 0,-8 21-699 0 0,-6 19 534 0 0,2 0-1 0 0,4 2 0 0 0,2 0 0 0 0,2 1 1 0 0,4 1-1 0 0,0 26-533 0 0,7-58 206 0 0,2 0 0 0 0,1 0 0 0 0,2 0 0 0 0,1 0 0 0 0,2 0 0 0 0,7 34-206 0 0,-6-56 36 0 0,1 1 0 0 0,0-1 0 0 0,1 0 0 0 0,0 0 0 0 0,0-1 0 0 0,2 0 0 0 0,-1 0 1 0 0,1 0-1 0 0,1-1 0 0 0,0 0 0 0 0,0-1 0 0 0,1 0 0 0 0,0-1 0 0 0,1 1 0 0 0,0-2 0 0 0,0 0 0 0 0,0 0 0 0 0,1-1 0 0 0,0 0 0 0 0,1-1 0 0 0,-1-1 0 0 0,1 0 0 0 0,0-1 0 0 0,-1 0 0 0 0,2 0 1 0 0,-1-2-1 0 0,0 0 0 0 0,9 0-36 0 0,159 3-1085 0 0,-63-19-7690 0 0,-88 8 1715 0 0</inkml:trace>
  <inkml:trace contextRef="#ctx0" brushRef="#br0" timeOffset="12823.897">7014 201 0 0 0,'0'0'588'0'0,"0"0"916"0"0,0 0 239 0 0,0 0-35 0 0,0 0-92 0 0,0 0-82 0 0,0 0-109 0 0,2-6-94 0 0,2-14 297 0 0,-2 13 587 0 0,0 18-829 0 0,-24 45-115 0 0,4-12-1035 0 0,-2-2 0 0 0,-2 0 0 0 0,-1-1 0 0 0,-26 32-236 0 0,33-53-237 0 0,-20 30-1146 0 0,21-17-5824 0 0,15-21-514 0 0,0-5 5376 0 0</inkml:trace>
  <inkml:trace contextRef="#ctx0" brushRef="#br0" timeOffset="13063.015">7335 408 0 0 0,'0'0'1080'0'0,"0"0"210"0"0,0 0 103 0 0,-34 21-68 0 0,-108 70-182 0 0,-8 21 1112 0 0,-35 39-547 0 0,147-93-2640 0 0,35-29-6291 0 0,3-28 5184 0 0</inkml:trace>
  <inkml:trace contextRef="#ctx0" brushRef="#br0" timeOffset="13462.947">7038 768 808 0 0,'0'0'1323'0'0,"0"0"-420"0"0,0 0-87 0 0,0 0 306 0 0,0 0 177 0 0,0 0-10 0 0,0 0-128 0 0,0 0-140 0 0,0 0-91 0 0,0 0-98 0 0,0 0-75 0 0,31-5-78 0 0,96-18-73 0 0,-31 15 1489 0 0,-102 29-1311 0 0,-142 109 213 0 0,147-129-971 0 0,0 0 0 0 0,0 0 0 0 0,0 0 0 0 0,0 0 0 0 0,0 0 0 0 0,0 0-1 0 0,0 0 1 0 0,1 1 0 0 0,-1-1 0 0 0,0 0 0 0 0,1 0 0 0 0,-1 1 0 0 0,1-1-1 0 0,-1 0 1 0 0,1 1 0 0 0,0-1 0 0 0,0 1 0 0 0,-1-1 0 0 0,1 0 0 0 0,0 1-1 0 0,0-1 1 0 0,0 1 0 0 0,1-1 0 0 0,-1 1 0 0 0,0-1 0 0 0,0 0 0 0 0,1 1-1 0 0,-1-1 1 0 0,1 0 0 0 0,-1 1 0 0 0,1-1 0 0 0,0 0 0 0 0,0 0 0 0 0,-1 0-1 0 0,1 1 1 0 0,0-1 0 0 0,0 0 0 0 0,0 0 0 0 0,0 0 0 0 0,0 0 0 0 0,0-1-1 0 0,0 1 1 0 0,1 0 0 0 0,-1 0 0 0 0,0-1 0 0 0,0 1 0 0 0,1 0 0 0 0,-1-1-1 0 0,0 1 1 0 0,1-1 0 0 0,-1 0 0 0 0,0 1 0 0 0,1-1 0 0 0,-1 0-26 0 0,79 11 1123 0 0,21-22-1065 0 0,-66 3-2334 0 0,-11 2-6497 0 0,-18 6-178 0 0</inkml:trace>
  <inkml:trace contextRef="#ctx0" brushRef="#br0" timeOffset="14246.781">8102 455 0 0 0,'0'0'656'0'0,"0"0"498"0"0,0 0 239 0 0,0 0 264 0 0,0 0 227 0 0,0 0 49 0 0,0 0-121 0 0,0 0-244 0 0,0 0-311 0 0,0 0-263 0 0,0 0-223 0 0,0 0-148 0 0,-2 4-20 0 0,-189 232 3738 0 0,-357 437-4051 0 0,286-386-1107 0 0,109-117-805 0 0,152-168 3237 0 0,-4 2-4726 0 0,6 0-11441 0 0,3-7 12103 0 0</inkml:trace>
  <inkml:trace contextRef="#ctx0" brushRef="#br0" timeOffset="19477.628">7760 1240 0 0 0,'0'0'648'0'0,"0"0"288"0"0,0 0 53 0 0,0 0-100 0 0,0 0-110 0 0,0 0-92 0 0,0 0-47 0 0,2-5 17 0 0,46-61 3874 0 0,95-22-45 0 0,0 22-2930 0 0,-130 61-1428 0 0,-12 4-129 0 0,-1 1-1 0 0,1-1 1 0 0,-1 0 0 0 0,1 1 0 0 0,0-1-1 0 0,-1 0 1 0 0,1 1 0 0 0,0-1 0 0 0,0 1 0 0 0,-1 0-1 0 0,1-1 1 0 0,0 1 0 0 0,0-1 0 0 0,0 1-1 0 0,0 0 1 0 0,-1 0 0 0 0,1-1 0 0 0,0 1 0 0 0,0 0-1 0 0,0 0 1 0 0,0 0 0 0 0,0 0 0 0 0,0 0-1 0 0,0 0 1 0 0,0 0 0 0 0,-1 0 0 0 0,1 1 0 0 0,0-1-1 0 0,0 0 1 0 0,0 1 0 0 0,0-1 0 0 0,-1 0-1 0 0,1 1 1 0 0,0-1 0 0 0,0 1 0 0 0,0-1-1 0 0,-1 1 1 0 0,1-1 0 0 0,0 1 0 0 0,-1 0 0 0 0,1-1-1 0 0,-1 1 1 0 0,1 0 0 0 0,-1-1 0 0 0,1 1-1 0 0,-1 0 1 0 0,1 0 0 0 0,-1 0 0 0 0,0-1 0 0 0,1 1-1 0 0,-1 0 1 0 0,0 0 0 0 0,1 1 1 0 0,-2 7 22 0 0,0 0 1 0 0,0 0-1 0 0,-1 0 1 0 0,0 0-1 0 0,0 0 1 0 0,-1-1-1 0 0,0 1 1 0 0,0-1-1 0 0,-1 1 1 0 0,-1-1-1 0 0,1-1 1 0 0,-1 1-1 0 0,-6 7-22 0 0,-233 296 36 0 0,233-297-34 0 0,7-10-2 0 0,0 0 0 0 0,-1 1 1 0 0,2-1-1 0 0,-1 1 0 0 0,0 0 0 0 0,1 0 0 0 0,0 0 0 0 0,0 0 0 0 0,1 1 0 0 0,-1-1 0 0 0,1 1 0 0 0,0-1 0 0 0,1 1 0 0 0,-1 0 1 0 0,1 0-1 0 0,0 0 0 0 0,1 0 0 0 0,-1 0 0 0 0,1 0 0 0 0,1 4 0 0 0,2-8 38 0 0,0 1 1 0 0,0 0-1 0 0,0-1 1 0 0,0 0-1 0 0,1 0 1 0 0,-1 0-1 0 0,1 0 1 0 0,-1 0-1 0 0,1-1 1 0 0,0 0-1 0 0,-1 0 1 0 0,1 0-1 0 0,0 0 1 0 0,0 0-1 0 0,0-1 1 0 0,0 0-1 0 0,0 1 1 0 0,0-2-1 0 0,0 1 1 0 0,0 0-1 0 0,0-1 1 0 0,-1 0-1 0 0,5 0-38 0 0,10 0 231 0 0,106-28 797 0 0,-96 18-3237 0 0,-21 5-2638 0 0,-2-3-4483 0 0,-5 5 6379 0 0</inkml:trace>
  <inkml:trace contextRef="#ctx0" brushRef="#br0" timeOffset="19862.818">8509 952 0 0 0,'0'0'493'0'0,"0"0"218"0"0,0 0 107 0 0,0 0 185 0 0,0 0 190 0 0,0 0 129 0 0,0 0-22 0 0,0 0-128 0 0,0 0-139 0 0,0 0-161 0 0,-32 26-129 0 0,-101 77-90 0 0,81-47 503 0 0,51-55-1086 0 0,0 1 0 0 0,-1 0 0 0 0,1 0 0 0 0,0 0 0 0 0,1 0 0 0 0,-1 0 0 0 0,0 0 0 0 0,1 0 0 0 0,-1 1 0 0 0,1-1 0 0 0,-1 0 0 0 0,1 0 0 0 0,0 0 0 0 0,0 1 0 0 0,0-1 0 0 0,0 0 0 0 0,1 0 0 0 0,-1 0 0 0 0,0 0 0 0 0,1 1 0 0 0,0-1 0 0 0,-1 0 0 0 0,1 0 0 0 0,0 0 0 0 0,0 0 0 0 0,0 0 0 0 0,0 0 0 0 0,1-1 0 0 0,-1 1 0 0 0,0 0 0 0 0,1 0 0 0 0,-1-1 0 0 0,1 1 0 0 0,0-1 0 0 0,0 0 0 0 0,-1 1 0 0 0,1-1 0 0 0,0 0 0 0 0,0 0 0 0 0,0 0 0 0 0,0 0 0 0 0,0 0 0 0 0,0-1 0 0 0,0 1 0 0 0,1-1 0 0 0,0 1-70 0 0,165 22 1581 0 0,-164-23-1552 0 0,-1 0 0 0 0,1 0-1 0 0,-1 1 1 0 0,1 0 0 0 0,-1-1-1 0 0,1 1 1 0 0,-1 0 0 0 0,0 1-1 0 0,1-1 1 0 0,-1 1 0 0 0,0-1-1 0 0,0 1 1 0 0,0 0 0 0 0,0 0-1 0 0,-1 0 1 0 0,1 1 0 0 0,0-1-1 0 0,-1 1 1 0 0,0-1 0 0 0,1 1-1 0 0,-1 0 1 0 0,0 0 0 0 0,0 0 0 0 0,-1 0-1 0 0,1 0 1 0 0,-1 1 0 0 0,1-1-1 0 0,-1 0 1 0 0,0 1 0 0 0,0-1-1 0 0,-1 0 1 0 0,1 1 0 0 0,-1 0-1 0 0,1-1 1 0 0,-1 1 0 0 0,0-1-29 0 0,-2 7 39 0 0,1 1 1 0 0,-1-2 0 0 0,0 1 0 0 0,-1 0-1 0 0,-1 0 1 0 0,1-1 0 0 0,-1 1 0 0 0,-1-1 0 0 0,0 0-1 0 0,0-1 1 0 0,-1 1 0 0 0,0-1 0 0 0,0 0-1 0 0,-1 0 1 0 0,0-1 0 0 0,0 0 0 0 0,-1 0-1 0 0,0-1 1 0 0,0 1-40 0 0,-109 60-3855 0 0,92-60 143 0 0,4-2-4757 0 0,16-2 5447 0 0</inkml:trace>
  <inkml:trace contextRef="#ctx0" brushRef="#br0" timeOffset="20098.865">8432 1015 0 0 0,'0'0'1038'0'0,"0"0"531"0"0,0 0 241 0 0,0 0-40 0 0,0 0-217 0 0,0 0-291 0 0,0 0-243 0 0,0 0-182 0 0,0 0-141 0 0,0 0-111 0 0,0 0-132 0 0,0 0-108 0 0,21-2-69 0 0,63-5-71 0 0,2 12-157 0 0,-31-9-3436 0 0,-20-3-5506 0 0,-31 4 7710 0 0</inkml:trace>
  <inkml:trace contextRef="#ctx0" brushRef="#br0" timeOffset="20432.211">8839 875 0 0 0,'0'0'673'0'0,"0"0"960"0"0,0 0 473 0 0,0 0 102 0 0,0 0-137 0 0,0 0-221 0 0,0 0-224 0 0,0 0-214 0 0,0 0-193 0 0,0 0-175 0 0,0 0-150 0 0,0 0-117 0 0,-1 24-75 0 0,-4 115 446 0 0,6-89-352 0 0,0 0-568 0 0,-2 0-1 0 0,-1 0 1 0 0,-3 0-1 0 0,-3-1 1 0 0,-4 13-228 0 0,-20 40-179 0 0,25-79-1322 0 0,12-16-3538 0 0,5-4-3672 0 0,-6-3 2844 0 0</inkml:trace>
  <inkml:trace contextRef="#ctx0" brushRef="#br0" timeOffset="22498.234">8868 87 0 0 0,'0'0'308'0'0,"0"0"851"0"0,0 0 212 0 0,0 0-65 0 0,0 0-125 0 0,0 0-91 0 0,0 0-102 0 0,0 0-83 0 0,22-2-44 0 0,100-7 680 0 0,-107 9-709 0 0,-11-1-741 0 0,0 1 0 0 0,0-1 0 0 0,-1 1 0 0 0,1 0 0 0 0,0 0 0 0 0,0 0 0 0 0,0 1 0 0 0,-1-1 0 0 0,1 1 0 0 0,0 0 0 0 0,-1 0 0 0 0,1 0 0 0 0,0 1 0 0 0,-1-1 0 0 0,0 1 0 0 0,1 0 0 0 0,-1 0 0 0 0,0 0 0 0 0,0 0 0 0 0,0 1 0 0 0,0-1 0 0 0,0 1 0 0 0,-1 0 0 0 0,1 0-91 0 0,7 17 168 0 0,0 0 1 0 0,-2 0-1 0 0,-1 1 0 0 0,0 0 1 0 0,-2 0-1 0 0,0 1 1 0 0,-2-1-1 0 0,0 1 1 0 0,-1 0-1 0 0,-1 0 1 0 0,-2 13-169 0 0,2-12 92 0 0,1 482 782 0 0,-26 205 1242 0 0,29-659-1119 0 0,-5-50-853 0 0,0-1 56 0 0,0 0 17 0 0,0 0 56 0 0,-46-4 1801 0 0,-53 8-1711 0 0,0 12-613 0 0,57-14-9150 0 0,39-2-1655 0 0</inkml:trace>
  <inkml:trace contextRef="#ctx0" brushRef="#br0" timeOffset="23647.523">1177 21 0 0 0,'0'0'859'0'0,"0"0"357"0"0,0 0 191 0 0,0 0 23 0 0,0 0-66 0 0,0 0-150 0 0,0 0-153 0 0,0 0-169 0 0,0 0-204 0 0,-21-4-142 0 0,-67-12-86 0 0,49 24 452 0 0,36-3-720 0 0,-4 6-24 0 0,1 1-1 0 0,1 1 0 0 0,0-1 1 0 0,0 1-1 0 0,1 0 0 0 0,1 0 0 0 0,0 0 1 0 0,1 1-1 0 0,1-1 0 0 0,0 1 1 0 0,1 11-168 0 0,-3 670 2205 0 0,-12-533-2034 0 0,-7-1 0 0 0,-32 112-171 0 0,38-213 226 0 0,-12 104 1006 0 0,28-161-1178 0 0,0-1 1 0 0,0 1 0 0 0,0-1 0 0 0,1 1 0 0 0,-1-1 0 0 0,1 1 0 0 0,-1-1 0 0 0,1 1 0 0 0,0-1 0 0 0,0 1 0 0 0,1-1 0 0 0,-1 0 0 0 0,0 0-1 0 0,1 0 1 0 0,-1 1 0 0 0,1-1 0 0 0,0 0 0 0 0,-1-1 0 0 0,1 1 0 0 0,0 0 0 0 0,0-1 0 0 0,0 1 0 0 0,0-1 0 0 0,1 1 0 0 0,-1-1 0 0 0,0 0-1 0 0,1 0 1 0 0,-1 0 0 0 0,1 0 0 0 0,-1 0 0 0 0,1-1 0 0 0,-1 1 0 0 0,1-1 0 0 0,-1 0 0 0 0,1 0 0 0 0,-1 0 0 0 0,1 0 0 0 0,1 0-55 0 0,103-15 1427 0 0,63-12-1310 0 0,-96 24-9943 0 0,-61 3-1074 0 0</inkml:trace>
  <inkml:trace contextRef="#ctx0" brushRef="#br0" timeOffset="24749.993">9218 1302 4841 0 0,'0'0'3095'0'0,"0"0"-535"0"0,0 0-629 0 0,0 0-390 0 0,0 0-136 0 0,0 0-25 0 0,0 0-69 0 0,0 0-152 0 0,0 0-182 0 0,0 0-202 0 0,0 0-171 0 0,6-21-117 0 0,18-66-96 0 0,18 6 543 0 0,-27 63-728 0 0,119-124 672 0 0,-78 116-864 0 0,-48 53-187 0 0,3 107 137 0 0,-8-131 42 0 0,0 0 1 0 0,-1 0-1 0 0,1-1 0 0 0,0 1 0 0 0,0-1 1 0 0,1 0-1 0 0,-1 0 0 0 0,0 0 1 0 0,1 0-1 0 0,-1 0 0 0 0,1-1 1 0 0,0 0-1 0 0,-1 0 0 0 0,1 0 1 0 0,0 0-1 0 0,0 0 0 0 0,0-1 1 0 0,-1 1-1 0 0,1-1 0 0 0,0 0 1 0 0,0 0-1 0 0,0-1 0 0 0,0 1 1 0 0,0-1-1 0 0,-1 0 0 0 0,1 0 1 0 0,0 0-1 0 0,-1-1 0 0 0,1 1 1 0 0,0-1-1 0 0,-1 0 0 0 0,0 0 1 0 0,1 0-1 0 0,-1 0 0 0 0,2-2-6 0 0,221-165 214 0 0,-111 100-125 0 0,-114 69-88 0 0,0-1 0 0 0,0 1 0 0 0,0 0 0 0 0,0 0 0 0 0,0 0 0 0 0,0 0 0 0 0,0 0 0 0 0,0 0 0 0 0,0 0 0 0 0,0 0 0 0 0,0 0 0 0 0,0 0 0 0 0,0 0 0 0 0,0 1 0 0 0,0-1 0 0 0,0 0 0 0 0,0 1 0 0 0,0-1 0 0 0,0 1 0 0 0,0-1 0 0 0,0 1 0 0 0,0 0 0 0 0,0-1 0 0 0,0 1 0 0 0,-1 0 0 0 0,1 0 0 0 0,0-1 1 0 0,-1 1-1 0 0,1 0 0 0 0,0 0 0 0 0,-1 0 0 0 0,1 0 0 0 0,-1 0 0 0 0,1 0 0 0 0,-1 0 0 0 0,0 0 0 0 0,1 0 0 0 0,-1 0 0 0 0,0 0 0 0 0,0 0 0 0 0,0 0 0 0 0,0 0 0 0 0,1 0 0 0 0,-2 0 0 0 0,1 0 0 0 0,0 0 0 0 0,0 0 0 0 0,0 1 0 0 0,0-1 0 0 0,-1 0 0 0 0,1 0 0 0 0,-1 0-1 0 0,-2 68 222 0 0,3-65-214 0 0,-21 162 173 0 0,22-162-245 0 0,-1 0 0 0 0,1 0 1 0 0,-1 0-1 0 0,1 0 0 0 0,0 0 0 0 0,1-1 0 0 0,-1 1 0 0 0,1 0 0 0 0,-1 0 1 0 0,1-1-1 0 0,0 1 0 0 0,1-1 0 0 0,-1 0 0 0 0,0 0 0 0 0,1 0 1 0 0,0 0-1 0 0,0 0 0 0 0,0 0 0 0 0,0-1 0 0 0,0 1 0 0 0,0-1 1 0 0,1 0-1 0 0,-1 0 0 0 0,1 0 0 0 0,0 0 0 0 0,-1-1 0 0 0,1 0 0 0 0,0 1 1 0 0,0-1-1 0 0,0-1 0 0 0,2 1 64 0 0,9 0-1312 0 0,15-1-2683 0 0,-12-5-4252 0 0,-8-2-1488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55 872 0 0,'0'0'779'0'0,"0"0"-236"0"0,0 0 34 0 0,0 0 305 0 0,0 0 314 0 0,0 0 115 0 0,0 0-33 0 0,0 0-66 0 0,0 0-43 0 0,0 0 4 0 0,0 0 4 0 0,10 0-89 0 0,196-17 4532 0 0,-37 1-4601 0 0,-43 8-1080 0 0,71-3-17 0 0,-66 8-8223 0 0,-123 7 834 0 0,-8-1 3478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3457 0 0,'0'0'2711'0'0,"0"0"-1185"0"0,0 0-383 0 0,0 0 74 0 0,0 0 130 0 0,0 0-32 0 0,0 0-291 0 0,0 0-378 0 0,0 0-258 0 0,0 0-113 0 0,0 0 47 0 0,0 0 78 0 0,0 0 8 0 0,25-1-39 0 0,81-4-55 0 0,272-25-532 0 0,-268 20-3704 0 0,-5-10-7637 0 0,-93 16 10396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1168 0 0,'0'0'436'0'0,"0"0"-222"0"0,0 0-44 0 0,0 0 353 0 0,0 0 505 0 0,0 0 353 0 0,0 0 126 0 0,0 0-108 0 0,0 0-219 0 0,0 0-207 0 0,0 0-138 0 0,0 0-76 0 0,13 19-28 0 0,43 61 8 0 0,34 4 1469 0 0,-60-64-1900 0 0,163 113 206 0 0,-190-132-501 0 0,0 0 0 0 0,0 1 0 0 0,0-1 0 0 0,0 1 0 0 0,0 0 0 0 0,0 0 0 0 0,0 0 0 0 0,0 0 0 0 0,-1 0 0 0 0,1 0 0 0 0,-1 1 0 0 0,0-1 0 0 0,0 1 1 0 0,0 0-1 0 0,0 0 0 0 0,0-1 0 0 0,0 1 0 0 0,-1 1 0 0 0,1-1 0 0 0,-1 0 0 0 0,0 0 0 0 0,0 0 0 0 0,0 1 0 0 0,0-1 0 0 0,-1 0 0 0 0,0 1 0 0 0,1-1 0 0 0,-1 1 0 0 0,0-1 0 0 0,-1 1 0 0 0,1-1 1 0 0,0 0-1 0 0,-1 1 0 0 0,0-1 0 0 0,0 0 0 0 0,0 1 0 0 0,0-1 0 0 0,-2 2-13 0 0,-23 20 361 0 0,-2-1 0 0 0,0-1-1 0 0,-2-2 1 0 0,-24 13-361 0 0,-15 12-155 0 0,0 7-2127 0 0,32-11-7182 0 0,31-30 3353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1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193 269 6145 0 0,'0'0'731'0'0,"0"0"28"0"0,0 0 73 0 0,-2 37 34 0 0,-7 119 39 0 0,-17 240 501 0 0,25-293-3359 0 0,0-101 1861 0 0,0-1 0 0 0,0 0 0 0 0,0 1 0 0 0,0-1 0 0 0,0 0 0 0 0,0 0 0 0 0,-1 1 0 0 0,1-1-1 0 0,-1 0 1 0 0,1 0 0 0 0,-1-1 0 0 0,1 1 0 0 0,-1 0 0 0 0,1 0 0 0 0,-1-1 0 0 0,0 1 0 0 0,1-1-1 0 0,-1 1 1 0 0,0-1 0 0 0,1 0 0 0 0,-1 0 0 0 0,0 0 0 0 0,0 0 0 0 0,1 0 0 0 0,-1 0 0 0 0,0 0 0 0 0,1 0-1 0 0,-1-1 1 0 0,0 1 0 0 0,1-1 0 0 0,-1 1 0 0 0,0-1 0 0 0,1 0 0 0 0,-1 0 0 0 0,1 1 0 0 0,-1-1-1 0 0,1 0 1 0 0,-1 0 0 0 0,1 0 0 0 0,0-1 0 0 0,0 1 0 0 0,-1 0 0 0 0,1-1 0 0 0,0 1 0 0 0,0 0 0 0 0,0-2 91 0 0,-12-17 282 0 0,2-1 0 0 0,0-1 0 0 0,2 1 0 0 0,0-2 0 0 0,1 1 0 0 0,2-1 0 0 0,0 0 0 0 0,1 0 0 0 0,2-1 0 0 0,0 0 0 0 0,2 1 0 0 0,0-1-1 0 0,1 0 1 0 0,2-4-281 0 0,0 5 197 0 0,0-1 0 0 0,1 1 0 0 0,1 0 0 0 0,1 0 0 0 0,2 0 0 0 0,0 0 0 0 0,1 1 0 0 0,1 0 0 0 0,1 1 0 0 0,1 0 0 0 0,1 1 0 0 0,1 0 0 0 0,0 1 0 0 0,2 0-1 0 0,3-2-196 0 0,9-9 287 0 0,1 2-1 0 0,2 0 0 0 0,0 2 0 0 0,2 1 0 0 0,1 2 0 0 0,1 1 0 0 0,0 2 0 0 0,21-8-286 0 0,-41 21 134 0 0,0 1 1 0 0,1 1-1 0 0,-1 0 1 0 0,1 1-1 0 0,0 1 0 0 0,0 0 1 0 0,0 1-1 0 0,0 1 1 0 0,1 0-1 0 0,6 1-134 0 0,-19 0 15 0 0,0 0 0 0 0,-1 1 0 0 0,1-1 0 0 0,0 1 0 0 0,-1 0-1 0 0,1-1 1 0 0,-1 1 0 0 0,1 1 0 0 0,-1-1 0 0 0,1 0 0 0 0,-1 0 0 0 0,0 1 0 0 0,0-1 0 0 0,0 1 0 0 0,1 0-1 0 0,-1 0 1 0 0,-1 0 0 0 0,1 0 0 0 0,0 0 0 0 0,0 0 0 0 0,-1 0 0 0 0,0 1 0 0 0,1-1 0 0 0,-1 0 0 0 0,0 1 0 0 0,0-1-1 0 0,0 1 1 0 0,0 0 0 0 0,-1-1 0 0 0,1 1 0 0 0,-1 0 0 0 0,1-1 0 0 0,-1 1 0 0 0,0 1-15 0 0,0 4 96 0 0,0 0 0 0 0,0 0-1 0 0,-1-1 1 0 0,0 1 0 0 0,0 0 0 0 0,-1-1 0 0 0,0 1 0 0 0,-1-1 0 0 0,1 1 0 0 0,-1-1 0 0 0,-3 5-96 0 0,-18 20 193 0 0,0 0 0 0 0,-3-2 0 0 0,0-1 0 0 0,-2-1 0 0 0,-1-1 0 0 0,-1-2 1 0 0,-1-1-1 0 0,-1-1 0 0 0,-10 3-193 0 0,29-17 77 0 0,-136 76 1582 0 0,150-83-1633 0 0,0 0 0 0 0,0-1 1 0 0,1 1-1 0 0,-1 0 0 0 0,0-1 1 0 0,1 1-1 0 0,-1-1 0 0 0,1 1 0 0 0,-1-1 1 0 0,1 1-1 0 0,0-1 0 0 0,0 1 1 0 0,0-1-1 0 0,0 0 0 0 0,0 1 0 0 0,0-1 1 0 0,0 0-1 0 0,0 0 0 0 0,0 0 1 0 0,1 0-1 0 0,-1 0 0 0 0,0 0 0 0 0,1 0 1 0 0,-1 0-1 0 0,1-1 0 0 0,-1 1 1 0 0,1 0-1 0 0,-1-1 0 0 0,1 1 1 0 0,-1-1-1 0 0,1 0 0 0 0,0 1 0 0 0,0-1-26 0 0,3 3 138 0 0,230 118 1615 0 0,-227-115-1697 0 0,0-2-7 0 0,0 1 0 0 0,0 1 0 0 0,0 0-1 0 0,-1 0 1 0 0,0 0 0 0 0,0 1-1 0 0,-1-1 1 0 0,0 2 0 0 0,0-1-1 0 0,0 1 1 0 0,0 2-49 0 0,10 12-1311 0 0,4-32-11525 0 0,-14 5 2623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11698 0 0,'0'0'1358'0'0,"0"0"-376"0"0,0 0 33 0 0,0 0 265 0 0,0 0 95 0 0,0 0-151 0 0,0 0-230 0 0,0 0-218 0 0,0 0-156 0 0,35 2-151 0 0,109 5-123 0 0,144-2 231 0 0,-224-4-1546 0 0,-50-1-4092 0 0,-1-1-4903 0 0,-13 1 3244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4993 0 0,'0'0'3102'0'0,"0"0"-1359"0"0,0 0-579 0 0,0 0 41 0 0,0 0 211 0 0,0 0 110 0 0,0 0-77 0 0,0 0-199 0 0,0 0-214 0 0,0 0-192 0 0,0 0-168 0 0,0 0-142 0 0,0 0-109 0 0,34 0-62 0 0,111 0-47 0 0,118-22-223 0 0,-142 12-5756 0 0,-73 6-3241 0 0,-28 3 1336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3769 0 0,'0'0'2792'0'0,"0"0"-1455"0"0,0 0-89 0 0,0 0-48 0 0,0 0 8 0 0,0 0-95 0 0,0 0-81 0 0,0 0-176 0 0,211 34-200 0 0,-170-34-152 0 0,-1 0-256 0 0,6 0-160 0 0,-2-4-216 0 0,1-3-368 0 0,-1-1-680 0 0,-4-3-1176 0 0,-10 4-1697 0 0,-10-1-3801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168 1 15067 0 0,'0'0'1167'0'0,"0"0"-313"0"0,0 0-126 0 0,0 0 117 0 0,0 0 133 0 0,0 0 23 0 0,0 0-86 0 0,0 0-211 0 0,0 0-193 0 0,-13 33-133 0 0,-41 110-128 0 0,-10 77 172 0 0,53-177-749 0 0,2 0 1 0 0,2 1-1 0 0,2 0 1 0 0,2 0-1 0 0,2 0 1 0 0,4 41 326 0 0,10-24-3413 0 0,-4-43-1657 0 0,2-5-5007 0 0,-9-13 6776 0 0</inkml:trace>
  <inkml:trace contextRef="#ctx0" brushRef="#br0" timeOffset="166.726">444 601 9682 0 0,'0'0'3033'0'0,"0"0"-1945"0"0,0 0-296 0 0,0 0-104 0 0,0 0-144 0 0,0 0-200 0 0,0 0-184 0 0,0 0-152 0 0,0 0-176 0 0,0 0-240 0 0,0 0-488 0 0,0 0-1016 0 0,0 0-1625 0 0,-46 129-1512 0 0,55-129 680 0 0</inkml:trace>
  <inkml:trace contextRef="#ctx0" brushRef="#br0" timeOffset="431.05">1000 107 9986 0 0,'0'0'1236'0'0,"0"0"-262"0"0,0 0-153 0 0,0 0-38 0 0,0 0-67 0 0,-32 26-122 0 0,-101 80-137 0 0,126-101-421 0 0,0 1 0 0 0,0-1 0 0 0,1 1 1 0 0,0 1-1 0 0,0-1 0 0 0,0 1 0 0 0,1 0 0 0 0,0 0 0 0 0,0 0 0 0 0,1 1 0 0 0,-2 4-36 0 0,-1 3 22 0 0,-1 1-96 0 0,0 1 0 0 0,0 0-1 0 0,2 0 1 0 0,0 1 0 0 0,1-1-1 0 0,1 1 1 0 0,1 1 0 0 0,0-1 0 0 0,1 0-1 0 0,1 11 75 0 0,2-24 18 0 0,0 0 0 0 0,0 1-1 0 0,0-1 1 0 0,1 0 0 0 0,-1 0-1 0 0,1 0 1 0 0,1 0 0 0 0,-1 0-1 0 0,1-1 1 0 0,-1 1 0 0 0,1-1-1 0 0,1 1 1 0 0,-1-1 0 0 0,1 0-1 0 0,-1 0 1 0 0,1-1 0 0 0,0 1-1 0 0,0-1 1 0 0,1 0 0 0 0,-1 0-1 0 0,1 0 1 0 0,0 0 0 0 0,-1-1-1 0 0,1 0 1 0 0,0 0 0 0 0,0 0-1 0 0,3 0-17 0 0,144 20 2279 0 0,-139-23-2022 0 0,0 0 1 0 0,0-1 0 0 0,-1-1 0 0 0,1 0 0 0 0,0 0 0 0 0,-1-1-1 0 0,0-1 1 0 0,0 0 0 0 0,0-1 0 0 0,0 0 0 0 0,-1-1 0 0 0,0 0-1 0 0,-1 0 1 0 0,0-1 0 0 0,0-1 0 0 0,0 0 0 0 0,-1 0-1 0 0,0-1 1 0 0,-1 0 0 0 0,0 0 0 0 0,2-6-258 0 0,-3 4 76 0 0,0 0 0 0 0,-1-1 0 0 0,-1 0 1 0 0,0 0-1 0 0,0-1 0 0 0,-2 1 0 0 0,0-1 0 0 0,0 0 0 0 0,-1 0 0 0 0,-1 0 1 0 0,0-5-77 0 0,0 8-100 0 0,-1 0 0 0 0,0 1 0 0 0,-1-1 0 0 0,0 0 0 0 0,-1 0 0 0 0,0 1 0 0 0,-1-1 1 0 0,0 1-1 0 0,0-1 0 0 0,-1 1 0 0 0,-1 0 0 0 0,0 0 0 0 0,0 1 0 0 0,-1 0 0 0 0,0 0 1 0 0,0 0-1 0 0,-1 1 0 0 0,-5-6 100 0 0,-59-33-2511 0 0,16 32-6375 0 0,41 14-1810 0 0</inkml:trace>
  <inkml:trace contextRef="#ctx0" brushRef="#br0" timeOffset="925.015">1613 118 16131 0 0,'0'0'1609'0'0,"0"0"-196"0"0,0 0-72 0 0,0 0-112 0 0,0 0-254 0 0,0 0-255 0 0,0 0-213 0 0,0 0-187 0 0,0 0-138 0 0,0 0-74 0 0,0 0-39 0 0,0 0-12 0 0,32-16-5 0 0,97-47-17 0 0,-62 47-2 0 0,-58 16-32 0 0,-7-1-7 0 0,0 0-1 0 0,0 1 1 0 0,0-1 0 0 0,0 1-1 0 0,0 0 1 0 0,0-1-1 0 0,0 1 1 0 0,0 0-1 0 0,0 0 1 0 0,0 1-1 0 0,0-1 1 0 0,0 0-1 0 0,-1 1 1 0 0,1-1-1 0 0,0 1 1 0 0,0-1-1 0 0,0 1 1 0 0,0 0-1 0 0,-1 0 1 0 0,1 0 0 0 0,0 0-1 0 0,0 0 1 0 0,-1 0-1 0 0,1 1 1 0 0,-1-1-1 0 0,0 0 1 0 0,1 1-1 0 0,-1-1 1 0 0,0 1-1 0 0,0-1 1 0 0,1 1-1 0 0,-1 0 1 0 0,-1 0-1 0 0,1-1 1 0 0,0 2 6 0 0,-1 2-26 0 0,0 0 1 0 0,-1 0-1 0 0,0 0 0 0 0,0 0 1 0 0,0 0-1 0 0,-1 0 1 0 0,0-1-1 0 0,1 1 0 0 0,-2-1 1 0 0,1 1-1 0 0,0-1 1 0 0,-1 0-1 0 0,0 1 0 0 0,0-1 1 0 0,0-1-1 0 0,-1 1 1 0 0,1 0-1 0 0,-1-1 0 0 0,0 0 1 0 0,-1 1 25 0 0,-124 122-4 0 0,127-124-1 0 0,1 0 1 0 0,0 0-1 0 0,0 0 1 0 0,0-1-1 0 0,0 1 1 0 0,0 0-1 0 0,0 0 1 0 0,1 0-1 0 0,-1 1 0 0 0,1-1 1 0 0,-1 0-1 0 0,1 0 1 0 0,0 0-1 0 0,0 0 1 0 0,0 0-1 0 0,0 1 1 0 0,0-1-1 0 0,0 0 1 0 0,1 0-1 0 0,-1 0 1 0 0,1 0-1 0 0,-1 0 0 0 0,1 0 1 0 0,0 0-1 0 0,0 0 1 0 0,0 0-1 0 0,0 0 1 0 0,0 0-1 0 0,0 0 1 0 0,1-1-1 0 0,-1 1 1 0 0,1 0-1 0 0,-1-1 5 0 0,65 42-77 0 0,-40-28 74 0 0,6 3-21 0 0,-20-12 16 0 0,-1 0-1 0 0,1 1 1 0 0,-1 0 0 0 0,0 1 0 0 0,-1 0 0 0 0,0 0-1 0 0,0 1 1 0 0,-1 1 0 0 0,0 0 0 0 0,0 0 0 0 0,1 4 8 0 0,-8-10 15 0 0,-1-1 0 0 0,1 1 0 0 0,-1 0 0 0 0,0 0 0 0 0,0 0 0 0 0,-1 0 0 0 0,1 0 0 0 0,-1 0 0 0 0,0 1 0 0 0,0-1 0 0 0,0 0 1 0 0,0 0-1 0 0,-1 0 0 0 0,0 0 0 0 0,0 0 0 0 0,0 0 0 0 0,0 0 0 0 0,0 0 0 0 0,-1 0 0 0 0,0-1 0 0 0,0 1 0 0 0,0 0 0 0 0,0-1 0 0 0,0 0 0 0 0,-1 1 0 0 0,0-1 1 0 0,0 0-1 0 0,1 0 0 0 0,-2-1 0 0 0,-1 3-15 0 0,-107 66 256 0 0,92-63-360 0 0,1-1 1 0 0,-1-1-1 0 0,0 0 1 0 0,-1-2-1 0 0,1 0 1 0 0,-1-1-1 0 0,0-2 1 0 0,0 0-1 0 0,-8-1 104 0 0,-17-2-4119 0 0,2-3-3745 0 0,33 2-3409 0 0</inkml:trace>
  <inkml:trace contextRef="#ctx0" brushRef="#br0" timeOffset="7468.582">457 586 0 0 0,'0'0'167'0'0,"0"0"334"0"0,0 0 187 0 0,2-1 160 0 0,6 3 1861 0 0,-21 10 2277 0 0,2-3-2893 0 0,-37 42 3331 0 0,47-50-5230 0 0,1-1-24 0 0,0 0-41 0 0,0 0-25 0 0,0 0 27 0 0,52-21 2298 0 0,-27 5-1732 0 0,-25 16-648 0 0,0-1 1 0 0,0 1-1 0 0,-1 0 1 0 0,1-1-1 0 0,0 1 1 0 0,0 0-1 0 0,0 0 0 0 0,0-1 1 0 0,0 1-1 0 0,0 0 1 0 0,0-1-1 0 0,0 1 1 0 0,0 0-1 0 0,0-1 1 0 0,0 1-1 0 0,0 0 1 0 0,0-1-1 0 0,0 1 0 0 0,0 0 1 0 0,0-1-1 0 0,0 1 1 0 0,0 0-1 0 0,0 0 1 0 0,1-1-1 0 0,-1 1 1 0 0,0 0-1 0 0,0-1 1 0 0,0 1-1 0 0,0 0 0 0 0,1 0 1 0 0,-1-1-1 0 0,0 1 1 0 0,0 0-1 0 0,1 0 1 0 0,-1 0-1 0 0,0-1 1 0 0,0 1-1 0 0,1 0 0 0 0,-1 0 1 0 0,0 0-1 0 0,0 0 1 0 0,1 0-50 0 0,-32 7 450 0 0,-44 59-562 0 0,77-58-2481 0 0,6-8-2949 0 0,-5 0 2665 0 0,4 0-8556 0 0</inkml:trace>
  <inkml:trace contextRef="#ctx0" brushRef="#br0" timeOffset="8431.642">2233 811 3473 0 0,'0'0'2020'0'0,"0"0"-67"0"0,0 0 64 0 0,0 0 158 0 0,0 0-13 0 0,0 0-192 0 0,0 0-288 0 0,0 0-318 0 0,0 0-276 0 0,0 0-246 0 0,0 0-165 0 0,0 0-89 0 0,0 0-52 0 0,5-14-23 0 0,41-101 699 0 0,-19 74-856 0 0,1 2 0 0 0,3 1 1 0 0,1 2-1 0 0,26-24-356 0 0,-24 25 121 0 0,38-25 71 0 0,-72 59-193 0 0,1 1 1 0 0,-1-1-1 0 0,1 0 1 0 0,-1 1-1 0 0,1-1 1 0 0,0 0 0 0 0,-1 1-1 0 0,1-1 1 0 0,0 1-1 0 0,-1-1 1 0 0,1 1-1 0 0,0-1 1 0 0,0 1 0 0 0,-1-1-1 0 0,1 1 1 0 0,0 0-1 0 0,0 0 1 0 0,0-1 0 0 0,0 1-1 0 0,-1 0 1 0 0,1 0-1 0 0,0 0 1 0 0,0 0-1 0 0,0 0 1 0 0,0 0 0 0 0,0 0-1 0 0,0 0 1 0 0,-1 0-1 0 0,1 0 1 0 0,0 1-1 0 0,0-1 1 0 0,0 0 0 0 0,0 0-1 0 0,-1 1 1 0 0,1-1-1 0 0,0 1 1 0 0,0-1 0 0 0,-1 1-1 0 0,1-1 1 0 0,0 1-1 0 0,-1-1 1 0 0,1 1-1 0 0,0 0 1 0 0,-1-1 0 0 0,1 1-1 0 0,-1 0 1 0 0,1-1-1 0 0,-1 1 1 0 0,0 0-1 0 0,1 0 1 0 0,-1-1 0 0 0,0 1-1 0 0,1 0 1 0 0,-1 0-1 0 0,0 0 1 0 0,7 54 46 0 0,-7-50-43 0 0,1 160 149 0 0,0-163-143 0 0,1 0-1 0 0,0-1 1 0 0,0 1 0 0 0,0 0-1 0 0,0-1 1 0 0,0 1 0 0 0,0-1-1 0 0,1 0 1 0 0,-1 0 0 0 0,0 0-1 0 0,1 0 1 0 0,-1 0 0 0 0,1 0-1 0 0,-1-1 1 0 0,1 1 0 0 0,-1-1-1 0 0,1 0 1 0 0,-1 0 0 0 0,1 0-1 0 0,-1 0 1 0 0,1 0 0 0 0,0 0-1 0 0,-1 0 1 0 0,1-1 0 0 0,-1 0-1 0 0,1 1 1 0 0,-1-1 0 0 0,0 0-1 0 0,1 0 1 0 0,-1 0 0 0 0,0-1-1 0 0,0 1 1 0 0,0 0 0 0 0,2-2-9 0 0,175-102 361 0 0,-36 24-269 0 0,-141 80-93 0 0,-1 1 0 0 0,1 0 0 0 0,-1 0 0 0 0,1 0 0 0 0,-1 0 0 0 0,1 0-1 0 0,-1 0 1 0 0,0 1 0 0 0,1-1 0 0 0,-1 0 0 0 0,1 1 0 0 0,-1-1 0 0 0,0 1 0 0 0,1-1 0 0 0,-1 1 0 0 0,0 0 0 0 0,0-1 0 0 0,0 1-1 0 0,1 0 1 0 0,-1 0 0 0 0,0 0 0 0 0,0 0 0 0 0,0 0 0 0 0,0 0 0 0 0,0 0 0 0 0,-1 0 0 0 0,1 1 0 0 0,0-1 0 0 0,0 0-1 0 0,-1 0 1 0 0,1 1 0 0 0,-1-1 0 0 0,1 1 0 0 0,-1-1 0 0 0,1 0 0 0 0,-1 1 0 0 0,0-1 0 0 0,0 1 0 0 0,0-1 0 0 0,0 0-1 0 0,0 1 1 0 0,0-1 0 0 0,0 1 0 0 0,0-1 0 0 0,-1 1 0 0 0,1-1 0 0 0,0 0 0 0 0,-1 1 0 0 0,0-1 0 0 0,1 0 0 0 0,-1 1 0 0 0,1-1-1 0 0,-1 0 1 0 0,0 0 0 0 0,0 1 1 0 0,0 15 5 0 0,-21 173 206 0 0,22-188-273 0 0,0-1-1 0 0,0 0 1 0 0,0 1-1 0 0,1-1 1 0 0,-1 0-1 0 0,0 1 1 0 0,1-1-1 0 0,-1 0 1 0 0,1 0 0 0 0,0 0-1 0 0,-1 0 1 0 0,1 1-1 0 0,0-1 1 0 0,-1 0-1 0 0,1 0 1 0 0,0 0-1 0 0,0 0 1 0 0,0 0-1 0 0,0-1 1 0 0,0 1 0 0 0,0 0-1 0 0,0 0 1 0 0,0-1-1 0 0,1 1 1 0 0,-1 0-1 0 0,0-1 1 0 0,0 1-1 0 0,0-1 1 0 0,1 0-1 0 0,-1 1 1 0 0,0-1 0 0 0,1 0-1 0 0,-1 0 1 0 0,0 0-1 0 0,0 0 1 0 0,2 0 62 0 0,13-1-4677 0 0,-2-4-4503 0 0,-9 4-1806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3:16.11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40 0 0 0,'30'-39'0'0'0,"18"48"0"0"0,-41-5 0 0 0,52 25 557 0 0,1-3-1 0 0,1-3 1 0 0,1-2-1 0 0,1-3 1 0 0,1-3-1 0 0,15 0-556 0 0,89 0 2467 0 0,163-6-2467 0 0,27 1 903 0 0,50 9 159 0 0,115-20-1062 0 0,9 1 867 0 0,-174 21-672 0 0,100-6 253 0 0,-66-11-250 0 0,1014 0 2083 0 0,-988-12-1340 0 0,-87-13 366 0 0,-3 20-3392 0 0,-292 10-655 0 0,-15 4-1845 0 0,-15-9-13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3:17.5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50 0 0 0,'167'-3'0'0'0,"145"9"0"0"0,136 14 2041 0 0,17-20-2041 0 0,-194-1 456 0 0,956-3 1509 0 0,-612 23-299 0 0,422-19-246 0 0,-416-41-900 0 0,-28 1 497 0 0,-352 36-309 0 0,-215 3-346 0 0,49 14-3562 0 0,-45 4-540 0 0,-18-9 525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4:02.0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700 210 920 0 0,'0'0'1438'0'0,"0"0"-513"0"0,0 0-393 0 0,0 0-390 0 0,0 0-408 0 0,0 0-238 0 0,0 0-56 0 0,0 0 172 0 0,0 0 239 0 0,0 0 130 0 0,0 0 82 0 0,-10 26 46 0 0,-33 83 58 0 0,0 76 1266 0 0,-27 39 1812 0 0,-10-3-1 0 0,-88 165-3244 0 0,163-373 22 0 0,-140 362 818 0 0,29 25 13 0 0,97-355-248 0 0,20-37 1778 0 0,37-19-1840 0 0,126-5-571 0 0,-56 10 25 0 0,185-12 21 0 0,329-26 44 0 0,-447 24-47 0 0,203-20 114 0 0,41 15-129 0 0,32 21-70 0 0,505-22-150 0 0,-1-58 320 0 0,-59 6-47 0 0,-237 45 19 0 0,-209 49-225 0 0,-383-6 127 0 0,-67-10 69 0 0,-46-12 2201 0 0,-14-31-2053 0 0,55 37-182 0 0,-1 0 0 0 0,1 0 0 0 0,0-1 0 0 0,1 1 0 0 0,-1-1 0 0 0,2 0 0 0 0,-1 0 0 0 0,0 0 0 0 0,1-1-1 0 0,1 1 1 0 0,-1-1 0 0 0,1 0 0 0 0,0-6-9 0 0,-8-44-17 0 0,3-1 1 0 0,2 0-1 0 0,3 0 0 0 0,3 0 0 0 0,2-4 17 0 0,4-6-90 0 0,3 1-1 0 0,3 1 0 0 0,11-30 91 0 0,-9 38-84 0 0,83-405-956 0 0,-67 127 879 0 0,-27 192-3391 0 0,-11 145 6156 0 0,-10 0-2942 0 0,-181 29-670 0 0,110-10 906 0 0,-1334 198 78 0 0,-68-52 360 0 0,670-125 17 0 0,699-37-295 0 0,-560 12 260 0 0,-90 5 83 0 0,543-7 150 0 0,-187 36-551 0 0,172-19 439 0 0,172-27-299 0 0,71-3-489 0 0,0 0-241 0 0,21 4-2295 0 0,113 10-6490 0 0,-113-13 5918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33.07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1 177 0 0 0,'47'1'2429'0'0,"1"-2"0"0"0,-1-3 1 0 0,1-1-1 0 0,5-4-2429 0 0,215-35 3899 0 0,-135 28-2852 0 0,20-5-335 0 0,128-4-317 0 0,-111 17-214 0 0,172 5 264 0 0,-34-12-180 0 0,55 0 92 0 0,57 4-134 0 0,-192 25-190 0 0,136 2-18 0 0,304 16-95 0 0,-149-28 65 0 0,2-22-65 0 0,-140 7 55 0 0,-46 7 17 0 0,355 11-84 0 0,-316 0 69 0 0,306-7 70 0 0,661 0 90 0 0,-698 8-59 0 0,-76-1-76 0 0,284 1 141 0 0,-315-34 30 0 0,-75 12-95 0 0,297 6 289 0 0,-464 0-57 0 0,9 1-46 0 0,122 14-108 0 0,208-7 402 0 0,80-7 58 0 0,-576 12-802 0 0,0 6-1 0 0,0 6 1 0 0,37 13 186 0 0,-94-9-1745 0 0,-30-2-5226 0 0,-38-12-952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43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687 121 1768 0 0,'0'0'2336'0'0,"0"0"-797"0"0,0 0-275 0 0,0 0 29 0 0,0 0 100 0 0,0 0 136 0 0,0 0-6 0 0,0 0-180 0 0,0 0-204 0 0,0 0-236 0 0,0 0-187 0 0,-15-16-149 0 0,-50-48-104 0 0,11 35 541 0 0,42 28-733 0 0,-7-3-98 0 0,0 1-1 0 0,0 1 1 0 0,0 1 0 0 0,0 1 0 0 0,0 0 0 0 0,-1 2 0 0 0,1 0-1 0 0,0 1 1 0 0,1 1 0 0 0,-1 0 0 0 0,1 2 0 0 0,0 0 0 0 0,0 1-1 0 0,0 1 1 0 0,1 0-173 0 0,1-2 10 0 0,1 1-1 0 0,0 1 0 0 0,1 0 1 0 0,0 1-1 0 0,0 0 1 0 0,1 1-1 0 0,0 1 0 0 0,0 0 1 0 0,1 1-1 0 0,1 0 1 0 0,0 0-1 0 0,1 2 0 0 0,0-1 1 0 0,1 1-1 0 0,1 0 1 0 0,0 1-1 0 0,1 0 0 0 0,0 1 1 0 0,1-1-1 0 0,1 1 1 0 0,0 0-1 0 0,1 5-9 0 0,3-13 0 0 0,0-1 1 0 0,1 1-1 0 0,0 0 1 0 0,0-1-1 0 0,1 1 1 0 0,0-1-1 0 0,1 0 1 0 0,-1 1-1 0 0,1-1 1 0 0,1 0-1 0 0,-1 0 1 0 0,1 0-1 0 0,1 0 1 0 0,-1 0-1 0 0,1-1 1 0 0,0 1-1 0 0,1-1 1 0 0,-1 0-1 0 0,1-1 1 0 0,0 1-1 0 0,1-1 0 0 0,-1 0 1 0 0,1 0-1 0 0,0-1 1 0 0,1 1-1 0 0,-1-1 1 0 0,1-1-1 0 0,6 4 0 0 0,4-3 52 0 0,1 0-1 0 0,-1-1 1 0 0,1-1 0 0 0,-1 0-1 0 0,1-2 1 0 0,0 0-1 0 0,0-1 1 0 0,-1 0-1 0 0,1-2 1 0 0,-1 0-1 0 0,1-1 1 0 0,-1 0-1 0 0,0-2 1 0 0,-1 0-1 0 0,1-1 1 0 0,-1-1 0 0 0,11-6-52 0 0,8-7 104 0 0,-1-1 1 0 0,0-2 0 0 0,-2-1 0 0 0,-1-1-1 0 0,-1-2 1 0 0,-2-1 0 0 0,0-1 0 0 0,-2-1-1 0 0,-2-2 1 0 0,0 0 0 0 0,10-24-105 0 0,-2-26 616 0 0,-62 193-701 0 0,25-90 70 0 0,1 0 0 0 0,0 1 1 0 0,2 0-1 0 0,1 0 0 0 0,0-1 1 0 0,1 1-1 0 0,2 0 1 0 0,0 0-1 0 0,1 0 0 0 0,1-1 1 0 0,1 0-1 0 0,1 1 1 0 0,0-2-1 0 0,2 1 0 0 0,0-1 1 0 0,1 0-1 0 0,1-1 1 0 0,1 0-1 0 0,0 0 0 0 0,2-1 1 0 0,0-1-1 0 0,0 0 0 0 0,8 5 15 0 0,67 32-936 0 0,-55-45-2570 0 0,3-6-4738 0 0,-27-2-2756 0 0</inkml:trace>
  <inkml:trace contextRef="#ctx0" brushRef="#br0" timeOffset="812.76">1484 246 0 0 0,'0'0'888'0'0,"0"0"436"0"0,0 0 329 0 0,0 0 143 0 0,0 0-5 0 0,0 0-76 0 0,0 0-116 0 0,0 0-148 0 0,0 0-106 0 0,6 3-78 0 0,60 13 2712 0 0,-19-16-2235 0 0,270-8 2155 0 0,-214 1-3593 0 0,-55 3-500 0 0,-45 4-2051 0 0,-14-1-9624 0 0,5 2 9330 0 0,0 3-5371 0 0</inkml:trace>
  <inkml:trace contextRef="#ctx0" brushRef="#br0" timeOffset="1052.608">1570 471 8018 0 0,'0'0'1367'0'0,"0"0"-62"0"0,0 0 158 0 0,0 0 112 0 0,0 0-76 0 0,0 0-140 0 0,0 0-159 0 0,0 0-183 0 0,0 0-165 0 0,0 0-169 0 0,35 8-163 0 0,111 24-148 0 0,-52-24 88 0 0,60-19-664 0 0,-55-10-6417 0 0,-77 16 601 0 0,-6 1-2825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45.1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113 114 0 0 0,'0'0'723'0'0,"0"0"304"0"0,0 0 106 0 0,0 0 60 0 0,0 0 65 0 0,0 0 53 0 0,0 0-70 0 0,0 0-201 0 0,0 0-233 0 0,0 0-135 0 0,0 0-39 0 0,0 0 27 0 0,0 0 63 0 0,0 10-17 0 0,14 154 2040 0 0,-1 133-2290 0 0,-14-211-1450 0 0,-9 2-2338 0 0,-6-31-4778 0 0,13-48 4217 0 0</inkml:trace>
  <inkml:trace contextRef="#ctx0" brushRef="#br0" timeOffset="5754.484">32 170 0 0 0,'0'0'1068'0'0,"0"0"335"0"0,0 0 214 0 0,0 0 71 0 0,0 0-84 0 0,0 0-169 0 0,0 0-204 0 0,0 0-213 0 0,0 0-198 0 0,-1-5-147 0 0,-7-13-123 0 0,52-7 2605 0 0,259 6-488 0 0,-300 20-2675 0 0,1-1-1 0 0,-1 1 1 0 0,0 0-1 0 0,1 0 0 0 0,-1 0 1 0 0,0 1-1 0 0,0-1 1 0 0,0 1-1 0 0,0 0 1 0 0,0-1-1 0 0,0 1 0 0 0,0 1 1 0 0,-1-1-1 0 0,1 0 1 0 0,-1 1-1 0 0,1-1 0 0 0,-1 1 1 0 0,0 0-1 0 0,0 0 1 0 0,0-1-1 0 0,-1 1 0 0 0,1 1 1 0 0,-1-1-1 0 0,1 0 1 0 0,-1 0-1 0 0,0 0 1 0 0,0 1-1 0 0,-1-1 0 0 0,1 1 1 0 0,-1-1-1 0 0,1 0 1 0 0,-1 1-1 0 0,0-1 0 0 0,0 1 1 0 0,-1-1-1 0 0,1 1 1 0 0,-1-1-1 0 0,0 0 1 0 0,0 1-1 0 0,0-1 0 0 0,0 0 1 0 0,0 0-1 0 0,-1 1 1 0 0,1-1-1 0 0,-1 0 0 0 0,0 0 1 0 0,0-1-1 0 0,-1 2 9 0 0,-8 8-5 0 0,0-1-1 0 0,-1 0 0 0 0,-1 0 1 0 0,1-2-1 0 0,-2 1 1 0 0,1-2-1 0 0,-1 0 0 0 0,-1 0 1 0 0,-1-1 5 0 0,-3 3-24 0 0,-251 94-34 0 0,270-104 55 0 0,1 0 0 0 0,-1 0-1 0 0,1 0 1 0 0,-1 0 0 0 0,0 0 0 0 0,1 0-1 0 0,-1 0 1 0 0,1 1 0 0 0,-1-1-1 0 0,0 0 1 0 0,1 0 0 0 0,-1 0 0 0 0,1 1-1 0 0,-1-1 1 0 0,0 0 0 0 0,1 0-1 0 0,-1 1 1 0 0,0-1 0 0 0,1 0-1 0 0,-1 1 1 0 0,0-1 0 0 0,1 0 0 0 0,-1 1-1 0 0,0-1 1 0 0,0 0 0 0 0,0 1-1 0 0,1-1 1 0 0,-1 1 0 0 0,0-1 0 0 0,0 0-1 0 0,0 1 1 0 0,0-1 0 0 0,0 1-1 0 0,0-1 1 0 0,0 1 0 0 0,0-1 0 0 0,0 1-1 0 0,0-1 1 0 0,0 0 0 0 0,0 1-1 0 0,0-1 1 0 0,0 1 0 0 0,0-1 0 0 0,0 1-1 0 0,0-1 1 0 0,0 0 0 0 0,-1 1-1 0 0,1-1 1 0 0,0 1 0 0 0,0-1 0 0 0,-1 0-1 0 0,1 1 1 0 0,0-1 0 0 0,0 0-1 0 0,-1 1 1 0 0,1-1 0 0 0,0 0 0 0 0,-1 0-1 0 0,1 1 1 0 0,-1-1 0 0 0,1 0-1 0 0,0 0 1 0 0,-1 1 0 0 0,1-1-1 0 0,-1 0 1 0 0,1 0 0 0 0,-1 0 3 0 0,48 14 366 0 0,-37-11-301 0 0,139 26 551 0 0,-127-26-484 0 0,-1 2-1 0 0,1 0 1 0 0,-1 0-1 0 0,0 2 1 0 0,0 1-1 0 0,-1 1 1 0 0,0 0-1 0 0,-1 2 1 0 0,0 0 0 0 0,0 1-1 0 0,6 6-131 0 0,-21-12 62 0 0,-1-1 1 0 0,1 1-1 0 0,-1-1 0 0 0,0 1 1 0 0,0 0-1 0 0,-1 0 0 0 0,1 1 1 0 0,-2-1-1 0 0,1 0 0 0 0,-1 1 0 0 0,1-1 1 0 0,-2 1-1 0 0,1-1 0 0 0,-1 1 1 0 0,0 0-1 0 0,0-1 0 0 0,-2 7-62 0 0,2 5 13 0 0,1-17-158 0 0,0 0 1 0 0,1 0-1 0 0,-1 0 0 0 0,0 0 0 0 0,1 0 0 0 0,-1 0 0 0 0,0 0 0 0 0,1 0 1 0 0,-1-1-1 0 0,1 1 0 0 0,0-1 0 0 0,-1 1 0 0 0,1-1 0 0 0,-1 0 0 0 0,1 1 1 0 0,0-1-1 0 0,-1 0 0 0 0,1 0 0 0 0,0 0 0 0 0,-1 0 0 0 0,1 0 0 0 0,0-1 1 0 0,-1 1-1 0 0,1-1 0 0 0,-1 1 0 0 0,1-1 0 0 0,0 1 0 0 0,-1-1 0 0 0,1 0 1 0 0,-1 1-1 0 0,0-1 0 0 0,1 0 0 0 0,-1 0 0 0 0,0 0 0 0 0,1-1 145 0 0,0 2-484 0 0,30-15-8754 0 0,-19 8 2299 0 0</inkml:trace>
  <inkml:trace contextRef="#ctx0" brushRef="#br0" timeOffset="7424.361">651 840 0 0 0,'0'0'259'0'0,"0"0"856"0"0,0 0 282 0 0,0 0 78 0 0,0 0-49 0 0,31-16-142 0 0,96-49-182 0 0,-22-2 1222 0 0,42-72 912 0 0,-141 133-3118 0 0,-1-1 1 0 0,0 0-1 0 0,0-1 1 0 0,-1 1-1 0 0,0-1 1 0 0,0 1-1 0 0,-1-1 1 0 0,0-1-1 0 0,0 1 1 0 0,-1 0-1 0 0,0 0 1 0 0,0-1-1 0 0,-1 0 1 0 0,0 1-1 0 0,-1-1 1 0 0,0-4-119 0 0,-1 12-33 0 0,0-1 0 0 0,0 1 0 0 0,-1 0 0 0 0,1 0 0 0 0,0 0 1 0 0,-1 0-1 0 0,1 1 0 0 0,-1-1 0 0 0,1 0 0 0 0,-1 0 0 0 0,1 1 0 0 0,-1-1 0 0 0,0 1 0 0 0,1 0 0 0 0,-1-1 0 0 0,1 1 1 0 0,-1 0-1 0 0,0 0 0 0 0,1 0 0 0 0,-1 0 0 0 0,0 0 0 0 0,1 0 0 0 0,-1 1 0 0 0,0-1 0 0 0,1 0 0 0 0,-1 1 0 0 0,1-1 1 0 0,-1 1-1 0 0,0 0 0 0 0,1 0 0 0 0,0-1 0 0 0,-1 1 0 0 0,1 0 0 0 0,-1 0 0 0 0,1 0 0 0 0,0 1 0 0 0,-1 0 33 0 0,-8 4-21 0 0,1 1 0 0 0,0 0 0 0 0,0 0-1 0 0,1 1 1 0 0,0 0 0 0 0,1 1-1 0 0,-1 0 1 0 0,2 0 0 0 0,-1 0 0 0 0,1 1-1 0 0,1 0 1 0 0,0 0 0 0 0,0 1-1 0 0,1-1 1 0 0,0 1 0 0 0,1 0 0 0 0,0 0-1 0 0,1 0 1 0 0,0 1 0 0 0,1-1 0 0 0,0 0-1 0 0,1 1 1 0 0,0 2 21 0 0,3-8 55 0 0,0 0-1 0 0,0-1 1 0 0,1 1 0 0 0,0-1 0 0 0,0 1-1 0 0,0-1 1 0 0,1 0 0 0 0,-1 0-1 0 0,1-1 1 0 0,1 0 0 0 0,-1 0 0 0 0,0 0-1 0 0,1 0 1 0 0,0-1 0 0 0,0 0-1 0 0,0 0 1 0 0,0 0 0 0 0,0-1 0 0 0,1 0-1 0 0,-1 0 1 0 0,1-1 0 0 0,-1 0 0 0 0,1 0-1 0 0,0 0 1 0 0,-1-1 0 0 0,1 0-1 0 0,0-1 1 0 0,-1 1 0 0 0,1-1 0 0 0,0 0-1 0 0,-1-1 1 0 0,3 0-55 0 0,10-3 215 0 0,0-1 0 0 0,-1 0 0 0 0,0-1 0 0 0,0-1 0 0 0,-1 0 1 0 0,0-2-1 0 0,14-10-215 0 0,0 2 96 0 0,-1-1 0 0 0,0-2 0 0 0,-2-1 0 0 0,0-1 0 0 0,-2-2 1 0 0,0-1-1 0 0,-2 0 0 0 0,-1-2 0 0 0,15-24-96 0 0,-37 51-12 0 0,-1 1-1 0 0,1 0 0 0 0,-1 0 1 0 0,1 0-1 0 0,-1-1 1 0 0,1 1-1 0 0,-1 0 1 0 0,0-1-1 0 0,1 1 1 0 0,-1 0-1 0 0,1-1 0 0 0,-1 1 1 0 0,0 0-1 0 0,1-1 1 0 0,-1 1-1 0 0,0-1 1 0 0,0 1-1 0 0,1-1 1 0 0,-1 1-1 0 0,0-1 0 0 0,0 1 1 0 0,0 0-1 0 0,0-1 1 0 0,1 1-1 0 0,-1-1 1 0 0,0 1-1 0 0,0-1 1 0 0,0 1-1 0 0,0-1 0 0 0,0 0 1 0 0,0 1-1 0 0,0-1 1 0 0,-1 1-1 0 0,1-1 1 0 0,0 1-1 0 0,0-1 1 0 0,0 1-1 0 0,0 0 0 0 0,-1-1 1 0 0,1 1-1 0 0,0-1 1 0 0,0 1-1 0 0,-1-1 1 0 0,1 1-1 0 0,0 0 0 0 0,-1-1 1 0 0,1 1-1 0 0,0-1 1 0 0,-1 1-1 0 0,1 0 1 0 0,-1 0-1 0 0,1-1 1 0 0,0 1-1 0 0,-1 0 0 0 0,1 0 1 0 0,-1-1-1 0 0,1 1 1 0 0,-1 0-1 0 0,1 0 1 0 0,-1 0-1 0 0,1 0 1 0 0,-1 0-1 0 0,1 0 0 0 0,-1 0 1 0 0,1 0-1 0 0,-1 0 13 0 0,-32 15-1102 0 0,23-6 1025 0 0,-1 1-1 0 0,1 0 1 0 0,1 1-1 0 0,0 0 1 0 0,0 0-1 0 0,1 1 1 0 0,1 0-1 0 0,0 0 1 0 0,1 0-1 0 0,0 1 1 0 0,1 0-1 0 0,0 1 1 0 0,1-1-1 0 0,0 1 1 0 0,1 0-1 0 0,1 0 1 0 0,0 0-1 0 0,1 3 78 0 0,2-15 14 0 0,-1 1 0 0 0,1-1 0 0 0,-1 0-1 0 0,1 1 1 0 0,0-1 0 0 0,0 0 0 0 0,0 0 0 0 0,0 1 0 0 0,1-1 0 0 0,-1 0-1 0 0,1 0 1 0 0,-1 0 0 0 0,1-1 0 0 0,0 1 0 0 0,-1 0 0 0 0,1-1-1 0 0,0 1 1 0 0,0-1 0 0 0,0 1 0 0 0,0-1 0 0 0,0 0 0 0 0,1 0 0 0 0,-1 0-1 0 0,0 0 1 0 0,1 0 0 0 0,-1 0 0 0 0,0-1 0 0 0,1 1 0 0 0,1-1-14 0 0,76 7 897 0 0,-80-7-897 0 0,24-2 176 0 0,0 0 0 0 0,0-2 0 0 0,-1-1 0 0 0,0 0 0 0 0,0-2 0 0 0,0-1-1 0 0,0-1 1 0 0,-1 0 0 0 0,-1-2 0 0 0,0 0 0 0 0,2-4-176 0 0,81-47 424 0 0,-98 57-402 0 0,2 0 3 0 0,0 0 1 0 0,0 0 0 0 0,-1-1-1 0 0,1-1 1 0 0,-1 1-1 0 0,-1-1 1 0 0,1 0-1 0 0,-1-1 1 0 0,0 1-1 0 0,-1-1 1 0 0,0 0-1 0 0,0-1 1 0 0,-1 1-1 0 0,0-1 1 0 0,0 0-1 0 0,-1 0 1 0 0,0 0-1 0 0,-1 0 1 0 0,0-1-1 0 0,0-5-25 0 0,-4 13-24 0 0,0 1 0 0 0,-1-1 0 0 0,1 1-1 0 0,-1-1 1 0 0,0 1 0 0 0,1 0 0 0 0,-1 0 0 0 0,0 0-1 0 0,0 0 1 0 0,0 1 0 0 0,0-1 0 0 0,0 1 0 0 0,0-1-1 0 0,0 1 1 0 0,1 0 0 0 0,-1 0 0 0 0,0 1-1 0 0,0-1 1 0 0,0 1 0 0 0,0-1 0 0 0,0 1 0 0 0,0 0-1 0 0,1 0 1 0 0,-1 0 0 0 0,0 0 0 0 0,1 1 0 0 0,-1-1-1 0 0,0 1 1 0 0,1 0 0 0 0,0-1 0 0 0,-1 1-1 0 0,1 1 26 0 0,-5 2-6 0 0,1 0 1 0 0,1 0-1 0 0,-1 1 1 0 0,1 0-1 0 0,0 0 1 0 0,0 0-1 0 0,1 1 1 0 0,0-1-1 0 0,0 1 1 0 0,1 0-1 0 0,-1 0 1 0 0,1 1-1 0 0,1-1 1 0 0,0 1 0 0 0,0-1-1 0 0,0 1 1 0 0,1 0-1 0 0,0-1 1 0 0,0 1-1 0 0,1 0 1 0 0,0 0-1 0 0,1 0 1 0 0,0 6 4 0 0,3-5-19 0 0,1-1 0 0 0,-1 0 1 0 0,1-1-1 0 0,0 1 0 0 0,1-1 1 0 0,0 0-1 0 0,0 0 0 0 0,0-1 1 0 0,1 0-1 0 0,0 0 0 0 0,0 0 1 0 0,0-1-1 0 0,1 0 0 0 0,0-1 1 0 0,0 0-1 0 0,0 0 0 0 0,1 0 1 0 0,1 0 18 0 0,92 26-1559 0 0,-67-33-1694 0 0,-3-9-3590 0 0,-26 8 918 0 0</inkml:trace>
  <inkml:trace contextRef="#ctx0" brushRef="#br0" timeOffset="7800.636">2109 22 6705 0 0,'0'0'935'0'0,"0"0"-308"0"0,0 0-76 0 0,0 0 254 0 0,0 0 261 0 0,0 0 134 0 0,0 0-1 0 0,0 0-93 0 0,0 0-115 0 0,0 0-153 0 0,34-2-160 0 0,108-8-139 0 0,14 0 656 0 0,-82 10-865 0 0,-81 34 312 0 0,-25 6-25 0 0,-32 60 845 0 0,63-97-1441 0 0,1-1 0 0 0,-1 1 0 0 0,0 0 0 0 0,1 0 0 0 0,0-1-1 0 0,0 1 1 0 0,0 0 0 0 0,0 0 0 0 0,0 0 0 0 0,1 0 0 0 0,-1-1 0 0 0,1 1 0 0 0,0 0 0 0 0,0-1 0 0 0,0 1 0 0 0,0 0-1 0 0,0-1 1 0 0,0 1 0 0 0,1-1 0 0 0,-1 0 0 0 0,1 1 0 0 0,0-1 0 0 0,-1 0 0 0 0,1 0 0 0 0,0 0 0 0 0,1 0 0 0 0,-1 0 0 0 0,0-1-1 0 0,0 1 1 0 0,1 0 0 0 0,-1-1 0 0 0,1 0 0 0 0,-1 0 0 0 0,1 0 0 0 0,0 0 0 0 0,-1 0 0 0 0,1 0 0 0 0,1 0-21 0 0,110 14 116 0 0,-38-23-1961 0 0,-51 3-1673 0 0,0-1-3739 0 0,-12 3-2520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58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23 960 0 0,'0'0'2135'0'0,"0"0"-529"0"0,0 0-278 0 0,0 0 63 0 0,0 0 136 0 0,0 0 46 0 0,0 0-108 0 0,0 0-229 0 0,0 0-254 0 0,0 0-196 0 0,0 0-138 0 0,6 0-82 0 0,108 7 3872 0 0,68-6-2442 0 0,-94-2-1477 0 0,59-14 83 0 0,-83 8-523 0 0,-58 5-206 0 0,-14-3-10309 0 0,6 5 9138 0 0,-3 0-2106 0 0,0 0-1914 0 0,1 0 2064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58.8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41 7594 0 0,'0'0'3823'0'0,"0"0"-2367"0"0,0 0-761 0 0,0 0 179 0 0,0 0 307 0 0,0 0 226 0 0,0 0-13 0 0,0 0-183 0 0,0 0-210 0 0,0 0-224 0 0,0 0-193 0 0,32 3-144 0 0,101 9-97 0 0,20-23 328 0 0,-113 3-700 0 0,64-11-1240 0 0,-70 12-2090 0 0,0 1-4154 0 0,-19 2-3768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8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1 549 2401 0 0,'0'0'1944'0'0,"0"0"-960"0"0,0 0-480 0 0,0 0-29 0 0,0 0 186 0 0,0 0 268 0 0,0 0 226 0 0,0 0 114 0 0,0 0-2 0 0,0 0-125 0 0,0 0-215 0 0,0 0-202 0 0,5 19-166 0 0,33 126 701 0 0,-32 118 1119 0 0,-14-208-1815 0 0,5-54 4718 0 0,4-26-5186 0 0,0-1 1 0 0,2 1 0 0 0,1-1 0 0 0,1 1 0 0 0,1 0 0 0 0,1 1 0 0 0,1-1 0 0 0,1 2-1 0 0,1-1 1 0 0,1 1 0 0 0,1 1 0 0 0,1 0 0 0 0,2 0 0 0 0,3-3-97 0 0,6-11 19 0 0,1 2 1 0 0,2 0-1 0 0,2 2 0 0 0,1 0 1 0 0,1 3-1 0 0,15-11-19 0 0,19-1 140 0 0,-64 40-147 0 0,1 0 0 0 0,-1 0 0 0 0,0 1 0 0 0,1-1 0 0 0,-1 0 0 0 0,1 1 0 0 0,-1 0 1 0 0,1-1-1 0 0,-1 1 0 0 0,1 0 0 0 0,0 0 0 0 0,-1-1 0 0 0,1 1 0 0 0,-1 0 0 0 0,1 1 0 0 0,-1-1 0 0 0,1 0 0 0 0,-1 0 0 0 0,1 1 1 0 0,-1-1-1 0 0,1 1 0 0 0,-1-1 0 0 0,1 1 0 0 0,-1 0 0 0 0,1 0 0 0 0,-1-1 0 0 0,0 1 0 0 0,1 0 0 0 0,-1 0 0 0 0,0 0 0 0 0,0 0 1 0 0,1 1 6 0 0,10 112-861 0 0,0-70-2438 0 0,-3-32-640 0 0,3-1-3874 0 0,-10-8-2093 0 0</inkml:trace>
  <inkml:trace contextRef="#ctx0" brushRef="#br0" timeOffset="776.968">1085 384 0 0 0,'0'0'1047'0'0,"0"0"118"0"0,0 0 8 0 0,0 0-34 0 0,0 0 1 0 0,0 0-19 0 0,0 0-76 0 0,0 0-81 0 0,0 0-79 0 0,-23 10-26 0 0,-69 35-3 0 0,86-42-676 0 0,0 0 0 0 0,0 0-1 0 0,1 1 1 0 0,-1 0 0 0 0,1 0-1 0 0,0 0 1 0 0,0 1 0 0 0,0-1 0 0 0,1 1-1 0 0,-1 0 1 0 0,1 1 0 0 0,1-1-1 0 0,-1 1 1 0 0,-1 3-180 0 0,-6 9 429 0 0,5-11-305 0 0,1 0 0 0 0,0 1 0 0 0,0 0 0 0 0,1-1 0 0 0,0 2 0 0 0,0-1 0 0 0,1 0 0 0 0,0 1 0 0 0,1-1 0 0 0,-1 1 0 0 0,2 0-1 0 0,-1 0 1 0 0,1-1 0 0 0,1 1 0 0 0,0 0 0 0 0,0 0 0 0 0,0 0 0 0 0,2 3-124 0 0,1-7 124 0 0,1 0-1 0 0,-1-1 1 0 0,1 1-1 0 0,0-1 0 0 0,1 0 1 0 0,-1-1-1 0 0,1 1 1 0 0,0-1-1 0 0,0 1 1 0 0,0-1-1 0 0,0-1 1 0 0,0 1-1 0 0,0-1 0 0 0,1 0 1 0 0,0 0-1 0 0,-1-1 1 0 0,1 1-1 0 0,0-1 1 0 0,-1 0-1 0 0,1-1 1 0 0,0 0-1 0 0,0 0 1 0 0,0 0-1 0 0,0 0 0 0 0,-1-1 1 0 0,1 0-1 0 0,0 0 1 0 0,0-1-1 0 0,-1 0 1 0 0,3 0-124 0 0,18-8 253 0 0,0 0 1 0 0,-1-2 0 0 0,-1 0 0 0 0,0-2 0 0 0,0 0 0 0 0,-2-2-1 0 0,0-1 1 0 0,0 0 0 0 0,16-19-254 0 0,-17 17 97 0 0,0 0 0 0 0,-2-1 0 0 0,0-1 0 0 0,-1-1 0 0 0,-1-1 0 0 0,-1 0 0 0 0,-2-1 0 0 0,0-1 0 0 0,-1 0 0 0 0,-2-1 0 0 0,6-17-97 0 0,-14 34-30 0 0,0 0-1 0 0,-1 0 1 0 0,0 0-1 0 0,-1-1 1 0 0,1 1-1 0 0,-2-1 1 0 0,1 1 0 0 0,-1-1-1 0 0,-1 1 1 0 0,0-1-1 0 0,0 1 1 0 0,-1 0-1 0 0,0-1 1 0 0,-1 1 0 0 0,0 0-1 0 0,0 0 1 0 0,-1 1-1 0 0,0-1 1 0 0,0 1 0 0 0,-1-1-1 0 0,0 1 1 0 0,-1 1-1 0 0,0-1 1 0 0,0 1-1 0 0,0 0 1 0 0,-1 0 0 0 0,0 1-1 0 0,-1 0 1 0 0,1 0-1 0 0,-1 1 1 0 0,0 0-1 0 0,0 0 1 0 0,-1 1 0 0 0,0 0-1 0 0,1 0 1 0 0,-1 1-1 0 0,0 0 1 0 0,-6 0 30 0 0,8 2-36 0 0,0 1 0 0 0,1 0 0 0 0,-1 0 1 0 0,0 0-1 0 0,0 1 0 0 0,0 0 0 0 0,0 0 0 0 0,0 1 0 0 0,1 0 1 0 0,-1 0-1 0 0,0 1 0 0 0,1 0 0 0 0,0 0 0 0 0,0 0 0 0 0,0 1 1 0 0,0 0-1 0 0,0 0 0 0 0,1 0 0 0 0,0 1 0 0 0,0 0 1 0 0,0 0-1 0 0,0 0 0 0 0,1 0 0 0 0,0 1 0 0 0,-1 1 36 0 0,-2 5-38 0 0,-1 1 0 0 0,2-1 1 0 0,0 1-1 0 0,0 1 0 0 0,1-1 0 0 0,1 1 0 0 0,0 0 0 0 0,1 0 0 0 0,1 1 0 0 0,0-1 1 0 0,0 13 37 0 0,1-17-1 0 0,1 0 0 0 0,0 0 0 0 0,0 0 0 0 0,1 0 0 0 0,0 0 0 0 0,1 0 1 0 0,0 0-1 0 0,1 0 0 0 0,0 0 0 0 0,0-1 0 0 0,1 0 0 0 0,0 1 0 0 0,1-1 1 0 0,0-1-1 0 0,1 1 0 0 0,-1-1 0 0 0,1 0 0 0 0,1 0 0 0 0,0-1 1 0 0,0 0-1 0 0,0 0 0 0 0,6 3 1 0 0,-1-1-11 0 0,2-1 1 0 0,-1-1-1 0 0,1 0 1 0 0,0-1-1 0 0,0 0 1 0 0,1-1-1 0 0,0-1 1 0 0,0 0-1 0 0,7 0 11 0 0,88 3-5265 0 0,-78-13-3817 0 0,-20 5 2386 0 0</inkml:trace>
  <inkml:trace contextRef="#ctx0" brushRef="#br0" timeOffset="1559.987">1481 649 0 0 0,'0'0'963'0'0,"0"0"683"0"0,0 0 442 0 0,0 0 171 0 0,0 0-81 0 0,0 0-168 0 0,0 0-202 0 0,0 0-205 0 0,0 0-200 0 0,0 0-217 0 0,0 0-211 0 0,31-6-173 0 0,98-21-121 0 0,-54-7 387 0 0,-56 19-952 0 0,0-1-1 0 0,-1-1 1 0 0,0-1 0 0 0,-2 0 0 0 0,0-1 0 0 0,-1-1-1 0 0,-1 0 1 0 0,-1-1 0 0 0,0-1 0 0 0,-2 0 0 0 0,-1 0-1 0 0,2-8-115 0 0,-5-22-532 0 0,-40 52-1492 0 0,26 5 1958 0 0,1 0 0 0 0,-1 0 0 0 0,1 0 0 0 0,1 1-1 0 0,-1 0 1 0 0,1 0 0 0 0,0 1 0 0 0,0-1 0 0 0,1 1 0 0 0,-1 0 0 0 0,-1 5 66 0 0,0-1-5 0 0,0 1-1 0 0,1 0 1 0 0,0 0-1 0 0,0 1 1 0 0,2-1-1 0 0,-1 1 1 0 0,2 0 0 0 0,-1 0-1 0 0,2 0 1 0 0,0 0-1 0 0,0 0 1 0 0,2 7 5 0 0,-1-14 43 0 0,1-1 0 0 0,-1 1 0 0 0,1-1 0 0 0,1 0 0 0 0,-1 1 0 0 0,1-1 0 0 0,0 0 0 0 0,0 0 1 0 0,0 0-1 0 0,1 0 0 0 0,0 0 0 0 0,0-1 0 0 0,0 1 0 0 0,0-1 0 0 0,1 0 0 0 0,0 0 0 0 0,0 0 0 0 0,0 0 0 0 0,0-1 0 0 0,0 1 0 0 0,1-1 0 0 0,0 0 0 0 0,-1-1 1 0 0,1 1-1 0 0,0-1 0 0 0,0 0 0 0 0,1 0 0 0 0,-1 0 0 0 0,0-1 0 0 0,4 1-43 0 0,0-1 119 0 0,1 0 1 0 0,0-1-1 0 0,0 0 0 0 0,-1 0 1 0 0,1-1-1 0 0,0 0 0 0 0,-1-1 1 0 0,1 0-1 0 0,-1-1 0 0 0,1 0 1 0 0,-1 0-1 0 0,0-1 0 0 0,0 0 1 0 0,-1 0-1 0 0,1-1 0 0 0,-1-1 1 0 0,0 1-1 0 0,0-1 0 0 0,-1-1 1 0 0,5-3-120 0 0,10-12 99 0 0,0 0 0 0 0,-2-1 1 0 0,-1-2-1 0 0,-1 0 1 0 0,0 0-1 0 0,-2-2-99 0 0,-8 14 3 0 0,1-1-62 0 0,0 0 1 0 0,0-1 0 0 0,-1 0 0 0 0,-1 0 0 0 0,-1 0 0 0 0,0-1-1 0 0,-1 0 1 0 0,-1 0 0 0 0,0 0 0 0 0,-1-1 0 0 0,0-2 58 0 0,-33 19-1381 0 0,-41 85 686 0 0,67-79 673 0 0,-1 2 18 0 0,0 1 0 0 0,1 0 0 0 0,0-1 0 0 0,1 1 0 0 0,0 0-1 0 0,0 1 1 0 0,1-1 0 0 0,0 0 0 0 0,0 1 0 0 0,1-1 0 0 0,1 1 0 0 0,-1-1 0 0 0,2 1 0 0 0,-1 0 0 0 0,2 3 4 0 0,-1-9 37 0 0,0 0 1 0 0,0 0 0 0 0,1 0-1 0 0,0 0 1 0 0,-1 0 0 0 0,2 0 0 0 0,-1 0-1 0 0,0-1 1 0 0,1 1 0 0 0,-1-1-1 0 0,1 0 1 0 0,0 1 0 0 0,0-1-1 0 0,1-1 1 0 0,-1 1 0 0 0,0 0-1 0 0,1-1 1 0 0,0 0 0 0 0,-1 1 0 0 0,1-2-1 0 0,0 1 1 0 0,0 0 0 0 0,0-1-1 0 0,1 1 1 0 0,-1-1 0 0 0,0-1-1 0 0,0 1 1 0 0,3 0-38 0 0,2 0 125 0 0,0-1 0 0 0,0 0 0 0 0,0 0 0 0 0,1-1-1 0 0,-1 0 1 0 0,0 0 0 0 0,0-1 0 0 0,0 0 0 0 0,0-1 0 0 0,-1 0 0 0 0,1 0 0 0 0,7-5-125 0 0,34-23 150 0 0,-2-3 1 0 0,-1-1 0 0 0,-2-3 0 0 0,-2-1 0 0 0,30-36-151 0 0,8-22-26 0 0,-81 97 23 0 0,0-1 0 0 0,0 1 0 0 0,-1 0 0 0 0,1 0 1 0 0,0 0-1 0 0,-1 0 0 0 0,1 0 0 0 0,0-1 0 0 0,0 1 1 0 0,-1 0-1 0 0,1 0 0 0 0,0-1 0 0 0,0 1 0 0 0,0 0 0 0 0,-1 0 1 0 0,1-1-1 0 0,0 1 0 0 0,0 0 0 0 0,0-1 0 0 0,0 1 1 0 0,0 0-1 0 0,-1 0 0 0 0,1-1 0 0 0,0 1 0 0 0,0 0 1 0 0,0-1-1 0 0,0 1 0 0 0,0 0 0 0 0,0-1 0 0 0,0 1 0 0 0,0 0 1 0 0,0-1-1 0 0,0 1 0 0 0,1 0 0 0 0,-1-1 0 0 0,0 1 1 0 0,0 0-1 0 0,0 0 0 0 0,0-1 0 0 0,0 1 0 0 0,0 0 0 0 0,1-1 1 0 0,-1 1-1 0 0,0 0 0 0 0,0 0 0 0 0,0-1 0 0 0,1 1 1 0 0,-1 0-1 0 0,0 0 0 0 0,0 0 0 0 0,1-1 0 0 0,-1 1 1 0 0,0 0-1 0 0,1 0 0 0 0,-1 0 3 0 0,-25 15-304 0 0,13-3 239 0 0,1 1 1 0 0,0 0-1 0 0,1 1 1 0 0,1 0-1 0 0,0 1 1 0 0,0 0 0 0 0,2 0-1 0 0,0 1 1 0 0,1 0-1 0 0,0 0 1 0 0,1 0-1 0 0,1 1 1 0 0,1 0-1 0 0,0-1 1 0 0,1 1-1 0 0,1 0 1 0 0,1 10 64 0 0,0-21-126 0 0,1-1 0 0 0,0 1 0 0 0,0 0 0 0 0,0-1 0 0 0,1 1 1 0 0,0-1-1 0 0,0 1 0 0 0,0-1 0 0 0,1 0 0 0 0,0 0 0 0 0,0 0 1 0 0,0 0-1 0 0,1-1 0 0 0,-1 1 0 0 0,1-1 0 0 0,0 0 0 0 0,0 0 1 0 0,1 0-1 0 0,-1 0 0 0 0,1-1 0 0 0,2 2 126 0 0,33 16-4260 0 0,0-10-4359 0 0,-30-10 2224 0 0</inkml:trace>
  <inkml:trace contextRef="#ctx0" brushRef="#br0" timeOffset="1855.985">908 829 8146 0 0,'0'0'772'0'0,"0"0"-587"0"0,0 0-57 0 0,0 0 352 0 0,0 0 421 0 0,0 0 380 0 0,0 0 130 0 0,0 0-91 0 0,32 9-202 0 0,108 25-252 0 0,15-25 283 0 0,61-18 1583 0 0,152-29-2732 0 0,-166 15 378 0 0,-102 12-359 0 0,3-2-978 0 0,-1 4 0 0 0,2 5 0 0 0,74 8 959 0 0,-126 3-2492 0 0,-19 3-4147 0 0,-21-5-2239 0 0</inkml:trace>
  <inkml:trace contextRef="#ctx0" brushRef="#br0" timeOffset="2471.26">1330 1253 3177 0 0,'0'0'2310'0'0,"0"0"-527"0"0,0 0-118 0 0,0 0 97 0 0,0 0-82 0 0,0 0-225 0 0,0 0-256 0 0,0 0-245 0 0,0 0-167 0 0,0 0-118 0 0,0 0-139 0 0,0 0-108 0 0,0 0-66 0 0,-32 12-38 0 0,-98 40-20 0 0,68-10 90 0 0,55-31-321 0 0,-1-1-44 0 0,1 0 1 0 0,1 0-1 0 0,0 1 0 0 0,0 0 0 0 0,1 0 0 0 0,0 0 1 0 0,1 1-1 0 0,0 0 0 0 0,1 0 0 0 0,1 0 0 0 0,-1 6-23 0 0,2-14 4 0 0,1 0 0 0 0,-1 0 0 0 0,1 1 0 0 0,0-1 0 0 0,0 0 0 0 0,1 0 0 0 0,-1 1-1 0 0,1-1 1 0 0,0 0 0 0 0,0 0 0 0 0,0 0 0 0 0,1 0 0 0 0,-1 0 0 0 0,1 0-1 0 0,0 0 1 0 0,0-1 0 0 0,1 1 0 0 0,-1 0 0 0 0,1-1 0 0 0,-1 0 0 0 0,1 0 0 0 0,0 0-1 0 0,0 0 1 0 0,1 0 0 0 0,-1 0 0 0 0,1-1 0 0 0,-1 0 0 0 0,1 1 0 0 0,0-2-1 0 0,-1 1 1 0 0,1 0 0 0 0,0-1 0 0 0,0 1 0 0 0,1-1-4 0 0,9 2 140 0 0,1-1 0 0 0,-1 0 0 0 0,1-1 0 0 0,0 0 1 0 0,0-1-1 0 0,-1-1 0 0 0,1-1 0 0 0,0 0 0 0 0,-1 0 0 0 0,1-2 0 0 0,-1 0 0 0 0,0 0 1 0 0,0-1-1 0 0,-1-1 0 0 0,1-1 0 0 0,7-5-140 0 0,17-10 209 0 0,-2-2 0 0 0,0-1-1 0 0,-2-2 1 0 0,-1-1 0 0 0,2-5-209 0 0,-15 17-83 0 0,-1 0 0 0 0,-1-2 1 0 0,-1 0-1 0 0,0-1 0 0 0,-2-1 0 0 0,0 0 1 0 0,-1-1-1 0 0,-1-1 0 0 0,-1 0 0 0 0,-1 0 1 0 0,-1-1-1 0 0,-1-1 0 0 0,-1 0 0 0 0,-1 0 1 0 0,-1 0-1 0 0,-1-1 0 0 0,0-16 83 0 0,-5 36-37 0 0,-1 1 0 0 0,0-1 0 0 0,0 1 0 0 0,0 0 1 0 0,0 0-1 0 0,-1-1 0 0 0,1 1 0 0 0,-1 0 0 0 0,0 0 0 0 0,-1 0 0 0 0,1 1 0 0 0,-1-1 0 0 0,1 1 0 0 0,-1-1 1 0 0,0 1-1 0 0,-1 0 0 0 0,1 0 0 0 0,0 0 0 0 0,-1 0 0 0 0,1 1 0 0 0,-1 0 0 0 0,0-1 0 0 0,0 1 1 0 0,0 0-1 0 0,0 1 0 0 0,0-1 0 0 0,-1 1 0 0 0,1 0 0 0 0,0 0 0 0 0,-1 0 0 0 0,1 1 0 0 0,0-1 0 0 0,-1 1 1 0 0,1 0-1 0 0,-1 0 0 0 0,1 1 0 0 0,-1 0 0 0 0,1-1 0 0 0,0 1 0 0 0,-1 0 0 0 0,1 1 0 0 0,0-1 0 0 0,0 1 1 0 0,0 0-1 0 0,0 0 0 0 0,0 0 0 0 0,0 1 0 0 0,-1 1 37 0 0,-10 5 11 0 0,1 1-1 0 0,0 1 1 0 0,0 1 0 0 0,1 0 0 0 0,0 0-1 0 0,1 1 1 0 0,1 1 0 0 0,0 0 0 0 0,1 1-1 0 0,0 0 1 0 0,2 0 0 0 0,-1 1 0 0 0,2 0-1 0 0,0 0 1 0 0,1 1 0 0 0,1 0 0 0 0,0 0-1 0 0,1 1 1 0 0,1-1 0 0 0,0 15-11 0 0,2-22 30 0 0,0 0 1 0 0,1 0 0 0 0,0 1-1 0 0,1-1 1 0 0,0 0 0 0 0,1 0-1 0 0,0 0 1 0 0,0 0 0 0 0,1-1-1 0 0,1 1 1 0 0,0-1 0 0 0,0 1-1 0 0,0-1 1 0 0,1-1 0 0 0,1 1-1 0 0,-1-1 1 0 0,2 1 0 0 0,-1-2 0 0 0,1 1-1 0 0,5 4-30 0 0,7 4 41 0 0,1-1-1 0 0,1 0 1 0 0,0-2 0 0 0,1 0-1 0 0,0-2 1 0 0,1 0-1 0 0,0-2 1 0 0,1 0 0 0 0,0-2-1 0 0,1 0 1 0 0,3-1-41 0 0,-16-4-241 0 0,0 0 0 0 0,0-1 0 0 0,0 0-1 0 0,1-1 1 0 0,-1-1 0 0 0,0 0 0 0 0,1 0 0 0 0,-1-1 0 0 0,0-1 0 0 0,7-2 241 0 0,24-14-4753 0 0,-5-10-4361 0 0,-28 18 3802 0 0</inkml:trace>
  <inkml:trace contextRef="#ctx0" brushRef="#br0" timeOffset="2765.839">2351 987 11266 0 0,'0'0'3257'0'0,"0"0"-2279"0"0,0 0-681 0 0,0 0 134 0 0,0 0 198 0 0,0 0 167 0 0,0 0 65 0 0,0 0-37 0 0,0 0-69 0 0,-24 34-121 0 0,-77 103-125 0 0,28-17 325 0 0,67-110-801 0 0,2 0 1 0 0,-1 0-1 0 0,1 1 0 0 0,1 0 0 0 0,0 0 0 0 0,0 0 0 0 0,1 0 0 0 0,0 0 0 0 0,1 1 0 0 0,1-1 0 0 0,0 0 0 0 0,0 1 0 0 0,1-1 0 0 0,0 0 0 0 0,2 5-33 0 0,1-9 6 0 0,0 0 0 0 0,1 0 0 0 0,0 0 0 0 0,0-1 0 0 0,0 0 0 0 0,1 0 0 0 0,0 0 0 0 0,0-1 0 0 0,0 0 0 0 0,1 0 0 0 0,0 0 0 0 0,0-1 0 0 0,0 0 0 0 0,0-1 0 0 0,1 1 0 0 0,-1-2 0 0 0,1 1 0 0 0,0-1 0 0 0,1 0-6 0 0,98 3 392 0 0,-62-27-3372 0 0,-26-27-8709 0 0,-19 42 3285 0 0</inkml:trace>
  <inkml:trace contextRef="#ctx0" brushRef="#br0" timeOffset="3007.615">1910 1308 9234 0 0,'0'0'1576'0'0,"0"0"-119"0"0,0 0-25 0 0,0 0-104 0 0,0 0-312 0 0,0 0-223 0 0,217 0-121 0 0,-175-4-136 0 0,2 0-112 0 0,8 1-152 0 0,3-5-136 0 0,0 1-200 0 0,6 0-360 0 0,-2-1-632 0 0,-4 1-1489 0 0,-11 3-2832 0 0,-20 1-4033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05.3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450 340 0 0 0,'0'0'938'0'0,"0"0"482"0"0,0 0 252 0 0,0 0 143 0 0,0 0 130 0 0,0 0-18 0 0,0 0-158 0 0,0 0-231 0 0,0 0-326 0 0,0 0-323 0 0,0 0-279 0 0,0-8 599 0 0,-37 354 2149 0 0,15-77-3090 0 0,18-240-1444 0 0,1-29-3893 0 0,2-17-3599 0 0,1 12 5141 0 0,0 2 1397 0 0</inkml:trace>
  <inkml:trace contextRef="#ctx0" brushRef="#br0" timeOffset="254.945">632 748 5009 0 0,'0'0'1707'0'0,"0"0"-147"0"0,0 0-18 0 0,0 0 18 0 0,0 0-90 0 0,0 0-208 0 0,0 0-297 0 0,0 0-285 0 0,0 0-240 0 0,0 0-190 0 0,0 0-139 0 0,0 0-93 0 0,-6 12-52 0 0,-16 35-89 0 0,16-26-885 0 0,13-19-4717 0 0,-4-3 2133 0 0,1 1-2500 0 0</inkml:trace>
  <inkml:trace contextRef="#ctx0" brushRef="#br0" timeOffset="2356.901">321 1 0 0 0,'0'0'317'0'0,"0"0"684"0"0,0 0 267 0 0,0 0 79 0 0,0 0-43 0 0,0 0-77 0 0,-33 36-109 0 0,-102 117-146 0 0,69-48 386 0 0,57-82-1014 0 0,-7 19 148 0 0,2 1 1 0 0,1 0-1 0 0,3 1 1 0 0,1 0-1 0 0,2 1 1 0 0,3 0-1 0 0,1 0 1 0 0,2 0-1 0 0,4 29-492 0 0,-1-55-64 0 0,1-1-1 0 0,1 0 0 0 0,1 0 0 0 0,0 0 0 0 0,1-1 0 0 0,1 0 0 0 0,1 0 0 0 0,0 0 0 0 0,1-1 0 0 0,1-1 0 0 0,1 1 0 0 0,0-1 1 0 0,0-1-1 0 0,2 0 0 0 0,0-1 0 0 0,0-1 0 0 0,1 0 0 0 0,1 0 0 0 0,0-1 0 0 0,1-1 0 0 0,0-1 0 0 0,0 0 0 0 0,1-1 0 0 0,0-1 0 0 0,0 0 1 0 0,1-2-1 0 0,-1 0 0 0 0,13 2 65 0 0,124 8-8851 0 0,-121-15 4831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13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212 353 0 0 0,'0'0'459'0'0,"0"0"592"0"0,0 0 334 0 0,0 0 228 0 0,0 0 34 0 0,0 0-128 0 0,0 0-224 0 0,0 0-233 0 0,0 0-167 0 0,0 0-128 0 0,0 0-117 0 0,0 0-80 0 0,-16 3-61 0 0,-54 13-69 0 0,15 20 667 0 0,41-21-766 0 0,11-12-298 0 0,-1 0 1 0 0,0 1-1 0 0,0-1 1 0 0,1 1-1 0 0,0 0 1 0 0,0 0-1 0 0,0 0 0 0 0,0 0 1 0 0,0 0-1 0 0,1 1 1 0 0,0-1-1 0 0,0 1 1 0 0,0-1-1 0 0,1 1 0 0 0,-1 0 1 0 0,1 0-1 0 0,0 0 1 0 0,1 0-1 0 0,-1 0 1 0 0,1 0-1 0 0,0 0 0 0 0,0-1 1 0 0,1 6-44 0 0,1-6 44 0 0,1 0 1 0 0,0 0 0 0 0,0-1-1 0 0,0 1 1 0 0,1-1 0 0 0,-1 0-1 0 0,1 0 1 0 0,0 0 0 0 0,-1 0-1 0 0,1-1 1 0 0,0 1 0 0 0,1-1-1 0 0,-1 0 1 0 0,0-1 0 0 0,1 1-1 0 0,-1-1 1 0 0,1 1-45 0 0,14 5 141 0 0,22 11 15 0 0,-33-16-71 0 0,0 0 1 0 0,0 0-1 0 0,0 0 0 0 0,0 1 0 0 0,0 1 0 0 0,-1-1 1 0 0,1 1-1 0 0,-1 0 0 0 0,0 1 0 0 0,0 0 0 0 0,-1 0 1 0 0,1 0-1 0 0,-1 1 0 0 0,0 0 0 0 0,-1 0 0 0 0,0 1 1 0 0,0-1-1 0 0,0 1 0 0 0,0 0 0 0 0,-1 1 0 0 0,-1-1 1 0 0,1 1-1 0 0,-1-1 0 0 0,0 1 0 0 0,-1 0 0 0 0,0 0 1 0 0,0 2-86 0 0,-1-4 51 0 0,0 0 0 0 0,-1 0 0 0 0,0 0 0 0 0,-1-1 0 0 0,1 1 1 0 0,-1 0-1 0 0,0 0 0 0 0,0-1 0 0 0,-1 1 0 0 0,1-1 0 0 0,-1 1 1 0 0,-1-1-1 0 0,1 1 0 0 0,-1-1 0 0 0,0 0 0 0 0,0 0 0 0 0,0-1 1 0 0,-1 1-1 0 0,-1 1-51 0 0,-5 4-156 0 0,-1 0 0 0 0,0-1-1 0 0,0-1 1 0 0,-1 0 0 0 0,0 0 0 0 0,-1-1 0 0 0,1-1 0 0 0,-1 0 0 0 0,0-1 0 0 0,-14 4 156 0 0,-29 1-5394 0 0,2-14-6418 0 0,48 1 9941 0 0</inkml:trace>
  <inkml:trace contextRef="#ctx0" brushRef="#br0" timeOffset="289.36">78 367 0 0 0,'0'0'806'0'0,"0"0"378"0"0,0 0 403 0 0,0 0 269 0 0,0 0 55 0 0,0 0-132 0 0,0 0-202 0 0,0 0-150 0 0,0 0-119 0 0,0 0-115 0 0,0 0-170 0 0,0 0-176 0 0,14 0-121 0 0,107-14 887 0 0,20-1-610 0 0,-25 8-1291 0 0,-65 7-8565 0 0,-32 0 1623 0 0,-12 0 3761 0 0</inkml:trace>
  <inkml:trace contextRef="#ctx0" brushRef="#br0" timeOffset="602.297">767 283 4017 0 0,'0'0'1683'0'0,"0"0"-175"0"0,0 0 18 0 0,0 0 149 0 0,0 0 7 0 0,0 0-138 0 0,0 0-226 0 0,0 0-242 0 0,0 0-195 0 0,0 0-166 0 0,0 0-125 0 0,0 0-116 0 0,-4 32-70 0 0,-8 100-54 0 0,2 72 626 0 0,4-156-1057 0 0,-2 0-1 0 0,-2-1 1 0 0,-2 0 0 0 0,-17 43 81 0 0,25-80-302 0 0,-13 35-191 0 0,17-20-4254 0 0,13-24-5211 0 0,-10-1 5364 0 0</inkml:trace>
  <inkml:trace contextRef="#ctx0" brushRef="#br0" timeOffset="1082.58">1017 110 2136 0 0,'0'0'1841'0'0,"0"0"-53"0"0,0 0-65 0 0,0 0 71 0 0,0 0 6 0 0,0 0-101 0 0,0 0-213 0 0,0 0-275 0 0,0 0-280 0 0,0 0-286 0 0,0 0-215 0 0,0 0-100 0 0,7 8 436 0 0,60 150 1903 0 0,-36-91-2381 0 0,-2 2 0 0 0,-3 1 0 0 0,-3 1 0 0 0,5 34-288 0 0,-24-91-19 0 0,-1 0 0 0 0,-1 0 0 0 0,0 1 0 0 0,-1 0 0 0 0,0-1 0 0 0,-1 1 0 0 0,-1-1 1 0 0,0 1-1 0 0,-1 0 0 0 0,-1-1 0 0 0,0 0 0 0 0,-1 0 0 0 0,0 0 0 0 0,-1 0 0 0 0,-1 0 0 0 0,0-1 0 0 0,-1 0 1 0 0,0-1-1 0 0,-1 1 0 0 0,-1-1 0 0 0,1-1 0 0 0,-2 0 0 0 0,-3 4 19 0 0,-101 53-3034 0 0,71-56-1771 0 0,-3-8-5146 0 0,37-4 5775 0 0</inkml:trace>
  <inkml:trace contextRef="#ctx0" brushRef="#br0" timeOffset="1984.016">1352 18 576 0 0,'0'0'1833'0'0,"0"0"-69"0"0,0 0-9 0 0,0 0 95 0 0,0 0 38 0 0,0 0-90 0 0,0 0-205 0 0,0 0-274 0 0,0 0-256 0 0,0 0-219 0 0,0 0-187 0 0,0 0-140 0 0,0 0-74 0 0,-4-1 4042 0 0,4 2-4439 0 0,0-1 6 0 0,0 0 0 0 0,0 0 8 0 0,0 0-2 0 0,0 0 2 0 0,0 0 9 0 0,0 0-17 0 0,0 0 10 0 0,0 0-17 0 0,0 0-2 0 0,0 0 11 0 0,0 0 6 0 0,0 0-10 0 0,0 0-10 0 0,0 0-7 0 0,0 0-2 0 0,0 0-9 0 0,0 0-7 0 0,0 0 10 0 0,0 0-5 0 0,0 0 7 0 0,0 0 14 0 0,0 0-3 0 0,0 0 6 0 0,0 0-6 0 0,0 0-11 0 0,0 0 0 0 0,0 0 10 0 0,0 0 2 0 0,0 0-2 0 0,0 0 10 0 0,0 0-17 0 0,0 0 2 0 0,0 0 3 0 0,0 0-8 0 0,0 0 19 0 0,0 0-3 0 0,0 0 2 0 0,0 0 18 0 0,0 0-10 0 0,0 0 1 0 0,0 0-5 0 0,0 0 1 0 0,0 0 4 0 0,0 0 1 0 0,0 0-8 0 0,0 0-11 0 0,0 0 1 0 0,0 0-4 0 0,0 0-2 0 0,0 0-6 0 0,0 0-6 0 0,0 0-23 0 0,0 0-12 0 0,0 0-5 0 0,0 0 5 0 0,13-1-2 0 0,165-13 14 0 0,-177 14 3 0 0,-1-1 0 0 0,1 1 0 0 0,-1 0 0 0 0,1-1 0 0 0,0 1-1 0 0,-1 0 1 0 0,1 0 0 0 0,0 0 0 0 0,-1-1 0 0 0,1 1 0 0 0,-1 0 0 0 0,1 0-1 0 0,0 0 1 0 0,-1 0 0 0 0,1 0 0 0 0,0 0 0 0 0,-1 1 0 0 0,1-1 0 0 0,0 0-1 0 0,-1 0 1 0 0,1 0 0 0 0,0 1 0 0 0,-1-1 0 0 0,1 0 0 0 0,-1 0 0 0 0,1 1-1 0 0,-1-1 1 0 0,1 1 0 0 0,-1-1 0 0 0,1 0 0 0 0,-1 1 0 0 0,1-1 0 0 0,-1 1-1 0 0,1-1 1 0 0,-1 1 0 0 0,0 0 0 0 0,1-1 0 0 0,-1 1 0 0 0,0-1 0 0 0,1 1-1 0 0,-1 0 1 0 0,0-1 0 0 0,0 1 0 0 0,0-1 0 0 0,0 1 0 0 0,0 0 0 0 0,1-1-1 0 0,-1 1 1 0 0,0 0 0 0 0,0-1 0 0 0,-1 1 0 0 0,1 0 0 0 0,0-1 0 0 0,0 1-1 0 0,0 0 1 0 0,0-1 0 0 0,0 1 0 0 0,-1-1 0 0 0,1 1 0 0 0,0 0 0 0 0,-1 0 1 0 0,-31 35 58 0 0,22-26-57 0 0,-135 139-5 0 0,144-147 3 0 0,0-1 0 0 0,0 1 0 0 0,0 0 0 0 0,0-1 0 0 0,0 1 0 0 0,1 0 0 0 0,-1-1 0 0 0,1 1 0 0 0,-1 0 0 0 0,1 0 0 0 0,-1 0 0 0 0,1-1 0 0 0,0 1 0 0 0,0 0 0 0 0,0 0 0 0 0,0 0 0 0 0,0 0 0 0 0,1-1 0 0 0,-1 1 0 0 0,1 0 0 0 0,-1 0 0 0 0,1 0 0 0 0,-1-1 0 0 0,1 1 0 0 0,0 0 0 0 0,0-1 1 0 0,0 1-1 0 0,0-1 0 0 0,0 1 0 0 0,0-1 0 0 0,0 1 0 0 0,0-1 0 0 0,1 0 0 0 0,-1 0 0 0 0,1 1 0 0 0,-1-1 0 0 0,1 0 0 0 0,-1 0 0 0 0,1 0 0 0 0,-1-1 0 0 0,1 1 0 0 0,0 0 0 0 0,0-1 0 0 0,-1 1 0 0 0,1-1 0 0 0,0 1 0 0 0,0-1 1 0 0,12 2 12 0 0,0-1 0 0 0,0 0 0 0 0,0-1 0 0 0,0-1 0 0 0,0 0-1 0 0,0 0 1 0 0,0-2 0 0 0,-1 0 0 0 0,12-4-12 0 0,36-7-396 0 0,-3-2-1787 0 0,-18 11-4687 0 0,-27 3 2111 0 0,-1-1-5601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05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127 426 776 0 0,'0'0'1444'0'0,"0"0"-206"0"0,0 0-24 0 0,0 0 103 0 0,0 0 80 0 0,0 0 30 0 0,0 0-70 0 0,0 0-131 0 0,0 0-154 0 0,-21 32-206 0 0,-63 103-189 0 0,62-70 45 0 0,24-54-538 0 0,-1-3-66 0 0,1 0 0 0 0,0-1 0 0 0,1 1 1 0 0,0-1-1 0 0,0 0 0 0 0,0 0 0 0 0,1 0 1 0 0,0 0-1 0 0,1-1 0 0 0,-1 1 1 0 0,1-1-1 0 0,1 0 0 0 0,-1-1 0 0 0,1 1 1 0 0,0-1-1 0 0,0 0 0 0 0,0-1 1 0 0,1 1-1 0 0,-1-1 0 0 0,1 0 0 0 0,0-1 1 0 0,1 0-1 0 0,-1 0 0 0 0,0-1 1 0 0,1 1-1 0 0,-1-1 0 0 0,1-1 0 0 0,0 0 1 0 0,0 0-1 0 0,0 0 0 0 0,-1-1 1 0 0,1 0-1 0 0,0-1 0 0 0,0 0 0 0 0,0 0 1 0 0,-1-1-1 0 0,1 0 0 0 0,0 0 1 0 0,4-2-119 0 0,2-3 93 0 0,0 0 1 0 0,-1-1 0 0 0,1 0 0 0 0,-2-1 0 0 0,1 0 0 0 0,-1-1 0 0 0,-1-1 0 0 0,0 0 0 0 0,0 0 0 0 0,-1-1 0 0 0,0-1 0 0 0,-1 1 0 0 0,-1-1 0 0 0,0-1 0 0 0,-1 0 0 0 0,0 0 0 0 0,-1 0 0 0 0,-1-1 0 0 0,0 0 0 0 0,-1 0 0 0 0,0 0 0 0 0,-1 0 0 0 0,-1-1 0 0 0,-1 0 0 0 0,0 1 0 0 0,-1-5-94 0 0,-2 11-103 0 0,0 1 1 0 0,0 0-1 0 0,-1 0 1 0 0,0 0-1 0 0,0 0 1 0 0,-1 1-1 0 0,0-1 1 0 0,-1 1-1 0 0,1 0 1 0 0,-1 0-1 0 0,-1 0 1 0 0,1 1-1 0 0,-1 0 1 0 0,0 0-1 0 0,-1 0 1 0 0,1 1-1 0 0,-1 0 1 0 0,0 0-1 0 0,-1 1 103 0 0,1-1-486 0 0,-1 0 0 0 0,0 1 0 0 0,0 1 0 0 0,0-1 0 0 0,0 1 0 0 0,-1 1 0 0 0,1-1 0 0 0,-1 1 0 0 0,0 1 0 0 0,0 0 0 0 0,-5 0 486 0 0,13 1-140 0 0,-38 3-7407 0 0,26 1 555 0 0</inkml:trace>
  <inkml:trace contextRef="#ctx0" brushRef="#br0" timeOffset="593.235">607 275 1000 0 0,'0'0'1917'0'0,"0"0"56"0"0,0 0 62 0 0,0 0 25 0 0,0 0-161 0 0,0 0-235 0 0,0 0-262 0 0,0 0-230 0 0,0 0-200 0 0,0 0-174 0 0,0 0-142 0 0,0 0-95 0 0,0 0-51 0 0,13-5-48 0 0,40-12-27 0 0,30 10 987 0 0,-80 6-1404 0 0,1-1 0 0 0,-1 1 1 0 0,1 0-1 0 0,-1 1 0 0 0,1-1 0 0 0,-1 0 1 0 0,1 1-1 0 0,-1 0 0 0 0,1 0 1 0 0,-1 0-1 0 0,1 0 0 0 0,-1 1 0 0 0,1-1 1 0 0,-1 1-1 0 0,1 0 0 0 0,-1 0 0 0 0,0 0 1 0 0,1 1-1 0 0,-1-1 0 0 0,0 1 0 0 0,0 0 1 0 0,0 0-1 0 0,0 0 0 0 0,0 0 1 0 0,-1 0-1 0 0,1 0 0 0 0,-1 1 0 0 0,1-1 1 0 0,-1 1-1 0 0,0 0 0 0 0,0 0 0 0 0,0 0 1 0 0,0 0-1 0 0,0 0 0 0 0,-1 0 1 0 0,1 0-1 0 0,-1 1 0 0 0,0-1 0 0 0,0 1 1 0 0,0-1-19 0 0,-3 5 45 0 0,0 1 1 0 0,-1-1-1 0 0,0 0 1 0 0,0-1 0 0 0,0 1-1 0 0,-1-1 1 0 0,0 1-1 0 0,-1-1 1 0 0,0 0 0 0 0,0 0-1 0 0,0-1 1 0 0,-1 0-1 0 0,0 0 1 0 0,0 0 0 0 0,0-1-1 0 0,-6 4-45 0 0,-30 34 299 0 0,41-41-298 0 0,0 0 1 0 0,0-1-1 0 0,0 1 1 0 0,0 0-1 0 0,0 0 0 0 0,0 0 1 0 0,1-1-1 0 0,-1 1 1 0 0,1 0-1 0 0,-1 0 1 0 0,1 0-1 0 0,0 0 0 0 0,-1 0 1 0 0,1 0-1 0 0,0 0 1 0 0,1 0-1 0 0,-1 0 1 0 0,0 0-1 0 0,0 0 0 0 0,1 0 1 0 0,-1 0-1 0 0,1 0 1 0 0,0 0-1 0 0,0 0 0 0 0,0 0 1 0 0,-1 0-1 0 0,2-1 1 0 0,-1 1-1 0 0,0 0 1 0 0,0-1-1 0 0,0 1 0 0 0,1-1 1 0 0,-1 1-1 0 0,1-1 1 0 0,-1 0-1 0 0,1 0 1 0 0,1 1-2 0 0,69 45-6 0 0,-65-43 19 0 0,0-2 4 0 0,-1 1 0 0 0,0 0 0 0 0,0 1 0 0 0,0-1 0 0 0,0 1 0 0 0,0 1 0 0 0,-1-1 0 0 0,0 1 1 0 0,0 0-1 0 0,0 0 0 0 0,-1 0 0 0 0,1 1 0 0 0,-1-1 0 0 0,-1 1 0 0 0,1 0 0 0 0,-1 0 0 0 0,0 1 0 0 0,0-1 0 0 0,-1 0 0 0 0,1 1 0 0 0,-2 0 0 0 0,1 0 0 0 0,-1-1 1 0 0,0 1-1 0 0,0 6-17 0 0,-3-8 47 0 0,-1 0 0 0 0,1 0 0 0 0,-1-1 0 0 0,0 1 0 0 0,-1-1 1 0 0,1 0-1 0 0,-1 0 0 0 0,0 0 0 0 0,0-1 0 0 0,0 1 0 0 0,0-1 1 0 0,-1 0-1 0 0,1 0 0 0 0,-1 0 0 0 0,0-1 0 0 0,-2 2-47 0 0,5-3 18 0 0,-14 7-86 0 0,-1 0 1 0 0,0-1-1 0 0,0 0 1 0 0,0-2-1 0 0,-1 0 1 0 0,0-1-1 0 0,0-1 1 0 0,0 0-1 0 0,0-2 0 0 0,0 0 1 0 0,-7-1 67 0 0,9-18-4869 0 0,15 0-5719 0 0,1 17 9359 0 0,0-6-5298 0 0</inkml:trace>
  <inkml:trace contextRef="#ctx0" brushRef="#br0" timeOffset="1248.036">1058 80 0 0 0,'0'0'978'0'0,"0"0"231"0"0,0 0 215 0 0,0 0 146 0 0,0 0 38 0 0,0 0-29 0 0,0 0-89 0 0,0 0-100 0 0,0 0-109 0 0,0 0-112 0 0,0 0-141 0 0,0 0-124 0 0,13 9-93 0 0,90 77 1085 0 0,-62-42-1040 0 0,-21-25-639 0 0,0 2 0 0 0,-1 0 0 0 0,-2 2 0 0 0,0 0-1 0 0,-1 0 1 0 0,-2 2 0 0 0,6 13-217 0 0,-12-20-23 0 0,-2 1-1 0 0,0 1 0 0 0,-1-1 1 0 0,-1 1-1 0 0,-1 0 1 0 0,-1 0-1 0 0,0 0 1 0 0,-2 0-1 0 0,0 0 0 0 0,-1 0 1 0 0,-1 0-1 0 0,-1 0 1 0 0,-1 0-1 0 0,-1 0 1 0 0,0-1-1 0 0,-2 0 1 0 0,0 0-1 0 0,-1-1 0 0 0,-1 1 1 0 0,-1-2-1 0 0,-8 13 24 0 0,-100 107-2025 0 0,17-68-2203 0 0,-14-17-7836 0 0,87-41 10165 0 0</inkml:trace>
  <inkml:trace contextRef="#ctx0" brushRef="#br0" timeOffset="2463.416">1780 6 0 0 0,'0'0'1172'0'0,"0"0"273"0"0,0 0 39 0 0,0 0-143 0 0,0 0-179 0 0,0 0-174 0 0,0 0-145 0 0,0 0-75 0 0,0 0 26 0 0,-8-2 29 0 0,6 1-740 0 0,0 1 0 0 0,0-1 0 0 0,0 1 0 0 0,0-1 0 0 0,0 1 0 0 0,0 0 0 0 0,0 0 1 0 0,-1 0-1 0 0,1 0 0 0 0,0 0 0 0 0,0 0 0 0 0,0 1 0 0 0,0-1 0 0 0,0 0 0 0 0,0 1 0 0 0,0 0 1 0 0,0 0-1 0 0,0 0 0 0 0,0 0 0 0 0,0 0 0 0 0,0 0 0 0 0,0 0 0 0 0,1 0 0 0 0,-1 1 1 0 0,0-1-1 0 0,1 1 0 0 0,-1-1 0 0 0,1 1 0 0 0,0-1 0 0 0,-1 1 0 0 0,0 2-83 0 0,-89 153 2757 0 0,61-87-2094 0 0,3 1-1 0 0,3 2 1 0 0,-13 65-663 0 0,22 43 334 0 0,17-168-363 0 0,0 1 1 0 0,1-1-1 0 0,0 0 0 0 0,1 0 1 0 0,1 0-1 0 0,0-1 1 0 0,0 1-1 0 0,1-1 1 0 0,1 0-1 0 0,0-1 1 0 0,1 0-1 0 0,0 0 1 0 0,0 0-1 0 0,1-1 1 0 0,1 0-1 0 0,0-1 1 0 0,0 0-1 0 0,1-1 1 0 0,0 0-1 0 0,0-1 0 0 0,1 0 1 0 0,0 0-1 0 0,0-1 1 0 0,0-1-1 0 0,1 0 1 0 0,0-1-1 0 0,0 0 1 0 0,9 0 28 0 0,43-2-3194 0 0,-24-8-5668 0 0,-29 4 3242 0 0</inkml:trace>
  <inkml:trace contextRef="#ctx0" brushRef="#br0" timeOffset="7494.628">1907 326 0 0 0,'0'0'397'0'0,"0"0"532"0"0,0 0 271 0 0,0 0 136 0 0,0 0-32 0 0,0 0-99 0 0,0 0-96 0 0,0 0-95 0 0,0 0-101 0 0,0 0-176 0 0,0 0-167 0 0,-3-3-130 0 0,2 2-409 0 0,1 0-1 0 0,-1 0 0 0 0,1 0 0 0 0,-1 0 1 0 0,1 0-1 0 0,-1 0 0 0 0,1 0 1 0 0,0 0-1 0 0,0 0 0 0 0,-1 0 0 0 0,1 0 1 0 0,0 0-1 0 0,0 0 0 0 0,0 0 1 0 0,0-1-1 0 0,0 1 0 0 0,0 0 0 0 0,0 0 1 0 0,1 0-1 0 0,-1 0 0 0 0,0 0 0 0 0,1 0 1 0 0,-1 0-1 0 0,0 0 0 0 0,1 0 1 0 0,-1 0-1 0 0,1 0 0 0 0,0 0 0 0 0,-1 1 1 0 0,1-1-1 0 0,0 0 0 0 0,-1 0 0 0 0,1 0 1 0 0,0 1-1 0 0,0-1 0 0 0,0 0 1 0 0,0 1-1 0 0,-1-1 0 0 0,1 1 0 0 0,0-1 1 0 0,0 1-1 0 0,0 0 0 0 0,0-1 1 0 0,0 1-1 0 0,0 0 0 0 0,0-1 0 0 0,1 1 1 0 0,-1 0-1 0 0,0 0 0 0 0,0 0 0 0 0,0 0 1 0 0,0 0-1 0 0,0 0 0 0 0,0 0 1 0 0,0 1-1 0 0,0-1 0 0 0,1 1-30 0 0,246-70 2818 0 0,-150 61-2366 0 0,-97 9-444 0 0,1 1-1 0 0,0-1 0 0 0,-1 0 1 0 0,1 0-1 0 0,-1 1 1 0 0,1-1-1 0 0,-1 1 1 0 0,1-1-1 0 0,-1 1 0 0 0,0-1 1 0 0,0 1-1 0 0,0 0 1 0 0,0 0-1 0 0,0-1 1 0 0,0 1-1 0 0,-1 0 0 0 0,1 0 1 0 0,-1 0-1 0 0,1 0 1 0 0,-1 0-1 0 0,0 0 0 0 0,1 0 1 0 0,-1 0-1 0 0,0 0 1 0 0,0 0-1 0 0,-1 0 1 0 0,1 0-1 0 0,0 0 0 0 0,-1 0 1 0 0,1 0-1 0 0,-1 0 1 0 0,1 0-1 0 0,-1 0 1 0 0,0-1-1 0 0,0 1 0 0 0,0 0 1 0 0,0 0-1 0 0,0-1 1 0 0,0 1-1 0 0,-1-1 1 0 0,1 1-1 0 0,-1-1 0 0 0,1 1 1 0 0,-1 0-8 0 0,-34 40 98 0 0,-2 0 0 0 0,-2-3 0 0 0,-31 24-98 0 0,29-27 20 0 0,1 2-1 0 0,3 2 0 0 0,-25 32-19 0 0,59-67 5 0 0,0 0 0 0 0,1 0 0 0 0,-1 0 0 0 0,1 1 0 0 0,0-1 0 0 0,1 1 0 0 0,-1 0-1 0 0,1 0 1 0 0,0 0 0 0 0,1 0 0 0 0,-1 0 0 0 0,1 1 0 0 0,0-1 0 0 0,1 0 0 0 0,-1 1 0 0 0,1-1 0 0 0,1 1-5 0 0,2-4 44 0 0,-1 0 0 0 0,1 1 0 0 0,1-1 0 0 0,-1 0 1 0 0,0-1-1 0 0,1 1 0 0 0,-1-1 0 0 0,1 1 0 0 0,0-1 0 0 0,0 0 0 0 0,0-1 0 0 0,0 1 1 0 0,0 0-1 0 0,0-1 0 0 0,0 0 0 0 0,1 0 0 0 0,-1-1 0 0 0,0 1 0 0 0,1-1 0 0 0,-1 0 0 0 0,0 0 1 0 0,1 0-1 0 0,-1-1 0 0 0,4 0-44 0 0,18 2 116 0 0,1-1 0 0 0,-1-2 0 0 0,1-1 1 0 0,-1-1-1 0 0,0-1 0 0 0,0-1 0 0 0,0-1 0 0 0,5-4-116 0 0,51-29-3092 0 0,-75 34 1446 0 0,3-3-6078 0 0,-5 5 1285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17.3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1 427 0 0 0,'0'0'1026'0'0,"0"0"271"0"0,0 0 154 0 0,0 0 240 0 0,0 0 256 0 0,0 0 106 0 0,0 0-102 0 0,0 0-278 0 0,0 0-326 0 0,0 0-284 0 0,0 0-221 0 0,0 0-103 0 0,0 0-43 0 0,8-9-55 0 0,152-160 2475 0 0,32-32-1941 0 0,-149 153-1059 0 0,-38 84-407 0 0,-4-27 304 0 0,-2-2-9 0 0,0 1 0 0 0,1-1 0 0 0,0 1 1 0 0,0-1-1 0 0,1 1 0 0 0,-1-1 0 0 0,2 1 0 0 0,-1-1 0 0 0,1 0 0 0 0,1 1 0 0 0,-1-1 0 0 0,1 0 0 0 0,0 0 0 0 0,1-1 0 0 0,-1 1 0 0 0,1-1 0 0 0,1 1 0 0 0,-1-1 0 0 0,1-1 0 0 0,0 1 0 0 0,1-1 0 0 0,-1 1 0 0 0,1-2 0 0 0,0 1 1 0 0,6 3-5 0 0,-1-6 21 0 0,-1-1 1 0 0,1 0 0 0 0,-1 0 0 0 0,1-1 0 0 0,-1-1 0 0 0,1 0 0 0 0,-1 0 0 0 0,1-1 0 0 0,-1-1 0 0 0,0 1 0 0 0,0-2 0 0 0,0 1 0 0 0,0-1-1 0 0,-1-1 1 0 0,0 0 0 0 0,1 0 0 0 0,-2-1 0 0 0,1 0 0 0 0,-1 0 0 0 0,0-1 0 0 0,0 0 0 0 0,0-1 0 0 0,-1 0 0 0 0,0-1-22 0 0,99-66-25 0 0,-80 67-75 0 0,-25 8 44 0 0,-1 0-17 0 0,0 0 10 0 0,0 11 14 0 0,-36 123 290 0 0,17-84-174 0 0,12-25-383 0 0,0 0-1 0 0,2 0 1 0 0,1 1 0 0 0,1 0 0 0 0,1 0 0 0 0,2 12 316 0 0,5-25-3678 0 0,6-7-6990 0 0,-7-6 3795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17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1110 1 6009 0 0,'0'0'1961'0'0,"0"0"-788"0"0,0 0-211 0 0,0 0 233 0 0,0 0 178 0 0,0 0-35 0 0,0 0-175 0 0,-36 27-212 0 0,-115 89-192 0 0,-91 54 577 0 0,-160 105-1120 0 0,223-142-459 0 0,173-128-137 0 0,-63 63-603 0 0,54-40-3789 0 0,6 3-5888 0 0,8-26 9262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18.1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435 0 1584 0 0,'0'0'2297'0'0,"0"0"-507"0"0,0 0-193 0 0,0 0 142 0 0,0 0 147 0 0,0 0-19 0 0,0 0-179 0 0,0 0-358 0 0,0 0-382 0 0,0 0-317 0 0,0 0-211 0 0,0 0-50 0 0,0 0-8 0 0,-7 3 5 0 0,-326 167 1476 0 0,331-169-1844 0 0,-3 1-5 0 0,0 0-1 0 0,0 0 0 0 0,0 0 1 0 0,1 0-1 0 0,-1 1 1 0 0,1 0-1 0 0,-1 0 0 0 0,1 0 1 0 0,0 0-1 0 0,0 1 0 0 0,1-1 1 0 0,-1 1-1 0 0,1 0 0 0 0,0 0 1 0 0,0 0-1 0 0,0 1 1 0 0,0-1-1 0 0,1 1 0 0 0,0 0 1 0 0,0-1-1 0 0,0 1 0 0 0,-1 3 7 0 0,6-5-15 0 0,1-1-1 0 0,-1 1 0 0 0,0-1 0 0 0,1 0 0 0 0,-1 0 0 0 0,1 0 0 0 0,-1 0 1 0 0,1-1-1 0 0,0 1 0 0 0,0-1 0 0 0,0 0 0 0 0,0 0 0 0 0,0-1 0 0 0,0 1 1 0 0,0-1-1 0 0,0 0 0 0 0,0 0 0 0 0,1 0 16 0 0,149 15 4 0 0,-151-15 24 0 0,1 0 1 0 0,-1 0-1 0 0,1 0 1 0 0,0 0-1 0 0,-1 0 0 0 0,1 1 1 0 0,0 0-1 0 0,-1 0 1 0 0,1 0-1 0 0,-1 0 0 0 0,0 0 1 0 0,1 0-1 0 0,-1 1 1 0 0,0 0-1 0 0,0 0 0 0 0,0 0 1 0 0,0 0-1 0 0,0 0 1 0 0,0 1-1 0 0,-1-1 0 0 0,1 1 1 0 0,-1-1-1 0 0,1 1 0 0 0,-1 0 1 0 0,0 0-1 0 0,0 0 1 0 0,-1 1-1 0 0,1-1 0 0 0,0 0 1 0 0,-1 0-1 0 0,0 1 1 0 0,0-1-1 0 0,0 1 0 0 0,0 0 1 0 0,-1-1-1 0 0,1 1 1 0 0,-1-1-1 0 0,0 1 0 0 0,0 0 1 0 0,0-1-1 0 0,-1 1 1 0 0,1-1-1 0 0,-1 1 0 0 0,0 0 1 0 0,0-1-1 0 0,0 0 1 0 0,0 1-1 0 0,-1-1-28 0 0,-11 11 56 0 0,0-1 0 0 0,-1-1 0 0 0,-1 0 0 0 0,1-1-1 0 0,-2 0 1 0 0,0-1 0 0 0,0-1 0 0 0,-1-1 0 0 0,0 0 0 0 0,0-1 0 0 0,-1-1 0 0 0,-5 1-56 0 0,-39 9-422 0 0,19-17-2990 0 0,36-23-10386 0 0,7 19 9105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18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5265 0 0,'0'0'1977'0'0,"0"0"-16"0"0,0 0 84 0 0,0 0 59 0 0,0 0-214 0 0,0 0-370 0 0,0 0-377 0 0,0 0-304 0 0,0 0-207 0 0,0 0-88 0 0,0 0-28 0 0,0 0-1 0 0,0 0 3 0 0,11 1-44 0 0,212 9 1496 0 0,-170 3-1839 0 0,-52-12-131 0 0,0-1 1 0 0,-1 1 0 0 0,1 0-1 0 0,0 0 1 0 0,0 0-1 0 0,-1 0 1 0 0,1 0 0 0 0,0 0-1 0 0,-1 0 1 0 0,1 1-1 0 0,-1-1 1 0 0,1 0 0 0 0,-1 0-1 0 0,0 0 1 0 0,0 0-1 0 0,1 1 1 0 0,-1-1 0 0 0,0 0-1 0 0,0 0 1 0 0,0 1-1 0 0,0-1 1 0 0,0 0 0 0 0,-1 0-1 0 0,1 0 1 0 0,0 1 0 0 0,-1-1-1 0 0,1 0 1 0 0,0 0-1 0 0,-1 0 1 0 0,1 0 0 0 0,-1 0-1 0 0,0 1 1 0 0,1-1-1 0 0,-1 0 1 0 0,0 0 0 0 0,0-1-1 0 0,0 1 1 0 0,1 0-1 0 0,-1 0 1 0 0,0 0 0 0 0,0-1-1 0 0,-1 2 0 0 0,-144 130 158 0 0,137-123-164 0 0,6-8 5 0 0,0 1 0 0 0,1-1 0 0 0,-1 1 0 0 0,0 0 0 0 0,1 0 0 0 0,0 0 0 0 0,-1 0 0 0 0,1 0 1 0 0,0 0-1 0 0,0 1 0 0 0,0-1 0 0 0,0 1 0 0 0,1-1 0 0 0,-1 1 0 0 0,1 0 0 0 0,-1-1 0 0 0,1 1 1 0 0,0 0-1 0 0,0 0 0 0 0,0 0 0 0 0,1 0 0 0 0,-1 0 0 0 0,1 0 0 0 0,-1 0 0 0 0,1 1 0 0 0,0-1 0 0 0,0 0 1 0 0,1 0-1 0 0,-1 0 0 0 0,1 0 0 0 0,-1 0 0 0 0,1 0 0 0 0,0 0 0 0 0,0 0 0 0 0,0 0 0 0 0,1 0 0 0 0,-1-1 1 0 0,1 1-1 0 0,-1 0 0 0 0,1-1 0 0 0,0 1 0 0 0,0-1 0 0 0,0 0 0 0 0,1 1 1 0 0,8 2-87 0 0,1-1 0 0 0,0 0 0 0 0,0 0 1 0 0,0-1-1 0 0,0-1 0 0 0,0 0 0 0 0,1-1 0 0 0,-1 0 0 0 0,1-1 0 0 0,-1-1 0 0 0,1 0 0 0 0,11-2 87 0 0,14-7-2507 0 0,-15-1-3122 0 0,-10 6-925 0 0,-6-2-1894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0,'0'0'461'0'0,"0"0"674"0"0,0 0 248 0 0,0 0 180 0 0,0 0 162 0 0,0 0 52 0 0,0 0-72 0 0,0 0-170 0 0,0 0-218 0 0,0 0-191 0 0,0 0-130 0 0,20-4-94 0 0,65-11-75 0 0,57 12 2089 0 0,246 13-1264 0 0,-216-46-4742 0 0,-166 32 2198 0 0,-1 1-2098 0 0,-2 3-5126 0 0,-3 0 2184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52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180 277 0 0 0,'20'-77'0'0'0,"-17"54"2182"0"0,-3-1 3962 0 0,-1 8-130 0 0,-15 20-2721 0 0,-7 31-2914 0 0,2 1 0 0 0,2 1 0 0 0,1 0 0 0 0,2 1 0 0 0,-4 18-379 0 0,10-29 176 0 0,-4 13-58 0 0,2 2 0 0 0,2 0-1 0 0,2 0 1 0 0,2 1-1 0 0,1 0 1 0 0,3 0 0 0 0,1 0-1 0 0,2 0 1 0 0,3 6-118 0 0,-2-28 112 0 0,1 0 0 0 0,1 1 0 0 0,1-1 0 0 0,0-1 1 0 0,2 1-1 0 0,1-1 0 0 0,0 0 0 0 0,1-1 0 0 0,1 0 0 0 0,1 0 0 0 0,1-1 0 0 0,1-1 0 0 0,0 0 0 0 0,1-1 1 0 0,1 0-1 0 0,0-1 0 0 0,1 0 0 0 0,1-2 0 0 0,1 1-112 0 0,65 5 1752 0 0,-83-19-1624 0 0,0 0-32 0 0,0 0-12 0 0,0 0-25 0 0,-10-16-2786 0 0,4 9-4503 0 0,4 4-4144 0 0</inkml:trace>
  <inkml:trace contextRef="#ctx0" brushRef="#br0" timeOffset="2797.354">445 538 112 0 0,'0'0'938'0'0,"0"0"16"0"0,0 0 225 0 0,0 0 295 0 0,0 0 178 0 0,0 0-22 0 0,0 0-208 0 0,0 0-281 0 0,0 0-263 0 0,0 0-226 0 0,0 0-155 0 0,2-3-57 0 0,94-192 3687 0 0,-44 100-3582 0 0,-23 68-1304 0 0,-25 53 212 0 0,27 110 888 0 0,-31-135-334 0 0,0 0 1 0 0,0-1 0 0 0,0 1-1 0 0,0 0 1 0 0,0 0-1 0 0,0 0 1 0 0,1-1 0 0 0,-1 1-1 0 0,0 0 1 0 0,0-1 0 0 0,1 1-1 0 0,-1 0 1 0 0,0-1 0 0 0,1 1-1 0 0,-1 0 1 0 0,1-1 0 0 0,-1 1-1 0 0,1 0 1 0 0,-1-1-1 0 0,1 1 1 0 0,0-1 0 0 0,-1 1-1 0 0,1-1 1 0 0,-1 0 0 0 0,1 1-1 0 0,0-1 1 0 0,-1 0 0 0 0,1 1-1 0 0,0-1 1 0 0,0 0 0 0 0,-1 0-1 0 0,1 1 1 0 0,0-1 0 0 0,0 0-1 0 0,-1 0 1 0 0,1 0-1 0 0,0 0 1 0 0,0 0 0 0 0,0 0-1 0 0,-1 0 1 0 0,1 0 0 0 0,0-1-1 0 0,0 1 1 0 0,-1 0 0 0 0,1 0-1 0 0,0-1 1 0 0,0 1 0 0 0,-1 0-1 0 0,1-1 1 0 0,0 1 0 0 0,-1-1-1 0 0,1 1 1 0 0,-1-1-1 0 0,1 1 1 0 0,0-1-8 0 0,36-36 532 0 0,-28 27-638 0 0,41-49 35 0 0,-37 42-6 0 0,0 0 0 0 0,1 2 0 0 0,1 0-1 0 0,0 0 1 0 0,1 1 0 0 0,0 1 0 0 0,1 1 0 0 0,9-5 77 0 0,-20 54-1049 0 0,-8 132 2108 0 0,16-129-2089 0 0,-5-37-4920 0 0,-3-1-2128 0 0,-6 1 6292 0 0</inkml:trace>
  <inkml:trace contextRef="#ctx0" brushRef="#br0" timeOffset="3052.12">1152 351 2008 0 0,'0'0'1633'0'0,"0"0"-449"0"0,0 0 30 0 0,0 0 122 0 0,0 0 22 0 0,0 0-133 0 0,0 0-277 0 0,0 0-293 0 0,0 0-279 0 0,0 0-204 0 0,0 0-146 0 0,0 0-152 0 0,0 0-112 0 0,4 11-115 0 0,9 36-164 0 0,-5-36-2128 0 0,-7-17-1315 0 0,1 5-336 0 0</inkml:trace>
  <inkml:trace contextRef="#ctx0" brushRef="#br0" timeOffset="3201.975">1080 16 6049 0 0,'0'0'728'0'0,"0"0"-824"0"0,0 0-424 0 0,0 0-104 0 0,0 0 40 0 0,0 0 64 0 0,0 0-144 0 0,0 0-560 0 0,0 0-577 0 0,0 0 1057 0 0</inkml:trace>
  <inkml:trace contextRef="#ctx0" brushRef="#br0" timeOffset="3667.389">1323 402 0 0 0,'0'0'759'0'0,"0"0"329"0"0,0 0 312 0 0,0 0 309 0 0,0 0 223 0 0,0 0 17 0 0,0 0-113 0 0,0 0-166 0 0,0 0-249 0 0,0 0-279 0 0,0 0-294 0 0,0 0-273 0 0,0 0-168 0 0,3-5-79 0 0,94-225 1900 0 0,-70 200-2585 0 0,-27 30 183 0 0,0 0-70 0 0,0 0-76 0 0,0 17-235 0 0,9 93-952 0 0,-8-107 1518 0 0,0 0 0 0 0,0 0 0 0 0,0 0 0 0 0,0 0 1 0 0,0 0-1 0 0,0 0 0 0 0,1 0 0 0 0,0 0 0 0 0,-1-1 0 0 0,1 1 0 0 0,0-1 0 0 0,0 1 0 0 0,0-1 0 0 0,1 0 0 0 0,-1 1 0 0 0,1-1 0 0 0,-1-1 0 0 0,1 1 0 0 0,-1 0 0 0 0,1-1 1 0 0,0 1-1 0 0,0-1 0 0 0,0 0 0 0 0,0 0 0 0 0,0 0 0 0 0,0 0 0 0 0,0 0 0 0 0,0-1 0 0 0,0 1 0 0 0,1-1 0 0 0,1 0-11 0 0,0 0 153 0 0,0 0 0 0 0,0-1 0 0 0,0 0 0 0 0,1 0 0 0 0,-1 0 0 0 0,0 0 0 0 0,0-1 0 0 0,0 0 0 0 0,-1 0 0 0 0,1 0 0 0 0,0-1 0 0 0,-1 1-1 0 0,1-1 1 0 0,-1 0 0 0 0,0-1 0 0 0,0 1 0 0 0,0-1 0 0 0,-1 1 0 0 0,3-4-153 0 0,6-7 280 0 0,-1 0 1 0 0,-1-1-1 0 0,0 0 1 0 0,-1-1-1 0 0,-1 0 0 0 0,0-1 1 0 0,-1 1-1 0 0,-1-1 0 0 0,3-16-280 0 0,-5-7-1684 0 0,-10 26-8073 0 0,5 13-709 0 0</inkml:trace>
  <inkml:trace contextRef="#ctx0" brushRef="#br0" timeOffset="4257.518">392 627 0 0 0,'0'0'648'0'0,"0"0"488"0"0,0 0 146 0 0,0 0-24 0 0,0 0-34 0 0,0 0-39 0 0,31 1-72 0 0,100 4-114 0 0,-79-4-159 0 0,1-3 0 0 0,0-1 0 0 0,-1-4 0 0 0,5-2-840 0 0,19-2 546 0 0,576-68 722 0 0,-363 59-2373 0 0,-193 16-2200 0 0,-2 3-3943 0 0,-81 1 4887 0 0</inkml:trace>
  <inkml:trace contextRef="#ctx0" brushRef="#br0" timeOffset="4854.458">843 752 3697 0 0,'0'0'1316'0'0,"0"0"-368"0"0,0 0-64 0 0,0 0 134 0 0,0 0 104 0 0,0 0-38 0 0,0 0-112 0 0,0 0-105 0 0,0 0-104 0 0,0 0-150 0 0,0 0-137 0 0,0 0-113 0 0,0 0-87 0 0,-20 15-35 0 0,-63 50-11 0 0,49-20 124 0 0,30-34-240 0 0,-2 2-53 0 0,-1 0-1 0 0,2 0 1 0 0,0 0 0 0 0,0 1-1 0 0,1 0 1 0 0,1 0 0 0 0,0 0-1 0 0,1 0 1 0 0,1 0 0 0 0,0 0-1 0 0,1 1 1 0 0,0-1 0 0 0,2 0-1 0 0,-1 0 1 0 0,2 1 0 0 0,-1-1 0 0 0,2-1-1 0 0,0 1 1 0 0,1 0 0 0 0,2 4-61 0 0,-3-12 51 0 0,-1 0 1 0 0,1 0 0 0 0,1 0-1 0 0,-1-1 1 0 0,1 1-1 0 0,0-1 1 0 0,0 0 0 0 0,1-1-1 0 0,-1 1 1 0 0,1-1 0 0 0,0 0-1 0 0,0 0 1 0 0,0-1 0 0 0,1 0-1 0 0,-1 0 1 0 0,1-1 0 0 0,0 1-1 0 0,0-1 1 0 0,0-1 0 0 0,0 1-1 0 0,0-1 1 0 0,0-1 0 0 0,0 1-1 0 0,0-1 1 0 0,0 0 0 0 0,0-1-1 0 0,0 0 1 0 0,0 0 0 0 0,0 0-1 0 0,3-2-51 0 0,3-1 189 0 0,-1-1-1 0 0,1 0 0 0 0,-2-1 1 0 0,1 0-1 0 0,0-1 1 0 0,-1 0-1 0 0,-1-1 1 0 0,1-1-1 0 0,-1 1 1 0 0,-1-1-1 0 0,1-1 0 0 0,-2 0 1 0 0,1 0-1 0 0,-1-1 1 0 0,-1 0-1 0 0,0 0 1 0 0,2-6-189 0 0,-7 13 5 0 0,0 1 1 0 0,0-1 0 0 0,-1 0 0 0 0,0 0 0 0 0,1 0 0 0 0,-1 0 0 0 0,-1 0 0 0 0,1 0 0 0 0,0 0 0 0 0,-1 0-1 0 0,0-1 1 0 0,0 1 0 0 0,0 0 0 0 0,-1 0 0 0 0,1 0 0 0 0,-1 0 0 0 0,0 0 0 0 0,0 0 0 0 0,-1 0 0 0 0,1 0-1 0 0,-1 0 1 0 0,0 0 0 0 0,0 1 0 0 0,0-1 0 0 0,0 1 0 0 0,-1-1 0 0 0,1 1 0 0 0,-1 0 0 0 0,0 0 0 0 0,0 0-1 0 0,0 0 1 0 0,0 1 0 0 0,0-1 0 0 0,-1 1 0 0 0,1 0 0 0 0,-1 0 0 0 0,0 0 0 0 0,0 0 0 0 0,0 1 0 0 0,-1-1-6 0 0,-3-1-324 0 0,0 0 1 0 0,-1 1 0 0 0,1 0-1 0 0,0 1 1 0 0,-1-1 0 0 0,0 2-1 0 0,1-1 1 0 0,-1 1 0 0 0,1 1-1 0 0,-1-1 1 0 0,0 1 0 0 0,1 1-1 0 0,-1 0 1 0 0,1 0 0 0 0,0 1-1 0 0,0 0 1 0 0,0 0 0 0 0,0 0-1 0 0,0 1 1 0 0,-3 3 323 0 0,-28 22-7704 0 0,30-21 334 0 0</inkml:trace>
  <inkml:trace contextRef="#ctx0" brushRef="#br0" timeOffset="5233.187">1393 844 2921 0 0,'0'0'2296'0'0,"0"0"-692"0"0,0 0-235 0 0,0 0 8 0 0,0 0-99 0 0,0 0-204 0 0,0 0-213 0 0,0 0-186 0 0,0 0-163 0 0,-32 17-133 0 0,-101 52-142 0 0,78-22-60 0 0,51-37-155 0 0,1-6-43 0 0,0 1 1 0 0,0 0-1 0 0,0-1 1 0 0,1 1-1 0 0,-1 0 1 0 0,1 1-1 0 0,1-1 1 0 0,-1 0-1 0 0,1 0 1 0 0,0 1 0 0 0,0-1-1 0 0,0 1 1 0 0,1-1-1 0 0,0 1 1 0 0,0-1-1 0 0,0 1 1 0 0,1-1-1 0 0,-1 0 1 0 0,1 1-1 0 0,1-1 1 0 0,-1 0-1 0 0,1 1 1 0 0,0-1-1 0 0,0 0 1 0 0,1 0-1 0 0,-1 0 1 0 0,1-1-1 0 0,1 2 21 0 0,3-1 124 0 0,0-2 1 0 0,1 1-1 0 0,-1-1 0 0 0,1 0 0 0 0,0 0 0 0 0,0-1 0 0 0,0 0 0 0 0,0-1 0 0 0,0 0 0 0 0,0 0 0 0 0,0 0 0 0 0,0-1 0 0 0,1-1 1 0 0,-1 1-1 0 0,0-1 0 0 0,0-1 0 0 0,0 1 0 0 0,0-1 0 0 0,0-1 0 0 0,0 1 0 0 0,-1-1 0 0 0,1-1 0 0 0,-1 0 0 0 0,3-1-124 0 0,0 0 198 0 0,0-1-1 0 0,0-1 1 0 0,-1 1 0 0 0,0-1-1 0 0,0-1 1 0 0,-1 0-1 0 0,1 0 1 0 0,-2-1 0 0 0,1 1-1 0 0,-1-2 1 0 0,-1 1-1 0 0,0-1 1 0 0,0 0-1 0 0,-1 0 1 0 0,0-1 0 0 0,-1 0-1 0 0,0 1 1 0 0,-1-1-1 0 0,0-1 1 0 0,0 1 0 0 0,-1 0-1 0 0,-1-1 1 0 0,0 1-1 0 0,-1-1 1 0 0,0 1-1 0 0,0-2-197 0 0,-1 11-72 0 0,1-1-1 0 0,-1 1 0 0 0,1-1 0 0 0,-1 1 0 0 0,0-1 1 0 0,0 1-1 0 0,0-1 0 0 0,-1 1 0 0 0,1-1 0 0 0,0 1 1 0 0,-1 0-1 0 0,1 0 0 0 0,-1 0 0 0 0,0 0 0 0 0,0 0 0 0 0,0 0 1 0 0,0 1-1 0 0,0-1 0 0 0,0 0 0 0 0,0 1 0 0 0,-1 0 1 0 0,1-1-1 0 0,-1 1 0 0 0,1 0 0 0 0,0 0 0 0 0,-1 1 1 0 0,-2-2 72 0 0,-20-1-3760 0 0,-1 4-4097 0 0,18 2-884 0 0</inkml:trace>
  <inkml:trace contextRef="#ctx0" brushRef="#br0" timeOffset="5783.032">1870 818 304 0 0,'0'0'1892'0'0,"0"0"-191"0"0,0 0-86 0 0,0 0 44 0 0,0 0-115 0 0,0 0-124 0 0,0 0-194 0 0,0 0-231 0 0,0 0-191 0 0,0 0-157 0 0,0 0-135 0 0,0 0-145 0 0,0 0-102 0 0,-17 2-97 0 0,-53 7-37 0 0,21 17 177 0 0,38-14-300 0 0,9-11-34 0 0,1 0 0 0 0,0 0 0 0 0,0 0 0 0 0,0 1 0 0 0,1-1 0 0 0,-1 0 0 0 0,0 1 0 0 0,0-1 0 0 0,1 0 0 0 0,-1 1 0 0 0,1-1 0 0 0,-1 1 0 0 0,1-1 0 0 0,-1 1-1 0 0,1 0 1 0 0,0-1 0 0 0,0 1 0 0 0,0-1 0 0 0,0 1 0 0 0,0-1 0 0 0,0 1 0 0 0,0-1 0 0 0,1 1 0 0 0,-1 0 0 0 0,1-1 0 0 0,-1 0 0 0 0,1 1 0 0 0,-1-1 0 0 0,1 1 0 0 0,0-1 0 0 0,0 1 0 0 0,-1-1 0 0 0,1 0 0 0 0,0 0 0 0 0,0 0 0 0 0,0 1 0 0 0,1-1 26 0 0,45 41-432 0 0,-41-37 465 0 0,0 0 0 0 0,-1 0 0 0 0,0 0 0 0 0,0 1 0 0 0,-1-1 0 0 0,0 1 0 0 0,0 0 1 0 0,0 1-1 0 0,0-1 0 0 0,-1 1 0 0 0,0-1 0 0 0,-1 1 0 0 0,1 0 0 0 0,-1 0 0 0 0,-1 0 0 0 0,1 0 0 0 0,-1 0 0 0 0,0 1 0 0 0,-1 1-33 0 0,-1-6 32 0 0,-1-1-1 0 0,0 0 1 0 0,0 1-1 0 0,0-1 1 0 0,0 0-1 0 0,0 0 1 0 0,0 0 0 0 0,0 0-1 0 0,-1-1 1 0 0,1 1-1 0 0,-1 0 1 0 0,1-1-1 0 0,-1 0 1 0 0,0 0-1 0 0,0 0 1 0 0,1 0-1 0 0,-1 0 1 0 0,0 0 0 0 0,0-1-1 0 0,0 1 1 0 0,0-1-1 0 0,0 0 1 0 0,0 0-1 0 0,0 0 1 0 0,-2 0-32 0 0,-1 0-83 0 0,-44 1-3524 0 0,28-1-3769 0 0,14 0 2854 0 0</inkml:trace>
  <inkml:trace contextRef="#ctx0" brushRef="#br0" timeOffset="6397.905">2141 1 1072 0 0,'0'0'1196'0'0,"0"0"-119"0"0,0 0-46 0 0,0 0 46 0 0,0 0-22 0 0,0 0-124 0 0,0 0-184 0 0,0 0-123 0 0,0 0 23 0 0,0 0 93 0 0,0 0 141 0 0,0 0 100 0 0,5 10-19 0 0,80 180 3375 0 0,-68-128-4158 0 0,-2 1 0 0 0,-3 0-1 0 0,-3 1 1 0 0,-2 1 0 0 0,-4-1 0 0 0,-2 1-1 0 0,-3 4-178 0 0,1-51-103 0 0,0 0 1 0 0,-2 1-1 0 0,0-1 0 0 0,-1 0 0 0 0,0-1 0 0 0,-2 1 0 0 0,0-1 1 0 0,-1 0-1 0 0,0 0 0 0 0,-2-1 0 0 0,0 0 0 0 0,-1 0 0 0 0,0-1 0 0 0,-1-1 1 0 0,-1 1-1 0 0,0-2 0 0 0,-4 3 103 0 0,-43 25-3743 0 0,17-13-4606 0 0,32-20 3580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2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0 0 0,'0'0'568'0'0,"0"0"508"0"0,0 0 247 0 0,0 0 90 0 0,0 0 16 0 0,0 0-30 0 0,0 0-16 0 0,0 0-24 0 0,6 1-64 0 0,180 9 7200 0 0,-164-10-8431 0 0,100 0 294 0 0,-70-17-1324 0 0,-21 2-6207 0 0,-28 14 6046 0 0,-2 1-3535 0 0,-1 0 842 0 0,0 0 1406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23 488 0 0,'0'0'1047'0'0,"0"0"-312"0"0,0 0 46 0 0,0 0 386 0 0,0 0 406 0 0,0 0 212 0 0,0 0-24 0 0,0 0-157 0 0,0 0-241 0 0,0 0-208 0 0,0 0-159 0 0,0 0-138 0 0,21-1-46 0 0,102-2 716 0 0,73-15 298 0 0,-180 19-4471 0 0,-6 2-5715 0 0,-6 0-114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121 111 1728 0 0,'0'0'1855'0'0,"0"0"-660"0"0,0 0-196 0 0,0 0 108 0 0,0 0 152 0 0,0 0 96 0 0,0 0-71 0 0,0 0-157 0 0,0 0-173 0 0,0 0-170 0 0,0 0-172 0 0,21-15-175 0 0,65-45-123 0 0,-24 33 92 0 0,-44 26-288 0 0,86-7 390 0 0,-102 10-478 0 0,0-1 0 0 0,0 0 0 0 0,1 1 0 0 0,-1-1 0 0 0,0 1 0 0 0,0 0 0 0 0,0-1 0 0 0,0 1 0 0 0,-1 0 0 0 0,1 0 0 0 0,0 1 0 0 0,-1-1 0 0 0,0 0 0 0 0,1 0 0 0 0,-1 1 0 0 0,0-1 0 0 0,0 1 0 0 0,0-1 0 0 0,0 1 0 0 0,-1-1 0 0 0,1 1 0 0 0,-1-1 0 0 0,0 1 0 0 0,1 0 0 0 0,-1-1 0 0 0,0 1 0 0 0,-1 0 0 0 0,1-1 0 0 0,0 1 0 0 0,-1 0 0 0 0,1-1 0 0 0,-1 1 0 0 0,0-1 0 0 0,0 1 0 0 0,0-1 0 0 0,0 0 0 0 0,0 1 0 0 0,-2 0-30 0 0,-19 35 210 0 0,-3-1-1 0 0,-1-1 0 0 0,-2-1 1 0 0,-1-1-1 0 0,-1-2 1 0 0,-14 9-210 0 0,-80 92 534 0 0,118-126-498 0 0,-4 4 67 0 0,0-1 1 0 0,0 2-1 0 0,1-1 0 0 0,1 1 0 0 0,0 1 0 0 0,1-1 0 0 0,0 2 0 0 0,1-1 0 0 0,0 0 0 0 0,1 1 0 0 0,1 0 0 0 0,0 0 0 0 0,1 1 0 0 0,-1 9-103 0 0,6-20 66 0 0,1-1 0 0 0,-1 0 0 0 0,1 0 0 0 0,0 1-1 0 0,0-1 1 0 0,0-1 0 0 0,1 1 0 0 0,-1 0 0 0 0,0-1 0 0 0,1 0-1 0 0,0 0 1 0 0,0 0 0 0 0,-1 0 0 0 0,1-1 0 0 0,0 1-1 0 0,0-1 1 0 0,1 0 0 0 0,-1 0 0 0 0,0 0 0 0 0,0-1 0 0 0,0 0-1 0 0,1 1 1 0 0,-1-1 0 0 0,0-1 0 0 0,1 1-66 0 0,-4 0 7 0 0,197 0 978 0 0,-121-15-3698 0 0,-53 6-1846 0 0,-1-2-4223 0 0,-19 10 6603 0 0,3-3-2678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276 107 10786 0 0,'0'0'1113'0'0,"0"0"-243"0"0,0 0-119 0 0,0 0 5 0 0,0 0-7 0 0,0 0-99 0 0,0 0-122 0 0,0 0-65 0 0,0 0-64 0 0,0 0-94 0 0,0 0-71 0 0,0 0-77 0 0,0 0-21 0 0,-31 14 22 0 0,-98 45 20 0 0,50-10 413 0 0,77-48-589 0 0,-1 0 0 0 0,1 1 0 0 0,0-1 0 0 0,0 1 0 0 0,-1-1 0 0 0,1 1-1 0 0,1 0 1 0 0,-1 0 0 0 0,0 0 0 0 0,0 0 0 0 0,1 0 0 0 0,-1 0 0 0 0,1 0 0 0 0,-1 0 0 0 0,1 1 0 0 0,0-1 0 0 0,0 1 0 0 0,0-1 0 0 0,0 1-1 0 0,1-1 1 0 0,-1 1 0 0 0,1-1 0 0 0,-1 1 0 0 0,1 0 0 0 0,0-1 0 0 0,0 1 0 0 0,0 0 0 0 0,0-1 0 0 0,1 1 0 0 0,-1-1 0 0 0,1 1-1 0 0,-1 0 1 0 0,1-1 0 0 0,0 1 0 0 0,0-1 0 0 0,0 0 0 0 0,0 1 0 0 0,1-1 0 0 0,-1 0 0 0 0,1 0 0 0 0,1 2-2 0 0,6 4 37 0 0,1-1 0 0 0,1-1 0 0 0,-1 1 1 0 0,1-2-1 0 0,0 0 0 0 0,1 0 0 0 0,-1-1 1 0 0,1 0-1 0 0,0-1 0 0 0,0 0 0 0 0,10 0-37 0 0,58 19 203 0 0,-71-19-157 0 0,0-1 0 0 0,0 1 0 0 0,0 0 0 0 0,-1 1 0 0 0,1 0 0 0 0,-1 1 0 0 0,0-1 0 0 0,0 2-1 0 0,-1-1 1 0 0,1 1 0 0 0,-1 0 0 0 0,-1 0 0 0 0,1 1 0 0 0,-1 0 0 0 0,0 0 0 0 0,0 1 0 0 0,-1 0 0 0 0,0-1 0 0 0,-1 2 0 0 0,1-1 0 0 0,-2 1 0 0 0,1-1 0 0 0,-1 1 0 0 0,0 0 0 0 0,-1 0 0 0 0,0 1-46 0 0,-2-3 45 0 0,0 0 1 0 0,-1 0 0 0 0,0 0-1 0 0,0-1 1 0 0,0 1-1 0 0,-1 0 1 0 0,0-1-1 0 0,0 1 1 0 0,-1-1 0 0 0,0 0-1 0 0,0 0 1 0 0,0 0-1 0 0,-1 0 1 0 0,0 0 0 0 0,0-1-1 0 0,0 1 1 0 0,-1-1-1 0 0,1 0 1 0 0,-6 3-46 0 0,-72 42-2555 0 0,46-44-2147 0 0,13-8-4748 0 0,17-1 4581 0 0</inkml:trace>
  <inkml:trace contextRef="#ctx0" brushRef="#br0" timeOffset="238.903">175 177 10362 0 0,'0'0'1074'0'0,"0"0"-298"0"0,0 0-81 0 0,0 0 205 0 0,0 0 158 0 0,0 0-2 0 0,0 0-92 0 0,0 0-108 0 0,0 0-169 0 0,0 0-186 0 0,33-4-167 0 0,102-14-162 0 0,0 13-469 0 0,-77 4-2252 0 0,3-11-4945 0 0,-45 8 3108 0 0,-5 0-323 0 0</inkml:trace>
  <inkml:trace contextRef="#ctx0" brushRef="#br0" timeOffset="484.316">900 0 7434 0 0,'0'0'1324'0'0,"0"0"46"0"0,0 0 265 0 0,0 0 140 0 0,0 0-95 0 0,-10 31-268 0 0,-33 101-314 0 0,19-59-325 0 0,2 1 1 0 0,4 0-1 0 0,-3 38-773 0 0,7 72-70 0 0,14-145-4378 0 0,0 0-4553 0 0,0-35 2472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 5921 0 0,'0'0'555'0'0,"0"0"-100"0"0,0 0 225 0 0,0 0 367 0 0,0 0 308 0 0,0 0 106 0 0,33-5-98 0 0,109-13-138 0 0,72-11 1857 0 0,-80 17-2415 0 0,20-2-1222 0 0,-103 12-3621 0 0,0 1-3384 0 0,-48 1 2040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7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16 358 0 0 0,'0'0'835'0'0,"0"0"305"0"0,0 0 199 0 0,0 0-89 0 0,0 0-218 0 0,0 0-261 0 0,0 0-239 0 0,0 0-149 0 0,0 0-98 0 0,-2 24-57 0 0,-8 74-4 0 0,7-15 1435 0 0,3-68 7671 0 0,2-35-9238 0 0,0 0 1 0 0,1 1-1 0 0,1-1 0 0 0,1 0 1 0 0,0 1-1 0 0,2 0 0 0 0,0 0 1 0 0,1 1-1 0 0,1 0 0 0 0,1 0 1 0 0,0 1-1 0 0,1 0 0 0 0,1 1 1 0 0,1 0-1 0 0,0 1 0 0 0,1 1 1 0 0,8-7-93 0 0,-15 14-69 0 0,-2 2 8 0 0,0 1-1 0 0,0-1 0 0 0,0 1 1 0 0,0 0-1 0 0,0 0 1 0 0,1 0-1 0 0,0 1 0 0 0,0 0 1 0 0,0 0-1 0 0,0 1 1 0 0,0-1-1 0 0,1 1 0 0 0,-1 1 1 0 0,1-1 61 0 0,17 39-4262 0 0,-17-18-559 0 0,9 9-5198 0 0,-11-24 9474 0 0</inkml:trace>
  <inkml:trace contextRef="#ctx0" brushRef="#br0" timeOffset="455.671">537 255 0 0 0,'0'0'543'0'0,"0"0"182"0"0,0 0 201 0 0,0 0 243 0 0,0 0 126 0 0,0 0 16 0 0,0 0-62 0 0,0 0-163 0 0,0 0-165 0 0,0 0-193 0 0,0 0-181 0 0,0 0-99 0 0,0 0-38 0 0,-23 22 13 0 0,-71 66 12 0 0,52-37 349 0 0,38-43-661 0 0,1-1 1 0 0,-1 0-1 0 0,2 1 0 0 0,-1 0 0 0 0,1 0 1 0 0,0 0-1 0 0,1 0 0 0 0,0 0 0 0 0,0 0 1 0 0,0 0-1 0 0,1 0 0 0 0,1 5-123 0 0,1-11 163 0 0,0-1 1 0 0,1 1-1 0 0,-1-1 0 0 0,0 0 1 0 0,1 1-1 0 0,-1-1 0 0 0,1 0 1 0 0,-1-1-1 0 0,1 1 1 0 0,0 0-1 0 0,-1-1 0 0 0,1 0 1 0 0,0 1-1 0 0,-1-1 0 0 0,1 0 1 0 0,0 0-1 0 0,-1 0 0 0 0,1-1 1 0 0,0 1-1 0 0,-1-1 0 0 0,1 0 1 0 0,-1 1-1 0 0,1-1 0 0 0,-1 0 1 0 0,1 0-164 0 0,14-10 172 0 0,-1 0 1 0 0,0 0 0 0 0,0-1 0 0 0,-1-1 0 0 0,-1-1 0 0 0,0 0 0 0 0,-1-1-1 0 0,-1 0 1 0 0,0-1 0 0 0,-1-1 0 0 0,3-7-173 0 0,-6 13 15 0 0,11-25-154 0 0,-19 35 107 0 0,0 1-5 0 0,0 0-34 0 0,0 0-65 0 0,0 0-81 0 0,0 0-99 0 0,0 0-20 0 0,0 26-462 0 0,0-22 728 0 0,0-1 0 0 0,1 1 0 0 0,-1-1-1 0 0,1 0 1 0 0,0 1 0 0 0,0-1 0 0 0,0 1-1 0 0,1-1 1 0 0,-1 0 0 0 0,1 0 0 0 0,-1 0-1 0 0,1 0 1 0 0,0 0 0 0 0,0 0 0 0 0,1 0-1 0 0,-1-1 1 0 0,1 1 0 0 0,-1-1 0 0 0,1 0-1 0 0,0 1 1 0 0,-1-1 0 0 0,1 0 0 0 0,0-1-1 0 0,1 1 1 0 0,-1-1 0 0 0,0 1 0 0 0,0-1-1 0 0,4 1 71 0 0,28 7-4941 0 0,0-7-4802 0 0,-26-2 7997 0 0</inkml:trace>
  <inkml:trace contextRef="#ctx0" brushRef="#br0" timeOffset="873.039">903 255 1240 0 0,'0'0'1577'0'0,"0"0"-14"0"0,0 0 74 0 0,0 0 26 0 0,0 0-126 0 0,0 0-194 0 0,0 0-208 0 0,0 0-219 0 0,0 0-224 0 0,0 0-181 0 0,0 0-159 0 0,0 0-90 0 0,-20 25-43 0 0,-61 77-17 0 0,61-70 22 0 0,23-27-90 0 0,0-1 1 0 0,0 1-1 0 0,0-1 1 0 0,0 0 0 0 0,1 0-1 0 0,0 0 1 0 0,0 0 0 0 0,0-1-1 0 0,0 1 1 0 0,1-1 0 0 0,-1 0-1 0 0,1-1 1 0 0,0 1 0 0 0,-1-1-1 0 0,1 0 1 0 0,0 0-1 0 0,1 0 1 0 0,-1-1 0 0 0,0 1-1 0 0,0-1 1 0 0,1-1 0 0 0,-1 1-1 0 0,0-1 1 0 0,1 0 0 0 0,1 0-135 0 0,8 1 233 0 0,0-1-1 0 0,-1-1 1 0 0,1 0 0 0 0,0-1 0 0 0,-1 0 0 0 0,0-2 0 0 0,1 1 0 0 0,-1-2 0 0 0,0 0 0 0 0,-1 0 0 0 0,1-1 0 0 0,-1-1 0 0 0,-1 0 0 0 0,1-1 0 0 0,-1-1 0 0 0,0 1 0 0 0,-1-2-1 0 0,7-7-231 0 0,1 2 9 0 0,-1-2 0 0 0,0 0 0 0 0,-2-1 0 0 0,0 0 0 0 0,-1-1 0 0 0,0-1 0 0 0,-2-1 0 0 0,-1 0 0 0 0,0 0 0 0 0,-1-1 0 0 0,3-14-10 0 0,-12 32-75 0 0,-1-1 1 0 0,0 1-1 0 0,0 0 0 0 0,0 0 0 0 0,-1-1 1 0 0,0 1-1 0 0,1 0 0 0 0,-2-1 1 0 0,1 1-1 0 0,0 0 0 0 0,-1-1 0 0 0,0 1 1 0 0,0 0-1 0 0,0 0 0 0 0,0 0 0 0 0,-1 0 1 0 0,0 0-1 0 0,0 0 0 0 0,0 0 0 0 0,0 0 1 0 0,0 1-1 0 0,-1-1 0 0 0,0 1 0 0 0,1-1 1 0 0,-1 1-1 0 0,-1 0 0 0 0,1 0 0 0 0,0 1 1 0 0,-1-1-1 0 0,1 1 0 0 0,-1-1 0 0 0,0 1 1 0 0,0 0-1 0 0,0 1 0 0 0,0-1 0 0 0,0 1 1 0 0,0-1-1 0 0,0 1 0 0 0,-1 0 1 0 0,1 1-1 0 0,0-1 0 0 0,-1 1 0 0 0,1 0 1 0 0,0 0-1 0 0,-4 1 75 0 0,-5 0-59 0 0,1 1 0 0 0,0 0 0 0 0,0 1 1 0 0,0 0-1 0 0,0 1 0 0 0,1 0 0 0 0,-1 1 0 0 0,1 0 1 0 0,0 1-1 0 0,0 1 0 0 0,1-1 0 0 0,0 2 0 0 0,0-1 1 0 0,1 1-1 0 0,0 1 0 0 0,0 0 0 0 0,1 0 0 0 0,0 0 1 0 0,1 1-1 0 0,0 1 0 0 0,0-1 0 0 0,1 1 0 0 0,1 0 1 0 0,0 0-1 0 0,0 1 0 0 0,1-1 0 0 0,0 1 0 0 0,1 0 1 0 0,1 0-1 0 0,0 0 0 0 0,0 1 0 0 0,1-1 1 0 0,1 0-1 0 0,0 9 59 0 0,1-17-40 0 0,-1 0 0 0 0,1 0 0 0 0,0 0 1 0 0,0-1-1 0 0,0 1 0 0 0,0 0 1 0 0,1-1-1 0 0,0 1 0 0 0,-1-1 0 0 0,1 0 1 0 0,0 1-1 0 0,1-1 0 0 0,-1 0 0 0 0,1 0 1 0 0,-1 0-1 0 0,1-1 0 0 0,0 1 0 0 0,0-1 1 0 0,0 1-1 0 0,0-1 0 0 0,0 0 0 0 0,1 0 1 0 0,-1 0-1 0 0,1-1 0 0 0,-1 1 0 0 0,4 0 40 0 0,101 19-3662 0 0,55-18-8387 0 0,-139-6 11414 0 0</inkml:trace>
  <inkml:trace contextRef="#ctx0" brushRef="#br0" timeOffset="1121.861">1973 145 6753 0 0,'0'0'2989'0'0,"0"0"-1307"0"0,0 0-473 0 0,0 0 17 0 0,0 0 10 0 0,0 0-26 0 0,0 0-57 0 0,0 0-62 0 0,-33 19-89 0 0,-102 63-125 0 0,-43 49 1209 0 0,-194 152-1118 0 0,107-106-1632 0 0,-105 44 664 0 0,189-111-4527 0 0,158-93 1116 0 0,12-1-4363 0 0,9-12 668 0 0</inkml:trace>
  <inkml:trace contextRef="#ctx0" brushRef="#br0" timeOffset="1571.864">1643 730 5057 0 0,'0'0'4220'0'0,"0"0"-1857"0"0,0 0-779 0 0,0 0-242 0 0,0 0-194 0 0,0 0-221 0 0,0 0-159 0 0,0 0-78 0 0,0 0-69 0 0,0 0-112 0 0,0 0-122 0 0,0 0-87 0 0,-29 10-81 0 0,-92 35-34 0 0,41-5 185 0 0,-118 64 149 0 0,199-104-548 0 0,-1 0 0 0 0,1 1 1 0 0,0-1-1 0 0,0 0 1 0 0,-1 1-1 0 0,1-1 1 0 0,0 1-1 0 0,-1-1 0 0 0,1 1 1 0 0,0-1-1 0 0,-1 1 1 0 0,1-1-1 0 0,-1 1 1 0 0,1 0-1 0 0,-1-1 0 0 0,1 1 1 0 0,-1 0-1 0 0,1-1 1 0 0,-1 1-1 0 0,0 0 1 0 0,1 0-1 0 0,-1-1 0 0 0,0 1 1 0 0,0 0-1 0 0,0 0 1 0 0,0-1-1 0 0,1 1 1 0 0,-1 0-1 0 0,0 0 0 0 0,0 0 1 0 0,0 0-1 0 0,-1-1 1 0 0,1 1-1 0 0,0 0 1 0 0,0 0-1 0 0,0 0 0 0 0,-1-1 1 0 0,1 1-1 0 0,0 0 1 0 0,-1 0-1 0 0,1-1 1 0 0,0 1-1 0 0,-1 0 0 0 0,1-1 1 0 0,-1 1-1 0 0,1 0 1 0 0,-1-1-1 0 0,1 1 1 0 0,-1-1-1 0 0,0 1 0 0 0,1-1 1 0 0,-1 1-1 0 0,0-1 1 0 0,1 1-1 0 0,-1-1 1 0 0,0 0-1 0 0,0 1 0 0 0,0-1 1 0 0,1 0-1 0 0,-1 0 1 0 0,0 0-1 0 0,0 0 1 0 0,0 1-1 0 0,1-1 0 0 0,-1 0 1 0 0,0 0 28 0 0,226 29-1102 0 0,-223-29 1141 0 0,1-1 0 0 0,-1 1 1 0 0,1 0-1 0 0,-1 0 0 0 0,1 1 0 0 0,-1-1 0 0 0,1 0 0 0 0,-1 1 0 0 0,0-1 0 0 0,1 1 0 0 0,-1 0 0 0 0,1 0 0 0 0,-1 0 0 0 0,0 0 1 0 0,0 0-1 0 0,0 1 0 0 0,1-1 0 0 0,-1 1 0 0 0,0-1 0 0 0,-1 1 0 0 0,1 0 0 0 0,0 0 0 0 0,0 0 0 0 0,-1 0 0 0 0,1 0 1 0 0,-1 0-1 0 0,0 0 0 0 0,0 0 0 0 0,0 0 0 0 0,0 1 0 0 0,0-1 0 0 0,0 0 0 0 0,0 1 0 0 0,-1-1 0 0 0,1 1 0 0 0,-1-1 1 0 0,0 1-1 0 0,1-1 0 0 0,-1 1 0 0 0,-1-1 0 0 0,1 1 0 0 0,0-1 0 0 0,0 1 0 0 0,-1-1 0 0 0,0 1-39 0 0,-6 4 182 0 0,-1 0 0 0 0,-1 0 1 0 0,1-1-1 0 0,-1 0 0 0 0,0 0 0 0 0,0-1 0 0 0,-1-1 0 0 0,0 1 0 0 0,1-2 0 0 0,-7 2-182 0 0,13-3 16 0 0,-173 36-504 0 0,137-36-3717 0 0,0-1-4125 0 0,34-1-464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05.7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0 144 0 0 0,'0'0'463'0'0,"0"0"116"0"0,0 0-6 0 0,0 0-56 0 0,0 0-64 0 0,0 0-59 0 0,0 0-63 0 0,0 0-20 0 0,0 0 16 0 0,0 0 15 0 0,10-2 5 0 0,106-18 1159 0 0,247 5 3333 0 0,17-17-2629 0 0,342 24-935 0 0,-527 15-1002 0 0,254 4 496 0 0,69-4-379 0 0,137 16-159 0 0,124-42 313 0 0,-143-4-342 0 0,-165 9-82 0 0,51-5-131 0 0,-175 2 94 0 0,122-2 253 0 0,405 15 140 0 0,-368 12-291 0 0,226 29-49 0 0,-455-30-41 0 0,408-3 245 0 0,-357-26-172 0 0,52 15 181 0 0,-17 2-58 0 0,-216 17-159 0 0,69-5 214 0 0,467-7 154 0 0,-494-15-2339 0 0,-143 15-2698 0 0,-17 0-3009 0 0,-19 0 1046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0 10762 0 0,'0'0'1407'0'0,"0"0"-517"0"0,0 0-502 0 0,0 0-120 0 0,0 0 100 0 0,0 0 117 0 0,0 0 144 0 0,0 0 59 0 0,0 0-33 0 0,0 0-99 0 0,0 0-147 0 0,-10 30-121 0 0,-29 93-92 0 0,-32 37 512 0 0,24-82-171 0 0,14-26-1501 0 0,14-17-2632 0 0,19-34 1383 0 0,0-1-903 0 0,0-1-2411 0 0,1-1 4225 0 0,-1 2 830 0 0,2-1-1572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2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0 0 0,'0'0'307'0'0,"0"0"926"0"0,0 0 325 0 0,0 0 104 0 0,0 0 63 0 0,0 0-62 0 0,0 0-164 0 0,0 0-200 0 0,0 0-200 0 0,0 0-212 0 0,0 0-179 0 0,0 0-113 0 0,1 2-48 0 0,6 2-134 0 0,0-1 0 0 0,1 0 1 0 0,-1 0-1 0 0,1-1 0 0 0,-1 0 1 0 0,1 0-1 0 0,0-1 0 0 0,0 0 1 0 0,-1 0-1 0 0,1-1 0 0 0,0 0 0 0 0,0 0 1 0 0,7-1-414 0 0,-1 0 256 0 0,9 2-108 0 0,1-2-1 0 0,-1 0 1 0 0,1-2 0 0 0,-1-1-1 0 0,0-1 1 0 0,0 0 0 0 0,1-2-148 0 0,56-14-3727 0 0,-59 17-24 0 0,-4 3-6210 0 0,-15 1 5955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3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5121 0 0,'0'0'1959'0'0,"0"0"-881"0"0,0 0-353 0 0,0 0 122 0 0,0 0 173 0 0,0 0 81 0 0,0 0 7 0 0,0 0-19 0 0,0 0-26 0 0,0 0-77 0 0,0 0-145 0 0,0 0-149 0 0,0 0-121 0 0,17 1-73 0 0,111 9 666 0 0,-36-22-99 0 0,-47 5-3735 0 0,-1 4-8105 0 0,-37 3 3292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1 192 4969 0 0,'0'0'1223'0'0,"0"0"-244"0"0,0 0-95 0 0,0 0 84 0 0,0 0 66 0 0,0 0-49 0 0,0 0-138 0 0,0 0-175 0 0,0 0-108 0 0,0 0-45 0 0,0 0-29 0 0,0 0 0 0 0,2 15-13 0 0,9 50-35 0 0,26 46 924 0 0,60 227-473 0 0,-97-338-853 0 0,0 0 0 0 0,0-1 0 0 0,1 1 0 0 0,-1-1 0 0 0,0 1 0 0 0,0 0 0 0 0,0-1 0 0 0,1 1 0 0 0,-1 0 0 0 0,0-1 0 0 0,0 1 0 0 0,1 0 0 0 0,-1-1 0 0 0,0 1 0 0 0,1 0 0 0 0,-1 0 0 0 0,0-1 0 0 0,1 1 0 0 0,-1 0 0 0 0,0 0 0 0 0,1 0 0 0 0,-1 0 0 0 0,1-1 0 0 0,-1 1 0 0 0,0 0 0 0 0,1 0 0 0 0,-1 0 0 0 0,1 0 0 0 0,-1 0 0 0 0,0 0 0 0 0,1 0 0 0 0,-1 0 0 0 0,1 0 0 0 0,-1 0 0 0 0,1 0 0 0 0,-1 0 0 0 0,0 1 0 0 0,1-1 0 0 0,-1 0 0 0 0,1 0 0 0 0,-1 0 0 0 0,0 0 0 0 0,1 1 0 0 0,-1-1 0 0 0,0 0 0 0 0,1 0 0 0 0,-1 1 0 0 0,0-1 0 0 0,1 0 0 0 0,-1 1 0 0 0,0-1 0 0 0,0 0 0 0 0,1 1 0 0 0,-1-1 0 0 0,0 0 0 0 0,0 1 0 0 0,0-1 0 0 0,0 0 0 0 0,1 1 0 0 0,-1-1 0 0 0,0 1 0 0 0,0-1 0 0 0,0 0 0 0 0,0 1 0 0 0,0-1 0 0 0,0 1 0 0 0,0-1 0 0 0,0 1 0 0 0,0-1-40 0 0,14-32 1773 0 0,-14 30-1971 0 0,195-468 622 0 0,-174 418-668 0 0,37-97-4042 0 0,-56 137 1292 0 0,-2 7-918 0 0,0 3 1047 0 0,0 1-5395 0 0</inkml:trace>
  <inkml:trace contextRef="#ctx0" brushRef="#br0" timeOffset="394.536">441 626 9618 0 0,'0'0'696'0'0,"0"0"-234"0"0,0 0-68 0 0,0 0 137 0 0,0 0 92 0 0,0 0-46 0 0,0 0-46 0 0,0 0-55 0 0,0 0-37 0 0,0 0-24 0 0,0 0-90 0 0,0 0-102 0 0,0 0-43 0 0,2 24-13 0 0,7 116 139 0 0,-6-29 850 0 0,0-55-3197 0 0,-2-1-9399 0 0,-1-54 7802 0 0</inkml:trace>
  <inkml:trace contextRef="#ctx0" brushRef="#br0" timeOffset="761.152">489 589 5729 0 0,'0'0'1031'0'0,"0"0"-604"0"0,0 0-336 0 0,0 0 55 0 0,0 0 185 0 0,0 0 228 0 0,0 0 190 0 0,0 0 130 0 0,0 0 48 0 0,0 0-110 0 0,0 0-192 0 0,0 0-168 0 0,0 0-94 0 0,23 0 25 0 0,113-3 525 0 0,-133 2-857 0 0,-1 1 0 0 0,1-1-1 0 0,-1 1 1 0 0,1 0 0 0 0,0 0-1 0 0,-1 0 1 0 0,1 0-1 0 0,-1 1 1 0 0,1-1 0 0 0,-1 1-1 0 0,1-1 1 0 0,-1 1 0 0 0,0 0-1 0 0,1 0 1 0 0,-1 0 0 0 0,0 0-1 0 0,1 0 1 0 0,-1 1-1 0 0,0-1 1 0 0,0 1 0 0 0,0-1-1 0 0,0 1 1 0 0,-1 0 0 0 0,1 0-1 0 0,0 0 1 0 0,-1 0-1 0 0,1 0 1 0 0,-1 0 0 0 0,0 0-1 0 0,1 0 1 0 0,-1 1 0 0 0,0-1-1 0 0,0 0 1 0 0,-1 1 0 0 0,1-1-1 0 0,-1 1 1 0 0,1-1-1 0 0,-1 1 1 0 0,1-1 0 0 0,-1 1-1 0 0,0-1 1 0 0,0 1 0 0 0,-1 0-1 0 0,1-1 1 0 0,0 1-1 0 0,-1-1 1 0 0,0 0 0 0 0,1 1-1 0 0,-1 0-55 0 0,-6 4 167 0 0,1 0-1 0 0,-1 0 0 0 0,0-1 0 0 0,-1 0 0 0 0,1 0 1 0 0,-1-1-1 0 0,0 0 0 0 0,-1 0 0 0 0,1 0 1 0 0,-1-2-1 0 0,0 1 0 0 0,0-1 0 0 0,0 0 0 0 0,-3 0-166 0 0,-69 5-589 0 0,65-12-4116 0 0,2-3-4432 0 0,12 4 4083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4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76 0 0 0,'0'0'439'0'0,"0"0"452"0"0,0 0 294 0 0,0 0 149 0 0,0 0 25 0 0,0 0-32 0 0,0 0-138 0 0,34-6-179 0 0,108-22-207 0 0,38-12 2273 0 0,-180 40-3037 0 0,1 0 0 0 0,-1 0 0 0 0,1-1 0 0 0,-1 1 0 0 0,1 0-1 0 0,0 0 1 0 0,-1 0 0 0 0,1 0 0 0 0,-1 0 0 0 0,1 0 0 0 0,-1 0 0 0 0,1 0-1 0 0,-1 0 1 0 0,1 0 0 0 0,0 0 0 0 0,-1 0 0 0 0,1 1 0 0 0,-1-1 0 0 0,1 0-1 0 0,-1 0 1 0 0,1 1 0 0 0,-1-1 0 0 0,1 0 0 0 0,-1 0 0 0 0,1 1 0 0 0,-1-1-1 0 0,0 1 1 0 0,1-1 0 0 0,-1 0 0 0 0,1 1 0 0 0,-1-1 0 0 0,0 1 0 0 0,0-1-1 0 0,1 1 1 0 0,-1-1 0 0 0,0 1 0 0 0,0-1 0 0 0,1 1 0 0 0,-1-1 0 0 0,0 1-1 0 0,0-1 1 0 0,0 1 0 0 0,0-1 0 0 0,0 1 0 0 0,0 0 0 0 0,0-1 0 0 0,0 1-1 0 0,0-1 1 0 0,0 1 0 0 0,0-1 0 0 0,0 1 0 0 0,0-1 0 0 0,0 1 0 0 0,-1 0-1 0 0,1-1 1 0 0,0 1 0 0 0,0-1 0 0 0,-1 1 0 0 0,1-1-39 0 0,-1 11-85 0 0,-25 133 1495 0 0,13-93-1057 0 0,-2 0-1 0 0,-2-2 0 0 0,-3 1 0 0 0,-1-2 0 0 0,-25 38-352 0 0,-26 61 415 0 0,18-29-73 0 0,49-82-571 0 0,5-35 48 0 0,17 1-2107 0 0,10-31-2766 0 0,-13 7-1422 0 0,-13 20 5766 0 0,3-6-3101 0 0</inkml:trace>
  <inkml:trace contextRef="#ctx0" brushRef="#br0" timeOffset="257.55">1 448 2401 0 0,'0'0'1523'0'0,"0"0"-546"0"0,0 0 11 0 0,0 0 350 0 0,0 0 232 0 0,0 0-18 0 0,0 0-190 0 0,0 0-217 0 0,0 0-199 0 0,0 0-164 0 0,34-2-157 0 0,112-9-159 0 0,34-13 209 0 0,-71 7-2526 0 0,-40-2-7612 0 0,-55 15 4427 0 0</inkml:trace>
  <inkml:trace contextRef="#ctx0" brushRef="#br0" timeOffset="568.164">774 132 7450 0 0,'0'0'860'0'0,"0"0"-189"0"0,0 0 83 0 0,0 0 303 0 0,0 0 226 0 0,0 0 80 0 0,0 0-111 0 0,0 0-221 0 0,0 0-222 0 0,0 0-231 0 0,-31 21-194 0 0,-93 64-134 0 0,79-43 103 0 0,42-29-176 0 0,2-11-153 0 0,0 1 1 0 0,0-1-1 0 0,1 0 1 0 0,-1 0-1 0 0,1 1 1 0 0,-1-1-1 0 0,1 1 0 0 0,0-1 1 0 0,0 0-1 0 0,0 1 1 0 0,0-1-1 0 0,0 1 1 0 0,0-1-1 0 0,1 1 1 0 0,-1-1-1 0 0,1 0 1 0 0,0 0-1 0 0,0 1 0 0 0,0-1 1 0 0,0 0-1 0 0,0 0 1 0 0,0 0-1 0 0,0 0 1 0 0,1 0-1 0 0,-1 0 1 0 0,1 0-1 0 0,0 0 0 0 0,-1 0 1 0 0,1-1-1 0 0,0 1 1 0 0,0-1-1 0 0,0 1 1 0 0,2 0-25 0 0,77 40 228 0 0,-70-38-174 0 0,-2 0-36 0 0,8 2 16 0 0,0 0 0 0 0,-1 1 1 0 0,0 1-1 0 0,-1 1 0 0 0,0 0 0 0 0,0 0 0 0 0,-1 2 0 0 0,0 0 0 0 0,0 1 0 0 0,8 10-34 0 0,-19-16 40 0 0,0 0-1 0 0,0 0 0 0 0,-1 0 1 0 0,0 0-1 0 0,0 0 1 0 0,-1 0-1 0 0,0 0 0 0 0,0 1 1 0 0,0-1-1 0 0,-1 0 0 0 0,0 1 1 0 0,0-1-1 0 0,-1 1 1 0 0,1-1-1 0 0,-2 1-39 0 0,0-1-28 0 0,-2 0 1 0 0,1 0-1 0 0,-1 0 0 0 0,1 0 1 0 0,-2-1-1 0 0,1 1 0 0 0,-1-1 0 0 0,1 0 1 0 0,-1 0-1 0 0,-1-1 0 0 0,1 1 1 0 0,-1-1-1 0 0,0-1 0 0 0,0 1 1 0 0,0-1-1 0 0,0 0 0 0 0,-7 2 28 0 0,-4 3-683 0 0,-46 15-3327 0 0,18-17-6961 0 0,36-6 6795 0 0</inkml:trace>
  <inkml:trace contextRef="#ctx0" brushRef="#br0" timeOffset="815.159">700 231 0 0 0,'0'0'660'0'0,"0"0"539"0"0,0 0 344 0 0,0 0 260 0 0,0 0 131 0 0,0 0-20 0 0,0 0-221 0 0,0 0-243 0 0,0 0-243 0 0,0 0-262 0 0,0 0-206 0 0,0 0-203 0 0,29-19-158 0 0,88-58-86 0 0,-59 52 72 0 0,19 10-557 0 0,-52 12-2924 0 0,2 2-4421 0 0,-23 1 1729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6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1 394 552 0 0,'0'0'1467'0'0,"0"0"-65"0"0,0 0 87 0 0,0 0 145 0 0,0 0 34 0 0,0 0-107 0 0,0 0-170 0 0,0 0-191 0 0,0 0-217 0 0,0 0-196 0 0,0 0-169 0 0,0 0-103 0 0,0 0-20 0 0,6-14-8 0 0,50-105 1021 0 0,42-21-782 0 0,-54 96-725 0 0,-36 100-1079 0 0,-8 33 1184 0 0,0-88-89 0 0,0 1 0 0 0,1 0 1 0 0,-1-1-1 0 0,1 1 0 0 0,0-1 0 0 0,-1 1 1 0 0,1-1-1 0 0,0 1 0 0 0,0-1 0 0 0,0 1 1 0 0,0-1-1 0 0,0 0 0 0 0,0 0 0 0 0,0 1 1 0 0,0-1-1 0 0,1 0 0 0 0,-1 0 1 0 0,1 0-1 0 0,-1 0 0 0 0,0-1 0 0 0,1 1 1 0 0,-1 0-1 0 0,1 0 0 0 0,0-1 0 0 0,-1 1 1 0 0,1-1-1 0 0,-1 0 0 0 0,1 1 0 0 0,0-1 1 0 0,-1 0-1 0 0,1 0 0 0 0,0 0 0 0 0,0 0 1 0 0,-1 0-1 0 0,1 0 0 0 0,0-1 1 0 0,-1 1-1 0 0,1-1 0 0 0,-1 1 0 0 0,1-1 1 0 0,-1 1-1 0 0,1-1 0 0 0,-1 0 0 0 0,1 0 1 0 0,-1 0-1 0 0,1 0 0 0 0,-1 0 0 0 0,0 0 1 0 0,1 0-1 0 0,-1 0 0 0 0,0 0 1 0 0,0-1-1 0 0,0 1 0 0 0,0 0 0 0 0,0-1-17 0 0,36-37 69 0 0,1 3 0 0 0,1 1-1 0 0,3 2 1 0 0,17-10-69 0 0,6-5 8 0 0,-68 74 120 0 0,-22 29 383 0 0,14-34-494 0 0,1 1-1 0 0,0 0 1 0 0,2 0-1 0 0,0 1 0 0 0,2 0 1 0 0,0 0-1 0 0,2 0 0 0 0,1 1 1 0 0,0 7-17 0 0,24-7-4421 0 0,3-21-5545 0 0,-18-3 4822 0 0</inkml:trace>
  <inkml:trace contextRef="#ctx0" brushRef="#br0" timeOffset="288.936">936 48 5697 0 0,'0'0'1319'0'0,"0"0"-35"0"0,0 0 158 0 0,0 0 174 0 0,0 0-15 0 0,0 0-189 0 0,0 0-229 0 0,0 0-205 0 0,0 0-189 0 0,0 0-165 0 0,0 0-154 0 0,0 0-126 0 0,-32 33-87 0 0,-99 103-64 0 0,42-36 73 0 0,-325 301-253 0 0,312-301-1609 0 0,72-65-1066 0 0,22-22-933 0 0,2 1-3474 0 0,4-10 2503 0 0</inkml:trace>
  <inkml:trace contextRef="#ctx0" brushRef="#br0" timeOffset="773.528">910 604 2729 0 0,'0'0'2800'0'0,"0"0"-1083"0"0,0 0-364 0 0,0 0 25 0 0,0 0-29 0 0,0 0-180 0 0,0 0-213 0 0,0 0-179 0 0,0 0-102 0 0,0 0-84 0 0,0 0-118 0 0,0 0-118 0 0,0 0-96 0 0,-28 6-46 0 0,-87 20-10 0 0,38 5 361 0 0,62-20-427 0 0,11-9-142 0 0,1 0-1 0 0,-1 0 0 0 0,0 0 0 0 0,1 0 0 0 0,0 1 0 0 0,0-1 0 0 0,0 1 1 0 0,0 0-1 0 0,0 0 0 0 0,0 0 0 0 0,1 0 0 0 0,-1 0 0 0 0,1 1 0 0 0,0-1 1 0 0,0 1-1 0 0,0 0 0 0 0,0-1 0 0 0,1 1 0 0 0,0 0 0 0 0,-1 0 0 0 0,2 0 1 0 0,-1 0-1 0 0,0 2 6 0 0,58 27-259 0 0,-33-25 311 0 0,-19-8-13 0 0,-1 1 0 0 0,0 0 0 0 0,1 0 0 0 0,-1 0 0 0 0,0 0 1 0 0,1 1-1 0 0,-1-1 0 0 0,0 1 0 0 0,0 0 0 0 0,0 0 1 0 0,-1 1-1 0 0,1-1 0 0 0,0 1 0 0 0,-1 0 0 0 0,0 0 0 0 0,1 0 1 0 0,-1 0-1 0 0,0 1 0 0 0,-1-1 0 0 0,1 1 0 0 0,-1 0 1 0 0,1 0-1 0 0,-1 0 0 0 0,-1 0 0 0 0,1 0 0 0 0,0 0 0 0 0,-1 0 1 0 0,0 0-1 0 0,0 1 0 0 0,0 1-39 0 0,-1-2 124 0 0,0 0-1 0 0,0 0 1 0 0,0 1 0 0 0,-1-1 0 0 0,0 0-1 0 0,0 0 1 0 0,0 0 0 0 0,0 0-1 0 0,0 0 1 0 0,-1 0 0 0 0,0 0-1 0 0,0-1 1 0 0,0 1 0 0 0,0-1 0 0 0,-1 1-1 0 0,1-1 1 0 0,-1 0 0 0 0,0 0-1 0 0,0 0 1 0 0,0 0 0 0 0,0 0 0 0 0,-1-1-1 0 0,1 1 1 0 0,-1-1 0 0 0,-3 2-124 0 0,-3 2 4 0 0,0-1 0 0 0,-1 0 1 0 0,0-1-1 0 0,1 0 1 0 0,-1 0-1 0 0,-1-1 1 0 0,1-1-1 0 0,0 0 0 0 0,-1 0 1 0 0,1-1-1 0 0,-1-1 1 0 0,0 0-1 0 0,1 0 0 0 0,-1-1 1 0 0,1-1-1 0 0,-2 0-4 0 0,-21-18-3324 0 0,24 10-567 0 0,1 0-3421 0 0,4 2 144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4.2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1 108 0 0 0,'0'0'592'0'0,"0"0"218"0"0,0 0-162 0 0,0 0-383 0 0,0 0-372 0 0,0 0-326 0 0,0 0-223 0 0,0 0 1 0 0,0 0 308 0 0,3 2 575 0 0,8 4 234 0 0,1 0-1 0 0,0-1 1 0 0,0 0-1 0 0,0-1 1 0 0,1 0-1 0 0,-1-1 1 0 0,1 0-1 0 0,0-1 0 0 0,0-1 1 0 0,0 0-1 0 0,8-1-461 0 0,1 2 322 0 0,101 1 517 0 0,-1-5 1 0 0,0-6 0 0 0,0-5 0 0 0,-1-5 0 0 0,21-10-840 0 0,203-28 1207 0 0,-13 27-337 0 0,-320 29-848 0 0,95-1 178 0 0,-1 5 0 0 0,84 15-200 0 0,-45 2 402 0 0,1-5-1 0 0,122-5-401 0 0,259-33 874 0 0,422-15 50 0 0,-248 44-420 0 0,-34 12 0 0 0,-33-1-201 0 0,344-18 186 0 0,-479 11-227 0 0,110 16 11 0 0,-310-5-106 0 0,-50-15 262 0 0,348 30-70 0 0,-164-16-259 0 0,-308-21 59 0 0,-25 0-3261 0 0,-33 0-7050 0 0,-59 0 4815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5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0 159 0 0 0,'0'0'240'0'0,"0"0"32"0"0,34-3 8 0 0,105-13 6 0 0,536-42 3858 0 0,202 45-1262 0 0,-583 15-2279 0 0,1007-28 1431 0 0,-527-3-371 0 0,-80 14-898 0 0,59 15 217 0 0,11 7-438 0 0,-215 7-222 0 0,-290-3-32 0 0,8 12-70 0 0,93-4 588 0 0,327-8-381 0 0,-481 13-2035 0 0,-141-4-1646 0 0,-2 6-3426 0 0,-44-15 1460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5241 0 0,'0'0'567'0'0,"0"0"-307"0"0,0 0-219 0 0,0 0 138 0 0,0 0 378 0 0,0 0 394 0 0,0 0 295 0 0,0 0 118 0 0,0 0-132 0 0,0 0-241 0 0,0 0-221 0 0,0 0-155 0 0,26 13-51 0 0,85 41-12 0 0,51 8 1378 0 0,-69-36-1399 0 0,-66-20-490 0 0,0 1 0 0 0,0 1-1 0 0,0 2 1 0 0,-1 0 0 0 0,-1 2 0 0 0,14 9-41 0 0,-36-19 9 0 0,0 0 1 0 0,0 0 0 0 0,0 0-1 0 0,-1 1 1 0 0,1-1-1 0 0,-1 1 1 0 0,0 0-1 0 0,0-1 1 0 0,0 1 0 0 0,0 0-1 0 0,0 0 1 0 0,0 0-1 0 0,-1 1 1 0 0,0-1-1 0 0,1 0 1 0 0,-1 1 0 0 0,0-1-1 0 0,-1 0 1 0 0,1 1-1 0 0,-1-1 1 0 0,1 1-1 0 0,-1-1 1 0 0,0 1 0 0 0,0-1-1 0 0,-1 1 1 0 0,1-1-1 0 0,-1 1 1 0 0,0-1-1 0 0,0 1 1 0 0,0-1 0 0 0,0 0-1 0 0,0 0 1 0 0,-1 1-1 0 0,0-1-9 0 0,-69 99 790 0 0,-151 118 201 0 0,151-153-1047 0 0,-10 10-1841 0 0,35-19-7794 0 0,39-50 1393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4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1 148 0 0 0,'0'0'1002'0'0,"0"0"215"0"0,0 0 31 0 0,0 0 119 0 0,0 0 131 0 0,0 0 22 0 0,0 0-91 0 0,0 0-232 0 0,0 0-291 0 0,0 0-259 0 0,0 0-210 0 0,2 32 1765 0 0,-3 39-1173 0 0,0 32-327 0 0,4-1-1 0 0,16 90-701 0 0,18 81 146 0 0,-34-156 44 0 0,-3-116-164 0 0,0-1-14 0 0,12-49 3214 0 0,-6 21-3089 0 0,95-290 797 0 0,70-233-697 0 0,-157 459-2627 0 0,-25 96-9294 0 0,7 3 3748 0 0</inkml:trace>
  <inkml:trace contextRef="#ctx0" brushRef="#br0" timeOffset="1109.913">465 814 0 0 0,'0'0'967'0'0,"0"0"-102"0"0,0 0-140 0 0,0 0 39 0 0,0 0 260 0 0,0 0 191 0 0,0 0 48 0 0,0 0-91 0 0,0 0-274 0 0,0 0-269 0 0,0 0-209 0 0,0 0-181 0 0,0 0-59 0 0,0 0-9 0 0,-1 6 3687 0 0,0 19-3006 0 0,-52 179 679 0 0,40-97-2247 0 0,13-106 273 0 0,0-1-230 0 0,0 0-334 0 0,0 0-438 0 0,0 0-459 0 0,3-1-3688 0 0,0-2 2581 0 0,-2-1 1029 0 0</inkml:trace>
  <inkml:trace contextRef="#ctx0" brushRef="#br0" timeOffset="1708.967">251 840 0 0 0,'0'0'814'0'0,"0"0"175"0"0,0 0 30 0 0,0 0 28 0 0,0 0 73 0 0,0 0 100 0 0,0 0 42 0 0,0 0-48 0 0,8 2-88 0 0,166 7 4637 0 0,-9-8-4995 0 0,-144 5-2084 0 0,-10 2-5860 0 0,-11-5-674 0 0</inkml:trace>
  <inkml:trace contextRef="#ctx0" brushRef="#br0" timeOffset="2061.07">700 1065 6113 0 0,'0'0'891'0'0,"0"0"-239"0"0,0 0 27 0 0,0 0 315 0 0,0 0 330 0 0,0 0 118 0 0,0 0-102 0 0,0 0-235 0 0,0 0-295 0 0,0 0-225 0 0,0 0-138 0 0,0 0-116 0 0,0 0-75 0 0,0 24-64 0 0,-2 103 44 0 0,1-108-55 0 0,1-2-4802 0 0,0-17 1170 0 0,0 1-1033 0 0,0 2-538 0 0</inkml:trace>
  <inkml:trace contextRef="#ctx0" brushRef="#br0" timeOffset="2227.028">665 796 8162 0 0,'0'0'1632'0'0,"0"0"-232"0"0,0 0-311 0 0,0 0 23 0 0,0 0-104 0 0,0 0-264 0 0,0 0-280 0 0,0 0-440 0 0,0 0-400 0 0,0 0-376 0 0,0 0-400 0 0,0 0-617 0 0,0 0-1279 0 0,0 0-1057 0 0,-33 29-328 0 0</inkml:trace>
  <inkml:trace contextRef="#ctx0" brushRef="#br0" timeOffset="2709.665">838 1363 6721 0 0,'0'0'981'0'0,"0"0"-145"0"0,0 0 296 0 0,0 0 479 0 0,0 0 255 0 0,0 0-112 0 0,0 0-346 0 0,0 0-384 0 0,0 0-250 0 0,0 0-156 0 0,0 0-98 0 0,0 0-86 0 0,-2-6-67 0 0,-2-5-267 0 0,1 0 1 0 0,0 0-1 0 0,1 0 1 0 0,0-1 0 0 0,1 1-1 0 0,0 0 1 0 0,1-1-1 0 0,0 1 1 0 0,1 0 0 0 0,0-1-1 0 0,1 1 1 0 0,0 0-1 0 0,1 0 1 0 0,0 0 0 0 0,1 0-1 0 0,0 0 1 0 0,1 1-1 0 0,4-7-100 0 0,0-1-7 0 0,1 0 0 0 0,0 1 0 0 0,2 1-1 0 0,0-1 1 0 0,0 2 0 0 0,2 0-1 0 0,0 1 1 0 0,0 0 0 0 0,2 1-1 0 0,11-8 8 0 0,-17 15-39 0 0,0 1-1 0 0,0-1 1 0 0,1 2-1 0 0,0 0 0 0 0,0 0 1 0 0,0 1-1 0 0,0 0 1 0 0,1 1-1 0 0,-1 0 0 0 0,1 1 1 0 0,-1 0-1 0 0,1 1 1 0 0,1 0 39 0 0,-9 2-2 0 0,0 0 0 0 0,0 0 0 0 0,-1 0 0 0 0,1 0 0 0 0,-1 1 0 0 0,1-1 0 0 0,-1 1 0 0 0,0 0 0 0 0,0 0 0 0 0,0 0 0 0 0,0 1 0 0 0,0-1 0 0 0,-1 1 0 0 0,0-1 0 0 0,1 1 1 0 0,-1 0-1 0 0,-1 0 0 0 0,1 0 0 0 0,-1 0 0 0 0,1 0 0 0 0,-1 0 0 0 0,0 0 0 0 0,-1 1 0 0 0,1-1 0 0 0,-1 0 0 0 0,0 1 0 0 0,0-1 0 0 0,0 0 0 0 0,0 1 0 0 0,-1-1 0 0 0,0 0 0 0 0,0 0 1 0 0,-1 5 1 0 0,0-3 34 0 0,-1 1 0 0 0,0-1 1 0 0,0 1-1 0 0,-1-1 1 0 0,0 0-1 0 0,0 0 1 0 0,0-1-1 0 0,-1 1 1 0 0,1-1-1 0 0,-1 0 1 0 0,-1 0-1 0 0,1 0 0 0 0,-1-1 1 0 0,0 0-1 0 0,0 0 1 0 0,0 0-1 0 0,0-1 1 0 0,-1 0-1 0 0,1 0 1 0 0,-1-1-1 0 0,0 0 0 0 0,1 0 1 0 0,-1 0-1 0 0,-6 0-34 0 0,9-1-24 0 0,0 1-1 0 0,0-2 1 0 0,0 1-1 0 0,0 0 1 0 0,0-1-1 0 0,0 1 1 0 0,0-1-1 0 0,0 0 1 0 0,0-1-1 0 0,0 1 0 0 0,0-1 1 0 0,0 1-1 0 0,0-1 1 0 0,0 0-1 0 0,0-1 1 0 0,0 1-1 0 0,0-1 1 0 0,1 0-1 0 0,-1 0 1 0 0,1 0-1 0 0,-1 0 1 0 0,1 0-1 0 0,0-1 0 0 0,0 0 1 0 0,0 1-1 0 0,0-1 1 0 0,0 0-1 0 0,1-1 1 0 0,-1 1-1 0 0,-1-3 25 0 0,-6-49-5042 0 0,13 19-5510 0 0,2 24 4851 0 0</inkml:trace>
  <inkml:trace contextRef="#ctx0" brushRef="#br0" timeOffset="3990.45">820 748 0 0 0,'0'0'509'0'0,"0"0"1000"0"0,0 0 311 0 0,0 0-21 0 0,0 0-141 0 0,0 0-163 0 0,0 0-170 0 0,0 0-166 0 0,0 0-118 0 0,0 0-124 0 0,0 0-75 0 0,1-2-73 0 0,2-4-911 0 0,-10 7 3342 0 0,6-1-3252 0 0,-17 17 216 0 0,18-16-148 0 0,0-1-8 0 0,0 0-28 0 0,0 0-13 0 0,0 0 20 0 0,0 0 34 0 0,7-4 504 0 0,-7 4-1449 0 0,-8 0 1237 0 0,6 1-3928 0 0,1-1-4731 0 0,1 3 2401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3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0 0 0,'0'0'516'0'0,"0"0"386"0"0,0 0 29 0 0,0 0-81 0 0,0 0-95 0 0,0 0-92 0 0,0 0-95 0 0,0 0-85 0 0,23 5 3756 0 0,134-2 1928 0 0,71 4-4136 0 0,-140-7-1532 0 0,-51 0-5649 0 0,-37 2 1692 0 0,0 2 2349 0 0,0-1-3629 0 0,0 3 589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4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0,'0'0'324'0'0,"0"0"603"0"0,0 0 42 0 0,0 0-164 0 0,0 0-183 0 0,0 0-145 0 0,0 0-69 0 0,0 0 53 0 0,2 0 131 0 0,85 1 6714 0 0,1-1-4150 0 0,118-7-1682 0 0,-89 5-2353 0 0,-66 3-9203 0 0,-42-1 3522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8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0 3209 0 0,'0'0'764'0'0,"0"0"-123"0"0,0 0-58 0 0,0 0 68 0 0,0 0 166 0 0,0 0 185 0 0,0 0 130 0 0,0 0-9 0 0,0 0-133 0 0,0 0-201 0 0,0 0-206 0 0,0 0-148 0 0,-14 26-113 0 0,-40 81-68 0 0,32-31 89 0 0,21-54-246 0 0,-4 10-197 0 0,-10 58 462 0 0,-3-31-3719 0 0,14-48-2510 0 0,4-10 1094 0 0</inkml:trace>
  <inkml:trace contextRef="#ctx0" brushRef="#br0" timeOffset="235.013">337 147 4401 0 0,'0'0'2107'0'0,"0"0"-1191"0"0,0 0-226 0 0,0 0 83 0 0,0 0 45 0 0,0 0 21 0 0,0 0-70 0 0,0 0-170 0 0,-33 35-172 0 0,-104 109-186 0 0,72-65-194 0 0,20 19-2893 0 0,31-60-4190 0 0,10-30 4291 0 0</inkml:trace>
  <inkml:trace contextRef="#ctx0" brushRef="#br0" timeOffset="657.952">166 523 6065 0 0,'0'0'112'0'0,"0"0"-81"0"0,0 0 93 0 0,0 0 284 0 0,0 0 212 0 0,0 0 94 0 0,0 0 5 0 0,0 0-63 0 0,0 0-139 0 0,0 0-155 0 0,0 0-124 0 0,0 0-99 0 0,0 0-26 0 0,32-6-6 0 0,101-19-22 0 0,-61 15-39 0 0,-75 33 670 0 0,-37 18 556 0 0,33-37-1080 0 0,1 1 0 0 0,1 1 0 0 0,-1-1 0 0 0,1 1 0 0 0,0 0 0 0 0,0 0 0 0 0,1 0-1 0 0,-1 1 1 0 0,1 0 0 0 0,1 0 0 0 0,-3 5-192 0 0,6-10 32 0 0,-1 0 1 0 0,1 0-1 0 0,0 0 0 0 0,0 0 0 0 0,0 0 0 0 0,0-1 1 0 0,0 1-1 0 0,0 0 0 0 0,0 0 0 0 0,1 0 0 0 0,-1 0 1 0 0,1 0-1 0 0,-1 0 0 0 0,1 0 0 0 0,0-1 0 0 0,0 1 1 0 0,0 0-1 0 0,0 0 0 0 0,0-1 0 0 0,0 1 0 0 0,0-1 1 0 0,0 1-1 0 0,1-1 0 0 0,-1 1 0 0 0,1-1 0 0 0,-1 0 1 0 0,1 0-1 0 0,-1 0 0 0 0,1 0 0 0 0,0 0 0 0 0,-1 0 1 0 0,1 0-1 0 0,0 0 0 0 0,0-1 0 0 0,0 1 0 0 0,0-1 1 0 0,-1 1-1 0 0,1-1 0 0 0,2 0-32 0 0,80 10 639 0 0,-14-22-1309 0 0,-48 3-2393 0 0,-1-3-3966 0 0,-15 8 741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4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15 369 344 0 0,'0'0'1258'0'0,"0"0"85"0"0,0 0 106 0 0,0 0 133 0 0,0 0 86 0 0,0 0 1 0 0,0 0-144 0 0,0 0-243 0 0,0 0-273 0 0,0 0-316 0 0,0 0-272 0 0,0 0-192 0 0,0 0-113 0 0,-2-1-41 0 0,1 1-63 0 0,1 0 0 0 0,-1 0-1 0 0,0 1 1 0 0,1-1 0 0 0,-1 0-1 0 0,1 0 1 0 0,-1 0 0 0 0,1 1 0 0 0,-1-1-1 0 0,1 0 1 0 0,-1 1 0 0 0,1-1 0 0 0,-1 1-1 0 0,1-1 1 0 0,-1 0 0 0 0,1 1-1 0 0,0-1 1 0 0,-1 1 0 0 0,1-1 0 0 0,0 1-1 0 0,-1-1 1 0 0,1 1 0 0 0,0-1-1 0 0,-1 1 1 0 0,1 0 0 0 0,0-1 0 0 0,0 1-1 0 0,0-1 1 0 0,0 1 0 0 0,0-1 0 0 0,0 1-1 0 0,0 0 1 0 0,0-1 0 0 0,0 1-1 0 0,0-1 1 0 0,0 1 0 0 0,0 0 0 0 0,0-1-1 0 0,0 1 1 0 0,0-1 0 0 0,1 1-1 0 0,-1 0 1 0 0,0-1 0 0 0,0 1 0 0 0,1-1-1 0 0,-1 1 1 0 0,0-1 0 0 0,1 1 0 0 0,-1-1-1 0 0,0 1 1 0 0,1-1 0 0 0,-1 0-1 0 0,1 1-11 0 0,20 49 547 0 0,-16-38-477 0 0,26 72 209 0 0,-5 1 1 0 0,-2 1-1 0 0,-1 23-279 0 0,-2-19 102 0 0,1 36 25 0 0,-13-97 235 0 0,-9-28-104 0 0,9-17 2814 0 0,84-241-1411 0 0,27-206-1641 0 0,-117 449-228 0 0,24-68-3418 0 0,-23 81-8141 0 0,-4 1 5027 0 0</inkml:trace>
  <inkml:trace contextRef="#ctx0" brushRef="#br0" timeOffset="878.522">604 1035 8330 0 0,'0'0'676'0'0,"0"0"-248"0"0,0 0-57 0 0,0 0 152 0 0,0 0 143 0 0,0 0 120 0 0,0 0 10 0 0,0 0-97 0 0,0 0-144 0 0,0 0-163 0 0,-3 31-135 0 0,-9 98-104 0 0,5 71-1945 0 0,-1-173-2969 0 0,-1-13-2370 0 0,6-14 6183 0 0</inkml:trace>
  <inkml:trace contextRef="#ctx0" brushRef="#br0" timeOffset="1216.596">536 1157 0 0 0,'0'0'291'0'0,"0"0"724"0"0,0 0 221 0 0,0 0 40 0 0,0 0 30 0 0,0 0-65 0 0,0 0-124 0 0,0 0-200 0 0,0 0-270 0 0,0 0-223 0 0,0 0-168 0 0,16-32-113 0 0,50-93-46 0 0,-36 86 29 0 0,-25 40-92 0 0,0-1 113 0 0,0 0-1 0 0,1 0 1 0 0,-1 0-1 0 0,0 1 1 0 0,1-1-1 0 0,-1 2 1 0 0,0-1-1 0 0,0 0 1 0 0,1 1-1 0 0,-1 0 1 0 0,-1 0-1 0 0,1 1 1 0 0,0-1-1 0 0,0 1 1 0 0,-1 0 0 0 0,0 0-1 0 0,1 0 1 0 0,-1 1-1 0 0,0 0 1 0 0,-1 0-1 0 0,1 0 1 0 0,-1 0-1 0 0,0 0 1 0 0,0 1-1 0 0,0-1 1 0 0,0 1-1 0 0,-1 0 1 0 0,0 0-1 0 0,0 0 1 0 0,0 0-1 0 0,0 0 1 0 0,-1 0-1 0 0,0 1 1 0 0,0-1-1 0 0,-1 0 1 0 0,1 1-1 0 0,-1-1 1 0 0,0 3-147 0 0,0 5 268 0 0,0-11-201 0 0,1-1 0 0 0,-1 1 1 0 0,0-1-1 0 0,1 1 0 0 0,-1-1 1 0 0,0 1-1 0 0,0-1 0 0 0,0 1 0 0 0,0-1 1 0 0,0 1-1 0 0,-1-1 0 0 0,1 1 1 0 0,0-1-1 0 0,-1 1 0 0 0,1-1 0 0 0,-1 1 1 0 0,1-1-1 0 0,-1 0 0 0 0,0 1 1 0 0,1-1-1 0 0,-1 0 0 0 0,0 0 0 0 0,0 1 1 0 0,0-1-1 0 0,0 0 0 0 0,0 0 1 0 0,0 0-1 0 0,0 0 0 0 0,-1 0 0 0 0,1 0 1 0 0,0-1-1 0 0,-1 1 0 0 0,1 0 0 0 0,0-1 1 0 0,-1 1-1 0 0,1-1 0 0 0,-1 1 1 0 0,0-1-68 0 0,-5 2-14 0 0,0-1 0 0 0,0-1 0 0 0,0 1 0 0 0,0-1 0 0 0,0-1 0 0 0,0 1 0 0 0,-1-1 0 0 0,1 0 0 0 0,0-1 0 0 0,0 0 0 0 0,1 0 0 0 0,-1 0 0 0 0,0-1 0 0 0,-1-1 14 0 0,-23-17-3933 0 0,11-9-5351 0 0,17 22 4178 0 0</inkml:trace>
  <inkml:trace contextRef="#ctx0" brushRef="#br0" timeOffset="1864.963">884 244 0 0 0,'0'0'934'0'0,"0"0"452"0"0,0 0 165 0 0,0 0-22 0 0,0 0-14 0 0,0 0 0 0 0,0 0-22 0 0,0 0-51 0 0,0 0-136 0 0,0 0-241 0 0,0 0-255 0 0,0 0-242 0 0,-1-8-195 0 0,-2-22-117 0 0,35 9 782 0 0,146 2 1290 0 0,-177 19-2313 0 0,0 0-1 0 0,0 1 0 0 0,0-1 0 0 0,-1 0 0 0 0,1 0 0 0 0,0 0 1 0 0,0 1-1 0 0,0-1 0 0 0,-1 0 0 0 0,1 1 0 0 0,0-1 0 0 0,0 1 1 0 0,-1-1-1 0 0,1 1 0 0 0,0-1 0 0 0,-1 1 0 0 0,1 0 0 0 0,-1-1 1 0 0,1 1-1 0 0,-1 0 0 0 0,1-1 0 0 0,-1 1 0 0 0,1 0 0 0 0,-1 0 1 0 0,0-1-1 0 0,1 1 0 0 0,-1 0 0 0 0,0 0 0 0 0,0 0 0 0 0,0-1 0 0 0,0 1 1 0 0,1 0-1 0 0,-1 0 0 0 0,0 0 0 0 0,0 0 0 0 0,-1-1 0 0 0,1 1 1 0 0,0 0-1 0 0,0 0 0 0 0,0 0 0 0 0,0 0 0 0 0,-1-1 0 0 0,1 1 1 0 0,0 0-1 0 0,-1 0 0 0 0,1-1 0 0 0,-1 1 0 0 0,1 0 0 0 0,-1 0 1 0 0,1-1-15 0 0,-22 42 658 0 0,-69 65 316 0 0,89-106-965 0 0,1 1 0 0 0,-1-1 0 0 0,1 1 0 0 0,0 0 0 0 0,0-1 0 0 0,0 1 0 0 0,0 0 0 0 0,0 0 0 0 0,0 0 0 0 0,1 0 0 0 0,-1 0 0 0 0,0 0 0 0 0,1 0 0 0 0,0 0 0 0 0,-1 0 0 0 0,1 0 0 0 0,0 0 0 0 0,0 0 0 0 0,0 0 0 0 0,0 0 0 0 0,1 0 0 0 0,-1 1 0 0 0,1-1 0 0 0,-1 0 0 0 0,1 0 0 0 0,-1-1 0 0 0,1 1 0 0 0,0 0 0 0 0,0 0 0 0 0,0 0 0 0 0,0 0 0 0 0,1-1 0 0 0,-1 1 0 0 0,0 0 0 0 0,1-1 0 0 0,-1 1 0 0 0,1-1 0 0 0,-1 0 0 0 0,1 1 0 0 0,0-1 0 0 0,-1 0 0 0 0,1 0 0 0 0,0 0 0 0 0,0 0 0 0 0,0 0 0 0 0,0-1 0 0 0,0 1-9 0 0,18 5-18 0 0,-1 0 1 0 0,1-1 0 0 0,-1-2-1 0 0,1 0 1 0 0,0-1 0 0 0,0-1-1 0 0,17-1 18 0 0,-6 2-1289 0 0,-15 0-1754 0 0,-1-2-4571 0 0,-9 0-2191 0 0</inkml:trace>
  <inkml:trace contextRef="#ctx0" brushRef="#br0" timeOffset="4083.239">1392 1 376 0 0,'0'0'671'0'0,"0"0"-55"0"0,0 0 64 0 0,0 0 139 0 0,0 0 176 0 0,0 0 112 0 0,0 0 4 0 0,0 0-59 0 0,0 0-79 0 0,0 0-67 0 0,0 0-87 0 0,0 0-91 0 0,0 0-116 0 0,15 0-84 0 0,117 8 1441 0 0,-96-6-1295 0 0,-27-3-580 0 0,1 1 0 0 0,0 0 0 0 0,-1 1 0 0 0,1 0 0 0 0,-1 0 0 0 0,1 1 1 0 0,-1 1-1 0 0,0-1 0 0 0,1 2 0 0 0,-1-1 0 0 0,-1 1 0 0 0,1 0 0 0 0,0 1 0 0 0,-1 0 0 0 0,2 2-94 0 0,-6 0 109 0 0,0 1 0 0 0,-1-1 0 0 0,0 1 0 0 0,-1 0-1 0 0,1 0 1 0 0,-1 0 0 0 0,-1 0 0 0 0,0 0 0 0 0,0 0-1 0 0,0 1 1 0 0,-1-1 0 0 0,0 0 0 0 0,-1 0 0 0 0,0 0-1 0 0,0 1 1 0 0,-2 6-109 0 0,2-14 9 0 0,-55 216 1379 0 0,33-85-1047 0 0,6 1 0 0 0,6 1 0 0 0,5 103-341 0 0,8 219 1534 0 0,-2-455-1425 0 0,-2-4 2716 0 0,-4-1-2825 0 0,0 1 0 0 0,0-1 0 0 0,0 1 0 0 0,0 1-1 0 0,0-1 1 0 0,0 1 0 0 0,-1 0 0 0 0,1 1 0 0 0,-1 0 0 0 0,1 0 0 0 0,-1 0 0 0 0,0 0 0 0 0,1 1-1 0 0,-1 1 1 0 0,0-1 0 0 0,-1 1 0 0 0,4-1-7 0 0,-143 1-1794 0 0,134 2 1150 0 0,3 0-1498 0 0,3-3-3106 0 0,7 0 929 0 0,0 0-809 0 0,0-3-215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296 515 0 0 0,'0'0'1031'0'0,"0"0"202"0"0,0 0 126 0 0,0 0 55 0 0,0 0-102 0 0,0 0-197 0 0,0 0-199 0 0,-2-4-171 0 0,-5-11-128 0 0,5 11-69 0 0,2 4-14 0 0,0 0-20 0 0,0 0-45 0 0,0 0-76 0 0,0 0-108 0 0,0 0-113 0 0,0 0-66 0 0,0 0-41 0 0,23 48 1310 0 0,9 74-187 0 0,-5 2 0 0 0,2 65-1188 0 0,-25-163 51 0 0,28 198 45 0 0,-28-172 22 0 0,2-60 2399 0 0,3-105-1863 0 0,98-432-186 0 0,-51 376-2730 0 0,-56 167 1333 0 0,2-3 799 0 0,0 4-8512 0 0,-2 1 122 0 0</inkml:trace>
  <inkml:trace contextRef="#ctx0" brushRef="#br0" timeOffset="2334.917">802 1140 0 0 0,'0'0'295'0'0,"0"0"480"0"0,0 0 142 0 0,0 0-3 0 0,0 0-89 0 0,0 0-67 0 0,0 0-36 0 0,0 0-15 0 0,-3 15 4 0 0,-26 107 1926 0 0,12 28-1380 0 0,15-132-2271 0 0,2-11-4489 0 0,0-6 2470 0 0,0-1 2065 0 0</inkml:trace>
  <inkml:trace contextRef="#ctx0" brushRef="#br0" timeOffset="2583.162">587 1133 0 0 0,'0'0'207'0'0,"0"0"825"0"0,0 0 323 0 0,0 0 19 0 0,0 0-89 0 0,0 0-129 0 0,0 0-175 0 0,0 0-169 0 0,0 0-144 0 0,31-3-121 0 0,98-9-105 0 0,3 9 231 0 0,-87 9-2008 0 0,-18 6-4952 0 0,-23-8 3377 0 0</inkml:trace>
  <inkml:trace contextRef="#ctx0" brushRef="#br0" timeOffset="3113.735">1111 1255 352 0 0,'0'0'882'0'0,"0"0"-24"0"0,0 0 44 0 0,0 0 168 0 0,0 0 158 0 0,0 0 24 0 0,0 0-109 0 0,0 0-235 0 0,0 0-272 0 0,0 0-246 0 0,0 0-168 0 0,0 0-64 0 0,0 0-40 0 0,-16 10 21 0 0,-53 34 37 0 0,36-5 255 0 0,30-29-286 0 0,-28 96 1178 0 0,31-106-1164 0 0,43 0 3272 0 0,-18-12-3106 0 0,0-1-1 0 0,-1-1 1 0 0,0-1-1 0 0,-2-1 1 0 0,1-1-1 0 0,14-15-324 0 0,5-3 303 0 0,-41 37-296 0 0,1-1 0 0 0,-1 1 0 0 0,0 0 0 0 0,0 0 0 0 0,0 0 0 0 0,0 0 0 0 0,0 0 0 0 0,0 0 0 0 0,-1 0 0 0 0,1 1 0 0 0,-1-1 0 0 0,0 0 0 0 0,1 0 0 0 0,-1 0 0 0 0,0 1 0 0 0,0-1 0 0 0,0 0 0 0 0,-1 0 1 0 0,1 0-1 0 0,0 1 0 0 0,-1-1 0 0 0,1 0 0 0 0,-2 1-7 0 0,1 4-109 0 0,2 78-589 0 0,33-41-6837 0 0,-20-33 541 0 0,-10-7 3995 0 0</inkml:trace>
  <inkml:trace contextRef="#ctx0" brushRef="#br0" timeOffset="3568.103">1301 1501 0 0 0,'0'0'1704'0'0,"0"0"-87"0"0,0 0 31 0 0,0 0 131 0 0,0 0 123 0 0,0 0-35 0 0,0 0-177 0 0,0 0-297 0 0,0 0-335 0 0,0 0-287 0 0,0 0-185 0 0,0 0-87 0 0,6-9-53 0 0,99-137 1593 0 0,-73 117-2237 0 0,-31 29 93 0 0,-1 0-19 0 0,0 0-7 0 0,0 0 2 0 0,5 30-195 0 0,-5-27 381 0 0,1 1 0 0 0,-1-1 0 0 0,1 1 0 0 0,0-1-1 0 0,0 0 1 0 0,0 1 0 0 0,0-1 0 0 0,1 0 0 0 0,-1 0 0 0 0,1 1 0 0 0,0-1 0 0 0,0 0 0 0 0,0-1 0 0 0,0 1 0 0 0,0 0-1 0 0,1-1 1 0 0,-1 1 0 0 0,1-1 0 0 0,0 0 0 0 0,-1 0 0 0 0,1 0 0 0 0,0 0 0 0 0,0 0 0 0 0,1-1 0 0 0,-1 1 0 0 0,0-1 0 0 0,0 0-1 0 0,1 0 1 0 0,-1 0 0 0 0,1 0 0 0 0,-1-1 0 0 0,1 1 0 0 0,-1-1 0 0 0,4 0-57 0 0,-1-2 135 0 0,1-1 0 0 0,-1 1 1 0 0,0-1-1 0 0,1 0 0 0 0,-1-1 1 0 0,-1 0-1 0 0,1 0 0 0 0,-1 0 0 0 0,1 0 1 0 0,-1-1-1 0 0,0 0 0 0 0,-1 0 0 0 0,1 0 1 0 0,-1-1-1 0 0,0 1 0 0 0,-1-1 0 0 0,1 0 1 0 0,-1 0-1 0 0,0-1 0 0 0,-1 1 1 0 0,2-5-136 0 0,5-11-2394 0 0,-8 17-1693 0 0,0 1-3409 0 0,-1 1-1291 0 0</inkml:trace>
  <inkml:trace contextRef="#ctx0" brushRef="#br0" timeOffset="5350.031">1099 408 0 0 0,'0'0'277'0'0,"0"0"478"0"0,0 0 163 0 0,0 0 66 0 0,0 0 43 0 0,0 0 37 0 0,-5-7 8 0 0,-1-2-604 0 0,-3-5-19 0 0,-1-5 2786 0 0,16-1 1988 0 0,56-7-4057 0 0,129 1 517 0 0,-189 26-1668 0 0,0 0-1 0 0,0 0 1 0 0,0 0-1 0 0,-1 0 0 0 0,1 0 1 0 0,0 0-1 0 0,0 0 1 0 0,0 1-1 0 0,-1-1 1 0 0,1 1-1 0 0,0-1 1 0 0,-1 1-1 0 0,1 0 1 0 0,0-1-1 0 0,-1 1 0 0 0,1 0 1 0 0,-1 0-1 0 0,1 0 1 0 0,-1 0-1 0 0,1 1 1 0 0,-1-1-1 0 0,0 0 1 0 0,0 0-1 0 0,1 1 0 0 0,-1-1 1 0 0,0 1-1 0 0,0-1 1 0 0,-1 1-1 0 0,1 0 1 0 0,0-1-1 0 0,0 1 1 0 0,-1 0-1 0 0,1-1 0 0 0,-1 1 1 0 0,1 0-1 0 0,-1 0 1 0 0,0 0-1 0 0,0-1 1 0 0,0 1-1 0 0,0 0 1 0 0,0 0-1 0 0,0 0 0 0 0,0-1 1 0 0,-1 1-1 0 0,1 0 1 0 0,-1 0-1 0 0,1-1 1 0 0,-2 3-15 0 0,-2 7 94 0 0,-2 0 1 0 0,0 0-1 0 0,0 0 0 0 0,-1-1 1 0 0,0 0-1 0 0,-1 0 1 0 0,0 0-1 0 0,0-1 1 0 0,-1-1-1 0 0,-6 5-94 0 0,0 2 137 0 0,14-14-129 0 0,0 0-1 0 0,0-1 1 0 0,1 1 0 0 0,-1 0-1 0 0,0 0 1 0 0,1 0-1 0 0,-1 0 1 0 0,0 0 0 0 0,1 0-1 0 0,-1 0 1 0 0,1 0-1 0 0,0 0 1 0 0,-1 0-1 0 0,1 0 1 0 0,0 1 0 0 0,-1-1-1 0 0,1 0 1 0 0,0 0-1 0 0,0 0 1 0 0,0 0-1 0 0,0 0 1 0 0,0 1 0 0 0,1-1-1 0 0,-1 0 1 0 0,0 0-1 0 0,0 0 1 0 0,1 0-1 0 0,-1 0 1 0 0,0 0 0 0 0,1 0-1 0 0,-1 0 1 0 0,1 0-1 0 0,0 0 1 0 0,-1 0 0 0 0,1 0-1 0 0,0 0 1 0 0,0 0-1 0 0,-1 0 1 0 0,1-1-1 0 0,0 1 1 0 0,0 0 0 0 0,0 0-1 0 0,0-1 1 0 0,1 1-8 0 0,205 22-362 0 0,-172-6-3133 0 0,-11-6-3548 0 0,-14-7-2487 0 0</inkml:trace>
  <inkml:trace contextRef="#ctx0" brushRef="#br0" timeOffset="10022.301">410 32 1136 0 0,'0'0'862'0'0,"0"0"-261"0"0,0 0-137 0 0,0 0 99 0 0,0 0 195 0 0,0 0 206 0 0,0 0 105 0 0,0 0-27 0 0,0 0-91 0 0,0 0-131 0 0,0 0-129 0 0,0 0-132 0 0,0 0-78 0 0,-23-5-48 0 0,-69-14 1 0 0,89 18-376 0 0,1-1 1 0 0,-1 1-1 0 0,1 1 1 0 0,-1-1 0 0 0,0 0-1 0 0,1 1 1 0 0,-1-1-1 0 0,0 1 1 0 0,0 0-1 0 0,1 0 1 0 0,-1 0-1 0 0,0 0 1 0 0,0 0-1 0 0,1 1 1 0 0,-1-1 0 0 0,0 1-1 0 0,1 0 1 0 0,-1 0-1 0 0,1 0 1 0 0,-1 0-1 0 0,1 0 1 0 0,-1 0-1 0 0,1 1 1 0 0,0-1-1 0 0,-1 1 1 0 0,1-1 0 0 0,0 1-1 0 0,0 0 1 0 0,0 0-1 0 0,1 0 1 0 0,-1 0-1 0 0,0 1 1 0 0,0 0-59 0 0,-5 6 50 0 0,-1 4-5 0 0,1 0 1 0 0,1 1-1 0 0,0-1 1 0 0,1 1-1 0 0,0 1 1 0 0,1-1-1 0 0,1 1 1 0 0,0-1-1 0 0,1 1 1 0 0,0 11-46 0 0,-1-5 46 0 0,-9 248 646 0 0,-69 416-40 0 0,59-565-510 0 0,-13 139 585 0 0,35-242-627 0 0,0-7-30 0 0,-1 1 1 0 0,1-1-1 0 0,1 0 1 0 0,0 0-1 0 0,1 0 1 0 0,-1 0-1 0 0,2 0 1 0 0,0 0 0 0 0,0-1-1 0 0,1 2-70 0 0,-1-9 97 0 0,-1-1 1 0 0,0 0-1 0 0,1 0 0 0 0,-1 0 1 0 0,1 0-1 0 0,-1-1 0 0 0,1 1 0 0 0,-1-1 1 0 0,1 1-1 0 0,0-1 0 0 0,-1 0 1 0 0,1 0-1 0 0,0 0 0 0 0,-1 0 0 0 0,1-1 1 0 0,0 1-1 0 0,-1-1 0 0 0,1 1 1 0 0,-1-1-1 0 0,1 0 0 0 0,-1 0 1 0 0,0 0-1 0 0,3-2-97 0 0,29-9 99 0 0,1 2 0 0 0,0 0 0 0 0,0 3 0 0 0,1 1 0 0 0,0 1 0 0 0,0 2 0 0 0,2 2-99 0 0,41 6-2036 0 0,-29 8-6197 0 0,-37-9-1758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3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0 240 24 0 0,'0'0'1212'0'0,"0"0"159"0"0,0 0 254 0 0,0 0 206 0 0,0 0 34 0 0,0 0-126 0 0,0 0-178 0 0,0 0-186 0 0,0 0-192 0 0,0 0-195 0 0,31-2-172 0 0,99-6-136 0 0,32-3 1490 0 0,-13 4-1253 0 0,-85 6-4360 0 0,-62-2 192 0 0,-2 2-5899 0 0,0 1 5637 0 0</inkml:trace>
  <inkml:trace contextRef="#ctx0" brushRef="#br0" timeOffset="249.917">304 1 5497 0 0,'0'0'1234'0'0,"0"0"-235"0"0,0 0-102 0 0,0 0 86 0 0,0 0 176 0 0,0 0 156 0 0,0 0 20 0 0,0 0-90 0 0,-9 32-171 0 0,-27 100-254 0 0,24-39 333 0 0,14-66-871 0 0,-3 18-282 0 0,3 0 1 0 0,2 0-1 0 0,2 0 0 0 0,1-1 1 0 0,6 11-1 0 0,-3-18-1923 0 0,-2-12-6451 0 0,-6-21 980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840 1 0 0 0,'0'0'408'0'0,"0"0"340"0"0,0 0 324 0 0,0 0 251 0 0,0 0 119 0 0,0 0-79 0 0,0 0-208 0 0,0 0-247 0 0,0 0-228 0 0,-39 33 2554 0 0,-31 32-2324 0 0,-3-4 0 0 0,-2-3 0 0 0,-3-3 0 0 0,-7-1-910 0 0,-110 32 1545 0 0,167-78-692 0 0,28-8-768 0 0,0 0-22 0 0,0 0-25 0 0,0 0-8 0 0,0 0-40 0 0,0 0-23 0 0,0 0-24 0 0,0 0-29 0 0,56 36 38 0 0,158 19 652 0 0,-134-36-501 0 0,52 29-266 0 0,-130-47 61 0 0,37 22-3583 0 0,-30-13-977 0 0,-4 3-3427 0 0,-4-12 5730 0 0</inkml:trace>
  <inkml:trace contextRef="#ctx0" brushRef="#br0" timeOffset="384.423">0 656 2120 0 0,'0'0'1069'0'0,"0"0"-278"0"0,0 0-73 0 0,0 0 115 0 0,0 0 252 0 0,0 0 210 0 0,0 0 33 0 0,0 0-151 0 0,0 0-284 0 0,0 0-279 0 0,0 0-117 0 0,0 0 6 0 0,5 1 85 0 0,369 68 5556 0 0,-39-24-5953 0 0,-315-36-1157 0 0,-13-4-2087 0 0,-1-1-4550 0 0,-5 0-621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7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1 122 0 0 0,'0'0'808'0'0,"0"0"343"0"0,0 0 191 0 0,0 0 111 0 0,0 0 53 0 0,0 0-28 0 0,0 0-113 0 0,0 0-226 0 0,0 0-243 0 0,0 0-230 0 0,0 0-159 0 0,0 0-18 0 0,6-3-5 0 0,27-12-26 0 0,0 2 0 0 0,2 1 0 0 0,-1 1 0 0 0,1 2 0 0 0,0 2-1 0 0,1 1 1 0 0,0 2 0 0 0,0 1 0 0 0,1 2-458 0 0,-33 1 1 0 0,-1 0 0 0 0,0 1 0 0 0,0 0 0 0 0,0-1-1 0 0,0 1 1 0 0,0 0 0 0 0,0 1 0 0 0,0-1 0 0 0,0 0 0 0 0,-1 1 0 0 0,1 0-1 0 0,0-1 1 0 0,-1 1 0 0 0,0 0 0 0 0,1 1 0 0 0,-1-1 0 0 0,0 0 0 0 0,0 0 0 0 0,0 1-1 0 0,0 0 1 0 0,0-1 0 0 0,-1 1 0 0 0,1 0 0 0 0,-1 0 0 0 0,0 0 0 0 0,0-1-1 0 0,0 1 1 0 0,0 1 0 0 0,0-1 0 0 0,-1 0 0 0 0,1 0 0 0 0,-1 1-1 0 0,4 104 221 0 0,-9-89-213 0 0,0 0 0 0 0,-1-1 0 0 0,-1 0 0 0 0,-1 0 0 0 0,0-1 0 0 0,-1 0 0 0 0,-1 0-1 0 0,-1-1 1 0 0,0 0 0 0 0,-1-1-8 0 0,5-6 3 0 0,-39 54-9 0 0,-4-2-1 0 0,-2-2 1 0 0,-10 5 6 0 0,56-59 21 0 0,0 1 0 0 0,0 0 0 0 0,1 0 0 0 0,-1 1 0 0 0,2-1 0 0 0,-1 1 0 0 0,1 0 0 0 0,0 0 0 0 0,0 1 0 0 0,1-1 0 0 0,0 1 0 0 0,0 0 0 0 0,1-1 0 0 0,-1 8-21 0 0,4-13 48 0 0,1 0 1 0 0,0 1 0 0 0,0-1 0 0 0,0 0 0 0 0,0 0-1 0 0,0-1 1 0 0,0 1 0 0 0,1 0 0 0 0,-1-1 0 0 0,1 1-1 0 0,-1-1 1 0 0,1 0 0 0 0,-1 0 0 0 0,1 0 0 0 0,0 0-1 0 0,-1 0 1 0 0,1-1 0 0 0,0 1 0 0 0,0-1 0 0 0,-1 1-1 0 0,1-1 1 0 0,0 0 0 0 0,0 0 0 0 0,0-1 0 0 0,0 1-1 0 0,-1-1 1 0 0,4 0-49 0 0,-2 1 57 0 0,194-11 758 0 0,-160 6-987 0 0,20-6-1627 0 0,-25-10-8364 0 0,-26 15 6117 0 0,-3 5 26 0 0</inkml:trace>
  <inkml:trace contextRef="#ctx0" brushRef="#br0" timeOffset="505.961">685 86 1280 0 0,'0'0'1225'0'0,"0"0"-147"0"0,0 0-257 0 0,0 0-225 0 0,0 0-131 0 0,0 0 43 0 0,0 0 192 0 0,0 0 237 0 0,0 0 208 0 0,0 0 58 0 0,0 0-103 0 0,0 0-178 0 0,0 0-179 0 0,23 0-150 0 0,70-1-121 0 0,55-21 955 0 0,43-12-46 0 0,-58 13-72 0 0,-135 40-873 0 0,-54 105 488 0 0,-19 120-487 0 0,66-193-413 0 0,1 1 0 0 0,2-1 0 0 0,3 1 1 0 0,2 0-1 0 0,5 29-24 0 0,15-12-1271 0 0,-15-65-1047 0 0,-4-4-2721 0 0,0 0-4749 0 0,0 0 8381 0 0</inkml:trace>
  <inkml:trace contextRef="#ctx0" brushRef="#br0" timeOffset="769.671">763 435 7618 0 0,'0'0'1357'0'0,"0"0"-347"0"0,0 0-381 0 0,0 0 7 0 0,0 0 201 0 0,0 0 161 0 0,0 0 61 0 0,0 0-41 0 0,0 0-77 0 0,0 0-140 0 0,31 0-125 0 0,100 0-109 0 0,223 0 1858 0 0,-184-15-3058 0 0,-101 5-1935 0 0,-25-1-6977 0 0,-33 7 1719 0 0</inkml:trace>
  <inkml:trace contextRef="#ctx0" brushRef="#br0" timeOffset="1117.064">1814 133 6009 0 0,'0'0'1043'0'0,"0"0"-157"0"0,0 0-187 0 0,0 0-25 0 0,0 0 30 0 0,0 0 35 0 0,0 0 29 0 0,0 0-46 0 0,0 0-129 0 0,0 0-162 0 0,-34 34-139 0 0,-105 104-108 0 0,83-59-12 0 0,49-61-126 0 0,3-11-7 0 0,1 1 0 0 0,-1-1 0 0 0,1 1 0 0 0,1 0 1 0 0,-1 0-1 0 0,1 0 0 0 0,1 0 0 0 0,-1 0 0 0 0,1 0 0 0 0,1 0 1 0 0,0 0-1 0 0,0 1 0 0 0,0-1 0 0 0,1 0 0 0 0,0 0 1 0 0,1 0-1 0 0,0 0 0 0 0,0 0 0 0 0,1 0 0 0 0,0 0 1 0 0,0-1-1 0 0,1 1 0 0 0,-1-1 0 0 0,2 0 0 0 0,-1 0 0 0 0,1 0 1 0 0,0-1-1 0 0,1 0 0 0 0,-1 0 0 0 0,1 0 0 0 0,0-1 1 0 0,1 1-1 0 0,-1-2 0 0 0,7 5-39 0 0,0-3 283 0 0,0-1 0 0 0,0 0-1 0 0,0-1 1 0 0,1 0 0 0 0,-1-1 0 0 0,1-1-1 0 0,0 0 1 0 0,0-1 0 0 0,-1 0 0 0 0,1-1 0 0 0,0-1-1 0 0,0 0 1 0 0,0-1 0 0 0,-1-1 0 0 0,1 0 0 0 0,-1 0-1 0 0,1-1 1 0 0,-1-1 0 0 0,0 0 0 0 0,-1-1 0 0 0,2-1-283 0 0,-2 0 145 0 0,0-1 1 0 0,0 0 0 0 0,0-1 0 0 0,-1 0-1 0 0,0 0 1 0 0,-1-1 0 0 0,0-1 0 0 0,-1 0 0 0 0,0 0-1 0 0,0-1 1 0 0,-1 0 0 0 0,-1 0 0 0 0,0-1 0 0 0,-1 0-1 0 0,0 0 1 0 0,-1 0 0 0 0,-1-1 0 0 0,0 0 0 0 0,0 0-1 0 0,-2 0 1 0 0,0 0 0 0 0,1-12-146 0 0,-6 15-116 0 0,0-1-1 0 0,-1 1 1 0 0,0 0 0 0 0,-1 0-1 0 0,0 0 1 0 0,-1 1 0 0 0,0 0-1 0 0,0 0 1 0 0,-1 0 0 0 0,-1 1-1 0 0,1 0 1 0 0,-1 0-1 0 0,-1 1 1 0 0,0 0 0 0 0,0 0-1 0 0,0 1 1 0 0,-1 1 116 0 0,-55-31-3215 0 0,19 25-6421 0 0,30 12 25 0 0</inkml:trace>
  <inkml:trace contextRef="#ctx0" brushRef="#br0" timeOffset="2269.428">2324 387 0 0 0,'0'0'1326'0'0,"0"0"367"0"0,0 0 333 0 0,0 0 125 0 0,0 0-68 0 0,0 0-200 0 0,0 0-281 0 0,0 0-308 0 0,0 0-253 0 0,0 0-195 0 0,0 0-146 0 0,0-7-71 0 0,23-74 1280 0 0,2 45-1696 0 0,1 1 0 0 0,3 1 0 0 0,0 1 0 0 0,2 2 1 0 0,2 1-1 0 0,1 1-213 0 0,-2 4-28 0 0,-29 101-1050 0 0,-4-70 1099 0 0,0-4 2 0 0,0 1 0 0 0,0-1-1 0 0,0 1 1 0 0,1-1-1 0 0,-1 1 1 0 0,1 0 0 0 0,-1-1-1 0 0,1 1 1 0 0,0 0-1 0 0,0-1 1 0 0,0 1-1 0 0,0 0 1 0 0,1-1 0 0 0,-1 1-1 0 0,1-1 1 0 0,-1 1-1 0 0,1 0 1 0 0,0-1-1 0 0,0 1 1 0 0,0-1 0 0 0,0 0-1 0 0,1 1 1 0 0,-1-1-1 0 0,1 0 1 0 0,-1 0-1 0 0,1 0 1 0 0,0 0 0 0 0,0 0-1 0 0,0 0 1 0 0,0 0-1 0 0,0-1 1 0 0,0 1-1 0 0,0-1 1 0 0,1 1 0 0 0,-1-1-1 0 0,0 0 1 0 0,1 0-1 0 0,-1 0 1 0 0,1 0-1 0 0,0-1-22 0 0,5-1 77 0 0,0-1-1 0 0,0-1 0 0 0,-1 0 1 0 0,1 0-1 0 0,-1 0 0 0 0,0-1 1 0 0,0 0-1 0 0,0 0 0 0 0,0-1 1 0 0,-1 0-1 0 0,0 0 0 0 0,0 0 1 0 0,0-1-1 0 0,0 0 0 0 0,0-1-76 0 0,17-15 58 0 0,127-98-48 0 0,-150 120-21 0 0,-1 1 0 0 0,1-1 0 0 0,0 1 0 0 0,0-1 0 0 0,-1 1 0 0 0,1-1 0 0 0,0 1 0 0 0,0-1 0 0 0,0 1 0 0 0,-1-1 0 0 0,1 1 0 0 0,0-1 0 0 0,0 1 1 0 0,0 0-1 0 0,0-1 0 0 0,0 1 0 0 0,0-1 0 0 0,0 1 0 0 0,0-1 0 0 0,0 1 0 0 0,1-1 0 0 0,-1 1 0 0 0,0-1 0 0 0,0 1 0 0 0,0-1 0 0 0,1 1 0 0 0,-1-1 0 0 0,0 1 1 0 0,1-1-1 0 0,-1 1 0 0 0,0-1 0 0 0,1 1 0 0 0,-1-1 0 0 0,0 0 0 0 0,1 1 0 0 0,-1-1 0 0 0,1 0 0 0 0,-1 1 0 0 0,1-1 0 0 0,-1 0 0 0 0,1 1 0 0 0,-1-1 0 0 0,1 0 1 0 0,-1 0-1 0 0,1 0 0 0 0,-1 0 0 0 0,1 1 0 0 0,-1-1 0 0 0,1 0 0 0 0,0 0 0 0 0,-1 0 0 0 0,1 0 0 0 0,-1 0 0 0 0,1 0 0 0 0,-1-1 0 0 0,1 1 0 0 0,-1 0 0 0 0,1 0 1 0 0,-1 0-1 0 0,1 0 0 0 0,-1-1 0 0 0,1 1 0 0 0,-1 0 0 0 0,1 0 0 0 0,0-1 11 0 0,-2 8 117 0 0,-40 134 303 0 0,17-76-361 0 0,20-54-168 0 0,0-1-103 0 0,0 0 1 0 0,1 1 0 0 0,1-1-1 0 0,-1 1 1 0 0,2 0-1 0 0,0 0 1 0 0,0 0 0 0 0,1-1-1 0 0,0 1 1 0 0,0 1 211 0 0,31-1-8962 0 0,-23-12 4925 0 0,-1 1-2119 0 0</inkml:trace>
  <inkml:trace contextRef="#ctx0" brushRef="#br0" timeOffset="2524.364">3530 1 9938 0 0,'0'0'935'0'0,"0"0"-174"0"0,0 0-34 0 0,0 0 168 0 0,0 0 132 0 0,-31 25 52 0 0,-99 81-11 0 0,-148 116 2285 0 0,-39 37-2752 0 0,305-249-720 0 0,1 0-1 0 0,0 1 0 0 0,1 0 1 0 0,0 1-1 0 0,0 0 0 0 0,2 0 1 0 0,-1 1-1 0 0,1 1 0 0 0,1-1 1 0 0,1 1-1 0 0,-3 7 120 0 0,14-3-2864 0 0,22-13-5787 0 0,-22-5 6914 0 0,4 0-4079 0 0</inkml:trace>
  <inkml:trace contextRef="#ctx0" brushRef="#br0" timeOffset="2915.992">3509 465 10994 0 0,'0'0'1035'0'0,"0"0"-276"0"0,0 0-173 0 0,0 0 18 0 0,0 0 57 0 0,0 0 107 0 0,0 0 100 0 0,0 0 7 0 0,0 0-81 0 0,0 0-161 0 0,0 0-189 0 0,0 0-133 0 0,-32 15-63 0 0,-98 45-44 0 0,57-21 195 0 0,72-39-410 0 0,0 1 1 0 0,-1-1-1 0 0,1 0 0 0 0,0 1 1 0 0,0-1-1 0 0,0 1 0 0 0,-1 0 1 0 0,1-1-1 0 0,0 1 0 0 0,0 0 1 0 0,0 0-1 0 0,0 0 0 0 0,0 0 1 0 0,0 0-1 0 0,0 0 0 0 0,1 0 1 0 0,-1 0-1 0 0,0 0 0 0 0,0 0 1 0 0,1 0-1 0 0,-1 1 0 0 0,1-1 1 0 0,-1 0-1 0 0,1 0 0 0 0,-1 1 1 0 0,1-1-1 0 0,0 0 0 0 0,0 1 1 0 0,0-1-1 0 0,0 0 0 0 0,0 1 1 0 0,0-1-1 0 0,0 0 0 0 0,0 1 1 0 0,0-1-1 0 0,0 0 0 0 0,1 1 1 0 0,-1-1-1 0 0,1 0 0 0 0,-1 0 1 0 0,1 1-1 0 0,-1-1 0 0 0,1 0 1 0 0,0 0-1 0 0,-1 0 0 0 0,1 0 1 0 0,0 0-1 0 0,0 0 0 0 0,0 0 1 0 0,0 0-1 0 0,0 0 0 0 0,0 0 0 0 0,0 0 1 0 0,0-1-1 0 0,0 1 0 0 0,0 0 1 0 0,1-1 10 0 0,35 19-66 0 0,-28-16 64 0 0,-1 1 0 0 0,0 0-1 0 0,0 0 1 0 0,0 1 0 0 0,0 0-1 0 0,-1 0 1 0 0,0 1 0 0 0,0 0-1 0 0,0 0 1 0 0,-1 1 0 0 0,0 0-1 0 0,1 1 3 0 0,-4-2 89 0 0,0 0-1 0 0,0 0 0 0 0,-1 0 0 0 0,0 1 0 0 0,0-1 1 0 0,-1 1-1 0 0,0-1 0 0 0,0 1 0 0 0,0-1 0 0 0,-1 1 1 0 0,0-1-1 0 0,0 1 0 0 0,-1 0 0 0 0,0-1 0 0 0,0 4-88 0 0,-1-6 125 0 0,0 1-1 0 0,0 0 1 0 0,0-1-1 0 0,-1 0 1 0 0,0 1-1 0 0,0-1 1 0 0,0 0-1 0 0,0 0 1 0 0,0-1-1 0 0,-1 1 1 0 0,0-1-1 0 0,0 1 1 0 0,0-1-1 0 0,0-1 1 0 0,0 1-1 0 0,0 0 0 0 0,-1-1 1 0 0,1 0-1 0 0,-1 0 1 0 0,-2 0-125 0 0,-11 8 306 0 0,9-7-256 0 0,0 0 0 0 0,0 0 0 0 0,0-1 0 0 0,-1 0 0 0 0,1-1 0 0 0,-1 0 0 0 0,1 0 1 0 0,-1-1-1 0 0,1 0 0 0 0,-1-1 0 0 0,1 0 0 0 0,-1-1 0 0 0,1 0 0 0 0,-2-1-50 0 0,-45-29-1485 0 0,42 16-2474 0 0,1-2-4857 0 0,9 11-1225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2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0 251 0 0 0,'0'0'862'0'0,"0"0"108"0"0,0 0 176 0 0,0 0 305 0 0,0 0 275 0 0,0 0 57 0 0,0 0-167 0 0,0 0-270 0 0,0 0-269 0 0,0 0-191 0 0,0 0-83 0 0,6 1-9 0 0,84-6 3197 0 0,-34-5-2782 0 0,0 1 0 0 0,1 3 0 0 0,41 2-1209 0 0,145-7-55 0 0,-225 24-4256 0 0,-25-1-7740 0 0,3-11 6390 0 0</inkml:trace>
  <inkml:trace contextRef="#ctx0" brushRef="#br0" timeOffset="239.042">32 435 6217 0 0,'0'0'1741'0'0,"0"0"-4"0"0,0 0 196 0 0,0 0 114 0 0,0 0-160 0 0,0 0-319 0 0,0 0-327 0 0,0 0-253 0 0,35 1-191 0 0,113 1-183 0 0,82-1 426 0 0,-188-1-5542 0 0,4 0-4735 0 0,-39 0 1166 0 0</inkml:trace>
  <inkml:trace contextRef="#ctx0" brushRef="#br0" timeOffset="754.019">265 1 512 0 0,'0'0'1314'0'0,"0"0"-75"0"0,0 0 94 0 0,0 0 276 0 0,0 0 238 0 0,0 0 24 0 0,0 0-195 0 0,0 0-290 0 0,0 0-325 0 0,0 0-295 0 0,0 0-221 0 0,0 0-107 0 0,0 0 36 0 0,2 2 120 0 0,59 40 3232 0 0,-29-27-3128 0 0,121 58 656 0 0,-145-69-1339 0 0,-1-1-4 0 0,1 1-1 0 0,-1 0 1 0 0,1 0 0 0 0,-1 0-1 0 0,0 1 1 0 0,-1 0 0 0 0,1 0-1 0 0,-1 1 1 0 0,0-1 0 0 0,0 2-1 0 0,-1-1 1 0 0,0 0 0 0 0,0 1 0 0 0,0 0-1 0 0,-1 0 1 0 0,0 1 0 0 0,0-1-1 0 0,-1 1 1 0 0,0 0 0 0 0,-1-1-1 0 0,1 3-10 0 0,-1-1 16 0 0,0 0 0 0 0,-1 0-1 0 0,0 0 1 0 0,-1 0 0 0 0,0 0 0 0 0,0 0-1 0 0,-1 0 1 0 0,0 0 0 0 0,-1 0 0 0 0,0-1-1 0 0,0 1 1 0 0,-1 0 0 0 0,0-1 0 0 0,-1 1 0 0 0,1-1-1 0 0,-3 3-15 0 0,-139 149 391 0 0,6-42-334 0 0,107-87-1935 0 0,28-24-3162 0 0,3 0-4462 0 0,1-4 2440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1104 0 0,'0'0'1893'0'0,"0"0"-182"0"0,0 0 77 0 0,0 0 100 0 0,0 0-75 0 0,0 0-169 0 0,33 2-193 0 0,103 6-173 0 0,-24-4 619 0 0,0-4 1 0 0,0-5 0 0 0,3-6-1898 0 0,-59 6 281 0 0,123-14 63 0 0,-100 11-2284 0 0,-75 7 1735 0 0,-7-1-11582 0 0,-4 2 4831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0,'0'0'647'0'0,"0"0"530"0"0,0 0 229 0 0,0 0 6 0 0,0 0-181 0 0,0 0-199 0 0,0 0-193 0 0,0 0-171 0 0,0 0-50 0 0,0 0 25 0 0,0 0 77 0 0,3 2 81 0 0,109 18 6315 0 0,-65-17-5872 0 0,109-2 368 0 0,15-16-997 0 0,-170 15-677 0 0,-1 0-15 0 0,0 0-86 0 0,0 0-93 0 0,0 0-129 0 0,0 0-178 0 0,-3 1-4481 0 0,-10 5-808 0 0,10-2 1709 0 0,1 0-1093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0,'0'0'854'0'0,"0"0"351"0"0,0 0 274 0 0,0 0 140 0 0,0 0-28 0 0,0 0-191 0 0,0 0-223 0 0,0 0-226 0 0,0 0-214 0 0,0 0-141 0 0,0 0-89 0 0,0 0-4 0 0,9 4 5331 0 0,39-1-3088 0 0,339-10-1359 0 0,-295 7-2816 0 0,-84-5-1082 0 0,-6 3-411 0 0,0 1-4040 0 0,-1 1-1800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07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1 258 2264 0 0,'0'0'1542'0'0,"0"0"-150"0"0,0 0-58 0 0,0 0 81 0 0,0 0 85 0 0,0 0-21 0 0,0 0-158 0 0,0 0-249 0 0,0 0-261 0 0,0 0-249 0 0,0 0-224 0 0,9 4 265 0 0,11 36-149 0 0,-1 1 1 0 0,-2 0-1 0 0,-2 2 0 0 0,3 17-454 0 0,60 266 322 0 0,-28-218-139 0 0,-48-108-75 0 0,-1-1 1 0 0,0 1 0 0 0,1-1 0 0 0,-1 1 0 0 0,0-1 0 0 0,0 0-1 0 0,0 1 1 0 0,0-1 0 0 0,1 0 0 0 0,-1 0 0 0 0,0 0 0 0 0,0 0 0 0 0,-1 0-1 0 0,1 0 1 0 0,0 0 0 0 0,0 0 0 0 0,0 0 0 0 0,-1-1 0 0 0,1 1 0 0 0,0 0-1 0 0,-1 0 1 0 0,1-1 0 0 0,-1 1 0 0 0,0 0 0 0 0,1-1 0 0 0,-1 1 0 0 0,0 0-1 0 0,0-1 1 0 0,0 1 0 0 0,0 0 0 0 0,0-1 0 0 0,0 1 0 0 0,0-1 0 0 0,-1 1-109 0 0,3-7 82 0 0,98-432 1137 0 0,-67 315-2029 0 0,-33 124 204 0 0,0 1-436 0 0,0 0-597 0 0,1 3-4467 0 0,1 4 2139 0 0,1 0 328 0 0,-3-2-1509 0 0</inkml:trace>
  <inkml:trace contextRef="#ctx0" brushRef="#br0" timeOffset="334.555">468 781 11562 0 0,'0'0'1150'0'0,"0"0"-516"0"0,0 0-337 0 0,0 0-8 0 0,0 0 98 0 0,0 0 113 0 0,0 0 84 0 0,0 0 4 0 0,0 0-70 0 0,0 0-123 0 0,0 0-125 0 0,0 0-108 0 0,0 0-45 0 0,4 22-38 0 0,14 97-5 0 0,4-43-1060 0 0,-22-64-1384 0 0,0-10-1623 0 0,0-1-3359 0 0,0-1 4447 0 0</inkml:trace>
  <inkml:trace contextRef="#ctx0" brushRef="#br0" timeOffset="568.892">372 752 4729 0 0,'0'0'1959'0'0,"0"0"-585"0"0,0 0-401 0 0,0 0-78 0 0,0 0-81 0 0,0 0-109 0 0,0 0-79 0 0,0 0 24 0 0,0 0 61 0 0,0 0 47 0 0,0 0-27 0 0,0 0-134 0 0,0 0-85 0 0,16 2-98 0 0,126 11 376 0 0,-55-13-1186 0 0,-59 0-3147 0 0,0 0-4934 0 0,-21 0 3655 0 0</inkml:trace>
  <inkml:trace contextRef="#ctx0" brushRef="#br0" timeOffset="969.054">844 833 9722 0 0,'0'0'1903'0'0,"0"0"-531"0"0,0 0-327 0 0,0 0-174 0 0,0 0-162 0 0,0 0-161 0 0,0 0-117 0 0,0 0-103 0 0,0 0-72 0 0,0 0-71 0 0,0 0-83 0 0,0 0-41 0 0,-2 19-33 0 0,-4 102 8 0 0,6-67-2754 0 0,0-53 1062 0 0,0-1-845 0 0,0 0-941 0 0,0 0-427 0 0,0 0 458 0 0</inkml:trace>
  <inkml:trace contextRef="#ctx0" brushRef="#br0" timeOffset="1215.126">816 678 6545 0 0,'0'0'1529'0'0,"0"0"-569"0"0,0 0-432 0 0,0 0-232 0 0,0 0-440 0 0,0 0-360 0 0,0 0-272 0 0,0 0-336 0 0,0 0-633 0 0,0 0-1071 0 0,0 0 55 0 0</inkml:trace>
  <inkml:trace contextRef="#ctx0" brushRef="#br0" timeOffset="1613.668">1028 958 3833 0 0,'0'0'1894'0'0,"0"0"-1492"0"0,0 0-487 0 0,0 0 137 0 0,0 0 209 0 0,0 0 127 0 0,0 0 58 0 0,0 0 21 0 0,0 0-43 0 0,0 0-87 0 0,0 0-85 0 0,0 0-54 0 0,0 0 15 0 0,-1 21 75 0 0,-3 59-111 0 0,3-67 8224 0 0,6-36-8170 0 0,0 0-1 0 0,1 1 1 0 0,2 0 0 0 0,0 1-1 0 0,1-1 1 0 0,2 2 0 0 0,0-1 0 0 0,0 1-1 0 0,2 1 1 0 0,4-4-231 0 0,-7 12 6 0 0,0 0-1 0 0,1 1 1 0 0,1 0-1 0 0,-1 1 1 0 0,1 0-1 0 0,1 1 1 0 0,0 0-1 0 0,0 1 1 0 0,0 1-1 0 0,1 0 1 0 0,0 0-1 0 0,0 2 1 0 0,12-3-6 0 0,-24 6-5 0 0,0 0-1 0 0,0 0 1 0 0,0 0 0 0 0,0 1-1 0 0,0-1 1 0 0,0 1 0 0 0,0 0 0 0 0,0-1-1 0 0,0 1 1 0 0,0 0 0 0 0,1 0-1 0 0,-1 0 1 0 0,0 0 0 0 0,0 1-1 0 0,0-1 1 0 0,0 1 0 0 0,0-1 0 0 0,0 1-1 0 0,0 0 1 0 0,0 0 0 0 0,0-1-1 0 0,-1 1 1 0 0,1 0 0 0 0,0 1-1 0 0,0-1 1 0 0,-1 0 0 0 0,1 1 0 0 0,-1-1-1 0 0,1 0 1 0 0,-1 1 0 0 0,0 0-1 0 0,1-1 1 0 0,-1 1 0 0 0,0 0-1 0 0,0 0 1 0 0,0-1 0 0 0,0 1 0 0 0,-1 0-1 0 0,1 0 1 0 0,0 0 0 0 0,-1 0 5 0 0,-1 7 42 0 0,0 0 0 0 0,0 0 0 0 0,-1 0 0 0 0,-1 0 0 0 0,1-1 0 0 0,-1 1-1 0 0,-1-1 1 0 0,1 0 0 0 0,-2 0 0 0 0,1 0 0 0 0,-1 0 0 0 0,0-1 0 0 0,-1 0 0 0 0,1 0 0 0 0,-1 0 0 0 0,-1-1 0 0 0,1 0 0 0 0,-1 0 0 0 0,0-1 0 0 0,-1 0 0 0 0,1 0 0 0 0,-1 0 0 0 0,-3 1-42 0 0,8-5-46 0 0,1 1-1 0 0,-1-1 0 0 0,1 1 1 0 0,-1-1-1 0 0,1 0 1 0 0,-1 0-1 0 0,0 0 1 0 0,0 0-1 0 0,0 0 1 0 0,1-1-1 0 0,-1 1 0 0 0,0-1 1 0 0,0 0-1 0 0,0 0 1 0 0,0 0-1 0 0,0 0 1 0 0,0-1-1 0 0,0 1 0 0 0,0-1 1 0 0,1 1-1 0 0,-1-1 1 0 0,0 0-1 0 0,0 0 1 0 0,1 0-1 0 0,-1-1 1 0 0,1 1-1 0 0,-1-1 0 0 0,1 1 1 0 0,-1-1-1 0 0,1 0 1 0 0,0 0-1 0 0,0 0 1 0 0,0 0-1 0 0,0 0 0 0 0,-1-2 47 0 0,-13-24-4812 0 0,9-2-4799 0 0,7 22 4589 0 0</inkml:trace>
  <inkml:trace contextRef="#ctx0" brushRef="#br0" timeOffset="2499.473">862 693 0 0 0,'0'0'887'0'0,"0"0"552"0"0,0 0 179 0 0,0 0-53 0 0,0 0-119 0 0,0 0-29 0 0,0 0-31 0 0,0 0-54 0 0,0 0-43 0 0,0 0-158 0 0,-11 0 6532 0 0,8-1-11532 0 0,13-5-6979 0 0,-6 6 4392 0 0</inkml:trace>
  <inkml:trace contextRef="#ctx0" brushRef="#br0" timeOffset="4465.466">649 67 944 0 0,'0'0'1270'0'0,"0"0"-413"0"0,0 0-113 0 0,0 0 266 0 0,0 0 344 0 0,0 0 205 0 0,0 0 29 0 0,0 0-161 0 0,0 0-167 0 0,0 0-177 0 0,0 0-183 0 0,0 0-110 0 0,0 0-95 0 0,31-10-69 0 0,99-32-60 0 0,-12 28 1025 0 0,-120 33-1127 0 0,-46 40 551 0 0,43-56-969 0 0,0 1 0 0 0,0 0 0 0 0,1 0 0 0 0,-1 1 0 0 0,1-1-1 0 0,0 1 1 0 0,1 0 0 0 0,-1 0 0 0 0,1 0 0 0 0,0 0 0 0 0,0 1 0 0 0,1-1 0 0 0,-1 1-1 0 0,1 0 1 0 0,1 0 0 0 0,-1-1 0 0 0,1 1 0 0 0,0 0 0 0 0,0 0 0 0 0,1 1 0 0 0,-1-1-1 0 0,2 4-45 0 0,2-6 33 0 0,0 0-1 0 0,0 0 0 0 0,0 0 0 0 0,1 0 0 0 0,0-1 0 0 0,0 0 0 0 0,0 1 0 0 0,0-1 0 0 0,0-1 1 0 0,0 1-1 0 0,1-1 0 0 0,0 0 0 0 0,-1 0 0 0 0,1 0 0 0 0,0 0 0 0 0,0-1 0 0 0,0 0 1 0 0,0 0-1 0 0,0 0 0 0 0,0-1 0 0 0,0 0 0 0 0,0 0 0 0 0,0 0 0 0 0,0 0-32 0 0,76 2-1314 0 0,-41-1-2404 0 0,-1-1-5031 0 0,-24 0 1007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4.1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39 288 2705 0 0,'0'0'1078'0'0,"0"0"-135"0"0,0 0-160 0 0,0 0 27 0 0,0 0 227 0 0,0 0 237 0 0,0 0 114 0 0,0 0-44 0 0,0 0-183 0 0,0 0-262 0 0,0 0-217 0 0,2 18-130 0 0,12 137 607 0 0,-6 179-1233 0 0,-20-253-3875 0 0,-4-31-4344 0 0,11-40 4794 0 0</inkml:trace>
  <inkml:trace contextRef="#ctx0" brushRef="#br0" timeOffset="467.593">0 321 0 0 0,'0'0'559'0'0,"0"0"605"0"0,0 0 336 0 0,0 0 273 0 0,0 0 110 0 0,0 0-99 0 0,33-20-245 0 0,105-63-305 0 0,-51 46 573 0 0,-83 35-1763 0 0,0 1 0 0 0,0-1 0 0 0,1 1 0 0 0,-1-1 1 0 0,1 1-1 0 0,-1 0 0 0 0,1 1 0 0 0,0-1 0 0 0,-1 1 0 0 0,1 0 0 0 0,-1 0 1 0 0,1 0-1 0 0,0 1 0 0 0,-1 0 0 0 0,1 0 0 0 0,-1 0 0 0 0,1 0 0 0 0,-1 1 1 0 0,0-1-1 0 0,1 1 0 0 0,-1 0 0 0 0,0 1 0 0 0,0-1 0 0 0,-1 1 0 0 0,1 0 1 0 0,0 0-1 0 0,-1 0 0 0 0,0 0 0 0 0,1 0 0 0 0,-1 1 0 0 0,0-1 1 0 0,-1 1-1 0 0,1 0 0 0 0,-1 0 0 0 0,0 0 0 0 0,0 0 0 0 0,0 0 0 0 0,0 1 1 0 0,0 3-45 0 0,-4 9 22 0 0,0 0 0 0 0,-1-1 1 0 0,-1 1-1 0 0,-1-1 1 0 0,0 0-1 0 0,-1 0 1 0 0,-1-1-1 0 0,-1 1 1 0 0,0-2-1 0 0,-1 1 1 0 0,0-1-1 0 0,-1 0 1 0 0,0-1-1 0 0,-2 0 1 0 0,1-1-1 0 0,-2 0 0 0 0,1-1 1 0 0,-12 8-23 0 0,3 2-15 0 0,-125 100 155 0 0,104-84 133 0 0,43-36-248 0 0,-1 0-1 0 0,1 0 0 0 0,-1 0 1 0 0,0 0-1 0 0,1 0 0 0 0,0 0 1 0 0,-1 0-1 0 0,1 0 0 0 0,-1 0 1 0 0,1-1-1 0 0,0 1 0 0 0,0 0 1 0 0,0 0-1 0 0,-1-1 0 0 0,1 1 0 0 0,0 0 1 0 0,0-1-1 0 0,0 1 0 0 0,0-1 1 0 0,0 1-1 0 0,0-1 0 0 0,0 0 1 0 0,0 1-1 0 0,0-1 0 0 0,0 0 1 0 0,0 0-1 0 0,0 0 0 0 0,0 0 1 0 0,1 0-1 0 0,-1 0 0 0 0,0 0 1 0 0,0 0-1 0 0,0 0 0 0 0,0 0-24 0 0,30 3 507 0 0,-10-2-285 0 0,0 1 0 0 0,0 0 1 0 0,0 2-1 0 0,-1 0 0 0 0,1 1 1 0 0,-1 2-1 0 0,-1 0 0 0 0,1 1 1 0 0,-1 0-1 0 0,4 4-222 0 0,-19-8 22 0 0,0-1 0 0 0,0 1 0 0 0,0 0-1 0 0,0 1 1 0 0,0-1 0 0 0,-1 1 0 0 0,0-1 0 0 0,0 1-1 0 0,0 0 1 0 0,-1 0 0 0 0,0 0 0 0 0,0 1 0 0 0,0-1-1 0 0,0 1 1 0 0,-1-1 0 0 0,0 1 0 0 0,0-1 0 0 0,-1 1-1 0 0,1-1 1 0 0,-1 1 0 0 0,0 0 0 0 0,-1-1 0 0 0,0 6-22 0 0,19-18-9867 0 0,-14 4 5379 0 0,0 2-983 0 0</inkml:trace>
  <inkml:trace contextRef="#ctx0" brushRef="#br0" timeOffset="967.934">558 111 3977 0 0,'0'0'2220'0'0,"0"0"-362"0"0,0 0-312 0 0,0 0-65 0 0,0 0-27 0 0,0 0-140 0 0,0 0-207 0 0,0 0-249 0 0,0 0-184 0 0,0 0-150 0 0,0 0-97 0 0,0 0-79 0 0,14-3-76 0 0,95-13 455 0 0,-95 16-574 0 0,-10-1-136 0 0,0 1 0 0 0,0-1 0 0 0,1 1 0 0 0,-1 0 0 0 0,0 0 0 0 0,1 1 0 0 0,-1-1 0 0 0,0 1 0 0 0,0 0 0 0 0,0 0 0 0 0,0 0 0 0 0,0 1 0 0 0,0-1 0 0 0,0 1-1 0 0,0 0 1 0 0,0 0 0 0 0,-1 0 0 0 0,1 1 0 0 0,-1-1 0 0 0,1 1 0 0 0,1 2-17 0 0,-4-1 18 0 0,1 1 1 0 0,-1-1-1 0 0,0 1 0 0 0,-1 0 0 0 0,1-1 0 0 0,-1 1 1 0 0,0 0-1 0 0,0-1 0 0 0,0 1 0 0 0,-1 0 0 0 0,0-1 1 0 0,0 1-1 0 0,0-1 0 0 0,0 1 0 0 0,-1-1 0 0 0,1 1 1 0 0,-2 1-19 0 0,-87 107 742 0 0,89-111-733 0 0,1-1-1 0 0,-1 0 1 0 0,1 0-1 0 0,0 1 1 0 0,-1-1-1 0 0,1 0 1 0 0,0 0-1 0 0,0 1 1 0 0,0-1-1 0 0,0 0 1 0 0,0 1-1 0 0,0-1 0 0 0,0 0 1 0 0,0 1-1 0 0,1-1 1 0 0,-1 0-1 0 0,1 0 1 0 0,-1 1-1 0 0,1-1 1 0 0,-1 0-1 0 0,1 0 1 0 0,-1 0-1 0 0,1 0 1 0 0,0 0-1 0 0,0 0 1 0 0,0 0-1 0 0,-1 0 1 0 0,1 0-1 0 0,0 0 1 0 0,0 0-1 0 0,0 0 0 0 0,0-1 1 0 0,1 1-1 0 0,-1 0 1 0 0,0-1-1 0 0,0 1 1 0 0,0-1-1 0 0,1 1 1 0 0,-1-1-1 0 0,0 0 1 0 0,0 1-1 0 0,1-1 1 0 0,-1 0-1 0 0,0 0-8 0 0,68 3-654 0 0,-51-4-281 0 0,12 1-3127 0 0,-10 0-5089 0 0,-13 0 3232 0 0</inkml:trace>
  <inkml:trace contextRef="#ctx0" brushRef="#br0" timeOffset="1880.876">589 947 1464 0 0,'0'0'2261'0'0,"0"0"-531"0"0,0 0-233 0 0,0 0 91 0 0,0 0 21 0 0,0 0-122 0 0,0 0-212 0 0,0 0-215 0 0,0 0-198 0 0,0 0-197 0 0,0 0-165 0 0,0 0-159 0 0,27-23-99 0 0,84-70-47 0 0,-78 66-13 0 0,-2 0 0 0 0,-1-2 0 0 0,-2-1 0 0 0,25-33-182 0 0,-45 53 32 0 0,-3 4-50 0 0,0 0 0 0 0,0 0 0 0 0,-1-1 1 0 0,1 1-1 0 0,-1-1 0 0 0,-1 0 0 0 0,0 0 1 0 0,1 0-1 0 0,-2-1 0 0 0,1 1 0 0 0,-1-1 0 0 0,0-5 18 0 0,-30 17-1708 0 0,17 6 1610 0 0,1 0 1 0 0,1 1-1 0 0,0 0 0 0 0,0 1 1 0 0,1 0-1 0 0,1 0 0 0 0,0 1 1 0 0,0-1-1 0 0,0 5 98 0 0,5-14 8 0 0,-1 0 0 0 0,1 1 0 0 0,0-1 0 0 0,0 1 0 0 0,1 0 0 0 0,-1-1 0 0 0,1 1 0 0 0,0 0 0 0 0,-1 0 0 0 0,2 0 0 0 0,-1 0 0 0 0,0 0 0 0 0,1 0 0 0 0,0 0 0 0 0,0 0 0 0 0,0 1 0 0 0,1-1 0 0 0,-1 0 0 0 0,1 0 0 0 0,0 0 0 0 0,0 0 0 0 0,0-1 0 0 0,1 1 0 0 0,-1 0 0 0 0,1 0 0 0 0,0-1 0 0 0,0 1 0 0 0,0-1 0 0 0,0 1 0 0 0,1-1 0 0 0,0 0 0 0 0,-1 0 0 0 0,1 0 0 0 0,0 0 0 0 0,0-1 0 0 0,1 1 0 0 0,-1-1 0 0 0,1 0 0 0 0,-1 0 0 0 0,1 0 0 0 0,-1 0 0 0 0,1-1 0 0 0,3 1-8 0 0,9 1 191 0 0,1-1 0 0 0,0-1-1 0 0,0-1 1 0 0,0 0 0 0 0,0-1 0 0 0,0-1-1 0 0,-1-1 1 0 0,1 0 0 0 0,-1-1 0 0 0,1-1 0 0 0,-1 0-1 0 0,0-1 1 0 0,-1-1 0 0 0,0 0 0 0 0,0-2-1 0 0,0 1 1 0 0,-1-2 0 0 0,-1 0 0 0 0,1 0-1 0 0,-2-2 1 0 0,0 1 0 0 0,0-2 0 0 0,-1 1-1 0 0,0-2 1 0 0,-1 1 0 0 0,-1-1 0 0 0,0-1-1 0 0,-1 0 1 0 0,3-6-191 0 0,-10 20-18 0 0,0-1 0 0 0,0 1 0 0 0,0-1 0 0 0,0 1 0 0 0,-1-1 0 0 0,1 0 0 0 0,0 1 0 0 0,-1-1 0 0 0,1 0 0 0 0,-1 1 0 0 0,1-1 0 0 0,-1 0 0 0 0,0 0 0 0 0,0 1 0 0 0,0-1 0 0 0,0 0 1 0 0,0 0-1 0 0,0 0 0 0 0,0 1 0 0 0,-1-1 0 0 0,1 0 0 0 0,0 1 0 0 0,-1-1 0 0 0,0 0 0 0 0,1 1 0 0 0,-1-1 0 0 0,0 0 0 0 0,0 1 0 0 0,0-1 0 0 0,0 1 0 0 0,0 0 0 0 0,0-1 0 0 0,0 1 0 0 0,-1 0 0 0 0,1-1 0 0 0,0 1 0 0 0,-1 0 0 0 0,1 0 0 0 0,-1 0 0 0 0,1 1 0 0 0,-1-1 0 0 0,0 0 0 0 0,1 0 0 0 0,-1 1 0 0 0,0-1 0 0 0,0 1 18 0 0,-5 1-98 0 0,-1 0 0 0 0,1 1 0 0 0,0 0 0 0 0,0 1 0 0 0,1-1 0 0 0,-1 1 0 0 0,1 0 0 0 0,-1 1 0 0 0,1 0 0 0 0,0 0 0 0 0,0 0 0 0 0,1 1 0 0 0,-1 0 0 0 0,1 0 0 0 0,0 0 0 0 0,0 1 0 0 0,1-1 0 0 0,-1 1 0 0 0,1 0 0 0 0,1 1 0 0 0,-3 3 98 0 0,1-3-77 0 0,3-4 69 0 0,0 0 1 0 0,-1 0-1 0 0,1 1 1 0 0,0 0-1 0 0,1-1 0 0 0,-1 1 1 0 0,1 0-1 0 0,-1 0 1 0 0,1-1-1 0 0,0 1 0 0 0,1 0 1 0 0,-1 0-1 0 0,1 0 0 0 0,-1 0 1 0 0,1 0-1 0 0,1 0 1 0 0,-1 0-1 0 0,0 1 0 0 0,1-2 1 0 0,0 1-1 0 0,0 0 0 0 0,0 0 1 0 0,0 0-1 0 0,1 0 1 0 0,-1-1-1 0 0,1 1 0 0 0,0 0 1 0 0,0-1-1 0 0,1 0 0 0 0,-1 1 1 0 0,1-1-1 0 0,-1 0 1 0 0,1 0-1 0 0,0-1 0 0 0,2 3 8 0 0,8-1 135 0 0,1 0 0 0 0,0 0 0 0 0,-1-1 0 0 0,1-1 1 0 0,0 0-1 0 0,0-1 0 0 0,1-1 0 0 0,-1 0 0 0 0,0-1 0 0 0,0 0 0 0 0,0-1 0 0 0,0-1 0 0 0,-1 0 0 0 0,1-1 0 0 0,-1 0 0 0 0,1-1 0 0 0,-2-1 0 0 0,1 0 0 0 0,0-1 0 0 0,-1 0 0 0 0,0-1 0 0 0,-1 0 0 0 0,0-1 0 0 0,0 0 0 0 0,-1-1 0 0 0,0 0 0 0 0,-1 0 0 0 0,0-1 0 0 0,0 0 0 0 0,-1-1 0 0 0,-1 0 0 0 0,2-4-135 0 0,-1 3 5 0 0,-1 0-1 0 0,0 0 1 0 0,-1-1-1 0 0,-1 1 1 0 0,0-2 0 0 0,-1 1-1 0 0,0 0 1 0 0,-1-1-1 0 0,-1 0 1 0 0,1-4-5 0 0,-3 19-14 0 0,0-1 0 0 0,0 0 0 0 0,0 1-1 0 0,0-1 1 0 0,0 0 0 0 0,0 1 0 0 0,0-1 0 0 0,0 0 0 0 0,-1 1 0 0 0,1-1 0 0 0,0 1 0 0 0,0-1 0 0 0,0 0 0 0 0,-1 1 0 0 0,1-1 0 0 0,0 1 0 0 0,-1-1 0 0 0,1 1 0 0 0,0-1 0 0 0,-1 1 0 0 0,1-1 0 0 0,-1 1 0 0 0,1-1 0 0 0,-1 1 0 0 0,1-1 0 0 0,-1 1 0 0 0,1 0 0 0 0,-1-1 0 0 0,1 1-1 0 0,-1 0 1 0 0,0 0 0 0 0,1-1 0 0 0,-1 1 0 0 0,1 0 0 0 0,-1 0 0 0 0,0 0 0 0 0,1 0 0 0 0,-1 0 0 0 0,0 0 0 0 0,1 0 0 0 0,-1 0 0 0 0,0 0 0 0 0,1 0 0 0 0,-1 0 0 0 0,1 0 0 0 0,-1 0 0 0 0,0 0 0 0 0,1 1 0 0 0,-1-1 0 0 0,0 0 0 0 0,1 1 0 0 0,-1-1 0 0 0,1 0 0 0 0,-1 1 0 0 0,1-1-1 0 0,-1 0 1 0 0,1 1 0 0 0,-1-1 0 0 0,1 1 14 0 0,-33 22-514 0 0,23-12 488 0 0,0 0 1 0 0,2 0 0 0 0,-1 1 0 0 0,1 0 0 0 0,1 1 0 0 0,0-1-1 0 0,1 2 1 0 0,1-1 0 0 0,-4 10 25 0 0,-8 132-24 0 0,19-145-4 0 0,0 1 0 0 0,1-1 0 0 0,0 0-1 0 0,0 0 1 0 0,1 0 0 0 0,1-1 0 0 0,-1 1 0 0 0,2-1 0 0 0,-1 0 0 0 0,1-1-1 0 0,1 1 1 0 0,-1-1 0 0 0,1 0 0 0 0,1-1 0 0 0,0 0 0 0 0,0 0-1 0 0,0 0 1 0 0,1-1 0 0 0,1 1 28 0 0,39 5-2464 0 0,-33-17-1561 0 0,-4-5-3785 0 0,-8 3 2489 0 0</inkml:trace>
  <inkml:trace contextRef="#ctx0" brushRef="#br0" timeOffset="2381.432">1640 100 0 0 0,'0'0'1728'0'0,"0"0"174"0"0,0 0 100 0 0,0 0 36 0 0,0 0-30 0 0,0 0-129 0 0,0 0-248 0 0,0 0-269 0 0,0 0-230 0 0,0 0-198 0 0,0 0-158 0 0,0 0-89 0 0,0 0-71 0 0,15-13-36 0 0,49-39-24 0 0,3 25 740 0 0,13 19-550 0 0,-78 10-742 0 0,-1 0-1 0 0,1 0 1 0 0,-1 0 0 0 0,0 0 0 0 0,0 0 0 0 0,0 0 0 0 0,0 1 0 0 0,0-1-1 0 0,-1 0 1 0 0,1 0 0 0 0,0 1 0 0 0,-1-1 0 0 0,0 0 0 0 0,0 1 0 0 0,1-1-1 0 0,-1 0 1 0 0,-1 1 0 0 0,1-1 0 0 0,0 0 0 0 0,-1 1 0 0 0,1-1 0 0 0,-1 0 0 0 0,1 1-1 0 0,-1-1 1 0 0,0 0 0 0 0,0 0 0 0 0,0 0 0 0 0,0 0 0 0 0,-1 1-4 0 0,-69 111 389 0 0,70-112-384 0 0,0 0-1 0 0,1-1 1 0 0,-1 1-1 0 0,0 0 0 0 0,1-1 1 0 0,-1 1-1 0 0,1 0 1 0 0,0 0-1 0 0,-1 0 1 0 0,1-1-1 0 0,0 1 1 0 0,0 0-1 0 0,0 0 1 0 0,0 0-1 0 0,1-1 1 0 0,-1 1-1 0 0,0 0 1 0 0,1 0-1 0 0,-1-1 1 0 0,1 1-1 0 0,0 0 1 0 0,0-1-1 0 0,-1 1 0 0 0,1 0 1 0 0,0-1-1 0 0,0 0 1 0 0,0 1-1 0 0,1-1 1 0 0,-1 1-1 0 0,0-1 1 0 0,1 0-1 0 0,-1 0 1 0 0,0 0-1 0 0,1 0 1 0 0,-1 0-1 0 0,1 0 1 0 0,0 0-1 0 0,-1 0 1 0 0,1 0-1 0 0,0-1 0 0 0,-1 1 1 0 0,1-1-1 0 0,0 0 1 0 0,0 1-1 0 0,-1-1 1 0 0,2 0-5 0 0,86 10 204 0 0,-62-8-531 0 0,10-1-2502 0 0,-14-4-8359 0 0,-16 0 2748 0 0</inkml:trace>
  <inkml:trace contextRef="#ctx0" brushRef="#br0" timeOffset="4464.953">1988 685 0 0 0,'0'0'1023'0'0,"0"0"250"0"0,0 0 200 0 0,0 0 70 0 0,0 0-108 0 0,0 0-146 0 0,0 0-174 0 0,0 0-189 0 0,0 0-139 0 0,23 0-106 0 0,111 0 521 0 0,-41 2 1284 0 0,-47-1-2925 0 0,0 0-4541 0 0,-32-15-4441 0 0,-12 13 9028 0 0</inkml:trace>
  <inkml:trace contextRef="#ctx0" brushRef="#br0" timeOffset="4766.248">2058 505 856 0 0,'0'0'1128'0'0,"0"0"31"0"0,0 0 178 0 0,0 0 282 0 0,0 0 197 0 0,0 0 54 0 0,0 0-101 0 0,0 0-219 0 0,0 0-258 0 0,0 0-271 0 0,2 34-245 0 0,6 107-173 0 0,2-40 580 0 0,-4 73-634 0 0,1-160-3463 0 0,4-11-4872 0 0,-9-3 902 0 0</inkml:trace>
  <inkml:trace contextRef="#ctx0" brushRef="#br0" timeOffset="7204.83">2103 704 0 0 0,'-7'0'144'0'0,"-103"0"7339"0"0,57 21-6758 0 0,45-19-306 0 0,7-3-7684 0 0,1 1 5759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3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0 213 0 0 0,'0'0'561'0'0,"0"0"268"0"0,0 0 79 0 0,0 0-36 0 0,0 0-76 0 0,0 0-68 0 0,0 0-52 0 0,4 1 11 0 0,-1 1-408 0 0,0 0 0 0 0,0 0-1 0 0,0 1 1 0 0,0-1 0 0 0,0 1-1 0 0,0-1 1 0 0,-1 1-1 0 0,1 0 1 0 0,-1 0 0 0 0,0 0-1 0 0,0 0 1 0 0,0 1 0 0 0,0-1-1 0 0,-1 0 1 0 0,1 1 0 0 0,-1-1-1 0 0,1 3-278 0 0,63 227 3596 0 0,-15 37-3135 0 0,-34-224-322 0 0,-7-87 2851 0 0,-8-13-2765 0 0,1 0 0 0 0,4 0 0 0 0,1 1 0 0 0,3-1 1 0 0,2 1-1 0 0,3-1-225 0 0,95-287-475 0 0,-105 331-834 0 0,-5 14-7994 0 0,0 8 5347 0 0,0-4-332 0 0</inkml:trace>
  <inkml:trace contextRef="#ctx0" brushRef="#br0" timeOffset="415.432">374 721 1832 0 0,'0'0'719'0'0,"0"0"-255"0"0,0 0-126 0 0,0 0 131 0 0,0 0 159 0 0,0 0 78 0 0,0 0 38 0 0,0 0-57 0 0,0 0-86 0 0,0 0-87 0 0,0 0-109 0 0,-2 31-86 0 0,-7 98-48 0 0,1 93 1398 0 0,-19-183-1246 0 0,14-38-1907 0 0,4-17-7292 0 0,9 15 8247 0 0</inkml:trace>
  <inkml:trace contextRef="#ctx0" brushRef="#br0" timeOffset="831.505">355 717 0 0 0,'0'0'1250'0'0,"0"0"241"0"0,0 0 92 0 0,0 0-82 0 0,0 0-199 0 0,0 0-174 0 0,0 0-166 0 0,0 0-185 0 0,0 0-141 0 0,0 0-85 0 0,0 0-67 0 0,8-7-9 0 0,25-24 29 0 0,37 0 1726 0 0,-67 29-2188 0 0,0 0 1 0 0,0 1-1 0 0,0 0 0 0 0,1-1 1 0 0,-1 1-1 0 0,0 1 0 0 0,1-1 1 0 0,-1 0-1 0 0,0 1 0 0 0,1 0 1 0 0,-1 0-1 0 0,1 0 0 0 0,-1 0 1 0 0,1 0-1 0 0,-1 1 0 0 0,0-1 1 0 0,1 1-1 0 0,-1 0 0 0 0,0 0 1 0 0,0 0-1 0 0,1 1 0 0 0,-1-1 1 0 0,0 1-1 0 0,0 0 0 0 0,0-1 1 0 0,-1 2-1 0 0,1-1 0 0 0,0 0 1 0 0,-1 0-1 0 0,1 1 0 0 0,-1-1 1 0 0,0 1-1 0 0,0 0 0 0 0,0 0 1 0 0,0-1-1 0 0,0 1 0 0 0,-1 1 1 0 0,1-1-1 0 0,-1 0 0 0 0,0 0 1 0 0,0 0-1 0 0,0 1 0 0 0,0 1-42 0 0,-1 0 24 0 0,-1 0 0 0 0,1 0-1 0 0,-1 0 1 0 0,0 0 0 0 0,0 0-1 0 0,-1-1 1 0 0,1 1 0 0 0,-1 0-1 0 0,0 0 1 0 0,-1-1 0 0 0,1 0-1 0 0,-1 1 1 0 0,0-1 0 0 0,0 0 0 0 0,0 0-1 0 0,0 0 1 0 0,-1-1 0 0 0,1 1-1 0 0,-1-1 1 0 0,0 0 0 0 0,-2 1-24 0 0,-3 3-17 0 0,0-1 1 0 0,0 0 0 0 0,0-1 0 0 0,-1 0 0 0 0,0-1-1 0 0,0 0 1 0 0,0-1 0 0 0,-1 0 0 0 0,1 0 0 0 0,-1-1-1 0 0,1 0 1 0 0,-1-1 0 0 0,-10 0 16 0 0,-1-14-2790 0 0,19-16-7506 0 0,3 27 9444 0 0,0-2-2191 0 0</inkml:trace>
  <inkml:trace contextRef="#ctx0" brushRef="#br0" timeOffset="1403.125">608 3 0 0 0,'0'0'759'0'0,"0"0"588"0"0,0 0 218 0 0,0 0 34 0 0,0 0-36 0 0,0 0-33 0 0,0 0-127 0 0,0 0-211 0 0,0 0-255 0 0,0 0-261 0 0,0 0-227 0 0,-10-3 227 0 0,123 7 3434 0 0,19 6-2402 0 0,-131-10-1680 0 0,1 1 1 0 0,-1-1-1 0 0,1 1 1 0 0,-1 0-1 0 0,0-1 1 0 0,1 1 0 0 0,-1 0-1 0 0,0 0 1 0 0,0 0-1 0 0,1 0 1 0 0,-1 0 0 0 0,0 0-1 0 0,0 0 1 0 0,0 1-1 0 0,-1-1 1 0 0,1 0 0 0 0,0 1-1 0 0,0-1 1 0 0,-1 0-1 0 0,1 1 1 0 0,0-1 0 0 0,-1 1-1 0 0,0-1 1 0 0,1 1-1 0 0,-1-1 1 0 0,0 1-1 0 0,0-1 1 0 0,0 1 0 0 0,0-1-1 0 0,0 1 1 0 0,0-1-1 0 0,0 1 1 0 0,0-1 0 0 0,-1 1-1 0 0,1-1 1 0 0,0 1-1 0 0,-1-1 1 0 0,0 1 0 0 0,1-1-1 0 0,-1 0 1 0 0,0 1-1 0 0,1-1 1 0 0,-1 0 0 0 0,0 1-1 0 0,0-1 1 0 0,0 0-1 0 0,0 0 1 0 0,-1 0-1 0 0,1 0 1 0 0,0 0 0 0 0,0 0-1 0 0,-1 0 1 0 0,1-1-1 0 0,0 1 1 0 0,-1 0 0 0 0,1-1-1 0 0,-1 1-28 0 0,-60 61 810 0 0,61-61-808 0 0,0 0 1 0 0,0 1-1 0 0,0-1 1 0 0,0 0 0 0 0,1 1-1 0 0,-1-1 1 0 0,0 0-1 0 0,1 1 1 0 0,-1-1-1 0 0,1 1 1 0 0,0-1 0 0 0,-1 1-1 0 0,1-1 1 0 0,0 1-1 0 0,0-1 1 0 0,0 1-1 0 0,0-1 1 0 0,0 1 0 0 0,0-1-1 0 0,1 1 1 0 0,-1-1-1 0 0,0 1 1 0 0,1-1-1 0 0,-1 1 1 0 0,1-1 0 0 0,0 1-1 0 0,-1-1 1 0 0,1 0-1 0 0,0 0 1 0 0,0 1-1 0 0,0-1 1 0 0,0 0 0 0 0,0 0-1 0 0,0 0 1 0 0,0 0-1 0 0,0 0 1 0 0,0 0 0 0 0,0 0-1 0 0,1 0 1 0 0,-1 0-1 0 0,0-1 1 0 0,1 1-1 0 0,0 0-2 0 0,12 4-134 0 0,1-1 0 0 0,-1 0-1 0 0,1-1 1 0 0,0-1-1 0 0,0 0 1 0 0,0-1-1 0 0,0 0 1 0 0,0-2-1 0 0,14-1 135 0 0,15 1-3053 0 0,-23 0-2223 0 0,-6-2-5624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9.5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93 281 5281 0 0,'0'0'1586'0'0,"0"0"-386"0"0,0 0-82 0 0,0 0 187 0 0,0 0 196 0 0,0 0-10 0 0,0 0-195 0 0,0 0-320 0 0,0 0-318 0 0,0 0-197 0 0,0 0-64 0 0,6 2 42 0 0,159 26 3438 0 0,86-21-1928 0 0,-143-7-3920 0 0,-7 0-6274 0 0,-101 0 3844 0 0,0 0-427 0 0,0 0 738 0 0</inkml:trace>
  <inkml:trace contextRef="#ctx0" brushRef="#br0" timeOffset="253.854">1 586 8666 0 0,'0'0'1013'0'0,"0"0"-403"0"0,0 0-65 0 0,0 0 356 0 0,0 0 385 0 0,0 0 116 0 0,0 0-40 0 0,0 0-185 0 0,0 0-227 0 0,0 0-185 0 0,31-2-175 0 0,100-9-145 0 0,34-12 441 0 0,-100 15-893 0 0,37-4-560 0 0,-33 9-4071 0 0,-15 0-6919 0 0,-45 3 7728 0 0</inkml:trace>
  <inkml:trace contextRef="#ctx0" brushRef="#br0" timeOffset="787.856">323 12 3713 0 0,'0'0'1980'0'0,"0"0"-226"0"0,0 0-122 0 0,0 0 35 0 0,0 0 114 0 0,0 0-101 0 0,0 0-285 0 0,0 0-344 0 0,0 0-354 0 0,0 0-274 0 0,0 0-188 0 0,0 0-120 0 0,0 0-55 0 0,-3-2 9 0 0,-8-7 38 0 0,22 12 269 0 0,296 156 1665 0 0,-285-145-2033 0 0,0 0-1 0 0,-1 2 0 0 0,-1 0 1 0 0,0 2-1 0 0,-1 0 0 0 0,8 12-7 0 0,-19-20-1 0 0,-4-7-14 0 0,-1 1-1 0 0,0 0 0 0 0,1 0 1 0 0,-1 1-1 0 0,-1-1 1 0 0,1 1-1 0 0,-1-1 0 0 0,0 1 1 0 0,0 0-1 0 0,0 0 1 0 0,0 0-1 0 0,-1 0 0 0 0,0 0 1 0 0,0 0-1 0 0,-1 0 1 0 0,1 3 15 0 0,-4 3 46 0 0,0-1 0 0 0,0 0 0 0 0,-1 0 0 0 0,0 0 0 0 0,-1-1 0 0 0,0 1 0 0 0,-1-1 0 0 0,0 0 0 0 0,0-1 0 0 0,-1 1 1 0 0,0-1-1 0 0,-1-1 0 0 0,1 1 0 0 0,-1-1 0 0 0,-1-1 0 0 0,0 1 0 0 0,-1 0-46 0 0,5-3 14 0 0,-321 216 878 0 0,280-175-1820 0 0,26-9-2990 0 0,15-24 726 0 0,0 2-5313 0 0,5-10 2789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3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0 0 0,'0'0'984'0'0,"0"0"259"0"0,0 0-31 0 0,0 0 45 0 0,0 0 70 0 0,0 0 12 0 0,0 0 26 0 0,0 0-5 0 0,0 0-26 0 0,0 0-67 0 0,0 0-83 0 0,0 0-149 0 0,0 0-167 0 0,9 1-98 0 0,166 13 3859 0 0,-12-21-3330 0 0,-84 0-1108 0 0,-47 6-3902 0 0,-32 1 1698 0 0,0 0-996 0 0,0 0-2100 0 0,0 0-3713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4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7706 0 0,'0'0'1591'0'0,"0"0"-502"0"0,0 0-29 0 0,0 0 163 0 0,0 0 24 0 0,0 0-118 0 0,0 0-167 0 0,0 0-129 0 0,32-1-131 0 0,99-4-163 0 0,4-11 251 0 0,-71 5-1359 0 0,-23 0-6196 0 0,-30 8-2948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3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98 5009 0 0,'0'0'2803'0'0,"0"0"-1813"0"0,0 0-715 0 0,0 0-123 0 0,0 0 129 0 0,0 0 236 0 0,0 0 186 0 0,0 0 60 0 0,0 0-37 0 0,0 0-124 0 0,0 0-124 0 0,0 0-101 0 0,-8 33-79 0 0,-23 103-37 0 0,15-2 470 0 0,14 148-1107 0 0,8-212-2805 0 0,-1-32-5070 0 0,-3-28 5093 0 0</inkml:trace>
  <inkml:trace contextRef="#ctx0" brushRef="#br0" timeOffset="506.312">0 194 2489 0 0,'0'0'385'0'0,"0"0"48"0"0,0 0 220 0 0,0 0 280 0 0,0 0 267 0 0,0 0 79 0 0,0 0-97 0 0,36-25-157 0 0,113-78-206 0 0,-68 61 151 0 0,-65 39-764 0 0,12-3 139 0 0,-1 1 0 0 0,1 1 0 0 0,0 1 0 0 0,0 1 0 0 0,0 2 0 0 0,23 2-345 0 0,-46-2 33 0 0,0 1 0 0 0,0-1 0 0 0,0 1 0 0 0,0 0 0 0 0,0 0-1 0 0,-1 0 1 0 0,1 1 0 0 0,0-1 0 0 0,-1 1 0 0 0,1 0 0 0 0,-1 1-1 0 0,0-1 1 0 0,1 1 0 0 0,-1 0 0 0 0,0 0 0 0 0,-1 0 0 0 0,1 0 0 0 0,-1 1-1 0 0,1-1 1 0 0,-1 1 0 0 0,0 0 0 0 0,0 0 0 0 0,-1 0 0 0 0,1 0 0 0 0,-1 1-1 0 0,0-1 1 0 0,0 1 0 0 0,0-1 0 0 0,-1 1 0 0 0,1 1-33 0 0,-3 3 66 0 0,1 0 1 0 0,-1-1-1 0 0,-1 1 1 0 0,0-1 0 0 0,0 0-1 0 0,0 1 1 0 0,-1-1-1 0 0,-1 0 1 0 0,1 0-1 0 0,-1-1 1 0 0,-1 1-1 0 0,1-1 1 0 0,-1 0 0 0 0,0 0-1 0 0,-1 0 1 0 0,0-1-1 0 0,0 1 1 0 0,0-2-1 0 0,-7 6-66 0 0,-142 90 164 0 0,54-49 282 0 0,101-51-427 0 0,-1 1 1 0 0,1-1-1 0 0,0 1 0 0 0,-1-1 1 0 0,1 1-1 0 0,0-1 1 0 0,0 1-1 0 0,0-1 1 0 0,0 1-1 0 0,0-1 1 0 0,1 1-1 0 0,-1-1 1 0 0,0 1-1 0 0,1-1 1 0 0,-1 1-1 0 0,1-1 1 0 0,-1 0-1 0 0,1 1 1 0 0,0-1-1 0 0,0 0 1 0 0,0 1-1 0 0,-1-1 1 0 0,1 0-1 0 0,0 0 1 0 0,0 0-1 0 0,1 0 1 0 0,-1 0-1 0 0,0 0 1 0 0,0 0-1 0 0,0 0 1 0 0,1 0-1 0 0,-1-1 1 0 0,0 1-1 0 0,1 0 1 0 0,-1-1-1 0 0,1 1 1 0 0,-1-1-1 0 0,0 0 0 0 0,2 1-19 0 0,0 1 75 0 0,43 30 324 0 0,-28-21-254 0 0,0 0 1 0 0,-1 1-1 0 0,0 1 1 0 0,-1 0-1 0 0,0 2 0 0 0,-1-1 1 0 0,-1 2-1 0 0,0 0 0 0 0,-2 1 1 0 0,1 0-1 0 0,-2 0 0 0 0,0 2 1 0 0,4 11-146 0 0,-11-14 99 0 0,1 0-1101 0 0,-1-19-3179 0 0,2-6-3437 0 0,-6 8 693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9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2899 797 4105 0 0,'0'0'1352'0'0,"0"0"-198"0"0,0 0-30 0 0,0 0 203 0 0,0 0 167 0 0,0 0 57 0 0,0 0-56 0 0,0 0-184 0 0,0 0-245 0 0,0 0-232 0 0,0 0-181 0 0,0 0-104 0 0,14 0-41 0 0,231-14 2127 0 0,-87 10-2938 0 0,-122 13-3287 0 0,-14 0-6859 0 0,-15-5 3633 0 0</inkml:trace>
  <inkml:trace contextRef="#ctx0" brushRef="#br0" timeOffset="556.435">3467 510 6185 0 0,'0'0'2830'0'0,"0"0"-2060"0"0,0 0-778 0 0,0 0-114 0 0,0 0 114 0 0,0 0 240 0 0,0 0 222 0 0,0 0 150 0 0,0 0 44 0 0,0 0-49 0 0,0 0-112 0 0,0 0-145 0 0,0 0-89 0 0,7 22-57 0 0,44 144 261 0 0,53 106-14 0 0,-96-247-436 0 0,42 86 39 0 0,-50-111 22 0 0,0 1-1 0 0,0-1 0 0 0,1 0 1 0 0,-1 1-1 0 0,0-1 1 0 0,1 1-1 0 0,-1-1 1 0 0,0 0-1 0 0,1 1 1 0 0,-1-1-1 0 0,0 0 1 0 0,1 1-1 0 0,-1-1 1 0 0,1 0-1 0 0,-1 0 1 0 0,0 0-1 0 0,1 1 0 0 0,-1-1 1 0 0,1 0-1 0 0,-1 0 1 0 0,1 0-1 0 0,-1 0 1 0 0,1 0-1 0 0,-1 0 1 0 0,1 0-1 0 0,-1 0 1 0 0,1 0-1 0 0,-1 0 1 0 0,1 0-1 0 0,-1 0 0 0 0,0 0 1 0 0,1 0-1 0 0,-1 0 1 0 0,1 0-1 0 0,-1 0 1 0 0,1-1-1 0 0,-1 1 1 0 0,1 0-1 0 0,-1 0 1 0 0,0-1-1 0 0,1 1 1 0 0,-1 0-1 0 0,0-1 1 0 0,1 1-1 0 0,-1 0 0 0 0,0-1 1 0 0,1 1-1 0 0,-1 0 1 0 0,0-1-1 0 0,1 1 1 0 0,-1-1-1 0 0,0 1 1 0 0,0-1-1 0 0,0 1 1 0 0,0 0-1 0 0,1-1 1 0 0,-1 1-1 0 0,0-1 1 0 0,0 1-1 0 0,0-1 0 0 0,0 1 1 0 0,0-1-1 0 0,0 1-67 0 0,9-46 845 0 0,-6 27-379 0 0,106-359 1695 0 0,-98 348-2216 0 0,1 1 0 0 0,2 0 0 0 0,1 1-1 0 0,1 1 1 0 0,2 0 0 0 0,0 2 0 0 0,12-12 55 0 0,-30 37-102 0 0,0 1 0 0 0,0-1-1 0 0,0 1 1 0 0,1-1-1 0 0,-1 0 1 0 0,0 1 0 0 0,0-1-1 0 0,1 1 1 0 0,-1-1-1 0 0,0 0 1 0 0,0 1 0 0 0,1-1-1 0 0,-1 0 1 0 0,0 1 0 0 0,1-1-1 0 0,-1 0 1 0 0,1 1-1 0 0,-1-1 1 0 0,0 0 0 0 0,1 0-1 0 0,-1 0 1 0 0,1 1-1 0 0,-1-1 1 0 0,1 0 0 0 0,-1 0-1 0 0,0 0 1 0 0,1 0-1 0 0,-1 0 1 0 0,1 0 0 0 0,-1 0-1 0 0,1 0 1 0 0,-1 0 0 0 0,1 0-1 0 0,-1 0 1 0 0,1 0-1 0 0,-1 0 1 0 0,0 0 0 0 0,1 0-1 0 0,-1-1 1 0 0,1 1-1 0 0,-1 0 1 0 0,1 0 0 0 0,-1 0-1 0 0,0-1 1 0 0,1 1-1 0 0,-1 0 1 0 0,0-1 0 0 0,1 1-1 0 0,-1 0 1 0 0,0-1 0 0 0,1 1 102 0 0,-12 41-10234 0 0,6-32 3938 0 0</inkml:trace>
  <inkml:trace contextRef="#ctx0" brushRef="#br0" timeOffset="861.591">4110 1081 8514 0 0,'0'0'871'0'0,"0"0"45"0"0,0 0 112 0 0,0 0 150 0 0,0 0 41 0 0,0 0-119 0 0,0 0-228 0 0,0 0-243 0 0,0 0-207 0 0,-4 32-139 0 0,-12 101-87 0 0,9-26 236 0 0,7-88-363 0 0,-1 13-2643 0 0,-8-35-9655 0 0,9-1 9303 0 0</inkml:trace>
  <inkml:trace contextRef="#ctx0" brushRef="#br0" timeOffset="1142.991">4180 926 0 0 0,'0'0'763'0'0,"0"0"40"0"0,0 0-10 0 0,0 0-37 0 0,0 0 15 0 0,0 0 63 0 0,20 12 51 0 0,62 37 59 0 0,-80-48-865 0 0,-1 0-1 0 0,1 0 1 0 0,0 0-1 0 0,0 0 1 0 0,-1 1-1 0 0,1-1 1 0 0,-1 0-1 0 0,1 1 1 0 0,-1-1-1 0 0,1 1 1 0 0,-1 0-1 0 0,0-1 0 0 0,0 1 1 0 0,0 0-1 0 0,0 0 1 0 0,0-1-1 0 0,0 1 1 0 0,-1 0-1 0 0,1 0 1 0 0,0 0-1 0 0,-1 0 1 0 0,0 0-1 0 0,1 0 1 0 0,-1 0-1 0 0,0 0 1 0 0,0 0-1 0 0,0 0 0 0 0,0 1 1 0 0,-1-1-79 0 0,1 7 458 0 0,1 1-183 0 0,0-8-100 0 0,-1 0-1 0 0,1-1 1 0 0,0 1 0 0 0,-1 0-1 0 0,1 0 1 0 0,-1 0 0 0 0,0 0-1 0 0,1 0 1 0 0,-1 0 0 0 0,0 0-1 0 0,0 0 1 0 0,0 1 0 0 0,-1-1-1 0 0,1 0 1 0 0,0 0 0 0 0,-1 0-1 0 0,1-1 1 0 0,-1 1 0 0 0,0 0-1 0 0,0 0 1 0 0,0 0 0 0 0,0 0-1 0 0,0 0 1 0 0,0-1 0 0 0,0 1-1 0 0,0-1 1 0 0,-1 1 0 0 0,1-1-1 0 0,0 1 1 0 0,-1-1 0 0 0,0 0 0 0 0,1 1-1 0 0,-1-1 1 0 0,0 0 0 0 0,1 0-1 0 0,-1 0 1 0 0,0-1 0 0 0,0 1-1 0 0,0 0 1 0 0,0-1 0 0 0,0 1-1 0 0,0-1 1 0 0,-2 1-175 0 0,4-1-11 0 0,-94-12-164 0 0,69-4-3695 0 0,6-10-5029 0 0,15 21 4785 0 0</inkml:trace>
  <inkml:trace contextRef="#ctx0" brushRef="#br0" timeOffset="1693.984">4198 326 0 0 0,'0'0'1488'0'0,"0"0"230"0"0,0 0 76 0 0,0 0 3 0 0,0 0 8 0 0,0 0-43 0 0,0 0-111 0 0,0 0-248 0 0,0 0-314 0 0,0 0-258 0 0,0 0-224 0 0,1-10-124 0 0,4-30-61 0 0,-4 39-384 0 0,0 0 0 0 0,-1 0-1 0 0,1 0 1 0 0,0 0 0 0 0,0 0 0 0 0,-1 0-1 0 0,1 0 1 0 0,0 0 0 0 0,0 0-1 0 0,0 0 1 0 0,0 1 0 0 0,0-1 0 0 0,1 0-1 0 0,-1 1 1 0 0,0-1 0 0 0,0 1-1 0 0,0-1 1 0 0,0 1 0 0 0,1-1 0 0 0,-1 1-1 0 0,0 0 1 0 0,0 0 0 0 0,1 0-1 0 0,-1 0 1 0 0,0 0 0 0 0,1 0 0 0 0,-1 0-1 0 0,0 0 1 0 0,2 0-38 0 0,3 0 141 0 0,7-1-16 0 0,1 0-1 0 0,0 0 0 0 0,0 2 1 0 0,0-1-1 0 0,-1 2 0 0 0,1 0 1 0 0,0 1-1 0 0,-1 0 0 0 0,1 1 1 0 0,-1 0-1 0 0,0 1 0 0 0,-1 1 1 0 0,7 3-125 0 0,-17-8 27 0 0,0 0 0 0 0,-1 0 1 0 0,1 1-1 0 0,-1-1 1 0 0,1 0-1 0 0,-1 0 1 0 0,0 1-1 0 0,1-1 1 0 0,-1 1-1 0 0,0-1 1 0 0,0 1-1 0 0,0 0 0 0 0,0-1 1 0 0,0 1-1 0 0,0 0 1 0 0,-1 0-1 0 0,1-1 1 0 0,-1 1-1 0 0,1 0 1 0 0,-1 0-1 0 0,0 0 0 0 0,1 0 1 0 0,-1 0-1 0 0,0 0 1 0 0,0-1-1 0 0,0 1 1 0 0,-1 0-1 0 0,1 0 1 0 0,0 0-1 0 0,-1 0 1 0 0,1 0-1 0 0,-1 0 0 0 0,0-1 1 0 0,0 1-1 0 0,1 0 1 0 0,-1-1-1 0 0,0 1 1 0 0,0 0-1 0 0,-1-1 1 0 0,1 1-1 0 0,0-1 1 0 0,0 0-1 0 0,-1 1 0 0 0,1-1 1 0 0,-1 0-1 0 0,1 0 1 0 0,-1 0-1 0 0,0 0 1 0 0,1 0-1 0 0,-1 0 1 0 0,0 0-1 0 0,1 0 1 0 0,-2-1-28 0 0,-82 51 740 0 0,86-51-740 0 0,-1 1 0 0 0,0-1 0 0 0,1 0 0 0 0,-1 0 0 0 0,0 0 0 0 0,1 1 0 0 0,-1-1 0 0 0,0 0 0 0 0,0 1 0 0 0,1-1 0 0 0,-1 0 0 0 0,0 0 0 0 0,0 1 0 0 0,0-1 0 0 0,1 0 0 0 0,-1 1 0 0 0,0-1 0 0 0,0 0 0 0 0,0 1 0 0 0,0-1 0 0 0,0 0 0 0 0,0 1 0 0 0,0-1 0 0 0,0 1 0 0 0,0-1 0 0 0,0 0 0 0 0,0 1 0 0 0,0-1 0 0 0,0 0 0 0 0,0 1 0 0 0,0-1 0 0 0,0 0 1 0 0,0 1-1 0 0,0-1 0 0 0,0 0 0 0 0,-1 1 0 0 0,1-1 0 0 0,0 0 0 0 0,0 1 0 0 0,0-1 0 0 0,-1 0 0 0 0,1 1 0 0 0,0-1 0 0 0,0 0 0 0 0,-1 0 0 0 0,1 1 0 0 0,0-1 0 0 0,0 0 0 0 0,-1 0 0 0 0,1 0 0 0 0,0 1 0 0 0,-1-1 0 0 0,154 0-2191 0 0,-109-1-2931 0 0,-25 2-2828 0 0,-10-1 1315 0 0</inkml:trace>
  <inkml:trace contextRef="#ctx0" brushRef="#br0" timeOffset="2444.267">4211 1036 0 0 0,'0'0'113'0'0,"2"-4"271"0"0,7-20 650 0 0,-9 23-482 0 0,-2-25 5356 0 0,0 25-5786 0 0,-1 0-1 0 0,0 1 1 0 0,1-1-1 0 0,-1 1 1 0 0,0-1 0 0 0,1 1-1 0 0,-1 0 1 0 0,0 0-1 0 0,1 1 1 0 0,-1-1-1 0 0,0 1 1 0 0,1-1 0 0 0,-1 1-1 0 0,0 0 1 0 0,1 0-1 0 0,-1 0 1 0 0,1 0 0 0 0,0 0-1 0 0,-1 0 1 0 0,1 1-1 0 0,0-1 1 0 0,0 1-1 0 0,-1 0 1 0 0,1 0-122 0 0,-6 3 223 0 0,2-1-210 0 0,1 1 0 0 0,-1-1 0 0 0,1 2 0 0 0,0-1 1 0 0,0 0-1 0 0,0 1 0 0 0,1 0 0 0 0,0 0 0 0 0,0 1 0 0 0,0-1 0 0 0,1 1 1 0 0,0-1-1 0 0,0 1 0 0 0,1 0 0 0 0,0 1-13 0 0,3 16-1179 0 0,12-18-5986 0 0,-9-6 4180 0 0</inkml:trace>
  <inkml:trace contextRef="#ctx0" brushRef="#br0" timeOffset="-3676.319">656 617 0 0 0,'0'0'1084'0'0,"0"0"269"0"0,0 0 40 0 0,0 0-46 0 0,0-11-8 0 0,-1-4-814 0 0,-1-32 3000 0 0,2 46-2212 0 0,0 1-97 0 0,0 0-91 0 0,0 0-128 0 0,0 0-144 0 0,0 0-105 0 0,0 0-129 0 0,0 0-97 0 0,0 0-89 0 0,0 0-112 0 0,0 0-111 0 0,0 0-102 0 0,2 19-184 0 0,75 205 222 0 0,34 122-74 0 0,-49-262 46 0 0,-43-116 2045 0 0,-12 13-2053 0 0,40-104 208 0 0,-5-1-1 0 0,-5-3 1 0 0,4-47-318 0 0,-33 138-1399 0 0,-8 35 159 0 0,0 1-601 0 0,0 18-8854 0 0,0-10 3353 0 0</inkml:trace>
  <inkml:trace contextRef="#ctx0" brushRef="#br0" timeOffset="-3275.682">1374 978 7434 0 0,'0'0'989'0'0,"0"0"-366"0"0,0 0-318 0 0,0 0 118 0 0,0 0 364 0 0,0 0 346 0 0,0 0 160 0 0,0 0-97 0 0,0 0-314 0 0,0 0-325 0 0,0 0-197 0 0,0 0-124 0 0,2 23-64 0 0,8 115 71 0 0,4 9-803 0 0,-8-135-2683 0 0,5-8-6597 0 0,-10-4 6850 0 0</inkml:trace>
  <inkml:trace contextRef="#ctx0" brushRef="#br0" timeOffset="-3021.719">1249 941 1120 0 0,'0'0'1401'0'0,"0"0"-984"0"0,0 0-134 0 0,0 0 351 0 0,0 0 264 0 0,0 0 180 0 0,0 0 91 0 0,0 0 38 0 0,0 0-28 0 0,0 0-123 0 0,0 0-134 0 0,0 0-107 0 0,32 10-127 0 0,100 32-109 0 0,-56-32 158 0 0,35-27-1564 0 0,-72 9-2296 0 0,-11 1-3468 0 0,-19 6 2949 0 0</inkml:trace>
  <inkml:trace contextRef="#ctx0" brushRef="#br0" timeOffset="-2740.043">1766 1025 5281 0 0,'0'0'1191'0'0,"0"0"-191"0"0,0 0 7 0 0,0 0 137 0 0,0 0 57 0 0,0 0-128 0 0,0 0-202 0 0,0 0-243 0 0,0 0-226 0 0,0 0-177 0 0,0 0-120 0 0,6 27-70 0 0,15 80-43 0 0,-2-57-567 0 0,-12-46-1453 0 0,-1-4-2344 0 0,-2 0-1308 0 0,-4 0 4180 0 0</inkml:trace>
  <inkml:trace contextRef="#ctx0" brushRef="#br0" timeOffset="-2274.7">2044 1051 0 0 0,'0'0'235'0'0,"0"0"433"0"0,0 0 123 0 0,0 0-76 0 0,0 0-209 0 0,-4 32-207 0 0,-11 98-127 0 0,14-67-200 0 0,3-45 3882 0 0,-2-40-3045 0 0,-1 3-379 0 0,1-1 0 0 0,1 1-1 0 0,1-1 1 0 0,0 1 0 0 0,2 0-1 0 0,0 0 1 0 0,4-9-430 0 0,-5 16 41 0 0,0-1 1 0 0,1 1-1 0 0,1 1 0 0 0,0-1 0 0 0,1 1 1 0 0,0 0-1 0 0,0 0 0 0 0,1 0 1 0 0,1 1-1 0 0,0 0 0 0 0,0 1 1 0 0,1 0-1 0 0,0 0 0 0 0,1 1 0 0 0,0 0 1 0 0,0 0-1 0 0,0 1 0 0 0,1 1 1 0 0,0 0-1 0 0,1 0 0 0 0,-1 1 0 0 0,1 1 1 0 0,0 0-1 0 0,0 0 0 0 0,0 1 1 0 0,8-1-42 0 0,-18 5-11 0 0,0-1 0 0 0,1 0 0 0 0,-1 1 0 0 0,0 0 0 0 0,0-1 0 0 0,0 1 0 0 0,0 0 0 0 0,1 0 0 0 0,-1 0 0 0 0,-1 0 0 0 0,1 1 0 0 0,0-1 0 0 0,0 0 0 0 0,0 1 0 0 0,-1-1 0 0 0,1 1 0 0 0,0 0 0 0 0,-1-1 0 0 0,0 1 0 0 0,1 0 0 0 0,-1 0 0 0 0,0 0 0 0 0,0 0 0 0 0,0 0 0 0 0,0 0 0 0 0,0 1 0 0 0,-1-1 0 0 0,1 0 0 0 0,-1 0 0 0 0,1 0 1 0 0,-1 1-1 0 0,0 1 11 0 0,3 76 751 0 0,-3-77-652 0 0,0 0 1 0 0,0 0 0 0 0,-1 0-1 0 0,1-1 1 0 0,-1 1 0 0 0,1 0-1 0 0,-1-1 1 0 0,0 1-1 0 0,0 0 1 0 0,0-1 0 0 0,0 1-1 0 0,-1-1 1 0 0,1 1 0 0 0,-1-1-1 0 0,1 0 1 0 0,-1 0 0 0 0,0 0-1 0 0,0 0 1 0 0,0 0-1 0 0,0 0 1 0 0,0 0 0 0 0,0 0-1 0 0,0-1 1 0 0,-1 1 0 0 0,1-1-1 0 0,-1 0 1 0 0,1 0 0 0 0,-1 0-1 0 0,0 0 1 0 0,1 0 0 0 0,-1 0-1 0 0,0-1 1 0 0,1 1-1 0 0,-1-1 1 0 0,0 0-100 0 0,-70-10-2238 0 0,28-10-6888 0 0,38 13 4500 0 0</inkml:trace>
  <inkml:trace contextRef="#ctx0" brushRef="#br0" timeOffset="-537.638">1376 293 0 0 0,'0'0'449'0'0,"0"0"524"0"0,0 0 183 0 0,0 0 170 0 0,0 0 163 0 0,0 0 55 0 0,0 0-57 0 0,0 0-198 0 0,0 0-312 0 0,0 0-270 0 0,0 0-140 0 0,0 0-42 0 0,7 0 25 0 0,214 0 3361 0 0,-219-1-3876 0 0,-1 1-1 0 0,1 0 0 0 0,-1-1 1 0 0,1 1-1 0 0,0 0 1 0 0,-1 0-1 0 0,1 0 0 0 0,-1 1 1 0 0,1-1-1 0 0,0 0 1 0 0,-1 0-1 0 0,1 1 0 0 0,-1-1 1 0 0,1 1-1 0 0,-1-1 0 0 0,1 1 1 0 0,-1 0-1 0 0,1 0 1 0 0,-1 0-1 0 0,0 0 0 0 0,0 0 1 0 0,1 0-1 0 0,-1 0 0 0 0,0 0 1 0 0,0 0-1 0 0,0 0 1 0 0,0 1-1 0 0,0-1 0 0 0,0 0 1 0 0,0 1-1 0 0,-1-1 1 0 0,1 1-1 0 0,0-1 0 0 0,-1 1 1 0 0,1-1-1 0 0,-1 1 0 0 0,0-1 1 0 0,1 1-1 0 0,-1-1 1 0 0,0 1-1 0 0,0 0 0 0 0,0-1 1 0 0,0 1-1 0 0,0-1 1 0 0,0 1-1 0 0,-1 1-34 0 0,-36 48 851 0 0,-26 15-159 0 0,63-65-675 0 0,-1 0 1 0 0,1 1-1 0 0,0-1 1 0 0,0 0-1 0 0,1 0 1 0 0,-1 0-1 0 0,0 0 1 0 0,0 1-1 0 0,0-1 1 0 0,1 0-1 0 0,-1 0 1 0 0,1 0-1 0 0,-1 0 1 0 0,1 0-1 0 0,-1 0 1 0 0,1 0-1 0 0,-1 0 1 0 0,1 0-1 0 0,0 0 1 0 0,0 0-1 0 0,-1 0 1 0 0,1 0-1 0 0,0-1 1 0 0,0 1-1 0 0,0 0 1 0 0,0-1-1 0 0,0 1 1 0 0,0 0-1 0 0,0-1 1 0 0,0 1-1 0 0,0-1 1 0 0,0 0-1 0 0,1 1 1 0 0,-1-1-1 0 0,0 0 1 0 0,0 0-1 0 0,0 1 1 0 0,0-1-1 0 0,1 0 1 0 0,-1 0-1 0 0,0 0 1 0 0,0-1-1 0 0,0 1 1 0 0,1 0-18 0 0,58-2 330 0 0,6-11-350 0 0,12-2-1365 0 0,-26 11-6428 0 0,-44 4-2048 0 0</inkml:trace>
  <inkml:trace contextRef="#ctx0" brushRef="#br0" timeOffset="12300.662">1 223 0 0 0,'0'0'263'0'0,"0"0"373"0"0,0 0-69 0 0,0 0-113 0 0,0 0 88 0 0,0 0 247 0 0,0 0 270 0 0,0 0 146 0 0,0 0 33 0 0,0 0-117 0 0,0 0-178 0 0,12-22-162 0 0,39-69-149 0 0,-8 42 858 0 0,-42 48-1468 0 0,0-1 0 0 0,0 1 1 0 0,0 0-1 0 0,0-1 0 0 0,0 1 1 0 0,0 0-1 0 0,1-1 0 0 0,-1 1 1 0 0,0 0-1 0 0,1 0 0 0 0,-1 0 1 0 0,1 0-1 0 0,-1 1 0 0 0,1-1 1 0 0,0 0-1 0 0,-1 1 0 0 0,1-1 1 0 0,0 1-1 0 0,-1-1 0 0 0,1 1 1 0 0,0 0-1 0 0,0 0 0 0 0,-1-1 1 0 0,1 1-1 0 0,0 1 0 0 0,0-1 1 0 0,-1 0-1 0 0,1 0 0 0 0,0 1 1 0 0,-1-1-1 0 0,1 1 0 0 0,0-1 1 0 0,-1 1-1 0 0,1 0 0 0 0,0-1 1 0 0,-1 1-1 0 0,1 0 0 0 0,-1 0 0 0 0,0 0 1 0 0,1 0-1 0 0,-1 1 0 0 0,0-1 1 0 0,0 0-1 0 0,1 1 0 0 0,-1-1 1 0 0,0 0-1 0 0,0 1 0 0 0,-1-1 1 0 0,1 1-1 0 0,0 0-22 0 0,12 23 194 0 0,-2 0 1 0 0,-1 1-1 0 0,-1 0 0 0 0,-1 1 0 0 0,-2 0 0 0 0,0 0 1 0 0,-1 7-195 0 0,-5-31 8 0 0,36 261 110 0 0,-12 1-1 0 0,-9 120-117 0 0,-13-301-37 0 0,-1 151 265 0 0,-1-186 3531 0 0,-17-197-2442 0 0,14-234-1111 0 0,4 323-285 0 0,2 0 0 0 0,3 0 0 0 0,2 0 0 0 0,3 1-1 0 0,3 0 1 0 0,2 1 0 0 0,2 1 0 0 0,3 0 0 0 0,2 2 0 0 0,3 0-1 0 0,4-2 80 0 0,-18 39-36 0 0,1 0-1 0 0,0 0 1 0 0,2 1-1 0 0,0 1 1 0 0,0 0-1 0 0,2 1 1 0 0,0 1-1 0 0,0 1 1 0 0,1 0-1 0 0,0 1 1 0 0,1 1-1 0 0,1 1 1 0 0,4-1 36 0 0,184-39-221 0 0,-127 36 167 0 0,122-6 181 0 0,432-26 179 0 0,66 35-142 0 0,366-16-61 0 0,-972 26-100 0 0,63-1 37 0 0,-1 7 1 0 0,8 7-41 0 0,140 24-9 0 0,-129-11 34 0 0,-138-15-4 0 0,-3-7 562 0 0,-35-4-565 0 0,0 0-12 0 0,-20 114 1947 0 0,-118 166-1685 0 0,130-237-4047 0 0,27-28-7522 0 0,-15-15 4440 0 0</inkml:trace>
  <inkml:trace contextRef="#ctx0" brushRef="#br0" timeOffset="12711.105">5660 105 1856 0 0,'0'0'822'0'0,"0"0"-113"0"0,0 0 12 0 0,0 0 291 0 0,0 0 357 0 0,0 0 268 0 0,0 0 67 0 0,0 0-137 0 0,0 0-232 0 0,0 0-281 0 0,0 0-176 0 0,0 0-107 0 0,0 0-57 0 0,-22 23-42 0 0,-68 75-39 0 0,-19 54 1260 0 0,-153 213-965 0 0,-84 35-928 0 0,323-376-320 0 0,2 0 0 0 0,1 1 0 0 0,1 1 0 0 0,1 1 0 0 0,-1 6 320 0 0,10-7-2791 0 0,8-8-6837 0 0,1-15 3372 0 0</inkml:trace>
  <inkml:trace contextRef="#ctx0" brushRef="#br0" timeOffset="13901.281">5207 1250 0 0 0,'0'0'509'0'0,"0"0"673"0"0,0 0 350 0 0,0 0 131 0 0,0 0 2 0 0,0 0-76 0 0,0 0-163 0 0,0 0-200 0 0,0 0-170 0 0,30-1-152 0 0,96-5-113 0 0,-50-13 601 0 0,113-102 1475 0 0,-162 99-2739 0 0,-2-2 0 0 0,-1 0 0 0 0,-1-2 0 0 0,-1 0 0 0 0,-1-1 0 0 0,-2-1 0 0 0,0-2 0 0 0,-2 1-1 0 0,3-11-127 0 0,-15 30 14 0 0,-1 0 0 0 0,0 1 1 0 0,-1-1-1 0 0,0 0 0 0 0,0-1 0 0 0,-1 1 0 0 0,-1 0 0 0 0,1-1 0 0 0,-2 1 0 0 0,1-1 0 0 0,-2 1 0 0 0,1-1 0 0 0,-2 0-14 0 0,1 8-33 0 0,0 1-1 0 0,-1-1 1 0 0,0 0 0 0 0,1 1-1 0 0,-1 0 1 0 0,0-1 0 0 0,0 1-1 0 0,-1 0 1 0 0,1 0 0 0 0,0 0-1 0 0,-1 0 1 0 0,1 1 0 0 0,-1-1-1 0 0,1 0 1 0 0,-1 1 0 0 0,0 0-1 0 0,0 0 1 0 0,0 0 0 0 0,1 0-1 0 0,-1 0 1 0 0,0 1 0 0 0,0-1-1 0 0,0 1 1 0 0,0-1 0 0 0,0 1-1 0 0,0 0 1 0 0,-1 1 0 0 0,1-1-1 0 0,0 0 1 0 0,0 1 0 0 0,1 0-1 0 0,-1-1 1 0 0,0 1 0 0 0,0 0-1 0 0,0 1 1 0 0,0-1-1 0 0,1 0 1 0 0,-1 1 0 0 0,1 0-1 0 0,-1-1 1 0 0,1 1 0 0 0,-1 0-1 0 0,1 0 1 0 0,0 1 0 0 0,0-1-1 0 0,0 0 34 0 0,-11 10 9 0 0,1 1 0 0 0,0 0 0 0 0,1 1-1 0 0,0 0 1 0 0,1 0 0 0 0,1 1-1 0 0,0 0 1 0 0,1 1 0 0 0,1 0 0 0 0,1 0-1 0 0,0 1 1 0 0,1 0 0 0 0,0 0-1 0 0,2 0 1 0 0,0 0 0 0 0,0 1-1 0 0,2 15-8 0 0,0-25 59 0 0,2 0-1 0 0,-1 1 0 0 0,1-1 0 0 0,1 0 0 0 0,-1 0 0 0 0,1 0 0 0 0,1 0 0 0 0,-1 0 0 0 0,1-1 1 0 0,1 1-1 0 0,0-1 0 0 0,0 0 0 0 0,0 0 0 0 0,1 0 0 0 0,0 0 0 0 0,0-1 0 0 0,0 0 0 0 0,1 0 1 0 0,0 0-1 0 0,0-1 0 0 0,7 5-58 0 0,-3-4 127 0 0,1-1 1 0 0,-1 0-1 0 0,1 0 0 0 0,0-1 1 0 0,0 0-1 0 0,1-1 1 0 0,-1 0-1 0 0,1-1 0 0 0,0-1 1 0 0,0 0-1 0 0,-1 0 1 0 0,1-1-1 0 0,0 0 0 0 0,0-1 1 0 0,11-3-128 0 0,-6 1 79 0 0,0-1 0 0 0,0-1 1 0 0,-1-1-1 0 0,0-1 1 0 0,0 0-1 0 0,-1-1 0 0 0,0 0 1 0 0,0-1-1 0 0,-1-1 0 0 0,0 0 1 0 0,0-1-1 0 0,9-11-79 0 0,-11 10 0 0 0,0 0 0 0 0,-1-1 1 0 0,-1 0-1 0 0,0-1 0 0 0,-1 0 0 0 0,0 0 0 0 0,-1-1 1 0 0,-1 0-1 0 0,0-1 0 0 0,-1 1 0 0 0,-1-1 0 0 0,0-1 1 0 0,0-6-1 0 0,-4-18-189 0 0,-2 41 161 0 0,1 1 0 0 0,0-1 0 0 0,0 1 0 0 0,-1-1 0 0 0,1 0 0 0 0,0 1 0 0 0,-1-1 0 0 0,1 1 0 0 0,0-1 0 0 0,-1 0 1 0 0,1 1-1 0 0,0-1 0 0 0,-1 0 0 0 0,1 1 0 0 0,-1-1 0 0 0,1 0 0 0 0,-1 0 0 0 0,1 1 0 0 0,0-1 0 0 0,-1 0 0 0 0,1 0 0 0 0,-1 0 0 0 0,1 0 0 0 0,-1 0 0 0 0,1 0 1 0 0,-1 0-1 0 0,1 0 0 0 0,-1 0 0 0 0,0 0 0 0 0,1 0 0 0 0,-1 0 0 0 0,1 0 0 0 0,-1 0 0 0 0,1 0 0 0 0,0 0 0 0 0,-1-1 0 0 0,1 1 0 0 0,-1 0 0 0 0,1 0 0 0 0,-1 0 1 0 0,1-1-1 0 0,-1 1 0 0 0,1 0 0 0 0,0-1 0 0 0,-1 1 0 0 0,1 0 0 0 0,0-1 0 0 0,-1 1 0 0 0,1-1 0 0 0,0 1 0 0 0,-1-1 0 0 0,1 1 0 0 0,0 0 0 0 0,0-1 1 0 0,0 1-1 0 0,-1-1 0 0 0,1 1 0 0 0,0-1 0 0 0,0 1 0 0 0,0-1 0 0 0,0 1 0 0 0,0-1 0 0 0,0 1 0 0 0,0-1 0 0 0,0 1 0 0 0,0-1 28 0 0,-8 11-16 0 0,0 0-1 0 0,1 1 0 0 0,0 0 1 0 0,1 0-1 0 0,0 0 1 0 0,1 1-1 0 0,0-1 0 0 0,1 2 1 0 0,0-1-1 0 0,1 0 1 0 0,1 1-1 0 0,-1-1 0 0 0,2 1 1 0 0,0 0-1 0 0,1-1 1 0 0,0 1-1 0 0,0 0 1 0 0,2 6 16 0 0,1-10 47 0 0,1-1 0 0 0,0 0 1 0 0,0 0-1 0 0,0 0 0 0 0,1 0 1 0 0,0 0-1 0 0,0-1 0 0 0,1 0 1 0 0,0 0-1 0 0,1-1 0 0 0,-1 0 1 0 0,1 0-1 0 0,0 0 0 0 0,1-1 1 0 0,-1 0-1 0 0,1 0 0 0 0,0-1 1 0 0,0 0-1 0 0,1 0 0 0 0,-1-1 1 0 0,1 0-1 0 0,-1-1 0 0 0,1 0 1 0 0,0 0-1 0 0,0-1 0 0 0,0 0 1 0 0,0 0-1 0 0,0-1 0 0 0,0 0 1 0 0,2-1-48 0 0,3 1 100 0 0,0 0 0 0 0,0-2 1 0 0,0 1-1 0 0,0-2 0 0 0,0 0 0 0 0,0 0 1 0 0,0-1-1 0 0,-1-1 0 0 0,1-1 0 0 0,-2 0 0 0 0,1 0 1 0 0,4-4-101 0 0,-2 2 25 0 0,-1-1 0 0 0,0-1 0 0 0,0 0 0 0 0,-2-1 0 0 0,1 0 0 0 0,-1-1 0 0 0,-1 0 0 0 0,0-1 0 0 0,0 0 0 0 0,-2-1 0 0 0,0 0 0 0 0,0 0 0 0 0,-1-1 0 0 0,-1 0 0 0 0,0-1 0 0 0,-2 0 0 0 0,1 0 0 0 0,-2 0 0 0 0,0 0 0 0 0,-1-1 0 0 0,-1 1 0 0 0,0-1 0 0 0,-1-12-25 0 0,-1 25-41 0 0,-1 0 1 0 0,1 0 0 0 0,0 0-1 0 0,-1 0 1 0 0,0 1 0 0 0,0-1 0 0 0,0 0-1 0 0,-1 0 1 0 0,1 1 0 0 0,-1-1 0 0 0,0 1-1 0 0,0-1 1 0 0,0 1 0 0 0,0 0-1 0 0,0 0 1 0 0,-1 0 0 0 0,0 0 0 0 0,1 0-1 0 0,-1 0 1 0 0,0 1 0 0 0,0-1 0 0 0,-1 1-1 0 0,1 0 1 0 0,0 0 0 0 0,-1 0-1 0 0,1 0 1 0 0,-1 1 0 0 0,0 0 0 0 0,1-1-1 0 0,-1 1 1 0 0,0 1 0 0 0,0-1 0 0 0,0 0-1 0 0,0 1 1 0 0,0 0 0 0 0,0 0 0 0 0,0 0-1 0 0,0 0 1 0 0,1 1 0 0 0,-1 0-1 0 0,0 0 1 0 0,0 0 0 0 0,0 0 0 0 0,1 0-1 0 0,-1 1 1 0 0,-3 1 40 0 0,-5 7 11 0 0,1 0 0 0 0,-1 0 0 0 0,2 1-1 0 0,-1 1 1 0 0,2 0 0 0 0,0 0 0 0 0,0 1 0 0 0,1 0 0 0 0,0 1-1 0 0,2 0 1 0 0,-1 0 0 0 0,2 0 0 0 0,0 1 0 0 0,0-1 0 0 0,1 1-1 0 0,1 0 1 0 0,1 1 0 0 0,0-1 0 0 0,1 0 0 0 0,1 1 0 0 0,0-1-1 0 0,1 0 1 0 0,1 1 0 0 0,0-1 0 0 0,1 0 0 0 0,0 0 0 0 0,2 0-1 0 0,0 0 1 0 0,0-1 0 0 0,1 0 0 0 0,1 0 0 0 0,0 0 0 0 0,6 6-11 0 0,-1-6 18 0 0,0 1 1 0 0,1-2 0 0 0,0 0 0 0 0,1 0 0 0 0,1-1 0 0 0,0-1-1 0 0,1-1 1 0 0,0 0 0 0 0,0-1 0 0 0,1 0 0 0 0,0-1 0 0 0,1-2 0 0 0,-1 1-1 0 0,1-2 1 0 0,14 2-19 0 0,57 6-850 0 0,-60-11-2158 0 0,0-2-3947 0 0,-20 0-3723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6985 0 0,'0'0'1105'0'0,"0"0"-25"0"0,0 0 320 0 0,0 0 302 0 0,0 0 32 0 0,0 0-233 0 0,0 0-300 0 0,33 1-207 0 0,106 4-137 0 0,293-19 2026 0 0,-326 7-3014 0 0,-10 1-2986 0 0,-33 5-5322 0 0,-43 1-1316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00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25 982 6161 0 0,'0'0'1115'0'0,"0"0"-275"0"0,0 0-14 0 0,0 0 221 0 0,0 0 225 0 0,0 0 63 0 0,0 0-119 0 0,0 0-213 0 0,0 0-209 0 0,0 0-152 0 0,0 0-65 0 0,14-4-43 0 0,110-18 1684 0 0,216 22 988 0 0,-279-4-3039 0 0,-31 2-1811 0 0,0 1-5106 0 0,-24 4-1424 0 0,-2-3 1789 0 0</inkml:trace>
  <inkml:trace contextRef="#ctx0" brushRef="#br0" timeOffset="373.042">1 1254 0 0 0,'0'0'944'0'0,"0"0"674"0"0,0 0 304 0 0,0 0 47 0 0,0 0-134 0 0,0 0-180 0 0,0 0-137 0 0,0 0-170 0 0,0 0-185 0 0,0 0-142 0 0,0 0-105 0 0,0 0-45 0 0,19 0-10 0 0,119-11 1470 0 0,90-21 212 0 0,-152 32-2982 0 0,-50 6-2155 0 0,-3 2-3368 0 0,-15-5 346 0 0,-2-2-2288 0 0</inkml:trace>
  <inkml:trace contextRef="#ctx0" brushRef="#br0" timeOffset="3708.996">1657 665 0 0 0,'0'0'763'0'0,"0"0"480"0"0,0 0 202 0 0,0 0 28 0 0,0 0-34 0 0,0 0-92 0 0,0 0-159 0 0,-3-2-193 0 0,2 2-927 0 0,1-1 1 0 0,-1 1 0 0 0,0-1-1 0 0,1 1 1 0 0,-1-1 0 0 0,1 0-1 0 0,-1 1 1 0 0,1-1-1 0 0,-1 0 1 0 0,1 1 0 0 0,-1-1-1 0 0,1 0 1 0 0,0 0 0 0 0,-1 0-1 0 0,1 1 1 0 0,0-1-1 0 0,0 0 1 0 0,-1 0 0 0 0,1 0-1 0 0,0 0 1 0 0,0 1 0 0 0,0-1-1 0 0,0 0 1 0 0,0 0-1 0 0,0 0 1 0 0,1 0 0 0 0,-1 0-1 0 0,0 1 1 0 0,0-1 0 0 0,0 0-1 0 0,1 0 1 0 0,-1 0 0 0 0,1 1-1 0 0,-1-1 1 0 0,0 0-1 0 0,1 0 1 0 0,-1 1 0 0 0,1-1-1 0 0,0 0 1 0 0,-1 1 0 0 0,1-1-1 0 0,-1 1 1 0 0,1-1-1 0 0,0 1 1 0 0,0-1 0 0 0,-1 1-1 0 0,1-1 1 0 0,0 1 0 0 0,0 0-1 0 0,-1-1 1 0 0,1 1-1 0 0,0 0 1 0 0,0 0 0 0 0,0 0-1 0 0,0-1 1 0 0,-1 1 0 0 0,1 0-1 0 0,0 0 1 0 0,0 0 0 0 0,0 0-1 0 0,0 1 1 0 0,0-1-1 0 0,-1 0-68 0 0,154-59 2833 0 0,-139 55-2735 0 0,1 0-1 0 0,0 1 1 0 0,0 1 0 0 0,0 1 0 0 0,0 0-1 0 0,0 1 1 0 0,13 1-98 0 0,-25 2 15 0 0,0 0 0 0 0,-1 0-1 0 0,1 0 1 0 0,-1 0 0 0 0,0 1 0 0 0,0-1-1 0 0,0 1 1 0 0,0 0 0 0 0,-1 0 0 0 0,0 0-1 0 0,1 0 1 0 0,-1 0 0 0 0,-1 0 0 0 0,1 1 0 0 0,-1-1-1 0 0,1 0 1 0 0,-1 1 0 0 0,-1 0 0 0 0,1-1-1 0 0,0 1 1 0 0,-1-1 0 0 0,0 1 0 0 0,0 0-1 0 0,-1-1 1 0 0,1 1 0 0 0,-1 0 0 0 0,0-1-1 0 0,0 1 1 0 0,-2 2-15 0 0,-4 20 62 0 0,-1 0-1 0 0,-2 0 0 0 0,-1-1 1 0 0,-1-1-1 0 0,-8 14-61 0 0,5-10 37 0 0,-28 46 54 0 0,-2-2 0 0 0,-4-2-1 0 0,-4-1-90 0 0,-42 62 107 0 0,89-124-88 0 0,3-5-6 0 0,0 1 1 0 0,0-1 0 0 0,0 0 0 0 0,1 1-1 0 0,-1 0 1 0 0,1 0 0 0 0,0-1 0 0 0,0 1-1 0 0,0 1 1 0 0,0-1 0 0 0,1 0 0 0 0,0 0-1 0 0,0 1 1 0 0,0-1 0 0 0,0 0 0 0 0,1 1-1 0 0,0-1 1 0 0,-1 1 0 0 0,2-1 0 0 0,-1 1-1 0 0,0-1 1 0 0,1 1 0 0 0,0 1-14 0 0,3-4 67 0 0,-1 0 0 0 0,1 0 0 0 0,-1 0 0 0 0,1-1 0 0 0,0 1 0 0 0,0-1 0 0 0,0 0-1 0 0,0 0 1 0 0,0 0 0 0 0,0-1 0 0 0,0 1 0 0 0,0-1 0 0 0,0 0 0 0 0,0 0 0 0 0,0 0 0 0 0,0-1 0 0 0,3 0-67 0 0,7 1 202 0 0,29-3 128 0 0,-1-1 0 0 0,0-2-1 0 0,0-2 1 0 0,20-7-330 0 0,-45 8-463 0 0,-9 2-4959 0 0,-1 1-3268 0 0,-5 0 1387 0 0</inkml:trace>
  <inkml:trace contextRef="#ctx0" brushRef="#br0" timeOffset="4194.512">2357 695 2769 0 0,'0'0'2093'0'0,"0"0"-458"0"0,0 0-242 0 0,0 0-54 0 0,0 0 34 0 0,0 0 6 0 0,0 0-37 0 0,0 0-102 0 0,0 0-176 0 0,0 0-191 0 0,0 0-188 0 0,0 0-157 0 0,0 0-108 0 0,22-11-48 0 0,70-31-26 0 0,13 21 478 0 0,115 14 24 0 0,-219 7-838 0 0,0 0 1 0 0,0 0-1 0 0,0 0 0 0 0,0 0 1 0 0,0 0-1 0 0,0 0 0 0 0,0 0 1 0 0,0 1-1 0 0,0-1 0 0 0,0 0 1 0 0,0 1-1 0 0,0-1 0 0 0,-1 1 1 0 0,1-1-1 0 0,0 1 1 0 0,0-1-1 0 0,0 1 0 0 0,-1-1 1 0 0,1 1-1 0 0,0 0 0 0 0,-1 0 1 0 0,1-1-1 0 0,-1 1 0 0 0,1 0 1 0 0,0 0-1 0 0,-1 0 0 0 0,0-1 1 0 0,1 1-1 0 0,-1 0 0 0 0,0 0 1 0 0,1 0-1 0 0,-1 0 0 0 0,0 0 1 0 0,0 0-1 0 0,0 0 0 0 0,0 0 1 0 0,0 0-1 0 0,0 0 0 0 0,0 0 1 0 0,0 0-1 0 0,0 0 0 0 0,0 0 1 0 0,0-1-1 0 0,-1 1 0 0 0,1 0 1 0 0,0 0-1 0 0,-1 0 0 0 0,1 0 1 0 0,-1 0-11 0 0,-20 49 542 0 0,20-48-537 0 0,-74 126 541 0 0,36-63-402 0 0,2 1-1 0 0,3 2 0 0 0,2 5-143 0 0,14-25 14 0 0,2 1 0 0 0,2 1 0 0 0,3 0 1 0 0,2 1-1 0 0,2 0 0 0 0,1 7-14 0 0,6 3-125 0 0,0-37-3123 0 0,0-23 2110 0 0,0-1-183 0 0,0 0-230 0 0,0 0-278 0 0,-2-8-9937 0 0,2 4 10106 0 0</inkml:trace>
  <inkml:trace contextRef="#ctx0" brushRef="#br0" timeOffset="4438.131">2256 1125 4273 0 0,'0'0'1656'0'0,"0"0"-435"0"0,0 0-268 0 0,0 0 153 0 0,0 0 285 0 0,0 0 158 0 0,0 0-70 0 0,0 0-241 0 0,0 0-247 0 0,0 0-207 0 0,0 0-159 0 0,0 0-106 0 0,26 7-55 0 0,87 17 6 0 0,-19-18 394 0 0,-35-10-1123 0 0,0-2 0 0 0,0-3 1 0 0,-1-3-1 0 0,48-16 259 0 0,-92 24-436 0 0,70-26-6264 0 0,-53 18 780 0 0,-14 7 428 0 0</inkml:trace>
  <inkml:trace contextRef="#ctx0" brushRef="#br0" timeOffset="4739.364">3191 842 2200 0 0,'0'0'909'0'0,"0"0"-144"0"0,0 0 14 0 0,0 0 221 0 0,0 0 243 0 0,0 0 128 0 0,-26 33-48 0 0,-80 106-243 0 0,46-34 113 0 0,53-86-1108 0 0,0 1 0 0 0,2 0 0 0 0,0 1 0 0 0,1-1 0 0 0,1 1 1 0 0,1 0-1 0 0,1-1 0 0 0,1 8-85 0 0,0-23 88 0 0,0 0 1 0 0,1 1-1 0 0,-1-1 0 0 0,2 0 0 0 0,-1 0 1 0 0,0 0-1 0 0,1 0 0 0 0,0 0 1 0 0,0 0-1 0 0,1-1 0 0 0,-1 1 1 0 0,1-1-1 0 0,0 1 0 0 0,0-1 0 0 0,0 0 1 0 0,1 0-1 0 0,-1 0 0 0 0,1-1 1 0 0,0 1-1 0 0,0-1 0 0 0,1 0 1 0 0,-1 0-1 0 0,0 0 0 0 0,1-1 0 0 0,0 1 1 0 0,0-1-1 0 0,-1-1 0 0 0,1 1 1 0 0,1 0-1 0 0,-1-1-88 0 0,7 2 318 0 0,0 0 1 0 0,0-1-1 0 0,0-1 1 0 0,0 0-1 0 0,1 0 1 0 0,-1-1-1 0 0,0-1 1 0 0,0 0-1 0 0,1 0 1 0 0,-1-1-1 0 0,0-1 1 0 0,8-3-319 0 0,-6 2 137 0 0,0-1 0 0 0,0 0 0 0 0,-1-1 0 0 0,0-1 0 0 0,0 0 0 0 0,0-1 0 0 0,-1 0 0 0 0,0-1 0 0 0,-1 0 0 0 0,0-1 0 0 0,0 0 0 0 0,-1 0 0 0 0,0-2-1 0 0,-1 1 1 0 0,0-1 0 0 0,-1 0 0 0 0,0-1 0 0 0,-1 0 0 0 0,-1 0 0 0 0,0-1 0 0 0,-1 1 0 0 0,0-1 0 0 0,-1 0 0 0 0,0-1 0 0 0,-2 1 0 0 0,1-1 0 0 0,-2 1 0 0 0,0-1 0 0 0,-1 0 0 0 0,0 0 0 0 0,-1 1 0 0 0,-1-1 0 0 0,0 1 0 0 0,-1-1 0 0 0,-2-3-137 0 0,1 7-110 0 0,-1 0 0 0 0,0 1 0 0 0,-1 0 0 0 0,0 0 0 0 0,0 1 0 0 0,-1-1 0 0 0,0 2 0 0 0,-1-1 0 0 0,0 1-1 0 0,-1 0 1 0 0,1 0 0 0 0,-2 1 0 0 0,1 0 0 0 0,-1 1 0 0 0,0 0 0 0 0,-7-3 110 0 0,-47-5-3875 0 0,-3 27-4907 0 0,51-6-609 0 0</inkml:trace>
  <inkml:trace contextRef="#ctx0" brushRef="#br0" timeOffset="5212.593">3660 676 0 0 0,'0'0'1051'0'0,"0"0"161"0"0,0 0 146 0 0,0 0 122 0 0,0 0 124 0 0,0 0 127 0 0,0 0 58 0 0,0 0-65 0 0,0 0-205 0 0,0 0-272 0 0,0 0-281 0 0,-18-5-251 0 0,-54-14-189 0 0,54 14-111 0 0,37 1 1067 0 0,78-10 171 0 0,-93 14-1591 0 0,78 0 985 0 0,-80 0-1029 0 0,1 0 1 0 0,-1 0 0 0 0,0 0 0 0 0,0 1 0 0 0,0-1-1 0 0,0 1 1 0 0,0 0 0 0 0,0-1 0 0 0,0 1 0 0 0,0 0-1 0 0,0 0 1 0 0,0 0 0 0 0,0 0 0 0 0,-1 1-1 0 0,1-1 1 0 0,0 1 0 0 0,-1-1 0 0 0,1 1 0 0 0,-1-1-1 0 0,1 1 1 0 0,-1 0 0 0 0,0-1 0 0 0,0 1 0 0 0,0 0-1 0 0,0 0 1 0 0,0 0 0 0 0,0 0 0 0 0,0 0-1 0 0,-1 0 1 0 0,1 0 0 0 0,-1 0 0 0 0,1 1 0 0 0,-1-1-1 0 0,0 0-18 0 0,-1 5 32 0 0,-1 0 0 0 0,0-1 0 0 0,0 1 0 0 0,0-1 0 0 0,-1 0 0 0 0,1 0 0 0 0,-2 0 0 0 0,1 0 0 0 0,-1 0 0 0 0,0-1 0 0 0,0 1 0 0 0,0-1 0 0 0,-1 0 0 0 0,0 0 0 0 0,0-1 0 0 0,0 1 0 0 0,0-1 0 0 0,-1-1 0 0 0,1 1 0 0 0,-7 2-32 0 0,-53 53 214 0 0,64-58-215 0 0,0 0 0 0 0,0 1 0 0 0,0-1 0 0 0,0 0 0 0 0,0 1 1 0 0,1-1-1 0 0,-1 1 0 0 0,1-1 0 0 0,-1 1 0 0 0,1-1 0 0 0,-1 1 0 0 0,1-1 0 0 0,0 1 0 0 0,-1 0 0 0 0,1-1 0 0 0,0 1 1 0 0,0-1-1 0 0,0 1 0 0 0,1 0 0 0 0,-1-1 0 0 0,0 1 0 0 0,1-1 0 0 0,-1 1 0 0 0,1-1 0 0 0,-1 1 0 0 0,1-1 1 0 0,-1 1-1 0 0,1-1 0 0 0,0 0 0 0 0,0 1 0 0 0,0-1 0 0 0,0 0 0 0 0,0 0 0 0 0,0 1 0 0 0,0-1 0 0 0,0 0 0 0 0,1 0 1 0 0,-1 0-1 0 0,0 0 0 0 0,1-1 0 0 0,-1 1 0 0 0,1 0 0 0 0,-1 0 0 0 0,0-1 0 0 0,1 1 0 0 0,1-1 1 0 0,75 17 139 0 0,-34-17-286 0 0,11 0-1949 0 0,-19 0-9982 0 0,-32 0 3229 0 0</inkml:trace>
  <inkml:trace contextRef="#ctx0" brushRef="#br0" timeOffset="6109.962">4005 1203 2425 0 0,'0'0'1804'0'0,"0"0"-142"0"0,0 0 130 0 0,0 0 212 0 0,0 0 62 0 0,0 0-169 0 0,0 0-280 0 0,0 0-271 0 0,0 0-202 0 0,0 0-185 0 0,0 0-168 0 0,0 0-91 0 0,31 2-111 0 0,100 8-92 0 0,35-15 780 0 0,-93 2-1220 0 0,2-1-5895 0 0,-62 4-199 0 0,-4 0-4715 0 0</inkml:trace>
  <inkml:trace contextRef="#ctx0" brushRef="#br0" timeOffset="8775.021">4804 750 0 0 0,'0'0'1203'0'0,"0"0"-67"0"0,0 0-52 0 0,0 0 70 0 0,0 0 144 0 0,0 0 162 0 0,0 0 39 0 0,0 0-88 0 0,0 0-171 0 0,0 0-212 0 0,0 0-195 0 0,0 0-152 0 0,35-8-97 0 0,110-25-58 0 0,131-25 2266 0 0,-179 43-2016 0 0,-96 15-713 0 0,-8 26 618 0 0,-43 50 122 0 0,21-34-574 0 0,3 0 0 0 0,1 2-1 0 0,3 0 1 0 0,-3 10-229 0 0,0 23 134 0 0,4 1-1 0 0,3 0 0 0 0,2 7-133 0 0,1-5 48 0 0,-35 82 112 0 0,22-127-381 0 0,26-63-19526 0 0,2 24 17940 0 0</inkml:trace>
  <inkml:trace contextRef="#ctx0" brushRef="#br0" timeOffset="9007.038">4734 1203 1640 0 0,'0'0'1390'0'0,"0"0"-115"0"0,0 0 17 0 0,0 0 331 0 0,0 0 219 0 0,0 0 2 0 0,0 0-238 0 0,0 0-286 0 0,0 0-230 0 0,0 0-218 0 0,32-3-128 0 0,101-11-104 0 0,91-21 1425 0 0,-119 21-1801 0 0,16-4-2008 0 0,-45-1-9344 0 0,-66 15 4413 0 0</inkml:trace>
  <inkml:trace contextRef="#ctx0" brushRef="#br0" timeOffset="9428.893">5766 768 5041 0 0,'0'0'1435'0'0,"0"0"-97"0"0,0 0-59 0 0,0 0 34 0 0,0 0 24 0 0,0 0-28 0 0,0 0-83 0 0,0 0-135 0 0,0 0-199 0 0,0 0-213 0 0,0 0-161 0 0,-32 18-128 0 0,-103 53-45 0 0,70-24 304 0 0,58-36-511 0 0,6-9-129 0 0,-1 0-1 0 0,1 0 1 0 0,0 0 0 0 0,-1 0-1 0 0,1 0 1 0 0,0 1 0 0 0,0-1-1 0 0,0 0 1 0 0,1 1-1 0 0,-1-1 1 0 0,1 1 0 0 0,-1-1-1 0 0,1 1 1 0 0,0-1 0 0 0,0 1-1 0 0,0-1 1 0 0,0 0 0 0 0,0 1-1 0 0,0-1 1 0 0,1 1 0 0 0,0-1-1 0 0,-1 1 1 0 0,1-1-1 0 0,0 0 1 0 0,0 1 0 0 0,0-1-1 0 0,0 0 1 0 0,0 0 0 0 0,1 0-1 0 0,-1 0 1 0 0,1 0 0 0 0,-1 0-1 0 0,1 0 1 0 0,0 0-1 0 0,0-1 1 0 0,0 1 0 0 0,0-1-1 0 0,0 1 1 0 0,0-1 0 0 0,0 0-1 0 0,0 0 1 0 0,0 0 0 0 0,1 0-1 0 0,-1 0 1 0 0,0 0 0 0 0,2 0-10 0 0,101 27 281 0 0,-86-25-241 0 0,0 1-1 0 0,0 1 0 0 0,-1 0 0 0 0,0 2 0 0 0,0 0 1 0 0,0 1-1 0 0,-1 1 0 0 0,11 7-38 0 0,-25-14 42 0 0,0 1-1 0 0,0-1 1 0 0,0 1-1 0 0,0 0 1 0 0,-1 0 0 0 0,1 0-1 0 0,-1 1 1 0 0,1-1-1 0 0,-1 0 1 0 0,0 1 0 0 0,-1 0-1 0 0,1-1 1 0 0,-1 1 0 0 0,1 0-1 0 0,-1 0 1 0 0,0 0-1 0 0,0 0 1 0 0,-1 0 0 0 0,1 0-1 0 0,-1 0 1 0 0,0 0-1 0 0,0 0 1 0 0,0 0 0 0 0,-1 0-1 0 0,1 0 1 0 0,-1 0 0 0 0,0 0-1 0 0,0 0 1 0 0,-1 0-1 0 0,1 0 1 0 0,-1-1 0 0 0,0 1-1 0 0,0 0-41 0 0,-4 8 86 0 0,-1 0 0 0 0,0-1 1 0 0,-1 0-1 0 0,0 0 0 0 0,-1-1 0 0 0,-1 0 0 0 0,1 0 0 0 0,-1-1 0 0 0,-5 3-86 0 0,-141 76-392 0 0,98-83-5083 0 0,32-31-8613 0 0,24 19 11932 0 0</inkml:trace>
  <inkml:trace contextRef="#ctx0" brushRef="#br0" timeOffset="9590.376">5510 827 0 0 0,'0'0'1270'0'0,"0"0"186"0"0,0 0 56 0 0,0 0-62 0 0,0 0-134 0 0,0 0-137 0 0,0 0-145 0 0,32-10-121 0 0,99-29-150 0 0,-45 29 164 0 0,27 17-785 0 0,-38 1-3028 0 0,-21-1-3213 0 0,-40-7 3122 0 0</inkml:trace>
  <inkml:trace contextRef="#ctx0" brushRef="#br0" timeOffset="10074.938">6190 636 3457 0 0,'0'0'1960'0'0,"0"0"-102"0"0,0 0-58 0 0,0 0-73 0 0,0 0-218 0 0,0 0-306 0 0,0 0-326 0 0,0 0-263 0 0,0 0-184 0 0,0 0-96 0 0,0 0-24 0 0,0 0 27 0 0,0 0 59 0 0,11-6 46 0 0,36-16 18 0 0,31 11 1067 0 0,-54 13-1360 0 0,-22-2-158 0 0,0 0-1 0 0,0 0 0 0 0,0 1 1 0 0,0-1-1 0 0,-1 0 0 0 0,1 1 1 0 0,0-1-1 0 0,0 1 1 0 0,0 0-1 0 0,-1 0 0 0 0,1-1 1 0 0,0 1-1 0 0,-1 0 0 0 0,1 1 1 0 0,0-1-1 0 0,-1 0 0 0 0,0 0 1 0 0,1 1-1 0 0,-1-1 1 0 0,0 1-1 0 0,1-1 0 0 0,-1 1 1 0 0,0-1-1 0 0,0 1 0 0 0,0 0 1 0 0,-1-1-1 0 0,1 1 1 0 0,0 0-1 0 0,-1 0 0 0 0,1 0 1 0 0,-1 0-1 0 0,1 0 0 0 0,-1 0 1 0 0,0-1-1 0 0,0 1 1 0 0,0 0-1 0 0,0 0 0 0 0,0 0 1 0 0,0 0-1 0 0,-1 0 0 0 0,1 0 1 0 0,-1 0-1 0 0,1 0 1 0 0,-1-1-1 0 0,0 1 0 0 0,0 0 1 0 0,1 0-1 0 0,-1-1 0 0 0,0 1 1 0 0,-1 0-1 0 0,1-1 1 0 0,0 1-1 0 0,0-1 0 0 0,-2 1-8 0 0,-20 22 175 0 0,17-19-119 0 0,-1 1 0 0 0,1-1 1 0 0,1 1-1 0 0,-1 0 0 0 0,1 1 0 0 0,0 0 0 0 0,0-1 0 0 0,1 2 0 0 0,0-1 0 0 0,0 0 0 0 0,1 1 0 0 0,-1 0 0 0 0,2-1 0 0 0,-1 1 0 0 0,1 0 0 0 0,0 7-56 0 0,2-13 22 0 0,0 0 0 0 0,1 0 0 0 0,-1 1 0 0 0,1-1 0 0 0,-1 0-1 0 0,1 0 1 0 0,0 1 0 0 0,0-1 0 0 0,0 0 0 0 0,0 0-1 0 0,1 0 1 0 0,-1 0 0 0 0,0-1 0 0 0,1 1 0 0 0,0 0-1 0 0,-1 0 1 0 0,1-1 0 0 0,0 1 0 0 0,0-1 0 0 0,-1 0 0 0 0,1 1-1 0 0,0-1 1 0 0,1 0 0 0 0,-1 0 0 0 0,0 0 0 0 0,0-1-1 0 0,0 1 1 0 0,0 0 0 0 0,1-1 0 0 0,-1 1 0 0 0,0-1-1 0 0,1 0 1 0 0,-1 0 0 0 0,0 0 0 0 0,1 0-22 0 0,85-6-1200 0 0,-67-1-2077 0 0,-9 1-7249 0 0,-10 5 3833 0 0</inkml:trace>
  <inkml:trace contextRef="#ctx0" brushRef="#br0" timeOffset="10724.782">6541 540 0 0 0,'0'0'328'0'0,"0"0"548"0"0,0 0 311 0 0,0 0 211 0 0,0 0 106 0 0,0 0-32 0 0,0 0-41 0 0,0 0-80 0 0,0 0-114 0 0,0 0-97 0 0,0 0-145 0 0,0 0-90 0 0,17 14-69 0 0,53 46-81 0 0,-56-48-445 0 0,0 2 0 0 0,0 0 0 0 0,-1 0 0 0 0,-1 1 0 0 0,0 1 0 0 0,-1 0 0 0 0,-1 0 0 0 0,3 8-310 0 0,-9-17 74 0 0,10 21 40 0 0,-2 0 0 0 0,-1 1 0 0 0,-1 0 0 0 0,-2 1 0 0 0,-1 0 0 0 0,-1 0 0 0 0,-1 1 0 0 0,-2 0 0 0 0,-1-1 0 0 0,-2 1 0 0 0,-2 27-114 0 0,0-37-70 0 0,0 0 0 0 0,-1 0 0 0 0,-1 0 0 0 0,-1 0 0 0 0,-1-1 0 0 0,-1 1 0 0 0,0-1 0 0 0,-2-1 0 0 0,0 0 1 0 0,-1 0-1 0 0,-1-1 0 0 0,-1 0 0 0 0,0-1 0 0 0,-1 0 0 0 0,-1-1 0 0 0,-1-1 0 0 0,0 0 0 0 0,-1-1 0 0 0,-1 0 0 0 0,0-2 0 0 0,-5 4 70 0 0,-143 64-4836 0 0,51-41-4272 0 0,84-33 5298 0 0</inkml:trace>
  <inkml:trace contextRef="#ctx0" brushRef="#br0" timeOffset="11778.417">1751 315 0 0 0,'0'0'453'0'0,"0"0"196"0"0,-19 5 107 0 0,-59 14 61 0 0,31 9 985 0 0,28-12-1102 0 0,0 1-1 0 0,0 1 1 0 0,2 1 0 0 0,0 0 0 0 0,1 1-1 0 0,1 1 1 0 0,1 1 0 0 0,1 0 0 0 0,1 0-1 0 0,-8 21-699 0 0,-6 19 534 0 0,2 0-1 0 0,4 2 0 0 0,2 0 0 0 0,2 1 1 0 0,4 1-1 0 0,0 26-533 0 0,7-58 206 0 0,2 0 0 0 0,1 0 0 0 0,2 0 0 0 0,1 0 0 0 0,2 0 0 0 0,7 34-206 0 0,-6-56 36 0 0,1 1 0 0 0,0-1 0 0 0,1 0 0 0 0,0 0 0 0 0,0-1 0 0 0,2 0 0 0 0,-1 0 1 0 0,1 0-1 0 0,1-1 0 0 0,0 0 0 0 0,0-1 0 0 0,1 0 0 0 0,0-1 0 0 0,1 1 0 0 0,0-2 0 0 0,0 0 0 0 0,0 0 0 0 0,1-1 0 0 0,0 0 0 0 0,1-1 0 0 0,-1-1 0 0 0,1 0 0 0 0,0-1 0 0 0,-1 0 0 0 0,2 0 1 0 0,-1-2-1 0 0,0 0 0 0 0,9 0-36 0 0,159 3-1085 0 0,-63-19-7690 0 0,-88 8 1715 0 0</inkml:trace>
  <inkml:trace contextRef="#ctx0" brushRef="#br0" timeOffset="12823.897">7014 201 0 0 0,'0'0'588'0'0,"0"0"916"0"0,0 0 239 0 0,0 0-35 0 0,0 0-92 0 0,0 0-82 0 0,0 0-109 0 0,2-6-94 0 0,2-14 297 0 0,-2 13 587 0 0,0 18-829 0 0,-24 45-115 0 0,4-12-1035 0 0,-2-2 0 0 0,-2 0 0 0 0,-1-1 0 0 0,-26 32-236 0 0,33-53-237 0 0,-20 30-1146 0 0,21-17-5824 0 0,15-21-514 0 0,0-5 5376 0 0</inkml:trace>
  <inkml:trace contextRef="#ctx0" brushRef="#br0" timeOffset="13063.015">7335 408 0 0 0,'0'0'1080'0'0,"0"0"210"0"0,0 0 103 0 0,-34 21-68 0 0,-108 70-182 0 0,-8 21 1112 0 0,-35 39-547 0 0,147-93-2640 0 0,35-29-6291 0 0,3-28 5184 0 0</inkml:trace>
  <inkml:trace contextRef="#ctx0" brushRef="#br0" timeOffset="13462.947">7038 768 808 0 0,'0'0'1323'0'0,"0"0"-420"0"0,0 0-87 0 0,0 0 306 0 0,0 0 177 0 0,0 0-10 0 0,0 0-128 0 0,0 0-140 0 0,0 0-91 0 0,0 0-98 0 0,0 0-75 0 0,31-5-78 0 0,96-18-73 0 0,-31 15 1489 0 0,-102 29-1311 0 0,-142 109 213 0 0,147-129-971 0 0,0 0 0 0 0,0 0 0 0 0,0 0 0 0 0,0 0 0 0 0,0 0 0 0 0,0 0-1 0 0,0 0 1 0 0,1 1 0 0 0,-1-1 0 0 0,0 0 0 0 0,1 0 0 0 0,-1 1 0 0 0,1-1-1 0 0,-1 0 1 0 0,1 1 0 0 0,0-1 0 0 0,0 1 0 0 0,-1-1 0 0 0,1 0 0 0 0,0 1-1 0 0,0-1 1 0 0,0 1 0 0 0,1-1 0 0 0,-1 1 0 0 0,0-1 0 0 0,0 0 0 0 0,1 1-1 0 0,-1-1 1 0 0,1 0 0 0 0,-1 1 0 0 0,1-1 0 0 0,0 0 0 0 0,0 0 0 0 0,-1 0-1 0 0,1 1 1 0 0,0-1 0 0 0,0 0 0 0 0,0 0 0 0 0,0 0 0 0 0,0 0 0 0 0,0-1-1 0 0,0 1 1 0 0,1 0 0 0 0,-1 0 0 0 0,0-1 0 0 0,0 1 0 0 0,1 0 0 0 0,-1-1-1 0 0,0 1 1 0 0,1-1 0 0 0,-1 0 0 0 0,0 1 0 0 0,1-1 0 0 0,-1 0-26 0 0,79 11 1123 0 0,21-22-1065 0 0,-66 3-2334 0 0,-11 2-6497 0 0,-18 6-178 0 0</inkml:trace>
  <inkml:trace contextRef="#ctx0" brushRef="#br0" timeOffset="14246.781">8102 455 0 0 0,'0'0'656'0'0,"0"0"498"0"0,0 0 239 0 0,0 0 264 0 0,0 0 227 0 0,0 0 49 0 0,0 0-121 0 0,0 0-244 0 0,0 0-311 0 0,0 0-263 0 0,0 0-223 0 0,0 0-148 0 0,-2 4-20 0 0,-189 232 3738 0 0,-357 437-4051 0 0,286-386-1107 0 0,109-117-805 0 0,152-168 3237 0 0,-4 2-4726 0 0,6 0-11441 0 0,3-7 12103 0 0</inkml:trace>
  <inkml:trace contextRef="#ctx0" brushRef="#br0" timeOffset="19477.628">7760 1240 0 0 0,'0'0'648'0'0,"0"0"288"0"0,0 0 53 0 0,0 0-100 0 0,0 0-110 0 0,0 0-92 0 0,0 0-47 0 0,2-5 17 0 0,46-61 3874 0 0,95-22-45 0 0,0 22-2930 0 0,-130 61-1428 0 0,-12 4-129 0 0,-1 1-1 0 0,1-1 1 0 0,-1 0 0 0 0,1 1 0 0 0,0-1-1 0 0,-1 0 1 0 0,1 1 0 0 0,0-1 0 0 0,0 1 0 0 0,-1 0-1 0 0,1-1 1 0 0,0 1 0 0 0,0-1 0 0 0,0 1-1 0 0,0 0 1 0 0,-1 0 0 0 0,1-1 0 0 0,0 1 0 0 0,0 0-1 0 0,0 0 1 0 0,0 0 0 0 0,0 0 0 0 0,0 0-1 0 0,0 0 1 0 0,0 0 0 0 0,-1 0 0 0 0,1 1 0 0 0,0-1-1 0 0,0 0 1 0 0,0 1 0 0 0,0-1 0 0 0,-1 0-1 0 0,1 1 1 0 0,0-1 0 0 0,0 1 0 0 0,0-1-1 0 0,-1 1 1 0 0,1-1 0 0 0,0 1 0 0 0,-1 0 0 0 0,1-1-1 0 0,-1 1 1 0 0,1 0 0 0 0,-1-1 0 0 0,1 1-1 0 0,-1 0 1 0 0,1 0 0 0 0,-1 0 0 0 0,0-1 0 0 0,1 1-1 0 0,-1 0 1 0 0,0 0 0 0 0,1 1 1 0 0,-2 7 22 0 0,0 0 1 0 0,0 0-1 0 0,-1 0 1 0 0,0 0-1 0 0,0 0 1 0 0,-1-1-1 0 0,0 1 1 0 0,0-1-1 0 0,-1 1 1 0 0,-1-1-1 0 0,1-1 1 0 0,-1 1-1 0 0,-6 7-22 0 0,-233 296 36 0 0,233-297-34 0 0,7-10-2 0 0,0 0 0 0 0,-1 1 1 0 0,2-1-1 0 0,-1 1 0 0 0,0 0 0 0 0,1 0 0 0 0,0 0 0 0 0,0 0 0 0 0,1 1 0 0 0,-1-1 0 0 0,1 1 0 0 0,0-1 0 0 0,1 1 0 0 0,-1 0 1 0 0,1 0-1 0 0,0 0 0 0 0,1 0 0 0 0,-1 0 0 0 0,1 0 0 0 0,1 4 0 0 0,2-8 38 0 0,0 1 1 0 0,0 0-1 0 0,0-1 1 0 0,0 0-1 0 0,1 0 1 0 0,-1 0-1 0 0,1 0 1 0 0,-1 0-1 0 0,1-1 1 0 0,0 0-1 0 0,-1 0 1 0 0,1 0-1 0 0,0 0 1 0 0,0 0-1 0 0,0-1 1 0 0,0 0-1 0 0,0 1 1 0 0,0-2-1 0 0,0 1 1 0 0,0 0-1 0 0,0-1 1 0 0,-1 0-1 0 0,5 0-38 0 0,10 0 231 0 0,106-28 797 0 0,-96 18-3237 0 0,-21 5-2638 0 0,-2-3-4483 0 0,-5 5 6379 0 0</inkml:trace>
  <inkml:trace contextRef="#ctx0" brushRef="#br0" timeOffset="19862.818">8509 952 0 0 0,'0'0'493'0'0,"0"0"218"0"0,0 0 107 0 0,0 0 185 0 0,0 0 190 0 0,0 0 129 0 0,0 0-22 0 0,0 0-128 0 0,0 0-139 0 0,0 0-161 0 0,-32 26-129 0 0,-101 77-90 0 0,81-47 503 0 0,51-55-1086 0 0,0 1 0 0 0,-1 0 0 0 0,1 0 0 0 0,0 0 0 0 0,1 0 0 0 0,-1 0 0 0 0,0 0 0 0 0,1 0 0 0 0,-1 1 0 0 0,1-1 0 0 0,-1 0 0 0 0,1 0 0 0 0,0 0 0 0 0,0 1 0 0 0,0-1 0 0 0,0 0 0 0 0,1 0 0 0 0,-1 0 0 0 0,0 0 0 0 0,1 1 0 0 0,0-1 0 0 0,-1 0 0 0 0,1 0 0 0 0,0 0 0 0 0,0 0 0 0 0,0 0 0 0 0,0 0 0 0 0,1-1 0 0 0,-1 1 0 0 0,0 0 0 0 0,1 0 0 0 0,-1-1 0 0 0,1 1 0 0 0,0-1 0 0 0,0 0 0 0 0,-1 1 0 0 0,1-1 0 0 0,0 0 0 0 0,0 0 0 0 0,0 0 0 0 0,0 0 0 0 0,0 0 0 0 0,0-1 0 0 0,0 1 0 0 0,1-1 0 0 0,0 1-70 0 0,165 22 1581 0 0,-164-23-1552 0 0,-1 0 0 0 0,1 0-1 0 0,-1 1 1 0 0,1 0 0 0 0,-1-1-1 0 0,1 1 1 0 0,-1 0 0 0 0,0 1-1 0 0,1-1 1 0 0,-1 1 0 0 0,0-1-1 0 0,0 1 1 0 0,0 0 0 0 0,0 0-1 0 0,-1 0 1 0 0,1 1 0 0 0,0-1-1 0 0,-1 1 1 0 0,0-1 0 0 0,1 1-1 0 0,-1 0 1 0 0,0 0 0 0 0,0 0 0 0 0,-1 0-1 0 0,1 0 1 0 0,-1 1 0 0 0,1-1-1 0 0,-1 0 1 0 0,0 1 0 0 0,0-1-1 0 0,-1 0 1 0 0,1 1 0 0 0,-1 0-1 0 0,1-1 1 0 0,-1 1 0 0 0,0-1-29 0 0,-2 7 39 0 0,1 1 1 0 0,-1-2 0 0 0,0 1 0 0 0,-1 0-1 0 0,-1 0 1 0 0,1-1 0 0 0,-1 1 0 0 0,-1-1 0 0 0,0 0-1 0 0,0-1 1 0 0,-1 1 0 0 0,0-1 0 0 0,0 0-1 0 0,-1 0 1 0 0,0-1 0 0 0,0 0 0 0 0,-1 0-1 0 0,0-1 1 0 0,0 1-40 0 0,-109 60-3855 0 0,92-60 143 0 0,4-2-4757 0 0,16-2 5447 0 0</inkml:trace>
  <inkml:trace contextRef="#ctx0" brushRef="#br0" timeOffset="20098.865">8432 1015 0 0 0,'0'0'1038'0'0,"0"0"531"0"0,0 0 241 0 0,0 0-40 0 0,0 0-217 0 0,0 0-291 0 0,0 0-243 0 0,0 0-182 0 0,0 0-141 0 0,0 0-111 0 0,0 0-132 0 0,0 0-108 0 0,21-2-69 0 0,63-5-71 0 0,2 12-157 0 0,-31-9-3436 0 0,-20-3-5506 0 0,-31 4 7710 0 0</inkml:trace>
  <inkml:trace contextRef="#ctx0" brushRef="#br0" timeOffset="20432.211">8839 875 0 0 0,'0'0'673'0'0,"0"0"960"0"0,0 0 473 0 0,0 0 102 0 0,0 0-137 0 0,0 0-221 0 0,0 0-224 0 0,0 0-214 0 0,0 0-193 0 0,0 0-175 0 0,0 0-150 0 0,0 0-117 0 0,-1 24-75 0 0,-4 115 446 0 0,6-89-352 0 0,0 0-568 0 0,-2 0-1 0 0,-1 0 1 0 0,-3 0-1 0 0,-3-1 1 0 0,-4 13-228 0 0,-20 40-179 0 0,25-79-1322 0 0,12-16-3538 0 0,5-4-3672 0 0,-6-3 2844 0 0</inkml:trace>
  <inkml:trace contextRef="#ctx0" brushRef="#br0" timeOffset="22498.234">8868 87 0 0 0,'0'0'308'0'0,"0"0"851"0"0,0 0 212 0 0,0 0-65 0 0,0 0-125 0 0,0 0-91 0 0,0 0-102 0 0,0 0-83 0 0,22-2-44 0 0,100-7 680 0 0,-107 9-709 0 0,-11-1-741 0 0,0 1 0 0 0,0-1 0 0 0,-1 1 0 0 0,1 0 0 0 0,0 0 0 0 0,0 0 0 0 0,0 1 0 0 0,-1-1 0 0 0,1 1 0 0 0,0 0 0 0 0,-1 0 0 0 0,1 0 0 0 0,0 1 0 0 0,-1-1 0 0 0,0 1 0 0 0,1 0 0 0 0,-1 0 0 0 0,0 0 0 0 0,0 0 0 0 0,0 1 0 0 0,0-1 0 0 0,0 1 0 0 0,-1 0 0 0 0,1 0-91 0 0,7 17 168 0 0,0 0 1 0 0,-2 0-1 0 0,-1 1 0 0 0,0 0 1 0 0,-2 0-1 0 0,0 1 1 0 0,-2-1-1 0 0,0 1 1 0 0,-1 0-1 0 0,-1 0 1 0 0,-2 13-169 0 0,2-12 92 0 0,1 482 782 0 0,-26 205 1242 0 0,29-659-1119 0 0,-5-50-853 0 0,0-1 56 0 0,0 0 17 0 0,0 0 56 0 0,-46-4 1801 0 0,-53 8-1711 0 0,0 12-613 0 0,57-14-9150 0 0,39-2-1655 0 0</inkml:trace>
  <inkml:trace contextRef="#ctx0" brushRef="#br0" timeOffset="23647.523">1177 21 0 0 0,'0'0'859'0'0,"0"0"357"0"0,0 0 191 0 0,0 0 23 0 0,0 0-66 0 0,0 0-150 0 0,0 0-153 0 0,0 0-169 0 0,0 0-204 0 0,-21-4-142 0 0,-67-12-86 0 0,49 24 452 0 0,36-3-720 0 0,-4 6-24 0 0,1 1-1 0 0,1 1 0 0 0,0-1 1 0 0,0 1-1 0 0,1 0 0 0 0,1 0 0 0 0,0 0 1 0 0,1 1-1 0 0,1-1 0 0 0,0 1 1 0 0,1 11-168 0 0,-3 670 2205 0 0,-12-533-2034 0 0,-7-1 0 0 0,-32 112-171 0 0,38-213 226 0 0,-12 104 1006 0 0,28-161-1178 0 0,0-1 1 0 0,0 1 0 0 0,0-1 0 0 0,1 1 0 0 0,-1-1 0 0 0,1 1 0 0 0,-1-1 0 0 0,1 1 0 0 0,0-1 0 0 0,0 1 0 0 0,1-1 0 0 0,-1 0 0 0 0,0 0-1 0 0,1 0 1 0 0,-1 1 0 0 0,1-1 0 0 0,0 0 0 0 0,-1-1 0 0 0,1 1 0 0 0,0 0 0 0 0,0-1 0 0 0,0 1 0 0 0,0-1 0 0 0,1 1 0 0 0,-1-1 0 0 0,0 0-1 0 0,1 0 1 0 0,-1 0 0 0 0,1 0 0 0 0,-1 0 0 0 0,1-1 0 0 0,-1 1 0 0 0,1-1 0 0 0,-1 0 0 0 0,1 0 0 0 0,-1 0 0 0 0,1 0 0 0 0,1 0-55 0 0,103-15 1427 0 0,63-12-1310 0 0,-96 24-9943 0 0,-61 3-1074 0 0</inkml:trace>
  <inkml:trace contextRef="#ctx0" brushRef="#br0" timeOffset="24749.993">9218 1302 4841 0 0,'0'0'3095'0'0,"0"0"-535"0"0,0 0-629 0 0,0 0-390 0 0,0 0-136 0 0,0 0-25 0 0,0 0-69 0 0,0 0-152 0 0,0 0-182 0 0,0 0-202 0 0,0 0-171 0 0,6-21-117 0 0,18-66-96 0 0,18 6 543 0 0,-27 63-728 0 0,119-124 672 0 0,-78 116-864 0 0,-48 53-187 0 0,3 107 137 0 0,-8-131 42 0 0,0 0 1 0 0,-1 0-1 0 0,1-1 0 0 0,0 1 0 0 0,0-1 1 0 0,1 0-1 0 0,-1 0 0 0 0,0 0 1 0 0,1 0-1 0 0,-1 0 0 0 0,1-1 1 0 0,0 0-1 0 0,-1 0 0 0 0,1 0 1 0 0,0 0-1 0 0,0 0 0 0 0,0-1 1 0 0,-1 1-1 0 0,1-1 0 0 0,0 0 1 0 0,0 0-1 0 0,0-1 0 0 0,0 1 1 0 0,0-1-1 0 0,-1 0 0 0 0,1 0 1 0 0,0 0-1 0 0,-1-1 0 0 0,1 1 1 0 0,0-1-1 0 0,-1 0 0 0 0,0 0 1 0 0,1 0-1 0 0,-1 0 0 0 0,2-2-6 0 0,221-165 214 0 0,-111 100-125 0 0,-114 69-88 0 0,0-1 0 0 0,0 1 0 0 0,0 0 0 0 0,0 0 0 0 0,0 0 0 0 0,0 0 0 0 0,0 0 0 0 0,0 0 0 0 0,0 0 0 0 0,0 0 0 0 0,0 0 0 0 0,0 0 0 0 0,0 0 0 0 0,0 1 0 0 0,0-1 0 0 0,0 0 0 0 0,0 1 0 0 0,0-1 0 0 0,0 1 0 0 0,0-1 0 0 0,0 1 0 0 0,0 0 0 0 0,0-1 0 0 0,0 1 0 0 0,-1 0 0 0 0,1 0 0 0 0,0-1 1 0 0,-1 1-1 0 0,1 0 0 0 0,0 0 0 0 0,-1 0 0 0 0,1 0 0 0 0,-1 0 0 0 0,1 0 0 0 0,-1 0 0 0 0,0 0 0 0 0,1 0 0 0 0,-1 0 0 0 0,0 0 0 0 0,0 0 0 0 0,0 0 0 0 0,0 0 0 0 0,1 0 0 0 0,-2 0 0 0 0,1 0 0 0 0,0 0 0 0 0,0 0 0 0 0,0 1 0 0 0,0-1 0 0 0,-1 0 0 0 0,1 0 0 0 0,-1 0-1 0 0,-2 68 222 0 0,3-65-214 0 0,-21 162 173 0 0,22-162-245 0 0,-1 0 0 0 0,1 0 1 0 0,-1 0-1 0 0,1 0 0 0 0,0 0 0 0 0,1-1 0 0 0,-1 1 0 0 0,1 0 0 0 0,-1 0 1 0 0,1-1-1 0 0,0 1 0 0 0,1-1 0 0 0,-1 0 0 0 0,0 0 0 0 0,1 0 1 0 0,0 0-1 0 0,0 0 0 0 0,0 0 0 0 0,0-1 0 0 0,0 1 0 0 0,0-1 1 0 0,1 0-1 0 0,-1 0 0 0 0,1 0 0 0 0,0 0 0 0 0,-1-1 0 0 0,1 0 0 0 0,0 1 1 0 0,0-1-1 0 0,0-1 0 0 0,2 1 64 0 0,9 0-1312 0 0,15-1-2683 0 0,-12-5-4252 0 0,-8-2-1488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55 872 0 0,'0'0'779'0'0,"0"0"-236"0"0,0 0 34 0 0,0 0 305 0 0,0 0 314 0 0,0 0 115 0 0,0 0-33 0 0,0 0-66 0 0,0 0-43 0 0,0 0 4 0 0,0 0 4 0 0,10 0-89 0 0,196-17 4532 0 0,-37 1-4601 0 0,-43 8-1080 0 0,71-3-17 0 0,-66 8-8223 0 0,-123 7 834 0 0,-8-1 3478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3457 0 0,'0'0'2711'0'0,"0"0"-1185"0"0,0 0-383 0 0,0 0 74 0 0,0 0 130 0 0,0 0-32 0 0,0 0-291 0 0,0 0-378 0 0,0 0-258 0 0,0 0-113 0 0,0 0 47 0 0,0 0 78 0 0,0 0 8 0 0,25-1-39 0 0,81-4-55 0 0,272-25-532 0 0,-268 20-3704 0 0,-5-10-7637 0 0,-93 16 10396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0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1168 0 0,'0'0'436'0'0,"0"0"-222"0"0,0 0-44 0 0,0 0 353 0 0,0 0 505 0 0,0 0 353 0 0,0 0 126 0 0,0 0-108 0 0,0 0-219 0 0,0 0-207 0 0,0 0-138 0 0,0 0-76 0 0,13 19-28 0 0,43 61 8 0 0,34 4 1469 0 0,-60-64-1900 0 0,163 113 206 0 0,-190-132-501 0 0,0 0 0 0 0,0 1 0 0 0,0-1 0 0 0,0 1 0 0 0,0 0 0 0 0,0 0 0 0 0,0 0 0 0 0,0 0 0 0 0,-1 0 0 0 0,1 0 0 0 0,-1 1 0 0 0,0-1 0 0 0,0 1 1 0 0,0 0-1 0 0,0 0 0 0 0,0-1 0 0 0,0 1 0 0 0,-1 1 0 0 0,1-1 0 0 0,-1 0 0 0 0,0 0 0 0 0,0 0 0 0 0,0 1 0 0 0,0-1 0 0 0,-1 0 0 0 0,0 1 0 0 0,1-1 0 0 0,-1 1 0 0 0,0-1 0 0 0,-1 1 0 0 0,1-1 1 0 0,0 0-1 0 0,-1 1 0 0 0,0-1 0 0 0,0 0 0 0 0,0 1 0 0 0,0-1 0 0 0,-2 2-13 0 0,-23 20 361 0 0,-2-1 0 0 0,0-1-1 0 0,-2-2 1 0 0,-24 13-361 0 0,-15 12-155 0 0,0 7-2127 0 0,32-11-7182 0 0,31-30 3353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1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193 269 6145 0 0,'0'0'731'0'0,"0"0"28"0"0,0 0 73 0 0,-2 37 34 0 0,-7 119 39 0 0,-17 240 501 0 0,25-293-3359 0 0,0-101 1861 0 0,0-1 0 0 0,0 0 0 0 0,0 1 0 0 0,0-1 0 0 0,0 0 0 0 0,0 0 0 0 0,-1 1 0 0 0,1-1-1 0 0,-1 0 1 0 0,1 0 0 0 0,-1-1 0 0 0,1 1 0 0 0,-1 0 0 0 0,1 0 0 0 0,-1-1 0 0 0,0 1 0 0 0,1-1-1 0 0,-1 1 1 0 0,0-1 0 0 0,1 0 0 0 0,-1 0 0 0 0,0 0 0 0 0,0 0 0 0 0,1 0 0 0 0,-1 0 0 0 0,0 0 0 0 0,1 0-1 0 0,-1-1 1 0 0,0 1 0 0 0,1-1 0 0 0,-1 1 0 0 0,0-1 0 0 0,1 0 0 0 0,-1 0 0 0 0,1 1 0 0 0,-1-1-1 0 0,1 0 1 0 0,-1 0 0 0 0,1 0 0 0 0,0-1 0 0 0,0 1 0 0 0,-1 0 0 0 0,1-1 0 0 0,0 1 0 0 0,0 0 0 0 0,0-2 91 0 0,-12-17 282 0 0,2-1 0 0 0,0-1 0 0 0,2 1 0 0 0,0-2 0 0 0,1 1 0 0 0,2-1 0 0 0,0 0 0 0 0,1 0 0 0 0,2-1 0 0 0,0 0 0 0 0,2 1 0 0 0,0-1-1 0 0,1 0 1 0 0,2-4-281 0 0,0 5 197 0 0,0-1 0 0 0,1 1 0 0 0,1 0 0 0 0,1 0 0 0 0,2 0 0 0 0,0 0 0 0 0,1 1 0 0 0,1 0 0 0 0,1 1 0 0 0,1 0 0 0 0,1 1 0 0 0,1 0 0 0 0,0 1 0 0 0,2 0-1 0 0,3-2-196 0 0,9-9 287 0 0,1 2-1 0 0,2 0 0 0 0,0 2 0 0 0,2 1 0 0 0,1 2 0 0 0,1 1 0 0 0,0 2 0 0 0,21-8-286 0 0,-41 21 134 0 0,0 1 1 0 0,1 1-1 0 0,-1 0 1 0 0,1 1-1 0 0,0 1 0 0 0,0 0 1 0 0,0 1-1 0 0,0 1 1 0 0,1 0-1 0 0,6 1-134 0 0,-19 0 15 0 0,0 0 0 0 0,-1 1 0 0 0,1-1 0 0 0,0 1 0 0 0,-1 0-1 0 0,1-1 1 0 0,-1 1 0 0 0,1 1 0 0 0,-1-1 0 0 0,1 0 0 0 0,-1 0 0 0 0,0 1 0 0 0,0-1 0 0 0,0 1 0 0 0,1 0-1 0 0,-1 0 1 0 0,-1 0 0 0 0,1 0 0 0 0,0 0 0 0 0,0 0 0 0 0,-1 0 0 0 0,0 1 0 0 0,1-1 0 0 0,-1 0 0 0 0,0 1 0 0 0,0-1-1 0 0,0 1 1 0 0,0 0 0 0 0,-1-1 0 0 0,1 1 0 0 0,-1 0 0 0 0,1-1 0 0 0,-1 1 0 0 0,0 1-15 0 0,0 4 96 0 0,0 0 0 0 0,0 0-1 0 0,-1-1 1 0 0,0 1 0 0 0,0 0 0 0 0,-1-1 0 0 0,0 1 0 0 0,-1-1 0 0 0,1 1 0 0 0,-1-1 0 0 0,-3 5-96 0 0,-18 20 193 0 0,0 0 0 0 0,-3-2 0 0 0,0-1 0 0 0,-2-1 0 0 0,-1-1 0 0 0,-1-2 1 0 0,-1-1-1 0 0,-1-1 0 0 0,-10 3-193 0 0,29-17 77 0 0,-136 76 1582 0 0,150-83-1633 0 0,0 0 0 0 0,0-1 1 0 0,1 1-1 0 0,-1 0 0 0 0,0-1 1 0 0,1 1-1 0 0,-1-1 0 0 0,1 1 0 0 0,-1-1 1 0 0,1 1-1 0 0,0-1 0 0 0,0 1 1 0 0,0-1-1 0 0,0 0 0 0 0,0 1 0 0 0,0-1 1 0 0,0 0-1 0 0,0 0 0 0 0,0 0 1 0 0,1 0-1 0 0,-1 0 0 0 0,0 0 0 0 0,1 0 1 0 0,-1 0-1 0 0,1-1 0 0 0,-1 1 1 0 0,1 0-1 0 0,-1-1 0 0 0,1 1 1 0 0,-1-1-1 0 0,1 0 0 0 0,0 1 0 0 0,0-1-26 0 0,3 3 138 0 0,230 118 1615 0 0,-227-115-1697 0 0,0-2-7 0 0,0 1 0 0 0,0 1 0 0 0,0 0-1 0 0,-1 0 1 0 0,0 0 0 0 0,0 1-1 0 0,-1-1 1 0 0,0 2 0 0 0,0-1-1 0 0,0 1 1 0 0,0 2-49 0 0,10 12-1311 0 0,4-32-11525 0 0,-14 5 2623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11698 0 0,'0'0'1358'0'0,"0"0"-376"0"0,0 0 33 0 0,0 0 265 0 0,0 0 95 0 0,0 0-151 0 0,0 0-230 0 0,0 0-218 0 0,0 0-156 0 0,35 2-151 0 0,109 5-123 0 0,144-2 231 0 0,-224-4-1546 0 0,-50-1-4092 0 0,-1-1-4903 0 0,-13 1 3244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3769 0 0,'0'0'2792'0'0,"0"0"-1455"0"0,0 0-89 0 0,0 0-48 0 0,0 0 8 0 0,0 0-95 0 0,0 0-81 0 0,0 0-176 0 0,211 34-200 0 0,-170-34-152 0 0,-1 0-256 0 0,6 0-160 0 0,-2-4-216 0 0,1-3-368 0 0,-1-1-680 0 0,-4-3-1176 0 0,-10 4-1697 0 0,-10-1-3801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2:52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168 1 15067 0 0,'0'0'1167'0'0,"0"0"-313"0"0,0 0-126 0 0,0 0 117 0 0,0 0 133 0 0,0 0 23 0 0,0 0-86 0 0,0 0-211 0 0,0 0-193 0 0,-13 33-133 0 0,-41 110-128 0 0,-10 77 172 0 0,53-177-749 0 0,2 0 1 0 0,2 1-1 0 0,2 0 1 0 0,2 0-1 0 0,2 0 1 0 0,4 41 326 0 0,10-24-3413 0 0,-4-43-1657 0 0,2-5-5007 0 0,-9-13 6776 0 0</inkml:trace>
  <inkml:trace contextRef="#ctx0" brushRef="#br0" timeOffset="166.726">444 601 9682 0 0,'0'0'3033'0'0,"0"0"-1945"0"0,0 0-296 0 0,0 0-104 0 0,0 0-144 0 0,0 0-200 0 0,0 0-184 0 0,0 0-152 0 0,0 0-176 0 0,0 0-240 0 0,0 0-488 0 0,0 0-1016 0 0,0 0-1625 0 0,-46 129-1512 0 0,55-129 680 0 0</inkml:trace>
  <inkml:trace contextRef="#ctx0" brushRef="#br0" timeOffset="431.05">1000 107 9986 0 0,'0'0'1236'0'0,"0"0"-262"0"0,0 0-153 0 0,0 0-38 0 0,0 0-67 0 0,-32 26-122 0 0,-101 80-137 0 0,126-101-421 0 0,0 1 0 0 0,0-1 0 0 0,1 1 1 0 0,0 1-1 0 0,0-1 0 0 0,0 1 0 0 0,1 0 0 0 0,0 0 0 0 0,0 0 0 0 0,1 1 0 0 0,-2 4-36 0 0,-1 3 22 0 0,-1 1-96 0 0,0 1 0 0 0,0 0-1 0 0,2 0 1 0 0,0 1 0 0 0,1-1-1 0 0,1 1 1 0 0,1 1 0 0 0,0-1 0 0 0,1 0-1 0 0,1 11 75 0 0,2-24 18 0 0,0 0 0 0 0,0 1-1 0 0,0-1 1 0 0,1 0 0 0 0,-1 0-1 0 0,1 0 1 0 0,1 0 0 0 0,-1 0-1 0 0,1-1 1 0 0,-1 1 0 0 0,1-1-1 0 0,1 1 1 0 0,-1-1 0 0 0,1 0-1 0 0,-1 0 1 0 0,1-1 0 0 0,0 1-1 0 0,0-1 1 0 0,1 0 0 0 0,-1 0-1 0 0,1 0 1 0 0,0 0 0 0 0,-1-1-1 0 0,1 0 1 0 0,0 0 0 0 0,0 0-1 0 0,3 0-17 0 0,144 20 2279 0 0,-139-23-2022 0 0,0 0 1 0 0,0-1 0 0 0,-1-1 0 0 0,1 0 0 0 0,0 0 0 0 0,-1-1-1 0 0,0-1 1 0 0,0 0 0 0 0,0-1 0 0 0,0 0 0 0 0,-1-1 0 0 0,0 0-1 0 0,-1 0 1 0 0,0-1 0 0 0,0-1 0 0 0,0 0 0 0 0,-1 0-1 0 0,0-1 1 0 0,-1 0 0 0 0,0 0 0 0 0,2-6-258 0 0,-3 4 76 0 0,0 0 0 0 0,-1-1 0 0 0,-1 0 1 0 0,0 0-1 0 0,0-1 0 0 0,-2 1 0 0 0,0-1 0 0 0,0 0 0 0 0,-1 0 0 0 0,-1 0 1 0 0,0-5-77 0 0,0 8-100 0 0,-1 0 0 0 0,0 1 0 0 0,-1-1 0 0 0,0 0 0 0 0,-1 0 0 0 0,0 1 0 0 0,-1-1 1 0 0,0 1-1 0 0,0-1 0 0 0,-1 1 0 0 0,-1 0 0 0 0,0 0 0 0 0,0 1 0 0 0,-1 0 0 0 0,0 0 1 0 0,0 0-1 0 0,-1 1 0 0 0,-5-6 100 0 0,-59-33-2511 0 0,16 32-6375 0 0,41 14-1810 0 0</inkml:trace>
  <inkml:trace contextRef="#ctx0" brushRef="#br0" timeOffset="925.015">1613 118 16131 0 0,'0'0'1609'0'0,"0"0"-196"0"0,0 0-72 0 0,0 0-112 0 0,0 0-254 0 0,0 0-255 0 0,0 0-213 0 0,0 0-187 0 0,0 0-138 0 0,0 0-74 0 0,0 0-39 0 0,0 0-12 0 0,32-16-5 0 0,97-47-17 0 0,-62 47-2 0 0,-58 16-32 0 0,-7-1-7 0 0,0 0-1 0 0,0 1 1 0 0,0-1 0 0 0,0 1-1 0 0,0 0 1 0 0,0-1-1 0 0,0 1 1 0 0,0 0-1 0 0,0 0 1 0 0,0 1-1 0 0,0-1 1 0 0,0 0-1 0 0,-1 1 1 0 0,1-1-1 0 0,0 1 1 0 0,0-1-1 0 0,0 1 1 0 0,0 0-1 0 0,-1 0 1 0 0,1 0 0 0 0,0 0-1 0 0,0 0 1 0 0,-1 0-1 0 0,1 1 1 0 0,-1-1-1 0 0,0 0 1 0 0,1 1-1 0 0,-1-1 1 0 0,0 1-1 0 0,0-1 1 0 0,1 1-1 0 0,-1 0 1 0 0,-1 0-1 0 0,1-1 1 0 0,0 2 6 0 0,-1 2-26 0 0,0 0 1 0 0,-1 0-1 0 0,0 0 0 0 0,0 0 1 0 0,0 0-1 0 0,-1 0 1 0 0,0-1-1 0 0,1 1 0 0 0,-2-1 1 0 0,1 1-1 0 0,0-1 1 0 0,-1 0-1 0 0,0 1 0 0 0,0-1 1 0 0,0-1-1 0 0,-1 1 1 0 0,1 0-1 0 0,-1-1 0 0 0,0 0 1 0 0,-1 1 25 0 0,-124 122-4 0 0,127-124-1 0 0,1 0 1 0 0,0 0-1 0 0,0 0 1 0 0,0-1-1 0 0,0 1 1 0 0,0 0-1 0 0,0 0 1 0 0,1 0-1 0 0,-1 1 0 0 0,1-1 1 0 0,-1 0-1 0 0,1 0 1 0 0,0 0-1 0 0,0 0 1 0 0,0 0-1 0 0,0 1 1 0 0,0-1-1 0 0,0 0 1 0 0,1 0-1 0 0,-1 0 1 0 0,1 0-1 0 0,-1 0 0 0 0,1 0 1 0 0,0 0-1 0 0,0 0 1 0 0,0 0-1 0 0,0 0 1 0 0,0 0-1 0 0,0 0 1 0 0,1-1-1 0 0,-1 1 1 0 0,1 0-1 0 0,-1-1 5 0 0,65 42-77 0 0,-40-28 74 0 0,6 3-21 0 0,-20-12 16 0 0,-1 0-1 0 0,1 1 1 0 0,-1 0 0 0 0,0 1 0 0 0,-1 0 0 0 0,0 0-1 0 0,0 1 1 0 0,-1 1 0 0 0,0 0 0 0 0,0 0 0 0 0,1 4 8 0 0,-8-10 15 0 0,-1-1 0 0 0,1 1 0 0 0,-1 0 0 0 0,0 0 0 0 0,0 0 0 0 0,-1 0 0 0 0,1 0 0 0 0,-1 0 0 0 0,0 1 0 0 0,0-1 0 0 0,0 0 1 0 0,0 0-1 0 0,-1 0 0 0 0,0 0 0 0 0,0 0 0 0 0,0 0 0 0 0,0 0 0 0 0,0 0 0 0 0,-1 0 0 0 0,0-1 0 0 0,0 1 0 0 0,0 0 0 0 0,0-1 0 0 0,0 0 0 0 0,-1 1 0 0 0,0-1 1 0 0,0 0-1 0 0,1 0 0 0 0,-2-1 0 0 0,-1 3-15 0 0,-107 66 256 0 0,92-63-360 0 0,1-1 1 0 0,-1-1-1 0 0,0 0 1 0 0,-1-2-1 0 0,1 0 1 0 0,-1-1-1 0 0,0-2 1 0 0,0 0-1 0 0,-8-1 104 0 0,-17-2-4119 0 0,2-3-3745 0 0,33 2-3409 0 0</inkml:trace>
  <inkml:trace contextRef="#ctx0" brushRef="#br0" timeOffset="7468.582">457 586 0 0 0,'0'0'167'0'0,"0"0"334"0"0,0 0 187 0 0,2-1 160 0 0,6 3 1861 0 0,-21 10 2277 0 0,2-3-2893 0 0,-37 42 3331 0 0,47-50-5230 0 0,1-1-24 0 0,0 0-41 0 0,0 0-25 0 0,0 0 27 0 0,52-21 2298 0 0,-27 5-1732 0 0,-25 16-648 0 0,0-1 1 0 0,0 1-1 0 0,-1 0 1 0 0,1-1-1 0 0,0 1 1 0 0,0 0-1 0 0,0 0 0 0 0,0-1 1 0 0,0 1-1 0 0,0 0 1 0 0,0-1-1 0 0,0 1 1 0 0,0 0-1 0 0,0-1 1 0 0,0 1-1 0 0,0 0 1 0 0,0-1-1 0 0,0 1 0 0 0,0 0 1 0 0,0-1-1 0 0,0 1 1 0 0,0 0-1 0 0,0 0 1 0 0,1-1-1 0 0,-1 1 1 0 0,0 0-1 0 0,0-1 1 0 0,0 1-1 0 0,0 0 0 0 0,1 0 1 0 0,-1-1-1 0 0,0 1 1 0 0,0 0-1 0 0,1 0 1 0 0,-1 0-1 0 0,0-1 1 0 0,0 1-1 0 0,1 0 0 0 0,-1 0 1 0 0,0 0-1 0 0,0 0 1 0 0,1 0-50 0 0,-32 7 450 0 0,-44 59-562 0 0,77-58-2481 0 0,6-8-2949 0 0,-5 0 2665 0 0,4 0-8556 0 0</inkml:trace>
  <inkml:trace contextRef="#ctx0" brushRef="#br0" timeOffset="8431.642">2233 811 3473 0 0,'0'0'2020'0'0,"0"0"-67"0"0,0 0 64 0 0,0 0 158 0 0,0 0-13 0 0,0 0-192 0 0,0 0-288 0 0,0 0-318 0 0,0 0-276 0 0,0 0-246 0 0,0 0-165 0 0,0 0-89 0 0,0 0-52 0 0,5-14-23 0 0,41-101 699 0 0,-19 74-856 0 0,1 2 0 0 0,3 1 1 0 0,1 2-1 0 0,26-24-356 0 0,-24 25 121 0 0,38-25 71 0 0,-72 59-193 0 0,1 1 1 0 0,-1-1-1 0 0,1 0 1 0 0,-1 1-1 0 0,1-1 1 0 0,0 0 0 0 0,-1 1-1 0 0,1-1 1 0 0,0 1-1 0 0,-1-1 1 0 0,1 1-1 0 0,0-1 1 0 0,0 1 0 0 0,-1-1-1 0 0,1 1 1 0 0,0 0-1 0 0,0 0 1 0 0,0-1 0 0 0,0 1-1 0 0,-1 0 1 0 0,1 0-1 0 0,0 0 1 0 0,0 0-1 0 0,0 0 1 0 0,0 0 0 0 0,0 0-1 0 0,0 0 1 0 0,-1 0-1 0 0,1 0 1 0 0,0 1-1 0 0,0-1 1 0 0,0 0 0 0 0,0 0-1 0 0,-1 1 1 0 0,1-1-1 0 0,0 1 1 0 0,0-1 0 0 0,-1 1-1 0 0,1-1 1 0 0,0 1-1 0 0,-1-1 1 0 0,1 1-1 0 0,0 0 1 0 0,-1-1 0 0 0,1 1-1 0 0,-1 0 1 0 0,1-1-1 0 0,-1 1 1 0 0,0 0-1 0 0,1 0 1 0 0,-1-1 0 0 0,0 1-1 0 0,1 0 1 0 0,-1 0-1 0 0,0 0 1 0 0,7 54 46 0 0,-7-50-43 0 0,1 160 149 0 0,0-163-143 0 0,1 0-1 0 0,0-1 1 0 0,0 1 0 0 0,0 0-1 0 0,0-1 1 0 0,0 1 0 0 0,0-1-1 0 0,1 0 1 0 0,-1 0 0 0 0,0 0-1 0 0,1 0 1 0 0,-1 0 0 0 0,1 0-1 0 0,-1-1 1 0 0,1 1 0 0 0,-1-1-1 0 0,1 0 1 0 0,-1 0 0 0 0,1 0-1 0 0,-1 0 1 0 0,1 0 0 0 0,0 0-1 0 0,-1 0 1 0 0,1-1 0 0 0,-1 0-1 0 0,1 1 1 0 0,-1-1 0 0 0,0 0-1 0 0,1 0 1 0 0,-1 0 0 0 0,0-1-1 0 0,0 1 1 0 0,0 0 0 0 0,2-2-9 0 0,175-102 361 0 0,-36 24-269 0 0,-141 80-93 0 0,-1 1 0 0 0,1 0 0 0 0,-1 0 0 0 0,1 0 0 0 0,-1 0 0 0 0,1 0-1 0 0,-1 0 1 0 0,0 1 0 0 0,1-1 0 0 0,-1 0 0 0 0,1 1 0 0 0,-1-1 0 0 0,0 1 0 0 0,1-1 0 0 0,-1 1 0 0 0,0 0 0 0 0,0-1 0 0 0,0 1-1 0 0,1 0 1 0 0,-1 0 0 0 0,0 0 0 0 0,0 0 0 0 0,0 0 0 0 0,0 0 0 0 0,0 0 0 0 0,-1 0 0 0 0,1 1 0 0 0,0-1 0 0 0,0 0-1 0 0,-1 0 1 0 0,1 1 0 0 0,-1-1 0 0 0,1 1 0 0 0,-1-1 0 0 0,1 0 0 0 0,-1 1 0 0 0,0-1 0 0 0,0 1 0 0 0,0-1 0 0 0,0 0-1 0 0,0 1 1 0 0,0-1 0 0 0,0 1 0 0 0,0-1 0 0 0,-1 1 0 0 0,1-1 0 0 0,0 0 0 0 0,-1 1 0 0 0,0-1 0 0 0,1 0 0 0 0,-1 1 0 0 0,1-1-1 0 0,-1 0 1 0 0,0 0 0 0 0,0 1 1 0 0,0 15 5 0 0,-21 173 206 0 0,22-188-273 0 0,0-1-1 0 0,0 0 1 0 0,0 1-1 0 0,1-1 1 0 0,-1 0-1 0 0,0 1 1 0 0,1-1-1 0 0,-1 0 1 0 0,1 0 0 0 0,0 0-1 0 0,-1 0 1 0 0,1 1-1 0 0,0-1 1 0 0,-1 0-1 0 0,1 0 1 0 0,0 0-1 0 0,0 0 1 0 0,0 0-1 0 0,0-1 1 0 0,0 1 0 0 0,0 0-1 0 0,0 0 1 0 0,0-1-1 0 0,1 1 1 0 0,-1 0-1 0 0,0-1 1 0 0,0 1-1 0 0,0-1 1 0 0,1 0-1 0 0,-1 1 1 0 0,0-1 0 0 0,1 0-1 0 0,-1 0 1 0 0,0 0-1 0 0,0 0 1 0 0,2 0 62 0 0,13-1-4677 0 0,-2-4-4503 0 0,-9 4-1806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3:16.11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40 0 0 0,'30'-39'0'0'0,"18"48"0"0"0,-41-5 0 0 0,52 25 557 0 0,1-3-1 0 0,1-3 1 0 0,1-2-1 0 0,1-3 1 0 0,1-3-1 0 0,15 0-556 0 0,89 0 2467 0 0,163-6-2467 0 0,27 1 903 0 0,50 9 159 0 0,115-20-1062 0 0,9 1 867 0 0,-174 21-672 0 0,100-6 253 0 0,-66-11-250 0 0,1014 0 2083 0 0,-988-12-1340 0 0,-87-13 366 0 0,-3 20-3392 0 0,-292 10-655 0 0,-15 4-1845 0 0,-15-9-13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3:17.5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50 0 0 0,'167'-3'0'0'0,"145"9"0"0"0,136 14 2041 0 0,17-20-2041 0 0,-194-1 456 0 0,956-3 1509 0 0,-612 23-299 0 0,422-19-246 0 0,-416-41-900 0 0,-28 1 497 0 0,-352 36-309 0 0,-215 3-346 0 0,49 14-3562 0 0,-45 4-540 0 0,-18-9 525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7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582 125 1728 0 0,'0'0'2492'0'0,"0"0"-651"0"0,0 0-232 0 0,0 0 6 0 0,0 0 42 0 0,0 0-36 0 0,0 0-168 0 0,0 0-214 0 0,0 0-245 0 0,0 0-217 0 0,0 0-197 0 0,0 0-173 0 0,0 0-137 0 0,-31-22-94 0 0,-97-65-30 0 0,75 72-27 0 0,27 27-89 0 0,1 1 0 0 0,0 2 0 0 0,1 0-1 0 0,1 2 1 0 0,1 0 0 0 0,0 1 0 0 0,1 2 0 0 0,1 0 0 0 0,1 1-1 0 0,1 1 1 0 0,1 0 0 0 0,1 2 0 0 0,0 0 0 0 0,2 1 0 0 0,1 0-1 0 0,-2 10-29 0 0,8-18 1 0 0,1 1-1 0 0,0 0 0 0 0,2 0 0 0 0,0 1 0 0 0,1-1 0 0 0,1 1 1 0 0,1 0-1 0 0,0 17 0 0 0,1-32 14 0 0,1 0 0 0 0,-1 0-1 0 0,0 0 1 0 0,1 0 0 0 0,0 0 0 0 0,0 0 0 0 0,0 0 0 0 0,0 0 0 0 0,1 0 0 0 0,-1-1 0 0 0,1 1-1 0 0,0-1 1 0 0,0 1 0 0 0,1-1 0 0 0,-1 0 0 0 0,1 1 0 0 0,-1-1 0 0 0,1-1 0 0 0,0 1 0 0 0,0 0 0 0 0,0-1-1 0 0,1 1 1 0 0,-1-1 0 0 0,0 0 0 0 0,1 0 0 0 0,0 0 0 0 0,-1-1 0 0 0,1 1 0 0 0,0-1 0 0 0,0 0-1 0 0,0 0 1 0 0,0 0 0 0 0,3 0-14 0 0,4 0 123 0 0,0-1 0 0 0,0 1 0 0 0,0-2 0 0 0,0 1-1 0 0,0-2 1 0 0,0 1 0 0 0,-1-2 0 0 0,1 1 0 0 0,0-1 0 0 0,-1-1-1 0 0,9-4-122 0 0,5-5 157 0 0,0-1-1 0 0,0-1 1 0 0,-2-2-1 0 0,0 0 1 0 0,0-1-1 0 0,-2-1 0 0 0,-1-1 1 0 0,0-1-1 0 0,-1-1 1 0 0,11-18-157 0 0,134-246 387 0 0,-130 220-297 0 0,-32 151-467 0 0,-3-62 394 0 0,-3 8-23 0 0,1 1 0 0 0,2-1 0 0 0,1 1 0 0 0,2 0-1 0 0,1 0 1 0 0,1-1 0 0 0,2 1 0 0 0,1-1 0 0 0,2 0-1 0 0,1-1 1 0 0,4 9 6 0 0,27 12-1479 0 0,0-39-4717 0 0,-20-12-2855 0 0,-15 0 3151 0 0</inkml:trace>
  <inkml:trace contextRef="#ctx0" brushRef="#br0" timeOffset="371.068">1215 232 9714 0 0,'0'0'766'0'0,"0"0"-20"0"0,0 0 271 0 0,0 0 352 0 0,0 0 206 0 0,0 0-105 0 0,0 0-282 0 0,0 0-314 0 0,0 0-268 0 0,0 0-180 0 0,0 0-97 0 0,0 0-63 0 0,0 0-28 0 0,-7 32-15 0 0,-25 101-2 0 0,13-30 393 0 0,12 52-349 0 0,8-151-249 0 0,2 0-1 0 0,-1-1 1 0 0,0 1 0 0 0,1-1-1 0 0,0 1 1 0 0,-1-1-1 0 0,1 0 1 0 0,1 0-1 0 0,-1 0 1 0 0,0-1-1 0 0,1 1 1 0 0,-1-1 0 0 0,1 0-1 0 0,0 0 1 0 0,0 0-1 0 0,0 0 1 0 0,0-1-1 0 0,0 1 1 0 0,0-1 0 0 0,0 0-1 0 0,0 0 1 0 0,1-1-1 0 0,-1 1 1 0 0,0-1-1 0 0,1 0 1 0 0,-1 0-1 0 0,0-1 1 0 0,0 1 0 0 0,1-1-1 0 0,-1 0 1 0 0,2 0-16 0 0,4 1 17 0 0,48-18 12 0 0,-31-8-2942 0 0,-26 14-925 0 0,-3-5-7345 0 0,0 12 6681 0 0</inkml:trace>
  <inkml:trace contextRef="#ctx0" brushRef="#br0" timeOffset="612.416">862 489 6145 0 0,'0'0'2142'0'0,"0"0"-810"0"0,0 0-174 0 0,0 0 106 0 0,0 0 62 0 0,0 0-77 0 0,0 0-71 0 0,32-2-82 0 0,104-8-176 0 0,-56 3 86 0 0,129 1-1783 0 0,-153 14-4929 0 0,-33-5-972 0 0,-13 0 1023 0 0</inkml:trace>
  <inkml:trace contextRef="#ctx0" brushRef="#br0" timeOffset="11152.592">1672 570 0 0 0,'0'0'1067'0'0,"0"0"72"0"0,0 0-11 0 0,0 0-105 0 0,0 0-151 0 0,0 0-126 0 0,0 0-109 0 0,-2-3-75 0 0,-32-16 3666 0 0,-26 33-1758 0 0,51-8-2436 0 0,0-1-1 0 0,0 1 0 0 0,0 0 0 0 0,1 1 0 0 0,0 0 1 0 0,1 0-1 0 0,0 1 0 0 0,0 0 0 0 0,0 0 1 0 0,1 0-1 0 0,0 1 0 0 0,1 0 0 0 0,0 0 1 0 0,0 1-1 0 0,1-1 0 0 0,0 1 0 0 0,1 0 0 0 0,0 0 1 0 0,1 0-1 0 0,0 1 0 0 0,0-1 0 0 0,1 0 1 0 0,1 1-1 0 0,-1 3-33 0 0,4-10 70 0 0,-1-1-1 0 0,1 0 1 0 0,-1 0 0 0 0,1-1 0 0 0,0 1 0 0 0,0 0 0 0 0,0-1-1 0 0,1 0 1 0 0,-1 0 0 0 0,0 0 0 0 0,1 0 0 0 0,0 0 0 0 0,-1-1-1 0 0,1 1 1 0 0,0-1 0 0 0,0 0 0 0 0,-1 0 0 0 0,1-1-1 0 0,0 1 1 0 0,0-1 0 0 0,0 0 0 0 0,0 0 0 0 0,0 0 0 0 0,0 0-1 0 0,0-1 1 0 0,0 1 0 0 0,0-1 0 0 0,0 0-70 0 0,10-3 211 0 0,0-1-1 0 0,-1 0 1 0 0,0-1-1 0 0,0 0 1 0 0,0-1 0 0 0,-1 0-1 0 0,0-1 1 0 0,0 0-1 0 0,-1-1 1 0 0,0-1 0 0 0,-1 1-1 0 0,0-2 1 0 0,0 1 0 0 0,0-3-211 0 0,87-116 1265 0 0,-102 217-2149 0 0,45-24-2828 0 0,-28-50 309 0 0,-5-7-1379 0 0,-2-3-3276 0 0</inkml:trace>
  <inkml:trace contextRef="#ctx0" brushRef="#br0" timeOffset="11598.484">1961 813 7546 0 0,'0'0'2217'0'0,"0"0"-416"0"0,0 0-261 0 0,0 0-114 0 0,0 0-178 0 0,0 0-197 0 0,0 0-192 0 0,0 0-195 0 0,0 0-143 0 0,0 0-141 0 0,0 0-91 0 0,0 0-51 0 0,0 0-42 0 0,18-23-25 0 0,55-75-12 0 0,-16 32 218 0 0,-56 65-409 0 0,-1 0 0 0 0,1 0 0 0 0,0 0 0 0 0,0 0 0 0 0,0 0 0 0 0,0 0 0 0 0,0 0 0 0 0,0 0 0 0 0,0 0 0 0 0,0 0 0 0 0,0 1 0 0 0,0-1 0 0 0,1 0 0 0 0,-1 1 0 0 0,0-1 0 0 0,0 1 0 0 0,1-1 0 0 0,-1 1 0 0 0,0 0 0 0 0,1 0 0 0 0,-1-1 0 0 0,0 1 0 0 0,1 0 0 0 0,-1 0 0 0 0,1 0 0 0 0,-1 0 0 0 0,0 1 0 0 0,1-1 0 0 0,-1 0 0 0 0,0 1 0 0 0,1-1 32 0 0,-2 7 3 0 0,1 1 1 0 0,-1-1 0 0 0,2 0-1 0 0,-1 0 1 0 0,1 0-1 0 0,0 0 1 0 0,0-1-1 0 0,1 1 1 0 0,0 0-1 0 0,0-1 1 0 0,0 0 0 0 0,1 1-1 0 0,0-1 1 0 0,1-1-1 0 0,-1 1 1 0 0,1-1-1 0 0,0 0 1 0 0,2 3-4 0 0,-2-7 180 0 0,-1 0 1 0 0,0 0-1 0 0,1 0 1 0 0,-1-1-1 0 0,1 1 1 0 0,-1-1-1 0 0,1 0 1 0 0,-1 0-1 0 0,1 0 1 0 0,-1-1-1 0 0,0 0 1 0 0,1 0-1 0 0,-1 0 1 0 0,0 0-1 0 0,1-1 1 0 0,-1 1-1 0 0,0-1 1 0 0,0 0-1 0 0,0 0 1 0 0,0-1-1 0 0,0 0-180 0 0,15-10 268 0 0,0-2 0 0 0,-1 0 0 0 0,0-1 0 0 0,-1-1 0 0 0,-1-1 0 0 0,-1 0 0 0 0,3-5-268 0 0,25-29-3111 0 0,-27 40-2413 0 0,-9 6-1913 0 0,-2 5-1912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4:02.0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700 210 920 0 0,'0'0'1438'0'0,"0"0"-513"0"0,0 0-393 0 0,0 0-390 0 0,0 0-408 0 0,0 0-238 0 0,0 0-56 0 0,0 0 172 0 0,0 0 239 0 0,0 0 130 0 0,0 0 82 0 0,-10 26 46 0 0,-33 83 58 0 0,0 76 1266 0 0,-27 39 1812 0 0,-10-3-1 0 0,-88 165-3244 0 0,163-373 22 0 0,-140 362 818 0 0,29 25 13 0 0,97-355-248 0 0,20-37 1778 0 0,37-19-1840 0 0,126-5-571 0 0,-56 10 25 0 0,185-12 21 0 0,329-26 44 0 0,-447 24-47 0 0,203-20 114 0 0,41 15-129 0 0,32 21-70 0 0,505-22-150 0 0,-1-58 320 0 0,-59 6-47 0 0,-237 45 19 0 0,-209 49-225 0 0,-383-6 127 0 0,-67-10 69 0 0,-46-12 2201 0 0,-14-31-2053 0 0,55 37-182 0 0,-1 0 0 0 0,1 0 0 0 0,0-1 0 0 0,1 1 0 0 0,-1-1 0 0 0,2 0 0 0 0,-1 0 0 0 0,0 0 0 0 0,1-1-1 0 0,1 1 1 0 0,-1-1 0 0 0,1 0 0 0 0,0-6-9 0 0,-8-44-17 0 0,3-1 1 0 0,2 0-1 0 0,3 0 0 0 0,3 0 0 0 0,2-4 17 0 0,4-6-90 0 0,3 1-1 0 0,3 1 0 0 0,11-30 91 0 0,-9 38-84 0 0,83-405-956 0 0,-67 127 879 0 0,-27 192-3391 0 0,-11 145 6156 0 0,-10 0-2942 0 0,-181 29-670 0 0,110-10 906 0 0,-1334 198 78 0 0,-68-52 360 0 0,670-125 17 0 0,699-37-295 0 0,-560 12 260 0 0,-90 5 83 0 0,543-7 150 0 0,-187 36-551 0 0,172-19 439 0 0,172-27-299 0 0,71-3-489 0 0,0 0-241 0 0,21 4-2295 0 0,113 10-6490 0 0,-113-13 5918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33.07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1 177 0 0 0,'47'1'2429'0'0,"1"-2"0"0"0,-1-3 1 0 0,1-1-1 0 0,5-4-2429 0 0,215-35 3899 0 0,-135 28-2852 0 0,20-5-335 0 0,128-4-317 0 0,-111 17-214 0 0,172 5 264 0 0,-34-12-180 0 0,55 0 92 0 0,57 4-134 0 0,-192 25-190 0 0,136 2-18 0 0,304 16-95 0 0,-149-28 65 0 0,2-22-65 0 0,-140 7 55 0 0,-46 7 17 0 0,355 11-84 0 0,-316 0 69 0 0,306-7 70 0 0,661 0 90 0 0,-698 8-59 0 0,-76-1-76 0 0,284 1 141 0 0,-315-34 30 0 0,-75 12-95 0 0,297 6 289 0 0,-464 0-57 0 0,9 1-46 0 0,122 14-108 0 0,208-7 402 0 0,80-7 58 0 0,-576 12-802 0 0,0 6-1 0 0,0 6 1 0 0,37 13 186 0 0,-94-9-1745 0 0,-30-2-5226 0 0,-38-12-952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43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687 121 1768 0 0,'0'0'2336'0'0,"0"0"-797"0"0,0 0-275 0 0,0 0 29 0 0,0 0 100 0 0,0 0 136 0 0,0 0-6 0 0,0 0-180 0 0,0 0-204 0 0,0 0-236 0 0,0 0-187 0 0,-15-16-149 0 0,-50-48-104 0 0,11 35 541 0 0,42 28-733 0 0,-7-3-98 0 0,0 1-1 0 0,0 1 1 0 0,0 1 0 0 0,0 1 0 0 0,0 0 0 0 0,-1 2 0 0 0,1 0-1 0 0,0 1 1 0 0,1 1 0 0 0,-1 0 0 0 0,1 2 0 0 0,0 0 0 0 0,0 1-1 0 0,0 1 1 0 0,1 0-173 0 0,1-2 10 0 0,1 1-1 0 0,0 1 0 0 0,1 0 1 0 0,0 1-1 0 0,0 0 1 0 0,1 1-1 0 0,0 1 0 0 0,0 0 1 0 0,1 1-1 0 0,1 0 1 0 0,0 0-1 0 0,1 2 0 0 0,0-1 1 0 0,1 1-1 0 0,1 0 1 0 0,0 1-1 0 0,1 0 0 0 0,0 1 1 0 0,1-1-1 0 0,1 1 1 0 0,0 0-1 0 0,1 5-9 0 0,3-13 0 0 0,0-1 1 0 0,1 1-1 0 0,0 0 1 0 0,0-1-1 0 0,1 1 1 0 0,0-1-1 0 0,1 0 1 0 0,-1 1-1 0 0,1-1 1 0 0,1 0-1 0 0,-1 0 1 0 0,1 0-1 0 0,1 0 1 0 0,-1 0-1 0 0,1-1 1 0 0,0 1-1 0 0,1-1 1 0 0,-1 0-1 0 0,1-1 1 0 0,0 1-1 0 0,1-1 0 0 0,-1 0 1 0 0,1 0-1 0 0,0-1 1 0 0,1 1-1 0 0,-1-1 1 0 0,1-1-1 0 0,6 4 0 0 0,4-3 52 0 0,1 0-1 0 0,-1-1 1 0 0,1-1 0 0 0,-1 0-1 0 0,1-2 1 0 0,0 0-1 0 0,0-1 1 0 0,-1 0-1 0 0,1-2 1 0 0,-1 0-1 0 0,1-1 1 0 0,-1 0-1 0 0,0-2 1 0 0,-1 0-1 0 0,1-1 1 0 0,-1-1 0 0 0,11-6-52 0 0,8-7 104 0 0,-1-1 1 0 0,0-2 0 0 0,-2-1 0 0 0,-1-1-1 0 0,-1-2 1 0 0,-2-1 0 0 0,0-1 0 0 0,-2-1-1 0 0,-2-2 1 0 0,0 0 0 0 0,10-24-105 0 0,-2-26 616 0 0,-62 193-701 0 0,25-90 70 0 0,1 0 0 0 0,0 1 1 0 0,2 0-1 0 0,1 0 0 0 0,0-1 1 0 0,1 1-1 0 0,2 0 1 0 0,0 0-1 0 0,1 0 0 0 0,1-1 1 0 0,1 0-1 0 0,1 1 1 0 0,0-2-1 0 0,2 1 0 0 0,0-1 1 0 0,1 0-1 0 0,1-1 1 0 0,1 0-1 0 0,0 0 0 0 0,2-1 1 0 0,0-1-1 0 0,0 0 0 0 0,8 5 15 0 0,67 32-936 0 0,-55-45-2570 0 0,3-6-4738 0 0,-27-2-2756 0 0</inkml:trace>
  <inkml:trace contextRef="#ctx0" brushRef="#br0" timeOffset="812.76">1484 246 0 0 0,'0'0'888'0'0,"0"0"436"0"0,0 0 329 0 0,0 0 143 0 0,0 0-5 0 0,0 0-76 0 0,0 0-116 0 0,0 0-148 0 0,0 0-106 0 0,6 3-78 0 0,60 13 2712 0 0,-19-16-2235 0 0,270-8 2155 0 0,-214 1-3593 0 0,-55 3-500 0 0,-45 4-2051 0 0,-14-1-9624 0 0,5 2 9330 0 0,0 3-5371 0 0</inkml:trace>
  <inkml:trace contextRef="#ctx0" brushRef="#br0" timeOffset="1052.608">1570 471 8018 0 0,'0'0'1367'0'0,"0"0"-62"0"0,0 0 158 0 0,0 0 112 0 0,0 0-76 0 0,0 0-140 0 0,0 0-159 0 0,0 0-183 0 0,0 0-165 0 0,0 0-169 0 0,35 8-163 0 0,111 24-148 0 0,-52-24 88 0 0,60-19-664 0 0,-55-10-6417 0 0,-77 16 601 0 0,-6 1-2825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45.1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113 114 0 0 0,'0'0'723'0'0,"0"0"304"0"0,0 0 106 0 0,0 0 60 0 0,0 0 65 0 0,0 0 53 0 0,0 0-70 0 0,0 0-201 0 0,0 0-233 0 0,0 0-135 0 0,0 0-39 0 0,0 0 27 0 0,0 0 63 0 0,0 10-17 0 0,14 154 2040 0 0,-1 133-2290 0 0,-14-211-1450 0 0,-9 2-2338 0 0,-6-31-4778 0 0,13-48 4217 0 0</inkml:trace>
  <inkml:trace contextRef="#ctx0" brushRef="#br0" timeOffset="5754.484">32 170 0 0 0,'0'0'1068'0'0,"0"0"335"0"0,0 0 214 0 0,0 0 71 0 0,0 0-84 0 0,0 0-169 0 0,0 0-204 0 0,0 0-213 0 0,0 0-198 0 0,-1-5-147 0 0,-7-13-123 0 0,52-7 2605 0 0,259 6-488 0 0,-300 20-2675 0 0,1-1-1 0 0,-1 1 1 0 0,0 0-1 0 0,1 0 0 0 0,-1 0 1 0 0,0 1-1 0 0,0-1 1 0 0,0 1-1 0 0,0 0 1 0 0,0-1-1 0 0,0 1 0 0 0,0 1 1 0 0,-1-1-1 0 0,1 0 1 0 0,-1 1-1 0 0,1-1 0 0 0,-1 1 1 0 0,0 0-1 0 0,0 0 1 0 0,0-1-1 0 0,-1 1 0 0 0,1 1 1 0 0,-1-1-1 0 0,1 0 1 0 0,-1 0-1 0 0,0 0 1 0 0,0 1-1 0 0,-1-1 0 0 0,1 1 1 0 0,-1-1-1 0 0,1 0 1 0 0,-1 1-1 0 0,0-1 0 0 0,0 1 1 0 0,-1-1-1 0 0,1 1 1 0 0,-1-1-1 0 0,0 0 1 0 0,0 1-1 0 0,0-1 0 0 0,0 0 1 0 0,0 0-1 0 0,-1 1 1 0 0,1-1-1 0 0,-1 0 0 0 0,0 0 1 0 0,0-1-1 0 0,-1 2 9 0 0,-8 8-5 0 0,0-1-1 0 0,-1 0 0 0 0,-1 0 1 0 0,1-2-1 0 0,-2 1 1 0 0,1-2-1 0 0,-1 0 0 0 0,-1 0 1 0 0,-1-1 5 0 0,-3 3-24 0 0,-251 94-34 0 0,270-104 55 0 0,1 0 0 0 0,-1 0-1 0 0,1 0 1 0 0,-1 0 0 0 0,0 0 0 0 0,1 0-1 0 0,-1 0 1 0 0,1 1 0 0 0,-1-1-1 0 0,0 0 1 0 0,1 0 0 0 0,-1 0 0 0 0,1 1-1 0 0,-1-1 1 0 0,0 0 0 0 0,1 0-1 0 0,-1 1 1 0 0,0-1 0 0 0,1 0-1 0 0,-1 1 1 0 0,0-1 0 0 0,1 0 0 0 0,-1 1-1 0 0,0-1 1 0 0,0 0 0 0 0,0 1-1 0 0,1-1 1 0 0,-1 1 0 0 0,0-1 0 0 0,0 0-1 0 0,0 1 1 0 0,0-1 0 0 0,0 1-1 0 0,0-1 1 0 0,0 1 0 0 0,0-1 0 0 0,0 1-1 0 0,0-1 1 0 0,0 0 0 0 0,0 1-1 0 0,0-1 1 0 0,0 1 0 0 0,0-1 0 0 0,0 1-1 0 0,0-1 1 0 0,0 0 0 0 0,-1 1-1 0 0,1-1 1 0 0,0 1 0 0 0,0-1 0 0 0,-1 0-1 0 0,1 1 1 0 0,0-1 0 0 0,0 0-1 0 0,-1 1 1 0 0,1-1 0 0 0,0 0 0 0 0,-1 0-1 0 0,1 1 1 0 0,-1-1 0 0 0,1 0-1 0 0,0 0 1 0 0,-1 1 0 0 0,1-1-1 0 0,-1 0 1 0 0,1 0 0 0 0,-1 0 3 0 0,48 14 366 0 0,-37-11-301 0 0,139 26 551 0 0,-127-26-484 0 0,-1 2-1 0 0,1 0 1 0 0,-1 0-1 0 0,0 2 1 0 0,0 1-1 0 0,-1 1 1 0 0,0 0-1 0 0,-1 2 1 0 0,0 0 0 0 0,0 1-1 0 0,6 6-131 0 0,-21-12 62 0 0,-1-1 1 0 0,1 1-1 0 0,-1-1 0 0 0,0 1 1 0 0,0 0-1 0 0,-1 0 0 0 0,1 1 1 0 0,-2-1-1 0 0,1 0 0 0 0,-1 1 0 0 0,1-1 1 0 0,-2 1-1 0 0,1-1 0 0 0,-1 1 1 0 0,0 0-1 0 0,0-1 0 0 0,-2 7-62 0 0,2 5 13 0 0,1-17-158 0 0,0 0 1 0 0,1 0-1 0 0,-1 0 0 0 0,0 0 0 0 0,1 0 0 0 0,-1 0 0 0 0,0 0 0 0 0,1 0 1 0 0,-1-1-1 0 0,1 1 0 0 0,0-1 0 0 0,-1 1 0 0 0,1-1 0 0 0,-1 0 0 0 0,1 1 1 0 0,0-1-1 0 0,-1 0 0 0 0,1 0 0 0 0,0 0 0 0 0,-1 0 0 0 0,1 0 0 0 0,0-1 1 0 0,-1 1-1 0 0,1-1 0 0 0,-1 1 0 0 0,1-1 0 0 0,0 1 0 0 0,-1-1 0 0 0,1 0 1 0 0,-1 1-1 0 0,0-1 0 0 0,1 0 0 0 0,-1 0 0 0 0,0 0 0 0 0,1-1 145 0 0,0 2-484 0 0,30-15-8754 0 0,-19 8 2299 0 0</inkml:trace>
  <inkml:trace contextRef="#ctx0" brushRef="#br0" timeOffset="7424.361">651 840 0 0 0,'0'0'259'0'0,"0"0"856"0"0,0 0 282 0 0,0 0 78 0 0,0 0-49 0 0,31-16-142 0 0,96-49-182 0 0,-22-2 1222 0 0,42-72 912 0 0,-141 133-3118 0 0,-1-1 1 0 0,0 0-1 0 0,0-1 1 0 0,-1 1-1 0 0,0-1 1 0 0,0 1-1 0 0,-1-1 1 0 0,0-1-1 0 0,0 1 1 0 0,-1 0-1 0 0,0 0 1 0 0,0-1-1 0 0,-1 0 1 0 0,0 1-1 0 0,-1-1 1 0 0,0-4-119 0 0,-1 12-33 0 0,0-1 0 0 0,0 1 0 0 0,-1 0 0 0 0,1 0 0 0 0,0 0 1 0 0,-1 0-1 0 0,1 1 0 0 0,-1-1 0 0 0,1 0 0 0 0,-1 0 0 0 0,1 1 0 0 0,-1-1 0 0 0,0 1 0 0 0,1 0 0 0 0,-1-1 0 0 0,1 1 1 0 0,-1 0-1 0 0,0 0 0 0 0,1 0 0 0 0,-1 0 0 0 0,0 0 0 0 0,1 0 0 0 0,-1 1 0 0 0,0-1 0 0 0,1 0 0 0 0,-1 1 0 0 0,1-1 1 0 0,-1 1-1 0 0,0 0 0 0 0,1 0 0 0 0,0-1 0 0 0,-1 1 0 0 0,1 0 0 0 0,-1 0 0 0 0,1 0 0 0 0,0 1 0 0 0,-1 0 33 0 0,-8 4-21 0 0,1 1 0 0 0,0 0 0 0 0,0 0-1 0 0,1 1 1 0 0,0 0 0 0 0,1 1-1 0 0,-1 0 1 0 0,2 0 0 0 0,-1 0 0 0 0,1 1-1 0 0,1 0 1 0 0,0 0 0 0 0,0 1-1 0 0,1-1 1 0 0,0 1 0 0 0,1 0 0 0 0,0 0-1 0 0,1 0 1 0 0,0 1 0 0 0,1-1 0 0 0,0 0-1 0 0,1 1 1 0 0,0 2 21 0 0,3-8 55 0 0,0 0-1 0 0,0-1 1 0 0,1 1 0 0 0,0-1 0 0 0,0 1-1 0 0,0-1 1 0 0,1 0 0 0 0,-1 0-1 0 0,1-1 1 0 0,1 0 0 0 0,-1 0 0 0 0,0 0-1 0 0,1 0 1 0 0,0-1 0 0 0,0 0-1 0 0,0 0 1 0 0,0 0 0 0 0,0-1 0 0 0,1 0-1 0 0,-1 0 1 0 0,1-1 0 0 0,-1 0 0 0 0,1 0-1 0 0,0 0 1 0 0,-1-1 0 0 0,1 0-1 0 0,0-1 1 0 0,-1 1 0 0 0,1-1 0 0 0,0 0-1 0 0,-1-1 1 0 0,3 0-55 0 0,10-3 215 0 0,0-1 0 0 0,-1 0 0 0 0,0-1 0 0 0,0-1 0 0 0,-1 0 1 0 0,0-2-1 0 0,14-10-215 0 0,0 2 96 0 0,-1-1 0 0 0,0-2 0 0 0,-2-1 0 0 0,0-1 0 0 0,-2-2 1 0 0,0-1-1 0 0,-2 0 0 0 0,-1-2 0 0 0,15-24-96 0 0,-37 51-12 0 0,-1 1-1 0 0,1 0 0 0 0,-1 0 1 0 0,1 0-1 0 0,-1-1 1 0 0,1 1-1 0 0,-1 0 1 0 0,0-1-1 0 0,1 1 1 0 0,-1 0-1 0 0,1-1 0 0 0,-1 1 1 0 0,0 0-1 0 0,1-1 1 0 0,-1 1-1 0 0,0-1 1 0 0,0 1-1 0 0,1-1 1 0 0,-1 1-1 0 0,0-1 0 0 0,0 1 1 0 0,0 0-1 0 0,0-1 1 0 0,1 1-1 0 0,-1-1 1 0 0,0 1-1 0 0,0-1 1 0 0,0 1-1 0 0,0-1 0 0 0,0 0 1 0 0,0 1-1 0 0,0-1 1 0 0,-1 1-1 0 0,1-1 1 0 0,0 1-1 0 0,0-1 1 0 0,0 1-1 0 0,0 0 0 0 0,-1-1 1 0 0,1 1-1 0 0,0-1 1 0 0,0 1-1 0 0,-1-1 1 0 0,1 1-1 0 0,0 0 0 0 0,-1-1 1 0 0,1 1-1 0 0,0-1 1 0 0,-1 1-1 0 0,1 0 1 0 0,-1 0-1 0 0,1-1 1 0 0,0 1-1 0 0,-1 0 0 0 0,1 0 1 0 0,-1-1-1 0 0,1 1 1 0 0,-1 0-1 0 0,1 0 1 0 0,-1 0-1 0 0,1 0 1 0 0,-1 0-1 0 0,1 0 0 0 0,-1 0 1 0 0,1 0-1 0 0,-1 0 13 0 0,-32 15-1102 0 0,23-6 1025 0 0,-1 1-1 0 0,1 0 1 0 0,1 1-1 0 0,0 0 1 0 0,0 0-1 0 0,1 1 1 0 0,1 0-1 0 0,0 0 1 0 0,1 0-1 0 0,0 1 1 0 0,1 0-1 0 0,0 1 1 0 0,1-1-1 0 0,0 1 1 0 0,1 0-1 0 0,1 0 1 0 0,0 0-1 0 0,1 3 78 0 0,2-15 14 0 0,-1 1 0 0 0,1-1 0 0 0,-1 0-1 0 0,1 1 1 0 0,0-1 0 0 0,0 0 0 0 0,0 0 0 0 0,0 1 0 0 0,1-1 0 0 0,-1 0-1 0 0,1 0 1 0 0,-1 0 0 0 0,1-1 0 0 0,0 1 0 0 0,-1 0 0 0 0,1-1-1 0 0,0 1 1 0 0,0-1 0 0 0,0 1 0 0 0,0-1 0 0 0,0 0 0 0 0,1 0 0 0 0,-1 0-1 0 0,0 0 1 0 0,1 0 0 0 0,-1 0 0 0 0,0-1 0 0 0,1 1 0 0 0,1-1-14 0 0,76 7 897 0 0,-80-7-897 0 0,24-2 176 0 0,0 0 0 0 0,0-2 0 0 0,-1-1 0 0 0,0 0 0 0 0,0-2 0 0 0,0-1-1 0 0,0-1 1 0 0,-1 0 0 0 0,-1-2 0 0 0,0 0 0 0 0,2-4-176 0 0,81-47 424 0 0,-98 57-402 0 0,2 0 3 0 0,0 0 1 0 0,0 0 0 0 0,-1-1-1 0 0,1-1 1 0 0,-1 1-1 0 0,-1-1 1 0 0,1 0-1 0 0,-1-1 1 0 0,0 1-1 0 0,-1-1 1 0 0,0 0-1 0 0,0-1 1 0 0,-1 1-1 0 0,0-1 1 0 0,0 0-1 0 0,-1 0 1 0 0,0 0-1 0 0,-1 0 1 0 0,0-1-1 0 0,0-5-25 0 0,-4 13-24 0 0,0 1 0 0 0,-1-1 0 0 0,1 1-1 0 0,-1-1 1 0 0,0 1 0 0 0,1 0 0 0 0,-1 0 0 0 0,0 0-1 0 0,0 0 1 0 0,0 1 0 0 0,0-1 0 0 0,0 1 0 0 0,0-1-1 0 0,0 1 1 0 0,1 0 0 0 0,-1 0 0 0 0,0 1-1 0 0,0-1 1 0 0,0 1 0 0 0,0-1 0 0 0,0 1 0 0 0,0 0-1 0 0,1 0 1 0 0,-1 0 0 0 0,0 0 0 0 0,1 1 0 0 0,-1-1-1 0 0,0 1 1 0 0,1 0 0 0 0,0-1 0 0 0,-1 1-1 0 0,1 1 26 0 0,-5 2-6 0 0,1 0 1 0 0,1 0-1 0 0,-1 1 1 0 0,1 0-1 0 0,0 0 1 0 0,0 0-1 0 0,1 1 1 0 0,0-1-1 0 0,0 1 1 0 0,1 0-1 0 0,-1 0 1 0 0,1 1-1 0 0,1-1 1 0 0,0 1 0 0 0,0-1-1 0 0,0 1 1 0 0,1 0-1 0 0,0-1 1 0 0,0 1-1 0 0,1 0 1 0 0,0 0-1 0 0,1 0 1 0 0,0 6 4 0 0,3-5-19 0 0,1-1 0 0 0,-1 0 1 0 0,1-1-1 0 0,0 1 0 0 0,1-1 1 0 0,0 0-1 0 0,0 0 0 0 0,0-1 1 0 0,1 0-1 0 0,0 0 0 0 0,0 0 1 0 0,0-1-1 0 0,1 0 0 0 0,0-1 1 0 0,0 0-1 0 0,0 0 0 0 0,1 0 1 0 0,1 0 18 0 0,92 26-1559 0 0,-67-33-1694 0 0,-3-9-3590 0 0,-26 8 918 0 0</inkml:trace>
  <inkml:trace contextRef="#ctx0" brushRef="#br0" timeOffset="7800.636">2109 22 6705 0 0,'0'0'935'0'0,"0"0"-308"0"0,0 0-76 0 0,0 0 254 0 0,0 0 261 0 0,0 0 134 0 0,0 0-1 0 0,0 0-93 0 0,0 0-115 0 0,0 0-153 0 0,34-2-160 0 0,108-8-139 0 0,14 0 656 0 0,-82 10-865 0 0,-81 34 312 0 0,-25 6-25 0 0,-32 60 845 0 0,63-97-1441 0 0,1-1 0 0 0,-1 1 0 0 0,0 0 0 0 0,1 0 0 0 0,0-1-1 0 0,0 1 1 0 0,0 0 0 0 0,0 0 0 0 0,0 0 0 0 0,1 0 0 0 0,-1-1 0 0 0,1 1 0 0 0,0 0 0 0 0,0-1 0 0 0,0 1 0 0 0,0 0-1 0 0,0-1 1 0 0,0 1 0 0 0,1-1 0 0 0,-1 0 0 0 0,1 1 0 0 0,0-1 0 0 0,-1 0 0 0 0,1 0 0 0 0,0 0 0 0 0,1 0 0 0 0,-1 0 0 0 0,0-1-1 0 0,0 1 1 0 0,1 0 0 0 0,-1-1 0 0 0,1 0 0 0 0,-1 0 0 0 0,1 0 0 0 0,0 0 0 0 0,-1 0 0 0 0,1 0 0 0 0,1 0-21 0 0,110 14 116 0 0,-38-23-1961 0 0,-51 3-1673 0 0,0-1-3739 0 0,-12 3-2520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58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23 960 0 0,'0'0'2135'0'0,"0"0"-529"0"0,0 0-278 0 0,0 0 63 0 0,0 0 136 0 0,0 0 46 0 0,0 0-108 0 0,0 0-229 0 0,0 0-254 0 0,0 0-196 0 0,0 0-138 0 0,6 0-82 0 0,108 7 3872 0 0,68-6-2442 0 0,-94-2-1477 0 0,59-14 83 0 0,-83 8-523 0 0,-58 5-206 0 0,-14-3-10309 0 0,6 5 9138 0 0,-3 0-2106 0 0,0 0-1914 0 0,1 0 2064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6:58.8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41 7594 0 0,'0'0'3823'0'0,"0"0"-2367"0"0,0 0-761 0 0,0 0 179 0 0,0 0 307 0 0,0 0 226 0 0,0 0-13 0 0,0 0-183 0 0,0 0-210 0 0,0 0-224 0 0,0 0-193 0 0,32 3-144 0 0,101 9-97 0 0,20-23 328 0 0,-113 3-700 0 0,64-11-1240 0 0,-70 12-2090 0 0,0 1-4154 0 0,-19 2-3768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05.3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450 340 0 0 0,'0'0'938'0'0,"0"0"482"0"0,0 0 252 0 0,0 0 143 0 0,0 0 130 0 0,0 0-18 0 0,0 0-158 0 0,0 0-231 0 0,0 0-326 0 0,0 0-323 0 0,0 0-279 0 0,0-8 599 0 0,-37 354 2149 0 0,15-77-3090 0 0,18-240-1444 0 0,1-29-3893 0 0,2-17-3599 0 0,1 12 5141 0 0,0 2 1397 0 0</inkml:trace>
  <inkml:trace contextRef="#ctx0" brushRef="#br0" timeOffset="254.945">632 748 5009 0 0,'0'0'1707'0'0,"0"0"-147"0"0,0 0-18 0 0,0 0 18 0 0,0 0-90 0 0,0 0-208 0 0,0 0-297 0 0,0 0-285 0 0,0 0-240 0 0,0 0-190 0 0,0 0-139 0 0,0 0-93 0 0,-6 12-52 0 0,-16 35-89 0 0,16-26-885 0 0,13-19-4717 0 0,-4-3 2133 0 0,1 1-2500 0 0</inkml:trace>
  <inkml:trace contextRef="#ctx0" brushRef="#br0" timeOffset="2356.901">321 1 0 0 0,'0'0'317'0'0,"0"0"684"0"0,0 0 267 0 0,0 0 79 0 0,0 0-43 0 0,0 0-77 0 0,-33 36-109 0 0,-102 117-146 0 0,69-48 386 0 0,57-82-1014 0 0,-7 19 148 0 0,2 1 1 0 0,1 0-1 0 0,3 1 1 0 0,1 0-1 0 0,2 1 1 0 0,3 0-1 0 0,1 0 1 0 0,2 0-1 0 0,4 29-492 0 0,-1-55-64 0 0,1-1-1 0 0,1 0 0 0 0,1 0 0 0 0,0 0 0 0 0,1-1 0 0 0,1 0 0 0 0,1 0 0 0 0,0 0 0 0 0,1-1 0 0 0,1-1 0 0 0,1 1 0 0 0,0-1 1 0 0,0-1-1 0 0,2 0 0 0 0,0-1 0 0 0,0-1 0 0 0,1 0 0 0 0,1 0 0 0 0,0-1 0 0 0,1-1 0 0 0,0-1 0 0 0,0 0 0 0 0,1-1 0 0 0,0-1 0 0 0,0 0 1 0 0,1-2-1 0 0,-1 0 0 0 0,13 2 65 0 0,124 8-8851 0 0,-121-15 4831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13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212 353 0 0 0,'0'0'459'0'0,"0"0"592"0"0,0 0 334 0 0,0 0 228 0 0,0 0 34 0 0,0 0-128 0 0,0 0-224 0 0,0 0-233 0 0,0 0-167 0 0,0 0-128 0 0,0 0-117 0 0,0 0-80 0 0,-16 3-61 0 0,-54 13-69 0 0,15 20 667 0 0,41-21-766 0 0,11-12-298 0 0,-1 0 1 0 0,0 1-1 0 0,0-1 1 0 0,1 1-1 0 0,0 0 1 0 0,0 0-1 0 0,0 0 0 0 0,0 0 1 0 0,0 0-1 0 0,1 1 1 0 0,0-1-1 0 0,0 1 1 0 0,0-1-1 0 0,1 1 0 0 0,-1 0 1 0 0,1 0-1 0 0,0 0 1 0 0,1 0-1 0 0,-1 0 1 0 0,1 0-1 0 0,0 0 0 0 0,0-1 1 0 0,1 6-44 0 0,1-6 44 0 0,1 0 1 0 0,0 0 0 0 0,0-1-1 0 0,0 1 1 0 0,1-1 0 0 0,-1 0-1 0 0,1 0 1 0 0,0 0 0 0 0,-1 0-1 0 0,1-1 1 0 0,0 1 0 0 0,1-1-1 0 0,-1 0 1 0 0,0-1 0 0 0,1 1-1 0 0,-1-1 1 0 0,1 1-45 0 0,14 5 141 0 0,22 11 15 0 0,-33-16-71 0 0,0 0 1 0 0,0 0-1 0 0,0 0 0 0 0,0 1 0 0 0,0 1 0 0 0,-1-1 1 0 0,1 1-1 0 0,-1 0 0 0 0,0 1 0 0 0,0 0 0 0 0,-1 0 1 0 0,1 0-1 0 0,-1 1 0 0 0,0 0 0 0 0,-1 0 0 0 0,0 1 1 0 0,0-1-1 0 0,0 1 0 0 0,0 0 0 0 0,-1 1 0 0 0,-1-1 1 0 0,1 1-1 0 0,-1-1 0 0 0,0 1 0 0 0,-1 0 0 0 0,0 0 1 0 0,0 2-86 0 0,-1-4 51 0 0,0 0 0 0 0,-1 0 0 0 0,0 0 0 0 0,-1-1 0 0 0,1 1 1 0 0,-1 0-1 0 0,0 0 0 0 0,0-1 0 0 0,-1 1 0 0 0,1-1 0 0 0,-1 1 1 0 0,-1-1-1 0 0,1 1 0 0 0,-1-1 0 0 0,0 0 0 0 0,0 0 0 0 0,0-1 1 0 0,-1 1-1 0 0,-1 1-51 0 0,-5 4-156 0 0,-1 0 0 0 0,0-1-1 0 0,0-1 1 0 0,-1 0 0 0 0,0 0 0 0 0,-1-1 0 0 0,1-1 0 0 0,-1 0 0 0 0,0-1 0 0 0,-14 4 156 0 0,-29 1-5394 0 0,2-14-6418 0 0,48 1 9941 0 0</inkml:trace>
  <inkml:trace contextRef="#ctx0" brushRef="#br0" timeOffset="289.36">78 367 0 0 0,'0'0'806'0'0,"0"0"378"0"0,0 0 403 0 0,0 0 269 0 0,0 0 55 0 0,0 0-132 0 0,0 0-202 0 0,0 0-150 0 0,0 0-119 0 0,0 0-115 0 0,0 0-170 0 0,0 0-176 0 0,14 0-121 0 0,107-14 887 0 0,20-1-610 0 0,-25 8-1291 0 0,-65 7-8565 0 0,-32 0 1623 0 0,-12 0 3761 0 0</inkml:trace>
  <inkml:trace contextRef="#ctx0" brushRef="#br0" timeOffset="602.297">767 283 4017 0 0,'0'0'1683'0'0,"0"0"-175"0"0,0 0 18 0 0,0 0 149 0 0,0 0 7 0 0,0 0-138 0 0,0 0-226 0 0,0 0-242 0 0,0 0-195 0 0,0 0-166 0 0,0 0-125 0 0,0 0-116 0 0,-4 32-70 0 0,-8 100-54 0 0,2 72 626 0 0,4-156-1057 0 0,-2 0-1 0 0,-2-1 1 0 0,-2 0 0 0 0,-17 43 81 0 0,25-80-302 0 0,-13 35-191 0 0,17-20-4254 0 0,13-24-5211 0 0,-10-1 5364 0 0</inkml:trace>
  <inkml:trace contextRef="#ctx0" brushRef="#br0" timeOffset="1082.58">1017 110 2136 0 0,'0'0'1841'0'0,"0"0"-53"0"0,0 0-65 0 0,0 0 71 0 0,0 0 6 0 0,0 0-101 0 0,0 0-213 0 0,0 0-275 0 0,0 0-280 0 0,0 0-286 0 0,0 0-215 0 0,0 0-100 0 0,7 8 436 0 0,60 150 1903 0 0,-36-91-2381 0 0,-2 2 0 0 0,-3 1 0 0 0,-3 1 0 0 0,5 34-288 0 0,-24-91-19 0 0,-1 0 0 0 0,-1 0 0 0 0,0 1 0 0 0,-1 0 0 0 0,0-1 0 0 0,-1 1 0 0 0,-1-1 1 0 0,0 1-1 0 0,-1 0 0 0 0,-1-1 0 0 0,0 0 0 0 0,-1 0 0 0 0,0 0 0 0 0,-1 0 0 0 0,-1 0 0 0 0,0-1 0 0 0,-1 0 1 0 0,0-1-1 0 0,-1 1 0 0 0,-1-1 0 0 0,1-1 0 0 0,-2 0 0 0 0,-3 4 19 0 0,-101 53-3034 0 0,71-56-1771 0 0,-3-8-5146 0 0,37-4 5775 0 0</inkml:trace>
  <inkml:trace contextRef="#ctx0" brushRef="#br0" timeOffset="1984.016">1352 18 576 0 0,'0'0'1833'0'0,"0"0"-69"0"0,0 0-9 0 0,0 0 95 0 0,0 0 38 0 0,0 0-90 0 0,0 0-205 0 0,0 0-274 0 0,0 0-256 0 0,0 0-219 0 0,0 0-187 0 0,0 0-140 0 0,0 0-74 0 0,-4-1 4042 0 0,4 2-4439 0 0,0-1 6 0 0,0 0 0 0 0,0 0 8 0 0,0 0-2 0 0,0 0 2 0 0,0 0 9 0 0,0 0-17 0 0,0 0 10 0 0,0 0-17 0 0,0 0-2 0 0,0 0 11 0 0,0 0 6 0 0,0 0-10 0 0,0 0-10 0 0,0 0-7 0 0,0 0-2 0 0,0 0-9 0 0,0 0-7 0 0,0 0 10 0 0,0 0-5 0 0,0 0 7 0 0,0 0 14 0 0,0 0-3 0 0,0 0 6 0 0,0 0-6 0 0,0 0-11 0 0,0 0 0 0 0,0 0 10 0 0,0 0 2 0 0,0 0-2 0 0,0 0 10 0 0,0 0-17 0 0,0 0 2 0 0,0 0 3 0 0,0 0-8 0 0,0 0 19 0 0,0 0-3 0 0,0 0 2 0 0,0 0 18 0 0,0 0-10 0 0,0 0 1 0 0,0 0-5 0 0,0 0 1 0 0,0 0 4 0 0,0 0 1 0 0,0 0-8 0 0,0 0-11 0 0,0 0 1 0 0,0 0-4 0 0,0 0-2 0 0,0 0-6 0 0,0 0-6 0 0,0 0-23 0 0,0 0-12 0 0,0 0-5 0 0,0 0 5 0 0,13-1-2 0 0,165-13 14 0 0,-177 14 3 0 0,-1-1 0 0 0,1 1 0 0 0,-1 0 0 0 0,1-1 0 0 0,0 1-1 0 0,-1 0 1 0 0,1 0 0 0 0,0 0 0 0 0,-1-1 0 0 0,1 1 0 0 0,-1 0 0 0 0,1 0-1 0 0,0 0 1 0 0,-1 0 0 0 0,1 0 0 0 0,0 0 0 0 0,-1 1 0 0 0,1-1 0 0 0,0 0-1 0 0,-1 0 1 0 0,1 0 0 0 0,0 1 0 0 0,-1-1 0 0 0,1 0 0 0 0,-1 0 0 0 0,1 1-1 0 0,-1-1 1 0 0,1 1 0 0 0,-1-1 0 0 0,1 0 0 0 0,-1 1 0 0 0,1-1 0 0 0,-1 1-1 0 0,1-1 1 0 0,-1 1 0 0 0,0 0 0 0 0,1-1 0 0 0,-1 1 0 0 0,0-1 0 0 0,1 1-1 0 0,-1 0 1 0 0,0-1 0 0 0,0 1 0 0 0,0-1 0 0 0,0 1 0 0 0,0 0 0 0 0,1-1-1 0 0,-1 1 1 0 0,0 0 0 0 0,0-1 0 0 0,-1 1 0 0 0,1 0 0 0 0,0-1 0 0 0,0 1-1 0 0,0 0 1 0 0,0-1 0 0 0,0 1 0 0 0,-1-1 0 0 0,1 1 0 0 0,0 0 0 0 0,-1 0 1 0 0,-31 35 58 0 0,22-26-57 0 0,-135 139-5 0 0,144-147 3 0 0,0-1 0 0 0,0 1 0 0 0,0 0 0 0 0,0-1 0 0 0,0 1 0 0 0,1 0 0 0 0,-1-1 0 0 0,1 1 0 0 0,-1 0 0 0 0,1 0 0 0 0,-1 0 0 0 0,1-1 0 0 0,0 1 0 0 0,0 0 0 0 0,0 0 0 0 0,0 0 0 0 0,0 0 0 0 0,1-1 0 0 0,-1 1 0 0 0,1 0 0 0 0,-1 0 0 0 0,1 0 0 0 0,-1-1 0 0 0,1 1 0 0 0,0 0 0 0 0,0-1 1 0 0,0 1-1 0 0,0-1 0 0 0,0 1 0 0 0,0-1 0 0 0,0 1 0 0 0,0-1 0 0 0,1 0 0 0 0,-1 0 0 0 0,1 1 0 0 0,-1-1 0 0 0,1 0 0 0 0,-1 0 0 0 0,1 0 0 0 0,-1-1 0 0 0,1 1 0 0 0,0 0 0 0 0,0-1 0 0 0,-1 1 0 0 0,1-1 0 0 0,0 1 0 0 0,0-1 1 0 0,12 2 12 0 0,0-1 0 0 0,0 0 0 0 0,0-1 0 0 0,0-1 0 0 0,0 0-1 0 0,0 0 1 0 0,0-2 0 0 0,-1 0 0 0 0,12-4-12 0 0,36-7-396 0 0,-3-2-1787 0 0,-18 11-4687 0 0,-27 3 2111 0 0,-1-1-5601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05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127 426 776 0 0,'0'0'1444'0'0,"0"0"-206"0"0,0 0-24 0 0,0 0 103 0 0,0 0 80 0 0,0 0 30 0 0,0 0-70 0 0,0 0-131 0 0,0 0-154 0 0,-21 32-206 0 0,-63 103-189 0 0,62-70 45 0 0,24-54-538 0 0,-1-3-66 0 0,1 0 0 0 0,0-1 0 0 0,1 1 1 0 0,0-1-1 0 0,0 0 0 0 0,0 0 0 0 0,1 0 1 0 0,0 0-1 0 0,1-1 0 0 0,-1 1 1 0 0,1-1-1 0 0,1 0 0 0 0,-1-1 0 0 0,1 1 1 0 0,0-1-1 0 0,0 0 0 0 0,0-1 1 0 0,1 1-1 0 0,-1-1 0 0 0,1 0 0 0 0,0-1 1 0 0,1 0-1 0 0,-1 0 0 0 0,0-1 1 0 0,1 1-1 0 0,-1-1 0 0 0,1-1 0 0 0,0 0 1 0 0,0 0-1 0 0,0 0 0 0 0,-1-1 1 0 0,1 0-1 0 0,0-1 0 0 0,0 0 0 0 0,0 0 1 0 0,-1-1-1 0 0,1 0 0 0 0,0 0 1 0 0,4-2-119 0 0,2-3 93 0 0,0 0 1 0 0,-1-1 0 0 0,1 0 0 0 0,-2-1 0 0 0,1 0 0 0 0,-1-1 0 0 0,-1-1 0 0 0,0 0 0 0 0,0 0 0 0 0,-1-1 0 0 0,0-1 0 0 0,-1 1 0 0 0,-1-1 0 0 0,0-1 0 0 0,-1 0 0 0 0,0 0 0 0 0,-1 0 0 0 0,-1-1 0 0 0,0 0 0 0 0,-1 0 0 0 0,0 0 0 0 0,-1 0 0 0 0,-1-1 0 0 0,-1 0 0 0 0,0 1 0 0 0,-1-5-94 0 0,-2 11-103 0 0,0 1 1 0 0,0 0-1 0 0,-1 0 1 0 0,0 0-1 0 0,0 0 1 0 0,-1 1-1 0 0,0-1 1 0 0,-1 1-1 0 0,1 0 1 0 0,-1 0-1 0 0,-1 0 1 0 0,1 1-1 0 0,-1 0 1 0 0,0 0-1 0 0,-1 0 1 0 0,1 1-1 0 0,-1 0 1 0 0,0 0-1 0 0,-1 1 103 0 0,1-1-486 0 0,-1 0 0 0 0,0 1 0 0 0,0 1 0 0 0,0-1 0 0 0,0 1 0 0 0,-1 1 0 0 0,1-1 0 0 0,-1 1 0 0 0,0 1 0 0 0,0 0 0 0 0,-5 0 486 0 0,13 1-140 0 0,-38 3-7407 0 0,26 1 555 0 0</inkml:trace>
  <inkml:trace contextRef="#ctx0" brushRef="#br0" timeOffset="593.235">607 275 1000 0 0,'0'0'1917'0'0,"0"0"56"0"0,0 0 62 0 0,0 0 25 0 0,0 0-161 0 0,0 0-235 0 0,0 0-262 0 0,0 0-230 0 0,0 0-200 0 0,0 0-174 0 0,0 0-142 0 0,0 0-95 0 0,0 0-51 0 0,13-5-48 0 0,40-12-27 0 0,30 10 987 0 0,-80 6-1404 0 0,1-1 0 0 0,-1 1 1 0 0,1 0-1 0 0,-1 1 0 0 0,1-1 0 0 0,-1 0 1 0 0,1 1-1 0 0,-1 0 0 0 0,1 0 1 0 0,-1 0-1 0 0,1 0 0 0 0,-1 1 0 0 0,1-1 1 0 0,-1 1-1 0 0,1 0 0 0 0,-1 0 0 0 0,0 0 1 0 0,1 1-1 0 0,-1-1 0 0 0,0 1 0 0 0,0 0 1 0 0,0 0-1 0 0,0 0 0 0 0,0 0 1 0 0,-1 0-1 0 0,1 0 0 0 0,-1 1 0 0 0,1-1 1 0 0,-1 1-1 0 0,0 0 0 0 0,0 0 0 0 0,0 0 1 0 0,0 0-1 0 0,0 0 0 0 0,-1 0 1 0 0,1 0-1 0 0,-1 1 0 0 0,0-1 0 0 0,0 1 1 0 0,0-1-19 0 0,-3 5 45 0 0,0 1 1 0 0,-1-1-1 0 0,0 0 1 0 0,0-1 0 0 0,0 1-1 0 0,-1-1 1 0 0,0 1-1 0 0,-1-1 1 0 0,0 0 0 0 0,0 0-1 0 0,0-1 1 0 0,-1 0-1 0 0,0 0 1 0 0,0 0 0 0 0,0-1-1 0 0,-6 4-45 0 0,-30 34 299 0 0,41-41-298 0 0,0 0 1 0 0,0-1-1 0 0,0 1 1 0 0,0 0-1 0 0,0 0 0 0 0,0 0 1 0 0,1-1-1 0 0,-1 1 1 0 0,1 0-1 0 0,-1 0 1 0 0,1 0-1 0 0,0 0 0 0 0,-1 0 1 0 0,1 0-1 0 0,0 0 1 0 0,1 0-1 0 0,-1 0 1 0 0,0 0-1 0 0,0 0 0 0 0,1 0 1 0 0,-1 0-1 0 0,1 0 1 0 0,0 0-1 0 0,0 0 0 0 0,0 0 1 0 0,-1 0-1 0 0,2-1 1 0 0,-1 1-1 0 0,0 0 1 0 0,0-1-1 0 0,0 1 0 0 0,1-1 1 0 0,-1 1-1 0 0,1-1 1 0 0,-1 0-1 0 0,1 0 1 0 0,1 1-2 0 0,69 45-6 0 0,-65-43 19 0 0,0-2 4 0 0,-1 1 0 0 0,0 0 0 0 0,0 1 0 0 0,0-1 0 0 0,0 1 0 0 0,0 1 0 0 0,-1-1 0 0 0,0 1 1 0 0,0 0-1 0 0,0 0 0 0 0,-1 0 0 0 0,1 1 0 0 0,-1-1 0 0 0,-1 1 0 0 0,1 0 0 0 0,-1 0 0 0 0,0 1 0 0 0,0-1 0 0 0,-1 0 0 0 0,1 1 0 0 0,-2 0 0 0 0,1 0 0 0 0,-1-1 1 0 0,0 1-1 0 0,0 6-17 0 0,-3-8 47 0 0,-1 0 0 0 0,1 0 0 0 0,-1-1 0 0 0,0 1 0 0 0,-1-1 1 0 0,1 0-1 0 0,-1 0 0 0 0,0 0 0 0 0,0-1 0 0 0,0 1 0 0 0,0-1 1 0 0,-1 0-1 0 0,1 0 0 0 0,-1 0 0 0 0,0-1 0 0 0,-2 2-47 0 0,5-3 18 0 0,-14 7-86 0 0,-1 0 1 0 0,0-1-1 0 0,0 0 1 0 0,0-2-1 0 0,-1 0 1 0 0,0-1-1 0 0,0-1 1 0 0,0 0-1 0 0,0-2 0 0 0,0 0 1 0 0,-7-1 67 0 0,9-18-4869 0 0,15 0-5719 0 0,1 17 9359 0 0,0-6-5298 0 0</inkml:trace>
  <inkml:trace contextRef="#ctx0" brushRef="#br0" timeOffset="1248.036">1058 80 0 0 0,'0'0'978'0'0,"0"0"231"0"0,0 0 215 0 0,0 0 146 0 0,0 0 38 0 0,0 0-29 0 0,0 0-89 0 0,0 0-100 0 0,0 0-109 0 0,0 0-112 0 0,0 0-141 0 0,0 0-124 0 0,13 9-93 0 0,90 77 1085 0 0,-62-42-1040 0 0,-21-25-639 0 0,0 2 0 0 0,-1 0 0 0 0,-2 2 0 0 0,0 0-1 0 0,-1 0 1 0 0,-2 2 0 0 0,6 13-217 0 0,-12-20-23 0 0,-2 1-1 0 0,0 1 0 0 0,-1-1 1 0 0,-1 1-1 0 0,-1 0 1 0 0,-1 0-1 0 0,0 0 1 0 0,-2 0-1 0 0,0 0 0 0 0,-1 0 1 0 0,-1 0-1 0 0,-1 0 1 0 0,-1 0-1 0 0,-1 0 1 0 0,0-1-1 0 0,-2 0 1 0 0,0 0-1 0 0,-1-1 0 0 0,-1 1 1 0 0,-1-2-1 0 0,-8 13 24 0 0,-100 107-2025 0 0,17-68-2203 0 0,-14-17-7836 0 0,87-41 10165 0 0</inkml:trace>
  <inkml:trace contextRef="#ctx0" brushRef="#br0" timeOffset="2463.416">1780 6 0 0 0,'0'0'1172'0'0,"0"0"273"0"0,0 0 39 0 0,0 0-143 0 0,0 0-179 0 0,0 0-174 0 0,0 0-145 0 0,0 0-75 0 0,0 0 26 0 0,-8-2 29 0 0,6 1-740 0 0,0 1 0 0 0,0-1 0 0 0,0 1 0 0 0,0-1 0 0 0,0 1 0 0 0,0 0 0 0 0,0 0 1 0 0,-1 0-1 0 0,1 0 0 0 0,0 0 0 0 0,0 0 0 0 0,0 1 0 0 0,0-1 0 0 0,0 0 0 0 0,0 1 0 0 0,0 0 1 0 0,0 0-1 0 0,0 0 0 0 0,0 0 0 0 0,0 0 0 0 0,0 0 0 0 0,0 0 0 0 0,1 0 0 0 0,-1 1 1 0 0,0-1-1 0 0,1 1 0 0 0,-1-1 0 0 0,1 1 0 0 0,0-1 0 0 0,-1 1 0 0 0,0 2-83 0 0,-89 153 2757 0 0,61-87-2094 0 0,3 1-1 0 0,3 2 1 0 0,-13 65-663 0 0,22 43 334 0 0,17-168-363 0 0,0 1 1 0 0,1-1-1 0 0,0 0 0 0 0,1 0 1 0 0,1 0-1 0 0,0-1 1 0 0,0 1-1 0 0,1-1 1 0 0,1 0-1 0 0,0-1 1 0 0,1 0-1 0 0,0 0 1 0 0,0 0-1 0 0,1-1 1 0 0,1 0-1 0 0,0-1 1 0 0,0 0-1 0 0,1-1 1 0 0,0 0-1 0 0,0-1 0 0 0,1 0 1 0 0,0 0-1 0 0,0-1 1 0 0,0-1-1 0 0,1 0 1 0 0,0-1-1 0 0,0 0 1 0 0,9 0 28 0 0,43-2-3194 0 0,-24-8-5668 0 0,-29 4 3242 0 0</inkml:trace>
  <inkml:trace contextRef="#ctx0" brushRef="#br0" timeOffset="7494.628">1907 326 0 0 0,'0'0'397'0'0,"0"0"532"0"0,0 0 271 0 0,0 0 136 0 0,0 0-32 0 0,0 0-99 0 0,0 0-96 0 0,0 0-95 0 0,0 0-101 0 0,0 0-176 0 0,0 0-167 0 0,-3-3-130 0 0,2 2-409 0 0,1 0-1 0 0,-1 0 0 0 0,1 0 0 0 0,-1 0 1 0 0,1 0-1 0 0,-1 0 0 0 0,1 0 1 0 0,0 0-1 0 0,0 0 0 0 0,-1 0 0 0 0,1 0 1 0 0,0 0-1 0 0,0 0 0 0 0,0 0 1 0 0,0-1-1 0 0,0 1 0 0 0,0 0 0 0 0,0 0 1 0 0,1 0-1 0 0,-1 0 0 0 0,0 0 0 0 0,1 0 1 0 0,-1 0-1 0 0,0 0 0 0 0,1 0 1 0 0,-1 0-1 0 0,1 0 0 0 0,0 0 0 0 0,-1 1 1 0 0,1-1-1 0 0,0 0 0 0 0,-1 0 0 0 0,1 0 1 0 0,0 1-1 0 0,0-1 0 0 0,0 0 1 0 0,0 1-1 0 0,-1-1 0 0 0,1 1 0 0 0,0-1 1 0 0,0 1-1 0 0,0 0 0 0 0,0-1 1 0 0,0 1-1 0 0,0 0 0 0 0,0-1 0 0 0,1 1 1 0 0,-1 0-1 0 0,0 0 0 0 0,0 0 0 0 0,0 0 1 0 0,0 0-1 0 0,0 0 0 0 0,0 0 1 0 0,0 1-1 0 0,0-1 0 0 0,1 1-30 0 0,246-70 2818 0 0,-150 61-2366 0 0,-97 9-444 0 0,1 1-1 0 0,0-1 0 0 0,-1 0 1 0 0,1 0-1 0 0,-1 1 1 0 0,1-1-1 0 0,-1 1 1 0 0,1-1-1 0 0,-1 1 0 0 0,0-1 1 0 0,0 1-1 0 0,0 0 1 0 0,0 0-1 0 0,0-1 1 0 0,0 1-1 0 0,-1 0 0 0 0,1 0 1 0 0,-1 0-1 0 0,1 0 1 0 0,-1 0-1 0 0,0 0 0 0 0,1 0 1 0 0,-1 0-1 0 0,0 0 1 0 0,0 0-1 0 0,-1 0 1 0 0,1 0-1 0 0,0 0 0 0 0,-1 0 1 0 0,1 0-1 0 0,-1 0 1 0 0,1 0-1 0 0,-1 0 1 0 0,0-1-1 0 0,0 1 0 0 0,0 0 1 0 0,0 0-1 0 0,0-1 1 0 0,0 1-1 0 0,-1-1 1 0 0,1 1-1 0 0,-1-1 0 0 0,1 1 1 0 0,-1 0-8 0 0,-34 40 98 0 0,-2 0 0 0 0,-2-3 0 0 0,-31 24-98 0 0,29-27 20 0 0,1 2-1 0 0,3 2 0 0 0,-25 32-19 0 0,59-67 5 0 0,0 0 0 0 0,1 0 0 0 0,-1 0 0 0 0,1 1 0 0 0,0-1 0 0 0,1 1 0 0 0,-1 0-1 0 0,1 0 1 0 0,0 0 0 0 0,1 0 0 0 0,-1 0 0 0 0,1 1 0 0 0,0-1 0 0 0,1 0 0 0 0,-1 1 0 0 0,1-1 0 0 0,1 1-5 0 0,2-4 44 0 0,-1 0 0 0 0,1 1 0 0 0,1-1 0 0 0,-1 0 1 0 0,0-1-1 0 0,1 1 0 0 0,-1-1 0 0 0,1 1 0 0 0,0-1 0 0 0,0 0 0 0 0,0-1 0 0 0,0 1 1 0 0,0 0-1 0 0,0-1 0 0 0,0 0 0 0 0,1 0 0 0 0,-1-1 0 0 0,0 1 0 0 0,1-1 0 0 0,-1 0 0 0 0,0 0 1 0 0,1 0-1 0 0,-1-1 0 0 0,4 0-44 0 0,18 2 116 0 0,1-1 0 0 0,-1-2 0 0 0,1-1 1 0 0,-1-1-1 0 0,0-1 0 0 0,0-1 0 0 0,0-1 0 0 0,5-4-116 0 0,51-29-3092 0 0,-75 34 1446 0 0,3-3-6078 0 0,-5 5 1285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17.3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1 427 0 0 0,'0'0'1026'0'0,"0"0"271"0"0,0 0 154 0 0,0 0 240 0 0,0 0 256 0 0,0 0 106 0 0,0 0-102 0 0,0 0-278 0 0,0 0-326 0 0,0 0-284 0 0,0 0-221 0 0,0 0-103 0 0,0 0-43 0 0,8-9-55 0 0,152-160 2475 0 0,32-32-1941 0 0,-149 153-1059 0 0,-38 84-407 0 0,-4-27 304 0 0,-2-2-9 0 0,0 1 0 0 0,1-1 0 0 0,0 1 1 0 0,0-1-1 0 0,1 1 0 0 0,-1-1 0 0 0,2 1 0 0 0,-1-1 0 0 0,1 0 0 0 0,1 1 0 0 0,-1-1 0 0 0,1 0 0 0 0,0 0 0 0 0,1-1 0 0 0,-1 1 0 0 0,1-1 0 0 0,1 1 0 0 0,-1-1 0 0 0,1-1 0 0 0,0 1 0 0 0,1-1 0 0 0,-1 1 0 0 0,1-2 0 0 0,0 1 1 0 0,6 3-5 0 0,-1-6 21 0 0,-1-1 1 0 0,1 0 0 0 0,-1 0 0 0 0,1-1 0 0 0,-1-1 0 0 0,1 0 0 0 0,-1 0 0 0 0,1-1 0 0 0,-1-1 0 0 0,0 1 0 0 0,0-2 0 0 0,0 1 0 0 0,0-1-1 0 0,-1-1 1 0 0,0 0 0 0 0,1 0 0 0 0,-2-1 0 0 0,1 0 0 0 0,-1 0 0 0 0,0-1 0 0 0,0 0 0 0 0,0-1 0 0 0,-1 0 0 0 0,0-1-22 0 0,99-66-25 0 0,-80 67-75 0 0,-25 8 44 0 0,-1 0-17 0 0,0 0 10 0 0,0 11 14 0 0,-36 123 290 0 0,17-84-174 0 0,12-25-383 0 0,0 0-1 0 0,2 0 1 0 0,1 1 0 0 0,1 0 0 0 0,1 0 0 0 0,2 12 316 0 0,5-25-3678 0 0,6-7-6990 0 0,-7-6 3795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46.0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7130 0 0,'0'0'1651'0'0,"0"0"-565"0"0,0 0-399 0 0,0 0-149 0 0,0 0 19 0 0,0 0 37 0 0,0 0 15 0 0,0 0 47 0 0,0 0 54 0 0,0 0 38 0 0,0 0 1 0 0,4 14-79 0 0,44 156 1154 0 0,-13 177 45 0 0,-23-168-1299 0 0,1-114-153 0 0,-12-64-346 0 0,1 0 0 0 0,-1-1 0 0 0,1 1 0 0 0,0-1 0 0 0,0 1 0 0 0,-1-1 0 0 0,1 0 0 0 0,0 1 0 0 0,-1-1 1 0 0,1 0-1 0 0,0 0 0 0 0,0 0 0 0 0,-1-1 0 0 0,1 1 0 0 0,0 0 0 0 0,0-1 0 0 0,-1 1 0 0 0,1-1 0 0 0,0 0 1 0 0,-1 1-1 0 0,1-1 0 0 0,-1 0 0 0 0,1 0 0 0 0,-1 0 0 0 0,2-1-71 0 0,9-3 158 0 0,37-8-88 0 0,2 1 0 0 0,-1 4 0 0 0,46-3-70 0 0,-7 0-16 0 0,791-140-58 0 0,-691 140 67 0 0,-177 19 91 0 0,-13-5 2411 0 0,-1-3-2421 0 0,0-1-1 0 0,0 0 1 0 0,0 0-1 0 0,0 0 1 0 0,0 0-1 0 0,0 0 1 0 0,1 0-1 0 0,-1 0 1 0 0,0-1-1 0 0,1 1 1 0 0,-1-1-1 0 0,1 1 1 0 0,0-1-1 0 0,-1 1 1 0 0,1-1-1 0 0,0 0 1 0 0,0 0-1 0 0,0 0 1 0 0,0 1-1 0 0,0-1 1 0 0,0 0-1 0 0,1 0 1 0 0,-1 0-1 0 0,0-2-73 0 0,-5-9 273 0 0,-4-32 69 0 0,17-31-464 0 0,12-14-1067 0 0,-12 30-7271 0 0,-6 48 1140 0 0,-1 4-3660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1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4017 0 0,'0'0'965'0'0,"0"0"-270"0"0,0 0-189 0 0,0 0 47 0 0,0 0 177 0 0,0 0 220 0 0,0 0 175 0 0,0 0 63 0 0,0 0-58 0 0,0 0-157 0 0,0 0-130 0 0,0 0-126 0 0,0 0-60 0 0,4 21-5 0 0,20 139 1009 0 0,-20 259 564 0 0,-4-187-1696 0 0,0-232-421 0 0,0 0 64 0 0,0 0 62 0 0,0 0 91 0 0,0 0 82 0 0,0 0 45 0 0,0 0 43 0 0,0 0-3 0 0,0-22 711 0 0,-10-93-767 0 0,25-32-324 0 0,-10 107-81 0 0,50-304-9 0 0,-48 319-30 0 0,1 0 0 0 0,1 0 0 0 0,1 1 0 0 0,0 0 0 0 0,2 1 0 0 0,2 0 0 0 0,-1 1 0 0 0,7-5 8 0 0,-18 24-24 0 0,-1 1-1 0 0,1 0 0 0 0,0 1 1 0 0,0-1-1 0 0,1 0 0 0 0,-1 1 1 0 0,0-1-1 0 0,1 1 0 0 0,-1 0 1 0 0,1-1-1 0 0,-1 1 0 0 0,1 0 1 0 0,-1 1-1 0 0,1-1 1 0 0,0 0-1 0 0,-1 1 0 0 0,1-1 1 0 0,0 1-1 0 0,0 0 0 0 0,-1 0 1 0 0,1 0-1 0 0,0 1 0 0 0,0-1 1 0 0,-1 0-1 0 0,1 1 0 0 0,0 0 1 0 0,-1 0-1 0 0,1 0 0 0 0,-1 0 1 0 0,1 0-1 0 0,0 0 25 0 0,25 13 707 0 0,-28-13-706 0 0,0-1 7 0 0,0 0-2 0 0,0 0-16 0 0,0 0-10 0 0,0 0 22 0 0,0 0-22 0 0,0 0-8 0 0,0 0 26 0 0,0 0-14 0 0,0 0 23 0 0,0 0-6 0 0,0 0-34 0 0,0 0-22 0 0,0 0-45 0 0,0 0-67 0 0,0 0-82 0 0,0 0-140 0 0,0 19-5339 0 0,0-6-3725 0 0,0-8 1214 0 0</inkml:trace>
  <inkml:trace contextRef="#ctx0" brushRef="#br0" timeOffset="940.249">308 38 0 0 0,'0'0'531'0'0,"0"0"205"0"0,0 0 69 0 0,0 0 36 0 0,0 0-3 0 0,4-11 3737 0 0,4 13-3935 0 0,0 1 0 0 0,-1 0-1 0 0,1 1 1 0 0,-1-1 0 0 0,1 2 0 0 0,-1-1 0 0 0,0 1 0 0 0,-1 0 0 0 0,1 0 0 0 0,-1 1 0 0 0,4 4-640 0 0,31 62 1567 0 0,-26-41-3634 0 0,-3-21-9503 0 0,-9-9 8275 0 0</inkml:trace>
  <inkml:trace contextRef="#ctx0" brushRef="#br0" timeOffset="3030.625">1569 225 2144 0 0,'0'0'1131'0'0,"0"0"-169"0"0,0 0 31 0 0,0 0 176 0 0,0 0 234 0 0,0 0 129 0 0,0 0-50 0 0,0 0-162 0 0,0 0-245 0 0,0 0-275 0 0,0 0-239 0 0,-8 0 1907 0 0,-69 108-689 0 0,35-56-1487 0 0,-2-3 1 0 0,-3-1-1 0 0,-1-2 1 0 0,-2-2 0 0 0,-47 30-293 0 0,93-71 5 0 0,-43 34 131 0 0,-2-2 0 0 0,-1-3 0 0 0,-1-1 0 0 0,-51 20-136 0 0,88-44 88 0 0,-1-1 0 0 0,-1-1 0 0 0,1-1 0 0 0,-1 0 0 0 0,0-1-1 0 0,1-1 1 0 0,-1 0 0 0 0,-1-1 0 0 0,1 0 0 0 0,-1-2-88 0 0,14-1 29 0 0,-1-1 0 0 0,1 1 1 0 0,0-1-1 0 0,0 0 0 0 0,0 1 0 0 0,0-2 1 0 0,0 1-1 0 0,1 0 0 0 0,0 0 0 0 0,-1-1 1 0 0,1 1-1 0 0,0-1 0 0 0,1 0 0 0 0,-1 0 1 0 0,1 0-1 0 0,-1 0 0 0 0,1 0 0 0 0,0 0 1 0 0,1 0-1 0 0,-1 0 0 0 0,1 0 0 0 0,0 0 1 0 0,0 0-1 0 0,0 0 0 0 0,0 0 0 0 0,1-1 0 0 0,0-2-29 0 0,1-14-16 0 0,1 1-1 0 0,1-1 0 0 0,1 1 1 0 0,0 0-1 0 0,2 0 0 0 0,0 0 1 0 0,1 1-1 0 0,1 0 0 0 0,1 1 1 0 0,1 0-1 0 0,0 1 0 0 0,1 0 1 0 0,1 0-1 0 0,11-10 17 0 0,-16 17 12 0 0,1 1 0 0 0,0 0 0 0 0,1 0 0 0 0,-1 1-1 0 0,2 0 1 0 0,-1 0 0 0 0,1 1 0 0 0,0 1 0 0 0,1 0 0 0 0,-1 1 0 0 0,1 0 0 0 0,0 0-1 0 0,0 1 1 0 0,1 1 0 0 0,-1 0 0 0 0,1 1 0 0 0,0 0 0 0 0,0 1 0 0 0,0 1 0 0 0,0 0 0 0 0,2 0-13 0 0,-11 3 26 0 0,1-1-1 0 0,-1 1 0 0 0,0 0 0 0 0,0 0 0 0 0,0 0 1 0 0,0 1-1 0 0,-1-1 0 0 0,1 1 0 0 0,-1 0 0 0 0,0 0 0 0 0,0 0 1 0 0,0 1-1 0 0,-1-1 0 0 0,2 4-24 0 0,7 8 132 0 0,12 16 77 0 0,1-1-1 0 0,2-1 1 0 0,1-1 0 0 0,1-1-1 0 0,2-2 1 0 0,0-1-1 0 0,2-1 1 0 0,1-1 0 0 0,0-2-1 0 0,2-2 1 0 0,0-1-1 0 0,15 4-208 0 0,-41-20 103 0 0,-1 1-1 0 0,1 1 0 0 0,-1-1 1 0 0,0 1-1 0 0,0 1 0 0 0,0-1 1 0 0,-1 1-1 0 0,1 1 0 0 0,-1 0 1 0 0,0 0-1 0 0,-1 0 0 0 0,1 0 1 0 0,-1 1-1 0 0,-1 0 0 0 0,6 8-102 0 0,17 3 434 0 0,-24-18-339 0 0,2-1-5046 0 0,-4 1 4103 0 0,4-2-2612 0 0,0 1-3198 0 0,1 1-4978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17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1110 1 6009 0 0,'0'0'1961'0'0,"0"0"-788"0"0,0 0-211 0 0,0 0 233 0 0,0 0 178 0 0,0 0-35 0 0,0 0-175 0 0,-36 27-212 0 0,-115 89-192 0 0,-91 54 577 0 0,-160 105-1120 0 0,223-142-459 0 0,173-128-137 0 0,-63 63-603 0 0,54-40-3789 0 0,6 3-5888 0 0,8-26 9262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18.1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435 0 1584 0 0,'0'0'2297'0'0,"0"0"-507"0"0,0 0-193 0 0,0 0 142 0 0,0 0 147 0 0,0 0-19 0 0,0 0-179 0 0,0 0-358 0 0,0 0-382 0 0,0 0-317 0 0,0 0-211 0 0,0 0-50 0 0,0 0-8 0 0,-7 3 5 0 0,-326 167 1476 0 0,331-169-1844 0 0,-3 1-5 0 0,0 0-1 0 0,0 0 0 0 0,0 0 1 0 0,1 0-1 0 0,-1 1 1 0 0,1 0-1 0 0,-1 0 0 0 0,1 0 1 0 0,0 0-1 0 0,0 1 0 0 0,1-1 1 0 0,-1 1-1 0 0,1 0 0 0 0,0 0 1 0 0,0 0-1 0 0,0 1 1 0 0,0-1-1 0 0,1 1 0 0 0,0 0 1 0 0,0-1-1 0 0,0 1 0 0 0,-1 3 7 0 0,6-5-15 0 0,1-1-1 0 0,-1 1 0 0 0,0-1 0 0 0,1 0 0 0 0,-1 0 0 0 0,1 0 0 0 0,-1 0 1 0 0,1-1-1 0 0,0 1 0 0 0,0-1 0 0 0,0 0 0 0 0,0 0 0 0 0,0-1 0 0 0,0 1 1 0 0,0-1-1 0 0,0 0 0 0 0,0 0 0 0 0,1 0 16 0 0,149 15 4 0 0,-151-15 24 0 0,1 0 1 0 0,-1 0-1 0 0,1 0 1 0 0,0 0-1 0 0,-1 0 0 0 0,1 1 1 0 0,0 0-1 0 0,-1 0 1 0 0,1 0-1 0 0,-1 0 0 0 0,0 0 1 0 0,1 0-1 0 0,-1 1 1 0 0,0 0-1 0 0,0 0 0 0 0,0 0 1 0 0,0 0-1 0 0,0 0 1 0 0,0 1-1 0 0,-1-1 0 0 0,1 1 1 0 0,-1-1-1 0 0,1 1 0 0 0,-1 0 1 0 0,0 0-1 0 0,0 0 1 0 0,-1 1-1 0 0,1-1 0 0 0,0 0 1 0 0,-1 0-1 0 0,0 1 1 0 0,0-1-1 0 0,0 1 0 0 0,0 0 1 0 0,-1-1-1 0 0,1 1 1 0 0,-1-1-1 0 0,0 1 0 0 0,0 0 1 0 0,0-1-1 0 0,-1 1 1 0 0,1-1-1 0 0,-1 1 0 0 0,0 0 1 0 0,0-1-1 0 0,0 0 1 0 0,0 1-1 0 0,-1-1-28 0 0,-11 11 56 0 0,0-1 0 0 0,-1-1 0 0 0,-1 0 0 0 0,1-1-1 0 0,-2 0 1 0 0,0-1 0 0 0,0-1 0 0 0,-1-1 0 0 0,0 0 0 0 0,0-1 0 0 0,-1-1 0 0 0,-5 1-56 0 0,-39 9-422 0 0,19-17-2990 0 0,36-23-10386 0 0,7 19 9105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18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5265 0 0,'0'0'1977'0'0,"0"0"-16"0"0,0 0 84 0 0,0 0 59 0 0,0 0-214 0 0,0 0-370 0 0,0 0-377 0 0,0 0-304 0 0,0 0-207 0 0,0 0-88 0 0,0 0-28 0 0,0 0-1 0 0,0 0 3 0 0,11 1-44 0 0,212 9 1496 0 0,-170 3-1839 0 0,-52-12-131 0 0,0-1 1 0 0,-1 1 0 0 0,1 0-1 0 0,0 0 1 0 0,0 0-1 0 0,-1 0 1 0 0,1 0 0 0 0,0 0-1 0 0,-1 0 1 0 0,1 1-1 0 0,-1-1 1 0 0,1 0 0 0 0,-1 0-1 0 0,0 0 1 0 0,0 0-1 0 0,1 1 1 0 0,-1-1 0 0 0,0 0-1 0 0,0 0 1 0 0,0 1-1 0 0,0-1 1 0 0,0 0 0 0 0,-1 0-1 0 0,1 0 1 0 0,0 1 0 0 0,-1-1-1 0 0,1 0 1 0 0,0 0-1 0 0,-1 0 1 0 0,1 0 0 0 0,-1 0-1 0 0,0 1 1 0 0,1-1-1 0 0,-1 0 1 0 0,0 0 0 0 0,0-1-1 0 0,0 1 1 0 0,1 0-1 0 0,-1 0 1 0 0,0 0 0 0 0,0-1-1 0 0,-1 2 0 0 0,-144 130 158 0 0,137-123-164 0 0,6-8 5 0 0,0 1 0 0 0,1-1 0 0 0,-1 1 0 0 0,0 0 0 0 0,1 0 0 0 0,0 0 0 0 0,-1 0 0 0 0,1 0 1 0 0,0 0-1 0 0,0 1 0 0 0,0-1 0 0 0,0 1 0 0 0,1-1 0 0 0,-1 1 0 0 0,1 0 0 0 0,-1-1 0 0 0,1 1 1 0 0,0 0-1 0 0,0 0 0 0 0,0 0 0 0 0,1 0 0 0 0,-1 0 0 0 0,1 0 0 0 0,-1 0 0 0 0,1 1 0 0 0,0-1 0 0 0,0 0 1 0 0,1 0-1 0 0,-1 0 0 0 0,1 0 0 0 0,-1 0 0 0 0,1 0 0 0 0,0 0 0 0 0,0 0 0 0 0,0 0 0 0 0,1 0 0 0 0,-1-1 1 0 0,1 1-1 0 0,-1 0 0 0 0,1-1 0 0 0,0 1 0 0 0,0-1 0 0 0,0 0 0 0 0,1 1 1 0 0,8 2-87 0 0,1-1 0 0 0,0 0 0 0 0,0 0 1 0 0,0-1-1 0 0,0-1 0 0 0,0 0 0 0 0,1-1 0 0 0,-1 0 0 0 0,1-1 0 0 0,-1-1 0 0 0,1 0 0 0 0,11-2 87 0 0,14-7-2507 0 0,-15-1-3122 0 0,-10 6-925 0 0,-6-2-1894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26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 64 0 0,'0'0'1196'0'0,"0"0"22"0"0,0 0 39 0 0,0 0 80 0 0,0 0 84 0 0,0 0 66 0 0,0 0 6 0 0,0 0-93 0 0,0 0-144 0 0,0 0-154 0 0,0 0-165 0 0,21-3-152 0 0,65-9-115 0 0,131 8 1924 0 0,82 8-2232 0 0,-53-45-2528 0 0,-202 31 544 0 0,15-2-2944 0 0,-21 9-3915 0 0,-35 3 6737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26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 4785 0 0,'0'0'1128'0'0,"0"0"-337"0"0,0 0-273 0 0,0 0-29 0 0,0 0 170 0 0,0 0 145 0 0,0 0 71 0 0,32-6-4 0 0,102-17-59 0 0,452-40 2383 0 0,-584 63-3282 0 0,142-10-1436 0 0,-114 9-2441 0 0,0 1-3475 0 0,-29 0 5525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26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 0 0 0,'0'0'768'0'0,"0"0"480"0"0,0 0 263 0 0,0 0 136 0 0,0 0 72 0 0,0 0-45 0 0,0 0-231 0 0,0 0-331 0 0,0 0-371 0 0,0 0-341 0 0,0 0-207 0 0,0 0-32 0 0,-6 0 77 0 0,7 0-216 0 0,-1 0 0 0 0,0 1 0 0 0,1-1 0 0 0,-1 1 0 0 0,0-1 0 0 0,1 1 0 0 0,-1-1 0 0 0,0 0 0 0 0,1 1 0 0 0,-1 0 0 0 0,0-1 0 0 0,0 1 0 0 0,0-1 0 0 0,0 1 0 0 0,0-1 0 0 0,1 1 0 0 0,-1-1 0 0 0,0 1 0 0 0,0-1 0 0 0,0 1 0 0 0,0 0 0 0 0,-1-1 0 0 0,1 1 0 0 0,0-1 0 0 0,0 1 0 0 0,0-1 0 0 0,0 1 0 0 0,-1-1 0 0 0,1 1 0 0 0,0-1 0 0 0,0 1 0 0 0,-1-1 0 0 0,1 1 0 0 0,0-1 0 0 0,-1 1 0 0 0,1-1 0 0 0,0 0 0 0 0,-1 1 0 0 0,1-1 0 0 0,-1 0 0 0 0,1 1 0 0 0,-1-1 0 0 0,1 0 0 0 0,-1 1 0 0 0,1-1 0 0 0,-1 0 0 0 0,1 0 1 0 0,-1 0-1 0 0,1 1 0 0 0,-1-1 0 0 0,1 0 0 0 0,-1 0 0 0 0,1 0 0 0 0,-1 0 0 0 0,0 0 0 0 0,1 0 0 0 0,-1 0 0 0 0,1 0 0 0 0,-1 0-22 0 0,22 15 464 0 0,1 0 1 0 0,1-2 0 0 0,0 0 0 0 0,1-2 0 0 0,0 0 0 0 0,1-2-1 0 0,0 0 1 0 0,0-2 0 0 0,25 4-465 0 0,-35-8 123 0 0,8 3 25 0 0,21 5 45 0 0,0 1 0 0 0,-1 3-1 0 0,0 1 1 0 0,22 13-193 0 0,-61-26 19 0 0,1-1 0 0 0,-1 1 1 0 0,0 0-1 0 0,0 0 0 0 0,0 0 1 0 0,0 0-1 0 0,-1 1 0 0 0,1-1 1 0 0,-1 1-1 0 0,0 0 0 0 0,0 0 1 0 0,0 0-1 0 0,-1 1 0 0 0,1-1 1 0 0,-1 1-1 0 0,0-1 0 0 0,-1 1 1 0 0,1 0-1 0 0,-1 0 0 0 0,0 0 1 0 0,0-1-1 0 0,0 1 0 0 0,-1 0 1 0 0,1 0-1 0 0,-1 0 0 0 0,0 0 0 0 0,-1 0 1 0 0,0 0-1 0 0,1 0 0 0 0,-1 0 1 0 0,-1 1-20 0 0,-2 8 68 0 0,0-1 1 0 0,-1 0-1 0 0,0-1 1 0 0,-1 1-1 0 0,-1-1 1 0 0,0-1-1 0 0,0 1 1 0 0,-2-1-1 0 0,1 0 1 0 0,-1-1-1 0 0,-1 0-68 0 0,-138 121 426 0 0,-32 34-342 0 0,177-162-370 0 0,-32 53-445 0 0,34-36-3234 0 0,10 0-4871 0 0,-5-16 1413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27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570 105 3929 0 0,'0'0'1994'0'0,"0"0"-123"0"0,0 0-35 0 0,0 0-24 0 0,0 0-55 0 0,0 0-136 0 0,0 0-240 0 0,0 0-220 0 0,0 0-195 0 0,0 0-171 0 0,0 0-148 0 0,0 0-119 0 0,0 0-103 0 0,-29-17-58 0 0,-90-54-28 0 0,117 69-321 0 0,0 0 1 0 0,0 1 0 0 0,-1-1 0 0 0,1 1-1 0 0,-1 0 1 0 0,1-1 0 0 0,-1 1 0 0 0,0 0-1 0 0,0 0 1 0 0,1 1 0 0 0,-1-1 0 0 0,0 1-1 0 0,0-1 1 0 0,0 1 0 0 0,1 0 0 0 0,-1 0 0 0 0,0 0-1 0 0,0 0 1 0 0,0 1 0 0 0,0-1 0 0 0,1 1-1 0 0,-1-1 1 0 0,0 1 0 0 0,0 0 0 0 0,1 0-1 0 0,-2 1-18 0 0,-7 3 110 0 0,-12 4-24 0 0,1 1 1 0 0,0 1-1 0 0,1 1 0 0 0,0 1 1 0 0,1 1-1 0 0,0 0 0 0 0,1 2 1 0 0,1 0-1 0 0,0 1 0 0 0,2 1 1 0 0,0 0-1 0 0,1 1 0 0 0,0 1 1 0 0,2 1-1 0 0,-11 20-86 0 0,18-29 14 0 0,1 0 1 0 0,0 0-1 0 0,1 1 1 0 0,0-1-1 0 0,1 1 1 0 0,0 0-1 0 0,1 0 0 0 0,1 0 1 0 0,0 1-1 0 0,1-1 1 0 0,0 0-1 0 0,2 12-14 0 0,-1-19 15 0 0,-1-1-1 0 0,2 1 1 0 0,-1-1-1 0 0,0 0 0 0 0,1 1 1 0 0,0-1-1 0 0,1 0 1 0 0,-1 0-1 0 0,1 0 1 0 0,0-1-1 0 0,0 1 1 0 0,0 0-1 0 0,1-1 1 0 0,-1 0-1 0 0,1 0 1 0 0,0 0-1 0 0,0-1 0 0 0,1 1 1 0 0,-1-1-1 0 0,1 0 1 0 0,0 0-1 0 0,-1 0 1 0 0,1-1-1 0 0,1 0 1 0 0,-1 0-1 0 0,0 0 1 0 0,0 0-1 0 0,1-1 0 0 0,-1 0 1 0 0,1 0-1 0 0,1-1-14 0 0,9 1 79 0 0,0 0-1 0 0,-1-2 1 0 0,1 0 0 0 0,-1-1-1 0 0,1 0 1 0 0,-1-1-1 0 0,0-1 1 0 0,0 0-1 0 0,0-1 1 0 0,-1-1-1 0 0,0 0 1 0 0,0-1-1 0 0,0-1 1 0 0,-1 0-1 0 0,1-1-78 0 0,19-15 139 0 0,-2-1 0 0 0,0-2 0 0 0,-1 0 0 0 0,-2-3 0 0 0,5-7-139 0 0,168-212 473 0 0,-170 222-498 0 0,-27 54-118 0 0,-4 70 152 0 0,-3-81-17 0 0,1 1-1 0 0,0-1 1 0 0,2 1-1 0 0,0-1 1 0 0,1 1-1 0 0,0 0 1 0 0,2-1-1 0 0,0 0 1 0 0,0 1-1 0 0,2-1 0 0 0,0-1 1 0 0,1 1-1 0 0,0-1 1 0 0,1 0-1 0 0,1 0 1 0 0,0-1-1 0 0,1 0 1 0 0,1 0-1 0 0,0-1 1 0 0,4 3 8 0 0,-9-12-71 0 0,0 0 1 0 0,0-1-1 0 0,0 1 1 0 0,0-1-1 0 0,1 0 1 0 0,0-1-1 0 0,-1 1 1 0 0,1-1-1 0 0,0-1 1 0 0,0 1-1 0 0,0-1 1 0 0,0 0-1 0 0,5 1 71 0 0,44-22-3409 0 0,-13-30-3797 0 0,-26 29 614 0 0,-8 11-1243 0 0</inkml:trace>
  <inkml:trace contextRef="#ctx0" brushRef="#br0" timeOffset="3461.076">1463 91 1912 0 0,'0'0'1829'0'0,"0"0"-63"0"0,0 0-91 0 0,0 0-115 0 0,0 0-121 0 0,0 0-134 0 0,32 1-159 0 0,101 4-155 0 0,173-11 2880 0 0,67 49-3980 0 0,-333-41-1485 0 0,-33-2-3411 0 0,-4-1-4650 0 0,-4 5 8524 0 0</inkml:trace>
  <inkml:trace contextRef="#ctx0" brushRef="#br0" timeOffset="3877.663">1560 396 0 0 0,'0'0'1200'0'0,"0"0"-82"0"0,0 0 66 0 0,0 0 188 0 0,0 0 130 0 0,0 0-39 0 0,0 0-152 0 0,0 0-199 0 0,0 0-170 0 0,0 0-131 0 0,0 0-73 0 0,0 0-16 0 0,2 7 5 0 0,6 21 25 0 0,-7-27-572 0 0,0 0 0 0 0,1 1 0 0 0,-1-1 1 0 0,0 0-1 0 0,1 0 0 0 0,-1 0 0 0 0,1 0 0 0 0,-1 0 1 0 0,1 0-1 0 0,-1 0 0 0 0,1-1 0 0 0,0 1 0 0 0,-1 0 1 0 0,1-1-1 0 0,0 1 0 0 0,0-1 0 0 0,-1 0 0 0 0,1 0 1 0 0,0 0-1 0 0,0 0 0 0 0,0 0 0 0 0,-1 0 0 0 0,1 0 1 0 0,0 0-1 0 0,0-1 0 0 0,-1 1 0 0 0,1-1-180 0 0,4 1 320 0 0,228-11 2981 0 0,-203 8-3140 0 0,48-7 31 0 0,1 3-1 0 0,-1 4 1 0 0,0 4 0 0 0,44 6-192 0 0,-86-3-118 0 0,23 3-4406 0 0,-52-7-43 0 0,-4 0-803 0 0,-1 0-4419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46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494 73 0 0 0,'0'0'268'0'0,"0"0"867"0"0,0 0 183 0 0,0 0 79 0 0,0 0 149 0 0,0 0 86 0 0,0 0-14 0 0,0 0-126 0 0,0 0-165 0 0,0 0-168 0 0,0 0-139 0 0,4-10-110 0 0,9-29-81 0 0,-12 38-768 0 0,-1 0-1 0 0,0 1 0 0 0,0-1 0 0 0,0 0 1 0 0,1 0-1 0 0,-1 1 0 0 0,0-1 0 0 0,0 0 1 0 0,0 1-1 0 0,0-1 0 0 0,0 0 0 0 0,0 1 1 0 0,-1-1-1 0 0,1 0 0 0 0,0 0 0 0 0,0 1 1 0 0,0-1-1 0 0,-1 0 0 0 0,1 1 0 0 0,0-1 1 0 0,-1 1-1 0 0,1-1 0 0 0,0 0 0 0 0,-1 1 1 0 0,1-1-1 0 0,-1 1 0 0 0,1-1 0 0 0,-1 1 1 0 0,1-1-1 0 0,-1 1 0 0 0,1-1 1 0 0,-1 1-1 0 0,0 0 0 0 0,1-1 0 0 0,-1 1 1 0 0,0 0-1 0 0,1 0 0 0 0,-1-1 0 0 0,0 1 1 0 0,1 0-1 0 0,-1 0 0 0 0,0 0 0 0 0,1 0 1 0 0,-1 0-1 0 0,0 0 0 0 0,0 0 0 0 0,1 0 1 0 0,-1 0-1 0 0,0 0 0 0 0,1 0 0 0 0,-1 0 1 0 0,0 0-1 0 0,1 1 0 0 0,-1-1 0 0 0,0 1-60 0 0,-1-1 214 0 0,-6 0-104 0 0,0 0 0 0 0,-1 1 1 0 0,1 0-1 0 0,0 0 1 0 0,0 1-1 0 0,0 0 0 0 0,0 1 1 0 0,0 0-1 0 0,0 0 0 0 0,1 0 1 0 0,-1 1-1 0 0,1 0 0 0 0,0 1 1 0 0,0 0-1 0 0,0 0 0 0 0,0 1-110 0 0,-23 16 80 0 0,0 2 0 0 0,1 2 0 0 0,1 0 0 0 0,2 2 0 0 0,1 1 0 0 0,1 1 0 0 0,1 1 0 0 0,2 0 0 0 0,1 2 0 0 0,2 1-1 0 0,1 0 1 0 0,-10 31-80 0 0,19-41 2 0 0,0 0 1 0 0,2 1-1 0 0,1 0 0 0 0,0 0 0 0 0,2 0 0 0 0,1 1 0 0 0,2-1 0 0 0,0 1 1 0 0,1-1-1 0 0,2 7-2 0 0,-1-24 20 0 0,1 0-1 0 0,-1 0 1 0 0,1-1 0 0 0,0 1 0 0 0,1-1 0 0 0,0 0 0 0 0,0 0 0 0 0,1 0 0 0 0,0 0-1 0 0,0-1 1 0 0,0 1 0 0 0,1-1 0 0 0,0-1 0 0 0,0 1 0 0 0,0-1 0 0 0,1 0 0 0 0,0-1-1 0 0,0 1 1 0 0,0-1 0 0 0,0-1 0 0 0,1 1 0 0 0,-1-1 0 0 0,1-1 0 0 0,0 1 0 0 0,0-1 0 0 0,0-1-1 0 0,0 1 1 0 0,0-1 0 0 0,1-1 0 0 0,-1 0 0 0 0,0 0 0 0 0,1 0-20 0 0,5 0 83 0 0,0 1 0 0 0,1-2 0 0 0,-1 0 0 0 0,0-1 0 0 0,0 0 0 0 0,0-1 0 0 0,0-1 0 0 0,-1 0 1 0 0,1-1-1 0 0,9-4-83 0 0,-7 1 97 0 0,1-1 0 0 0,-1 0 0 0 0,0-1 0 0 0,-1-1 0 0 0,-1 0 0 0 0,1-1 0 0 0,-2-1 0 0 0,0 0 0 0 0,0 0 0 0 0,-1-2 0 0 0,-1 1 0 0 0,0-1 0 0 0,-1-1 0 0 0,-1 0 0 0 0,3-9-97 0 0,-11 21-9 0 0,0 1 0 0 0,0-1-1 0 0,-1 0 1 0 0,1 0 0 0 0,-1 0 0 0 0,0 0 0 0 0,0 0 0 0 0,-1 0 0 0 0,1 0 0 0 0,-1 0 0 0 0,0 0 0 0 0,0 0 0 0 0,0 0 0 0 0,0 0 0 0 0,-1 0 0 0 0,0 1 0 0 0,1-1 0 0 0,-1 1-1 0 0,-1-1 1 0 0,1 1 0 0 0,0 0 0 0 0,-1 0 0 0 0,0 0 0 0 0,1 0 0 0 0,-1 0 0 0 0,-1 1 0 0 0,1-1 0 0 0,0 1 0 0 0,0 0 0 0 0,-1 0 0 0 0,1 0 0 0 0,-1 0 0 0 0,0 1 0 0 0,0-1-1 0 0,1 1 1 0 0,-1 0 0 0 0,0 0 0 0 0,0 0 0 0 0,0 1 0 0 0,0 0 0 0 0,0-1 0 0 0,0 1 0 0 0,0 1 0 0 0,-2-1 9 0 0,-9-1-316 0 0,0 0 0 0 0,0 2 0 0 0,0-1 0 0 0,1 2 0 0 0,-1 0 1 0 0,0 1-1 0 0,1 0 0 0 0,0 1 0 0 0,-4 2 316 0 0,-65 51-9590 0 0,70-43 4154 0 0,3-5-1143 0 0</inkml:trace>
  <inkml:trace contextRef="#ctx0" brushRef="#br0" timeOffset="293.956">938 562 11034 0 0,'0'0'2360'0'0,"0"0"-785"0"0,0 0-325 0 0,0 0 97 0 0,0 0 43 0 0,0 0-148 0 0,0 0-202 0 0,0 0-253 0 0,0 0-215 0 0,0 0-149 0 0,0 0-103 0 0,0 0-67 0 0,0 0-58 0 0,-11 16-29 0 0,-58 82 92 0 0,66-77-533 0 0,3-19 42 0 0,17-3-7366 0 0,0-13-1874 0 0,-8 10 2841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7:56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92 9674 0 0,'0'0'1424'0'0,"0"0"-478"0"0,0 0-237 0 0,0 0-31 0 0,0 0 18 0 0,0 0 11 0 0,0 0-48 0 0,0 0-83 0 0,0 0-83 0 0,0 0-63 0 0,0 0-69 0 0,5 4-57 0 0,23 44 786 0 0,-28-21-881 0 0,-2-1 0 0 0,-1 1 1 0 0,-1-1-1 0 0,-2 0 0 0 0,0 0 1 0 0,-1-1-1 0 0,-2 0 0 0 0,-1 0 1 0 0,0-1-1 0 0,-3 1-209 0 0,-3 13 198 0 0,3 57 134 0 0,15-92-311 0 0,0-1 1 0 0,0 1-1 0 0,1-1 0 0 0,-1 0 1 0 0,0 0-1 0 0,1 0 1 0 0,-1 0-1 0 0,1 0 0 0 0,0-1 1 0 0,-1 1-1 0 0,1-1 1 0 0,0 0-1 0 0,0 1 0 0 0,0-1 1 0 0,0-1-1 0 0,0 1 1 0 0,0 0-1 0 0,0-1 0 0 0,0 1 1 0 0,1-1-1 0 0,-1 0 1 0 0,0 0-1 0 0,0 0 0 0 0,0-1-21 0 0,11 1 67 0 0,107-15 218 0 0,-104 8-810 0 0,-1-1 0 0 0,-1 0 0 0 0,1-1 0 0 0,-1-1 0 0 0,-1 0 0 0 0,0-1 0 0 0,7-7 525 0 0,14-18-5742 0 0,-3-4-4394 0 0,-24 32 7454 0 0</inkml:trace>
  <inkml:trace contextRef="#ctx0" brushRef="#br0" timeOffset="315.782">562 0 5105 0 0,'0'0'2907'0'0,"0"0"-1066"0"0,0 0-452 0 0,0 0 17 0 0,0 0 28 0 0,0 0-50 0 0,0 0-110 0 0,0 0-173 0 0,0 0-161 0 0,0 0-138 0 0,0 0-125 0 0,0 0-94 0 0,0 0-65 0 0,-18 25-61 0 0,-53 80-32 0 0,34-29 257 0 0,12-3-287 0 0,2 1 1 0 0,-10 72-396 0 0,4-23 29 0 0,-49 241 40 0 0,61-245-178 0 0,11-83-1875 0 0,6-35 1179 0 0,0-1-231 0 0,0 0-272 0 0,0-12-11995 0 0,0 9 8034 0 0</inkml:trace>
  <inkml:trace contextRef="#ctx0" brushRef="#br0" timeOffset="2671.262">1261 181 96 0 0,'0'0'2230'0'0,"0"0"-390"0"0,0 0-191 0 0,0 0 23 0 0,0 0 128 0 0,0 0 26 0 0,0 0-142 0 0,0 0-265 0 0,0 0-332 0 0,0 0-303 0 0,0 0-219 0 0,0 0-147 0 0,-16-11-75 0 0,-53-31-8 0 0,64 39-265 0 0,0 1-1 0 0,1 0 1 0 0,-1 0 0 0 0,0 0 0 0 0,0 0 0 0 0,0 1 0 0 0,-1 0 0 0 0,1 0-1 0 0,0 1 1 0 0,0-1 0 0 0,-1 1 0 0 0,1 0 0 0 0,0 1 0 0 0,-1-1-1 0 0,1 1-69 0 0,-15 0 270 0 0,10-1-203 0 0,-1 1 1 0 0,1 0-1 0 0,0 1 0 0 0,0 0 0 0 0,0 0 0 0 0,0 1 0 0 0,0 0 0 0 0,1 1 0 0 0,-1 0 0 0 0,1 0 0 0 0,0 1 1 0 0,0 1-1 0 0,-3 2-67 0 0,-10 7 20 0 0,1 0 1 0 0,1 1 0 0 0,0 1 0 0 0,1 1 0 0 0,1 1 0 0 0,1 1 0 0 0,1 0 0 0 0,-3 6-21 0 0,12-16 11 0 0,0 1 0 0 0,0 1 0 0 0,1-1 0 0 0,1 1 0 0 0,0 0-1 0 0,0 1 1 0 0,1-1 0 0 0,1 1 0 0 0,0 0 0 0 0,1 0 0 0 0,0-1 0 0 0,1 2 0 0 0,0-1 0 0 0,2 0 0 0 0,-1 0 0 0 0,1 0 0 0 0,2 4-11 0 0,-2-12 25 0 0,1-1 0 0 0,-1 1 0 0 0,1-1 0 0 0,0 0 0 0 0,0 0 0 0 0,1 0 0 0 0,-1 0 0 0 0,1 0 0 0 0,0 0 0 0 0,0-1 0 0 0,0 0 0 0 0,1 1-1 0 0,-1-1 1 0 0,1 0 0 0 0,-1 0 0 0 0,1-1 0 0 0,0 1 0 0 0,0-1 0 0 0,1 0 0 0 0,-1 0 0 0 0,0 0 0 0 0,1-1 0 0 0,-1 0 0 0 0,2 1-25 0 0,115 8 944 0 0,-91-17-805 0 0,-1-1 0 0 0,1-1 1 0 0,-1-2-1 0 0,-1 0 0 0 0,0-2 0 0 0,-1-1 1 0 0,-1-2-1 0 0,0 0 0 0 0,-1-2 0 0 0,19-17-139 0 0,152-129 467 0 0,-178 158-451 0 0,-22 34-35 0 0,3-24 43 0 0,-91 250 420 0 0,69-202-440 0 0,1 2 0 0 0,3 0 0 0 0,3 1 0 0 0,-5 31-4 0 0,8 53-2520 0 0,24-118-2615 0 0,4-16-5175 0 0,-10-5 4101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8:05.5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54 457 8858 0 0,'0'0'1534'0'0,"0"0"-325"0"0,0 0-191 0 0,0 0-101 0 0,0 0-57 0 0,0 0-2 0 0,0 0 10 0 0,0 0-2 0 0,0 0-13 0 0,0 0-75 0 0,0 0-176 0 0,0 0-171 0 0,-5 34-112 0 0,-17 106-95 0 0,-3 76 115 0 0,24-102-1320 0 0,12-41-7015 0 0,-5-65-99 0 0,-3-7 4633 0 0</inkml:trace>
  <inkml:trace contextRef="#ctx0" brushRef="#br0" timeOffset="377.973">561 406 4913 0 0,'0'0'1063'0'0,"0"0"-278"0"0,0 0-107 0 0,0 0 93 0 0,0 0 132 0 0,-35 36 78 0 0,-107 117-34 0 0,65-49 205 0 0,68-84-958 0 0,0-6-132 0 0,1 1 0 0 0,1 1 0 0 0,0-1 0 0 0,1 1 0 0 0,1 1 0 0 0,1-1 0 0 0,0 1 0 0 0,1-1 0 0 0,1 1 0 0 0,0 0 0 0 0,1 0 0 0 0,1 0 0 0 0,2 14-62 0 0,1-24 108 0 0,0 0 0 0 0,1 0 0 0 0,0 0 0 0 0,0-1 0 0 0,0 0 0 0 0,1 0 0 0 0,0 0 0 0 0,0 0 0 0 0,0-1 0 0 0,1 0 0 0 0,0 0 0 0 0,0 0 0 0 0,0-1 0 0 0,0 0 0 0 0,1 0-1 0 0,0 0 1 0 0,0-1 0 0 0,0 0 0 0 0,0-1 0 0 0,0 1 0 0 0,1-1 0 0 0,-1-1 0 0 0,1 1 0 0 0,-1-1 0 0 0,1-1 0 0 0,-1 1 0 0 0,1-1 0 0 0,0-1 0 0 0,-1 1 0 0 0,1-1 0 0 0,3-1-108 0 0,4-1 194 0 0,0 0 0 0 0,0-1 0 0 0,-1-1 1 0 0,1 0-1 0 0,-1-1 0 0 0,0-1 0 0 0,0 0 1 0 0,-1-1-1 0 0,0 0 0 0 0,0-1 0 0 0,-1 0 1 0 0,-1-1-1 0 0,1-1 0 0 0,-1 0 0 0 0,0-1-194 0 0,-3 4 11 0 0,0 0 0 0 0,-1-1-1 0 0,0 0 1 0 0,0 0 0 0 0,-1-1-1 0 0,-1 1 1 0 0,1-1-1 0 0,-1 0 1 0 0,-1-1 0 0 0,0 1-1 0 0,-1-1 1 0 0,0 0 0 0 0,0 0-1 0 0,-1 0 1 0 0,0 0-1 0 0,-1-1 1 0 0,-1 1 0 0 0,0 0-1 0 0,0 0 1 0 0,-1-1 0 0 0,0 1-1 0 0,-1 0 1 0 0,-1 0-1 0 0,1 0 1 0 0,-2 0 0 0 0,0 1-1 0 0,0-1 1 0 0,-1 1 0 0 0,-2-5-11 0 0,-1 4-231 0 0,-1-1 1 0 0,0 1 0 0 0,-1 0-1 0 0,0 1 1 0 0,-1 0 0 0 0,0 1 0 0 0,-1 0-1 0 0,0 1 1 0 0,0 0 0 0 0,0 0 0 0 0,-1 2-1 0 0,0 0 1 0 0,-1 0 0 0 0,1 1-1 0 0,-1 1 1 0 0,0 0 0 0 0,0 1 0 0 0,0 0-1 0 0,-1 1 1 0 0,1 1 0 0 0,-1 0 0 0 0,1 1-1 0 0,-1 1 1 0 0,-2 0 230 0 0,-39 21-4227 0 0,9 14-3372 0 0,44-33 6853 0 0,-11 8-917 0 0</inkml:trace>
  <inkml:trace contextRef="#ctx0" brushRef="#br0" timeOffset="781.698">980 34 3713 0 0,'0'0'3212'0'0,"0"0"-1316"0"0,0 0-547 0 0,0 0-131 0 0,0 0-82 0 0,0 0-50 0 0,0 0-66 0 0,0 0-111 0 0,0 0-113 0 0,0 0-153 0 0,0 0-148 0 0,0 0-111 0 0,0 0-50 0 0,-6 15 866 0 0,-22 85 66 0 0,-2 20-1220 0 0,30-117-44 0 0,0 0 1 0 0,0 0-1 0 0,0-1 0 0 0,1 1 0 0 0,-1 0 0 0 0,1 0 1 0 0,-1 0-1 0 0,1 0 0 0 0,0 0 0 0 0,1-1 0 0 0,-1 1 1 0 0,0-1-1 0 0,1 1 0 0 0,-1 0 0 0 0,1-1 0 0 0,0 0 1 0 0,0 0-1 0 0,0 1 0 0 0,0-1 0 0 0,0 0 0 0 0,0 0 1 0 0,0-1-1 0 0,1 1 0 0 0,-1 0 0 0 0,1-1 1 0 0,0 0-1 0 0,-1 1 0 0 0,1-1 0 0 0,0 0 0 0 0,-1 0 1 0 0,1-1-1 0 0,2 1-2 0 0,3 1 4 0 0,0 0 0 0 0,0-1 0 0 0,0 0 1 0 0,1 0-1 0 0,-1-1 0 0 0,0 0 0 0 0,1-1 1 0 0,-1 1-1 0 0,0-2 0 0 0,1 1 0 0 0,-1-1 1 0 0,0 0-1 0 0,0-1 0 0 0,-1 0 0 0 0,1 0 1 0 0,0-1-1 0 0,3-2-4 0 0,13-15-4461 0 0,-5-7-4524 0 0,-17 24 2033 0 0</inkml:trace>
  <inkml:trace contextRef="#ctx0" brushRef="#br0" timeOffset="1028.068">1325 1 5713 0 0,'0'0'2073'0'0,"0"0"-614"0"0,0 0-276 0 0,0 0 47 0 0,0 0 95 0 0,0 0 51 0 0,0 0-74 0 0,0 0-193 0 0,0 0-166 0 0,0 0-164 0 0,0 0-180 0 0,0 0-155 0 0,-19 35-129 0 0,-55 113-106 0 0,21-8 28 0 0,6 4-1265 0 0,35-64-1443 0 0,7-28-2563 0 0,1-8-4891 0 0,4-36 8087 0 0</inkml:trace>
  <inkml:trace contextRef="#ctx0" brushRef="#br0" timeOffset="1577.806">1310 892 5129 0 0,'0'0'3576'0'0,"0"0"-1336"0"0,0 0-508 0 0,0 0-18 0 0,0 0-82 0 0,0 0-233 0 0,0 0-265 0 0,0 0-234 0 0,20-34-180 0 0,63-103-164 0 0,-9 17 287 0 0,59-71-448 0 0,-133 191-412 0 0,0 0 0 0 0,1 1-1 0 0,-1-1 1 0 0,0 0 0 0 0,0 1 0 0 0,1-1 0 0 0,-1 0-1 0 0,0 0 1 0 0,0 1 0 0 0,1-1 0 0 0,-1 0-1 0 0,0 0 1 0 0,1 1 0 0 0,-1-1 0 0 0,0 0 0 0 0,1 0-1 0 0,-1 0 1 0 0,0 0 0 0 0,1 0 0 0 0,-1 0-1 0 0,1 0 1 0 0,-1 0 0 0 0,0 1 0 0 0,1-1 0 0 0,-1 0-1 0 0,0-1 1 0 0,1 1 0 0 0,-1 0 0 0 0,1 0 0 0 0,-1 0-1 0 0,0 0 1 0 0,1 0 0 0 0,-1 0 0 0 0,0 0-1 0 0,1 0 1 0 0,-1-1 0 0 0,0 1 0 0 0,1 0 0 0 0,-1 0-1 0 0,0 0 1 0 0,1-1 0 0 0,-1 1 0 0 0,0 0 0 0 0,0-1-1 0 0,1 1 1 0 0,-1 0 0 0 0,0 0 0 0 0,0-1-1 0 0,0 1 1 0 0,1 0 0 0 0,-1-1 0 0 0,0 1 0 0 0,0-1-1 0 0,0 1 1 0 0,0 0 0 0 0,0-1 0 0 0,0 1 17 0 0,-9 39-99 0 0,3-17 97 0 0,5-12 12 0 0,-1-8-5 0 0,1 0 0 0 0,0 0-1 0 0,1 1 1 0 0,-1-1 0 0 0,0 0-1 0 0,1 0 1 0 0,-1 0 0 0 0,1 1-1 0 0,-1-1 1 0 0,1 0 0 0 0,0 1-1 0 0,0-1 1 0 0,0 0 0 0 0,1 1-1 0 0,-1-1 1 0 0,0 0 0 0 0,1 0-1 0 0,0 1 1 0 0,-1-1 0 0 0,1 0-1 0 0,0 0 1 0 0,0 0 0 0 0,0 0-1 0 0,0 0 1 0 0,1 0 0 0 0,-1 0-1 0 0,0 0 1 0 0,1 0 0 0 0,-1-1-1 0 0,1 1 1 0 0,0-1 0 0 0,0 1-1 0 0,-1-1 1 0 0,1 1 0 0 0,0-1-1 0 0,0 0 1 0 0,0 0 0 0 0,1 0 0 0 0,-1 0-1 0 0,0 0 1 0 0,1-1-5 0 0,82-19 811 0 0,38-49-313 0 0,-110 112-504 0 0,-13 15 19 0 0,-2-52-150 0 0,1-1 0 0 0,0 0 0 0 0,0 0 0 0 0,1 1 0 0 0,0-1 0 0 0,0 1 0 0 0,1-1 0 0 0,-1 0 0 0 0,1 1 0 0 0,1-1 0 0 0,-1 0 0 0 0,1 0 0 0 0,0 0 1 0 0,0 0-1 0 0,1 0 0 0 0,0 0 0 0 0,0-1 0 0 0,0 1 0 0 0,1-1 0 0 0,0 0 0 0 0,0 0 0 0 0,0 0 0 0 0,5 4 137 0 0,26-3-5200 0 0,18-19-7182 0 0,-44 6 10708 0 0</inkml:trace>
  <inkml:trace contextRef="#ctx0" brushRef="#br0" timeOffset="1829.352">2709 166 1312 0 0,'0'0'3080'0'0,"0"0"-286"0"0,0 0-494 0 0,0 0-500 0 0,0 0-283 0 0,0 0-113 0 0,0 0-44 0 0,0 0-91 0 0,0 0-213 0 0,0 0-227 0 0,0 0-155 0 0,-28 38-75 0 0,-93 121-67 0 0,-19-12 205 0 0,-599 536-179 0 0,539-487-688 0 0,167-131-2236 0 0,35-63 1964 0 0,0-1-1 0 0,0 1 0 0 0,0-1 0 0 0,0 0 0 0 0,0 0 0 0 0,0 0 0 0 0,1 0 0 0 0,-1 0 0 0 0,0 0 0 0 0,1-1 0 0 0,-1 1 1 0 0,1-1-1 0 0,-1 1 0 0 0,1-1 0 0 0,-1 0 0 0 0,1 0 0 0 0,-1 0 0 0 0,0-1 0 0 0,1 1 0 0 0,-1 0 0 0 0,1-1 1 0 0,-1 0-1 0 0,0 1 0 0 0,1-1 0 0 0,-1 0 0 0 0,2-1 403 0 0,47-18-7174 0 0,-34 12 5498 0 0</inkml:trace>
  <inkml:trace contextRef="#ctx0" brushRef="#br0" timeOffset="2203.695">2952 785 13139 0 0,'0'0'1500'0'0,"0"0"-341"0"0,0 0-93 0 0,0 0 23 0 0,0 0-93 0 0,0 0-169 0 0,-32 8-161 0 0,-103 27-117 0 0,96-24-227 0 0,1 2-1 0 0,1 2 1 0 0,0 2-1 0 0,2 1 1 0 0,-19 13-322 0 0,-23 12 414 0 0,56-33-339 0 0,0 1 0 0 0,1 1 0 0 0,0 1 0 0 0,1 1 1 0 0,1 1-1 0 0,-9 9-75 0 0,26-23-12 0 0,0-1 0 0 0,0 1 0 0 0,0 0 1 0 0,0 0-1 0 0,0 0 0 0 0,1-1 0 0 0,-1 1 1 0 0,0 0-1 0 0,0 0 0 0 0,1 0 0 0 0,-1 0 0 0 0,1 0 1 0 0,-1 1-1 0 0,1-1 0 0 0,-1 0 0 0 0,1 0 1 0 0,0 0-1 0 0,-1 0 0 0 0,1 0 0 0 0,0 1 1 0 0,0-1-1 0 0,0 0 0 0 0,0 0 0 0 0,0 0 1 0 0,0 1-1 0 0,0-1 0 0 0,0 0 0 0 0,1 0 0 0 0,-1 0 1 0 0,0 1-1 0 0,1-1 0 0 0,-1 0 0 0 0,1 0 1 0 0,-1 0-1 0 0,1 0 0 0 0,-1 0 0 0 0,1 0 1 0 0,0 0-1 0 0,0 0 0 0 0,-1 0 0 0 0,1 0 0 0 0,0-1 1 0 0,0 1-1 0 0,0 0 0 0 0,0 0 0 0 0,0-1 1 0 0,0 1-1 0 0,0-1 0 0 0,0 1 0 0 0,0-1 1 0 0,0 1-1 0 0,1-1 12 0 0,63 17-405 0 0,17-11 174 0 0,-63-6 244 0 0,1 1-1 0 0,0 0 1 0 0,-1 2-1 0 0,1 0 1 0 0,-1 1-1 0 0,0 1 1 0 0,0 1-1 0 0,-1 1 1 0 0,3 1-13 0 0,-19-7 38 0 0,1 1 0 0 0,-1-1 1 0 0,1 1-1 0 0,-1-1 0 0 0,1 1 1 0 0,-1 0-1 0 0,0 0 0 0 0,0 0 0 0 0,0 0 1 0 0,0 0-1 0 0,0 0 0 0 0,0 1 1 0 0,-1-1-1 0 0,1 1 0 0 0,-1-1 0 0 0,1 1 1 0 0,-1 0-1 0 0,0-1 0 0 0,0 1 1 0 0,0 0-1 0 0,-1 0 0 0 0,1 0 1 0 0,-1 0-1 0 0,0 0 0 0 0,1 0 0 0 0,-1-1 1 0 0,0 1-1 0 0,-1 0 0 0 0,1 0 1 0 0,0 0-1 0 0,-1 0 0 0 0,0 0 0 0 0,0 0 1 0 0,1-1-1 0 0,-2 1 0 0 0,1 0 1 0 0,0-1-1 0 0,-1 1 0 0 0,1-1 1 0 0,-1 1-1 0 0,1-1 0 0 0,-2 2-38 0 0,-12 7 95 0 0,1-1 0 0 0,-2-1 0 0 0,1 0 0 0 0,-1-1 0 0 0,0 0 0 0 0,-1-2 0 0 0,0 0 0 0 0,0 0 0 0 0,0-2 0 0 0,-1 0 0 0 0,1-1 0 0 0,-14 0-95 0 0,16-1-367 0 0,-70 3 149 0 0,38-22-6989 0 0,41 10 1 0 0,0-1-2873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8:03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532 100 400 0 0,'0'0'1714'0'0,"0"0"-602"0"0,0 0-240 0 0,0 0 102 0 0,0 0 173 0 0,0 0 128 0 0,0 0-19 0 0,0 0-160 0 0,-27 31-256 0 0,-88 99-286 0 0,30-30-11 0 0,83-97-592 0 0,-108 118-704 0 0,32-45-7183 0 0,66-63 5455 0 0,5-5 1917 0 0</inkml:trace>
  <inkml:trace contextRef="#ctx0" brushRef="#br0" timeOffset="335.936">0 251 776 0 0,'0'0'1898'0'0,"0"0"-579"0"0,0 0-123 0 0,0 0 226 0 0,0 0 143 0 0,0 0-39 0 0,0 0-144 0 0,0 0-126 0 0,0 0-74 0 0,0 0-126 0 0,0 0-116 0 0,0 0-132 0 0,35 21-146 0 0,109 64-73 0 0,-11-18 1142 0 0,33-12-613 0 0,-81-37-1708 0 0,-85-18 49 0 0,0 0-266 0 0,0 0-301 0 0,0 0-303 0 0,0 0-406 0 0,-3-1-4149 0 0,-7-9-1560 0 0,7 7 6866 0 0</inkml:trace>
  <inkml:trace contextRef="#ctx0" brushRef="#br0" timeOffset="636.849">317 0 6777 0 0,'0'0'1275'0'0,"0"0"-210"0"0,0 0 135 0 0,0 0 270 0 0,0 0 45 0 0,0 0-89 0 0,0 0-181 0 0,0 0-185 0 0,-5 34-167 0 0,-12 107-168 0 0,13-13 620 0 0,21 184-803 0 0,-17-186-1471 0 0,0-73-5282 0 0,0-51 1031 0 0,4 1 980 0 0,1-3 182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8:12.0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492 4 2625 0 0,'0'0'604'0'0,"0"0"167"0"0,0 0 143 0 0,0 0 79 0 0,0 0-85 0 0,0 0-235 0 0,0 0-294 0 0,0 0-308 0 0,0 0-222 0 0,0 0-45 0 0,0 0 113 0 0,-5-3 198 0 0,5 4-98 0 0,1-1 0 0 0,-1 1 0 0 0,0 0 0 0 0,1-1-1 0 0,-1 1 1 0 0,1 0 0 0 0,-1 0 0 0 0,0 0 0 0 0,0-1 0 0 0,1 1 0 0 0,-1 0 0 0 0,0 0 0 0 0,0 0-1 0 0,0 0 1 0 0,0-1 0 0 0,0 1 0 0 0,0 0 0 0 0,0 0 0 0 0,0 0 0 0 0,-1 0 0 0 0,1 0 0 0 0,0-1-1 0 0,0 1 1 0 0,-1 0 0 0 0,1 0 0 0 0,0-1 0 0 0,-1 1 0 0 0,1 0 0 0 0,-1 0 0 0 0,1-1 0 0 0,-1 1 0 0 0,1 0-1 0 0,-1-1 1 0 0,0 1 0 0 0,1-1 0 0 0,-1 1 0 0 0,0-1 0 0 0,1 1 0 0 0,-1-1 0 0 0,0 1 0 0 0,0-1-1 0 0,1 0 1 0 0,-1 1 0 0 0,0-1 0 0 0,0 0 0 0 0,0 0 0 0 0,0 1 0 0 0,1-1 0 0 0,-1 0 0 0 0,0 0-1 0 0,0 0 1 0 0,0 0 0 0 0,0 0 0 0 0,1 0 0 0 0,-1-1 0 0 0,0 1 0 0 0,0 0 0 0 0,0 0 0 0 0,0 0 0 0 0,1-1-1 0 0,-1 1 1 0 0,0-1 0 0 0,0 1 0 0 0,1 0 0 0 0,-1-1 0 0 0,0 1 0 0 0,1-1 0 0 0,-1 0 0 0 0,0 1-17 0 0,-2 304 2977 0 0,4-142-2057 0 0,-6 1 0 0 0,-18 88-920 0 0,-10-45 1246 0 0,-43 141-1246 0 0,55-270 327 0 0,-4-2-1 0 0,-3 0 1 0 0,-4-2 0 0 0,-2-2-1 0 0,-4 0 1 0 0,-6 3-327 0 0,-45 78 1355 0 0,88-150-1330 0 0,0 0-1 0 0,0 0 1 0 0,0 0 0 0 0,0 0 0 0 0,1 0 0 0 0,-1 0 0 0 0,1 1 0 0 0,0-1 0 0 0,0 0 0 0 0,0 0 0 0 0,0 0 0 0 0,0 1 0 0 0,0-1 0 0 0,0 0 0 0 0,1 0 0 0 0,-1 1 0 0 0,1-1 0 0 0,-1 0 0 0 0,1 0 0 0 0,0 0 0 0 0,0 0 0 0 0,0 0 0 0 0,0 0 0 0 0,0 0 0 0 0,1 0 0 0 0,-1-1 0 0 0,0 1 0 0 0,1 0 0 0 0,-1-1-1 0 0,1 1 1 0 0,0-1 0 0 0,0 1 0 0 0,-1-1 0 0 0,1 0 0 0 0,0 0 0 0 0,0 0 0 0 0,0 0 0 0 0,0 0 0 0 0,0 0 0 0 0,1-1 0 0 0,0 1-25 0 0,97 24 625 0 0,-97-24-616 0 0,82 7 205 0 0,1-3-1 0 0,-1-4 0 0 0,11-5-213 0 0,-87 4 8 0 0,613-40 196 0 0,273 21 36 0 0,31 1-15 0 0,-19 29-149 0 0,218 19-79 0 0,879-12-16 0 0,-774-58 139 0 0,323-23 123 0 0,-445 30-148 0 0,-450 29 21 0 0,-257 39-118 0 0,-265-18 10 0 0,-29 2-84 0 0,-110-28 2046 0 0,-1-2-1960 0 0,1-1-1 0 0,0 0 1 0 0,1 0 0 0 0,0 0 0 0 0,1 0-1 0 0,0 0 1 0 0,1-1 0 0 0,1-10-10 0 0,-1 3 3 0 0,7-107 8 0 0,6 1 0 0 0,5 0 0 0 0,24-80-11 0 0,-29 145-26 0 0,8-43-21 0 0,47-233-310 0 0,-7-69 357 0 0,-53 318 33 0 0,-5 1 1 0 0,-3-1-1 0 0,-5-21-33 0 0,-15 5-79 0 0,18 102-23 0 0,0 0 0 0 0,0 0-1 0 0,0 1 1 0 0,0-1 0 0 0,-1 1-1 0 0,1-1 1 0 0,0 1 0 0 0,-1 0-1 0 0,1 0 1 0 0,-1 0 0 0 0,1 0-1 0 0,-1 0 1 0 0,1 1 0 0 0,-1-1-1 0 0,0 1 1 0 0,1 0 0 0 0,-1-1-1 0 0,1 1 1 0 0,-1 0 0 0 0,0 1-1 0 0,1-1 1 0 0,-1 0-1 0 0,0 1 1 0 0,1 0 0 0 0,-2 0 102 0 0,-13 0-172 0 0,-1217 2-904 0 0,-327 15 788 0 0,-714-6 484 0 0,603 28-224 0 0,-721-10 188 0 0,947-49-80 0 0,698 52-22 0 0,687-29-54 0 0,-208 7-47 0 0,268-11-211 0 0,1 0-283 0 0,21 12-3376 0 0,17 13-282 0 0,-11-10-1817 0 0,-15-8 1216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5:57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3067 387 4329 0 0,'0'0'1028'0'0,"0"0"11"0"0,0 0-23 0 0,0 0-24 0 0,0 0 3 0 0,0 0-8 0 0,0 0-11 0 0,0 0-49 0 0,0 0-96 0 0,0 0-103 0 0,0 0-77 0 0,-30-20-87 0 0,-94-63-64 0 0,51 50 443 0 0,43 23-514 0 0,0 2 0 0 0,-1 2 0 0 0,0 1 0 0 0,0 1 0 0 0,0 1 0 0 0,-4 2-429 0 0,-4 0 46 0 0,-1 2 1 0 0,1 2-1 0 0,0 2 1 0 0,-1 1-1 0 0,-18 7-46 0 0,-52 22 143 0 0,2 4 0 0 0,2 6 1 0 0,1 4-1 0 0,3 4 0 0 0,3 5 0 0 0,-92 70-143 0 0,156-100-18 0 0,1 1 0 0 0,1 1 0 0 0,2 2 0 0 0,1 1 0 0 0,2 2 0 0 0,1 0 0 0 0,2 2 0 0 0,0 2 18 0 0,12-13-32 0 0,1 0-1 0 0,1 0 1 0 0,1 1-1 0 0,2 0 1 0 0,0 1 0 0 0,2 0-1 0 0,1 0 1 0 0,1 0 0 0 0,2 0-1 0 0,0 1 1 0 0,3 13 32 0 0,4-10-21 0 0,1 0 0 0 0,1-1 0 0 0,2 0 0 0 0,1 0 0 0 0,2-1-1 0 0,1 0 1 0 0,1-1 0 0 0,1-1 0 0 0,2 0 0 0 0,1-1 0 0 0,0-1 0 0 0,3-1 0 0 0,0 0 0 0 0,1-2 0 0 0,16 13 21 0 0,40 46 13 0 0,-4 5 0 0 0,-4 2 1 0 0,11 23-14 0 0,-60-78 20 0 0,-1 0 1 0 0,-1 1 0 0 0,-2 1 0 0 0,-1 1-1 0 0,-2 0 1 0 0,-2 1 0 0 0,-1 1 0 0 0,-3-1-1 0 0,0 2 1 0 0,-3-1 0 0 0,-1 1-21 0 0,-3-6 51 0 0,-2 0 0 0 0,-2 0 0 0 0,-1 0 0 0 0,-1-1 0 0 0,-2 0 0 0 0,-1 0-1 0 0,-2 0 1 0 0,-1-1 0 0 0,-2-1 0 0 0,-8 15-51 0 0,-16 28 162 0 0,-4-2 1 0 0,-3-1-1 0 0,-3-2 0 0 0,-3-3 0 0 0,-49 50-162 0 0,-82 72 1228 0 0,-46 26-1228 0 0,5-4 387 0 0,209-200-410 0 0,2 0-1 0 0,-1 1 1 0 0,1 1 0 0 0,1 0-1 0 0,0 0 1 0 0,1 1 0 0 0,0 0-1 0 0,1 1 1 0 0,0 0 0 0 0,1 0-1 0 0,1 1 1 0 0,0 0 0 0 0,1 0-1 0 0,1 0 1 0 0,0 0 0 0 0,1 1-1 0 0,1 0 1 0 0,0 0 23 0 0,2 3-61 0 0,0 0 1 0 0,1-1-1 0 0,1 1 0 0 0,1-1 0 0 0,1 1 0 0 0,0-1 1 0 0,6 15 60 0 0,27 53-21 0 0,4-1 0 0 0,4-3 1 0 0,3-2-1 0 0,53 69 21 0 0,-64-99 28 0 0,2-1 1 0 0,3-2-1 0 0,1-2 0 0 0,2-2 1 0 0,2-2-1 0 0,2-2 0 0 0,1-2 0 0 0,2-2 1 0 0,2-3-1 0 0,1-2 0 0 0,1-2 1 0 0,1-3-1 0 0,19 4-28 0 0,26-2 47 0 0,0-4 0 0 0,2-4 0 0 0,0-5 0 0 0,1-5-1 0 0,0-4 1 0 0,0-5 0 0 0,21-5-47 0 0,37-5 48 0 0,-1-7 0 0 0,-1-7-1 0 0,-1-7 1 0 0,-1-7 0 0 0,1-8-48 0 0,-52 12 75 0 0,-2-5 0 0 0,-1-4 0 0 0,0-7-75 0 0,-71 34 64 0 0,-1-2-1 0 0,-1-1 0 0 0,0-2 1 0 0,-2-1-1 0 0,0-1 1 0 0,-2-2-1 0 0,-1-1 0 0 0,-1-1 1 0 0,-1-1-1 0 0,-1-1 1 0 0,-2-1-1 0 0,-1-1 0 0 0,6-13-63 0 0,4-30 99 0 0,-4-1-1 0 0,-2 0 0 0 0,-4-2 0 0 0,-4-1 0 0 0,-3-1 0 0 0,-3 0 0 0 0,-4 0 1 0 0,-3-1-1 0 0,-4 1 0 0 0,-8-62-98 0 0,4 92 9 0 0,-2 2-1 0 0,-2-1 1 0 0,-2 1 0 0 0,-2 0 0 0 0,-3 1-1 0 0,-1 0 1 0 0,-2 1 0 0 0,-2 2 0 0 0,-19-30-9 0 0,-55-84-34 0 0,49 88 1 0 0,4-2 0 0 0,3-2 1 0 0,3-3 32 0 0,28 58-28 0 0,1-1 0 0 0,1 0 1 0 0,1-1-1 0 0,0 1 0 0 0,2-1 1 0 0,0 1-1 0 0,1-1 1 0 0,1 0-1 0 0,1 0 0 0 0,0 1 1 0 0,2-1-1 0 0,0 1 0 0 0,2-1 1 0 0,0 1-1 0 0,1 0 1 0 0,0 1-1 0 0,2-1 0 0 0,0 1 1 0 0,1 1-1 0 0,1 0 0 0 0,6-8 28 0 0,41-44-47 0 0,3 3 0 0 0,2 2-1 0 0,3 3 1 0 0,3 3-1 0 0,2 4 1 0 0,3 2-1 0 0,2 3 1 0 0,61-28 47 0 0,-50 24-9 0 0,732-414 233 0 0,-782 445-183 0 0,-19 15-2 0 0,-1-2 1 0 0,-1 0-1 0 0,0-1 0 0 0,0-1 0 0 0,-1 0 0 0 0,0-1 1 0 0,-1-1-1 0 0,0 0 0 0 0,-1 0 0 0 0,-1-1 1 0 0,2-4-40 0 0,-11 10 39 0 0,-1 1 0 0 0,0-1 1 0 0,-1 1-1 0 0,0-1 1 0 0,0 0-1 0 0,-1 1 0 0 0,0-1 1 0 0,0 0-1 0 0,0 1 1 0 0,-1-1-1 0 0,0 1 1 0 0,-1 0-1 0 0,0 0 0 0 0,0 0 1 0 0,-1 0-1 0 0,1 0 1 0 0,-1 0-1 0 0,-1 1 1 0 0,1 0-1 0 0,-1 0 0 0 0,0 0 1 0 0,-1 1-1 0 0,1 0 1 0 0,-1 0-1 0 0,-5-4-39 0 0,-29-25 18 0 0,-1 2 1 0 0,-2 1-1 0 0,-1 2 1 0 0,-1 3-1 0 0,-1 1 1 0 0,-1 2-1 0 0,-31-9-18 0 0,14 3 8 0 0,-172-69-58 0 0,-4 10-1 0 0,-3 11 0 0 0,-7 9 51 0 0,-10 9-125 0 0,-79 0 125 0 0,17 36-383 0 0,254-10-2897 0 0,42 22 1561 0 0,-29-14-2741 0 0,19 10-4005 0 0,23 11 1656 0 0</inkml:trace>
  <inkml:trace contextRef="#ctx0" brushRef="#br0" timeOffset="5086.287">3866 954 496 0 0,'0'0'812'0'0,"0"0"-26"0"0,0 0 106 0 0,0 0 171 0 0,0 0 94 0 0,0 0-12 0 0,0 0-101 0 0,0 0-135 0 0,0 0-154 0 0,0 0-180 0 0,0 0-176 0 0,3 19 781 0 0,-60 197 1798 0 0,35-69-3530 0 0,21-134-1175 0 0,1-11-7695 0 0,0-2 6932 0 0</inkml:trace>
  <inkml:trace contextRef="#ctx0" brushRef="#br0" timeOffset="6077.814">3769 1005 1712 0 0,'0'0'811'0'0,"0"0"-293"0"0,0 0-122 0 0,0 0 49 0 0,0 0 90 0 0,0 0 56 0 0,0 0 32 0 0,0 0-6 0 0,0 0-14 0 0,0 0-44 0 0,0 0-83 0 0,0 0-79 0 0,0 0-70 0 0,27 2-15 0 0,87 6 3 0 0,65 8 1952 0 0,-95-12-1368 0 0,-45 21-1230 0 0,-22 68 2021 0 0,-32 127 174 0 0,11-176-948 0 0,4-43-838 0 0,0-1 2 0 0,0 0 4 0 0,0 0 14 0 0,0 0 1 0 0,0 0 5 0 0,0 0 9 0 0,0 0 11 0 0,0 0-1 0 0,0 0 5 0 0,0 0 1 0 0,0 0-18 0 0,0 0-3 0 0,0 0-10 0 0,0 0-10 0 0,0 0-10 0 0,0 0-12 0 0,0 0-10 0 0,0 0-6 0 0,0 0 2 0 0,0 0-6 0 0,0 0 8 0 0,0 0 8 0 0,0 0 2 0 0,0 0 21 0 0,0 0-5 0 0,0 0 19 0 0,-28 0 2163 0 0,-297 4-1644 0 0,281 5-592 0 0,-9 0-2843 0 0,52-9 1450 0 0,1 0-681 0 0,0 0-1021 0 0,0 0-1704 0 0,0 0-2958 0 0</inkml:trace>
  <inkml:trace contextRef="#ctx0" brushRef="#br0" timeOffset="9155.418">4067 1167 168 0 0,'0'0'663'0'0,"0"0"28"0"0,0 0 166 0 0,0 0 195 0 0,0 0 125 0 0,0 0 0 0 0,0 0-74 0 0,0 0-60 0 0,0 0-37 0 0,0 0-20 0 0,0 0-35 0 0,24-18-30 0 0,77-59 23 0 0,439-317 5044 0 0,-42 96-5148 0 0,-431 261-859 0 0,-65 40-10 0 0,0 0 0 0 0,-1 0 0 0 0,1 0 0 0 0,0 0 0 0 0,-1 0 0 0 0,1 0 0 0 0,-1 1-1 0 0,0-1 1 0 0,0 0 0 0 0,-1 1 0 0 0,1-1 0 0 0,-1 1 0 0 0,1-1 0 0 0,-1 1 0 0 0,0-1 0 0 0,-1 1 0 0 0,1-1 0 0 0,0 1 0 0 0,-2 2 29 0 0,2-2-41 0 0,1 12 90 0 0,-1 0 0 0 0,-1 0 0 0 0,-1-1 0 0 0,0 1 0 0 0,-1-1 0 0 0,-1 1 0 0 0,0-1 0 0 0,-5 12-49 0 0,6-22 3 0 0,0 1 1 0 0,1-1-1 0 0,0 1 1 0 0,0 0-1 0 0,1 0 1 0 0,-1 0-1 0 0,1 0 1 0 0,1 0-1 0 0,-1 0 0 0 0,1 0 1 0 0,0 0-1 0 0,0 0 1 0 0,1 0-1 0 0,-1 1 1 0 0,2-1-4 0 0,0-4 25 0 0,0-1 0 0 0,0 1 0 0 0,0-1 0 0 0,1 0 0 0 0,-1 0 0 0 0,1 0 0 0 0,-1 0 0 0 0,1 0 0 0 0,-1 0 0 0 0,1 0 0 0 0,0-1 0 0 0,-1 0 0 0 0,1 1 0 0 0,0-1 0 0 0,-1 0 0 0 0,1 0 0 0 0,0 0 0 0 0,-1-1 0 0 0,1 1 0 0 0,-1-1 0 0 0,1 1-25 0 0,11-1 199 0 0,5-1 11 0 0,-1-1 0 0 0,1 0 1 0 0,-1-1-1 0 0,0-1 0 0 0,0-1 1 0 0,-1-1-1 0 0,0 0-210 0 0,32-11 383 0 0,108-44 803 0 0,-121 58-3229 0 0,-12 3-4513 0 0,-15 1 2263 0 0,-2 0-5979 0 0</inkml:trace>
  <inkml:trace contextRef="#ctx0" brushRef="#br0" timeOffset="12076.474">6070 228 3569 0 0,'0'0'264'0'0,"0"0"-80"0"0,0 0 79 0 0,0 0 194 0 0,0 0 164 0 0,0 0 165 0 0,0 0 125 0 0,0 0 36 0 0,0 0-55 0 0,-8 36-159 0 0,-24 111-214 0 0,-24 64 844 0 0,23-126-164 0 0,34-112 4695 0 0,1-28-6197 0 0,21-13 418 0 0,4 0 1 0 0,2 1-1 0 0,16-23-115 0 0,75-112 562 0 0,-121 202-573 0 0,1 0 1 0 0,0 1 0 0 0,0-1-1 0 0,0 0 1 0 0,0 1 0 0 0,0-1 0 0 0,0 0-1 0 0,0 1 1 0 0,0-1 0 0 0,0 0-1 0 0,0 1 1 0 0,0-1 0 0 0,0 0-1 0 0,0 1 1 0 0,0-1 0 0 0,1 0-1 0 0,-1 1 1 0 0,0-1 0 0 0,0 0-1 0 0,0 1 1 0 0,0-1 0 0 0,0 0-1 0 0,1 0 1 0 0,-1 1 0 0 0,0-1-1 0 0,0 0 1 0 0,1 0 0 0 0,-1 1 0 0 0,0-1-1 0 0,0 0 1 0 0,1 0 0 0 0,-1 0-1 0 0,0 1 1 0 0,1-1 0 0 0,-1 0-1 0 0,0 0 1 0 0,1 0 0 0 0,-1 0-1 0 0,0 0 1 0 0,1 0 0 0 0,-1 0-1 0 0,0 0 1 0 0,1 0 0 0 0,-1 0-1 0 0,0 0 1 0 0,1 0 0 0 0,-1 0 0 0 0,0 0-1 0 0,1 0 1 0 0,-1 0 0 0 0,0 0-1 0 0,1 0 1 0 0,-1 0 0 0 0,0 0-1 0 0,1-1 1 0 0,-1 1 0 0 0,0 0-1 0 0,0 0 1 0 0,1 0 0 0 0,-1-1-1 0 0,0 1 1 0 0,1 0 10 0 0,0 37 243 0 0,-1-34-245 0 0,-10 203 397 0 0,6-64-329 0 0,3-141-60 0 0,1-1 0 0 0,0 1-1 0 0,0-1 1 0 0,0 1-1 0 0,0-1 1 0 0,0 1-1 0 0,1-1 1 0 0,-1 1-1 0 0,0-1 1 0 0,0 1-1 0 0,0-1 1 0 0,0 0 0 0 0,0 1-1 0 0,1-1 1 0 0,-1 1-1 0 0,0-1 1 0 0,0 1-1 0 0,1-1 1 0 0,-1 0-1 0 0,0 1 1 0 0,1-1 0 0 0,-1 1-1 0 0,0-1 1 0 0,1 0-1 0 0,-1 0 1 0 0,1 1-1 0 0,-1-1 1 0 0,0 0-1 0 0,1 0 1 0 0,-1 1-1 0 0,1-1 1 0 0,-1 0 0 0 0,1 0-1 0 0,-1 0 1 0 0,1 0-1 0 0,-1 0 1 0 0,1 1-1 0 0,-1-1 1 0 0,1 0-1 0 0,-1 0 1 0 0,1 0-1 0 0,-1 0 1 0 0,1-1 0 0 0,-1 1-1 0 0,1 0 1 0 0,-1 0-1 0 0,1 0 1 0 0,-1 0-1 0 0,0 0 1 0 0,1-1-1 0 0,-1 1 1 0 0,1 0 0 0 0,-1 0-1 0 0,1-1 1 0 0,-1 1-1 0 0,0 0 1 0 0,1-1-1 0 0,-1 1 1 0 0,0 0-1 0 0,1-1 1 0 0,-1 1-1 0 0,0-1 1 0 0,1 1-6 0 0,26-23 609 0 0,63-124 204 0 0,-46 64-699 0 0,114-175-52 0 0,-140 236 2 0 0,-17 21-84 0 0,-1 1-50 0 0,0 19-277 0 0,-11 333 953 0 0,23-288-743 0 0,-4-57-2575 0 0,5-3-8769 0 0,-10-4 4361 0 0</inkml:trace>
  <inkml:trace contextRef="#ctx0" brushRef="#br0" timeOffset="12375.308">6915 438 15235 0 0,'0'0'870'0'0,"0"0"-282"0"0,0 0-112 0 0,0 0 47 0 0,0 0 40 0 0,0 0-35 0 0,0 0-114 0 0,0 0-125 0 0,0 0-95 0 0,0 0-74 0 0,0 0-64 0 0,0 0-33 0 0,0 0-30 0 0,-9 25-23 0 0,-24 75-28 0 0,25-48-1773 0 0,18-45-8595 0 0,-7-7 2899 0 0</inkml:trace>
  <inkml:trace contextRef="#ctx0" brushRef="#br0" timeOffset="12621.942">6926 85 13387 0 0,'0'0'2624'0'0,"0"0"-1959"0"0,0 0-193 0 0,0 0-64 0 0,0 0-40 0 0,0 0-96 0 0,0 0-232 0 0,0 0-376 0 0,0 0-304 0 0,0 0-329 0 0,0 0-767 0 0,0 0-2057 0 0,0 0-6969 0 0</inkml:trace>
  <inkml:trace contextRef="#ctx0" brushRef="#br0" timeOffset="50048.349">2559 4267 3337 0 0,'0'0'3251'0'0,"0"0"-1721"0"0,0 0-415 0 0,0 0 153 0 0,0 0 179 0 0,0 0 37 0 0,0 0-176 0 0,0 0-262 0 0,0 0-252 0 0,0 0-230 0 0,0 0-174 0 0,-4 4-126 0 0,-30 45 394 0 0,32-47-616 0 0,1 0 1 0 0,-1 0-1 0 0,1 1 0 0 0,0-1 1 0 0,0 1-1 0 0,0-1 0 0 0,0 1 1 0 0,0-1-1 0 0,1 1 1 0 0,-1 0-1 0 0,1-1 0 0 0,0 1 1 0 0,-1 0-1 0 0,1-1 0 0 0,0 1 1 0 0,1 0-1 0 0,-1-1 0 0 0,0 1 1 0 0,1 0-1 0 0,0-1 1 0 0,-1 1-1 0 0,1 0 0 0 0,0-1 1 0 0,0 0-1 0 0,1 1 0 0 0,-1-1 1 0 0,0 1-1 0 0,1-1 0 0 0,-1 0 1 0 0,1 0-1 0 0,0 0 1 0 0,0 0-1 0 0,0 0 0 0 0,0 0 1 0 0,0-1-1 0 0,0 1 0 0 0,0-1 1 0 0,1 1-1 0 0,-1-1 1 0 0,1 0-1 0 0,-1 0 0 0 0,1 0 1 0 0,-1 0-1 0 0,1 0 0 0 0,-1-1 1 0 0,1 1-1 0 0,1-1-42 0 0,2 1 122 0 0,0 0 1 0 0,0-1-1 0 0,0 0 1 0 0,0-1-1 0 0,0 1 0 0 0,-1-1 1 0 0,1 0-1 0 0,0-1 1 0 0,0 1-1 0 0,0-1 0 0 0,-1 0 1 0 0,1-1-1 0 0,-1 1 1 0 0,0-1-1 0 0,0 0 0 0 0,0-1 1 0 0,0 1-1 0 0,0-1 1 0 0,0 0-1 0 0,-1 0 0 0 0,0 0 1 0 0,0-1-1 0 0,0 1 1 0 0,-1-1-1 0 0,1 0 0 0 0,-1 0 1 0 0,0 0-1 0 0,-1-1 1 0 0,1 1-1 0 0,-1-1 0 0 0,0 1 1 0 0,0-1-1 0 0,-1 0 1 0 0,0 0-1 0 0,0 0 0 0 0,0-2-122 0 0,-2 6-5 0 0,-1-1 0 0 0,0 1 0 0 0,0-1 0 0 0,0 1 0 0 0,0 0-1 0 0,0-1 1 0 0,-1 1 0 0 0,1 1 0 0 0,-1-1 0 0 0,1 0 0 0 0,-1 0 0 0 0,0 1 0 0 0,0 0-1 0 0,1-1 1 0 0,-1 1 0 0 0,0 0 0 0 0,0 0 0 0 0,0 1 0 0 0,0-1 0 0 0,0 1-1 0 0,-1-1 1 0 0,1 1 0 0 0,0 0 0 0 0,0 0 0 0 0,0 1 0 0 0,0-1 0 0 0,-3 1 5 0 0,1 0-46 0 0,1 0 1 0 0,-1 0-1 0 0,1 0 1 0 0,0 1-1 0 0,-1-1 1 0 0,1 1-1 0 0,0 0 1 0 0,0 0 0 0 0,0 1-1 0 0,0-1 1 0 0,0 1-1 0 0,1 0 1 0 0,-1 0-1 0 0,1 0 1 0 0,0 0-1 0 0,0 1 1 0 0,0-1 0 0 0,0 1-1 0 0,1 0 1 0 0,-1 0-1 0 0,1 0 1 0 0,0 0-1 0 0,0 0 1 0 0,1 1-1 0 0,-2 3 46 0 0,5-7 96 0 0,0 1 0 0 0,-1-1-1 0 0,1 0 1 0 0,0 0 0 0 0,0 0-1 0 0,0 0 1 0 0,1 0 0 0 0,-1 0-1 0 0,0 0 1 0 0,0-1 0 0 0,0 1-1 0 0,1-1 1 0 0,-1 1 0 0 0,0-1 0 0 0,0 0-1 0 0,1 0 1 0 0,-1 0 0 0 0,0 0-1 0 0,1-1 1 0 0,-1 1 0 0 0,0 0-1 0 0,0-1 1 0 0,1 0 0 0 0,-1 0-1 0 0,0 1 1 0 0,0-1 0 0 0,0 0-1 0 0,0-1 1 0 0,0 1 0 0 0,0 0-1 0 0,1-2-95 0 0,4-6 266 0 0,-6 6-4910 0 0,-1-2-7070 0 0,0 4 1262 0 0</inkml:trace>
  <inkml:trace contextRef="#ctx0" brushRef="#br0" timeOffset="50938.348">3141 4374 8938 0 0,'0'0'2302'0'0,"0"0"-1414"0"0,0 0-284 0 0,0 0 238 0 0,0 0 195 0 0,32-2 54 0 0,106-6-67 0 0,247-27 1993 0 0,-115 9-2017 0 0,117 9-1000 0 0,-347 16 4 0 0,-19 0-38 0 0,0 0 0 0 0,1 1 1 0 0,-1 2-1 0 0,0 0 1 0 0,0 1-1 0 0,0 1 1 0 0,0 1-1 0 0,-1 0 0 0 0,13 7 34 0 0,-30-11-5 0 0,-1 0 0 0 0,0 0-1 0 0,0 1 1 0 0,0-1 0 0 0,0 0 0 0 0,-1 1-1 0 0,1 0 1 0 0,0-1 0 0 0,-1 1-1 0 0,1 0 1 0 0,-1 0 0 0 0,1 0 0 0 0,-1 0-1 0 0,0 0 1 0 0,0 0 0 0 0,0 0-1 0 0,0 0 1 0 0,0 0 0 0 0,0 1-1 0 0,-1-1 1 0 0,1 0 0 0 0,-1 1 0 0 0,0-1-1 0 0,1 0 1 0 0,-1 1 0 0 0,0-1-1 0 0,0 1 1 0 0,-1-1 0 0 0,1 0 0 0 0,0 1-1 0 0,-1-1 1 0 0,0 0 0 0 0,1 1-1 0 0,-1-1 1 0 0,0 0 0 0 0,0 0-1 0 0,0 0 1 0 0,-1 1 5 0 0,-52 76 883 0 0,-6-12-481 0 0,33-40-199 0 0,1 1 0 0 0,2 1 1 0 0,1 1-1 0 0,1 1 0 0 0,2 2 1 0 0,-13 27-204 0 0,30-56 23 0 0,1 0 0 0 0,0 0 1 0 0,0 0-1 0 0,1 0 0 0 0,-1 0 1 0 0,1 0-1 0 0,0 0 0 0 0,0 1 1 0 0,0-1-1 0 0,0 0 0 0 0,1 1 1 0 0,0-1-1 0 0,0 0 1 0 0,0 1-1 0 0,0-1 0 0 0,1 1 1 0 0,0-1-1 0 0,0 0 0 0 0,0 0 1 0 0,0 1-1 0 0,1-1 0 0 0,-1 0 1 0 0,1 0-1 0 0,0 0 1 0 0,0 0-1 0 0,1-1 0 0 0,-1 1 1 0 0,1-1-1 0 0,0 1 0 0 0,0-1 1 0 0,0 0-24 0 0,14 4 98 0 0,0 0 1 0 0,0-1-1 0 0,1-1 1 0 0,0-1-1 0 0,0 0 1 0 0,0-2-1 0 0,1 0 1 0 0,-1-1 0 0 0,1 0-1 0 0,-1-2 1 0 0,0 0-1 0 0,1-1 1 0 0,8-3-99 0 0,-15 4 24 0 0,438-61 258 0 0,-300 43-1565 0 0,-78 10-2585 0 0,-2 0-6751 0 0,-46 5 1330 0 0</inkml:trace>
  <inkml:trace contextRef="#ctx0" brushRef="#br0" timeOffset="51865.425">5996 4558 13611 0 0,'0'0'1056'0'0,"0"0"-542"0"0,0 0-238 0 0,0 0 44 0 0,0 0 114 0 0,0 0 92 0 0,0 0 31 0 0,0 0-29 0 0,0 0-69 0 0,0 0-75 0 0,0 0-101 0 0,-31 30-91 0 0,-97 93-55 0 0,53-28 65 0 0,-123 171 910 0 0,192-256-54 0 0,18-19-624 0 0,186-182 843 0 0,236-249 34 0 0,-440 550-826 0 0,-19 199-302 0 0,25-299-173 0 0,1 0 1 0 0,0 1-1 0 0,1-1 1 0 0,0 0-1 0 0,0 0 1 0 0,1 0-1 0 0,0-1 1 0 0,1 1-1 0 0,0-1 1 0 0,1 0-1 0 0,0 0 0 0 0,0 0 1 0 0,1 0-1 0 0,6 6-10 0 0,-60-66 2465 0 0,14 26-2651 0 0,0 2 0 0 0,-2 2 0 0 0,0 1 0 0 0,-2 2 0 0 0,-21-7 186 0 0,44 20-291 0 0,1 0-1 0 0,-1 1 0 0 0,0 1 1 0 0,0 0-1 0 0,0 2 0 0 0,-1-1 0 0 0,1 2 1 0 0,-4 0 291 0 0,-7 22-5233 0 0,23 3-5052 0 0,3-17 1116 0 0</inkml:trace>
  <inkml:trace contextRef="#ctx0" brushRef="#br0" timeOffset="52114.426">6986 4628 19388 0 0,'0'0'750'0'0,"0"0"-85"0"0,0 0 77 0 0,0 0 68 0 0,0 0-17 0 0,0 0-139 0 0,0 0-180 0 0,-33 36-118 0 0,-106 115-83 0 0,57-51 47 0 0,0 23-448 0 0,29-39-3390 0 0,36-61-372 0 0,7-13-2004 0 0,1-3-4261 0 0</inkml:trace>
  <inkml:trace contextRef="#ctx0" brushRef="#br0" timeOffset="52433.113">6552 4588 17964 0 0,'0'0'1036'0'0,"0"0"-434"0"0,0 0-230 0 0,0 0 18 0 0,0 0 96 0 0,0 0 111 0 0,0 0 54 0 0,0 0-49 0 0,0 0-98 0 0,0 0-99 0 0,18 32-76 0 0,60 103-60 0 0,6-23 292 0 0,-60-87-678 0 0,2-1 0 0 0,0-2 1 0 0,1 0-1 0 0,1-2 0 0 0,1-1 0 0 0,1-1 0 0 0,31 13 117 0 0,-33-21-3249 0 0,-18-9-1116 0 0,1-1-3820 0 0,-10 0 898 0 0</inkml:trace>
  <inkml:trace contextRef="#ctx0" brushRef="#br0" timeOffset="52681.343">7270 4868 8002 0 0,'0'0'1792'0'0,"0"0"-480"0"0,0 0-47 0 0,0 0 79 0 0,0 0-56 0 0,0 0-208 0 0,0 0-391 0 0,0 0-321 0 0,0 0-232 0 0,0 0-120 0 0,0 0-112 0 0,-88 187-112 0 0,86-179-192 0 0,2-1-433 0 0,0-3-679 0 0,0-4-1297 0 0,0 3-1856 0 0,0-3-2104 0 0</inkml:trace>
  <inkml:trace contextRef="#ctx0" brushRef="#br0" timeOffset="52834.155">7134 4463 19076 0 0,'0'0'1808'0'0,"0"0"-1255"0"0,0 0-193 0 0,0 0-88 0 0,0 0-192 0 0,0 0-368 0 0,0 0-569 0 0,0 0-327 0 0,0 0-16 0 0,0 0-336 0 0,0 0-921 0 0,0 0-2472 0 0,0 0-4769 0 0</inkml:trace>
  <inkml:trace contextRef="#ctx0" brushRef="#br0" timeOffset="53047.513">7780 4625 9962 0 0,'0'0'4434'0'0,"0"0"-2408"0"0,0 0-774 0 0,0 0-82 0 0,0 0-171 0 0,0 0-236 0 0,0 0-224 0 0,0 0-166 0 0,0 0-106 0 0,0 0-109 0 0,-31 17-92 0 0,-94 54-112 0 0,86-33-216 0 0,39-32 167 0 0,0-2 3 0 0,0 1-1 0 0,0 0 1 0 0,0 0 0 0 0,1 0-1 0 0,0 0 1 0 0,0 0 0 0 0,0 0-1 0 0,0-1 1 0 0,1 1 0 0 0,0 0 0 0 0,0-1-1 0 0,0 1 1 0 0,1-1 0 0 0,-1 0-1 0 0,1 0 1 0 0,0 0 0 0 0,0 0-1 0 0,1 0 1 0 0,-1-1 0 0 0,1 0 0 0 0,0 1-1 0 0,0-1 1 0 0,0 0 0 0 0,0-1-1 0 0,0 1 1 0 0,1-1 0 0 0,-1 0-1 0 0,2 1 93 0 0,-2-1 8 0 0,64 52-233 0 0,-66-52 284 0 0,0 0 1 0 0,0 0-1 0 0,0 0 1 0 0,0 0 0 0 0,0 0-1 0 0,-1 0 1 0 0,1 1-1 0 0,-1-1 1 0 0,1 1-1 0 0,-1-1 1 0 0,0 1 0 0 0,0 0-1 0 0,0-1 1 0 0,0 1-1 0 0,-1 0 1 0 0,1 0 0 0 0,-1-1-1 0 0,0 1 1 0 0,0 0-1 0 0,0 0 1 0 0,0 0-1 0 0,0-1 1 0 0,0 1 0 0 0,-1 0-1 0 0,1 0 1 0 0,-1-1-1 0 0,-1 4-59 0 0,-1-2 92 0 0,0 0-1 0 0,0 0 1 0 0,-1 0-1 0 0,1-1 1 0 0,-1 1 0 0 0,0-1-1 0 0,0 0 1 0 0,0 0-1 0 0,-1 0 1 0 0,1-1-1 0 0,-1 1 1 0 0,1-1-1 0 0,-1 0 1 0 0,0 0-1 0 0,0-1 1 0 0,0 0-1 0 0,0 0 1 0 0,-1 0-92 0 0,-57 7-4955 0 0,58-8-792 0 0,2 0-5187 0 0</inkml:trace>
  <inkml:trace contextRef="#ctx0" brushRef="#br0" timeOffset="53969.944">7364 4415 13571 0 0,'0'0'2691'0'0,"0"0"-1572"0"0,0 0-441 0 0,0 0 20 0 0,0 0 43 0 0,0 0-15 0 0,0 0-68 0 0,0 0-111 0 0,0 0-138 0 0,0 0-148 0 0,0 0-189 0 0,0 0-200 0 0,0 0-201 0 0,-15 1-212 0 0,-41 4-241 0 0,51-1-1204 0 0,18 0-2748 0 0,-13-4 3978 0 0,8 0-9718 0 0</inkml:trace>
  <inkml:trace contextRef="#ctx0" brushRef="#br0" timeOffset="55087.482">4886 5880 12307 0 0,'0'0'609'0'0,"0"0"-179"0"0,0 0 11 0 0,0 0 167 0 0,0 0 168 0 0,0 0 56 0 0,0 0-47 0 0,-30 34-136 0 0,-91 110-176 0 0,117-140-446 0 0,0 0-1 0 0,0 0 0 0 0,0 0 0 0 0,1 0 0 0 0,0 1 0 0 0,0 0 1 0 0,0 0-1 0 0,0-1 0 0 0,1 2 0 0 0,-1-1 0 0 0,1 0 0 0 0,1 0 1 0 0,-1 1-1 0 0,1-1 0 0 0,0 1 0 0 0,0-1 0 0 0,0 2-26 0 0,0 9 68 0 0,-1-10-28 0 0,0 1 0 0 0,0-1 1 0 0,1 1-1 0 0,0-1 0 0 0,0 1 0 0 0,1 0 1 0 0,-1-1-1 0 0,1 1 0 0 0,1 0 1 0 0,-1 0-1 0 0,1-1 0 0 0,1 1 1 0 0,-1-1-1 0 0,1 1 0 0 0,0-1 0 0 0,0 1 1 0 0,1-1-1 0 0,0 0 0 0 0,0 0 1 0 0,1 0-1 0 0,-1-1 0 0 0,1 1 1 0 0,0-1-1 0 0,1 0 0 0 0,-1 0 1 0 0,1 0-1 0 0,0-1 0 0 0,0 0 0 0 0,1 0 1 0 0,-1 0-1 0 0,1 0 0 0 0,0-1 1 0 0,0 0-1 0 0,0 0 0 0 0,0-1 1 0 0,4 2-41 0 0,-3-3 92 0 0,0-1 0 0 0,0 0 1 0 0,-1 0-1 0 0,1 0 0 0 0,0-1 1 0 0,0 1-1 0 0,0-2 1 0 0,-1 1-1 0 0,1-1 0 0 0,0 0 1 0 0,-1-1-1 0 0,0 1 1 0 0,0-1-1 0 0,1 0 0 0 0,-2-1 1 0 0,1 0-1 0 0,0 0 0 0 0,-1 0 1 0 0,0 0-1 0 0,0-1 1 0 0,0 0-1 0 0,0 0 0 0 0,-1 0 1 0 0,1-2-93 0 0,3-3 1 0 0,-2 0 0 0 0,1-1 0 0 0,-1 1 0 0 0,0-1 0 0 0,-1-1 0 0 0,-1 1 0 0 0,0-1 0 0 0,0 0 0 0 0,-1 0 0 0 0,-1 0 1 0 0,0 0-1 0 0,0-1 0 0 0,-1-2-1 0 0,0-2-382 0 0,-1 1 0 0 0,0 0 0 0 0,-1 0 0 0 0,-1 0 0 0 0,0 0 0 0 0,-1 0 0 0 0,-1 1 0 0 0,-1-1 0 0 0,0 1 0 0 0,0 0 0 0 0,-2 0 0 0 0,0 1 0 0 0,-1 0 0 0 0,0 0 0 0 0,-1 0 0 0 0,0 1 0 0 0,-2 1 0 0 0,-2-3 382 0 0,9 10-59 0 0,-1 1 0 0 0,0 0 0 0 0,0 0 0 0 0,0 1 0 0 0,-1-1 0 0 0,1 1 0 0 0,-1 0 0 0 0,0 0 0 0 0,0 1 0 0 0,0 0 0 0 0,0 0 0 0 0,0 0 0 0 0,0 1 1 0 0,0 0-1 0 0,-1 0 0 0 0,1 1 0 0 0,0 0 0 0 0,-1 0 0 0 0,1 0 0 0 0,0 1 0 0 0,-5 0 59 0 0,10-1 50 0 0,-1 1-1 0 0,1-1 1 0 0,-1 0 0 0 0,1 1 0 0 0,0-1-1 0 0,-1 1 1 0 0,1-1 0 0 0,0 1-1 0 0,-1 0 1 0 0,1-1 0 0 0,0 1-1 0 0,0 0 1 0 0,0 0 0 0 0,-1 0 0 0 0,1 0-1 0 0,0 0 1 0 0,0 0 0 0 0,1 0-1 0 0,-1 1 1 0 0,0-1 0 0 0,0 0-1 0 0,0 0 1 0 0,1 1 0 0 0,-1-1 0 0 0,1 0-1 0 0,-1 1 1 0 0,1-1 0 0 0,0 1-1 0 0,-1-1 1 0 0,1 1 0 0 0,0-1-1 0 0,0 0 1 0 0,0 1 0 0 0,0-1 0 0 0,0 1-1 0 0,0-1 1 0 0,0 1 0 0 0,1-1-1 0 0,-1 1 1 0 0,1-1 0 0 0,-1 0 0 0 0,1 1-1 0 0,-1-1 1 0 0,1 0 0 0 0,0 1-1 0 0,-1-1 1 0 0,1 0 0 0 0,0 0-1 0 0,0 0 1 0 0,0 1 0 0 0,0-1 0 0 0,1 0-50 0 0,12 1 249 0 0,1 0 0 0 0,-1-1 1 0 0,1-1-1 0 0,0 0 0 0 0,-1-1 1 0 0,1-1-1 0 0,0 0 1 0 0,-1-1-1 0 0,0-1 0 0 0,0 0 1 0 0,0-1-1 0 0,0 0 1 0 0,-1-1-1 0 0,0-1 0 0 0,0 0 1 0 0,0 0-1 0 0,-1-2 1 0 0,0 1-1 0 0,-1-1 0 0 0,5-6-249 0 0,13-9 204 0 0,-2-2 1 0 0,0 0-1 0 0,-2-2 0 0 0,-1-1 0 0 0,-2-1 0 0 0,0-1 1 0 0,-2 0-1 0 0,-2-2 0 0 0,13-30-204 0 0,-29 95 84 0 0,5 92-54 0 0,6 0 0 0 0,4-1 1 0 0,16 42-31 0 0,-16-76-79 0 0,10 46-193 0 0,-8-58-2 0 0,-4 2 0 0 0,-3 0 0 0 0,-4 0 0 0 0,-3 1 0 0 0,-3 0 0 0 0,-5 3 274 0 0,2-71 46 0 0,0 0 1 0 0,-2 0 0 0 0,1-1 0 0 0,-1 1-1 0 0,-1-1 1 0 0,0 0 0 0 0,-1 0 0 0 0,0 0-1 0 0,-1 0 1 0 0,0-1 0 0 0,0 0 0 0 0,-1 0-1 0 0,-1 0 1 0 0,1-1 0 0 0,-2 0 0 0 0,-7 6-47 0 0,14-13 37 0 0,0 0 0 0 0,0 0-1 0 0,-1 0 1 0 0,1-1 0 0 0,-1 1 0 0 0,1-1 0 0 0,-1 1 0 0 0,1-1 0 0 0,-1 0 0 0 0,0 0-1 0 0,1 0 1 0 0,-1-1 0 0 0,0 1 0 0 0,0-1 0 0 0,0 1 0 0 0,0-1 0 0 0,1 0 0 0 0,-1 0-1 0 0,0 0 1 0 0,0 0 0 0 0,0-1 0 0 0,0 1 0 0 0,0-1 0 0 0,1 0 0 0 0,-1 0-1 0 0,0 0 1 0 0,0 0 0 0 0,1 0 0 0 0,-1 0 0 0 0,1-1 0 0 0,-1 1 0 0 0,1-1 0 0 0,0 0-1 0 0,0 0 1 0 0,-1 0 0 0 0,1 0 0 0 0,0 0 0 0 0,1 0 0 0 0,-1 0 0 0 0,-1-2-37 0 0,-2-18-2 0 0,1 0 0 0 0,0-1 0 0 0,2 0 0 0 0,1 1 0 0 0,0-1 0 0 0,2 0 0 0 0,1 1 0 0 0,0-1 0 0 0,2 1 0 0 0,1-1 0 0 0,0 1 0 0 0,2 1 0 0 0,0-1 0 0 0,8-15 2 0 0,74-155-1643 0 0,-16 74-6698 0 0,-55 94-2426 0 0</inkml:trace>
  <inkml:trace contextRef="#ctx0" brushRef="#br0" timeOffset="55650.717">6088 6230 14067 0 0,'0'0'379'0'0,"0"0"-159"0"0,0 0-37 0 0,0 0 170 0 0,0 0 174 0 0,0 0 69 0 0,0 0-65 0 0,0 0-109 0 0,-2 32-75 0 0,-8 100-23 0 0,7-3 1898 0 0,18-135 1635 0 0,18-67-3392 0 0,2 2 1 0 0,4 1-1 0 0,3 2 1 0 0,18-18-466 0 0,-53 75 41 0 0,149-217-1152 0 0,-156 228 140 0 0,0 0-483 0 0,0 11-2845 0 0,0 4 797 0 0,0-5-1566 0 0,0 1-4458 0 0</inkml:trace>
  <inkml:trace contextRef="#ctx0" brushRef="#br0" timeOffset="55947.423">6749 5998 8210 0 0,'0'0'2096'0'0,"0"0"-431"0"0,0 0-305 0 0,0 0-139 0 0,0 0-150 0 0,0 0-169 0 0,0 0-161 0 0,0 0-68 0 0,0 0-41 0 0,-15 37-120 0 0,-48 120-113 0 0,37-50 119 0 0,24-104-466 0 0,1 1-1 0 0,0 0 0 0 0,0 0 0 0 0,0 0 1 0 0,0 0-1 0 0,1 0 0 0 0,-1 0 0 0 0,1 0 1 0 0,0 0-1 0 0,0 0 0 0 0,1 0 0 0 0,-1 0 1 0 0,1 0-1 0 0,0 0 0 0 0,0 0 0 0 0,0 0 1 0 0,1 0-1 0 0,-1-1 0 0 0,1 1 0 0 0,0 0 1 0 0,0-1-1 0 0,0 0 0 0 0,0 1 0 0 0,1-1 1 0 0,-1 0-1 0 0,1 0 0 0 0,0 0 0 0 0,0 0 1 0 0,0-1-1 0 0,0 1 0 0 0,1-1 0 0 0,-1 0 1 0 0,1 0-1 0 0,-1 0 0 0 0,1 0 0 0 0,0-1 1 0 0,2 1-52 0 0,1-1 117 0 0,-1-2 0 0 0,0 1 0 0 0,0-1 0 0 0,0 0 0 0 0,0 0 0 0 0,0 0 0 0 0,0-1 0 0 0,0 0 0 0 0,0 0 0 0 0,0-1 0 0 0,-1 1 0 0 0,1-1 0 0 0,-1-1 0 0 0,0 1 0 0 0,0-1 0 0 0,0 0 0 0 0,0 0 1 0 0,-1 0-1 0 0,1 0 0 0 0,-1-1 0 0 0,0 0 0 0 0,-1 0 0 0 0,1 0 0 0 0,-1 0 0 0 0,0-1 0 0 0,1-1-117 0 0,2-5 62 0 0,0-1-1 0 0,-1 1 1 0 0,0-1 0 0 0,-1 0-1 0 0,0-1 1 0 0,-1 1 0 0 0,-1-1 0 0 0,0 1-1 0 0,0-1 1 0 0,-2 0 0 0 0,0-7-62 0 0,-1 13-80 0 0,0 1 0 0 0,-1-1 0 0 0,0 0 1 0 0,-1 1-1 0 0,1-1 0 0 0,-1 1 0 0 0,-1 0 1 0 0,1 0-1 0 0,-1 0 0 0 0,-1 0 0 0 0,1 1 0 0 0,-1-1 1 0 0,0 1-1 0 0,0 1 0 0 0,-1-1 0 0 0,0 1 1 0 0,0 0-1 0 0,0 0 0 0 0,-6-3 80 0 0,6 4-618 0 0,-1 0 0 0 0,0 0 0 0 0,0 0 0 0 0,-1 1 0 0 0,1 0 0 0 0,-1 1 0 0 0,1 0-1 0 0,-1 0 1 0 0,0 0 0 0 0,0 1 0 0 0,0 0 0 0 0,-2 1 618 0 0,-7 0-5834 0 0,7 0-5018 0 0</inkml:trace>
  <inkml:trace contextRef="#ctx0" brushRef="#br0" timeOffset="56203.757">7206 5615 13475 0 0,'0'0'4918'0'0,"0"0"-3105"0"0,0 0-993 0 0,0 0-111 0 0,0 0-78 0 0,0 0-77 0 0,0 0-42 0 0,0 0-35 0 0,0 0-37 0 0,0 0-26 0 0,0 34-96 0 0,3 112-100 0 0,-2-74-108 0 0,-2 16-315 0 0,4 0-1 0 0,4 1 0 0 0,3-2 1 0 0,12 37 205 0 0,-12-64-1986 0 0,-8-21-3963 0 0,-5-30-2444 0 0,2-6 134 0 0</inkml:trace>
  <inkml:trace contextRef="#ctx0" brushRef="#br0" timeOffset="56452.267">7036 5994 16003 0 0,'0'0'850'0'0,"0"0"-83"0"0,0 0 21 0 0,0 0 44 0 0,0 0-56 0 0,0 0-110 0 0,0 0-106 0 0,0 0-75 0 0,0 0-91 0 0,34-2-134 0 0,106-5-82 0 0,-6 12-247 0 0,-119-4-79 0 0,146 4-4489 0 0,-56-7-6909 0 0,-81-1 5387 0 0</inkml:trace>
  <inkml:trace contextRef="#ctx0" brushRef="#br0" timeOffset="57010.315">7925 5928 9306 0 0,'0'0'2766'0'0,"0"0"-978"0"0,0 0-389 0 0,0 0-60 0 0,0 0-119 0 0,-34 14-191 0 0,-111 47-197 0 0,59-8 272 0 0,72-41-896 0 0,-2 2 5 0 0,5-6-197 0 0,0 0 1 0 0,0 0-1 0 0,1 1 1 0 0,0 0-1 0 0,1 1 1 0 0,0 0-1 0 0,0 1 1 0 0,1 0-1 0 0,0 0 1 0 0,1 1-1 0 0,1 0 1 0 0,0 0-1 0 0,0 0 1 0 0,1 1 0 0 0,1 0-1 0 0,0 0 1 0 0,-1 7-17 0 0,6-17-35 0 0,1-1 0 0 0,-1 1 0 0 0,1-1 1 0 0,0 0-1 0 0,0 0 0 0 0,0 1 0 0 0,0-2 1 0 0,0 1-1 0 0,0 0 0 0 0,1 0 0 0 0,-1-1 1 0 0,1 1-1 0 0,-1-1 0 0 0,1 0 0 0 0,-1 1 1 0 0,1-1-1 0 0,0 0 0 0 0,-1-1 0 0 0,1 1 1 0 0,0 0-1 0 0,0-1 0 0 0,0 0 0 0 0,0 0 1 0 0,-1 0-1 0 0,1 0 0 0 0,0 0 0 0 0,0 0 1 0 0,0-1-1 0 0,0 1 0 0 0,-1-1 0 0 0,1 0 1 0 0,0 0-1 0 0,0 0 0 0 0,1-1 35 0 0,13-5 10 0 0,0-1 1 0 0,-1-1-1 0 0,0 0 0 0 0,-1-1 1 0 0,0-1-1 0 0,-1-1 0 0 0,0 0 1 0 0,-1 0-1 0 0,0-1 0 0 0,3-5-10 0 0,14-12 9 0 0,107-117-469 0 0,-135 147 451 0 0,-1 1 0 0 0,0-1 0 0 0,0 0 0 0 0,0 1 0 0 0,0-1-1 0 0,0 1 1 0 0,0 0 0 0 0,0-1 0 0 0,0 1 0 0 0,0 0 0 0 0,0 0 0 0 0,0 0 0 0 0,0-1 0 0 0,0 1 0 0 0,-1 0 0 0 0,1 0 0 0 0,0 0-1 0 0,-1 0 1 0 0,1 0 0 0 0,-1 1 0 0 0,1-1 0 0 0,-1 0 0 0 0,1 0 0 0 0,-1 0 0 0 0,0 0 0 0 0,0 0 0 0 0,0 1 0 0 0,1-1 0 0 0,-1 0-1 0 0,0 0 1 0 0,0 0 0 0 0,0 1 0 0 0,-1-1 0 0 0,1 0 0 0 0,0 0 0 0 0,0 0 0 0 0,-1 1 0 0 0,1-1 0 0 0,-1 0 0 0 0,1 0 0 0 0,-1 0-1 0 0,1 0 1 0 0,-1 0 0 0 0,0 0 0 0 0,1 0 0 0 0,-1 0 0 0 0,0 0 9 0 0,0 11-30 0 0,1 11-51 0 0,-1-19 24 0 0,-1 1-1 0 0,1-1 0 0 0,0 0 0 0 0,0 1 0 0 0,1-1 0 0 0,0 1 0 0 0,0 0 0 0 0,0-1 0 0 0,0 1 0 0 0,0-1 0 0 0,1 1 0 0 0,0-1 1 0 0,0 1-1 0 0,0-1 0 0 0,1 0 0 0 0,-1 1 0 0 0,1-1 0 0 0,0 0 0 0 0,0 0 0 0 0,1 0 0 0 0,-1 0 0 0 0,1-1 0 0 0,0 1 0 0 0,0-1 0 0 0,0 1 1 0 0,0-1-1 0 0,1 0 0 0 0,-1 0 0 0 0,1 0 0 0 0,0-1 0 0 0,-1 0 0 0 0,1 1 0 0 0,1-1 0 0 0,-1 0 0 0 0,0-1 0 0 0,0 1 0 0 0,4 0 58 0 0,4-3 112 0 0,-1-1 0 0 0,0 0 0 0 0,1-1 0 0 0,-1 0 0 0 0,0-1 0 0 0,0 0 0 0 0,-1-1 0 0 0,1 0 0 0 0,-1-1 0 0 0,0 0 0 0 0,-1 0 0 0 0,1-1 0 0 0,-1-1 0 0 0,0 1 0 0 0,-1-1 0 0 0,0-1 0 0 0,0 1 0 0 0,-1-2 0 0 0,0 1-1 0 0,4-8-111 0 0,-2 6 106 0 0,109-160 790 0 0,-98 137-924 0 0,-1 0 1 0 0,-2-1-1 0 0,-1 0 0 0 0,-1-2 1 0 0,-3 0-1 0 0,-1 0 1 0 0,-1-1-1 0 0,-2 0 0 0 0,-2-1 1 0 0,-2 1-1 0 0,0-34 28 0 0,-3 71 33 0 0,-1 0 0 0 0,1 0 0 0 0,0 0 1 0 0,-1 0-1 0 0,1 0 0 0 0,-1 0 0 0 0,0 0 0 0 0,1 0 0 0 0,-1 0 0 0 0,0 0 0 0 0,1-1 1 0 0,-1 1-1 0 0,0 0 0 0 0,0 0 0 0 0,0 0 0 0 0,0 0 0 0 0,0-1 0 0 0,0 1 1 0 0,-1 0-1 0 0,1 0 0 0 0,0 0 0 0 0,0 0 0 0 0,-1 0 0 0 0,1 0 0 0 0,-1 0 1 0 0,1 0-1 0 0,-1 0 0 0 0,1 0 0 0 0,-1 0 0 0 0,0 0 0 0 0,1 0 0 0 0,-1 0 1 0 0,0 0-1 0 0,0 0 0 0 0,0 1 0 0 0,0-1 0 0 0,0 0 0 0 0,0 1 0 0 0,0-1 0 0 0,0 1 1 0 0,0-1-1 0 0,0 1 0 0 0,0-1 0 0 0,0 1 0 0 0,0-1 0 0 0,0 1 0 0 0,0 0 1 0 0,0 0-1 0 0,-1 0 0 0 0,1 0 0 0 0,0 0 0 0 0,0 0 0 0 0,0 0 0 0 0,0 0 1 0 0,0 0-1 0 0,-1 0 0 0 0,1 1 0 0 0,0-1 0 0 0,-1 1-33 0 0,-9 14 1 0 0,1 0 0 0 0,0 1 0 0 0,2 0 0 0 0,-1 0 0 0 0,2 1 0 0 0,0 1 0 0 0,1-1 1 0 0,1 1-1 0 0,0 1-1 0 0,3-13 10 0 0,-16 67-2 0 0,4 0 1 0 0,2 1-1 0 0,4 1 0 0 0,3-1 0 0 0,4 56-8 0 0,1-113-273 0 0,1 1-1 0 0,1-1 0 0 0,1 0 0 0 0,0 0 0 0 0,2 0 0 0 0,-1 0 1 0 0,2 0-1 0 0,0-1 0 0 0,4 4 274 0 0,-8-17-926 0 0,0-9-13795 0 0,-2 3 10605 0 0</inkml:trace>
  <inkml:trace contextRef="#ctx0" brushRef="#br0" timeOffset="57195.33">8106 5825 13267 0 0,'0'0'1935'0'0,"0"0"-567"0"0,0 0-193 0 0,0 0 3 0 0,0 0-150 0 0,0 0-164 0 0,0 0-90 0 0,0 0-56 0 0,0 0-56 0 0,35 2-71 0 0,111 8-93 0 0,-25-4 244 0 0,-60-2-878 0 0,16 2-1550 0 0,-51-5-2764 0 0,-1-1-3312 0 0,-17 0-3004 0 0</inkml:trace>
  <inkml:trace contextRef="#ctx0" brushRef="#br0" timeOffset="57369.487">8693 6164 13843 0 0,'0'0'1608'0'0,"0"0"-527"0"0,0 0-193 0 0,0 0-160 0 0,0 0-296 0 0,0 0-360 0 0,0 0-288 0 0,0 0-192 0 0,0 0-280 0 0,0 0-489 0 0,0 0-623 0 0,0 0-848 0 0,0 0-1161 0 0,0 0-536 0 0,29 47 784 0 0</inkml:trace>
  <inkml:trace contextRef="#ctx0" brushRef="#br0" timeOffset="57532.285">8750 5678 7898 0 0,'0'0'3208'0'0,"0"0"-2327"0"0,0 0-545 0 0,0 0-312 0 0,0 0-360 0 0,0 0-161 0 0,0 0-375 0 0,0 0-600 0 0,0 0-1513 0 0,0 0-3200 0 0</inkml:trace>
  <inkml:trace contextRef="#ctx0" brushRef="#br0" timeOffset="57753.471">8883 5979 14955 0 0,'0'0'1611'0'0,"0"0"-472"0"0,0 0-247 0 0,0 0-62 0 0,0 0-179 0 0,0 0-251 0 0,0 0-187 0 0,0 0-108 0 0,0 0-59 0 0,0 0-53 0 0,0 0-22 0 0,-6 32-30 0 0,-15 98 4 0 0,20-128 56 0 0,1-1-1 0 0,-1 0 1 0 0,0 0-1 0 0,0 1 1 0 0,1-1-1 0 0,-1 0 1 0 0,1 1-1 0 0,-1-1 1 0 0,1 0-1 0 0,-1 1 1 0 0,1-1-1 0 0,0 1 1 0 0,0-1-1 0 0,0 0 1 0 0,0 1-1 0 0,0-1 1 0 0,0 1-1 0 0,0-1 1 0 0,0 1-1 0 0,1-1 0 0 0,-1 0 1 0 0,0 1-1 0 0,1-1 1 0 0,-1 1-1 0 0,1-1 1 0 0,0 0-1 0 0,-1 0 1 0 0,1 1-1 0 0,0-1 1 0 0,0 0-1 0 0,0 0 1 0 0,0 0-1 0 0,0 0 1 0 0,0 0-1 0 0,0 0 1 0 0,0 0-1 0 0,0 0 1 0 0,1 0-1 0 0,2 0 8 0 0,1 1 106 0 0,0-1-1 0 0,-1 0 1 0 0,1 0 0 0 0,0 0-1 0 0,0-1 1 0 0,-1 0 0 0 0,1 0-1 0 0,0 0 1 0 0,0 0 0 0 0,-1-1-1 0 0,1 0 1 0 0,0 0 0 0 0,-1 0-1 0 0,1-1 1 0 0,0 1 0 0 0,-1-1-1 0 0,0 0 1 0 0,1 0 0 0 0,-1-1-1 0 0,0 1 1 0 0,0-1 0 0 0,-1 0-1 0 0,1 0 1 0 0,0 0 0 0 0,-1-1-1 0 0,0 1 1 0 0,0-1 0 0 0,0 0-1 0 0,0 0 1 0 0,2-4-114 0 0,0 0 131 0 0,-1 0 1 0 0,1-1-1 0 0,-1 0 0 0 0,-1 0 1 0 0,0 0-1 0 0,0 0 0 0 0,-1 0 1 0 0,0-1-1 0 0,0 1 0 0 0,-1-1 1 0 0,0 1-1 0 0,-1-1 0 0 0,-1-3-131 0 0,1 4-529 0 0,-7-57 994 0 0,-3 50-3253 0 0,-8 10-3919 0 0,14 7 149 0 0,1 2-3161 0 0</inkml:trace>
  <inkml:trace contextRef="#ctx0" brushRef="#br0" timeOffset="58089.387">9146 6167 14699 0 0,'0'0'2437'0'0,"0"0"-932"0"0,0 0-420 0 0,0 0-88 0 0,0 0-197 0 0,0 0-185 0 0,0 0-103 0 0,0 0-122 0 0,0 0-64 0 0,0 0-83 0 0,0 0-111 0 0,0 0-88 0 0,18-33-36 0 0,57-101-25 0 0,-37 77-165 0 0,-37 57 111 0 0,1 1 0 0 0,-1-1 0 0 0,0 1-1 0 0,0 0 1 0 0,0-1 0 0 0,1 1 0 0 0,-1 0-1 0 0,0 0 1 0 0,0 0 0 0 0,0 0 0 0 0,0 0 0 0 0,0 0-1 0 0,0 0 1 0 0,-1 0 0 0 0,1 1 0 0 0,0-1-1 0 0,0 0 1 0 0,-1 0 0 0 0,1 1 0 0 0,-1-1-1 0 0,1 0 1 0 0,-1 1 0 0 0,0-1 0 0 0,1 1-1 0 0,-1-1 1 0 0,0 0 0 0 0,0 1 0 0 0,0-1 0 0 0,0 1-1 0 0,0-1 1 0 0,0 1 0 0 0,-1-1 0 0 0,1 0-1 0 0,-1 2 72 0 0,3 7-156 0 0,-2-5 143 0 0,1 0 0 0 0,-1 0 0 0 0,1-1-1 0 0,1 1 1 0 0,-1 0 0 0 0,1 0-1 0 0,-1 0 1 0 0,1-1 0 0 0,1 1 0 0 0,-1-1-1 0 0,1 0 1 0 0,-1 0 0 0 0,1 1-1 0 0,1-2 1 0 0,-1 1 0 0 0,0 0 0 0 0,1-1-1 0 0,0 1 1 0 0,0-1 0 0 0,0 0-1 0 0,0-1 1 0 0,0 1 0 0 0,1-1 0 0 0,-1 1-1 0 0,1-1 1 0 0,-1-1 0 0 0,1 1-1 0 0,0-1 1 0 0,1 1 13 0 0,1 0 174 0 0,-1-1 0 0 0,0 1 0 0 0,1-1-1 0 0,-1-1 1 0 0,1 1 0 0 0,-1-1 0 0 0,1 0 0 0 0,-1-1-1 0 0,0 1 1 0 0,1-1 0 0 0,-1-1 0 0 0,0 1 0 0 0,1-1-1 0 0,-1 0 1 0 0,0 0 0 0 0,0-1 0 0 0,0 0 0 0 0,-1 0 0 0 0,1 0-1 0 0,-1-1 1 0 0,0 0 0 0 0,0 0 0 0 0,0 0 0 0 0,0-1-174 0 0,51-94 921 0 0,-45 62-3474 0 0,-3 1-4282 0 0,-8 24-4980 0 0</inkml:trace>
  <inkml:trace contextRef="#ctx0" brushRef="#br0" timeOffset="63453.54">464 5519 1384 0 0,'0'0'1170'0'0,"0"0"-295"0"0,0 0-107 0 0,0 0 55 0 0,0 0 98 0 0,0 0 67 0 0,0 0 14 0 0,0 0 4 0 0,0 0-9 0 0,0 0-27 0 0,0 0-54 0 0,-5-2-41 0 0,-89-68 6176 0 0,19-31-4684 0 0,-30-132-1872 0 0,69 132-351 0 0,5-2 0 0 0,4-1 1 0 0,5-1-1 0 0,4-1 1 0 0,5-1-1 0 0,1-108-144 0 0,13 191 10 0 0,2-1 0 0 0,0 1 0 0 0,1 0 0 0 0,2 0 0 0 0,0 0 0 0 0,2 1 0 0 0,1 0 0 0 0,0 0 0 0 0,2 1 0 0 0,0 0-1 0 0,2 1 1 0 0,0 0 0 0 0,1 1 0 0 0,1 1 0 0 0,1 0 0 0 0,15-13-10 0 0,-15 18-6 0 0,1 1-1 0 0,0 1 0 0 0,1 1 1 0 0,1 0-1 0 0,0 1 1 0 0,0 1-1 0 0,1 1 1 0 0,0 1-1 0 0,8-2 7 0 0,-100 4 2408 0 0,-62-87-2120 0 0,18 20-160 0 0,52 64-147 0 0,58 49-462 0 0,8-25 468 0 0,1 1 1 0 0,0-1 0 0 0,1 0-1 0 0,1-1 1 0 0,0 1 0 0 0,1-1-1 0 0,1 0 1 0 0,1 0 0 0 0,1 1 12 0 0,8 19 31 0 0,57 141-21 0 0,5 26 2 0 0,-30-77 191 0 0,-36-136 1000 0 0,0-218-530 0 0,2 27-1626 0 0,37 79-7556 0 0,-41 107 1625 0 0,-3 5-4689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6:11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581 770 13371 0 0,'0'0'888'0'0,"0"0"-433"0"0,0 0-306 0 0,0 0-77 0 0,0 0 106 0 0,0 0 194 0 0,0 0 146 0 0,0 0 61 0 0,0 0 8 0 0,0 0-44 0 0,0 0-42 0 0,0 19-73 0 0,1 125 172 0 0,-16 499 385 0 0,13-590-956 0 0,-1 0 1 0 0,-4 0 0 0 0,-1 0 0 0 0,-3-1 0 0 0,-2 0-1 0 0,-13 30-29 0 0,-9-20 154 0 0,34-60-113 0 0,0 0-1 0 0,-1 0 0 0 0,1-1 0 0 0,0 1 0 0 0,-1-1 0 0 0,1 1 1 0 0,-1-1-1 0 0,1 1 0 0 0,-1-1 0 0 0,0 0 0 0 0,0 0 0 0 0,0 0 0 0 0,1 0 1 0 0,-1 0-1 0 0,0 0 0 0 0,0 0 0 0 0,0-1 0 0 0,0 1 0 0 0,-1-1 0 0 0,1 1 1 0 0,0-1-1 0 0,0 0 0 0 0,0 0 0 0 0,0 0 0 0 0,0 0 0 0 0,0 0 1 0 0,0-1-1 0 0,-1 1 0 0 0,1 0 0 0 0,0-1 0 0 0,0 0 0 0 0,-1 0-40 0 0,-1-3 21 0 0,1 1 0 0 0,0-1 0 0 0,0 0-1 0 0,1-1 1 0 0,-1 1 0 0 0,1 0-1 0 0,0-1 1 0 0,0 1 0 0 0,0-1 0 0 0,1 0-1 0 0,-1 1 1 0 0,1-1 0 0 0,0 0 0 0 0,1 0-1 0 0,-1 0 1 0 0,1 0 0 0 0,0 0 0 0 0,0-3-21 0 0,-1-6 1 0 0,0-46-8 0 0,2 0-1 0 0,3 1 1 0 0,2-1 0 0 0,3 1-1 0 0,3 1 1 0 0,2 0 0 0 0,2 1-1 0 0,14-29 8 0 0,8-20-13 0 0,5 3-1 0 0,4 1 1 0 0,4 2-1 0 0,5 3 1 0 0,3 3-1 0 0,14-11 14 0 0,-53 78 16 0 0,2 1 1 0 0,0 0-1 0 0,2 2 0 0 0,0 0 1 0 0,2 2-1 0 0,1 1 0 0 0,0 1 1 0 0,8-3-17 0 0,-33 21-11 0 0,0 1 0 0 0,0-1-1 0 0,0 1 1 0 0,0 0 0 0 0,0-1 0 0 0,0 1 0 0 0,0 0 0 0 0,0 0 0 0 0,0 1 0 0 0,1-1 0 0 0,-1 0 0 0 0,0 1 0 0 0,0-1-1 0 0,1 1 1 0 0,-1 0 0 0 0,1 0 0 0 0,-1 0 0 0 0,0 0 0 0 0,1 0 0 0 0,-1 0 0 0 0,0 1 0 0 0,1-1 0 0 0,-1 1 0 0 0,0-1-1 0 0,0 1 1 0 0,0 0 0 0 0,1 0 0 0 0,-1 0 0 0 0,0 0 0 0 0,0 1 0 0 0,0-1 0 0 0,0 0 0 0 0,-1 1 0 0 0,1-1 0 0 0,0 1-1 0 0,-1 0 1 0 0,1 0 0 0 0,-1-1 0 0 0,1 1 0 0 0,-1 0 0 0 0,1 2 11 0 0,-1 17 6 0 0,0 0 1 0 0,-2 1-1 0 0,-1-1 1 0 0,0 0-1 0 0,-2 0 1 0 0,0 0-1 0 0,-1-1 1 0 0,-1 1-1 0 0,-1-1 0 0 0,-1 0 1 0 0,-1-1-1 0 0,0 0 1 0 0,-2-1-1 0 0,0 1 1 0 0,-1-2-1 0 0,-3 3-6 0 0,9-9-7 0 0,-244 332 254 0 0,245-335-238 0 0,1-4-11 0 0,1 0 0 0 0,-1 0-1 0 0,1 0 1 0 0,0 0 0 0 0,1 0 0 0 0,-1 1 0 0 0,1-1 0 0 0,-1 1 0 0 0,1 0 0 0 0,1-1 0 0 0,-1 1-1 0 0,1 0 1 0 0,0 0 0 0 0,0 0 0 0 0,0 0 0 0 0,1 0 0 0 0,-1 0 0 0 0,1 1 0 0 0,1-1 0 0 0,-1 0-1 0 0,1 0 1 0 0,0 0 0 0 0,0 0 0 0 0,0 0 0 0 0,0 0 0 0 0,1-1 0 0 0,2 5 2 0 0,161 230 1047 0 0,-99-92 273 0 0,-60-134-1168 0 0,0 0 0 0 0,1 0 0 0 0,1-1-1 0 0,0 0 1 0 0,0 0 0 0 0,1 0 0 0 0,1-2 0 0 0,0 1 0 0 0,0-1 0 0 0,3 1-152 0 0,23-2-857 0 0,-3-21-5458 0 0,-24 5 935 0 0,-4 2-5691 0 0</inkml:trace>
  <inkml:trace contextRef="#ctx0" brushRef="#br0" timeOffset="252.336">1479 1565 10706 0 0,'0'0'2817'0'0,"0"0"-2513"0"0,0 0 40 0 0,0 0 24 0 0,0 0 96 0 0,0 0-40 0 0,0 0-120 0 0,0 0-88 0 0,-33 188-128 0 0,33-177-128 0 0,2 0-96 0 0,1-3-176 0 0,5-5-400 0 0,-3 1-416 0 0,-1-4-768 0 0,1 0-961 0 0,-1 0-1216 0 0,-2-4-808 0 0</inkml:trace>
  <inkml:trace contextRef="#ctx0" brushRef="#br0" timeOffset="504.539">1219 1098 14051 0 0,'0'0'2216'0'0,"0"0"-1295"0"0,0 0-417 0 0,0 0-304 0 0,0 0-328 0 0,0 0-568 0 0,0 0-657 0 0,0 0-239 0 0,0 0-432 0 0,0 0-1137 0 0,0 0-5777 0 0</inkml:trace>
  <inkml:trace contextRef="#ctx0" brushRef="#br0" timeOffset="1752.902">1930 1289 13019 0 0,'0'0'1289'0'0,"0"0"0"0"0,0 0-36 0 0,0 0-79 0 0,0 0-199 0 0,0 0-246 0 0,0 0-187 0 0,0 0-182 0 0,0 0-163 0 0,0 0-81 0 0,0 0-67 0 0,0 0-26 0 0,-26 35 4 0 0,-77 109-10 0 0,59-61 1 0 0,39-67-70 0 0,1 1 0 0 0,0 0 1 0 0,1 0-1 0 0,1 0 1 0 0,0 0-1 0 0,2 1 1 0 0,0-1-1 0 0,2 12 52 0 0,-1-27 21 0 0,1-1 0 0 0,-1 0 0 0 0,1 0 0 0 0,0 0 0 0 0,0 0 0 0 0,-1 0 0 0 0,1 0 0 0 0,0 0 0 0 0,0-1 0 0 0,0 1 0 0 0,0-1 0 0 0,0 1 0 0 0,0-1-1 0 0,0 0 1 0 0,0 0 0 0 0,0 0 0 0 0,0 0 0 0 0,0 0 0 0 0,0 0 0 0 0,0 0 0 0 0,0-1 0 0 0,0 1 0 0 0,0-1 0 0 0,-1 1 0 0 0,1-1 0 0 0,0 0 0 0 0,0 0 0 0 0,0 0-1 0 0,-1 0 1 0 0,1 0 0 0 0,0 0 0 0 0,-1 0 0 0 0,1-1-21 0 0,59-61 818 0 0,30-53-179 0 0,-79 97-573 0 0,1-1 1 0 0,1 2-1 0 0,0 0 1 0 0,1 1-1 0 0,2 1 1 0 0,-1 0-1 0 0,2 1 1 0 0,0 0-1 0 0,4 0-66 0 0,-21 14-4 0 0,0 0-1 0 0,1 0 0 0 0,-1 1 1 0 0,1-1-1 0 0,-1 0 0 0 0,1 1 1 0 0,-1-1-1 0 0,1 1 1 0 0,0 0-1 0 0,-1 0 0 0 0,1-1 1 0 0,0 1-1 0 0,-1 0 0 0 0,1 0 1 0 0,0 0-1 0 0,-1 1 0 0 0,1-1 1 0 0,-1 0-1 0 0,1 1 1 0 0,0-1-1 0 0,-1 1 0 0 0,1-1 1 0 0,-1 1-1 0 0,1 0 0 0 0,-1 0 1 0 0,0-1-1 0 0,1 1 0 0 0,-1 0 1 0 0,0 0-1 0 0,1 1 0 0 0,-1-1 1 0 0,0 0-1 0 0,0 0 1 0 0,0 0-1 0 0,0 1 0 0 0,0-1 1 0 0,0 1-1 0 0,-1-1 0 0 0,1 1 1 0 0,0-1-1 0 0,-1 1 0 0 0,1 0 5 0 0,20 75 25 0 0,-19-66-1 0 0,6 42-2 0 0,-3 0 0 0 0,-3 1 0 0 0,-1-1 0 0 0,-6 36-22 0 0,4-54-35 0 0,-2 1 0 0 0,-1-1 0 0 0,-2 0 0 0 0,-1-1 0 0 0,-2 1 0 0 0,-1-2 0 0 0,-2 1 0 0 0,-1-1 0 0 0,-2-1 0 0 0,-1 0 1 0 0,-6 6 34 0 0,-6-12 38 0 0,28-49-143 0 0,3 8 73 0 0,1 0-1 0 0,0 0 1 0 0,1 0 0 0 0,1 1-1 0 0,0 0 1 0 0,1 0 0 0 0,0 0-1 0 0,7-8 33 0 0,8-16 24 0 0,251-551-2403 0 0,-237 471 2432 0 0,-52 123 126 0 0,10 4-103 0 0,1 0-1 0 0,0 0 1 0 0,1 0-1 0 0,0 1 1 0 0,1-1-1 0 0,0 1 1 0 0,0 0 0 0 0,1 0-1 0 0,0 0 1 0 0,1 0-1 0 0,0 0 1 0 0,1 0-1 0 0,0 1 1 0 0,0-1 0 0 0,2 6-76 0 0,28 50 329 0 0,-25-49-290 0 0,0 0-1 0 0,1 0 1 0 0,1-1 0 0 0,1 0-1 0 0,0 0 1 0 0,1-1 0 0 0,10 13-39 0 0,-16-26 30 0 0,0 0 0 0 0,0 0 0 0 0,-1-1 0 0 0,1 1 1 0 0,0-1-1 0 0,0 0 0 0 0,1 0 0 0 0,-1 0 0 0 0,0 0 0 0 0,0 0 0 0 0,0-1 1 0 0,1 1-1 0 0,-1-1 0 0 0,0 0 0 0 0,1 0 0 0 0,-1 0 0 0 0,0-1 1 0 0,0 1-1 0 0,1-1 0 0 0,-1 0 0 0 0,0 0 0 0 0,0 0 0 0 0,0 0 0 0 0,0 0 1 0 0,0-1-1 0 0,0 1 0 0 0,0-1 0 0 0,0 0 0 0 0,-1 0 0 0 0,1 0 1 0 0,-1 0-1 0 0,1 0 0 0 0,-1-1 0 0 0,0 1 0 0 0,0-1 0 0 0,1 0-30 0 0,156-169 801 0 0,-59 56-616 0 0,42-23-58 0 0,-98 102-102 0 0,-21 76-467 0 0,-23-37 472 0 0,1 0 0 0 0,-1-1 0 0 0,0 1-1 0 0,0-1 1 0 0,0 1 0 0 0,-1 0-1 0 0,1-1 1 0 0,0 1 0 0 0,-1-1 0 0 0,1 1-1 0 0,-1-1 1 0 0,1 1 0 0 0,-1-1-1 0 0,0 1 1 0 0,1-1 0 0 0,-1 1 0 0 0,0-1-1 0 0,0 0 1 0 0,0 1 0 0 0,0-1-1 0 0,0 0 1 0 0,0 0 0 0 0,-1 0 0 0 0,1 0-1 0 0,0 0 1 0 0,0 0 0 0 0,-1 0-1 0 0,1-1 1 0 0,-1 1 0 0 0,1 0 0 0 0,-1-1-1 0 0,1 1 1 0 0,-1-1 0 0 0,1 1-1 0 0,-1-1 1 0 0,1 0 0 0 0,-2 1-30 0 0,-1 0-13 0 0,-124 77 181 0 0,121-73-179 0 0,0 1 0 0 0,0 0 0 0 0,1 0 0 0 0,0 0 0 0 0,0 1-1 0 0,1-1 1 0 0,0 1 0 0 0,0 1 0 0 0,0-1 0 0 0,1 1-1 0 0,0 0 1 0 0,1 0 0 0 0,-1 0 0 0 0,2 0 0 0 0,-1 1 0 0 0,1-1-1 0 0,0 1 1 0 0,1-1 0 0 0,0 1 0 0 0,1 0 0 0 0,0 8 11 0 0,0-13-13 0 0,0 0 1 0 0,0 1 0 0 0,1-1 0 0 0,-1 0 0 0 0,1 1-1 0 0,1-1 1 0 0,-1 0 0 0 0,0 0 0 0 0,1 0 0 0 0,0 0 0 0 0,0 0-1 0 0,0 0 1 0 0,0-1 0 0 0,1 1 0 0 0,0-1 0 0 0,-1 1-1 0 0,1-1 1 0 0,0 0 0 0 0,1 0 0 0 0,-1 0 0 0 0,0-1-1 0 0,1 1 1 0 0,0-1 0 0 0,-1 0 0 0 0,1 0 0 0 0,0 0-1 0 0,0 0 1 0 0,0-1 0 0 0,1 1 0 0 0,-1-1 0 0 0,0 0-1 0 0,0 0 1 0 0,1-1 0 0 0,-1 0 12 0 0,11 2 39 0 0,1-1 0 0 0,-1 0-1 0 0,0-1 1 0 0,0-1 0 0 0,0-1 0 0 0,1 0 0 0 0,-1-1-1 0 0,-1 0 1 0 0,1-2 0 0 0,0 1 0 0 0,-1-2-1 0 0,0 0 1 0 0,0 0 0 0 0,-1-2 0 0 0,8-4-39 0 0,16-14 235 0 0,-1-1 1 0 0,-1-2 0 0 0,-1-1-1 0 0,18-24-235 0 0,-13 15 68 0 0,-2-3 1 0 0,-2 0-1 0 0,-2-3 0 0 0,-2 0 0 0 0,-2-2 0 0 0,-2-1 1 0 0,13-33-69 0 0,-32 61-54 0 0,-1 1 0 0 0,-1-1 0 0 0,-1 0 0 0 0,0-1 1 0 0,-2 1-1 0 0,0-1 0 0 0,-1 0 0 0 0,-2 1 0 0 0,0-1 0 0 0,-1 0 1 0 0,-2-8 53 0 0,2 23-40 0 0,0-1 1 0 0,-1 0 0 0 0,0 1 0 0 0,0-1 0 0 0,-1 1 0 0 0,0 0 0 0 0,0 0 0 0 0,0 0-1 0 0,-1 0 1 0 0,0 0 0 0 0,0 1 0 0 0,0 0 0 0 0,-1 0 0 0 0,1 0 0 0 0,-1 0-1 0 0,-1 1 1 0 0,1-1 0 0 0,-1 1 0 0 0,1 1 0 0 0,-1-1 0 0 0,0 1 0 0 0,0 0 0 0 0,-1 1-1 0 0,1-1 1 0 0,-1 1 0 0 0,1 0 0 0 0,-1 1 0 0 0,0-1 0 0 0,1 2 0 0 0,-1-1 0 0 0,0 1-1 0 0,0-1 1 0 0,0 2 0 0 0,1-1 0 0 0,-1 1 0 0 0,0 0 0 0 0,0 1 0 0 0,1-1 0 0 0,-1 1-1 0 0,1 1 1 0 0,-1-1 39 0 0,-10 9-28 0 0,0 0 0 0 0,0 1 0 0 0,2 0 0 0 0,-1 2 0 0 0,2 0 1 0 0,0 0-1 0 0,0 1 0 0 0,1 1 0 0 0,1 0 0 0 0,1 1 0 0 0,1 0 0 0 0,0 1 0 0 0,1 0 0 0 0,0 1 0 0 0,2-1 0 0 0,0 1 0 0 0,2 1 0 0 0,0-1 0 0 0,1 1 0 0 0,1 0 0 0 0,0 0 0 0 0,2 1 0 0 0,0 9 28 0 0,1-16 19 0 0,0 0 1 0 0,1 1-1 0 0,0-1 0 0 0,2 0 0 0 0,-1 0 0 0 0,2-1 0 0 0,-1 1 0 0 0,2 0 0 0 0,0-1 0 0 0,1 0 0 0 0,0 0 0 0 0,1-1 0 0 0,0 0 0 0 0,1 0 0 0 0,0 0 0 0 0,1-1 0 0 0,0-1 0 0 0,1 1 1 0 0,0-1-1 0 0,1-1 0 0 0,0 0 0 0 0,0-1 0 0 0,1 0 0 0 0,7 4-19 0 0,-1-4-17 0 0,1-1 0 0 0,0 0 0 0 0,0-1 0 0 0,0-1 0 0 0,1-1 0 0 0,-1-1 0 0 0,1-1 0 0 0,18 0 17 0 0,-4-22-1767 0 0,-29 7-1641 0 0,-3-1-3697 0 0,-2 10-4131 0 0</inkml:trace>
  <inkml:trace contextRef="#ctx0" brushRef="#br0" timeOffset="2005.962">2467 855 18316 0 0,'0'0'1360'0'0,"0"0"-264"0"0,0 0-215 0 0,0 0-161 0 0,0 0-112 0 0,0 0-168 0 0,0 0-160 0 0,0 0-144 0 0,0 0-248 0 0,0 0-288 0 0,0 0-288 0 0,0 0-504 0 0,0 0-913 0 0,0 0-2104 0 0,35-19-8241 0 0</inkml:trace>
  <inkml:trace contextRef="#ctx0" brushRef="#br0" timeOffset="2419.652">1249 1171 13883 0 0,'0'0'1754'0'0,"0"0"-119"0"0,0 0-175 0 0,0 0-241 0 0,0 0-306 0 0,0 0-302 0 0,0 0-244 0 0,0 0-186 0 0,0 0-205 0 0,0 0-160 0 0,0 0-52 0 0,0 0 0 0 0,0 0 55 0 0,0 6 51 0 0,18 44-1527 0 0,-13-46 938 0 0,12 9-5958 0 0,-8-12-4102 0 0</inkml:trace>
  <inkml:trace contextRef="#ctx0" brushRef="#br0" timeOffset="3521.306">4621 527 9426 0 0,'0'0'1468'0'0,"0"0"41"0"0,0 0-38 0 0,0 0-107 0 0,0 0-173 0 0,0 0-214 0 0,0 0-196 0 0,0 0-224 0 0,0 0-181 0 0,0 0-163 0 0,0 0-121 0 0,0 0-32 0 0,0 4 19 0 0,34 144 1315 0 0,-7 29-721 0 0,-7 1 0 0 0,-9 0 0 0 0,-9 112-673 0 0,-2-289 44 0 0,0-1 19 0 0,0 0 70 0 0,0 0 62 0 0,3-9 174 0 0,23-31-364 0 0,0 2-1 0 0,3 0 1 0 0,1 2-1 0 0,2 1 1 0 0,1 1-1 0 0,2 3 1 0 0,1 0-1 0 0,2 2-4 0 0,-13 7-7 0 0,-16 15-4 0 0,-1-2-14 0 0,1-1 0 0 0,1 2 1 0 0,-1-1-1 0 0,1 2 0 0 0,1-1 0 0 0,-1 1 0 0 0,1 1 0 0 0,1 0 0 0 0,-1 0 0 0 0,1 1 0 0 0,0 1 0 0 0,0 0 0 0 0,0 0 0 0 0,1 1 0 0 0,-1 1 0 0 0,1 0 0 0 0,0 1 0 0 0,12 0 25 0 0,-21 5-5 0 0,1-1 1 0 0,-1 1-1 0 0,-1 0 0 0 0,1 0 0 0 0,0 1 0 0 0,-1-1 0 0 0,0 1 0 0 0,0-1 0 0 0,0 1 0 0 0,-1 0 1 0 0,0 0-1 0 0,1 0 0 0 0,-2 1 0 0 0,1-1 0 0 0,-1 0 0 0 0,0 1 0 0 0,0-1 0 0 0,0 1 0 0 0,-1-1 1 0 0,1 1-1 0 0,-2-1 0 0 0,1 1 0 0 0,0 0 0 0 0,-1-1 0 0 0,0 1 0 0 0,-1-1 0 0 0,-1 5 5 0 0,3-8 7 0 0,-4 14 23 0 0,0 0 0 0 0,-2-1 0 0 0,0 1 0 0 0,0-1 0 0 0,-2-1 0 0 0,1 1 0 0 0,-2-1 0 0 0,0-1 0 0 0,-1 1 0 0 0,0-2-1 0 0,-1 1 1 0 0,0-1 0 0 0,-1-1-30 0 0,-6 9-14 0 0,0-1-1 0 0,-1-1 0 0 0,-1-1 0 0 0,-1 0 1 0 0,0-2-1 0 0,-1 0 0 0 0,0-1 0 0 0,-1-2 0 0 0,-1 0 1 0 0,0-1-1 0 0,-1-2 0 0 0,0 0 0 0 0,0-2 1 0 0,-15 2 14 0 0,39-9-38 0 0,-61-1-1044 0 0,40-31-3788 0 0,24 1-3897 0 0,1 23 116 0 0</inkml:trace>
  <inkml:trace contextRef="#ctx0" brushRef="#br0" timeOffset="3789.971">5696 976 13459 0 0,'0'0'988'0'0,"0"0"-84"0"0,0 0-2 0 0,0 0 133 0 0,0 0 29 0 0,-24 32-108 0 0,-74 101-186 0 0,52-48 116 0 0,43-80-858 0 0,1 1 0 0 0,1-1 0 0 0,-1 1 0 0 0,1-1 0 0 0,0 1-1 0 0,0 0 1 0 0,0 0 0 0 0,1-1 0 0 0,0 1 0 0 0,0 0-1 0 0,1 0 1 0 0,0-1 0 0 0,0 1 0 0 0,0 0 0 0 0,0-1-1 0 0,1 1 1 0 0,0-1 0 0 0,0 0 0 0 0,0 1 0 0 0,1-1-1 0 0,0 0 1 0 0,0 0 0 0 0,0-1 0 0 0,1 1 0 0 0,-1-1-1 0 0,1 1 1 0 0,0-1 0 0 0,1 0 0 0 0,-1-1 0 0 0,1 1-1 0 0,-1-1 1 0 0,1 0 0 0 0,0 0 0 0 0,0 0 0 0 0,0 0-1 0 0,1-1 1 0 0,-1 0 0 0 0,1 0 0 0 0,-1-1 0 0 0,5 1-28 0 0,-4-1 95 0 0,0 0 0 0 0,0 0 0 0 0,0-1 1 0 0,1 0-1 0 0,-1 0 0 0 0,0-1 1 0 0,0 0-1 0 0,0 0 0 0 0,0 0 0 0 0,0 0 1 0 0,0-1-1 0 0,-1 0 0 0 0,1-1 0 0 0,0 1 1 0 0,-1-1-1 0 0,0 0 0 0 0,0 0 0 0 0,1-1 1 0 0,-2 0-1 0 0,1 1 0 0 0,0-2 0 0 0,-1 1 1 0 0,0 0-1 0 0,0-1 0 0 0,0 0 0 0 0,-1 0 1 0 0,1 0-1 0 0,-1-1-95 0 0,1-3-10 0 0,0-1-1 0 0,-1 1 1 0 0,-1 0-1 0 0,0-1 1 0 0,0 1 0 0 0,-1-1-1 0 0,0 0 1 0 0,0 1-1 0 0,-1-1 1 0 0,-1 0 0 0 0,1 0-1 0 0,-2 1 1 0 0,1-1-1 0 0,-1 1 1 0 0,-1-1 0 0 0,0 1-1 0 0,0 0 1 0 0,-1 0-1 0 0,-3-6 11 0 0,3 6-620 0 0,-1 1 0 0 0,0 0 0 0 0,0 0 0 0 0,-1 0-1 0 0,0 1 1 0 0,0 0 0 0 0,-1 0 0 0 0,0 0-1 0 0,0 1 1 0 0,0 0 0 0 0,-1 1 0 0 0,0-1 0 0 0,-2 0 620 0 0,-14-2-9346 0 0,15 8 2208 0 0</inkml:trace>
  <inkml:trace contextRef="#ctx0" brushRef="#br0" timeOffset="4274.075">6122 1039 9794 0 0,'0'0'1512'0'0,"0"0"-483"0"0,0 0-261 0 0,0 0-56 0 0,0 0-27 0 0,0 0-38 0 0,0 0-52 0 0,0 0-76 0 0,0 0-96 0 0,0 0-127 0 0,0 0-102 0 0,-28 34-79 0 0,-85 107-59 0 0,81-82-26 0 0,33-50-33 0 0,-1-6 30 0 0,1-1 0 0 0,-1 1 0 0 0,0 0 0 0 0,1-1 0 0 0,-1 1 0 0 0,1 0 0 0 0,0-1 0 0 0,0 1 0 0 0,0-1 0 0 0,0 1 0 0 0,1-1 0 0 0,-1 1 0 0 0,1-1 0 0 0,-1 0 0 0 0,1 0 0 0 0,0 0 0 0 0,0 0 0 0 0,0 0 0 0 0,0 0 0 0 0,0 0 0 0 0,0-1 0 0 0,0 1 0 0 0,1-1 0 0 0,-1 1 0 0 0,0-1 0 0 0,1 0 0 0 0,-1 0 0 0 0,1 0 0 0 0,0 0 1 0 0,-1-1-1 0 0,1 1 0 0 0,0-1 0 0 0,-1 1 0 0 0,1-1 0 0 0,0 0 0 0 0,0 0 0 0 0,-1 0 0 0 0,2-1-27 0 0,5 1 256 0 0,1 0 0 0 0,-1-1 1 0 0,1 0-1 0 0,-1-1 0 0 0,1 0 1 0 0,-1 0-1 0 0,0-1 0 0 0,0-1 1 0 0,0 1-1 0 0,6-5-256 0 0,3-6 297 0 0,0 0 0 0 0,-2-1 0 0 0,0-1 0 0 0,0 0 0 0 0,-2-2 0 0 0,0 1 0 0 0,-1-2 0 0 0,-1 0 0 0 0,0 0 0 0 0,-2-1 0 0 0,8-20-297 0 0,8-10 100 0 0,-7 19-133 0 0,-2 0 0 0 0,-1-2 0 0 0,-2 0 0 0 0,-1 0 1 0 0,-1-2-1 0 0,-2 1 0 0 0,-2-1 0 0 0,-1-1 0 0 0,-1 1 0 0 0,-3-1 0 0 0,0 0 0 0 0,-3 0 0 0 0,-2-18 33 0 0,3 49-33 0 0,-1 0-1 0 0,-1-1 1 0 0,1 1 0 0 0,-1 0-1 0 0,0 0 1 0 0,0 0 0 0 0,0 0-1 0 0,-1 0 1 0 0,0 0-1 0 0,0 0 1 0 0,0 0 0 0 0,-1 1-1 0 0,1-1 1 0 0,-1 1 0 0 0,0-1-1 0 0,0 1 1 0 0,-1 0-1 0 0,1 0 1 0 0,-1 1 0 0 0,0-1-1 0 0,0 1 1 0 0,0 0 0 0 0,0 0-1 0 0,-1 0 1 0 0,1 0-1 0 0,-1 1 1 0 0,0 0 0 0 0,0 0-1 0 0,0 0 1 0 0,0 1 0 0 0,0-1-1 0 0,0 1 1 0 0,0 0-1 0 0,0 1 1 0 0,0-1 0 0 0,-1 1-1 0 0,1 0 1 0 0,0 0 0 0 0,0 1-1 0 0,-1 0 1 0 0,1-1-1 0 0,0 2 1 0 0,-4 0 33 0 0,-7 9-53 0 0,0 0 0 0 0,1 1 1 0 0,0 1-1 0 0,0 0 0 0 0,2 1 0 0 0,0 1 0 0 0,0 0 0 0 0,1 0 1 0 0,1 1-1 0 0,1 1 0 0 0,0 0 0 0 0,1 0 0 0 0,-5 16 53 0 0,7-15-40 0 0,0 0 0 0 0,2 1 0 0 0,0 0 0 0 0,1 1 0 0 0,1-1 0 0 0,0 1 0 0 0,2-1-1 0 0,0 1 1 0 0,2 0 0 0 0,0-1 0 0 0,1 1 0 0 0,1-1 0 0 0,0 1 0 0 0,2-1 0 0 0,0 0 0 0 0,1-1-1 0 0,1 1 1 0 0,1-1 0 0 0,1 0 0 0 0,0-1 0 0 0,1 0 0 0 0,1-1 0 0 0,0 0 0 0 0,2 0 0 0 0,-1-1 0 0 0,2-1-1 0 0,14 12 41 0 0,-21-20-174 0 0,1 0 0 0 0,0-1 0 0 0,0 0-1 0 0,0-1 1 0 0,0 0 0 0 0,1 0-1 0 0,0-1 1 0 0,-1 0 0 0 0,1 0-1 0 0,0-1 1 0 0,1 0 0 0 0,-1-1-1 0 0,3 1 175 0 0,33 1-3449 0 0,-2-3-3380 0 0,-42 0 6695 0 0,13 0-7884 0 0</inkml:trace>
  <inkml:trace contextRef="#ctx0" brushRef="#br0" timeOffset="5409.026">6670 987 5681 0 0,'0'0'2183'0'0,"0"0"-1153"0"0,0 0-254 0 0,0 0 94 0 0,0 0 56 0 0,0 0-5 0 0,0 0-77 0 0,0 0-81 0 0,0 0-103 0 0,0 0-112 0 0,-3 32-63 0 0,-11 95-18 0 0,22-84 348 0 0,-3-42-556 0 0,-2 1-71 0 0,1 0 1 0 0,-1-1-1 0 0,1 1 0 0 0,-1-1 1 0 0,1 0-1 0 0,-1 0 1 0 0,1-1-1 0 0,0 1 0 0 0,-1-1 1 0 0,1 0-1 0 0,0 0 1 0 0,0 0-1 0 0,-1 0 1 0 0,1 0-1 0 0,0-1 0 0 0,-1 0 1 0 0,1 0-1 0 0,-1 0 1 0 0,1 0-1 0 0,-1 0 0 0 0,1-1 1 0 0,-1 0-1 0 0,0 1 1 0 0,0-1-1 0 0,0-1 0 0 0,0 1 1 0 0,0 0-1 0 0,0-1 1 0 0,0 1-1 0 0,-1-1-188 0 0,72-97 1584 0 0,-60 76-1367 0 0,84-140 55 0 0,-67 120-446 0 0,-30 43 44 0 0,-1 1-78 0 0,0 15-1107 0 0,-2 39 1221 0 0,1-41 76 0 0,0 1-1 0 0,0 0 1 0 0,1-1 0 0 0,1 1 0 0 0,0 0-1 0 0,1-1 1 0 0,1 1 0 0 0,0-1 0 0 0,1 1-1 0 0,0-1 1 0 0,1-1 0 0 0,4 8 18 0 0,39 61 84 0 0,-42-86 2584 0 0,-3-35-2408 0 0,-3 38-127 0 0,0 2-153 0 0,0 0 4 0 0,0 0-15 0 0,0 0-10 0 0,0 0 10 0 0,0 0-6 0 0,0 0-2 0 0,0 0 4 0 0,0 0-5 0 0,0 0-7 0 0,0 0 1 0 0,0 0 4 0 0,0 0 6 0 0,0 0 16 0 0,0 0 4 0 0,0 0 4 0 0,0 0 16 0 0,0 0 11 0 0,0 0 16 0 0,0 0-33 0 0,0 0-2 0 0,0 0-18 0 0,0 0 23 0 0,0 0-10 0 0,0 0 2 0 0,0 0 10 0 0,0 0-6 0 0,0 0 15 0 0,0 0 19 0 0,0 0-31 0 0,0 0-4 0 0,1 32-348 0 0,17 20 602 0 0,12 66 88 0 0,-16-48-245 0 0,-3 1-1 0 0,-2-1 1 0 0,-4 2 0 0 0,-4-1 0 0 0,-5 58-93 0 0,3-110 4 0 0,-2 0 0 0 0,0-1 0 0 0,0 1-1 0 0,-2-1 1 0 0,0 1 0 0 0,-2-1 0 0 0,0-1 0 0 0,0 0 0 0 0,-2 0 0 0 0,0 0 0 0 0,-1-1 0 0 0,-1 0 0 0 0,0-1-1 0 0,-1 0 1 0 0,-1-1 0 0 0,0-1 0 0 0,-1 1 0 0 0,0-2 0 0 0,-1 0 0 0 0,0-1 0 0 0,-1-1 0 0 0,0 0-1 0 0,-1-1 1 0 0,-3 0-4 0 0,18-8 6 0 0,-1 0 0 0 0,0 0-1 0 0,1 0 1 0 0,-1-1 0 0 0,0 1-1 0 0,0-1 1 0 0,0 0 0 0 0,1 1 0 0 0,-1-1-1 0 0,0-1 1 0 0,0 1 0 0 0,0 0-1 0 0,1-1 1 0 0,-1 0 0 0 0,0 1-1 0 0,0-1 1 0 0,1 0 0 0 0,-1 0 0 0 0,1 0-1 0 0,-1-1 1 0 0,1 1 0 0 0,-1-1-1 0 0,1 1 1 0 0,0-1 0 0 0,0 0-1 0 0,-1 0 1 0 0,1 0 0 0 0,1 0 0 0 0,-1 0-1 0 0,0-1 1 0 0,0 1 0 0 0,1 0-1 0 0,0-1 1 0 0,-1 1 0 0 0,1-1-1 0 0,0 0-5 0 0,-19-103 125 0 0,18 61-165 0 0,3 1-1 0 0,1 0 1 0 0,3 0 0 0 0,1 0 0 0 0,3 0 0 0 0,1 1 0 0 0,2 1-1 0 0,2 0 1 0 0,1 0 0 0 0,3 2 0 0 0,1 0 0 0 0,2 1 0 0 0,2 1-1 0 0,1 1 1 0 0,2 1 0 0 0,1 1 0 0 0,2 1 0 0 0,31-27 40 0 0,-32 39-59 0 0,1 1 1 0 0,1 1 0 0 0,0 2-1 0 0,1 0 1 0 0,1 3-1 0 0,1 0 1 0 0,1 2 0 0 0,-1 2-1 0 0,2 1 1 0 0,27-4 58 0 0,55 3-1384 0 0,-79 13-2035 0 0,-3 3-4333 0 0,-21-2-3852 0 0</inkml:trace>
  <inkml:trace contextRef="#ctx0" brushRef="#br0" timeOffset="11952.015">680 3572 6569 0 0,'0'0'459'0'0,"0"0"-474"0"0,0 0-101 0 0,0 0 195 0 0,0 0 360 0 0,-15 37 277 0 0,-48 119 156 0 0,34-17 857 0 0,25-113-1547 0 0,2-1 0 0 0,0 1 0 0 0,2 0 0 0 0,1 0 0 0 0,1 0 0 0 0,2 0 0 0 0,0-1 0 0 0,1 0 1 0 0,2 0-1 0 0,1 0 0 0 0,1 1-182 0 0,-6-20 105 0 0,0 0 1 0 0,1-1 0 0 0,-1 1-1 0 0,1-1 1 0 0,1 0-1 0 0,-1 0 1 0 0,1 0 0 0 0,-1-1-1 0 0,2 1 1 0 0,-1-1 0 0 0,0 0-1 0 0,1-1 1 0 0,-1 1 0 0 0,1-1-1 0 0,0 0 1 0 0,0-1-1 0 0,1 1 1 0 0,-1-1 0 0 0,0 0-1 0 0,1-1 1 0 0,-1 0 0 0 0,1 0-1 0 0,0 0 1 0 0,-1-1-1 0 0,1 0 1 0 0,0 0 0 0 0,-1 0-1 0 0,1-1 1 0 0,-1 0 0 0 0,1-1-1 0 0,-1 1 1 0 0,1-1-1 0 0,-1 0 1 0 0,0-1 0 0 0,0 0-1 0 0,0 0 1 0 0,0 0 0 0 0,0 0-1 0 0,3-4-105 0 0,11-11 287 0 0,-1-1 0 0 0,0-1-1 0 0,-2-1 1 0 0,0 0 0 0 0,-1-1 0 0 0,-2-1-1 0 0,0 0 1 0 0,-1-1 0 0 0,-2 0 0 0 0,0-1-1 0 0,5-20-286 0 0,-9 19 54 0 0,-2-1 0 0 0,0 0 0 0 0,-2 1 0 0 0,0-1 0 0 0,-2 0 0 0 0,-1 0 0 0 0,-2-7-54 0 0,1 24-69 0 0,0 0 0 0 0,-1-1 1 0 0,-1 1-1 0 0,1 0 0 0 0,-1 0 1 0 0,-1 0-1 0 0,0 1 0 0 0,0-1 1 0 0,-1 1-1 0 0,0 0 1 0 0,-1 0-1 0 0,0 0 0 0 0,0 1 1 0 0,-1 0-1 0 0,0 0 0 0 0,-1 1 1 0 0,1 0-1 0 0,-1 0 0 0 0,-1 1 1 0 0,1 0-1 0 0,-1 0 0 0 0,0 1 1 0 0,0 0-1 0 0,-1 1 0 0 0,1 0 1 0 0,-1 0-1 0 0,0 1 0 0 0,0 0 1 0 0,-1 1-1 0 0,1 0 1 0 0,0 1-1 0 0,-1 0 0 0 0,1 1 1 0 0,-1 0-1 0 0,1 0 0 0 0,0 1 1 0 0,-1 0-1 0 0,1 1 0 0 0,0 0 1 0 0,0 1-1 0 0,0 0 0 0 0,0 1 1 0 0,0 0-1 0 0,-1 1 69 0 0,-6 4-148 0 0,0 0 0 0 0,1 1-1 0 0,0 1 1 0 0,1 1 0 0 0,1 0 0 0 0,-1 0 0 0 0,2 2-1 0 0,-2 1 149 0 0,14-13-96 0 0,14-4 222 0 0,86-72 1948 0 0,249-277-579 0 0,-295 292-1119 0 0,-1-2 0 0 0,-4-3 0 0 0,35-60-376 0 0,-45 68 693 0 0,-37 55-521 0 0,-1 1-58 0 0,0 0-104 0 0,25 304-352 0 0,-2-80 329 0 0,10-1 0 0 0,53 183 13 0 0,-58-299 9 0 0,-5 2 0 0 0,-4 1-1 0 0,-6 0 1 0 0,0 104-9 0 0,-12-196 86 0 0,-1 0 0 0 0,-1 0-1 0 0,-1 0 1 0 0,-1 0 0 0 0,0-1 0 0 0,-1 1 0 0 0,-1-1 0 0 0,-1 0 0 0 0,0 0-1 0 0,-1-1 1 0 0,-1 1 0 0 0,0-2 0 0 0,-2 1 0 0 0,1-1 0 0 0,-2-1 0 0 0,-1 1-86 0 0,10-12 40 0 0,-1-1 0 0 0,1 1 0 0 0,-1-1 0 0 0,0 0 0 0 0,1 0 0 0 0,-1-1 0 0 0,0 1 0 0 0,0 0 0 0 0,-1-1 0 0 0,1 0 0 0 0,0 0 0 0 0,0 0 0 0 0,-1 0 0 0 0,1 0 0 0 0,0-1 0 0 0,-1 1 0 0 0,1-1 0 0 0,-1 0 0 0 0,1 0 0 0 0,0 0 0 0 0,-1-1 0 0 0,1 1 0 0 0,-1-1 0 0 0,1 0 0 0 0,0 0 0 0 0,-1 0 0 0 0,1 0 0 0 0,0 0 0 0 0,0-1 0 0 0,0 1 0 0 0,0-1 0 0 0,0 0 0 0 0,0 0 0 0 0,1 0 0 0 0,-1 0 0 0 0,1-1 0 0 0,-1 1 0 0 0,1-1 0 0 0,0 0 0 0 0,0 1 0 0 0,0-1 0 0 0,0 0 0 0 0,1 0 0 0 0,-2-3-40 0 0,-8-19-57 0 0,1 0 0 0 0,1-1 0 0 0,1 0 0 0 0,2 0 0 0 0,1-1 0 0 0,0 1 1 0 0,2-1-1 0 0,2 0 0 0 0,0 0 0 0 0,2 0 0 0 0,2-14 57 0 0,-3 28-28 0 0,3-43-448 0 0,3 1 0 0 0,2-1-1 0 0,3 1 1 0 0,1 1-1 0 0,4 0 1 0 0,17-41 476 0 0,83-167-8728 0 0,-86 206 2749 0 0,-10 19-498 0 0</inkml:trace>
  <inkml:trace contextRef="#ctx0" brushRef="#br0" timeOffset="12749.001">2554 4205 7442 0 0,'0'0'1113'0'0,"0"0"-619"0"0,0 0-180 0 0,0 0 221 0 0,0 0 399 0 0,0 0 381 0 0,0 0 196 0 0,0 0-4 0 0,0 0-167 0 0,0 0-239 0 0,0 0-218 0 0,0 0-156 0 0,0 0-91 0 0,22-39-84 0 0,71-127-56 0 0,50-82 897 0 0,72-112-573 0 0,-182 316-731 0 0,-31 70-606 0 0,-9 344 637 0 0,7-367-118 0 0,0 0 0 0 0,0-1 0 0 0,1 1 0 0 0,-1 0 1 0 0,0-1-1 0 0,1 1 0 0 0,0 0 0 0 0,0-1 0 0 0,0 1 0 0 0,0-1 0 0 0,0 1 0 0 0,0-1 1 0 0,0 0-1 0 0,1 1 0 0 0,-1-1 0 0 0,1 0 0 0 0,0 0 0 0 0,0 0 0 0 0,-1 0 1 0 0,1 0-1 0 0,1-1 0 0 0,-1 1 0 0 0,0 0 0 0 0,0-1 0 0 0,1 0 0 0 0,-1 1 0 0 0,0-1 1 0 0,1 0-1 0 0,-1 0 0 0 0,1-1 0 0 0,0 1 0 0 0,-1 0 0 0 0,1-1 0 0 0,0 1 1 0 0,-1-1-1 0 0,1 0 0 0 0,0 0 0 0 0,-1 0 0 0 0,2-1-2 0 0,5 0 43 0 0,0 0 0 0 0,1-1-1 0 0,-1 0 1 0 0,0 0 0 0 0,0-1 0 0 0,-1-1-1 0 0,1 1 1 0 0,-1-1 0 0 0,1-1 0 0 0,-1 0-1 0 0,0 0-42 0 0,39-32 101 0 0,-1-2 0 0 0,-2-2 0 0 0,-2-2 0 0 0,7-13-101 0 0,-17 21 19 0 0,188-194 92 0 0,-216 226-121 0 0,-4 2 4 0 0,0 0 1 0 0,1 0 0 0 0,-1 0-1 0 0,0 0 1 0 0,0 1-1 0 0,1-1 1 0 0,-1 0 0 0 0,1 0-1 0 0,-1 1 1 0 0,1-1 0 0 0,-1 0-1 0 0,1 1 1 0 0,-1-1 0 0 0,1 0-1 0 0,0 1 1 0 0,-1-1-1 0 0,1 1 1 0 0,0-1 0 0 0,-1 1-1 0 0,1-1 1 0 0,0 1 0 0 0,0 0-1 0 0,0-1 1 0 0,-1 1-1 0 0,1 0 1 0 0,0 0 0 0 0,0-1-1 0 0,0 1 1 0 0,0 0 0 0 0,-1 0-1 0 0,1 0 1 0 0,0 0 0 0 0,0 0-1 0 0,0 0 1 0 0,0 0-1 0 0,0 0 1 0 0,-1 1 0 0 0,1-1-1 0 0,0 0 1 0 0,0 0 0 0 0,0 1-1 0 0,-1-1 1 0 0,1 1 0 0 0,0-1-1 0 0,0 1 1 0 0,-1-1-1 0 0,1 1 1 0 0,0-1 0 0 0,-1 1-1 0 0,1-1 1 0 0,0 1 0 0 0,-1 0-1 0 0,1-1 1 0 0,-1 1 0 0 0,1 0-1 0 0,-1 0 1 0 0,0-1-1 0 0,1 1 1 0 0,-1 0 0 0 0,0 0 5 0 0,-3 243 161 0 0,-5-93-70 0 0,7-148-181 0 0,1 0 1 0 0,-1 0 0 0 0,0 1-1 0 0,1-1 1 0 0,0 0 0 0 0,-1 0-1 0 0,1 0 1 0 0,1 0 0 0 0,-1 1-1 0 0,0-1 1 0 0,1 0 0 0 0,0 0-1 0 0,-1 0 1 0 0,1 0-1 0 0,0 0 1 0 0,1 0 0 0 0,-1 0-1 0 0,0 0 1 0 0,1 0 0 0 0,0-1-1 0 0,0 1 1 0 0,0-1 0 0 0,0 1-1 0 0,0-1 1 0 0,0 0 0 0 0,0 1-1 0 0,1-1 1 0 0,-1 0 0 0 0,1-1-1 0 0,0 1 1 0 0,-1 0-1 0 0,1-1 1 0 0,0 0 0 0 0,0 1-1 0 0,2-1 90 0 0,27-1-4275 0 0,-10 0-3531 0 0,-11 0-797 0 0</inkml:trace>
  <inkml:trace contextRef="#ctx0" brushRef="#br0" timeOffset="13197">4533 3182 9514 0 0,'0'0'1810'0'0,"0"0"-482"0"0,0 0-276 0 0,0 0-88 0 0,0 0-53 0 0,0 0-73 0 0,-35 21-41 0 0,-112 71-63 0 0,67-20 262 0 0,66-55-765 0 0,-13 18 19 0 0,2 1-1 0 0,1 2 1 0 0,2 0 0 0 0,2 1 0 0 0,1 1 0 0 0,-8 29-250 0 0,24-59 22 0 0,0 0 0 0 0,0 1 0 0 0,1-1 0 0 0,1 1 0 0 0,0 0 0 0 0,0 0 0 0 0,1-1 0 0 0,0 1 0 0 0,2 10-22 0 0,0-17 14 0 0,0-1-1 0 0,1 1 1 0 0,0-1 0 0 0,-1 0-1 0 0,1 0 1 0 0,0 0-1 0 0,0 0 1 0 0,1 0-1 0 0,-1-1 1 0 0,0 1-1 0 0,1-1 1 0 0,0 0-1 0 0,-1 0 1 0 0,1-1-1 0 0,0 1 1 0 0,0-1-1 0 0,0 0 1 0 0,0 0-1 0 0,0 0 1 0 0,0 0-1 0 0,1-1 1 0 0,-1 1-1 0 0,0-1 1 0 0,0 0-1 0 0,0 0 1 0 0,1-1-1 0 0,-1 0 1 0 0,0 1-1 0 0,0-1 1 0 0,0 0-1 0 0,0-1 1 0 0,0 1 0 0 0,0-1-1 0 0,-1 0 1 0 0,1 0-1 0 0,0 0 1 0 0,0-1-14 0 0,33-23 120 0 0,-1-1 1 0 0,-1-1 0 0 0,-2-3 0 0 0,-1 0 0 0 0,-2-2 0 0 0,-1-1 0 0 0,-1-2-1 0 0,-1-2-120 0 0,177-262 227 0 0,-184 284-234 0 0,-19 16-27 0 0,-1 5-77 0 0,-11 254 426 0 0,10-253-348 0 0,0 0 1 0 0,1 0 0 0 0,0-1-1 0 0,0 1 1 0 0,0 0 0 0 0,1 0-1 0 0,0-1 1 0 0,0 1 0 0 0,0 0-1 0 0,1-1 1 0 0,0 1-1 0 0,0-1 1 0 0,0 0 0 0 0,1 1-1 0 0,0-1 1 0 0,0 0 0 0 0,0 0-1 0 0,0-1 1 0 0,1 1-1 0 0,0-1 1 0 0,0 0 0 0 0,0 0-1 0 0,0 0 1 0 0,1 0 0 0 0,0-1-1 0 0,-1 0 1 0 0,1 0 0 0 0,0 0-1 0 0,1 0 1 0 0,-1-1-1 0 0,0 0 1 0 0,1 0 0 0 0,-1-1-1 0 0,1 1 1 0 0,0-1 0 0 0,-1 0-1 0 0,3 0 33 0 0,43-11-3428 0 0,-20-6-5531 0 0,-29 15 8042 0 0,6-6-7310 0 0</inkml:trace>
  <inkml:trace contextRef="#ctx0" brushRef="#br0" timeOffset="13601.051">5024 3690 9802 0 0,'0'0'1654'0'0,"0"0"-346"0"0,0 0-141 0 0,0 0-28 0 0,0 0-56 0 0,0 0-36 0 0,0 0-59 0 0,0 0-59 0 0,0 0-90 0 0,0 0-135 0 0,16-36-142 0 0,51-112-138 0 0,94-168 622 0 0,-158 311-977 0 0,5-10-227 0 0,-3 24-450 0 0,-40 193 484 0 0,30-176 117 0 0,3-17 11 0 0,0-1 0 0 0,0 1 0 0 0,1-1 0 0 0,0 1 0 0 0,0-1 0 0 0,1 1 0 0 0,0 0 0 0 0,0-1 1 0 0,1 1-1 0 0,1-1 0 0 0,-1 1 0 0 0,1-1 0 0 0,1 1 0 0 0,-1-1 0 0 0,1 0 0 0 0,3 6-4 0 0,-2-11 72 0 0,1-1 0 0 0,-1 1 1 0 0,0-1-1 0 0,1 0 0 0 0,-1 0 0 0 0,1 0 1 0 0,-1-1-1 0 0,1 1 0 0 0,0-1 1 0 0,0 0-1 0 0,0-1 0 0 0,0 1 0 0 0,-1-1 1 0 0,1 0-1 0 0,0 0 0 0 0,0 0 1 0 0,0-1-1 0 0,0 0 0 0 0,0 0 0 0 0,0 0 1 0 0,-1 0-1 0 0,1-1 0 0 0,-1 0 1 0 0,1 0-1 0 0,-1 0 0 0 0,1 0 1 0 0,-1-1-1 0 0,0 0 0 0 0,0 0 0 0 0,0 0 1 0 0,-1 0-1 0 0,1 0 0 0 0,-1-1 1 0 0,3-3-73 0 0,91-132 970 0 0,-66 87-1038 0 0,-22 38-436 0 0,35-54-1145 0 0,-27 46-1873 0 0,1 1-3323 0 0,-10 13-4212 0 0</inkml:trace>
  <inkml:trace contextRef="#ctx0" brushRef="#br0" timeOffset="14412.954">5838 3090 11210 0 0,'0'0'2001'0'0,"0"0"-209"0"0,0 0-145 0 0,0 0-192 0 0,0 0-249 0 0,0 0-247 0 0,0 0-167 0 0,0 0-175 0 0,0 0-166 0 0,0 0-130 0 0,0 0-127 0 0,0 0-66 0 0,0 0-48 0 0,-9 8-40 0 0,-29 27-11 0 0,6 35 7 0 0,26-47-22 0 0,0-3-22 0 0,0 0 1 0 0,2 1-1 0 0,0-1 1 0 0,2 1 0 0 0,0 0-1 0 0,1 13 8 0 0,1-27-13 0 0,0-1 1 0 0,1 0-1 0 0,-1 0 0 0 0,2 1 0 0 0,-1-1 0 0 0,0 0 1 0 0,1 0-1 0 0,0 0 0 0 0,1 0 0 0 0,-1-1 0 0 0,1 1 1 0 0,0 0-1 0 0,1-1 0 0 0,-1 0 0 0 0,1 0 0 0 0,0 0 1 0 0,0 0-1 0 0,1-1 0 0 0,-1 0 0 0 0,1 0 0 0 0,0 0 1 0 0,0 0-1 0 0,5 2 13 0 0,-7-4 17 0 0,-1-1 1 0 0,1 0-1 0 0,0 0 1 0 0,0 0-1 0 0,0 0 0 0 0,-1 0 1 0 0,1 0-1 0 0,0-1 1 0 0,0 1-1 0 0,0-1 1 0 0,0 0-1 0 0,0 0 0 0 0,0 0 1 0 0,0 0-1 0 0,0-1 1 0 0,0 1-1 0 0,0-1 1 0 0,0 0-1 0 0,0 0 1 0 0,0 0-1 0 0,0 0 0 0 0,0 0 1 0 0,-1 0-1 0 0,1-1 1 0 0,-1 0-1 0 0,1 1 1 0 0,-1-1-1 0 0,1 0 0 0 0,0-1-17 0 0,54-75 792 0 0,-47 62-713 0 0,116-183 739 0 0,-16 39-522 0 0,-84 108-19 0 0,-25 52-214 0 0,-1 0 41 0 0,0 0 14 0 0,3 67 484 0 0,29 36-586 0 0,-5-21-90 0 0,-3 0 0 0 0,-4 2 0 0 0,-4 0 0 0 0,3 51 74 0 0,-15-83-47 0 0,-1 0-1 0 0,-3 1 1 0 0,-3 0 0 0 0,-1-1-1 0 0,-3 0 1 0 0,-2 0-1 0 0,-2-1 1 0 0,-14 36 47 0 0,10-46 38 0 0,-2-2 0 0 0,-2 0 0 0 0,-1 0 1 0 0,-2-2-1 0 0,-2-1 0 0 0,-1-1 0 0 0,-24 25-38 0 0,45-55 20 0 0,0 0 0 0 0,0-1 0 0 0,-1 1 0 0 0,0-1 0 0 0,0-1 0 0 0,0 1 0 0 0,0-1 1 0 0,-1 1-1 0 0,1-1 0 0 0,-1-1 0 0 0,0 1 0 0 0,0-1 0 0 0,0 0 0 0 0,0-1 0 0 0,0 1 0 0 0,-3-1-20 0 0,1-50 71 0 0,11 11-110 0 0,2 0 0 0 0,2 0 1 0 0,1 0-1 0 0,2 1 0 0 0,1 0 0 0 0,10-19 39 0 0,10-36-307 0 0,60-152-2072 0 0,-7 95-4244 0 0,-62 117 160 0 0,-6 8-3819 0 0</inkml:trace>
  <inkml:trace contextRef="#ctx0" brushRef="#br0" timeOffset="9442.055">8730 1348 1936 0 0,'0'0'3664'0'0,"0"0"-1940"0"0,0 0-521 0 0,0 0 65 0 0,0 0 111 0 0,0 0 10 0 0,0 0-22 0 0,0 0-99 0 0,0 0-161 0 0,0 0-167 0 0,0 0-173 0 0,-2-9-139 0 0,-2-6-290 0 0,1 0 0 0 0,1 0 0 0 0,0 0 0 0 0,1 0 0 0 0,1 0 0 0 0,1 0 0 0 0,0 0 1 0 0,1-3-339 0 0,9-30 202 0 0,2 2-1 0 0,2-1 1 0 0,2 2 0 0 0,2 0 0 0 0,2 1 0 0 0,2 1 0 0 0,26-36-202 0 0,-16 45-395 0 0,-26 61-338 0 0,24 134 1028 0 0,-30-158-276 0 0,-1-1 1 0 0,1 1-1 0 0,0-1 1 0 0,0 0-1 0 0,0 1 0 0 0,0-1 1 0 0,0 0-1 0 0,0 0 1 0 0,1 0-1 0 0,-1 0 1 0 0,1 0-1 0 0,-1 0 1 0 0,1 0-1 0 0,0 0 1 0 0,0-1-1 0 0,0 1 0 0 0,0-1 1 0 0,0 1-1 0 0,0-1 1 0 0,0 0-1 0 0,0 0 1 0 0,0 0-1 0 0,1 0 1 0 0,-1 0-1 0 0,0 0 1 0 0,1-1-1 0 0,-1 1 0 0 0,1-1 1 0 0,-1 0-1 0 0,1 1 1 0 0,-1-1-1 0 0,0 0 1 0 0,1-1-1 0 0,-1 1 1 0 0,1 0-1 0 0,-1-1 1 0 0,1 1-1 0 0,-1-1 0 0 0,0 0 1 0 0,1 0-1 0 0,-1 0 1 0 0,0 0-1 0 0,0 0 1 0 0,0 0-1 0 0,1-1 1 0 0,-1 1-1 0 0,-1-1 1 0 0,1 1-1 0 0,0-1 1 0 0,0 0-1 0 0,0 1 0 0 0,-1-1 1 0 0,1 0-1 0 0,-1 0 1 0 0,0-1-1 0 0,1 0-19 0 0,214-223 504 0 0,-186 192-493 0 0,-23 25-22 0 0,0 1 0 0 0,0-1-1 0 0,1 2 1 0 0,-1-1 0 0 0,2 1 0 0 0,-1 0-1 0 0,1 1 1 0 0,0 0 0 0 0,6-3 11 0 0,-13 10-31 0 0,-1-1 0 0 0,0 1 1 0 0,1-1-1 0 0,-1 1 0 0 0,0 0 1 0 0,1 0-1 0 0,-1 0 0 0 0,0 0 1 0 0,0 0-1 0 0,0 0 0 0 0,0 0 1 0 0,0 0-1 0 0,0 0 0 0 0,0 0 1 0 0,0 1-1 0 0,0-1 0 0 0,0 0 1 0 0,-1 1-1 0 0,1-1 0 0 0,0 0 1 0 0,-1 1-1 0 0,0-1 0 0 0,1 1 1 0 0,-1-1-1 0 0,0 1 0 0 0,1-1 1 0 0,-1 1-1 0 0,0-1 0 0 0,0 1 1 0 0,0-1-1 0 0,-1 1 31 0 0,3 4-3 0 0,37 211 286 0 0,-38-214-379 0 0,0-1 0 0 0,0 1 0 0 0,0-1 0 0 0,1 0 0 0 0,-1 1 0 0 0,1-1 0 0 0,-1 0 1 0 0,1 0-1 0 0,0 0 0 0 0,0 0 0 0 0,0 0 0 0 0,0 0 0 0 0,0-1 0 0 0,0 1 0 0 0,1-1 0 0 0,-1 1 0 0 0,1-1 0 0 0,-1 0 0 0 0,1 0 1 0 0,-1 0-1 0 0,1 0 0 0 0,-1-1 0 0 0,1 1 0 0 0,0-1 0 0 0,1 1 96 0 0,46 1-8852 0 0,-39-2 5191 0 0,1 0-4185 0 0</inkml:trace>
  <inkml:trace contextRef="#ctx0" brushRef="#br0" timeOffset="9826.399">10100 568 10922 0 0,'0'0'768'0'0,"0"0"41"0"0,0 0 52 0 0,0 0 67 0 0,0 0 29 0 0,0 0-27 0 0,-34 24-28 0 0,-104 76-43 0 0,51-21 549 0 0,3 53-202 0 0,82-130-1206 0 0,1 0 0 0 0,0 1 0 0 0,0-1 0 0 0,0 1 0 0 0,0-1 1 0 0,1 1-1 0 0,-1-1 0 0 0,1 1 0 0 0,-1-1 0 0 0,1 1 0 0 0,0 0 1 0 0,0-1-1 0 0,0 1 0 0 0,0 0 0 0 0,1-1 0 0 0,-1 1 0 0 0,1-1 0 0 0,-1 1 1 0 0,1-1-1 0 0,0 1 0 0 0,0-1 0 0 0,0 1 0 0 0,0-1 0 0 0,1 0 0 0 0,-1 1 1 0 0,1-1-1 0 0,-1 0 0 0 0,1 0 0 0 0,0 0 0 0 0,0 0 0 0 0,-1-1 0 0 0,1 1 1 0 0,1 0-1 0 0,-1-1 0 0 0,0 1 0 0 0,0-1 0 0 0,1 0 0 0 0,-1 0 1 0 0,0 0-1 0 0,1 0 0 0 0,-1 0 0 0 0,1 0 0 0 0,-1-1 0 0 0,1 1 0 0 0,0-1 0 0 0,6 0 118 0 0,-1 0-1 0 0,1 0 0 0 0,0-1 0 0 0,-1 0 1 0 0,1-1-1 0 0,-1 0 0 0 0,1 0 0 0 0,-1-1 0 0 0,0 0 1 0 0,0-1-1 0 0,0 1 0 0 0,0-1 0 0 0,-1-1 1 0 0,0 0-1 0 0,0 0 0 0 0,0 0 0 0 0,2-2-117 0 0,107-114 697 0 0,-95 96-635 0 0,48-37-166 0 0,-54 105-945 0 0,-14-39 944 0 0,0-1 0 0 0,-1 1 0 0 0,1 0 0 0 0,1 0 0 0 0,-1-1 0 0 0,0 1 0 0 0,1-1 0 0 0,0 1 0 0 0,0-1-1 0 0,0 0 1 0 0,0 0 0 0 0,0 0 0 0 0,1 0 0 0 0,-1 0 0 0 0,1 0 0 0 0,0-1 0 0 0,0 1 0 0 0,0-1 0 0 0,0 0-1 0 0,0 0 1 0 0,1 0 0 0 0,-1 0 0 0 0,1-1 0 0 0,-1 1 0 0 0,1-1 0 0 0,-1 0 0 0 0,1 0 0 0 0,0 0 0 0 0,0 0-1 0 0,-1-1 1 0 0,5 1 105 0 0,5-1-1642 0 0,20-1-7762 0 0,-24-2 1553 0 0</inkml:trace>
  <inkml:trace contextRef="#ctx0" brushRef="#br0" timeOffset="10459.15">10584 557 11690 0 0,'0'0'610'0'0,"0"0"-101"0"0,0 0 92 0 0,0 0 152 0 0,0 0 46 0 0,0 0-83 0 0,0 0-123 0 0,0 0-119 0 0,0 0-111 0 0,-21 33-102 0 0,-64 103-101 0 0,61-73-23 0 0,25-52-106 0 0,-1-6-5 0 0,0 1 0 0 0,0 0-1 0 0,0-1 1 0 0,1 1 0 0 0,0 0 0 0 0,0-1-1 0 0,0 1 1 0 0,1-1 0 0 0,0 1 0 0 0,0-1 0 0 0,0 0-1 0 0,1 0 1 0 0,-1 0 0 0 0,1 0 0 0 0,1 0-1 0 0,-1-1 1 0 0,0 1 0 0 0,1-1 0 0 0,0 0-1 0 0,0 0 1 0 0,1 0 0 0 0,-1 0 0 0 0,1-1-1 0 0,-1 0 1 0 0,3 1-26 0 0,6 1 207 0 0,1 0-1 0 0,0-1 0 0 0,0-1 1 0 0,0 0-1 0 0,0-1 0 0 0,0 0 1 0 0,1-1-1 0 0,-1-1 0 0 0,1 0 1 0 0,-1-1-1 0 0,1 0 1 0 0,-1-2-1 0 0,0 1 0 0 0,0-2 1 0 0,0 0-207 0 0,17-8 223 0 0,-1-2 0 0 0,0-1 0 0 0,-1-1 0 0 0,-1-1 1 0 0,0-2-1 0 0,-2-1 0 0 0,0-1 0 0 0,-1-1 0 0 0,-2-1 0 0 0,0-1 1 0 0,-1-1-1 0 0,-2-1 0 0 0,0-1 0 0 0,5-12-223 0 0,-8 18-1 0 0,0 0 0 0 0,-2-1 0 0 0,0-1 0 0 0,-2 0 0 0 0,0-1 0 0 0,-2 0 0 0 0,-1-1 0 0 0,0 0 0 0 0,-2-1 0 0 0,-1 0 0 0 0,-1 0 0 0 0,-1-1 0 0 0,-2 1 0 0 0,0-1 0 0 0,-2 0 0 0 0,-1 0 0 0 0,-1 0 0 0 0,-2-3 1 0 0,2 23-37 0 0,-1 0 1 0 0,1 0-1 0 0,-2 1 1 0 0,1-1-1 0 0,-1 0 1 0 0,0 1 0 0 0,0 0-1 0 0,-1 0 1 0 0,1 0-1 0 0,-1 0 1 0 0,-1 0-1 0 0,1 1 1 0 0,-1 0-1 0 0,0 0 1 0 0,0 0 0 0 0,-1 0-1 0 0,1 1 1 0 0,-1 0-1 0 0,0 0 1 0 0,0 0-1 0 0,-1 1 1 0 0,1 0-1 0 0,0 1 1 0 0,-1-1 0 0 0,0 1-1 0 0,0 0 1 0 0,0 1-1 0 0,0-1 1 0 0,0 1-1 0 0,0 1 1 0 0,0 0 0 0 0,0 0-1 0 0,0 0 1 0 0,-3 1 36 0 0,-9 4-60 0 0,0 1 0 0 0,0 0 0 0 0,1 2 1 0 0,0 0-1 0 0,1 1 0 0 0,-1 1 0 0 0,2 1 0 0 0,-1 0 1 0 0,2 1-1 0 0,0 0 0 0 0,0 2 0 0 0,1 0 1 0 0,1 0-1 0 0,0 1 0 0 0,1 1 0 0 0,0 0 1 0 0,2 0-1 0 0,0 1 0 0 0,1 1 0 0 0,0 0 0 0 0,2 0 1 0 0,-6 19 59 0 0,7-24-20 0 0,2 0 0 0 0,-1 0 0 0 0,2 0 0 0 0,-1 1 0 0 0,2-1 1 0 0,0 1-1 0 0,1 0 0 0 0,0 0 0 0 0,1 0 0 0 0,0 0 0 0 0,1-1 1 0 0,1 1-1 0 0,0 0 0 0 0,1-1 0 0 0,1 1 0 0 0,0-1 0 0 0,1 0 0 0 0,0 0 1 0 0,0 0-1 0 0,2-1 0 0 0,0 0 0 0 0,0 0 0 0 0,1-1 0 0 0,0 0 1 0 0,3 2 19 0 0,2-1 50 0 0,0-1 1 0 0,1-1 0 0 0,1 0 0 0 0,0-1 0 0 0,0 0-1 0 0,0-2 1 0 0,1 1 0 0 0,0-2 0 0 0,1 0 0 0 0,0-1 0 0 0,0-1-1 0 0,0 0 1 0 0,0-1 0 0 0,0-1 0 0 0,1-1 0 0 0,3 0-51 0 0,12-1 211 0 0,0-2 1 0 0,0-1 0 0 0,0-1 0 0 0,-1-1-1 0 0,0-2 1 0 0,0-2 0 0 0,-1-1 0 0 0,9-4-212 0 0,-8 1 125 0 0,-1-1 0 0 0,0-1 0 0 0,-1-2 0 0 0,-1-1 0 0 0,0-2 0 0 0,-1 0 0 0 0,-2-2 1 0 0,0-1-1 0 0,-1-1 0 0 0,20-25-125 0 0,-39 41 41 0 0,1-1 0 0 0,-1 0 0 0 0,0 0 1 0 0,-1 0-1 0 0,0-1 0 0 0,-1 0 0 0 0,0 0 1 0 0,0 0-1 0 0,-1 0 0 0 0,0-1 0 0 0,-1 1 1 0 0,0-1-1 0 0,-1 1 0 0 0,0-11-41 0 0,-2 19-12 0 0,0 1-1 0 0,0 0 0 0 0,-1 0 1 0 0,1 0-1 0 0,-1-1 0 0 0,1 1 1 0 0,-1 1-1 0 0,0-1 1 0 0,1 0-1 0 0,-1 0 0 0 0,0 1 1 0 0,0-1-1 0 0,1 1 0 0 0,-1-1 1 0 0,0 1-1 0 0,0 0 1 0 0,0-1-1 0 0,0 1 0 0 0,1 0 1 0 0,-1 0-1 0 0,0 1 1 0 0,0-1-1 0 0,0 0 0 0 0,0 1 1 0 0,1-1-1 0 0,-1 1 0 0 0,0-1 1 0 0,-1 1 12 0 0,-9 5-48 0 0,0-1 1 0 0,1 2-1 0 0,-1-1 1 0 0,1 2-1 0 0,1-1 1 0 0,-1 2-1 0 0,1-1 1 0 0,0 1-1 0 0,1 1 1 0 0,0 0-1 0 0,1 0 48 0 0,-8 8-48 0 0,2 0-1 0 0,0 1 1 0 0,1 1 0 0 0,1 0-1 0 0,0 0 1 0 0,2 1 0 0 0,1 1-1 0 0,0-1 1 0 0,2 2 0 0 0,0-1-1 0 0,2 1 1 0 0,0 0 0 0 0,2 0-1 0 0,0 0 1 0 0,2 0 0 0 0,0 1-1 0 0,3 16 49 0 0,-1-34-9 0 0,0 0-1 0 0,0 0 1 0 0,1 0-1 0 0,0 0 0 0 0,0 0 1 0 0,1 0-1 0 0,-1 0 0 0 0,1-1 1 0 0,0 1-1 0 0,1-1 1 0 0,0 0-1 0 0,-1 0 0 0 0,2 0 1 0 0,-1-1-1 0 0,0 0 0 0 0,1 1 1 0 0,0-1-1 0 0,0-1 0 0 0,0 1 1 0 0,0-1-1 0 0,1 0 1 0 0,-1 0-1 0 0,1 0 0 0 0,0-1 1 0 0,0 0-1 0 0,0 0 0 0 0,2 0 10 0 0,18 4-17 0 0,0-1 0 0 0,1-2 0 0 0,0 0 0 0 0,0-2 0 0 0,18-1 17 0 0,126-22-1413 0 0,-60-7-6940 0 0,-77 18-3057 0 0</inkml:trace>
  <inkml:trace contextRef="#ctx0" brushRef="#br0" timeOffset="27879.171">7902 2887 5953 0 0,'0'0'627'0'0,"0"0"23"0"0,0 0 222 0 0,0 0 277 0 0,0 0 144 0 0,0 0-49 0 0,0 0-164 0 0,0 0-174 0 0,0 0-137 0 0,0 0-118 0 0,0 0-104 0 0,-27 19-91 0 0,-82 60-77 0 0,36-15 926 0 0,72-64-1300 0 0,1 1 1 0 0,-1-1-1 0 0,1 0 0 0 0,-1 1 0 0 0,1-1 1 0 0,-1 0-1 0 0,1 1 0 0 0,-1-1 0 0 0,1 1 1 0 0,0-1-1 0 0,-1 1 0 0 0,1-1 0 0 0,0 1 1 0 0,0-1-1 0 0,-1 1 0 0 0,1-1 0 0 0,0 1 1 0 0,0-1-1 0 0,0 1 0 0 0,-1-1 0 0 0,1 1 0 0 0,0-1 1 0 0,0 1-1 0 0,0 0 0 0 0,0-1 0 0 0,0 1 1 0 0,0-1-1 0 0,0 1 0 0 0,0-1 0 0 0,1 1 1 0 0,-1 0-1 0 0,0-1 0 0 0,0 1 0 0 0,0-1 1 0 0,0 1-1 0 0,1-1 0 0 0,-1 1 0 0 0,0-1 1 0 0,1 1-1 0 0,-1-1 0 0 0,0 0 0 0 0,1 1 1 0 0,-1-1-1 0 0,1 1 0 0 0,-1-1 0 0 0,0 0 1 0 0,1 1-1 0 0,-1-1 0 0 0,1 0 0 0 0,-1 1 1 0 0,1-1-1 0 0,-1 0 0 0 0,1 0 0 0 0,0 1-5 0 0,39 9 196 0 0,-24-7-119 0 0,2 1 5 0 0,-11-3-49 0 0,-1-1 1 0 0,1 0 0 0 0,-1 1 0 0 0,0 1-1 0 0,1-1 1 0 0,-1 1 0 0 0,0 0 0 0 0,0 0-1 0 0,0 1 1 0 0,0-1 0 0 0,0 1 0 0 0,-1 1-1 0 0,1-1 1 0 0,-1 1 0 0 0,0 0 0 0 0,0 0-1 0 0,0 0 1 0 0,-1 1 0 0 0,1 0 0 0 0,-1 0 0 0 0,0 0-1 0 0,-1 0 1 0 0,1 1 0 0 0,-1 0 0 0 0,0-1-1 0 0,0 1 1 0 0,-1 0 0 0 0,0 0 0 0 0,0 1-1 0 0,0-1 1 0 0,-1 0 0 0 0,0 1-34 0 0,-3 8 144 0 0,-2 0 0 0 0,0 0-1 0 0,0 0 1 0 0,-1 0 0 0 0,-1-1 0 0 0,-1 0 0 0 0,0 0-1 0 0,-1 0 1 0 0,0-1 0 0 0,-1-1 0 0 0,0 1 0 0 0,-1-1 0 0 0,-1-1-1 0 0,1 0 1 0 0,-2 0 0 0 0,0-1 0 0 0,0 0 0 0 0,-7 2-144 0 0,-29 32 111 0 0,-35 18-483 0 0,108-87-6780 0 0,12-10-748 0 0,-20 22 1025 0 0</inkml:trace>
  <inkml:trace contextRef="#ctx0" brushRef="#br0" timeOffset="28365.631">8176 3476 6353 0 0,'0'0'2601'0'0,"0"0"-531"0"0,0 0-325 0 0,0 0-70 0 0,0 0-68 0 0,0 0-80 0 0,0 0-168 0 0,0 0-169 0 0,0 0-180 0 0,0 0-201 0 0,0 0-169 0 0,0 0-156 0 0,20-18-134 0 0,63-59-105 0 0,94-118 309 0 0,-148 166-518 0 0,9-11-3 0 0,3 2-1 0 0,0 1 1 0 0,3 2-1 0 0,9-3-32 0 0,-52 37-7 0 0,-1 0 0 0 0,1 0 0 0 0,0 1-1 0 0,0-1 1 0 0,-1 0 0 0 0,1 1 0 0 0,0-1-1 0 0,0 1 1 0 0,0-1 0 0 0,0 1 0 0 0,0-1 0 0 0,0 1-1 0 0,0 0 1 0 0,0 0 0 0 0,0-1 0 0 0,0 1-1 0 0,0 0 1 0 0,0 0 0 0 0,0 0 0 0 0,0 0 0 0 0,0 0-1 0 0,0 0 1 0 0,0 0 0 0 0,0 0 0 0 0,0 1-1 0 0,0-1 1 0 0,0 0 0 0 0,0 1 0 0 0,0-1 0 0 0,0 0-1 0 0,0 1 1 0 0,0-1 0 0 0,0 1 0 0 0,0 0-1 0 0,0-1 1 0 0,0 1 0 0 0,-1 0 0 0 0,1-1 0 0 0,0 1-1 0 0,-1 0 1 0 0,1 0 0 0 0,0 0 0 0 0,-1 0 0 0 0,1-1-1 0 0,-1 1 1 0 0,1 0 0 0 0,-1 0 0 0 0,0 0-1 0 0,1 0 1 0 0,-1 0 0 0 0,0 0 0 0 0,0 0 0 0 0,0 0-1 0 0,1 0 1 0 0,-1 1 0 0 0,0-1 0 0 0,0 0-1 0 0,-1 0 1 0 0,1 0 0 0 0,0 0 0 0 0,0 0 0 0 0,0 0-1 0 0,-1 0 1 0 0,1 0 0 0 0,-1 0 0 0 0,1 0-1 0 0,0 0 1 0 0,-1-1 0 0 0,0 1 0 0 0,0 1 7 0 0,-31 232 109 0 0,31-232-107 0 0,1-1 0 0 0,0 0 0 0 0,-1 1 0 0 0,1-1 0 0 0,0 1 0 0 0,0-1 0 0 0,0 0 0 0 0,0 1-1 0 0,0-1 1 0 0,1 0 0 0 0,-1 1 0 0 0,0-1 0 0 0,1 1 0 0 0,-1-1 0 0 0,1 0 0 0 0,-1 0 0 0 0,1 1 0 0 0,0-1 0 0 0,-1 0 0 0 0,1 0 0 0 0,0 0 0 0 0,0 1 0 0 0,0-1-1 0 0,0 0 1 0 0,0 0 0 0 0,0-1 0 0 0,0 1 0 0 0,0 0 0 0 0,0 0 0 0 0,0 0 0 0 0,1-1 0 0 0,-1 1 0 0 0,0-1 0 0 0,0 1 0 0 0,1-1 0 0 0,-1 1 0 0 0,0-1-1 0 0,1 0 1 0 0,-1 1 0 0 0,1-1 0 0 0,-1 0 0 0 0,0 0 0 0 0,1 0 0 0 0,-1 0 0 0 0,1 0 0 0 0,-1-1 0 0 0,2 1-2 0 0,13-2 51 0 0,1-1 1 0 0,-1-1 0 0 0,0 0-1 0 0,0-1 1 0 0,0-1 0 0 0,-1-1-1 0 0,0 0 1 0 0,0 0 0 0 0,0-2-1 0 0,-1 0 1 0 0,5-4-52 0 0,45-25 33 0 0,-44 27-30 0 0,65-19-356 0 0,-84 32 335 0 0,1-1 0 0 0,-1 1 0 0 0,0-1 0 0 0,0 1 1 0 0,0-1-1 0 0,0 1 0 0 0,0 0 0 0 0,0 0 1 0 0,0 0-1 0 0,-1-1 0 0 0,1 1 0 0 0,0 0 0 0 0,-1 0 1 0 0,0 0-1 0 0,1 0 0 0 0,-1 0 0 0 0,0 0 1 0 0,0 0-1 0 0,0 0 0 0 0,0 0 0 0 0,-1 0 1 0 0,1 0-1 0 0,0 0 0 0 0,-1 0 18 0 0,1 4-27 0 0,-1-5-55 0 0,1 0 0 0 0,-1 0-1 0 0,1 1 1 0 0,0-1 0 0 0,-1 0 0 0 0,1 1-1 0 0,0-1 1 0 0,0 1 0 0 0,0-1 0 0 0,0 0-1 0 0,0 1 1 0 0,0-1 0 0 0,0 0-1 0 0,1 1 1 0 0,-1-1 0 0 0,0 0 0 0 0,1 1-1 0 0,-1-1 1 0 0,1 0 0 0 0,-1 0 0 0 0,1 0-1 0 0,0 1 1 0 0,0-1 0 0 0,-1 0 0 0 0,1 0-1 0 0,0 0 1 0 0,0 0 0 0 0,0 0 0 0 0,0 0-1 0 0,0 0 1 0 0,0-1 0 0 0,0 1 0 0 0,1 0-1 0 0,-1 0 1 0 0,0-1 0 0 0,0 1 0 0 0,1-1-1 0 0,-1 1 1 0 0,0-1 0 0 0,0 0-1 0 0,1 1 1 0 0,-1-1 0 0 0,1 0 0 0 0,-1 0-1 0 0,0 0 1 0 0,1 0 0 0 0,-1 0 82 0 0,4 0-808 0 0,27-2-4386 0 0,-10-4-2323 0 0,-9-1 1025 0 0</inkml:trace>
  <inkml:trace contextRef="#ctx0" brushRef="#br0" timeOffset="29215.144">9710 2895 7362 0 0,'0'0'2651'0'0,"0"0"-1112"0"0,0 0-267 0 0,0 0 87 0 0,0 0 16 0 0,0 0-103 0 0,0 0-129 0 0,0 0-132 0 0,-32 15-128 0 0,-99 49-147 0 0,13 15 571 0 0,98-63-1219 0 0,0 1 0 0 0,1 1 0 0 0,1 1 0 0 0,0 0 0 0 0,1 1 0 0 0,-2 6-88 0 0,17-24-8 0 0,1 0 1 0 0,-1-1-1 0 0,1 1 0 0 0,0 0 0 0 0,0-1 0 0 0,0 1 1 0 0,0 0-1 0 0,0 0 0 0 0,0 0 0 0 0,0 0 1 0 0,0 0-1 0 0,1 0 0 0 0,-1 0 0 0 0,1 0 1 0 0,0 0-1 0 0,-1 0 0 0 0,1 1 0 0 0,0-1 0 0 0,0 0 1 0 0,1 0-1 0 0,-1 0 0 0 0,0 0 0 0 0,1 0 1 0 0,-1 0-1 0 0,1 0 0 0 0,-1 0 0 0 0,1 0 0 0 0,0 0 1 0 0,0 0-1 0 0,0 0 0 0 0,0 0 0 0 0,1 0 1 0 0,-1-1-1 0 0,0 1 0 0 0,1 0 0 0 0,-1-1 0 0 0,1 1 1 0 0,-1-1-1 0 0,1 0 0 0 0,0 1 0 0 0,-1-1 1 0 0,1 0-1 0 0,0 0 0 0 0,0 0 0 0 0,0 0 0 0 0,0-1 1 0 0,0 1-1 0 0,0 0 0 0 0,0-1 0 0 0,0 0 1 0 0,0 1-1 0 0,1-1 0 0 0,0 0 8 0 0,22-1 35 0 0,-1-1 0 0 0,1-1-1 0 0,-1-1 1 0 0,0-1 0 0 0,0-2 0 0 0,0 0 0 0 0,-1-1-1 0 0,0-2 1 0 0,-1 0 0 0 0,0-1 0 0 0,0-2-1 0 0,12-9-34 0 0,203-146 189 0 0,-207 156-410 0 0,-31 39-17 0 0,-26 119 110 0 0,27-143 122 0 0,0 0 1 0 0,-1 0-1 0 0,1 1 1 0 0,1-1 0 0 0,-1 0-1 0 0,0 0 1 0 0,1 1-1 0 0,0-1 1 0 0,0 0 0 0 0,0 0-1 0 0,0 0 1 0 0,0 0-1 0 0,0 0 1 0 0,1 0 0 0 0,0 0-1 0 0,-1 0 1 0 0,1-1-1 0 0,0 1 1 0 0,0-1 0 0 0,1 1-1 0 0,-1-1 1 0 0,0 0-1 0 0,1 0 1 0 0,-1 0-1 0 0,1 0 1 0 0,0 0 0 0 0,0-1-1 0 0,0 1 1 0 0,0-1-1 0 0,0 1 1 0 0,0-1 0 0 0,0 0-1 0 0,0-1 1 0 0,0 1-1 0 0,3 0 6 0 0,4 0 89 0 0,1 0 0 0 0,0 0 0 0 0,-1-1 0 0 0,1-1 0 0 0,-1 0 0 0 0,1 0 0 0 0,-1-1 0 0 0,1 0-1 0 0,-1-1 1 0 0,0 0 0 0 0,0-1 0 0 0,0 0 0 0 0,-1 0 0 0 0,1-1 0 0 0,-1 0 0 0 0,7-6-89 0 0,132-119 1734 0 0,-92 75-1406 0 0,-28 32-351 0 0,-1-2 1 0 0,-1 0-1 0 0,-1-2 0 0 0,-1-1 1 0 0,-2 0-1 0 0,-1-2 0 0 0,-1-1 1 0 0,-1 0-1 0 0,-2-1 0 0 0,-1-1 1 0 0,-2-1-1 0 0,-1 0 0 0 0,7-33 23 0 0,-20 66-19 0 0,1 0-1 0 0,-1 0 0 0 0,1-1 1 0 0,-1 1-1 0 0,0 0 0 0 0,0-1 1 0 0,0 1-1 0 0,1 0 0 0 0,-1-1 1 0 0,-1 1-1 0 0,1 0 0 0 0,0-1 1 0 0,0 1-1 0 0,0 0 0 0 0,-1-1 1 0 0,1 1-1 0 0,-1 0 0 0 0,1-1 1 0 0,-1 1-1 0 0,1 0 0 0 0,-1 0 1 0 0,0 0-1 0 0,1 0 0 0 0,-1-1 1 0 0,0 1-1 0 0,0 0 0 0 0,0 0 1 0 0,0 1-1 0 0,0-1 0 0 0,0 0 1 0 0,0 0-1 0 0,0 0 0 0 0,-1 1 1 0 0,1-1-1 0 0,0 0 0 0 0,0 1 1 0 0,0 0-1 0 0,-1-1 0 0 0,1 1 1 0 0,0-1-1 0 0,-1 1 0 0 0,1 0 1 0 0,0 0-1 0 0,-1 0 0 0 0,1 0 1 0 0,0 0-1 0 0,-1 0 0 0 0,1 0 1 0 0,-1 0-1 0 0,1 1 0 0 0,0-1 1 0 0,0 1-1 0 0,-1-1 0 0 0,1 0 1 0 0,0 1-1 0 0,0 0 0 0 0,-1-1 1 0 0,1 1-1 0 0,0 0 0 0 0,0 0 1 0 0,0 0-1 0 0,0-1 0 0 0,0 2 20 0 0,-17 10-76 0 0,1 0-1 0 0,1 2 0 0 0,0 0 1 0 0,0 1-1 0 0,2 1 0 0 0,0 0 1 0 0,1 1-1 0 0,0 0 0 0 0,1 1 1 0 0,-7 15 76 0 0,7-16-90 0 0,1 2 0 0 0,0-1 1 0 0,1 2-1 0 0,1-1 1 0 0,1 1-1 0 0,1 0 1 0 0,1 1-1 0 0,0 0 1 0 0,2 0-1 0 0,0 0 0 0 0,1 1 1 0 0,2-1-1 0 0,0 19 90 0 0,2-35-30 0 0,0 0 0 0 0,0 0 0 0 0,1 0-1 0 0,0 0 1 0 0,0 0 0 0 0,0 0 0 0 0,1 0-1 0 0,-1-1 1 0 0,1 1 0 0 0,0-1 0 0 0,1 0-1 0 0,-1 0 1 0 0,1 0 0 0 0,0 0 0 0 0,-1 0-1 0 0,2-1 1 0 0,-1 0 0 0 0,0 0 0 0 0,1 0-1 0 0,-1 0 1 0 0,1-1 0 0 0,0 0 0 0 0,0 0-1 0 0,0 0 1 0 0,0 0 0 0 0,0-1 0 0 0,0 0-1 0 0,4 0 31 0 0,5 2 90 0 0,0-2-1 0 0,0 1 1 0 0,1-2-1 0 0,-1 0 1 0 0,0-1-1 0 0,0 0 1 0 0,1-1-1 0 0,-1-1 1 0 0,0 0-1 0 0,2-2-89 0 0,23-9 367 0 0,0-2-1 0 0,-1-1 1 0 0,-1-3 0 0 0,-1 0-1 0 0,0-3 1 0 0,-2-1-1 0 0,-1-1 1 0 0,-1-2-1 0 0,17-18-366 0 0,10-16 134 0 0,-3-3 0 0 0,-2-2 0 0 0,-4-2-1 0 0,8-18-133 0 0,-53 77-20 0 0,-1 4 5 0 0,0 0 1 0 0,0-1-1 0 0,-1 0 0 0 0,1 0 0 0 0,-1 0 1 0 0,-1 0-1 0 0,1 0 0 0 0,-1-1 0 0 0,-1 1 1 0 0,1-1-1 0 0,-1 1 0 0 0,1-7 15 0 0,-2 13-5 0 0,0-1 0 0 0,0 0 0 0 0,-1 0 0 0 0,1 0 0 0 0,0 1 0 0 0,0-1 0 0 0,-1 0 0 0 0,1 0 0 0 0,0 1 0 0 0,-1-1 0 0 0,1 0 1 0 0,-1 1-1 0 0,1-1 0 0 0,-1 0 0 0 0,1 1 0 0 0,-1-1 0 0 0,1 1 0 0 0,-1-1 0 0 0,1 1 0 0 0,-1-1 0 0 0,0 1 0 0 0,1-1 0 0 0,-1 1 0 0 0,0-1 0 0 0,0 1 0 0 0,1 0 0 0 0,-1 0 0 0 0,0-1 0 0 0,0 1 0 0 0,1 0 0 0 0,-1 0 0 0 0,0 0 0 0 0,0 0 0 0 0,0 0 0 0 0,1 0 0 0 0,-1 0 0 0 0,0 0 0 0 0,0 0 0 0 0,0 0 0 0 0,1 0 0 0 0,-1 1 1 0 0,0-1-1 0 0,0 0 0 0 0,1 0 0 0 0,-1 1 0 0 0,0-1 0 0 0,0 1 0 0 0,1-1 0 0 0,-1 1 5 0 0,-40 20-304 0 0,16 2 260 0 0,2 0 0 0 0,1 1-1 0 0,1 1 1 0 0,1 1 0 0 0,1 1-1 0 0,1 1 1 0 0,2 0 0 0 0,1 1-1 0 0,1 1 1 0 0,1 0 0 0 0,2 1 0 0 0,1 1-1 0 0,-2 16 45 0 0,8-38-49 0 0,1-1-1 0 0,0 1 1 0 0,0 0-1 0 0,1 0 1 0 0,1 0 0 0 0,-1 0-1 0 0,2 1 1 0 0,-1-1-1 0 0,2 0 1 0 0,-1 0-1 0 0,1 1 1 0 0,1-1 0 0 0,0 0-1 0 0,0 0 1 0 0,1 0-1 0 0,0 0 1 0 0,1-1-1 0 0,0 1 1 0 0,0-1 0 0 0,1 0-1 0 0,0 0 1 0 0,1-1-1 0 0,0 1 1 0 0,0-1-1 0 0,1-1 1 0 0,0 1 0 0 0,1-1-1 0 0,-1 0 1 0 0,1-1-1 0 0,6 4 50 0 0,89 16-2901 0 0,-68-24-1141 0 0,0-4-3567 0 0,-17-1-793 0 0</inkml:trace>
  <inkml:trace contextRef="#ctx0" brushRef="#br0" timeOffset="30462.977">1229 5509 9754 0 0,'0'0'2523'0'0,"0"0"-2052"0"0,0 0-686 0 0,0 0 45 0 0,0 0 366 0 0,0 0 277 0 0,0 0 139 0 0,0 0 52 0 0,0 0-31 0 0,10 32-83 0 0,33 107-99 0 0,47 193 775 0 0,-52-126-628 0 0,-32-88 901 0 0,-7-117-1412 0 0,0 0-1 0 0,0 0 1 0 0,0-1-1 0 0,-1 1 0 0 0,1 0 1 0 0,0 0-1 0 0,0-1 0 0 0,-1 1 1 0 0,1-1-1 0 0,-1 1 0 0 0,1-1 1 0 0,0 0-1 0 0,-1 1 1 0 0,1-1-1 0 0,-1 0 0 0 0,1 0 1 0 0,0 0-1 0 0,-1 0 0 0 0,1 0 1 0 0,-1 0-1 0 0,1-1 0 0 0,-1 1 1 0 0,1 0-1 0 0,0-1 1 0 0,-1 1-1 0 0,1-1 0 0 0,0 1 1 0 0,-1-1-1 0 0,1 0 0 0 0,0 1 1 0 0,0-1-1 0 0,0 0 0 0 0,-1-1-86 0 0,-4-5 44 0 0,1-2 0 0 0,0 1 0 0 0,0 0 0 0 0,1-1 0 0 0,0 0 0 0 0,1 0 0 0 0,0 0 0 0 0,0-1 0 0 0,1 1 0 0 0,0-1 0 0 0,1 1 0 0 0,0-1-1 0 0,0 0 1 0 0,1 1 0 0 0,0-1 0 0 0,2-7-44 0 0,3-27-21 0 0,2 0 0 0 0,1 0-1 0 0,3 1 1 0 0,2 0 0 0 0,1 1-1 0 0,2 1 1 0 0,2 0 0 0 0,2 1-1 0 0,1 1 1 0 0,2 1 21 0 0,-11 16-5 0 0,14-28-33 0 0,2 1 1 0 0,2 1 0 0 0,3 1 0 0 0,1 2 0 0 0,29-29 37 0 0,-57 68-9 0 0,1-1 1 0 0,-1 1-1 0 0,1 0 0 0 0,1 0 0 0 0,-1 1 1 0 0,1 0-1 0 0,0 0 0 0 0,0 1 0 0 0,0 0 1 0 0,1 0-1 0 0,-1 1 0 0 0,1 0 0 0 0,0 0 1 0 0,0 1-1 0 0,0 1 0 0 0,0-1 1 0 0,0 1-1 0 0,6 1 9 0 0,-10 2-4 0 0,0 1 0 0 0,-1-1 0 0 0,1 1 1 0 0,-1 0-1 0 0,1 1 0 0 0,-1-1 0 0 0,0 1 1 0 0,0 0-1 0 0,-1 0 0 0 0,1 0 0 0 0,-1 1 1 0 0,0-1-1 0 0,0 1 0 0 0,0-1 0 0 0,-1 1 0 0 0,0 0 1 0 0,0 0-1 0 0,0 0 0 0 0,0 1 0 0 0,-1-1 1 0 0,0 0-1 0 0,0 1 0 0 0,0-1 0 0 0,-1 0 0 0 0,0 1 1 0 0,0-1-1 0 0,0 1 0 0 0,0-1 0 0 0,-2 4 4 0 0,1 16 75 0 0,-1 0-1 0 0,-1 0 1 0 0,-2 0-1 0 0,0-1 1 0 0,-1 1-1 0 0,-2-1 1 0 0,-1-1-1 0 0,0 1 0 0 0,-2-1 1 0 0,0-1-1 0 0,-2 0 1 0 0,-1-1-1 0 0,0 0 1 0 0,-1-1-1 0 0,-2-1 1 0 0,0 0-1 0 0,-18 15-74 0 0,29-28 1 0 0,-5 7-16 0 0,0 0 1 0 0,0-1 0 0 0,-1 0-1 0 0,-1-1 1 0 0,0-1-1 0 0,0 0 1 0 0,-1-1 0 0 0,0 0-1 0 0,-1-1 1 0 0,0 0 0 0 0,0-2-1 0 0,-1 1 1 0 0,0-2-1 0 0,0 0 1 0 0,0-1 0 0 0,-4 0 14 0 0,19-4-89 0 0,0 0 1 0 0,-1 0 0 0 0,1 0 0 0 0,0 0 0 0 0,0 0 0 0 0,0-1-1 0 0,-1 1 1 0 0,1 0 0 0 0,0 0 0 0 0,0-1 0 0 0,0 1 0 0 0,0-1 0 0 0,0 1-1 0 0,0-1 1 0 0,0 1 0 0 0,0-1 0 0 0,0 0 0 0 0,0 0 0 0 0,0 1-1 0 0,0-1 1 0 0,0 0 0 0 0,0 0 0 0 0,1 0 0 0 0,-1 0 0 0 0,0 0-1 0 0,1 0 1 0 0,-1 0 0 0 0,0 0 0 0 0,1 0 0 0 0,0 0 0 0 0,-1 0-1 0 0,1-1 1 0 0,0 1 0 0 0,-1 0 0 0 0,1 0 0 0 0,0 0 0 0 0,0 0-1 0 0,0-1 1 0 0,0 1 0 0 0,0 0 0 0 0,0 0 0 0 0,0 0 0 0 0,1-1 0 0 0,-1 1-1 0 0,0 0 1 0 0,1 0 0 0 0,-1 0 0 0 0,1-1 88 0 0,23-53-5968 0 0,-8 30 1043 0 0,-3 8-3134 0 0</inkml:trace>
  <inkml:trace contextRef="#ctx0" brushRef="#br0" timeOffset="31421.25">2517 5225 8434 0 0,'0'0'3224'0'0,"0"0"-2133"0"0,0 0-454 0 0,0 0 196 0 0,0 0 171 0 0,0 0 31 0 0,-35 32-80 0 0,-114 103-92 0 0,51-18 607 0 0,87-102-1267 0 0,-8 12 146 0 0,2 0-1 0 0,0 0 1 0 0,2 2-1 0 0,1 0 0 0 0,-1 7-348 0 0,14-34 8 0 0,0 0 1 0 0,0 0-1 0 0,0 0 0 0 0,0 0 0 0 0,0 0 1 0 0,0 0-1 0 0,1 0 0 0 0,-1 1 0 0 0,1-1 1 0 0,-1 0-1 0 0,1 0 0 0 0,0 1 0 0 0,0-1 0 0 0,0 0 1 0 0,0 0-1 0 0,1 1 0 0 0,-1-1 0 0 0,0 0 1 0 0,1 0-1 0 0,0 1 0 0 0,-1-1 0 0 0,1 0 1 0 0,0 0-1 0 0,0 0 0 0 0,0 0 0 0 0,1 0 0 0 0,-1 0 1 0 0,0 0-1 0 0,1-1 0 0 0,-1 1 0 0 0,1 0 1 0 0,-1-1-1 0 0,1 1 0 0 0,0-1 0 0 0,0 0 0 0 0,0 1 1 0 0,0-1-1 0 0,0 0 0 0 0,0 0 0 0 0,0 0 1 0 0,0 0-1 0 0,0-1 0 0 0,0 1 0 0 0,1-1 1 0 0,-1 1-1 0 0,0-1 0 0 0,2 0-8 0 0,13-2 73 0 0,-1 0 0 0 0,1-2-1 0 0,-1 0 1 0 0,0-1 0 0 0,0 0 0 0 0,-1-2-1 0 0,1 1 1 0 0,-2-2 0 0 0,1 0 0 0 0,-1-1-1 0 0,0-1 1 0 0,-1 0 0 0 0,0 0 0 0 0,0-1-1 0 0,-1-1 1 0 0,-1 0 0 0 0,0-1 0 0 0,2-3-73 0 0,9-8 38 0 0,0-1 1 0 0,-1-1-1 0 0,-2 0 1 0 0,0-2-1 0 0,-2 0 1 0 0,-1-1-1 0 0,7-20-38 0 0,-17 34-206 0 0,-7 25-304 0 0,-1 3 421 0 0,-1 2 52 0 0,-4 129-321 0 0,8-140 355 0 0,0 0 0 0 0,-1-1 0 0 0,1 1 0 0 0,0 0 0 0 0,1-1 0 0 0,-1 1 0 0 0,1 0 0 0 0,-1-1 0 0 0,1 0 0 0 0,0 1 0 0 0,0-1 0 0 0,1 0 0 0 0,-1 0 0 0 0,1 0 0 0 0,-1 0 1 0 0,1-1-1 0 0,0 1 0 0 0,0-1 0 0 0,0 0 0 0 0,1 0 0 0 0,-1 0 0 0 0,0 0 0 0 0,1 0 0 0 0,-1-1 0 0 0,1 1 0 0 0,0-1 0 0 0,-1 0 0 0 0,1 0 0 0 0,0 0 0 0 0,0-1 0 0 0,0 1 0 0 0,-1-1 0 0 0,1 0 0 0 0,0 0 0 0 0,0-1 3 0 0,25-3 76 0 0,0-2 0 0 0,-1-2 1 0 0,0 0-1 0 0,0-2 0 0 0,-1-1 1 0 0,0-1-1 0 0,-1-1 0 0 0,0-1 0 0 0,-1-2 1 0 0,-1 0-1 0 0,0-2 0 0 0,-2 0 1 0 0,0-2-1 0 0,8-9-76 0 0,153-158 147 0 0,-176 179-151 0 0,0-1 0 0 0,-1 0 0 0 0,0 0 0 0 0,0 0 0 0 0,-1-1 0 0 0,0 0 0 0 0,0 0 0 0 0,-1-1 0 0 0,-1 1 1 0 0,0-1-1 0 0,0 0 0 0 0,-1 1 0 0 0,-1-1 0 0 0,1 0 0 0 0,-2-5 4 0 0,0 14-14 0 0,0 0-1 0 0,-1 0 1 0 0,1 1 0 0 0,-1-1 0 0 0,1 0-1 0 0,-1 0 1 0 0,0 1 0 0 0,0-1 0 0 0,0 0-1 0 0,0 1 1 0 0,0-1 0 0 0,0 1-1 0 0,-1-1 1 0 0,1 1 0 0 0,0-1 0 0 0,-1 1-1 0 0,1 0 1 0 0,-1 0 0 0 0,1 0 0 0 0,-1 0-1 0 0,0 0 1 0 0,1 0 0 0 0,-1 0 0 0 0,0 0-1 0 0,0 1 1 0 0,0-1 0 0 0,1 1-1 0 0,-1-1 1 0 0,0 1 0 0 0,0 0 0 0 0,0 0-1 0 0,0 0 1 0 0,0 0 0 0 0,0 0 0 0 0,0 0-1 0 0,0 0 1 0 0,-1 1 14 0 0,-71 18-648 0 0,49-3 586 0 0,0 1 0 0 0,1 1 1 0 0,1 1-1 0 0,1 1 0 0 0,1 1 0 0 0,0 1 1 0 0,-16 23 61 0 0,36-44-13 0 0,-1 0 1 0 0,1 0 0 0 0,-1 0-1 0 0,1 0 1 0 0,0 0 0 0 0,0 0-1 0 0,-1 1 1 0 0,1-1 0 0 0,0 0-1 0 0,0 1 1 0 0,0-1-1 0 0,0 1 1 0 0,1-1 0 0 0,-1 1-1 0 0,0-1 1 0 0,0 1 0 0 0,1-1-1 0 0,-1 1 1 0 0,1 0 0 0 0,0 0-1 0 0,-1-1 1 0 0,1 1 0 0 0,0 0-1 0 0,0-1 1 0 0,0 1 0 0 0,0 0-1 0 0,0-1 1 0 0,1 1 0 0 0,-1 0-1 0 0,1 0 1 0 0,-1-1 0 0 0,1 1-1 0 0,-1-1 1 0 0,1 1-1 0 0,0 0 1 0 0,-1-1 0 0 0,1 1-1 0 0,0-1 1 0 0,0 0 0 0 0,0 1-1 0 0,1-1 1 0 0,-1 0 0 0 0,0 0-1 0 0,0 1 1 0 0,1-1 0 0 0,-1 0-1 0 0,0 0 1 0 0,1-1 0 0 0,-1 1-1 0 0,1 0 1 0 0,0 0 0 0 0,-1-1-1 0 0,1 1 1 0 0,-1-1 0 0 0,1 1-1 0 0,0-1 1 0 0,0 0-1 0 0,0 1 13 0 0,29-1 26 0 0,0 0-1 0 0,0-2 1 0 0,0-2-1 0 0,-1-1 1 0 0,1-1-1 0 0,5-3-25 0 0,-6 2 4 0 0,0 0 0 0 0,1 3 0 0 0,0 0 0 0 0,0 2 0 0 0,0 1 0 0 0,3 1-4 0 0,-31 1 3 0 0,1-1 0 0 0,0 1 1 0 0,-1-1-1 0 0,0 1 1 0 0,1 1-1 0 0,-1-1 1 0 0,0 0-1 0 0,1 1 0 0 0,-1-1 1 0 0,0 1-1 0 0,0 0 1 0 0,0 0-1 0 0,0 0 1 0 0,-1 1-1 0 0,1-1 0 0 0,-1 1 1 0 0,1-1-1 0 0,-1 1 1 0 0,0 0-1 0 0,0 0 1 0 0,0 0-1 0 0,0 0 0 0 0,-1 0 1 0 0,1 0-1 0 0,-1 1 1 0 0,0-1-1 0 0,1 0 1 0 0,-1 4-4 0 0,9 104 136 0 0,-11-93-111 0 0,1 8-8 0 0,-1-19-23 0 0,0 1 1 0 0,0-1-1 0 0,1 0 1 0 0,0 0 0 0 0,0 0-1 0 0,1 1 1 0 0,0-1 0 0 0,1 0-1 0 0,-1 0 1 0 0,1 0-1 0 0,1 0 1 0 0,-1-1 0 0 0,1 1-1 0 0,0 0 1 0 0,1-1 0 0 0,3 6 5 0 0,-2-10 7 0 0,-1 0 0 0 0,1 0 0 0 0,-1-1 0 0 0,1 1 0 0 0,0-1 0 0 0,0 0 0 0 0,-1 0 0 0 0,1-1 1 0 0,0 0-1 0 0,0 0 0 0 0,0 0 0 0 0,0 0 0 0 0,0-1 0 0 0,0 1 0 0 0,-1-1 0 0 0,1-1 0 0 0,0 1 1 0 0,0-1-1 0 0,-1 1 0 0 0,1-1 0 0 0,-1-1 0 0 0,0 1 0 0 0,0 0 0 0 0,4-4-7 0 0,25-18 98 0 0,-2-2 1 0 0,0-1-1 0 0,-2-1 0 0 0,-1-2 0 0 0,-1 0 0 0 0,-2-2 1 0 0,-1-1-1 0 0,-2-1 0 0 0,-1-1 0 0 0,-2-1 1 0 0,3-8-100 0 0,1 4-34 0 0,-2-2 0 0 0,-1-1 0 0 0,-3 0 0 0 0,-1-2 0 0 0,-2 0 0 0 0,-3 0 0 0 0,-1-1 0 0 0,-2 0-1 0 0,2-48 36 0 0,-9 64-62 0 0,0 17 70 0 0,0 0-1 0 0,-1 0 1 0 0,0 0-1 0 0,-1 0 0 0 0,-1 0 1 0 0,0 1-1 0 0,0-1 1 0 0,-2 0-1 0 0,1 1 0 0 0,-2-3-7 0 0,5 15 7 0 0,0-1-1 0 0,-1 0 1 0 0,1 1-1 0 0,0-1 0 0 0,0 0 1 0 0,0 1-1 0 0,0-1 1 0 0,-1 0-1 0 0,1 1 0 0 0,0-1 1 0 0,-1 0-1 0 0,1 1 1 0 0,0-1-1 0 0,-1 1 0 0 0,1-1 1 0 0,-1 1-1 0 0,1-1 1 0 0,-1 1-1 0 0,1-1 0 0 0,-1 1 1 0 0,1-1-1 0 0,-1 1 1 0 0,0 0-1 0 0,1-1 0 0 0,-1 1 1 0 0,1 0-1 0 0,-1-1 1 0 0,0 1-1 0 0,1 0 0 0 0,-1 0 1 0 0,0 0-1 0 0,0 0 1 0 0,1 0-1 0 0,-1-1 0 0 0,0 1 1 0 0,1 1-1 0 0,-1-1 1 0 0,0 0-1 0 0,1 0 0 0 0,-1 0 1 0 0,0 0-1 0 0,1 0 1 0 0,-1 1-1 0 0,0-1 0 0 0,1 0 1 0 0,-1 0-1 0 0,0 1 1 0 0,1-1-1 0 0,-1 1 0 0 0,1-1 1 0 0,-1 0-1 0 0,1 1 1 0 0,-1-1-1 0 0,1 1 0 0 0,-1-1 1 0 0,1 1-1 0 0,-1 0 1 0 0,1-1-1 0 0,0 1 0 0 0,-1 0-6 0 0,-20 44-60 0 0,18-39 91 0 0,-11 45 67 0 0,2 0 1 0 0,2 1-1 0 0,2 0 0 0 0,2 0 1 0 0,3 1-1 0 0,2-1 0 0 0,5 34-98 0 0,-3-59 44 0 0,2 0 0 0 0,2-1 0 0 0,0 1 0 0 0,1-1 0 0 0,2 0-1 0 0,1 0 1 0 0,0-1 0 0 0,2-1 0 0 0,1 1 0 0 0,1-2 0 0 0,1 1-1 0 0,1-2 1 0 0,1 0 0 0 0,1-1 0 0 0,1-1 0 0 0,5 4-44 0 0,17 6-260 0 0,-47-53-691 0 0,-69-60-5807 0 0,47 57-11 0 0,13 10-2533 0 0</inkml:trace>
  <inkml:trace contextRef="#ctx0" brushRef="#br0" timeOffset="31583.609">3644 4949 10690 0 0,'0'0'2666'0'0,"0"0"-1323"0"0,0 0-504 0 0,0 0-12 0 0,0 0 22 0 0,0 0-107 0 0,0 0-173 0 0,0 0-138 0 0,36-12-100 0 0,115-36-78 0 0,16 16 151 0 0,76 12-1211 0 0,-162 18-2523 0 0,-1 2-4207 0 0,-54 0-733 0 0</inkml:trace>
  <inkml:trace contextRef="#ctx0" brushRef="#br0" timeOffset="31887.048">4914 4883 10410 0 0,'0'0'2526'0'0,"0"0"-759"0"0,0 0-252 0 0,0 0-111 0 0,0 0-169 0 0,0 0-192 0 0,0 0-143 0 0,-32 13-86 0 0,-98 41-94 0 0,44-4 650 0 0,84-50-1374 0 0,0 1 0 0 0,0-1 1 0 0,1 1-1 0 0,-1 0 0 0 0,0-1 1 0 0,1 1-1 0 0,-1 0 0 0 0,1 0 1 0 0,-1 0-1 0 0,1 0 0 0 0,-1 0 1 0 0,1 0-1 0 0,0 1 0 0 0,-1-1 1 0 0,1 0-1 0 0,0 1 0 0 0,0-1 0 0 0,0 1 1 0 0,0-1-1 0 0,0 1 0 0 0,0 0 1 0 0,1-1-1 0 0,-1 1 0 0 0,0 0 1 0 0,1-1-1 0 0,0 1 0 0 0,-1 0 1 0 0,1 0-1 0 0,0 0 0 0 0,0-1 1 0 0,0 1-1 0 0,0 0 0 0 0,0 0 1 0 0,0 0-1 0 0,0 0 0 0 0,1-1 1 0 0,-1 1-1 0 0,1 0 0 0 0,-1 0 0 0 0,1-1 1 0 0,0 1-1 0 0,0 0 0 0 0,-1-1 1 0 0,1 1-1 0 0,0-1 0 0 0,1 1 4 0 0,186 90-165 0 0,-183-89 198 0 0,-1 0-1 0 0,0-1 1 0 0,0 1 0 0 0,0 1-1 0 0,0-1 1 0 0,0 1-1 0 0,-1-1 1 0 0,1 1 0 0 0,-1 0-1 0 0,0 0 1 0 0,0 0 0 0 0,-1 1-1 0 0,1-1 1 0 0,-1 1 0 0 0,0 0-1 0 0,0-1 1 0 0,0 1 0 0 0,-1 0-1 0 0,0 0 1 0 0,0 0-1 0 0,0 0 1 0 0,0 0 0 0 0,-1 0-1 0 0,0 0 1 0 0,0 1 0 0 0,0-1-1 0 0,-1 0 1 0 0,0 0 0 0 0,0 0-1 0 0,0 0 1 0 0,0 0-1 0 0,-1 0 1 0 0,0-1 0 0 0,0 1-1 0 0,0 0 1 0 0,0-1 0 0 0,-1 1-1 0 0,0-1 1 0 0,0 0 0 0 0,-3 3-33 0 0,2-3 34 0 0,-1 1-20 0 0,0 0 1 0 0,0 0-1 0 0,-1-1 1 0 0,1 0-1 0 0,-1 0 1 0 0,0 0-1 0 0,0-1 1 0 0,0 1 0 0 0,0-1-1 0 0,-1-1 1 0 0,1 0-1 0 0,-1 1 1 0 0,0-2-1 0 0,0 1 1 0 0,-1-1-15 0 0,-3-12-3522 0 0,10 1-5431 0 0,1 5-2851 0 0</inkml:trace>
  <inkml:trace contextRef="#ctx0" brushRef="#br0" timeOffset="52978.034">6228 4920 1312 0 0,'0'0'1858'0'0,"0"0"-954"0"0,0 0-497 0 0,0 0-167 0 0,0 0-35 0 0,0 0 113 0 0,0 0 187 0 0,0 0 175 0 0,0 0 137 0 0,0 0-11 0 0,0 0-113 0 0,2 22-144 0 0,9 155 557 0 0,2 94 1251 0 0,-13-268-2023 0 0,1 28-33 0 0,-4-28 6433 0 0,-5-27-6613 0 0,1 1 1 0 0,1-1 0 0 0,1-1 0 0 0,2 1 0 0 0,0-1 0 0 0,1 0 0 0 0,2 0-1 0 0,0 0 1 0 0,2 1 0 0 0,1-1 0 0 0,1 0-122 0 0,0-5 44 0 0,2 0 1 0 0,1 0-1 0 0,2 0 0 0 0,0 1 0 0 0,2 1 1 0 0,2 0-1 0 0,0 0 0 0 0,2 1 1 0 0,16-22-45 0 0,-30 46-34 0 0,1-1 1 0 0,0 1-1 0 0,0 0 1 0 0,0 1-1 0 0,0-1 1 0 0,0 0-1 0 0,1 0 1 0 0,0 1-1 0 0,-1 0 1 0 0,1-1-1 0 0,0 1 1 0 0,0 0-1 0 0,0 0 1 0 0,0 1-1 0 0,0-1 1 0 0,0 1-1 0 0,1-1 1 0 0,-1 1-1 0 0,1 0 1 0 0,-1 0-1 0 0,1 1 1 0 0,-1-1-1 0 0,1 1 1 0 0,-1 0-1 0 0,1-1 1 0 0,0 2 33 0 0,24 50-4506 0 0,-20-26 277 0 0,4-6-2978 0 0,-8-12 2155 0 0</inkml:trace>
  <inkml:trace contextRef="#ctx0" brushRef="#br0" timeOffset="53322.907">6810 4754 7498 0 0,'0'0'693'0'0,"0"0"-23"0"0,0 0 100 0 0,0 0 200 0 0,-19 38 172 0 0,-59 122 70 0 0,34-38 1030 0 0,40-108-1855 0 0,0 0 1 0 0,1 0-1 0 0,1 1 1 0 0,0 0-1 0 0,1-1 1 0 0,1 1-1 0 0,0 0 1 0 0,1-1-1 0 0,2 10-387 0 0,-3-22 69 0 0,1 0 0 0 0,0 0 0 0 0,-1 0 0 0 0,1 0 0 0 0,0 0 0 0 0,0 0 0 0 0,0 0 0 0 0,1 0 0 0 0,-1 0 0 0 0,0 0 0 0 0,1 0 0 0 0,0-1 0 0 0,-1 1 0 0 0,1 0-1 0 0,0-1 1 0 0,-1 0 0 0 0,1 1 0 0 0,0-1 0 0 0,0 0 0 0 0,0 0 0 0 0,0 0 0 0 0,1 0 0 0 0,-1 0 0 0 0,0-1 0 0 0,0 1 0 0 0,0-1 0 0 0,1 1 0 0 0,-1-1 0 0 0,0 0 0 0 0,0 0 0 0 0,1 0 0 0 0,-1 0 0 0 0,0 0 0 0 0,1 0 0 0 0,-1-1 0 0 0,0 1 0 0 0,0-1 0 0 0,0 0 0 0 0,1 0 0 0 0,-1 0-69 0 0,80-46 1859 0 0,-68 33-1746 0 0,-1 0-1 0 0,0 0 1 0 0,-1-1-1 0 0,0-1 1 0 0,-1 0-1 0 0,-1 0 1 0 0,-1-1 0 0 0,0 0-1 0 0,-1-1 1 0 0,-1 0-1 0 0,0 0 1 0 0,-2-1-1 0 0,0 0 1 0 0,-1 0-1 0 0,-1 0 1 0 0,0-16-113 0 0,-3 29-60 0 0,-1-1 1 0 0,0 0-1 0 0,-1 1 1 0 0,0-1-1 0 0,0 1 1 0 0,0 0-1 0 0,-1 0 1 0 0,0 0-1 0 0,0 0 0 0 0,0 0 1 0 0,-1 0-1 0 0,0 1 1 0 0,0 0-1 0 0,0 0 1 0 0,-1 0-1 0 0,0 0 1 0 0,0 0-1 0 0,0 1 1 0 0,0 0-1 0 0,-1 0 1 0 0,0 1-1 0 0,1 0 1 0 0,-7-3 59 0 0,-42-9-3470 0 0,0 23-4309 0 0,41-2 2289 0 0,4 2-1505 0 0</inkml:trace>
  <inkml:trace contextRef="#ctx0" brushRef="#br0" timeOffset="53578.05">7394 4353 17100 0 0,'0'0'1181'0'0,"0"0"-358"0"0,0 0-339 0 0,0 0-152 0 0,0 0 10 0 0,0 0 90 0 0,0 0 100 0 0,0 0 53 0 0,0 0-77 0 0,0 0-122 0 0,3 35-121 0 0,11 115-102 0 0,10 10 48 0 0,-8-97-189 0 0,2-1 1 0 0,3-1-1 0 0,20 36-22 0 0,-4-4-832 0 0,-34-87 199 0 0,8 25-546 0 0,-12-13-6681 0 0,-4-17-865 0 0,-1 2 4543 0 0</inkml:trace>
  <inkml:trace contextRef="#ctx0" brushRef="#br0" timeOffset="53823.597">7197 4791 17004 0 0,'0'0'432'0'0,"0"0"-219"0"0,0 0-142 0 0,0 0 38 0 0,0 0 83 0 0,0 0 30 0 0,0 0 31 0 0,0 0 23 0 0,0 0 0 0 0,0 0-21 0 0,0 0-38 0 0,36-6-63 0 0,116-17-64 0 0,-87 13-27 0 0,185-33-2396 0 0,-96 3-4780 0 0,-75 18-31 0 0,-53 15 3907 0 0</inkml:trace>
  <inkml:trace contextRef="#ctx0" brushRef="#br0" timeOffset="54388.532">8163 4559 6081 0 0,'0'0'2609'0'0,"0"0"-506"0"0,0 0-380 0 0,0 0-255 0 0,0 0-239 0 0,0 0-193 0 0,0 0-156 0 0,0 0-119 0 0,-32 19-102 0 0,-99 64-95 0 0,56-13 225 0 0,67-61-762 0 0,1 0 0 0 0,0 0 0 0 0,0 0 0 0 0,1 1 0 0 0,0 0 0 0 0,0 0 0 0 0,1 1 0 0 0,1 0 0 0 0,0 0 0 0 0,0 0 0 0 0,1 0 0 0 0,1 0 0 0 0,0 1 0 0 0,0-1 0 0 0,1 8-27 0 0,1-18 2 0 0,0 0 1 0 0,0 1-1 0 0,1-1 0 0 0,-1 0 1 0 0,0 1-1 0 0,1-1 1 0 0,0 0-1 0 0,-1 0 0 0 0,1 1 1 0 0,0-1-1 0 0,-1 0 0 0 0,1 0 1 0 0,0 0-1 0 0,0 0 1 0 0,0 0-1 0 0,0 0 0 0 0,0 0 1 0 0,0-1-1 0 0,0 1 0 0 0,0 0 1 0 0,0 0-1 0 0,1-1 0 0 0,-1 1 1 0 0,0-1-1 0 0,0 1 1 0 0,1-1-1 0 0,-1 1 0 0 0,0-1 1 0 0,1 0-1 0 0,-1 0 0 0 0,0 0 1 0 0,1 1-1 0 0,-1-1 1 0 0,0-1-1 0 0,1 1 0 0 0,-1 0 1 0 0,0 0-1 0 0,1 0 0 0 0,-1-1 1 0 0,0 1-1 0 0,1-1 1 0 0,-1 1-4 0 0,57-23 625 0 0,127-152-71 0 0,-169 159-570 0 0,29-12-459 0 0,-28 79-132 0 0,-15-42 610 0 0,-2-4-2 0 0,1 0 1 0 0,0 0-1 0 0,-1 0 1 0 0,2 0-1 0 0,-1 0 1 0 0,0 0-1 0 0,1 0 1 0 0,0 0-1 0 0,0-1 1 0 0,1 1-1 0 0,-1-1 1 0 0,1 1-1 0 0,0-1 1 0 0,0 0 0 0 0,1 0-1 0 0,-1 0 1 0 0,1-1-1 0 0,0 1 1 0 0,0-1-1 0 0,0 0 1 0 0,0 0-1 0 0,0 0 1 0 0,1-1-1 0 0,-1 1 1 0 0,1-1-1 0 0,0 0 1 0 0,0 0-1 0 0,2-1 58 0 0,0 0 0 0 0,-1 0-1 0 0,1-1 1 0 0,0 0 0 0 0,-1 0 0 0 0,1 0 0 0 0,0-1 0 0 0,-1 0 0 0 0,1-1 0 0 0,-1 1 0 0 0,1-1 0 0 0,-1 0 0 0 0,0-1-1 0 0,0 0 1 0 0,0 0 0 0 0,0 0 0 0 0,0 0 0 0 0,-1-1 0 0 0,0 0 0 0 0,1 0 0 0 0,-1-1 0 0 0,0 0-58 0 0,95-121 895 0 0,-84 103-880 0 0,7-12 31 0 0,-2 0 0 0 0,-2-2-1 0 0,-1 0 1 0 0,-2-1 0 0 0,-1-1 0 0 0,-2 0-1 0 0,7-39-45 0 0,-10 26-301 0 0,-2-1-1 0 0,-2 0 0 0 0,-3 0 0 0 0,-3-51 302 0 0,-22 11 227 0 0,21 92-230 0 0,0 0 0 0 0,-1 1 1 0 0,1-1-1 0 0,0 0 0 0 0,0 0 0 0 0,0 1 0 0 0,-1-1 0 0 0,1 0 1 0 0,0 1-1 0 0,-1-1 0 0 0,1 1 0 0 0,0 0 0 0 0,-1-1 0 0 0,1 1 1 0 0,0 0-1 0 0,-1 0 0 0 0,1 0 0 0 0,-1 0 0 0 0,1 0 0 0 0,-1 0 1 0 0,1 1-1 0 0,0-1 0 0 0,-1 0 0 0 0,1 1 0 0 0,0-1 0 0 0,-1 1 1 0 0,1-1-1 0 0,0 1 0 0 0,0-1 0 0 0,-1 1 0 0 0,1 0 0 0 0,0 0 1 0 0,0 0-1 0 0,0 0 0 0 0,0 0 0 0 0,0 0 0 0 0,0 0 1 0 0,0 0-1 0 0,0 0 0 0 0,1 0 0 0 0,-1 1 3 0 0,-14 24 27 0 0,2 2-1 0 0,1 0 1 0 0,1 0-1 0 0,1 1 1 0 0,2 0-1 0 0,0 0 1 0 0,3 1 0 0 0,0 0-1 0 0,2 1 1 0 0,1-1-1 0 0,1 0 1 0 0,2 1-1 0 0,2 11-26 0 0,-3-38 3 0 0,2 27 14 0 0,1-1 1 0 0,1 0-1 0 0,2 0 0 0 0,1 0 1 0 0,1 0-1 0 0,2-1 0 0 0,1 0 1 0 0,1-1-1 0 0,11 17-17 0 0,-13-28-28 0 0,0 0 0 0 0,2-1 0 0 0,0-1 0 0 0,0 0 0 0 0,2 0 0 0 0,0-1 0 0 0,0-1 0 0 0,2-1 0 0 0,-1 0 0 0 0,4 1 28 0 0,27 3-1207 0 0,-48-54-3199 0 0,-26-5-6420 0 0,23 31 5135 0 0</inkml:trace>
  <inkml:trace contextRef="#ctx0" brushRef="#br0" timeOffset="54641.031">8340 4375 15075 0 0,'0'0'1168'0'0,"0"0"-522"0"0,0 0-262 0 0,0 0 111 0 0,0 0 201 0 0,0 0 153 0 0,0 0 38 0 0,0 0-61 0 0,0 0-111 0 0,0 0-123 0 0,0 0-68 0 0,35 1-68 0 0,112 6-65 0 0,-42-16 228 0 0,44-15-80 0 0,-5 0-2341 0 0,-48 13-4786 0 0,-78 8 1152 0 0,-7-1-5256 0 0</inkml:trace>
  <inkml:trace contextRef="#ctx0" brushRef="#br0" timeOffset="54876.146">9146 4441 11194 0 0,'0'0'1313'0'0,"0"0"-369"0"0,0 0-256 0 0,0 0-184 0 0,0 0-208 0 0,0 0-136 0 0,0 0-112 0 0,0 0-88 0 0,0 0-88 0 0,-7 199-120 0 0,14-188-288 0 0,1 0-544 0 0,-3-4-1017 0 0,2 1-1647 0 0,-3-5-3530 0 0</inkml:trace>
  <inkml:trace contextRef="#ctx0" brushRef="#br0" timeOffset="55120.921">9137 4146 17924 0 0,'0'0'1280'0'0,"0"0"-272"0"0,0 0-328 0 0,0 0-223 0 0,0 0-241 0 0,0 0-168 0 0,0 0-112 0 0,0 0-184 0 0,0 0-329 0 0,0 0-295 0 0,0 0-456 0 0,0 0-865 0 0,0 0-1423 0 0,0 0-2106 0 0,22-22-1271 0 0</inkml:trace>
  <inkml:trace contextRef="#ctx0" brushRef="#br0" timeOffset="55658.028">9479 4559 15347 0 0,'0'0'3289'0'0,"0"0"-1670"0"0,0 0-565 0 0,0 0-96 0 0,0 0-136 0 0,0 0-161 0 0,0 0-126 0 0,0 0-75 0 0,0 0-98 0 0,0-31-76 0 0,0-96-76 0 0,13 26 6 0 0,-13 101-219 0 0,1-4-26 0 0,-1 0 0 0 0,0 1 0 0 0,1-1 0 0 0,0 0 0 0 0,-1 1 0 0 0,2-1 0 0 0,-1 0-1 0 0,0 1 1 0 0,1-1 0 0 0,-1 1 0 0 0,1 0 0 0 0,0 0 0 0 0,0-1 0 0 0,1 1 0 0 0,-1 0 0 0 0,0 1 0 0 0,1-1-1 0 0,0 0 1 0 0,0 1 0 0 0,0-1 0 0 0,0 1 0 0 0,0 0 0 0 0,0 0 0 0 0,0 0 0 0 0,1 1 0 0 0,-1-1-1 0 0,1 1 1 0 0,2-1 29 0 0,35 55-999 0 0,-37-44 923 0 0,-2-3 79 0 0,0 1-1 0 0,1-1 0 0 0,0 1 0 0 0,0-1 0 0 0,0 0 0 0 0,1 0 1 0 0,0-1-1 0 0,0 1 0 0 0,0-1 0 0 0,1 0 0 0 0,0 0 0 0 0,0 0 0 0 0,0-1 1 0 0,0 0-1 0 0,1 0 0 0 0,0 0 0 0 0,0 0 0 0 0,0-1 0 0 0,0 0 1 0 0,0 0-1 0 0,1-1 0 0 0,-1 0 0 0 0,1 0 0 0 0,0 0 0 0 0,-1-1 0 0 0,4 0-2 0 0,-3-2 28 0 0,0-1 0 0 0,0 0 0 0 0,0 0 0 0 0,-1-1 0 0 0,1 1 0 0 0,-1-2 0 0 0,1 1 0 0 0,-1-1 0 0 0,0 0 0 0 0,0 0 0 0 0,-1 0 0 0 0,1-1 0 0 0,-1 0-1 0 0,0 0 1 0 0,0 0 0 0 0,-1-1 0 0 0,0 0 0 0 0,0 1 0 0 0,1-3-28 0 0,31-33-1233 0 0,26-8-2815 0 0,57-11-11408 0 0,-67 47 11680 0 0,-38 10 5653 0 0,7-1-4543 0 0,-4 0 1723 0 0,-6 2 4725 0 0,-3 1 3849 0 0,-1 0 5365 0 0,-14 1-12875 0 0,0 1 0 0 0,0 0 0 0 0,0 0 0 0 0,1 0 0 0 0,-1 1 0 0 0,0 0 0 0 0,1 0 0 0 0,-1 0 0 0 0,1 1 0 0 0,0 0 1 0 0,0 1-1 0 0,0-1 0 0 0,0 1 0 0 0,0 0 0 0 0,1 1 0 0 0,0-1 0 0 0,0 1 0 0 0,-1 0-121 0 0,1 0-41 0 0,0-1 0 0 0,1 1 1 0 0,-1-1-1 0 0,1 1 0 0 0,0 1 0 0 0,0-1 1 0 0,1 0-1 0 0,-1 1 0 0 0,1 0 0 0 0,0 0 1 0 0,1 0-1 0 0,-1 0 0 0 0,1 0 0 0 0,1 1 1 0 0,-1-1-1 0 0,1 1 0 0 0,0-1 1 0 0,0 3 39 0 0,3-7-19 0 0,0-1-1 0 0,-1 1 1 0 0,1 0-1 0 0,0 0 0 0 0,0-1 1 0 0,0 1-1 0 0,0-1 1 0 0,0 0-1 0 0,1 0 0 0 0,-1 1 1 0 0,0-1-1 0 0,1-1 0 0 0,-1 1 1 0 0,1 0-1 0 0,-1-1 1 0 0,0 1-1 0 0,1-1 0 0 0,-1 0 1 0 0,1 1-1 0 0,-1-1 0 0 0,1 0 1 0 0,0-1-1 0 0,-1 1 1 0 0,1 0-1 0 0,-1-1 0 0 0,0 0 1 0 0,1 1-1 0 0,0-2 21 0 0,113-55 664 0 0,-102 47-601 0 0,1 1-1 0 0,0 1 0 0 0,1 1 1 0 0,0 0-1 0 0,0 1 0 0 0,1 0 1 0 0,-1 2-1 0 0,1 0 0 0 0,0 1 1 0 0,0 0-1 0 0,1 1 0 0 0,-1 1 1 0 0,0 1-1 0 0,0 1 0 0 0,1 0 1 0 0,-1 1-63 0 0,-10 0 22 0 0,1 1-1 0 0,-1 0 1 0 0,0 0 0 0 0,0 0 0 0 0,0 1 0 0 0,-1 0 0 0 0,1 0 0 0 0,-1 1 0 0 0,0 0 0 0 0,0 0-1 0 0,0 0 1 0 0,-1 1 0 0 0,0 0 0 0 0,0 0 0 0 0,-1 0 0 0 0,1 1 0 0 0,-1-1 0 0 0,-1 1-1 0 0,1 0 1 0 0,-1 0 0 0 0,1 5-22 0 0,34 161-154 0 0,-36-159 141 0 0,0-1 1 0 0,0 1-1 0 0,-1 0 0 0 0,-1 0 1 0 0,0 0-1 0 0,-1-1 0 0 0,0 1 0 0 0,-1 0 1 0 0,-1 0-1 0 0,0-1 0 0 0,-1 0 1 0 0,-1 0-1 0 0,1 0 0 0 0,-2 0 0 0 0,0-1 1 0 0,-1 1-1 0 0,-3 3 13 0 0,6-10 19 0 0,0 1 0 0 0,0-1 0 0 0,-1 0 0 0 0,0 0 0 0 0,0-1 0 0 0,-1 0 0 0 0,1 0 0 0 0,-1 0 0 0 0,0 0 0 0 0,0-1 0 0 0,-1 0 0 0 0,0 0 0 0 0,1-1 0 0 0,-1 0 0 0 0,0 0 0 0 0,-1 0 0 0 0,1-1 0 0 0,0 0 0 0 0,-1-1 0 0 0,1 0 0 0 0,-1 0 0 0 0,1 0 1 0 0,-4-1-20 0 0,9-2 13 0 0,-1 0 0 0 0,0 0 0 0 0,1 0 0 0 0,0-1 0 0 0,0 1 0 0 0,-1-1 0 0 0,2 1 1 0 0,-1-1-1 0 0,0 0 0 0 0,0 0 0 0 0,1 0 0 0 0,0 0 0 0 0,-1 0 0 0 0,1 0 0 0 0,0 0 1 0 0,0-1-1 0 0,1 1 0 0 0,-1 0 0 0 0,1 0 0 0 0,0-1 0 0 0,0 1 0 0 0,0 0 0 0 0,0-1 1 0 0,0 1-1 0 0,1 0 0 0 0,-1 0 0 0 0,2-4-13 0 0,-2-4 0 0 0,4-17-39 0 0,0 0 0 0 0,2 0-1 0 0,1 1 1 0 0,1 0-1 0 0,2 0 1 0 0,0 1 0 0 0,2 0-1 0 0,11-17 40 0 0,-18 32-36 0 0,109-191-2070 0 0,-69 140-1720 0 0,3 4-4198 0 0,-16 26-3757 0 0</inkml:trace>
  <inkml:trace contextRef="#ctx0" brushRef="#br0" timeOffset="56962.014">257 7453 11490 0 0,'0'0'2418'0'0,"0"0"-1636"0"0,0 0-433 0 0,0 0 61 0 0,0 0 111 0 0,0 0 77 0 0,0 0-18 0 0,0 0-74 0 0,0 0-56 0 0,-32 32-99 0 0,-99 107-79 0 0,125-133-248 0 0,0 0 1 0 0,1 0-1 0 0,-1 1 1 0 0,1 0 0 0 0,1 0-1 0 0,0 0 1 0 0,0 1-1 0 0,0 0 1 0 0,1-1 0 0 0,0 1-1 0 0,0 0 1 0 0,1 0-1 0 0,-1 7-24 0 0,-2 8 51 0 0,-4 14 63 0 0,1 1 0 0 0,2 0-1 0 0,2 0 1 0 0,2 0 0 0 0,1 11-114 0 0,1-43 10 0 0,1 0 0 0 0,0-1 0 0 0,0 1 1 0 0,0-1-1 0 0,1 1 0 0 0,0-1 1 0 0,0 1-1 0 0,0-1 0 0 0,0 0 1 0 0,1 0-1 0 0,0 0 0 0 0,0 0 0 0 0,1-1 1 0 0,-1 1-1 0 0,1-1 0 0 0,1 2-10 0 0,-3-5 47 0 0,0 1 0 0 0,0 0 0 0 0,0-1 0 0 0,0 0 0 0 0,0 1 0 0 0,0-1 0 0 0,0 0 0 0 0,0 0 0 0 0,0 0 0 0 0,1-1 0 0 0,-1 1 0 0 0,0 0 0 0 0,1-1 0 0 0,-1 0 0 0 0,0 1 0 0 0,1-1 0 0 0,-1 0 0 0 0,1 0 0 0 0,-1 0 0 0 0,0-1 0 0 0,1 1 0 0 0,-1 0 0 0 0,0-1 0 0 0,1 0 0 0 0,-1 1 0 0 0,0-1 0 0 0,0 0 0 0 0,1 0 0 0 0,-1 0 0 0 0,0-1 0 0 0,0 1 0 0 0,0 0 0 0 0,-1-1 0 0 0,1 0 0 0 0,0 1 0 0 0,0-1 0 0 0,-1 0 0 0 0,1 0 0 0 0,-1 0-47 0 0,13-17 191 0 0,0 0-1 0 0,-2-2 1 0 0,0 1-1 0 0,-2-1 0 0 0,0-1 1 0 0,-2 0-1 0 0,0 0 1 0 0,-1-1-1 0 0,1-13-190 0 0,10-22 64 0 0,58-210-109 0 0,-69 349-2142 0 0,-6-69 2181 0 0,-1 13 6 0 0,1-1 1 0 0,1 0-1 0 0,1 1 1 0 0,1-1-1 0 0,2 0 1 0 0,0-1-1 0 0,1 0 1 0 0,2 0-1 0 0,9 21 0 0 0,-15-40 12 0 0,-1-1 0 0 0,1 1 0 0 0,0-1 0 0 0,0 0 1 0 0,0 0-1 0 0,1 0 0 0 0,-1 0 0 0 0,1 0 0 0 0,-1-1 0 0 0,1 1 0 0 0,0-1 0 0 0,0 0 0 0 0,0 0 0 0 0,0-1 0 0 0,0 1 0 0 0,1-1 0 0 0,-1 0 0 0 0,0 0 0 0 0,1 0 1 0 0,-1-1-1 0 0,1 1 0 0 0,-1-1 0 0 0,0 0 0 0 0,1 0 0 0 0,-1-1 0 0 0,1 1 0 0 0,1-2-12 0 0,5 0 97 0 0,-1 0 0 0 0,0-1-1 0 0,0 0 1 0 0,0-1 0 0 0,0 0 0 0 0,0-1-1 0 0,-1 0 1 0 0,0 0 0 0 0,0-1 0 0 0,7-6-97 0 0,7-13 121 0 0,0-1 0 0 0,-3 0 0 0 0,0-2 0 0 0,-1 0 0 0 0,-2-1 0 0 0,-1-1 0 0 0,-2 0 0 0 0,0-1 0 0 0,-2-1 0 0 0,-2 0 0 0 0,5-27-121 0 0,2 2-75 0 0,-3 0 0 0 0,-3-1 1 0 0,-2-1-1 0 0,-3 0 0 0 0,-3 0 1 0 0,-2 0-1 0 0,-4-34 75 0 0,2 76-84 0 0,-1-1-1 0 0,-1 0 1 0 0,-1 1-1 0 0,0 0 1 0 0,-1-1 0 0 0,-1 2-1 0 0,0-1 1 0 0,-1 1 0 0 0,-1 0-1 0 0,-1 0 1 0 0,-5-6 84 0 0,13 20-25 0 0,0 0 0 0 0,0 1-1 0 0,0-1 1 0 0,0 1 0 0 0,-1 0 0 0 0,1-1 0 0 0,-1 1 0 0 0,1 0 0 0 0,-1 0 0 0 0,1 0 0 0 0,-1 0-1 0 0,0 0 1 0 0,1 0 0 0 0,-1 0 0 0 0,0 0 0 0 0,0 1 0 0 0,0-1 0 0 0,1 1 0 0 0,-1-1 0 0 0,0 1-1 0 0,0 0 1 0 0,0 0 0 0 0,0 0 0 0 0,0 0 0 0 0,0 0 0 0 0,0 0 0 0 0,0 0 0 0 0,0 1 0 0 0,0-1-1 0 0,1 1 1 0 0,-1-1 0 0 0,0 1 0 0 0,0 0 0 0 0,0 0 0 0 0,1 0 0 0 0,-1 0 0 0 0,0 0 0 0 0,1 0-1 0 0,-1 0 1 0 0,1 0 0 0 0,-1 1 0 0 0,1-1 0 0 0,0 1 0 0 0,0-1 0 0 0,0 1 0 0 0,-1-1-1 0 0,1 1 1 0 0,1 0 0 0 0,-1-1 0 0 0,0 1 0 0 0,0 0 0 0 0,1 0 0 0 0,-1 0 25 0 0,-16 39-4 0 0,2 0 0 0 0,2 0 0 0 0,1 1 0 0 0,3 1 0 0 0,1 0 1 0 0,2 0-1 0 0,2 0 0 0 0,2 1 0 0 0,2-1 0 0 0,2 3 4 0 0,-2-20 19 0 0,1 1 0 0 0,2-1 0 0 0,1 0 0 0 0,1 0 0 0 0,1 0 0 0 0,1-1 0 0 0,1 0 0 0 0,1 0 0 0 0,1-1 0 0 0,13 21-19 0 0,-16-34 49 0 0,0 1 0 0 0,0-2 0 0 0,1 1 0 0 0,0-1 0 0 0,1 0 0 0 0,0-1 0 0 0,1 0 0 0 0,0 0 0 0 0,0-1 1 0 0,1 0-1 0 0,0-1 0 0 0,0-1 0 0 0,1 1 0 0 0,0-2 0 0 0,0 0 0 0 0,0 0 0 0 0,1-1 0 0 0,0 0 0 0 0,-1-2 1 0 0,1 1-1 0 0,0-1 0 0 0,9-1-49 0 0,-7 0 117 0 0,0-1 1 0 0,-1 0 0 0 0,1-2-1 0 0,-1 1 1 0 0,1-2 0 0 0,-1 0-1 0 0,0-1 1 0 0,0 0 0 0 0,0-1-1 0 0,0-1 1 0 0,-1 0 0 0 0,0 0-1 0 0,0-2 1 0 0,-1 1 0 0 0,0-2-1 0 0,0 0 1 0 0,-1 0 0 0 0,9-10-118 0 0,-11 9 62 0 0,1 0 0 0 0,-2-1 0 0 0,1 0 0 0 0,-1 0 0 0 0,-1-1 1 0 0,0 0-1 0 0,-1-1 0 0 0,0 0 0 0 0,-1 0 0 0 0,0 0 1 0 0,-1 0-1 0 0,-1-1 0 0 0,0 1 0 0 0,-1-1 0 0 0,0 0 1 0 0,-1 0-1 0 0,-1 0 0 0 0,0 0 0 0 0,-2-10-62 0 0,1 17-34 0 0,0 1-1 0 0,-1-1 1 0 0,0 1-1 0 0,0-1 1 0 0,-1 1-1 0 0,0 0 1 0 0,0 0-1 0 0,0 1 1 0 0,-1-1-1 0 0,1 0 1 0 0,-1 1-1 0 0,-1 0 1 0 0,1 0-1 0 0,-1 0 1 0 0,0 1-1 0 0,0 0 1 0 0,0 0-1 0 0,-1 0 1 0 0,1 0-1 0 0,-1 1 1 0 0,0 0-1 0 0,0 0 1 0 0,-4-1 34 0 0,-3-1-325 0 0,0 0 0 0 0,0 2 0 0 0,0-1 0 0 0,-1 2 0 0 0,1 0 0 0 0,-1 0 0 0 0,1 2 0 0 0,-1-1 0 0 0,1 2 0 0 0,-1 0 1 0 0,-2 0 324 0 0,1 3-631 0 0,0-1 0 0 0,0 2 1 0 0,1 0-1 0 0,0 1 1 0 0,0 0-1 0 0,0 1 1 0 0,1 0-1 0 0,-2 3 631 0 0,-59 44-9644 0 0,56-38 3120 0 0</inkml:trace>
  <inkml:trace contextRef="#ctx0" brushRef="#br0" timeOffset="57261.55">1724 7103 12827 0 0,'0'0'893'0'0,"0"0"-69"0"0,0 0 15 0 0,0 0 59 0 0,0 0 11 0 0,0 0-90 0 0,-30 36-75 0 0,-91 114-69 0 0,117-146-620 0 0,0 0 1 0 0,0 0-1 0 0,1 0 0 0 0,-1 1 0 0 0,1-1 0 0 0,0 1 1 0 0,0-1-1 0 0,1 1 0 0 0,-1 0 0 0 0,1 0 0 0 0,0 0 1 0 0,1 1-1 0 0,-1-1 0 0 0,1 0 0 0 0,0 1 0 0 0,0 2-55 0 0,0 5 169 0 0,-1-6-116 0 0,1 0 0 0 0,0-1-1 0 0,0 1 1 0 0,1 0 0 0 0,-1 0-1 0 0,1 0 1 0 0,1 0 0 0 0,-1-1-1 0 0,1 1 1 0 0,0 0 0 0 0,1 0 0 0 0,0-1-1 0 0,0 1 1 0 0,0-1 0 0 0,1 0-1 0 0,0 1 1 0 0,0-1 0 0 0,1 0-1 0 0,-1-1 1 0 0,1 1 0 0 0,0-1-1 0 0,4 4-52 0 0,-2-4 89 0 0,-1-1-1 0 0,1 0 1 0 0,-1 0-1 0 0,1-1 0 0 0,0 1 1 0 0,0-1-1 0 0,1-1 1 0 0,-1 1-1 0 0,1-1 1 0 0,-1 0-1 0 0,1 0 0 0 0,0-1 1 0 0,0 0-1 0 0,-1 0 1 0 0,1-1-1 0 0,0 0 1 0 0,0 0-1 0 0,0-1 0 0 0,0 1 1 0 0,0-1-1 0 0,-1-1 1 0 0,1 1-1 0 0,0-1 1 0 0,-1-1-1 0 0,1 1 0 0 0,0-2-88 0 0,-1 1 87 0 0,1-1 0 0 0,-1 0 0 0 0,0-1 0 0 0,-1 1 0 0 0,1-1 0 0 0,-1 0-1 0 0,0-1 1 0 0,0 1 0 0 0,-1-1 0 0 0,1 0 0 0 0,-1 0 0 0 0,-1-1 0 0 0,1 1-1 0 0,-1-1 1 0 0,0 0 0 0 0,-1 0 0 0 0,1 0 0 0 0,-1 0 0 0 0,-1 0 0 0 0,1 0-1 0 0,-1 0 1 0 0,-1-1 0 0 0,1-2-87 0 0,-1-5-87 0 0,0 0 0 0 0,-1 0-1 0 0,0 0 1 0 0,-1 0 0 0 0,-1 0 0 0 0,0 0-1 0 0,-1 0 1 0 0,-1 1 0 0 0,0 0 0 0 0,-1 0-1 0 0,-1 0 1 0 0,-6-9 87 0 0,-27-33-3651 0 0,-11 10-4474 0 0,39 38 1844 0 0,4 4-551 0 0</inkml:trace>
  <inkml:trace contextRef="#ctx0" brushRef="#br0" timeOffset="58110.088">2039 7257 10122 0 0,'0'0'4006'0'0,"0"0"-2392"0"0,0 0-894 0 0,0 0-94 0 0,0 0-1 0 0,0 0-38 0 0,0 0-11 0 0,0 0-4 0 0,0 0-28 0 0,0 0-73 0 0,0 0-106 0 0,0 0-68 0 0,0 0-73 0 0,15 13-22 0 0,53 37-23 0 0,-63-46-114 0 0,0-1 1 0 0,0 1-1 0 0,1-1 0 0 0,-1 0 1 0 0,1-1-1 0 0,0 0 0 0 0,0 0 1 0 0,0 0-1 0 0,0 0 0 0 0,0-1 1 0 0,0 0-1 0 0,0 0 0 0 0,1-1 1 0 0,-1 0-1 0 0,0 0 0 0 0,3 0-65 0 0,6 0 206 0 0,2-4-28 0 0,-1 0 1 0 0,1 0 0 0 0,-1-2-1 0 0,0 0 1 0 0,0-1-1 0 0,0 0 1 0 0,-1-1-1 0 0,0-1 1 0 0,-1-1-1 0 0,0 0 1 0 0,0-1-1 0 0,-1 0 1 0 0,-1-1 0 0 0,0 0-1 0 0,0-1 1 0 0,-1 0-1 0 0,1-4-178 0 0,3-3 64 0 0,0-1-1 0 0,-1-1 0 0 0,-1-1 1 0 0,-1 0-1 0 0,-2 0 1 0 0,0-1-1 0 0,-1 0 1 0 0,-1-1-1 0 0,-1-4-63 0 0,0-70 187 0 0,-7 98-219 0 0,-1 0 1 0 0,0 0-1 0 0,0 0 0 0 0,0 0 1 0 0,0 0-1 0 0,1 0 1 0 0,-2 0-1 0 0,1 0 0 0 0,0 1 1 0 0,0-1-1 0 0,0 0 1 0 0,0 1-1 0 0,0-1 0 0 0,-1 1 1 0 0,1-1-1 0 0,0 1 1 0 0,0 0-1 0 0,-1-1 0 0 0,1 1 1 0 0,0 0-1 0 0,-1 0 1 0 0,1 0-1 0 0,0 0 0 0 0,-1 0 1 0 0,1 0-1 0 0,0 0 1 0 0,0 0-1 0 0,-1 1 0 0 0,1-1 1 0 0,0 0-1 0 0,0 1 1 0 0,-1-1-1 0 0,1 1 0 0 0,0 0 1 0 0,0-1-1 0 0,0 1 1 0 0,0 0-1 0 0,0 0 0 0 0,0-1 1 0 0,0 1-1 0 0,0 0 1 0 0,0 0-1 0 0,0 0 0 0 0,0 0 1 0 0,0 0-1 0 0,1 1 1 0 0,-1-1-1 0 0,0 0 0 0 0,1 0 1 0 0,-1 0-1 0 0,1 1 1 0 0,0-1 31 0 0,-5 7-64 0 0,2 0-1 0 0,-1 0 1 0 0,1 1 0 0 0,0-1 0 0 0,1 1 0 0 0,0 0 0 0 0,0 0 0 0 0,1 0 0 0 0,0 0-1 0 0,1 0 1 0 0,0 0 0 0 0,0 4 64 0 0,44 71-30 0 0,-40-77 43 0 0,0 0 1 0 0,0 1 0 0 0,1-2-1 0 0,-1 1 1 0 0,2 0 0 0 0,-1-1-1 0 0,1 0 1 0 0,0 0 0 0 0,0-1-1 0 0,1 0 1 0 0,-1 0 0 0 0,1 0-1 0 0,0-1 1 0 0,0 0 0 0 0,1 0-1 0 0,-1-1 1 0 0,1 0 0 0 0,0 0-1 0 0,0-1 1 0 0,0 0 0 0 0,0 0-1 0 0,0-1 1 0 0,1 0 0 0 0,-1-1 0 0 0,0 0-1 0 0,0 0 1 0 0,1 0 0 0 0,-1-1-1 0 0,0-1 1 0 0,0 1 0 0 0,0-1-1 0 0,0 0 1 0 0,0-1 0 0 0,0 0-1 0 0,5-3-13 0 0,5-9 124 0 0,0 0 0 0 0,-2-1-1 0 0,0-1 1 0 0,-1 0 0 0 0,0-1-1 0 0,-2-1 1 0 0,11-18-124 0 0,7-9 164 0 0,-5 10-154 0 0,-2-2 0 0 0,-1-1 0 0 0,-2 0 1 0 0,-2-2-1 0 0,-2 0 0 0 0,-1-1 0 0 0,-2-1 0 0 0,-2 0 1 0 0,-3-1-1 0 0,0 0 0 0 0,-3 0 0 0 0,-2-1 0 0 0,-2 0 1 0 0,-2-25-11 0 0,-1 58-28 0 0,0 0 1 0 0,0 0 0 0 0,-1 1 0 0 0,0-1-1 0 0,-1 0 1 0 0,-1 1 0 0 0,1 0 0 0 0,-2 0-1 0 0,0 0 1 0 0,0 0 0 0 0,-1 1 0 0 0,0 0-1 0 0,-1 0 1 0 0,-3-3 27 0 0,9 12-20 0 0,0-1 0 0 0,-1 1-1 0 0,1 0 1 0 0,-1 0 0 0 0,1 0-1 0 0,-1 0 1 0 0,1 0 0 0 0,-1 1-1 0 0,0-1 1 0 0,0 0 0 0 0,1 1 0 0 0,-1-1-1 0 0,0 1 1 0 0,0 0 0 0 0,0-1-1 0 0,1 1 1 0 0,-1 0 0 0 0,0 0 0 0 0,0 0-1 0 0,0 1 1 0 0,0-1 0 0 0,1 0-1 0 0,-1 1 1 0 0,0-1 0 0 0,0 1-1 0 0,1-1 1 0 0,-1 1 0 0 0,0 0 0 0 0,1 0-1 0 0,-1 0 1 0 0,1 0 0 0 0,-1 0-1 0 0,1 0 1 0 0,-1 0 0 0 0,1 0-1 0 0,0 1 1 0 0,-1-1 0 0 0,1 1 0 0 0,0-1-1 0 0,-1 2 21 0 0,-41 69-480 0 0,42-70 495 0 0,-11 29 3 0 0,2 0 1 0 0,0 1-1 0 0,3 0 1 0 0,0 1-1 0 0,2 0 1 0 0,2 0-1 0 0,0 0 1 0 0,3 0-1 0 0,1 0 1 0 0,1 0 0 0 0,3 13-19 0 0,0-16 8 0 0,2 1 0 0 0,1-1 1 0 0,1-1-1 0 0,1 1 1 0 0,2-1-1 0 0,1-1 1 0 0,1-1-1 0 0,2 0 1 0 0,0 0-1 0 0,2-2 0 0 0,1 0 1 0 0,12 12-9 0 0,-21-26-21 0 0,0-1 0 0 0,1 0-1 0 0,0-1 1 0 0,1 0 0 0 0,-1-1 0 0 0,2-1 0 0 0,-1 1-1 0 0,1-2 1 0 0,0 0 0 0 0,1 0 0 0 0,0-2 0 0 0,-1 1 0 0 0,1-2-1 0 0,1 0 1 0 0,-1 0 0 0 0,0-1 0 0 0,13-1 21 0 0,-26-2-162 0 0,0 0 1 0 0,0 0-1 0 0,0 0 1 0 0,0 0 0 0 0,-1 0-1 0 0,1 0 1 0 0,0 0-1 0 0,0 0 1 0 0,-1-1-1 0 0,1 1 1 0 0,-1 0-1 0 0,1 0 1 0 0,-1-1-1 0 0,1 1 1 0 0,-1 0-1 0 0,0-1 1 0 0,0 1 0 0 0,1-1-1 0 0,-1 1 1 0 0,0 0-1 0 0,0-1 1 0 0,-1 1-1 0 0,1 0 1 0 0,0-1-1 0 0,0 1 1 0 0,-1-1-1 0 0,1 1 1 0 0,-1 0-1 0 0,1 0 1 0 0,-1-1-1 0 0,1 1 1 0 0,-1 0 0 0 0,0 0-1 0 0,0 0 1 0 0,1-1-1 0 0,-1 1 1 0 0,0 0-1 0 0,0 0 1 0 0,0 0-1 0 0,0 1 1 0 0,0-1-1 0 0,-1 0 162 0 0,-22-20-8971 0 0,13 16 456 0 0</inkml:trace>
  <inkml:trace contextRef="#ctx0" brushRef="#br0" timeOffset="58351.466">2642 6547 17268 0 0,'0'0'1463'0'0,"0"0"-998"0"0,0 0-204 0 0,0 0 198 0 0,0 0 111 0 0,0 0 6 0 0,0 0-72 0 0,37-4-76 0 0,118-15-40 0 0,268-61 1260 0 0,-202 33-5814 0 0,-180 39-1252 0 0,-14 0-5963 0 0</inkml:trace>
  <inkml:trace contextRef="#ctx0" brushRef="#br0" timeOffset="59125.038">4133 6267 5297 0 0,'0'0'1941'0'0,"0"0"-486"0"0,0 0-69 0 0,0 0 57 0 0,0 0-58 0 0,0 0-209 0 0,0 0-234 0 0,0 0-205 0 0,0 0-152 0 0,0 0-82 0 0,0 0 21 0 0,0 0 70 0 0,0 0 111 0 0,9-2 111 0 0,73-41 1610 0 0,-65 27-2231 0 0,-1-1-1 0 0,-1-1 0 0 0,0 0 0 0 0,-1-1 0 0 0,-1-1 1 0 0,-1 0-1 0 0,-1 0 0 0 0,-1-2 0 0 0,0 1 1 0 0,-2-1-1 0 0,1-6-194 0 0,-2-2 106 0 0,-6 29-132 0 0,-1 1-66 0 0,1 24-883 0 0,28 126 895 0 0,59 218 279 0 0,-70-301-195 0 0,-2 0 0 0 0,-3 0 0 0 0,-3 2 0 0 0,-3-1 0 0 0,-3 1 0 0 0,-4 0 0 0 0,-2 0 0 0 0,-3-1 0 0 0,-3 1 0 0 0,-3-1 0 0 0,-3-1 0 0 0,-5 6-4 0 0,3-25-27 0 0,-3-2 0 0 0,-1 0 0 0 0,-3-1 0 0 0,-1-1 0 0 0,-2-1 1 0 0,-2-2-1 0 0,-2 0 0 0 0,-6 2 27 0 0,34-39 13 0 0,0-1 0 0 0,0 1 0 0 0,0-1 1 0 0,-1 0-1 0 0,0 0 0 0 0,0 0 0 0 0,0 0 0 0 0,0 0 1 0 0,0 0-1 0 0,0-1 0 0 0,-1 0 0 0 0,1 0 0 0 0,-1 0 0 0 0,0 0 1 0 0,1 0-1 0 0,-1-1 0 0 0,0 1 0 0 0,0-1 0 0 0,0 0 1 0 0,0 0-1 0 0,0-1 0 0 0,0 1 0 0 0,-1-1 0 0 0,1 0 0 0 0,0 0 1 0 0,0 0-1 0 0,0-1 0 0 0,0 1 0 0 0,0-1 0 0 0,0 0 0 0 0,0 0 1 0 0,0-1-1 0 0,0 1 0 0 0,-2-2-13 0 0,-1-9 15 0 0,1-1-1 0 0,0 0 1 0 0,1 0-1 0 0,0-1 1 0 0,1 0 0 0 0,0 0-1 0 0,2 0 1 0 0,-1 0 0 0 0,2 0-1 0 0,0 0 1 0 0,0 0-1 0 0,2-1 1 0 0,1-11-15 0 0,-2 13 15 0 0,4-42 35 0 0,2 1 1 0 0,3 0-1 0 0,2 1 0 0 0,2 0 0 0 0,2 0 0 0 0,3 2 0 0 0,14-28-50 0 0,-19 46 42 0 0,2 0 0 0 0,1 1 0 0 0,1 1-1 0 0,1 0 1 0 0,2 1 0 0 0,2 1 0 0 0,0 2 0 0 0,2 0 0 0 0,0 1-1 0 0,2 1 1 0 0,6-3-42 0 0,-26 24-101 0 0,0 0-1 0 0,0 1 1 0 0,0-1-1 0 0,0 1 1 0 0,1 1-1 0 0,-1-1 1 0 0,1 1-1 0 0,-1 0 1 0 0,1 0-1 0 0,0 1 1 0 0,0 0-1 0 0,0 0 1 0 0,-1 1-1 0 0,1 0 1 0 0,0 0-1 0 0,0 1 1 0 0,1-1 101 0 0,19 14-4141 0 0,-15-6-2861 0 0,-6-4-3835 0 0</inkml:trace>
  <inkml:trace contextRef="#ctx0" brushRef="#br0" timeOffset="59290.964">4995 6665 18940 0 0,'0'0'755'0'0,"0"0"-170"0"0,0 0 17 0 0,0 0 57 0 0,0 0-38 0 0,0 0-114 0 0,0 0-166 0 0,-4 31-129 0 0,-10 97-130 0 0,14-71-266 0 0,21-19-1905 0 0,-8-31-8241 0 0,-12-7 5316 0 0,0-4-673 0 0</inkml:trace>
  <inkml:trace contextRef="#ctx0" brushRef="#br0" timeOffset="59469.362">4835 6481 7034 0 0,'0'0'3000'0'0,"0"0"-231"0"0,0 0-457 0 0,0 0-759 0 0,0 0-737 0 0,0 0-512 0 0,0 0-296 0 0,0 0-216 0 0,-55-196-288 0 0,64 193-425 0 0,0-1-767 0 0,6 4-1225 0 0,-1 0-1912 0 0,-6 0-1920 0 0</inkml:trace>
  <inkml:trace contextRef="#ctx0" brushRef="#br0" timeOffset="59720.442">5606 6378 16556 0 0,'0'0'1082'0'0,"0"0"-189"0"0,0 0 73 0 0,0 0 164 0 0,0 0-28 0 0,0 0-157 0 0,0 0-205 0 0,0 0-204 0 0,0 0-122 0 0,0 0-127 0 0,0 0-74 0 0,-2 35-53 0 0,-10 109-89 0 0,-3-56 5 0 0,-38 77-652 0 0,-19-78-4742 0 0,48-78 406 0 0,0-7-3842 0 0,19-2 6481 0 0,0 0-1065 0 0</inkml:trace>
  <inkml:trace contextRef="#ctx0" brushRef="#br0" timeOffset="59955.411">5328 6635 2505 0 0,'0'0'3424'0'0,"0"0"-356"0"0,0 0-421 0 0,0 0-405 0 0,0 0-338 0 0,0 0-322 0 0,0 0-322 0 0,0 0-264 0 0,0 0-200 0 0,0 0-166 0 0,0 0-130 0 0,0 0-81 0 0,0 0-79 0 0,11-22-28 0 0,36-69 0 0 0,-47 90-302 0 0,0 0-1 0 0,1 0 1 0 0,-1 0 0 0 0,0 0 0 0 0,0 0-1 0 0,1 0 1 0 0,-1 0 0 0 0,1 0 0 0 0,-1 0-1 0 0,1 0 1 0 0,-1 0 0 0 0,1 0 0 0 0,-1 0-1 0 0,1 0 1 0 0,0 1 0 0 0,-1-1 0 0 0,1 0-1 0 0,0 0 1 0 0,0 1 0 0 0,0-1 0 0 0,0 1-1 0 0,-1-1 1 0 0,1 1 0 0 0,0-1 0 0 0,0 1-1 0 0,0-1 1 0 0,0 1 0 0 0,0 0 0 0 0,0-1 0 0 0,0 1-1 0 0,0 0 1 0 0,0 0 0 0 0,0 0 0 0 0,1 0-1 0 0,-1 0 1 0 0,0 0 0 0 0,0 0 0 0 0,0 0-1 0 0,0 1 1 0 0,0-1 0 0 0,0 0 0 0 0,0 0-1 0 0,0 1 1 0 0,0-1 0 0 0,0 1 0 0 0,0-1-1 0 0,-1 1 1 0 0,2 0-10 0 0,2 1 88 0 0,267 120 1016 0 0,-145-67-2380 0 0,-37-40-6664 0 0,-70-19-1306 0 0,-15 0 3111 0 0</inkml:trace>
  <inkml:trace contextRef="#ctx0" brushRef="#br0" timeOffset="60622.171">5963 6562 2817 0 0,'0'0'1625'0'0,"0"0"-635"0"0,0 0-23 0 0,0 0 132 0 0,0 0 104 0 0,0 0 122 0 0,0 0 182 0 0,0 0 185 0 0,0 0 88 0 0,0 0-44 0 0,0 0-176 0 0,0 0-265 0 0,0 0-287 0 0,31-11-269 0 0,92-33-185 0 0,-121 44-531 0 0,1 0-1 0 0,-1 0 1 0 0,0-1 0 0 0,0 1 0 0 0,0-1 0 0 0,0 1 0 0 0,0-1-1 0 0,0 0 1 0 0,0 0 0 0 0,0 0 0 0 0,-1 0 0 0 0,1 0 0 0 0,0 0-1 0 0,0 0 1 0 0,-1-1 0 0 0,1 1 0 0 0,-1-1 0 0 0,1 1 0 0 0,-1-1-1 0 0,0 1 1 0 0,1-1 0 0 0,-1 0 0 0 0,0 0 0 0 0,0 1 0 0 0,0-1-1 0 0,0 0 1 0 0,0-1-23 0 0,1-5 124 0 0,2-2-67 0 0,1 0 1 0 0,-2 0-1 0 0,1 0 0 0 0,-1-1 1 0 0,-1 1-1 0 0,0-1 0 0 0,0 0 1 0 0,-1 1-1 0 0,-1-1 0 0 0,0 0 1 0 0,0-2-58 0 0,-2 10-46 0 0,0 0 0 0 0,0 1 0 0 0,0-1 0 0 0,-1 1 0 0 0,1 0 0 0 0,-1 0 0 0 0,1 0 0 0 0,-1 0 0 0 0,0 0 0 0 0,0 1 0 0 0,1-1 0 0 0,-1 1 0 0 0,0-1 0 0 0,-1 1 0 0 0,1 0 0 0 0,0 0 0 0 0,0 1 0 0 0,0-1 0 0 0,-1 1 0 0 0,1 0 0 0 0,0-1 0 0 0,0 1 0 0 0,-1 1 0 0 0,1-1 0 0 0,0 0 0 0 0,0 1 0 0 0,-1 0 0 0 0,1-1 0 0 0,0 1 0 0 0,0 1 0 0 0,0-1 0 0 0,0 0 1 0 0,0 1-1 0 0,0-1 0 0 0,0 1 0 0 0,1 0 46 0 0,-9 6-162 0 0,1 0 0 0 0,1 1 0 0 0,0 0 1 0 0,0 1-1 0 0,1 0 0 0 0,0 0 0 0 0,0 1 0 0 0,2-1 1 0 0,-1 2-1 0 0,1-1 0 0 0,1 1 0 0 0,0 0 1 0 0,0 0-1 0 0,1 0 0 0 0,1 1 0 0 0,0-1 0 0 0,1 1 1 0 0,0 0-1 0 0,1 0 0 0 0,1 0 0 0 0,0 0 1 0 0,0-1-1 0 0,2 10 162 0 0,-1-16-178 0 0,0 1 0 0 0,1-1 0 0 0,-1 0-1 0 0,1 1 1 0 0,0-1 0 0 0,1 0 0 0 0,-1-1 0 0 0,1 1 0 0 0,1 0 0 0 0,-1-1 0 0 0,1 1 0 0 0,0-1 0 0 0,0 0 0 0 0,0 0 0 0 0,1-1 0 0 0,-1 1-1 0 0,1-1 1 0 0,0 0 0 0 0,1-1 0 0 0,-1 1 0 0 0,1-1 0 0 0,-1 0 0 0 0,1 0 0 0 0,0 0 0 0 0,0-1 0 0 0,0 0 0 0 0,0-1 0 0 0,1 1-1 0 0,-1-1 1 0 0,1 0 0 0 0,-1 0 0 0 0,0-1 0 0 0,1 0 0 0 0,0 0 178 0 0,1 0-5 0 0,-1 0 1 0 0,1-1-1 0 0,0 0 0 0 0,-1 0 0 0 0,1 0 1 0 0,-1-1-1 0 0,1-1 0 0 0,-1 1 1 0 0,0-1-1 0 0,0 0 0 0 0,5-3 5 0 0,24-17 162 0 0,-1-1 0 0 0,-1-2 0 0 0,-1-1 1 0 0,-1-1-1 0 0,3-7-162 0 0,75-100 3635 0 0,-92 95-167 0 0,-18 39-2581 0 0,0 1-124 0 0,-32 38 42 0 0,27-30-892 0 0,0 0 0 0 0,0 1 0 0 0,0-1 0 0 0,1 1 0 0 0,1 0 0 0 0,0 1 0 0 0,0-1 0 0 0,0 0 0 0 0,1 1 0 0 0,1 0 0 0 0,-1-1 0 0 0,2 1 0 0 0,-1 0 0 0 0,2 9 87 0 0,1-16 24 0 0,0 0 0 0 0,0 0 0 0 0,0 0 0 0 0,1 0-1 0 0,-1 0 1 0 0,1 0 0 0 0,0-1 0 0 0,-1 1-1 0 0,1-1 1 0 0,0 0 0 0 0,1 0 0 0 0,-1 0-1 0 0,0 0 1 0 0,1 0 0 0 0,-1-1 0 0 0,0 0-1 0 0,1 0 1 0 0,0 0 0 0 0,-1 0 0 0 0,1 0-1 0 0,0 0 1 0 0,-1-1 0 0 0,1 0 0 0 0,0 0 0 0 0,0 0-1 0 0,-1 0 1 0 0,1-1 0 0 0,0 1 0 0 0,0-1-1 0 0,-1 0 1 0 0,1 0 0 0 0,-1-1 0 0 0,1 1-1 0 0,-1 0 1 0 0,1-1 0 0 0,-1 0 0 0 0,0 0-1 0 0,0 0 1 0 0,0 0 0 0 0,0-1 0 0 0,0 1 0 0 0,-1-1-1 0 0,1 0 1 0 0,0 0-24 0 0,31-37 421 0 0,-1-2 1 0 0,-3-1-1 0 0,-1-1 0 0 0,-2-2 1 0 0,-3 0-1 0 0,-1-2 1 0 0,-2 0-1 0 0,6-27-421 0 0,-24 66-1 0 0,3-3-63 0 0,-1-1-1 0 0,0 0 1 0 0,-1-1-1 0 0,0 1 1 0 0,-1-1-1 0 0,-1 1 1 0 0,0-1-1 0 0,-1 0 1 0 0,-1 0-1 0 0,0 0 1 0 0,0 0-1 0 0,-1 0 1 0 0,-1 1-1 0 0,-1-1 1 0 0,0 0-1 0 0,0 1 1 0 0,-2 0-1 0 0,1 0 1 0 0,-2 0 0 0 0,0 0-1 0 0,0 1 1 0 0,-1 0-1 0 0,-4-5 65 0 0,8 14-25 0 0,0-1 0 0 0,0 1 1 0 0,0 0-1 0 0,-1 0 0 0 0,1 0 0 0 0,-1 0 0 0 0,0 1 0 0 0,0-1 1 0 0,0 1-1 0 0,0 0 0 0 0,0 0 0 0 0,0 0 0 0 0,-1 1 0 0 0,1 0 0 0 0,-1-1 1 0 0,1 2-1 0 0,-1-1 0 0 0,1 0 0 0 0,-1 1 0 0 0,0 0 0 0 0,1 0 1 0 0,-1 0-1 0 0,1 1 0 0 0,-1 0 0 0 0,1-1 0 0 0,-1 1 0 0 0,1 1 0 0 0,-1-1 1 0 0,1 1-1 0 0,0 0 0 0 0,0 0 0 0 0,0 0 0 0 0,0 0 0 0 0,0 1 1 0 0,-2 1 24 0 0,-8 11-9 0 0,0 0-1 0 0,1 1 1 0 0,1 0 0 0 0,0 1 0 0 0,1 0 0 0 0,1 1 0 0 0,1 0 0 0 0,0 1 0 0 0,1 0 0 0 0,1 0 0 0 0,1 1 0 0 0,1 0 0 0 0,1 0-1 0 0,0 0 1 0 0,2 1 0 0 0,0-1 0 0 0,1 1 0 0 0,1-1 0 0 0,1 1 0 0 0,1-1 0 0 0,2 6 9 0 0,-1-11 24 0 0,1-1 1 0 0,0 0-1 0 0,1 0 1 0 0,1 0-1 0 0,0-1 0 0 0,1 0 1 0 0,0 0-1 0 0,1 0 1 0 0,0-1-1 0 0,1-1 0 0 0,1 1 1 0 0,-1-1-1 0 0,2-1 1 0 0,0 0-1 0 0,0 0 1 0 0,0-1-1 0 0,1-1 0 0 0,1 0 1 0 0,0 0-1 0 0,0-1 1 0 0,0-1-1 0 0,0 0 0 0 0,1-1 1 0 0,0-1-1 0 0,0 0 1 0 0,4 0-25 0 0,11 0-70 0 0,-1-1 0 0 0,1-1 0 0 0,0-1 0 0 0,0-2 0 0 0,0-1 1 0 0,-1-1-1 0 0,1-2 0 0 0,-1-1 0 0 0,14-5 70 0 0,19-9-4237 0 0,-3-6-3912 0 0,-40 18-2280 0 0</inkml:trace>
  <inkml:trace contextRef="#ctx0" brushRef="#br0" timeOffset="61630.081">8005 5991 6785 0 0,'0'0'1820'0'0,"0"0"-269"0"0,0 0-145 0 0,0 0 7 0 0,0 0-34 0 0,0 0-124 0 0,0 0-115 0 0,0 0-99 0 0,0 0-127 0 0,-32-3-157 0 0,-98-4-151 0 0,128 6-582 0 0,-1 1 1 0 0,1 0-1 0 0,-1-1 1 0 0,1 1-1 0 0,-1 0 1 0 0,1 0 0 0 0,-1 0-1 0 0,0 0 1 0 0,1 1-1 0 0,-1-1 1 0 0,1 1-1 0 0,0 0 1 0 0,-1-1-1 0 0,1 1 1 0 0,-1 0-1 0 0,1 0 1 0 0,0 1-1 0 0,0-1 1 0 0,0 0-1 0 0,0 1 1 0 0,0-1-1 0 0,0 1 1 0 0,0 0-1 0 0,0 0 1 0 0,0-1-1 0 0,1 1 1 0 0,-2 2-25 0 0,-3 5 109 0 0,-10 10-37 0 0,2 1 0 0 0,0 0 0 0 0,1 1 0 0 0,2 1 0 0 0,0 0 0 0 0,1 0 0 0 0,1 1 0 0 0,1 1 0 0 0,1-1 0 0 0,1 1 0 0 0,1 0 0 0 0,1 1 0 0 0,2-1 0 0 0,0 1 0 0 0,2-1 0 0 0,0 1 0 0 0,3 17-72 0 0,-2-35 23 0 0,1-1 1 0 0,-1 1-1 0 0,1 0 0 0 0,0 0 1 0 0,1-1-1 0 0,-1 1 0 0 0,1-1 1 0 0,1 0-1 0 0,-1 0 0 0 0,1 0 1 0 0,0 0-1 0 0,0-1 0 0 0,1 1 1 0 0,0-1-1 0 0,0 0 0 0 0,0-1 1 0 0,0 1-1 0 0,1-1 0 0 0,0 0 1 0 0,0 0-1 0 0,0-1 0 0 0,0 0 0 0 0,0 0 1 0 0,1 0-1 0 0,0-1 0 0 0,-1 0 1 0 0,1 0-1 0 0,0-1 0 0 0,0 1 1 0 0,0-2-1 0 0,0 1 0 0 0,0-1 1 0 0,0 0-1 0 0,0 0 0 0 0,0-1 1 0 0,0 0-1 0 0,0 0 0 0 0,-1-1 1 0 0,1 0-1 0 0,0 0 0 0 0,-1 0 1 0 0,1-1-1 0 0,5-3-23 0 0,8-10 128 0 0,-1-2-1 0 0,0 0 1 0 0,-1-1-1 0 0,-1-1 1 0 0,-1-1 0 0 0,-1 0-1 0 0,-1-1 1 0 0,-1 0-1 0 0,-1-1 1 0 0,0 0 0 0 0,-2-1-1 0 0,-1-1 1 0 0,3-15-128 0 0,-2 11-14 0 0,-1-1 0 0 0,-2 0 0 0 0,-1 0 0 0 0,-2-1 0 0 0,0 0 1 0 0,-3 0-1 0 0,0-13 14 0 0,-18-8 14 0 0,7 65-1418 0 0,9-1 1396 0 0,1 0-1 0 0,1 0 1 0 0,0 0 0 0 0,1 0-1 0 0,0 0 1 0 0,0 0 0 0 0,1 0 0 0 0,1-1-1 0 0,0 0 1 0 0,1 1 0 0 0,0-1-1 0 0,0-1 1 0 0,1 1 0 0 0,1-1-1 0 0,-1 0 1 0 0,2-1 0 0 0,0 1 0 0 0,0-1-1 0 0,0-1 1 0 0,1 0 0 0 0,0 0-1 0 0,1-1 1 0 0,0 0 0 0 0,0 0-1 0 0,0-1 1 0 0,1 0 0 0 0,0-1 0 0 0,0-1-1 0 0,0 0 1 0 0,1 0 0 0 0,-1-1-1 0 0,1 0 1 0 0,0-1 0 0 0,0 0 0 0 0,0-1-1 0 0,1-1 9 0 0,9 0 116 0 0,-8 1 5 0 0,-1 0 0 0 0,1-2 0 0 0,0 0 0 0 0,0 0 0 0 0,-1-2 0 0 0,1 1 0 0 0,-1-2 0 0 0,0 0 0 0 0,2-1-121 0 0,17-12 123 0 0,-1-2 1 0 0,0-2 0 0 0,-2 0 0 0 0,-1-2 0 0 0,0-1 0 0 0,-2-2 0 0 0,-1 0 0 0 0,-1-2 0 0 0,16-23-124 0 0,0 3 42 0 0,-39 47-48 0 0,-1 0 1 0 0,1 0-1 0 0,-1 0 1 0 0,1-1-1 0 0,-1 1 1 0 0,1 0-1 0 0,-1 0 0 0 0,1 1 1 0 0,0-1-1 0 0,0 0 1 0 0,-1 0-1 0 0,1 0 1 0 0,0 0-1 0 0,0 1 0 0 0,0-1 1 0 0,0 0-1 0 0,0 1 1 0 0,0-1-1 0 0,0 1 0 0 0,0-1 1 0 0,0 1-1 0 0,0-1 1 0 0,1 1-1 0 0,-1 0 1 0 0,0-1-1 0 0,0 1 0 0 0,0 0 1 0 0,0 0-1 0 0,1 0 1 0 0,-1 0-1 0 0,0 0 0 0 0,0 0 1 0 0,0 0-1 0 0,0 1 1 0 0,1-1-1 0 0,-1 0 1 0 0,0 1-1 0 0,0-1 0 0 0,0 1 1 0 0,0-1-1 0 0,0 1 1 0 0,0-1-1 0 0,0 1 6 0 0,10 19 4 0 0,0 0 0 0 0,1-1 0 0 0,1-1-1 0 0,1 0 1 0 0,0-1 0 0 0,1 0 0 0 0,1-1 0 0 0,1-1 0 0 0,17 12-4 0 0,-17-14-38 0 0,0 0 1 0 0,0-2 0 0 0,2 0-1 0 0,-1-1 1 0 0,1-1 0 0 0,1-1-1 0 0,0 0 1 0 0,8 1 37 0 0,3-17-3208 0 0,-17-10-6238 0 0,-12 16 7366 0 0,3-3-7982 0 0</inkml:trace>
  <inkml:trace contextRef="#ctx0" brushRef="#br0" timeOffset="61883.195">9507 5630 12123 0 0,'0'0'1353'0'0,"0"0"-66"0"0,0 0 69 0 0,0 0-33 0 0,0 0-206 0 0,0 0-223 0 0,-29 32-187 0 0,-93 102-164 0 0,-13 15 299 0 0,-272 312-1110 0 0,395-448-37 0 0,2 0 1 0 0,0 1 0 0 0,1 0 0 0 0,0 1 0 0 0,1-1 0 0 0,0 2 0 0 0,1-1 0 0 0,-1 7 304 0 0,8-21-148 0 0,-1 0 0 0 0,1-1 0 0 0,0 1 0 0 0,-1 0 0 0 0,1 0 0 0 0,0 0 0 0 0,0 0 0 0 0,-1 0 0 0 0,1 0 0 0 0,0 0 0 0 0,0 0 0 0 0,0 0 0 0 0,0-1 0 0 0,0 1 0 0 0,0 0 0 0 0,0 0 0 0 0,1 0-1 0 0,-1 0 1 0 0,0 0 0 0 0,0 0 0 0 0,1 0 0 0 0,-1 0 0 0 0,1-1 0 0 0,-1 1 0 0 0,1 0 0 0 0,-1 0 0 0 0,1-1 0 0 0,-1 1 0 0 0,1 0 0 0 0,0 0 0 0 0,-1-1 0 0 0,1 1 0 0 0,0-1 0 0 0,-1 1 0 0 0,1-1 0 0 0,0 1 0 0 0,0-1 0 0 0,0 1 0 0 0,0-1 0 0 0,-1 0 0 0 0,1 1 0 0 0,0-1 0 0 0,0 0 0 0 0,0 0 0 0 0,0 0 0 0 0,0 1 0 0 0,0-1 0 0 0,0 0 0 0 0,0 0-1 0 0,0-1 1 0 0,0 1 0 0 0,0 0 0 0 0,-1 0 0 0 0,1 0 0 0 0,0-1 0 0 0,0 1 148 0 0,49-18-9423 0 0,-39 14 8292 0 0</inkml:trace>
  <inkml:trace contextRef="#ctx0" brushRef="#br0" timeOffset="62142.679">9658 5858 9394 0 0,'0'0'4144'0'0,"0"0"-2112"0"0,0 0-742 0 0,0 0-79 0 0,0 0-125 0 0,0 0-204 0 0,0 0-166 0 0,0 0-76 0 0,0 0-53 0 0,0 0-47 0 0,0 0-74 0 0,0 0-121 0 0,0 0-77 0 0,-6 28-101 0 0,-16 86-75 0 0,15 13-839 0 0,17-96-1776 0 0,-5-22-1463 0 0,2-4-4362 0 0,-1-2 92 0 0</inkml:trace>
  <inkml:trace contextRef="#ctx0" brushRef="#br0" timeOffset="62395.571">9711 5332 15075 0 0,'0'0'848'0'0,"0"0"-335"0"0,0 0-313 0 0,0 0-184 0 0,0 0-321 0 0,0 0-271 0 0,0 0-32 0 0,0 0 8 0 0,0 0-64 0 0,0 0-512 0 0,0 0-1017 0 0,0 0-1840 0 0,0 0-2464 0 0</inkml:trace>
  <inkml:trace contextRef="#ctx0" brushRef="#br0" timeOffset="62640.038">10424 5549 11747 0 0,'0'0'3028'0'0,"0"0"-1071"0"0,0 0-534 0 0,0 0-214 0 0,0 0-253 0 0,0 0-209 0 0,0 0-121 0 0,0 0-89 0 0,0 0-57 0 0,-32 19-85 0 0,-99 61-103 0 0,-2 23 227 0 0,83-41-658 0 0,49-60 102 0 0,0-1-1 0 0,0 1 0 0 0,0 0 0 0 0,0 0 1 0 0,0 0-1 0 0,1 0 0 0 0,-1 0 0 0 0,1 0 0 0 0,0 0 1 0 0,-1 0-1 0 0,1 1 0 0 0,0-1 0 0 0,0 0 1 0 0,0 0-1 0 0,1 0 0 0 0,-1 0 0 0 0,0 0 1 0 0,1 0-1 0 0,-1 0 0 0 0,1 0 0 0 0,0 0 0 0 0,0 0 1 0 0,0 0-1 0 0,0 0 0 0 0,0 0 0 0 0,0-1 1 0 0,0 1-1 0 0,0 0 0 0 0,1-1 0 0 0,-1 1 1 0 0,1-1-1 0 0,-1 1 0 0 0,1-1 0 0 0,0 0 0 0 0,0 1 38 0 0,88 40-815 0 0,-78-38 782 0 0,0 1 0 0 0,0 0-1 0 0,0 0 1 0 0,-1 1 0 0 0,1 0-1 0 0,-2 1 1 0 0,1 1 0 0 0,9 8 33 0 0,-19-15 31 0 0,0 0 1 0 0,0 0-1 0 0,1 0 1 0 0,-1 0-1 0 0,0 0 1 0 0,-1 0-1 0 0,1 1 1 0 0,0-1-1 0 0,0 1 1 0 0,0-1-1 0 0,-1 0 1 0 0,1 1 0 0 0,-1-1-1 0 0,1 1 1 0 0,-1-1-1 0 0,0 1 1 0 0,1-1-1 0 0,-1 1 1 0 0,0 0-1 0 0,0-1 1 0 0,0 1-1 0 0,0-1 1 0 0,0 1-1 0 0,-1-1 1 0 0,1 1-1 0 0,0-1 1 0 0,-1 1-1 0 0,1-1 1 0 0,-1 1-1 0 0,0-1 1 0 0,1 1-1 0 0,-1-1 1 0 0,0 0-1 0 0,0 1 1 0 0,0-1-1 0 0,0 0 1 0 0,0 0-1 0 0,0 0 1 0 0,0 0-1 0 0,0 1 1 0 0,0-2-1 0 0,-1 1 1 0 0,1 0-1 0 0,0 0 1 0 0,-1 0-1 0 0,1 0 1 0 0,-2 0-32 0 0,-70 26-621 0 0,58-24-689 0 0,4-1-1167 0 0,1-1-3311 0 0,0-1-5423 0 0</inkml:trace>
  <inkml:trace contextRef="#ctx0" brushRef="#br0" timeOffset="64425.528">9726 5214 19396 0 0,'0'0'832'0'0,"0"0"-200"0"0,0 0-239 0 0,0 0-129 0 0,0 0 0 0 0,0 0-8 0 0,0 0-64 0 0,0 0-48 0 0,0 0-136 0 0,0 0-184 0 0,0 0-304 0 0,0 0-689 0 0,-2 0-863 0 0,2 7-1065 0 0,0 1-2248 0 0,0-1-4737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5:57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3067 387 4329 0 0,'0'0'1028'0'0,"0"0"11"0"0,0 0-23 0 0,0 0-24 0 0,0 0 3 0 0,0 0-8 0 0,0 0-11 0 0,0 0-49 0 0,0 0-96 0 0,0 0-103 0 0,0 0-77 0 0,-30-20-87 0 0,-94-63-64 0 0,51 50 443 0 0,43 23-514 0 0,0 2 0 0 0,-1 2 0 0 0,0 1 0 0 0,0 1 0 0 0,0 1 0 0 0,-4 2-429 0 0,-4 0 46 0 0,-1 2 1 0 0,1 2-1 0 0,0 2 1 0 0,-1 1-1 0 0,-18 7-46 0 0,-52 22 143 0 0,2 4 0 0 0,2 6 1 0 0,1 4-1 0 0,3 4 0 0 0,3 5 0 0 0,-92 70-143 0 0,156-100-18 0 0,1 1 0 0 0,1 1 0 0 0,2 2 0 0 0,1 1 0 0 0,2 2 0 0 0,1 0 0 0 0,2 2 0 0 0,0 2 18 0 0,12-13-32 0 0,1 0-1 0 0,1 0 1 0 0,1 1-1 0 0,2 0 1 0 0,0 1 0 0 0,2 0-1 0 0,1 0 1 0 0,1 0 0 0 0,2 0-1 0 0,0 1 1 0 0,3 13 32 0 0,4-10-21 0 0,1 0 0 0 0,1-1 0 0 0,2 0 0 0 0,1 0 0 0 0,2-1-1 0 0,1 0 1 0 0,1-1 0 0 0,1-1 0 0 0,2 0 0 0 0,1-1 0 0 0,0-1 0 0 0,3-1 0 0 0,0 0 0 0 0,1-2 0 0 0,16 13 21 0 0,40 46 13 0 0,-4 5 0 0 0,-4 2 1 0 0,11 23-14 0 0,-60-78 20 0 0,-1 0 1 0 0,-1 1 0 0 0,-2 1 0 0 0,-1 1-1 0 0,-2 0 1 0 0,-2 1 0 0 0,-1 1 0 0 0,-3-1-1 0 0,0 2 1 0 0,-3-1 0 0 0,-1 1-21 0 0,-3-6 51 0 0,-2 0 0 0 0,-2 0 0 0 0,-1 0 0 0 0,-1-1 0 0 0,-2 0 0 0 0,-1 0-1 0 0,-2 0 1 0 0,-1-1 0 0 0,-2-1 0 0 0,-8 15-51 0 0,-16 28 162 0 0,-4-2 1 0 0,-3-1-1 0 0,-3-2 0 0 0,-3-3 0 0 0,-49 50-162 0 0,-82 72 1228 0 0,-46 26-1228 0 0,5-4 387 0 0,209-200-410 0 0,2 0-1 0 0,-1 1 1 0 0,1 1 0 0 0,1 0-1 0 0,0 0 1 0 0,1 1 0 0 0,0 0-1 0 0,1 1 1 0 0,0 0 0 0 0,1 0-1 0 0,1 1 1 0 0,0 0 0 0 0,1 0-1 0 0,1 0 1 0 0,0 0 0 0 0,1 1-1 0 0,1 0 1 0 0,0 0 23 0 0,2 3-61 0 0,0 0 1 0 0,1-1-1 0 0,1 1 0 0 0,1-1 0 0 0,1 1 0 0 0,0-1 1 0 0,6 15 60 0 0,27 53-21 0 0,4-1 0 0 0,4-3 1 0 0,3-2-1 0 0,53 69 21 0 0,-64-99 28 0 0,2-1 1 0 0,3-2-1 0 0,1-2 0 0 0,2-2 1 0 0,2-2-1 0 0,2-2 0 0 0,1-2 0 0 0,2-2 1 0 0,2-3-1 0 0,1-2 0 0 0,1-2 1 0 0,1-3-1 0 0,19 4-28 0 0,26-2 47 0 0,0-4 0 0 0,2-4 0 0 0,0-5 0 0 0,1-5-1 0 0,0-4 1 0 0,0-5 0 0 0,21-5-47 0 0,37-5 48 0 0,-1-7 0 0 0,-1-7-1 0 0,-1-7 1 0 0,-1-7 0 0 0,1-8-48 0 0,-52 12 75 0 0,-2-5 0 0 0,-1-4 0 0 0,0-7-75 0 0,-71 34 64 0 0,-1-2-1 0 0,-1-1 0 0 0,0-2 1 0 0,-2-1-1 0 0,0-1 1 0 0,-2-2-1 0 0,-1-1 0 0 0,-1-1 1 0 0,-1-1-1 0 0,-1-1 1 0 0,-2-1-1 0 0,-1-1 0 0 0,6-13-63 0 0,4-30 99 0 0,-4-1-1 0 0,-2 0 0 0 0,-4-2 0 0 0,-4-1 0 0 0,-3-1 0 0 0,-3 0 0 0 0,-4 0 1 0 0,-3-1-1 0 0,-4 1 0 0 0,-8-62-98 0 0,4 92 9 0 0,-2 2-1 0 0,-2-1 1 0 0,-2 1 0 0 0,-2 0 0 0 0,-3 1-1 0 0,-1 0 1 0 0,-2 1 0 0 0,-2 2 0 0 0,-19-30-9 0 0,-55-84-34 0 0,49 88 1 0 0,4-2 0 0 0,3-2 1 0 0,3-3 32 0 0,28 58-28 0 0,1-1 0 0 0,1 0 1 0 0,1-1-1 0 0,0 1 0 0 0,2-1 1 0 0,0 1-1 0 0,1-1 1 0 0,1 0-1 0 0,1 0 0 0 0,0 1 1 0 0,2-1-1 0 0,0 1 0 0 0,2-1 1 0 0,0 1-1 0 0,1 0 1 0 0,0 1-1 0 0,2-1 0 0 0,0 1 1 0 0,1 1-1 0 0,1 0 0 0 0,6-8 28 0 0,41-44-47 0 0,3 3 0 0 0,2 2-1 0 0,3 3 1 0 0,3 3-1 0 0,2 4 1 0 0,3 2-1 0 0,2 3 1 0 0,61-28 47 0 0,-50 24-9 0 0,732-414 233 0 0,-782 445-183 0 0,-19 15-2 0 0,-1-2 1 0 0,-1 0-1 0 0,0-1 0 0 0,0-1 0 0 0,-1 0 0 0 0,0-1 1 0 0,-1-1-1 0 0,0 0 0 0 0,-1 0 0 0 0,-1-1 1 0 0,2-4-40 0 0,-11 10 39 0 0,-1 1 0 0 0,0-1 1 0 0,-1 1-1 0 0,0-1 1 0 0,0 0-1 0 0,-1 1 0 0 0,0-1 1 0 0,0 0-1 0 0,0 1 1 0 0,-1-1-1 0 0,0 1 1 0 0,-1 0-1 0 0,0 0 0 0 0,0 0 1 0 0,-1 0-1 0 0,1 0 1 0 0,-1 0-1 0 0,-1 1 1 0 0,1 0-1 0 0,-1 0 0 0 0,0 0 1 0 0,-1 1-1 0 0,1 0 1 0 0,-1 0-1 0 0,-5-4-39 0 0,-29-25 18 0 0,-1 2 1 0 0,-2 1-1 0 0,-1 2 1 0 0,-1 3-1 0 0,-1 1 1 0 0,-1 2-1 0 0,-31-9-18 0 0,14 3 8 0 0,-172-69-58 0 0,-4 10-1 0 0,-3 11 0 0 0,-7 9 51 0 0,-10 9-125 0 0,-79 0 125 0 0,17 36-383 0 0,254-10-2897 0 0,42 22 1561 0 0,-29-14-2741 0 0,19 10-4005 0 0,23 11 1656 0 0</inkml:trace>
  <inkml:trace contextRef="#ctx0" brushRef="#br0" timeOffset="5086.287">3866 954 496 0 0,'0'0'812'0'0,"0"0"-26"0"0,0 0 106 0 0,0 0 171 0 0,0 0 94 0 0,0 0-12 0 0,0 0-101 0 0,0 0-135 0 0,0 0-154 0 0,0 0-180 0 0,0 0-176 0 0,3 19 781 0 0,-60 197 1798 0 0,35-69-3530 0 0,21-134-1175 0 0,1-11-7695 0 0,0-2 6932 0 0</inkml:trace>
  <inkml:trace contextRef="#ctx0" brushRef="#br0" timeOffset="6077.814">3769 1005 1712 0 0,'0'0'811'0'0,"0"0"-293"0"0,0 0-122 0 0,0 0 49 0 0,0 0 90 0 0,0 0 56 0 0,0 0 32 0 0,0 0-6 0 0,0 0-14 0 0,0 0-44 0 0,0 0-83 0 0,0 0-79 0 0,0 0-70 0 0,27 2-15 0 0,87 6 3 0 0,65 8 1952 0 0,-95-12-1368 0 0,-45 21-1230 0 0,-22 68 2021 0 0,-32 127 174 0 0,11-176-948 0 0,4-43-838 0 0,0-1 2 0 0,0 0 4 0 0,0 0 14 0 0,0 0 1 0 0,0 0 5 0 0,0 0 9 0 0,0 0 11 0 0,0 0-1 0 0,0 0 5 0 0,0 0 1 0 0,0 0-18 0 0,0 0-3 0 0,0 0-10 0 0,0 0-10 0 0,0 0-10 0 0,0 0-12 0 0,0 0-10 0 0,0 0-6 0 0,0 0 2 0 0,0 0-6 0 0,0 0 8 0 0,0 0 8 0 0,0 0 2 0 0,0 0 21 0 0,0 0-5 0 0,0 0 19 0 0,-28 0 2163 0 0,-297 4-1644 0 0,281 5-592 0 0,-9 0-2843 0 0,52-9 1450 0 0,1 0-681 0 0,0 0-1021 0 0,0 0-1704 0 0,0 0-2958 0 0</inkml:trace>
  <inkml:trace contextRef="#ctx0" brushRef="#br0" timeOffset="9155.418">4067 1167 168 0 0,'0'0'663'0'0,"0"0"28"0"0,0 0 166 0 0,0 0 195 0 0,0 0 125 0 0,0 0 0 0 0,0 0-74 0 0,0 0-60 0 0,0 0-37 0 0,0 0-20 0 0,0 0-35 0 0,24-18-30 0 0,77-59 23 0 0,439-317 5044 0 0,-42 96-5148 0 0,-431 261-859 0 0,-65 40-10 0 0,0 0 0 0 0,-1 0 0 0 0,1 0 0 0 0,0 0 0 0 0,-1 0 0 0 0,1 0 0 0 0,-1 1-1 0 0,0-1 1 0 0,0 0 0 0 0,-1 1 0 0 0,1-1 0 0 0,-1 1 0 0 0,1-1 0 0 0,-1 1 0 0 0,0-1 0 0 0,-1 1 0 0 0,1-1 0 0 0,0 1 0 0 0,-2 2 29 0 0,2-2-41 0 0,1 12 90 0 0,-1 0 0 0 0,-1 0 0 0 0,-1-1 0 0 0,0 1 0 0 0,-1-1 0 0 0,-1 1 0 0 0,0-1 0 0 0,-5 12-49 0 0,6-22 3 0 0,0 1 1 0 0,1-1-1 0 0,0 1 1 0 0,0 0-1 0 0,1 0 1 0 0,-1 0-1 0 0,1 0 1 0 0,1 0-1 0 0,-1 0 0 0 0,1 0 1 0 0,0 0-1 0 0,0 0 1 0 0,1 0-1 0 0,-1 1 1 0 0,2-1-4 0 0,0-4 25 0 0,0-1 0 0 0,0 1 0 0 0,0-1 0 0 0,1 0 0 0 0,-1 0 0 0 0,1 0 0 0 0,-1 0 0 0 0,1 0 0 0 0,-1 0 0 0 0,1 0 0 0 0,0-1 0 0 0,-1 0 0 0 0,1 1 0 0 0,0-1 0 0 0,-1 0 0 0 0,1 0 0 0 0,0 0 0 0 0,-1-1 0 0 0,1 1 0 0 0,-1-1 0 0 0,1 1-25 0 0,11-1 199 0 0,5-1 11 0 0,-1-1 0 0 0,1 0 1 0 0,-1-1-1 0 0,0-1 0 0 0,0-1 1 0 0,-1-1-1 0 0,0 0-210 0 0,32-11 383 0 0,108-44 803 0 0,-121 58-3229 0 0,-12 3-4513 0 0,-15 1 2263 0 0,-2 0-5979 0 0</inkml:trace>
  <inkml:trace contextRef="#ctx0" brushRef="#br0" timeOffset="12076.474">6070 228 3569 0 0,'0'0'264'0'0,"0"0"-80"0"0,0 0 79 0 0,0 0 194 0 0,0 0 164 0 0,0 0 165 0 0,0 0 125 0 0,0 0 36 0 0,0 0-55 0 0,-8 36-159 0 0,-24 111-214 0 0,-24 64 844 0 0,23-126-164 0 0,34-112 4695 0 0,1-28-6197 0 0,21-13 418 0 0,4 0 1 0 0,2 1-1 0 0,16-23-115 0 0,75-112 562 0 0,-121 202-573 0 0,1 0 1 0 0,0 1 0 0 0,0-1-1 0 0,0 0 1 0 0,0 1 0 0 0,0-1 0 0 0,0 0-1 0 0,0 1 1 0 0,0-1 0 0 0,0 0-1 0 0,0 1 1 0 0,0-1 0 0 0,0 0-1 0 0,0 1 1 0 0,0-1 0 0 0,1 0-1 0 0,-1 1 1 0 0,0-1 0 0 0,0 0-1 0 0,0 1 1 0 0,0-1 0 0 0,0 0-1 0 0,1 0 1 0 0,-1 1 0 0 0,0-1-1 0 0,0 0 1 0 0,1 0 0 0 0,-1 1 0 0 0,0-1-1 0 0,0 0 1 0 0,1 0 0 0 0,-1 0-1 0 0,0 1 1 0 0,1-1 0 0 0,-1 0-1 0 0,0 0 1 0 0,1 0 0 0 0,-1 0-1 0 0,0 0 1 0 0,1 0 0 0 0,-1 0-1 0 0,0 0 1 0 0,1 0 0 0 0,-1 0-1 0 0,0 0 1 0 0,1 0 0 0 0,-1 0 0 0 0,0 0-1 0 0,1 0 1 0 0,-1 0 0 0 0,0 0-1 0 0,1 0 1 0 0,-1 0 0 0 0,0 0-1 0 0,1-1 1 0 0,-1 1 0 0 0,0 0-1 0 0,0 0 1 0 0,1 0 0 0 0,-1-1-1 0 0,0 1 1 0 0,1 0 10 0 0,0 37 243 0 0,-1-34-245 0 0,-10 203 397 0 0,6-64-329 0 0,3-141-60 0 0,1-1 0 0 0,0 1-1 0 0,0-1 1 0 0,0 1-1 0 0,0-1 1 0 0,0 1-1 0 0,1-1 1 0 0,-1 1-1 0 0,0-1 1 0 0,0 1-1 0 0,0-1 1 0 0,0 0 0 0 0,0 1-1 0 0,1-1 1 0 0,-1 1-1 0 0,0-1 1 0 0,0 1-1 0 0,1-1 1 0 0,-1 0-1 0 0,0 1 1 0 0,1-1 0 0 0,-1 1-1 0 0,0-1 1 0 0,1 0-1 0 0,-1 0 1 0 0,1 1-1 0 0,-1-1 1 0 0,0 0-1 0 0,1 0 1 0 0,-1 1-1 0 0,1-1 1 0 0,-1 0 0 0 0,1 0-1 0 0,-1 0 1 0 0,1 0-1 0 0,-1 0 1 0 0,1 1-1 0 0,-1-1 1 0 0,1 0-1 0 0,-1 0 1 0 0,1 0-1 0 0,-1 0 1 0 0,1-1 0 0 0,-1 1-1 0 0,1 0 1 0 0,-1 0-1 0 0,1 0 1 0 0,-1 0-1 0 0,0 0 1 0 0,1-1-1 0 0,-1 1 1 0 0,1 0 0 0 0,-1 0-1 0 0,1-1 1 0 0,-1 1-1 0 0,0 0 1 0 0,1-1-1 0 0,-1 1 1 0 0,0 0-1 0 0,1-1 1 0 0,-1 1-1 0 0,0-1 1 0 0,1 1-6 0 0,26-23 609 0 0,63-124 204 0 0,-46 64-699 0 0,114-175-52 0 0,-140 236 2 0 0,-17 21-84 0 0,-1 1-50 0 0,0 19-277 0 0,-11 333 953 0 0,23-288-743 0 0,-4-57-2575 0 0,5-3-8769 0 0,-10-4 4361 0 0</inkml:trace>
  <inkml:trace contextRef="#ctx0" brushRef="#br0" timeOffset="12375.308">6915 438 15235 0 0,'0'0'870'0'0,"0"0"-282"0"0,0 0-112 0 0,0 0 47 0 0,0 0 40 0 0,0 0-35 0 0,0 0-114 0 0,0 0-125 0 0,0 0-95 0 0,0 0-74 0 0,0 0-64 0 0,0 0-33 0 0,0 0-30 0 0,-9 25-23 0 0,-24 75-28 0 0,25-48-1773 0 0,18-45-8595 0 0,-7-7 2899 0 0</inkml:trace>
  <inkml:trace contextRef="#ctx0" brushRef="#br0" timeOffset="12621.942">6926 85 13387 0 0,'0'0'2624'0'0,"0"0"-1959"0"0,0 0-193 0 0,0 0-64 0 0,0 0-40 0 0,0 0-96 0 0,0 0-232 0 0,0 0-376 0 0,0 0-304 0 0,0 0-329 0 0,0 0-767 0 0,0 0-2057 0 0,0 0-6969 0 0</inkml:trace>
  <inkml:trace contextRef="#ctx0" brushRef="#br0" timeOffset="50048.349">2559 4267 3337 0 0,'0'0'3251'0'0,"0"0"-1721"0"0,0 0-415 0 0,0 0 153 0 0,0 0 179 0 0,0 0 37 0 0,0 0-176 0 0,0 0-262 0 0,0 0-252 0 0,0 0-230 0 0,0 0-174 0 0,-4 4-126 0 0,-30 45 394 0 0,32-47-616 0 0,1 0 1 0 0,-1 0-1 0 0,1 1 0 0 0,0-1 1 0 0,0 1-1 0 0,0-1 0 0 0,0 1 1 0 0,0-1-1 0 0,1 1 1 0 0,-1 0-1 0 0,1-1 0 0 0,0 1 1 0 0,-1 0-1 0 0,1-1 0 0 0,0 1 1 0 0,1 0-1 0 0,-1-1 0 0 0,0 1 1 0 0,1 0-1 0 0,0-1 1 0 0,-1 1-1 0 0,1 0 0 0 0,0-1 1 0 0,0 0-1 0 0,1 1 0 0 0,-1-1 1 0 0,0 1-1 0 0,1-1 0 0 0,-1 0 1 0 0,1 0-1 0 0,0 0 1 0 0,0 0-1 0 0,0 0 0 0 0,0 0 1 0 0,0-1-1 0 0,0 1 0 0 0,0-1 1 0 0,1 1-1 0 0,-1-1 1 0 0,1 0-1 0 0,-1 0 0 0 0,1 0 1 0 0,-1 0-1 0 0,1 0 0 0 0,-1-1 1 0 0,1 1-1 0 0,1-1-42 0 0,2 1 122 0 0,0 0 1 0 0,0-1-1 0 0,0 0 1 0 0,0-1-1 0 0,0 1 0 0 0,-1-1 1 0 0,1 0-1 0 0,0-1 1 0 0,0 1-1 0 0,0-1 0 0 0,-1 0 1 0 0,1-1-1 0 0,-1 1 1 0 0,0-1-1 0 0,0 0 0 0 0,0-1 1 0 0,0 1-1 0 0,0-1 1 0 0,0 0-1 0 0,-1 0 0 0 0,0 0 1 0 0,0-1-1 0 0,0 1 1 0 0,-1-1-1 0 0,1 0 0 0 0,-1 0 1 0 0,0 0-1 0 0,-1-1 1 0 0,1 1-1 0 0,-1-1 0 0 0,0 1 1 0 0,0-1-1 0 0,-1 0 1 0 0,0 0-1 0 0,0 0 0 0 0,0-2-122 0 0,-2 6-5 0 0,-1-1 0 0 0,0 1 0 0 0,0-1 0 0 0,0 1 0 0 0,0 0-1 0 0,0-1 1 0 0,-1 1 0 0 0,1 1 0 0 0,-1-1 0 0 0,1 0 0 0 0,-1 0 0 0 0,0 1 0 0 0,0 0-1 0 0,1-1 1 0 0,-1 1 0 0 0,0 0 0 0 0,0 0 0 0 0,0 1 0 0 0,0-1 0 0 0,0 1-1 0 0,-1-1 1 0 0,1 1 0 0 0,0 0 0 0 0,0 0 0 0 0,0 1 0 0 0,0-1 0 0 0,-3 1 5 0 0,1 0-46 0 0,1 0 1 0 0,-1 0-1 0 0,1 0 1 0 0,0 1-1 0 0,-1-1 1 0 0,1 1-1 0 0,0 0 1 0 0,0 0 0 0 0,0 1-1 0 0,0-1 1 0 0,0 1-1 0 0,1 0 1 0 0,-1 0-1 0 0,1 0 1 0 0,0 0-1 0 0,0 1 1 0 0,0-1 0 0 0,0 1-1 0 0,1 0 1 0 0,-1 0-1 0 0,1 0 1 0 0,0 0-1 0 0,0 0 1 0 0,1 1-1 0 0,-2 3 46 0 0,5-7 96 0 0,0 1 0 0 0,-1-1-1 0 0,1 0 1 0 0,0 0 0 0 0,0 0-1 0 0,0 0 1 0 0,1 0 0 0 0,-1 0-1 0 0,0 0 1 0 0,0-1 0 0 0,0 1-1 0 0,1-1 1 0 0,-1 1 0 0 0,0-1 0 0 0,0 0-1 0 0,1 0 1 0 0,-1 0 0 0 0,0 0-1 0 0,1-1 1 0 0,-1 1 0 0 0,0 0-1 0 0,0-1 1 0 0,1 0 0 0 0,-1 0-1 0 0,0 1 1 0 0,0-1 0 0 0,0 0-1 0 0,0-1 1 0 0,0 1 0 0 0,0 0-1 0 0,1-2-95 0 0,4-6 266 0 0,-6 6-4910 0 0,-1-2-7070 0 0,0 4 1262 0 0</inkml:trace>
  <inkml:trace contextRef="#ctx0" brushRef="#br0" timeOffset="50938.348">3141 4374 8938 0 0,'0'0'2302'0'0,"0"0"-1414"0"0,0 0-284 0 0,0 0 238 0 0,0 0 195 0 0,32-2 54 0 0,106-6-67 0 0,247-27 1993 0 0,-115 9-2017 0 0,117 9-1000 0 0,-347 16 4 0 0,-19 0-38 0 0,0 0 0 0 0,1 1 1 0 0,-1 2-1 0 0,0 0 1 0 0,0 1-1 0 0,0 1 1 0 0,0 1-1 0 0,-1 0 0 0 0,13 7 34 0 0,-30-11-5 0 0,-1 0 0 0 0,0 0-1 0 0,0 1 1 0 0,0-1 0 0 0,0 0 0 0 0,-1 1-1 0 0,1 0 1 0 0,0-1 0 0 0,-1 1-1 0 0,1 0 1 0 0,-1 0 0 0 0,1 0 0 0 0,-1 0-1 0 0,0 0 1 0 0,0 0 0 0 0,0 0-1 0 0,0 0 1 0 0,0 0 0 0 0,0 1-1 0 0,-1-1 1 0 0,1 0 0 0 0,-1 1 0 0 0,0-1-1 0 0,1 0 1 0 0,-1 1 0 0 0,0-1-1 0 0,0 1 1 0 0,-1-1 0 0 0,1 0 0 0 0,0 1-1 0 0,-1-1 1 0 0,0 0 0 0 0,1 1-1 0 0,-1-1 1 0 0,0 0 0 0 0,0 0-1 0 0,0 0 1 0 0,-1 1 5 0 0,-52 76 883 0 0,-6-12-481 0 0,33-40-199 0 0,1 1 0 0 0,2 1 1 0 0,1 1-1 0 0,1 1 0 0 0,2 2 1 0 0,-13 27-204 0 0,30-56 23 0 0,1 0 0 0 0,0 0 1 0 0,0 0-1 0 0,1 0 0 0 0,-1 0 1 0 0,1 0-1 0 0,0 0 0 0 0,0 1 1 0 0,0-1-1 0 0,0 0 0 0 0,1 1 1 0 0,0-1-1 0 0,0 0 1 0 0,0 1-1 0 0,0-1 0 0 0,1 1 1 0 0,0-1-1 0 0,0 0 0 0 0,0 0 1 0 0,0 1-1 0 0,1-1 0 0 0,-1 0 1 0 0,1 0-1 0 0,0 0 1 0 0,0 0-1 0 0,1-1 0 0 0,-1 1 1 0 0,1-1-1 0 0,0 1 0 0 0,0-1 1 0 0,0 0-24 0 0,14 4 98 0 0,0 0 1 0 0,0-1-1 0 0,1-1 1 0 0,0-1-1 0 0,0 0 1 0 0,0-2-1 0 0,1 0 1 0 0,-1-1 0 0 0,1 0-1 0 0,-1-2 1 0 0,0 0-1 0 0,1-1 1 0 0,8-3-99 0 0,-15 4 24 0 0,438-61 258 0 0,-300 43-1565 0 0,-78 10-2585 0 0,-2 0-6751 0 0,-46 5 1330 0 0</inkml:trace>
  <inkml:trace contextRef="#ctx0" brushRef="#br0" timeOffset="51865.425">5996 4558 13611 0 0,'0'0'1056'0'0,"0"0"-542"0"0,0 0-238 0 0,0 0 44 0 0,0 0 114 0 0,0 0 92 0 0,0 0 31 0 0,0 0-29 0 0,0 0-69 0 0,0 0-75 0 0,0 0-101 0 0,-31 30-91 0 0,-97 93-55 0 0,53-28 65 0 0,-123 171 910 0 0,192-256-54 0 0,18-19-624 0 0,186-182 843 0 0,236-249 34 0 0,-440 550-826 0 0,-19 199-302 0 0,25-299-173 0 0,1 0 1 0 0,0 1-1 0 0,1-1 1 0 0,0 0-1 0 0,0 0 1 0 0,1 0-1 0 0,0-1 1 0 0,1 1-1 0 0,0-1 1 0 0,1 0-1 0 0,0 0 0 0 0,0 0 1 0 0,1 0-1 0 0,6 6-10 0 0,-60-66 2465 0 0,14 26-2651 0 0,0 2 0 0 0,-2 2 0 0 0,0 1 0 0 0,-2 2 0 0 0,-21-7 186 0 0,44 20-291 0 0,1 0-1 0 0,-1 1 0 0 0,0 1 1 0 0,0 0-1 0 0,0 2 0 0 0,-1-1 0 0 0,1 2 1 0 0,-4 0 291 0 0,-7 22-5233 0 0,23 3-5052 0 0,3-17 1116 0 0</inkml:trace>
  <inkml:trace contextRef="#ctx0" brushRef="#br0" timeOffset="52114.426">6986 4628 19388 0 0,'0'0'750'0'0,"0"0"-85"0"0,0 0 77 0 0,0 0 68 0 0,0 0-17 0 0,0 0-139 0 0,0 0-180 0 0,-33 36-118 0 0,-106 115-83 0 0,57-51 47 0 0,0 23-448 0 0,29-39-3390 0 0,36-61-372 0 0,7-13-2004 0 0,1-3-4261 0 0</inkml:trace>
  <inkml:trace contextRef="#ctx0" brushRef="#br0" timeOffset="52433.113">6552 4588 17964 0 0,'0'0'1036'0'0,"0"0"-434"0"0,0 0-230 0 0,0 0 18 0 0,0 0 96 0 0,0 0 111 0 0,0 0 54 0 0,0 0-49 0 0,0 0-98 0 0,0 0-99 0 0,18 32-76 0 0,60 103-60 0 0,6-23 292 0 0,-60-87-678 0 0,2-1 0 0 0,0-2 1 0 0,1 0-1 0 0,1-2 0 0 0,1-1 0 0 0,1-1 0 0 0,31 13 117 0 0,-33-21-3249 0 0,-18-9-1116 0 0,1-1-3820 0 0,-10 0 898 0 0</inkml:trace>
  <inkml:trace contextRef="#ctx0" brushRef="#br0" timeOffset="52681.343">7270 4868 8002 0 0,'0'0'1792'0'0,"0"0"-480"0"0,0 0-47 0 0,0 0 79 0 0,0 0-56 0 0,0 0-208 0 0,0 0-391 0 0,0 0-321 0 0,0 0-232 0 0,0 0-120 0 0,0 0-112 0 0,-88 187-112 0 0,86-179-192 0 0,2-1-433 0 0,0-3-679 0 0,0-4-1297 0 0,0 3-1856 0 0,0-3-2104 0 0</inkml:trace>
  <inkml:trace contextRef="#ctx0" brushRef="#br0" timeOffset="52834.155">7134 4463 19076 0 0,'0'0'1808'0'0,"0"0"-1255"0"0,0 0-193 0 0,0 0-88 0 0,0 0-192 0 0,0 0-368 0 0,0 0-569 0 0,0 0-327 0 0,0 0-16 0 0,0 0-336 0 0,0 0-921 0 0,0 0-2472 0 0,0 0-4769 0 0</inkml:trace>
  <inkml:trace contextRef="#ctx0" brushRef="#br0" timeOffset="53047.513">7780 4625 9962 0 0,'0'0'4434'0'0,"0"0"-2408"0"0,0 0-774 0 0,0 0-82 0 0,0 0-171 0 0,0 0-236 0 0,0 0-224 0 0,0 0-166 0 0,0 0-106 0 0,0 0-109 0 0,-31 17-92 0 0,-94 54-112 0 0,86-33-216 0 0,39-32 167 0 0,0-2 3 0 0,0 1-1 0 0,0 0 1 0 0,0 0 0 0 0,1 0-1 0 0,0 0 1 0 0,0 0 0 0 0,0 0-1 0 0,0-1 1 0 0,1 1 0 0 0,0 0 0 0 0,0-1-1 0 0,0 1 1 0 0,1-1 0 0 0,-1 0-1 0 0,1 0 1 0 0,0 0 0 0 0,0 0-1 0 0,1 0 1 0 0,-1-1 0 0 0,1 0 0 0 0,0 1-1 0 0,0-1 1 0 0,0 0 0 0 0,0-1-1 0 0,0 1 1 0 0,1-1 0 0 0,-1 0-1 0 0,2 1 93 0 0,-2-1 8 0 0,64 52-233 0 0,-66-52 284 0 0,0 0 1 0 0,0 0-1 0 0,0 0 1 0 0,0 0 0 0 0,0 0-1 0 0,-1 0 1 0 0,1 1-1 0 0,-1-1 1 0 0,1 1-1 0 0,-1-1 1 0 0,0 1 0 0 0,0 0-1 0 0,0-1 1 0 0,0 1-1 0 0,-1 0 1 0 0,1 0 0 0 0,-1-1-1 0 0,0 1 1 0 0,0 0-1 0 0,0 0 1 0 0,0 0-1 0 0,0-1 1 0 0,0 1 0 0 0,-1 0-1 0 0,1 0 1 0 0,-1-1-1 0 0,-1 4-59 0 0,-1-2 92 0 0,0 0-1 0 0,0 0 1 0 0,-1 0-1 0 0,1-1 1 0 0,-1 1 0 0 0,0-1-1 0 0,0 0 1 0 0,0 0-1 0 0,-1 0 1 0 0,1-1-1 0 0,-1 1 1 0 0,1-1-1 0 0,-1 0 1 0 0,0 0-1 0 0,0-1 1 0 0,0 0-1 0 0,0 0 1 0 0,-1 0-92 0 0,-57 7-4955 0 0,58-8-792 0 0,2 0-5187 0 0</inkml:trace>
  <inkml:trace contextRef="#ctx0" brushRef="#br0" timeOffset="53969.944">7364 4415 13571 0 0,'0'0'2691'0'0,"0"0"-1572"0"0,0 0-441 0 0,0 0 20 0 0,0 0 43 0 0,0 0-15 0 0,0 0-68 0 0,0 0-111 0 0,0 0-138 0 0,0 0-148 0 0,0 0-189 0 0,0 0-200 0 0,0 0-201 0 0,-15 1-212 0 0,-41 4-241 0 0,51-1-1204 0 0,18 0-2748 0 0,-13-4 3978 0 0,8 0-9718 0 0</inkml:trace>
  <inkml:trace contextRef="#ctx0" brushRef="#br0" timeOffset="55087.482">4886 5880 12307 0 0,'0'0'609'0'0,"0"0"-179"0"0,0 0 11 0 0,0 0 167 0 0,0 0 168 0 0,0 0 56 0 0,0 0-47 0 0,-30 34-136 0 0,-91 110-176 0 0,117-140-446 0 0,0 0-1 0 0,0 0 0 0 0,0 0 0 0 0,1 0 0 0 0,0 1 0 0 0,0 0 1 0 0,0 0-1 0 0,0-1 0 0 0,1 2 0 0 0,-1-1 0 0 0,1 0 0 0 0,1 0 1 0 0,-1 1-1 0 0,1-1 0 0 0,0 1 0 0 0,0-1 0 0 0,0 2-26 0 0,0 9 68 0 0,-1-10-28 0 0,0 1 0 0 0,0-1 1 0 0,1 1-1 0 0,0-1 0 0 0,0 1 0 0 0,1 0 1 0 0,-1-1-1 0 0,1 1 0 0 0,1 0 1 0 0,-1 0-1 0 0,1-1 0 0 0,1 1 1 0 0,-1-1-1 0 0,1 1 0 0 0,0-1 0 0 0,0 1 1 0 0,1-1-1 0 0,0 0 0 0 0,0 0 1 0 0,1 0-1 0 0,-1-1 0 0 0,1 1 1 0 0,0-1-1 0 0,1 0 0 0 0,-1 0 1 0 0,1 0-1 0 0,0-1 0 0 0,0 0 0 0 0,1 0 1 0 0,-1 0-1 0 0,1 0 0 0 0,0-1 1 0 0,0 0-1 0 0,0 0 0 0 0,0-1 1 0 0,4 2-41 0 0,-3-3 92 0 0,0-1 0 0 0,0 0 1 0 0,-1 0-1 0 0,1 0 0 0 0,0-1 1 0 0,0 1-1 0 0,0-2 1 0 0,-1 1-1 0 0,1-1 0 0 0,0 0 1 0 0,-1-1-1 0 0,0 1 1 0 0,0-1-1 0 0,1 0 0 0 0,-2-1 1 0 0,1 0-1 0 0,0 0 0 0 0,-1 0 1 0 0,0 0-1 0 0,0-1 1 0 0,0 0-1 0 0,0 0 0 0 0,-1 0 1 0 0,1-2-93 0 0,3-3 1 0 0,-2 0 0 0 0,1-1 0 0 0,-1 1 0 0 0,0-1 0 0 0,-1-1 0 0 0,-1 1 0 0 0,0-1 0 0 0,0 0 0 0 0,-1 0 0 0 0,-1 0 1 0 0,0 0-1 0 0,0-1 0 0 0,-1-2-1 0 0,0-2-382 0 0,-1 1 0 0 0,0 0 0 0 0,-1 0 0 0 0,-1 0 0 0 0,0 0 0 0 0,-1 0 0 0 0,-1 1 0 0 0,-1-1 0 0 0,0 1 0 0 0,0 0 0 0 0,-2 0 0 0 0,0 1 0 0 0,-1 0 0 0 0,0 0 0 0 0,-1 0 0 0 0,0 1 0 0 0,-2 1 0 0 0,-2-3 382 0 0,9 10-59 0 0,-1 1 0 0 0,0 0 0 0 0,0 0 0 0 0,0 1 0 0 0,-1-1 0 0 0,1 1 0 0 0,-1 0 0 0 0,0 0 0 0 0,0 1 0 0 0,0 0 0 0 0,0 0 0 0 0,0 0 0 0 0,0 1 1 0 0,0 0-1 0 0,-1 0 0 0 0,1 1 0 0 0,0 0 0 0 0,-1 0 0 0 0,1 0 0 0 0,0 1 0 0 0,-5 0 59 0 0,10-1 50 0 0,-1 1-1 0 0,1-1 1 0 0,-1 0 0 0 0,1 1 0 0 0,0-1-1 0 0,-1 1 1 0 0,1-1 0 0 0,0 1-1 0 0,-1 0 1 0 0,1-1 0 0 0,0 1-1 0 0,0 0 1 0 0,0 0 0 0 0,-1 0 0 0 0,1 0-1 0 0,0 0 1 0 0,0 0 0 0 0,1 0-1 0 0,-1 1 1 0 0,0-1 0 0 0,0 0-1 0 0,0 0 1 0 0,1 1 0 0 0,-1-1 0 0 0,1 0-1 0 0,-1 1 1 0 0,1-1 0 0 0,0 1-1 0 0,-1-1 1 0 0,1 1 0 0 0,0-1-1 0 0,0 0 1 0 0,0 1 0 0 0,0-1 0 0 0,0 1-1 0 0,0-1 1 0 0,0 1 0 0 0,1-1-1 0 0,-1 1 1 0 0,1-1 0 0 0,-1 0 0 0 0,1 1-1 0 0,-1-1 1 0 0,1 0 0 0 0,0 1-1 0 0,-1-1 1 0 0,1 0 0 0 0,0 0-1 0 0,0 0 1 0 0,0 1 0 0 0,0-1 0 0 0,1 0-50 0 0,12 1 249 0 0,1 0 0 0 0,-1-1 1 0 0,1-1-1 0 0,0 0 0 0 0,-1-1 1 0 0,1-1-1 0 0,0 0 1 0 0,-1-1-1 0 0,0-1 0 0 0,0 0 1 0 0,0-1-1 0 0,0 0 1 0 0,-1-1-1 0 0,0-1 0 0 0,0 0 1 0 0,0 0-1 0 0,-1-2 1 0 0,0 1-1 0 0,-1-1 0 0 0,5-6-249 0 0,13-9 204 0 0,-2-2 1 0 0,0 0-1 0 0,-2-2 0 0 0,-1-1 0 0 0,-2-1 0 0 0,0-1 1 0 0,-2 0-1 0 0,-2-2 0 0 0,13-30-204 0 0,-29 95 84 0 0,5 92-54 0 0,6 0 0 0 0,4-1 1 0 0,16 42-31 0 0,-16-76-79 0 0,10 46-193 0 0,-8-58-2 0 0,-4 2 0 0 0,-3 0 0 0 0,-4 0 0 0 0,-3 1 0 0 0,-3 0 0 0 0,-5 3 274 0 0,2-71 46 0 0,0 0 1 0 0,-2 0 0 0 0,1-1 0 0 0,-1 1-1 0 0,-1-1 1 0 0,0 0 0 0 0,-1 0 0 0 0,0 0-1 0 0,-1 0 1 0 0,0-1 0 0 0,0 0 0 0 0,-1 0-1 0 0,-1 0 1 0 0,1-1 0 0 0,-2 0 0 0 0,-7 6-47 0 0,14-13 37 0 0,0 0 0 0 0,0 0-1 0 0,-1 0 1 0 0,1-1 0 0 0,-1 1 0 0 0,1-1 0 0 0,-1 1 0 0 0,1-1 0 0 0,-1 0 0 0 0,0 0-1 0 0,1 0 1 0 0,-1-1 0 0 0,0 1 0 0 0,0-1 0 0 0,0 1 0 0 0,0-1 0 0 0,1 0 0 0 0,-1 0-1 0 0,0 0 1 0 0,0 0 0 0 0,0-1 0 0 0,0 1 0 0 0,0-1 0 0 0,1 0 0 0 0,-1 0-1 0 0,0 0 1 0 0,0 0 0 0 0,1 0 0 0 0,-1 0 0 0 0,1-1 0 0 0,-1 1 0 0 0,1-1 0 0 0,0 0-1 0 0,0 0 1 0 0,-1 0 0 0 0,1 0 0 0 0,0 0 0 0 0,1 0 0 0 0,-1 0 0 0 0,-1-2-37 0 0,-2-18-2 0 0,1 0 0 0 0,0-1 0 0 0,2 0 0 0 0,1 1 0 0 0,0-1 0 0 0,2 0 0 0 0,1 1 0 0 0,0-1 0 0 0,2 1 0 0 0,1-1 0 0 0,0 1 0 0 0,2 1 0 0 0,0-1 0 0 0,8-15 2 0 0,74-155-1643 0 0,-16 74-6698 0 0,-55 94-2426 0 0</inkml:trace>
  <inkml:trace contextRef="#ctx0" brushRef="#br0" timeOffset="55650.717">6088 6230 14067 0 0,'0'0'379'0'0,"0"0"-159"0"0,0 0-37 0 0,0 0 170 0 0,0 0 174 0 0,0 0 69 0 0,0 0-65 0 0,0 0-109 0 0,-2 32-75 0 0,-8 100-23 0 0,7-3 1898 0 0,18-135 1635 0 0,18-67-3392 0 0,2 2 1 0 0,4 1-1 0 0,3 2 1 0 0,18-18-466 0 0,-53 75 41 0 0,149-217-1152 0 0,-156 228 140 0 0,0 0-483 0 0,0 11-2845 0 0,0 4 797 0 0,0-5-1566 0 0,0 1-4458 0 0</inkml:trace>
  <inkml:trace contextRef="#ctx0" brushRef="#br0" timeOffset="55947.423">6749 5998 8210 0 0,'0'0'2096'0'0,"0"0"-431"0"0,0 0-305 0 0,0 0-139 0 0,0 0-150 0 0,0 0-169 0 0,0 0-161 0 0,0 0-68 0 0,0 0-41 0 0,-15 37-120 0 0,-48 120-113 0 0,37-50 119 0 0,24-104-466 0 0,1 1-1 0 0,0 0 0 0 0,0 0 0 0 0,0 0 1 0 0,0 0-1 0 0,1 0 0 0 0,-1 0 0 0 0,1 0 1 0 0,0 0-1 0 0,0 0 0 0 0,1 0 0 0 0,-1 0 1 0 0,1 0-1 0 0,0 0 0 0 0,0 0 0 0 0,0 0 1 0 0,1 0-1 0 0,-1-1 0 0 0,1 1 0 0 0,0 0 1 0 0,0-1-1 0 0,0 0 0 0 0,0 1 0 0 0,1-1 1 0 0,-1 0-1 0 0,1 0 0 0 0,0 0 0 0 0,0 0 1 0 0,0-1-1 0 0,0 1 0 0 0,1-1 0 0 0,-1 0 1 0 0,1 0-1 0 0,-1 0 0 0 0,1 0 0 0 0,0-1 1 0 0,2 1-52 0 0,1-1 117 0 0,-1-2 0 0 0,0 1 0 0 0,0-1 0 0 0,0 0 0 0 0,0 0 0 0 0,0 0 0 0 0,0-1 0 0 0,0 0 0 0 0,0 0 0 0 0,0-1 0 0 0,-1 1 0 0 0,1-1 0 0 0,-1-1 0 0 0,0 1 0 0 0,0-1 0 0 0,0 0 0 0 0,0 0 1 0 0,-1 0-1 0 0,1 0 0 0 0,-1-1 0 0 0,0 0 0 0 0,-1 0 0 0 0,1 0 0 0 0,-1 0 0 0 0,0-1 0 0 0,1-1-117 0 0,2-5 62 0 0,0-1-1 0 0,-1 1 1 0 0,0-1 0 0 0,-1 0-1 0 0,0-1 1 0 0,-1 1 0 0 0,-1-1 0 0 0,0 1-1 0 0,0-1 1 0 0,-2 0 0 0 0,0-7-62 0 0,-1 13-80 0 0,0 1 0 0 0,-1-1 0 0 0,0 0 1 0 0,-1 1-1 0 0,1-1 0 0 0,-1 1 0 0 0,-1 0 1 0 0,1 0-1 0 0,-1 0 0 0 0,-1 0 0 0 0,1 1 0 0 0,-1-1 1 0 0,0 1-1 0 0,0 1 0 0 0,-1-1 0 0 0,0 1 1 0 0,0 0-1 0 0,0 0 0 0 0,-6-3 80 0 0,6 4-618 0 0,-1 0 0 0 0,0 0 0 0 0,0 0 0 0 0,-1 1 0 0 0,1 0 0 0 0,-1 1 0 0 0,1 0-1 0 0,-1 0 1 0 0,0 0 0 0 0,0 1 0 0 0,0 0 0 0 0,-2 1 618 0 0,-7 0-5834 0 0,7 0-5018 0 0</inkml:trace>
  <inkml:trace contextRef="#ctx0" brushRef="#br0" timeOffset="56203.757">7206 5615 13475 0 0,'0'0'4918'0'0,"0"0"-3105"0"0,0 0-993 0 0,0 0-111 0 0,0 0-78 0 0,0 0-77 0 0,0 0-42 0 0,0 0-35 0 0,0 0-37 0 0,0 0-26 0 0,0 34-96 0 0,3 112-100 0 0,-2-74-108 0 0,-2 16-315 0 0,4 0-1 0 0,4 1 0 0 0,3-2 1 0 0,12 37 205 0 0,-12-64-1986 0 0,-8-21-3963 0 0,-5-30-2444 0 0,2-6 134 0 0</inkml:trace>
  <inkml:trace contextRef="#ctx0" brushRef="#br0" timeOffset="56452.267">7036 5994 16003 0 0,'0'0'850'0'0,"0"0"-83"0"0,0 0 21 0 0,0 0 44 0 0,0 0-56 0 0,0 0-110 0 0,0 0-106 0 0,0 0-75 0 0,0 0-91 0 0,34-2-134 0 0,106-5-82 0 0,-6 12-247 0 0,-119-4-79 0 0,146 4-4489 0 0,-56-7-6909 0 0,-81-1 5387 0 0</inkml:trace>
  <inkml:trace contextRef="#ctx0" brushRef="#br0" timeOffset="57010.315">7925 5928 9306 0 0,'0'0'2766'0'0,"0"0"-978"0"0,0 0-389 0 0,0 0-60 0 0,0 0-119 0 0,-34 14-191 0 0,-111 47-197 0 0,59-8 272 0 0,72-41-896 0 0,-2 2 5 0 0,5-6-197 0 0,0 0 1 0 0,0 0-1 0 0,1 1 1 0 0,0 0-1 0 0,1 1 1 0 0,0 0-1 0 0,0 1 1 0 0,1 0-1 0 0,0 0 1 0 0,1 1-1 0 0,1 0 1 0 0,0 0-1 0 0,0 0 1 0 0,1 1 0 0 0,1 0-1 0 0,0 0 1 0 0,-1 7-17 0 0,6-17-35 0 0,1-1 0 0 0,-1 1 0 0 0,1-1 1 0 0,0 0-1 0 0,0 0 0 0 0,0 1 0 0 0,0-2 1 0 0,0 1-1 0 0,0 0 0 0 0,1 0 0 0 0,-1-1 1 0 0,1 1-1 0 0,-1-1 0 0 0,1 0 0 0 0,-1 1 1 0 0,1-1-1 0 0,0 0 0 0 0,-1-1 0 0 0,1 1 1 0 0,0 0-1 0 0,0-1 0 0 0,0 0 0 0 0,0 0 1 0 0,-1 0-1 0 0,1 0 0 0 0,0 0 0 0 0,0 0 1 0 0,0-1-1 0 0,0 1 0 0 0,-1-1 0 0 0,1 0 1 0 0,0 0-1 0 0,0 0 0 0 0,1-1 35 0 0,13-5 10 0 0,0-1 1 0 0,-1-1-1 0 0,0 0 0 0 0,-1-1 1 0 0,0-1-1 0 0,-1-1 0 0 0,0 0 1 0 0,-1 0-1 0 0,0-1 0 0 0,3-5-10 0 0,14-12 9 0 0,107-117-469 0 0,-135 147 451 0 0,-1 1 0 0 0,0-1 0 0 0,0 0 0 0 0,0 1 0 0 0,0-1-1 0 0,0 1 1 0 0,0 0 0 0 0,0-1 0 0 0,0 1 0 0 0,0 0 0 0 0,0 0 0 0 0,0 0 0 0 0,0-1 0 0 0,0 1 0 0 0,-1 0 0 0 0,1 0 0 0 0,0 0-1 0 0,-1 0 1 0 0,1 0 0 0 0,-1 1 0 0 0,1-1 0 0 0,-1 0 0 0 0,1 0 0 0 0,-1 0 0 0 0,0 0 0 0 0,0 0 0 0 0,0 1 0 0 0,1-1 0 0 0,-1 0-1 0 0,0 0 1 0 0,0 0 0 0 0,0 1 0 0 0,-1-1 0 0 0,1 0 0 0 0,0 0 0 0 0,0 0 0 0 0,-1 1 0 0 0,1-1 0 0 0,-1 0 0 0 0,1 0 0 0 0,-1 0-1 0 0,1 0 1 0 0,-1 0 0 0 0,0 0 0 0 0,1 0 0 0 0,-1 0 0 0 0,0 0 9 0 0,0 11-30 0 0,1 11-51 0 0,-1-19 24 0 0,-1 1-1 0 0,1-1 0 0 0,0 0 0 0 0,0 1 0 0 0,1-1 0 0 0,0 1 0 0 0,0 0 0 0 0,0-1 0 0 0,0 1 0 0 0,0-1 0 0 0,1 1 0 0 0,0-1 1 0 0,0 1-1 0 0,0-1 0 0 0,1 0 0 0 0,-1 1 0 0 0,1-1 0 0 0,0 0 0 0 0,0 0 0 0 0,1 0 0 0 0,-1 0 0 0 0,1-1 0 0 0,0 1 0 0 0,0-1 0 0 0,0 1 1 0 0,0-1-1 0 0,1 0 0 0 0,-1 0 0 0 0,1 0 0 0 0,0-1 0 0 0,-1 0 0 0 0,1 1 0 0 0,1-1 0 0 0,-1 0 0 0 0,0-1 0 0 0,0 1 0 0 0,4 0 58 0 0,4-3 112 0 0,-1-1 0 0 0,0 0 0 0 0,1-1 0 0 0,-1 0 0 0 0,0-1 0 0 0,0 0 0 0 0,-1-1 0 0 0,1 0 0 0 0,-1-1 0 0 0,0 0 0 0 0,-1 0 0 0 0,1-1 0 0 0,-1-1 0 0 0,0 1 0 0 0,-1-1 0 0 0,0-1 0 0 0,0 1 0 0 0,-1-2 0 0 0,0 1-1 0 0,4-8-111 0 0,-2 6 106 0 0,109-160 790 0 0,-98 137-924 0 0,-1 0 1 0 0,-2-1-1 0 0,-1 0 0 0 0,-1-2 1 0 0,-3 0-1 0 0,-1 0 1 0 0,-1-1-1 0 0,-2 0 0 0 0,-2-1 1 0 0,-2 1-1 0 0,0-34 28 0 0,-3 71 33 0 0,-1 0 0 0 0,1 0 0 0 0,0 0 1 0 0,-1 0-1 0 0,1 0 0 0 0,-1 0 0 0 0,0 0 0 0 0,1 0 0 0 0,-1 0 0 0 0,0 0 0 0 0,1-1 1 0 0,-1 1-1 0 0,0 0 0 0 0,0 0 0 0 0,0 0 0 0 0,0 0 0 0 0,0-1 0 0 0,0 1 1 0 0,-1 0-1 0 0,1 0 0 0 0,0 0 0 0 0,0 0 0 0 0,-1 0 0 0 0,1 0 0 0 0,-1 0 1 0 0,1 0-1 0 0,-1 0 0 0 0,1 0 0 0 0,-1 0 0 0 0,0 0 0 0 0,1 0 0 0 0,-1 0 1 0 0,0 0-1 0 0,0 0 0 0 0,0 1 0 0 0,0-1 0 0 0,0 0 0 0 0,0 1 0 0 0,0-1 0 0 0,0 1 1 0 0,0-1-1 0 0,0 1 0 0 0,0-1 0 0 0,0 1 0 0 0,0-1 0 0 0,0 1 0 0 0,0 0 1 0 0,0 0-1 0 0,-1 0 0 0 0,1 0 0 0 0,0 0 0 0 0,0 0 0 0 0,0 0 0 0 0,0 0 1 0 0,0 0-1 0 0,-1 0 0 0 0,1 1 0 0 0,0-1 0 0 0,-1 1-33 0 0,-9 14 1 0 0,1 0 0 0 0,0 1 0 0 0,2 0 0 0 0,-1 0 0 0 0,2 1 0 0 0,0 1 0 0 0,1-1 1 0 0,1 1-1 0 0,0 1-1 0 0,3-13 10 0 0,-16 67-2 0 0,4 0 1 0 0,2 1-1 0 0,4 1 0 0 0,3-1 0 0 0,4 56-8 0 0,1-113-273 0 0,1 1-1 0 0,1-1 0 0 0,1 0 0 0 0,0 0 0 0 0,2 0 0 0 0,-1 0 1 0 0,2 0-1 0 0,0-1 0 0 0,4 4 274 0 0,-8-17-926 0 0,0-9-13795 0 0,-2 3 10605 0 0</inkml:trace>
  <inkml:trace contextRef="#ctx0" brushRef="#br0" timeOffset="57195.33">8106 5825 13267 0 0,'0'0'1935'0'0,"0"0"-567"0"0,0 0-193 0 0,0 0 3 0 0,0 0-150 0 0,0 0-164 0 0,0 0-90 0 0,0 0-56 0 0,0 0-56 0 0,35 2-71 0 0,111 8-93 0 0,-25-4 244 0 0,-60-2-878 0 0,16 2-1550 0 0,-51-5-2764 0 0,-1-1-3312 0 0,-17 0-3004 0 0</inkml:trace>
  <inkml:trace contextRef="#ctx0" brushRef="#br0" timeOffset="57369.487">8693 6164 13843 0 0,'0'0'1608'0'0,"0"0"-527"0"0,0 0-193 0 0,0 0-160 0 0,0 0-296 0 0,0 0-360 0 0,0 0-288 0 0,0 0-192 0 0,0 0-280 0 0,0 0-489 0 0,0 0-623 0 0,0 0-848 0 0,0 0-1161 0 0,0 0-536 0 0,29 47 784 0 0</inkml:trace>
  <inkml:trace contextRef="#ctx0" brushRef="#br0" timeOffset="57532.285">8750 5678 7898 0 0,'0'0'3208'0'0,"0"0"-2327"0"0,0 0-545 0 0,0 0-312 0 0,0 0-360 0 0,0 0-161 0 0,0 0-375 0 0,0 0-600 0 0,0 0-1513 0 0,0 0-3200 0 0</inkml:trace>
  <inkml:trace contextRef="#ctx0" brushRef="#br0" timeOffset="57753.471">8883 5979 14955 0 0,'0'0'1611'0'0,"0"0"-472"0"0,0 0-247 0 0,0 0-62 0 0,0 0-179 0 0,0 0-251 0 0,0 0-187 0 0,0 0-108 0 0,0 0-59 0 0,0 0-53 0 0,0 0-22 0 0,-6 32-30 0 0,-15 98 4 0 0,20-128 56 0 0,1-1-1 0 0,-1 0 1 0 0,0 0-1 0 0,0 1 1 0 0,1-1-1 0 0,-1 0 1 0 0,1 1-1 0 0,-1-1 1 0 0,1 0-1 0 0,-1 1 1 0 0,1-1-1 0 0,0 1 1 0 0,0-1-1 0 0,0 0 1 0 0,0 1-1 0 0,0-1 1 0 0,0 1-1 0 0,0-1 1 0 0,0 1-1 0 0,1-1 0 0 0,-1 0 1 0 0,0 1-1 0 0,1-1 1 0 0,-1 1-1 0 0,1-1 1 0 0,0 0-1 0 0,-1 0 1 0 0,1 1-1 0 0,0-1 1 0 0,0 0-1 0 0,0 0 1 0 0,0 0-1 0 0,0 0 1 0 0,0 0-1 0 0,0 0 1 0 0,0 0-1 0 0,0 0 1 0 0,1 0-1 0 0,2 0 8 0 0,1 1 106 0 0,0-1-1 0 0,-1 0 1 0 0,1 0 0 0 0,0 0-1 0 0,0-1 1 0 0,-1 0 0 0 0,1 0-1 0 0,0 0 1 0 0,0 0 0 0 0,-1-1-1 0 0,1 0 1 0 0,0 0 0 0 0,-1 0-1 0 0,1-1 1 0 0,0 1 0 0 0,-1-1-1 0 0,0 0 1 0 0,1 0 0 0 0,-1-1-1 0 0,0 1 1 0 0,0-1 0 0 0,-1 0-1 0 0,1 0 1 0 0,0 0 0 0 0,-1-1-1 0 0,0 1 1 0 0,0-1 0 0 0,0 0-1 0 0,0 0 1 0 0,2-4-114 0 0,0 0 131 0 0,-1 0 1 0 0,1-1-1 0 0,-1 0 0 0 0,-1 0 1 0 0,0 0-1 0 0,0 0 0 0 0,-1 0 1 0 0,0-1-1 0 0,0 1 0 0 0,-1-1 1 0 0,0 1-1 0 0,-1-1 0 0 0,-1-3-131 0 0,1 4-529 0 0,-7-57 994 0 0,-3 50-3253 0 0,-8 10-3919 0 0,14 7 149 0 0,1 2-3161 0 0</inkml:trace>
  <inkml:trace contextRef="#ctx0" brushRef="#br0" timeOffset="58089.387">9146 6167 14699 0 0,'0'0'2437'0'0,"0"0"-932"0"0,0 0-420 0 0,0 0-88 0 0,0 0-197 0 0,0 0-185 0 0,0 0-103 0 0,0 0-122 0 0,0 0-64 0 0,0 0-83 0 0,0 0-111 0 0,0 0-88 0 0,18-33-36 0 0,57-101-25 0 0,-37 77-165 0 0,-37 57 111 0 0,1 1 0 0 0,-1-1 0 0 0,0 1-1 0 0,0 0 1 0 0,0-1 0 0 0,1 1 0 0 0,-1 0-1 0 0,0 0 1 0 0,0 0 0 0 0,0 0 0 0 0,0 0 0 0 0,0 0-1 0 0,0 0 1 0 0,-1 0 0 0 0,1 1 0 0 0,0-1-1 0 0,0 0 1 0 0,-1 0 0 0 0,1 1 0 0 0,-1-1-1 0 0,1 0 1 0 0,-1 1 0 0 0,0-1 0 0 0,1 1-1 0 0,-1-1 1 0 0,0 0 0 0 0,0 1 0 0 0,0-1 0 0 0,0 1-1 0 0,0-1 1 0 0,0 1 0 0 0,-1-1 0 0 0,1 0-1 0 0,-1 2 72 0 0,3 7-156 0 0,-2-5 143 0 0,1 0 0 0 0,-1 0 0 0 0,1-1-1 0 0,1 1 1 0 0,-1 0 0 0 0,1 0-1 0 0,-1 0 1 0 0,1-1 0 0 0,1 1 0 0 0,-1-1-1 0 0,1 0 1 0 0,-1 0 0 0 0,1 1-1 0 0,1-2 1 0 0,-1 1 0 0 0,0 0 0 0 0,1-1-1 0 0,0 1 1 0 0,0-1 0 0 0,0 0-1 0 0,0-1 1 0 0,0 1 0 0 0,1-1 0 0 0,-1 1-1 0 0,1-1 1 0 0,-1-1 0 0 0,1 1-1 0 0,0-1 1 0 0,1 1 13 0 0,1 0 174 0 0,-1-1 0 0 0,0 1 0 0 0,1-1-1 0 0,-1-1 1 0 0,1 1 0 0 0,-1-1 0 0 0,1 0 0 0 0,-1-1-1 0 0,0 1 1 0 0,1-1 0 0 0,-1-1 0 0 0,0 1 0 0 0,1-1-1 0 0,-1 0 1 0 0,0 0 0 0 0,0-1 0 0 0,0 0 0 0 0,-1 0 0 0 0,1 0-1 0 0,-1-1 1 0 0,0 0 0 0 0,0 0 0 0 0,0 0 0 0 0,0-1-174 0 0,51-94 921 0 0,-45 62-3474 0 0,-3 1-4282 0 0,-8 24-4980 0 0</inkml:trace>
  <inkml:trace contextRef="#ctx0" brushRef="#br0" timeOffset="63453.54">464 5519 1384 0 0,'0'0'1170'0'0,"0"0"-295"0"0,0 0-107 0 0,0 0 55 0 0,0 0 98 0 0,0 0 67 0 0,0 0 14 0 0,0 0 4 0 0,0 0-9 0 0,0 0-27 0 0,0 0-54 0 0,-5-2-41 0 0,-89-68 6176 0 0,19-31-4684 0 0,-30-132-1872 0 0,69 132-351 0 0,5-2 0 0 0,4-1 1 0 0,5-1-1 0 0,4-1 1 0 0,5-1-1 0 0,1-108-144 0 0,13 191 10 0 0,2-1 0 0 0,0 1 0 0 0,1 0 0 0 0,2 0 0 0 0,0 0 0 0 0,2 1 0 0 0,1 0 0 0 0,0 0 0 0 0,2 1 0 0 0,0 0-1 0 0,2 1 1 0 0,0 0 0 0 0,1 1 0 0 0,1 1 0 0 0,1 0 0 0 0,15-13-10 0 0,-15 18-6 0 0,1 1-1 0 0,0 1 0 0 0,1 1 1 0 0,1 0-1 0 0,0 1 1 0 0,0 1-1 0 0,1 1 1 0 0,0 1-1 0 0,8-2 7 0 0,-100 4 2408 0 0,-62-87-2120 0 0,18 20-160 0 0,52 64-147 0 0,58 49-462 0 0,8-25 468 0 0,1 1 1 0 0,0-1 0 0 0,1 0-1 0 0,1-1 1 0 0,0 1 0 0 0,1-1-1 0 0,1 0 1 0 0,1 0 0 0 0,1 1 12 0 0,8 19 31 0 0,57 141-21 0 0,5 26 2 0 0,-30-77 191 0 0,-36-136 1000 0 0,0-218-530 0 0,2 27-1626 0 0,37 79-7556 0 0,-41 107 1625 0 0,-3 5-4689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6:11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581 770 13371 0 0,'0'0'888'0'0,"0"0"-433"0"0,0 0-306 0 0,0 0-77 0 0,0 0 106 0 0,0 0 194 0 0,0 0 146 0 0,0 0 61 0 0,0 0 8 0 0,0 0-44 0 0,0 0-42 0 0,0 19-73 0 0,1 125 172 0 0,-16 499 385 0 0,13-590-956 0 0,-1 0 1 0 0,-4 0 0 0 0,-1 0 0 0 0,-3-1 0 0 0,-2 0-1 0 0,-13 30-29 0 0,-9-20 154 0 0,34-60-113 0 0,0 0-1 0 0,-1 0 0 0 0,1-1 0 0 0,0 1 0 0 0,-1-1 0 0 0,1 1 1 0 0,-1-1-1 0 0,1 1 0 0 0,-1-1 0 0 0,0 0 0 0 0,0 0 0 0 0,0 0 0 0 0,1 0 1 0 0,-1 0-1 0 0,0 0 0 0 0,0 0 0 0 0,0-1 0 0 0,0 1 0 0 0,-1-1 0 0 0,1 1 1 0 0,0-1-1 0 0,0 0 0 0 0,0 0 0 0 0,0 0 0 0 0,0 0 0 0 0,0 0 1 0 0,0-1-1 0 0,-1 1 0 0 0,1 0 0 0 0,0-1 0 0 0,0 0 0 0 0,-1 0-40 0 0,-1-3 21 0 0,1 1 0 0 0,0-1 0 0 0,0 0-1 0 0,1-1 1 0 0,-1 1 0 0 0,1 0-1 0 0,0-1 1 0 0,0 1 0 0 0,0-1 0 0 0,1 0-1 0 0,-1 1 1 0 0,1-1 0 0 0,0 0 0 0 0,1 0-1 0 0,-1 0 1 0 0,1 0 0 0 0,0 0 0 0 0,0-3-21 0 0,-1-6 1 0 0,0-46-8 0 0,2 0-1 0 0,3 1 1 0 0,2-1 0 0 0,3 1-1 0 0,3 1 1 0 0,2 0 0 0 0,2 1-1 0 0,14-29 8 0 0,8-20-13 0 0,5 3-1 0 0,4 1 1 0 0,4 2-1 0 0,5 3 1 0 0,3 3-1 0 0,14-11 14 0 0,-53 78 16 0 0,2 1 1 0 0,0 0-1 0 0,2 2 0 0 0,0 0 1 0 0,2 2-1 0 0,1 1 0 0 0,0 1 1 0 0,8-3-17 0 0,-33 21-11 0 0,0 1 0 0 0,0-1-1 0 0,0 1 1 0 0,0 0 0 0 0,0-1 0 0 0,0 1 0 0 0,0 0 0 0 0,0 0 0 0 0,0 1 0 0 0,1-1 0 0 0,-1 0 0 0 0,0 1 0 0 0,0-1-1 0 0,1 1 1 0 0,-1 0 0 0 0,1 0 0 0 0,-1 0 0 0 0,0 0 0 0 0,1 0 0 0 0,-1 0 0 0 0,0 1 0 0 0,1-1 0 0 0,-1 1 0 0 0,0-1-1 0 0,0 1 1 0 0,0 0 0 0 0,1 0 0 0 0,-1 0 0 0 0,0 0 0 0 0,0 1 0 0 0,0-1 0 0 0,0 0 0 0 0,-1 1 0 0 0,1-1 0 0 0,0 1-1 0 0,-1 0 1 0 0,1 0 0 0 0,-1-1 0 0 0,1 1 0 0 0,-1 0 0 0 0,1 2 11 0 0,-1 17 6 0 0,0 0 1 0 0,-2 1-1 0 0,-1-1 1 0 0,0 0-1 0 0,-2 0 1 0 0,0 0-1 0 0,-1-1 1 0 0,-1 1-1 0 0,-1-1 0 0 0,-1 0 1 0 0,-1-1-1 0 0,0 0 1 0 0,-2-1-1 0 0,0 1 1 0 0,-1-2-1 0 0,-3 3-6 0 0,9-9-7 0 0,-244 332 254 0 0,245-335-238 0 0,1-4-11 0 0,1 0 0 0 0,-1 0-1 0 0,1 0 1 0 0,0 0 0 0 0,1 0 0 0 0,-1 1 0 0 0,1-1 0 0 0,-1 1 0 0 0,1 0 0 0 0,1-1 0 0 0,-1 1-1 0 0,1 0 1 0 0,0 0 0 0 0,0 0 0 0 0,0 0 0 0 0,1 0 0 0 0,-1 0 0 0 0,1 1 0 0 0,1-1 0 0 0,-1 0-1 0 0,1 0 1 0 0,0 0 0 0 0,0 0 0 0 0,0 0 0 0 0,0 0 0 0 0,1-1 0 0 0,2 5 2 0 0,161 230 1047 0 0,-99-92 273 0 0,-60-134-1168 0 0,0 0 0 0 0,1 0 0 0 0,1-1-1 0 0,0 0 1 0 0,0 0 0 0 0,1 0 0 0 0,1-2 0 0 0,0 1 0 0 0,0-1 0 0 0,3 1-152 0 0,23-2-857 0 0,-3-21-5458 0 0,-24 5 935 0 0,-4 2-5691 0 0</inkml:trace>
  <inkml:trace contextRef="#ctx0" brushRef="#br0" timeOffset="252.336">1479 1565 10706 0 0,'0'0'2817'0'0,"0"0"-2513"0"0,0 0 40 0 0,0 0 24 0 0,0 0 96 0 0,0 0-40 0 0,0 0-120 0 0,0 0-88 0 0,-33 188-128 0 0,33-177-128 0 0,2 0-96 0 0,1-3-176 0 0,5-5-400 0 0,-3 1-416 0 0,-1-4-768 0 0,1 0-961 0 0,-1 0-1216 0 0,-2-4-808 0 0</inkml:trace>
  <inkml:trace contextRef="#ctx0" brushRef="#br0" timeOffset="504.539">1219 1098 14051 0 0,'0'0'2216'0'0,"0"0"-1295"0"0,0 0-417 0 0,0 0-304 0 0,0 0-328 0 0,0 0-568 0 0,0 0-657 0 0,0 0-239 0 0,0 0-432 0 0,0 0-1137 0 0,0 0-5777 0 0</inkml:trace>
  <inkml:trace contextRef="#ctx0" brushRef="#br0" timeOffset="1752.902">1930 1289 13019 0 0,'0'0'1289'0'0,"0"0"0"0"0,0 0-36 0 0,0 0-79 0 0,0 0-199 0 0,0 0-246 0 0,0 0-187 0 0,0 0-182 0 0,0 0-163 0 0,0 0-81 0 0,0 0-67 0 0,0 0-26 0 0,-26 35 4 0 0,-77 109-10 0 0,59-61 1 0 0,39-67-70 0 0,1 1 0 0 0,0 0 1 0 0,1 0-1 0 0,1 0 1 0 0,0 0-1 0 0,2 1 1 0 0,0-1-1 0 0,2 12 52 0 0,-1-27 21 0 0,1-1 0 0 0,-1 0 0 0 0,1 0 0 0 0,0 0 0 0 0,0 0 0 0 0,-1 0 0 0 0,1 0 0 0 0,0 0 0 0 0,0-1 0 0 0,0 1 0 0 0,0-1 0 0 0,0 1 0 0 0,0-1-1 0 0,0 0 1 0 0,0 0 0 0 0,0 0 0 0 0,0 0 0 0 0,0 0 0 0 0,0 0 0 0 0,0 0 0 0 0,0-1 0 0 0,0 1 0 0 0,0-1 0 0 0,-1 1 0 0 0,1-1 0 0 0,0 0 0 0 0,0 0 0 0 0,0 0-1 0 0,-1 0 1 0 0,1 0 0 0 0,0 0 0 0 0,-1 0 0 0 0,1-1-21 0 0,59-61 818 0 0,30-53-179 0 0,-79 97-573 0 0,1-1 1 0 0,1 2-1 0 0,0 0 1 0 0,1 1-1 0 0,2 1 1 0 0,-1 0-1 0 0,2 1 1 0 0,0 0-1 0 0,4 0-66 0 0,-21 14-4 0 0,0 0-1 0 0,1 0 0 0 0,-1 1 1 0 0,1-1-1 0 0,-1 0 0 0 0,1 1 1 0 0,-1-1-1 0 0,1 1 1 0 0,0 0-1 0 0,-1 0 0 0 0,1-1 1 0 0,0 1-1 0 0,-1 0 0 0 0,1 0 1 0 0,0 0-1 0 0,-1 1 0 0 0,1-1 1 0 0,-1 0-1 0 0,1 1 1 0 0,0-1-1 0 0,-1 1 0 0 0,1-1 1 0 0,-1 1-1 0 0,1 0 0 0 0,-1 0 1 0 0,0-1-1 0 0,1 1 0 0 0,-1 0 1 0 0,0 0-1 0 0,1 1 0 0 0,-1-1 1 0 0,0 0-1 0 0,0 0 1 0 0,0 0-1 0 0,0 1 0 0 0,0-1 1 0 0,0 1-1 0 0,-1-1 0 0 0,1 1 1 0 0,0-1-1 0 0,-1 1 0 0 0,1 0 5 0 0,20 75 25 0 0,-19-66-1 0 0,6 42-2 0 0,-3 0 0 0 0,-3 1 0 0 0,-1-1 0 0 0,-6 36-22 0 0,4-54-35 0 0,-2 1 0 0 0,-1-1 0 0 0,-2 0 0 0 0,-1-1 0 0 0,-2 1 0 0 0,-1-2 0 0 0,-2 1 0 0 0,-1-1 0 0 0,-2-1 0 0 0,-1 0 1 0 0,-6 6 34 0 0,-6-12 38 0 0,28-49-143 0 0,3 8 73 0 0,1 0-1 0 0,0 0 1 0 0,1 0 0 0 0,1 1-1 0 0,0 0 1 0 0,1 0 0 0 0,0 0-1 0 0,7-8 33 0 0,8-16 24 0 0,251-551-2403 0 0,-237 471 2432 0 0,-52 123 126 0 0,10 4-103 0 0,1 0-1 0 0,0 0 1 0 0,1 0-1 0 0,0 1 1 0 0,1-1-1 0 0,0 1 1 0 0,0 0 0 0 0,1 0-1 0 0,0 0 1 0 0,1 0-1 0 0,0 0 1 0 0,1 0-1 0 0,0 1 1 0 0,0-1 0 0 0,2 6-76 0 0,28 50 329 0 0,-25-49-290 0 0,0 0-1 0 0,1 0 1 0 0,1-1 0 0 0,1 0-1 0 0,0 0 1 0 0,1-1 0 0 0,10 13-39 0 0,-16-26 30 0 0,0 0 0 0 0,0 0 0 0 0,-1-1 0 0 0,1 1 1 0 0,0-1-1 0 0,0 0 0 0 0,1 0 0 0 0,-1 0 0 0 0,0 0 0 0 0,0 0 0 0 0,0-1 1 0 0,1 1-1 0 0,-1-1 0 0 0,0 0 0 0 0,1 0 0 0 0,-1 0 0 0 0,0-1 1 0 0,0 1-1 0 0,1-1 0 0 0,-1 0 0 0 0,0 0 0 0 0,0 0 0 0 0,0 0 0 0 0,0 0 1 0 0,0-1-1 0 0,0 1 0 0 0,0-1 0 0 0,0 0 0 0 0,-1 0 0 0 0,1 0 1 0 0,-1 0-1 0 0,1 0 0 0 0,-1-1 0 0 0,0 1 0 0 0,0-1 0 0 0,1 0-30 0 0,156-169 801 0 0,-59 56-616 0 0,42-23-58 0 0,-98 102-102 0 0,-21 76-467 0 0,-23-37 472 0 0,1 0 0 0 0,-1-1 0 0 0,0 1-1 0 0,0-1 1 0 0,0 1 0 0 0,-1 0-1 0 0,1-1 1 0 0,0 1 0 0 0,-1-1 0 0 0,1 1-1 0 0,-1-1 1 0 0,1 1 0 0 0,-1-1-1 0 0,0 1 1 0 0,1-1 0 0 0,-1 1 0 0 0,0-1-1 0 0,0 0 1 0 0,0 1 0 0 0,0-1-1 0 0,0 0 1 0 0,0 0 0 0 0,-1 0 0 0 0,1 0-1 0 0,0 0 1 0 0,0 0 0 0 0,-1 0-1 0 0,1-1 1 0 0,-1 1 0 0 0,1 0 0 0 0,-1-1-1 0 0,1 1 1 0 0,-1-1 0 0 0,1 1-1 0 0,-1-1 1 0 0,1 0 0 0 0,-2 1-30 0 0,-1 0-13 0 0,-124 77 181 0 0,121-73-179 0 0,0 1 0 0 0,0 0 0 0 0,1 0 0 0 0,0 0 0 0 0,0 1-1 0 0,1-1 1 0 0,0 1 0 0 0,0 1 0 0 0,0-1 0 0 0,1 1-1 0 0,0 0 1 0 0,1 0 0 0 0,-1 0 0 0 0,2 0 0 0 0,-1 1 0 0 0,1-1-1 0 0,0 1 1 0 0,1-1 0 0 0,0 1 0 0 0,1 0 0 0 0,0 8 11 0 0,0-13-13 0 0,0 0 1 0 0,0 1 0 0 0,1-1 0 0 0,-1 0 0 0 0,1 1-1 0 0,1-1 1 0 0,-1 0 0 0 0,0 0 0 0 0,1 0 0 0 0,0 0 0 0 0,0 0-1 0 0,0 0 1 0 0,0-1 0 0 0,1 1 0 0 0,0-1 0 0 0,-1 1-1 0 0,1-1 1 0 0,0 0 0 0 0,1 0 0 0 0,-1 0 0 0 0,0-1-1 0 0,1 1 1 0 0,0-1 0 0 0,-1 0 0 0 0,1 0 0 0 0,0 0-1 0 0,0 0 1 0 0,0-1 0 0 0,1 1 0 0 0,-1-1 0 0 0,0 0-1 0 0,0 0 1 0 0,1-1 0 0 0,-1 0 12 0 0,11 2 39 0 0,1-1 0 0 0,-1 0-1 0 0,0-1 1 0 0,0-1 0 0 0,0-1 0 0 0,1 0 0 0 0,-1-1-1 0 0,-1 0 1 0 0,1-2 0 0 0,0 1 0 0 0,-1-2-1 0 0,0 0 1 0 0,0 0 0 0 0,-1-2 0 0 0,8-4-39 0 0,16-14 235 0 0,-1-1 1 0 0,-1-2 0 0 0,-1-1-1 0 0,18-24-235 0 0,-13 15 68 0 0,-2-3 1 0 0,-2 0-1 0 0,-2-3 0 0 0,-2 0 0 0 0,-2-2 0 0 0,-2-1 1 0 0,13-33-69 0 0,-32 61-54 0 0,-1 1 0 0 0,-1-1 0 0 0,-1 0 0 0 0,0-1 1 0 0,-2 1-1 0 0,0-1 0 0 0,-1 0 0 0 0,-2 1 0 0 0,0-1 0 0 0,-1 0 1 0 0,-2-8 53 0 0,2 23-40 0 0,0-1 1 0 0,-1 0 0 0 0,0 1 0 0 0,0-1 0 0 0,-1 1 0 0 0,0 0 0 0 0,0 0 0 0 0,0 0-1 0 0,-1 0 1 0 0,0 0 0 0 0,0 1 0 0 0,0 0 0 0 0,-1 0 0 0 0,1 0 0 0 0,-1 0-1 0 0,-1 1 1 0 0,1-1 0 0 0,-1 1 0 0 0,1 1 0 0 0,-1-1 0 0 0,0 1 0 0 0,0 0 0 0 0,-1 1-1 0 0,1-1 1 0 0,-1 1 0 0 0,1 0 0 0 0,-1 1 0 0 0,0-1 0 0 0,1 2 0 0 0,-1-1 0 0 0,0 1-1 0 0,0-1 1 0 0,0 2 0 0 0,1-1 0 0 0,-1 1 0 0 0,0 0 0 0 0,0 1 0 0 0,1-1 0 0 0,-1 1-1 0 0,1 1 1 0 0,-1-1 39 0 0,-10 9-28 0 0,0 0 0 0 0,0 1 0 0 0,2 0 0 0 0,-1 2 0 0 0,2 0 1 0 0,0 0-1 0 0,0 1 0 0 0,1 1 0 0 0,1 0 0 0 0,1 1 0 0 0,1 0 0 0 0,0 1 0 0 0,1 0 0 0 0,0 1 0 0 0,2-1 0 0 0,0 1 0 0 0,2 1 0 0 0,0-1 0 0 0,1 1 0 0 0,1 0 0 0 0,0 0 0 0 0,2 1 0 0 0,0 9 28 0 0,1-16 19 0 0,0 0 1 0 0,1 1-1 0 0,0-1 0 0 0,2 0 0 0 0,-1 0 0 0 0,2-1 0 0 0,-1 1 0 0 0,2 0 0 0 0,0-1 0 0 0,1 0 0 0 0,0 0 0 0 0,1-1 0 0 0,0 0 0 0 0,1 0 0 0 0,0 0 0 0 0,1-1 0 0 0,0-1 0 0 0,1 1 1 0 0,0-1-1 0 0,1-1 0 0 0,0 0 0 0 0,0-1 0 0 0,1 0 0 0 0,7 4-19 0 0,-1-4-17 0 0,1-1 0 0 0,0 0 0 0 0,0-1 0 0 0,0-1 0 0 0,1-1 0 0 0,-1-1 0 0 0,1-1 0 0 0,18 0 17 0 0,-4-22-1767 0 0,-29 7-1641 0 0,-3-1-3697 0 0,-2 10-4131 0 0</inkml:trace>
  <inkml:trace contextRef="#ctx0" brushRef="#br0" timeOffset="2005.962">2467 855 18316 0 0,'0'0'1360'0'0,"0"0"-264"0"0,0 0-215 0 0,0 0-161 0 0,0 0-112 0 0,0 0-168 0 0,0 0-160 0 0,0 0-144 0 0,0 0-248 0 0,0 0-288 0 0,0 0-288 0 0,0 0-504 0 0,0 0-913 0 0,0 0-2104 0 0,35-19-8241 0 0</inkml:trace>
  <inkml:trace contextRef="#ctx0" brushRef="#br0" timeOffset="2419.652">1249 1171 13883 0 0,'0'0'1754'0'0,"0"0"-119"0"0,0 0-175 0 0,0 0-241 0 0,0 0-306 0 0,0 0-302 0 0,0 0-244 0 0,0 0-186 0 0,0 0-205 0 0,0 0-160 0 0,0 0-52 0 0,0 0 0 0 0,0 0 55 0 0,0 6 51 0 0,18 44-1527 0 0,-13-46 938 0 0,12 9-5958 0 0,-8-12-4102 0 0</inkml:trace>
  <inkml:trace contextRef="#ctx0" brushRef="#br0" timeOffset="3521.306">4621 527 9426 0 0,'0'0'1468'0'0,"0"0"41"0"0,0 0-38 0 0,0 0-107 0 0,0 0-173 0 0,0 0-214 0 0,0 0-196 0 0,0 0-224 0 0,0 0-181 0 0,0 0-163 0 0,0 0-121 0 0,0 0-32 0 0,0 4 19 0 0,34 144 1315 0 0,-7 29-721 0 0,-7 1 0 0 0,-9 0 0 0 0,-9 112-673 0 0,-2-289 44 0 0,0-1 19 0 0,0 0 70 0 0,0 0 62 0 0,3-9 174 0 0,23-31-364 0 0,0 2-1 0 0,3 0 1 0 0,1 2-1 0 0,2 1 1 0 0,1 1-1 0 0,2 3 1 0 0,1 0-1 0 0,2 2-4 0 0,-13 7-7 0 0,-16 15-4 0 0,-1-2-14 0 0,1-1 0 0 0,1 2 1 0 0,-1-1-1 0 0,1 2 0 0 0,1-1 0 0 0,-1 1 0 0 0,1 1 0 0 0,1 0 0 0 0,-1 0 0 0 0,1 1 0 0 0,0 1 0 0 0,0 0 0 0 0,0 0 0 0 0,1 1 0 0 0,-1 1 0 0 0,1 0 0 0 0,0 1 0 0 0,12 0 25 0 0,-21 5-5 0 0,1-1 1 0 0,-1 1-1 0 0,-1 0 0 0 0,1 0 0 0 0,0 1 0 0 0,-1-1 0 0 0,0 1 0 0 0,0-1 0 0 0,0 1 0 0 0,-1 0 1 0 0,0 0-1 0 0,1 0 0 0 0,-2 1 0 0 0,1-1 0 0 0,-1 0 0 0 0,0 1 0 0 0,0-1 0 0 0,0 1 0 0 0,-1-1 1 0 0,1 1-1 0 0,-2-1 0 0 0,1 1 0 0 0,0 0 0 0 0,-1-1 0 0 0,0 1 0 0 0,-1-1 0 0 0,-1 5 5 0 0,3-8 7 0 0,-4 14 23 0 0,0 0 0 0 0,-2-1 0 0 0,0 1 0 0 0,0-1 0 0 0,-2-1 0 0 0,1 1 0 0 0,-2-1 0 0 0,0-1 0 0 0,-1 1 0 0 0,0-2-1 0 0,-1 1 1 0 0,0-1 0 0 0,-1-1-30 0 0,-6 9-14 0 0,0-1-1 0 0,-1-1 0 0 0,-1-1 0 0 0,-1 0 1 0 0,0-2-1 0 0,-1 0 0 0 0,0-1 0 0 0,-1-2 0 0 0,-1 0 1 0 0,0-1-1 0 0,-1-2 0 0 0,0 0 0 0 0,0-2 1 0 0,-15 2 14 0 0,39-9-38 0 0,-61-1-1044 0 0,40-31-3788 0 0,24 1-3897 0 0,1 23 116 0 0</inkml:trace>
  <inkml:trace contextRef="#ctx0" brushRef="#br0" timeOffset="3789.971">5696 976 13459 0 0,'0'0'988'0'0,"0"0"-84"0"0,0 0-2 0 0,0 0 133 0 0,0 0 29 0 0,-24 32-108 0 0,-74 101-186 0 0,52-48 116 0 0,43-80-858 0 0,1 1 0 0 0,1-1 0 0 0,-1 1 0 0 0,1-1 0 0 0,0 1-1 0 0,0 0 1 0 0,0 0 0 0 0,1-1 0 0 0,0 1 0 0 0,0 0-1 0 0,1 0 1 0 0,0-1 0 0 0,0 1 0 0 0,0 0 0 0 0,0-1-1 0 0,1 1 1 0 0,0-1 0 0 0,0 0 0 0 0,0 1 0 0 0,1-1-1 0 0,0 0 1 0 0,0 0 0 0 0,0-1 0 0 0,1 1 0 0 0,-1-1-1 0 0,1 1 1 0 0,0-1 0 0 0,1 0 0 0 0,-1-1 0 0 0,1 1-1 0 0,-1-1 1 0 0,1 0 0 0 0,0 0 0 0 0,0 0 0 0 0,0 0-1 0 0,1-1 1 0 0,-1 0 0 0 0,1 0 0 0 0,-1-1 0 0 0,5 1-28 0 0,-4-1 95 0 0,0 0 0 0 0,0 0 0 0 0,0-1 1 0 0,1 0-1 0 0,-1 0 0 0 0,0-1 1 0 0,0 0-1 0 0,0 0 0 0 0,0 0 0 0 0,0 0 1 0 0,0-1-1 0 0,-1 0 0 0 0,1-1 0 0 0,0 1 1 0 0,-1-1-1 0 0,0 0 0 0 0,0 0 0 0 0,1-1 1 0 0,-2 0-1 0 0,1 1 0 0 0,0-2 0 0 0,-1 1 1 0 0,0 0-1 0 0,0-1 0 0 0,0 0 0 0 0,-1 0 1 0 0,1 0-1 0 0,-1-1-95 0 0,1-3-10 0 0,0-1-1 0 0,-1 1 1 0 0,-1 0-1 0 0,0-1 1 0 0,0 1 0 0 0,-1-1-1 0 0,0 0 1 0 0,0 1-1 0 0,-1-1 1 0 0,-1 0 0 0 0,1 0-1 0 0,-2 1 1 0 0,1-1-1 0 0,-1 1 1 0 0,-1-1 0 0 0,0 1-1 0 0,0 0 1 0 0,-1 0-1 0 0,-3-6 11 0 0,3 6-620 0 0,-1 1 0 0 0,0 0 0 0 0,0 0 0 0 0,-1 0-1 0 0,0 1 1 0 0,0 0 0 0 0,-1 0 0 0 0,0 0-1 0 0,0 1 1 0 0,0 0 0 0 0,-1 1 0 0 0,0-1 0 0 0,-2 0 620 0 0,-14-2-9346 0 0,15 8 2208 0 0</inkml:trace>
  <inkml:trace contextRef="#ctx0" brushRef="#br0" timeOffset="4274.075">6122 1039 9794 0 0,'0'0'1512'0'0,"0"0"-483"0"0,0 0-261 0 0,0 0-56 0 0,0 0-27 0 0,0 0-38 0 0,0 0-52 0 0,0 0-76 0 0,0 0-96 0 0,0 0-127 0 0,0 0-102 0 0,-28 34-79 0 0,-85 107-59 0 0,81-82-26 0 0,33-50-33 0 0,-1-6 30 0 0,1-1 0 0 0,-1 1 0 0 0,0 0 0 0 0,1-1 0 0 0,-1 1 0 0 0,1 0 0 0 0,0-1 0 0 0,0 1 0 0 0,0-1 0 0 0,0 1 0 0 0,1-1 0 0 0,-1 1 0 0 0,1-1 0 0 0,-1 0 0 0 0,1 0 0 0 0,0 0 0 0 0,0 0 0 0 0,0 0 0 0 0,0 0 0 0 0,0 0 0 0 0,0-1 0 0 0,0 1 0 0 0,1-1 0 0 0,-1 1 0 0 0,0-1 0 0 0,1 0 0 0 0,-1 0 0 0 0,1 0 0 0 0,0 0 1 0 0,-1-1-1 0 0,1 1 0 0 0,0-1 0 0 0,-1 1 0 0 0,1-1 0 0 0,0 0 0 0 0,0 0 0 0 0,-1 0 0 0 0,2-1-27 0 0,5 1 256 0 0,1 0 0 0 0,-1-1 1 0 0,1 0-1 0 0,-1-1 0 0 0,1 0 1 0 0,-1 0-1 0 0,0-1 0 0 0,0-1 1 0 0,0 1-1 0 0,6-5-256 0 0,3-6 297 0 0,0 0 0 0 0,-2-1 0 0 0,0-1 0 0 0,0 0 0 0 0,-2-2 0 0 0,0 1 0 0 0,-1-2 0 0 0,-1 0 0 0 0,0 0 0 0 0,-2-1 0 0 0,8-20-297 0 0,8-10 100 0 0,-7 19-133 0 0,-2 0 0 0 0,-1-2 0 0 0,-2 0 0 0 0,-1 0 1 0 0,-1-2-1 0 0,-2 1 0 0 0,-2-1 0 0 0,-1-1 0 0 0,-1 1 0 0 0,-3-1 0 0 0,0 0 0 0 0,-3 0 0 0 0,-2-18 33 0 0,3 49-33 0 0,-1 0-1 0 0,-1-1 1 0 0,1 1 0 0 0,-1 0-1 0 0,0 0 1 0 0,0 0 0 0 0,0 0-1 0 0,-1 0 1 0 0,0 0-1 0 0,0 0 1 0 0,0 0 0 0 0,-1 1-1 0 0,1-1 1 0 0,-1 1 0 0 0,0-1-1 0 0,0 1 1 0 0,-1 0-1 0 0,1 0 1 0 0,-1 1 0 0 0,0-1-1 0 0,0 1 1 0 0,0 0 0 0 0,0 0-1 0 0,-1 0 1 0 0,1 0-1 0 0,-1 1 1 0 0,0 0 0 0 0,0 0-1 0 0,0 0 1 0 0,0 1 0 0 0,0-1-1 0 0,0 1 1 0 0,0 0-1 0 0,0 1 1 0 0,0-1 0 0 0,-1 1-1 0 0,1 0 1 0 0,0 0 0 0 0,0 1-1 0 0,-1 0 1 0 0,1-1-1 0 0,0 2 1 0 0,-4 0 33 0 0,-7 9-53 0 0,0 0 0 0 0,1 1 1 0 0,0 1-1 0 0,0 0 0 0 0,2 1 0 0 0,0 1 0 0 0,0 0 0 0 0,1 0 1 0 0,1 1-1 0 0,1 1 0 0 0,0 0 0 0 0,1 0 0 0 0,-5 16 53 0 0,7-15-40 0 0,0 0 0 0 0,2 1 0 0 0,0 0 0 0 0,1 1 0 0 0,1-1 0 0 0,0 1 0 0 0,2-1-1 0 0,0 1 1 0 0,2 0 0 0 0,0-1 0 0 0,1 1 0 0 0,1-1 0 0 0,0 1 0 0 0,2-1 0 0 0,0 0 0 0 0,1-1-1 0 0,1 1 1 0 0,1-1 0 0 0,1 0 0 0 0,0-1 0 0 0,1 0 0 0 0,1-1 0 0 0,0 0 0 0 0,2 0 0 0 0,-1-1 0 0 0,2-1-1 0 0,14 12 41 0 0,-21-20-174 0 0,1 0 0 0 0,0-1 0 0 0,0 0-1 0 0,0-1 1 0 0,0 0 0 0 0,1 0-1 0 0,0-1 1 0 0,-1 0 0 0 0,1 0-1 0 0,0-1 1 0 0,1 0 0 0 0,-1-1-1 0 0,3 1 175 0 0,33 1-3449 0 0,-2-3-3380 0 0,-42 0 6695 0 0,13 0-7884 0 0</inkml:trace>
  <inkml:trace contextRef="#ctx0" brushRef="#br0" timeOffset="5409.026">6670 987 5681 0 0,'0'0'2183'0'0,"0"0"-1153"0"0,0 0-254 0 0,0 0 94 0 0,0 0 56 0 0,0 0-5 0 0,0 0-77 0 0,0 0-81 0 0,0 0-103 0 0,0 0-112 0 0,-3 32-63 0 0,-11 95-18 0 0,22-84 348 0 0,-3-42-556 0 0,-2 1-71 0 0,1 0 1 0 0,-1-1-1 0 0,1 1 0 0 0,-1-1 1 0 0,1 0-1 0 0,-1 0 1 0 0,1-1-1 0 0,0 1 0 0 0,-1-1 1 0 0,1 0-1 0 0,0 0 1 0 0,0 0-1 0 0,-1 0 1 0 0,1 0-1 0 0,0-1 0 0 0,-1 0 1 0 0,1 0-1 0 0,-1 0 1 0 0,1 0-1 0 0,-1 0 0 0 0,1-1 1 0 0,-1 0-1 0 0,0 1 1 0 0,0-1-1 0 0,0-1 0 0 0,0 1 1 0 0,0 0-1 0 0,0-1 1 0 0,0 1-1 0 0,-1-1-188 0 0,72-97 1584 0 0,-60 76-1367 0 0,84-140 55 0 0,-67 120-446 0 0,-30 43 44 0 0,-1 1-78 0 0,0 15-1107 0 0,-2 39 1221 0 0,1-41 76 0 0,0 1-1 0 0,0 0 1 0 0,1-1 0 0 0,1 1 0 0 0,0 0-1 0 0,1-1 1 0 0,1 1 0 0 0,0-1 0 0 0,1 1-1 0 0,0-1 1 0 0,1-1 0 0 0,4 8 18 0 0,39 61 84 0 0,-42-86 2584 0 0,-3-35-2408 0 0,-3 38-127 0 0,0 2-153 0 0,0 0 4 0 0,0 0-15 0 0,0 0-10 0 0,0 0 10 0 0,0 0-6 0 0,0 0-2 0 0,0 0 4 0 0,0 0-5 0 0,0 0-7 0 0,0 0 1 0 0,0 0 4 0 0,0 0 6 0 0,0 0 16 0 0,0 0 4 0 0,0 0 4 0 0,0 0 16 0 0,0 0 11 0 0,0 0 16 0 0,0 0-33 0 0,0 0-2 0 0,0 0-18 0 0,0 0 23 0 0,0 0-10 0 0,0 0 2 0 0,0 0 10 0 0,0 0-6 0 0,0 0 15 0 0,0 0 19 0 0,0 0-31 0 0,0 0-4 0 0,1 32-348 0 0,17 20 602 0 0,12 66 88 0 0,-16-48-245 0 0,-3 1-1 0 0,-2-1 1 0 0,-4 2 0 0 0,-4-1 0 0 0,-5 58-93 0 0,3-110 4 0 0,-2 0 0 0 0,0-1 0 0 0,0 1-1 0 0,-2-1 1 0 0,0 1 0 0 0,-2-1 0 0 0,0-1 0 0 0,0 0 0 0 0,-2 0 0 0 0,0 0 0 0 0,-1-1 0 0 0,-1 0 0 0 0,0-1-1 0 0,-1 0 1 0 0,-1-1 0 0 0,0-1 0 0 0,-1 1 0 0 0,0-2 0 0 0,-1 0 0 0 0,0-1 0 0 0,-1-1 0 0 0,0 0-1 0 0,-1-1 1 0 0,-3 0-4 0 0,18-8 6 0 0,-1 0 0 0 0,0 0-1 0 0,1 0 1 0 0,-1-1 0 0 0,0 1-1 0 0,0-1 1 0 0,0 0 0 0 0,1 1 0 0 0,-1-1-1 0 0,0-1 1 0 0,0 1 0 0 0,0 0-1 0 0,1-1 1 0 0,-1 0 0 0 0,0 1-1 0 0,0-1 1 0 0,1 0 0 0 0,-1 0 0 0 0,1 0-1 0 0,-1-1 1 0 0,1 1 0 0 0,-1-1-1 0 0,1 1 1 0 0,0-1 0 0 0,0 0-1 0 0,-1 0 1 0 0,1 0 0 0 0,1 0 0 0 0,-1 0-1 0 0,0-1 1 0 0,0 1 0 0 0,1 0-1 0 0,0-1 1 0 0,-1 1 0 0 0,1-1-1 0 0,0 0-5 0 0,-19-103 125 0 0,18 61-165 0 0,3 1-1 0 0,1 0 1 0 0,3 0 0 0 0,1 0 0 0 0,3 0 0 0 0,1 1 0 0 0,2 1-1 0 0,2 0 1 0 0,1 0 0 0 0,3 2 0 0 0,1 0 0 0 0,2 1 0 0 0,2 1-1 0 0,1 1 1 0 0,2 1 0 0 0,1 1 0 0 0,2 1 0 0 0,31-27 40 0 0,-32 39-59 0 0,1 1 1 0 0,1 1 0 0 0,0 2-1 0 0,1 0 1 0 0,1 3-1 0 0,1 0 1 0 0,1 2 0 0 0,-1 2-1 0 0,2 1 1 0 0,27-4 58 0 0,55 3-1384 0 0,-79 13-2035 0 0,-3 3-4333 0 0,-21-2-3852 0 0</inkml:trace>
  <inkml:trace contextRef="#ctx0" brushRef="#br0" timeOffset="11952.015">680 3572 6569 0 0,'0'0'459'0'0,"0"0"-474"0"0,0 0-101 0 0,0 0 195 0 0,0 0 360 0 0,-15 37 277 0 0,-48 119 156 0 0,34-17 857 0 0,25-113-1547 0 0,2-1 0 0 0,0 1 0 0 0,2 0 0 0 0,1 0 0 0 0,1 0 0 0 0,2 0 0 0 0,0-1 0 0 0,1 0 1 0 0,2 0-1 0 0,1 0 0 0 0,1 1-182 0 0,-6-20 105 0 0,0 0 1 0 0,1-1 0 0 0,-1 1-1 0 0,1-1 1 0 0,1 0-1 0 0,-1 0 1 0 0,1 0 0 0 0,-1-1-1 0 0,2 1 1 0 0,-1-1 0 0 0,0 0-1 0 0,1-1 1 0 0,-1 1 0 0 0,1-1-1 0 0,0 0 1 0 0,0-1-1 0 0,1 1 1 0 0,-1-1 0 0 0,0 0-1 0 0,1-1 1 0 0,-1 0 0 0 0,1 0-1 0 0,0 0 1 0 0,-1-1-1 0 0,1 0 1 0 0,0 0 0 0 0,-1 0-1 0 0,1-1 1 0 0,-1 0 0 0 0,1-1-1 0 0,-1 1 1 0 0,1-1-1 0 0,-1 0 1 0 0,0-1 0 0 0,0 0-1 0 0,0 0 1 0 0,0 0 0 0 0,0 0-1 0 0,3-4-105 0 0,11-11 287 0 0,-1-1 0 0 0,0-1-1 0 0,-2-1 1 0 0,0 0 0 0 0,-1-1 0 0 0,-2-1-1 0 0,0 0 1 0 0,-1-1 0 0 0,-2 0 0 0 0,0-1-1 0 0,5-20-286 0 0,-9 19 54 0 0,-2-1 0 0 0,0 0 0 0 0,-2 1 0 0 0,0-1 0 0 0,-2 0 0 0 0,-1 0 0 0 0,-2-7-54 0 0,1 24-69 0 0,0 0 0 0 0,-1-1 1 0 0,-1 1-1 0 0,1 0 0 0 0,-1 0 1 0 0,-1 0-1 0 0,0 1 0 0 0,0-1 1 0 0,-1 1-1 0 0,0 0 1 0 0,-1 0-1 0 0,0 0 0 0 0,0 1 1 0 0,-1 0-1 0 0,0 0 0 0 0,-1 1 1 0 0,1 0-1 0 0,-1 0 0 0 0,-1 1 1 0 0,1 0-1 0 0,-1 0 0 0 0,0 1 1 0 0,0 0-1 0 0,-1 1 0 0 0,1 0 1 0 0,-1 0-1 0 0,0 1 0 0 0,0 0 1 0 0,-1 1-1 0 0,1 0 1 0 0,0 1-1 0 0,-1 0 0 0 0,1 1 1 0 0,-1 0-1 0 0,1 0 0 0 0,0 1 1 0 0,-1 0-1 0 0,1 1 0 0 0,0 0 1 0 0,0 1-1 0 0,0 0 0 0 0,0 1 1 0 0,0 0-1 0 0,-1 1 69 0 0,-6 4-148 0 0,0 0 0 0 0,1 1-1 0 0,0 1 1 0 0,1 1 0 0 0,1 0 0 0 0,-1 0 0 0 0,2 2-1 0 0,-2 1 149 0 0,14-13-96 0 0,14-4 222 0 0,86-72 1948 0 0,249-277-579 0 0,-295 292-1119 0 0,-1-2 0 0 0,-4-3 0 0 0,35-60-376 0 0,-45 68 693 0 0,-37 55-521 0 0,-1 1-58 0 0,0 0-104 0 0,25 304-352 0 0,-2-80 329 0 0,10-1 0 0 0,53 183 13 0 0,-58-299 9 0 0,-5 2 0 0 0,-4 1-1 0 0,-6 0 1 0 0,0 104-9 0 0,-12-196 86 0 0,-1 0 0 0 0,-1 0-1 0 0,-1 0 1 0 0,-1 0 0 0 0,0-1 0 0 0,-1 1 0 0 0,-1-1 0 0 0,-1 0 0 0 0,0 0-1 0 0,-1-1 1 0 0,-1 1 0 0 0,0-2 0 0 0,-2 1 0 0 0,1-1 0 0 0,-2-1 0 0 0,-1 1-86 0 0,10-12 40 0 0,-1-1 0 0 0,1 1 0 0 0,-1-1 0 0 0,0 0 0 0 0,1 0 0 0 0,-1-1 0 0 0,0 1 0 0 0,0 0 0 0 0,-1-1 0 0 0,1 0 0 0 0,0 0 0 0 0,0 0 0 0 0,-1 0 0 0 0,1 0 0 0 0,0-1 0 0 0,-1 1 0 0 0,1-1 0 0 0,-1 0 0 0 0,1 0 0 0 0,0 0 0 0 0,-1-1 0 0 0,1 1 0 0 0,-1-1 0 0 0,1 0 0 0 0,0 0 0 0 0,-1 0 0 0 0,1 0 0 0 0,0 0 0 0 0,0-1 0 0 0,0 1 0 0 0,0-1 0 0 0,0 0 0 0 0,0 0 0 0 0,1 0 0 0 0,-1 0 0 0 0,1-1 0 0 0,-1 1 0 0 0,1-1 0 0 0,0 0 0 0 0,0 1 0 0 0,0-1 0 0 0,0 0 0 0 0,1 0 0 0 0,-2-3-40 0 0,-8-19-57 0 0,1 0 0 0 0,1-1 0 0 0,1 0 0 0 0,2 0 0 0 0,1-1 0 0 0,0 1 1 0 0,2-1-1 0 0,2 0 0 0 0,0 0 0 0 0,2 0 0 0 0,2-14 57 0 0,-3 28-28 0 0,3-43-448 0 0,3 1 0 0 0,2-1-1 0 0,3 1 1 0 0,1 1-1 0 0,4 0 1 0 0,17-41 476 0 0,83-167-8728 0 0,-86 206 2749 0 0,-10 19-498 0 0</inkml:trace>
  <inkml:trace contextRef="#ctx0" brushRef="#br0" timeOffset="12749.001">2554 4205 7442 0 0,'0'0'1113'0'0,"0"0"-619"0"0,0 0-180 0 0,0 0 221 0 0,0 0 399 0 0,0 0 381 0 0,0 0 196 0 0,0 0-4 0 0,0 0-167 0 0,0 0-239 0 0,0 0-218 0 0,0 0-156 0 0,0 0-91 0 0,22-39-84 0 0,71-127-56 0 0,50-82 897 0 0,72-112-573 0 0,-182 316-731 0 0,-31 70-606 0 0,-9 344 637 0 0,7-367-118 0 0,0 0 0 0 0,0-1 0 0 0,1 1 0 0 0,-1 0 1 0 0,0-1-1 0 0,1 1 0 0 0,0 0 0 0 0,0-1 0 0 0,0 1 0 0 0,0-1 0 0 0,0 1 0 0 0,0-1 1 0 0,0 0-1 0 0,1 1 0 0 0,-1-1 0 0 0,1 0 0 0 0,0 0 0 0 0,0 0 0 0 0,-1 0 1 0 0,1 0-1 0 0,1-1 0 0 0,-1 1 0 0 0,0 0 0 0 0,0-1 0 0 0,1 0 0 0 0,-1 1 0 0 0,0-1 1 0 0,1 0-1 0 0,-1 0 0 0 0,1-1 0 0 0,0 1 0 0 0,-1 0 0 0 0,1-1 0 0 0,0 1 1 0 0,-1-1-1 0 0,1 0 0 0 0,0 0 0 0 0,-1 0 0 0 0,2-1-2 0 0,5 0 43 0 0,0 0 0 0 0,1-1-1 0 0,-1 0 1 0 0,0 0 0 0 0,0-1 0 0 0,-1-1-1 0 0,1 1 1 0 0,-1-1 0 0 0,1-1 0 0 0,-1 0-1 0 0,0 0-42 0 0,39-32 101 0 0,-1-2 0 0 0,-2-2 0 0 0,-2-2 0 0 0,7-13-101 0 0,-17 21 19 0 0,188-194 92 0 0,-216 226-121 0 0,-4 2 4 0 0,0 0 1 0 0,1 0 0 0 0,-1 0-1 0 0,0 0 1 0 0,0 1-1 0 0,1-1 1 0 0,-1 0 0 0 0,1 0-1 0 0,-1 1 1 0 0,1-1 0 0 0,-1 0-1 0 0,1 1 1 0 0,-1-1 0 0 0,1 0-1 0 0,0 1 1 0 0,-1-1-1 0 0,1 1 1 0 0,0-1 0 0 0,-1 1-1 0 0,1-1 1 0 0,0 1 0 0 0,0 0-1 0 0,0-1 1 0 0,-1 1-1 0 0,1 0 1 0 0,0 0 0 0 0,0-1-1 0 0,0 1 1 0 0,0 0 0 0 0,-1 0-1 0 0,1 0 1 0 0,0 0 0 0 0,0 0-1 0 0,0 0 1 0 0,0 0-1 0 0,0 0 1 0 0,-1 1 0 0 0,1-1-1 0 0,0 0 1 0 0,0 0 0 0 0,0 1-1 0 0,-1-1 1 0 0,1 1 0 0 0,0-1-1 0 0,0 1 1 0 0,-1-1-1 0 0,1 1 1 0 0,0-1 0 0 0,-1 1-1 0 0,1-1 1 0 0,0 1 0 0 0,-1 0-1 0 0,1-1 1 0 0,-1 1 0 0 0,1 0-1 0 0,-1 0 1 0 0,0-1-1 0 0,1 1 1 0 0,-1 0 0 0 0,0 0 5 0 0,-3 243 161 0 0,-5-93-70 0 0,7-148-181 0 0,1 0 1 0 0,-1 0 0 0 0,0 1-1 0 0,1-1 1 0 0,0 0 0 0 0,-1 0-1 0 0,1 0 1 0 0,1 0 0 0 0,-1 1-1 0 0,0-1 1 0 0,1 0 0 0 0,0 0-1 0 0,-1 0 1 0 0,1 0-1 0 0,0 0 1 0 0,1 0 0 0 0,-1 0-1 0 0,0 0 1 0 0,1 0 0 0 0,0-1-1 0 0,0 1 1 0 0,0-1 0 0 0,0 1-1 0 0,0-1 1 0 0,0 0 0 0 0,0 1-1 0 0,1-1 1 0 0,-1 0 0 0 0,1-1-1 0 0,0 1 1 0 0,-1 0-1 0 0,1-1 1 0 0,0 0 0 0 0,0 1-1 0 0,2-1 90 0 0,27-1-4275 0 0,-10 0-3531 0 0,-11 0-797 0 0</inkml:trace>
  <inkml:trace contextRef="#ctx0" brushRef="#br0" timeOffset="13197">4533 3182 9514 0 0,'0'0'1810'0'0,"0"0"-482"0"0,0 0-276 0 0,0 0-88 0 0,0 0-53 0 0,0 0-73 0 0,-35 21-41 0 0,-112 71-63 0 0,67-20 262 0 0,66-55-765 0 0,-13 18 19 0 0,2 1-1 0 0,1 2 1 0 0,2 0 0 0 0,2 1 0 0 0,1 1 0 0 0,-8 29-250 0 0,24-59 22 0 0,0 0 0 0 0,0 1 0 0 0,1-1 0 0 0,1 1 0 0 0,0 0 0 0 0,0 0 0 0 0,1-1 0 0 0,0 1 0 0 0,2 10-22 0 0,0-17 14 0 0,0-1-1 0 0,1 1 1 0 0,0-1 0 0 0,-1 0-1 0 0,1 0 1 0 0,0 0-1 0 0,0 0 1 0 0,1 0-1 0 0,-1-1 1 0 0,0 1-1 0 0,1-1 1 0 0,0 0-1 0 0,-1 0 1 0 0,1-1-1 0 0,0 1 1 0 0,0-1-1 0 0,0 0 1 0 0,0 0-1 0 0,0 0 1 0 0,0 0-1 0 0,1-1 1 0 0,-1 1-1 0 0,0-1 1 0 0,0 0-1 0 0,0 0 1 0 0,1-1-1 0 0,-1 0 1 0 0,0 1-1 0 0,0-1 1 0 0,0 0-1 0 0,0-1 1 0 0,0 1 0 0 0,0-1-1 0 0,-1 0 1 0 0,1 0-1 0 0,0 0 1 0 0,0-1-14 0 0,33-23 120 0 0,-1-1 1 0 0,-1-1 0 0 0,-2-3 0 0 0,-1 0 0 0 0,-2-2 0 0 0,-1-1 0 0 0,-1-2-1 0 0,-1-2-120 0 0,177-262 227 0 0,-184 284-234 0 0,-19 16-27 0 0,-1 5-77 0 0,-11 254 426 0 0,10-253-348 0 0,0 0 1 0 0,1 0 0 0 0,0-1-1 0 0,0 1 1 0 0,0 0 0 0 0,1 0-1 0 0,0-1 1 0 0,0 1 0 0 0,0 0-1 0 0,1-1 1 0 0,0 1-1 0 0,0-1 1 0 0,0 0 0 0 0,1 1-1 0 0,0-1 1 0 0,0 0 0 0 0,0 0-1 0 0,0-1 1 0 0,1 1-1 0 0,0-1 1 0 0,0 0 0 0 0,0 0-1 0 0,0 0 1 0 0,1 0 0 0 0,0-1-1 0 0,-1 0 1 0 0,1 0 0 0 0,0 0-1 0 0,1 0 1 0 0,-1-1-1 0 0,0 0 1 0 0,1 0 0 0 0,-1-1-1 0 0,1 1 1 0 0,0-1 0 0 0,-1 0-1 0 0,3 0 33 0 0,43-11-3428 0 0,-20-6-5531 0 0,-29 15 8042 0 0,6-6-7310 0 0</inkml:trace>
  <inkml:trace contextRef="#ctx0" brushRef="#br0" timeOffset="13601.051">5024 3690 9802 0 0,'0'0'1654'0'0,"0"0"-346"0"0,0 0-141 0 0,0 0-28 0 0,0 0-56 0 0,0 0-36 0 0,0 0-59 0 0,0 0-59 0 0,0 0-90 0 0,0 0-135 0 0,16-36-142 0 0,51-112-138 0 0,94-168 622 0 0,-158 311-977 0 0,5-10-227 0 0,-3 24-450 0 0,-40 193 484 0 0,30-176 117 0 0,3-17 11 0 0,0-1 0 0 0,0 1 0 0 0,1-1 0 0 0,0 1 0 0 0,0-1 0 0 0,1 1 0 0 0,0 0 0 0 0,0-1 1 0 0,1 1-1 0 0,1-1 0 0 0,-1 1 0 0 0,1-1 0 0 0,1 1 0 0 0,-1-1 0 0 0,1 0 0 0 0,3 6-4 0 0,-2-11 72 0 0,1-1 0 0 0,-1 1 1 0 0,0-1-1 0 0,1 0 0 0 0,-1 0 0 0 0,1 0 1 0 0,-1-1-1 0 0,1 1 0 0 0,0-1 1 0 0,0 0-1 0 0,0-1 0 0 0,0 1 0 0 0,-1-1 1 0 0,1 0-1 0 0,0 0 0 0 0,0 0 1 0 0,0-1-1 0 0,0 0 0 0 0,0 0 0 0 0,0 0 1 0 0,-1 0-1 0 0,1-1 0 0 0,-1 0 1 0 0,1 0-1 0 0,-1 0 0 0 0,1 0 1 0 0,-1-1-1 0 0,0 0 0 0 0,0 0 0 0 0,0 0 1 0 0,-1 0-1 0 0,1 0 0 0 0,-1-1 1 0 0,3-3-73 0 0,91-132 970 0 0,-66 87-1038 0 0,-22 38-436 0 0,35-54-1145 0 0,-27 46-1873 0 0,1 1-3323 0 0,-10 13-4212 0 0</inkml:trace>
  <inkml:trace contextRef="#ctx0" brushRef="#br0" timeOffset="14412.954">5838 3090 11210 0 0,'0'0'2001'0'0,"0"0"-209"0"0,0 0-145 0 0,0 0-192 0 0,0 0-249 0 0,0 0-247 0 0,0 0-167 0 0,0 0-175 0 0,0 0-166 0 0,0 0-130 0 0,0 0-127 0 0,0 0-66 0 0,0 0-48 0 0,-9 8-40 0 0,-29 27-11 0 0,6 35 7 0 0,26-47-22 0 0,0-3-22 0 0,0 0 1 0 0,2 1-1 0 0,0-1 1 0 0,2 1 0 0 0,0 0-1 0 0,1 13 8 0 0,1-27-13 0 0,0-1 1 0 0,1 0-1 0 0,-1 0 0 0 0,2 1 0 0 0,-1-1 0 0 0,0 0 1 0 0,1 0-1 0 0,0 0 0 0 0,1 0 0 0 0,-1-1 0 0 0,1 1 1 0 0,0 0-1 0 0,1-1 0 0 0,-1 0 0 0 0,1 0 0 0 0,0 0 1 0 0,0 0-1 0 0,1-1 0 0 0,-1 0 0 0 0,1 0 0 0 0,0 0 1 0 0,0 0-1 0 0,5 2 13 0 0,-7-4 17 0 0,-1-1 1 0 0,1 0-1 0 0,0 0 1 0 0,0 0-1 0 0,0 0 0 0 0,-1 0 1 0 0,1 0-1 0 0,0-1 1 0 0,0 1-1 0 0,0-1 1 0 0,0 0-1 0 0,0 0 0 0 0,0 0 1 0 0,0 0-1 0 0,0-1 1 0 0,0 1-1 0 0,0-1 1 0 0,0 0-1 0 0,0 0 1 0 0,0 0-1 0 0,0 0 0 0 0,0 0 1 0 0,-1 0-1 0 0,1-1 1 0 0,-1 0-1 0 0,1 1 1 0 0,-1-1-1 0 0,1 0 0 0 0,0-1-17 0 0,54-75 792 0 0,-47 62-713 0 0,116-183 739 0 0,-16 39-522 0 0,-84 108-19 0 0,-25 52-214 0 0,-1 0 41 0 0,0 0 14 0 0,3 67 484 0 0,29 36-586 0 0,-5-21-90 0 0,-3 0 0 0 0,-4 2 0 0 0,-4 0 0 0 0,3 51 74 0 0,-15-83-47 0 0,-1 0-1 0 0,-3 1 1 0 0,-3 0 0 0 0,-1-1-1 0 0,-3 0 1 0 0,-2 0-1 0 0,-2-1 1 0 0,-14 36 47 0 0,10-46 38 0 0,-2-2 0 0 0,-2 0 0 0 0,-1 0 1 0 0,-2-2-1 0 0,-2-1 0 0 0,-1-1 0 0 0,-24 25-38 0 0,45-55 20 0 0,0 0 0 0 0,0-1 0 0 0,-1 1 0 0 0,0-1 0 0 0,0-1 0 0 0,0 1 0 0 0,0-1 1 0 0,-1 1-1 0 0,1-1 0 0 0,-1-1 0 0 0,0 1 0 0 0,0-1 0 0 0,0 0 0 0 0,0-1 0 0 0,0 1 0 0 0,-3-1-20 0 0,1-50 71 0 0,11 11-110 0 0,2 0 0 0 0,2 0 1 0 0,1 0-1 0 0,2 1 0 0 0,1 0 0 0 0,10-19 39 0 0,10-36-307 0 0,60-152-2072 0 0,-7 95-4244 0 0,-62 117 160 0 0,-6 8-3819 0 0</inkml:trace>
  <inkml:trace contextRef="#ctx0" brushRef="#br0" timeOffset="9442.055">8730 1348 1936 0 0,'0'0'3664'0'0,"0"0"-1940"0"0,0 0-521 0 0,0 0 65 0 0,0 0 111 0 0,0 0 10 0 0,0 0-22 0 0,0 0-99 0 0,0 0-161 0 0,0 0-167 0 0,0 0-173 0 0,-2-9-139 0 0,-2-6-290 0 0,1 0 0 0 0,1 0 0 0 0,0 0 0 0 0,1 0 0 0 0,1 0 0 0 0,1 0 0 0 0,0 0 1 0 0,1-3-339 0 0,9-30 202 0 0,2 2-1 0 0,2-1 1 0 0,2 2 0 0 0,2 0 0 0 0,2 1 0 0 0,2 1 0 0 0,26-36-202 0 0,-16 45-395 0 0,-26 61-338 0 0,24 134 1028 0 0,-30-158-276 0 0,-1-1 1 0 0,1 1-1 0 0,0-1 1 0 0,0 0-1 0 0,0 1 0 0 0,0-1 1 0 0,0 0-1 0 0,0 0 1 0 0,1 0-1 0 0,-1 0 1 0 0,1 0-1 0 0,-1 0 1 0 0,1 0-1 0 0,0 0 1 0 0,0-1-1 0 0,0 1 0 0 0,0-1 1 0 0,0 1-1 0 0,0-1 1 0 0,0 0-1 0 0,0 0 1 0 0,0 0-1 0 0,1 0 1 0 0,-1 0-1 0 0,0 0 1 0 0,1-1-1 0 0,-1 1 0 0 0,1-1 1 0 0,-1 0-1 0 0,1 1 1 0 0,-1-1-1 0 0,0 0 1 0 0,1-1-1 0 0,-1 1 1 0 0,1 0-1 0 0,-1-1 1 0 0,1 1-1 0 0,-1-1 0 0 0,0 0 1 0 0,1 0-1 0 0,-1 0 1 0 0,0 0-1 0 0,0 0 1 0 0,0 0-1 0 0,1-1 1 0 0,-1 1-1 0 0,-1-1 1 0 0,1 1-1 0 0,0-1 1 0 0,0 0-1 0 0,0 1 0 0 0,-1-1 1 0 0,1 0-1 0 0,-1 0 1 0 0,0-1-1 0 0,1 0-19 0 0,214-223 504 0 0,-186 192-493 0 0,-23 25-22 0 0,0 1 0 0 0,0-1-1 0 0,1 2 1 0 0,-1-1 0 0 0,2 1 0 0 0,-1 0-1 0 0,1 1 1 0 0,0 0 0 0 0,6-3 11 0 0,-13 10-31 0 0,-1-1 0 0 0,0 1 1 0 0,1-1-1 0 0,-1 1 0 0 0,0 0 1 0 0,1 0-1 0 0,-1 0 0 0 0,0 0 1 0 0,0 0-1 0 0,0 0 0 0 0,0 0 1 0 0,0 0-1 0 0,0 0 0 0 0,0 0 1 0 0,0 1-1 0 0,0-1 0 0 0,0 0 1 0 0,-1 1-1 0 0,1-1 0 0 0,0 0 1 0 0,-1 1-1 0 0,0-1 0 0 0,1 1 1 0 0,-1-1-1 0 0,0 1 0 0 0,1-1 1 0 0,-1 1-1 0 0,0-1 0 0 0,0 1 1 0 0,0-1-1 0 0,-1 1 31 0 0,3 4-3 0 0,37 211 286 0 0,-38-214-379 0 0,0-1 0 0 0,0 1 0 0 0,0-1 0 0 0,1 0 0 0 0,-1 1 0 0 0,1-1 0 0 0,-1 0 1 0 0,1 0-1 0 0,0 0 0 0 0,0 0 0 0 0,0 0 0 0 0,0 0 0 0 0,0-1 0 0 0,0 1 0 0 0,1-1 0 0 0,-1 1 0 0 0,1-1 0 0 0,-1 0 0 0 0,1 0 1 0 0,-1 0-1 0 0,1 0 0 0 0,-1-1 0 0 0,1 1 0 0 0,0-1 0 0 0,1 1 96 0 0,46 1-8852 0 0,-39-2 5191 0 0,1 0-4185 0 0</inkml:trace>
  <inkml:trace contextRef="#ctx0" brushRef="#br0" timeOffset="9826.399">10100 568 10922 0 0,'0'0'768'0'0,"0"0"41"0"0,0 0 52 0 0,0 0 67 0 0,0 0 29 0 0,0 0-27 0 0,-34 24-28 0 0,-104 76-43 0 0,51-21 549 0 0,3 53-202 0 0,82-130-1206 0 0,1 0 0 0 0,0 1 0 0 0,0-1 0 0 0,0 1 0 0 0,0-1 1 0 0,1 1-1 0 0,-1-1 0 0 0,1 1 0 0 0,-1-1 0 0 0,1 1 0 0 0,0 0 1 0 0,0-1-1 0 0,0 1 0 0 0,0 0 0 0 0,1-1 0 0 0,-1 1 0 0 0,1-1 0 0 0,-1 1 1 0 0,1-1-1 0 0,0 1 0 0 0,0-1 0 0 0,0 1 0 0 0,0-1 0 0 0,1 0 0 0 0,-1 1 1 0 0,1-1-1 0 0,-1 0 0 0 0,1 0 0 0 0,0 0 0 0 0,0 0 0 0 0,-1-1 0 0 0,1 1 1 0 0,1 0-1 0 0,-1-1 0 0 0,0 1 0 0 0,0-1 0 0 0,1 0 0 0 0,-1 0 1 0 0,0 0-1 0 0,1 0 0 0 0,-1 0 0 0 0,1 0 0 0 0,-1-1 0 0 0,1 1 0 0 0,0-1 0 0 0,6 0 118 0 0,-1 0-1 0 0,1 0 0 0 0,0-1 0 0 0,-1 0 1 0 0,1-1-1 0 0,-1 0 0 0 0,1 0 0 0 0,-1-1 0 0 0,0 0 1 0 0,0-1-1 0 0,0 1 0 0 0,0-1 0 0 0,-1-1 1 0 0,0 0-1 0 0,0 0 0 0 0,0 0 0 0 0,2-2-117 0 0,107-114 697 0 0,-95 96-635 0 0,48-37-166 0 0,-54 105-945 0 0,-14-39 944 0 0,0-1 0 0 0,-1 1 0 0 0,1 0 0 0 0,1 0 0 0 0,-1-1 0 0 0,0 1 0 0 0,1-1 0 0 0,0 1 0 0 0,0-1-1 0 0,0 0 1 0 0,0 0 0 0 0,0 0 0 0 0,1 0 0 0 0,-1 0 0 0 0,1 0 0 0 0,0-1 0 0 0,0 1 0 0 0,0-1 0 0 0,0 0-1 0 0,0 0 1 0 0,1 0 0 0 0,-1 0 0 0 0,1-1 0 0 0,-1 1 0 0 0,1-1 0 0 0,-1 0 0 0 0,1 0 0 0 0,0 0 0 0 0,0 0-1 0 0,-1-1 1 0 0,5 1 105 0 0,5-1-1642 0 0,20-1-7762 0 0,-24-2 1553 0 0</inkml:trace>
  <inkml:trace contextRef="#ctx0" brushRef="#br0" timeOffset="10459.15">10584 557 11690 0 0,'0'0'610'0'0,"0"0"-101"0"0,0 0 92 0 0,0 0 152 0 0,0 0 46 0 0,0 0-83 0 0,0 0-123 0 0,0 0-119 0 0,0 0-111 0 0,-21 33-102 0 0,-64 103-101 0 0,61-73-23 0 0,25-52-106 0 0,-1-6-5 0 0,0 1 0 0 0,0 0-1 0 0,0-1 1 0 0,1 1 0 0 0,0 0 0 0 0,0-1-1 0 0,0 1 1 0 0,1-1 0 0 0,0 1 0 0 0,0-1 0 0 0,0 0-1 0 0,1 0 1 0 0,-1 0 0 0 0,1 0 0 0 0,1 0-1 0 0,-1-1 1 0 0,0 1 0 0 0,1-1 0 0 0,0 0-1 0 0,0 0 1 0 0,1 0 0 0 0,-1 0 0 0 0,1-1-1 0 0,-1 0 1 0 0,3 1-26 0 0,6 1 207 0 0,1 0-1 0 0,0-1 0 0 0,0-1 1 0 0,0 0-1 0 0,0-1 0 0 0,0 0 1 0 0,1-1-1 0 0,-1-1 0 0 0,1 0 1 0 0,-1-1-1 0 0,1 0 1 0 0,-1-2-1 0 0,0 1 0 0 0,0-2 1 0 0,0 0-207 0 0,17-8 223 0 0,-1-2 0 0 0,0-1 0 0 0,-1-1 0 0 0,-1-1 1 0 0,0-2-1 0 0,-2-1 0 0 0,0-1 0 0 0,-1-1 0 0 0,-2-1 0 0 0,0-1 1 0 0,-1-1-1 0 0,-2-1 0 0 0,0-1 0 0 0,5-12-223 0 0,-8 18-1 0 0,0 0 0 0 0,-2-1 0 0 0,0-1 0 0 0,-2 0 0 0 0,0-1 0 0 0,-2 0 0 0 0,-1-1 0 0 0,0 0 0 0 0,-2-1 0 0 0,-1 0 0 0 0,-1 0 0 0 0,-1-1 0 0 0,-2 1 0 0 0,0-1 0 0 0,-2 0 0 0 0,-1 0 0 0 0,-1 0 0 0 0,-2-3 1 0 0,2 23-37 0 0,-1 0 1 0 0,1 0-1 0 0,-2 1 1 0 0,1-1-1 0 0,-1 0 1 0 0,0 1 0 0 0,0 0-1 0 0,-1 0 1 0 0,1 0-1 0 0,-1 0 1 0 0,-1 0-1 0 0,1 1 1 0 0,-1 0-1 0 0,0 0 1 0 0,0 0 0 0 0,-1 0-1 0 0,1 1 1 0 0,-1 0-1 0 0,0 0 1 0 0,0 0-1 0 0,-1 1 1 0 0,1 0-1 0 0,0 1 1 0 0,-1-1 0 0 0,0 1-1 0 0,0 0 1 0 0,0 1-1 0 0,0-1 1 0 0,0 1-1 0 0,0 1 1 0 0,0 0 0 0 0,0 0-1 0 0,0 0 1 0 0,-3 1 36 0 0,-9 4-60 0 0,0 1 0 0 0,0 0 0 0 0,1 2 1 0 0,0 0-1 0 0,1 1 0 0 0,-1 1 0 0 0,2 1 0 0 0,-1 0 1 0 0,2 1-1 0 0,0 0 0 0 0,0 2 0 0 0,1 0 1 0 0,1 0-1 0 0,0 1 0 0 0,1 1 0 0 0,0 0 1 0 0,2 0-1 0 0,0 1 0 0 0,1 1 0 0 0,0 0 0 0 0,2 0 1 0 0,-6 19 59 0 0,7-24-20 0 0,2 0 0 0 0,-1 0 0 0 0,2 0 0 0 0,-1 1 0 0 0,2-1 1 0 0,0 1-1 0 0,1 0 0 0 0,0 0 0 0 0,1 0 0 0 0,0 0 0 0 0,1-1 1 0 0,1 1-1 0 0,0 0 0 0 0,1-1 0 0 0,1 1 0 0 0,0-1 0 0 0,1 0 0 0 0,0 0 1 0 0,0 0-1 0 0,2-1 0 0 0,0 0 0 0 0,0 0 0 0 0,1-1 0 0 0,0 0 1 0 0,3 2 19 0 0,2-1 50 0 0,0-1 1 0 0,1-1 0 0 0,1 0 0 0 0,0-1 0 0 0,0 0-1 0 0,0-2 1 0 0,1 1 0 0 0,0-2 0 0 0,1 0 0 0 0,0-1 0 0 0,0-1-1 0 0,0 0 1 0 0,0-1 0 0 0,0-1 0 0 0,1-1 0 0 0,3 0-51 0 0,12-1 211 0 0,0-2 1 0 0,0-1 0 0 0,0-1 0 0 0,-1-1-1 0 0,0-2 1 0 0,0-2 0 0 0,-1-1 0 0 0,9-4-212 0 0,-8 1 125 0 0,-1-1 0 0 0,0-1 0 0 0,-1-2 0 0 0,-1-1 0 0 0,0-2 0 0 0,-1 0 0 0 0,-2-2 1 0 0,0-1-1 0 0,-1-1 0 0 0,20-25-125 0 0,-39 41 41 0 0,1-1 0 0 0,-1 0 0 0 0,0 0 1 0 0,-1 0-1 0 0,0-1 0 0 0,-1 0 0 0 0,0 0 1 0 0,0 0-1 0 0,-1 0 0 0 0,0-1 0 0 0,-1 1 1 0 0,0-1-1 0 0,-1 1 0 0 0,0-11-41 0 0,-2 19-12 0 0,0 1-1 0 0,0 0 0 0 0,-1 0 1 0 0,1 0-1 0 0,-1-1 0 0 0,1 1 1 0 0,-1 1-1 0 0,0-1 1 0 0,1 0-1 0 0,-1 0 0 0 0,0 1 1 0 0,0-1-1 0 0,1 1 0 0 0,-1-1 1 0 0,0 1-1 0 0,0 0 1 0 0,0-1-1 0 0,0 1 0 0 0,1 0 1 0 0,-1 0-1 0 0,0 1 1 0 0,0-1-1 0 0,0 0 0 0 0,0 1 1 0 0,1-1-1 0 0,-1 1 0 0 0,0-1 1 0 0,-1 1 12 0 0,-9 5-48 0 0,0-1 1 0 0,1 2-1 0 0,-1-1 1 0 0,1 2-1 0 0,1-1 1 0 0,-1 2-1 0 0,1-1 1 0 0,0 1-1 0 0,1 1 1 0 0,0 0-1 0 0,1 0 48 0 0,-8 8-48 0 0,2 0-1 0 0,0 1 1 0 0,1 1 0 0 0,1 0-1 0 0,0 0 1 0 0,2 1 0 0 0,1 1-1 0 0,0-1 1 0 0,2 2 0 0 0,0-1-1 0 0,2 1 1 0 0,0 0 0 0 0,2 0-1 0 0,0 0 1 0 0,2 0 0 0 0,0 1-1 0 0,3 16 49 0 0,-1-34-9 0 0,0 0-1 0 0,0 0 1 0 0,1 0-1 0 0,0 0 0 0 0,0 0 1 0 0,1 0-1 0 0,-1 0 0 0 0,1-1 1 0 0,0 1-1 0 0,1-1 1 0 0,0 0-1 0 0,-1 0 0 0 0,2 0 1 0 0,-1-1-1 0 0,0 0 0 0 0,1 1 1 0 0,0-1-1 0 0,0-1 0 0 0,0 1 1 0 0,0-1-1 0 0,1 0 1 0 0,-1 0-1 0 0,1 0 0 0 0,0-1 1 0 0,0 0-1 0 0,0 0 0 0 0,2 0 10 0 0,18 4-17 0 0,0-1 0 0 0,1-2 0 0 0,0 0 0 0 0,0-2 0 0 0,18-1 17 0 0,126-22-1413 0 0,-60-7-6940 0 0,-77 18-3057 0 0</inkml:trace>
  <inkml:trace contextRef="#ctx0" brushRef="#br0" timeOffset="27879.171">7902 2887 5953 0 0,'0'0'627'0'0,"0"0"23"0"0,0 0 222 0 0,0 0 277 0 0,0 0 144 0 0,0 0-49 0 0,0 0-164 0 0,0 0-174 0 0,0 0-137 0 0,0 0-118 0 0,0 0-104 0 0,-27 19-91 0 0,-82 60-77 0 0,36-15 926 0 0,72-64-1300 0 0,1 1 1 0 0,-1-1-1 0 0,1 0 0 0 0,-1 1 0 0 0,1-1 1 0 0,-1 0-1 0 0,1 1 0 0 0,-1-1 0 0 0,1 1 1 0 0,0-1-1 0 0,-1 1 0 0 0,1-1 0 0 0,0 1 1 0 0,0-1-1 0 0,-1 1 0 0 0,1-1 0 0 0,0 1 1 0 0,0-1-1 0 0,0 1 0 0 0,-1-1 0 0 0,1 1 0 0 0,0-1 1 0 0,0 1-1 0 0,0 0 0 0 0,0-1 0 0 0,0 1 1 0 0,0-1-1 0 0,0 1 0 0 0,0-1 0 0 0,1 1 1 0 0,-1 0-1 0 0,0-1 0 0 0,0 1 0 0 0,0-1 1 0 0,0 1-1 0 0,1-1 0 0 0,-1 1 0 0 0,0-1 1 0 0,1 1-1 0 0,-1-1 0 0 0,0 0 0 0 0,1 1 1 0 0,-1-1-1 0 0,1 1 0 0 0,-1-1 0 0 0,0 0 1 0 0,1 1-1 0 0,-1-1 0 0 0,1 0 0 0 0,-1 1 1 0 0,1-1-1 0 0,-1 0 0 0 0,1 0 0 0 0,0 1-5 0 0,39 9 196 0 0,-24-7-119 0 0,2 1 5 0 0,-11-3-49 0 0,-1-1 1 0 0,1 0 0 0 0,-1 1 0 0 0,0 1-1 0 0,1-1 1 0 0,-1 1 0 0 0,0 0 0 0 0,0 0-1 0 0,0 1 1 0 0,0-1 0 0 0,0 1 0 0 0,-1 1-1 0 0,1-1 1 0 0,-1 1 0 0 0,0 0 0 0 0,0 0-1 0 0,0 0 1 0 0,-1 1 0 0 0,1 0 0 0 0,-1 0 0 0 0,0 0-1 0 0,-1 0 1 0 0,1 1 0 0 0,-1 0 0 0 0,0-1-1 0 0,0 1 1 0 0,-1 0 0 0 0,0 0 0 0 0,0 1-1 0 0,0-1 1 0 0,-1 0 0 0 0,0 1-34 0 0,-3 8 144 0 0,-2 0 0 0 0,0 0-1 0 0,0 0 1 0 0,-1 0 0 0 0,-1-1 0 0 0,-1 0 0 0 0,0 0-1 0 0,-1 0 1 0 0,0-1 0 0 0,-1-1 0 0 0,0 1 0 0 0,-1-1 0 0 0,-1-1-1 0 0,1 0 1 0 0,-2 0 0 0 0,0-1 0 0 0,0 0 0 0 0,-7 2-144 0 0,-29 32 111 0 0,-35 18-483 0 0,108-87-6780 0 0,12-10-748 0 0,-20 22 1025 0 0</inkml:trace>
  <inkml:trace contextRef="#ctx0" brushRef="#br0" timeOffset="28365.631">8176 3476 6353 0 0,'0'0'2601'0'0,"0"0"-531"0"0,0 0-325 0 0,0 0-70 0 0,0 0-68 0 0,0 0-80 0 0,0 0-168 0 0,0 0-169 0 0,0 0-180 0 0,0 0-201 0 0,0 0-169 0 0,0 0-156 0 0,20-18-134 0 0,63-59-105 0 0,94-118 309 0 0,-148 166-518 0 0,9-11-3 0 0,3 2-1 0 0,0 1 1 0 0,3 2-1 0 0,9-3-32 0 0,-52 37-7 0 0,-1 0 0 0 0,1 0 0 0 0,0 1-1 0 0,0-1 1 0 0,-1 0 0 0 0,1 1 0 0 0,0-1-1 0 0,0 1 1 0 0,0-1 0 0 0,0 1 0 0 0,0-1 0 0 0,0 1-1 0 0,0 0 1 0 0,0 0 0 0 0,0-1 0 0 0,0 1-1 0 0,0 0 1 0 0,0 0 0 0 0,0 0 0 0 0,0 0 0 0 0,0 0-1 0 0,0 0 1 0 0,0 0 0 0 0,0 0 0 0 0,0 1-1 0 0,0-1 1 0 0,0 0 0 0 0,0 1 0 0 0,0-1 0 0 0,0 0-1 0 0,0 1 1 0 0,0-1 0 0 0,0 1 0 0 0,0 0-1 0 0,0-1 1 0 0,0 1 0 0 0,-1 0 0 0 0,1-1 0 0 0,0 1-1 0 0,-1 0 1 0 0,1 0 0 0 0,0 0 0 0 0,-1 0 0 0 0,1-1-1 0 0,-1 1 1 0 0,1 0 0 0 0,-1 0 0 0 0,0 0-1 0 0,1 0 1 0 0,-1 0 0 0 0,0 0 0 0 0,0 0 0 0 0,0 0-1 0 0,1 0 1 0 0,-1 1 0 0 0,0-1 0 0 0,0 0-1 0 0,-1 0 1 0 0,1 0 0 0 0,0 0 0 0 0,0 0 0 0 0,0 0-1 0 0,-1 0 1 0 0,1 0 0 0 0,-1 0 0 0 0,1 0-1 0 0,0 0 1 0 0,-1-1 0 0 0,0 1 0 0 0,0 1 7 0 0,-31 232 109 0 0,31-232-107 0 0,1-1 0 0 0,0 0 0 0 0,-1 1 0 0 0,1-1 0 0 0,0 1 0 0 0,0-1 0 0 0,0 0 0 0 0,0 1-1 0 0,0-1 1 0 0,1 0 0 0 0,-1 1 0 0 0,0-1 0 0 0,1 1 0 0 0,-1-1 0 0 0,1 0 0 0 0,-1 0 0 0 0,1 1 0 0 0,0-1 0 0 0,-1 0 0 0 0,1 0 0 0 0,0 0 0 0 0,0 1 0 0 0,0-1-1 0 0,0 0 1 0 0,0 0 0 0 0,0-1 0 0 0,0 1 0 0 0,0 0 0 0 0,0 0 0 0 0,0 0 0 0 0,1-1 0 0 0,-1 1 0 0 0,0-1 0 0 0,0 1 0 0 0,1-1 0 0 0,-1 1 0 0 0,0-1-1 0 0,1 0 1 0 0,-1 1 0 0 0,1-1 0 0 0,-1 0 0 0 0,0 0 0 0 0,1 0 0 0 0,-1 0 0 0 0,1 0 0 0 0,-1-1 0 0 0,2 1-2 0 0,13-2 51 0 0,1-1 1 0 0,-1-1 0 0 0,0 0-1 0 0,0-1 1 0 0,0-1 0 0 0,-1-1-1 0 0,0 0 1 0 0,0 0 0 0 0,0-2-1 0 0,-1 0 1 0 0,5-4-52 0 0,45-25 33 0 0,-44 27-30 0 0,65-19-356 0 0,-84 32 335 0 0,1-1 0 0 0,-1 1 0 0 0,0-1 0 0 0,0 1 1 0 0,0-1-1 0 0,0 1 0 0 0,0 0 0 0 0,0 0 1 0 0,0 0-1 0 0,-1-1 0 0 0,1 1 0 0 0,0 0 0 0 0,-1 0 1 0 0,0 0-1 0 0,1 0 0 0 0,-1 0 0 0 0,0 0 1 0 0,0 0-1 0 0,0 0 0 0 0,0 0 0 0 0,-1 0 1 0 0,1 0-1 0 0,0 0 0 0 0,-1 0 18 0 0,1 4-27 0 0,-1-5-55 0 0,1 0 0 0 0,-1 0-1 0 0,1 1 1 0 0,0-1 0 0 0,-1 0 0 0 0,1 1-1 0 0,0-1 1 0 0,0 1 0 0 0,0-1 0 0 0,0 0-1 0 0,0 1 1 0 0,0-1 0 0 0,0 0-1 0 0,1 1 1 0 0,-1-1 0 0 0,0 0 0 0 0,1 1-1 0 0,-1-1 1 0 0,1 0 0 0 0,-1 0 0 0 0,1 0-1 0 0,0 1 1 0 0,0-1 0 0 0,-1 0 0 0 0,1 0-1 0 0,0 0 1 0 0,0 0 0 0 0,0 0 0 0 0,0 0-1 0 0,0 0 1 0 0,0-1 0 0 0,0 1 0 0 0,1 0-1 0 0,-1 0 1 0 0,0-1 0 0 0,0 1 0 0 0,1-1-1 0 0,-1 1 1 0 0,0-1 0 0 0,0 0-1 0 0,1 1 1 0 0,-1-1 0 0 0,1 0 0 0 0,-1 0-1 0 0,0 0 1 0 0,1 0 0 0 0,-1 0 82 0 0,4 0-808 0 0,27-2-4386 0 0,-10-4-2323 0 0,-9-1 1025 0 0</inkml:trace>
  <inkml:trace contextRef="#ctx0" brushRef="#br0" timeOffset="29215.144">9710 2895 7362 0 0,'0'0'2651'0'0,"0"0"-1112"0"0,0 0-267 0 0,0 0 87 0 0,0 0 16 0 0,0 0-103 0 0,0 0-129 0 0,0 0-132 0 0,-32 15-128 0 0,-99 49-147 0 0,13 15 571 0 0,98-63-1219 0 0,0 1 0 0 0,1 1 0 0 0,1 1 0 0 0,0 0 0 0 0,1 1 0 0 0,-2 6-88 0 0,17-24-8 0 0,1 0 1 0 0,-1-1-1 0 0,1 1 0 0 0,0 0 0 0 0,0-1 0 0 0,0 1 1 0 0,0 0-1 0 0,0 0 0 0 0,0 0 0 0 0,0 0 1 0 0,0 0-1 0 0,1 0 0 0 0,-1 0 0 0 0,1 0 1 0 0,0 0-1 0 0,-1 0 0 0 0,1 1 0 0 0,0-1 0 0 0,0 0 1 0 0,1 0-1 0 0,-1 0 0 0 0,0 0 0 0 0,1 0 1 0 0,-1 0-1 0 0,1 0 0 0 0,-1 0 0 0 0,1 0 0 0 0,0 0 1 0 0,0 0-1 0 0,0 0 0 0 0,0 0 0 0 0,1 0 1 0 0,-1-1-1 0 0,0 1 0 0 0,1 0 0 0 0,-1-1 0 0 0,1 1 1 0 0,-1-1-1 0 0,1 0 0 0 0,0 1 0 0 0,-1-1 1 0 0,1 0-1 0 0,0 0 0 0 0,0 0 0 0 0,0 0 0 0 0,0-1 1 0 0,0 1-1 0 0,0 0 0 0 0,0-1 0 0 0,0 0 1 0 0,0 1-1 0 0,1-1 0 0 0,0 0 8 0 0,22-1 35 0 0,-1-1 0 0 0,1-1-1 0 0,-1-1 1 0 0,0-1 0 0 0,0-2 0 0 0,0 0 0 0 0,-1-1-1 0 0,0-2 1 0 0,-1 0 0 0 0,0-1 0 0 0,0-2-1 0 0,12-9-34 0 0,203-146 189 0 0,-207 156-410 0 0,-31 39-17 0 0,-26 119 110 0 0,27-143 122 0 0,0 0 1 0 0,-1 0-1 0 0,1 1 1 0 0,1-1 0 0 0,-1 0-1 0 0,0 0 1 0 0,1 1-1 0 0,0-1 1 0 0,0 0 0 0 0,0 0-1 0 0,0 0 1 0 0,0 0-1 0 0,0 0 1 0 0,1 0 0 0 0,0 0-1 0 0,-1 0 1 0 0,1-1-1 0 0,0 1 1 0 0,0-1 0 0 0,1 1-1 0 0,-1-1 1 0 0,0 0-1 0 0,1 0 1 0 0,-1 0-1 0 0,1 0 1 0 0,0 0 0 0 0,0-1-1 0 0,0 1 1 0 0,0-1-1 0 0,0 1 1 0 0,0-1 0 0 0,0 0-1 0 0,0-1 1 0 0,0 1-1 0 0,3 0 6 0 0,4 0 89 0 0,1 0 0 0 0,0 0 0 0 0,-1-1 0 0 0,1-1 0 0 0,-1 0 0 0 0,1 0 0 0 0,-1-1 0 0 0,1 0-1 0 0,-1-1 1 0 0,0 0 0 0 0,0-1 0 0 0,0 0 0 0 0,-1 0 0 0 0,1-1 0 0 0,-1 0 0 0 0,7-6-89 0 0,132-119 1734 0 0,-92 75-1406 0 0,-28 32-351 0 0,-1-2 1 0 0,-1 0-1 0 0,-1-2 0 0 0,-1-1 1 0 0,-2 0-1 0 0,-1-2 0 0 0,-1-1 1 0 0,-1 0-1 0 0,-2-1 0 0 0,-1-1 1 0 0,-2-1-1 0 0,-1 0 0 0 0,7-33 23 0 0,-20 66-19 0 0,1 0-1 0 0,-1 0 0 0 0,1-1 1 0 0,-1 1-1 0 0,0 0 0 0 0,0-1 1 0 0,0 1-1 0 0,1 0 0 0 0,-1-1 1 0 0,-1 1-1 0 0,1 0 0 0 0,0-1 1 0 0,0 1-1 0 0,0 0 0 0 0,-1-1 1 0 0,1 1-1 0 0,-1 0 0 0 0,1-1 1 0 0,-1 1-1 0 0,1 0 0 0 0,-1 0 1 0 0,0 0-1 0 0,1 0 0 0 0,-1-1 1 0 0,0 1-1 0 0,0 0 0 0 0,0 0 1 0 0,0 1-1 0 0,0-1 0 0 0,0 0 1 0 0,0 0-1 0 0,0 0 0 0 0,-1 1 1 0 0,1-1-1 0 0,0 0 0 0 0,0 1 1 0 0,0 0-1 0 0,-1-1 0 0 0,1 1 1 0 0,0-1-1 0 0,-1 1 0 0 0,1 0 1 0 0,0 0-1 0 0,-1 0 0 0 0,1 0 1 0 0,0 0-1 0 0,-1 0 0 0 0,1 0 1 0 0,-1 0-1 0 0,1 1 0 0 0,0-1 1 0 0,0 1-1 0 0,-1-1 0 0 0,1 0 1 0 0,0 1-1 0 0,0 0 0 0 0,-1-1 1 0 0,1 1-1 0 0,0 0 0 0 0,0 0 1 0 0,0 0-1 0 0,0-1 0 0 0,0 2 20 0 0,-17 10-76 0 0,1 0-1 0 0,1 2 0 0 0,0 0 1 0 0,0 1-1 0 0,2 1 0 0 0,0 0 1 0 0,1 1-1 0 0,0 0 0 0 0,1 1 1 0 0,-7 15 76 0 0,7-16-90 0 0,1 2 0 0 0,0-1 1 0 0,1 2-1 0 0,1-1 1 0 0,1 1-1 0 0,1 0 1 0 0,1 1-1 0 0,0 0 1 0 0,2 0-1 0 0,0 0 0 0 0,1 1 1 0 0,2-1-1 0 0,0 19 90 0 0,2-35-30 0 0,0 0 0 0 0,0 0 0 0 0,1 0-1 0 0,0 0 1 0 0,0 0 0 0 0,0 0 0 0 0,1 0-1 0 0,-1-1 1 0 0,1 1 0 0 0,0-1 0 0 0,1 0-1 0 0,-1 0 1 0 0,1 0 0 0 0,0 0 0 0 0,-1 0-1 0 0,2-1 1 0 0,-1 0 0 0 0,0 0 0 0 0,1 0-1 0 0,-1 0 1 0 0,1-1 0 0 0,0 0 0 0 0,0 0-1 0 0,0 0 1 0 0,0 0 0 0 0,0-1 0 0 0,0 0-1 0 0,4 0 31 0 0,5 2 90 0 0,0-2-1 0 0,0 1 1 0 0,1-2-1 0 0,-1 0 1 0 0,0-1-1 0 0,0 0 1 0 0,1-1-1 0 0,-1-1 1 0 0,0 0-1 0 0,2-2-89 0 0,23-9 367 0 0,0-2-1 0 0,-1-1 1 0 0,-1-3 0 0 0,-1 0-1 0 0,0-3 1 0 0,-2-1-1 0 0,-1-1 1 0 0,-1-2-1 0 0,17-18-366 0 0,10-16 134 0 0,-3-3 0 0 0,-2-2 0 0 0,-4-2-1 0 0,8-18-133 0 0,-53 77-20 0 0,-1 4 5 0 0,0 0 1 0 0,0-1-1 0 0,-1 0 0 0 0,1 0 0 0 0,-1 0 1 0 0,-1 0-1 0 0,1 0 0 0 0,-1-1 0 0 0,-1 1 1 0 0,1-1-1 0 0,-1 1 0 0 0,1-7 15 0 0,-2 13-5 0 0,0-1 0 0 0,0 0 0 0 0,-1 0 0 0 0,1 0 0 0 0,0 1 0 0 0,0-1 0 0 0,-1 0 0 0 0,1 0 0 0 0,0 1 0 0 0,-1-1 0 0 0,1 0 1 0 0,-1 1-1 0 0,1-1 0 0 0,-1 0 0 0 0,1 1 0 0 0,-1-1 0 0 0,1 1 0 0 0,-1-1 0 0 0,1 1 0 0 0,-1-1 0 0 0,0 1 0 0 0,1-1 0 0 0,-1 1 0 0 0,0-1 0 0 0,0 1 0 0 0,1 0 0 0 0,-1 0 0 0 0,0-1 0 0 0,0 1 0 0 0,1 0 0 0 0,-1 0 0 0 0,0 0 0 0 0,0 0 0 0 0,0 0 0 0 0,1 0 0 0 0,-1 0 0 0 0,0 0 0 0 0,0 0 0 0 0,0 0 0 0 0,1 0 0 0 0,-1 1 1 0 0,0-1-1 0 0,0 0 0 0 0,1 0 0 0 0,-1 1 0 0 0,0-1 0 0 0,0 1 0 0 0,1-1 0 0 0,-1 1 5 0 0,-40 20-304 0 0,16 2 260 0 0,2 0 0 0 0,1 1-1 0 0,1 1 1 0 0,1 1 0 0 0,1 1-1 0 0,1 1 1 0 0,2 0 0 0 0,1 1-1 0 0,1 1 1 0 0,1 0 0 0 0,2 1 0 0 0,1 1-1 0 0,-2 16 45 0 0,8-38-49 0 0,1-1-1 0 0,0 1 1 0 0,0 0-1 0 0,1 0 1 0 0,1 0 0 0 0,-1 0-1 0 0,2 1 1 0 0,-1-1-1 0 0,2 0 1 0 0,-1 0-1 0 0,1 1 1 0 0,1-1 0 0 0,0 0-1 0 0,0 0 1 0 0,1 0-1 0 0,0 0 1 0 0,1-1-1 0 0,0 1 1 0 0,0-1 0 0 0,1 0-1 0 0,0 0 1 0 0,1-1-1 0 0,0 1 1 0 0,0-1-1 0 0,1-1 1 0 0,0 1 0 0 0,1-1-1 0 0,-1 0 1 0 0,1-1-1 0 0,6 4 50 0 0,89 16-2901 0 0,-68-24-1141 0 0,0-4-3567 0 0,-17-1-793 0 0</inkml:trace>
  <inkml:trace contextRef="#ctx0" brushRef="#br0" timeOffset="30462.977">1229 5509 9754 0 0,'0'0'2523'0'0,"0"0"-2052"0"0,0 0-686 0 0,0 0 45 0 0,0 0 366 0 0,0 0 277 0 0,0 0 139 0 0,0 0 52 0 0,0 0-31 0 0,10 32-83 0 0,33 107-99 0 0,47 193 775 0 0,-52-126-628 0 0,-32-88 901 0 0,-7-117-1412 0 0,0 0-1 0 0,0 0 1 0 0,0-1-1 0 0,-1 1 0 0 0,1 0 1 0 0,0 0-1 0 0,0-1 0 0 0,-1 1 1 0 0,1-1-1 0 0,-1 1 0 0 0,1-1 1 0 0,0 0-1 0 0,-1 1 1 0 0,1-1-1 0 0,-1 0 0 0 0,1 0 1 0 0,0 0-1 0 0,-1 0 0 0 0,1 0 1 0 0,-1 0-1 0 0,1-1 0 0 0,-1 1 1 0 0,1 0-1 0 0,0-1 1 0 0,-1 1-1 0 0,1-1 0 0 0,0 1 1 0 0,-1-1-1 0 0,1 0 0 0 0,0 1 1 0 0,0-1-1 0 0,0 0 0 0 0,-1-1-86 0 0,-4-5 44 0 0,1-2 0 0 0,0 1 0 0 0,0 0 0 0 0,1-1 0 0 0,0 0 0 0 0,1 0 0 0 0,0 0 0 0 0,0-1 0 0 0,1 1 0 0 0,0-1 0 0 0,1 1 0 0 0,0-1-1 0 0,0 0 1 0 0,1 1 0 0 0,0-1 0 0 0,2-7-44 0 0,3-27-21 0 0,2 0 0 0 0,1 0-1 0 0,3 1 1 0 0,2 0 0 0 0,1 1-1 0 0,2 1 1 0 0,2 0 0 0 0,2 1-1 0 0,1 1 1 0 0,2 1 21 0 0,-11 16-5 0 0,14-28-33 0 0,2 1 1 0 0,2 1 0 0 0,3 1 0 0 0,1 2 0 0 0,29-29 37 0 0,-57 68-9 0 0,1-1 1 0 0,-1 1-1 0 0,1 0 0 0 0,1 0 0 0 0,-1 1 1 0 0,1 0-1 0 0,0 0 0 0 0,0 1 0 0 0,0 0 1 0 0,1 0-1 0 0,-1 1 0 0 0,1 0 0 0 0,0 0 1 0 0,0 1-1 0 0,0 1 0 0 0,0-1 1 0 0,0 1-1 0 0,6 1 9 0 0,-10 2-4 0 0,0 1 0 0 0,-1-1 0 0 0,1 1 1 0 0,-1 0-1 0 0,1 1 0 0 0,-1-1 0 0 0,0 1 1 0 0,0 0-1 0 0,-1 0 0 0 0,1 0 0 0 0,-1 1 1 0 0,0-1-1 0 0,0 1 0 0 0,0-1 0 0 0,-1 1 0 0 0,0 0 1 0 0,0 0-1 0 0,0 0 0 0 0,0 1 0 0 0,-1-1 1 0 0,0 0-1 0 0,0 1 0 0 0,0-1 0 0 0,-1 0 0 0 0,0 1 1 0 0,0-1-1 0 0,0 1 0 0 0,0-1 0 0 0,-2 4 4 0 0,1 16 75 0 0,-1 0-1 0 0,-1 0 1 0 0,-2 0-1 0 0,0-1 1 0 0,-1 1-1 0 0,-2-1 1 0 0,-1-1-1 0 0,0 1 0 0 0,-2-1 1 0 0,0-1-1 0 0,-2 0 1 0 0,-1-1-1 0 0,0 0 1 0 0,-1-1-1 0 0,-2-1 1 0 0,0 0-1 0 0,-18 15-74 0 0,29-28 1 0 0,-5 7-16 0 0,0 0 1 0 0,0-1 0 0 0,-1 0-1 0 0,-1-1 1 0 0,0-1-1 0 0,0 0 1 0 0,-1-1 0 0 0,0 0-1 0 0,-1-1 1 0 0,0 0 0 0 0,0-2-1 0 0,-1 1 1 0 0,0-2-1 0 0,0 0 1 0 0,0-1 0 0 0,-4 0 14 0 0,19-4-89 0 0,0 0 1 0 0,-1 0 0 0 0,1 0 0 0 0,0 0 0 0 0,0 0 0 0 0,0-1-1 0 0,-1 1 1 0 0,1 0 0 0 0,0 0 0 0 0,0-1 0 0 0,0 1 0 0 0,0-1 0 0 0,0 1-1 0 0,0-1 1 0 0,0 1 0 0 0,0-1 0 0 0,0 0 0 0 0,0 0 0 0 0,0 1-1 0 0,0-1 1 0 0,0 0 0 0 0,0 0 0 0 0,1 0 0 0 0,-1 0 0 0 0,0 0-1 0 0,1 0 1 0 0,-1 0 0 0 0,0 0 0 0 0,1 0 0 0 0,0 0 0 0 0,-1 0-1 0 0,1-1 1 0 0,0 1 0 0 0,-1 0 0 0 0,1 0 0 0 0,0 0 0 0 0,0 0-1 0 0,0-1 1 0 0,0 1 0 0 0,0 0 0 0 0,0 0 0 0 0,0 0 0 0 0,1-1 0 0 0,-1 1-1 0 0,0 0 1 0 0,1 0 0 0 0,-1 0 0 0 0,1-1 88 0 0,23-53-5968 0 0,-8 30 1043 0 0,-3 8-3134 0 0</inkml:trace>
  <inkml:trace contextRef="#ctx0" brushRef="#br0" timeOffset="31421.25">2517 5225 8434 0 0,'0'0'3224'0'0,"0"0"-2133"0"0,0 0-454 0 0,0 0 196 0 0,0 0 171 0 0,0 0 31 0 0,-35 32-80 0 0,-114 103-92 0 0,51-18 607 0 0,87-102-1267 0 0,-8 12 146 0 0,2 0-1 0 0,0 0 1 0 0,2 2-1 0 0,1 0 0 0 0,-1 7-348 0 0,14-34 8 0 0,0 0 1 0 0,0 0-1 0 0,0 0 0 0 0,0 0 0 0 0,0 0 1 0 0,0 0-1 0 0,1 0 0 0 0,-1 1 0 0 0,1-1 1 0 0,-1 0-1 0 0,1 0 0 0 0,0 1 0 0 0,0-1 0 0 0,0 0 1 0 0,0 0-1 0 0,1 1 0 0 0,-1-1 0 0 0,0 0 1 0 0,1 0-1 0 0,0 1 0 0 0,-1-1 0 0 0,1 0 1 0 0,0 0-1 0 0,0 0 0 0 0,0 0 0 0 0,1 0 0 0 0,-1 0 1 0 0,0 0-1 0 0,1-1 0 0 0,-1 1 0 0 0,1 0 1 0 0,-1-1-1 0 0,1 1 0 0 0,0-1 0 0 0,0 0 0 0 0,0 1 1 0 0,0-1-1 0 0,0 0 0 0 0,0 0 0 0 0,0 0 1 0 0,0 0-1 0 0,0-1 0 0 0,0 1 0 0 0,1-1 1 0 0,-1 1-1 0 0,0-1 0 0 0,2 0-8 0 0,13-2 73 0 0,-1 0 0 0 0,1-2-1 0 0,-1 0 1 0 0,0-1 0 0 0,0 0 0 0 0,-1-2-1 0 0,1 1 1 0 0,-2-2 0 0 0,1 0 0 0 0,-1-1-1 0 0,0-1 1 0 0,-1 0 0 0 0,0 0 0 0 0,0-1-1 0 0,-1-1 1 0 0,-1 0 0 0 0,0-1 0 0 0,2-3-73 0 0,9-8 38 0 0,0-1 1 0 0,-1-1-1 0 0,-2 0 1 0 0,0-2-1 0 0,-2 0 1 0 0,-1-1-1 0 0,7-20-38 0 0,-17 34-206 0 0,-7 25-304 0 0,-1 3 421 0 0,-1 2 52 0 0,-4 129-321 0 0,8-140 355 0 0,0 0 0 0 0,-1-1 0 0 0,1 1 0 0 0,0 0 0 0 0,1-1 0 0 0,-1 1 0 0 0,1 0 0 0 0,-1-1 0 0 0,1 0 0 0 0,0 1 0 0 0,0-1 0 0 0,1 0 0 0 0,-1 0 0 0 0,1 0 0 0 0,-1 0 1 0 0,1-1-1 0 0,0 1 0 0 0,0-1 0 0 0,0 0 0 0 0,1 0 0 0 0,-1 0 0 0 0,0 0 0 0 0,1 0 0 0 0,-1-1 0 0 0,1 1 0 0 0,0-1 0 0 0,-1 0 0 0 0,1 0 0 0 0,0 0 0 0 0,0-1 0 0 0,0 1 0 0 0,-1-1 0 0 0,1 0 0 0 0,0 0 0 0 0,0-1 3 0 0,25-3 76 0 0,0-2 0 0 0,-1-2 1 0 0,0 0-1 0 0,0-2 0 0 0,-1-1 1 0 0,0-1-1 0 0,-1-1 0 0 0,0-1 0 0 0,-1-2 1 0 0,-1 0-1 0 0,0-2 0 0 0,-2 0 1 0 0,0-2-1 0 0,8-9-76 0 0,153-158 147 0 0,-176 179-151 0 0,0-1 0 0 0,-1 0 0 0 0,0 0 0 0 0,0 0 0 0 0,-1-1 0 0 0,0 0 0 0 0,0 0 0 0 0,-1-1 0 0 0,-1 1 1 0 0,0-1-1 0 0,0 0 0 0 0,-1 1 0 0 0,-1-1 0 0 0,1 0 0 0 0,-2-5 4 0 0,0 14-14 0 0,0 0-1 0 0,-1 0 1 0 0,1 1 0 0 0,-1-1 0 0 0,1 0-1 0 0,-1 0 1 0 0,0 1 0 0 0,0-1 0 0 0,0 0-1 0 0,0 1 1 0 0,0-1 0 0 0,0 1-1 0 0,-1-1 1 0 0,1 1 0 0 0,0-1 0 0 0,-1 1-1 0 0,1 0 1 0 0,-1 0 0 0 0,1 0 0 0 0,-1 0-1 0 0,0 0 1 0 0,1 0 0 0 0,-1 0 0 0 0,0 0-1 0 0,0 1 1 0 0,0-1 0 0 0,1 1-1 0 0,-1-1 1 0 0,0 1 0 0 0,0 0 0 0 0,0 0-1 0 0,0 0 1 0 0,0 0 0 0 0,0 0 0 0 0,0 0-1 0 0,0 0 1 0 0,-1 1 14 0 0,-71 18-648 0 0,49-3 586 0 0,0 1 0 0 0,1 1 1 0 0,1 1-1 0 0,1 1 0 0 0,1 1 0 0 0,0 1 1 0 0,-16 23 61 0 0,36-44-13 0 0,-1 0 1 0 0,1 0 0 0 0,-1 0-1 0 0,1 0 1 0 0,0 0 0 0 0,0 0-1 0 0,-1 1 1 0 0,1-1 0 0 0,0 0-1 0 0,0 1 1 0 0,0-1-1 0 0,0 1 1 0 0,1-1 0 0 0,-1 1-1 0 0,0-1 1 0 0,0 1 0 0 0,1-1-1 0 0,-1 1 1 0 0,1 0 0 0 0,0 0-1 0 0,-1-1 1 0 0,1 1 0 0 0,0 0-1 0 0,0-1 1 0 0,0 1 0 0 0,0 0-1 0 0,0-1 1 0 0,1 1 0 0 0,-1 0-1 0 0,1 0 1 0 0,-1-1 0 0 0,1 1-1 0 0,-1-1 1 0 0,1 1-1 0 0,0 0 1 0 0,-1-1 0 0 0,1 1-1 0 0,0-1 1 0 0,0 0 0 0 0,0 1-1 0 0,1-1 1 0 0,-1 0 0 0 0,0 0-1 0 0,0 1 1 0 0,1-1 0 0 0,-1 0-1 0 0,0 0 1 0 0,1-1 0 0 0,-1 1-1 0 0,1 0 1 0 0,0 0 0 0 0,-1-1-1 0 0,1 1 1 0 0,-1-1 0 0 0,1 1-1 0 0,0-1 1 0 0,0 0-1 0 0,0 1 13 0 0,29-1 26 0 0,0 0-1 0 0,0-2 1 0 0,0-2-1 0 0,-1-1 1 0 0,1-1-1 0 0,5-3-25 0 0,-6 2 4 0 0,0 0 0 0 0,1 3 0 0 0,0 0 0 0 0,0 2 0 0 0,0 1 0 0 0,3 1-4 0 0,-31 1 3 0 0,1-1 0 0 0,0 1 1 0 0,-1-1-1 0 0,0 1 1 0 0,1 1-1 0 0,-1-1 1 0 0,0 0-1 0 0,1 1 0 0 0,-1-1 1 0 0,0 1-1 0 0,0 0 1 0 0,0 0-1 0 0,0 0 1 0 0,-1 1-1 0 0,1-1 0 0 0,-1 1 1 0 0,1-1-1 0 0,-1 1 1 0 0,0 0-1 0 0,0 0 1 0 0,0 0-1 0 0,0 0 0 0 0,-1 0 1 0 0,1 0-1 0 0,-1 1 1 0 0,0-1-1 0 0,1 0 1 0 0,-1 4-4 0 0,9 104 136 0 0,-11-93-111 0 0,1 8-8 0 0,-1-19-23 0 0,0 1 1 0 0,0-1-1 0 0,1 0 1 0 0,0 0 0 0 0,0 0-1 0 0,1 1 1 0 0,0-1 0 0 0,1 0-1 0 0,-1 0 1 0 0,1 0-1 0 0,1 0 1 0 0,-1-1 0 0 0,1 1-1 0 0,0 0 1 0 0,1-1 0 0 0,3 6 5 0 0,-2-10 7 0 0,-1 0 0 0 0,1 0 0 0 0,-1-1 0 0 0,1 1 0 0 0,0-1 0 0 0,0 0 0 0 0,-1 0 0 0 0,1-1 1 0 0,0 0-1 0 0,0 0 0 0 0,0 0 0 0 0,0 0 0 0 0,0-1 0 0 0,0 1 0 0 0,-1-1 0 0 0,1-1 0 0 0,0 1 1 0 0,0-1-1 0 0,-1 1 0 0 0,1-1 0 0 0,-1-1 0 0 0,0 1 0 0 0,0 0 0 0 0,4-4-7 0 0,25-18 98 0 0,-2-2 1 0 0,0-1-1 0 0,-2-1 0 0 0,-1-2 0 0 0,-1 0 0 0 0,-2-2 1 0 0,-1-1-1 0 0,-2-1 0 0 0,-1-1 0 0 0,-2-1 1 0 0,3-8-100 0 0,1 4-34 0 0,-2-2 0 0 0,-1-1 0 0 0,-3 0 0 0 0,-1-2 0 0 0,-2 0 0 0 0,-3 0 0 0 0,-1-1 0 0 0,-2 0-1 0 0,2-48 36 0 0,-9 64-62 0 0,0 17 70 0 0,0 0-1 0 0,-1 0 1 0 0,0 0-1 0 0,-1 0 0 0 0,-1 0 1 0 0,0 1-1 0 0,0-1 1 0 0,-2 0-1 0 0,1 1 0 0 0,-2-3-7 0 0,5 15 7 0 0,0-1-1 0 0,-1 0 1 0 0,1 1-1 0 0,0-1 0 0 0,0 0 1 0 0,0 1-1 0 0,0-1 1 0 0,-1 0-1 0 0,1 1 0 0 0,0-1 1 0 0,-1 0-1 0 0,1 1 1 0 0,0-1-1 0 0,-1 1 0 0 0,1-1 1 0 0,-1 1-1 0 0,1-1 1 0 0,-1 1-1 0 0,1-1 0 0 0,-1 1 1 0 0,1-1-1 0 0,-1 1 1 0 0,0 0-1 0 0,1-1 0 0 0,-1 1 1 0 0,1 0-1 0 0,-1-1 1 0 0,0 1-1 0 0,1 0 0 0 0,-1 0 1 0 0,0 0-1 0 0,0 0 1 0 0,1 0-1 0 0,-1-1 0 0 0,0 1 1 0 0,1 1-1 0 0,-1-1 1 0 0,0 0-1 0 0,1 0 0 0 0,-1 0 1 0 0,0 0-1 0 0,1 0 1 0 0,-1 1-1 0 0,0-1 0 0 0,1 0 1 0 0,-1 0-1 0 0,0 1 1 0 0,1-1-1 0 0,-1 1 0 0 0,1-1 1 0 0,-1 0-1 0 0,1 1 1 0 0,-1-1-1 0 0,1 1 0 0 0,-1-1 1 0 0,1 1-1 0 0,-1 0 1 0 0,1-1-1 0 0,0 1 0 0 0,-1 0-6 0 0,-20 44-60 0 0,18-39 91 0 0,-11 45 67 0 0,2 0 1 0 0,2 1-1 0 0,2 0 0 0 0,2 0 1 0 0,3 1-1 0 0,2-1 0 0 0,5 34-98 0 0,-3-59 44 0 0,2 0 0 0 0,2-1 0 0 0,0 1 0 0 0,1-1 0 0 0,2 0-1 0 0,1 0 1 0 0,0-1 0 0 0,2-1 0 0 0,1 1 0 0 0,1-2 0 0 0,1 1-1 0 0,1-2 1 0 0,1 0 0 0 0,1-1 0 0 0,1-1 0 0 0,5 4-44 0 0,17 6-260 0 0,-47-53-691 0 0,-69-60-5807 0 0,47 57-11 0 0,13 10-2533 0 0</inkml:trace>
  <inkml:trace contextRef="#ctx0" brushRef="#br0" timeOffset="31583.609">3644 4949 10690 0 0,'0'0'2666'0'0,"0"0"-1323"0"0,0 0-504 0 0,0 0-12 0 0,0 0 22 0 0,0 0-107 0 0,0 0-173 0 0,0 0-138 0 0,36-12-100 0 0,115-36-78 0 0,16 16 151 0 0,76 12-1211 0 0,-162 18-2523 0 0,-1 2-4207 0 0,-54 0-733 0 0</inkml:trace>
  <inkml:trace contextRef="#ctx0" brushRef="#br0" timeOffset="31887.048">4914 4883 10410 0 0,'0'0'2526'0'0,"0"0"-759"0"0,0 0-252 0 0,0 0-111 0 0,0 0-169 0 0,0 0-192 0 0,0 0-143 0 0,-32 13-86 0 0,-98 41-94 0 0,44-4 650 0 0,84-50-1374 0 0,0 1 0 0 0,0-1 1 0 0,1 1-1 0 0,-1 0 0 0 0,0-1 1 0 0,1 1-1 0 0,-1 0 0 0 0,1 0 1 0 0,-1 0-1 0 0,1 0 0 0 0,-1 0 1 0 0,1 0-1 0 0,0 1 0 0 0,-1-1 1 0 0,1 0-1 0 0,0 1 0 0 0,0-1 0 0 0,0 1 1 0 0,0-1-1 0 0,0 1 0 0 0,0 0 1 0 0,1-1-1 0 0,-1 1 0 0 0,0 0 1 0 0,1-1-1 0 0,0 1 0 0 0,-1 0 1 0 0,1 0-1 0 0,0 0 0 0 0,0-1 1 0 0,0 1-1 0 0,0 0 0 0 0,0 0 1 0 0,0 0-1 0 0,0 0 0 0 0,1-1 1 0 0,-1 1-1 0 0,1 0 0 0 0,-1 0 0 0 0,1-1 1 0 0,0 1-1 0 0,0 0 0 0 0,-1-1 1 0 0,1 1-1 0 0,0-1 0 0 0,1 1 4 0 0,186 90-165 0 0,-183-89 198 0 0,-1 0-1 0 0,0-1 1 0 0,0 1 0 0 0,0 1-1 0 0,0-1 1 0 0,0 1-1 0 0,-1-1 1 0 0,1 1 0 0 0,-1 0-1 0 0,0 0 1 0 0,0 0 0 0 0,-1 1-1 0 0,1-1 1 0 0,-1 1 0 0 0,0 0-1 0 0,0-1 1 0 0,0 1 0 0 0,-1 0-1 0 0,0 0 1 0 0,0 0-1 0 0,0 0 1 0 0,0 0 0 0 0,-1 0-1 0 0,0 0 1 0 0,0 1 0 0 0,0-1-1 0 0,-1 0 1 0 0,0 0 0 0 0,0 0-1 0 0,0 0 1 0 0,0 0-1 0 0,-1 0 1 0 0,0-1 0 0 0,0 1-1 0 0,0 0 1 0 0,0-1 0 0 0,-1 1-1 0 0,0-1 1 0 0,0 0 0 0 0,-3 3-33 0 0,2-3 34 0 0,-1 1-20 0 0,0 0 1 0 0,0 0-1 0 0,-1-1 1 0 0,1 0-1 0 0,-1 0 1 0 0,0 0-1 0 0,0-1 1 0 0,0 1 0 0 0,0-1-1 0 0,-1-1 1 0 0,1 0-1 0 0,-1 1 1 0 0,0-2-1 0 0,0 1 1 0 0,-1-1-15 0 0,-3-12-3522 0 0,10 1-5431 0 0,1 5-2851 0 0</inkml:trace>
  <inkml:trace contextRef="#ctx0" brushRef="#br0" timeOffset="52978.034">6228 4920 1312 0 0,'0'0'1858'0'0,"0"0"-954"0"0,0 0-497 0 0,0 0-167 0 0,0 0-35 0 0,0 0 113 0 0,0 0 187 0 0,0 0 175 0 0,0 0 137 0 0,0 0-11 0 0,0 0-113 0 0,2 22-144 0 0,9 155 557 0 0,2 94 1251 0 0,-13-268-2023 0 0,1 28-33 0 0,-4-28 6433 0 0,-5-27-6613 0 0,1 1 1 0 0,1-1 0 0 0,1-1 0 0 0,2 1 0 0 0,0-1 0 0 0,1 0 0 0 0,2 0-1 0 0,0 0 1 0 0,2 1 0 0 0,1-1 0 0 0,1 0-122 0 0,0-5 44 0 0,2 0 1 0 0,1 0-1 0 0,2 0 0 0 0,0 1 0 0 0,2 1 1 0 0,2 0-1 0 0,0 0 0 0 0,2 1 1 0 0,16-22-45 0 0,-30 46-34 0 0,1-1 1 0 0,0 1-1 0 0,0 0 1 0 0,0 1-1 0 0,0-1 1 0 0,0 0-1 0 0,1 0 1 0 0,0 1-1 0 0,-1 0 1 0 0,1-1-1 0 0,0 1 1 0 0,0 0-1 0 0,0 0 1 0 0,0 1-1 0 0,0-1 1 0 0,0 1-1 0 0,1-1 1 0 0,-1 1-1 0 0,1 0 1 0 0,-1 0-1 0 0,1 1 1 0 0,-1-1-1 0 0,1 1 1 0 0,-1 0-1 0 0,1-1 1 0 0,0 2 33 0 0,24 50-4506 0 0,-20-26 277 0 0,4-6-2978 0 0,-8-12 2155 0 0</inkml:trace>
  <inkml:trace contextRef="#ctx0" brushRef="#br0" timeOffset="53322.907">6810 4754 7498 0 0,'0'0'693'0'0,"0"0"-23"0"0,0 0 100 0 0,0 0 200 0 0,-19 38 172 0 0,-59 122 70 0 0,34-38 1030 0 0,40-108-1855 0 0,0 0 1 0 0,1 0-1 0 0,1 1 1 0 0,0 0-1 0 0,1-1 1 0 0,1 1-1 0 0,0 0 1 0 0,1-1-1 0 0,2 10-387 0 0,-3-22 69 0 0,1 0 0 0 0,0 0 0 0 0,-1 0 0 0 0,1 0 0 0 0,0 0 0 0 0,0 0 0 0 0,0 0 0 0 0,1 0 0 0 0,-1 0 0 0 0,0 0 0 0 0,1 0 0 0 0,0-1 0 0 0,-1 1 0 0 0,1 0-1 0 0,0-1 1 0 0,-1 0 0 0 0,1 1 0 0 0,0-1 0 0 0,0 0 0 0 0,0 0 0 0 0,0 0 0 0 0,1 0 0 0 0,-1 0 0 0 0,0-1 0 0 0,0 1 0 0 0,0-1 0 0 0,1 1 0 0 0,-1-1 0 0 0,0 0 0 0 0,0 0 0 0 0,1 0 0 0 0,-1 0 0 0 0,0 0 0 0 0,1 0 0 0 0,-1-1 0 0 0,0 1 0 0 0,0-1 0 0 0,0 0 0 0 0,1 0 0 0 0,-1 0-69 0 0,80-46 1859 0 0,-68 33-1746 0 0,-1 0-1 0 0,0 0 1 0 0,-1-1-1 0 0,0-1 1 0 0,-1 0-1 0 0,-1 0 1 0 0,-1-1 0 0 0,0 0-1 0 0,-1-1 1 0 0,-1 0-1 0 0,0 0 1 0 0,-2-1-1 0 0,0 0 1 0 0,-1 0-1 0 0,-1 0 1 0 0,0-16-113 0 0,-3 29-60 0 0,-1-1 1 0 0,0 0-1 0 0,-1 1 1 0 0,0-1-1 0 0,0 1 1 0 0,0 0-1 0 0,-1 0 1 0 0,0 0-1 0 0,0 0 0 0 0,0 0 1 0 0,-1 0-1 0 0,0 1 1 0 0,0 0-1 0 0,0 0 1 0 0,-1 0-1 0 0,0 0 1 0 0,0 0-1 0 0,0 1 1 0 0,0 0-1 0 0,-1 0 1 0 0,0 1-1 0 0,1 0 1 0 0,-7-3 59 0 0,-42-9-3470 0 0,0 23-4309 0 0,41-2 2289 0 0,4 2-1505 0 0</inkml:trace>
  <inkml:trace contextRef="#ctx0" brushRef="#br0" timeOffset="53578.05">7394 4353 17100 0 0,'0'0'1181'0'0,"0"0"-358"0"0,0 0-339 0 0,0 0-152 0 0,0 0 10 0 0,0 0 90 0 0,0 0 100 0 0,0 0 53 0 0,0 0-77 0 0,0 0-122 0 0,3 35-121 0 0,11 115-102 0 0,10 10 48 0 0,-8-97-189 0 0,2-1 1 0 0,3-1-1 0 0,20 36-22 0 0,-4-4-832 0 0,-34-87 199 0 0,8 25-546 0 0,-12-13-6681 0 0,-4-17-865 0 0,-1 2 4543 0 0</inkml:trace>
  <inkml:trace contextRef="#ctx0" brushRef="#br0" timeOffset="53823.597">7197 4791 17004 0 0,'0'0'432'0'0,"0"0"-219"0"0,0 0-142 0 0,0 0 38 0 0,0 0 83 0 0,0 0 30 0 0,0 0 31 0 0,0 0 23 0 0,0 0 0 0 0,0 0-21 0 0,0 0-38 0 0,36-6-63 0 0,116-17-64 0 0,-87 13-27 0 0,185-33-2396 0 0,-96 3-4780 0 0,-75 18-31 0 0,-53 15 3907 0 0</inkml:trace>
  <inkml:trace contextRef="#ctx0" brushRef="#br0" timeOffset="54388.532">8163 4559 6081 0 0,'0'0'2609'0'0,"0"0"-506"0"0,0 0-380 0 0,0 0-255 0 0,0 0-239 0 0,0 0-193 0 0,0 0-156 0 0,0 0-119 0 0,-32 19-102 0 0,-99 64-95 0 0,56-13 225 0 0,67-61-762 0 0,1 0 0 0 0,0 0 0 0 0,0 0 0 0 0,1 1 0 0 0,0 0 0 0 0,0 0 0 0 0,1 1 0 0 0,1 0 0 0 0,0 0 0 0 0,0 0 0 0 0,1 0 0 0 0,1 0 0 0 0,0 1 0 0 0,0-1 0 0 0,1 8-27 0 0,1-18 2 0 0,0 0 1 0 0,0 1-1 0 0,1-1 0 0 0,-1 0 1 0 0,0 1-1 0 0,1-1 1 0 0,0 0-1 0 0,-1 0 0 0 0,1 1 1 0 0,0-1-1 0 0,-1 0 0 0 0,1 0 1 0 0,0 0-1 0 0,0 0 1 0 0,0 0-1 0 0,0 0 0 0 0,0 0 1 0 0,0-1-1 0 0,0 1 0 0 0,0 0 1 0 0,0 0-1 0 0,1-1 0 0 0,-1 1 1 0 0,0-1-1 0 0,0 1 1 0 0,1-1-1 0 0,-1 1 0 0 0,0-1 1 0 0,1 0-1 0 0,-1 0 0 0 0,0 0 1 0 0,1 1-1 0 0,-1-1 1 0 0,0-1-1 0 0,1 1 0 0 0,-1 0 1 0 0,0 0-1 0 0,1 0 0 0 0,-1-1 1 0 0,0 1-1 0 0,1-1 1 0 0,-1 1-4 0 0,57-23 625 0 0,127-152-71 0 0,-169 159-570 0 0,29-12-459 0 0,-28 79-132 0 0,-15-42 610 0 0,-2-4-2 0 0,1 0 1 0 0,0 0-1 0 0,-1 0 1 0 0,2 0-1 0 0,-1 0 1 0 0,0 0-1 0 0,1 0 1 0 0,0 0-1 0 0,0-1 1 0 0,1 1-1 0 0,-1-1 1 0 0,1 1-1 0 0,0-1 1 0 0,0 0 0 0 0,1 0-1 0 0,-1 0 1 0 0,1-1-1 0 0,0 1 1 0 0,0-1-1 0 0,0 0 1 0 0,0 0-1 0 0,0 0 1 0 0,1-1-1 0 0,-1 1 1 0 0,1-1-1 0 0,0 0 1 0 0,0 0-1 0 0,2-1 58 0 0,0 0 0 0 0,-1 0-1 0 0,1-1 1 0 0,0 0 0 0 0,-1 0 0 0 0,1 0 0 0 0,0-1 0 0 0,-1 0 0 0 0,1-1 0 0 0,-1 1 0 0 0,1-1 0 0 0,-1 0 0 0 0,0-1-1 0 0,0 0 1 0 0,0 0 0 0 0,0 0 0 0 0,0 0 0 0 0,-1-1 0 0 0,0 0 0 0 0,1 0 0 0 0,-1-1 0 0 0,0 0-58 0 0,95-121 895 0 0,-84 103-880 0 0,7-12 31 0 0,-2 0 0 0 0,-2-2-1 0 0,-1 0 1 0 0,-2-1 0 0 0,-1-1 0 0 0,-2 0-1 0 0,7-39-45 0 0,-10 26-301 0 0,-2-1-1 0 0,-2 0 0 0 0,-3 0 0 0 0,-3-51 302 0 0,-22 11 227 0 0,21 92-230 0 0,0 0 0 0 0,-1 1 1 0 0,1-1-1 0 0,0 0 0 0 0,0 0 0 0 0,0 1 0 0 0,-1-1 0 0 0,1 0 1 0 0,0 1-1 0 0,-1-1 0 0 0,1 1 0 0 0,0 0 0 0 0,-1-1 0 0 0,1 1 1 0 0,0 0-1 0 0,-1 0 0 0 0,1 0 0 0 0,-1 0 0 0 0,1 0 0 0 0,-1 0 1 0 0,1 1-1 0 0,0-1 0 0 0,-1 0 0 0 0,1 1 0 0 0,0-1 0 0 0,-1 1 1 0 0,1-1-1 0 0,0 1 0 0 0,0-1 0 0 0,-1 1 0 0 0,1 0 0 0 0,0 0 1 0 0,0 0-1 0 0,0 0 0 0 0,0 0 0 0 0,0 0 0 0 0,0 0 1 0 0,0 0-1 0 0,0 0 0 0 0,1 0 0 0 0,-1 1 3 0 0,-14 24 27 0 0,2 2-1 0 0,1 0 1 0 0,1 0-1 0 0,1 1 1 0 0,2 0-1 0 0,0 0 1 0 0,3 1 0 0 0,0 0-1 0 0,2 1 1 0 0,1-1-1 0 0,1 0 1 0 0,2 1-1 0 0,2 11-26 0 0,-3-38 3 0 0,2 27 14 0 0,1-1 1 0 0,1 0-1 0 0,2 0 0 0 0,1 0 1 0 0,1 0-1 0 0,2-1 0 0 0,1 0 1 0 0,1-1-1 0 0,11 17-17 0 0,-13-28-28 0 0,0 0 0 0 0,2-1 0 0 0,0-1 0 0 0,0 0 0 0 0,2 0 0 0 0,0-1 0 0 0,0-1 0 0 0,2-1 0 0 0,-1 0 0 0 0,4 1 28 0 0,27 3-1207 0 0,-48-54-3199 0 0,-26-5-6420 0 0,23 31 5135 0 0</inkml:trace>
  <inkml:trace contextRef="#ctx0" brushRef="#br0" timeOffset="54641.031">8340 4375 15075 0 0,'0'0'1168'0'0,"0"0"-522"0"0,0 0-262 0 0,0 0 111 0 0,0 0 201 0 0,0 0 153 0 0,0 0 38 0 0,0 0-61 0 0,0 0-111 0 0,0 0-123 0 0,0 0-68 0 0,35 1-68 0 0,112 6-65 0 0,-42-16 228 0 0,44-15-80 0 0,-5 0-2341 0 0,-48 13-4786 0 0,-78 8 1152 0 0,-7-1-5256 0 0</inkml:trace>
  <inkml:trace contextRef="#ctx0" brushRef="#br0" timeOffset="54876.146">9146 4441 11194 0 0,'0'0'1313'0'0,"0"0"-369"0"0,0 0-256 0 0,0 0-184 0 0,0 0-208 0 0,0 0-136 0 0,0 0-112 0 0,0 0-88 0 0,0 0-88 0 0,-7 199-120 0 0,14-188-288 0 0,1 0-544 0 0,-3-4-1017 0 0,2 1-1647 0 0,-3-5-3530 0 0</inkml:trace>
  <inkml:trace contextRef="#ctx0" brushRef="#br0" timeOffset="55120.921">9137 4146 17924 0 0,'0'0'1280'0'0,"0"0"-272"0"0,0 0-328 0 0,0 0-223 0 0,0 0-241 0 0,0 0-168 0 0,0 0-112 0 0,0 0-184 0 0,0 0-329 0 0,0 0-295 0 0,0 0-456 0 0,0 0-865 0 0,0 0-1423 0 0,0 0-2106 0 0,22-22-1271 0 0</inkml:trace>
  <inkml:trace contextRef="#ctx0" brushRef="#br0" timeOffset="55658.028">9479 4559 15347 0 0,'0'0'3289'0'0,"0"0"-1670"0"0,0 0-565 0 0,0 0-96 0 0,0 0-136 0 0,0 0-161 0 0,0 0-126 0 0,0 0-75 0 0,0 0-98 0 0,0-31-76 0 0,0-96-76 0 0,13 26 6 0 0,-13 101-219 0 0,1-4-26 0 0,-1 0 0 0 0,0 1 0 0 0,1-1 0 0 0,0 0 0 0 0,-1 1 0 0 0,2-1 0 0 0,-1 0-1 0 0,0 1 1 0 0,1-1 0 0 0,-1 1 0 0 0,1 0 0 0 0,0 0 0 0 0,0-1 0 0 0,1 1 0 0 0,-1 0 0 0 0,0 1 0 0 0,1-1-1 0 0,0 0 1 0 0,0 1 0 0 0,0-1 0 0 0,0 1 0 0 0,0 0 0 0 0,0 0 0 0 0,0 0 0 0 0,1 1 0 0 0,-1-1-1 0 0,1 1 1 0 0,2-1 29 0 0,35 55-999 0 0,-37-44 923 0 0,-2-3 79 0 0,0 1-1 0 0,1-1 0 0 0,0 1 0 0 0,0-1 0 0 0,0 0 0 0 0,1 0 1 0 0,0-1-1 0 0,0 1 0 0 0,0-1 0 0 0,1 0 0 0 0,0 0 0 0 0,0 0 0 0 0,0-1 1 0 0,0 0-1 0 0,1 0 0 0 0,0 0 0 0 0,0 0 0 0 0,0-1 0 0 0,0 0 1 0 0,0 0-1 0 0,1-1 0 0 0,-1 0 0 0 0,1 0 0 0 0,0 0 0 0 0,-1-1 0 0 0,4 0-2 0 0,-3-2 28 0 0,0-1 0 0 0,0 0 0 0 0,0 0 0 0 0,-1-1 0 0 0,1 1 0 0 0,-1-2 0 0 0,1 1 0 0 0,-1-1 0 0 0,0 0 0 0 0,0 0 0 0 0,-1 0 0 0 0,1-1 0 0 0,-1 0-1 0 0,0 0 1 0 0,0 0 0 0 0,-1-1 0 0 0,0 0 0 0 0,0 1 0 0 0,1-3-28 0 0,31-33-1233 0 0,26-8-2815 0 0,57-11-11408 0 0,-67 47 11680 0 0,-38 10 5653 0 0,7-1-4543 0 0,-4 0 1723 0 0,-6 2 4725 0 0,-3 1 3849 0 0,-1 0 5365 0 0,-14 1-12875 0 0,0 1 0 0 0,0 0 0 0 0,0 0 0 0 0,1 0 0 0 0,-1 1 0 0 0,0 0 0 0 0,1 0 0 0 0,-1 0 0 0 0,1 1 0 0 0,0 0 1 0 0,0 1-1 0 0,0-1 0 0 0,0 1 0 0 0,0 0 0 0 0,1 1 0 0 0,0-1 0 0 0,0 1 0 0 0,-1 0-121 0 0,1 0-41 0 0,0-1 0 0 0,1 1 1 0 0,-1-1-1 0 0,1 1 0 0 0,0 1 0 0 0,0-1 1 0 0,1 0-1 0 0,-1 1 0 0 0,1 0 0 0 0,0 0 1 0 0,1 0-1 0 0,-1 0 0 0 0,1 0 0 0 0,1 1 1 0 0,-1-1-1 0 0,1 1 0 0 0,0-1 1 0 0,0 3 39 0 0,3-7-19 0 0,0-1-1 0 0,-1 1 1 0 0,1 0-1 0 0,0 0 0 0 0,0-1 1 0 0,0 1-1 0 0,0-1 1 0 0,0 0-1 0 0,1 0 0 0 0,-1 1 1 0 0,0-1-1 0 0,1-1 0 0 0,-1 1 1 0 0,1 0-1 0 0,-1-1 1 0 0,0 1-1 0 0,1-1 0 0 0,-1 0 1 0 0,1 1-1 0 0,-1-1 0 0 0,1 0 1 0 0,0-1-1 0 0,-1 1 1 0 0,1 0-1 0 0,-1-1 0 0 0,0 0 1 0 0,1 1-1 0 0,0-2 21 0 0,113-55 664 0 0,-102 47-601 0 0,1 1-1 0 0,0 1 0 0 0,1 1 1 0 0,0 0-1 0 0,0 1 0 0 0,1 0 1 0 0,-1 2-1 0 0,1 0 0 0 0,0 1 1 0 0,0 0-1 0 0,1 1 0 0 0,-1 1 1 0 0,0 1-1 0 0,0 1 0 0 0,1 0 1 0 0,-1 1-63 0 0,-10 0 22 0 0,1 1-1 0 0,-1 0 1 0 0,0 0 0 0 0,0 0 0 0 0,0 1 0 0 0,-1 0 0 0 0,1 0 0 0 0,-1 1 0 0 0,0 0 0 0 0,0 0-1 0 0,0 0 1 0 0,-1 1 0 0 0,0 0 0 0 0,0 0 0 0 0,-1 0 0 0 0,1 1 0 0 0,-1-1 0 0 0,-1 1-1 0 0,1 0 1 0 0,-1 0 0 0 0,1 5-22 0 0,34 161-154 0 0,-36-159 141 0 0,0-1 1 0 0,0 1-1 0 0,-1 0 0 0 0,-1 0 1 0 0,0 0-1 0 0,-1-1 0 0 0,0 1 0 0 0,-1 0 1 0 0,-1 0-1 0 0,0-1 0 0 0,-1 0 1 0 0,-1 0-1 0 0,1 0 0 0 0,-2 0 0 0 0,0-1 1 0 0,-1 1-1 0 0,-3 3 13 0 0,6-10 19 0 0,0 1 0 0 0,0-1 0 0 0,-1 0 0 0 0,0 0 0 0 0,0-1 0 0 0,-1 0 0 0 0,1 0 0 0 0,-1 0 0 0 0,0 0 0 0 0,0-1 0 0 0,-1 0 0 0 0,0 0 0 0 0,1-1 0 0 0,-1 0 0 0 0,0 0 0 0 0,-1 0 0 0 0,1-1 0 0 0,0 0 0 0 0,-1-1 0 0 0,1 0 0 0 0,-1 0 0 0 0,1 0 1 0 0,-4-1-20 0 0,9-2 13 0 0,-1 0 0 0 0,0 0 0 0 0,1 0 0 0 0,0-1 0 0 0,0 1 0 0 0,-1-1 0 0 0,2 1 1 0 0,-1-1-1 0 0,0 0 0 0 0,0 0 0 0 0,1 0 0 0 0,0 0 0 0 0,-1 0 0 0 0,1 0 0 0 0,0 0 1 0 0,0-1-1 0 0,1 1 0 0 0,-1 0 0 0 0,1 0 0 0 0,0-1 0 0 0,0 1 0 0 0,0 0 0 0 0,0-1 1 0 0,0 1-1 0 0,1 0 0 0 0,-1 0 0 0 0,2-4-13 0 0,-2-4 0 0 0,4-17-39 0 0,0 0 0 0 0,2 0-1 0 0,1 1 1 0 0,1 0-1 0 0,2 0 1 0 0,0 1 0 0 0,2 0-1 0 0,11-17 40 0 0,-18 32-36 0 0,109-191-2070 0 0,-69 140-1720 0 0,3 4-4198 0 0,-16 26-3757 0 0</inkml:trace>
  <inkml:trace contextRef="#ctx0" brushRef="#br0" timeOffset="56962.014">257 7453 11490 0 0,'0'0'2418'0'0,"0"0"-1636"0"0,0 0-433 0 0,0 0 61 0 0,0 0 111 0 0,0 0 77 0 0,0 0-18 0 0,0 0-74 0 0,0 0-56 0 0,-32 32-99 0 0,-99 107-79 0 0,125-133-248 0 0,0 0 1 0 0,1 0-1 0 0,-1 1 1 0 0,1 0 0 0 0,1 0-1 0 0,0 0 1 0 0,0 1-1 0 0,0 0 1 0 0,1-1 0 0 0,0 1-1 0 0,0 0 1 0 0,1 0-1 0 0,-1 7-24 0 0,-2 8 51 0 0,-4 14 63 0 0,1 1 0 0 0,2 0-1 0 0,2 0 1 0 0,2 0 0 0 0,1 11-114 0 0,1-43 10 0 0,1 0 0 0 0,0-1 0 0 0,0 1 1 0 0,0-1-1 0 0,1 1 0 0 0,0-1 1 0 0,0 1-1 0 0,0-1 0 0 0,0 0 1 0 0,1 0-1 0 0,0 0 0 0 0,0 0 0 0 0,1-1 1 0 0,-1 1-1 0 0,1-1 0 0 0,1 2-10 0 0,-3-5 47 0 0,0 1 0 0 0,0 0 0 0 0,0-1 0 0 0,0 0 0 0 0,0 1 0 0 0,0-1 0 0 0,0 0 0 0 0,0 0 0 0 0,0 0 0 0 0,1-1 0 0 0,-1 1 0 0 0,0 0 0 0 0,1-1 0 0 0,-1 0 0 0 0,0 1 0 0 0,1-1 0 0 0,-1 0 0 0 0,1 0 0 0 0,-1 0 0 0 0,0-1 0 0 0,1 1 0 0 0,-1 0 0 0 0,0-1 0 0 0,1 0 0 0 0,-1 1 0 0 0,0-1 0 0 0,0 0 0 0 0,1 0 0 0 0,-1 0 0 0 0,0-1 0 0 0,0 1 0 0 0,0 0 0 0 0,-1-1 0 0 0,1 0 0 0 0,0 1 0 0 0,0-1 0 0 0,-1 0 0 0 0,1 0 0 0 0,-1 0-47 0 0,13-17 191 0 0,0 0-1 0 0,-2-2 1 0 0,0 1-1 0 0,-2-1 0 0 0,0-1 1 0 0,-2 0-1 0 0,0 0 1 0 0,-1-1-1 0 0,1-13-190 0 0,10-22 64 0 0,58-210-109 0 0,-69 349-2142 0 0,-6-69 2181 0 0,-1 13 6 0 0,1-1 1 0 0,1 0-1 0 0,1 1 1 0 0,1-1-1 0 0,2 0 1 0 0,0-1-1 0 0,1 0 1 0 0,2 0-1 0 0,9 21 0 0 0,-15-40 12 0 0,-1-1 0 0 0,1 1 0 0 0,0-1 0 0 0,0 0 1 0 0,0 0-1 0 0,1 0 0 0 0,-1 0 0 0 0,1 0 0 0 0,-1-1 0 0 0,1 1 0 0 0,0-1 0 0 0,0 0 0 0 0,0 0 0 0 0,0-1 0 0 0,0 1 0 0 0,1-1 0 0 0,-1 0 0 0 0,0 0 0 0 0,1 0 1 0 0,-1-1-1 0 0,1 1 0 0 0,-1-1 0 0 0,0 0 0 0 0,1 0 0 0 0,-1-1 0 0 0,1 1 0 0 0,1-2-12 0 0,5 0 97 0 0,-1 0 0 0 0,0-1-1 0 0,0 0 1 0 0,0-1 0 0 0,0 0 0 0 0,0-1-1 0 0,-1 0 1 0 0,0 0 0 0 0,0-1 0 0 0,7-6-97 0 0,7-13 121 0 0,0-1 0 0 0,-3 0 0 0 0,0-2 0 0 0,-1 0 0 0 0,-2-1 0 0 0,-1-1 0 0 0,-2 0 0 0 0,0-1 0 0 0,-2-1 0 0 0,-2 0 0 0 0,5-27-121 0 0,2 2-75 0 0,-3 0 0 0 0,-3-1 1 0 0,-2-1-1 0 0,-3 0 0 0 0,-3 0 1 0 0,-2 0-1 0 0,-4-34 75 0 0,2 76-84 0 0,-1-1-1 0 0,-1 0 1 0 0,-1 1-1 0 0,0 0 1 0 0,-1-1 0 0 0,-1 2-1 0 0,0-1 1 0 0,-1 1 0 0 0,-1 0-1 0 0,-1 0 1 0 0,-5-6 84 0 0,13 20-25 0 0,0 0 0 0 0,0 1-1 0 0,0-1 1 0 0,0 1 0 0 0,-1 0 0 0 0,1-1 0 0 0,-1 1 0 0 0,1 0 0 0 0,-1 0 0 0 0,1 0 0 0 0,-1 0-1 0 0,0 0 1 0 0,1 0 0 0 0,-1 0 0 0 0,0 0 0 0 0,0 1 0 0 0,0-1 0 0 0,1 1 0 0 0,-1-1 0 0 0,0 1-1 0 0,0 0 1 0 0,0 0 0 0 0,0 0 0 0 0,0 0 0 0 0,0 0 0 0 0,0 0 0 0 0,0 0 0 0 0,0 1 0 0 0,0-1-1 0 0,1 1 1 0 0,-1-1 0 0 0,0 1 0 0 0,0 0 0 0 0,0 0 0 0 0,1 0 0 0 0,-1 0 0 0 0,0 0 0 0 0,1 0-1 0 0,-1 0 1 0 0,1 0 0 0 0,-1 1 0 0 0,1-1 0 0 0,0 1 0 0 0,0-1 0 0 0,0 1 0 0 0,-1-1-1 0 0,1 1 1 0 0,1 0 0 0 0,-1-1 0 0 0,0 1 0 0 0,0 0 0 0 0,1 0 0 0 0,-1 0 25 0 0,-16 39-4 0 0,2 0 0 0 0,2 0 0 0 0,1 1 0 0 0,3 1 0 0 0,1 0 1 0 0,2 0-1 0 0,2 0 0 0 0,2 1 0 0 0,2-1 0 0 0,2 3 4 0 0,-2-20 19 0 0,1 1 0 0 0,2-1 0 0 0,1 0 0 0 0,1 0 0 0 0,1 0 0 0 0,1-1 0 0 0,1 0 0 0 0,1 0 0 0 0,1-1 0 0 0,13 21-19 0 0,-16-34 49 0 0,0 1 0 0 0,0-2 0 0 0,1 1 0 0 0,0-1 0 0 0,1 0 0 0 0,0-1 0 0 0,1 0 0 0 0,0 0 0 0 0,0-1 1 0 0,1 0-1 0 0,0-1 0 0 0,0-1 0 0 0,1 1 0 0 0,0-2 0 0 0,0 0 0 0 0,0 0 0 0 0,1-1 0 0 0,0 0 0 0 0,-1-2 1 0 0,1 1-1 0 0,0-1 0 0 0,9-1-49 0 0,-7 0 117 0 0,0-1 1 0 0,-1 0 0 0 0,1-2-1 0 0,-1 1 1 0 0,1-2 0 0 0,-1 0-1 0 0,0-1 1 0 0,0 0 0 0 0,0-1-1 0 0,0-1 1 0 0,-1 0 0 0 0,0 0-1 0 0,0-2 1 0 0,-1 1 0 0 0,0-2-1 0 0,0 0 1 0 0,-1 0 0 0 0,9-10-118 0 0,-11 9 62 0 0,1 0 0 0 0,-2-1 0 0 0,1 0 0 0 0,-1 0 0 0 0,-1-1 1 0 0,0 0-1 0 0,-1-1 0 0 0,0 0 0 0 0,-1 0 0 0 0,0 0 1 0 0,-1 0-1 0 0,-1-1 0 0 0,0 1 0 0 0,-1-1 0 0 0,0 0 1 0 0,-1 0-1 0 0,-1 0 0 0 0,0 0 0 0 0,-2-10-62 0 0,1 17-34 0 0,0 1-1 0 0,-1-1 1 0 0,0 1-1 0 0,0-1 1 0 0,-1 1-1 0 0,0 0 1 0 0,0 0-1 0 0,0 1 1 0 0,-1-1-1 0 0,1 0 1 0 0,-1 1-1 0 0,-1 0 1 0 0,1 0-1 0 0,-1 0 1 0 0,0 1-1 0 0,0 0 1 0 0,0 0-1 0 0,-1 0 1 0 0,1 0-1 0 0,-1 1 1 0 0,0 0-1 0 0,0 0 1 0 0,-4-1 34 0 0,-3-1-325 0 0,0 0 0 0 0,0 2 0 0 0,0-1 0 0 0,-1 2 0 0 0,1 0 0 0 0,-1 0 0 0 0,1 2 0 0 0,-1-1 0 0 0,1 2 0 0 0,-1 0 1 0 0,-2 0 324 0 0,1 3-631 0 0,0-1 0 0 0,0 2 1 0 0,1 0-1 0 0,0 1 1 0 0,0 0-1 0 0,0 1 1 0 0,1 0-1 0 0,-2 3 631 0 0,-59 44-9644 0 0,56-38 3120 0 0</inkml:trace>
  <inkml:trace contextRef="#ctx0" brushRef="#br0" timeOffset="57261.55">1724 7103 12827 0 0,'0'0'893'0'0,"0"0"-69"0"0,0 0 15 0 0,0 0 59 0 0,0 0 11 0 0,0 0-90 0 0,-30 36-75 0 0,-91 114-69 0 0,117-146-620 0 0,0 0 1 0 0,0 0-1 0 0,1 0 0 0 0,-1 1 0 0 0,1-1 0 0 0,0 1 1 0 0,0-1-1 0 0,1 1 0 0 0,-1 0 0 0 0,1 0 0 0 0,0 0 1 0 0,1 1-1 0 0,-1-1 0 0 0,1 0 0 0 0,0 1 0 0 0,0 2-55 0 0,0 5 169 0 0,-1-6-116 0 0,1 0 0 0 0,0-1-1 0 0,0 1 1 0 0,1 0 0 0 0,-1 0-1 0 0,1 0 1 0 0,1 0 0 0 0,-1-1-1 0 0,1 1 1 0 0,0 0 0 0 0,1 0 0 0 0,0-1-1 0 0,0 1 1 0 0,0-1 0 0 0,1 0-1 0 0,0 1 1 0 0,0-1 0 0 0,1 0-1 0 0,-1-1 1 0 0,1 1 0 0 0,0-1-1 0 0,4 4-52 0 0,-2-4 89 0 0,-1-1-1 0 0,1 0 1 0 0,-1 0-1 0 0,1-1 0 0 0,0 1 1 0 0,0-1-1 0 0,1-1 1 0 0,-1 1-1 0 0,1-1 1 0 0,-1 0-1 0 0,1 0 0 0 0,0-1 1 0 0,0 0-1 0 0,-1 0 1 0 0,1-1-1 0 0,0 0 1 0 0,0 0-1 0 0,0-1 0 0 0,0 1 1 0 0,0-1-1 0 0,-1-1 1 0 0,1 1-1 0 0,0-1 1 0 0,-1-1-1 0 0,1 1 0 0 0,0-2-88 0 0,-1 1 87 0 0,1-1 0 0 0,-1 0 0 0 0,0-1 0 0 0,-1 1 0 0 0,1-1 0 0 0,-1 0-1 0 0,0-1 1 0 0,0 1 0 0 0,-1-1 0 0 0,1 0 0 0 0,-1 0 0 0 0,-1-1 0 0 0,1 1-1 0 0,-1-1 1 0 0,0 0 0 0 0,-1 0 0 0 0,1 0 0 0 0,-1 0 0 0 0,-1 0 0 0 0,1 0-1 0 0,-1 0 1 0 0,-1-1 0 0 0,1-2-87 0 0,-1-5-87 0 0,0 0 0 0 0,-1 0-1 0 0,0 0 1 0 0,-1 0 0 0 0,-1 0 0 0 0,0 0-1 0 0,-1 0 1 0 0,-1 1 0 0 0,0 0 0 0 0,-1 0-1 0 0,-1 0 1 0 0,-6-9 87 0 0,-27-33-3651 0 0,-11 10-4474 0 0,39 38 1844 0 0,4 4-551 0 0</inkml:trace>
  <inkml:trace contextRef="#ctx0" brushRef="#br0" timeOffset="58110.088">2039 7257 10122 0 0,'0'0'4006'0'0,"0"0"-2392"0"0,0 0-894 0 0,0 0-94 0 0,0 0-1 0 0,0 0-38 0 0,0 0-11 0 0,0 0-4 0 0,0 0-28 0 0,0 0-73 0 0,0 0-106 0 0,0 0-68 0 0,0 0-73 0 0,15 13-22 0 0,53 37-23 0 0,-63-46-114 0 0,0-1 1 0 0,0 1-1 0 0,1-1 0 0 0,-1 0 1 0 0,1-1-1 0 0,0 0 0 0 0,0 0 1 0 0,0 0-1 0 0,0 0 0 0 0,0-1 1 0 0,0 0-1 0 0,0 0 0 0 0,1-1 1 0 0,-1 0-1 0 0,0 0 0 0 0,3 0-65 0 0,6 0 206 0 0,2-4-28 0 0,-1 0 1 0 0,1 0 0 0 0,-1-2-1 0 0,0 0 1 0 0,0-1-1 0 0,0 0 1 0 0,-1-1-1 0 0,0-1 1 0 0,-1-1-1 0 0,0 0 1 0 0,0-1-1 0 0,-1 0 1 0 0,-1-1 0 0 0,0 0-1 0 0,0-1 1 0 0,-1 0-1 0 0,1-4-178 0 0,3-3 64 0 0,0-1-1 0 0,-1-1 0 0 0,-1-1 1 0 0,-1 0-1 0 0,-2 0 1 0 0,0-1-1 0 0,-1 0 1 0 0,-1-1-1 0 0,-1-4-63 0 0,0-70 187 0 0,-7 98-219 0 0,-1 0 1 0 0,0 0-1 0 0,0 0 0 0 0,0 0 1 0 0,0 0-1 0 0,1 0 1 0 0,-2 0-1 0 0,1 0 0 0 0,0 1 1 0 0,0-1-1 0 0,0 0 1 0 0,0 1-1 0 0,0-1 0 0 0,-1 1 1 0 0,1-1-1 0 0,0 1 1 0 0,0 0-1 0 0,-1-1 0 0 0,1 1 1 0 0,0 0-1 0 0,-1 0 1 0 0,1 0-1 0 0,0 0 0 0 0,-1 0 1 0 0,1 0-1 0 0,0 0 1 0 0,0 0-1 0 0,-1 1 0 0 0,1-1 1 0 0,0 0-1 0 0,0 1 1 0 0,-1-1-1 0 0,1 1 0 0 0,0 0 1 0 0,0-1-1 0 0,0 1 1 0 0,0 0-1 0 0,0 0 0 0 0,0-1 1 0 0,0 1-1 0 0,0 0 1 0 0,0 0-1 0 0,0 0 0 0 0,0 0 1 0 0,0 0-1 0 0,1 1 1 0 0,-1-1-1 0 0,0 0 0 0 0,1 0 1 0 0,-1 0-1 0 0,1 1 1 0 0,0-1 31 0 0,-5 7-64 0 0,2 0-1 0 0,-1 0 1 0 0,1 1 0 0 0,0-1 0 0 0,1 1 0 0 0,0 0 0 0 0,0 0 0 0 0,1 0 0 0 0,0 0-1 0 0,1 0 1 0 0,0 0 0 0 0,0 4 64 0 0,44 71-30 0 0,-40-77 43 0 0,0 0 1 0 0,0 1 0 0 0,1-2-1 0 0,-1 1 1 0 0,2 0 0 0 0,-1-1-1 0 0,1 0 1 0 0,0 0 0 0 0,0-1-1 0 0,1 0 1 0 0,-1 0 0 0 0,1 0-1 0 0,0-1 1 0 0,0 0 0 0 0,1 0-1 0 0,-1-1 1 0 0,1 0 0 0 0,0 0-1 0 0,0-1 1 0 0,0 0 0 0 0,0 0-1 0 0,0-1 1 0 0,1 0 0 0 0,-1-1 0 0 0,0 0-1 0 0,0 0 1 0 0,1 0 0 0 0,-1-1-1 0 0,0-1 1 0 0,0 1 0 0 0,0-1-1 0 0,0 0 1 0 0,0-1 0 0 0,0 0-1 0 0,5-3-13 0 0,5-9 124 0 0,0 0 0 0 0,-2-1-1 0 0,0-1 1 0 0,-1 0 0 0 0,0-1-1 0 0,-2-1 1 0 0,11-18-124 0 0,7-9 164 0 0,-5 10-154 0 0,-2-2 0 0 0,-1-1 0 0 0,-2 0 1 0 0,-2-2-1 0 0,-2 0 0 0 0,-1-1 0 0 0,-2-1 0 0 0,-2 0 1 0 0,-3-1-1 0 0,0 0 0 0 0,-3 0 0 0 0,-2-1 0 0 0,-2 0 1 0 0,-2-25-11 0 0,-1 58-28 0 0,0 0 1 0 0,0 0 0 0 0,-1 1 0 0 0,0-1-1 0 0,-1 0 1 0 0,-1 1 0 0 0,1 0 0 0 0,-2 0-1 0 0,0 0 1 0 0,0 0 0 0 0,-1 1 0 0 0,0 0-1 0 0,-1 0 1 0 0,-3-3 27 0 0,9 12-20 0 0,0-1 0 0 0,-1 1-1 0 0,1 0 1 0 0,-1 0 0 0 0,1 0-1 0 0,-1 0 1 0 0,1 0 0 0 0,-1 1-1 0 0,0-1 1 0 0,0 0 0 0 0,1 1 0 0 0,-1-1-1 0 0,0 1 1 0 0,0 0 0 0 0,0-1-1 0 0,1 1 1 0 0,-1 0 0 0 0,0 0 0 0 0,0 0-1 0 0,0 1 1 0 0,0-1 0 0 0,1 0-1 0 0,-1 1 1 0 0,0-1 0 0 0,0 1-1 0 0,1-1 1 0 0,-1 1 0 0 0,0 0 0 0 0,1 0-1 0 0,-1 0 1 0 0,1 0 0 0 0,-1 0-1 0 0,1 0 1 0 0,-1 0 0 0 0,1 0-1 0 0,0 1 1 0 0,-1-1 0 0 0,1 1 0 0 0,0-1-1 0 0,-1 2 21 0 0,-41 69-480 0 0,42-70 495 0 0,-11 29 3 0 0,2 0 1 0 0,0 1-1 0 0,3 0 1 0 0,0 1-1 0 0,2 0 1 0 0,2 0-1 0 0,0 0 1 0 0,3 0-1 0 0,1 0 1 0 0,1 0 0 0 0,3 13-19 0 0,0-16 8 0 0,2 1 0 0 0,1-1 1 0 0,1-1-1 0 0,1 1 1 0 0,2-1-1 0 0,1-1 1 0 0,1-1-1 0 0,2 0 1 0 0,0 0-1 0 0,2-2 0 0 0,1 0 1 0 0,12 12-9 0 0,-21-26-21 0 0,0-1 0 0 0,1 0-1 0 0,0-1 1 0 0,1 0 0 0 0,-1-1 0 0 0,2-1 0 0 0,-1 1-1 0 0,1-2 1 0 0,0 0 0 0 0,1 0 0 0 0,0-2 0 0 0,-1 1 0 0 0,1-2-1 0 0,1 0 1 0 0,-1 0 0 0 0,0-1 0 0 0,13-1 21 0 0,-26-2-162 0 0,0 0 1 0 0,0 0-1 0 0,0 0 1 0 0,0 0 0 0 0,-1 0-1 0 0,1 0 1 0 0,0 0-1 0 0,0 0 1 0 0,-1-1-1 0 0,1 1 1 0 0,-1 0-1 0 0,1 0 1 0 0,-1-1-1 0 0,1 1 1 0 0,-1 0-1 0 0,0-1 1 0 0,0 1 0 0 0,1-1-1 0 0,-1 1 1 0 0,0 0-1 0 0,0-1 1 0 0,-1 1-1 0 0,1 0 1 0 0,0-1-1 0 0,0 1 1 0 0,-1-1-1 0 0,1 1 1 0 0,-1 0-1 0 0,1 0 1 0 0,-1-1-1 0 0,1 1 1 0 0,-1 0 0 0 0,0 0-1 0 0,0 0 1 0 0,1-1-1 0 0,-1 1 1 0 0,0 0-1 0 0,0 0 1 0 0,0 0-1 0 0,0 1 1 0 0,0-1-1 0 0,-1 0 162 0 0,-22-20-8971 0 0,13 16 456 0 0</inkml:trace>
  <inkml:trace contextRef="#ctx0" brushRef="#br0" timeOffset="58351.466">2642 6547 17268 0 0,'0'0'1463'0'0,"0"0"-998"0"0,0 0-204 0 0,0 0 198 0 0,0 0 111 0 0,0 0 6 0 0,0 0-72 0 0,37-4-76 0 0,118-15-40 0 0,268-61 1260 0 0,-202 33-5814 0 0,-180 39-1252 0 0,-14 0-5963 0 0</inkml:trace>
  <inkml:trace contextRef="#ctx0" brushRef="#br0" timeOffset="59125.038">4133 6267 5297 0 0,'0'0'1941'0'0,"0"0"-486"0"0,0 0-69 0 0,0 0 57 0 0,0 0-58 0 0,0 0-209 0 0,0 0-234 0 0,0 0-205 0 0,0 0-152 0 0,0 0-82 0 0,0 0 21 0 0,0 0 70 0 0,0 0 111 0 0,9-2 111 0 0,73-41 1610 0 0,-65 27-2231 0 0,-1-1-1 0 0,-1-1 0 0 0,0 0 0 0 0,-1-1 0 0 0,-1-1 1 0 0,-1 0-1 0 0,-1 0 0 0 0,-1-2 0 0 0,0 1 1 0 0,-2-1-1 0 0,1-6-194 0 0,-2-2 106 0 0,-6 29-132 0 0,-1 1-66 0 0,1 24-883 0 0,28 126 895 0 0,59 218 279 0 0,-70-301-195 0 0,-2 0 0 0 0,-3 0 0 0 0,-3 2 0 0 0,-3-1 0 0 0,-3 1 0 0 0,-4 0 0 0 0,-2 0 0 0 0,-3-1 0 0 0,-3 1 0 0 0,-3-1 0 0 0,-3-1 0 0 0,-5 6-4 0 0,3-25-27 0 0,-3-2 0 0 0,-1 0 0 0 0,-3-1 0 0 0,-1-1 0 0 0,-2-1 1 0 0,-2-2-1 0 0,-2 0 0 0 0,-6 2 27 0 0,34-39 13 0 0,0-1 0 0 0,0 1 0 0 0,0-1 1 0 0,-1 0-1 0 0,0 0 0 0 0,0 0 0 0 0,0 0 0 0 0,0 0 1 0 0,0 0-1 0 0,0-1 0 0 0,-1 0 0 0 0,1 0 0 0 0,-1 0 0 0 0,0 0 1 0 0,1 0-1 0 0,-1-1 0 0 0,0 1 0 0 0,0-1 0 0 0,0 0 1 0 0,0 0-1 0 0,0-1 0 0 0,0 1 0 0 0,-1-1 0 0 0,1 0 0 0 0,0 0 1 0 0,0 0-1 0 0,0-1 0 0 0,0 1 0 0 0,0-1 0 0 0,0 0 0 0 0,0 0 1 0 0,0-1-1 0 0,0 1 0 0 0,-2-2-13 0 0,-1-9 15 0 0,1-1-1 0 0,0 0 1 0 0,1 0-1 0 0,0-1 1 0 0,1 0 0 0 0,0 0-1 0 0,2 0 1 0 0,-1 0 0 0 0,2 0-1 0 0,0 0 1 0 0,0 0-1 0 0,2-1 1 0 0,1-11-15 0 0,-2 13 15 0 0,4-42 35 0 0,2 1 1 0 0,3 0-1 0 0,2 1 0 0 0,2 0 0 0 0,2 0 0 0 0,3 2 0 0 0,14-28-50 0 0,-19 46 42 0 0,2 0 0 0 0,1 1 0 0 0,1 1-1 0 0,1 0 1 0 0,2 1 0 0 0,2 1 0 0 0,0 2 0 0 0,2 0 0 0 0,0 1-1 0 0,2 1 1 0 0,6-3-42 0 0,-26 24-101 0 0,0 0-1 0 0,0 1 1 0 0,0-1-1 0 0,0 1 1 0 0,1 1-1 0 0,-1-1 1 0 0,1 1-1 0 0,-1 0 1 0 0,1 0-1 0 0,0 1 1 0 0,0 0-1 0 0,0 0 1 0 0,-1 1-1 0 0,1 0 1 0 0,0 0-1 0 0,0 1 1 0 0,1-1 101 0 0,19 14-4141 0 0,-15-6-2861 0 0,-6-4-3835 0 0</inkml:trace>
  <inkml:trace contextRef="#ctx0" brushRef="#br0" timeOffset="59290.964">4995 6665 18940 0 0,'0'0'755'0'0,"0"0"-170"0"0,0 0 17 0 0,0 0 57 0 0,0 0-38 0 0,0 0-114 0 0,0 0-166 0 0,-4 31-129 0 0,-10 97-130 0 0,14-71-266 0 0,21-19-1905 0 0,-8-31-8241 0 0,-12-7 5316 0 0,0-4-673 0 0</inkml:trace>
  <inkml:trace contextRef="#ctx0" brushRef="#br0" timeOffset="59469.362">4835 6481 7034 0 0,'0'0'3000'0'0,"0"0"-231"0"0,0 0-457 0 0,0 0-759 0 0,0 0-737 0 0,0 0-512 0 0,0 0-296 0 0,0 0-216 0 0,-55-196-288 0 0,64 193-425 0 0,0-1-767 0 0,6 4-1225 0 0,-1 0-1912 0 0,-6 0-1920 0 0</inkml:trace>
  <inkml:trace contextRef="#ctx0" brushRef="#br0" timeOffset="59720.442">5606 6378 16556 0 0,'0'0'1082'0'0,"0"0"-189"0"0,0 0 73 0 0,0 0 164 0 0,0 0-28 0 0,0 0-157 0 0,0 0-205 0 0,0 0-204 0 0,0 0-122 0 0,0 0-127 0 0,0 0-74 0 0,-2 35-53 0 0,-10 109-89 0 0,-3-56 5 0 0,-38 77-652 0 0,-19-78-4742 0 0,48-78 406 0 0,0-7-3842 0 0,19-2 6481 0 0,0 0-1065 0 0</inkml:trace>
  <inkml:trace contextRef="#ctx0" brushRef="#br0" timeOffset="59955.411">5328 6635 2505 0 0,'0'0'3424'0'0,"0"0"-356"0"0,0 0-421 0 0,0 0-405 0 0,0 0-338 0 0,0 0-322 0 0,0 0-322 0 0,0 0-264 0 0,0 0-200 0 0,0 0-166 0 0,0 0-130 0 0,0 0-81 0 0,0 0-79 0 0,11-22-28 0 0,36-69 0 0 0,-47 90-302 0 0,0 0-1 0 0,1 0 1 0 0,-1 0 0 0 0,0 0 0 0 0,0 0-1 0 0,1 0 1 0 0,-1 0 0 0 0,1 0 0 0 0,-1 0-1 0 0,1 0 1 0 0,-1 0 0 0 0,1 0 0 0 0,-1 0-1 0 0,1 0 1 0 0,0 1 0 0 0,-1-1 0 0 0,1 0-1 0 0,0 0 1 0 0,0 1 0 0 0,0-1 0 0 0,0 1-1 0 0,-1-1 1 0 0,1 1 0 0 0,0-1 0 0 0,0 1-1 0 0,0-1 1 0 0,0 1 0 0 0,0 0 0 0 0,0-1 0 0 0,0 1-1 0 0,0 0 1 0 0,0 0 0 0 0,0 0 0 0 0,1 0-1 0 0,-1 0 1 0 0,0 0 0 0 0,0 0 0 0 0,0 0-1 0 0,0 1 1 0 0,0-1 0 0 0,0 0 0 0 0,0 0-1 0 0,0 1 1 0 0,0-1 0 0 0,0 1 0 0 0,0-1-1 0 0,-1 1 1 0 0,2 0-10 0 0,2 1 88 0 0,267 120 1016 0 0,-145-67-2380 0 0,-37-40-6664 0 0,-70-19-1306 0 0,-15 0 3111 0 0</inkml:trace>
  <inkml:trace contextRef="#ctx0" brushRef="#br0" timeOffset="60622.171">5963 6562 2817 0 0,'0'0'1625'0'0,"0"0"-635"0"0,0 0-23 0 0,0 0 132 0 0,0 0 104 0 0,0 0 122 0 0,0 0 182 0 0,0 0 185 0 0,0 0 88 0 0,0 0-44 0 0,0 0-176 0 0,0 0-265 0 0,0 0-287 0 0,31-11-269 0 0,92-33-185 0 0,-121 44-531 0 0,1 0-1 0 0,-1 0 1 0 0,0-1 0 0 0,0 1 0 0 0,0-1 0 0 0,0 1 0 0 0,0-1-1 0 0,0 0 1 0 0,0 0 0 0 0,0 0 0 0 0,-1 0 0 0 0,1 0 0 0 0,0 0-1 0 0,0 0 1 0 0,-1-1 0 0 0,1 1 0 0 0,-1-1 0 0 0,1 1 0 0 0,-1-1-1 0 0,0 1 1 0 0,1-1 0 0 0,-1 0 0 0 0,0 0 0 0 0,0 1 0 0 0,0-1-1 0 0,0 0 1 0 0,0-1-23 0 0,1-5 124 0 0,2-2-67 0 0,1 0 1 0 0,-2 0-1 0 0,1 0 0 0 0,-1-1 1 0 0,-1 1-1 0 0,0-1 0 0 0,0 0 1 0 0,-1 1-1 0 0,-1-1 0 0 0,0 0 1 0 0,0-2-58 0 0,-2 10-46 0 0,0 0 0 0 0,0 1 0 0 0,0-1 0 0 0,-1 1 0 0 0,1 0 0 0 0,-1 0 0 0 0,1 0 0 0 0,-1 0 0 0 0,0 0 0 0 0,0 1 0 0 0,1-1 0 0 0,-1 1 0 0 0,0-1 0 0 0,-1 1 0 0 0,1 0 0 0 0,0 0 0 0 0,0 1 0 0 0,0-1 0 0 0,-1 1 0 0 0,1 0 0 0 0,0-1 0 0 0,0 1 0 0 0,-1 1 0 0 0,1-1 0 0 0,0 0 0 0 0,0 1 0 0 0,-1 0 0 0 0,1-1 0 0 0,0 1 0 0 0,0 1 0 0 0,0-1 0 0 0,0 0 1 0 0,0 1-1 0 0,0-1 0 0 0,0 1 0 0 0,1 0 46 0 0,-9 6-162 0 0,1 0 0 0 0,1 1 0 0 0,0 0 1 0 0,0 1-1 0 0,1 0 0 0 0,0 0 0 0 0,0 1 0 0 0,2-1 1 0 0,-1 2-1 0 0,1-1 0 0 0,1 1 0 0 0,0 0 1 0 0,0 0-1 0 0,1 0 0 0 0,1 1 0 0 0,0-1 0 0 0,1 1 1 0 0,0 0-1 0 0,1 0 0 0 0,1 0 0 0 0,0 0 1 0 0,0-1-1 0 0,2 10 162 0 0,-1-16-178 0 0,0 1 0 0 0,1-1 0 0 0,-1 0-1 0 0,1 1 1 0 0,0-1 0 0 0,1 0 0 0 0,-1-1 0 0 0,1 1 0 0 0,1 0 0 0 0,-1-1 0 0 0,1 1 0 0 0,0-1 0 0 0,0 0 0 0 0,0 0 0 0 0,1-1 0 0 0,-1 1-1 0 0,1-1 1 0 0,0 0 0 0 0,1-1 0 0 0,-1 1 0 0 0,1-1 0 0 0,-1 0 0 0 0,1 0 0 0 0,0 0 0 0 0,0-1 0 0 0,0 0 0 0 0,0-1 0 0 0,1 1-1 0 0,-1-1 1 0 0,1 0 0 0 0,-1 0 0 0 0,0-1 0 0 0,1 0 0 0 0,0 0 178 0 0,1 0-5 0 0,-1 0 1 0 0,1-1-1 0 0,0 0 0 0 0,-1 0 0 0 0,1 0 1 0 0,-1-1-1 0 0,1-1 0 0 0,-1 1 1 0 0,0-1-1 0 0,0 0 0 0 0,5-3 5 0 0,24-17 162 0 0,-1-1 0 0 0,-1-2 0 0 0,-1-1 1 0 0,-1-1-1 0 0,3-7-162 0 0,75-100 3635 0 0,-92 95-167 0 0,-18 39-2581 0 0,0 1-124 0 0,-32 38 42 0 0,27-30-892 0 0,0 0 0 0 0,0 1 0 0 0,0-1 0 0 0,1 1 0 0 0,1 0 0 0 0,0 1 0 0 0,0-1 0 0 0,0 0 0 0 0,1 1 0 0 0,1 0 0 0 0,-1-1 0 0 0,2 1 0 0 0,-1 0 0 0 0,2 9 87 0 0,1-16 24 0 0,0 0 0 0 0,0 0 0 0 0,0 0 0 0 0,1 0-1 0 0,-1 0 1 0 0,1 0 0 0 0,0-1 0 0 0,-1 1-1 0 0,1-1 1 0 0,0 0 0 0 0,1 0 0 0 0,-1 0-1 0 0,0 0 1 0 0,1 0 0 0 0,-1-1 0 0 0,0 0-1 0 0,1 0 1 0 0,0 0 0 0 0,-1 0 0 0 0,1 0-1 0 0,0 0 1 0 0,-1-1 0 0 0,1 0 0 0 0,0 0 0 0 0,0 0-1 0 0,-1 0 1 0 0,1-1 0 0 0,0 1 0 0 0,0-1-1 0 0,-1 0 1 0 0,1 0 0 0 0,-1-1 0 0 0,1 1-1 0 0,-1 0 1 0 0,1-1 0 0 0,-1 0 0 0 0,0 0-1 0 0,0 0 1 0 0,0 0 0 0 0,0-1 0 0 0,0 1 0 0 0,-1-1-1 0 0,1 0 1 0 0,0 0-24 0 0,31-37 421 0 0,-1-2 1 0 0,-3-1-1 0 0,-1-1 0 0 0,-2-2 1 0 0,-3 0-1 0 0,-1-2 1 0 0,-2 0-1 0 0,6-27-421 0 0,-24 66-1 0 0,3-3-63 0 0,-1-1-1 0 0,0 0 1 0 0,-1-1-1 0 0,0 1 1 0 0,-1-1-1 0 0,-1 1 1 0 0,0-1-1 0 0,-1 0 1 0 0,-1 0-1 0 0,0 0 1 0 0,0 0-1 0 0,-1 0 1 0 0,-1 1-1 0 0,-1-1 1 0 0,0 0-1 0 0,0 1 1 0 0,-2 0-1 0 0,1 0 1 0 0,-2 0 0 0 0,0 0-1 0 0,0 1 1 0 0,-1 0-1 0 0,-4-5 65 0 0,8 14-25 0 0,0-1 0 0 0,0 1 1 0 0,0 0-1 0 0,-1 0 0 0 0,1 0 0 0 0,-1 0 0 0 0,0 1 0 0 0,0-1 1 0 0,0 1-1 0 0,0 0 0 0 0,0 0 0 0 0,0 0 0 0 0,-1 1 0 0 0,1 0 0 0 0,-1-1 1 0 0,1 2-1 0 0,-1-1 0 0 0,1 0 0 0 0,-1 1 0 0 0,0 0 0 0 0,1 0 1 0 0,-1 0-1 0 0,1 1 0 0 0,-1 0 0 0 0,1-1 0 0 0,-1 1 0 0 0,1 1 0 0 0,-1-1 1 0 0,1 1-1 0 0,0 0 0 0 0,0 0 0 0 0,0 0 0 0 0,0 0 0 0 0,0 1 1 0 0,-2 1 24 0 0,-8 11-9 0 0,0 0-1 0 0,1 1 1 0 0,1 0 0 0 0,0 1 0 0 0,1 0 0 0 0,1 1 0 0 0,1 0 0 0 0,0 1 0 0 0,1 0 0 0 0,1 0 0 0 0,1 1 0 0 0,1 0 0 0 0,1 0-1 0 0,0 0 1 0 0,2 1 0 0 0,0-1 0 0 0,1 1 0 0 0,1-1 0 0 0,1 1 0 0 0,1-1 0 0 0,2 6 9 0 0,-1-11 24 0 0,1-1 1 0 0,0 0-1 0 0,1 0 1 0 0,1 0-1 0 0,0-1 0 0 0,1 0 1 0 0,0 0-1 0 0,1 0 1 0 0,0-1-1 0 0,1-1 0 0 0,1 1 1 0 0,-1-1-1 0 0,2-1 1 0 0,0 0-1 0 0,0 0 1 0 0,0-1-1 0 0,1-1 0 0 0,1 0 1 0 0,0 0-1 0 0,0-1 1 0 0,0-1-1 0 0,0 0 0 0 0,1-1 1 0 0,0-1-1 0 0,0 0 1 0 0,4 0-25 0 0,11 0-70 0 0,-1-1 0 0 0,1-1 0 0 0,0-1 0 0 0,0-2 0 0 0,0-1 1 0 0,-1-1-1 0 0,1-2 0 0 0,-1-1 0 0 0,14-5 70 0 0,19-9-4237 0 0,-3-6-3912 0 0,-40 18-2280 0 0</inkml:trace>
  <inkml:trace contextRef="#ctx0" brushRef="#br0" timeOffset="61630.081">8005 5991 6785 0 0,'0'0'1820'0'0,"0"0"-269"0"0,0 0-145 0 0,0 0 7 0 0,0 0-34 0 0,0 0-124 0 0,0 0-115 0 0,0 0-99 0 0,0 0-127 0 0,-32-3-157 0 0,-98-4-151 0 0,128 6-582 0 0,-1 1 1 0 0,1 0-1 0 0,-1-1 1 0 0,1 1-1 0 0,-1 0 1 0 0,1 0 0 0 0,-1 0-1 0 0,0 0 1 0 0,1 1-1 0 0,-1-1 1 0 0,1 1-1 0 0,0 0 1 0 0,-1-1-1 0 0,1 1 1 0 0,-1 0-1 0 0,1 0 1 0 0,0 1-1 0 0,0-1 1 0 0,0 0-1 0 0,0 1 1 0 0,0-1-1 0 0,0 1 1 0 0,0 0-1 0 0,0 0 1 0 0,0-1-1 0 0,1 1 1 0 0,-2 2-25 0 0,-3 5 109 0 0,-10 10-37 0 0,2 1 0 0 0,0 0 0 0 0,1 1 0 0 0,2 1 0 0 0,0 0 0 0 0,1 0 0 0 0,1 1 0 0 0,1 1 0 0 0,1-1 0 0 0,1 1 0 0 0,1 0 0 0 0,1 1 0 0 0,2-1 0 0 0,0 1 0 0 0,2-1 0 0 0,0 1 0 0 0,3 17-72 0 0,-2-35 23 0 0,1-1 1 0 0,-1 1-1 0 0,1 0 0 0 0,0 0 1 0 0,1-1-1 0 0,-1 1 0 0 0,1-1 1 0 0,1 0-1 0 0,-1 0 0 0 0,1 0 1 0 0,0 0-1 0 0,0-1 0 0 0,1 1 1 0 0,0-1-1 0 0,0 0 0 0 0,0-1 1 0 0,0 1-1 0 0,1-1 0 0 0,0 0 1 0 0,0 0-1 0 0,0-1 0 0 0,0 0 0 0 0,0 0 1 0 0,1 0-1 0 0,0-1 0 0 0,-1 0 1 0 0,1 0-1 0 0,0-1 0 0 0,0 1 1 0 0,0-2-1 0 0,0 1 0 0 0,0-1 1 0 0,0 0-1 0 0,0 0 0 0 0,0-1 1 0 0,0 0-1 0 0,0 0 0 0 0,-1-1 1 0 0,1 0-1 0 0,0 0 0 0 0,-1 0 1 0 0,1-1-1 0 0,5-3-23 0 0,8-10 128 0 0,-1-2-1 0 0,0 0 1 0 0,-1-1-1 0 0,-1-1 1 0 0,-1-1 0 0 0,-1 0-1 0 0,-1-1 1 0 0,-1 0-1 0 0,-1-1 1 0 0,0 0 0 0 0,-2-1-1 0 0,-1-1 1 0 0,3-15-128 0 0,-2 11-14 0 0,-1-1 0 0 0,-2 0 0 0 0,-1 0 0 0 0,-2-1 0 0 0,0 0 1 0 0,-3 0-1 0 0,0-13 14 0 0,-18-8 14 0 0,7 65-1418 0 0,9-1 1396 0 0,1 0-1 0 0,1 0 1 0 0,0 0 0 0 0,1 0-1 0 0,0 0 1 0 0,0 0 0 0 0,1 0 0 0 0,1-1-1 0 0,0 0 1 0 0,1 1 0 0 0,0-1-1 0 0,0-1 1 0 0,1 1 0 0 0,1-1-1 0 0,-1 0 1 0 0,2-1 0 0 0,0 1 0 0 0,0-1-1 0 0,0-1 1 0 0,1 0 0 0 0,0 0-1 0 0,1-1 1 0 0,0 0 0 0 0,0 0-1 0 0,0-1 1 0 0,1 0 0 0 0,0-1 0 0 0,0-1-1 0 0,0 0 1 0 0,1 0 0 0 0,-1-1-1 0 0,1 0 1 0 0,0-1 0 0 0,0 0 0 0 0,0-1-1 0 0,1-1 9 0 0,9 0 116 0 0,-8 1 5 0 0,-1 0 0 0 0,1-2 0 0 0,0 0 0 0 0,0 0 0 0 0,-1-2 0 0 0,1 1 0 0 0,-1-2 0 0 0,0 0 0 0 0,2-1-121 0 0,17-12 123 0 0,-1-2 1 0 0,0-2 0 0 0,-2 0 0 0 0,-1-2 0 0 0,0-1 0 0 0,-2-2 0 0 0,-1 0 0 0 0,-1-2 0 0 0,16-23-124 0 0,0 3 42 0 0,-39 47-48 0 0,-1 0 1 0 0,1 0-1 0 0,-1 0 1 0 0,1-1-1 0 0,-1 1 1 0 0,1 0-1 0 0,-1 0 0 0 0,1 1 1 0 0,0-1-1 0 0,0 0 1 0 0,-1 0-1 0 0,1 0 1 0 0,0 0-1 0 0,0 1 0 0 0,0-1 1 0 0,0 0-1 0 0,0 1 1 0 0,0-1-1 0 0,0 1 0 0 0,0-1 1 0 0,0 1-1 0 0,0-1 1 0 0,1 1-1 0 0,-1 0 1 0 0,0-1-1 0 0,0 1 0 0 0,0 0 1 0 0,0 0-1 0 0,1 0 1 0 0,-1 0-1 0 0,0 0 0 0 0,0 0 1 0 0,0 0-1 0 0,0 1 1 0 0,1-1-1 0 0,-1 0 1 0 0,0 1-1 0 0,0-1 0 0 0,0 1 1 0 0,0-1-1 0 0,0 1 1 0 0,0-1-1 0 0,0 1 6 0 0,10 19 4 0 0,0 0 0 0 0,1-1 0 0 0,1-1-1 0 0,1 0 1 0 0,0-1 0 0 0,1 0 0 0 0,1-1 0 0 0,1-1 0 0 0,17 12-4 0 0,-17-14-38 0 0,0 0 1 0 0,0-2 0 0 0,2 0-1 0 0,-1-1 1 0 0,1-1 0 0 0,1-1-1 0 0,0 0 1 0 0,8 1 37 0 0,3-17-3208 0 0,-17-10-6238 0 0,-12 16 7366 0 0,3-3-7982 0 0</inkml:trace>
  <inkml:trace contextRef="#ctx0" brushRef="#br0" timeOffset="61883.195">9507 5630 12123 0 0,'0'0'1353'0'0,"0"0"-66"0"0,0 0 69 0 0,0 0-33 0 0,0 0-206 0 0,0 0-223 0 0,-29 32-187 0 0,-93 102-164 0 0,-13 15 299 0 0,-272 312-1110 0 0,395-448-37 0 0,2 0 1 0 0,0 1 0 0 0,1 0 0 0 0,0 1 0 0 0,1-1 0 0 0,0 2 0 0 0,1-1 0 0 0,-1 7 304 0 0,8-21-148 0 0,-1 0 0 0 0,1-1 0 0 0,0 1 0 0 0,-1 0 0 0 0,1 0 0 0 0,0 0 0 0 0,0 0 0 0 0,-1 0 0 0 0,1 0 0 0 0,0 0 0 0 0,0 0 0 0 0,0 0 0 0 0,0-1 0 0 0,0 1 0 0 0,0 0 0 0 0,0 0 0 0 0,1 0-1 0 0,-1 0 1 0 0,0 0 0 0 0,0 0 0 0 0,1 0 0 0 0,-1 0 0 0 0,1-1 0 0 0,-1 1 0 0 0,1 0 0 0 0,-1 0 0 0 0,1-1 0 0 0,-1 1 0 0 0,1 0 0 0 0,0 0 0 0 0,-1-1 0 0 0,1 1 0 0 0,0-1 0 0 0,-1 1 0 0 0,1-1 0 0 0,0 1 0 0 0,0-1 0 0 0,0 1 0 0 0,0-1 0 0 0,-1 0 0 0 0,1 1 0 0 0,0-1 0 0 0,0 0 0 0 0,0 0 0 0 0,0 0 0 0 0,0 1 0 0 0,0-1 0 0 0,0 0 0 0 0,0 0-1 0 0,0-1 1 0 0,0 1 0 0 0,0 0 0 0 0,-1 0 0 0 0,1 0 0 0 0,0-1 0 0 0,0 1 148 0 0,49-18-9423 0 0,-39 14 8292 0 0</inkml:trace>
  <inkml:trace contextRef="#ctx0" brushRef="#br0" timeOffset="62142.679">9658 5858 9394 0 0,'0'0'4144'0'0,"0"0"-2112"0"0,0 0-742 0 0,0 0-79 0 0,0 0-125 0 0,0 0-204 0 0,0 0-166 0 0,0 0-76 0 0,0 0-53 0 0,0 0-47 0 0,0 0-74 0 0,0 0-121 0 0,0 0-77 0 0,-6 28-101 0 0,-16 86-75 0 0,15 13-839 0 0,17-96-1776 0 0,-5-22-1463 0 0,2-4-4362 0 0,-1-2 92 0 0</inkml:trace>
  <inkml:trace contextRef="#ctx0" brushRef="#br0" timeOffset="62395.571">9711 5332 15075 0 0,'0'0'848'0'0,"0"0"-335"0"0,0 0-313 0 0,0 0-184 0 0,0 0-321 0 0,0 0-271 0 0,0 0-32 0 0,0 0 8 0 0,0 0-64 0 0,0 0-512 0 0,0 0-1017 0 0,0 0-1840 0 0,0 0-2464 0 0</inkml:trace>
  <inkml:trace contextRef="#ctx0" brushRef="#br0" timeOffset="62640.038">10424 5549 11747 0 0,'0'0'3028'0'0,"0"0"-1071"0"0,0 0-534 0 0,0 0-214 0 0,0 0-253 0 0,0 0-209 0 0,0 0-121 0 0,0 0-89 0 0,0 0-57 0 0,-32 19-85 0 0,-99 61-103 0 0,-2 23 227 0 0,83-41-658 0 0,49-60 102 0 0,0-1-1 0 0,0 1 0 0 0,0 0 0 0 0,0 0 1 0 0,0 0-1 0 0,1 0 0 0 0,-1 0 0 0 0,1 0 0 0 0,0 0 1 0 0,-1 0-1 0 0,1 1 0 0 0,0-1 0 0 0,0 0 1 0 0,0 0-1 0 0,1 0 0 0 0,-1 0 0 0 0,0 0 1 0 0,1 0-1 0 0,-1 0 0 0 0,1 0 0 0 0,0 0 0 0 0,0 0 1 0 0,0 0-1 0 0,0 0 0 0 0,0 0 0 0 0,0-1 1 0 0,0 1-1 0 0,0 0 0 0 0,1-1 0 0 0,-1 1 1 0 0,1-1-1 0 0,-1 1 0 0 0,1-1 0 0 0,0 0 0 0 0,0 1 38 0 0,88 40-815 0 0,-78-38 782 0 0,0 1 0 0 0,0 0-1 0 0,0 0 1 0 0,-1 1 0 0 0,1 0-1 0 0,-2 1 1 0 0,1 1 0 0 0,9 8 33 0 0,-19-15 31 0 0,0 0 1 0 0,0 0-1 0 0,1 0 1 0 0,-1 0-1 0 0,0 0 1 0 0,-1 0-1 0 0,1 1 1 0 0,0-1-1 0 0,0 1 1 0 0,0-1-1 0 0,-1 0 1 0 0,1 1 0 0 0,-1-1-1 0 0,1 1 1 0 0,-1-1-1 0 0,0 1 1 0 0,1-1-1 0 0,-1 1 1 0 0,0 0-1 0 0,0-1 1 0 0,0 1-1 0 0,0-1 1 0 0,0 1-1 0 0,-1-1 1 0 0,1 1-1 0 0,0-1 1 0 0,-1 1-1 0 0,1-1 1 0 0,-1 1-1 0 0,0-1 1 0 0,1 1-1 0 0,-1-1 1 0 0,0 0-1 0 0,0 1 1 0 0,0-1-1 0 0,0 0 1 0 0,0 0-1 0 0,0 0 1 0 0,0 0-1 0 0,0 1 1 0 0,0-2-1 0 0,-1 1 1 0 0,1 0-1 0 0,0 0 1 0 0,-1 0-1 0 0,1 0 1 0 0,-2 0-32 0 0,-70 26-621 0 0,58-24-689 0 0,4-1-1167 0 0,1-1-3311 0 0,0-1-5423 0 0</inkml:trace>
  <inkml:trace contextRef="#ctx0" brushRef="#br0" timeOffset="64425.528">9726 5214 19396 0 0,'0'0'832'0'0,"0"0"-200"0"0,0 0-239 0 0,0 0-129 0 0,0 0 0 0 0,0 0-8 0 0,0 0-64 0 0,0 0-48 0 0,0 0-136 0 0,0 0-184 0 0,0 0-304 0 0,0 0-689 0 0,-2 0-863 0 0,2 7-1065 0 0,0 1-2248 0 0,0-1-4737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2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2801 0 0,'0'0'2260'0'0,"0"0"-718"0"0,0 0-265 0 0,0 0 120 0 0,0 0 142 0 0,0 0 32 0 0,0 0-94 0 0,0 0-187 0 0,0 0-198 0 0,0 0-180 0 0,0 0-178 0 0,3-3 1144 0 0,5 26-1246 0 0,-2-19-4041 0 0,4-1-3395 0 0,-4 0-3385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5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 58 6001 0 0,'0'0'3020'0'0,"0"0"-1507"0"0,0 0-413 0 0,0 0 41 0 0,0 0 103 0 0,0 0 90 0 0,0 0 9 0 0,0 0-150 0 0,0 0-239 0 0,0 0-251 0 0,0 0-246 0 0,-3-11-194 0 0,-11-36-121 0 0,8 80 354 0 0,-13 501 782 0 0,18-509-2162 0 0,8 92 1591 0 0,8-85-4854 0 0,13-8-5325 0 0,-26-24 1086 0 0</inkml:trace>
  <inkml:trace contextRef="#ctx0" brushRef="#br0" timeOffset="250.739">0 732 7001 0 0,'0'0'2562'0'0,"0"0"-2047"0"0,0 0-567 0 0,0 0 390 0 0,0 0 552 0 0,0 0 328 0 0,0 0 88 0 0,0 0-93 0 0,0 0-203 0 0,38-3-241 0 0,121-10-201 0 0,24-19 473 0 0,-138 22-950 0 0,-9 1-251 0 0,0 2-1 0 0,0 1 0 0 0,1 2 1 0 0,0 1-1 0 0,0 2 0 0 0,2 1 161 0 0,-16 7-2357 0 0,-12 4-3685 0 0,-8-4-3065 0 0</inkml:trace>
  <inkml:trace contextRef="#ctx0" brushRef="#br0" timeOffset="635.743">122 1111 6489 0 0,'0'0'1389'0'0,"0"0"-454"0"0,0 0 101 0 0,0 0 303 0 0,0 0 212 0 0,0 0-32 0 0,0 0-227 0 0,31-19-304 0 0,98-61-292 0 0,-58 50-2 0 0,-69 29-686 0 0,0 0 1 0 0,0 0-1 0 0,0 0 0 0 0,0 1 1 0 0,0-1-1 0 0,0 0 1 0 0,0 1-1 0 0,1 0 0 0 0,-1-1 1 0 0,0 1-1 0 0,0 0 1 0 0,1 0-1 0 0,-1 0 0 0 0,0 0 1 0 0,0 1-1 0 0,1-1 1 0 0,-1 1-1 0 0,0-1 0 0 0,0 1 1 0 0,0 0-1 0 0,0-1 1 0 0,1 1-1 0 0,-1 1 0 0 0,-1-1 1 0 0,1 0-1 0 0,0 0 1 0 0,0 1-1 0 0,0-1 0 0 0,-1 1 1 0 0,1-1-1 0 0,0 1 1 0 0,-1 0-1 0 0,0-1 0 0 0,1 1 1 0 0,-1 0-1 0 0,0 0 0 0 0,0 0 1 0 0,0 0-1 0 0,0 0 1 0 0,0 0-1 0 0,-1 1 0 0 0,1-1 1 0 0,-1 0-1 0 0,1 1-8 0 0,-3 9 108 0 0,0-1 0 0 0,-1 1 0 0 0,-1-1 0 0 0,0 1 0 0 0,0-1-1 0 0,-1 0 1 0 0,0-1 0 0 0,-1 1 0 0 0,-1-1 0 0 0,1 0 0 0 0,-1-1-1 0 0,-1 0 1 0 0,0 0 0 0 0,0 0 0 0 0,-6 4-108 0 0,-44 59 429 0 0,47-56-331 0 0,8-13-81 0 0,-1 1 1 0 0,1 0-1 0 0,0-1 0 0 0,1 1 1 0 0,-1 0-1 0 0,1 0 0 0 0,0 1 1 0 0,0-1-1 0 0,0 0 0 0 0,0 1 1 0 0,1-1-1 0 0,0 1 0 0 0,0 0 1 0 0,0-1-1 0 0,0 1 0 0 0,1 0 1 0 0,0-1-1 0 0,0 1 0 0 0,0 0 0 0 0,1 0 1 0 0,-1-1-1 0 0,1 1 0 0 0,0 1-17 0 0,3-2 43 0 0,0-1-1 0 0,0 0 0 0 0,0 1 0 0 0,0-1 1 0 0,1 0-1 0 0,-1-1 0 0 0,1 1 0 0 0,-1-1 1 0 0,1 0-1 0 0,0 0 0 0 0,0 0 0 0 0,0-1 1 0 0,0 0-1 0 0,0 0 0 0 0,0 0 0 0 0,1-1 1 0 0,-1 1-1 0 0,0-1 0 0 0,0 0 0 0 0,0-1 0 0 0,1 1 1 0 0,-1-1-1 0 0,4-1-42 0 0,16 1 117 0 0,47-23-1583 0 0,-51 10-1879 0 0,-1 0-3540 0 0,-13 7-3348 0 0</inkml:trace>
  <inkml:trace contextRef="#ctx0" brushRef="#br0" timeOffset="1301.916">832 1148 4409 0 0,'0'0'4057'0'0,"0"0"-1965"0"0,0 0-525 0 0,0 0 35 0 0,0 0-3 0 0,0 0-148 0 0,0 0-209 0 0,0 0-246 0 0,0 0-251 0 0,0 0-181 0 0,0 0-136 0 0,0 0-73 0 0,0 0-16 0 0,8-25 6 0 0,29-81 17 0 0,17 19 453 0 0,-35 65-602 0 0,150-173 969 0 0,-167 251-2520 0 0,6 95 1349 0 0,-7-149 2 0 0,0 0 0 0 0,1 0 1 0 0,-1 0-1 0 0,1 0 0 0 0,0 0 0 0 0,-1-1 1 0 0,1 1-1 0 0,0 0 0 0 0,0-1 1 0 0,0 1-1 0 0,0-1 0 0 0,1 0 1 0 0,-1 0-1 0 0,0 0 0 0 0,0 0 1 0 0,1 0-1 0 0,-1 0 0 0 0,1-1 0 0 0,-1 1 1 0 0,1-1-1 0 0,-1 0 0 0 0,1 1 1 0 0,-1-1-1 0 0,1 0 0 0 0,-1-1 1 0 0,1 1-1 0 0,-1 0 0 0 0,0-1 1 0 0,1 1-1 0 0,-1-1 0 0 0,1 0 0 0 0,-1 0 1 0 0,0 0-1 0 0,0 0 0 0 0,1 0 1 0 0,-1 0-1 0 0,0-1 0 0 0,0 1 1 0 0,0-1-1 0 0,0 1 0 0 0,0-1 1 0 0,-1 0-1 0 0,1 0 0 0 0,0 0 0 0 0,-1 0 1 0 0,0 0-1 0 0,1 0 0 0 0,-1 0 1 0 0,0 0-14 0 0,194-247 312 0 0,-133 183-436 0 0,-61 66 105 0 0,-1 0 0 0 0,1 0 0 0 0,0 0-1 0 0,0 0 1 0 0,0 0 0 0 0,0 0 0 0 0,0 0 0 0 0,0 1 0 0 0,0-1 0 0 0,-1 0 0 0 0,1 1 0 0 0,0-1 0 0 0,0 1 0 0 0,0-1 0 0 0,-1 1 0 0 0,1-1-1 0 0,0 1 1 0 0,0-1 0 0 0,-1 1 0 0 0,1 0 0 0 0,-1-1 0 0 0,1 1 0 0 0,0 0 0 0 0,-1 0 0 0 0,1-1 0 0 0,-1 1 0 0 0,0 0 0 0 0,1 0 0 0 0,-1 0 0 0 0,0 0-1 0 0,1-1 1 0 0,-1 1 0 0 0,0 0 0 0 0,0 0 0 0 0,0 0 0 0 0,0 0 0 0 0,0 0 0 0 0,0 0 0 0 0,0 0 0 0 0,0 0 0 0 0,0 0 0 0 0,0-1 0 0 0,-1 1-1 0 0,1 0 1 0 0,0 0 0 0 0,-1 0 19 0 0,-1 267 74 0 0,3-260-253 0 0,0 0 0 0 0,0 0 0 0 0,1 0 1 0 0,0 0-1 0 0,1 0 0 0 0,0-1 0 0 0,0 1 1 0 0,1-1-1 0 0,0 1 0 0 0,0-1 1 0 0,4 5 178 0 0,7 5-4191 0 0,1-2-3386 0 0,-12-12-1761 0 0</inkml:trace>
  <inkml:trace contextRef="#ctx0" brushRef="#br0" timeOffset="1699.751">1786 485 10434 0 0,'0'0'119'0'0,"0"0"-100"0"0,0 0 190 0 0,0 0 468 0 0,0 0 394 0 0,0 0 116 0 0,0 0-84 0 0,0 0-213 0 0,0 0-210 0 0,0 0-107 0 0,0 0-61 0 0,0 0-52 0 0,0 0-33 0 0,12 26-23 0 0,41 81-42 0 0,26 33 579 0 0,2 48-589 0 0,-55-138-302 0 0,-24-50 31 0 0,-1-1 0 0 0,0 1 0 0 0,0-1 0 0 0,0 1 0 0 0,0-1 0 0 0,0 1 0 0 0,1-1 0 0 0,-1 0 0 0 0,0 1 0 0 0,0-1 0 0 0,0 0 0 0 0,-1 0 0 0 0,1 0 0 0 0,0 0 0 0 0,0 0 0 0 0,0 0 0 0 0,-1 0 0 0 0,1 0 0 0 0,0 0 0 0 0,-1 0 1 0 0,1 0-1 0 0,-1 0 0 0 0,1 0 0 0 0,-1-1 0 0 0,0 1 0 0 0,1 0 0 0 0,-1 0 0 0 0,0-1 0 0 0,0 1 0 0 0,0 0 0 0 0,0-1-81 0 0,1-1 183 0 0,133-368 1444 0 0,-67 220-3312 0 0,-48 121-2551 0 0,2 2-3619 0 0,-16 20-3161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10498 0 0,'0'0'1558'0'0,"0"0"-469"0"0,0 0-400 0 0,0 0-105 0 0,0 0 21 0 0,0 0 35 0 0,0 0 34 0 0,0 0-77 0 0,0 0-94 0 0,0 0-124 0 0,0 0-119 0 0,0 0-95 0 0,0 0-59 0 0,-5 28-28 0 0,-15 88-42 0 0,12-45-100 0 0,1-32-3214 0 0,7-30-778 0 0,0-7 796 0 0,0 2-4543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5937 0 0,'0'0'264'0'0,"0"0"-472"0"0,0 0-432 0 0,0 0-368 0 0,0 0-640 0 0,0 0-1049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9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52 3937 0 0,'0'0'1204'0'0,"0"0"63"0"0,0 0 105 0 0,0 0 169 0 0,0 0 63 0 0,0 0-140 0 0,0 0-226 0 0,0 0-277 0 0,0 0-262 0 0,0 0-177 0 0,0 0-113 0 0,0 0-57 0 0,0 0-12 0 0,-3 5 11 0 0,-8 14 4 0 0,8-14-20 0 0,50-49 2037 0 0,-10 9-2104 0 0,-36 33-156 0 0,-1 2 51 0 0,0 0 29 0 0,0 0-3 0 0,-27 19 37 0 0,-30 25-497 0 0,53-38-1257 0 0,11-5-9113 0 0,0-1 1608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3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 6073 0 0,'0'0'3265'0'0,"0"0"-1630"0"0,0 0-507 0 0,0 0 35 0 0,0 0 93 0 0,0 0-29 0 0,0 0-197 0 0,0 0-214 0 0,0 0-198 0 0,0 0-154 0 0,0 0-110 0 0,29-15-88 0 0,88-44-78 0 0,-67 45 13 0 0,-49 13-197 0 0,0 1 0 0 0,1 0 0 0 0,-1 0 0 0 0,0 0 0 0 0,0 0 1 0 0,1 0-1 0 0,-1 0 0 0 0,0 0 0 0 0,0 0 0 0 0,0 0 0 0 0,1 1 0 0 0,-1-1 0 0 0,0 0 0 0 0,0 1 0 0 0,0-1 0 0 0,0 1 0 0 0,0-1 0 0 0,0 1 0 0 0,0 0 0 0 0,0 0 0 0 0,0-1 0 0 0,0 1 0 0 0,0 0 0 0 0,0 0 1 0 0,0 0-1 0 0,0 0 0 0 0,-1 0 0 0 0,1 0 0 0 0,0 0 0 0 0,-1 0 0 0 0,1 0 0 0 0,-1 0 0 0 0,1 0 0 0 0,-1 0 0 0 0,0 1 0 0 0,1-1 0 0 0,-1 0 0 0 0,0 0 0 0 0,0 0 0 0 0,0 1 0 0 0,0-1 0 0 0,0 0 0 0 0,0 0 1 0 0,0 1-1 0 0,0-1 0 0 0,0 0 0 0 0,-1 0 0 0 0,1 0 0 0 0,0 1 0 0 0,-1-1 0 0 0,1 0 0 0 0,-1 0-4 0 0,-1 5 50 0 0,0 0 1 0 0,-1 0 0 0 0,0 0-1 0 0,0-1 1 0 0,0 1-1 0 0,0-1 1 0 0,-1 0-1 0 0,0 0 1 0 0,0 0-1 0 0,0 0 1 0 0,-1-1-1 0 0,0 0 1 0 0,-2 2-51 0 0,-11 12 166 0 0,16-17-149 0 0,1 0 1 0 0,-1-1-1 0 0,1 1 1 0 0,-1 0-1 0 0,1 0 1 0 0,-1 0-1 0 0,1 0 1 0 0,0 1-1 0 0,-1-1 1 0 0,1 0-1 0 0,0 0 1 0 0,0 1-1 0 0,0-1 1 0 0,0 1-1 0 0,0-1 1 0 0,0 1-1 0 0,1-1 1 0 0,-1 1-1 0 0,0 0 1 0 0,1-1-1 0 0,-1 1 1 0 0,1 0-1 0 0,0-1 1 0 0,-1 1-1 0 0,1 0 1 0 0,0 0-1 0 0,0-1 1 0 0,0 1-1 0 0,0 0 1 0 0,0 0-1 0 0,1-1 1 0 0,-1 1-1 0 0,1 0 1 0 0,-1 0-1 0 0,1-1 1 0 0,-1 1-1 0 0,1-1 1 0 0,0 1-1 0 0,0 0 1 0 0,0-1-1 0 0,0 1 1 0 0,0-1-1 0 0,0 0 1 0 0,0 1-1 0 0,0-1 1 0 0,1 0-1 0 0,-1 0 1 0 0,0 0-1 0 0,1 0 1 0 0,-1 0-1 0 0,1 0 1 0 0,-1 0-1 0 0,1 0 1 0 0,0-1-1 0 0,-1 1 1 0 0,1 0-1 0 0,0-1 1 0 0,-1 0-18 0 0,17 3 216 0 0,-1-1 1 0 0,0-1 0 0 0,1-1 0 0 0,-1 0 0 0 0,1-2 0 0 0,-1 0 0 0 0,0 0-1 0 0,0-2 1 0 0,0 0 0 0 0,5-3-217 0 0,62-24-457 0 0,-50 15-7834 0 0,-27 12-2821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4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14715 0 0,'0'0'670'0'0,"0"0"-86"0"0,0 0-36 0 0,0 0 119 0 0,0 0 142 0 0,0 0 25 0 0,0 0-130 0 0,0 0-204 0 0,0 0-245 0 0,0 0-175 0 0,0 0-55 0 0,1 7 18 0 0,40 200 1065 0 0,-11-33-888 0 0,-9 0 1 0 0,-6 2-1 0 0,-9 13-220 0 0,-7-126-308 0 0,-3 0 0 0 0,-3 0-1 0 0,-3-1 1 0 0,-13 44 308 0 0,20-92-791 0 0,-1 4-1293 0 0,3-19-9870 0 0,1-3 5813 0 0</inkml:trace>
  <inkml:trace contextRef="#ctx0" brushRef="#br0" timeOffset="381.879">377 351 4713 0 0,'0'0'2271'0'0,"0"0"-1496"0"0,0 0-278 0 0,0 0 262 0 0,-31 36 335 0 0,-97 114 234 0 0,19-23 2224 0 0,93-109-3031 0 0,11-13-372 0 0,0-1 1 0 0,1 1-1 0 0,0 0 0 0 0,-1 1 0 0 0,2-1 0 0 0,-1 1 0 0 0,1 0 0 0 0,0 0 0 0 0,0 0 0 0 0,0 0 0 0 0,1 0 0 0 0,0 1 0 0 0,0-1 0 0 0,1 1 0 0 0,-1 2-149 0 0,43 18 777 0 0,122 5 1821 0 0,-66-6-1440 0 0,-81-20-1031 0 0,0 0 0 0 0,-1 1 0 0 0,1 1 0 0 0,-2 0-1 0 0,1 1 1 0 0,-1 1 0 0 0,0 0 0 0 0,-1 1 0 0 0,-1 1-1 0 0,1 0 1 0 0,-2 0 0 0 0,0 1 0 0 0,4 6-127 0 0,27 75-250 0 0,-39-82-1760 0 0,-3-9-2107 0 0,1 0-3532 0 0,-1 0-2253 0 0</inkml:trace>
  <inkml:trace contextRef="#ctx0" brushRef="#br0" timeOffset="628.417">891 1036 11106 0 0,'0'0'2073'0'0,"0"0"-1058"0"0,0 0-247 0 0,0 0 99 0 0,0 0 36 0 0,0 0-118 0 0,0 0-182 0 0,0 0-204 0 0,0 0-169 0 0,0 0-103 0 0,0 0-92 0 0,-1 27-81 0 0,-1 85-70 0 0,6-75-275 0 0,-3-36-3006 0 0,-1 2-3652 0 0,0-3-863 0 0</inkml:trace>
  <inkml:trace contextRef="#ctx0" brushRef="#br0" timeOffset="796.434">760 535 13659 0 0,'0'0'2809'0'0,"0"0"-2273"0"0,0 0-296 0 0,0 0-264 0 0,0 0-368 0 0,0 0-625 0 0,0 0-567 0 0,0 0-440 0 0,0 0-1425 0 0,0 0-5305 0 0</inkml:trace>
  <inkml:trace contextRef="#ctx0" brushRef="#br0" timeOffset="1267.829">1038 410 11514 0 0,'0'0'1077'0'0,"0"0"-222"0"0,0 0 57 0 0,0 0 193 0 0,0 0 38 0 0,0 0-108 0 0,0 0-151 0 0,0 0-126 0 0,0 0-71 0 0,0 0-59 0 0,0 0-44 0 0,35-5-48 0 0,110-16-79 0 0,-29-2 509 0 0,59-20-1466 0 0,-168 40-981 0 0,-7 2-3288 0 0,-1 1-4613 0 0,-1 0 2373 0 0</inkml:trace>
  <inkml:trace contextRef="#ctx0" brushRef="#br0" timeOffset="1513.862">1136 715 10418 0 0,'0'0'1254'0'0,"0"0"-94"0"0,0 0 180 0 0,0 0 159 0 0,0 0-96 0 0,0 0-261 0 0,0 0-263 0 0,0 0-215 0 0,0 0-148 0 0,0 0-143 0 0,33-10-113 0 0,103-31-71 0 0,1-7 65 0 0,-79 26-2651 0 0,6 5-7547 0 0,-50 15 934 0 0</inkml:trace>
  <inkml:trace contextRef="#ctx0" brushRef="#br0" timeOffset="2197.454">679 583 3825 0 0,'0'0'1059'0'0,"0"0"-130"0"0,0 0 75 0 0,0 0 149 0 0,0 0-1 0 0,0 0-161 0 0,0 0-195 0 0,0 0-156 0 0,0 0-42 0 0,0 0 24 0 0,0 0-4 0 0,0 0-53 0 0,0 0-105 0 0,3 3-113 0 0,8 12-41 0 0,-8-11-17 0 0,7-11 4043 0 0,13-19-3180 0 0,-23 26-1034 0 0,0 0 1 0 0,0 0-8 0 0,0 0-14 0 0,0 0-2 0 0,0 0 20 0 0,0 0 20 0 0,-1 7-1148 0 0,6-3-8433 0 0,-3-4-1403 0 0</inkml:trace>
  <inkml:trace contextRef="#ctx0" brushRef="#br0" timeOffset="3885.756">608 178 0 0 0,'0'0'532'0'0,"0"0"130"0"0,0 0-33 0 0,0 0-59 0 0,0 0-49 0 0,0 0-37 0 0,-4-1-11 0 0,1 1-291 0 0,1 0 0 0 0,0 0-1 0 0,0 0 1 0 0,0 0-1 0 0,0 1 1 0 0,0-1-1 0 0,0 1 1 0 0,0-1 0 0 0,0 1-1 0 0,0 0 1 0 0,0-1-1 0 0,0 1 1 0 0,1 0-1 0 0,-1 1 1 0 0,0-1 0 0 0,0 0-1 0 0,1 0 1 0 0,-1 1-1 0 0,1-1 1 0 0,-1 1-1 0 0,1-1 1 0 0,0 1-1 0 0,-1-1 1 0 0,1 1 0 0 0,0 0-1 0 0,0 0 1 0 0,0 0-182 0 0,-1 1 164 0 0,-25 29 1565 0 0,-1 0 0 0 0,-2-2 0 0 0,-1-2 0 0 0,-31 23-1729 0 0,-13 18 1919 0 0,6-4-709 0 0,17-23-858 0 0,-33 42 37 0 0,66-69-857 0 0,20-15-611 0 0,14-7-2810 0 0,-8 3-574 0 0,-5 1-5362 0 0</inkml:trace>
  <inkml:trace contextRef="#ctx0" brushRef="#br0" timeOffset="4948.948">889 1194 0 0 0,'0'0'84'0'0,"0"0"227"0"0,0 0 2 0 0,0 0-31 0 0,0 33 6656 0 0,1 11-866 0 0,10-40-591 0 0,28-5-4136 0 0,13-21-65 0 0,31-13-612 0 0,-63 33-1754 0 0,-6 10-4787 0 0,-11-4 714 0 0,2 0-5321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5:57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3067 387 4329 0 0,'0'0'1028'0'0,"0"0"11"0"0,0 0-23 0 0,0 0-24 0 0,0 0 3 0 0,0 0-8 0 0,0 0-11 0 0,0 0-49 0 0,0 0-96 0 0,0 0-103 0 0,0 0-77 0 0,-30-20-87 0 0,-94-63-64 0 0,51 50 443 0 0,43 23-514 0 0,0 2 0 0 0,-1 2 0 0 0,0 1 0 0 0,0 1 0 0 0,0 1 0 0 0,-4 2-429 0 0,-4 0 46 0 0,-1 2 1 0 0,1 2-1 0 0,0 2 1 0 0,-1 1-1 0 0,-18 7-46 0 0,-52 22 143 0 0,2 4 0 0 0,2 6 1 0 0,1 4-1 0 0,3 4 0 0 0,3 5 0 0 0,-92 70-143 0 0,156-100-18 0 0,1 1 0 0 0,1 1 0 0 0,2 2 0 0 0,1 1 0 0 0,2 2 0 0 0,1 0 0 0 0,2 2 0 0 0,0 2 18 0 0,12-13-32 0 0,1 0-1 0 0,1 0 1 0 0,1 1-1 0 0,2 0 1 0 0,0 1 0 0 0,2 0-1 0 0,1 0 1 0 0,1 0 0 0 0,2 0-1 0 0,0 1 1 0 0,3 13 32 0 0,4-10-21 0 0,1 0 0 0 0,1-1 0 0 0,2 0 0 0 0,1 0 0 0 0,2-1-1 0 0,1 0 1 0 0,1-1 0 0 0,1-1 0 0 0,2 0 0 0 0,1-1 0 0 0,0-1 0 0 0,3-1 0 0 0,0 0 0 0 0,1-2 0 0 0,16 13 21 0 0,40 46 13 0 0,-4 5 0 0 0,-4 2 1 0 0,11 23-14 0 0,-60-78 20 0 0,-1 0 1 0 0,-1 1 0 0 0,-2 1 0 0 0,-1 1-1 0 0,-2 0 1 0 0,-2 1 0 0 0,-1 1 0 0 0,-3-1-1 0 0,0 2 1 0 0,-3-1 0 0 0,-1 1-21 0 0,-3-6 51 0 0,-2 0 0 0 0,-2 0 0 0 0,-1 0 0 0 0,-1-1 0 0 0,-2 0 0 0 0,-1 0-1 0 0,-2 0 1 0 0,-1-1 0 0 0,-2-1 0 0 0,-8 15-51 0 0,-16 28 162 0 0,-4-2 1 0 0,-3-1-1 0 0,-3-2 0 0 0,-3-3 0 0 0,-49 50-162 0 0,-82 72 1228 0 0,-46 26-1228 0 0,5-4 387 0 0,209-200-410 0 0,2 0-1 0 0,-1 1 1 0 0,1 1 0 0 0,1 0-1 0 0,0 0 1 0 0,1 1 0 0 0,0 0-1 0 0,1 1 1 0 0,0 0 0 0 0,1 0-1 0 0,1 1 1 0 0,0 0 0 0 0,1 0-1 0 0,1 0 1 0 0,0 0 0 0 0,1 1-1 0 0,1 0 1 0 0,0 0 23 0 0,2 3-61 0 0,0 0 1 0 0,1-1-1 0 0,1 1 0 0 0,1-1 0 0 0,1 1 0 0 0,0-1 1 0 0,6 15 60 0 0,27 53-21 0 0,4-1 0 0 0,4-3 1 0 0,3-2-1 0 0,53 69 21 0 0,-64-99 28 0 0,2-1 1 0 0,3-2-1 0 0,1-2 0 0 0,2-2 1 0 0,2-2-1 0 0,2-2 0 0 0,1-2 0 0 0,2-2 1 0 0,2-3-1 0 0,1-2 0 0 0,1-2 1 0 0,1-3-1 0 0,19 4-28 0 0,26-2 47 0 0,0-4 0 0 0,2-4 0 0 0,0-5 0 0 0,1-5-1 0 0,0-4 1 0 0,0-5 0 0 0,21-5-47 0 0,37-5 48 0 0,-1-7 0 0 0,-1-7-1 0 0,-1-7 1 0 0,-1-7 0 0 0,1-8-48 0 0,-52 12 75 0 0,-2-5 0 0 0,-1-4 0 0 0,0-7-75 0 0,-71 34 64 0 0,-1-2-1 0 0,-1-1 0 0 0,0-2 1 0 0,-2-1-1 0 0,0-1 1 0 0,-2-2-1 0 0,-1-1 0 0 0,-1-1 1 0 0,-1-1-1 0 0,-1-1 1 0 0,-2-1-1 0 0,-1-1 0 0 0,6-13-63 0 0,4-30 99 0 0,-4-1-1 0 0,-2 0 0 0 0,-4-2 0 0 0,-4-1 0 0 0,-3-1 0 0 0,-3 0 0 0 0,-4 0 1 0 0,-3-1-1 0 0,-4 1 0 0 0,-8-62-98 0 0,4 92 9 0 0,-2 2-1 0 0,-2-1 1 0 0,-2 1 0 0 0,-2 0 0 0 0,-3 1-1 0 0,-1 0 1 0 0,-2 1 0 0 0,-2 2 0 0 0,-19-30-9 0 0,-55-84-34 0 0,49 88 1 0 0,4-2 0 0 0,3-2 1 0 0,3-3 32 0 0,28 58-28 0 0,1-1 0 0 0,1 0 1 0 0,1-1-1 0 0,0 1 0 0 0,2-1 1 0 0,0 1-1 0 0,1-1 1 0 0,1 0-1 0 0,1 0 0 0 0,0 1 1 0 0,2-1-1 0 0,0 1 0 0 0,2-1 1 0 0,0 1-1 0 0,1 0 1 0 0,0 1-1 0 0,2-1 0 0 0,0 1 1 0 0,1 1-1 0 0,1 0 0 0 0,6-8 28 0 0,41-44-47 0 0,3 3 0 0 0,2 2-1 0 0,3 3 1 0 0,3 3-1 0 0,2 4 1 0 0,3 2-1 0 0,2 3 1 0 0,61-28 47 0 0,-50 24-9 0 0,732-414 233 0 0,-782 445-183 0 0,-19 15-2 0 0,-1-2 1 0 0,-1 0-1 0 0,0-1 0 0 0,0-1 0 0 0,-1 0 0 0 0,0-1 1 0 0,-1-1-1 0 0,0 0 0 0 0,-1 0 0 0 0,-1-1 1 0 0,2-4-40 0 0,-11 10 39 0 0,-1 1 0 0 0,0-1 1 0 0,-1 1-1 0 0,0-1 1 0 0,0 0-1 0 0,-1 1 0 0 0,0-1 1 0 0,0 0-1 0 0,0 1 1 0 0,-1-1-1 0 0,0 1 1 0 0,-1 0-1 0 0,0 0 0 0 0,0 0 1 0 0,-1 0-1 0 0,1 0 1 0 0,-1 0-1 0 0,-1 1 1 0 0,1 0-1 0 0,-1 0 0 0 0,0 0 1 0 0,-1 1-1 0 0,1 0 1 0 0,-1 0-1 0 0,-5-4-39 0 0,-29-25 18 0 0,-1 2 1 0 0,-2 1-1 0 0,-1 2 1 0 0,-1 3-1 0 0,-1 1 1 0 0,-1 2-1 0 0,-31-9-18 0 0,14 3 8 0 0,-172-69-58 0 0,-4 10-1 0 0,-3 11 0 0 0,-7 9 51 0 0,-10 9-125 0 0,-79 0 125 0 0,17 36-383 0 0,254-10-2897 0 0,42 22 1561 0 0,-29-14-2741 0 0,19 10-4005 0 0,23 11 1656 0 0</inkml:trace>
  <inkml:trace contextRef="#ctx0" brushRef="#br0" timeOffset="5086.287">3866 954 496 0 0,'0'0'812'0'0,"0"0"-26"0"0,0 0 106 0 0,0 0 171 0 0,0 0 94 0 0,0 0-12 0 0,0 0-101 0 0,0 0-135 0 0,0 0-154 0 0,0 0-180 0 0,0 0-176 0 0,3 19 781 0 0,-60 197 1798 0 0,35-69-3530 0 0,21-134-1175 0 0,1-11-7695 0 0,0-2 6932 0 0</inkml:trace>
  <inkml:trace contextRef="#ctx0" brushRef="#br0" timeOffset="6077.814">3769 1005 1712 0 0,'0'0'811'0'0,"0"0"-293"0"0,0 0-122 0 0,0 0 49 0 0,0 0 90 0 0,0 0 56 0 0,0 0 32 0 0,0 0-6 0 0,0 0-14 0 0,0 0-44 0 0,0 0-83 0 0,0 0-79 0 0,0 0-70 0 0,27 2-15 0 0,87 6 3 0 0,65 8 1952 0 0,-95-12-1368 0 0,-45 21-1230 0 0,-22 68 2021 0 0,-32 127 174 0 0,11-176-948 0 0,4-43-838 0 0,0-1 2 0 0,0 0 4 0 0,0 0 14 0 0,0 0 1 0 0,0 0 5 0 0,0 0 9 0 0,0 0 11 0 0,0 0-1 0 0,0 0 5 0 0,0 0 1 0 0,0 0-18 0 0,0 0-3 0 0,0 0-10 0 0,0 0-10 0 0,0 0-10 0 0,0 0-12 0 0,0 0-10 0 0,0 0-6 0 0,0 0 2 0 0,0 0-6 0 0,0 0 8 0 0,0 0 8 0 0,0 0 2 0 0,0 0 21 0 0,0 0-5 0 0,0 0 19 0 0,-28 0 2163 0 0,-297 4-1644 0 0,281 5-592 0 0,-9 0-2843 0 0,52-9 1450 0 0,1 0-681 0 0,0 0-1021 0 0,0 0-1704 0 0,0 0-2958 0 0</inkml:trace>
  <inkml:trace contextRef="#ctx0" brushRef="#br0" timeOffset="9155.418">4067 1167 168 0 0,'0'0'663'0'0,"0"0"28"0"0,0 0 166 0 0,0 0 195 0 0,0 0 125 0 0,0 0 0 0 0,0 0-74 0 0,0 0-60 0 0,0 0-37 0 0,0 0-20 0 0,0 0-35 0 0,24-18-30 0 0,77-59 23 0 0,439-317 5044 0 0,-42 96-5148 0 0,-431 261-859 0 0,-65 40-10 0 0,0 0 0 0 0,-1 0 0 0 0,1 0 0 0 0,0 0 0 0 0,-1 0 0 0 0,1 0 0 0 0,-1 1-1 0 0,0-1 1 0 0,0 0 0 0 0,-1 1 0 0 0,1-1 0 0 0,-1 1 0 0 0,1-1 0 0 0,-1 1 0 0 0,0-1 0 0 0,-1 1 0 0 0,1-1 0 0 0,0 1 0 0 0,-2 2 29 0 0,2-2-41 0 0,1 12 90 0 0,-1 0 0 0 0,-1 0 0 0 0,-1-1 0 0 0,0 1 0 0 0,-1-1 0 0 0,-1 1 0 0 0,0-1 0 0 0,-5 12-49 0 0,6-22 3 0 0,0 1 1 0 0,1-1-1 0 0,0 1 1 0 0,0 0-1 0 0,1 0 1 0 0,-1 0-1 0 0,1 0 1 0 0,1 0-1 0 0,-1 0 0 0 0,1 0 1 0 0,0 0-1 0 0,0 0 1 0 0,1 0-1 0 0,-1 1 1 0 0,2-1-4 0 0,0-4 25 0 0,0-1 0 0 0,0 1 0 0 0,0-1 0 0 0,1 0 0 0 0,-1 0 0 0 0,1 0 0 0 0,-1 0 0 0 0,1 0 0 0 0,-1 0 0 0 0,1 0 0 0 0,0-1 0 0 0,-1 0 0 0 0,1 1 0 0 0,0-1 0 0 0,-1 0 0 0 0,1 0 0 0 0,0 0 0 0 0,-1-1 0 0 0,1 1 0 0 0,-1-1 0 0 0,1 1-25 0 0,11-1 199 0 0,5-1 11 0 0,-1-1 0 0 0,1 0 1 0 0,-1-1-1 0 0,0-1 0 0 0,0-1 1 0 0,-1-1-1 0 0,0 0-210 0 0,32-11 383 0 0,108-44 803 0 0,-121 58-3229 0 0,-12 3-4513 0 0,-15 1 2263 0 0,-2 0-5979 0 0</inkml:trace>
  <inkml:trace contextRef="#ctx0" brushRef="#br0" timeOffset="12076.474">6070 228 3569 0 0,'0'0'264'0'0,"0"0"-80"0"0,0 0 79 0 0,0 0 194 0 0,0 0 164 0 0,0 0 165 0 0,0 0 125 0 0,0 0 36 0 0,0 0-55 0 0,-8 36-159 0 0,-24 111-214 0 0,-24 64 844 0 0,23-126-164 0 0,34-112 4695 0 0,1-28-6197 0 0,21-13 418 0 0,4 0 1 0 0,2 1-1 0 0,16-23-115 0 0,75-112 562 0 0,-121 202-573 0 0,1 0 1 0 0,0 1 0 0 0,0-1-1 0 0,0 0 1 0 0,0 1 0 0 0,0-1 0 0 0,0 0-1 0 0,0 1 1 0 0,0-1 0 0 0,0 0-1 0 0,0 1 1 0 0,0-1 0 0 0,0 0-1 0 0,0 1 1 0 0,0-1 0 0 0,1 0-1 0 0,-1 1 1 0 0,0-1 0 0 0,0 0-1 0 0,0 1 1 0 0,0-1 0 0 0,0 0-1 0 0,1 0 1 0 0,-1 1 0 0 0,0-1-1 0 0,0 0 1 0 0,1 0 0 0 0,-1 1 0 0 0,0-1-1 0 0,0 0 1 0 0,1 0 0 0 0,-1 0-1 0 0,0 1 1 0 0,1-1 0 0 0,-1 0-1 0 0,0 0 1 0 0,1 0 0 0 0,-1 0-1 0 0,0 0 1 0 0,1 0 0 0 0,-1 0-1 0 0,0 0 1 0 0,1 0 0 0 0,-1 0-1 0 0,0 0 1 0 0,1 0 0 0 0,-1 0 0 0 0,0 0-1 0 0,1 0 1 0 0,-1 0 0 0 0,0 0-1 0 0,1 0 1 0 0,-1 0 0 0 0,0 0-1 0 0,1-1 1 0 0,-1 1 0 0 0,0 0-1 0 0,0 0 1 0 0,1 0 0 0 0,-1-1-1 0 0,0 1 1 0 0,1 0 10 0 0,0 37 243 0 0,-1-34-245 0 0,-10 203 397 0 0,6-64-329 0 0,3-141-60 0 0,1-1 0 0 0,0 1-1 0 0,0-1 1 0 0,0 1-1 0 0,0-1 1 0 0,0 1-1 0 0,1-1 1 0 0,-1 1-1 0 0,0-1 1 0 0,0 1-1 0 0,0-1 1 0 0,0 0 0 0 0,0 1-1 0 0,1-1 1 0 0,-1 1-1 0 0,0-1 1 0 0,0 1-1 0 0,1-1 1 0 0,-1 0-1 0 0,0 1 1 0 0,1-1 0 0 0,-1 1-1 0 0,0-1 1 0 0,1 0-1 0 0,-1 0 1 0 0,1 1-1 0 0,-1-1 1 0 0,0 0-1 0 0,1 0 1 0 0,-1 1-1 0 0,1-1 1 0 0,-1 0 0 0 0,1 0-1 0 0,-1 0 1 0 0,1 0-1 0 0,-1 0 1 0 0,1 1-1 0 0,-1-1 1 0 0,1 0-1 0 0,-1 0 1 0 0,1 0-1 0 0,-1 0 1 0 0,1-1 0 0 0,-1 1-1 0 0,1 0 1 0 0,-1 0-1 0 0,1 0 1 0 0,-1 0-1 0 0,0 0 1 0 0,1-1-1 0 0,-1 1 1 0 0,1 0 0 0 0,-1 0-1 0 0,1-1 1 0 0,-1 1-1 0 0,0 0 1 0 0,1-1-1 0 0,-1 1 1 0 0,0 0-1 0 0,1-1 1 0 0,-1 1-1 0 0,0-1 1 0 0,1 1-6 0 0,26-23 609 0 0,63-124 204 0 0,-46 64-699 0 0,114-175-52 0 0,-140 236 2 0 0,-17 21-84 0 0,-1 1-50 0 0,0 19-277 0 0,-11 333 953 0 0,23-288-743 0 0,-4-57-2575 0 0,5-3-8769 0 0,-10-4 4361 0 0</inkml:trace>
  <inkml:trace contextRef="#ctx0" brushRef="#br0" timeOffset="12375.308">6915 438 15235 0 0,'0'0'870'0'0,"0"0"-282"0"0,0 0-112 0 0,0 0 47 0 0,0 0 40 0 0,0 0-35 0 0,0 0-114 0 0,0 0-125 0 0,0 0-95 0 0,0 0-74 0 0,0 0-64 0 0,0 0-33 0 0,0 0-30 0 0,-9 25-23 0 0,-24 75-28 0 0,25-48-1773 0 0,18-45-8595 0 0,-7-7 2899 0 0</inkml:trace>
  <inkml:trace contextRef="#ctx0" brushRef="#br0" timeOffset="12621.942">6926 85 13387 0 0,'0'0'2624'0'0,"0"0"-1959"0"0,0 0-193 0 0,0 0-64 0 0,0 0-40 0 0,0 0-96 0 0,0 0-232 0 0,0 0-376 0 0,0 0-304 0 0,0 0-329 0 0,0 0-767 0 0,0 0-2057 0 0,0 0-6969 0 0</inkml:trace>
  <inkml:trace contextRef="#ctx0" brushRef="#br0" timeOffset="50048.349">2559 4267 3337 0 0,'0'0'3251'0'0,"0"0"-1721"0"0,0 0-415 0 0,0 0 153 0 0,0 0 179 0 0,0 0 37 0 0,0 0-176 0 0,0 0-262 0 0,0 0-252 0 0,0 0-230 0 0,0 0-174 0 0,-4 4-126 0 0,-30 45 394 0 0,32-47-616 0 0,1 0 1 0 0,-1 0-1 0 0,1 1 0 0 0,0-1 1 0 0,0 1-1 0 0,0-1 0 0 0,0 1 1 0 0,0-1-1 0 0,1 1 1 0 0,-1 0-1 0 0,1-1 0 0 0,0 1 1 0 0,-1 0-1 0 0,1-1 0 0 0,0 1 1 0 0,1 0-1 0 0,-1-1 0 0 0,0 1 1 0 0,1 0-1 0 0,0-1 1 0 0,-1 1-1 0 0,1 0 0 0 0,0-1 1 0 0,0 0-1 0 0,1 1 0 0 0,-1-1 1 0 0,0 1-1 0 0,1-1 0 0 0,-1 0 1 0 0,1 0-1 0 0,0 0 1 0 0,0 0-1 0 0,0 0 0 0 0,0 0 1 0 0,0-1-1 0 0,0 1 0 0 0,0-1 1 0 0,1 1-1 0 0,-1-1 1 0 0,1 0-1 0 0,-1 0 0 0 0,1 0 1 0 0,-1 0-1 0 0,1 0 0 0 0,-1-1 1 0 0,1 1-1 0 0,1-1-42 0 0,2 1 122 0 0,0 0 1 0 0,0-1-1 0 0,0 0 1 0 0,0-1-1 0 0,0 1 0 0 0,-1-1 1 0 0,1 0-1 0 0,0-1 1 0 0,0 1-1 0 0,0-1 0 0 0,-1 0 1 0 0,1-1-1 0 0,-1 1 1 0 0,0-1-1 0 0,0 0 0 0 0,0-1 1 0 0,0 1-1 0 0,0-1 1 0 0,0 0-1 0 0,-1 0 0 0 0,0 0 1 0 0,0-1-1 0 0,0 1 1 0 0,-1-1-1 0 0,1 0 0 0 0,-1 0 1 0 0,0 0-1 0 0,-1-1 1 0 0,1 1-1 0 0,-1-1 0 0 0,0 1 1 0 0,0-1-1 0 0,-1 0 1 0 0,0 0-1 0 0,0 0 0 0 0,0-2-122 0 0,-2 6-5 0 0,-1-1 0 0 0,0 1 0 0 0,0-1 0 0 0,0 1 0 0 0,0 0-1 0 0,0-1 1 0 0,-1 1 0 0 0,1 1 0 0 0,-1-1 0 0 0,1 0 0 0 0,-1 0 0 0 0,0 1 0 0 0,0 0-1 0 0,1-1 1 0 0,-1 1 0 0 0,0 0 0 0 0,0 0 0 0 0,0 1 0 0 0,0-1 0 0 0,0 1-1 0 0,-1-1 1 0 0,1 1 0 0 0,0 0 0 0 0,0 0 0 0 0,0 1 0 0 0,0-1 0 0 0,-3 1 5 0 0,1 0-46 0 0,1 0 1 0 0,-1 0-1 0 0,1 0 1 0 0,0 1-1 0 0,-1-1 1 0 0,1 1-1 0 0,0 0 1 0 0,0 0 0 0 0,0 1-1 0 0,0-1 1 0 0,0 1-1 0 0,1 0 1 0 0,-1 0-1 0 0,1 0 1 0 0,0 0-1 0 0,0 1 1 0 0,0-1 0 0 0,0 1-1 0 0,1 0 1 0 0,-1 0-1 0 0,1 0 1 0 0,0 0-1 0 0,0 0 1 0 0,1 1-1 0 0,-2 3 46 0 0,5-7 96 0 0,0 1 0 0 0,-1-1-1 0 0,1 0 1 0 0,0 0 0 0 0,0 0-1 0 0,0 0 1 0 0,1 0 0 0 0,-1 0-1 0 0,0 0 1 0 0,0-1 0 0 0,0 1-1 0 0,1-1 1 0 0,-1 1 0 0 0,0-1 0 0 0,0 0-1 0 0,1 0 1 0 0,-1 0 0 0 0,0 0-1 0 0,1-1 1 0 0,-1 1 0 0 0,0 0-1 0 0,0-1 1 0 0,1 0 0 0 0,-1 0-1 0 0,0 1 1 0 0,0-1 0 0 0,0 0-1 0 0,0-1 1 0 0,0 1 0 0 0,0 0-1 0 0,1-2-95 0 0,4-6 266 0 0,-6 6-4910 0 0,-1-2-7070 0 0,0 4 1262 0 0</inkml:trace>
  <inkml:trace contextRef="#ctx0" brushRef="#br0" timeOffset="50938.348">3141 4374 8938 0 0,'0'0'2302'0'0,"0"0"-1414"0"0,0 0-284 0 0,0 0 238 0 0,0 0 195 0 0,32-2 54 0 0,106-6-67 0 0,247-27 1993 0 0,-115 9-2017 0 0,117 9-1000 0 0,-347 16 4 0 0,-19 0-38 0 0,0 0 0 0 0,1 1 1 0 0,-1 2-1 0 0,0 0 1 0 0,0 1-1 0 0,0 1 1 0 0,0 1-1 0 0,-1 0 0 0 0,13 7 34 0 0,-30-11-5 0 0,-1 0 0 0 0,0 0-1 0 0,0 1 1 0 0,0-1 0 0 0,0 0 0 0 0,-1 1-1 0 0,1 0 1 0 0,0-1 0 0 0,-1 1-1 0 0,1 0 1 0 0,-1 0 0 0 0,1 0 0 0 0,-1 0-1 0 0,0 0 1 0 0,0 0 0 0 0,0 0-1 0 0,0 0 1 0 0,0 0 0 0 0,0 1-1 0 0,-1-1 1 0 0,1 0 0 0 0,-1 1 0 0 0,0-1-1 0 0,1 0 1 0 0,-1 1 0 0 0,0-1-1 0 0,0 1 1 0 0,-1-1 0 0 0,1 0 0 0 0,0 1-1 0 0,-1-1 1 0 0,0 0 0 0 0,1 1-1 0 0,-1-1 1 0 0,0 0 0 0 0,0 0-1 0 0,0 0 1 0 0,-1 1 5 0 0,-52 76 883 0 0,-6-12-481 0 0,33-40-199 0 0,1 1 0 0 0,2 1 1 0 0,1 1-1 0 0,1 1 0 0 0,2 2 1 0 0,-13 27-204 0 0,30-56 23 0 0,1 0 0 0 0,0 0 1 0 0,0 0-1 0 0,1 0 0 0 0,-1 0 1 0 0,1 0-1 0 0,0 0 0 0 0,0 1 1 0 0,0-1-1 0 0,0 0 0 0 0,1 1 1 0 0,0-1-1 0 0,0 0 1 0 0,0 1-1 0 0,0-1 0 0 0,1 1 1 0 0,0-1-1 0 0,0 0 0 0 0,0 0 1 0 0,0 1-1 0 0,1-1 0 0 0,-1 0 1 0 0,1 0-1 0 0,0 0 1 0 0,0 0-1 0 0,1-1 0 0 0,-1 1 1 0 0,1-1-1 0 0,0 1 0 0 0,0-1 1 0 0,0 0-24 0 0,14 4 98 0 0,0 0 1 0 0,0-1-1 0 0,1-1 1 0 0,0-1-1 0 0,0 0 1 0 0,0-2-1 0 0,1 0 1 0 0,-1-1 0 0 0,1 0-1 0 0,-1-2 1 0 0,0 0-1 0 0,1-1 1 0 0,8-3-99 0 0,-15 4 24 0 0,438-61 258 0 0,-300 43-1565 0 0,-78 10-2585 0 0,-2 0-6751 0 0,-46 5 1330 0 0</inkml:trace>
  <inkml:trace contextRef="#ctx0" brushRef="#br0" timeOffset="51865.425">5996 4558 13611 0 0,'0'0'1056'0'0,"0"0"-542"0"0,0 0-238 0 0,0 0 44 0 0,0 0 114 0 0,0 0 92 0 0,0 0 31 0 0,0 0-29 0 0,0 0-69 0 0,0 0-75 0 0,0 0-101 0 0,-31 30-91 0 0,-97 93-55 0 0,53-28 65 0 0,-123 171 910 0 0,192-256-54 0 0,18-19-624 0 0,186-182 843 0 0,236-249 34 0 0,-440 550-826 0 0,-19 199-302 0 0,25-299-173 0 0,1 0 1 0 0,0 1-1 0 0,1-1 1 0 0,0 0-1 0 0,0 0 1 0 0,1 0-1 0 0,0-1 1 0 0,1 1-1 0 0,0-1 1 0 0,1 0-1 0 0,0 0 0 0 0,0 0 1 0 0,1 0-1 0 0,6 6-10 0 0,-60-66 2465 0 0,14 26-2651 0 0,0 2 0 0 0,-2 2 0 0 0,0 1 0 0 0,-2 2 0 0 0,-21-7 186 0 0,44 20-291 0 0,1 0-1 0 0,-1 1 0 0 0,0 1 1 0 0,0 0-1 0 0,0 2 0 0 0,-1-1 0 0 0,1 2 1 0 0,-4 0 291 0 0,-7 22-5233 0 0,23 3-5052 0 0,3-17 1116 0 0</inkml:trace>
  <inkml:trace contextRef="#ctx0" brushRef="#br0" timeOffset="52114.426">6986 4628 19388 0 0,'0'0'750'0'0,"0"0"-85"0"0,0 0 77 0 0,0 0 68 0 0,0 0-17 0 0,0 0-139 0 0,0 0-180 0 0,-33 36-118 0 0,-106 115-83 0 0,57-51 47 0 0,0 23-448 0 0,29-39-3390 0 0,36-61-372 0 0,7-13-2004 0 0,1-3-4261 0 0</inkml:trace>
  <inkml:trace contextRef="#ctx0" brushRef="#br0" timeOffset="52433.113">6552 4588 17964 0 0,'0'0'1036'0'0,"0"0"-434"0"0,0 0-230 0 0,0 0 18 0 0,0 0 96 0 0,0 0 111 0 0,0 0 54 0 0,0 0-49 0 0,0 0-98 0 0,0 0-99 0 0,18 32-76 0 0,60 103-60 0 0,6-23 292 0 0,-60-87-678 0 0,2-1 0 0 0,0-2 1 0 0,1 0-1 0 0,1-2 0 0 0,1-1 0 0 0,1-1 0 0 0,31 13 117 0 0,-33-21-3249 0 0,-18-9-1116 0 0,1-1-3820 0 0,-10 0 898 0 0</inkml:trace>
  <inkml:trace contextRef="#ctx0" brushRef="#br0" timeOffset="52681.343">7270 4868 8002 0 0,'0'0'1792'0'0,"0"0"-480"0"0,0 0-47 0 0,0 0 79 0 0,0 0-56 0 0,0 0-208 0 0,0 0-391 0 0,0 0-321 0 0,0 0-232 0 0,0 0-120 0 0,0 0-112 0 0,-88 187-112 0 0,86-179-192 0 0,2-1-433 0 0,0-3-679 0 0,0-4-1297 0 0,0 3-1856 0 0,0-3-2104 0 0</inkml:trace>
  <inkml:trace contextRef="#ctx0" brushRef="#br0" timeOffset="52834.155">7134 4463 19076 0 0,'0'0'1808'0'0,"0"0"-1255"0"0,0 0-193 0 0,0 0-88 0 0,0 0-192 0 0,0 0-368 0 0,0 0-569 0 0,0 0-327 0 0,0 0-16 0 0,0 0-336 0 0,0 0-921 0 0,0 0-2472 0 0,0 0-4769 0 0</inkml:trace>
  <inkml:trace contextRef="#ctx0" brushRef="#br0" timeOffset="53047.513">7780 4625 9962 0 0,'0'0'4434'0'0,"0"0"-2408"0"0,0 0-774 0 0,0 0-82 0 0,0 0-171 0 0,0 0-236 0 0,0 0-224 0 0,0 0-166 0 0,0 0-106 0 0,0 0-109 0 0,-31 17-92 0 0,-94 54-112 0 0,86-33-216 0 0,39-32 167 0 0,0-2 3 0 0,0 1-1 0 0,0 0 1 0 0,0 0 0 0 0,1 0-1 0 0,0 0 1 0 0,0 0 0 0 0,0 0-1 0 0,0-1 1 0 0,1 1 0 0 0,0 0 0 0 0,0-1-1 0 0,0 1 1 0 0,1-1 0 0 0,-1 0-1 0 0,1 0 1 0 0,0 0 0 0 0,0 0-1 0 0,1 0 1 0 0,-1-1 0 0 0,1 0 0 0 0,0 1-1 0 0,0-1 1 0 0,0 0 0 0 0,0-1-1 0 0,0 1 1 0 0,1-1 0 0 0,-1 0-1 0 0,2 1 93 0 0,-2-1 8 0 0,64 52-233 0 0,-66-52 284 0 0,0 0 1 0 0,0 0-1 0 0,0 0 1 0 0,0 0 0 0 0,0 0-1 0 0,-1 0 1 0 0,1 1-1 0 0,-1-1 1 0 0,1 1-1 0 0,-1-1 1 0 0,0 1 0 0 0,0 0-1 0 0,0-1 1 0 0,0 1-1 0 0,-1 0 1 0 0,1 0 0 0 0,-1-1-1 0 0,0 1 1 0 0,0 0-1 0 0,0 0 1 0 0,0 0-1 0 0,0-1 1 0 0,0 1 0 0 0,-1 0-1 0 0,1 0 1 0 0,-1-1-1 0 0,-1 4-59 0 0,-1-2 92 0 0,0 0-1 0 0,0 0 1 0 0,-1 0-1 0 0,1-1 1 0 0,-1 1 0 0 0,0-1-1 0 0,0 0 1 0 0,0 0-1 0 0,-1 0 1 0 0,1-1-1 0 0,-1 1 1 0 0,1-1-1 0 0,-1 0 1 0 0,0 0-1 0 0,0-1 1 0 0,0 0-1 0 0,0 0 1 0 0,-1 0-92 0 0,-57 7-4955 0 0,58-8-792 0 0,2 0-5187 0 0</inkml:trace>
  <inkml:trace contextRef="#ctx0" brushRef="#br0" timeOffset="53969.944">7364 4415 13571 0 0,'0'0'2691'0'0,"0"0"-1572"0"0,0 0-441 0 0,0 0 20 0 0,0 0 43 0 0,0 0-15 0 0,0 0-68 0 0,0 0-111 0 0,0 0-138 0 0,0 0-148 0 0,0 0-189 0 0,0 0-200 0 0,0 0-201 0 0,-15 1-212 0 0,-41 4-241 0 0,51-1-1204 0 0,18 0-2748 0 0,-13-4 3978 0 0,8 0-9718 0 0</inkml:trace>
  <inkml:trace contextRef="#ctx0" brushRef="#br0" timeOffset="55087.482">4886 5880 12307 0 0,'0'0'609'0'0,"0"0"-179"0"0,0 0 11 0 0,0 0 167 0 0,0 0 168 0 0,0 0 56 0 0,0 0-47 0 0,-30 34-136 0 0,-91 110-176 0 0,117-140-446 0 0,0 0-1 0 0,0 0 0 0 0,0 0 0 0 0,1 0 0 0 0,0 1 0 0 0,0 0 1 0 0,0 0-1 0 0,0-1 0 0 0,1 2 0 0 0,-1-1 0 0 0,1 0 0 0 0,1 0 1 0 0,-1 1-1 0 0,1-1 0 0 0,0 1 0 0 0,0-1 0 0 0,0 2-26 0 0,0 9 68 0 0,-1-10-28 0 0,0 1 0 0 0,0-1 1 0 0,1 1-1 0 0,0-1 0 0 0,0 1 0 0 0,1 0 1 0 0,-1-1-1 0 0,1 1 0 0 0,1 0 1 0 0,-1 0-1 0 0,1-1 0 0 0,1 1 1 0 0,-1-1-1 0 0,1 1 0 0 0,0-1 0 0 0,0 1 1 0 0,1-1-1 0 0,0 0 0 0 0,0 0 1 0 0,1 0-1 0 0,-1-1 0 0 0,1 1 1 0 0,0-1-1 0 0,1 0 0 0 0,-1 0 1 0 0,1 0-1 0 0,0-1 0 0 0,0 0 0 0 0,1 0 1 0 0,-1 0-1 0 0,1 0 0 0 0,0-1 1 0 0,0 0-1 0 0,0 0 0 0 0,0-1 1 0 0,4 2-41 0 0,-3-3 92 0 0,0-1 0 0 0,0 0 1 0 0,-1 0-1 0 0,1 0 0 0 0,0-1 1 0 0,0 1-1 0 0,0-2 1 0 0,-1 1-1 0 0,1-1 0 0 0,0 0 1 0 0,-1-1-1 0 0,0 1 1 0 0,0-1-1 0 0,1 0 0 0 0,-2-1 1 0 0,1 0-1 0 0,0 0 0 0 0,-1 0 1 0 0,0 0-1 0 0,0-1 1 0 0,0 0-1 0 0,0 0 0 0 0,-1 0 1 0 0,1-2-93 0 0,3-3 1 0 0,-2 0 0 0 0,1-1 0 0 0,-1 1 0 0 0,0-1 0 0 0,-1-1 0 0 0,-1 1 0 0 0,0-1 0 0 0,0 0 0 0 0,-1 0 0 0 0,-1 0 1 0 0,0 0-1 0 0,0-1 0 0 0,-1-2-1 0 0,0-2-382 0 0,-1 1 0 0 0,0 0 0 0 0,-1 0 0 0 0,-1 0 0 0 0,0 0 0 0 0,-1 0 0 0 0,-1 1 0 0 0,-1-1 0 0 0,0 1 0 0 0,0 0 0 0 0,-2 0 0 0 0,0 1 0 0 0,-1 0 0 0 0,0 0 0 0 0,-1 0 0 0 0,0 1 0 0 0,-2 1 0 0 0,-2-3 382 0 0,9 10-59 0 0,-1 1 0 0 0,0 0 0 0 0,0 0 0 0 0,0 1 0 0 0,-1-1 0 0 0,1 1 0 0 0,-1 0 0 0 0,0 0 0 0 0,0 1 0 0 0,0 0 0 0 0,0 0 0 0 0,0 0 0 0 0,0 1 1 0 0,0 0-1 0 0,-1 0 0 0 0,1 1 0 0 0,0 0 0 0 0,-1 0 0 0 0,1 0 0 0 0,0 1 0 0 0,-5 0 59 0 0,10-1 50 0 0,-1 1-1 0 0,1-1 1 0 0,-1 0 0 0 0,1 1 0 0 0,0-1-1 0 0,-1 1 1 0 0,1-1 0 0 0,0 1-1 0 0,-1 0 1 0 0,1-1 0 0 0,0 1-1 0 0,0 0 1 0 0,0 0 0 0 0,-1 0 0 0 0,1 0-1 0 0,0 0 1 0 0,0 0 0 0 0,1 0-1 0 0,-1 1 1 0 0,0-1 0 0 0,0 0-1 0 0,0 0 1 0 0,1 1 0 0 0,-1-1 0 0 0,1 0-1 0 0,-1 1 1 0 0,1-1 0 0 0,0 1-1 0 0,-1-1 1 0 0,1 1 0 0 0,0-1-1 0 0,0 0 1 0 0,0 1 0 0 0,0-1 0 0 0,0 1-1 0 0,0-1 1 0 0,0 1 0 0 0,1-1-1 0 0,-1 1 1 0 0,1-1 0 0 0,-1 0 0 0 0,1 1-1 0 0,-1-1 1 0 0,1 0 0 0 0,0 1-1 0 0,-1-1 1 0 0,1 0 0 0 0,0 0-1 0 0,0 0 1 0 0,0 1 0 0 0,0-1 0 0 0,1 0-50 0 0,12 1 249 0 0,1 0 0 0 0,-1-1 1 0 0,1-1-1 0 0,0 0 0 0 0,-1-1 1 0 0,1-1-1 0 0,0 0 1 0 0,-1-1-1 0 0,0-1 0 0 0,0 0 1 0 0,0-1-1 0 0,0 0 1 0 0,-1-1-1 0 0,0-1 0 0 0,0 0 1 0 0,0 0-1 0 0,-1-2 1 0 0,0 1-1 0 0,-1-1 0 0 0,5-6-249 0 0,13-9 204 0 0,-2-2 1 0 0,0 0-1 0 0,-2-2 0 0 0,-1-1 0 0 0,-2-1 0 0 0,0-1 1 0 0,-2 0-1 0 0,-2-2 0 0 0,13-30-204 0 0,-29 95 84 0 0,5 92-54 0 0,6 0 0 0 0,4-1 1 0 0,16 42-31 0 0,-16-76-79 0 0,10 46-193 0 0,-8-58-2 0 0,-4 2 0 0 0,-3 0 0 0 0,-4 0 0 0 0,-3 1 0 0 0,-3 0 0 0 0,-5 3 274 0 0,2-71 46 0 0,0 0 1 0 0,-2 0 0 0 0,1-1 0 0 0,-1 1-1 0 0,-1-1 1 0 0,0 0 0 0 0,-1 0 0 0 0,0 0-1 0 0,-1 0 1 0 0,0-1 0 0 0,0 0 0 0 0,-1 0-1 0 0,-1 0 1 0 0,1-1 0 0 0,-2 0 0 0 0,-7 6-47 0 0,14-13 37 0 0,0 0 0 0 0,0 0-1 0 0,-1 0 1 0 0,1-1 0 0 0,-1 1 0 0 0,1-1 0 0 0,-1 1 0 0 0,1-1 0 0 0,-1 0 0 0 0,0 0-1 0 0,1 0 1 0 0,-1-1 0 0 0,0 1 0 0 0,0-1 0 0 0,0 1 0 0 0,0-1 0 0 0,1 0 0 0 0,-1 0-1 0 0,0 0 1 0 0,0 0 0 0 0,0-1 0 0 0,0 1 0 0 0,0-1 0 0 0,1 0 0 0 0,-1 0-1 0 0,0 0 1 0 0,0 0 0 0 0,1 0 0 0 0,-1 0 0 0 0,1-1 0 0 0,-1 1 0 0 0,1-1 0 0 0,0 0-1 0 0,0 0 1 0 0,-1 0 0 0 0,1 0 0 0 0,0 0 0 0 0,1 0 0 0 0,-1 0 0 0 0,-1-2-37 0 0,-2-18-2 0 0,1 0 0 0 0,0-1 0 0 0,2 0 0 0 0,1 1 0 0 0,0-1 0 0 0,2 0 0 0 0,1 1 0 0 0,0-1 0 0 0,2 1 0 0 0,1-1 0 0 0,0 1 0 0 0,2 1 0 0 0,0-1 0 0 0,8-15 2 0 0,74-155-1643 0 0,-16 74-6698 0 0,-55 94-2426 0 0</inkml:trace>
  <inkml:trace contextRef="#ctx0" brushRef="#br0" timeOffset="55650.717">6088 6230 14067 0 0,'0'0'379'0'0,"0"0"-159"0"0,0 0-37 0 0,0 0 170 0 0,0 0 174 0 0,0 0 69 0 0,0 0-65 0 0,0 0-109 0 0,-2 32-75 0 0,-8 100-23 0 0,7-3 1898 0 0,18-135 1635 0 0,18-67-3392 0 0,2 2 1 0 0,4 1-1 0 0,3 2 1 0 0,18-18-466 0 0,-53 75 41 0 0,149-217-1152 0 0,-156 228 140 0 0,0 0-483 0 0,0 11-2845 0 0,0 4 797 0 0,0-5-1566 0 0,0 1-4458 0 0</inkml:trace>
  <inkml:trace contextRef="#ctx0" brushRef="#br0" timeOffset="55947.423">6749 5998 8210 0 0,'0'0'2096'0'0,"0"0"-431"0"0,0 0-305 0 0,0 0-139 0 0,0 0-150 0 0,0 0-169 0 0,0 0-161 0 0,0 0-68 0 0,0 0-41 0 0,-15 37-120 0 0,-48 120-113 0 0,37-50 119 0 0,24-104-466 0 0,1 1-1 0 0,0 0 0 0 0,0 0 0 0 0,0 0 1 0 0,0 0-1 0 0,1 0 0 0 0,-1 0 0 0 0,1 0 1 0 0,0 0-1 0 0,0 0 0 0 0,1 0 0 0 0,-1 0 1 0 0,1 0-1 0 0,0 0 0 0 0,0 0 0 0 0,0 0 1 0 0,1 0-1 0 0,-1-1 0 0 0,1 1 0 0 0,0 0 1 0 0,0-1-1 0 0,0 0 0 0 0,0 1 0 0 0,1-1 1 0 0,-1 0-1 0 0,1 0 0 0 0,0 0 0 0 0,0 0 1 0 0,0-1-1 0 0,0 1 0 0 0,1-1 0 0 0,-1 0 1 0 0,1 0-1 0 0,-1 0 0 0 0,1 0 0 0 0,0-1 1 0 0,2 1-52 0 0,1-1 117 0 0,-1-2 0 0 0,0 1 0 0 0,0-1 0 0 0,0 0 0 0 0,0 0 0 0 0,0 0 0 0 0,0-1 0 0 0,0 0 0 0 0,0 0 0 0 0,0-1 0 0 0,-1 1 0 0 0,1-1 0 0 0,-1-1 0 0 0,0 1 0 0 0,0-1 0 0 0,0 0 0 0 0,0 0 1 0 0,-1 0-1 0 0,1 0 0 0 0,-1-1 0 0 0,0 0 0 0 0,-1 0 0 0 0,1 0 0 0 0,-1 0 0 0 0,0-1 0 0 0,1-1-117 0 0,2-5 62 0 0,0-1-1 0 0,-1 1 1 0 0,0-1 0 0 0,-1 0-1 0 0,0-1 1 0 0,-1 1 0 0 0,-1-1 0 0 0,0 1-1 0 0,0-1 1 0 0,-2 0 0 0 0,0-7-62 0 0,-1 13-80 0 0,0 1 0 0 0,-1-1 0 0 0,0 0 1 0 0,-1 1-1 0 0,1-1 0 0 0,-1 1 0 0 0,-1 0 1 0 0,1 0-1 0 0,-1 0 0 0 0,-1 0 0 0 0,1 1 0 0 0,-1-1 1 0 0,0 1-1 0 0,0 1 0 0 0,-1-1 0 0 0,0 1 1 0 0,0 0-1 0 0,0 0 0 0 0,-6-3 80 0 0,6 4-618 0 0,-1 0 0 0 0,0 0 0 0 0,0 0 0 0 0,-1 1 0 0 0,1 0 0 0 0,-1 1 0 0 0,1 0-1 0 0,-1 0 1 0 0,0 0 0 0 0,0 1 0 0 0,0 0 0 0 0,-2 1 618 0 0,-7 0-5834 0 0,7 0-5018 0 0</inkml:trace>
  <inkml:trace contextRef="#ctx0" brushRef="#br0" timeOffset="56203.757">7206 5615 13475 0 0,'0'0'4918'0'0,"0"0"-3105"0"0,0 0-993 0 0,0 0-111 0 0,0 0-78 0 0,0 0-77 0 0,0 0-42 0 0,0 0-35 0 0,0 0-37 0 0,0 0-26 0 0,0 34-96 0 0,3 112-100 0 0,-2-74-108 0 0,-2 16-315 0 0,4 0-1 0 0,4 1 0 0 0,3-2 1 0 0,12 37 205 0 0,-12-64-1986 0 0,-8-21-3963 0 0,-5-30-2444 0 0,2-6 134 0 0</inkml:trace>
  <inkml:trace contextRef="#ctx0" brushRef="#br0" timeOffset="56452.267">7036 5994 16003 0 0,'0'0'850'0'0,"0"0"-83"0"0,0 0 21 0 0,0 0 44 0 0,0 0-56 0 0,0 0-110 0 0,0 0-106 0 0,0 0-75 0 0,0 0-91 0 0,34-2-134 0 0,106-5-82 0 0,-6 12-247 0 0,-119-4-79 0 0,146 4-4489 0 0,-56-7-6909 0 0,-81-1 5387 0 0</inkml:trace>
  <inkml:trace contextRef="#ctx0" brushRef="#br0" timeOffset="57010.315">7925 5928 9306 0 0,'0'0'2766'0'0,"0"0"-978"0"0,0 0-389 0 0,0 0-60 0 0,0 0-119 0 0,-34 14-191 0 0,-111 47-197 0 0,59-8 272 0 0,72-41-896 0 0,-2 2 5 0 0,5-6-197 0 0,0 0 1 0 0,0 0-1 0 0,1 1 1 0 0,0 0-1 0 0,1 1 1 0 0,0 0-1 0 0,0 1 1 0 0,1 0-1 0 0,0 0 1 0 0,1 1-1 0 0,1 0 1 0 0,0 0-1 0 0,0 0 1 0 0,1 1 0 0 0,1 0-1 0 0,0 0 1 0 0,-1 7-17 0 0,6-17-35 0 0,1-1 0 0 0,-1 1 0 0 0,1-1 1 0 0,0 0-1 0 0,0 0 0 0 0,0 1 0 0 0,0-2 1 0 0,0 1-1 0 0,0 0 0 0 0,1 0 0 0 0,-1-1 1 0 0,1 1-1 0 0,-1-1 0 0 0,1 0 0 0 0,-1 1 1 0 0,1-1-1 0 0,0 0 0 0 0,-1-1 0 0 0,1 1 1 0 0,0 0-1 0 0,0-1 0 0 0,0 0 0 0 0,0 0 1 0 0,-1 0-1 0 0,1 0 0 0 0,0 0 0 0 0,0 0 1 0 0,0-1-1 0 0,0 1 0 0 0,-1-1 0 0 0,1 0 1 0 0,0 0-1 0 0,0 0 0 0 0,1-1 35 0 0,13-5 10 0 0,0-1 1 0 0,-1-1-1 0 0,0 0 0 0 0,-1-1 1 0 0,0-1-1 0 0,-1-1 0 0 0,0 0 1 0 0,-1 0-1 0 0,0-1 0 0 0,3-5-10 0 0,14-12 9 0 0,107-117-469 0 0,-135 147 451 0 0,-1 1 0 0 0,0-1 0 0 0,0 0 0 0 0,0 1 0 0 0,0-1-1 0 0,0 1 1 0 0,0 0 0 0 0,0-1 0 0 0,0 1 0 0 0,0 0 0 0 0,0 0 0 0 0,0 0 0 0 0,0-1 0 0 0,0 1 0 0 0,-1 0 0 0 0,1 0 0 0 0,0 0-1 0 0,-1 0 1 0 0,1 0 0 0 0,-1 1 0 0 0,1-1 0 0 0,-1 0 0 0 0,1 0 0 0 0,-1 0 0 0 0,0 0 0 0 0,0 0 0 0 0,0 1 0 0 0,1-1 0 0 0,-1 0-1 0 0,0 0 1 0 0,0 0 0 0 0,0 1 0 0 0,-1-1 0 0 0,1 0 0 0 0,0 0 0 0 0,0 0 0 0 0,-1 1 0 0 0,1-1 0 0 0,-1 0 0 0 0,1 0 0 0 0,-1 0-1 0 0,1 0 1 0 0,-1 0 0 0 0,0 0 0 0 0,1 0 0 0 0,-1 0 0 0 0,0 0 9 0 0,0 11-30 0 0,1 11-51 0 0,-1-19 24 0 0,-1 1-1 0 0,1-1 0 0 0,0 0 0 0 0,0 1 0 0 0,1-1 0 0 0,0 1 0 0 0,0 0 0 0 0,0-1 0 0 0,0 1 0 0 0,0-1 0 0 0,1 1 0 0 0,0-1 1 0 0,0 1-1 0 0,0-1 0 0 0,1 0 0 0 0,-1 1 0 0 0,1-1 0 0 0,0 0 0 0 0,0 0 0 0 0,1 0 0 0 0,-1 0 0 0 0,1-1 0 0 0,0 1 0 0 0,0-1 0 0 0,0 1 1 0 0,0-1-1 0 0,1 0 0 0 0,-1 0 0 0 0,1 0 0 0 0,0-1 0 0 0,-1 0 0 0 0,1 1 0 0 0,1-1 0 0 0,-1 0 0 0 0,0-1 0 0 0,0 1 0 0 0,4 0 58 0 0,4-3 112 0 0,-1-1 0 0 0,0 0 0 0 0,1-1 0 0 0,-1 0 0 0 0,0-1 0 0 0,0 0 0 0 0,-1-1 0 0 0,1 0 0 0 0,-1-1 0 0 0,0 0 0 0 0,-1 0 0 0 0,1-1 0 0 0,-1-1 0 0 0,0 1 0 0 0,-1-1 0 0 0,0-1 0 0 0,0 1 0 0 0,-1-2 0 0 0,0 1-1 0 0,4-8-111 0 0,-2 6 106 0 0,109-160 790 0 0,-98 137-924 0 0,-1 0 1 0 0,-2-1-1 0 0,-1 0 0 0 0,-1-2 1 0 0,-3 0-1 0 0,-1 0 1 0 0,-1-1-1 0 0,-2 0 0 0 0,-2-1 1 0 0,-2 1-1 0 0,0-34 28 0 0,-3 71 33 0 0,-1 0 0 0 0,1 0 0 0 0,0 0 1 0 0,-1 0-1 0 0,1 0 0 0 0,-1 0 0 0 0,0 0 0 0 0,1 0 0 0 0,-1 0 0 0 0,0 0 0 0 0,1-1 1 0 0,-1 1-1 0 0,0 0 0 0 0,0 0 0 0 0,0 0 0 0 0,0 0 0 0 0,0-1 0 0 0,0 1 1 0 0,-1 0-1 0 0,1 0 0 0 0,0 0 0 0 0,0 0 0 0 0,-1 0 0 0 0,1 0 0 0 0,-1 0 1 0 0,1 0-1 0 0,-1 0 0 0 0,1 0 0 0 0,-1 0 0 0 0,0 0 0 0 0,1 0 0 0 0,-1 0 1 0 0,0 0-1 0 0,0 0 0 0 0,0 1 0 0 0,0-1 0 0 0,0 0 0 0 0,0 1 0 0 0,0-1 0 0 0,0 1 1 0 0,0-1-1 0 0,0 1 0 0 0,0-1 0 0 0,0 1 0 0 0,0-1 0 0 0,0 1 0 0 0,0 0 1 0 0,0 0-1 0 0,-1 0 0 0 0,1 0 0 0 0,0 0 0 0 0,0 0 0 0 0,0 0 0 0 0,0 0 1 0 0,0 0-1 0 0,-1 0 0 0 0,1 1 0 0 0,0-1 0 0 0,-1 1-33 0 0,-9 14 1 0 0,1 0 0 0 0,0 1 0 0 0,2 0 0 0 0,-1 0 0 0 0,2 1 0 0 0,0 1 0 0 0,1-1 1 0 0,1 1-1 0 0,0 1-1 0 0,3-13 10 0 0,-16 67-2 0 0,4 0 1 0 0,2 1-1 0 0,4 1 0 0 0,3-1 0 0 0,4 56-8 0 0,1-113-273 0 0,1 1-1 0 0,1-1 0 0 0,1 0 0 0 0,0 0 0 0 0,2 0 0 0 0,-1 0 1 0 0,2 0-1 0 0,0-1 0 0 0,4 4 274 0 0,-8-17-926 0 0,0-9-13795 0 0,-2 3 10605 0 0</inkml:trace>
  <inkml:trace contextRef="#ctx0" brushRef="#br0" timeOffset="57195.33">8106 5825 13267 0 0,'0'0'1935'0'0,"0"0"-567"0"0,0 0-193 0 0,0 0 3 0 0,0 0-150 0 0,0 0-164 0 0,0 0-90 0 0,0 0-56 0 0,0 0-56 0 0,35 2-71 0 0,111 8-93 0 0,-25-4 244 0 0,-60-2-878 0 0,16 2-1550 0 0,-51-5-2764 0 0,-1-1-3312 0 0,-17 0-3004 0 0</inkml:trace>
  <inkml:trace contextRef="#ctx0" brushRef="#br0" timeOffset="57369.487">8693 6164 13843 0 0,'0'0'1608'0'0,"0"0"-527"0"0,0 0-193 0 0,0 0-160 0 0,0 0-296 0 0,0 0-360 0 0,0 0-288 0 0,0 0-192 0 0,0 0-280 0 0,0 0-489 0 0,0 0-623 0 0,0 0-848 0 0,0 0-1161 0 0,0 0-536 0 0,29 47 784 0 0</inkml:trace>
  <inkml:trace contextRef="#ctx0" brushRef="#br0" timeOffset="57532.285">8750 5678 7898 0 0,'0'0'3208'0'0,"0"0"-2327"0"0,0 0-545 0 0,0 0-312 0 0,0 0-360 0 0,0 0-161 0 0,0 0-375 0 0,0 0-600 0 0,0 0-1513 0 0,0 0-3200 0 0</inkml:trace>
  <inkml:trace contextRef="#ctx0" brushRef="#br0" timeOffset="57753.471">8883 5979 14955 0 0,'0'0'1611'0'0,"0"0"-472"0"0,0 0-247 0 0,0 0-62 0 0,0 0-179 0 0,0 0-251 0 0,0 0-187 0 0,0 0-108 0 0,0 0-59 0 0,0 0-53 0 0,0 0-22 0 0,-6 32-30 0 0,-15 98 4 0 0,20-128 56 0 0,1-1-1 0 0,-1 0 1 0 0,0 0-1 0 0,0 1 1 0 0,1-1-1 0 0,-1 0 1 0 0,1 1-1 0 0,-1-1 1 0 0,1 0-1 0 0,-1 1 1 0 0,1-1-1 0 0,0 1 1 0 0,0-1-1 0 0,0 0 1 0 0,0 1-1 0 0,0-1 1 0 0,0 1-1 0 0,0-1 1 0 0,0 1-1 0 0,1-1 0 0 0,-1 0 1 0 0,0 1-1 0 0,1-1 1 0 0,-1 1-1 0 0,1-1 1 0 0,0 0-1 0 0,-1 0 1 0 0,1 1-1 0 0,0-1 1 0 0,0 0-1 0 0,0 0 1 0 0,0 0-1 0 0,0 0 1 0 0,0 0-1 0 0,0 0 1 0 0,0 0-1 0 0,0 0 1 0 0,1 0-1 0 0,2 0 8 0 0,1 1 106 0 0,0-1-1 0 0,-1 0 1 0 0,1 0 0 0 0,0 0-1 0 0,0-1 1 0 0,-1 0 0 0 0,1 0-1 0 0,0 0 1 0 0,0 0 0 0 0,-1-1-1 0 0,1 0 1 0 0,0 0 0 0 0,-1 0-1 0 0,1-1 1 0 0,0 1 0 0 0,-1-1-1 0 0,0 0 1 0 0,1 0 0 0 0,-1-1-1 0 0,0 1 1 0 0,0-1 0 0 0,-1 0-1 0 0,1 0 1 0 0,0 0 0 0 0,-1-1-1 0 0,0 1 1 0 0,0-1 0 0 0,0 0-1 0 0,0 0 1 0 0,2-4-114 0 0,0 0 131 0 0,-1 0 1 0 0,1-1-1 0 0,-1 0 0 0 0,-1 0 1 0 0,0 0-1 0 0,0 0 0 0 0,-1 0 1 0 0,0-1-1 0 0,0 1 0 0 0,-1-1 1 0 0,0 1-1 0 0,-1-1 0 0 0,-1-3-131 0 0,1 4-529 0 0,-7-57 994 0 0,-3 50-3253 0 0,-8 10-3919 0 0,14 7 149 0 0,1 2-3161 0 0</inkml:trace>
  <inkml:trace contextRef="#ctx0" brushRef="#br0" timeOffset="58089.387">9146 6167 14699 0 0,'0'0'2437'0'0,"0"0"-932"0"0,0 0-420 0 0,0 0-88 0 0,0 0-197 0 0,0 0-185 0 0,0 0-103 0 0,0 0-122 0 0,0 0-64 0 0,0 0-83 0 0,0 0-111 0 0,0 0-88 0 0,18-33-36 0 0,57-101-25 0 0,-37 77-165 0 0,-37 57 111 0 0,1 1 0 0 0,-1-1 0 0 0,0 1-1 0 0,0 0 1 0 0,0-1 0 0 0,1 1 0 0 0,-1 0-1 0 0,0 0 1 0 0,0 0 0 0 0,0 0 0 0 0,0 0 0 0 0,0 0-1 0 0,0 0 1 0 0,-1 0 0 0 0,1 1 0 0 0,0-1-1 0 0,0 0 1 0 0,-1 0 0 0 0,1 1 0 0 0,-1-1-1 0 0,1 0 1 0 0,-1 1 0 0 0,0-1 0 0 0,1 1-1 0 0,-1-1 1 0 0,0 0 0 0 0,0 1 0 0 0,0-1 0 0 0,0 1-1 0 0,0-1 1 0 0,0 1 0 0 0,-1-1 0 0 0,1 0-1 0 0,-1 2 72 0 0,3 7-156 0 0,-2-5 143 0 0,1 0 0 0 0,-1 0 0 0 0,1-1-1 0 0,1 1 1 0 0,-1 0 0 0 0,1 0-1 0 0,-1 0 1 0 0,1-1 0 0 0,1 1 0 0 0,-1-1-1 0 0,1 0 1 0 0,-1 0 0 0 0,1 1-1 0 0,1-2 1 0 0,-1 1 0 0 0,0 0 0 0 0,1-1-1 0 0,0 1 1 0 0,0-1 0 0 0,0 0-1 0 0,0-1 1 0 0,0 1 0 0 0,1-1 0 0 0,-1 1-1 0 0,1-1 1 0 0,-1-1 0 0 0,1 1-1 0 0,0-1 1 0 0,1 1 13 0 0,1 0 174 0 0,-1-1 0 0 0,0 1 0 0 0,1-1-1 0 0,-1-1 1 0 0,1 1 0 0 0,-1-1 0 0 0,1 0 0 0 0,-1-1-1 0 0,0 1 1 0 0,1-1 0 0 0,-1-1 0 0 0,0 1 0 0 0,1-1-1 0 0,-1 0 1 0 0,0 0 0 0 0,0-1 0 0 0,0 0 0 0 0,-1 0 0 0 0,1 0-1 0 0,-1-1 1 0 0,0 0 0 0 0,0 0 0 0 0,0 0 0 0 0,0-1-174 0 0,51-94 921 0 0,-45 62-3474 0 0,-3 1-4282 0 0,-8 24-4980 0 0</inkml:trace>
  <inkml:trace contextRef="#ctx0" brushRef="#br0" timeOffset="63453.54">464 5519 1384 0 0,'0'0'1170'0'0,"0"0"-295"0"0,0 0-107 0 0,0 0 55 0 0,0 0 98 0 0,0 0 67 0 0,0 0 14 0 0,0 0 4 0 0,0 0-9 0 0,0 0-27 0 0,0 0-54 0 0,-5-2-41 0 0,-89-68 6176 0 0,19-31-4684 0 0,-30-132-1872 0 0,69 132-351 0 0,5-2 0 0 0,4-1 1 0 0,5-1-1 0 0,4-1 1 0 0,5-1-1 0 0,1-108-144 0 0,13 191 10 0 0,2-1 0 0 0,0 1 0 0 0,1 0 0 0 0,2 0 0 0 0,0 0 0 0 0,2 1 0 0 0,1 0 0 0 0,0 0 0 0 0,2 1 0 0 0,0 0-1 0 0,2 1 1 0 0,0 0 0 0 0,1 1 0 0 0,1 1 0 0 0,1 0 0 0 0,15-13-10 0 0,-15 18-6 0 0,1 1-1 0 0,0 1 0 0 0,1 1 1 0 0,1 0-1 0 0,0 1 1 0 0,0 1-1 0 0,1 1 1 0 0,0 1-1 0 0,8-2 7 0 0,-100 4 2408 0 0,-62-87-2120 0 0,18 20-160 0 0,52 64-147 0 0,58 49-462 0 0,8-25 468 0 0,1 1 1 0 0,0-1 0 0 0,1 0-1 0 0,1-1 1 0 0,0 1 0 0 0,1-1-1 0 0,1 0 1 0 0,1 0 0 0 0,1 1 12 0 0,8 19 31 0 0,57 141-21 0 0,5 26 2 0 0,-30-77 191 0 0,-36-136 1000 0 0,0-218-530 0 0,2 27-1626 0 0,37 79-7556 0 0,-41 107 1625 0 0,-3 5-4689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6:11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581 770 13371 0 0,'0'0'888'0'0,"0"0"-433"0"0,0 0-306 0 0,0 0-77 0 0,0 0 106 0 0,0 0 194 0 0,0 0 146 0 0,0 0 61 0 0,0 0 8 0 0,0 0-44 0 0,0 0-42 0 0,0 19-73 0 0,1 125 172 0 0,-16 499 385 0 0,13-590-956 0 0,-1 0 1 0 0,-4 0 0 0 0,-1 0 0 0 0,-3-1 0 0 0,-2 0-1 0 0,-13 30-29 0 0,-9-20 154 0 0,34-60-113 0 0,0 0-1 0 0,-1 0 0 0 0,1-1 0 0 0,0 1 0 0 0,-1-1 0 0 0,1 1 1 0 0,-1-1-1 0 0,1 1 0 0 0,-1-1 0 0 0,0 0 0 0 0,0 0 0 0 0,0 0 0 0 0,1 0 1 0 0,-1 0-1 0 0,0 0 0 0 0,0 0 0 0 0,0-1 0 0 0,0 1 0 0 0,-1-1 0 0 0,1 1 1 0 0,0-1-1 0 0,0 0 0 0 0,0 0 0 0 0,0 0 0 0 0,0 0 0 0 0,0 0 1 0 0,0-1-1 0 0,-1 1 0 0 0,1 0 0 0 0,0-1 0 0 0,0 0 0 0 0,-1 0-40 0 0,-1-3 21 0 0,1 1 0 0 0,0-1 0 0 0,0 0-1 0 0,1-1 1 0 0,-1 1 0 0 0,1 0-1 0 0,0-1 1 0 0,0 1 0 0 0,0-1 0 0 0,1 0-1 0 0,-1 1 1 0 0,1-1 0 0 0,0 0 0 0 0,1 0-1 0 0,-1 0 1 0 0,1 0 0 0 0,0 0 0 0 0,0-3-21 0 0,-1-6 1 0 0,0-46-8 0 0,2 0-1 0 0,3 1 1 0 0,2-1 0 0 0,3 1-1 0 0,3 1 1 0 0,2 0 0 0 0,2 1-1 0 0,14-29 8 0 0,8-20-13 0 0,5 3-1 0 0,4 1 1 0 0,4 2-1 0 0,5 3 1 0 0,3 3-1 0 0,14-11 14 0 0,-53 78 16 0 0,2 1 1 0 0,0 0-1 0 0,2 2 0 0 0,0 0 1 0 0,2 2-1 0 0,1 1 0 0 0,0 1 1 0 0,8-3-17 0 0,-33 21-11 0 0,0 1 0 0 0,0-1-1 0 0,0 1 1 0 0,0 0 0 0 0,0-1 0 0 0,0 1 0 0 0,0 0 0 0 0,0 0 0 0 0,0 1 0 0 0,1-1 0 0 0,-1 0 0 0 0,0 1 0 0 0,0-1-1 0 0,1 1 1 0 0,-1 0 0 0 0,1 0 0 0 0,-1 0 0 0 0,0 0 0 0 0,1 0 0 0 0,-1 0 0 0 0,0 1 0 0 0,1-1 0 0 0,-1 1 0 0 0,0-1-1 0 0,0 1 1 0 0,0 0 0 0 0,1 0 0 0 0,-1 0 0 0 0,0 0 0 0 0,0 1 0 0 0,0-1 0 0 0,0 0 0 0 0,-1 1 0 0 0,1-1 0 0 0,0 1-1 0 0,-1 0 1 0 0,1 0 0 0 0,-1-1 0 0 0,1 1 0 0 0,-1 0 0 0 0,1 2 11 0 0,-1 17 6 0 0,0 0 1 0 0,-2 1-1 0 0,-1-1 1 0 0,0 0-1 0 0,-2 0 1 0 0,0 0-1 0 0,-1-1 1 0 0,-1 1-1 0 0,-1-1 0 0 0,-1 0 1 0 0,-1-1-1 0 0,0 0 1 0 0,-2-1-1 0 0,0 1 1 0 0,-1-2-1 0 0,-3 3-6 0 0,9-9-7 0 0,-244 332 254 0 0,245-335-238 0 0,1-4-11 0 0,1 0 0 0 0,-1 0-1 0 0,1 0 1 0 0,0 0 0 0 0,1 0 0 0 0,-1 1 0 0 0,1-1 0 0 0,-1 1 0 0 0,1 0 0 0 0,1-1 0 0 0,-1 1-1 0 0,1 0 1 0 0,0 0 0 0 0,0 0 0 0 0,0 0 0 0 0,1 0 0 0 0,-1 0 0 0 0,1 1 0 0 0,1-1 0 0 0,-1 0-1 0 0,1 0 1 0 0,0 0 0 0 0,0 0 0 0 0,0 0 0 0 0,0 0 0 0 0,1-1 0 0 0,2 5 2 0 0,161 230 1047 0 0,-99-92 273 0 0,-60-134-1168 0 0,0 0 0 0 0,1 0 0 0 0,1-1-1 0 0,0 0 1 0 0,0 0 0 0 0,1 0 0 0 0,1-2 0 0 0,0 1 0 0 0,0-1 0 0 0,3 1-152 0 0,23-2-857 0 0,-3-21-5458 0 0,-24 5 935 0 0,-4 2-5691 0 0</inkml:trace>
  <inkml:trace contextRef="#ctx0" brushRef="#br0" timeOffset="252.336">1479 1565 10706 0 0,'0'0'2817'0'0,"0"0"-2513"0"0,0 0 40 0 0,0 0 24 0 0,0 0 96 0 0,0 0-40 0 0,0 0-120 0 0,0 0-88 0 0,-33 188-128 0 0,33-177-128 0 0,2 0-96 0 0,1-3-176 0 0,5-5-400 0 0,-3 1-416 0 0,-1-4-768 0 0,1 0-961 0 0,-1 0-1216 0 0,-2-4-808 0 0</inkml:trace>
  <inkml:trace contextRef="#ctx0" brushRef="#br0" timeOffset="504.539">1219 1098 14051 0 0,'0'0'2216'0'0,"0"0"-1295"0"0,0 0-417 0 0,0 0-304 0 0,0 0-328 0 0,0 0-568 0 0,0 0-657 0 0,0 0-239 0 0,0 0-432 0 0,0 0-1137 0 0,0 0-5777 0 0</inkml:trace>
  <inkml:trace contextRef="#ctx0" brushRef="#br0" timeOffset="1752.902">1930 1289 13019 0 0,'0'0'1289'0'0,"0"0"0"0"0,0 0-36 0 0,0 0-79 0 0,0 0-199 0 0,0 0-246 0 0,0 0-187 0 0,0 0-182 0 0,0 0-163 0 0,0 0-81 0 0,0 0-67 0 0,0 0-26 0 0,-26 35 4 0 0,-77 109-10 0 0,59-61 1 0 0,39-67-70 0 0,1 1 0 0 0,0 0 1 0 0,1 0-1 0 0,1 0 1 0 0,0 0-1 0 0,2 1 1 0 0,0-1-1 0 0,2 12 52 0 0,-1-27 21 0 0,1-1 0 0 0,-1 0 0 0 0,1 0 0 0 0,0 0 0 0 0,0 0 0 0 0,-1 0 0 0 0,1 0 0 0 0,0 0 0 0 0,0-1 0 0 0,0 1 0 0 0,0-1 0 0 0,0 1 0 0 0,0-1-1 0 0,0 0 1 0 0,0 0 0 0 0,0 0 0 0 0,0 0 0 0 0,0 0 0 0 0,0 0 0 0 0,0 0 0 0 0,0-1 0 0 0,0 1 0 0 0,0-1 0 0 0,-1 1 0 0 0,1-1 0 0 0,0 0 0 0 0,0 0 0 0 0,0 0-1 0 0,-1 0 1 0 0,1 0 0 0 0,0 0 0 0 0,-1 0 0 0 0,1-1-21 0 0,59-61 818 0 0,30-53-179 0 0,-79 97-573 0 0,1-1 1 0 0,1 2-1 0 0,0 0 1 0 0,1 1-1 0 0,2 1 1 0 0,-1 0-1 0 0,2 1 1 0 0,0 0-1 0 0,4 0-66 0 0,-21 14-4 0 0,0 0-1 0 0,1 0 0 0 0,-1 1 1 0 0,1-1-1 0 0,-1 0 0 0 0,1 1 1 0 0,-1-1-1 0 0,1 1 1 0 0,0 0-1 0 0,-1 0 0 0 0,1-1 1 0 0,0 1-1 0 0,-1 0 0 0 0,1 0 1 0 0,0 0-1 0 0,-1 1 0 0 0,1-1 1 0 0,-1 0-1 0 0,1 1 1 0 0,0-1-1 0 0,-1 1 0 0 0,1-1 1 0 0,-1 1-1 0 0,1 0 0 0 0,-1 0 1 0 0,0-1-1 0 0,1 1 0 0 0,-1 0 1 0 0,0 0-1 0 0,1 1 0 0 0,-1-1 1 0 0,0 0-1 0 0,0 0 1 0 0,0 0-1 0 0,0 1 0 0 0,0-1 1 0 0,0 1-1 0 0,-1-1 0 0 0,1 1 1 0 0,0-1-1 0 0,-1 1 0 0 0,1 0 5 0 0,20 75 25 0 0,-19-66-1 0 0,6 42-2 0 0,-3 0 0 0 0,-3 1 0 0 0,-1-1 0 0 0,-6 36-22 0 0,4-54-35 0 0,-2 1 0 0 0,-1-1 0 0 0,-2 0 0 0 0,-1-1 0 0 0,-2 1 0 0 0,-1-2 0 0 0,-2 1 0 0 0,-1-1 0 0 0,-2-1 0 0 0,-1 0 1 0 0,-6 6 34 0 0,-6-12 38 0 0,28-49-143 0 0,3 8 73 0 0,1 0-1 0 0,0 0 1 0 0,1 0 0 0 0,1 1-1 0 0,0 0 1 0 0,1 0 0 0 0,0 0-1 0 0,7-8 33 0 0,8-16 24 0 0,251-551-2403 0 0,-237 471 2432 0 0,-52 123 126 0 0,10 4-103 0 0,1 0-1 0 0,0 0 1 0 0,1 0-1 0 0,0 1 1 0 0,1-1-1 0 0,0 1 1 0 0,0 0 0 0 0,1 0-1 0 0,0 0 1 0 0,1 0-1 0 0,0 0 1 0 0,1 0-1 0 0,0 1 1 0 0,0-1 0 0 0,2 6-76 0 0,28 50 329 0 0,-25-49-290 0 0,0 0-1 0 0,1 0 1 0 0,1-1 0 0 0,1 0-1 0 0,0 0 1 0 0,1-1 0 0 0,10 13-39 0 0,-16-26 30 0 0,0 0 0 0 0,0 0 0 0 0,-1-1 0 0 0,1 1 1 0 0,0-1-1 0 0,0 0 0 0 0,1 0 0 0 0,-1 0 0 0 0,0 0 0 0 0,0 0 0 0 0,0-1 1 0 0,1 1-1 0 0,-1-1 0 0 0,0 0 0 0 0,1 0 0 0 0,-1 0 0 0 0,0-1 1 0 0,0 1-1 0 0,1-1 0 0 0,-1 0 0 0 0,0 0 0 0 0,0 0 0 0 0,0 0 0 0 0,0 0 1 0 0,0-1-1 0 0,0 1 0 0 0,0-1 0 0 0,0 0 0 0 0,-1 0 0 0 0,1 0 1 0 0,-1 0-1 0 0,1 0 0 0 0,-1-1 0 0 0,0 1 0 0 0,0-1 0 0 0,1 0-30 0 0,156-169 801 0 0,-59 56-616 0 0,42-23-58 0 0,-98 102-102 0 0,-21 76-467 0 0,-23-37 472 0 0,1 0 0 0 0,-1-1 0 0 0,0 1-1 0 0,0-1 1 0 0,0 1 0 0 0,-1 0-1 0 0,1-1 1 0 0,0 1 0 0 0,-1-1 0 0 0,1 1-1 0 0,-1-1 1 0 0,1 1 0 0 0,-1-1-1 0 0,0 1 1 0 0,1-1 0 0 0,-1 1 0 0 0,0-1-1 0 0,0 0 1 0 0,0 1 0 0 0,0-1-1 0 0,0 0 1 0 0,0 0 0 0 0,-1 0 0 0 0,1 0-1 0 0,0 0 1 0 0,0 0 0 0 0,-1 0-1 0 0,1-1 1 0 0,-1 1 0 0 0,1 0 0 0 0,-1-1-1 0 0,1 1 1 0 0,-1-1 0 0 0,1 1-1 0 0,-1-1 1 0 0,1 0 0 0 0,-2 1-30 0 0,-1 0-13 0 0,-124 77 181 0 0,121-73-179 0 0,0 1 0 0 0,0 0 0 0 0,1 0 0 0 0,0 0 0 0 0,0 1-1 0 0,1-1 1 0 0,0 1 0 0 0,0 1 0 0 0,0-1 0 0 0,1 1-1 0 0,0 0 1 0 0,1 0 0 0 0,-1 0 0 0 0,2 0 0 0 0,-1 1 0 0 0,1-1-1 0 0,0 1 1 0 0,1-1 0 0 0,0 1 0 0 0,1 0 0 0 0,0 8 11 0 0,0-13-13 0 0,0 0 1 0 0,0 1 0 0 0,1-1 0 0 0,-1 0 0 0 0,1 1-1 0 0,1-1 1 0 0,-1 0 0 0 0,0 0 0 0 0,1 0 0 0 0,0 0 0 0 0,0 0-1 0 0,0 0 1 0 0,0-1 0 0 0,1 1 0 0 0,0-1 0 0 0,-1 1-1 0 0,1-1 1 0 0,0 0 0 0 0,1 0 0 0 0,-1 0 0 0 0,0-1-1 0 0,1 1 1 0 0,0-1 0 0 0,-1 0 0 0 0,1 0 0 0 0,0 0-1 0 0,0 0 1 0 0,0-1 0 0 0,1 1 0 0 0,-1-1 0 0 0,0 0-1 0 0,0 0 1 0 0,1-1 0 0 0,-1 0 12 0 0,11 2 39 0 0,1-1 0 0 0,-1 0-1 0 0,0-1 1 0 0,0-1 0 0 0,0-1 0 0 0,1 0 0 0 0,-1-1-1 0 0,-1 0 1 0 0,1-2 0 0 0,0 1 0 0 0,-1-2-1 0 0,0 0 1 0 0,0 0 0 0 0,-1-2 0 0 0,8-4-39 0 0,16-14 235 0 0,-1-1 1 0 0,-1-2 0 0 0,-1-1-1 0 0,18-24-235 0 0,-13 15 68 0 0,-2-3 1 0 0,-2 0-1 0 0,-2-3 0 0 0,-2 0 0 0 0,-2-2 0 0 0,-2-1 1 0 0,13-33-69 0 0,-32 61-54 0 0,-1 1 0 0 0,-1-1 0 0 0,-1 0 0 0 0,0-1 1 0 0,-2 1-1 0 0,0-1 0 0 0,-1 0 0 0 0,-2 1 0 0 0,0-1 0 0 0,-1 0 1 0 0,-2-8 53 0 0,2 23-40 0 0,0-1 1 0 0,-1 0 0 0 0,0 1 0 0 0,0-1 0 0 0,-1 1 0 0 0,0 0 0 0 0,0 0 0 0 0,0 0-1 0 0,-1 0 1 0 0,0 0 0 0 0,0 1 0 0 0,0 0 0 0 0,-1 0 0 0 0,1 0 0 0 0,-1 0-1 0 0,-1 1 1 0 0,1-1 0 0 0,-1 1 0 0 0,1 1 0 0 0,-1-1 0 0 0,0 1 0 0 0,0 0 0 0 0,-1 1-1 0 0,1-1 1 0 0,-1 1 0 0 0,1 0 0 0 0,-1 1 0 0 0,0-1 0 0 0,1 2 0 0 0,-1-1 0 0 0,0 1-1 0 0,0-1 1 0 0,0 2 0 0 0,1-1 0 0 0,-1 1 0 0 0,0 0 0 0 0,0 1 0 0 0,1-1 0 0 0,-1 1-1 0 0,1 1 1 0 0,-1-1 39 0 0,-10 9-28 0 0,0 0 0 0 0,0 1 0 0 0,2 0 0 0 0,-1 2 0 0 0,2 0 1 0 0,0 0-1 0 0,0 1 0 0 0,1 1 0 0 0,1 0 0 0 0,1 1 0 0 0,1 0 0 0 0,0 1 0 0 0,1 0 0 0 0,0 1 0 0 0,2-1 0 0 0,0 1 0 0 0,2 1 0 0 0,0-1 0 0 0,1 1 0 0 0,1 0 0 0 0,0 0 0 0 0,2 1 0 0 0,0 9 28 0 0,1-16 19 0 0,0 0 1 0 0,1 1-1 0 0,0-1 0 0 0,2 0 0 0 0,-1 0 0 0 0,2-1 0 0 0,-1 1 0 0 0,2 0 0 0 0,0-1 0 0 0,1 0 0 0 0,0 0 0 0 0,1-1 0 0 0,0 0 0 0 0,1 0 0 0 0,0 0 0 0 0,1-1 0 0 0,0-1 0 0 0,1 1 1 0 0,0-1-1 0 0,1-1 0 0 0,0 0 0 0 0,0-1 0 0 0,1 0 0 0 0,7 4-19 0 0,-1-4-17 0 0,1-1 0 0 0,0 0 0 0 0,0-1 0 0 0,0-1 0 0 0,1-1 0 0 0,-1-1 0 0 0,1-1 0 0 0,18 0 17 0 0,-4-22-1767 0 0,-29 7-1641 0 0,-3-1-3697 0 0,-2 10-4131 0 0</inkml:trace>
  <inkml:trace contextRef="#ctx0" brushRef="#br0" timeOffset="2005.962">2467 855 18316 0 0,'0'0'1360'0'0,"0"0"-264"0"0,0 0-215 0 0,0 0-161 0 0,0 0-112 0 0,0 0-168 0 0,0 0-160 0 0,0 0-144 0 0,0 0-248 0 0,0 0-288 0 0,0 0-288 0 0,0 0-504 0 0,0 0-913 0 0,0 0-2104 0 0,35-19-8241 0 0</inkml:trace>
  <inkml:trace contextRef="#ctx0" brushRef="#br0" timeOffset="2419.652">1249 1171 13883 0 0,'0'0'1754'0'0,"0"0"-119"0"0,0 0-175 0 0,0 0-241 0 0,0 0-306 0 0,0 0-302 0 0,0 0-244 0 0,0 0-186 0 0,0 0-205 0 0,0 0-160 0 0,0 0-52 0 0,0 0 0 0 0,0 0 55 0 0,0 6 51 0 0,18 44-1527 0 0,-13-46 938 0 0,12 9-5958 0 0,-8-12-4102 0 0</inkml:trace>
  <inkml:trace contextRef="#ctx0" brushRef="#br0" timeOffset="3521.306">4621 527 9426 0 0,'0'0'1468'0'0,"0"0"41"0"0,0 0-38 0 0,0 0-107 0 0,0 0-173 0 0,0 0-214 0 0,0 0-196 0 0,0 0-224 0 0,0 0-181 0 0,0 0-163 0 0,0 0-121 0 0,0 0-32 0 0,0 4 19 0 0,34 144 1315 0 0,-7 29-721 0 0,-7 1 0 0 0,-9 0 0 0 0,-9 112-673 0 0,-2-289 44 0 0,0-1 19 0 0,0 0 70 0 0,0 0 62 0 0,3-9 174 0 0,23-31-364 0 0,0 2-1 0 0,3 0 1 0 0,1 2-1 0 0,2 1 1 0 0,1 1-1 0 0,2 3 1 0 0,1 0-1 0 0,2 2-4 0 0,-13 7-7 0 0,-16 15-4 0 0,-1-2-14 0 0,1-1 0 0 0,1 2 1 0 0,-1-1-1 0 0,1 2 0 0 0,1-1 0 0 0,-1 1 0 0 0,1 1 0 0 0,1 0 0 0 0,-1 0 0 0 0,1 1 0 0 0,0 1 0 0 0,0 0 0 0 0,0 0 0 0 0,1 1 0 0 0,-1 1 0 0 0,1 0 0 0 0,0 1 0 0 0,12 0 25 0 0,-21 5-5 0 0,1-1 1 0 0,-1 1-1 0 0,-1 0 0 0 0,1 0 0 0 0,0 1 0 0 0,-1-1 0 0 0,0 1 0 0 0,0-1 0 0 0,0 1 0 0 0,-1 0 1 0 0,0 0-1 0 0,1 0 0 0 0,-2 1 0 0 0,1-1 0 0 0,-1 0 0 0 0,0 1 0 0 0,0-1 0 0 0,0 1 0 0 0,-1-1 1 0 0,1 1-1 0 0,-2-1 0 0 0,1 1 0 0 0,0 0 0 0 0,-1-1 0 0 0,0 1 0 0 0,-1-1 0 0 0,-1 5 5 0 0,3-8 7 0 0,-4 14 23 0 0,0 0 0 0 0,-2-1 0 0 0,0 1 0 0 0,0-1 0 0 0,-2-1 0 0 0,1 1 0 0 0,-2-1 0 0 0,0-1 0 0 0,-1 1 0 0 0,0-2-1 0 0,-1 1 1 0 0,0-1 0 0 0,-1-1-30 0 0,-6 9-14 0 0,0-1-1 0 0,-1-1 0 0 0,-1-1 0 0 0,-1 0 1 0 0,0-2-1 0 0,-1 0 0 0 0,0-1 0 0 0,-1-2 0 0 0,-1 0 1 0 0,0-1-1 0 0,-1-2 0 0 0,0 0 0 0 0,0-2 1 0 0,-15 2 14 0 0,39-9-38 0 0,-61-1-1044 0 0,40-31-3788 0 0,24 1-3897 0 0,1 23 116 0 0</inkml:trace>
  <inkml:trace contextRef="#ctx0" brushRef="#br0" timeOffset="3789.971">5696 976 13459 0 0,'0'0'988'0'0,"0"0"-84"0"0,0 0-2 0 0,0 0 133 0 0,0 0 29 0 0,-24 32-108 0 0,-74 101-186 0 0,52-48 116 0 0,43-80-858 0 0,1 1 0 0 0,1-1 0 0 0,-1 1 0 0 0,1-1 0 0 0,0 1-1 0 0,0 0 1 0 0,0 0 0 0 0,1-1 0 0 0,0 1 0 0 0,0 0-1 0 0,1 0 1 0 0,0-1 0 0 0,0 1 0 0 0,0 0 0 0 0,0-1-1 0 0,1 1 1 0 0,0-1 0 0 0,0 0 0 0 0,0 1 0 0 0,1-1-1 0 0,0 0 1 0 0,0 0 0 0 0,0-1 0 0 0,1 1 0 0 0,-1-1-1 0 0,1 1 1 0 0,0-1 0 0 0,1 0 0 0 0,-1-1 0 0 0,1 1-1 0 0,-1-1 1 0 0,1 0 0 0 0,0 0 0 0 0,0 0 0 0 0,0 0-1 0 0,1-1 1 0 0,-1 0 0 0 0,1 0 0 0 0,-1-1 0 0 0,5 1-28 0 0,-4-1 95 0 0,0 0 0 0 0,0 0 0 0 0,0-1 1 0 0,1 0-1 0 0,-1 0 0 0 0,0-1 1 0 0,0 0-1 0 0,0 0 0 0 0,0 0 0 0 0,0 0 1 0 0,0-1-1 0 0,-1 0 0 0 0,1-1 0 0 0,0 1 1 0 0,-1-1-1 0 0,0 0 0 0 0,0 0 0 0 0,1-1 1 0 0,-2 0-1 0 0,1 1 0 0 0,0-2 0 0 0,-1 1 1 0 0,0 0-1 0 0,0-1 0 0 0,0 0 0 0 0,-1 0 1 0 0,1 0-1 0 0,-1-1-95 0 0,1-3-10 0 0,0-1-1 0 0,-1 1 1 0 0,-1 0-1 0 0,0-1 1 0 0,0 1 0 0 0,-1-1-1 0 0,0 0 1 0 0,0 1-1 0 0,-1-1 1 0 0,-1 0 0 0 0,1 0-1 0 0,-2 1 1 0 0,1-1-1 0 0,-1 1 1 0 0,-1-1 0 0 0,0 1-1 0 0,0 0 1 0 0,-1 0-1 0 0,-3-6 11 0 0,3 6-620 0 0,-1 1 0 0 0,0 0 0 0 0,0 0 0 0 0,-1 0-1 0 0,0 1 1 0 0,0 0 0 0 0,-1 0 0 0 0,0 0-1 0 0,0 1 1 0 0,0 0 0 0 0,-1 1 0 0 0,0-1 0 0 0,-2 0 620 0 0,-14-2-9346 0 0,15 8 2208 0 0</inkml:trace>
  <inkml:trace contextRef="#ctx0" brushRef="#br0" timeOffset="4274.075">6122 1039 9794 0 0,'0'0'1512'0'0,"0"0"-483"0"0,0 0-261 0 0,0 0-56 0 0,0 0-27 0 0,0 0-38 0 0,0 0-52 0 0,0 0-76 0 0,0 0-96 0 0,0 0-127 0 0,0 0-102 0 0,-28 34-79 0 0,-85 107-59 0 0,81-82-26 0 0,33-50-33 0 0,-1-6 30 0 0,1-1 0 0 0,-1 1 0 0 0,0 0 0 0 0,1-1 0 0 0,-1 1 0 0 0,1 0 0 0 0,0-1 0 0 0,0 1 0 0 0,0-1 0 0 0,0 1 0 0 0,1-1 0 0 0,-1 1 0 0 0,1-1 0 0 0,-1 0 0 0 0,1 0 0 0 0,0 0 0 0 0,0 0 0 0 0,0 0 0 0 0,0 0 0 0 0,0 0 0 0 0,0-1 0 0 0,0 1 0 0 0,1-1 0 0 0,-1 1 0 0 0,0-1 0 0 0,1 0 0 0 0,-1 0 0 0 0,1 0 0 0 0,0 0 1 0 0,-1-1-1 0 0,1 1 0 0 0,0-1 0 0 0,-1 1 0 0 0,1-1 0 0 0,0 0 0 0 0,0 0 0 0 0,-1 0 0 0 0,2-1-27 0 0,5 1 256 0 0,1 0 0 0 0,-1-1 1 0 0,1 0-1 0 0,-1-1 0 0 0,1 0 1 0 0,-1 0-1 0 0,0-1 0 0 0,0-1 1 0 0,0 1-1 0 0,6-5-256 0 0,3-6 297 0 0,0 0 0 0 0,-2-1 0 0 0,0-1 0 0 0,0 0 0 0 0,-2-2 0 0 0,0 1 0 0 0,-1-2 0 0 0,-1 0 0 0 0,0 0 0 0 0,-2-1 0 0 0,8-20-297 0 0,8-10 100 0 0,-7 19-133 0 0,-2 0 0 0 0,-1-2 0 0 0,-2 0 0 0 0,-1 0 1 0 0,-1-2-1 0 0,-2 1 0 0 0,-2-1 0 0 0,-1-1 0 0 0,-1 1 0 0 0,-3-1 0 0 0,0 0 0 0 0,-3 0 0 0 0,-2-18 33 0 0,3 49-33 0 0,-1 0-1 0 0,-1-1 1 0 0,1 1 0 0 0,-1 0-1 0 0,0 0 1 0 0,0 0 0 0 0,0 0-1 0 0,-1 0 1 0 0,0 0-1 0 0,0 0 1 0 0,0 0 0 0 0,-1 1-1 0 0,1-1 1 0 0,-1 1 0 0 0,0-1-1 0 0,0 1 1 0 0,-1 0-1 0 0,1 0 1 0 0,-1 1 0 0 0,0-1-1 0 0,0 1 1 0 0,0 0 0 0 0,0 0-1 0 0,-1 0 1 0 0,1 0-1 0 0,-1 1 1 0 0,0 0 0 0 0,0 0-1 0 0,0 0 1 0 0,0 1 0 0 0,0-1-1 0 0,0 1 1 0 0,0 0-1 0 0,0 1 1 0 0,0-1 0 0 0,-1 1-1 0 0,1 0 1 0 0,0 0 0 0 0,0 1-1 0 0,-1 0 1 0 0,1-1-1 0 0,0 2 1 0 0,-4 0 33 0 0,-7 9-53 0 0,0 0 0 0 0,1 1 1 0 0,0 1-1 0 0,0 0 0 0 0,2 1 0 0 0,0 1 0 0 0,0 0 0 0 0,1 0 1 0 0,1 1-1 0 0,1 1 0 0 0,0 0 0 0 0,1 0 0 0 0,-5 16 53 0 0,7-15-40 0 0,0 0 0 0 0,2 1 0 0 0,0 0 0 0 0,1 1 0 0 0,1-1 0 0 0,0 1 0 0 0,2-1-1 0 0,0 1 1 0 0,2 0 0 0 0,0-1 0 0 0,1 1 0 0 0,1-1 0 0 0,0 1 0 0 0,2-1 0 0 0,0 0 0 0 0,1-1-1 0 0,1 1 1 0 0,1-1 0 0 0,1 0 0 0 0,0-1 0 0 0,1 0 0 0 0,1-1 0 0 0,0 0 0 0 0,2 0 0 0 0,-1-1 0 0 0,2-1-1 0 0,14 12 41 0 0,-21-20-174 0 0,1 0 0 0 0,0-1 0 0 0,0 0-1 0 0,0-1 1 0 0,0 0 0 0 0,1 0-1 0 0,0-1 1 0 0,-1 0 0 0 0,1 0-1 0 0,0-1 1 0 0,1 0 0 0 0,-1-1-1 0 0,3 1 175 0 0,33 1-3449 0 0,-2-3-3380 0 0,-42 0 6695 0 0,13 0-7884 0 0</inkml:trace>
  <inkml:trace contextRef="#ctx0" brushRef="#br0" timeOffset="5409.026">6670 987 5681 0 0,'0'0'2183'0'0,"0"0"-1153"0"0,0 0-254 0 0,0 0 94 0 0,0 0 56 0 0,0 0-5 0 0,0 0-77 0 0,0 0-81 0 0,0 0-103 0 0,0 0-112 0 0,-3 32-63 0 0,-11 95-18 0 0,22-84 348 0 0,-3-42-556 0 0,-2 1-71 0 0,1 0 1 0 0,-1-1-1 0 0,1 1 0 0 0,-1-1 1 0 0,1 0-1 0 0,-1 0 1 0 0,1-1-1 0 0,0 1 0 0 0,-1-1 1 0 0,1 0-1 0 0,0 0 1 0 0,0 0-1 0 0,-1 0 1 0 0,1 0-1 0 0,0-1 0 0 0,-1 0 1 0 0,1 0-1 0 0,-1 0 1 0 0,1 0-1 0 0,-1 0 0 0 0,1-1 1 0 0,-1 0-1 0 0,0 1 1 0 0,0-1-1 0 0,0-1 0 0 0,0 1 1 0 0,0 0-1 0 0,0-1 1 0 0,0 1-1 0 0,-1-1-188 0 0,72-97 1584 0 0,-60 76-1367 0 0,84-140 55 0 0,-67 120-446 0 0,-30 43 44 0 0,-1 1-78 0 0,0 15-1107 0 0,-2 39 1221 0 0,1-41 76 0 0,0 1-1 0 0,0 0 1 0 0,1-1 0 0 0,1 1 0 0 0,0 0-1 0 0,1-1 1 0 0,1 1 0 0 0,0-1 0 0 0,1 1-1 0 0,0-1 1 0 0,1-1 0 0 0,4 8 18 0 0,39 61 84 0 0,-42-86 2584 0 0,-3-35-2408 0 0,-3 38-127 0 0,0 2-153 0 0,0 0 4 0 0,0 0-15 0 0,0 0-10 0 0,0 0 10 0 0,0 0-6 0 0,0 0-2 0 0,0 0 4 0 0,0 0-5 0 0,0 0-7 0 0,0 0 1 0 0,0 0 4 0 0,0 0 6 0 0,0 0 16 0 0,0 0 4 0 0,0 0 4 0 0,0 0 16 0 0,0 0 11 0 0,0 0 16 0 0,0 0-33 0 0,0 0-2 0 0,0 0-18 0 0,0 0 23 0 0,0 0-10 0 0,0 0 2 0 0,0 0 10 0 0,0 0-6 0 0,0 0 15 0 0,0 0 19 0 0,0 0-31 0 0,0 0-4 0 0,1 32-348 0 0,17 20 602 0 0,12 66 88 0 0,-16-48-245 0 0,-3 1-1 0 0,-2-1 1 0 0,-4 2 0 0 0,-4-1 0 0 0,-5 58-93 0 0,3-110 4 0 0,-2 0 0 0 0,0-1 0 0 0,0 1-1 0 0,-2-1 1 0 0,0 1 0 0 0,-2-1 0 0 0,0-1 0 0 0,0 0 0 0 0,-2 0 0 0 0,0 0 0 0 0,-1-1 0 0 0,-1 0 0 0 0,0-1-1 0 0,-1 0 1 0 0,-1-1 0 0 0,0-1 0 0 0,-1 1 0 0 0,0-2 0 0 0,-1 0 0 0 0,0-1 0 0 0,-1-1 0 0 0,0 0-1 0 0,-1-1 1 0 0,-3 0-4 0 0,18-8 6 0 0,-1 0 0 0 0,0 0-1 0 0,1 0 1 0 0,-1-1 0 0 0,0 1-1 0 0,0-1 1 0 0,0 0 0 0 0,1 1 0 0 0,-1-1-1 0 0,0-1 1 0 0,0 1 0 0 0,0 0-1 0 0,1-1 1 0 0,-1 0 0 0 0,0 1-1 0 0,0-1 1 0 0,1 0 0 0 0,-1 0 0 0 0,1 0-1 0 0,-1-1 1 0 0,1 1 0 0 0,-1-1-1 0 0,1 1 1 0 0,0-1 0 0 0,0 0-1 0 0,-1 0 1 0 0,1 0 0 0 0,1 0 0 0 0,-1 0-1 0 0,0-1 1 0 0,0 1 0 0 0,1 0-1 0 0,0-1 1 0 0,-1 1 0 0 0,1-1-1 0 0,0 0-5 0 0,-19-103 125 0 0,18 61-165 0 0,3 1-1 0 0,1 0 1 0 0,3 0 0 0 0,1 0 0 0 0,3 0 0 0 0,1 1 0 0 0,2 1-1 0 0,2 0 1 0 0,1 0 0 0 0,3 2 0 0 0,1 0 0 0 0,2 1 0 0 0,2 1-1 0 0,1 1 1 0 0,2 1 0 0 0,1 1 0 0 0,2 1 0 0 0,31-27 40 0 0,-32 39-59 0 0,1 1 1 0 0,1 1 0 0 0,0 2-1 0 0,1 0 1 0 0,1 3-1 0 0,1 0 1 0 0,1 2 0 0 0,-1 2-1 0 0,2 1 1 0 0,27-4 58 0 0,55 3-1384 0 0,-79 13-2035 0 0,-3 3-4333 0 0,-21-2-3852 0 0</inkml:trace>
  <inkml:trace contextRef="#ctx0" brushRef="#br0" timeOffset="11952.015">680 3572 6569 0 0,'0'0'459'0'0,"0"0"-474"0"0,0 0-101 0 0,0 0 195 0 0,0 0 360 0 0,-15 37 277 0 0,-48 119 156 0 0,34-17 857 0 0,25-113-1547 0 0,2-1 0 0 0,0 1 0 0 0,2 0 0 0 0,1 0 0 0 0,1 0 0 0 0,2 0 0 0 0,0-1 0 0 0,1 0 1 0 0,2 0-1 0 0,1 0 0 0 0,1 1-182 0 0,-6-20 105 0 0,0 0 1 0 0,1-1 0 0 0,-1 1-1 0 0,1-1 1 0 0,1 0-1 0 0,-1 0 1 0 0,1 0 0 0 0,-1-1-1 0 0,2 1 1 0 0,-1-1 0 0 0,0 0-1 0 0,1-1 1 0 0,-1 1 0 0 0,1-1-1 0 0,0 0 1 0 0,0-1-1 0 0,1 1 1 0 0,-1-1 0 0 0,0 0-1 0 0,1-1 1 0 0,-1 0 0 0 0,1 0-1 0 0,0 0 1 0 0,-1-1-1 0 0,1 0 1 0 0,0 0 0 0 0,-1 0-1 0 0,1-1 1 0 0,-1 0 0 0 0,1-1-1 0 0,-1 1 1 0 0,1-1-1 0 0,-1 0 1 0 0,0-1 0 0 0,0 0-1 0 0,0 0 1 0 0,0 0 0 0 0,0 0-1 0 0,3-4-105 0 0,11-11 287 0 0,-1-1 0 0 0,0-1-1 0 0,-2-1 1 0 0,0 0 0 0 0,-1-1 0 0 0,-2-1-1 0 0,0 0 1 0 0,-1-1 0 0 0,-2 0 0 0 0,0-1-1 0 0,5-20-286 0 0,-9 19 54 0 0,-2-1 0 0 0,0 0 0 0 0,-2 1 0 0 0,0-1 0 0 0,-2 0 0 0 0,-1 0 0 0 0,-2-7-54 0 0,1 24-69 0 0,0 0 0 0 0,-1-1 1 0 0,-1 1-1 0 0,1 0 0 0 0,-1 0 1 0 0,-1 0-1 0 0,0 1 0 0 0,0-1 1 0 0,-1 1-1 0 0,0 0 1 0 0,-1 0-1 0 0,0 0 0 0 0,0 1 1 0 0,-1 0-1 0 0,0 0 0 0 0,-1 1 1 0 0,1 0-1 0 0,-1 0 0 0 0,-1 1 1 0 0,1 0-1 0 0,-1 0 0 0 0,0 1 1 0 0,0 0-1 0 0,-1 1 0 0 0,1 0 1 0 0,-1 0-1 0 0,0 1 0 0 0,0 0 1 0 0,-1 1-1 0 0,1 0 1 0 0,0 1-1 0 0,-1 0 0 0 0,1 1 1 0 0,-1 0-1 0 0,1 0 0 0 0,0 1 1 0 0,-1 0-1 0 0,1 1 0 0 0,0 0 1 0 0,0 1-1 0 0,0 0 0 0 0,0 1 1 0 0,0 0-1 0 0,-1 1 69 0 0,-6 4-148 0 0,0 0 0 0 0,1 1-1 0 0,0 1 1 0 0,1 1 0 0 0,1 0 0 0 0,-1 0 0 0 0,2 2-1 0 0,-2 1 149 0 0,14-13-96 0 0,14-4 222 0 0,86-72 1948 0 0,249-277-579 0 0,-295 292-1119 0 0,-1-2 0 0 0,-4-3 0 0 0,35-60-376 0 0,-45 68 693 0 0,-37 55-521 0 0,-1 1-58 0 0,0 0-104 0 0,25 304-352 0 0,-2-80 329 0 0,10-1 0 0 0,53 183 13 0 0,-58-299 9 0 0,-5 2 0 0 0,-4 1-1 0 0,-6 0 1 0 0,0 104-9 0 0,-12-196 86 0 0,-1 0 0 0 0,-1 0-1 0 0,-1 0 1 0 0,-1 0 0 0 0,0-1 0 0 0,-1 1 0 0 0,-1-1 0 0 0,-1 0 0 0 0,0 0-1 0 0,-1-1 1 0 0,-1 1 0 0 0,0-2 0 0 0,-2 1 0 0 0,1-1 0 0 0,-2-1 0 0 0,-1 1-86 0 0,10-12 40 0 0,-1-1 0 0 0,1 1 0 0 0,-1-1 0 0 0,0 0 0 0 0,1 0 0 0 0,-1-1 0 0 0,0 1 0 0 0,0 0 0 0 0,-1-1 0 0 0,1 0 0 0 0,0 0 0 0 0,0 0 0 0 0,-1 0 0 0 0,1 0 0 0 0,0-1 0 0 0,-1 1 0 0 0,1-1 0 0 0,-1 0 0 0 0,1 0 0 0 0,0 0 0 0 0,-1-1 0 0 0,1 1 0 0 0,-1-1 0 0 0,1 0 0 0 0,0 0 0 0 0,-1 0 0 0 0,1 0 0 0 0,0 0 0 0 0,0-1 0 0 0,0 1 0 0 0,0-1 0 0 0,0 0 0 0 0,0 0 0 0 0,1 0 0 0 0,-1 0 0 0 0,1-1 0 0 0,-1 1 0 0 0,1-1 0 0 0,0 0 0 0 0,0 1 0 0 0,0-1 0 0 0,0 0 0 0 0,1 0 0 0 0,-2-3-40 0 0,-8-19-57 0 0,1 0 0 0 0,1-1 0 0 0,1 0 0 0 0,2 0 0 0 0,1-1 0 0 0,0 1 1 0 0,2-1-1 0 0,2 0 0 0 0,0 0 0 0 0,2 0 0 0 0,2-14 57 0 0,-3 28-28 0 0,3-43-448 0 0,3 1 0 0 0,2-1-1 0 0,3 1 1 0 0,1 1-1 0 0,4 0 1 0 0,17-41 476 0 0,83-167-8728 0 0,-86 206 2749 0 0,-10 19-498 0 0</inkml:trace>
  <inkml:trace contextRef="#ctx0" brushRef="#br0" timeOffset="12749.001">2554 4205 7442 0 0,'0'0'1113'0'0,"0"0"-619"0"0,0 0-180 0 0,0 0 221 0 0,0 0 399 0 0,0 0 381 0 0,0 0 196 0 0,0 0-4 0 0,0 0-167 0 0,0 0-239 0 0,0 0-218 0 0,0 0-156 0 0,0 0-91 0 0,22-39-84 0 0,71-127-56 0 0,50-82 897 0 0,72-112-573 0 0,-182 316-731 0 0,-31 70-606 0 0,-9 344 637 0 0,7-367-118 0 0,0 0 0 0 0,0-1 0 0 0,1 1 0 0 0,-1 0 1 0 0,0-1-1 0 0,1 1 0 0 0,0 0 0 0 0,0-1 0 0 0,0 1 0 0 0,0-1 0 0 0,0 1 0 0 0,0-1 1 0 0,0 0-1 0 0,1 1 0 0 0,-1-1 0 0 0,1 0 0 0 0,0 0 0 0 0,0 0 0 0 0,-1 0 1 0 0,1 0-1 0 0,1-1 0 0 0,-1 1 0 0 0,0 0 0 0 0,0-1 0 0 0,1 0 0 0 0,-1 1 0 0 0,0-1 1 0 0,1 0-1 0 0,-1 0 0 0 0,1-1 0 0 0,0 1 0 0 0,-1 0 0 0 0,1-1 0 0 0,0 1 1 0 0,-1-1-1 0 0,1 0 0 0 0,0 0 0 0 0,-1 0 0 0 0,2-1-2 0 0,5 0 43 0 0,0 0 0 0 0,1-1-1 0 0,-1 0 1 0 0,0 0 0 0 0,0-1 0 0 0,-1-1-1 0 0,1 1 1 0 0,-1-1 0 0 0,1-1 0 0 0,-1 0-1 0 0,0 0-42 0 0,39-32 101 0 0,-1-2 0 0 0,-2-2 0 0 0,-2-2 0 0 0,7-13-101 0 0,-17 21 19 0 0,188-194 92 0 0,-216 226-121 0 0,-4 2 4 0 0,0 0 1 0 0,1 0 0 0 0,-1 0-1 0 0,0 0 1 0 0,0 1-1 0 0,1-1 1 0 0,-1 0 0 0 0,1 0-1 0 0,-1 1 1 0 0,1-1 0 0 0,-1 0-1 0 0,1 1 1 0 0,-1-1 0 0 0,1 0-1 0 0,0 1 1 0 0,-1-1-1 0 0,1 1 1 0 0,0-1 0 0 0,-1 1-1 0 0,1-1 1 0 0,0 1 0 0 0,0 0-1 0 0,0-1 1 0 0,-1 1-1 0 0,1 0 1 0 0,0 0 0 0 0,0-1-1 0 0,0 1 1 0 0,0 0 0 0 0,-1 0-1 0 0,1 0 1 0 0,0 0 0 0 0,0 0-1 0 0,0 0 1 0 0,0 0-1 0 0,0 0 1 0 0,-1 1 0 0 0,1-1-1 0 0,0 0 1 0 0,0 0 0 0 0,0 1-1 0 0,-1-1 1 0 0,1 1 0 0 0,0-1-1 0 0,0 1 1 0 0,-1-1-1 0 0,1 1 1 0 0,0-1 0 0 0,-1 1-1 0 0,1-1 1 0 0,0 1 0 0 0,-1 0-1 0 0,1-1 1 0 0,-1 1 0 0 0,1 0-1 0 0,-1 0 1 0 0,0-1-1 0 0,1 1 1 0 0,-1 0 0 0 0,0 0 5 0 0,-3 243 161 0 0,-5-93-70 0 0,7-148-181 0 0,1 0 1 0 0,-1 0 0 0 0,0 1-1 0 0,1-1 1 0 0,0 0 0 0 0,-1 0-1 0 0,1 0 1 0 0,1 0 0 0 0,-1 1-1 0 0,0-1 1 0 0,1 0 0 0 0,0 0-1 0 0,-1 0 1 0 0,1 0-1 0 0,0 0 1 0 0,1 0 0 0 0,-1 0-1 0 0,0 0 1 0 0,1 0 0 0 0,0-1-1 0 0,0 1 1 0 0,0-1 0 0 0,0 1-1 0 0,0-1 1 0 0,0 0 0 0 0,0 1-1 0 0,1-1 1 0 0,-1 0 0 0 0,1-1-1 0 0,0 1 1 0 0,-1 0-1 0 0,1-1 1 0 0,0 0 0 0 0,0 1-1 0 0,2-1 90 0 0,27-1-4275 0 0,-10 0-3531 0 0,-11 0-797 0 0</inkml:trace>
  <inkml:trace contextRef="#ctx0" brushRef="#br0" timeOffset="13197">4533 3182 9514 0 0,'0'0'1810'0'0,"0"0"-482"0"0,0 0-276 0 0,0 0-88 0 0,0 0-53 0 0,0 0-73 0 0,-35 21-41 0 0,-112 71-63 0 0,67-20 262 0 0,66-55-765 0 0,-13 18 19 0 0,2 1-1 0 0,1 2 1 0 0,2 0 0 0 0,2 1 0 0 0,1 1 0 0 0,-8 29-250 0 0,24-59 22 0 0,0 0 0 0 0,0 1 0 0 0,1-1 0 0 0,1 1 0 0 0,0 0 0 0 0,0 0 0 0 0,1-1 0 0 0,0 1 0 0 0,2 10-22 0 0,0-17 14 0 0,0-1-1 0 0,1 1 1 0 0,0-1 0 0 0,-1 0-1 0 0,1 0 1 0 0,0 0-1 0 0,0 0 1 0 0,1 0-1 0 0,-1-1 1 0 0,0 1-1 0 0,1-1 1 0 0,0 0-1 0 0,-1 0 1 0 0,1-1-1 0 0,0 1 1 0 0,0-1-1 0 0,0 0 1 0 0,0 0-1 0 0,0 0 1 0 0,0 0-1 0 0,1-1 1 0 0,-1 1-1 0 0,0-1 1 0 0,0 0-1 0 0,0 0 1 0 0,1-1-1 0 0,-1 0 1 0 0,0 1-1 0 0,0-1 1 0 0,0 0-1 0 0,0-1 1 0 0,0 1 0 0 0,0-1-1 0 0,-1 0 1 0 0,1 0-1 0 0,0 0 1 0 0,0-1-14 0 0,33-23 120 0 0,-1-1 1 0 0,-1-1 0 0 0,-2-3 0 0 0,-1 0 0 0 0,-2-2 0 0 0,-1-1 0 0 0,-1-2-1 0 0,-1-2-120 0 0,177-262 227 0 0,-184 284-234 0 0,-19 16-27 0 0,-1 5-77 0 0,-11 254 426 0 0,10-253-348 0 0,0 0 1 0 0,1 0 0 0 0,0-1-1 0 0,0 1 1 0 0,0 0 0 0 0,1 0-1 0 0,0-1 1 0 0,0 1 0 0 0,0 0-1 0 0,1-1 1 0 0,0 1-1 0 0,0-1 1 0 0,0 0 0 0 0,1 1-1 0 0,0-1 1 0 0,0 0 0 0 0,0 0-1 0 0,0-1 1 0 0,1 1-1 0 0,0-1 1 0 0,0 0 0 0 0,0 0-1 0 0,0 0 1 0 0,1 0 0 0 0,0-1-1 0 0,-1 0 1 0 0,1 0 0 0 0,0 0-1 0 0,1 0 1 0 0,-1-1-1 0 0,0 0 1 0 0,1 0 0 0 0,-1-1-1 0 0,1 1 1 0 0,0-1 0 0 0,-1 0-1 0 0,3 0 33 0 0,43-11-3428 0 0,-20-6-5531 0 0,-29 15 8042 0 0,6-6-7310 0 0</inkml:trace>
  <inkml:trace contextRef="#ctx0" brushRef="#br0" timeOffset="13601.051">5024 3690 9802 0 0,'0'0'1654'0'0,"0"0"-346"0"0,0 0-141 0 0,0 0-28 0 0,0 0-56 0 0,0 0-36 0 0,0 0-59 0 0,0 0-59 0 0,0 0-90 0 0,0 0-135 0 0,16-36-142 0 0,51-112-138 0 0,94-168 622 0 0,-158 311-977 0 0,5-10-227 0 0,-3 24-450 0 0,-40 193 484 0 0,30-176 117 0 0,3-17 11 0 0,0-1 0 0 0,0 1 0 0 0,1-1 0 0 0,0 1 0 0 0,0-1 0 0 0,1 1 0 0 0,0 0 0 0 0,0-1 1 0 0,1 1-1 0 0,1-1 0 0 0,-1 1 0 0 0,1-1 0 0 0,1 1 0 0 0,-1-1 0 0 0,1 0 0 0 0,3 6-4 0 0,-2-11 72 0 0,1-1 0 0 0,-1 1 1 0 0,0-1-1 0 0,1 0 0 0 0,-1 0 0 0 0,1 0 1 0 0,-1-1-1 0 0,1 1 0 0 0,0-1 1 0 0,0 0-1 0 0,0-1 0 0 0,0 1 0 0 0,-1-1 1 0 0,1 0-1 0 0,0 0 0 0 0,0 0 1 0 0,0-1-1 0 0,0 0 0 0 0,0 0 0 0 0,0 0 1 0 0,-1 0-1 0 0,1-1 0 0 0,-1 0 1 0 0,1 0-1 0 0,-1 0 0 0 0,1 0 1 0 0,-1-1-1 0 0,0 0 0 0 0,0 0 0 0 0,0 0 1 0 0,-1 0-1 0 0,1 0 0 0 0,-1-1 1 0 0,3-3-73 0 0,91-132 970 0 0,-66 87-1038 0 0,-22 38-436 0 0,35-54-1145 0 0,-27 46-1873 0 0,1 1-3323 0 0,-10 13-4212 0 0</inkml:trace>
  <inkml:trace contextRef="#ctx0" brushRef="#br0" timeOffset="14412.954">5838 3090 11210 0 0,'0'0'2001'0'0,"0"0"-209"0"0,0 0-145 0 0,0 0-192 0 0,0 0-249 0 0,0 0-247 0 0,0 0-167 0 0,0 0-175 0 0,0 0-166 0 0,0 0-130 0 0,0 0-127 0 0,0 0-66 0 0,0 0-48 0 0,-9 8-40 0 0,-29 27-11 0 0,6 35 7 0 0,26-47-22 0 0,0-3-22 0 0,0 0 1 0 0,2 1-1 0 0,0-1 1 0 0,2 1 0 0 0,0 0-1 0 0,1 13 8 0 0,1-27-13 0 0,0-1 1 0 0,1 0-1 0 0,-1 0 0 0 0,2 1 0 0 0,-1-1 0 0 0,0 0 1 0 0,1 0-1 0 0,0 0 0 0 0,1 0 0 0 0,-1-1 0 0 0,1 1 1 0 0,0 0-1 0 0,1-1 0 0 0,-1 0 0 0 0,1 0 0 0 0,0 0 1 0 0,0 0-1 0 0,1-1 0 0 0,-1 0 0 0 0,1 0 0 0 0,0 0 1 0 0,0 0-1 0 0,5 2 13 0 0,-7-4 17 0 0,-1-1 1 0 0,1 0-1 0 0,0 0 1 0 0,0 0-1 0 0,0 0 0 0 0,-1 0 1 0 0,1 0-1 0 0,0-1 1 0 0,0 1-1 0 0,0-1 1 0 0,0 0-1 0 0,0 0 0 0 0,0 0 1 0 0,0 0-1 0 0,0-1 1 0 0,0 1-1 0 0,0-1 1 0 0,0 0-1 0 0,0 0 1 0 0,0 0-1 0 0,0 0 0 0 0,0 0 1 0 0,-1 0-1 0 0,1-1 1 0 0,-1 0-1 0 0,1 1 1 0 0,-1-1-1 0 0,1 0 0 0 0,0-1-17 0 0,54-75 792 0 0,-47 62-713 0 0,116-183 739 0 0,-16 39-522 0 0,-84 108-19 0 0,-25 52-214 0 0,-1 0 41 0 0,0 0 14 0 0,3 67 484 0 0,29 36-586 0 0,-5-21-90 0 0,-3 0 0 0 0,-4 2 0 0 0,-4 0 0 0 0,3 51 74 0 0,-15-83-47 0 0,-1 0-1 0 0,-3 1 1 0 0,-3 0 0 0 0,-1-1-1 0 0,-3 0 1 0 0,-2 0-1 0 0,-2-1 1 0 0,-14 36 47 0 0,10-46 38 0 0,-2-2 0 0 0,-2 0 0 0 0,-1 0 1 0 0,-2-2-1 0 0,-2-1 0 0 0,-1-1 0 0 0,-24 25-38 0 0,45-55 20 0 0,0 0 0 0 0,0-1 0 0 0,-1 1 0 0 0,0-1 0 0 0,0-1 0 0 0,0 1 0 0 0,0-1 1 0 0,-1 1-1 0 0,1-1 0 0 0,-1-1 0 0 0,0 1 0 0 0,0-1 0 0 0,0 0 0 0 0,0-1 0 0 0,0 1 0 0 0,-3-1-20 0 0,1-50 71 0 0,11 11-110 0 0,2 0 0 0 0,2 0 1 0 0,1 0-1 0 0,2 1 0 0 0,1 0 0 0 0,10-19 39 0 0,10-36-307 0 0,60-152-2072 0 0,-7 95-4244 0 0,-62 117 160 0 0,-6 8-3819 0 0</inkml:trace>
  <inkml:trace contextRef="#ctx0" brushRef="#br0" timeOffset="9442.055">8730 1348 1936 0 0,'0'0'3664'0'0,"0"0"-1940"0"0,0 0-521 0 0,0 0 65 0 0,0 0 111 0 0,0 0 10 0 0,0 0-22 0 0,0 0-99 0 0,0 0-161 0 0,0 0-167 0 0,0 0-173 0 0,-2-9-139 0 0,-2-6-290 0 0,1 0 0 0 0,1 0 0 0 0,0 0 0 0 0,1 0 0 0 0,1 0 0 0 0,1 0 0 0 0,0 0 1 0 0,1-3-339 0 0,9-30 202 0 0,2 2-1 0 0,2-1 1 0 0,2 2 0 0 0,2 0 0 0 0,2 1 0 0 0,2 1 0 0 0,26-36-202 0 0,-16 45-395 0 0,-26 61-338 0 0,24 134 1028 0 0,-30-158-276 0 0,-1-1 1 0 0,1 1-1 0 0,0-1 1 0 0,0 0-1 0 0,0 1 0 0 0,0-1 1 0 0,0 0-1 0 0,0 0 1 0 0,1 0-1 0 0,-1 0 1 0 0,1 0-1 0 0,-1 0 1 0 0,1 0-1 0 0,0 0 1 0 0,0-1-1 0 0,0 1 0 0 0,0-1 1 0 0,0 1-1 0 0,0-1 1 0 0,0 0-1 0 0,0 0 1 0 0,0 0-1 0 0,1 0 1 0 0,-1 0-1 0 0,0 0 1 0 0,1-1-1 0 0,-1 1 0 0 0,1-1 1 0 0,-1 0-1 0 0,1 1 1 0 0,-1-1-1 0 0,0 0 1 0 0,1-1-1 0 0,-1 1 1 0 0,1 0-1 0 0,-1-1 1 0 0,1 1-1 0 0,-1-1 0 0 0,0 0 1 0 0,1 0-1 0 0,-1 0 1 0 0,0 0-1 0 0,0 0 1 0 0,0 0-1 0 0,1-1 1 0 0,-1 1-1 0 0,-1-1 1 0 0,1 1-1 0 0,0-1 1 0 0,0 0-1 0 0,0 1 0 0 0,-1-1 1 0 0,1 0-1 0 0,-1 0 1 0 0,0-1-1 0 0,1 0-19 0 0,214-223 504 0 0,-186 192-493 0 0,-23 25-22 0 0,0 1 0 0 0,0-1-1 0 0,1 2 1 0 0,-1-1 0 0 0,2 1 0 0 0,-1 0-1 0 0,1 1 1 0 0,0 0 0 0 0,6-3 11 0 0,-13 10-31 0 0,-1-1 0 0 0,0 1 1 0 0,1-1-1 0 0,-1 1 0 0 0,0 0 1 0 0,1 0-1 0 0,-1 0 0 0 0,0 0 1 0 0,0 0-1 0 0,0 0 0 0 0,0 0 1 0 0,0 0-1 0 0,0 0 0 0 0,0 0 1 0 0,0 1-1 0 0,0-1 0 0 0,0 0 1 0 0,-1 1-1 0 0,1-1 0 0 0,0 0 1 0 0,-1 1-1 0 0,0-1 0 0 0,1 1 1 0 0,-1-1-1 0 0,0 1 0 0 0,1-1 1 0 0,-1 1-1 0 0,0-1 0 0 0,0 1 1 0 0,0-1-1 0 0,-1 1 31 0 0,3 4-3 0 0,37 211 286 0 0,-38-214-379 0 0,0-1 0 0 0,0 1 0 0 0,0-1 0 0 0,1 0 0 0 0,-1 1 0 0 0,1-1 0 0 0,-1 0 1 0 0,1 0-1 0 0,0 0 0 0 0,0 0 0 0 0,0 0 0 0 0,0 0 0 0 0,0-1 0 0 0,0 1 0 0 0,1-1 0 0 0,-1 1 0 0 0,1-1 0 0 0,-1 0 0 0 0,1 0 1 0 0,-1 0-1 0 0,1 0 0 0 0,-1-1 0 0 0,1 1 0 0 0,0-1 0 0 0,1 1 96 0 0,46 1-8852 0 0,-39-2 5191 0 0,1 0-4185 0 0</inkml:trace>
  <inkml:trace contextRef="#ctx0" brushRef="#br0" timeOffset="9826.399">10100 568 10922 0 0,'0'0'768'0'0,"0"0"41"0"0,0 0 52 0 0,0 0 67 0 0,0 0 29 0 0,0 0-27 0 0,-34 24-28 0 0,-104 76-43 0 0,51-21 549 0 0,3 53-202 0 0,82-130-1206 0 0,1 0 0 0 0,0 1 0 0 0,0-1 0 0 0,0 1 0 0 0,0-1 1 0 0,1 1-1 0 0,-1-1 0 0 0,1 1 0 0 0,-1-1 0 0 0,1 1 0 0 0,0 0 1 0 0,0-1-1 0 0,0 1 0 0 0,0 0 0 0 0,1-1 0 0 0,-1 1 0 0 0,1-1 0 0 0,-1 1 1 0 0,1-1-1 0 0,0 1 0 0 0,0-1 0 0 0,0 1 0 0 0,0-1 0 0 0,1 0 0 0 0,-1 1 1 0 0,1-1-1 0 0,-1 0 0 0 0,1 0 0 0 0,0 0 0 0 0,0 0 0 0 0,-1-1 0 0 0,1 1 1 0 0,1 0-1 0 0,-1-1 0 0 0,0 1 0 0 0,0-1 0 0 0,1 0 0 0 0,-1 0 1 0 0,0 0-1 0 0,1 0 0 0 0,-1 0 0 0 0,1 0 0 0 0,-1-1 0 0 0,1 1 0 0 0,0-1 0 0 0,6 0 118 0 0,-1 0-1 0 0,1 0 0 0 0,0-1 0 0 0,-1 0 1 0 0,1-1-1 0 0,-1 0 0 0 0,1 0 0 0 0,-1-1 0 0 0,0 0 1 0 0,0-1-1 0 0,0 1 0 0 0,0-1 0 0 0,-1-1 1 0 0,0 0-1 0 0,0 0 0 0 0,0 0 0 0 0,2-2-117 0 0,107-114 697 0 0,-95 96-635 0 0,48-37-166 0 0,-54 105-945 0 0,-14-39 944 0 0,0-1 0 0 0,-1 1 0 0 0,1 0 0 0 0,1 0 0 0 0,-1-1 0 0 0,0 1 0 0 0,1-1 0 0 0,0 1 0 0 0,0-1-1 0 0,0 0 1 0 0,0 0 0 0 0,0 0 0 0 0,1 0 0 0 0,-1 0 0 0 0,1 0 0 0 0,0-1 0 0 0,0 1 0 0 0,0-1 0 0 0,0 0-1 0 0,0 0 1 0 0,1 0 0 0 0,-1 0 0 0 0,1-1 0 0 0,-1 1 0 0 0,1-1 0 0 0,-1 0 0 0 0,1 0 0 0 0,0 0 0 0 0,0 0-1 0 0,-1-1 1 0 0,5 1 105 0 0,5-1-1642 0 0,20-1-7762 0 0,-24-2 1553 0 0</inkml:trace>
  <inkml:trace contextRef="#ctx0" brushRef="#br0" timeOffset="10459.15">10584 557 11690 0 0,'0'0'610'0'0,"0"0"-101"0"0,0 0 92 0 0,0 0 152 0 0,0 0 46 0 0,0 0-83 0 0,0 0-123 0 0,0 0-119 0 0,0 0-111 0 0,-21 33-102 0 0,-64 103-101 0 0,61-73-23 0 0,25-52-106 0 0,-1-6-5 0 0,0 1 0 0 0,0 0-1 0 0,0-1 1 0 0,1 1 0 0 0,0 0 0 0 0,0-1-1 0 0,0 1 1 0 0,1-1 0 0 0,0 1 0 0 0,0-1 0 0 0,0 0-1 0 0,1 0 1 0 0,-1 0 0 0 0,1 0 0 0 0,1 0-1 0 0,-1-1 1 0 0,0 1 0 0 0,1-1 0 0 0,0 0-1 0 0,0 0 1 0 0,1 0 0 0 0,-1 0 0 0 0,1-1-1 0 0,-1 0 1 0 0,3 1-26 0 0,6 1 207 0 0,1 0-1 0 0,0-1 0 0 0,0-1 1 0 0,0 0-1 0 0,0-1 0 0 0,0 0 1 0 0,1-1-1 0 0,-1-1 0 0 0,1 0 1 0 0,-1-1-1 0 0,1 0 1 0 0,-1-2-1 0 0,0 1 0 0 0,0-2 1 0 0,0 0-207 0 0,17-8 223 0 0,-1-2 0 0 0,0-1 0 0 0,-1-1 0 0 0,-1-1 1 0 0,0-2-1 0 0,-2-1 0 0 0,0-1 0 0 0,-1-1 0 0 0,-2-1 0 0 0,0-1 1 0 0,-1-1-1 0 0,-2-1 0 0 0,0-1 0 0 0,5-12-223 0 0,-8 18-1 0 0,0 0 0 0 0,-2-1 0 0 0,0-1 0 0 0,-2 0 0 0 0,0-1 0 0 0,-2 0 0 0 0,-1-1 0 0 0,0 0 0 0 0,-2-1 0 0 0,-1 0 0 0 0,-1 0 0 0 0,-1-1 0 0 0,-2 1 0 0 0,0-1 0 0 0,-2 0 0 0 0,-1 0 0 0 0,-1 0 0 0 0,-2-3 1 0 0,2 23-37 0 0,-1 0 1 0 0,1 0-1 0 0,-2 1 1 0 0,1-1-1 0 0,-1 0 1 0 0,0 1 0 0 0,0 0-1 0 0,-1 0 1 0 0,1 0-1 0 0,-1 0 1 0 0,-1 0-1 0 0,1 1 1 0 0,-1 0-1 0 0,0 0 1 0 0,0 0 0 0 0,-1 0-1 0 0,1 1 1 0 0,-1 0-1 0 0,0 0 1 0 0,0 0-1 0 0,-1 1 1 0 0,1 0-1 0 0,0 1 1 0 0,-1-1 0 0 0,0 1-1 0 0,0 0 1 0 0,0 1-1 0 0,0-1 1 0 0,0 1-1 0 0,0 1 1 0 0,0 0 0 0 0,0 0-1 0 0,0 0 1 0 0,-3 1 36 0 0,-9 4-60 0 0,0 1 0 0 0,0 0 0 0 0,1 2 1 0 0,0 0-1 0 0,1 1 0 0 0,-1 1 0 0 0,2 1 0 0 0,-1 0 1 0 0,2 1-1 0 0,0 0 0 0 0,0 2 0 0 0,1 0 1 0 0,1 0-1 0 0,0 1 0 0 0,1 1 0 0 0,0 0 1 0 0,2 0-1 0 0,0 1 0 0 0,1 1 0 0 0,0 0 0 0 0,2 0 1 0 0,-6 19 59 0 0,7-24-20 0 0,2 0 0 0 0,-1 0 0 0 0,2 0 0 0 0,-1 1 0 0 0,2-1 1 0 0,0 1-1 0 0,1 0 0 0 0,0 0 0 0 0,1 0 0 0 0,0 0 0 0 0,1-1 1 0 0,1 1-1 0 0,0 0 0 0 0,1-1 0 0 0,1 1 0 0 0,0-1 0 0 0,1 0 0 0 0,0 0 1 0 0,0 0-1 0 0,2-1 0 0 0,0 0 0 0 0,0 0 0 0 0,1-1 0 0 0,0 0 1 0 0,3 2 19 0 0,2-1 50 0 0,0-1 1 0 0,1-1 0 0 0,1 0 0 0 0,0-1 0 0 0,0 0-1 0 0,0-2 1 0 0,1 1 0 0 0,0-2 0 0 0,1 0 0 0 0,0-1 0 0 0,0-1-1 0 0,0 0 1 0 0,0-1 0 0 0,0-1 0 0 0,1-1 0 0 0,3 0-51 0 0,12-1 211 0 0,0-2 1 0 0,0-1 0 0 0,0-1 0 0 0,-1-1-1 0 0,0-2 1 0 0,0-2 0 0 0,-1-1 0 0 0,9-4-212 0 0,-8 1 125 0 0,-1-1 0 0 0,0-1 0 0 0,-1-2 0 0 0,-1-1 0 0 0,0-2 0 0 0,-1 0 0 0 0,-2-2 1 0 0,0-1-1 0 0,-1-1 0 0 0,20-25-125 0 0,-39 41 41 0 0,1-1 0 0 0,-1 0 0 0 0,0 0 1 0 0,-1 0-1 0 0,0-1 0 0 0,-1 0 0 0 0,0 0 1 0 0,0 0-1 0 0,-1 0 0 0 0,0-1 0 0 0,-1 1 1 0 0,0-1-1 0 0,-1 1 0 0 0,0-11-41 0 0,-2 19-12 0 0,0 1-1 0 0,0 0 0 0 0,-1 0 1 0 0,1 0-1 0 0,-1-1 0 0 0,1 1 1 0 0,-1 1-1 0 0,0-1 1 0 0,1 0-1 0 0,-1 0 0 0 0,0 1 1 0 0,0-1-1 0 0,1 1 0 0 0,-1-1 1 0 0,0 1-1 0 0,0 0 1 0 0,0-1-1 0 0,0 1 0 0 0,1 0 1 0 0,-1 0-1 0 0,0 1 1 0 0,0-1-1 0 0,0 0 0 0 0,0 1 1 0 0,1-1-1 0 0,-1 1 0 0 0,0-1 1 0 0,-1 1 12 0 0,-9 5-48 0 0,0-1 1 0 0,1 2-1 0 0,-1-1 1 0 0,1 2-1 0 0,1-1 1 0 0,-1 2-1 0 0,1-1 1 0 0,0 1-1 0 0,1 1 1 0 0,0 0-1 0 0,1 0 48 0 0,-8 8-48 0 0,2 0-1 0 0,0 1 1 0 0,1 1 0 0 0,1 0-1 0 0,0 0 1 0 0,2 1 0 0 0,1 1-1 0 0,0-1 1 0 0,2 2 0 0 0,0-1-1 0 0,2 1 1 0 0,0 0 0 0 0,2 0-1 0 0,0 0 1 0 0,2 0 0 0 0,0 1-1 0 0,3 16 49 0 0,-1-34-9 0 0,0 0-1 0 0,0 0 1 0 0,1 0-1 0 0,0 0 0 0 0,0 0 1 0 0,1 0-1 0 0,-1 0 0 0 0,1-1 1 0 0,0 1-1 0 0,1-1 1 0 0,0 0-1 0 0,-1 0 0 0 0,2 0 1 0 0,-1-1-1 0 0,0 0 0 0 0,1 1 1 0 0,0-1-1 0 0,0-1 0 0 0,0 1 1 0 0,0-1-1 0 0,1 0 1 0 0,-1 0-1 0 0,1 0 0 0 0,0-1 1 0 0,0 0-1 0 0,0 0 0 0 0,2 0 10 0 0,18 4-17 0 0,0-1 0 0 0,1-2 0 0 0,0 0 0 0 0,0-2 0 0 0,18-1 17 0 0,126-22-1413 0 0,-60-7-6940 0 0,-77 18-3057 0 0</inkml:trace>
  <inkml:trace contextRef="#ctx0" brushRef="#br0" timeOffset="27879.171">7902 2887 5953 0 0,'0'0'627'0'0,"0"0"23"0"0,0 0 222 0 0,0 0 277 0 0,0 0 144 0 0,0 0-49 0 0,0 0-164 0 0,0 0-174 0 0,0 0-137 0 0,0 0-118 0 0,0 0-104 0 0,-27 19-91 0 0,-82 60-77 0 0,36-15 926 0 0,72-64-1300 0 0,1 1 1 0 0,-1-1-1 0 0,1 0 0 0 0,-1 1 0 0 0,1-1 1 0 0,-1 0-1 0 0,1 1 0 0 0,-1-1 0 0 0,1 1 1 0 0,0-1-1 0 0,-1 1 0 0 0,1-1 0 0 0,0 1 1 0 0,0-1-1 0 0,-1 1 0 0 0,1-1 0 0 0,0 1 1 0 0,0-1-1 0 0,0 1 0 0 0,-1-1 0 0 0,1 1 0 0 0,0-1 1 0 0,0 1-1 0 0,0 0 0 0 0,0-1 0 0 0,0 1 1 0 0,0-1-1 0 0,0 1 0 0 0,0-1 0 0 0,1 1 1 0 0,-1 0-1 0 0,0-1 0 0 0,0 1 0 0 0,0-1 1 0 0,0 1-1 0 0,1-1 0 0 0,-1 1 0 0 0,0-1 1 0 0,1 1-1 0 0,-1-1 0 0 0,0 0 0 0 0,1 1 1 0 0,-1-1-1 0 0,1 1 0 0 0,-1-1 0 0 0,0 0 1 0 0,1 1-1 0 0,-1-1 0 0 0,1 0 0 0 0,-1 1 1 0 0,1-1-1 0 0,-1 0 0 0 0,1 0 0 0 0,0 1-5 0 0,39 9 196 0 0,-24-7-119 0 0,2 1 5 0 0,-11-3-49 0 0,-1-1 1 0 0,1 0 0 0 0,-1 1 0 0 0,0 1-1 0 0,1-1 1 0 0,-1 1 0 0 0,0 0 0 0 0,0 0-1 0 0,0 1 1 0 0,0-1 0 0 0,0 1 0 0 0,-1 1-1 0 0,1-1 1 0 0,-1 1 0 0 0,0 0 0 0 0,0 0-1 0 0,0 0 1 0 0,-1 1 0 0 0,1 0 0 0 0,-1 0 0 0 0,0 0-1 0 0,-1 0 1 0 0,1 1 0 0 0,-1 0 0 0 0,0-1-1 0 0,0 1 1 0 0,-1 0 0 0 0,0 0 0 0 0,0 1-1 0 0,0-1 1 0 0,-1 0 0 0 0,0 1-34 0 0,-3 8 144 0 0,-2 0 0 0 0,0 0-1 0 0,0 0 1 0 0,-1 0 0 0 0,-1-1 0 0 0,-1 0 0 0 0,0 0-1 0 0,-1 0 1 0 0,0-1 0 0 0,-1-1 0 0 0,0 1 0 0 0,-1-1 0 0 0,-1-1-1 0 0,1 0 1 0 0,-2 0 0 0 0,0-1 0 0 0,0 0 0 0 0,-7 2-144 0 0,-29 32 111 0 0,-35 18-483 0 0,108-87-6780 0 0,12-10-748 0 0,-20 22 1025 0 0</inkml:trace>
  <inkml:trace contextRef="#ctx0" brushRef="#br0" timeOffset="28365.631">8176 3476 6353 0 0,'0'0'2601'0'0,"0"0"-531"0"0,0 0-325 0 0,0 0-70 0 0,0 0-68 0 0,0 0-80 0 0,0 0-168 0 0,0 0-169 0 0,0 0-180 0 0,0 0-201 0 0,0 0-169 0 0,0 0-156 0 0,20-18-134 0 0,63-59-105 0 0,94-118 309 0 0,-148 166-518 0 0,9-11-3 0 0,3 2-1 0 0,0 1 1 0 0,3 2-1 0 0,9-3-32 0 0,-52 37-7 0 0,-1 0 0 0 0,1 0 0 0 0,0 1-1 0 0,0-1 1 0 0,-1 0 0 0 0,1 1 0 0 0,0-1-1 0 0,0 1 1 0 0,0-1 0 0 0,0 1 0 0 0,0-1 0 0 0,0 1-1 0 0,0 0 1 0 0,0 0 0 0 0,0-1 0 0 0,0 1-1 0 0,0 0 1 0 0,0 0 0 0 0,0 0 0 0 0,0 0 0 0 0,0 0-1 0 0,0 0 1 0 0,0 0 0 0 0,0 0 0 0 0,0 1-1 0 0,0-1 1 0 0,0 0 0 0 0,0 1 0 0 0,0-1 0 0 0,0 0-1 0 0,0 1 1 0 0,0-1 0 0 0,0 1 0 0 0,0 0-1 0 0,0-1 1 0 0,0 1 0 0 0,-1 0 0 0 0,1-1 0 0 0,0 1-1 0 0,-1 0 1 0 0,1 0 0 0 0,0 0 0 0 0,-1 0 0 0 0,1-1-1 0 0,-1 1 1 0 0,1 0 0 0 0,-1 0 0 0 0,0 0-1 0 0,1 0 1 0 0,-1 0 0 0 0,0 0 0 0 0,0 0 0 0 0,0 0-1 0 0,1 0 1 0 0,-1 1 0 0 0,0-1 0 0 0,0 0-1 0 0,-1 0 1 0 0,1 0 0 0 0,0 0 0 0 0,0 0 0 0 0,0 0-1 0 0,-1 0 1 0 0,1 0 0 0 0,-1 0 0 0 0,1 0-1 0 0,0 0 1 0 0,-1-1 0 0 0,0 1 0 0 0,0 1 7 0 0,-31 232 109 0 0,31-232-107 0 0,1-1 0 0 0,0 0 0 0 0,-1 1 0 0 0,1-1 0 0 0,0 1 0 0 0,0-1 0 0 0,0 0 0 0 0,0 1-1 0 0,0-1 1 0 0,1 0 0 0 0,-1 1 0 0 0,0-1 0 0 0,1 1 0 0 0,-1-1 0 0 0,1 0 0 0 0,-1 0 0 0 0,1 1 0 0 0,0-1 0 0 0,-1 0 0 0 0,1 0 0 0 0,0 0 0 0 0,0 1 0 0 0,0-1-1 0 0,0 0 1 0 0,0 0 0 0 0,0-1 0 0 0,0 1 0 0 0,0 0 0 0 0,0 0 0 0 0,0 0 0 0 0,1-1 0 0 0,-1 1 0 0 0,0-1 0 0 0,0 1 0 0 0,1-1 0 0 0,-1 1 0 0 0,0-1-1 0 0,1 0 1 0 0,-1 1 0 0 0,1-1 0 0 0,-1 0 0 0 0,0 0 0 0 0,1 0 0 0 0,-1 0 0 0 0,1 0 0 0 0,-1-1 0 0 0,2 1-2 0 0,13-2 51 0 0,1-1 1 0 0,-1-1 0 0 0,0 0-1 0 0,0-1 1 0 0,0-1 0 0 0,-1-1-1 0 0,0 0 1 0 0,0 0 0 0 0,0-2-1 0 0,-1 0 1 0 0,5-4-52 0 0,45-25 33 0 0,-44 27-30 0 0,65-19-356 0 0,-84 32 335 0 0,1-1 0 0 0,-1 1 0 0 0,0-1 0 0 0,0 1 1 0 0,0-1-1 0 0,0 1 0 0 0,0 0 0 0 0,0 0 1 0 0,0 0-1 0 0,-1-1 0 0 0,1 1 0 0 0,0 0 0 0 0,-1 0 1 0 0,0 0-1 0 0,1 0 0 0 0,-1 0 0 0 0,0 0 1 0 0,0 0-1 0 0,0 0 0 0 0,0 0 0 0 0,-1 0 1 0 0,1 0-1 0 0,0 0 0 0 0,-1 0 18 0 0,1 4-27 0 0,-1-5-55 0 0,1 0 0 0 0,-1 0-1 0 0,1 1 1 0 0,0-1 0 0 0,-1 0 0 0 0,1 1-1 0 0,0-1 1 0 0,0 1 0 0 0,0-1 0 0 0,0 0-1 0 0,0 1 1 0 0,0-1 0 0 0,0 0-1 0 0,1 1 1 0 0,-1-1 0 0 0,0 0 0 0 0,1 1-1 0 0,-1-1 1 0 0,1 0 0 0 0,-1 0 0 0 0,1 0-1 0 0,0 1 1 0 0,0-1 0 0 0,-1 0 0 0 0,1 0-1 0 0,0 0 1 0 0,0 0 0 0 0,0 0 0 0 0,0 0-1 0 0,0 0 1 0 0,0-1 0 0 0,0 1 0 0 0,1 0-1 0 0,-1 0 1 0 0,0-1 0 0 0,0 1 0 0 0,1-1-1 0 0,-1 1 1 0 0,0-1 0 0 0,0 0-1 0 0,1 1 1 0 0,-1-1 0 0 0,1 0 0 0 0,-1 0-1 0 0,0 0 1 0 0,1 0 0 0 0,-1 0 82 0 0,4 0-808 0 0,27-2-4386 0 0,-10-4-2323 0 0,-9-1 1025 0 0</inkml:trace>
  <inkml:trace contextRef="#ctx0" brushRef="#br0" timeOffset="29215.144">9710 2895 7362 0 0,'0'0'2651'0'0,"0"0"-1112"0"0,0 0-267 0 0,0 0 87 0 0,0 0 16 0 0,0 0-103 0 0,0 0-129 0 0,0 0-132 0 0,-32 15-128 0 0,-99 49-147 0 0,13 15 571 0 0,98-63-1219 0 0,0 1 0 0 0,1 1 0 0 0,1 1 0 0 0,0 0 0 0 0,1 1 0 0 0,-2 6-88 0 0,17-24-8 0 0,1 0 1 0 0,-1-1-1 0 0,1 1 0 0 0,0 0 0 0 0,0-1 0 0 0,0 1 1 0 0,0 0-1 0 0,0 0 0 0 0,0 0 0 0 0,0 0 1 0 0,0 0-1 0 0,1 0 0 0 0,-1 0 0 0 0,1 0 1 0 0,0 0-1 0 0,-1 0 0 0 0,1 1 0 0 0,0-1 0 0 0,0 0 1 0 0,1 0-1 0 0,-1 0 0 0 0,0 0 0 0 0,1 0 1 0 0,-1 0-1 0 0,1 0 0 0 0,-1 0 0 0 0,1 0 0 0 0,0 0 1 0 0,0 0-1 0 0,0 0 0 0 0,0 0 0 0 0,1 0 1 0 0,-1-1-1 0 0,0 1 0 0 0,1 0 0 0 0,-1-1 0 0 0,1 1 1 0 0,-1-1-1 0 0,1 0 0 0 0,0 1 0 0 0,-1-1 1 0 0,1 0-1 0 0,0 0 0 0 0,0 0 0 0 0,0 0 0 0 0,0-1 1 0 0,0 1-1 0 0,0 0 0 0 0,0-1 0 0 0,0 0 1 0 0,0 1-1 0 0,1-1 0 0 0,0 0 8 0 0,22-1 35 0 0,-1-1 0 0 0,1-1-1 0 0,-1-1 1 0 0,0-1 0 0 0,0-2 0 0 0,0 0 0 0 0,-1-1-1 0 0,0-2 1 0 0,-1 0 0 0 0,0-1 0 0 0,0-2-1 0 0,12-9-34 0 0,203-146 189 0 0,-207 156-410 0 0,-31 39-17 0 0,-26 119 110 0 0,27-143 122 0 0,0 0 1 0 0,-1 0-1 0 0,1 1 1 0 0,1-1 0 0 0,-1 0-1 0 0,0 0 1 0 0,1 1-1 0 0,0-1 1 0 0,0 0 0 0 0,0 0-1 0 0,0 0 1 0 0,0 0-1 0 0,0 0 1 0 0,1 0 0 0 0,0 0-1 0 0,-1 0 1 0 0,1-1-1 0 0,0 1 1 0 0,0-1 0 0 0,1 1-1 0 0,-1-1 1 0 0,0 0-1 0 0,1 0 1 0 0,-1 0-1 0 0,1 0 1 0 0,0 0 0 0 0,0-1-1 0 0,0 1 1 0 0,0-1-1 0 0,0 1 1 0 0,0-1 0 0 0,0 0-1 0 0,0-1 1 0 0,0 1-1 0 0,3 0 6 0 0,4 0 89 0 0,1 0 0 0 0,0 0 0 0 0,-1-1 0 0 0,1-1 0 0 0,-1 0 0 0 0,1 0 0 0 0,-1-1 0 0 0,1 0-1 0 0,-1-1 1 0 0,0 0 0 0 0,0-1 0 0 0,0 0 0 0 0,-1 0 0 0 0,1-1 0 0 0,-1 0 0 0 0,7-6-89 0 0,132-119 1734 0 0,-92 75-1406 0 0,-28 32-351 0 0,-1-2 1 0 0,-1 0-1 0 0,-1-2 0 0 0,-1-1 1 0 0,-2 0-1 0 0,-1-2 0 0 0,-1-1 1 0 0,-1 0-1 0 0,-2-1 0 0 0,-1-1 1 0 0,-2-1-1 0 0,-1 0 0 0 0,7-33 23 0 0,-20 66-19 0 0,1 0-1 0 0,-1 0 0 0 0,1-1 1 0 0,-1 1-1 0 0,0 0 0 0 0,0-1 1 0 0,0 1-1 0 0,1 0 0 0 0,-1-1 1 0 0,-1 1-1 0 0,1 0 0 0 0,0-1 1 0 0,0 1-1 0 0,0 0 0 0 0,-1-1 1 0 0,1 1-1 0 0,-1 0 0 0 0,1-1 1 0 0,-1 1-1 0 0,1 0 0 0 0,-1 0 1 0 0,0 0-1 0 0,1 0 0 0 0,-1-1 1 0 0,0 1-1 0 0,0 0 0 0 0,0 0 1 0 0,0 1-1 0 0,0-1 0 0 0,0 0 1 0 0,0 0-1 0 0,0 0 0 0 0,-1 1 1 0 0,1-1-1 0 0,0 0 0 0 0,0 1 1 0 0,0 0-1 0 0,-1-1 0 0 0,1 1 1 0 0,0-1-1 0 0,-1 1 0 0 0,1 0 1 0 0,0 0-1 0 0,-1 0 0 0 0,1 0 1 0 0,0 0-1 0 0,-1 0 0 0 0,1 0 1 0 0,-1 0-1 0 0,1 1 0 0 0,0-1 1 0 0,0 1-1 0 0,-1-1 0 0 0,1 0 1 0 0,0 1-1 0 0,0 0 0 0 0,-1-1 1 0 0,1 1-1 0 0,0 0 0 0 0,0 0 1 0 0,0 0-1 0 0,0-1 0 0 0,0 2 20 0 0,-17 10-76 0 0,1 0-1 0 0,1 2 0 0 0,0 0 1 0 0,0 1-1 0 0,2 1 0 0 0,0 0 1 0 0,1 1-1 0 0,0 0 0 0 0,1 1 1 0 0,-7 15 76 0 0,7-16-90 0 0,1 2 0 0 0,0-1 1 0 0,1 2-1 0 0,1-1 1 0 0,1 1-1 0 0,1 0 1 0 0,1 1-1 0 0,0 0 1 0 0,2 0-1 0 0,0 0 0 0 0,1 1 1 0 0,2-1-1 0 0,0 19 90 0 0,2-35-30 0 0,0 0 0 0 0,0 0 0 0 0,1 0-1 0 0,0 0 1 0 0,0 0 0 0 0,0 0 0 0 0,1 0-1 0 0,-1-1 1 0 0,1 1 0 0 0,0-1 0 0 0,1 0-1 0 0,-1 0 1 0 0,1 0 0 0 0,0 0 0 0 0,-1 0-1 0 0,2-1 1 0 0,-1 0 0 0 0,0 0 0 0 0,1 0-1 0 0,-1 0 1 0 0,1-1 0 0 0,0 0 0 0 0,0 0-1 0 0,0 0 1 0 0,0 0 0 0 0,0-1 0 0 0,0 0-1 0 0,4 0 31 0 0,5 2 90 0 0,0-2-1 0 0,0 1 1 0 0,1-2-1 0 0,-1 0 1 0 0,0-1-1 0 0,0 0 1 0 0,1-1-1 0 0,-1-1 1 0 0,0 0-1 0 0,2-2-89 0 0,23-9 367 0 0,0-2-1 0 0,-1-1 1 0 0,-1-3 0 0 0,-1 0-1 0 0,0-3 1 0 0,-2-1-1 0 0,-1-1 1 0 0,-1-2-1 0 0,17-18-366 0 0,10-16 134 0 0,-3-3 0 0 0,-2-2 0 0 0,-4-2-1 0 0,8-18-133 0 0,-53 77-20 0 0,-1 4 5 0 0,0 0 1 0 0,0-1-1 0 0,-1 0 0 0 0,1 0 0 0 0,-1 0 1 0 0,-1 0-1 0 0,1 0 0 0 0,-1-1 0 0 0,-1 1 1 0 0,1-1-1 0 0,-1 1 0 0 0,1-7 15 0 0,-2 13-5 0 0,0-1 0 0 0,0 0 0 0 0,-1 0 0 0 0,1 0 0 0 0,0 1 0 0 0,0-1 0 0 0,-1 0 0 0 0,1 0 0 0 0,0 1 0 0 0,-1-1 0 0 0,1 0 1 0 0,-1 1-1 0 0,1-1 0 0 0,-1 0 0 0 0,1 1 0 0 0,-1-1 0 0 0,1 1 0 0 0,-1-1 0 0 0,1 1 0 0 0,-1-1 0 0 0,0 1 0 0 0,1-1 0 0 0,-1 1 0 0 0,0-1 0 0 0,0 1 0 0 0,1 0 0 0 0,-1 0 0 0 0,0-1 0 0 0,0 1 0 0 0,1 0 0 0 0,-1 0 0 0 0,0 0 0 0 0,0 0 0 0 0,0 0 0 0 0,1 0 0 0 0,-1 0 0 0 0,0 0 0 0 0,0 0 0 0 0,0 0 0 0 0,1 0 0 0 0,-1 1 1 0 0,0-1-1 0 0,0 0 0 0 0,1 0 0 0 0,-1 1 0 0 0,0-1 0 0 0,0 1 0 0 0,1-1 0 0 0,-1 1 5 0 0,-40 20-304 0 0,16 2 260 0 0,2 0 0 0 0,1 1-1 0 0,1 1 1 0 0,1 1 0 0 0,1 1-1 0 0,1 1 1 0 0,2 0 0 0 0,1 1-1 0 0,1 1 1 0 0,1 0 0 0 0,2 1 0 0 0,1 1-1 0 0,-2 16 45 0 0,8-38-49 0 0,1-1-1 0 0,0 1 1 0 0,0 0-1 0 0,1 0 1 0 0,1 0 0 0 0,-1 0-1 0 0,2 1 1 0 0,-1-1-1 0 0,2 0 1 0 0,-1 0-1 0 0,1 1 1 0 0,1-1 0 0 0,0 0-1 0 0,0 0 1 0 0,1 0-1 0 0,0 0 1 0 0,1-1-1 0 0,0 1 1 0 0,0-1 0 0 0,1 0-1 0 0,0 0 1 0 0,1-1-1 0 0,0 1 1 0 0,0-1-1 0 0,1-1 1 0 0,0 1 0 0 0,1-1-1 0 0,-1 0 1 0 0,1-1-1 0 0,6 4 50 0 0,89 16-2901 0 0,-68-24-1141 0 0,0-4-3567 0 0,-17-1-793 0 0</inkml:trace>
  <inkml:trace contextRef="#ctx0" brushRef="#br0" timeOffset="30462.977">1229 5509 9754 0 0,'0'0'2523'0'0,"0"0"-2052"0"0,0 0-686 0 0,0 0 45 0 0,0 0 366 0 0,0 0 277 0 0,0 0 139 0 0,0 0 52 0 0,0 0-31 0 0,10 32-83 0 0,33 107-99 0 0,47 193 775 0 0,-52-126-628 0 0,-32-88 901 0 0,-7-117-1412 0 0,0 0-1 0 0,0 0 1 0 0,0-1-1 0 0,-1 1 0 0 0,1 0 1 0 0,0 0-1 0 0,0-1 0 0 0,-1 1 1 0 0,1-1-1 0 0,-1 1 0 0 0,1-1 1 0 0,0 0-1 0 0,-1 1 1 0 0,1-1-1 0 0,-1 0 0 0 0,1 0 1 0 0,0 0-1 0 0,-1 0 0 0 0,1 0 1 0 0,-1 0-1 0 0,1-1 0 0 0,-1 1 1 0 0,1 0-1 0 0,0-1 1 0 0,-1 1-1 0 0,1-1 0 0 0,0 1 1 0 0,-1-1-1 0 0,1 0 0 0 0,0 1 1 0 0,0-1-1 0 0,0 0 0 0 0,-1-1-86 0 0,-4-5 44 0 0,1-2 0 0 0,0 1 0 0 0,0 0 0 0 0,1-1 0 0 0,0 0 0 0 0,1 0 0 0 0,0 0 0 0 0,0-1 0 0 0,1 1 0 0 0,0-1 0 0 0,1 1 0 0 0,0-1-1 0 0,0 0 1 0 0,1 1 0 0 0,0-1 0 0 0,2-7-44 0 0,3-27-21 0 0,2 0 0 0 0,1 0-1 0 0,3 1 1 0 0,2 0 0 0 0,1 1-1 0 0,2 1 1 0 0,2 0 0 0 0,2 1-1 0 0,1 1 1 0 0,2 1 21 0 0,-11 16-5 0 0,14-28-33 0 0,2 1 1 0 0,2 1 0 0 0,3 1 0 0 0,1 2 0 0 0,29-29 37 0 0,-57 68-9 0 0,1-1 1 0 0,-1 1-1 0 0,1 0 0 0 0,1 0 0 0 0,-1 1 1 0 0,1 0-1 0 0,0 0 0 0 0,0 1 0 0 0,0 0 1 0 0,1 0-1 0 0,-1 1 0 0 0,1 0 0 0 0,0 0 1 0 0,0 1-1 0 0,0 1 0 0 0,0-1 1 0 0,0 1-1 0 0,6 1 9 0 0,-10 2-4 0 0,0 1 0 0 0,-1-1 0 0 0,1 1 1 0 0,-1 0-1 0 0,1 1 0 0 0,-1-1 0 0 0,0 1 1 0 0,0 0-1 0 0,-1 0 0 0 0,1 0 0 0 0,-1 1 1 0 0,0-1-1 0 0,0 1 0 0 0,0-1 0 0 0,-1 1 0 0 0,0 0 1 0 0,0 0-1 0 0,0 0 0 0 0,0 1 0 0 0,-1-1 1 0 0,0 0-1 0 0,0 1 0 0 0,0-1 0 0 0,-1 0 0 0 0,0 1 1 0 0,0-1-1 0 0,0 1 0 0 0,0-1 0 0 0,-2 4 4 0 0,1 16 75 0 0,-1 0-1 0 0,-1 0 1 0 0,-2 0-1 0 0,0-1 1 0 0,-1 1-1 0 0,-2-1 1 0 0,-1-1-1 0 0,0 1 0 0 0,-2-1 1 0 0,0-1-1 0 0,-2 0 1 0 0,-1-1-1 0 0,0 0 1 0 0,-1-1-1 0 0,-2-1 1 0 0,0 0-1 0 0,-18 15-74 0 0,29-28 1 0 0,-5 7-16 0 0,0 0 1 0 0,0-1 0 0 0,-1 0-1 0 0,-1-1 1 0 0,0-1-1 0 0,0 0 1 0 0,-1-1 0 0 0,0 0-1 0 0,-1-1 1 0 0,0 0 0 0 0,0-2-1 0 0,-1 1 1 0 0,0-2-1 0 0,0 0 1 0 0,0-1 0 0 0,-4 0 14 0 0,19-4-89 0 0,0 0 1 0 0,-1 0 0 0 0,1 0 0 0 0,0 0 0 0 0,0 0 0 0 0,0-1-1 0 0,-1 1 1 0 0,1 0 0 0 0,0 0 0 0 0,0-1 0 0 0,0 1 0 0 0,0-1 0 0 0,0 1-1 0 0,0-1 1 0 0,0 1 0 0 0,0-1 0 0 0,0 0 0 0 0,0 0 0 0 0,0 1-1 0 0,0-1 1 0 0,0 0 0 0 0,0 0 0 0 0,1 0 0 0 0,-1 0 0 0 0,0 0-1 0 0,1 0 1 0 0,-1 0 0 0 0,0 0 0 0 0,1 0 0 0 0,0 0 0 0 0,-1 0-1 0 0,1-1 1 0 0,0 1 0 0 0,-1 0 0 0 0,1 0 0 0 0,0 0 0 0 0,0 0-1 0 0,0-1 1 0 0,0 1 0 0 0,0 0 0 0 0,0 0 0 0 0,0 0 0 0 0,1-1 0 0 0,-1 1-1 0 0,0 0 1 0 0,1 0 0 0 0,-1 0 0 0 0,1-1 88 0 0,23-53-5968 0 0,-8 30 1043 0 0,-3 8-3134 0 0</inkml:trace>
  <inkml:trace contextRef="#ctx0" brushRef="#br0" timeOffset="31421.25">2517 5225 8434 0 0,'0'0'3224'0'0,"0"0"-2133"0"0,0 0-454 0 0,0 0 196 0 0,0 0 171 0 0,0 0 31 0 0,-35 32-80 0 0,-114 103-92 0 0,51-18 607 0 0,87-102-1267 0 0,-8 12 146 0 0,2 0-1 0 0,0 0 1 0 0,2 2-1 0 0,1 0 0 0 0,-1 7-348 0 0,14-34 8 0 0,0 0 1 0 0,0 0-1 0 0,0 0 0 0 0,0 0 0 0 0,0 0 1 0 0,0 0-1 0 0,1 0 0 0 0,-1 1 0 0 0,1-1 1 0 0,-1 0-1 0 0,1 0 0 0 0,0 1 0 0 0,0-1 0 0 0,0 0 1 0 0,0 0-1 0 0,1 1 0 0 0,-1-1 0 0 0,0 0 1 0 0,1 0-1 0 0,0 1 0 0 0,-1-1 0 0 0,1 0 1 0 0,0 0-1 0 0,0 0 0 0 0,0 0 0 0 0,1 0 0 0 0,-1 0 1 0 0,0 0-1 0 0,1-1 0 0 0,-1 1 0 0 0,1 0 1 0 0,-1-1-1 0 0,1 1 0 0 0,0-1 0 0 0,0 0 0 0 0,0 1 1 0 0,0-1-1 0 0,0 0 0 0 0,0 0 0 0 0,0 0 1 0 0,0 0-1 0 0,0-1 0 0 0,0 1 0 0 0,1-1 1 0 0,-1 1-1 0 0,0-1 0 0 0,2 0-8 0 0,13-2 73 0 0,-1 0 0 0 0,1-2-1 0 0,-1 0 1 0 0,0-1 0 0 0,0 0 0 0 0,-1-2-1 0 0,1 1 1 0 0,-2-2 0 0 0,1 0 0 0 0,-1-1-1 0 0,0-1 1 0 0,-1 0 0 0 0,0 0 0 0 0,0-1-1 0 0,-1-1 1 0 0,-1 0 0 0 0,0-1 0 0 0,2-3-73 0 0,9-8 38 0 0,0-1 1 0 0,-1-1-1 0 0,-2 0 1 0 0,0-2-1 0 0,-2 0 1 0 0,-1-1-1 0 0,7-20-38 0 0,-17 34-206 0 0,-7 25-304 0 0,-1 3 421 0 0,-1 2 52 0 0,-4 129-321 0 0,8-140 355 0 0,0 0 0 0 0,-1-1 0 0 0,1 1 0 0 0,0 0 0 0 0,1-1 0 0 0,-1 1 0 0 0,1 0 0 0 0,-1-1 0 0 0,1 0 0 0 0,0 1 0 0 0,0-1 0 0 0,1 0 0 0 0,-1 0 0 0 0,1 0 0 0 0,-1 0 1 0 0,1-1-1 0 0,0 1 0 0 0,0-1 0 0 0,0 0 0 0 0,1 0 0 0 0,-1 0 0 0 0,0 0 0 0 0,1 0 0 0 0,-1-1 0 0 0,1 1 0 0 0,0-1 0 0 0,-1 0 0 0 0,1 0 0 0 0,0 0 0 0 0,0-1 0 0 0,0 1 0 0 0,-1-1 0 0 0,1 0 0 0 0,0 0 0 0 0,0-1 3 0 0,25-3 76 0 0,0-2 0 0 0,-1-2 1 0 0,0 0-1 0 0,0-2 0 0 0,-1-1 1 0 0,0-1-1 0 0,-1-1 0 0 0,0-1 0 0 0,-1-2 1 0 0,-1 0-1 0 0,0-2 0 0 0,-2 0 1 0 0,0-2-1 0 0,8-9-76 0 0,153-158 147 0 0,-176 179-151 0 0,0-1 0 0 0,-1 0 0 0 0,0 0 0 0 0,0 0 0 0 0,-1-1 0 0 0,0 0 0 0 0,0 0 0 0 0,-1-1 0 0 0,-1 1 1 0 0,0-1-1 0 0,0 0 0 0 0,-1 1 0 0 0,-1-1 0 0 0,1 0 0 0 0,-2-5 4 0 0,0 14-14 0 0,0 0-1 0 0,-1 0 1 0 0,1 1 0 0 0,-1-1 0 0 0,1 0-1 0 0,-1 0 1 0 0,0 1 0 0 0,0-1 0 0 0,0 0-1 0 0,0 1 1 0 0,0-1 0 0 0,0 1-1 0 0,-1-1 1 0 0,1 1 0 0 0,0-1 0 0 0,-1 1-1 0 0,1 0 1 0 0,-1 0 0 0 0,1 0 0 0 0,-1 0-1 0 0,0 0 1 0 0,1 0 0 0 0,-1 0 0 0 0,0 0-1 0 0,0 1 1 0 0,0-1 0 0 0,1 1-1 0 0,-1-1 1 0 0,0 1 0 0 0,0 0 0 0 0,0 0-1 0 0,0 0 1 0 0,0 0 0 0 0,0 0 0 0 0,0 0-1 0 0,0 0 1 0 0,-1 1 14 0 0,-71 18-648 0 0,49-3 586 0 0,0 1 0 0 0,1 1 1 0 0,1 1-1 0 0,1 1 0 0 0,1 1 0 0 0,0 1 1 0 0,-16 23 61 0 0,36-44-13 0 0,-1 0 1 0 0,1 0 0 0 0,-1 0-1 0 0,1 0 1 0 0,0 0 0 0 0,0 0-1 0 0,-1 1 1 0 0,1-1 0 0 0,0 0-1 0 0,0 1 1 0 0,0-1-1 0 0,0 1 1 0 0,1-1 0 0 0,-1 1-1 0 0,0-1 1 0 0,0 1 0 0 0,1-1-1 0 0,-1 1 1 0 0,1 0 0 0 0,0 0-1 0 0,-1-1 1 0 0,1 1 0 0 0,0 0-1 0 0,0-1 1 0 0,0 1 0 0 0,0 0-1 0 0,0-1 1 0 0,1 1 0 0 0,-1 0-1 0 0,1 0 1 0 0,-1-1 0 0 0,1 1-1 0 0,-1-1 1 0 0,1 1-1 0 0,0 0 1 0 0,-1-1 0 0 0,1 1-1 0 0,0-1 1 0 0,0 0 0 0 0,0 1-1 0 0,1-1 1 0 0,-1 0 0 0 0,0 0-1 0 0,0 1 1 0 0,1-1 0 0 0,-1 0-1 0 0,0 0 1 0 0,1-1 0 0 0,-1 1-1 0 0,1 0 1 0 0,0 0 0 0 0,-1-1-1 0 0,1 1 1 0 0,-1-1 0 0 0,1 1-1 0 0,0-1 1 0 0,0 0-1 0 0,0 1 13 0 0,29-1 26 0 0,0 0-1 0 0,0-2 1 0 0,0-2-1 0 0,-1-1 1 0 0,1-1-1 0 0,5-3-25 0 0,-6 2 4 0 0,0 0 0 0 0,1 3 0 0 0,0 0 0 0 0,0 2 0 0 0,0 1 0 0 0,3 1-4 0 0,-31 1 3 0 0,1-1 0 0 0,0 1 1 0 0,-1-1-1 0 0,0 1 1 0 0,1 1-1 0 0,-1-1 1 0 0,0 0-1 0 0,1 1 0 0 0,-1-1 1 0 0,0 1-1 0 0,0 0 1 0 0,0 0-1 0 0,0 0 1 0 0,-1 1-1 0 0,1-1 0 0 0,-1 1 1 0 0,1-1-1 0 0,-1 1 1 0 0,0 0-1 0 0,0 0 1 0 0,0 0-1 0 0,0 0 0 0 0,-1 0 1 0 0,1 0-1 0 0,-1 1 1 0 0,0-1-1 0 0,1 0 1 0 0,-1 4-4 0 0,9 104 136 0 0,-11-93-111 0 0,1 8-8 0 0,-1-19-23 0 0,0 1 1 0 0,0-1-1 0 0,1 0 1 0 0,0 0 0 0 0,0 0-1 0 0,1 1 1 0 0,0-1 0 0 0,1 0-1 0 0,-1 0 1 0 0,1 0-1 0 0,1 0 1 0 0,-1-1 0 0 0,1 1-1 0 0,0 0 1 0 0,1-1 0 0 0,3 6 5 0 0,-2-10 7 0 0,-1 0 0 0 0,1 0 0 0 0,-1-1 0 0 0,1 1 0 0 0,0-1 0 0 0,0 0 0 0 0,-1 0 0 0 0,1-1 1 0 0,0 0-1 0 0,0 0 0 0 0,0 0 0 0 0,0 0 0 0 0,0-1 0 0 0,0 1 0 0 0,-1-1 0 0 0,1-1 0 0 0,0 1 1 0 0,0-1-1 0 0,-1 1 0 0 0,1-1 0 0 0,-1-1 0 0 0,0 1 0 0 0,0 0 0 0 0,4-4-7 0 0,25-18 98 0 0,-2-2 1 0 0,0-1-1 0 0,-2-1 0 0 0,-1-2 0 0 0,-1 0 0 0 0,-2-2 1 0 0,-1-1-1 0 0,-2-1 0 0 0,-1-1 0 0 0,-2-1 1 0 0,3-8-100 0 0,1 4-34 0 0,-2-2 0 0 0,-1-1 0 0 0,-3 0 0 0 0,-1-2 0 0 0,-2 0 0 0 0,-3 0 0 0 0,-1-1 0 0 0,-2 0-1 0 0,2-48 36 0 0,-9 64-62 0 0,0 17 70 0 0,0 0-1 0 0,-1 0 1 0 0,0 0-1 0 0,-1 0 0 0 0,-1 0 1 0 0,0 1-1 0 0,0-1 1 0 0,-2 0-1 0 0,1 1 0 0 0,-2-3-7 0 0,5 15 7 0 0,0-1-1 0 0,-1 0 1 0 0,1 1-1 0 0,0-1 0 0 0,0 0 1 0 0,0 1-1 0 0,0-1 1 0 0,-1 0-1 0 0,1 1 0 0 0,0-1 1 0 0,-1 0-1 0 0,1 1 1 0 0,0-1-1 0 0,-1 1 0 0 0,1-1 1 0 0,-1 1-1 0 0,1-1 1 0 0,-1 1-1 0 0,1-1 0 0 0,-1 1 1 0 0,1-1-1 0 0,-1 1 1 0 0,0 0-1 0 0,1-1 0 0 0,-1 1 1 0 0,1 0-1 0 0,-1-1 1 0 0,0 1-1 0 0,1 0 0 0 0,-1 0 1 0 0,0 0-1 0 0,0 0 1 0 0,1 0-1 0 0,-1-1 0 0 0,0 1 1 0 0,1 1-1 0 0,-1-1 1 0 0,0 0-1 0 0,1 0 0 0 0,-1 0 1 0 0,0 0-1 0 0,1 0 1 0 0,-1 1-1 0 0,0-1 0 0 0,1 0 1 0 0,-1 0-1 0 0,0 1 1 0 0,1-1-1 0 0,-1 1 0 0 0,1-1 1 0 0,-1 0-1 0 0,1 1 1 0 0,-1-1-1 0 0,1 1 0 0 0,-1-1 1 0 0,1 1-1 0 0,-1 0 1 0 0,1-1-1 0 0,0 1 0 0 0,-1 0-6 0 0,-20 44-60 0 0,18-39 91 0 0,-11 45 67 0 0,2 0 1 0 0,2 1-1 0 0,2 0 0 0 0,2 0 1 0 0,3 1-1 0 0,2-1 0 0 0,5 34-98 0 0,-3-59 44 0 0,2 0 0 0 0,2-1 0 0 0,0 1 0 0 0,1-1 0 0 0,2 0-1 0 0,1 0 1 0 0,0-1 0 0 0,2-1 0 0 0,1 1 0 0 0,1-2 0 0 0,1 1-1 0 0,1-2 1 0 0,1 0 0 0 0,1-1 0 0 0,1-1 0 0 0,5 4-44 0 0,17 6-260 0 0,-47-53-691 0 0,-69-60-5807 0 0,47 57-11 0 0,13 10-2533 0 0</inkml:trace>
  <inkml:trace contextRef="#ctx0" brushRef="#br0" timeOffset="31583.609">3644 4949 10690 0 0,'0'0'2666'0'0,"0"0"-1323"0"0,0 0-504 0 0,0 0-12 0 0,0 0 22 0 0,0 0-107 0 0,0 0-173 0 0,0 0-138 0 0,36-12-100 0 0,115-36-78 0 0,16 16 151 0 0,76 12-1211 0 0,-162 18-2523 0 0,-1 2-4207 0 0,-54 0-733 0 0</inkml:trace>
  <inkml:trace contextRef="#ctx0" brushRef="#br0" timeOffset="31887.048">4914 4883 10410 0 0,'0'0'2526'0'0,"0"0"-759"0"0,0 0-252 0 0,0 0-111 0 0,0 0-169 0 0,0 0-192 0 0,0 0-143 0 0,-32 13-86 0 0,-98 41-94 0 0,44-4 650 0 0,84-50-1374 0 0,0 1 0 0 0,0-1 1 0 0,1 1-1 0 0,-1 0 0 0 0,0-1 1 0 0,1 1-1 0 0,-1 0 0 0 0,1 0 1 0 0,-1 0-1 0 0,1 0 0 0 0,-1 0 1 0 0,1 0-1 0 0,0 1 0 0 0,-1-1 1 0 0,1 0-1 0 0,0 1 0 0 0,0-1 0 0 0,0 1 1 0 0,0-1-1 0 0,0 1 0 0 0,0 0 1 0 0,1-1-1 0 0,-1 1 0 0 0,0 0 1 0 0,1-1-1 0 0,0 1 0 0 0,-1 0 1 0 0,1 0-1 0 0,0 0 0 0 0,0-1 1 0 0,0 1-1 0 0,0 0 0 0 0,0 0 1 0 0,0 0-1 0 0,0 0 0 0 0,1-1 1 0 0,-1 1-1 0 0,1 0 0 0 0,-1 0 0 0 0,1-1 1 0 0,0 1-1 0 0,0 0 0 0 0,-1-1 1 0 0,1 1-1 0 0,0-1 0 0 0,1 1 4 0 0,186 90-165 0 0,-183-89 198 0 0,-1 0-1 0 0,0-1 1 0 0,0 1 0 0 0,0 1-1 0 0,0-1 1 0 0,0 1-1 0 0,-1-1 1 0 0,1 1 0 0 0,-1 0-1 0 0,0 0 1 0 0,0 0 0 0 0,-1 1-1 0 0,1-1 1 0 0,-1 1 0 0 0,0 0-1 0 0,0-1 1 0 0,0 1 0 0 0,-1 0-1 0 0,0 0 1 0 0,0 0-1 0 0,0 0 1 0 0,0 0 0 0 0,-1 0-1 0 0,0 0 1 0 0,0 1 0 0 0,0-1-1 0 0,-1 0 1 0 0,0 0 0 0 0,0 0-1 0 0,0 0 1 0 0,0 0-1 0 0,-1 0 1 0 0,0-1 0 0 0,0 1-1 0 0,0 0 1 0 0,0-1 0 0 0,-1 1-1 0 0,0-1 1 0 0,0 0 0 0 0,-3 3-33 0 0,2-3 34 0 0,-1 1-20 0 0,0 0 1 0 0,0 0-1 0 0,-1-1 1 0 0,1 0-1 0 0,-1 0 1 0 0,0 0-1 0 0,0-1 1 0 0,0 1 0 0 0,0-1-1 0 0,-1-1 1 0 0,1 0-1 0 0,-1 1 1 0 0,0-2-1 0 0,0 1 1 0 0,-1-1-15 0 0,-3-12-3522 0 0,10 1-5431 0 0,1 5-2851 0 0</inkml:trace>
  <inkml:trace contextRef="#ctx0" brushRef="#br0" timeOffset="52978.034">6228 4920 1312 0 0,'0'0'1858'0'0,"0"0"-954"0"0,0 0-497 0 0,0 0-167 0 0,0 0-35 0 0,0 0 113 0 0,0 0 187 0 0,0 0 175 0 0,0 0 137 0 0,0 0-11 0 0,0 0-113 0 0,2 22-144 0 0,9 155 557 0 0,2 94 1251 0 0,-13-268-2023 0 0,1 28-33 0 0,-4-28 6433 0 0,-5-27-6613 0 0,1 1 1 0 0,1-1 0 0 0,1-1 0 0 0,2 1 0 0 0,0-1 0 0 0,1 0 0 0 0,2 0-1 0 0,0 0 1 0 0,2 1 0 0 0,1-1 0 0 0,1 0-122 0 0,0-5 44 0 0,2 0 1 0 0,1 0-1 0 0,2 0 0 0 0,0 1 0 0 0,2 1 1 0 0,2 0-1 0 0,0 0 0 0 0,2 1 1 0 0,16-22-45 0 0,-30 46-34 0 0,1-1 1 0 0,0 1-1 0 0,0 0 1 0 0,0 1-1 0 0,0-1 1 0 0,0 0-1 0 0,1 0 1 0 0,0 1-1 0 0,-1 0 1 0 0,1-1-1 0 0,0 1 1 0 0,0 0-1 0 0,0 0 1 0 0,0 1-1 0 0,0-1 1 0 0,0 1-1 0 0,1-1 1 0 0,-1 1-1 0 0,1 0 1 0 0,-1 0-1 0 0,1 1 1 0 0,-1-1-1 0 0,1 1 1 0 0,-1 0-1 0 0,1-1 1 0 0,0 2 33 0 0,24 50-4506 0 0,-20-26 277 0 0,4-6-2978 0 0,-8-12 2155 0 0</inkml:trace>
  <inkml:trace contextRef="#ctx0" brushRef="#br0" timeOffset="53322.907">6810 4754 7498 0 0,'0'0'693'0'0,"0"0"-23"0"0,0 0 100 0 0,0 0 200 0 0,-19 38 172 0 0,-59 122 70 0 0,34-38 1030 0 0,40-108-1855 0 0,0 0 1 0 0,1 0-1 0 0,1 1 1 0 0,0 0-1 0 0,1-1 1 0 0,1 1-1 0 0,0 0 1 0 0,1-1-1 0 0,2 10-387 0 0,-3-22 69 0 0,1 0 0 0 0,0 0 0 0 0,-1 0 0 0 0,1 0 0 0 0,0 0 0 0 0,0 0 0 0 0,0 0 0 0 0,1 0 0 0 0,-1 0 0 0 0,0 0 0 0 0,1 0 0 0 0,0-1 0 0 0,-1 1 0 0 0,1 0-1 0 0,0-1 1 0 0,-1 0 0 0 0,1 1 0 0 0,0-1 0 0 0,0 0 0 0 0,0 0 0 0 0,0 0 0 0 0,1 0 0 0 0,-1 0 0 0 0,0-1 0 0 0,0 1 0 0 0,0-1 0 0 0,1 1 0 0 0,-1-1 0 0 0,0 0 0 0 0,0 0 0 0 0,1 0 0 0 0,-1 0 0 0 0,0 0 0 0 0,1 0 0 0 0,-1-1 0 0 0,0 1 0 0 0,0-1 0 0 0,0 0 0 0 0,1 0 0 0 0,-1 0-69 0 0,80-46 1859 0 0,-68 33-1746 0 0,-1 0-1 0 0,0 0 1 0 0,-1-1-1 0 0,0-1 1 0 0,-1 0-1 0 0,-1 0 1 0 0,-1-1 0 0 0,0 0-1 0 0,-1-1 1 0 0,-1 0-1 0 0,0 0 1 0 0,-2-1-1 0 0,0 0 1 0 0,-1 0-1 0 0,-1 0 1 0 0,0-16-113 0 0,-3 29-60 0 0,-1-1 1 0 0,0 0-1 0 0,-1 1 1 0 0,0-1-1 0 0,0 1 1 0 0,0 0-1 0 0,-1 0 1 0 0,0 0-1 0 0,0 0 0 0 0,0 0 1 0 0,-1 0-1 0 0,0 1 1 0 0,0 0-1 0 0,0 0 1 0 0,-1 0-1 0 0,0 0 1 0 0,0 0-1 0 0,0 1 1 0 0,0 0-1 0 0,-1 0 1 0 0,0 1-1 0 0,1 0 1 0 0,-7-3 59 0 0,-42-9-3470 0 0,0 23-4309 0 0,41-2 2289 0 0,4 2-1505 0 0</inkml:trace>
  <inkml:trace contextRef="#ctx0" brushRef="#br0" timeOffset="53578.05">7394 4353 17100 0 0,'0'0'1181'0'0,"0"0"-358"0"0,0 0-339 0 0,0 0-152 0 0,0 0 10 0 0,0 0 90 0 0,0 0 100 0 0,0 0 53 0 0,0 0-77 0 0,0 0-122 0 0,3 35-121 0 0,11 115-102 0 0,10 10 48 0 0,-8-97-189 0 0,2-1 1 0 0,3-1-1 0 0,20 36-22 0 0,-4-4-832 0 0,-34-87 199 0 0,8 25-546 0 0,-12-13-6681 0 0,-4-17-865 0 0,-1 2 4543 0 0</inkml:trace>
  <inkml:trace contextRef="#ctx0" brushRef="#br0" timeOffset="53823.597">7197 4791 17004 0 0,'0'0'432'0'0,"0"0"-219"0"0,0 0-142 0 0,0 0 38 0 0,0 0 83 0 0,0 0 30 0 0,0 0 31 0 0,0 0 23 0 0,0 0 0 0 0,0 0-21 0 0,0 0-38 0 0,36-6-63 0 0,116-17-64 0 0,-87 13-27 0 0,185-33-2396 0 0,-96 3-4780 0 0,-75 18-31 0 0,-53 15 3907 0 0</inkml:trace>
  <inkml:trace contextRef="#ctx0" brushRef="#br0" timeOffset="54388.532">8163 4559 6081 0 0,'0'0'2609'0'0,"0"0"-506"0"0,0 0-380 0 0,0 0-255 0 0,0 0-239 0 0,0 0-193 0 0,0 0-156 0 0,0 0-119 0 0,-32 19-102 0 0,-99 64-95 0 0,56-13 225 0 0,67-61-762 0 0,1 0 0 0 0,0 0 0 0 0,0 0 0 0 0,1 1 0 0 0,0 0 0 0 0,0 0 0 0 0,1 1 0 0 0,1 0 0 0 0,0 0 0 0 0,0 0 0 0 0,1 0 0 0 0,1 0 0 0 0,0 1 0 0 0,0-1 0 0 0,1 8-27 0 0,1-18 2 0 0,0 0 1 0 0,0 1-1 0 0,1-1 0 0 0,-1 0 1 0 0,0 1-1 0 0,1-1 1 0 0,0 0-1 0 0,-1 0 0 0 0,1 1 1 0 0,0-1-1 0 0,-1 0 0 0 0,1 0 1 0 0,0 0-1 0 0,0 0 1 0 0,0 0-1 0 0,0 0 0 0 0,0 0 1 0 0,0-1-1 0 0,0 1 0 0 0,0 0 1 0 0,0 0-1 0 0,1-1 0 0 0,-1 1 1 0 0,0-1-1 0 0,0 1 1 0 0,1-1-1 0 0,-1 1 0 0 0,0-1 1 0 0,1 0-1 0 0,-1 0 0 0 0,0 0 1 0 0,1 1-1 0 0,-1-1 1 0 0,0-1-1 0 0,1 1 0 0 0,-1 0 1 0 0,0 0-1 0 0,1 0 0 0 0,-1-1 1 0 0,0 1-1 0 0,1-1 1 0 0,-1 1-4 0 0,57-23 625 0 0,127-152-71 0 0,-169 159-570 0 0,29-12-459 0 0,-28 79-132 0 0,-15-42 610 0 0,-2-4-2 0 0,1 0 1 0 0,0 0-1 0 0,-1 0 1 0 0,2 0-1 0 0,-1 0 1 0 0,0 0-1 0 0,1 0 1 0 0,0 0-1 0 0,0-1 1 0 0,1 1-1 0 0,-1-1 1 0 0,1 1-1 0 0,0-1 1 0 0,0 0 0 0 0,1 0-1 0 0,-1 0 1 0 0,1-1-1 0 0,0 1 1 0 0,0-1-1 0 0,0 0 1 0 0,0 0-1 0 0,0 0 1 0 0,1-1-1 0 0,-1 1 1 0 0,1-1-1 0 0,0 0 1 0 0,0 0-1 0 0,2-1 58 0 0,0 0 0 0 0,-1 0-1 0 0,1-1 1 0 0,0 0 0 0 0,-1 0 0 0 0,1 0 0 0 0,0-1 0 0 0,-1 0 0 0 0,1-1 0 0 0,-1 1 0 0 0,1-1 0 0 0,-1 0 0 0 0,0-1-1 0 0,0 0 1 0 0,0 0 0 0 0,0 0 0 0 0,0 0 0 0 0,-1-1 0 0 0,0 0 0 0 0,1 0 0 0 0,-1-1 0 0 0,0 0-58 0 0,95-121 895 0 0,-84 103-880 0 0,7-12 31 0 0,-2 0 0 0 0,-2-2-1 0 0,-1 0 1 0 0,-2-1 0 0 0,-1-1 0 0 0,-2 0-1 0 0,7-39-45 0 0,-10 26-301 0 0,-2-1-1 0 0,-2 0 0 0 0,-3 0 0 0 0,-3-51 302 0 0,-22 11 227 0 0,21 92-230 0 0,0 0 0 0 0,-1 1 1 0 0,1-1-1 0 0,0 0 0 0 0,0 0 0 0 0,0 1 0 0 0,-1-1 0 0 0,1 0 1 0 0,0 1-1 0 0,-1-1 0 0 0,1 1 0 0 0,0 0 0 0 0,-1-1 0 0 0,1 1 1 0 0,0 0-1 0 0,-1 0 0 0 0,1 0 0 0 0,-1 0 0 0 0,1 0 0 0 0,-1 0 1 0 0,1 1-1 0 0,0-1 0 0 0,-1 0 0 0 0,1 1 0 0 0,0-1 0 0 0,-1 1 1 0 0,1-1-1 0 0,0 1 0 0 0,0-1 0 0 0,-1 1 0 0 0,1 0 0 0 0,0 0 1 0 0,0 0-1 0 0,0 0 0 0 0,0 0 0 0 0,0 0 0 0 0,0 0 1 0 0,0 0-1 0 0,0 0 0 0 0,1 0 0 0 0,-1 1 3 0 0,-14 24 27 0 0,2 2-1 0 0,1 0 1 0 0,1 0-1 0 0,1 1 1 0 0,2 0-1 0 0,0 0 1 0 0,3 1 0 0 0,0 0-1 0 0,2 1 1 0 0,1-1-1 0 0,1 0 1 0 0,2 1-1 0 0,2 11-26 0 0,-3-38 3 0 0,2 27 14 0 0,1-1 1 0 0,1 0-1 0 0,2 0 0 0 0,1 0 1 0 0,1 0-1 0 0,2-1 0 0 0,1 0 1 0 0,1-1-1 0 0,11 17-17 0 0,-13-28-28 0 0,0 0 0 0 0,2-1 0 0 0,0-1 0 0 0,0 0 0 0 0,2 0 0 0 0,0-1 0 0 0,0-1 0 0 0,2-1 0 0 0,-1 0 0 0 0,4 1 28 0 0,27 3-1207 0 0,-48-54-3199 0 0,-26-5-6420 0 0,23 31 5135 0 0</inkml:trace>
  <inkml:trace contextRef="#ctx0" brushRef="#br0" timeOffset="54641.031">8340 4375 15075 0 0,'0'0'1168'0'0,"0"0"-522"0"0,0 0-262 0 0,0 0 111 0 0,0 0 201 0 0,0 0 153 0 0,0 0 38 0 0,0 0-61 0 0,0 0-111 0 0,0 0-123 0 0,0 0-68 0 0,35 1-68 0 0,112 6-65 0 0,-42-16 228 0 0,44-15-80 0 0,-5 0-2341 0 0,-48 13-4786 0 0,-78 8 1152 0 0,-7-1-5256 0 0</inkml:trace>
  <inkml:trace contextRef="#ctx0" brushRef="#br0" timeOffset="54876.146">9146 4441 11194 0 0,'0'0'1313'0'0,"0"0"-369"0"0,0 0-256 0 0,0 0-184 0 0,0 0-208 0 0,0 0-136 0 0,0 0-112 0 0,0 0-88 0 0,0 0-88 0 0,-7 199-120 0 0,14-188-288 0 0,1 0-544 0 0,-3-4-1017 0 0,2 1-1647 0 0,-3-5-3530 0 0</inkml:trace>
  <inkml:trace contextRef="#ctx0" brushRef="#br0" timeOffset="55120.921">9137 4146 17924 0 0,'0'0'1280'0'0,"0"0"-272"0"0,0 0-328 0 0,0 0-223 0 0,0 0-241 0 0,0 0-168 0 0,0 0-112 0 0,0 0-184 0 0,0 0-329 0 0,0 0-295 0 0,0 0-456 0 0,0 0-865 0 0,0 0-1423 0 0,0 0-2106 0 0,22-22-1271 0 0</inkml:trace>
  <inkml:trace contextRef="#ctx0" brushRef="#br0" timeOffset="55658.028">9479 4559 15347 0 0,'0'0'3289'0'0,"0"0"-1670"0"0,0 0-565 0 0,0 0-96 0 0,0 0-136 0 0,0 0-161 0 0,0 0-126 0 0,0 0-75 0 0,0 0-98 0 0,0-31-76 0 0,0-96-76 0 0,13 26 6 0 0,-13 101-219 0 0,1-4-26 0 0,-1 0 0 0 0,0 1 0 0 0,1-1 0 0 0,0 0 0 0 0,-1 1 0 0 0,2-1 0 0 0,-1 0-1 0 0,0 1 1 0 0,1-1 0 0 0,-1 1 0 0 0,1 0 0 0 0,0 0 0 0 0,0-1 0 0 0,1 1 0 0 0,-1 0 0 0 0,0 1 0 0 0,1-1-1 0 0,0 0 1 0 0,0 1 0 0 0,0-1 0 0 0,0 1 0 0 0,0 0 0 0 0,0 0 0 0 0,0 0 0 0 0,1 1 0 0 0,-1-1-1 0 0,1 1 1 0 0,2-1 29 0 0,35 55-999 0 0,-37-44 923 0 0,-2-3 79 0 0,0 1-1 0 0,1-1 0 0 0,0 1 0 0 0,0-1 0 0 0,0 0 0 0 0,1 0 1 0 0,0-1-1 0 0,0 1 0 0 0,0-1 0 0 0,1 0 0 0 0,0 0 0 0 0,0 0 0 0 0,0-1 1 0 0,0 0-1 0 0,1 0 0 0 0,0 0 0 0 0,0 0 0 0 0,0-1 0 0 0,0 0 1 0 0,0 0-1 0 0,1-1 0 0 0,-1 0 0 0 0,1 0 0 0 0,0 0 0 0 0,-1-1 0 0 0,4 0-2 0 0,-3-2 28 0 0,0-1 0 0 0,0 0 0 0 0,0 0 0 0 0,-1-1 0 0 0,1 1 0 0 0,-1-2 0 0 0,1 1 0 0 0,-1-1 0 0 0,0 0 0 0 0,0 0 0 0 0,-1 0 0 0 0,1-1 0 0 0,-1 0-1 0 0,0 0 1 0 0,0 0 0 0 0,-1-1 0 0 0,0 0 0 0 0,0 1 0 0 0,1-3-28 0 0,31-33-1233 0 0,26-8-2815 0 0,57-11-11408 0 0,-67 47 11680 0 0,-38 10 5653 0 0,7-1-4543 0 0,-4 0 1723 0 0,-6 2 4725 0 0,-3 1 3849 0 0,-1 0 5365 0 0,-14 1-12875 0 0,0 1 0 0 0,0 0 0 0 0,0 0 0 0 0,1 0 0 0 0,-1 1 0 0 0,0 0 0 0 0,1 0 0 0 0,-1 0 0 0 0,1 1 0 0 0,0 0 1 0 0,0 1-1 0 0,0-1 0 0 0,0 1 0 0 0,0 0 0 0 0,1 1 0 0 0,0-1 0 0 0,0 1 0 0 0,-1 0-121 0 0,1 0-41 0 0,0-1 0 0 0,1 1 1 0 0,-1-1-1 0 0,1 1 0 0 0,0 1 0 0 0,0-1 1 0 0,1 0-1 0 0,-1 1 0 0 0,1 0 0 0 0,0 0 1 0 0,1 0-1 0 0,-1 0 0 0 0,1 0 0 0 0,1 1 1 0 0,-1-1-1 0 0,1 1 0 0 0,0-1 1 0 0,0 3 39 0 0,3-7-19 0 0,0-1-1 0 0,-1 1 1 0 0,1 0-1 0 0,0 0 0 0 0,0-1 1 0 0,0 1-1 0 0,0-1 1 0 0,0 0-1 0 0,1 0 0 0 0,-1 1 1 0 0,0-1-1 0 0,1-1 0 0 0,-1 1 1 0 0,1 0-1 0 0,-1-1 1 0 0,0 1-1 0 0,1-1 0 0 0,-1 0 1 0 0,1 1-1 0 0,-1-1 0 0 0,1 0 1 0 0,0-1-1 0 0,-1 1 1 0 0,1 0-1 0 0,-1-1 0 0 0,0 0 1 0 0,1 1-1 0 0,0-2 21 0 0,113-55 664 0 0,-102 47-601 0 0,1 1-1 0 0,0 1 0 0 0,1 1 1 0 0,0 0-1 0 0,0 1 0 0 0,1 0 1 0 0,-1 2-1 0 0,1 0 0 0 0,0 1 1 0 0,0 0-1 0 0,1 1 0 0 0,-1 1 1 0 0,0 1-1 0 0,0 1 0 0 0,1 0 1 0 0,-1 1-63 0 0,-10 0 22 0 0,1 1-1 0 0,-1 0 1 0 0,0 0 0 0 0,0 0 0 0 0,0 1 0 0 0,-1 0 0 0 0,1 0 0 0 0,-1 1 0 0 0,0 0 0 0 0,0 0-1 0 0,0 0 1 0 0,-1 1 0 0 0,0 0 0 0 0,0 0 0 0 0,-1 0 0 0 0,1 1 0 0 0,-1-1 0 0 0,-1 1-1 0 0,1 0 1 0 0,-1 0 0 0 0,1 5-22 0 0,34 161-154 0 0,-36-159 141 0 0,0-1 1 0 0,0 1-1 0 0,-1 0 0 0 0,-1 0 1 0 0,0 0-1 0 0,-1-1 0 0 0,0 1 0 0 0,-1 0 1 0 0,-1 0-1 0 0,0-1 0 0 0,-1 0 1 0 0,-1 0-1 0 0,1 0 0 0 0,-2 0 0 0 0,0-1 1 0 0,-1 1-1 0 0,-3 3 13 0 0,6-10 19 0 0,0 1 0 0 0,0-1 0 0 0,-1 0 0 0 0,0 0 0 0 0,0-1 0 0 0,-1 0 0 0 0,1 0 0 0 0,-1 0 0 0 0,0 0 0 0 0,0-1 0 0 0,-1 0 0 0 0,0 0 0 0 0,1-1 0 0 0,-1 0 0 0 0,0 0 0 0 0,-1 0 0 0 0,1-1 0 0 0,0 0 0 0 0,-1-1 0 0 0,1 0 0 0 0,-1 0 0 0 0,1 0 1 0 0,-4-1-20 0 0,9-2 13 0 0,-1 0 0 0 0,0 0 0 0 0,1 0 0 0 0,0-1 0 0 0,0 1 0 0 0,-1-1 0 0 0,2 1 1 0 0,-1-1-1 0 0,0 0 0 0 0,0 0 0 0 0,1 0 0 0 0,0 0 0 0 0,-1 0 0 0 0,1 0 0 0 0,0 0 1 0 0,0-1-1 0 0,1 1 0 0 0,-1 0 0 0 0,1 0 0 0 0,0-1 0 0 0,0 1 0 0 0,0 0 0 0 0,0-1 1 0 0,0 1-1 0 0,1 0 0 0 0,-1 0 0 0 0,2-4-13 0 0,-2-4 0 0 0,4-17-39 0 0,0 0 0 0 0,2 0-1 0 0,1 1 1 0 0,1 0-1 0 0,2 0 1 0 0,0 1 0 0 0,2 0-1 0 0,11-17 40 0 0,-18 32-36 0 0,109-191-2070 0 0,-69 140-1720 0 0,3 4-4198 0 0,-16 26-3757 0 0</inkml:trace>
  <inkml:trace contextRef="#ctx0" brushRef="#br0" timeOffset="56962.014">257 7453 11490 0 0,'0'0'2418'0'0,"0"0"-1636"0"0,0 0-433 0 0,0 0 61 0 0,0 0 111 0 0,0 0 77 0 0,0 0-18 0 0,0 0-74 0 0,0 0-56 0 0,-32 32-99 0 0,-99 107-79 0 0,125-133-248 0 0,0 0 1 0 0,1 0-1 0 0,-1 1 1 0 0,1 0 0 0 0,1 0-1 0 0,0 0 1 0 0,0 1-1 0 0,0 0 1 0 0,1-1 0 0 0,0 1-1 0 0,0 0 1 0 0,1 0-1 0 0,-1 7-24 0 0,-2 8 51 0 0,-4 14 63 0 0,1 1 0 0 0,2 0-1 0 0,2 0 1 0 0,2 0 0 0 0,1 11-114 0 0,1-43 10 0 0,1 0 0 0 0,0-1 0 0 0,0 1 1 0 0,0-1-1 0 0,1 1 0 0 0,0-1 1 0 0,0 1-1 0 0,0-1 0 0 0,0 0 1 0 0,1 0-1 0 0,0 0 0 0 0,0 0 0 0 0,1-1 1 0 0,-1 1-1 0 0,1-1 0 0 0,1 2-10 0 0,-3-5 47 0 0,0 1 0 0 0,0 0 0 0 0,0-1 0 0 0,0 0 0 0 0,0 1 0 0 0,0-1 0 0 0,0 0 0 0 0,0 0 0 0 0,0 0 0 0 0,1-1 0 0 0,-1 1 0 0 0,0 0 0 0 0,1-1 0 0 0,-1 0 0 0 0,0 1 0 0 0,1-1 0 0 0,-1 0 0 0 0,1 0 0 0 0,-1 0 0 0 0,0-1 0 0 0,1 1 0 0 0,-1 0 0 0 0,0-1 0 0 0,1 0 0 0 0,-1 1 0 0 0,0-1 0 0 0,0 0 0 0 0,1 0 0 0 0,-1 0 0 0 0,0-1 0 0 0,0 1 0 0 0,0 0 0 0 0,-1-1 0 0 0,1 0 0 0 0,0 1 0 0 0,0-1 0 0 0,-1 0 0 0 0,1 0 0 0 0,-1 0-47 0 0,13-17 191 0 0,0 0-1 0 0,-2-2 1 0 0,0 1-1 0 0,-2-1 0 0 0,0-1 1 0 0,-2 0-1 0 0,0 0 1 0 0,-1-1-1 0 0,1-13-190 0 0,10-22 64 0 0,58-210-109 0 0,-69 349-2142 0 0,-6-69 2181 0 0,-1 13 6 0 0,1-1 1 0 0,1 0-1 0 0,1 1 1 0 0,1-1-1 0 0,2 0 1 0 0,0-1-1 0 0,1 0 1 0 0,2 0-1 0 0,9 21 0 0 0,-15-40 12 0 0,-1-1 0 0 0,1 1 0 0 0,0-1 0 0 0,0 0 1 0 0,0 0-1 0 0,1 0 0 0 0,-1 0 0 0 0,1 0 0 0 0,-1-1 0 0 0,1 1 0 0 0,0-1 0 0 0,0 0 0 0 0,0 0 0 0 0,0-1 0 0 0,0 1 0 0 0,1-1 0 0 0,-1 0 0 0 0,0 0 0 0 0,1 0 1 0 0,-1-1-1 0 0,1 1 0 0 0,-1-1 0 0 0,0 0 0 0 0,1 0 0 0 0,-1-1 0 0 0,1 1 0 0 0,1-2-12 0 0,5 0 97 0 0,-1 0 0 0 0,0-1-1 0 0,0 0 1 0 0,0-1 0 0 0,0 0 0 0 0,0-1-1 0 0,-1 0 1 0 0,0 0 0 0 0,0-1 0 0 0,7-6-97 0 0,7-13 121 0 0,0-1 0 0 0,-3 0 0 0 0,0-2 0 0 0,-1 0 0 0 0,-2-1 0 0 0,-1-1 0 0 0,-2 0 0 0 0,0-1 0 0 0,-2-1 0 0 0,-2 0 0 0 0,5-27-121 0 0,2 2-75 0 0,-3 0 0 0 0,-3-1 1 0 0,-2-1-1 0 0,-3 0 0 0 0,-3 0 1 0 0,-2 0-1 0 0,-4-34 75 0 0,2 76-84 0 0,-1-1-1 0 0,-1 0 1 0 0,-1 1-1 0 0,0 0 1 0 0,-1-1 0 0 0,-1 2-1 0 0,0-1 1 0 0,-1 1 0 0 0,-1 0-1 0 0,-1 0 1 0 0,-5-6 84 0 0,13 20-25 0 0,0 0 0 0 0,0 1-1 0 0,0-1 1 0 0,0 1 0 0 0,-1 0 0 0 0,1-1 0 0 0,-1 1 0 0 0,1 0 0 0 0,-1 0 0 0 0,1 0 0 0 0,-1 0-1 0 0,0 0 1 0 0,1 0 0 0 0,-1 0 0 0 0,0 0 0 0 0,0 1 0 0 0,0-1 0 0 0,1 1 0 0 0,-1-1 0 0 0,0 1-1 0 0,0 0 1 0 0,0 0 0 0 0,0 0 0 0 0,0 0 0 0 0,0 0 0 0 0,0 0 0 0 0,0 0 0 0 0,0 1 0 0 0,0-1-1 0 0,1 1 1 0 0,-1-1 0 0 0,0 1 0 0 0,0 0 0 0 0,0 0 0 0 0,1 0 0 0 0,-1 0 0 0 0,0 0 0 0 0,1 0-1 0 0,-1 0 1 0 0,1 0 0 0 0,-1 1 0 0 0,1-1 0 0 0,0 1 0 0 0,0-1 0 0 0,0 1 0 0 0,-1-1-1 0 0,1 1 1 0 0,1 0 0 0 0,-1-1 0 0 0,0 1 0 0 0,0 0 0 0 0,1 0 0 0 0,-1 0 25 0 0,-16 39-4 0 0,2 0 0 0 0,2 0 0 0 0,1 1 0 0 0,3 1 0 0 0,1 0 1 0 0,2 0-1 0 0,2 0 0 0 0,2 1 0 0 0,2-1 0 0 0,2 3 4 0 0,-2-20 19 0 0,1 1 0 0 0,2-1 0 0 0,1 0 0 0 0,1 0 0 0 0,1 0 0 0 0,1-1 0 0 0,1 0 0 0 0,1 0 0 0 0,1-1 0 0 0,13 21-19 0 0,-16-34 49 0 0,0 1 0 0 0,0-2 0 0 0,1 1 0 0 0,0-1 0 0 0,1 0 0 0 0,0-1 0 0 0,1 0 0 0 0,0 0 0 0 0,0-1 1 0 0,1 0-1 0 0,0-1 0 0 0,0-1 0 0 0,1 1 0 0 0,0-2 0 0 0,0 0 0 0 0,0 0 0 0 0,1-1 0 0 0,0 0 0 0 0,-1-2 1 0 0,1 1-1 0 0,0-1 0 0 0,9-1-49 0 0,-7 0 117 0 0,0-1 1 0 0,-1 0 0 0 0,1-2-1 0 0,-1 1 1 0 0,1-2 0 0 0,-1 0-1 0 0,0-1 1 0 0,0 0 0 0 0,0-1-1 0 0,0-1 1 0 0,-1 0 0 0 0,0 0-1 0 0,0-2 1 0 0,-1 1 0 0 0,0-2-1 0 0,0 0 1 0 0,-1 0 0 0 0,9-10-118 0 0,-11 9 62 0 0,1 0 0 0 0,-2-1 0 0 0,1 0 0 0 0,-1 0 0 0 0,-1-1 1 0 0,0 0-1 0 0,-1-1 0 0 0,0 0 0 0 0,-1 0 0 0 0,0 0 1 0 0,-1 0-1 0 0,-1-1 0 0 0,0 1 0 0 0,-1-1 0 0 0,0 0 1 0 0,-1 0-1 0 0,-1 0 0 0 0,0 0 0 0 0,-2-10-62 0 0,1 17-34 0 0,0 1-1 0 0,-1-1 1 0 0,0 1-1 0 0,0-1 1 0 0,-1 1-1 0 0,0 0 1 0 0,0 0-1 0 0,0 1 1 0 0,-1-1-1 0 0,1 0 1 0 0,-1 1-1 0 0,-1 0 1 0 0,1 0-1 0 0,-1 0 1 0 0,0 1-1 0 0,0 0 1 0 0,0 0-1 0 0,-1 0 1 0 0,1 0-1 0 0,-1 1 1 0 0,0 0-1 0 0,0 0 1 0 0,-4-1 34 0 0,-3-1-325 0 0,0 0 0 0 0,0 2 0 0 0,0-1 0 0 0,-1 2 0 0 0,1 0 0 0 0,-1 0 0 0 0,1 2 0 0 0,-1-1 0 0 0,1 2 0 0 0,-1 0 1 0 0,-2 0 324 0 0,1 3-631 0 0,0-1 0 0 0,0 2 1 0 0,1 0-1 0 0,0 1 1 0 0,0 0-1 0 0,0 1 1 0 0,1 0-1 0 0,-2 3 631 0 0,-59 44-9644 0 0,56-38 3120 0 0</inkml:trace>
  <inkml:trace contextRef="#ctx0" brushRef="#br0" timeOffset="57261.55">1724 7103 12827 0 0,'0'0'893'0'0,"0"0"-69"0"0,0 0 15 0 0,0 0 59 0 0,0 0 11 0 0,0 0-90 0 0,-30 36-75 0 0,-91 114-69 0 0,117-146-620 0 0,0 0 1 0 0,0 0-1 0 0,1 0 0 0 0,-1 1 0 0 0,1-1 0 0 0,0 1 1 0 0,0-1-1 0 0,1 1 0 0 0,-1 0 0 0 0,1 0 0 0 0,0 0 1 0 0,1 1-1 0 0,-1-1 0 0 0,1 0 0 0 0,0 1 0 0 0,0 2-55 0 0,0 5 169 0 0,-1-6-116 0 0,1 0 0 0 0,0-1-1 0 0,0 1 1 0 0,1 0 0 0 0,-1 0-1 0 0,1 0 1 0 0,1 0 0 0 0,-1-1-1 0 0,1 1 1 0 0,0 0 0 0 0,1 0 0 0 0,0-1-1 0 0,0 1 1 0 0,0-1 0 0 0,1 0-1 0 0,0 1 1 0 0,0-1 0 0 0,1 0-1 0 0,-1-1 1 0 0,1 1 0 0 0,0-1-1 0 0,4 4-52 0 0,-2-4 89 0 0,-1-1-1 0 0,1 0 1 0 0,-1 0-1 0 0,1-1 0 0 0,0 1 1 0 0,0-1-1 0 0,1-1 1 0 0,-1 1-1 0 0,1-1 1 0 0,-1 0-1 0 0,1 0 0 0 0,0-1 1 0 0,0 0-1 0 0,-1 0 1 0 0,1-1-1 0 0,0 0 1 0 0,0 0-1 0 0,0-1 0 0 0,0 1 1 0 0,0-1-1 0 0,-1-1 1 0 0,1 1-1 0 0,0-1 1 0 0,-1-1-1 0 0,1 1 0 0 0,0-2-88 0 0,-1 1 87 0 0,1-1 0 0 0,-1 0 0 0 0,0-1 0 0 0,-1 1 0 0 0,1-1 0 0 0,-1 0-1 0 0,0-1 1 0 0,0 1 0 0 0,-1-1 0 0 0,1 0 0 0 0,-1 0 0 0 0,-1-1 0 0 0,1 1-1 0 0,-1-1 1 0 0,0 0 0 0 0,-1 0 0 0 0,1 0 0 0 0,-1 0 0 0 0,-1 0 0 0 0,1 0-1 0 0,-1 0 1 0 0,-1-1 0 0 0,1-2-87 0 0,-1-5-87 0 0,0 0 0 0 0,-1 0-1 0 0,0 0 1 0 0,-1 0 0 0 0,-1 0 0 0 0,0 0-1 0 0,-1 0 1 0 0,-1 1 0 0 0,0 0 0 0 0,-1 0-1 0 0,-1 0 1 0 0,-6-9 87 0 0,-27-33-3651 0 0,-11 10-4474 0 0,39 38 1844 0 0,4 4-551 0 0</inkml:trace>
  <inkml:trace contextRef="#ctx0" brushRef="#br0" timeOffset="58110.088">2039 7257 10122 0 0,'0'0'4006'0'0,"0"0"-2392"0"0,0 0-894 0 0,0 0-94 0 0,0 0-1 0 0,0 0-38 0 0,0 0-11 0 0,0 0-4 0 0,0 0-28 0 0,0 0-73 0 0,0 0-106 0 0,0 0-68 0 0,0 0-73 0 0,15 13-22 0 0,53 37-23 0 0,-63-46-114 0 0,0-1 1 0 0,0 1-1 0 0,1-1 0 0 0,-1 0 1 0 0,1-1-1 0 0,0 0 0 0 0,0 0 1 0 0,0 0-1 0 0,0 0 0 0 0,0-1 1 0 0,0 0-1 0 0,0 0 0 0 0,1-1 1 0 0,-1 0-1 0 0,0 0 0 0 0,3 0-65 0 0,6 0 206 0 0,2-4-28 0 0,-1 0 1 0 0,1 0 0 0 0,-1-2-1 0 0,0 0 1 0 0,0-1-1 0 0,0 0 1 0 0,-1-1-1 0 0,0-1 1 0 0,-1-1-1 0 0,0 0 1 0 0,0-1-1 0 0,-1 0 1 0 0,-1-1 0 0 0,0 0-1 0 0,0-1 1 0 0,-1 0-1 0 0,1-4-178 0 0,3-3 64 0 0,0-1-1 0 0,-1-1 0 0 0,-1-1 1 0 0,-1 0-1 0 0,-2 0 1 0 0,0-1-1 0 0,-1 0 1 0 0,-1-1-1 0 0,-1-4-63 0 0,0-70 187 0 0,-7 98-219 0 0,-1 0 1 0 0,0 0-1 0 0,0 0 0 0 0,0 0 1 0 0,0 0-1 0 0,1 0 1 0 0,-2 0-1 0 0,1 0 0 0 0,0 1 1 0 0,0-1-1 0 0,0 0 1 0 0,0 1-1 0 0,0-1 0 0 0,-1 1 1 0 0,1-1-1 0 0,0 1 1 0 0,0 0-1 0 0,-1-1 0 0 0,1 1 1 0 0,0 0-1 0 0,-1 0 1 0 0,1 0-1 0 0,0 0 0 0 0,-1 0 1 0 0,1 0-1 0 0,0 0 1 0 0,0 0-1 0 0,-1 1 0 0 0,1-1 1 0 0,0 0-1 0 0,0 1 1 0 0,-1-1-1 0 0,1 1 0 0 0,0 0 1 0 0,0-1-1 0 0,0 1 1 0 0,0 0-1 0 0,0 0 0 0 0,0-1 1 0 0,0 1-1 0 0,0 0 1 0 0,0 0-1 0 0,0 0 0 0 0,0 0 1 0 0,0 0-1 0 0,1 1 1 0 0,-1-1-1 0 0,0 0 0 0 0,1 0 1 0 0,-1 0-1 0 0,1 1 1 0 0,0-1 31 0 0,-5 7-64 0 0,2 0-1 0 0,-1 0 1 0 0,1 1 0 0 0,0-1 0 0 0,1 1 0 0 0,0 0 0 0 0,0 0 0 0 0,1 0 0 0 0,0 0-1 0 0,1 0 1 0 0,0 0 0 0 0,0 4 64 0 0,44 71-30 0 0,-40-77 43 0 0,0 0 1 0 0,0 1 0 0 0,1-2-1 0 0,-1 1 1 0 0,2 0 0 0 0,-1-1-1 0 0,1 0 1 0 0,0 0 0 0 0,0-1-1 0 0,1 0 1 0 0,-1 0 0 0 0,1 0-1 0 0,0-1 1 0 0,0 0 0 0 0,1 0-1 0 0,-1-1 1 0 0,1 0 0 0 0,0 0-1 0 0,0-1 1 0 0,0 0 0 0 0,0 0-1 0 0,0-1 1 0 0,1 0 0 0 0,-1-1 0 0 0,0 0-1 0 0,0 0 1 0 0,1 0 0 0 0,-1-1-1 0 0,0-1 1 0 0,0 1 0 0 0,0-1-1 0 0,0 0 1 0 0,0-1 0 0 0,0 0-1 0 0,5-3-13 0 0,5-9 124 0 0,0 0 0 0 0,-2-1-1 0 0,0-1 1 0 0,-1 0 0 0 0,0-1-1 0 0,-2-1 1 0 0,11-18-124 0 0,7-9 164 0 0,-5 10-154 0 0,-2-2 0 0 0,-1-1 0 0 0,-2 0 1 0 0,-2-2-1 0 0,-2 0 0 0 0,-1-1 0 0 0,-2-1 0 0 0,-2 0 1 0 0,-3-1-1 0 0,0 0 0 0 0,-3 0 0 0 0,-2-1 0 0 0,-2 0 1 0 0,-2-25-11 0 0,-1 58-28 0 0,0 0 1 0 0,0 0 0 0 0,-1 1 0 0 0,0-1-1 0 0,-1 0 1 0 0,-1 1 0 0 0,1 0 0 0 0,-2 0-1 0 0,0 0 1 0 0,0 0 0 0 0,-1 1 0 0 0,0 0-1 0 0,-1 0 1 0 0,-3-3 27 0 0,9 12-20 0 0,0-1 0 0 0,-1 1-1 0 0,1 0 1 0 0,-1 0 0 0 0,1 0-1 0 0,-1 0 1 0 0,1 0 0 0 0,-1 1-1 0 0,0-1 1 0 0,0 0 0 0 0,1 1 0 0 0,-1-1-1 0 0,0 1 1 0 0,0 0 0 0 0,0-1-1 0 0,1 1 1 0 0,-1 0 0 0 0,0 0 0 0 0,0 0-1 0 0,0 1 1 0 0,0-1 0 0 0,1 0-1 0 0,-1 1 1 0 0,0-1 0 0 0,0 1-1 0 0,1-1 1 0 0,-1 1 0 0 0,0 0 0 0 0,1 0-1 0 0,-1 0 1 0 0,1 0 0 0 0,-1 0-1 0 0,1 0 1 0 0,-1 0 0 0 0,1 0-1 0 0,0 1 1 0 0,-1-1 0 0 0,1 1 0 0 0,0-1-1 0 0,-1 2 21 0 0,-41 69-480 0 0,42-70 495 0 0,-11 29 3 0 0,2 0 1 0 0,0 1-1 0 0,3 0 1 0 0,0 1-1 0 0,2 0 1 0 0,2 0-1 0 0,0 0 1 0 0,3 0-1 0 0,1 0 1 0 0,1 0 0 0 0,3 13-19 0 0,0-16 8 0 0,2 1 0 0 0,1-1 1 0 0,1-1-1 0 0,1 1 1 0 0,2-1-1 0 0,1-1 1 0 0,1-1-1 0 0,2 0 1 0 0,0 0-1 0 0,2-2 0 0 0,1 0 1 0 0,12 12-9 0 0,-21-26-21 0 0,0-1 0 0 0,1 0-1 0 0,0-1 1 0 0,1 0 0 0 0,-1-1 0 0 0,2-1 0 0 0,-1 1-1 0 0,1-2 1 0 0,0 0 0 0 0,1 0 0 0 0,0-2 0 0 0,-1 1 0 0 0,1-2-1 0 0,1 0 1 0 0,-1 0 0 0 0,0-1 0 0 0,13-1 21 0 0,-26-2-162 0 0,0 0 1 0 0,0 0-1 0 0,0 0 1 0 0,0 0 0 0 0,-1 0-1 0 0,1 0 1 0 0,0 0-1 0 0,0 0 1 0 0,-1-1-1 0 0,1 1 1 0 0,-1 0-1 0 0,1 0 1 0 0,-1-1-1 0 0,1 1 1 0 0,-1 0-1 0 0,0-1 1 0 0,0 1 0 0 0,1-1-1 0 0,-1 1 1 0 0,0 0-1 0 0,0-1 1 0 0,-1 1-1 0 0,1 0 1 0 0,0-1-1 0 0,0 1 1 0 0,-1-1-1 0 0,1 1 1 0 0,-1 0-1 0 0,1 0 1 0 0,-1-1-1 0 0,1 1 1 0 0,-1 0 0 0 0,0 0-1 0 0,0 0 1 0 0,1-1-1 0 0,-1 1 1 0 0,0 0-1 0 0,0 0 1 0 0,0 0-1 0 0,0 1 1 0 0,0-1-1 0 0,-1 0 162 0 0,-22-20-8971 0 0,13 16 456 0 0</inkml:trace>
  <inkml:trace contextRef="#ctx0" brushRef="#br0" timeOffset="58351.466">2642 6547 17268 0 0,'0'0'1463'0'0,"0"0"-998"0"0,0 0-204 0 0,0 0 198 0 0,0 0 111 0 0,0 0 6 0 0,0 0-72 0 0,37-4-76 0 0,118-15-40 0 0,268-61 1260 0 0,-202 33-5814 0 0,-180 39-1252 0 0,-14 0-5963 0 0</inkml:trace>
  <inkml:trace contextRef="#ctx0" brushRef="#br0" timeOffset="59125.038">4133 6267 5297 0 0,'0'0'1941'0'0,"0"0"-486"0"0,0 0-69 0 0,0 0 57 0 0,0 0-58 0 0,0 0-209 0 0,0 0-234 0 0,0 0-205 0 0,0 0-152 0 0,0 0-82 0 0,0 0 21 0 0,0 0 70 0 0,0 0 111 0 0,9-2 111 0 0,73-41 1610 0 0,-65 27-2231 0 0,-1-1-1 0 0,-1-1 0 0 0,0 0 0 0 0,-1-1 0 0 0,-1-1 1 0 0,-1 0-1 0 0,-1 0 0 0 0,-1-2 0 0 0,0 1 1 0 0,-2-1-1 0 0,1-6-194 0 0,-2-2 106 0 0,-6 29-132 0 0,-1 1-66 0 0,1 24-883 0 0,28 126 895 0 0,59 218 279 0 0,-70-301-195 0 0,-2 0 0 0 0,-3 0 0 0 0,-3 2 0 0 0,-3-1 0 0 0,-3 1 0 0 0,-4 0 0 0 0,-2 0 0 0 0,-3-1 0 0 0,-3 1 0 0 0,-3-1 0 0 0,-3-1 0 0 0,-5 6-4 0 0,3-25-27 0 0,-3-2 0 0 0,-1 0 0 0 0,-3-1 0 0 0,-1-1 0 0 0,-2-1 1 0 0,-2-2-1 0 0,-2 0 0 0 0,-6 2 27 0 0,34-39 13 0 0,0-1 0 0 0,0 1 0 0 0,0-1 1 0 0,-1 0-1 0 0,0 0 0 0 0,0 0 0 0 0,0 0 0 0 0,0 0 1 0 0,0 0-1 0 0,0-1 0 0 0,-1 0 0 0 0,1 0 0 0 0,-1 0 0 0 0,0 0 1 0 0,1 0-1 0 0,-1-1 0 0 0,0 1 0 0 0,0-1 0 0 0,0 0 1 0 0,0 0-1 0 0,0-1 0 0 0,0 1 0 0 0,-1-1 0 0 0,1 0 0 0 0,0 0 1 0 0,0 0-1 0 0,0-1 0 0 0,0 1 0 0 0,0-1 0 0 0,0 0 0 0 0,0 0 1 0 0,0-1-1 0 0,0 1 0 0 0,-2-2-13 0 0,-1-9 15 0 0,1-1-1 0 0,0 0 1 0 0,1 0-1 0 0,0-1 1 0 0,1 0 0 0 0,0 0-1 0 0,2 0 1 0 0,-1 0 0 0 0,2 0-1 0 0,0 0 1 0 0,0 0-1 0 0,2-1 1 0 0,1-11-15 0 0,-2 13 15 0 0,4-42 35 0 0,2 1 1 0 0,3 0-1 0 0,2 1 0 0 0,2 0 0 0 0,2 0 0 0 0,3 2 0 0 0,14-28-50 0 0,-19 46 42 0 0,2 0 0 0 0,1 1 0 0 0,1 1-1 0 0,1 0 1 0 0,2 1 0 0 0,2 1 0 0 0,0 2 0 0 0,2 0 0 0 0,0 1-1 0 0,2 1 1 0 0,6-3-42 0 0,-26 24-101 0 0,0 0-1 0 0,0 1 1 0 0,0-1-1 0 0,0 1 1 0 0,1 1-1 0 0,-1-1 1 0 0,1 1-1 0 0,-1 0 1 0 0,1 0-1 0 0,0 1 1 0 0,0 0-1 0 0,0 0 1 0 0,-1 1-1 0 0,1 0 1 0 0,0 0-1 0 0,0 1 1 0 0,1-1 101 0 0,19 14-4141 0 0,-15-6-2861 0 0,-6-4-3835 0 0</inkml:trace>
  <inkml:trace contextRef="#ctx0" brushRef="#br0" timeOffset="59290.964">4995 6665 18940 0 0,'0'0'755'0'0,"0"0"-170"0"0,0 0 17 0 0,0 0 57 0 0,0 0-38 0 0,0 0-114 0 0,0 0-166 0 0,-4 31-129 0 0,-10 97-130 0 0,14-71-266 0 0,21-19-1905 0 0,-8-31-8241 0 0,-12-7 5316 0 0,0-4-673 0 0</inkml:trace>
  <inkml:trace contextRef="#ctx0" brushRef="#br0" timeOffset="59469.362">4835 6481 7034 0 0,'0'0'3000'0'0,"0"0"-231"0"0,0 0-457 0 0,0 0-759 0 0,0 0-737 0 0,0 0-512 0 0,0 0-296 0 0,0 0-216 0 0,-55-196-288 0 0,64 193-425 0 0,0-1-767 0 0,6 4-1225 0 0,-1 0-1912 0 0,-6 0-1920 0 0</inkml:trace>
  <inkml:trace contextRef="#ctx0" brushRef="#br0" timeOffset="59720.442">5606 6378 16556 0 0,'0'0'1082'0'0,"0"0"-189"0"0,0 0 73 0 0,0 0 164 0 0,0 0-28 0 0,0 0-157 0 0,0 0-205 0 0,0 0-204 0 0,0 0-122 0 0,0 0-127 0 0,0 0-74 0 0,-2 35-53 0 0,-10 109-89 0 0,-3-56 5 0 0,-38 77-652 0 0,-19-78-4742 0 0,48-78 406 0 0,0-7-3842 0 0,19-2 6481 0 0,0 0-1065 0 0</inkml:trace>
  <inkml:trace contextRef="#ctx0" brushRef="#br0" timeOffset="59955.411">5328 6635 2505 0 0,'0'0'3424'0'0,"0"0"-356"0"0,0 0-421 0 0,0 0-405 0 0,0 0-338 0 0,0 0-322 0 0,0 0-322 0 0,0 0-264 0 0,0 0-200 0 0,0 0-166 0 0,0 0-130 0 0,0 0-81 0 0,0 0-79 0 0,11-22-28 0 0,36-69 0 0 0,-47 90-302 0 0,0 0-1 0 0,1 0 1 0 0,-1 0 0 0 0,0 0 0 0 0,0 0-1 0 0,1 0 1 0 0,-1 0 0 0 0,1 0 0 0 0,-1 0-1 0 0,1 0 1 0 0,-1 0 0 0 0,1 0 0 0 0,-1 0-1 0 0,1 0 1 0 0,0 1 0 0 0,-1-1 0 0 0,1 0-1 0 0,0 0 1 0 0,0 1 0 0 0,0-1 0 0 0,0 1-1 0 0,-1-1 1 0 0,1 1 0 0 0,0-1 0 0 0,0 1-1 0 0,0-1 1 0 0,0 1 0 0 0,0 0 0 0 0,0-1 0 0 0,0 1-1 0 0,0 0 1 0 0,0 0 0 0 0,0 0 0 0 0,1 0-1 0 0,-1 0 1 0 0,0 0 0 0 0,0 0 0 0 0,0 0-1 0 0,0 1 1 0 0,0-1 0 0 0,0 0 0 0 0,0 0-1 0 0,0 1 1 0 0,0-1 0 0 0,0 1 0 0 0,0-1-1 0 0,-1 1 1 0 0,2 0-10 0 0,2 1 88 0 0,267 120 1016 0 0,-145-67-2380 0 0,-37-40-6664 0 0,-70-19-1306 0 0,-15 0 3111 0 0</inkml:trace>
  <inkml:trace contextRef="#ctx0" brushRef="#br0" timeOffset="60622.171">5963 6562 2817 0 0,'0'0'1625'0'0,"0"0"-635"0"0,0 0-23 0 0,0 0 132 0 0,0 0 104 0 0,0 0 122 0 0,0 0 182 0 0,0 0 185 0 0,0 0 88 0 0,0 0-44 0 0,0 0-176 0 0,0 0-265 0 0,0 0-287 0 0,31-11-269 0 0,92-33-185 0 0,-121 44-531 0 0,1 0-1 0 0,-1 0 1 0 0,0-1 0 0 0,0 1 0 0 0,0-1 0 0 0,0 1 0 0 0,0-1-1 0 0,0 0 1 0 0,0 0 0 0 0,0 0 0 0 0,-1 0 0 0 0,1 0 0 0 0,0 0-1 0 0,0 0 1 0 0,-1-1 0 0 0,1 1 0 0 0,-1-1 0 0 0,1 1 0 0 0,-1-1-1 0 0,0 1 1 0 0,1-1 0 0 0,-1 0 0 0 0,0 0 0 0 0,0 1 0 0 0,0-1-1 0 0,0 0 1 0 0,0-1-23 0 0,1-5 124 0 0,2-2-67 0 0,1 0 1 0 0,-2 0-1 0 0,1 0 0 0 0,-1-1 1 0 0,-1 1-1 0 0,0-1 0 0 0,0 0 1 0 0,-1 1-1 0 0,-1-1 0 0 0,0 0 1 0 0,0-2-58 0 0,-2 10-46 0 0,0 0 0 0 0,0 1 0 0 0,0-1 0 0 0,-1 1 0 0 0,1 0 0 0 0,-1 0 0 0 0,1 0 0 0 0,-1 0 0 0 0,0 0 0 0 0,0 1 0 0 0,1-1 0 0 0,-1 1 0 0 0,0-1 0 0 0,-1 1 0 0 0,1 0 0 0 0,0 0 0 0 0,0 1 0 0 0,0-1 0 0 0,-1 1 0 0 0,1 0 0 0 0,0-1 0 0 0,0 1 0 0 0,-1 1 0 0 0,1-1 0 0 0,0 0 0 0 0,0 1 0 0 0,-1 0 0 0 0,1-1 0 0 0,0 1 0 0 0,0 1 0 0 0,0-1 0 0 0,0 0 1 0 0,0 1-1 0 0,0-1 0 0 0,0 1 0 0 0,1 0 46 0 0,-9 6-162 0 0,1 0 0 0 0,1 1 0 0 0,0 0 1 0 0,0 1-1 0 0,1 0 0 0 0,0 0 0 0 0,0 1 0 0 0,2-1 1 0 0,-1 2-1 0 0,1-1 0 0 0,1 1 0 0 0,0 0 1 0 0,0 0-1 0 0,1 0 0 0 0,1 1 0 0 0,0-1 0 0 0,1 1 1 0 0,0 0-1 0 0,1 0 0 0 0,1 0 0 0 0,0 0 1 0 0,0-1-1 0 0,2 10 162 0 0,-1-16-178 0 0,0 1 0 0 0,1-1 0 0 0,-1 0-1 0 0,1 1 1 0 0,0-1 0 0 0,1 0 0 0 0,-1-1 0 0 0,1 1 0 0 0,1 0 0 0 0,-1-1 0 0 0,1 1 0 0 0,0-1 0 0 0,0 0 0 0 0,0 0 0 0 0,1-1 0 0 0,-1 1-1 0 0,1-1 1 0 0,0 0 0 0 0,1-1 0 0 0,-1 1 0 0 0,1-1 0 0 0,-1 0 0 0 0,1 0 0 0 0,0 0 0 0 0,0-1 0 0 0,0 0 0 0 0,0-1 0 0 0,1 1-1 0 0,-1-1 1 0 0,1 0 0 0 0,-1 0 0 0 0,0-1 0 0 0,1 0 0 0 0,0 0 178 0 0,1 0-5 0 0,-1 0 1 0 0,1-1-1 0 0,0 0 0 0 0,-1 0 0 0 0,1 0 1 0 0,-1-1-1 0 0,1-1 0 0 0,-1 1 1 0 0,0-1-1 0 0,0 0 0 0 0,5-3 5 0 0,24-17 162 0 0,-1-1 0 0 0,-1-2 0 0 0,-1-1 1 0 0,-1-1-1 0 0,3-7-162 0 0,75-100 3635 0 0,-92 95-167 0 0,-18 39-2581 0 0,0 1-124 0 0,-32 38 42 0 0,27-30-892 0 0,0 0 0 0 0,0 1 0 0 0,0-1 0 0 0,1 1 0 0 0,1 0 0 0 0,0 1 0 0 0,0-1 0 0 0,0 0 0 0 0,1 1 0 0 0,1 0 0 0 0,-1-1 0 0 0,2 1 0 0 0,-1 0 0 0 0,2 9 87 0 0,1-16 24 0 0,0 0 0 0 0,0 0 0 0 0,0 0 0 0 0,1 0-1 0 0,-1 0 1 0 0,1 0 0 0 0,0-1 0 0 0,-1 1-1 0 0,1-1 1 0 0,0 0 0 0 0,1 0 0 0 0,-1 0-1 0 0,0 0 1 0 0,1 0 0 0 0,-1-1 0 0 0,0 0-1 0 0,1 0 1 0 0,0 0 0 0 0,-1 0 0 0 0,1 0-1 0 0,0 0 1 0 0,-1-1 0 0 0,1 0 0 0 0,0 0 0 0 0,0 0-1 0 0,-1 0 1 0 0,1-1 0 0 0,0 1 0 0 0,0-1-1 0 0,-1 0 1 0 0,1 0 0 0 0,-1-1 0 0 0,1 1-1 0 0,-1 0 1 0 0,1-1 0 0 0,-1 0 0 0 0,0 0-1 0 0,0 0 1 0 0,0 0 0 0 0,0-1 0 0 0,0 1 0 0 0,-1-1-1 0 0,1 0 1 0 0,0 0-24 0 0,31-37 421 0 0,-1-2 1 0 0,-3-1-1 0 0,-1-1 0 0 0,-2-2 1 0 0,-3 0-1 0 0,-1-2 1 0 0,-2 0-1 0 0,6-27-421 0 0,-24 66-1 0 0,3-3-63 0 0,-1-1-1 0 0,0 0 1 0 0,-1-1-1 0 0,0 1 1 0 0,-1-1-1 0 0,-1 1 1 0 0,0-1-1 0 0,-1 0 1 0 0,-1 0-1 0 0,0 0 1 0 0,0 0-1 0 0,-1 0 1 0 0,-1 1-1 0 0,-1-1 1 0 0,0 0-1 0 0,0 1 1 0 0,-2 0-1 0 0,1 0 1 0 0,-2 0 0 0 0,0 0-1 0 0,0 1 1 0 0,-1 0-1 0 0,-4-5 65 0 0,8 14-25 0 0,0-1 0 0 0,0 1 1 0 0,0 0-1 0 0,-1 0 0 0 0,1 0 0 0 0,-1 0 0 0 0,0 1 0 0 0,0-1 1 0 0,0 1-1 0 0,0 0 0 0 0,0 0 0 0 0,0 0 0 0 0,-1 1 0 0 0,1 0 0 0 0,-1-1 1 0 0,1 2-1 0 0,-1-1 0 0 0,1 0 0 0 0,-1 1 0 0 0,0 0 0 0 0,1 0 1 0 0,-1 0-1 0 0,1 1 0 0 0,-1 0 0 0 0,1-1 0 0 0,-1 1 0 0 0,1 1 0 0 0,-1-1 1 0 0,1 1-1 0 0,0 0 0 0 0,0 0 0 0 0,0 0 0 0 0,0 0 0 0 0,0 1 1 0 0,-2 1 24 0 0,-8 11-9 0 0,0 0-1 0 0,1 1 1 0 0,1 0 0 0 0,0 1 0 0 0,1 0 0 0 0,1 1 0 0 0,1 0 0 0 0,0 1 0 0 0,1 0 0 0 0,1 0 0 0 0,1 1 0 0 0,1 0 0 0 0,1 0-1 0 0,0 0 1 0 0,2 1 0 0 0,0-1 0 0 0,1 1 0 0 0,1-1 0 0 0,1 1 0 0 0,1-1 0 0 0,2 6 9 0 0,-1-11 24 0 0,1-1 1 0 0,0 0-1 0 0,1 0 1 0 0,1 0-1 0 0,0-1 0 0 0,1 0 1 0 0,0 0-1 0 0,1 0 1 0 0,0-1-1 0 0,1-1 0 0 0,1 1 1 0 0,-1-1-1 0 0,2-1 1 0 0,0 0-1 0 0,0 0 1 0 0,0-1-1 0 0,1-1 0 0 0,1 0 1 0 0,0 0-1 0 0,0-1 1 0 0,0-1-1 0 0,0 0 0 0 0,1-1 1 0 0,0-1-1 0 0,0 0 1 0 0,4 0-25 0 0,11 0-70 0 0,-1-1 0 0 0,1-1 0 0 0,0-1 0 0 0,0-2 0 0 0,0-1 1 0 0,-1-1-1 0 0,1-2 0 0 0,-1-1 0 0 0,14-5 70 0 0,19-9-4237 0 0,-3-6-3912 0 0,-40 18-2280 0 0</inkml:trace>
  <inkml:trace contextRef="#ctx0" brushRef="#br0" timeOffset="61630.081">8005 5991 6785 0 0,'0'0'1820'0'0,"0"0"-269"0"0,0 0-145 0 0,0 0 7 0 0,0 0-34 0 0,0 0-124 0 0,0 0-115 0 0,0 0-99 0 0,0 0-127 0 0,-32-3-157 0 0,-98-4-151 0 0,128 6-582 0 0,-1 1 1 0 0,1 0-1 0 0,-1-1 1 0 0,1 1-1 0 0,-1 0 1 0 0,1 0 0 0 0,-1 0-1 0 0,0 0 1 0 0,1 1-1 0 0,-1-1 1 0 0,1 1-1 0 0,0 0 1 0 0,-1-1-1 0 0,1 1 1 0 0,-1 0-1 0 0,1 0 1 0 0,0 1-1 0 0,0-1 1 0 0,0 0-1 0 0,0 1 1 0 0,0-1-1 0 0,0 1 1 0 0,0 0-1 0 0,0 0 1 0 0,0-1-1 0 0,1 1 1 0 0,-2 2-25 0 0,-3 5 109 0 0,-10 10-37 0 0,2 1 0 0 0,0 0 0 0 0,1 1 0 0 0,2 1 0 0 0,0 0 0 0 0,1 0 0 0 0,1 1 0 0 0,1 1 0 0 0,1-1 0 0 0,1 1 0 0 0,1 0 0 0 0,1 1 0 0 0,2-1 0 0 0,0 1 0 0 0,2-1 0 0 0,0 1 0 0 0,3 17-72 0 0,-2-35 23 0 0,1-1 1 0 0,-1 1-1 0 0,1 0 0 0 0,0 0 1 0 0,1-1-1 0 0,-1 1 0 0 0,1-1 1 0 0,1 0-1 0 0,-1 0 0 0 0,1 0 1 0 0,0 0-1 0 0,0-1 0 0 0,1 1 1 0 0,0-1-1 0 0,0 0 0 0 0,0-1 1 0 0,0 1-1 0 0,1-1 0 0 0,0 0 1 0 0,0 0-1 0 0,0-1 0 0 0,0 0 0 0 0,0 0 1 0 0,1 0-1 0 0,0-1 0 0 0,-1 0 1 0 0,1 0-1 0 0,0-1 0 0 0,0 1 1 0 0,0-2-1 0 0,0 1 0 0 0,0-1 1 0 0,0 0-1 0 0,0 0 0 0 0,0-1 1 0 0,0 0-1 0 0,0 0 0 0 0,-1-1 1 0 0,1 0-1 0 0,0 0 0 0 0,-1 0 1 0 0,1-1-1 0 0,5-3-23 0 0,8-10 128 0 0,-1-2-1 0 0,0 0 1 0 0,-1-1-1 0 0,-1-1 1 0 0,-1-1 0 0 0,-1 0-1 0 0,-1-1 1 0 0,-1 0-1 0 0,-1-1 1 0 0,0 0 0 0 0,-2-1-1 0 0,-1-1 1 0 0,3-15-128 0 0,-2 11-14 0 0,-1-1 0 0 0,-2 0 0 0 0,-1 0 0 0 0,-2-1 0 0 0,0 0 1 0 0,-3 0-1 0 0,0-13 14 0 0,-18-8 14 0 0,7 65-1418 0 0,9-1 1396 0 0,1 0-1 0 0,1 0 1 0 0,0 0 0 0 0,1 0-1 0 0,0 0 1 0 0,0 0 0 0 0,1 0 0 0 0,1-1-1 0 0,0 0 1 0 0,1 1 0 0 0,0-1-1 0 0,0-1 1 0 0,1 1 0 0 0,1-1-1 0 0,-1 0 1 0 0,2-1 0 0 0,0 1 0 0 0,0-1-1 0 0,0-1 1 0 0,1 0 0 0 0,0 0-1 0 0,1-1 1 0 0,0 0 0 0 0,0 0-1 0 0,0-1 1 0 0,1 0 0 0 0,0-1 0 0 0,0-1-1 0 0,0 0 1 0 0,1 0 0 0 0,-1-1-1 0 0,1 0 1 0 0,0-1 0 0 0,0 0 0 0 0,0-1-1 0 0,1-1 9 0 0,9 0 116 0 0,-8 1 5 0 0,-1 0 0 0 0,1-2 0 0 0,0 0 0 0 0,0 0 0 0 0,-1-2 0 0 0,1 1 0 0 0,-1-2 0 0 0,0 0 0 0 0,2-1-121 0 0,17-12 123 0 0,-1-2 1 0 0,0-2 0 0 0,-2 0 0 0 0,-1-2 0 0 0,0-1 0 0 0,-2-2 0 0 0,-1 0 0 0 0,-1-2 0 0 0,16-23-124 0 0,0 3 42 0 0,-39 47-48 0 0,-1 0 1 0 0,1 0-1 0 0,-1 0 1 0 0,1-1-1 0 0,-1 1 1 0 0,1 0-1 0 0,-1 0 0 0 0,1 1 1 0 0,0-1-1 0 0,0 0 1 0 0,-1 0-1 0 0,1 0 1 0 0,0 0-1 0 0,0 1 0 0 0,0-1 1 0 0,0 0-1 0 0,0 1 1 0 0,0-1-1 0 0,0 1 0 0 0,0-1 1 0 0,0 1-1 0 0,0-1 1 0 0,1 1-1 0 0,-1 0 1 0 0,0-1-1 0 0,0 1 0 0 0,0 0 1 0 0,0 0-1 0 0,1 0 1 0 0,-1 0-1 0 0,0 0 0 0 0,0 0 1 0 0,0 0-1 0 0,0 1 1 0 0,1-1-1 0 0,-1 0 1 0 0,0 1-1 0 0,0-1 0 0 0,0 1 1 0 0,0-1-1 0 0,0 1 1 0 0,0-1-1 0 0,0 1 6 0 0,10 19 4 0 0,0 0 0 0 0,1-1 0 0 0,1-1-1 0 0,1 0 1 0 0,0-1 0 0 0,1 0 0 0 0,1-1 0 0 0,1-1 0 0 0,17 12-4 0 0,-17-14-38 0 0,0 0 1 0 0,0-2 0 0 0,2 0-1 0 0,-1-1 1 0 0,1-1 0 0 0,1-1-1 0 0,0 0 1 0 0,8 1 37 0 0,3-17-3208 0 0,-17-10-6238 0 0,-12 16 7366 0 0,3-3-7982 0 0</inkml:trace>
  <inkml:trace contextRef="#ctx0" brushRef="#br0" timeOffset="61883.195">9507 5630 12123 0 0,'0'0'1353'0'0,"0"0"-66"0"0,0 0 69 0 0,0 0-33 0 0,0 0-206 0 0,0 0-223 0 0,-29 32-187 0 0,-93 102-164 0 0,-13 15 299 0 0,-272 312-1110 0 0,395-448-37 0 0,2 0 1 0 0,0 1 0 0 0,1 0 0 0 0,0 1 0 0 0,1-1 0 0 0,0 2 0 0 0,1-1 0 0 0,-1 7 304 0 0,8-21-148 0 0,-1 0 0 0 0,1-1 0 0 0,0 1 0 0 0,-1 0 0 0 0,1 0 0 0 0,0 0 0 0 0,0 0 0 0 0,-1 0 0 0 0,1 0 0 0 0,0 0 0 0 0,0 0 0 0 0,0 0 0 0 0,0-1 0 0 0,0 1 0 0 0,0 0 0 0 0,0 0 0 0 0,1 0-1 0 0,-1 0 1 0 0,0 0 0 0 0,0 0 0 0 0,1 0 0 0 0,-1 0 0 0 0,1-1 0 0 0,-1 1 0 0 0,1 0 0 0 0,-1 0 0 0 0,1-1 0 0 0,-1 1 0 0 0,1 0 0 0 0,0 0 0 0 0,-1-1 0 0 0,1 1 0 0 0,0-1 0 0 0,-1 1 0 0 0,1-1 0 0 0,0 1 0 0 0,0-1 0 0 0,0 1 0 0 0,0-1 0 0 0,-1 0 0 0 0,1 1 0 0 0,0-1 0 0 0,0 0 0 0 0,0 0 0 0 0,0 0 0 0 0,0 1 0 0 0,0-1 0 0 0,0 0 0 0 0,0 0-1 0 0,0-1 1 0 0,0 1 0 0 0,0 0 0 0 0,-1 0 0 0 0,1 0 0 0 0,0-1 0 0 0,0 1 148 0 0,49-18-9423 0 0,-39 14 8292 0 0</inkml:trace>
  <inkml:trace contextRef="#ctx0" brushRef="#br0" timeOffset="62142.679">9658 5858 9394 0 0,'0'0'4144'0'0,"0"0"-2112"0"0,0 0-742 0 0,0 0-79 0 0,0 0-125 0 0,0 0-204 0 0,0 0-166 0 0,0 0-76 0 0,0 0-53 0 0,0 0-47 0 0,0 0-74 0 0,0 0-121 0 0,0 0-77 0 0,-6 28-101 0 0,-16 86-75 0 0,15 13-839 0 0,17-96-1776 0 0,-5-22-1463 0 0,2-4-4362 0 0,-1-2 92 0 0</inkml:trace>
  <inkml:trace contextRef="#ctx0" brushRef="#br0" timeOffset="62395.571">9711 5332 15075 0 0,'0'0'848'0'0,"0"0"-335"0"0,0 0-313 0 0,0 0-184 0 0,0 0-321 0 0,0 0-271 0 0,0 0-32 0 0,0 0 8 0 0,0 0-64 0 0,0 0-512 0 0,0 0-1017 0 0,0 0-1840 0 0,0 0-2464 0 0</inkml:trace>
  <inkml:trace contextRef="#ctx0" brushRef="#br0" timeOffset="62640.038">10424 5549 11747 0 0,'0'0'3028'0'0,"0"0"-1071"0"0,0 0-534 0 0,0 0-214 0 0,0 0-253 0 0,0 0-209 0 0,0 0-121 0 0,0 0-89 0 0,0 0-57 0 0,-32 19-85 0 0,-99 61-103 0 0,-2 23 227 0 0,83-41-658 0 0,49-60 102 0 0,0-1-1 0 0,0 1 0 0 0,0 0 0 0 0,0 0 1 0 0,0 0-1 0 0,1 0 0 0 0,-1 0 0 0 0,1 0 0 0 0,0 0 1 0 0,-1 0-1 0 0,1 1 0 0 0,0-1 0 0 0,0 0 1 0 0,0 0-1 0 0,1 0 0 0 0,-1 0 0 0 0,0 0 1 0 0,1 0-1 0 0,-1 0 0 0 0,1 0 0 0 0,0 0 0 0 0,0 0 1 0 0,0 0-1 0 0,0 0 0 0 0,0 0 0 0 0,0-1 1 0 0,0 1-1 0 0,0 0 0 0 0,1-1 0 0 0,-1 1 1 0 0,1-1-1 0 0,-1 1 0 0 0,1-1 0 0 0,0 0 0 0 0,0 1 38 0 0,88 40-815 0 0,-78-38 782 0 0,0 1 0 0 0,0 0-1 0 0,0 0 1 0 0,-1 1 0 0 0,1 0-1 0 0,-2 1 1 0 0,1 1 0 0 0,9 8 33 0 0,-19-15 31 0 0,0 0 1 0 0,0 0-1 0 0,1 0 1 0 0,-1 0-1 0 0,0 0 1 0 0,-1 0-1 0 0,1 1 1 0 0,0-1-1 0 0,0 1 1 0 0,0-1-1 0 0,-1 0 1 0 0,1 1 0 0 0,-1-1-1 0 0,1 1 1 0 0,-1-1-1 0 0,0 1 1 0 0,1-1-1 0 0,-1 1 1 0 0,0 0-1 0 0,0-1 1 0 0,0 1-1 0 0,0-1 1 0 0,0 1-1 0 0,-1-1 1 0 0,1 1-1 0 0,0-1 1 0 0,-1 1-1 0 0,1-1 1 0 0,-1 1-1 0 0,0-1 1 0 0,1 1-1 0 0,-1-1 1 0 0,0 0-1 0 0,0 1 1 0 0,0-1-1 0 0,0 0 1 0 0,0 0-1 0 0,0 0 1 0 0,0 0-1 0 0,0 1 1 0 0,0-2-1 0 0,-1 1 1 0 0,1 0-1 0 0,0 0 1 0 0,-1 0-1 0 0,1 0 1 0 0,-2 0-32 0 0,-70 26-621 0 0,58-24-689 0 0,4-1-1167 0 0,1-1-3311 0 0,0-1-5423 0 0</inkml:trace>
  <inkml:trace contextRef="#ctx0" brushRef="#br0" timeOffset="64425.528">9726 5214 19396 0 0,'0'0'832'0'0,"0"0"-200"0"0,0 0-239 0 0,0 0-129 0 0,0 0 0 0 0,0 0-8 0 0,0 0-64 0 0,0 0-48 0 0,0 0-136 0 0,0 0-184 0 0,0 0-304 0 0,0 0-689 0 0,-2 0-863 0 0,2 7-1065 0 0,0 1-2248 0 0,0-1-4737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2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2801 0 0,'0'0'2260'0'0,"0"0"-718"0"0,0 0-265 0 0,0 0 120 0 0,0 0 142 0 0,0 0 32 0 0,0 0-94 0 0,0 0-187 0 0,0 0-198 0 0,0 0-180 0 0,0 0-178 0 0,3-3 1144 0 0,5 26-1246 0 0,-2-19-4041 0 0,4-1-3395 0 0,-4 0-3385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5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 58 6001 0 0,'0'0'3020'0'0,"0"0"-1507"0"0,0 0-413 0 0,0 0 41 0 0,0 0 103 0 0,0 0 90 0 0,0 0 9 0 0,0 0-150 0 0,0 0-239 0 0,0 0-251 0 0,0 0-246 0 0,-3-11-194 0 0,-11-36-121 0 0,8 80 354 0 0,-13 501 782 0 0,18-509-2162 0 0,8 92 1591 0 0,8-85-4854 0 0,13-8-5325 0 0,-26-24 1086 0 0</inkml:trace>
  <inkml:trace contextRef="#ctx0" brushRef="#br0" timeOffset="250.739">0 732 7001 0 0,'0'0'2562'0'0,"0"0"-2047"0"0,0 0-567 0 0,0 0 390 0 0,0 0 552 0 0,0 0 328 0 0,0 0 88 0 0,0 0-93 0 0,0 0-203 0 0,38-3-241 0 0,121-10-201 0 0,24-19 473 0 0,-138 22-950 0 0,-9 1-251 0 0,0 2-1 0 0,0 1 0 0 0,1 2 1 0 0,0 1-1 0 0,0 2 0 0 0,2 1 161 0 0,-16 7-2357 0 0,-12 4-3685 0 0,-8-4-3065 0 0</inkml:trace>
  <inkml:trace contextRef="#ctx0" brushRef="#br0" timeOffset="635.743">122 1111 6489 0 0,'0'0'1389'0'0,"0"0"-454"0"0,0 0 101 0 0,0 0 303 0 0,0 0 212 0 0,0 0-32 0 0,0 0-227 0 0,31-19-304 0 0,98-61-292 0 0,-58 50-2 0 0,-69 29-686 0 0,0 0 1 0 0,0 0-1 0 0,0 0 0 0 0,0 1 1 0 0,0-1-1 0 0,0 0 1 0 0,0 1-1 0 0,1 0 0 0 0,-1-1 1 0 0,0 1-1 0 0,0 0 1 0 0,1 0-1 0 0,-1 0 0 0 0,0 0 1 0 0,0 1-1 0 0,1-1 1 0 0,-1 1-1 0 0,0-1 0 0 0,0 1 1 0 0,0 0-1 0 0,0-1 1 0 0,1 1-1 0 0,-1 1 0 0 0,-1-1 1 0 0,1 0-1 0 0,0 0 1 0 0,0 1-1 0 0,0-1 0 0 0,-1 1 1 0 0,1-1-1 0 0,0 1 1 0 0,-1 0-1 0 0,0-1 0 0 0,1 1 1 0 0,-1 0-1 0 0,0 0 0 0 0,0 0 1 0 0,0 0-1 0 0,0 0 1 0 0,0 0-1 0 0,-1 1 0 0 0,1-1 1 0 0,-1 0-1 0 0,1 1-8 0 0,-3 9 108 0 0,0-1 0 0 0,-1 1 0 0 0,-1-1 0 0 0,0 1 0 0 0,0-1-1 0 0,-1 0 1 0 0,0-1 0 0 0,-1 1 0 0 0,-1-1 0 0 0,1 0 0 0 0,-1-1-1 0 0,-1 0 1 0 0,0 0 0 0 0,0 0 0 0 0,-6 4-108 0 0,-44 59 429 0 0,47-56-331 0 0,8-13-81 0 0,-1 1 1 0 0,1 0-1 0 0,0-1 0 0 0,1 1 1 0 0,-1 0-1 0 0,1 0 0 0 0,0 1 1 0 0,0-1-1 0 0,0 0 0 0 0,0 1 1 0 0,1-1-1 0 0,0 1 0 0 0,0 0 1 0 0,0-1-1 0 0,0 1 0 0 0,1 0 1 0 0,0-1-1 0 0,0 1 0 0 0,0 0 0 0 0,1 0 1 0 0,-1-1-1 0 0,1 1 0 0 0,0 1-17 0 0,3-2 43 0 0,0-1-1 0 0,0 0 0 0 0,0 1 0 0 0,0-1 1 0 0,1 0-1 0 0,-1-1 0 0 0,1 1 0 0 0,-1-1 1 0 0,1 0-1 0 0,0 0 0 0 0,0 0 0 0 0,0-1 1 0 0,0 0-1 0 0,0 0 0 0 0,0 0 0 0 0,1-1 1 0 0,-1 1-1 0 0,0-1 0 0 0,0 0 0 0 0,0-1 0 0 0,1 1 1 0 0,-1-1-1 0 0,4-1-42 0 0,16 1 117 0 0,47-23-1583 0 0,-51 10-1879 0 0,-1 0-3540 0 0,-13 7-3348 0 0</inkml:trace>
  <inkml:trace contextRef="#ctx0" brushRef="#br0" timeOffset="1301.916">832 1148 4409 0 0,'0'0'4057'0'0,"0"0"-1965"0"0,0 0-525 0 0,0 0 35 0 0,0 0-3 0 0,0 0-148 0 0,0 0-209 0 0,0 0-246 0 0,0 0-251 0 0,0 0-181 0 0,0 0-136 0 0,0 0-73 0 0,0 0-16 0 0,8-25 6 0 0,29-81 17 0 0,17 19 453 0 0,-35 65-602 0 0,150-173 969 0 0,-167 251-2520 0 0,6 95 1349 0 0,-7-149 2 0 0,0 0 0 0 0,1 0 1 0 0,-1 0-1 0 0,1 0 0 0 0,0 0 0 0 0,-1-1 1 0 0,1 1-1 0 0,0 0 0 0 0,0-1 1 0 0,0 1-1 0 0,0-1 0 0 0,1 0 1 0 0,-1 0-1 0 0,0 0 0 0 0,0 0 1 0 0,1 0-1 0 0,-1 0 0 0 0,1-1 0 0 0,-1 1 1 0 0,1-1-1 0 0,-1 0 0 0 0,1 1 1 0 0,-1-1-1 0 0,1 0 0 0 0,-1-1 1 0 0,1 1-1 0 0,-1 0 0 0 0,0-1 1 0 0,1 1-1 0 0,-1-1 0 0 0,1 0 0 0 0,-1 0 1 0 0,0 0-1 0 0,0 0 0 0 0,1 0 1 0 0,-1 0-1 0 0,0-1 0 0 0,0 1 1 0 0,0-1-1 0 0,0 1 0 0 0,0-1 1 0 0,-1 0-1 0 0,1 0 0 0 0,0 0 0 0 0,-1 0 1 0 0,0 0-1 0 0,1 0 0 0 0,-1 0 1 0 0,0 0-14 0 0,194-247 312 0 0,-133 183-436 0 0,-61 66 105 0 0,-1 0 0 0 0,1 0 0 0 0,0 0-1 0 0,0 0 1 0 0,0 0 0 0 0,0 0 0 0 0,0 0 0 0 0,0 1 0 0 0,0-1 0 0 0,-1 0 0 0 0,1 1 0 0 0,0-1 0 0 0,0 1 0 0 0,0-1 0 0 0,-1 1 0 0 0,1-1-1 0 0,0 1 1 0 0,0-1 0 0 0,-1 1 0 0 0,1 0 0 0 0,-1-1 0 0 0,1 1 0 0 0,0 0 0 0 0,-1 0 0 0 0,1-1 0 0 0,-1 1 0 0 0,0 0 0 0 0,1 0 0 0 0,-1 0 0 0 0,0 0-1 0 0,1-1 1 0 0,-1 1 0 0 0,0 0 0 0 0,0 0 0 0 0,0 0 0 0 0,0 0 0 0 0,0 0 0 0 0,0 0 0 0 0,0 0 0 0 0,0 0 0 0 0,0 0 0 0 0,0-1 0 0 0,-1 1-1 0 0,1 0 1 0 0,0 0 0 0 0,-1 0 19 0 0,-1 267 74 0 0,3-260-253 0 0,0 0 0 0 0,0 0 0 0 0,1 0 1 0 0,0 0-1 0 0,1 0 0 0 0,0-1 0 0 0,0 1 1 0 0,1-1-1 0 0,0 1 0 0 0,0-1 1 0 0,4 5 178 0 0,7 5-4191 0 0,1-2-3386 0 0,-12-12-1761 0 0</inkml:trace>
  <inkml:trace contextRef="#ctx0" brushRef="#br0" timeOffset="1699.751">1786 485 10434 0 0,'0'0'119'0'0,"0"0"-100"0"0,0 0 190 0 0,0 0 468 0 0,0 0 394 0 0,0 0 116 0 0,0 0-84 0 0,0 0-213 0 0,0 0-210 0 0,0 0-107 0 0,0 0-61 0 0,0 0-52 0 0,0 0-33 0 0,12 26-23 0 0,41 81-42 0 0,26 33 579 0 0,2 48-589 0 0,-55-138-302 0 0,-24-50 31 0 0,-1-1 0 0 0,0 1 0 0 0,0-1 0 0 0,0 1 0 0 0,0-1 0 0 0,0 1 0 0 0,1-1 0 0 0,-1 0 0 0 0,0 1 0 0 0,0-1 0 0 0,0 0 0 0 0,-1 0 0 0 0,1 0 0 0 0,0 0 0 0 0,0 0 0 0 0,0 0 0 0 0,-1 0 0 0 0,1 0 0 0 0,0 0 0 0 0,-1 0 1 0 0,1 0-1 0 0,-1 0 0 0 0,1 0 0 0 0,-1-1 0 0 0,0 1 0 0 0,1 0 0 0 0,-1 0 0 0 0,0-1 0 0 0,0 1 0 0 0,0 0 0 0 0,0-1-81 0 0,1-1 183 0 0,133-368 1444 0 0,-67 220-3312 0 0,-48 121-2551 0 0,2 2-3619 0 0,-16 20-3161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10498 0 0,'0'0'1558'0'0,"0"0"-469"0"0,0 0-400 0 0,0 0-105 0 0,0 0 21 0 0,0 0 35 0 0,0 0 34 0 0,0 0-77 0 0,0 0-94 0 0,0 0-124 0 0,0 0-119 0 0,0 0-95 0 0,0 0-59 0 0,-5 28-28 0 0,-15 88-42 0 0,12-45-100 0 0,1-32-3214 0 0,7-30-778 0 0,0-7 796 0 0,0 2-4543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5937 0 0,'0'0'264'0'0,"0"0"-472"0"0,0 0-432 0 0,0 0-368 0 0,0 0-640 0 0,0 0-1049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9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52 3937 0 0,'0'0'1204'0'0,"0"0"63"0"0,0 0 105 0 0,0 0 169 0 0,0 0 63 0 0,0 0-140 0 0,0 0-226 0 0,0 0-277 0 0,0 0-262 0 0,0 0-177 0 0,0 0-113 0 0,0 0-57 0 0,0 0-12 0 0,-3 5 11 0 0,-8 14 4 0 0,8-14-20 0 0,50-49 2037 0 0,-10 9-2104 0 0,-36 33-156 0 0,-1 2 51 0 0,0 0 29 0 0,0 0-3 0 0,-27 19 37 0 0,-30 25-497 0 0,53-38-1257 0 0,11-5-9113 0 0,0-1 1608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3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 6073 0 0,'0'0'3265'0'0,"0"0"-1630"0"0,0 0-507 0 0,0 0 35 0 0,0 0 93 0 0,0 0-29 0 0,0 0-197 0 0,0 0-214 0 0,0 0-198 0 0,0 0-154 0 0,0 0-110 0 0,29-15-88 0 0,88-44-78 0 0,-67 45 13 0 0,-49 13-197 0 0,0 1 0 0 0,1 0 0 0 0,-1 0 0 0 0,0 0 0 0 0,0 0 1 0 0,1 0-1 0 0,-1 0 0 0 0,0 0 0 0 0,0 0 0 0 0,0 0 0 0 0,1 1 0 0 0,-1-1 0 0 0,0 0 0 0 0,0 1 0 0 0,0-1 0 0 0,0 1 0 0 0,0-1 0 0 0,0 1 0 0 0,0 0 0 0 0,0 0 0 0 0,0-1 0 0 0,0 1 0 0 0,0 0 0 0 0,0 0 1 0 0,0 0-1 0 0,0 0 0 0 0,-1 0 0 0 0,1 0 0 0 0,0 0 0 0 0,-1 0 0 0 0,1 0 0 0 0,-1 0 0 0 0,1 0 0 0 0,-1 0 0 0 0,0 1 0 0 0,1-1 0 0 0,-1 0 0 0 0,0 0 0 0 0,0 0 0 0 0,0 1 0 0 0,0-1 0 0 0,0 0 0 0 0,0 0 1 0 0,0 1-1 0 0,0-1 0 0 0,0 0 0 0 0,-1 0 0 0 0,1 0 0 0 0,0 1 0 0 0,-1-1 0 0 0,1 0 0 0 0,-1 0-4 0 0,-1 5 50 0 0,0 0 1 0 0,-1 0 0 0 0,0 0-1 0 0,0-1 1 0 0,0 1-1 0 0,0-1 1 0 0,-1 0-1 0 0,0 0 1 0 0,0 0-1 0 0,0 0 1 0 0,-1-1-1 0 0,0 0 1 0 0,-2 2-51 0 0,-11 12 166 0 0,16-17-149 0 0,1 0 1 0 0,-1-1-1 0 0,1 1 1 0 0,-1 0-1 0 0,1 0 1 0 0,-1 0-1 0 0,1 0 1 0 0,0 1-1 0 0,-1-1 1 0 0,1 0-1 0 0,0 0 1 0 0,0 1-1 0 0,0-1 1 0 0,0 1-1 0 0,0-1 1 0 0,0 1-1 0 0,1-1 1 0 0,-1 1-1 0 0,0 0 1 0 0,1-1-1 0 0,-1 1 1 0 0,1 0-1 0 0,0-1 1 0 0,-1 1-1 0 0,1 0 1 0 0,0 0-1 0 0,0-1 1 0 0,0 1-1 0 0,0 0 1 0 0,0 0-1 0 0,1-1 1 0 0,-1 1-1 0 0,1 0 1 0 0,-1 0-1 0 0,1-1 1 0 0,-1 1-1 0 0,1-1 1 0 0,0 1-1 0 0,0 0 1 0 0,0-1-1 0 0,0 1 1 0 0,0-1-1 0 0,0 0 1 0 0,0 1-1 0 0,0-1 1 0 0,1 0-1 0 0,-1 0 1 0 0,0 0-1 0 0,1 0 1 0 0,-1 0-1 0 0,1 0 1 0 0,-1 0-1 0 0,1 0 1 0 0,0-1-1 0 0,-1 1 1 0 0,1 0-1 0 0,0-1 1 0 0,-1 0-18 0 0,17 3 216 0 0,-1-1 1 0 0,0-1 0 0 0,1-1 0 0 0,-1 0 0 0 0,1-2 0 0 0,-1 0 0 0 0,0 0-1 0 0,0-2 1 0 0,0 0 0 0 0,5-3-217 0 0,62-24-457 0 0,-50 15-7834 0 0,-27 12-2821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4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14715 0 0,'0'0'670'0'0,"0"0"-86"0"0,0 0-36 0 0,0 0 119 0 0,0 0 142 0 0,0 0 25 0 0,0 0-130 0 0,0 0-204 0 0,0 0-245 0 0,0 0-175 0 0,0 0-55 0 0,1 7 18 0 0,40 200 1065 0 0,-11-33-888 0 0,-9 0 1 0 0,-6 2-1 0 0,-9 13-220 0 0,-7-126-308 0 0,-3 0 0 0 0,-3 0-1 0 0,-3-1 1 0 0,-13 44 308 0 0,20-92-791 0 0,-1 4-1293 0 0,3-19-9870 0 0,1-3 5813 0 0</inkml:trace>
  <inkml:trace contextRef="#ctx0" brushRef="#br0" timeOffset="381.879">377 351 4713 0 0,'0'0'2271'0'0,"0"0"-1496"0"0,0 0-278 0 0,0 0 262 0 0,-31 36 335 0 0,-97 114 234 0 0,19-23 2224 0 0,93-109-3031 0 0,11-13-372 0 0,0-1 1 0 0,1 1-1 0 0,0 0 0 0 0,-1 1 0 0 0,2-1 0 0 0,-1 1 0 0 0,1 0 0 0 0,0 0 0 0 0,0 0 0 0 0,0 0 0 0 0,1 0 0 0 0,0 1 0 0 0,0-1 0 0 0,1 1 0 0 0,-1 2-149 0 0,43 18 777 0 0,122 5 1821 0 0,-66-6-1440 0 0,-81-20-1031 0 0,0 0 0 0 0,-1 1 0 0 0,1 1 0 0 0,-2 0-1 0 0,1 1 1 0 0,-1 1 0 0 0,0 0 0 0 0,-1 1 0 0 0,-1 1-1 0 0,1 0 1 0 0,-2 0 0 0 0,0 1 0 0 0,4 6-127 0 0,27 75-250 0 0,-39-82-1760 0 0,-3-9-2107 0 0,1 0-3532 0 0,-1 0-2253 0 0</inkml:trace>
  <inkml:trace contextRef="#ctx0" brushRef="#br0" timeOffset="628.417">891 1036 11106 0 0,'0'0'2073'0'0,"0"0"-1058"0"0,0 0-247 0 0,0 0 99 0 0,0 0 36 0 0,0 0-118 0 0,0 0-182 0 0,0 0-204 0 0,0 0-169 0 0,0 0-103 0 0,0 0-92 0 0,-1 27-81 0 0,-1 85-70 0 0,6-75-275 0 0,-3-36-3006 0 0,-1 2-3652 0 0,0-3-863 0 0</inkml:trace>
  <inkml:trace contextRef="#ctx0" brushRef="#br0" timeOffset="796.434">760 535 13659 0 0,'0'0'2809'0'0,"0"0"-2273"0"0,0 0-296 0 0,0 0-264 0 0,0 0-368 0 0,0 0-625 0 0,0 0-567 0 0,0 0-440 0 0,0 0-1425 0 0,0 0-5305 0 0</inkml:trace>
  <inkml:trace contextRef="#ctx0" brushRef="#br0" timeOffset="1267.829">1038 410 11514 0 0,'0'0'1077'0'0,"0"0"-222"0"0,0 0 57 0 0,0 0 193 0 0,0 0 38 0 0,0 0-108 0 0,0 0-151 0 0,0 0-126 0 0,0 0-71 0 0,0 0-59 0 0,0 0-44 0 0,35-5-48 0 0,110-16-79 0 0,-29-2 509 0 0,59-20-1466 0 0,-168 40-981 0 0,-7 2-3288 0 0,-1 1-4613 0 0,-1 0 2373 0 0</inkml:trace>
  <inkml:trace contextRef="#ctx0" brushRef="#br0" timeOffset="1513.862">1136 715 10418 0 0,'0'0'1254'0'0,"0"0"-94"0"0,0 0 180 0 0,0 0 159 0 0,0 0-96 0 0,0 0-261 0 0,0 0-263 0 0,0 0-215 0 0,0 0-148 0 0,0 0-143 0 0,33-10-113 0 0,103-31-71 0 0,1-7 65 0 0,-79 26-2651 0 0,6 5-7547 0 0,-50 15 934 0 0</inkml:trace>
  <inkml:trace contextRef="#ctx0" brushRef="#br0" timeOffset="2197.454">679 583 3825 0 0,'0'0'1059'0'0,"0"0"-130"0"0,0 0 75 0 0,0 0 149 0 0,0 0-1 0 0,0 0-161 0 0,0 0-195 0 0,0 0-156 0 0,0 0-42 0 0,0 0 24 0 0,0 0-4 0 0,0 0-53 0 0,0 0-105 0 0,3 3-113 0 0,8 12-41 0 0,-8-11-17 0 0,7-11 4043 0 0,13-19-3180 0 0,-23 26-1034 0 0,0 0 1 0 0,0 0-8 0 0,0 0-14 0 0,0 0-2 0 0,0 0 20 0 0,0 0 20 0 0,-1 7-1148 0 0,6-3-8433 0 0,-3-4-1403 0 0</inkml:trace>
  <inkml:trace contextRef="#ctx0" brushRef="#br0" timeOffset="3885.756">608 178 0 0 0,'0'0'532'0'0,"0"0"130"0"0,0 0-33 0 0,0 0-59 0 0,0 0-49 0 0,0 0-37 0 0,-4-1-11 0 0,1 1-291 0 0,1 0 0 0 0,0 0-1 0 0,0 0 1 0 0,0 0-1 0 0,0 1 1 0 0,0-1-1 0 0,0 1 1 0 0,0-1 0 0 0,0 1-1 0 0,0 0 1 0 0,0-1-1 0 0,0 1 1 0 0,1 0-1 0 0,-1 1 1 0 0,0-1 0 0 0,0 0-1 0 0,1 0 1 0 0,-1 1-1 0 0,1-1 1 0 0,-1 1-1 0 0,1-1 1 0 0,0 1-1 0 0,-1-1 1 0 0,1 1 0 0 0,0 0-1 0 0,0 0 1 0 0,0 0-182 0 0,-1 1 164 0 0,-25 29 1565 0 0,-1 0 0 0 0,-2-2 0 0 0,-1-2 0 0 0,-31 23-1729 0 0,-13 18 1919 0 0,6-4-709 0 0,17-23-858 0 0,-33 42 37 0 0,66-69-857 0 0,20-15-611 0 0,14-7-2810 0 0,-8 3-574 0 0,-5 1-5362 0 0</inkml:trace>
  <inkml:trace contextRef="#ctx0" brushRef="#br0" timeOffset="4948.948">889 1194 0 0 0,'0'0'84'0'0,"0"0"227"0"0,0 0 2 0 0,0 0-31 0 0,0 33 6656 0 0,1 11-866 0 0,10-40-591 0 0,28-5-4136 0 0,13-21-65 0 0,31-13-612 0 0,-63 33-1754 0 0,-6 10-4787 0 0,-11-4 714 0 0,2 0-5321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5753 0 0,'0'0'1541'0'0,"0"0"-713"0"0,0 0-356 0 0,0 0 119 0 0,0 0 266 0 0,0 0 265 0 0,0 0 137 0 0,0 0-51 0 0,0 0-153 0 0,0 0-166 0 0,0 0-134 0 0,12 0-119 0 0,100-4 1778 0 0,117-51 599 0 0,-165 38-2868 0 0,-37 15-3710 0 0,-27 2 1690 0 0,-9 11-9270 0 0,5-7 5192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9018 0 0,'0'0'1416'0'0,"0"0"-640"0"0,0 0 105 0 0,0 0 199 0 0,0 0 112 0 0,0 0-72 0 0,0 0-183 0 0,0 0-185 0 0,197-51-208 0 0,-156 40-232 0 0,-1 0-192 0 0,3 0-224 0 0,-5 3-368 0 0,1 1-640 0 0,0 0-1161 0 0,-14 3-2496 0 0,-4 4-4649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5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1 8690 0 0,'0'0'1520'0'0,"0"0"-332"0"0,0 0-106 0 0,0 0 104 0 0,0 0 142 0 0,0 0-15 0 0,0 0-211 0 0,0 0-291 0 0,0 0-282 0 0,0 0-211 0 0,0 0-70 0 0,0 0 29 0 0,0 0 81 0 0,6 8 115 0 0,47 112 1749 0 0,-43-35-1935 0 0,-3-1 0 0 0,-4 1 0 0 0,-5 34-287 0 0,0-10-4315 0 0,9-95-1406 0 0,-3-10-2 0 0,-3-3 4229 0 0,0-1-4759 0 0</inkml:trace>
  <inkml:trace contextRef="#ctx0" brushRef="#br0" timeOffset="248.319">1 638 10290 0 0,'0'0'1396'0'0,"0"0"-270"0"0,0 0-23 0 0,0 0 181 0 0,0 0 95 0 0,0 0-123 0 0,0 0-226 0 0,0 0-210 0 0,0 0-153 0 0,0 0-122 0 0,0 0-79 0 0,0 0-70 0 0,0 0-73 0 0,33-7-43 0 0,106-19-63 0 0,-5-8 79 0 0,-97 26-639 0 0,74-12-676 0 0,-39 19-6853 0 0,-61 5 2223 0 0,-1-1-2342 0 0</inkml:trace>
  <inkml:trace contextRef="#ctx0" brushRef="#br0" timeOffset="651.667">36 958 10306 0 0,'0'0'1202'0'0,"0"0"-243"0"0,0 0 0 0 0,0 0 146 0 0,0 0 70 0 0,0 0-107 0 0,0 0-142 0 0,0 0-167 0 0,0 0-111 0 0,0 0-79 0 0,0 0-109 0 0,0 0-54 0 0,34-17-81 0 0,106-50-86 0 0,-77 48 76 0 0,-61 19-308 0 0,-1 0 1 0 0,1-1-1 0 0,-1 1 1 0 0,1 1-1 0 0,-1-1 1 0 0,1 0-1 0 0,-1 0 1 0 0,1 1-1 0 0,-1-1 1 0 0,1 1-1 0 0,-1-1 1 0 0,1 1-1 0 0,-1-1 1 0 0,0 1-1 0 0,1 0 1 0 0,-1 0-1 0 0,0 0 1 0 0,0 0-1 0 0,1 0 1 0 0,-1 0-1 0 0,0 0 1 0 0,0 0-1 0 0,0 0 1 0 0,0 0-1 0 0,0 1 1 0 0,-1-1-1 0 0,1 0 1 0 0,0 1 0 0 0,0-1-1 0 0,-1 1 1 0 0,1-1-1 0 0,-1 0 1 0 0,0 1-1 0 0,1-1 1 0 0,-1 1-1 0 0,0 0 1 0 0,0-1-1 0 0,0 1 1 0 0,0-1-1 0 0,0 1 1 0 0,0-1-1 0 0,0 1 1 0 0,0-1-1 0 0,-1 1 1 0 0,1-1-1 0 0,-1 1 1 0 0,0 0-8 0 0,1 0 19 0 0,-1 5 20 0 0,-1-1 0 0 0,1 1 0 0 0,-2-1 0 0 0,1 0 0 0 0,-1 0 0 0 0,0 0 0 0 0,0 0 0 0 0,0 0 0 0 0,-1-1 0 0 0,0 0 0 0 0,0 1 0 0 0,0-2 0 0 0,-4 4-39 0 0,-7 11 70 0 0,4-5-45 0 0,-5 6 19 0 0,1 0 0 0 0,1 1 1 0 0,0 1-1 0 0,2 0 0 0 0,0 0 1 0 0,2 2-1 0 0,-2 6-44 0 0,11-29 9 0 0,0 1 1 0 0,0 0 0 0 0,1-1-1 0 0,-1 1 1 0 0,0-1-1 0 0,1 1 1 0 0,-1 0-1 0 0,1-1 1 0 0,0 1 0 0 0,-1 0-1 0 0,1 0 1 0 0,0-1-1 0 0,0 1 1 0 0,0 0-1 0 0,0 0 1 0 0,0 0-1 0 0,1-1 1 0 0,-1 1 0 0 0,0 0-1 0 0,1-1 1 0 0,0 1-1 0 0,-1 0 1 0 0,1-1-1 0 0,0 1 1 0 0,0-1 0 0 0,0 1-1 0 0,0-1 1 0 0,0 1-1 0 0,0-1 1 0 0,0 1-1 0 0,0-1 1 0 0,0 0 0 0 0,1 0-1 0 0,-1 0 1 0 0,1 0-1 0 0,-1 0 1 0 0,1 0-1 0 0,-1 0 1 0 0,1 0 0 0 0,-1-1-1 0 0,1 1 1 0 0,0 0-1 0 0,-1-1 1 0 0,1 0-1 0 0,0 1 1 0 0,1-1-10 0 0,111-10-233 0 0,-13-31-4374 0 0,-57 19-4935 0 0,-32 14 779 0 0</inkml:trace>
  <inkml:trace contextRef="#ctx0" brushRef="#br0" timeOffset="1318.158">673 855 8578 0 0,'0'0'1863'0'0,"0"0"-235"0"0,0 0-59 0 0,0 0 54 0 0,0 0-71 0 0,0 0-185 0 0,0 0-272 0 0,0 0-275 0 0,0 0-183 0 0,0 0-107 0 0,0 0-81 0 0,0 0-42 0 0,0 0-43 0 0,22-31-54 0 0,71-95-44 0 0,-21 36 177 0 0,-47 58-362 0 0,44-39 107 0 0,-66 70-196 0 0,-3 0-2 0 0,0 1 0 0 0,0 0 1 0 0,1-1-1 0 0,-1 1 0 0 0,0 0 0 0 0,1-1 1 0 0,-1 1-1 0 0,1 0 0 0 0,-1-1 0 0 0,0 1 1 0 0,1 0-1 0 0,-1 0 0 0 0,1 0 1 0 0,-1-1-1 0 0,0 1 0 0 0,1 0 0 0 0,-1 0 1 0 0,1 0-1 0 0,-1 0 0 0 0,1 0 0 0 0,-1 0 1 0 0,1 0-1 0 0,-1 0 0 0 0,1 0 1 0 0,-1 0-1 0 0,1 0 0 0 0,-1 0 0 0 0,1 0 1 0 0,-1 0-1 0 0,0 0 0 0 0,1 1 0 0 0,-1-1 1 0 0,1 0-1 0 0,-1 0 0 0 0,1 1 1 0 0,-1-1-1 0 0,0 0 0 0 0,1 0 0 0 0,-1 1 1 0 0,0-1-1 0 0,1 0 0 0 0,-1 1 0 0 0,0-1 1 0 0,1 1-1 0 0,-1-1 0 0 0,0 0 1 0 0,0 1-1 0 0,0-1 0 0 0,1 1 0 0 0,-1-1 1 0 0,0 0-1 0 0,0 1 0 0 0,0-1 0 0 0,0 1 1 0 0,0-1-1 0 0,0 1 0 0 0,0-1 1 0 0,0 1-1 0 0,0-1 0 0 0,0 1 0 0 0,0-1 1 0 0,0 1-1 0 0,0-1 10 0 0,2 151-83 0 0,-2-149 88 0 0,0 0 0 0 0,0-1-1 0 0,-1 1 1 0 0,1 0 0 0 0,0 0-1 0 0,0 0 1 0 0,1 0 0 0 0,-1 0-1 0 0,0 0 1 0 0,1 0 0 0 0,-1 0-1 0 0,1 0 1 0 0,0-1 0 0 0,-1 1-1 0 0,1 0 1 0 0,0 0 0 0 0,0-1 0 0 0,0 1-1 0 0,0-1 1 0 0,1 1 0 0 0,-1-1-1 0 0,0 1 1 0 0,1-1 0 0 0,-1 0-1 0 0,1 1 1 0 0,-1-1 0 0 0,1 0-1 0 0,-1 0 1 0 0,1 0 0 0 0,0 0-1 0 0,0 0 1 0 0,-1-1 0 0 0,1 1-1 0 0,0-1 1 0 0,0 1 0 0 0,0-1-1 0 0,0 1 1 0 0,0-1 0 0 0,0 0 0 0 0,0 0-1 0 0,0 0 1 0 0,-1 0 0 0 0,1 0-1 0 0,0-1 1 0 0,0 1 0 0 0,0 0-1 0 0,0-1 1 0 0,0 0 0 0 0,0 1-1 0 0,-1-1 1 0 0,3-1-5 0 0,20-15 47 0 0,-2-2-1 0 0,1 0 1 0 0,-2-2 0 0 0,-1 0-1 0 0,-1-1 1 0 0,5-7-47 0 0,38-43 68 0 0,12-6-91 0 0,-72 79 9 0 0,-1 0-1 0 0,1 0 1 0 0,-1-1-1 0 0,1 2 1 0 0,-1-1-1 0 0,0 0 0 0 0,0 0 1 0 0,0 0-1 0 0,1 0 1 0 0,-1 1-1 0 0,0-1 1 0 0,-1 1-1 0 0,1-1 0 0 0,0 1 1 0 0,0-1-1 0 0,-1 1 1 0 0,1-1-1 0 0,0 1 1 0 0,-1 0-1 0 0,0-1 1 0 0,1 1-1 0 0,-1 0 0 0 0,0-1 1 0 0,0 1-1 0 0,0 0 1 0 0,0-1-1 0 0,0 1 1 0 0,0 0-1 0 0,-1-1 0 0 0,1 1 1 0 0,0 0-1 0 0,-1-1 1 0 0,1 1-1 0 0,-1-1 1 0 0,0 2 14 0 0,1 7-4 0 0,0 3 28 0 0,1 18-2 0 0,1-1 1 0 0,1 0-1 0 0,1 1 0 0 0,2-2 0 0 0,1 1 0 0 0,3 3-22 0 0,39 37-1067 0 0,-35-61-3448 0 0,1-6-4110 0 0,-11-3-442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3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 6753 0 0,'0'0'1773'0'0,"0"0"-253"0"0,0 0 44 0 0,0 0 145 0 0,0 0-25 0 0,0 0-215 0 0,0 0-285 0 0,0 0-229 0 0,0 0-198 0 0,0 0-170 0 0,0 0-150 0 0,32-19-122 0 0,102-60-104 0 0,-69 56-2 0 0,-64 23-206 0 0,1 0-1 0 0,0 0 1 0 0,-1 0-1 0 0,1 0 1 0 0,-1 0-1 0 0,1 1 1 0 0,-1-1-1 0 0,1 0 0 0 0,0 1 1 0 0,-1-1-1 0 0,0 1 1 0 0,1 0-1 0 0,-1-1 1 0 0,1 1-1 0 0,-1 0 1 0 0,0 0-1 0 0,1 0 1 0 0,-1 0-1 0 0,0 0 1 0 0,0 0-1 0 0,0 0 1 0 0,0 0-1 0 0,0 1 1 0 0,0-1-1 0 0,0 0 1 0 0,0 0-1 0 0,0 1 1 0 0,-1-1-1 0 0,1 1 0 0 0,0-1 1 0 0,-1 1-1 0 0,0-1 1 0 0,1 1-1 0 0,-1-1 1 0 0,0 1-1 0 0,0-1 1 0 0,1 1-1 0 0,-1 0 1 0 0,0-1-1 0 0,-1 1 1 0 0,1-1-1 0 0,0 1 1 0 0,0 0-1 0 0,-1-1 1 0 0,1 1-1 0 0,-1-1 1 0 0,1 1-1 0 0,-1-1 1 0 0,0 0-1 0 0,1 1 0 0 0,-1-1 1 0 0,0 0-1 0 0,0 1 1 0 0,0-1-1 0 0,0 0 1 0 0,0 0-3 0 0,-60 103 205 0 0,51-91-202 0 0,1 1-1 0 0,0 0 1 0 0,1 1-1 0 0,0-1 1 0 0,1 1-1 0 0,1 1 1 0 0,0 0-1 0 0,1-1 1 0 0,0 2-3 0 0,5-15 2 0 0,0 0 0 0 0,0-1-1 0 0,0 1 1 0 0,1 0 0 0 0,-1-1 0 0 0,0 1 0 0 0,1-1 0 0 0,-1 1 0 0 0,0 0-1 0 0,1-1 1 0 0,0 1 0 0 0,-1-1 0 0 0,1 1 0 0 0,0-1 0 0 0,0 1-1 0 0,0-1 1 0 0,0 0 0 0 0,0 1 0 0 0,0-1 0 0 0,0 0 0 0 0,1 0-1 0 0,-1 0 1 0 0,0 0 0 0 0,1 0 0 0 0,-1 0 0 0 0,1 0 0 0 0,-1 0-1 0 0,1-1 1 0 0,-1 1 0 0 0,1 0 0 0 0,-1-1 0 0 0,1 0 0 0 0,0 1 0 0 0,-1-1-1 0 0,1 0 1 0 0,0 0 0 0 0,-1 0 0 0 0,1 0 0 0 0,0 0 0 0 0,0 0-2 0 0,72-4 338 0 0,33-39-247 0 0,-64 20-4674 0 0,-18 9-1841 0 0,-14 10-4382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4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0 122 4321 0 0,'0'0'1836'0'0,"0"0"-309"0"0,0 0-84 0 0,0 0 44 0 0,0 0-16 0 0,0 0-78 0 0,0 0-121 0 0,0 0-136 0 0,0 0-158 0 0,0 0-133 0 0,0 0-134 0 0,0 0-132 0 0,0 0-86 0 0,32-17-51 0 0,100-50-46 0 0,-59 39 207 0 0,-52 26-425 0 0,-16 1-138 0 0,-4 0-37 0 0,0 0-1 0 0,1 0 1 0 0,-1 1-1 0 0,0-1 1 0 0,1 0 0 0 0,-1 1-1 0 0,1 0 1 0 0,-1-1-1 0 0,0 1 1 0 0,1 0-1 0 0,-1-1 1 0 0,1 1 0 0 0,-1 0-1 0 0,1 0 1 0 0,-1 0-1 0 0,1 1 1 0 0,-1-1-1 0 0,1 0 1 0 0,-1 0 0 0 0,1 1-1 0 0,-1-1 1 0 0,1 1-1 0 0,-1-1 1 0 0,0 1-1 0 0,1 0 1 0 0,-1 0 0 0 0,0-1-1 0 0,0 1 1 0 0,1 0-1 0 0,-1 0 1 0 0,0 0-1 0 0,0 0 1 0 0,0 0 0 0 0,0 1-1 0 0,0-1 1 0 0,0 0-1 0 0,-1 0 1 0 0,1 1-1 0 0,0-1 1 0 0,-1 0 0 0 0,1 1-3 0 0,-16 66 364 0 0,-41 20-113 0 0,12-24-148 0 0,43-62-103 0 0,0-1 0 0 0,0 0-1 0 0,1 0 1 0 0,-1 1-1 0 0,0-1 1 0 0,1 1-1 0 0,-1-1 1 0 0,1 0 0 0 0,-1 1-1 0 0,1-1 1 0 0,0 1-1 0 0,0-1 1 0 0,-1 1 0 0 0,1-1-1 0 0,0 1 1 0 0,0 0-1 0 0,1-1 1 0 0,-1 1-1 0 0,0-1 1 0 0,0 1 0 0 0,1-1-1 0 0,-1 1 1 0 0,1-1-1 0 0,-1 0 1 0 0,1 1 0 0 0,0-1-1 0 0,-1 0 1 0 0,1 1-1 0 0,0-1 1 0 0,0 0 0 0 0,0 0-1 0 0,0 0 1 0 0,0 1-1 0 0,0-1 1 0 0,1 0-1 0 0,-1-1 1 0 0,0 1 0 0 0,0 0-1 0 0,1 0 1 0 0,-1 0-1 0 0,0-1 1 0 0,1 1 0 0 0,-1-1-1 0 0,1 1 1 0 0,-1-1-1 0 0,1 1 1 0 0,-1-1-1 0 0,1 0 1 0 0,-1 0 0 0 0,1 0-1 0 0,-1 0 1 0 0,1 0-1 0 0,-1 0 1 0 0,1 0 0 0 0,-1 0-1 0 0,1-1 1 0 0,-1 1-1 0 0,2-1 1 0 0,20 1-253 0 0,-1 0-1 0 0,1-2 0 0 0,0-1 1 0 0,-1 0-1 0 0,0-2 0 0 0,0-1 0 0 0,7-2 254 0 0,31-8-7134 0 0,-39 12-3899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7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1 363 0 0 0,'0'0'147'0'0,"0"0"207"0"0,0 0 117 0 0,0 0 236 0 0,0 0 292 0 0,0 0 170 0 0,0 0 14 0 0,0 0-70 0 0,0 0-150 0 0,0 0-177 0 0,0 0-138 0 0,3 28-126 0 0,14 135 239 0 0,-4-8 1889 0 0,-8-139 2508 0 0,-4-25-2833 0 0,-1-34-1678 0 0,-1 32-296 0 0,1-39-130 0 0,2 0-1 0 0,3 1 1 0 0,1-1 0 0 0,3 1 0 0 0,2 0 0 0 0,1 1-1 0 0,6-8-220 0 0,71-135 410 0 0,-26 121-261 0 0,-62 70-163 0 0,0 1-1 0 0,0-1 0 0 0,1 0 1 0 0,-1 1-1 0 0,0-1 1 0 0,0 1-1 0 0,1-1 0 0 0,-1 1 1 0 0,0-1-1 0 0,0 1 1 0 0,0 0-1 0 0,0 0 0 0 0,0 0 1 0 0,0-1-1 0 0,0 1 1 0 0,0 0-1 0 0,-1 0 0 0 0,1 0 1 0 0,0 0-1 0 0,0 1 1 0 0,-1-1-1 0 0,1 0 0 0 0,-1 0 1 0 0,1 0-1 0 0,-1 1 1 0 0,1-1-1 0 0,-1 0 0 0 0,0 0 1 0 0,1 1-1 0 0,-1-1 1 0 0,0 0-1 0 0,0 0 0 0 0,0 1 1 0 0,0-1-1 0 0,0 0 1 0 0,-1 1-1 0 0,1-1 0 0 0,0 0 1 0 0,-1 1 14 0 0,2 3-19 0 0,3 64 69 0 0,12 41-745 0 0,6-83-2662 0 0,-2-17-5864 0 0,-14-10-26 0 0</inkml:trace>
  <inkml:trace contextRef="#ctx0" brushRef="#br0" timeOffset="418.653">544 577 8106 0 0,'0'0'1505'0'0,"0"0"-198"0"0,0 0 43 0 0,0 0 82 0 0,0 0-45 0 0,0 0-205 0 0,0 0-286 0 0,0 0-199 0 0,0 0-140 0 0,0 0-131 0 0,0 0-63 0 0,0 0-61 0 0,-6 18-44 0 0,-27 86 169 0 0,31-13 14 0 0,16-98-9485 0 0,-10 0 3867 0 0,-1-1-1238 0 0</inkml:trace>
  <inkml:trace contextRef="#ctx0" brushRef="#br0" timeOffset="668.636">549 213 9218 0 0,'0'0'1908'0'0,"0"0"-579"0"0,0 0-224 0 0,0 0-39 0 0,0 0-75 0 0,0 0-192 0 0,0 0-250 0 0,0 0-237 0 0,0 0-216 0 0,0 0-145 0 0,0 0-99 0 0,0 0-74 0 0,0 0-66 0 0,-6 6-109 0 0,-21 19-210 0 0,27-25 499 0 0,1 0 0 0 0,-1-1-1 0 0,0 1 1 0 0,0 0 0 0 0,1 0 0 0 0,-1 0 0 0 0,0 0 0 0 0,0 0-1 0 0,1 0 1 0 0,-1 0 0 0 0,0 0 0 0 0,1 0 0 0 0,-1 0 0 0 0,0 0-1 0 0,0 0 1 0 0,1 0 0 0 0,-1 0 0 0 0,0 0 0 0 0,0 0-1 0 0,1 0 1 0 0,-1 0 0 0 0,0 0 0 0 0,1 0 0 0 0,-1 0 0 0 0,0 0-1 0 0,0 0 1 0 0,0 1 0 0 0,1-1 0 0 0,-1 0 0 0 0,0 0 0 0 0,0 0-1 0 0,1 0 1 0 0,-1 1 0 0 0,0-1 0 0 0,0 0 0 0 0,0 0-1 0 0,0 0 1 0 0,1 1 0 0 0,-1-1 0 0 0,0 0 0 0 0,0 0 0 0 0,0 1-1 0 0,0-1 1 0 0,0 0 0 0 0,0 0 0 0 0,0 1 0 0 0,0-1 0 0 0,0 0-1 0 0,0 1 1 0 0,0-1 0 0 0,0 0 0 0 0,0 0 0 0 0,0 1-1 0 0,0-1 1 0 0,0 0 0 0 0,0 0 0 0 0,0 1 0 0 0,0-1 0 0 0,0 0-1 0 0,0 1 1 0 0,0-1 0 0 0,0 0 0 0 0,-1 0 0 0 0,1 0-1 0 0,0 1 1 0 0,0-1 0 0 0,0 0 0 0 0,0 0 0 0 0,-1 1 108 0 0,4 2-8198 0 0</inkml:trace>
  <inkml:trace contextRef="#ctx0" brushRef="#br0" timeOffset="4395.54">757 654 64 0 0,'0'0'1352'0'0,"0"0"-438"0"0,0 0-185 0 0,0 0 47 0 0,0 0 130 0 0,0 0 64 0 0,0 0-38 0 0,0 0-43 0 0,0 0-33 0 0,0 0-27 0 0,0 0-21 0 0,8 3-53 0 0,64 9 1959 0 0,-60-14-2398 0 0,0 0 0 0 0,0-1 0 0 0,0-1 1 0 0,0 0-1 0 0,-1-1 0 0 0,1 0 1 0 0,-1 0-1 0 0,0-1 0 0 0,-1-1 1 0 0,0 0-1 0 0,0 0 0 0 0,0-1 0 0 0,-1 0 1 0 0,0-1-1 0 0,0 0 0 0 0,-1 0 1 0 0,4-8-317 0 0,14-9 310 0 0,-7 4-226 0 0,0 0 0 0 0,-2-2 0 0 0,0 0 1 0 0,-2-1-1 0 0,-1-1 0 0 0,-1 0 0 0 0,4-12-84 0 0,-13 29-8 0 0,0-1 1 0 0,0 0 0 0 0,-1-1 0 0 0,0 1 0 0 0,-1-1 0 0 0,0 1-1 0 0,-1-1 1 0 0,0 0 0 0 0,0 1 0 0 0,-1-1 0 0 0,-1-7 7 0 0,0 16-44 0 0,0 0 1 0 0,0 1-1 0 0,-1-1 0 0 0,1 1 1 0 0,0-1-1 0 0,-1 1 1 0 0,1 0-1 0 0,0-1 0 0 0,-1 1 1 0 0,0 0-1 0 0,1 0 1 0 0,-1 0-1 0 0,0 0 0 0 0,1 0 1 0 0,-1 0-1 0 0,0 1 1 0 0,0-1-1 0 0,0 1 0 0 0,0-1 1 0 0,0 1-1 0 0,0-1 0 0 0,1 1 1 0 0,-1 0-1 0 0,0 0 1 0 0,0 0-1 0 0,0 0 0 0 0,0 1 1 0 0,0-1-1 0 0,0 0 1 0 0,0 1-1 0 0,0-1 0 0 0,0 1 1 0 0,1 0-1 0 0,-1 0 1 0 0,0-1-1 0 0,0 1 0 0 0,1 0 1 0 0,-1 1-1 0 0,0-1 0 0 0,1 0 1 0 0,0 0-1 0 0,-1 1 1 0 0,1-1-1 0 0,0 1 0 0 0,-1-1 1 0 0,1 1-1 0 0,0-1 1 0 0,0 1-1 0 0,0 0 0 0 0,0 0 44 0 0,-16 16-20 0 0,2 0-1 0 0,0 1 0 0 0,0 0 0 0 0,2 1 0 0 0,1 0 0 0 0,0 1 0 0 0,2 1 0 0 0,0 0 0 0 0,1 0 0 0 0,2 1 1 0 0,0 0-1 0 0,1 0 0 0 0,2 1 0 0 0,0-1 0 0 0,0 17 21 0 0,7-34 63 0 0,-1 0 0 0 0,1 0 0 0 0,1 0 0 0 0,-1 0 0 0 0,1 0 0 0 0,0-1 0 0 0,0 0 1 0 0,0 0-1 0 0,1 0 0 0 0,0 0 0 0 0,0-1 0 0 0,0 1 0 0 0,0-1 0 0 0,1 0 0 0 0,-1-1 0 0 0,1 0 0 0 0,0 0 0 0 0,0 0 0 0 0,1 0 0 0 0,-1-1 0 0 0,0 0 0 0 0,1-1 1 0 0,-1 1-1 0 0,1-1 0 0 0,0 0 0 0 0,-1-1 0 0 0,1 0 0 0 0,0 0 0 0 0,-1 0 0 0 0,1-1 0 0 0,0 0-63 0 0,5 1 93 0 0,-1-1 1 0 0,0 0-1 0 0,1-1 0 0 0,-1 0 0 0 0,0 0 1 0 0,0-2-1 0 0,0 1 0 0 0,-1-1 0 0 0,1-1 1 0 0,-1 0-1 0 0,0 0 0 0 0,0-1 0 0 0,0 0 1 0 0,7-7-94 0 0,2-1 47 0 0,-1-2 0 0 0,0 0 0 0 0,0-1 1 0 0,-2 0-1 0 0,0-1 0 0 0,-1-1 0 0 0,-1-1 1 0 0,-1 0-1 0 0,-1-1 0 0 0,0 0 0 0 0,-2-1 1 0 0,-1 0-1 0 0,0-1 0 0 0,0-4-47 0 0,-4-44-284 0 0,-23 75-1560 0 0,11 7 1789 0 0,2 0 0 0 0,-1 1-1 0 0,2-1 1 0 0,-1 1 0 0 0,2 0 0 0 0,0 0 0 0 0,0 0 0 0 0,1 0 0 0 0,0 1 0 0 0,1-1 0 0 0,1 1 0 0 0,0-1-1 0 0,0 1 1 0 0,1-1 0 0 0,1 0 0 0 0,3 12 55 0 0,-4-20 14 0 0,1 0 0 0 0,0 0-1 0 0,-1-1 1 0 0,2 1-1 0 0,-1-1 1 0 0,0 1 0 0 0,1-1-1 0 0,-1 0 1 0 0,1 0 0 0 0,0 0-1 0 0,0-1 1 0 0,0 1 0 0 0,0-1-1 0 0,1 1 1 0 0,-1-1 0 0 0,1 0-1 0 0,-1 0 1 0 0,1 0 0 0 0,0-1-1 0 0,0 0 1 0 0,-1 1 0 0 0,1-1-1 0 0,0-1 1 0 0,0 1 0 0 0,0 0-1 0 0,0-1 1 0 0,1 0-1 0 0,-1 0 1 0 0,0 0-14 0 0,7-1 123 0 0,-1 0 1 0 0,1-1-1 0 0,-1 0 0 0 0,0 0 0 0 0,0-1 1 0 0,0 0-1 0 0,0-1 0 0 0,0-1 0 0 0,-1 1 1 0 0,7-5-124 0 0,-6 4 102 0 0,0-1 0 0 0,-1 0 0 0 0,0 0 0 0 0,0-1 0 0 0,0 0 0 0 0,0 0 0 0 0,-1-1 0 0 0,-1-1 0 0 0,1 1 0 0 0,-2-1 0 0 0,1 0 0 0 0,1-4-102 0 0,-4 6 40 0 0,9-16-2 0 0,-1-1-1 0 0,-1 0 1 0 0,-1 0 0 0 0,-1-2-1 0 0,-1 1 1 0 0,-2-1-1 0 0,0 0 1 0 0,-1 0 0 0 0,-2-5-38 0 0,-2 25-28 0 0,-4-47-48 0 0,3 52 62 0 0,-1 0 0 0 0,1 0 0 0 0,0 0-1 0 0,-1 1 1 0 0,1-1 0 0 0,-1 0 0 0 0,1 0 0 0 0,-1 0 0 0 0,1 0 0 0 0,-1 0-1 0 0,1 0 1 0 0,-1 1 0 0 0,0-1 0 0 0,1 0 0 0 0,-1 1 0 0 0,0-1-1 0 0,0 0 1 0 0,0 1 0 0 0,0-1 0 0 0,0 1 0 0 0,1-1 0 0 0,-1 1-1 0 0,0-1 1 0 0,0 1 0 0 0,0 0 0 0 0,0 0 0 0 0,0-1 0 0 0,0 1-1 0 0,0 0 1 0 0,0 0 0 0 0,0 0 0 0 0,0 0 0 0 0,0 0 0 0 0,0 0 0 0 0,0 0-1 0 0,0 1 1 0 0,0-1 0 0 0,0 0 0 0 0,0 0 0 0 0,0 1 0 0 0,0-1-1 0 0,0 1 1 0 0,0-1 0 0 0,0 1 0 0 0,0-1 0 0 0,0 1 14 0 0,-7 6-63 0 0,0-1 0 0 0,1 1 0 0 0,0 0 0 0 0,1 1 0 0 0,-1-1 0 0 0,2 1 0 0 0,-1 1 0 0 0,1-1 0 0 0,0 1 0 0 0,-3 8 63 0 0,7-14-4 0 0,-9 15-3 0 0,2 1 1 0 0,0 0-1 0 0,1 1 0 0 0,1 0 0 0 0,1 0 0 0 0,0 0 0 0 0,2 1 0 0 0,0-1 0 0 0,2 1 1 0 0,0 0-1 0 0,1 0 0 0 0,1-1 0 0 0,1 2 7 0 0,0-14-106 0 0,0 0-1 0 0,0 0 1 0 0,1 0 0 0 0,0 0-1 0 0,0-1 1 0 0,1 0 0 0 0,0 1-1 0 0,0-2 1 0 0,1 1 0 0 0,0 0 0 0 0,0-1-1 0 0,0 0 1 0 0,1 0 0 0 0,0 0-1 0 0,6 3 107 0 0,35 24-9770 0 0,-36-29 1272 0 0</inkml:trace>
  <inkml:trace contextRef="#ctx0" brushRef="#br0" timeOffset="4640.652">2123 470 6545 0 0,'0'0'1459'0'0,"0"0"24"0"0,0 0 196 0 0,0 0 91 0 0,0 0-170 0 0,0 0-298 0 0,0 0-343 0 0,0 0-282 0 0,0 0-207 0 0,0 0-163 0 0,0 0-113 0 0,0 0-78 0 0,-6 32-28 0 0,-21 97-20 0 0,20-77 27 0 0,9-11-1201 0 0,10-41-9909 0 0,-10 0 4324 0 0</inkml:trace>
  <inkml:trace contextRef="#ctx0" brushRef="#br0" timeOffset="5016.583">2162 102 8210 0 0,'0'0'1493'0'0,"0"0"-274"0"0,0 0-81 0 0,0 0 46 0 0,0 0-73 0 0,0 0-177 0 0,0 0-198 0 0,0 0-172 0 0,0 0-173 0 0,0 0-138 0 0,0 0-85 0 0,0 0-84 0 0,0 0-17 0 0,-9 7-22 0 0,-37 27-85 0 0,77-38 147 0 0,-2-7-211 0 0,-28 11 121 0 0,-1 0 23 0 0,0 0 0 0 0,-21 26 399 0 0,6-11-244 0 0,13-13-3745 0 0,1-1-3833 0 0,1-1 7300 0 0,0 0-7192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8.4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575 3222 0 0 0,'0'0'699'0'0,"0"0"134"0"0,0 0 13 0 0,0 0-38 0 0,0 0-37 0 0,0 0-23 0 0,0 0 0 0 0,1-27 5747 0 0,92-138 446 0 0,2-14-4371 0 0,41-98-844 0 0,36-102-599 0 0,-84 137-444 0 0,-64 163-495 0 0,17-65 124 0 0,34-68 104 0 0,-9 49-37 0 0,53-92 14 0 0,-57 101-209 0 0,-12-14 75 0 0,-43 144-251 0 0,2 1 1 0 0,1 1-1 0 0,0 0 1 0 0,2 0-1 0 0,1 1 1 0 0,0 0-1 0 0,7-6-8 0 0,9-16 31 0 0,27-34 21 0 0,-38 44 27 0 0,4-23-5 0 0,-67 111-133 0 0,-146 125 75 0 0,166-160-16 0 0,-13 9 10 0 0,0-2-1 0 0,-2-1 1 0 0,0-2 0 0 0,-8 1-10 0 0,1 4 49 0 0,83-2-465 0 0,94 24 564 0 0,-80-31-142 0 0,-1 3 1 0 0,-1 1-1 0 0,-1 3 0 0 0,-1 1 1 0 0,2 5-7 0 0,11 1 18 0 0,-56-102 1660 0 0,-33-79-1559 0 0,18 100-397 0 0,-1-1 1 0 0,-3 2 0 0 0,-1 0-1 0 0,-18-31 278 0 0,15 18-2532 0 0,16 39-1570 0 0,2-1-4828 0 0,1 14-2953 0 0</inkml:trace>
  <inkml:trace contextRef="#ctx0" brushRef="#br0" timeOffset="1065.35">345 998 7586 0 0,'0'0'3563'0'0,"0"0"-2373"0"0,0 0-653 0 0,0 0 9 0 0,0 0 79 0 0,0 0 27 0 0,0 0-48 0 0,0 0-106 0 0,0 0-96 0 0,0 0-16 0 0,0 0 7 0 0,2 7 6 0 0,36 144 1764 0 0,15 136-663 0 0,-50-271-1193 0 0,5 31-588 0 0,-7-34 1138 0 0,-6-19 1707 0 0,-5-26-2487 0 0,2 0 0 0 0,1 0 0 0 0,2-1 0 0 0,0 0 0 0 0,3 0 1 0 0,1 0-1 0 0,1 0 0 0 0,2-6-77 0 0,-2-10 49 0 0,6-34-28 0 0,2 0 0 0 0,5 0 0 0 0,3 2 0 0 0,18-53-21 0 0,-26 102 14 0 0,8-20 83 0 0,-15 51-112 0 0,-1 1-29 0 0,12 9-344 0 0,138 243-24 0 0,-122-227-2016 0 0,-18-18-1880 0 0,1-2-4656 0 0,-5-5 171 0 0</inkml:trace>
  <inkml:trace contextRef="#ctx0" brushRef="#br0" timeOffset="1376.848">807 1204 10274 0 0,'0'0'3989'0'0,"0"0"-2353"0"0,0 0-823 0 0,0 0-52 0 0,0 0-3 0 0,0 0-5 0 0,0 0-65 0 0,0 0-106 0 0,0 0-101 0 0,0 0-117 0 0,0 0-102 0 0,0 0-76 0 0,0 0-47 0 0,2 31-6 0 0,4 94-6 0 0,6-50 287 0 0,-6-63-304 0 0,5-23-3769 0 0,-7-10-6071 0 0,-3 13 649 0 0</inkml:trace>
  <inkml:trace contextRef="#ctx0" brushRef="#br0" timeOffset="2230.098">912 781 3129 0 0,'0'0'2195'0'0,"0"0"-624"0"0,0 0-130 0 0,0 0 22 0 0,0 0-89 0 0,0 0-264 0 0,0 0-232 0 0,0 0-132 0 0,0 0-117 0 0,0 0-50 0 0,0 0-96 0 0,0 0-142 0 0,0 0-69 0 0,-5 10-35 0 0,-23 42 520 0 0,28-52-552 0 0,0 0-43 0 0,0 0-17 0 0,0 0-20 0 0,6-8 424 0 0,23-35 824 0 0,-28 51-3733 0 0,0-1-4059 0 0,-1-4-3718 0 0</inkml:trace>
  <inkml:trace contextRef="#ctx0" brushRef="#br0" timeOffset="2750.035">1 604 1848 0 0,'0'0'1189'0'0,"0"0"15"0"0,0 0 306 0 0,0 0 307 0 0,0 0 32 0 0,0 0-120 0 0,0 0-104 0 0,0 0-90 0 0,31-19-83 0 0,98-60-164 0 0,70-26 2529 0 0,-162 84-3507 0 0,0 1 1 0 0,2 2-1 0 0,0 2 0 0 0,1 1 1 0 0,1 2-1 0 0,14-1-310 0 0,-146 10 1459 0 0,84 5-1454 0 0,0-1 1 0 0,-1 0-1 0 0,1 0 1 0 0,0 0-1 0 0,0-1 1 0 0,0 0-1 0 0,0-1 1 0 0,0 0-1 0 0,0 0 1 0 0,1 0-1 0 0,-1-1 1 0 0,1 1-1 0 0,-1-2 1 0 0,1 1-1 0 0,0-1 1 0 0,0 0-1 0 0,0 0 1 0 0,1-1-1 0 0,0 1 0 0 0,-1-1 1 0 0,2 0-1 0 0,-1-1 1 0 0,0 1-1 0 0,1-1 1 0 0,0 0-1 0 0,1 0 1 0 0,-3-6-6 0 0,3 4-177 0 0,0-1 0 0 0,1 1 0 0 0,0-1-1 0 0,0 0 1 0 0,1 1 0 0 0,1-1 0 0 0,-1 0 0 0 0,1 0 0 0 0,1 0 0 0 0,0-7 177 0 0,5-18-3404 0 0,3 0-3910 0 0,-4 18-4041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5:57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3067 387 4329 0 0,'0'0'1028'0'0,"0"0"11"0"0,0 0-23 0 0,0 0-24 0 0,0 0 3 0 0,0 0-8 0 0,0 0-11 0 0,0 0-49 0 0,0 0-96 0 0,0 0-103 0 0,0 0-77 0 0,-30-20-87 0 0,-94-63-64 0 0,51 50 443 0 0,43 23-514 0 0,0 2 0 0 0,-1 2 0 0 0,0 1 0 0 0,0 1 0 0 0,0 1 0 0 0,-4 2-429 0 0,-4 0 46 0 0,-1 2 1 0 0,1 2-1 0 0,0 2 1 0 0,-1 1-1 0 0,-18 7-46 0 0,-52 22 143 0 0,2 4 0 0 0,2 6 1 0 0,1 4-1 0 0,3 4 0 0 0,3 5 0 0 0,-92 70-143 0 0,156-100-18 0 0,1 1 0 0 0,1 1 0 0 0,2 2 0 0 0,1 1 0 0 0,2 2 0 0 0,1 0 0 0 0,2 2 0 0 0,0 2 18 0 0,12-13-32 0 0,1 0-1 0 0,1 0 1 0 0,1 1-1 0 0,2 0 1 0 0,0 1 0 0 0,2 0-1 0 0,1 0 1 0 0,1 0 0 0 0,2 0-1 0 0,0 1 1 0 0,3 13 32 0 0,4-10-21 0 0,1 0 0 0 0,1-1 0 0 0,2 0 0 0 0,1 0 0 0 0,2-1-1 0 0,1 0 1 0 0,1-1 0 0 0,1-1 0 0 0,2 0 0 0 0,1-1 0 0 0,0-1 0 0 0,3-1 0 0 0,0 0 0 0 0,1-2 0 0 0,16 13 21 0 0,40 46 13 0 0,-4 5 0 0 0,-4 2 1 0 0,11 23-14 0 0,-60-78 20 0 0,-1 0 1 0 0,-1 1 0 0 0,-2 1 0 0 0,-1 1-1 0 0,-2 0 1 0 0,-2 1 0 0 0,-1 1 0 0 0,-3-1-1 0 0,0 2 1 0 0,-3-1 0 0 0,-1 1-21 0 0,-3-6 51 0 0,-2 0 0 0 0,-2 0 0 0 0,-1 0 0 0 0,-1-1 0 0 0,-2 0 0 0 0,-1 0-1 0 0,-2 0 1 0 0,-1-1 0 0 0,-2-1 0 0 0,-8 15-51 0 0,-16 28 162 0 0,-4-2 1 0 0,-3-1-1 0 0,-3-2 0 0 0,-3-3 0 0 0,-49 50-162 0 0,-82 72 1228 0 0,-46 26-1228 0 0,5-4 387 0 0,209-200-410 0 0,2 0-1 0 0,-1 1 1 0 0,1 1 0 0 0,1 0-1 0 0,0 0 1 0 0,1 1 0 0 0,0 0-1 0 0,1 1 1 0 0,0 0 0 0 0,1 0-1 0 0,1 1 1 0 0,0 0 0 0 0,1 0-1 0 0,1 0 1 0 0,0 0 0 0 0,1 1-1 0 0,1 0 1 0 0,0 0 23 0 0,2 3-61 0 0,0 0 1 0 0,1-1-1 0 0,1 1 0 0 0,1-1 0 0 0,1 1 0 0 0,0-1 1 0 0,6 15 60 0 0,27 53-21 0 0,4-1 0 0 0,4-3 1 0 0,3-2-1 0 0,53 69 21 0 0,-64-99 28 0 0,2-1 1 0 0,3-2-1 0 0,1-2 0 0 0,2-2 1 0 0,2-2-1 0 0,2-2 0 0 0,1-2 0 0 0,2-2 1 0 0,2-3-1 0 0,1-2 0 0 0,1-2 1 0 0,1-3-1 0 0,19 4-28 0 0,26-2 47 0 0,0-4 0 0 0,2-4 0 0 0,0-5 0 0 0,1-5-1 0 0,0-4 1 0 0,0-5 0 0 0,21-5-47 0 0,37-5 48 0 0,-1-7 0 0 0,-1-7-1 0 0,-1-7 1 0 0,-1-7 0 0 0,1-8-48 0 0,-52 12 75 0 0,-2-5 0 0 0,-1-4 0 0 0,0-7-75 0 0,-71 34 64 0 0,-1-2-1 0 0,-1-1 0 0 0,0-2 1 0 0,-2-1-1 0 0,0-1 1 0 0,-2-2-1 0 0,-1-1 0 0 0,-1-1 1 0 0,-1-1-1 0 0,-1-1 1 0 0,-2-1-1 0 0,-1-1 0 0 0,6-13-63 0 0,4-30 99 0 0,-4-1-1 0 0,-2 0 0 0 0,-4-2 0 0 0,-4-1 0 0 0,-3-1 0 0 0,-3 0 0 0 0,-4 0 1 0 0,-3-1-1 0 0,-4 1 0 0 0,-8-62-98 0 0,4 92 9 0 0,-2 2-1 0 0,-2-1 1 0 0,-2 1 0 0 0,-2 0 0 0 0,-3 1-1 0 0,-1 0 1 0 0,-2 1 0 0 0,-2 2 0 0 0,-19-30-9 0 0,-55-84-34 0 0,49 88 1 0 0,4-2 0 0 0,3-2 1 0 0,3-3 32 0 0,28 58-28 0 0,1-1 0 0 0,1 0 1 0 0,1-1-1 0 0,0 1 0 0 0,2-1 1 0 0,0 1-1 0 0,1-1 1 0 0,1 0-1 0 0,1 0 0 0 0,0 1 1 0 0,2-1-1 0 0,0 1 0 0 0,2-1 1 0 0,0 1-1 0 0,1 0 1 0 0,0 1-1 0 0,2-1 0 0 0,0 1 1 0 0,1 1-1 0 0,1 0 0 0 0,6-8 28 0 0,41-44-47 0 0,3 3 0 0 0,2 2-1 0 0,3 3 1 0 0,3 3-1 0 0,2 4 1 0 0,3 2-1 0 0,2 3 1 0 0,61-28 47 0 0,-50 24-9 0 0,732-414 233 0 0,-782 445-183 0 0,-19 15-2 0 0,-1-2 1 0 0,-1 0-1 0 0,0-1 0 0 0,0-1 0 0 0,-1 0 0 0 0,0-1 1 0 0,-1-1-1 0 0,0 0 0 0 0,-1 0 0 0 0,-1-1 1 0 0,2-4-40 0 0,-11 10 39 0 0,-1 1 0 0 0,0-1 1 0 0,-1 1-1 0 0,0-1 1 0 0,0 0-1 0 0,-1 1 0 0 0,0-1 1 0 0,0 0-1 0 0,0 1 1 0 0,-1-1-1 0 0,0 1 1 0 0,-1 0-1 0 0,0 0 0 0 0,0 0 1 0 0,-1 0-1 0 0,1 0 1 0 0,-1 0-1 0 0,-1 1 1 0 0,1 0-1 0 0,-1 0 0 0 0,0 0 1 0 0,-1 1-1 0 0,1 0 1 0 0,-1 0-1 0 0,-5-4-39 0 0,-29-25 18 0 0,-1 2 1 0 0,-2 1-1 0 0,-1 2 1 0 0,-1 3-1 0 0,-1 1 1 0 0,-1 2-1 0 0,-31-9-18 0 0,14 3 8 0 0,-172-69-58 0 0,-4 10-1 0 0,-3 11 0 0 0,-7 9 51 0 0,-10 9-125 0 0,-79 0 125 0 0,17 36-383 0 0,254-10-2897 0 0,42 22 1561 0 0,-29-14-2741 0 0,19 10-4005 0 0,23 11 1656 0 0</inkml:trace>
  <inkml:trace contextRef="#ctx0" brushRef="#br0" timeOffset="5086.287">3866 954 496 0 0,'0'0'812'0'0,"0"0"-26"0"0,0 0 106 0 0,0 0 171 0 0,0 0 94 0 0,0 0-12 0 0,0 0-101 0 0,0 0-135 0 0,0 0-154 0 0,0 0-180 0 0,0 0-176 0 0,3 19 781 0 0,-60 197 1798 0 0,35-69-3530 0 0,21-134-1175 0 0,1-11-7695 0 0,0-2 6932 0 0</inkml:trace>
  <inkml:trace contextRef="#ctx0" brushRef="#br0" timeOffset="6077.814">3769 1005 1712 0 0,'0'0'811'0'0,"0"0"-293"0"0,0 0-122 0 0,0 0 49 0 0,0 0 90 0 0,0 0 56 0 0,0 0 32 0 0,0 0-6 0 0,0 0-14 0 0,0 0-44 0 0,0 0-83 0 0,0 0-79 0 0,0 0-70 0 0,27 2-15 0 0,87 6 3 0 0,65 8 1952 0 0,-95-12-1368 0 0,-45 21-1230 0 0,-22 68 2021 0 0,-32 127 174 0 0,11-176-948 0 0,4-43-838 0 0,0-1 2 0 0,0 0 4 0 0,0 0 14 0 0,0 0 1 0 0,0 0 5 0 0,0 0 9 0 0,0 0 11 0 0,0 0-1 0 0,0 0 5 0 0,0 0 1 0 0,0 0-18 0 0,0 0-3 0 0,0 0-10 0 0,0 0-10 0 0,0 0-10 0 0,0 0-12 0 0,0 0-10 0 0,0 0-6 0 0,0 0 2 0 0,0 0-6 0 0,0 0 8 0 0,0 0 8 0 0,0 0 2 0 0,0 0 21 0 0,0 0-5 0 0,0 0 19 0 0,-28 0 2163 0 0,-297 4-1644 0 0,281 5-592 0 0,-9 0-2843 0 0,52-9 1450 0 0,1 0-681 0 0,0 0-1021 0 0,0 0-1704 0 0,0 0-2958 0 0</inkml:trace>
  <inkml:trace contextRef="#ctx0" brushRef="#br0" timeOffset="9155.418">4067 1167 168 0 0,'0'0'663'0'0,"0"0"28"0"0,0 0 166 0 0,0 0 195 0 0,0 0 125 0 0,0 0 0 0 0,0 0-74 0 0,0 0-60 0 0,0 0-37 0 0,0 0-20 0 0,0 0-35 0 0,24-18-30 0 0,77-59 23 0 0,439-317 5044 0 0,-42 96-5148 0 0,-431 261-859 0 0,-65 40-10 0 0,0 0 0 0 0,-1 0 0 0 0,1 0 0 0 0,0 0 0 0 0,-1 0 0 0 0,1 0 0 0 0,-1 1-1 0 0,0-1 1 0 0,0 0 0 0 0,-1 1 0 0 0,1-1 0 0 0,-1 1 0 0 0,1-1 0 0 0,-1 1 0 0 0,0-1 0 0 0,-1 1 0 0 0,1-1 0 0 0,0 1 0 0 0,-2 2 29 0 0,2-2-41 0 0,1 12 90 0 0,-1 0 0 0 0,-1 0 0 0 0,-1-1 0 0 0,0 1 0 0 0,-1-1 0 0 0,-1 1 0 0 0,0-1 0 0 0,-5 12-49 0 0,6-22 3 0 0,0 1 1 0 0,1-1-1 0 0,0 1 1 0 0,0 0-1 0 0,1 0 1 0 0,-1 0-1 0 0,1 0 1 0 0,1 0-1 0 0,-1 0 0 0 0,1 0 1 0 0,0 0-1 0 0,0 0 1 0 0,1 0-1 0 0,-1 1 1 0 0,2-1-4 0 0,0-4 25 0 0,0-1 0 0 0,0 1 0 0 0,0-1 0 0 0,1 0 0 0 0,-1 0 0 0 0,1 0 0 0 0,-1 0 0 0 0,1 0 0 0 0,-1 0 0 0 0,1 0 0 0 0,0-1 0 0 0,-1 0 0 0 0,1 1 0 0 0,0-1 0 0 0,-1 0 0 0 0,1 0 0 0 0,0 0 0 0 0,-1-1 0 0 0,1 1 0 0 0,-1-1 0 0 0,1 1-25 0 0,11-1 199 0 0,5-1 11 0 0,-1-1 0 0 0,1 0 1 0 0,-1-1-1 0 0,0-1 0 0 0,0-1 1 0 0,-1-1-1 0 0,0 0-210 0 0,32-11 383 0 0,108-44 803 0 0,-121 58-3229 0 0,-12 3-4513 0 0,-15 1 2263 0 0,-2 0-5979 0 0</inkml:trace>
  <inkml:trace contextRef="#ctx0" brushRef="#br0" timeOffset="12076.474">6070 228 3569 0 0,'0'0'264'0'0,"0"0"-80"0"0,0 0 79 0 0,0 0 194 0 0,0 0 164 0 0,0 0 165 0 0,0 0 125 0 0,0 0 36 0 0,0 0-55 0 0,-8 36-159 0 0,-24 111-214 0 0,-24 64 844 0 0,23-126-164 0 0,34-112 4695 0 0,1-28-6197 0 0,21-13 418 0 0,4 0 1 0 0,2 1-1 0 0,16-23-115 0 0,75-112 562 0 0,-121 202-573 0 0,1 0 1 0 0,0 1 0 0 0,0-1-1 0 0,0 0 1 0 0,0 1 0 0 0,0-1 0 0 0,0 0-1 0 0,0 1 1 0 0,0-1 0 0 0,0 0-1 0 0,0 1 1 0 0,0-1 0 0 0,0 0-1 0 0,0 1 1 0 0,0-1 0 0 0,1 0-1 0 0,-1 1 1 0 0,0-1 0 0 0,0 0-1 0 0,0 1 1 0 0,0-1 0 0 0,0 0-1 0 0,1 0 1 0 0,-1 1 0 0 0,0-1-1 0 0,0 0 1 0 0,1 0 0 0 0,-1 1 0 0 0,0-1-1 0 0,0 0 1 0 0,1 0 0 0 0,-1 0-1 0 0,0 1 1 0 0,1-1 0 0 0,-1 0-1 0 0,0 0 1 0 0,1 0 0 0 0,-1 0-1 0 0,0 0 1 0 0,1 0 0 0 0,-1 0-1 0 0,0 0 1 0 0,1 0 0 0 0,-1 0-1 0 0,0 0 1 0 0,1 0 0 0 0,-1 0 0 0 0,0 0-1 0 0,1 0 1 0 0,-1 0 0 0 0,0 0-1 0 0,1 0 1 0 0,-1 0 0 0 0,0 0-1 0 0,1-1 1 0 0,-1 1 0 0 0,0 0-1 0 0,0 0 1 0 0,1 0 0 0 0,-1-1-1 0 0,0 1 1 0 0,1 0 10 0 0,0 37 243 0 0,-1-34-245 0 0,-10 203 397 0 0,6-64-329 0 0,3-141-60 0 0,1-1 0 0 0,0 1-1 0 0,0-1 1 0 0,0 1-1 0 0,0-1 1 0 0,0 1-1 0 0,1-1 1 0 0,-1 1-1 0 0,0-1 1 0 0,0 1-1 0 0,0-1 1 0 0,0 0 0 0 0,0 1-1 0 0,1-1 1 0 0,-1 1-1 0 0,0-1 1 0 0,0 1-1 0 0,1-1 1 0 0,-1 0-1 0 0,0 1 1 0 0,1-1 0 0 0,-1 1-1 0 0,0-1 1 0 0,1 0-1 0 0,-1 0 1 0 0,1 1-1 0 0,-1-1 1 0 0,0 0-1 0 0,1 0 1 0 0,-1 1-1 0 0,1-1 1 0 0,-1 0 0 0 0,1 0-1 0 0,-1 0 1 0 0,1 0-1 0 0,-1 0 1 0 0,1 1-1 0 0,-1-1 1 0 0,1 0-1 0 0,-1 0 1 0 0,1 0-1 0 0,-1 0 1 0 0,1-1 0 0 0,-1 1-1 0 0,1 0 1 0 0,-1 0-1 0 0,1 0 1 0 0,-1 0-1 0 0,0 0 1 0 0,1-1-1 0 0,-1 1 1 0 0,1 0 0 0 0,-1 0-1 0 0,1-1 1 0 0,-1 1-1 0 0,0 0 1 0 0,1-1-1 0 0,-1 1 1 0 0,0 0-1 0 0,1-1 1 0 0,-1 1-1 0 0,0-1 1 0 0,1 1-6 0 0,26-23 609 0 0,63-124 204 0 0,-46 64-699 0 0,114-175-52 0 0,-140 236 2 0 0,-17 21-84 0 0,-1 1-50 0 0,0 19-277 0 0,-11 333 953 0 0,23-288-743 0 0,-4-57-2575 0 0,5-3-8769 0 0,-10-4 4361 0 0</inkml:trace>
  <inkml:trace contextRef="#ctx0" brushRef="#br0" timeOffset="12375.308">6915 438 15235 0 0,'0'0'870'0'0,"0"0"-282"0"0,0 0-112 0 0,0 0 47 0 0,0 0 40 0 0,0 0-35 0 0,0 0-114 0 0,0 0-125 0 0,0 0-95 0 0,0 0-74 0 0,0 0-64 0 0,0 0-33 0 0,0 0-30 0 0,-9 25-23 0 0,-24 75-28 0 0,25-48-1773 0 0,18-45-8595 0 0,-7-7 2899 0 0</inkml:trace>
  <inkml:trace contextRef="#ctx0" brushRef="#br0" timeOffset="12621.942">6926 85 13387 0 0,'0'0'2624'0'0,"0"0"-1959"0"0,0 0-193 0 0,0 0-64 0 0,0 0-40 0 0,0 0-96 0 0,0 0-232 0 0,0 0-376 0 0,0 0-304 0 0,0 0-329 0 0,0 0-767 0 0,0 0-2057 0 0,0 0-6969 0 0</inkml:trace>
  <inkml:trace contextRef="#ctx0" brushRef="#br0" timeOffset="50048.349">2559 4267 3337 0 0,'0'0'3251'0'0,"0"0"-1721"0"0,0 0-415 0 0,0 0 153 0 0,0 0 179 0 0,0 0 37 0 0,0 0-176 0 0,0 0-262 0 0,0 0-252 0 0,0 0-230 0 0,0 0-174 0 0,-4 4-126 0 0,-30 45 394 0 0,32-47-616 0 0,1 0 1 0 0,-1 0-1 0 0,1 1 0 0 0,0-1 1 0 0,0 1-1 0 0,0-1 0 0 0,0 1 1 0 0,0-1-1 0 0,1 1 1 0 0,-1 0-1 0 0,1-1 0 0 0,0 1 1 0 0,-1 0-1 0 0,1-1 0 0 0,0 1 1 0 0,1 0-1 0 0,-1-1 0 0 0,0 1 1 0 0,1 0-1 0 0,0-1 1 0 0,-1 1-1 0 0,1 0 0 0 0,0-1 1 0 0,0 0-1 0 0,1 1 0 0 0,-1-1 1 0 0,0 1-1 0 0,1-1 0 0 0,-1 0 1 0 0,1 0-1 0 0,0 0 1 0 0,0 0-1 0 0,0 0 0 0 0,0 0 1 0 0,0-1-1 0 0,0 1 0 0 0,0-1 1 0 0,1 1-1 0 0,-1-1 1 0 0,1 0-1 0 0,-1 0 0 0 0,1 0 1 0 0,-1 0-1 0 0,1 0 0 0 0,-1-1 1 0 0,1 1-1 0 0,1-1-42 0 0,2 1 122 0 0,0 0 1 0 0,0-1-1 0 0,0 0 1 0 0,0-1-1 0 0,0 1 0 0 0,-1-1 1 0 0,1 0-1 0 0,0-1 1 0 0,0 1-1 0 0,0-1 0 0 0,-1 0 1 0 0,1-1-1 0 0,-1 1 1 0 0,0-1-1 0 0,0 0 0 0 0,0-1 1 0 0,0 1-1 0 0,0-1 1 0 0,0 0-1 0 0,-1 0 0 0 0,0 0 1 0 0,0-1-1 0 0,0 1 1 0 0,-1-1-1 0 0,1 0 0 0 0,-1 0 1 0 0,0 0-1 0 0,-1-1 1 0 0,1 1-1 0 0,-1-1 0 0 0,0 1 1 0 0,0-1-1 0 0,-1 0 1 0 0,0 0-1 0 0,0 0 0 0 0,0-2-122 0 0,-2 6-5 0 0,-1-1 0 0 0,0 1 0 0 0,0-1 0 0 0,0 1 0 0 0,0 0-1 0 0,0-1 1 0 0,-1 1 0 0 0,1 1 0 0 0,-1-1 0 0 0,1 0 0 0 0,-1 0 0 0 0,0 1 0 0 0,0 0-1 0 0,1-1 1 0 0,-1 1 0 0 0,0 0 0 0 0,0 0 0 0 0,0 1 0 0 0,0-1 0 0 0,0 1-1 0 0,-1-1 1 0 0,1 1 0 0 0,0 0 0 0 0,0 0 0 0 0,0 1 0 0 0,0-1 0 0 0,-3 1 5 0 0,1 0-46 0 0,1 0 1 0 0,-1 0-1 0 0,1 0 1 0 0,0 1-1 0 0,-1-1 1 0 0,1 1-1 0 0,0 0 1 0 0,0 0 0 0 0,0 1-1 0 0,0-1 1 0 0,0 1-1 0 0,1 0 1 0 0,-1 0-1 0 0,1 0 1 0 0,0 0-1 0 0,0 1 1 0 0,0-1 0 0 0,0 1-1 0 0,1 0 1 0 0,-1 0-1 0 0,1 0 1 0 0,0 0-1 0 0,0 0 1 0 0,1 1-1 0 0,-2 3 46 0 0,5-7 96 0 0,0 1 0 0 0,-1-1-1 0 0,1 0 1 0 0,0 0 0 0 0,0 0-1 0 0,0 0 1 0 0,1 0 0 0 0,-1 0-1 0 0,0 0 1 0 0,0-1 0 0 0,0 1-1 0 0,1-1 1 0 0,-1 1 0 0 0,0-1 0 0 0,0 0-1 0 0,1 0 1 0 0,-1 0 0 0 0,0 0-1 0 0,1-1 1 0 0,-1 1 0 0 0,0 0-1 0 0,0-1 1 0 0,1 0 0 0 0,-1 0-1 0 0,0 1 1 0 0,0-1 0 0 0,0 0-1 0 0,0-1 1 0 0,0 1 0 0 0,0 0-1 0 0,1-2-95 0 0,4-6 266 0 0,-6 6-4910 0 0,-1-2-7070 0 0,0 4 1262 0 0</inkml:trace>
  <inkml:trace contextRef="#ctx0" brushRef="#br0" timeOffset="50938.348">3141 4374 8938 0 0,'0'0'2302'0'0,"0"0"-1414"0"0,0 0-284 0 0,0 0 238 0 0,0 0 195 0 0,32-2 54 0 0,106-6-67 0 0,247-27 1993 0 0,-115 9-2017 0 0,117 9-1000 0 0,-347 16 4 0 0,-19 0-38 0 0,0 0 0 0 0,1 1 1 0 0,-1 2-1 0 0,0 0 1 0 0,0 1-1 0 0,0 1 1 0 0,0 1-1 0 0,-1 0 0 0 0,13 7 34 0 0,-30-11-5 0 0,-1 0 0 0 0,0 0-1 0 0,0 1 1 0 0,0-1 0 0 0,0 0 0 0 0,-1 1-1 0 0,1 0 1 0 0,0-1 0 0 0,-1 1-1 0 0,1 0 1 0 0,-1 0 0 0 0,1 0 0 0 0,-1 0-1 0 0,0 0 1 0 0,0 0 0 0 0,0 0-1 0 0,0 0 1 0 0,0 0 0 0 0,0 1-1 0 0,-1-1 1 0 0,1 0 0 0 0,-1 1 0 0 0,0-1-1 0 0,1 0 1 0 0,-1 1 0 0 0,0-1-1 0 0,0 1 1 0 0,-1-1 0 0 0,1 0 0 0 0,0 1-1 0 0,-1-1 1 0 0,0 0 0 0 0,1 1-1 0 0,-1-1 1 0 0,0 0 0 0 0,0 0-1 0 0,0 0 1 0 0,-1 1 5 0 0,-52 76 883 0 0,-6-12-481 0 0,33-40-199 0 0,1 1 0 0 0,2 1 1 0 0,1 1-1 0 0,1 1 0 0 0,2 2 1 0 0,-13 27-204 0 0,30-56 23 0 0,1 0 0 0 0,0 0 1 0 0,0 0-1 0 0,1 0 0 0 0,-1 0 1 0 0,1 0-1 0 0,0 0 0 0 0,0 1 1 0 0,0-1-1 0 0,0 0 0 0 0,1 1 1 0 0,0-1-1 0 0,0 0 1 0 0,0 1-1 0 0,0-1 0 0 0,1 1 1 0 0,0-1-1 0 0,0 0 0 0 0,0 0 1 0 0,0 1-1 0 0,1-1 0 0 0,-1 0 1 0 0,1 0-1 0 0,0 0 1 0 0,0 0-1 0 0,1-1 0 0 0,-1 1 1 0 0,1-1-1 0 0,0 1 0 0 0,0-1 1 0 0,0 0-24 0 0,14 4 98 0 0,0 0 1 0 0,0-1-1 0 0,1-1 1 0 0,0-1-1 0 0,0 0 1 0 0,0-2-1 0 0,1 0 1 0 0,-1-1 0 0 0,1 0-1 0 0,-1-2 1 0 0,0 0-1 0 0,1-1 1 0 0,8-3-99 0 0,-15 4 24 0 0,438-61 258 0 0,-300 43-1565 0 0,-78 10-2585 0 0,-2 0-6751 0 0,-46 5 1330 0 0</inkml:trace>
  <inkml:trace contextRef="#ctx0" brushRef="#br0" timeOffset="51865.425">5996 4558 13611 0 0,'0'0'1056'0'0,"0"0"-542"0"0,0 0-238 0 0,0 0 44 0 0,0 0 114 0 0,0 0 92 0 0,0 0 31 0 0,0 0-29 0 0,0 0-69 0 0,0 0-75 0 0,0 0-101 0 0,-31 30-91 0 0,-97 93-55 0 0,53-28 65 0 0,-123 171 910 0 0,192-256-54 0 0,18-19-624 0 0,186-182 843 0 0,236-249 34 0 0,-440 550-826 0 0,-19 199-302 0 0,25-299-173 0 0,1 0 1 0 0,0 1-1 0 0,1-1 1 0 0,0 0-1 0 0,0 0 1 0 0,1 0-1 0 0,0-1 1 0 0,1 1-1 0 0,0-1 1 0 0,1 0-1 0 0,0 0 0 0 0,0 0 1 0 0,1 0-1 0 0,6 6-10 0 0,-60-66 2465 0 0,14 26-2651 0 0,0 2 0 0 0,-2 2 0 0 0,0 1 0 0 0,-2 2 0 0 0,-21-7 186 0 0,44 20-291 0 0,1 0-1 0 0,-1 1 0 0 0,0 1 1 0 0,0 0-1 0 0,0 2 0 0 0,-1-1 0 0 0,1 2 1 0 0,-4 0 291 0 0,-7 22-5233 0 0,23 3-5052 0 0,3-17 1116 0 0</inkml:trace>
  <inkml:trace contextRef="#ctx0" brushRef="#br0" timeOffset="52114.426">6986 4628 19388 0 0,'0'0'750'0'0,"0"0"-85"0"0,0 0 77 0 0,0 0 68 0 0,0 0-17 0 0,0 0-139 0 0,0 0-180 0 0,-33 36-118 0 0,-106 115-83 0 0,57-51 47 0 0,0 23-448 0 0,29-39-3390 0 0,36-61-372 0 0,7-13-2004 0 0,1-3-4261 0 0</inkml:trace>
  <inkml:trace contextRef="#ctx0" brushRef="#br0" timeOffset="52433.113">6552 4588 17964 0 0,'0'0'1036'0'0,"0"0"-434"0"0,0 0-230 0 0,0 0 18 0 0,0 0 96 0 0,0 0 111 0 0,0 0 54 0 0,0 0-49 0 0,0 0-98 0 0,0 0-99 0 0,18 32-76 0 0,60 103-60 0 0,6-23 292 0 0,-60-87-678 0 0,2-1 0 0 0,0-2 1 0 0,1 0-1 0 0,1-2 0 0 0,1-1 0 0 0,1-1 0 0 0,31 13 117 0 0,-33-21-3249 0 0,-18-9-1116 0 0,1-1-3820 0 0,-10 0 898 0 0</inkml:trace>
  <inkml:trace contextRef="#ctx0" brushRef="#br0" timeOffset="52681.343">7270 4868 8002 0 0,'0'0'1792'0'0,"0"0"-480"0"0,0 0-47 0 0,0 0 79 0 0,0 0-56 0 0,0 0-208 0 0,0 0-391 0 0,0 0-321 0 0,0 0-232 0 0,0 0-120 0 0,0 0-112 0 0,-88 187-112 0 0,86-179-192 0 0,2-1-433 0 0,0-3-679 0 0,0-4-1297 0 0,0 3-1856 0 0,0-3-2104 0 0</inkml:trace>
  <inkml:trace contextRef="#ctx0" brushRef="#br0" timeOffset="52834.155">7134 4463 19076 0 0,'0'0'1808'0'0,"0"0"-1255"0"0,0 0-193 0 0,0 0-88 0 0,0 0-192 0 0,0 0-368 0 0,0 0-569 0 0,0 0-327 0 0,0 0-16 0 0,0 0-336 0 0,0 0-921 0 0,0 0-2472 0 0,0 0-4769 0 0</inkml:trace>
  <inkml:trace contextRef="#ctx0" brushRef="#br0" timeOffset="53047.513">7780 4625 9962 0 0,'0'0'4434'0'0,"0"0"-2408"0"0,0 0-774 0 0,0 0-82 0 0,0 0-171 0 0,0 0-236 0 0,0 0-224 0 0,0 0-166 0 0,0 0-106 0 0,0 0-109 0 0,-31 17-92 0 0,-94 54-112 0 0,86-33-216 0 0,39-32 167 0 0,0-2 3 0 0,0 1-1 0 0,0 0 1 0 0,0 0 0 0 0,1 0-1 0 0,0 0 1 0 0,0 0 0 0 0,0 0-1 0 0,0-1 1 0 0,1 1 0 0 0,0 0 0 0 0,0-1-1 0 0,0 1 1 0 0,1-1 0 0 0,-1 0-1 0 0,1 0 1 0 0,0 0 0 0 0,0 0-1 0 0,1 0 1 0 0,-1-1 0 0 0,1 0 0 0 0,0 1-1 0 0,0-1 1 0 0,0 0 0 0 0,0-1-1 0 0,0 1 1 0 0,1-1 0 0 0,-1 0-1 0 0,2 1 93 0 0,-2-1 8 0 0,64 52-233 0 0,-66-52 284 0 0,0 0 1 0 0,0 0-1 0 0,0 0 1 0 0,0 0 0 0 0,0 0-1 0 0,-1 0 1 0 0,1 1-1 0 0,-1-1 1 0 0,1 1-1 0 0,-1-1 1 0 0,0 1 0 0 0,0 0-1 0 0,0-1 1 0 0,0 1-1 0 0,-1 0 1 0 0,1 0 0 0 0,-1-1-1 0 0,0 1 1 0 0,0 0-1 0 0,0 0 1 0 0,0 0-1 0 0,0-1 1 0 0,0 1 0 0 0,-1 0-1 0 0,1 0 1 0 0,-1-1-1 0 0,-1 4-59 0 0,-1-2 92 0 0,0 0-1 0 0,0 0 1 0 0,-1 0-1 0 0,1-1 1 0 0,-1 1 0 0 0,0-1-1 0 0,0 0 1 0 0,0 0-1 0 0,-1 0 1 0 0,1-1-1 0 0,-1 1 1 0 0,1-1-1 0 0,-1 0 1 0 0,0 0-1 0 0,0-1 1 0 0,0 0-1 0 0,0 0 1 0 0,-1 0-92 0 0,-57 7-4955 0 0,58-8-792 0 0,2 0-5187 0 0</inkml:trace>
  <inkml:trace contextRef="#ctx0" brushRef="#br0" timeOffset="53969.944">7364 4415 13571 0 0,'0'0'2691'0'0,"0"0"-1572"0"0,0 0-441 0 0,0 0 20 0 0,0 0 43 0 0,0 0-15 0 0,0 0-68 0 0,0 0-111 0 0,0 0-138 0 0,0 0-148 0 0,0 0-189 0 0,0 0-200 0 0,0 0-201 0 0,-15 1-212 0 0,-41 4-241 0 0,51-1-1204 0 0,18 0-2748 0 0,-13-4 3978 0 0,8 0-9718 0 0</inkml:trace>
  <inkml:trace contextRef="#ctx0" brushRef="#br0" timeOffset="55087.482">4886 5880 12307 0 0,'0'0'609'0'0,"0"0"-179"0"0,0 0 11 0 0,0 0 167 0 0,0 0 168 0 0,0 0 56 0 0,0 0-47 0 0,-30 34-136 0 0,-91 110-176 0 0,117-140-446 0 0,0 0-1 0 0,0 0 0 0 0,0 0 0 0 0,1 0 0 0 0,0 1 0 0 0,0 0 1 0 0,0 0-1 0 0,0-1 0 0 0,1 2 0 0 0,-1-1 0 0 0,1 0 0 0 0,1 0 1 0 0,-1 1-1 0 0,1-1 0 0 0,0 1 0 0 0,0-1 0 0 0,0 2-26 0 0,0 9 68 0 0,-1-10-28 0 0,0 1 0 0 0,0-1 1 0 0,1 1-1 0 0,0-1 0 0 0,0 1 0 0 0,1 0 1 0 0,-1-1-1 0 0,1 1 0 0 0,1 0 1 0 0,-1 0-1 0 0,1-1 0 0 0,1 1 1 0 0,-1-1-1 0 0,1 1 0 0 0,0-1 0 0 0,0 1 1 0 0,1-1-1 0 0,0 0 0 0 0,0 0 1 0 0,1 0-1 0 0,-1-1 0 0 0,1 1 1 0 0,0-1-1 0 0,1 0 0 0 0,-1 0 1 0 0,1 0-1 0 0,0-1 0 0 0,0 0 0 0 0,1 0 1 0 0,-1 0-1 0 0,1 0 0 0 0,0-1 1 0 0,0 0-1 0 0,0 0 0 0 0,0-1 1 0 0,4 2-41 0 0,-3-3 92 0 0,0-1 0 0 0,0 0 1 0 0,-1 0-1 0 0,1 0 0 0 0,0-1 1 0 0,0 1-1 0 0,0-2 1 0 0,-1 1-1 0 0,1-1 0 0 0,0 0 1 0 0,-1-1-1 0 0,0 1 1 0 0,0-1-1 0 0,1 0 0 0 0,-2-1 1 0 0,1 0-1 0 0,0 0 0 0 0,-1 0 1 0 0,0 0-1 0 0,0-1 1 0 0,0 0-1 0 0,0 0 0 0 0,-1 0 1 0 0,1-2-93 0 0,3-3 1 0 0,-2 0 0 0 0,1-1 0 0 0,-1 1 0 0 0,0-1 0 0 0,-1-1 0 0 0,-1 1 0 0 0,0-1 0 0 0,0 0 0 0 0,-1 0 0 0 0,-1 0 1 0 0,0 0-1 0 0,0-1 0 0 0,-1-2-1 0 0,0-2-382 0 0,-1 1 0 0 0,0 0 0 0 0,-1 0 0 0 0,-1 0 0 0 0,0 0 0 0 0,-1 0 0 0 0,-1 1 0 0 0,-1-1 0 0 0,0 1 0 0 0,0 0 0 0 0,-2 0 0 0 0,0 1 0 0 0,-1 0 0 0 0,0 0 0 0 0,-1 0 0 0 0,0 1 0 0 0,-2 1 0 0 0,-2-3 382 0 0,9 10-59 0 0,-1 1 0 0 0,0 0 0 0 0,0 0 0 0 0,0 1 0 0 0,-1-1 0 0 0,1 1 0 0 0,-1 0 0 0 0,0 0 0 0 0,0 1 0 0 0,0 0 0 0 0,0 0 0 0 0,0 0 0 0 0,0 1 1 0 0,0 0-1 0 0,-1 0 0 0 0,1 1 0 0 0,0 0 0 0 0,-1 0 0 0 0,1 0 0 0 0,0 1 0 0 0,-5 0 59 0 0,10-1 50 0 0,-1 1-1 0 0,1-1 1 0 0,-1 0 0 0 0,1 1 0 0 0,0-1-1 0 0,-1 1 1 0 0,1-1 0 0 0,0 1-1 0 0,-1 0 1 0 0,1-1 0 0 0,0 1-1 0 0,0 0 1 0 0,0 0 0 0 0,-1 0 0 0 0,1 0-1 0 0,0 0 1 0 0,0 0 0 0 0,1 0-1 0 0,-1 1 1 0 0,0-1 0 0 0,0 0-1 0 0,0 0 1 0 0,1 1 0 0 0,-1-1 0 0 0,1 0-1 0 0,-1 1 1 0 0,1-1 0 0 0,0 1-1 0 0,-1-1 1 0 0,1 1 0 0 0,0-1-1 0 0,0 0 1 0 0,0 1 0 0 0,0-1 0 0 0,0 1-1 0 0,0-1 1 0 0,0 1 0 0 0,1-1-1 0 0,-1 1 1 0 0,1-1 0 0 0,-1 0 0 0 0,1 1-1 0 0,-1-1 1 0 0,1 0 0 0 0,0 1-1 0 0,-1-1 1 0 0,1 0 0 0 0,0 0-1 0 0,0 0 1 0 0,0 1 0 0 0,0-1 0 0 0,1 0-50 0 0,12 1 249 0 0,1 0 0 0 0,-1-1 1 0 0,1-1-1 0 0,0 0 0 0 0,-1-1 1 0 0,1-1-1 0 0,0 0 1 0 0,-1-1-1 0 0,0-1 0 0 0,0 0 1 0 0,0-1-1 0 0,0 0 1 0 0,-1-1-1 0 0,0-1 0 0 0,0 0 1 0 0,0 0-1 0 0,-1-2 1 0 0,0 1-1 0 0,-1-1 0 0 0,5-6-249 0 0,13-9 204 0 0,-2-2 1 0 0,0 0-1 0 0,-2-2 0 0 0,-1-1 0 0 0,-2-1 0 0 0,0-1 1 0 0,-2 0-1 0 0,-2-2 0 0 0,13-30-204 0 0,-29 95 84 0 0,5 92-54 0 0,6 0 0 0 0,4-1 1 0 0,16 42-31 0 0,-16-76-79 0 0,10 46-193 0 0,-8-58-2 0 0,-4 2 0 0 0,-3 0 0 0 0,-4 0 0 0 0,-3 1 0 0 0,-3 0 0 0 0,-5 3 274 0 0,2-71 46 0 0,0 0 1 0 0,-2 0 0 0 0,1-1 0 0 0,-1 1-1 0 0,-1-1 1 0 0,0 0 0 0 0,-1 0 0 0 0,0 0-1 0 0,-1 0 1 0 0,0-1 0 0 0,0 0 0 0 0,-1 0-1 0 0,-1 0 1 0 0,1-1 0 0 0,-2 0 0 0 0,-7 6-47 0 0,14-13 37 0 0,0 0 0 0 0,0 0-1 0 0,-1 0 1 0 0,1-1 0 0 0,-1 1 0 0 0,1-1 0 0 0,-1 1 0 0 0,1-1 0 0 0,-1 0 0 0 0,0 0-1 0 0,1 0 1 0 0,-1-1 0 0 0,0 1 0 0 0,0-1 0 0 0,0 1 0 0 0,0-1 0 0 0,1 0 0 0 0,-1 0-1 0 0,0 0 1 0 0,0 0 0 0 0,0-1 0 0 0,0 1 0 0 0,0-1 0 0 0,1 0 0 0 0,-1 0-1 0 0,0 0 1 0 0,0 0 0 0 0,1 0 0 0 0,-1 0 0 0 0,1-1 0 0 0,-1 1 0 0 0,1-1 0 0 0,0 0-1 0 0,0 0 1 0 0,-1 0 0 0 0,1 0 0 0 0,0 0 0 0 0,1 0 0 0 0,-1 0 0 0 0,-1-2-37 0 0,-2-18-2 0 0,1 0 0 0 0,0-1 0 0 0,2 0 0 0 0,1 1 0 0 0,0-1 0 0 0,2 0 0 0 0,1 1 0 0 0,0-1 0 0 0,2 1 0 0 0,1-1 0 0 0,0 1 0 0 0,2 1 0 0 0,0-1 0 0 0,8-15 2 0 0,74-155-1643 0 0,-16 74-6698 0 0,-55 94-2426 0 0</inkml:trace>
  <inkml:trace contextRef="#ctx0" brushRef="#br0" timeOffset="55650.717">6088 6230 14067 0 0,'0'0'379'0'0,"0"0"-159"0"0,0 0-37 0 0,0 0 170 0 0,0 0 174 0 0,0 0 69 0 0,0 0-65 0 0,0 0-109 0 0,-2 32-75 0 0,-8 100-23 0 0,7-3 1898 0 0,18-135 1635 0 0,18-67-3392 0 0,2 2 1 0 0,4 1-1 0 0,3 2 1 0 0,18-18-466 0 0,-53 75 41 0 0,149-217-1152 0 0,-156 228 140 0 0,0 0-483 0 0,0 11-2845 0 0,0 4 797 0 0,0-5-1566 0 0,0 1-4458 0 0</inkml:trace>
  <inkml:trace contextRef="#ctx0" brushRef="#br0" timeOffset="55947.423">6749 5998 8210 0 0,'0'0'2096'0'0,"0"0"-431"0"0,0 0-305 0 0,0 0-139 0 0,0 0-150 0 0,0 0-169 0 0,0 0-161 0 0,0 0-68 0 0,0 0-41 0 0,-15 37-120 0 0,-48 120-113 0 0,37-50 119 0 0,24-104-466 0 0,1 1-1 0 0,0 0 0 0 0,0 0 0 0 0,0 0 1 0 0,0 0-1 0 0,1 0 0 0 0,-1 0 0 0 0,1 0 1 0 0,0 0-1 0 0,0 0 0 0 0,1 0 0 0 0,-1 0 1 0 0,1 0-1 0 0,0 0 0 0 0,0 0 0 0 0,0 0 1 0 0,1 0-1 0 0,-1-1 0 0 0,1 1 0 0 0,0 0 1 0 0,0-1-1 0 0,0 0 0 0 0,0 1 0 0 0,1-1 1 0 0,-1 0-1 0 0,1 0 0 0 0,0 0 0 0 0,0 0 1 0 0,0-1-1 0 0,0 1 0 0 0,1-1 0 0 0,-1 0 1 0 0,1 0-1 0 0,-1 0 0 0 0,1 0 0 0 0,0-1 1 0 0,2 1-52 0 0,1-1 117 0 0,-1-2 0 0 0,0 1 0 0 0,0-1 0 0 0,0 0 0 0 0,0 0 0 0 0,0 0 0 0 0,0-1 0 0 0,0 0 0 0 0,0 0 0 0 0,0-1 0 0 0,-1 1 0 0 0,1-1 0 0 0,-1-1 0 0 0,0 1 0 0 0,0-1 0 0 0,0 0 0 0 0,0 0 1 0 0,-1 0-1 0 0,1 0 0 0 0,-1-1 0 0 0,0 0 0 0 0,-1 0 0 0 0,1 0 0 0 0,-1 0 0 0 0,0-1 0 0 0,1-1-117 0 0,2-5 62 0 0,0-1-1 0 0,-1 1 1 0 0,0-1 0 0 0,-1 0-1 0 0,0-1 1 0 0,-1 1 0 0 0,-1-1 0 0 0,0 1-1 0 0,0-1 1 0 0,-2 0 0 0 0,0-7-62 0 0,-1 13-80 0 0,0 1 0 0 0,-1-1 0 0 0,0 0 1 0 0,-1 1-1 0 0,1-1 0 0 0,-1 1 0 0 0,-1 0 1 0 0,1 0-1 0 0,-1 0 0 0 0,-1 0 0 0 0,1 1 0 0 0,-1-1 1 0 0,0 1-1 0 0,0 1 0 0 0,-1-1 0 0 0,0 1 1 0 0,0 0-1 0 0,0 0 0 0 0,-6-3 80 0 0,6 4-618 0 0,-1 0 0 0 0,0 0 0 0 0,0 0 0 0 0,-1 1 0 0 0,1 0 0 0 0,-1 1 0 0 0,1 0-1 0 0,-1 0 1 0 0,0 0 0 0 0,0 1 0 0 0,0 0 0 0 0,-2 1 618 0 0,-7 0-5834 0 0,7 0-5018 0 0</inkml:trace>
  <inkml:trace contextRef="#ctx0" brushRef="#br0" timeOffset="56203.757">7206 5615 13475 0 0,'0'0'4918'0'0,"0"0"-3105"0"0,0 0-993 0 0,0 0-111 0 0,0 0-78 0 0,0 0-77 0 0,0 0-42 0 0,0 0-35 0 0,0 0-37 0 0,0 0-26 0 0,0 34-96 0 0,3 112-100 0 0,-2-74-108 0 0,-2 16-315 0 0,4 0-1 0 0,4 1 0 0 0,3-2 1 0 0,12 37 205 0 0,-12-64-1986 0 0,-8-21-3963 0 0,-5-30-2444 0 0,2-6 134 0 0</inkml:trace>
  <inkml:trace contextRef="#ctx0" brushRef="#br0" timeOffset="56452.267">7036 5994 16003 0 0,'0'0'850'0'0,"0"0"-83"0"0,0 0 21 0 0,0 0 44 0 0,0 0-56 0 0,0 0-110 0 0,0 0-106 0 0,0 0-75 0 0,0 0-91 0 0,34-2-134 0 0,106-5-82 0 0,-6 12-247 0 0,-119-4-79 0 0,146 4-4489 0 0,-56-7-6909 0 0,-81-1 5387 0 0</inkml:trace>
  <inkml:trace contextRef="#ctx0" brushRef="#br0" timeOffset="57010.315">7925 5928 9306 0 0,'0'0'2766'0'0,"0"0"-978"0"0,0 0-389 0 0,0 0-60 0 0,0 0-119 0 0,-34 14-191 0 0,-111 47-197 0 0,59-8 272 0 0,72-41-896 0 0,-2 2 5 0 0,5-6-197 0 0,0 0 1 0 0,0 0-1 0 0,1 1 1 0 0,0 0-1 0 0,1 1 1 0 0,0 0-1 0 0,0 1 1 0 0,1 0-1 0 0,0 0 1 0 0,1 1-1 0 0,1 0 1 0 0,0 0-1 0 0,0 0 1 0 0,1 1 0 0 0,1 0-1 0 0,0 0 1 0 0,-1 7-17 0 0,6-17-35 0 0,1-1 0 0 0,-1 1 0 0 0,1-1 1 0 0,0 0-1 0 0,0 0 0 0 0,0 1 0 0 0,0-2 1 0 0,0 1-1 0 0,0 0 0 0 0,1 0 0 0 0,-1-1 1 0 0,1 1-1 0 0,-1-1 0 0 0,1 0 0 0 0,-1 1 1 0 0,1-1-1 0 0,0 0 0 0 0,-1-1 0 0 0,1 1 1 0 0,0 0-1 0 0,0-1 0 0 0,0 0 0 0 0,0 0 1 0 0,-1 0-1 0 0,1 0 0 0 0,0 0 0 0 0,0 0 1 0 0,0-1-1 0 0,0 1 0 0 0,-1-1 0 0 0,1 0 1 0 0,0 0-1 0 0,0 0 0 0 0,1-1 35 0 0,13-5 10 0 0,0-1 1 0 0,-1-1-1 0 0,0 0 0 0 0,-1-1 1 0 0,0-1-1 0 0,-1-1 0 0 0,0 0 1 0 0,-1 0-1 0 0,0-1 0 0 0,3-5-10 0 0,14-12 9 0 0,107-117-469 0 0,-135 147 451 0 0,-1 1 0 0 0,0-1 0 0 0,0 0 0 0 0,0 1 0 0 0,0-1-1 0 0,0 1 1 0 0,0 0 0 0 0,0-1 0 0 0,0 1 0 0 0,0 0 0 0 0,0 0 0 0 0,0 0 0 0 0,0-1 0 0 0,0 1 0 0 0,-1 0 0 0 0,1 0 0 0 0,0 0-1 0 0,-1 0 1 0 0,1 0 0 0 0,-1 1 0 0 0,1-1 0 0 0,-1 0 0 0 0,1 0 0 0 0,-1 0 0 0 0,0 0 0 0 0,0 0 0 0 0,0 1 0 0 0,1-1 0 0 0,-1 0-1 0 0,0 0 1 0 0,0 0 0 0 0,0 1 0 0 0,-1-1 0 0 0,1 0 0 0 0,0 0 0 0 0,0 0 0 0 0,-1 1 0 0 0,1-1 0 0 0,-1 0 0 0 0,1 0 0 0 0,-1 0-1 0 0,1 0 1 0 0,-1 0 0 0 0,0 0 0 0 0,1 0 0 0 0,-1 0 0 0 0,0 0 9 0 0,0 11-30 0 0,1 11-51 0 0,-1-19 24 0 0,-1 1-1 0 0,1-1 0 0 0,0 0 0 0 0,0 1 0 0 0,1-1 0 0 0,0 1 0 0 0,0 0 0 0 0,0-1 0 0 0,0 1 0 0 0,0-1 0 0 0,1 1 0 0 0,0-1 1 0 0,0 1-1 0 0,0-1 0 0 0,1 0 0 0 0,-1 1 0 0 0,1-1 0 0 0,0 0 0 0 0,0 0 0 0 0,1 0 0 0 0,-1 0 0 0 0,1-1 0 0 0,0 1 0 0 0,0-1 0 0 0,0 1 1 0 0,0-1-1 0 0,1 0 0 0 0,-1 0 0 0 0,1 0 0 0 0,0-1 0 0 0,-1 0 0 0 0,1 1 0 0 0,1-1 0 0 0,-1 0 0 0 0,0-1 0 0 0,0 1 0 0 0,4 0 58 0 0,4-3 112 0 0,-1-1 0 0 0,0 0 0 0 0,1-1 0 0 0,-1 0 0 0 0,0-1 0 0 0,0 0 0 0 0,-1-1 0 0 0,1 0 0 0 0,-1-1 0 0 0,0 0 0 0 0,-1 0 0 0 0,1-1 0 0 0,-1-1 0 0 0,0 1 0 0 0,-1-1 0 0 0,0-1 0 0 0,0 1 0 0 0,-1-2 0 0 0,0 1-1 0 0,4-8-111 0 0,-2 6 106 0 0,109-160 790 0 0,-98 137-924 0 0,-1 0 1 0 0,-2-1-1 0 0,-1 0 0 0 0,-1-2 1 0 0,-3 0-1 0 0,-1 0 1 0 0,-1-1-1 0 0,-2 0 0 0 0,-2-1 1 0 0,-2 1-1 0 0,0-34 28 0 0,-3 71 33 0 0,-1 0 0 0 0,1 0 0 0 0,0 0 1 0 0,-1 0-1 0 0,1 0 0 0 0,-1 0 0 0 0,0 0 0 0 0,1 0 0 0 0,-1 0 0 0 0,0 0 0 0 0,1-1 1 0 0,-1 1-1 0 0,0 0 0 0 0,0 0 0 0 0,0 0 0 0 0,0 0 0 0 0,0-1 0 0 0,0 1 1 0 0,-1 0-1 0 0,1 0 0 0 0,0 0 0 0 0,0 0 0 0 0,-1 0 0 0 0,1 0 0 0 0,-1 0 1 0 0,1 0-1 0 0,-1 0 0 0 0,1 0 0 0 0,-1 0 0 0 0,0 0 0 0 0,1 0 0 0 0,-1 0 1 0 0,0 0-1 0 0,0 0 0 0 0,0 1 0 0 0,0-1 0 0 0,0 0 0 0 0,0 1 0 0 0,0-1 0 0 0,0 1 1 0 0,0-1-1 0 0,0 1 0 0 0,0-1 0 0 0,0 1 0 0 0,0-1 0 0 0,0 1 0 0 0,0 0 1 0 0,0 0-1 0 0,-1 0 0 0 0,1 0 0 0 0,0 0 0 0 0,0 0 0 0 0,0 0 0 0 0,0 0 1 0 0,0 0-1 0 0,-1 0 0 0 0,1 1 0 0 0,0-1 0 0 0,-1 1-33 0 0,-9 14 1 0 0,1 0 0 0 0,0 1 0 0 0,2 0 0 0 0,-1 0 0 0 0,2 1 0 0 0,0 1 0 0 0,1-1 1 0 0,1 1-1 0 0,0 1-1 0 0,3-13 10 0 0,-16 67-2 0 0,4 0 1 0 0,2 1-1 0 0,4 1 0 0 0,3-1 0 0 0,4 56-8 0 0,1-113-273 0 0,1 1-1 0 0,1-1 0 0 0,1 0 0 0 0,0 0 0 0 0,2 0 0 0 0,-1 0 1 0 0,2 0-1 0 0,0-1 0 0 0,4 4 274 0 0,-8-17-926 0 0,0-9-13795 0 0,-2 3 10605 0 0</inkml:trace>
  <inkml:trace contextRef="#ctx0" brushRef="#br0" timeOffset="57195.33">8106 5825 13267 0 0,'0'0'1935'0'0,"0"0"-567"0"0,0 0-193 0 0,0 0 3 0 0,0 0-150 0 0,0 0-164 0 0,0 0-90 0 0,0 0-56 0 0,0 0-56 0 0,35 2-71 0 0,111 8-93 0 0,-25-4 244 0 0,-60-2-878 0 0,16 2-1550 0 0,-51-5-2764 0 0,-1-1-3312 0 0,-17 0-3004 0 0</inkml:trace>
  <inkml:trace contextRef="#ctx0" brushRef="#br0" timeOffset="57369.487">8693 6164 13843 0 0,'0'0'1608'0'0,"0"0"-527"0"0,0 0-193 0 0,0 0-160 0 0,0 0-296 0 0,0 0-360 0 0,0 0-288 0 0,0 0-192 0 0,0 0-280 0 0,0 0-489 0 0,0 0-623 0 0,0 0-848 0 0,0 0-1161 0 0,0 0-536 0 0,29 47 784 0 0</inkml:trace>
  <inkml:trace contextRef="#ctx0" brushRef="#br0" timeOffset="57532.285">8750 5678 7898 0 0,'0'0'3208'0'0,"0"0"-2327"0"0,0 0-545 0 0,0 0-312 0 0,0 0-360 0 0,0 0-161 0 0,0 0-375 0 0,0 0-600 0 0,0 0-1513 0 0,0 0-3200 0 0</inkml:trace>
  <inkml:trace contextRef="#ctx0" brushRef="#br0" timeOffset="57753.471">8883 5979 14955 0 0,'0'0'1611'0'0,"0"0"-472"0"0,0 0-247 0 0,0 0-62 0 0,0 0-179 0 0,0 0-251 0 0,0 0-187 0 0,0 0-108 0 0,0 0-59 0 0,0 0-53 0 0,0 0-22 0 0,-6 32-30 0 0,-15 98 4 0 0,20-128 56 0 0,1-1-1 0 0,-1 0 1 0 0,0 0-1 0 0,0 1 1 0 0,1-1-1 0 0,-1 0 1 0 0,1 1-1 0 0,-1-1 1 0 0,1 0-1 0 0,-1 1 1 0 0,1-1-1 0 0,0 1 1 0 0,0-1-1 0 0,0 0 1 0 0,0 1-1 0 0,0-1 1 0 0,0 1-1 0 0,0-1 1 0 0,0 1-1 0 0,1-1 0 0 0,-1 0 1 0 0,0 1-1 0 0,1-1 1 0 0,-1 1-1 0 0,1-1 1 0 0,0 0-1 0 0,-1 0 1 0 0,1 1-1 0 0,0-1 1 0 0,0 0-1 0 0,0 0 1 0 0,0 0-1 0 0,0 0 1 0 0,0 0-1 0 0,0 0 1 0 0,0 0-1 0 0,0 0 1 0 0,1 0-1 0 0,2 0 8 0 0,1 1 106 0 0,0-1-1 0 0,-1 0 1 0 0,1 0 0 0 0,0 0-1 0 0,0-1 1 0 0,-1 0 0 0 0,1 0-1 0 0,0 0 1 0 0,0 0 0 0 0,-1-1-1 0 0,1 0 1 0 0,0 0 0 0 0,-1 0-1 0 0,1-1 1 0 0,0 1 0 0 0,-1-1-1 0 0,0 0 1 0 0,1 0 0 0 0,-1-1-1 0 0,0 1 1 0 0,0-1 0 0 0,-1 0-1 0 0,1 0 1 0 0,0 0 0 0 0,-1-1-1 0 0,0 1 1 0 0,0-1 0 0 0,0 0-1 0 0,0 0 1 0 0,2-4-114 0 0,0 0 131 0 0,-1 0 1 0 0,1-1-1 0 0,-1 0 0 0 0,-1 0 1 0 0,0 0-1 0 0,0 0 0 0 0,-1 0 1 0 0,0-1-1 0 0,0 1 0 0 0,-1-1 1 0 0,0 1-1 0 0,-1-1 0 0 0,-1-3-131 0 0,1 4-529 0 0,-7-57 994 0 0,-3 50-3253 0 0,-8 10-3919 0 0,14 7 149 0 0,1 2-3161 0 0</inkml:trace>
  <inkml:trace contextRef="#ctx0" brushRef="#br0" timeOffset="58089.387">9146 6167 14699 0 0,'0'0'2437'0'0,"0"0"-932"0"0,0 0-420 0 0,0 0-88 0 0,0 0-197 0 0,0 0-185 0 0,0 0-103 0 0,0 0-122 0 0,0 0-64 0 0,0 0-83 0 0,0 0-111 0 0,0 0-88 0 0,18-33-36 0 0,57-101-25 0 0,-37 77-165 0 0,-37 57 111 0 0,1 1 0 0 0,-1-1 0 0 0,0 1-1 0 0,0 0 1 0 0,0-1 0 0 0,1 1 0 0 0,-1 0-1 0 0,0 0 1 0 0,0 0 0 0 0,0 0 0 0 0,0 0 0 0 0,0 0-1 0 0,0 0 1 0 0,-1 0 0 0 0,1 1 0 0 0,0-1-1 0 0,0 0 1 0 0,-1 0 0 0 0,1 1 0 0 0,-1-1-1 0 0,1 0 1 0 0,-1 1 0 0 0,0-1 0 0 0,1 1-1 0 0,-1-1 1 0 0,0 0 0 0 0,0 1 0 0 0,0-1 0 0 0,0 1-1 0 0,0-1 1 0 0,0 1 0 0 0,-1-1 0 0 0,1 0-1 0 0,-1 2 72 0 0,3 7-156 0 0,-2-5 143 0 0,1 0 0 0 0,-1 0 0 0 0,1-1-1 0 0,1 1 1 0 0,-1 0 0 0 0,1 0-1 0 0,-1 0 1 0 0,1-1 0 0 0,1 1 0 0 0,-1-1-1 0 0,1 0 1 0 0,-1 0 0 0 0,1 1-1 0 0,1-2 1 0 0,-1 1 0 0 0,0 0 0 0 0,1-1-1 0 0,0 1 1 0 0,0-1 0 0 0,0 0-1 0 0,0-1 1 0 0,0 1 0 0 0,1-1 0 0 0,-1 1-1 0 0,1-1 1 0 0,-1-1 0 0 0,1 1-1 0 0,0-1 1 0 0,1 1 13 0 0,1 0 174 0 0,-1-1 0 0 0,0 1 0 0 0,1-1-1 0 0,-1-1 1 0 0,1 1 0 0 0,-1-1 0 0 0,1 0 0 0 0,-1-1-1 0 0,0 1 1 0 0,1-1 0 0 0,-1-1 0 0 0,0 1 0 0 0,1-1-1 0 0,-1 0 1 0 0,0 0 0 0 0,0-1 0 0 0,0 0 0 0 0,-1 0 0 0 0,1 0-1 0 0,-1-1 1 0 0,0 0 0 0 0,0 0 0 0 0,0 0 0 0 0,0-1-174 0 0,51-94 921 0 0,-45 62-3474 0 0,-3 1-4282 0 0,-8 24-4980 0 0</inkml:trace>
  <inkml:trace contextRef="#ctx0" brushRef="#br0" timeOffset="63453.54">464 5519 1384 0 0,'0'0'1170'0'0,"0"0"-295"0"0,0 0-107 0 0,0 0 55 0 0,0 0 98 0 0,0 0 67 0 0,0 0 14 0 0,0 0 4 0 0,0 0-9 0 0,0 0-27 0 0,0 0-54 0 0,-5-2-41 0 0,-89-68 6176 0 0,19-31-4684 0 0,-30-132-1872 0 0,69 132-351 0 0,5-2 0 0 0,4-1 1 0 0,5-1-1 0 0,4-1 1 0 0,5-1-1 0 0,1-108-144 0 0,13 191 10 0 0,2-1 0 0 0,0 1 0 0 0,1 0 0 0 0,2 0 0 0 0,0 0 0 0 0,2 1 0 0 0,1 0 0 0 0,0 0 0 0 0,2 1 0 0 0,0 0-1 0 0,2 1 1 0 0,0 0 0 0 0,1 1 0 0 0,1 1 0 0 0,1 0 0 0 0,15-13-10 0 0,-15 18-6 0 0,1 1-1 0 0,0 1 0 0 0,1 1 1 0 0,1 0-1 0 0,0 1 1 0 0,0 1-1 0 0,1 1 1 0 0,0 1-1 0 0,8-2 7 0 0,-100 4 2408 0 0,-62-87-2120 0 0,18 20-160 0 0,52 64-147 0 0,58 49-462 0 0,8-25 468 0 0,1 1 1 0 0,0-1 0 0 0,1 0-1 0 0,1-1 1 0 0,0 1 0 0 0,1-1-1 0 0,1 0 1 0 0,1 0 0 0 0,1 1 12 0 0,8 19 31 0 0,57 141-21 0 0,5 26 2 0 0,-30-77 191 0 0,-36-136 1000 0 0,0-218-530 0 0,2 27-1626 0 0,37 79-7556 0 0,-41 107 1625 0 0,-3 5-4689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6:11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581 770 13371 0 0,'0'0'888'0'0,"0"0"-433"0"0,0 0-306 0 0,0 0-77 0 0,0 0 106 0 0,0 0 194 0 0,0 0 146 0 0,0 0 61 0 0,0 0 8 0 0,0 0-44 0 0,0 0-42 0 0,0 19-73 0 0,1 125 172 0 0,-16 499 385 0 0,13-590-956 0 0,-1 0 1 0 0,-4 0 0 0 0,-1 0 0 0 0,-3-1 0 0 0,-2 0-1 0 0,-13 30-29 0 0,-9-20 154 0 0,34-60-113 0 0,0 0-1 0 0,-1 0 0 0 0,1-1 0 0 0,0 1 0 0 0,-1-1 0 0 0,1 1 1 0 0,-1-1-1 0 0,1 1 0 0 0,-1-1 0 0 0,0 0 0 0 0,0 0 0 0 0,0 0 0 0 0,1 0 1 0 0,-1 0-1 0 0,0 0 0 0 0,0 0 0 0 0,0-1 0 0 0,0 1 0 0 0,-1-1 0 0 0,1 1 1 0 0,0-1-1 0 0,0 0 0 0 0,0 0 0 0 0,0 0 0 0 0,0 0 0 0 0,0 0 1 0 0,0-1-1 0 0,-1 1 0 0 0,1 0 0 0 0,0-1 0 0 0,0 0 0 0 0,-1 0-40 0 0,-1-3 21 0 0,1 1 0 0 0,0-1 0 0 0,0 0-1 0 0,1-1 1 0 0,-1 1 0 0 0,1 0-1 0 0,0-1 1 0 0,0 1 0 0 0,0-1 0 0 0,1 0-1 0 0,-1 1 1 0 0,1-1 0 0 0,0 0 0 0 0,1 0-1 0 0,-1 0 1 0 0,1 0 0 0 0,0 0 0 0 0,0-3-21 0 0,-1-6 1 0 0,0-46-8 0 0,2 0-1 0 0,3 1 1 0 0,2-1 0 0 0,3 1-1 0 0,3 1 1 0 0,2 0 0 0 0,2 1-1 0 0,14-29 8 0 0,8-20-13 0 0,5 3-1 0 0,4 1 1 0 0,4 2-1 0 0,5 3 1 0 0,3 3-1 0 0,14-11 14 0 0,-53 78 16 0 0,2 1 1 0 0,0 0-1 0 0,2 2 0 0 0,0 0 1 0 0,2 2-1 0 0,1 1 0 0 0,0 1 1 0 0,8-3-17 0 0,-33 21-11 0 0,0 1 0 0 0,0-1-1 0 0,0 1 1 0 0,0 0 0 0 0,0-1 0 0 0,0 1 0 0 0,0 0 0 0 0,0 0 0 0 0,0 1 0 0 0,1-1 0 0 0,-1 0 0 0 0,0 1 0 0 0,0-1-1 0 0,1 1 1 0 0,-1 0 0 0 0,1 0 0 0 0,-1 0 0 0 0,0 0 0 0 0,1 0 0 0 0,-1 0 0 0 0,0 1 0 0 0,1-1 0 0 0,-1 1 0 0 0,0-1-1 0 0,0 1 1 0 0,0 0 0 0 0,1 0 0 0 0,-1 0 0 0 0,0 0 0 0 0,0 1 0 0 0,0-1 0 0 0,0 0 0 0 0,-1 1 0 0 0,1-1 0 0 0,0 1-1 0 0,-1 0 1 0 0,1 0 0 0 0,-1-1 0 0 0,1 1 0 0 0,-1 0 0 0 0,1 2 11 0 0,-1 17 6 0 0,0 0 1 0 0,-2 1-1 0 0,-1-1 1 0 0,0 0-1 0 0,-2 0 1 0 0,0 0-1 0 0,-1-1 1 0 0,-1 1-1 0 0,-1-1 0 0 0,-1 0 1 0 0,-1-1-1 0 0,0 0 1 0 0,-2-1-1 0 0,0 1 1 0 0,-1-2-1 0 0,-3 3-6 0 0,9-9-7 0 0,-244 332 254 0 0,245-335-238 0 0,1-4-11 0 0,1 0 0 0 0,-1 0-1 0 0,1 0 1 0 0,0 0 0 0 0,1 0 0 0 0,-1 1 0 0 0,1-1 0 0 0,-1 1 0 0 0,1 0 0 0 0,1-1 0 0 0,-1 1-1 0 0,1 0 1 0 0,0 0 0 0 0,0 0 0 0 0,0 0 0 0 0,1 0 0 0 0,-1 0 0 0 0,1 1 0 0 0,1-1 0 0 0,-1 0-1 0 0,1 0 1 0 0,0 0 0 0 0,0 0 0 0 0,0 0 0 0 0,0 0 0 0 0,1-1 0 0 0,2 5 2 0 0,161 230 1047 0 0,-99-92 273 0 0,-60-134-1168 0 0,0 0 0 0 0,1 0 0 0 0,1-1-1 0 0,0 0 1 0 0,0 0 0 0 0,1 0 0 0 0,1-2 0 0 0,0 1 0 0 0,0-1 0 0 0,3 1-152 0 0,23-2-857 0 0,-3-21-5458 0 0,-24 5 935 0 0,-4 2-5691 0 0</inkml:trace>
  <inkml:trace contextRef="#ctx0" brushRef="#br0" timeOffset="252.336">1479 1565 10706 0 0,'0'0'2817'0'0,"0"0"-2513"0"0,0 0 40 0 0,0 0 24 0 0,0 0 96 0 0,0 0-40 0 0,0 0-120 0 0,0 0-88 0 0,-33 188-128 0 0,33-177-128 0 0,2 0-96 0 0,1-3-176 0 0,5-5-400 0 0,-3 1-416 0 0,-1-4-768 0 0,1 0-961 0 0,-1 0-1216 0 0,-2-4-808 0 0</inkml:trace>
  <inkml:trace contextRef="#ctx0" brushRef="#br0" timeOffset="504.539">1219 1098 14051 0 0,'0'0'2216'0'0,"0"0"-1295"0"0,0 0-417 0 0,0 0-304 0 0,0 0-328 0 0,0 0-568 0 0,0 0-657 0 0,0 0-239 0 0,0 0-432 0 0,0 0-1137 0 0,0 0-5777 0 0</inkml:trace>
  <inkml:trace contextRef="#ctx0" brushRef="#br0" timeOffset="1752.902">1930 1289 13019 0 0,'0'0'1289'0'0,"0"0"0"0"0,0 0-36 0 0,0 0-79 0 0,0 0-199 0 0,0 0-246 0 0,0 0-187 0 0,0 0-182 0 0,0 0-163 0 0,0 0-81 0 0,0 0-67 0 0,0 0-26 0 0,-26 35 4 0 0,-77 109-10 0 0,59-61 1 0 0,39-67-70 0 0,1 1 0 0 0,0 0 1 0 0,1 0-1 0 0,1 0 1 0 0,0 0-1 0 0,2 1 1 0 0,0-1-1 0 0,2 12 52 0 0,-1-27 21 0 0,1-1 0 0 0,-1 0 0 0 0,1 0 0 0 0,0 0 0 0 0,0 0 0 0 0,-1 0 0 0 0,1 0 0 0 0,0 0 0 0 0,0-1 0 0 0,0 1 0 0 0,0-1 0 0 0,0 1 0 0 0,0-1-1 0 0,0 0 1 0 0,0 0 0 0 0,0 0 0 0 0,0 0 0 0 0,0 0 0 0 0,0 0 0 0 0,0 0 0 0 0,0-1 0 0 0,0 1 0 0 0,0-1 0 0 0,-1 1 0 0 0,1-1 0 0 0,0 0 0 0 0,0 0 0 0 0,0 0-1 0 0,-1 0 1 0 0,1 0 0 0 0,0 0 0 0 0,-1 0 0 0 0,1-1-21 0 0,59-61 818 0 0,30-53-179 0 0,-79 97-573 0 0,1-1 1 0 0,1 2-1 0 0,0 0 1 0 0,1 1-1 0 0,2 1 1 0 0,-1 0-1 0 0,2 1 1 0 0,0 0-1 0 0,4 0-66 0 0,-21 14-4 0 0,0 0-1 0 0,1 0 0 0 0,-1 1 1 0 0,1-1-1 0 0,-1 0 0 0 0,1 1 1 0 0,-1-1-1 0 0,1 1 1 0 0,0 0-1 0 0,-1 0 0 0 0,1-1 1 0 0,0 1-1 0 0,-1 0 0 0 0,1 0 1 0 0,0 0-1 0 0,-1 1 0 0 0,1-1 1 0 0,-1 0-1 0 0,1 1 1 0 0,0-1-1 0 0,-1 1 0 0 0,1-1 1 0 0,-1 1-1 0 0,1 0 0 0 0,-1 0 1 0 0,0-1-1 0 0,1 1 0 0 0,-1 0 1 0 0,0 0-1 0 0,1 1 0 0 0,-1-1 1 0 0,0 0-1 0 0,0 0 1 0 0,0 0-1 0 0,0 1 0 0 0,0-1 1 0 0,0 1-1 0 0,-1-1 0 0 0,1 1 1 0 0,0-1-1 0 0,-1 1 0 0 0,1 0 5 0 0,20 75 25 0 0,-19-66-1 0 0,6 42-2 0 0,-3 0 0 0 0,-3 1 0 0 0,-1-1 0 0 0,-6 36-22 0 0,4-54-35 0 0,-2 1 0 0 0,-1-1 0 0 0,-2 0 0 0 0,-1-1 0 0 0,-2 1 0 0 0,-1-2 0 0 0,-2 1 0 0 0,-1-1 0 0 0,-2-1 0 0 0,-1 0 1 0 0,-6 6 34 0 0,-6-12 38 0 0,28-49-143 0 0,3 8 73 0 0,1 0-1 0 0,0 0 1 0 0,1 0 0 0 0,1 1-1 0 0,0 0 1 0 0,1 0 0 0 0,0 0-1 0 0,7-8 33 0 0,8-16 24 0 0,251-551-2403 0 0,-237 471 2432 0 0,-52 123 126 0 0,10 4-103 0 0,1 0-1 0 0,0 0 1 0 0,1 0-1 0 0,0 1 1 0 0,1-1-1 0 0,0 1 1 0 0,0 0 0 0 0,1 0-1 0 0,0 0 1 0 0,1 0-1 0 0,0 0 1 0 0,1 0-1 0 0,0 1 1 0 0,0-1 0 0 0,2 6-76 0 0,28 50 329 0 0,-25-49-290 0 0,0 0-1 0 0,1 0 1 0 0,1-1 0 0 0,1 0-1 0 0,0 0 1 0 0,1-1 0 0 0,10 13-39 0 0,-16-26 30 0 0,0 0 0 0 0,0 0 0 0 0,-1-1 0 0 0,1 1 1 0 0,0-1-1 0 0,0 0 0 0 0,1 0 0 0 0,-1 0 0 0 0,0 0 0 0 0,0 0 0 0 0,0-1 1 0 0,1 1-1 0 0,-1-1 0 0 0,0 0 0 0 0,1 0 0 0 0,-1 0 0 0 0,0-1 1 0 0,0 1-1 0 0,1-1 0 0 0,-1 0 0 0 0,0 0 0 0 0,0 0 0 0 0,0 0 0 0 0,0 0 1 0 0,0-1-1 0 0,0 1 0 0 0,0-1 0 0 0,0 0 0 0 0,-1 0 0 0 0,1 0 1 0 0,-1 0-1 0 0,1 0 0 0 0,-1-1 0 0 0,0 1 0 0 0,0-1 0 0 0,1 0-30 0 0,156-169 801 0 0,-59 56-616 0 0,42-23-58 0 0,-98 102-102 0 0,-21 76-467 0 0,-23-37 472 0 0,1 0 0 0 0,-1-1 0 0 0,0 1-1 0 0,0-1 1 0 0,0 1 0 0 0,-1 0-1 0 0,1-1 1 0 0,0 1 0 0 0,-1-1 0 0 0,1 1-1 0 0,-1-1 1 0 0,1 1 0 0 0,-1-1-1 0 0,0 1 1 0 0,1-1 0 0 0,-1 1 0 0 0,0-1-1 0 0,0 0 1 0 0,0 1 0 0 0,0-1-1 0 0,0 0 1 0 0,0 0 0 0 0,-1 0 0 0 0,1 0-1 0 0,0 0 1 0 0,0 0 0 0 0,-1 0-1 0 0,1-1 1 0 0,-1 1 0 0 0,1 0 0 0 0,-1-1-1 0 0,1 1 1 0 0,-1-1 0 0 0,1 1-1 0 0,-1-1 1 0 0,1 0 0 0 0,-2 1-30 0 0,-1 0-13 0 0,-124 77 181 0 0,121-73-179 0 0,0 1 0 0 0,0 0 0 0 0,1 0 0 0 0,0 0 0 0 0,0 1-1 0 0,1-1 1 0 0,0 1 0 0 0,0 1 0 0 0,0-1 0 0 0,1 1-1 0 0,0 0 1 0 0,1 0 0 0 0,-1 0 0 0 0,2 0 0 0 0,-1 1 0 0 0,1-1-1 0 0,0 1 1 0 0,1-1 0 0 0,0 1 0 0 0,1 0 0 0 0,0 8 11 0 0,0-13-13 0 0,0 0 1 0 0,0 1 0 0 0,1-1 0 0 0,-1 0 0 0 0,1 1-1 0 0,1-1 1 0 0,-1 0 0 0 0,0 0 0 0 0,1 0 0 0 0,0 0 0 0 0,0 0-1 0 0,0 0 1 0 0,0-1 0 0 0,1 1 0 0 0,0-1 0 0 0,-1 1-1 0 0,1-1 1 0 0,0 0 0 0 0,1 0 0 0 0,-1 0 0 0 0,0-1-1 0 0,1 1 1 0 0,0-1 0 0 0,-1 0 0 0 0,1 0 0 0 0,0 0-1 0 0,0 0 1 0 0,0-1 0 0 0,1 1 0 0 0,-1-1 0 0 0,0 0-1 0 0,0 0 1 0 0,1-1 0 0 0,-1 0 12 0 0,11 2 39 0 0,1-1 0 0 0,-1 0-1 0 0,0-1 1 0 0,0-1 0 0 0,0-1 0 0 0,1 0 0 0 0,-1-1-1 0 0,-1 0 1 0 0,1-2 0 0 0,0 1 0 0 0,-1-2-1 0 0,0 0 1 0 0,0 0 0 0 0,-1-2 0 0 0,8-4-39 0 0,16-14 235 0 0,-1-1 1 0 0,-1-2 0 0 0,-1-1-1 0 0,18-24-235 0 0,-13 15 68 0 0,-2-3 1 0 0,-2 0-1 0 0,-2-3 0 0 0,-2 0 0 0 0,-2-2 0 0 0,-2-1 1 0 0,13-33-69 0 0,-32 61-54 0 0,-1 1 0 0 0,-1-1 0 0 0,-1 0 0 0 0,0-1 1 0 0,-2 1-1 0 0,0-1 0 0 0,-1 0 0 0 0,-2 1 0 0 0,0-1 0 0 0,-1 0 1 0 0,-2-8 53 0 0,2 23-40 0 0,0-1 1 0 0,-1 0 0 0 0,0 1 0 0 0,0-1 0 0 0,-1 1 0 0 0,0 0 0 0 0,0 0 0 0 0,0 0-1 0 0,-1 0 1 0 0,0 0 0 0 0,0 1 0 0 0,0 0 0 0 0,-1 0 0 0 0,1 0 0 0 0,-1 0-1 0 0,-1 1 1 0 0,1-1 0 0 0,-1 1 0 0 0,1 1 0 0 0,-1-1 0 0 0,0 1 0 0 0,0 0 0 0 0,-1 1-1 0 0,1-1 1 0 0,-1 1 0 0 0,1 0 0 0 0,-1 1 0 0 0,0-1 0 0 0,1 2 0 0 0,-1-1 0 0 0,0 1-1 0 0,0-1 1 0 0,0 2 0 0 0,1-1 0 0 0,-1 1 0 0 0,0 0 0 0 0,0 1 0 0 0,1-1 0 0 0,-1 1-1 0 0,1 1 1 0 0,-1-1 39 0 0,-10 9-28 0 0,0 0 0 0 0,0 1 0 0 0,2 0 0 0 0,-1 2 0 0 0,2 0 1 0 0,0 0-1 0 0,0 1 0 0 0,1 1 0 0 0,1 0 0 0 0,1 1 0 0 0,1 0 0 0 0,0 1 0 0 0,1 0 0 0 0,0 1 0 0 0,2-1 0 0 0,0 1 0 0 0,2 1 0 0 0,0-1 0 0 0,1 1 0 0 0,1 0 0 0 0,0 0 0 0 0,2 1 0 0 0,0 9 28 0 0,1-16 19 0 0,0 0 1 0 0,1 1-1 0 0,0-1 0 0 0,2 0 0 0 0,-1 0 0 0 0,2-1 0 0 0,-1 1 0 0 0,2 0 0 0 0,0-1 0 0 0,1 0 0 0 0,0 0 0 0 0,1-1 0 0 0,0 0 0 0 0,1 0 0 0 0,0 0 0 0 0,1-1 0 0 0,0-1 0 0 0,1 1 1 0 0,0-1-1 0 0,1-1 0 0 0,0 0 0 0 0,0-1 0 0 0,1 0 0 0 0,7 4-19 0 0,-1-4-17 0 0,1-1 0 0 0,0 0 0 0 0,0-1 0 0 0,0-1 0 0 0,1-1 0 0 0,-1-1 0 0 0,1-1 0 0 0,18 0 17 0 0,-4-22-1767 0 0,-29 7-1641 0 0,-3-1-3697 0 0,-2 10-4131 0 0</inkml:trace>
  <inkml:trace contextRef="#ctx0" brushRef="#br0" timeOffset="2005.962">2467 855 18316 0 0,'0'0'1360'0'0,"0"0"-264"0"0,0 0-215 0 0,0 0-161 0 0,0 0-112 0 0,0 0-168 0 0,0 0-160 0 0,0 0-144 0 0,0 0-248 0 0,0 0-288 0 0,0 0-288 0 0,0 0-504 0 0,0 0-913 0 0,0 0-2104 0 0,35-19-8241 0 0</inkml:trace>
  <inkml:trace contextRef="#ctx0" brushRef="#br0" timeOffset="2419.652">1249 1171 13883 0 0,'0'0'1754'0'0,"0"0"-119"0"0,0 0-175 0 0,0 0-241 0 0,0 0-306 0 0,0 0-302 0 0,0 0-244 0 0,0 0-186 0 0,0 0-205 0 0,0 0-160 0 0,0 0-52 0 0,0 0 0 0 0,0 0 55 0 0,0 6 51 0 0,18 44-1527 0 0,-13-46 938 0 0,12 9-5958 0 0,-8-12-4102 0 0</inkml:trace>
  <inkml:trace contextRef="#ctx0" brushRef="#br0" timeOffset="3521.306">4621 527 9426 0 0,'0'0'1468'0'0,"0"0"41"0"0,0 0-38 0 0,0 0-107 0 0,0 0-173 0 0,0 0-214 0 0,0 0-196 0 0,0 0-224 0 0,0 0-181 0 0,0 0-163 0 0,0 0-121 0 0,0 0-32 0 0,0 4 19 0 0,34 144 1315 0 0,-7 29-721 0 0,-7 1 0 0 0,-9 0 0 0 0,-9 112-673 0 0,-2-289 44 0 0,0-1 19 0 0,0 0 70 0 0,0 0 62 0 0,3-9 174 0 0,23-31-364 0 0,0 2-1 0 0,3 0 1 0 0,1 2-1 0 0,2 1 1 0 0,1 1-1 0 0,2 3 1 0 0,1 0-1 0 0,2 2-4 0 0,-13 7-7 0 0,-16 15-4 0 0,-1-2-14 0 0,1-1 0 0 0,1 2 1 0 0,-1-1-1 0 0,1 2 0 0 0,1-1 0 0 0,-1 1 0 0 0,1 1 0 0 0,1 0 0 0 0,-1 0 0 0 0,1 1 0 0 0,0 1 0 0 0,0 0 0 0 0,0 0 0 0 0,1 1 0 0 0,-1 1 0 0 0,1 0 0 0 0,0 1 0 0 0,12 0 25 0 0,-21 5-5 0 0,1-1 1 0 0,-1 1-1 0 0,-1 0 0 0 0,1 0 0 0 0,0 1 0 0 0,-1-1 0 0 0,0 1 0 0 0,0-1 0 0 0,0 1 0 0 0,-1 0 1 0 0,0 0-1 0 0,1 0 0 0 0,-2 1 0 0 0,1-1 0 0 0,-1 0 0 0 0,0 1 0 0 0,0-1 0 0 0,0 1 0 0 0,-1-1 1 0 0,1 1-1 0 0,-2-1 0 0 0,1 1 0 0 0,0 0 0 0 0,-1-1 0 0 0,0 1 0 0 0,-1-1 0 0 0,-1 5 5 0 0,3-8 7 0 0,-4 14 23 0 0,0 0 0 0 0,-2-1 0 0 0,0 1 0 0 0,0-1 0 0 0,-2-1 0 0 0,1 1 0 0 0,-2-1 0 0 0,0-1 0 0 0,-1 1 0 0 0,0-2-1 0 0,-1 1 1 0 0,0-1 0 0 0,-1-1-30 0 0,-6 9-14 0 0,0-1-1 0 0,-1-1 0 0 0,-1-1 0 0 0,-1 0 1 0 0,0-2-1 0 0,-1 0 0 0 0,0-1 0 0 0,-1-2 0 0 0,-1 0 1 0 0,0-1-1 0 0,-1-2 0 0 0,0 0 0 0 0,0-2 1 0 0,-15 2 14 0 0,39-9-38 0 0,-61-1-1044 0 0,40-31-3788 0 0,24 1-3897 0 0,1 23 116 0 0</inkml:trace>
  <inkml:trace contextRef="#ctx0" brushRef="#br0" timeOffset="3789.971">5696 976 13459 0 0,'0'0'988'0'0,"0"0"-84"0"0,0 0-2 0 0,0 0 133 0 0,0 0 29 0 0,-24 32-108 0 0,-74 101-186 0 0,52-48 116 0 0,43-80-858 0 0,1 1 0 0 0,1-1 0 0 0,-1 1 0 0 0,1-1 0 0 0,0 1-1 0 0,0 0 1 0 0,0 0 0 0 0,1-1 0 0 0,0 1 0 0 0,0 0-1 0 0,1 0 1 0 0,0-1 0 0 0,0 1 0 0 0,0 0 0 0 0,0-1-1 0 0,1 1 1 0 0,0-1 0 0 0,0 0 0 0 0,0 1 0 0 0,1-1-1 0 0,0 0 1 0 0,0 0 0 0 0,0-1 0 0 0,1 1 0 0 0,-1-1-1 0 0,1 1 1 0 0,0-1 0 0 0,1 0 0 0 0,-1-1 0 0 0,1 1-1 0 0,-1-1 1 0 0,1 0 0 0 0,0 0 0 0 0,0 0 0 0 0,0 0-1 0 0,1-1 1 0 0,-1 0 0 0 0,1 0 0 0 0,-1-1 0 0 0,5 1-28 0 0,-4-1 95 0 0,0 0 0 0 0,0 0 0 0 0,0-1 1 0 0,1 0-1 0 0,-1 0 0 0 0,0-1 1 0 0,0 0-1 0 0,0 0 0 0 0,0 0 0 0 0,0 0 1 0 0,0-1-1 0 0,-1 0 0 0 0,1-1 0 0 0,0 1 1 0 0,-1-1-1 0 0,0 0 0 0 0,0 0 0 0 0,1-1 1 0 0,-2 0-1 0 0,1 1 0 0 0,0-2 0 0 0,-1 1 1 0 0,0 0-1 0 0,0-1 0 0 0,0 0 0 0 0,-1 0 1 0 0,1 0-1 0 0,-1-1-95 0 0,1-3-10 0 0,0-1-1 0 0,-1 1 1 0 0,-1 0-1 0 0,0-1 1 0 0,0 1 0 0 0,-1-1-1 0 0,0 0 1 0 0,0 1-1 0 0,-1-1 1 0 0,-1 0 0 0 0,1 0-1 0 0,-2 1 1 0 0,1-1-1 0 0,-1 1 1 0 0,-1-1 0 0 0,0 1-1 0 0,0 0 1 0 0,-1 0-1 0 0,-3-6 11 0 0,3 6-620 0 0,-1 1 0 0 0,0 0 0 0 0,0 0 0 0 0,-1 0-1 0 0,0 1 1 0 0,0 0 0 0 0,-1 0 0 0 0,0 0-1 0 0,0 1 1 0 0,0 0 0 0 0,-1 1 0 0 0,0-1 0 0 0,-2 0 620 0 0,-14-2-9346 0 0,15 8 2208 0 0</inkml:trace>
  <inkml:trace contextRef="#ctx0" brushRef="#br0" timeOffset="4274.075">6122 1039 9794 0 0,'0'0'1512'0'0,"0"0"-483"0"0,0 0-261 0 0,0 0-56 0 0,0 0-27 0 0,0 0-38 0 0,0 0-52 0 0,0 0-76 0 0,0 0-96 0 0,0 0-127 0 0,0 0-102 0 0,-28 34-79 0 0,-85 107-59 0 0,81-82-26 0 0,33-50-33 0 0,-1-6 30 0 0,1-1 0 0 0,-1 1 0 0 0,0 0 0 0 0,1-1 0 0 0,-1 1 0 0 0,1 0 0 0 0,0-1 0 0 0,0 1 0 0 0,0-1 0 0 0,0 1 0 0 0,1-1 0 0 0,-1 1 0 0 0,1-1 0 0 0,-1 0 0 0 0,1 0 0 0 0,0 0 0 0 0,0 0 0 0 0,0 0 0 0 0,0 0 0 0 0,0 0 0 0 0,0-1 0 0 0,0 1 0 0 0,1-1 0 0 0,-1 1 0 0 0,0-1 0 0 0,1 0 0 0 0,-1 0 0 0 0,1 0 0 0 0,0 0 1 0 0,-1-1-1 0 0,1 1 0 0 0,0-1 0 0 0,-1 1 0 0 0,1-1 0 0 0,0 0 0 0 0,0 0 0 0 0,-1 0 0 0 0,2-1-27 0 0,5 1 256 0 0,1 0 0 0 0,-1-1 1 0 0,1 0-1 0 0,-1-1 0 0 0,1 0 1 0 0,-1 0-1 0 0,0-1 0 0 0,0-1 1 0 0,0 1-1 0 0,6-5-256 0 0,3-6 297 0 0,0 0 0 0 0,-2-1 0 0 0,0-1 0 0 0,0 0 0 0 0,-2-2 0 0 0,0 1 0 0 0,-1-2 0 0 0,-1 0 0 0 0,0 0 0 0 0,-2-1 0 0 0,8-20-297 0 0,8-10 100 0 0,-7 19-133 0 0,-2 0 0 0 0,-1-2 0 0 0,-2 0 0 0 0,-1 0 1 0 0,-1-2-1 0 0,-2 1 0 0 0,-2-1 0 0 0,-1-1 0 0 0,-1 1 0 0 0,-3-1 0 0 0,0 0 0 0 0,-3 0 0 0 0,-2-18 33 0 0,3 49-33 0 0,-1 0-1 0 0,-1-1 1 0 0,1 1 0 0 0,-1 0-1 0 0,0 0 1 0 0,0 0 0 0 0,0 0-1 0 0,-1 0 1 0 0,0 0-1 0 0,0 0 1 0 0,0 0 0 0 0,-1 1-1 0 0,1-1 1 0 0,-1 1 0 0 0,0-1-1 0 0,0 1 1 0 0,-1 0-1 0 0,1 0 1 0 0,-1 1 0 0 0,0-1-1 0 0,0 1 1 0 0,0 0 0 0 0,0 0-1 0 0,-1 0 1 0 0,1 0-1 0 0,-1 1 1 0 0,0 0 0 0 0,0 0-1 0 0,0 0 1 0 0,0 1 0 0 0,0-1-1 0 0,0 1 1 0 0,0 0-1 0 0,0 1 1 0 0,0-1 0 0 0,-1 1-1 0 0,1 0 1 0 0,0 0 0 0 0,0 1-1 0 0,-1 0 1 0 0,1-1-1 0 0,0 2 1 0 0,-4 0 33 0 0,-7 9-53 0 0,0 0 0 0 0,1 1 1 0 0,0 1-1 0 0,0 0 0 0 0,2 1 0 0 0,0 1 0 0 0,0 0 0 0 0,1 0 1 0 0,1 1-1 0 0,1 1 0 0 0,0 0 0 0 0,1 0 0 0 0,-5 16 53 0 0,7-15-40 0 0,0 0 0 0 0,2 1 0 0 0,0 0 0 0 0,1 1 0 0 0,1-1 0 0 0,0 1 0 0 0,2-1-1 0 0,0 1 1 0 0,2 0 0 0 0,0-1 0 0 0,1 1 0 0 0,1-1 0 0 0,0 1 0 0 0,2-1 0 0 0,0 0 0 0 0,1-1-1 0 0,1 1 1 0 0,1-1 0 0 0,1 0 0 0 0,0-1 0 0 0,1 0 0 0 0,1-1 0 0 0,0 0 0 0 0,2 0 0 0 0,-1-1 0 0 0,2-1-1 0 0,14 12 41 0 0,-21-20-174 0 0,1 0 0 0 0,0-1 0 0 0,0 0-1 0 0,0-1 1 0 0,0 0 0 0 0,1 0-1 0 0,0-1 1 0 0,-1 0 0 0 0,1 0-1 0 0,0-1 1 0 0,1 0 0 0 0,-1-1-1 0 0,3 1 175 0 0,33 1-3449 0 0,-2-3-3380 0 0,-42 0 6695 0 0,13 0-7884 0 0</inkml:trace>
  <inkml:trace contextRef="#ctx0" brushRef="#br0" timeOffset="5409.026">6670 987 5681 0 0,'0'0'2183'0'0,"0"0"-1153"0"0,0 0-254 0 0,0 0 94 0 0,0 0 56 0 0,0 0-5 0 0,0 0-77 0 0,0 0-81 0 0,0 0-103 0 0,0 0-112 0 0,-3 32-63 0 0,-11 95-18 0 0,22-84 348 0 0,-3-42-556 0 0,-2 1-71 0 0,1 0 1 0 0,-1-1-1 0 0,1 1 0 0 0,-1-1 1 0 0,1 0-1 0 0,-1 0 1 0 0,1-1-1 0 0,0 1 0 0 0,-1-1 1 0 0,1 0-1 0 0,0 0 1 0 0,0 0-1 0 0,-1 0 1 0 0,1 0-1 0 0,0-1 0 0 0,-1 0 1 0 0,1 0-1 0 0,-1 0 1 0 0,1 0-1 0 0,-1 0 0 0 0,1-1 1 0 0,-1 0-1 0 0,0 1 1 0 0,0-1-1 0 0,0-1 0 0 0,0 1 1 0 0,0 0-1 0 0,0-1 1 0 0,0 1-1 0 0,-1-1-188 0 0,72-97 1584 0 0,-60 76-1367 0 0,84-140 55 0 0,-67 120-446 0 0,-30 43 44 0 0,-1 1-78 0 0,0 15-1107 0 0,-2 39 1221 0 0,1-41 76 0 0,0 1-1 0 0,0 0 1 0 0,1-1 0 0 0,1 1 0 0 0,0 0-1 0 0,1-1 1 0 0,1 1 0 0 0,0-1 0 0 0,1 1-1 0 0,0-1 1 0 0,1-1 0 0 0,4 8 18 0 0,39 61 84 0 0,-42-86 2584 0 0,-3-35-2408 0 0,-3 38-127 0 0,0 2-153 0 0,0 0 4 0 0,0 0-15 0 0,0 0-10 0 0,0 0 10 0 0,0 0-6 0 0,0 0-2 0 0,0 0 4 0 0,0 0-5 0 0,0 0-7 0 0,0 0 1 0 0,0 0 4 0 0,0 0 6 0 0,0 0 16 0 0,0 0 4 0 0,0 0 4 0 0,0 0 16 0 0,0 0 11 0 0,0 0 16 0 0,0 0-33 0 0,0 0-2 0 0,0 0-18 0 0,0 0 23 0 0,0 0-10 0 0,0 0 2 0 0,0 0 10 0 0,0 0-6 0 0,0 0 15 0 0,0 0 19 0 0,0 0-31 0 0,0 0-4 0 0,1 32-348 0 0,17 20 602 0 0,12 66 88 0 0,-16-48-245 0 0,-3 1-1 0 0,-2-1 1 0 0,-4 2 0 0 0,-4-1 0 0 0,-5 58-93 0 0,3-110 4 0 0,-2 0 0 0 0,0-1 0 0 0,0 1-1 0 0,-2-1 1 0 0,0 1 0 0 0,-2-1 0 0 0,0-1 0 0 0,0 0 0 0 0,-2 0 0 0 0,0 0 0 0 0,-1-1 0 0 0,-1 0 0 0 0,0-1-1 0 0,-1 0 1 0 0,-1-1 0 0 0,0-1 0 0 0,-1 1 0 0 0,0-2 0 0 0,-1 0 0 0 0,0-1 0 0 0,-1-1 0 0 0,0 0-1 0 0,-1-1 1 0 0,-3 0-4 0 0,18-8 6 0 0,-1 0 0 0 0,0 0-1 0 0,1 0 1 0 0,-1-1 0 0 0,0 1-1 0 0,0-1 1 0 0,0 0 0 0 0,1 1 0 0 0,-1-1-1 0 0,0-1 1 0 0,0 1 0 0 0,0 0-1 0 0,1-1 1 0 0,-1 0 0 0 0,0 1-1 0 0,0-1 1 0 0,1 0 0 0 0,-1 0 0 0 0,1 0-1 0 0,-1-1 1 0 0,1 1 0 0 0,-1-1-1 0 0,1 1 1 0 0,0-1 0 0 0,0 0-1 0 0,-1 0 1 0 0,1 0 0 0 0,1 0 0 0 0,-1 0-1 0 0,0-1 1 0 0,0 1 0 0 0,1 0-1 0 0,0-1 1 0 0,-1 1 0 0 0,1-1-1 0 0,0 0-5 0 0,-19-103 125 0 0,18 61-165 0 0,3 1-1 0 0,1 0 1 0 0,3 0 0 0 0,1 0 0 0 0,3 0 0 0 0,1 1 0 0 0,2 1-1 0 0,2 0 1 0 0,1 0 0 0 0,3 2 0 0 0,1 0 0 0 0,2 1 0 0 0,2 1-1 0 0,1 1 1 0 0,2 1 0 0 0,1 1 0 0 0,2 1 0 0 0,31-27 40 0 0,-32 39-59 0 0,1 1 1 0 0,1 1 0 0 0,0 2-1 0 0,1 0 1 0 0,1 3-1 0 0,1 0 1 0 0,1 2 0 0 0,-1 2-1 0 0,2 1 1 0 0,27-4 58 0 0,55 3-1384 0 0,-79 13-2035 0 0,-3 3-4333 0 0,-21-2-3852 0 0</inkml:trace>
  <inkml:trace contextRef="#ctx0" brushRef="#br0" timeOffset="11952.015">680 3572 6569 0 0,'0'0'459'0'0,"0"0"-474"0"0,0 0-101 0 0,0 0 195 0 0,0 0 360 0 0,-15 37 277 0 0,-48 119 156 0 0,34-17 857 0 0,25-113-1547 0 0,2-1 0 0 0,0 1 0 0 0,2 0 0 0 0,1 0 0 0 0,1 0 0 0 0,2 0 0 0 0,0-1 0 0 0,1 0 1 0 0,2 0-1 0 0,1 0 0 0 0,1 1-182 0 0,-6-20 105 0 0,0 0 1 0 0,1-1 0 0 0,-1 1-1 0 0,1-1 1 0 0,1 0-1 0 0,-1 0 1 0 0,1 0 0 0 0,-1-1-1 0 0,2 1 1 0 0,-1-1 0 0 0,0 0-1 0 0,1-1 1 0 0,-1 1 0 0 0,1-1-1 0 0,0 0 1 0 0,0-1-1 0 0,1 1 1 0 0,-1-1 0 0 0,0 0-1 0 0,1-1 1 0 0,-1 0 0 0 0,1 0-1 0 0,0 0 1 0 0,-1-1-1 0 0,1 0 1 0 0,0 0 0 0 0,-1 0-1 0 0,1-1 1 0 0,-1 0 0 0 0,1-1-1 0 0,-1 1 1 0 0,1-1-1 0 0,-1 0 1 0 0,0-1 0 0 0,0 0-1 0 0,0 0 1 0 0,0 0 0 0 0,0 0-1 0 0,3-4-105 0 0,11-11 287 0 0,-1-1 0 0 0,0-1-1 0 0,-2-1 1 0 0,0 0 0 0 0,-1-1 0 0 0,-2-1-1 0 0,0 0 1 0 0,-1-1 0 0 0,-2 0 0 0 0,0-1-1 0 0,5-20-286 0 0,-9 19 54 0 0,-2-1 0 0 0,0 0 0 0 0,-2 1 0 0 0,0-1 0 0 0,-2 0 0 0 0,-1 0 0 0 0,-2-7-54 0 0,1 24-69 0 0,0 0 0 0 0,-1-1 1 0 0,-1 1-1 0 0,1 0 0 0 0,-1 0 1 0 0,-1 0-1 0 0,0 1 0 0 0,0-1 1 0 0,-1 1-1 0 0,0 0 1 0 0,-1 0-1 0 0,0 0 0 0 0,0 1 1 0 0,-1 0-1 0 0,0 0 0 0 0,-1 1 1 0 0,1 0-1 0 0,-1 0 0 0 0,-1 1 1 0 0,1 0-1 0 0,-1 0 0 0 0,0 1 1 0 0,0 0-1 0 0,-1 1 0 0 0,1 0 1 0 0,-1 0-1 0 0,0 1 0 0 0,0 0 1 0 0,-1 1-1 0 0,1 0 1 0 0,0 1-1 0 0,-1 0 0 0 0,1 1 1 0 0,-1 0-1 0 0,1 0 0 0 0,0 1 1 0 0,-1 0-1 0 0,1 1 0 0 0,0 0 1 0 0,0 1-1 0 0,0 0 0 0 0,0 1 1 0 0,0 0-1 0 0,-1 1 69 0 0,-6 4-148 0 0,0 0 0 0 0,1 1-1 0 0,0 1 1 0 0,1 1 0 0 0,1 0 0 0 0,-1 0 0 0 0,2 2-1 0 0,-2 1 149 0 0,14-13-96 0 0,14-4 222 0 0,86-72 1948 0 0,249-277-579 0 0,-295 292-1119 0 0,-1-2 0 0 0,-4-3 0 0 0,35-60-376 0 0,-45 68 693 0 0,-37 55-521 0 0,-1 1-58 0 0,0 0-104 0 0,25 304-352 0 0,-2-80 329 0 0,10-1 0 0 0,53 183 13 0 0,-58-299 9 0 0,-5 2 0 0 0,-4 1-1 0 0,-6 0 1 0 0,0 104-9 0 0,-12-196 86 0 0,-1 0 0 0 0,-1 0-1 0 0,-1 0 1 0 0,-1 0 0 0 0,0-1 0 0 0,-1 1 0 0 0,-1-1 0 0 0,-1 0 0 0 0,0 0-1 0 0,-1-1 1 0 0,-1 1 0 0 0,0-2 0 0 0,-2 1 0 0 0,1-1 0 0 0,-2-1 0 0 0,-1 1-86 0 0,10-12 40 0 0,-1-1 0 0 0,1 1 0 0 0,-1-1 0 0 0,0 0 0 0 0,1 0 0 0 0,-1-1 0 0 0,0 1 0 0 0,0 0 0 0 0,-1-1 0 0 0,1 0 0 0 0,0 0 0 0 0,0 0 0 0 0,-1 0 0 0 0,1 0 0 0 0,0-1 0 0 0,-1 1 0 0 0,1-1 0 0 0,-1 0 0 0 0,1 0 0 0 0,0 0 0 0 0,-1-1 0 0 0,1 1 0 0 0,-1-1 0 0 0,1 0 0 0 0,0 0 0 0 0,-1 0 0 0 0,1 0 0 0 0,0 0 0 0 0,0-1 0 0 0,0 1 0 0 0,0-1 0 0 0,0 0 0 0 0,0 0 0 0 0,1 0 0 0 0,-1 0 0 0 0,1-1 0 0 0,-1 1 0 0 0,1-1 0 0 0,0 0 0 0 0,0 1 0 0 0,0-1 0 0 0,0 0 0 0 0,1 0 0 0 0,-2-3-40 0 0,-8-19-57 0 0,1 0 0 0 0,1-1 0 0 0,1 0 0 0 0,2 0 0 0 0,1-1 0 0 0,0 1 1 0 0,2-1-1 0 0,2 0 0 0 0,0 0 0 0 0,2 0 0 0 0,2-14 57 0 0,-3 28-28 0 0,3-43-448 0 0,3 1 0 0 0,2-1-1 0 0,3 1 1 0 0,1 1-1 0 0,4 0 1 0 0,17-41 476 0 0,83-167-8728 0 0,-86 206 2749 0 0,-10 19-498 0 0</inkml:trace>
  <inkml:trace contextRef="#ctx0" brushRef="#br0" timeOffset="12749.001">2554 4205 7442 0 0,'0'0'1113'0'0,"0"0"-619"0"0,0 0-180 0 0,0 0 221 0 0,0 0 399 0 0,0 0 381 0 0,0 0 196 0 0,0 0-4 0 0,0 0-167 0 0,0 0-239 0 0,0 0-218 0 0,0 0-156 0 0,0 0-91 0 0,22-39-84 0 0,71-127-56 0 0,50-82 897 0 0,72-112-573 0 0,-182 316-731 0 0,-31 70-606 0 0,-9 344 637 0 0,7-367-118 0 0,0 0 0 0 0,0-1 0 0 0,1 1 0 0 0,-1 0 1 0 0,0-1-1 0 0,1 1 0 0 0,0 0 0 0 0,0-1 0 0 0,0 1 0 0 0,0-1 0 0 0,0 1 0 0 0,0-1 1 0 0,0 0-1 0 0,1 1 0 0 0,-1-1 0 0 0,1 0 0 0 0,0 0 0 0 0,0 0 0 0 0,-1 0 1 0 0,1 0-1 0 0,1-1 0 0 0,-1 1 0 0 0,0 0 0 0 0,0-1 0 0 0,1 0 0 0 0,-1 1 0 0 0,0-1 1 0 0,1 0-1 0 0,-1 0 0 0 0,1-1 0 0 0,0 1 0 0 0,-1 0 0 0 0,1-1 0 0 0,0 1 1 0 0,-1-1-1 0 0,1 0 0 0 0,0 0 0 0 0,-1 0 0 0 0,2-1-2 0 0,5 0 43 0 0,0 0 0 0 0,1-1-1 0 0,-1 0 1 0 0,0 0 0 0 0,0-1 0 0 0,-1-1-1 0 0,1 1 1 0 0,-1-1 0 0 0,1-1 0 0 0,-1 0-1 0 0,0 0-42 0 0,39-32 101 0 0,-1-2 0 0 0,-2-2 0 0 0,-2-2 0 0 0,7-13-101 0 0,-17 21 19 0 0,188-194 92 0 0,-216 226-121 0 0,-4 2 4 0 0,0 0 1 0 0,1 0 0 0 0,-1 0-1 0 0,0 0 1 0 0,0 1-1 0 0,1-1 1 0 0,-1 0 0 0 0,1 0-1 0 0,-1 1 1 0 0,1-1 0 0 0,-1 0-1 0 0,1 1 1 0 0,-1-1 0 0 0,1 0-1 0 0,0 1 1 0 0,-1-1-1 0 0,1 1 1 0 0,0-1 0 0 0,-1 1-1 0 0,1-1 1 0 0,0 1 0 0 0,0 0-1 0 0,0-1 1 0 0,-1 1-1 0 0,1 0 1 0 0,0 0 0 0 0,0-1-1 0 0,0 1 1 0 0,0 0 0 0 0,-1 0-1 0 0,1 0 1 0 0,0 0 0 0 0,0 0-1 0 0,0 0 1 0 0,0 0-1 0 0,0 0 1 0 0,-1 1 0 0 0,1-1-1 0 0,0 0 1 0 0,0 0 0 0 0,0 1-1 0 0,-1-1 1 0 0,1 1 0 0 0,0-1-1 0 0,0 1 1 0 0,-1-1-1 0 0,1 1 1 0 0,0-1 0 0 0,-1 1-1 0 0,1-1 1 0 0,0 1 0 0 0,-1 0-1 0 0,1-1 1 0 0,-1 1 0 0 0,1 0-1 0 0,-1 0 1 0 0,0-1-1 0 0,1 1 1 0 0,-1 0 0 0 0,0 0 5 0 0,-3 243 161 0 0,-5-93-70 0 0,7-148-181 0 0,1 0 1 0 0,-1 0 0 0 0,0 1-1 0 0,1-1 1 0 0,0 0 0 0 0,-1 0-1 0 0,1 0 1 0 0,1 0 0 0 0,-1 1-1 0 0,0-1 1 0 0,1 0 0 0 0,0 0-1 0 0,-1 0 1 0 0,1 0-1 0 0,0 0 1 0 0,1 0 0 0 0,-1 0-1 0 0,0 0 1 0 0,1 0 0 0 0,0-1-1 0 0,0 1 1 0 0,0-1 0 0 0,0 1-1 0 0,0-1 1 0 0,0 0 0 0 0,0 1-1 0 0,1-1 1 0 0,-1 0 0 0 0,1-1-1 0 0,0 1 1 0 0,-1 0-1 0 0,1-1 1 0 0,0 0 0 0 0,0 1-1 0 0,2-1 90 0 0,27-1-4275 0 0,-10 0-3531 0 0,-11 0-797 0 0</inkml:trace>
  <inkml:trace contextRef="#ctx0" brushRef="#br0" timeOffset="13197">4533 3182 9514 0 0,'0'0'1810'0'0,"0"0"-482"0"0,0 0-276 0 0,0 0-88 0 0,0 0-53 0 0,0 0-73 0 0,-35 21-41 0 0,-112 71-63 0 0,67-20 262 0 0,66-55-765 0 0,-13 18 19 0 0,2 1-1 0 0,1 2 1 0 0,2 0 0 0 0,2 1 0 0 0,1 1 0 0 0,-8 29-250 0 0,24-59 22 0 0,0 0 0 0 0,0 1 0 0 0,1-1 0 0 0,1 1 0 0 0,0 0 0 0 0,0 0 0 0 0,1-1 0 0 0,0 1 0 0 0,2 10-22 0 0,0-17 14 0 0,0-1-1 0 0,1 1 1 0 0,0-1 0 0 0,-1 0-1 0 0,1 0 1 0 0,0 0-1 0 0,0 0 1 0 0,1 0-1 0 0,-1-1 1 0 0,0 1-1 0 0,1-1 1 0 0,0 0-1 0 0,-1 0 1 0 0,1-1-1 0 0,0 1 1 0 0,0-1-1 0 0,0 0 1 0 0,0 0-1 0 0,0 0 1 0 0,0 0-1 0 0,1-1 1 0 0,-1 1-1 0 0,0-1 1 0 0,0 0-1 0 0,0 0 1 0 0,1-1-1 0 0,-1 0 1 0 0,0 1-1 0 0,0-1 1 0 0,0 0-1 0 0,0-1 1 0 0,0 1 0 0 0,0-1-1 0 0,-1 0 1 0 0,1 0-1 0 0,0 0 1 0 0,0-1-14 0 0,33-23 120 0 0,-1-1 1 0 0,-1-1 0 0 0,-2-3 0 0 0,-1 0 0 0 0,-2-2 0 0 0,-1-1 0 0 0,-1-2-1 0 0,-1-2-120 0 0,177-262 227 0 0,-184 284-234 0 0,-19 16-27 0 0,-1 5-77 0 0,-11 254 426 0 0,10-253-348 0 0,0 0 1 0 0,1 0 0 0 0,0-1-1 0 0,0 1 1 0 0,0 0 0 0 0,1 0-1 0 0,0-1 1 0 0,0 1 0 0 0,0 0-1 0 0,1-1 1 0 0,0 1-1 0 0,0-1 1 0 0,0 0 0 0 0,1 1-1 0 0,0-1 1 0 0,0 0 0 0 0,0 0-1 0 0,0-1 1 0 0,1 1-1 0 0,0-1 1 0 0,0 0 0 0 0,0 0-1 0 0,0 0 1 0 0,1 0 0 0 0,0-1-1 0 0,-1 0 1 0 0,1 0 0 0 0,0 0-1 0 0,1 0 1 0 0,-1-1-1 0 0,0 0 1 0 0,1 0 0 0 0,-1-1-1 0 0,1 1 1 0 0,0-1 0 0 0,-1 0-1 0 0,3 0 33 0 0,43-11-3428 0 0,-20-6-5531 0 0,-29 15 8042 0 0,6-6-7310 0 0</inkml:trace>
  <inkml:trace contextRef="#ctx0" brushRef="#br0" timeOffset="13601.051">5024 3690 9802 0 0,'0'0'1654'0'0,"0"0"-346"0"0,0 0-141 0 0,0 0-28 0 0,0 0-56 0 0,0 0-36 0 0,0 0-59 0 0,0 0-59 0 0,0 0-90 0 0,0 0-135 0 0,16-36-142 0 0,51-112-138 0 0,94-168 622 0 0,-158 311-977 0 0,5-10-227 0 0,-3 24-450 0 0,-40 193 484 0 0,30-176 117 0 0,3-17 11 0 0,0-1 0 0 0,0 1 0 0 0,1-1 0 0 0,0 1 0 0 0,0-1 0 0 0,1 1 0 0 0,0 0 0 0 0,0-1 1 0 0,1 1-1 0 0,1-1 0 0 0,-1 1 0 0 0,1-1 0 0 0,1 1 0 0 0,-1-1 0 0 0,1 0 0 0 0,3 6-4 0 0,-2-11 72 0 0,1-1 0 0 0,-1 1 1 0 0,0-1-1 0 0,1 0 0 0 0,-1 0 0 0 0,1 0 1 0 0,-1-1-1 0 0,1 1 0 0 0,0-1 1 0 0,0 0-1 0 0,0-1 0 0 0,0 1 0 0 0,-1-1 1 0 0,1 0-1 0 0,0 0 0 0 0,0 0 1 0 0,0-1-1 0 0,0 0 0 0 0,0 0 0 0 0,0 0 1 0 0,-1 0-1 0 0,1-1 0 0 0,-1 0 1 0 0,1 0-1 0 0,-1 0 0 0 0,1 0 1 0 0,-1-1-1 0 0,0 0 0 0 0,0 0 0 0 0,0 0 1 0 0,-1 0-1 0 0,1 0 0 0 0,-1-1 1 0 0,3-3-73 0 0,91-132 970 0 0,-66 87-1038 0 0,-22 38-436 0 0,35-54-1145 0 0,-27 46-1873 0 0,1 1-3323 0 0,-10 13-4212 0 0</inkml:trace>
  <inkml:trace contextRef="#ctx0" brushRef="#br0" timeOffset="14412.954">5838 3090 11210 0 0,'0'0'2001'0'0,"0"0"-209"0"0,0 0-145 0 0,0 0-192 0 0,0 0-249 0 0,0 0-247 0 0,0 0-167 0 0,0 0-175 0 0,0 0-166 0 0,0 0-130 0 0,0 0-127 0 0,0 0-66 0 0,0 0-48 0 0,-9 8-40 0 0,-29 27-11 0 0,6 35 7 0 0,26-47-22 0 0,0-3-22 0 0,0 0 1 0 0,2 1-1 0 0,0-1 1 0 0,2 1 0 0 0,0 0-1 0 0,1 13 8 0 0,1-27-13 0 0,0-1 1 0 0,1 0-1 0 0,-1 0 0 0 0,2 1 0 0 0,-1-1 0 0 0,0 0 1 0 0,1 0-1 0 0,0 0 0 0 0,1 0 0 0 0,-1-1 0 0 0,1 1 1 0 0,0 0-1 0 0,1-1 0 0 0,-1 0 0 0 0,1 0 0 0 0,0 0 1 0 0,0 0-1 0 0,1-1 0 0 0,-1 0 0 0 0,1 0 0 0 0,0 0 1 0 0,0 0-1 0 0,5 2 13 0 0,-7-4 17 0 0,-1-1 1 0 0,1 0-1 0 0,0 0 1 0 0,0 0-1 0 0,0 0 0 0 0,-1 0 1 0 0,1 0-1 0 0,0-1 1 0 0,0 1-1 0 0,0-1 1 0 0,0 0-1 0 0,0 0 0 0 0,0 0 1 0 0,0 0-1 0 0,0-1 1 0 0,0 1-1 0 0,0-1 1 0 0,0 0-1 0 0,0 0 1 0 0,0 0-1 0 0,0 0 0 0 0,0 0 1 0 0,-1 0-1 0 0,1-1 1 0 0,-1 0-1 0 0,1 1 1 0 0,-1-1-1 0 0,1 0 0 0 0,0-1-17 0 0,54-75 792 0 0,-47 62-713 0 0,116-183 739 0 0,-16 39-522 0 0,-84 108-19 0 0,-25 52-214 0 0,-1 0 41 0 0,0 0 14 0 0,3 67 484 0 0,29 36-586 0 0,-5-21-90 0 0,-3 0 0 0 0,-4 2 0 0 0,-4 0 0 0 0,3 51 74 0 0,-15-83-47 0 0,-1 0-1 0 0,-3 1 1 0 0,-3 0 0 0 0,-1-1-1 0 0,-3 0 1 0 0,-2 0-1 0 0,-2-1 1 0 0,-14 36 47 0 0,10-46 38 0 0,-2-2 0 0 0,-2 0 0 0 0,-1 0 1 0 0,-2-2-1 0 0,-2-1 0 0 0,-1-1 0 0 0,-24 25-38 0 0,45-55 20 0 0,0 0 0 0 0,0-1 0 0 0,-1 1 0 0 0,0-1 0 0 0,0-1 0 0 0,0 1 0 0 0,0-1 1 0 0,-1 1-1 0 0,1-1 0 0 0,-1-1 0 0 0,0 1 0 0 0,0-1 0 0 0,0 0 0 0 0,0-1 0 0 0,0 1 0 0 0,-3-1-20 0 0,1-50 71 0 0,11 11-110 0 0,2 0 0 0 0,2 0 1 0 0,1 0-1 0 0,2 1 0 0 0,1 0 0 0 0,10-19 39 0 0,10-36-307 0 0,60-152-2072 0 0,-7 95-4244 0 0,-62 117 160 0 0,-6 8-3819 0 0</inkml:trace>
  <inkml:trace contextRef="#ctx0" brushRef="#br0" timeOffset="9442.055">8730 1348 1936 0 0,'0'0'3664'0'0,"0"0"-1940"0"0,0 0-521 0 0,0 0 65 0 0,0 0 111 0 0,0 0 10 0 0,0 0-22 0 0,0 0-99 0 0,0 0-161 0 0,0 0-167 0 0,0 0-173 0 0,-2-9-139 0 0,-2-6-290 0 0,1 0 0 0 0,1 0 0 0 0,0 0 0 0 0,1 0 0 0 0,1 0 0 0 0,1 0 0 0 0,0 0 1 0 0,1-3-339 0 0,9-30 202 0 0,2 2-1 0 0,2-1 1 0 0,2 2 0 0 0,2 0 0 0 0,2 1 0 0 0,2 1 0 0 0,26-36-202 0 0,-16 45-395 0 0,-26 61-338 0 0,24 134 1028 0 0,-30-158-276 0 0,-1-1 1 0 0,1 1-1 0 0,0-1 1 0 0,0 0-1 0 0,0 1 0 0 0,0-1 1 0 0,0 0-1 0 0,0 0 1 0 0,1 0-1 0 0,-1 0 1 0 0,1 0-1 0 0,-1 0 1 0 0,1 0-1 0 0,0 0 1 0 0,0-1-1 0 0,0 1 0 0 0,0-1 1 0 0,0 1-1 0 0,0-1 1 0 0,0 0-1 0 0,0 0 1 0 0,0 0-1 0 0,1 0 1 0 0,-1 0-1 0 0,0 0 1 0 0,1-1-1 0 0,-1 1 0 0 0,1-1 1 0 0,-1 0-1 0 0,1 1 1 0 0,-1-1-1 0 0,0 0 1 0 0,1-1-1 0 0,-1 1 1 0 0,1 0-1 0 0,-1-1 1 0 0,1 1-1 0 0,-1-1 0 0 0,0 0 1 0 0,1 0-1 0 0,-1 0 1 0 0,0 0-1 0 0,0 0 1 0 0,0 0-1 0 0,1-1 1 0 0,-1 1-1 0 0,-1-1 1 0 0,1 1-1 0 0,0-1 1 0 0,0 0-1 0 0,0 1 0 0 0,-1-1 1 0 0,1 0-1 0 0,-1 0 1 0 0,0-1-1 0 0,1 0-19 0 0,214-223 504 0 0,-186 192-493 0 0,-23 25-22 0 0,0 1 0 0 0,0-1-1 0 0,1 2 1 0 0,-1-1 0 0 0,2 1 0 0 0,-1 0-1 0 0,1 1 1 0 0,0 0 0 0 0,6-3 11 0 0,-13 10-31 0 0,-1-1 0 0 0,0 1 1 0 0,1-1-1 0 0,-1 1 0 0 0,0 0 1 0 0,1 0-1 0 0,-1 0 0 0 0,0 0 1 0 0,0 0-1 0 0,0 0 0 0 0,0 0 1 0 0,0 0-1 0 0,0 0 0 0 0,0 0 1 0 0,0 1-1 0 0,0-1 0 0 0,0 0 1 0 0,-1 1-1 0 0,1-1 0 0 0,0 0 1 0 0,-1 1-1 0 0,0-1 0 0 0,1 1 1 0 0,-1-1-1 0 0,0 1 0 0 0,1-1 1 0 0,-1 1-1 0 0,0-1 0 0 0,0 1 1 0 0,0-1-1 0 0,-1 1 31 0 0,3 4-3 0 0,37 211 286 0 0,-38-214-379 0 0,0-1 0 0 0,0 1 0 0 0,0-1 0 0 0,1 0 0 0 0,-1 1 0 0 0,1-1 0 0 0,-1 0 1 0 0,1 0-1 0 0,0 0 0 0 0,0 0 0 0 0,0 0 0 0 0,0 0 0 0 0,0-1 0 0 0,0 1 0 0 0,1-1 0 0 0,-1 1 0 0 0,1-1 0 0 0,-1 0 0 0 0,1 0 1 0 0,-1 0-1 0 0,1 0 0 0 0,-1-1 0 0 0,1 1 0 0 0,0-1 0 0 0,1 1 96 0 0,46 1-8852 0 0,-39-2 5191 0 0,1 0-4185 0 0</inkml:trace>
  <inkml:trace contextRef="#ctx0" brushRef="#br0" timeOffset="9826.399">10100 568 10922 0 0,'0'0'768'0'0,"0"0"41"0"0,0 0 52 0 0,0 0 67 0 0,0 0 29 0 0,0 0-27 0 0,-34 24-28 0 0,-104 76-43 0 0,51-21 549 0 0,3 53-202 0 0,82-130-1206 0 0,1 0 0 0 0,0 1 0 0 0,0-1 0 0 0,0 1 0 0 0,0-1 1 0 0,1 1-1 0 0,-1-1 0 0 0,1 1 0 0 0,-1-1 0 0 0,1 1 0 0 0,0 0 1 0 0,0-1-1 0 0,0 1 0 0 0,0 0 0 0 0,1-1 0 0 0,-1 1 0 0 0,1-1 0 0 0,-1 1 1 0 0,1-1-1 0 0,0 1 0 0 0,0-1 0 0 0,0 1 0 0 0,0-1 0 0 0,1 0 0 0 0,-1 1 1 0 0,1-1-1 0 0,-1 0 0 0 0,1 0 0 0 0,0 0 0 0 0,0 0 0 0 0,-1-1 0 0 0,1 1 1 0 0,1 0-1 0 0,-1-1 0 0 0,0 1 0 0 0,0-1 0 0 0,1 0 0 0 0,-1 0 1 0 0,0 0-1 0 0,1 0 0 0 0,-1 0 0 0 0,1 0 0 0 0,-1-1 0 0 0,1 1 0 0 0,0-1 0 0 0,6 0 118 0 0,-1 0-1 0 0,1 0 0 0 0,0-1 0 0 0,-1 0 1 0 0,1-1-1 0 0,-1 0 0 0 0,1 0 0 0 0,-1-1 0 0 0,0 0 1 0 0,0-1-1 0 0,0 1 0 0 0,0-1 0 0 0,-1-1 1 0 0,0 0-1 0 0,0 0 0 0 0,0 0 0 0 0,2-2-117 0 0,107-114 697 0 0,-95 96-635 0 0,48-37-166 0 0,-54 105-945 0 0,-14-39 944 0 0,0-1 0 0 0,-1 1 0 0 0,1 0 0 0 0,1 0 0 0 0,-1-1 0 0 0,0 1 0 0 0,1-1 0 0 0,0 1 0 0 0,0-1-1 0 0,0 0 1 0 0,0 0 0 0 0,0 0 0 0 0,1 0 0 0 0,-1 0 0 0 0,1 0 0 0 0,0-1 0 0 0,0 1 0 0 0,0-1 0 0 0,0 0-1 0 0,0 0 1 0 0,1 0 0 0 0,-1 0 0 0 0,1-1 0 0 0,-1 1 0 0 0,1-1 0 0 0,-1 0 0 0 0,1 0 0 0 0,0 0 0 0 0,0 0-1 0 0,-1-1 1 0 0,5 1 105 0 0,5-1-1642 0 0,20-1-7762 0 0,-24-2 1553 0 0</inkml:trace>
  <inkml:trace contextRef="#ctx0" brushRef="#br0" timeOffset="10459.15">10584 557 11690 0 0,'0'0'610'0'0,"0"0"-101"0"0,0 0 92 0 0,0 0 152 0 0,0 0 46 0 0,0 0-83 0 0,0 0-123 0 0,0 0-119 0 0,0 0-111 0 0,-21 33-102 0 0,-64 103-101 0 0,61-73-23 0 0,25-52-106 0 0,-1-6-5 0 0,0 1 0 0 0,0 0-1 0 0,0-1 1 0 0,1 1 0 0 0,0 0 0 0 0,0-1-1 0 0,0 1 1 0 0,1-1 0 0 0,0 1 0 0 0,0-1 0 0 0,0 0-1 0 0,1 0 1 0 0,-1 0 0 0 0,1 0 0 0 0,1 0-1 0 0,-1-1 1 0 0,0 1 0 0 0,1-1 0 0 0,0 0-1 0 0,0 0 1 0 0,1 0 0 0 0,-1 0 0 0 0,1-1-1 0 0,-1 0 1 0 0,3 1-26 0 0,6 1 207 0 0,1 0-1 0 0,0-1 0 0 0,0-1 1 0 0,0 0-1 0 0,0-1 0 0 0,0 0 1 0 0,1-1-1 0 0,-1-1 0 0 0,1 0 1 0 0,-1-1-1 0 0,1 0 1 0 0,-1-2-1 0 0,0 1 0 0 0,0-2 1 0 0,0 0-207 0 0,17-8 223 0 0,-1-2 0 0 0,0-1 0 0 0,-1-1 0 0 0,-1-1 1 0 0,0-2-1 0 0,-2-1 0 0 0,0-1 0 0 0,-1-1 0 0 0,-2-1 0 0 0,0-1 1 0 0,-1-1-1 0 0,-2-1 0 0 0,0-1 0 0 0,5-12-223 0 0,-8 18-1 0 0,0 0 0 0 0,-2-1 0 0 0,0-1 0 0 0,-2 0 0 0 0,0-1 0 0 0,-2 0 0 0 0,-1-1 0 0 0,0 0 0 0 0,-2-1 0 0 0,-1 0 0 0 0,-1 0 0 0 0,-1-1 0 0 0,-2 1 0 0 0,0-1 0 0 0,-2 0 0 0 0,-1 0 0 0 0,-1 0 0 0 0,-2-3 1 0 0,2 23-37 0 0,-1 0 1 0 0,1 0-1 0 0,-2 1 1 0 0,1-1-1 0 0,-1 0 1 0 0,0 1 0 0 0,0 0-1 0 0,-1 0 1 0 0,1 0-1 0 0,-1 0 1 0 0,-1 0-1 0 0,1 1 1 0 0,-1 0-1 0 0,0 0 1 0 0,0 0 0 0 0,-1 0-1 0 0,1 1 1 0 0,-1 0-1 0 0,0 0 1 0 0,0 0-1 0 0,-1 1 1 0 0,1 0-1 0 0,0 1 1 0 0,-1-1 0 0 0,0 1-1 0 0,0 0 1 0 0,0 1-1 0 0,0-1 1 0 0,0 1-1 0 0,0 1 1 0 0,0 0 0 0 0,0 0-1 0 0,0 0 1 0 0,-3 1 36 0 0,-9 4-60 0 0,0 1 0 0 0,0 0 0 0 0,1 2 1 0 0,0 0-1 0 0,1 1 0 0 0,-1 1 0 0 0,2 1 0 0 0,-1 0 1 0 0,2 1-1 0 0,0 0 0 0 0,0 2 0 0 0,1 0 1 0 0,1 0-1 0 0,0 1 0 0 0,1 1 0 0 0,0 0 1 0 0,2 0-1 0 0,0 1 0 0 0,1 1 0 0 0,0 0 0 0 0,2 0 1 0 0,-6 19 59 0 0,7-24-20 0 0,2 0 0 0 0,-1 0 0 0 0,2 0 0 0 0,-1 1 0 0 0,2-1 1 0 0,0 1-1 0 0,1 0 0 0 0,0 0 0 0 0,1 0 0 0 0,0 0 0 0 0,1-1 1 0 0,1 1-1 0 0,0 0 0 0 0,1-1 0 0 0,1 1 0 0 0,0-1 0 0 0,1 0 0 0 0,0 0 1 0 0,0 0-1 0 0,2-1 0 0 0,0 0 0 0 0,0 0 0 0 0,1-1 0 0 0,0 0 1 0 0,3 2 19 0 0,2-1 50 0 0,0-1 1 0 0,1-1 0 0 0,1 0 0 0 0,0-1 0 0 0,0 0-1 0 0,0-2 1 0 0,1 1 0 0 0,0-2 0 0 0,1 0 0 0 0,0-1 0 0 0,0-1-1 0 0,0 0 1 0 0,0-1 0 0 0,0-1 0 0 0,1-1 0 0 0,3 0-51 0 0,12-1 211 0 0,0-2 1 0 0,0-1 0 0 0,0-1 0 0 0,-1-1-1 0 0,0-2 1 0 0,0-2 0 0 0,-1-1 0 0 0,9-4-212 0 0,-8 1 125 0 0,-1-1 0 0 0,0-1 0 0 0,-1-2 0 0 0,-1-1 0 0 0,0-2 0 0 0,-1 0 0 0 0,-2-2 1 0 0,0-1-1 0 0,-1-1 0 0 0,20-25-125 0 0,-39 41 41 0 0,1-1 0 0 0,-1 0 0 0 0,0 0 1 0 0,-1 0-1 0 0,0-1 0 0 0,-1 0 0 0 0,0 0 1 0 0,0 0-1 0 0,-1 0 0 0 0,0-1 0 0 0,-1 1 1 0 0,0-1-1 0 0,-1 1 0 0 0,0-11-41 0 0,-2 19-12 0 0,0 1-1 0 0,0 0 0 0 0,-1 0 1 0 0,1 0-1 0 0,-1-1 0 0 0,1 1 1 0 0,-1 1-1 0 0,0-1 1 0 0,1 0-1 0 0,-1 0 0 0 0,0 1 1 0 0,0-1-1 0 0,1 1 0 0 0,-1-1 1 0 0,0 1-1 0 0,0 0 1 0 0,0-1-1 0 0,0 1 0 0 0,1 0 1 0 0,-1 0-1 0 0,0 1 1 0 0,0-1-1 0 0,0 0 0 0 0,0 1 1 0 0,1-1-1 0 0,-1 1 0 0 0,0-1 1 0 0,-1 1 12 0 0,-9 5-48 0 0,0-1 1 0 0,1 2-1 0 0,-1-1 1 0 0,1 2-1 0 0,1-1 1 0 0,-1 2-1 0 0,1-1 1 0 0,0 1-1 0 0,1 1 1 0 0,0 0-1 0 0,1 0 48 0 0,-8 8-48 0 0,2 0-1 0 0,0 1 1 0 0,1 1 0 0 0,1 0-1 0 0,0 0 1 0 0,2 1 0 0 0,1 1-1 0 0,0-1 1 0 0,2 2 0 0 0,0-1-1 0 0,2 1 1 0 0,0 0 0 0 0,2 0-1 0 0,0 0 1 0 0,2 0 0 0 0,0 1-1 0 0,3 16 49 0 0,-1-34-9 0 0,0 0-1 0 0,0 0 1 0 0,1 0-1 0 0,0 0 0 0 0,0 0 1 0 0,1 0-1 0 0,-1 0 0 0 0,1-1 1 0 0,0 1-1 0 0,1-1 1 0 0,0 0-1 0 0,-1 0 0 0 0,2 0 1 0 0,-1-1-1 0 0,0 0 0 0 0,1 1 1 0 0,0-1-1 0 0,0-1 0 0 0,0 1 1 0 0,0-1-1 0 0,1 0 1 0 0,-1 0-1 0 0,1 0 0 0 0,0-1 1 0 0,0 0-1 0 0,0 0 0 0 0,2 0 10 0 0,18 4-17 0 0,0-1 0 0 0,1-2 0 0 0,0 0 0 0 0,0-2 0 0 0,18-1 17 0 0,126-22-1413 0 0,-60-7-6940 0 0,-77 18-3057 0 0</inkml:trace>
  <inkml:trace contextRef="#ctx0" brushRef="#br0" timeOffset="27879.171">7902 2887 5953 0 0,'0'0'627'0'0,"0"0"23"0"0,0 0 222 0 0,0 0 277 0 0,0 0 144 0 0,0 0-49 0 0,0 0-164 0 0,0 0-174 0 0,0 0-137 0 0,0 0-118 0 0,0 0-104 0 0,-27 19-91 0 0,-82 60-77 0 0,36-15 926 0 0,72-64-1300 0 0,1 1 1 0 0,-1-1-1 0 0,1 0 0 0 0,-1 1 0 0 0,1-1 1 0 0,-1 0-1 0 0,1 1 0 0 0,-1-1 0 0 0,1 1 1 0 0,0-1-1 0 0,-1 1 0 0 0,1-1 0 0 0,0 1 1 0 0,0-1-1 0 0,-1 1 0 0 0,1-1 0 0 0,0 1 1 0 0,0-1-1 0 0,0 1 0 0 0,-1-1 0 0 0,1 1 0 0 0,0-1 1 0 0,0 1-1 0 0,0 0 0 0 0,0-1 0 0 0,0 1 1 0 0,0-1-1 0 0,0 1 0 0 0,0-1 0 0 0,1 1 1 0 0,-1 0-1 0 0,0-1 0 0 0,0 1 0 0 0,0-1 1 0 0,0 1-1 0 0,1-1 0 0 0,-1 1 0 0 0,0-1 1 0 0,1 1-1 0 0,-1-1 0 0 0,0 0 0 0 0,1 1 1 0 0,-1-1-1 0 0,1 1 0 0 0,-1-1 0 0 0,0 0 1 0 0,1 1-1 0 0,-1-1 0 0 0,1 0 0 0 0,-1 1 1 0 0,1-1-1 0 0,-1 0 0 0 0,1 0 0 0 0,0 1-5 0 0,39 9 196 0 0,-24-7-119 0 0,2 1 5 0 0,-11-3-49 0 0,-1-1 1 0 0,1 0 0 0 0,-1 1 0 0 0,0 1-1 0 0,1-1 1 0 0,-1 1 0 0 0,0 0 0 0 0,0 0-1 0 0,0 1 1 0 0,0-1 0 0 0,0 1 0 0 0,-1 1-1 0 0,1-1 1 0 0,-1 1 0 0 0,0 0 0 0 0,0 0-1 0 0,0 0 1 0 0,-1 1 0 0 0,1 0 0 0 0,-1 0 0 0 0,0 0-1 0 0,-1 0 1 0 0,1 1 0 0 0,-1 0 0 0 0,0-1-1 0 0,0 1 1 0 0,-1 0 0 0 0,0 0 0 0 0,0 1-1 0 0,0-1 1 0 0,-1 0 0 0 0,0 1-34 0 0,-3 8 144 0 0,-2 0 0 0 0,0 0-1 0 0,0 0 1 0 0,-1 0 0 0 0,-1-1 0 0 0,-1 0 0 0 0,0 0-1 0 0,-1 0 1 0 0,0-1 0 0 0,-1-1 0 0 0,0 1 0 0 0,-1-1 0 0 0,-1-1-1 0 0,1 0 1 0 0,-2 0 0 0 0,0-1 0 0 0,0 0 0 0 0,-7 2-144 0 0,-29 32 111 0 0,-35 18-483 0 0,108-87-6780 0 0,12-10-748 0 0,-20 22 1025 0 0</inkml:trace>
  <inkml:trace contextRef="#ctx0" brushRef="#br0" timeOffset="28365.631">8176 3476 6353 0 0,'0'0'2601'0'0,"0"0"-531"0"0,0 0-325 0 0,0 0-70 0 0,0 0-68 0 0,0 0-80 0 0,0 0-168 0 0,0 0-169 0 0,0 0-180 0 0,0 0-201 0 0,0 0-169 0 0,0 0-156 0 0,20-18-134 0 0,63-59-105 0 0,94-118 309 0 0,-148 166-518 0 0,9-11-3 0 0,3 2-1 0 0,0 1 1 0 0,3 2-1 0 0,9-3-32 0 0,-52 37-7 0 0,-1 0 0 0 0,1 0 0 0 0,0 1-1 0 0,0-1 1 0 0,-1 0 0 0 0,1 1 0 0 0,0-1-1 0 0,0 1 1 0 0,0-1 0 0 0,0 1 0 0 0,0-1 0 0 0,0 1-1 0 0,0 0 1 0 0,0 0 0 0 0,0-1 0 0 0,0 1-1 0 0,0 0 1 0 0,0 0 0 0 0,0 0 0 0 0,0 0 0 0 0,0 0-1 0 0,0 0 1 0 0,0 0 0 0 0,0 0 0 0 0,0 1-1 0 0,0-1 1 0 0,0 0 0 0 0,0 1 0 0 0,0-1 0 0 0,0 0-1 0 0,0 1 1 0 0,0-1 0 0 0,0 1 0 0 0,0 0-1 0 0,0-1 1 0 0,0 1 0 0 0,-1 0 0 0 0,1-1 0 0 0,0 1-1 0 0,-1 0 1 0 0,1 0 0 0 0,0 0 0 0 0,-1 0 0 0 0,1-1-1 0 0,-1 1 1 0 0,1 0 0 0 0,-1 0 0 0 0,0 0-1 0 0,1 0 1 0 0,-1 0 0 0 0,0 0 0 0 0,0 0 0 0 0,0 0-1 0 0,1 0 1 0 0,-1 1 0 0 0,0-1 0 0 0,0 0-1 0 0,-1 0 1 0 0,1 0 0 0 0,0 0 0 0 0,0 0 0 0 0,0 0-1 0 0,-1 0 1 0 0,1 0 0 0 0,-1 0 0 0 0,1 0-1 0 0,0 0 1 0 0,-1-1 0 0 0,0 1 0 0 0,0 1 7 0 0,-31 232 109 0 0,31-232-107 0 0,1-1 0 0 0,0 0 0 0 0,-1 1 0 0 0,1-1 0 0 0,0 1 0 0 0,0-1 0 0 0,0 0 0 0 0,0 1-1 0 0,0-1 1 0 0,1 0 0 0 0,-1 1 0 0 0,0-1 0 0 0,1 1 0 0 0,-1-1 0 0 0,1 0 0 0 0,-1 0 0 0 0,1 1 0 0 0,0-1 0 0 0,-1 0 0 0 0,1 0 0 0 0,0 0 0 0 0,0 1 0 0 0,0-1-1 0 0,0 0 1 0 0,0 0 0 0 0,0-1 0 0 0,0 1 0 0 0,0 0 0 0 0,0 0 0 0 0,0 0 0 0 0,1-1 0 0 0,-1 1 0 0 0,0-1 0 0 0,0 1 0 0 0,1-1 0 0 0,-1 1 0 0 0,0-1-1 0 0,1 0 1 0 0,-1 1 0 0 0,1-1 0 0 0,-1 0 0 0 0,0 0 0 0 0,1 0 0 0 0,-1 0 0 0 0,1 0 0 0 0,-1-1 0 0 0,2 1-2 0 0,13-2 51 0 0,1-1 1 0 0,-1-1 0 0 0,0 0-1 0 0,0-1 1 0 0,0-1 0 0 0,-1-1-1 0 0,0 0 1 0 0,0 0 0 0 0,0-2-1 0 0,-1 0 1 0 0,5-4-52 0 0,45-25 33 0 0,-44 27-30 0 0,65-19-356 0 0,-84 32 335 0 0,1-1 0 0 0,-1 1 0 0 0,0-1 0 0 0,0 1 1 0 0,0-1-1 0 0,0 1 0 0 0,0 0 0 0 0,0 0 1 0 0,0 0-1 0 0,-1-1 0 0 0,1 1 0 0 0,0 0 0 0 0,-1 0 1 0 0,0 0-1 0 0,1 0 0 0 0,-1 0 0 0 0,0 0 1 0 0,0 0-1 0 0,0 0 0 0 0,0 0 0 0 0,-1 0 1 0 0,1 0-1 0 0,0 0 0 0 0,-1 0 18 0 0,1 4-27 0 0,-1-5-55 0 0,1 0 0 0 0,-1 0-1 0 0,1 1 1 0 0,0-1 0 0 0,-1 0 0 0 0,1 1-1 0 0,0-1 1 0 0,0 1 0 0 0,0-1 0 0 0,0 0-1 0 0,0 1 1 0 0,0-1 0 0 0,0 0-1 0 0,1 1 1 0 0,-1-1 0 0 0,0 0 0 0 0,1 1-1 0 0,-1-1 1 0 0,1 0 0 0 0,-1 0 0 0 0,1 0-1 0 0,0 1 1 0 0,0-1 0 0 0,-1 0 0 0 0,1 0-1 0 0,0 0 1 0 0,0 0 0 0 0,0 0 0 0 0,0 0-1 0 0,0 0 1 0 0,0-1 0 0 0,0 1 0 0 0,1 0-1 0 0,-1 0 1 0 0,0-1 0 0 0,0 1 0 0 0,1-1-1 0 0,-1 1 1 0 0,0-1 0 0 0,0 0-1 0 0,1 1 1 0 0,-1-1 0 0 0,1 0 0 0 0,-1 0-1 0 0,0 0 1 0 0,1 0 0 0 0,-1 0 82 0 0,4 0-808 0 0,27-2-4386 0 0,-10-4-2323 0 0,-9-1 1025 0 0</inkml:trace>
  <inkml:trace contextRef="#ctx0" brushRef="#br0" timeOffset="29215.144">9710 2895 7362 0 0,'0'0'2651'0'0,"0"0"-1112"0"0,0 0-267 0 0,0 0 87 0 0,0 0 16 0 0,0 0-103 0 0,0 0-129 0 0,0 0-132 0 0,-32 15-128 0 0,-99 49-147 0 0,13 15 571 0 0,98-63-1219 0 0,0 1 0 0 0,1 1 0 0 0,1 1 0 0 0,0 0 0 0 0,1 1 0 0 0,-2 6-88 0 0,17-24-8 0 0,1 0 1 0 0,-1-1-1 0 0,1 1 0 0 0,0 0 0 0 0,0-1 0 0 0,0 1 1 0 0,0 0-1 0 0,0 0 0 0 0,0 0 0 0 0,0 0 1 0 0,0 0-1 0 0,1 0 0 0 0,-1 0 0 0 0,1 0 1 0 0,0 0-1 0 0,-1 0 0 0 0,1 1 0 0 0,0-1 0 0 0,0 0 1 0 0,1 0-1 0 0,-1 0 0 0 0,0 0 0 0 0,1 0 1 0 0,-1 0-1 0 0,1 0 0 0 0,-1 0 0 0 0,1 0 0 0 0,0 0 1 0 0,0 0-1 0 0,0 0 0 0 0,0 0 0 0 0,1 0 1 0 0,-1-1-1 0 0,0 1 0 0 0,1 0 0 0 0,-1-1 0 0 0,1 1 1 0 0,-1-1-1 0 0,1 0 0 0 0,0 1 0 0 0,-1-1 1 0 0,1 0-1 0 0,0 0 0 0 0,0 0 0 0 0,0 0 0 0 0,0-1 1 0 0,0 1-1 0 0,0 0 0 0 0,0-1 0 0 0,0 0 1 0 0,0 1-1 0 0,1-1 0 0 0,0 0 8 0 0,22-1 35 0 0,-1-1 0 0 0,1-1-1 0 0,-1-1 1 0 0,0-1 0 0 0,0-2 0 0 0,0 0 0 0 0,-1-1-1 0 0,0-2 1 0 0,-1 0 0 0 0,0-1 0 0 0,0-2-1 0 0,12-9-34 0 0,203-146 189 0 0,-207 156-410 0 0,-31 39-17 0 0,-26 119 110 0 0,27-143 122 0 0,0 0 1 0 0,-1 0-1 0 0,1 1 1 0 0,1-1 0 0 0,-1 0-1 0 0,0 0 1 0 0,1 1-1 0 0,0-1 1 0 0,0 0 0 0 0,0 0-1 0 0,0 0 1 0 0,0 0-1 0 0,0 0 1 0 0,1 0 0 0 0,0 0-1 0 0,-1 0 1 0 0,1-1-1 0 0,0 1 1 0 0,0-1 0 0 0,1 1-1 0 0,-1-1 1 0 0,0 0-1 0 0,1 0 1 0 0,-1 0-1 0 0,1 0 1 0 0,0 0 0 0 0,0-1-1 0 0,0 1 1 0 0,0-1-1 0 0,0 1 1 0 0,0-1 0 0 0,0 0-1 0 0,0-1 1 0 0,0 1-1 0 0,3 0 6 0 0,4 0 89 0 0,1 0 0 0 0,0 0 0 0 0,-1-1 0 0 0,1-1 0 0 0,-1 0 0 0 0,1 0 0 0 0,-1-1 0 0 0,1 0-1 0 0,-1-1 1 0 0,0 0 0 0 0,0-1 0 0 0,0 0 0 0 0,-1 0 0 0 0,1-1 0 0 0,-1 0 0 0 0,7-6-89 0 0,132-119 1734 0 0,-92 75-1406 0 0,-28 32-351 0 0,-1-2 1 0 0,-1 0-1 0 0,-1-2 0 0 0,-1-1 1 0 0,-2 0-1 0 0,-1-2 0 0 0,-1-1 1 0 0,-1 0-1 0 0,-2-1 0 0 0,-1-1 1 0 0,-2-1-1 0 0,-1 0 0 0 0,7-33 23 0 0,-20 66-19 0 0,1 0-1 0 0,-1 0 0 0 0,1-1 1 0 0,-1 1-1 0 0,0 0 0 0 0,0-1 1 0 0,0 1-1 0 0,1 0 0 0 0,-1-1 1 0 0,-1 1-1 0 0,1 0 0 0 0,0-1 1 0 0,0 1-1 0 0,0 0 0 0 0,-1-1 1 0 0,1 1-1 0 0,-1 0 0 0 0,1-1 1 0 0,-1 1-1 0 0,1 0 0 0 0,-1 0 1 0 0,0 0-1 0 0,1 0 0 0 0,-1-1 1 0 0,0 1-1 0 0,0 0 0 0 0,0 0 1 0 0,0 1-1 0 0,0-1 0 0 0,0 0 1 0 0,0 0-1 0 0,0 0 0 0 0,-1 1 1 0 0,1-1-1 0 0,0 0 0 0 0,0 1 1 0 0,0 0-1 0 0,-1-1 0 0 0,1 1 1 0 0,0-1-1 0 0,-1 1 0 0 0,1 0 1 0 0,0 0-1 0 0,-1 0 0 0 0,1 0 1 0 0,0 0-1 0 0,-1 0 0 0 0,1 0 1 0 0,-1 0-1 0 0,1 1 0 0 0,0-1 1 0 0,0 1-1 0 0,-1-1 0 0 0,1 0 1 0 0,0 1-1 0 0,0 0 0 0 0,-1-1 1 0 0,1 1-1 0 0,0 0 0 0 0,0 0 1 0 0,0 0-1 0 0,0-1 0 0 0,0 2 20 0 0,-17 10-76 0 0,1 0-1 0 0,1 2 0 0 0,0 0 1 0 0,0 1-1 0 0,2 1 0 0 0,0 0 1 0 0,1 1-1 0 0,0 0 0 0 0,1 1 1 0 0,-7 15 76 0 0,7-16-90 0 0,1 2 0 0 0,0-1 1 0 0,1 2-1 0 0,1-1 1 0 0,1 1-1 0 0,1 0 1 0 0,1 1-1 0 0,0 0 1 0 0,2 0-1 0 0,0 0 0 0 0,1 1 1 0 0,2-1-1 0 0,0 19 90 0 0,2-35-30 0 0,0 0 0 0 0,0 0 0 0 0,1 0-1 0 0,0 0 1 0 0,0 0 0 0 0,0 0 0 0 0,1 0-1 0 0,-1-1 1 0 0,1 1 0 0 0,0-1 0 0 0,1 0-1 0 0,-1 0 1 0 0,1 0 0 0 0,0 0 0 0 0,-1 0-1 0 0,2-1 1 0 0,-1 0 0 0 0,0 0 0 0 0,1 0-1 0 0,-1 0 1 0 0,1-1 0 0 0,0 0 0 0 0,0 0-1 0 0,0 0 1 0 0,0 0 0 0 0,0-1 0 0 0,0 0-1 0 0,4 0 31 0 0,5 2 90 0 0,0-2-1 0 0,0 1 1 0 0,1-2-1 0 0,-1 0 1 0 0,0-1-1 0 0,0 0 1 0 0,1-1-1 0 0,-1-1 1 0 0,0 0-1 0 0,2-2-89 0 0,23-9 367 0 0,0-2-1 0 0,-1-1 1 0 0,-1-3 0 0 0,-1 0-1 0 0,0-3 1 0 0,-2-1-1 0 0,-1-1 1 0 0,-1-2-1 0 0,17-18-366 0 0,10-16 134 0 0,-3-3 0 0 0,-2-2 0 0 0,-4-2-1 0 0,8-18-133 0 0,-53 77-20 0 0,-1 4 5 0 0,0 0 1 0 0,0-1-1 0 0,-1 0 0 0 0,1 0 0 0 0,-1 0 1 0 0,-1 0-1 0 0,1 0 0 0 0,-1-1 0 0 0,-1 1 1 0 0,1-1-1 0 0,-1 1 0 0 0,1-7 15 0 0,-2 13-5 0 0,0-1 0 0 0,0 0 0 0 0,-1 0 0 0 0,1 0 0 0 0,0 1 0 0 0,0-1 0 0 0,-1 0 0 0 0,1 0 0 0 0,0 1 0 0 0,-1-1 0 0 0,1 0 1 0 0,-1 1-1 0 0,1-1 0 0 0,-1 0 0 0 0,1 1 0 0 0,-1-1 0 0 0,1 1 0 0 0,-1-1 0 0 0,1 1 0 0 0,-1-1 0 0 0,0 1 0 0 0,1-1 0 0 0,-1 1 0 0 0,0-1 0 0 0,0 1 0 0 0,1 0 0 0 0,-1 0 0 0 0,0-1 0 0 0,0 1 0 0 0,1 0 0 0 0,-1 0 0 0 0,0 0 0 0 0,0 0 0 0 0,0 0 0 0 0,1 0 0 0 0,-1 0 0 0 0,0 0 0 0 0,0 0 0 0 0,0 0 0 0 0,1 0 0 0 0,-1 1 1 0 0,0-1-1 0 0,0 0 0 0 0,1 0 0 0 0,-1 1 0 0 0,0-1 0 0 0,0 1 0 0 0,1-1 0 0 0,-1 1 5 0 0,-40 20-304 0 0,16 2 260 0 0,2 0 0 0 0,1 1-1 0 0,1 1 1 0 0,1 1 0 0 0,1 1-1 0 0,1 1 1 0 0,2 0 0 0 0,1 1-1 0 0,1 1 1 0 0,1 0 0 0 0,2 1 0 0 0,1 1-1 0 0,-2 16 45 0 0,8-38-49 0 0,1-1-1 0 0,0 1 1 0 0,0 0-1 0 0,1 0 1 0 0,1 0 0 0 0,-1 0-1 0 0,2 1 1 0 0,-1-1-1 0 0,2 0 1 0 0,-1 0-1 0 0,1 1 1 0 0,1-1 0 0 0,0 0-1 0 0,0 0 1 0 0,1 0-1 0 0,0 0 1 0 0,1-1-1 0 0,0 1 1 0 0,0-1 0 0 0,1 0-1 0 0,0 0 1 0 0,1-1-1 0 0,0 1 1 0 0,0-1-1 0 0,1-1 1 0 0,0 1 0 0 0,1-1-1 0 0,-1 0 1 0 0,1-1-1 0 0,6 4 50 0 0,89 16-2901 0 0,-68-24-1141 0 0,0-4-3567 0 0,-17-1-793 0 0</inkml:trace>
  <inkml:trace contextRef="#ctx0" brushRef="#br0" timeOffset="30462.977">1229 5509 9754 0 0,'0'0'2523'0'0,"0"0"-2052"0"0,0 0-686 0 0,0 0 45 0 0,0 0 366 0 0,0 0 277 0 0,0 0 139 0 0,0 0 52 0 0,0 0-31 0 0,10 32-83 0 0,33 107-99 0 0,47 193 775 0 0,-52-126-628 0 0,-32-88 901 0 0,-7-117-1412 0 0,0 0-1 0 0,0 0 1 0 0,0-1-1 0 0,-1 1 0 0 0,1 0 1 0 0,0 0-1 0 0,0-1 0 0 0,-1 1 1 0 0,1-1-1 0 0,-1 1 0 0 0,1-1 1 0 0,0 0-1 0 0,-1 1 1 0 0,1-1-1 0 0,-1 0 0 0 0,1 0 1 0 0,0 0-1 0 0,-1 0 0 0 0,1 0 1 0 0,-1 0-1 0 0,1-1 0 0 0,-1 1 1 0 0,1 0-1 0 0,0-1 1 0 0,-1 1-1 0 0,1-1 0 0 0,0 1 1 0 0,-1-1-1 0 0,1 0 0 0 0,0 1 1 0 0,0-1-1 0 0,0 0 0 0 0,-1-1-86 0 0,-4-5 44 0 0,1-2 0 0 0,0 1 0 0 0,0 0 0 0 0,1-1 0 0 0,0 0 0 0 0,1 0 0 0 0,0 0 0 0 0,0-1 0 0 0,1 1 0 0 0,0-1 0 0 0,1 1 0 0 0,0-1-1 0 0,0 0 1 0 0,1 1 0 0 0,0-1 0 0 0,2-7-44 0 0,3-27-21 0 0,2 0 0 0 0,1 0-1 0 0,3 1 1 0 0,2 0 0 0 0,1 1-1 0 0,2 1 1 0 0,2 0 0 0 0,2 1-1 0 0,1 1 1 0 0,2 1 21 0 0,-11 16-5 0 0,14-28-33 0 0,2 1 1 0 0,2 1 0 0 0,3 1 0 0 0,1 2 0 0 0,29-29 37 0 0,-57 68-9 0 0,1-1 1 0 0,-1 1-1 0 0,1 0 0 0 0,1 0 0 0 0,-1 1 1 0 0,1 0-1 0 0,0 0 0 0 0,0 1 0 0 0,0 0 1 0 0,1 0-1 0 0,-1 1 0 0 0,1 0 0 0 0,0 0 1 0 0,0 1-1 0 0,0 1 0 0 0,0-1 1 0 0,0 1-1 0 0,6 1 9 0 0,-10 2-4 0 0,0 1 0 0 0,-1-1 0 0 0,1 1 1 0 0,-1 0-1 0 0,1 1 0 0 0,-1-1 0 0 0,0 1 1 0 0,0 0-1 0 0,-1 0 0 0 0,1 0 0 0 0,-1 1 1 0 0,0-1-1 0 0,0 1 0 0 0,0-1 0 0 0,-1 1 0 0 0,0 0 1 0 0,0 0-1 0 0,0 0 0 0 0,0 1 0 0 0,-1-1 1 0 0,0 0-1 0 0,0 1 0 0 0,0-1 0 0 0,-1 0 0 0 0,0 1 1 0 0,0-1-1 0 0,0 1 0 0 0,0-1 0 0 0,-2 4 4 0 0,1 16 75 0 0,-1 0-1 0 0,-1 0 1 0 0,-2 0-1 0 0,0-1 1 0 0,-1 1-1 0 0,-2-1 1 0 0,-1-1-1 0 0,0 1 0 0 0,-2-1 1 0 0,0-1-1 0 0,-2 0 1 0 0,-1-1-1 0 0,0 0 1 0 0,-1-1-1 0 0,-2-1 1 0 0,0 0-1 0 0,-18 15-74 0 0,29-28 1 0 0,-5 7-16 0 0,0 0 1 0 0,0-1 0 0 0,-1 0-1 0 0,-1-1 1 0 0,0-1-1 0 0,0 0 1 0 0,-1-1 0 0 0,0 0-1 0 0,-1-1 1 0 0,0 0 0 0 0,0-2-1 0 0,-1 1 1 0 0,0-2-1 0 0,0 0 1 0 0,0-1 0 0 0,-4 0 14 0 0,19-4-89 0 0,0 0 1 0 0,-1 0 0 0 0,1 0 0 0 0,0 0 0 0 0,0 0 0 0 0,0-1-1 0 0,-1 1 1 0 0,1 0 0 0 0,0 0 0 0 0,0-1 0 0 0,0 1 0 0 0,0-1 0 0 0,0 1-1 0 0,0-1 1 0 0,0 1 0 0 0,0-1 0 0 0,0 0 0 0 0,0 0 0 0 0,0 1-1 0 0,0-1 1 0 0,0 0 0 0 0,0 0 0 0 0,1 0 0 0 0,-1 0 0 0 0,0 0-1 0 0,1 0 1 0 0,-1 0 0 0 0,0 0 0 0 0,1 0 0 0 0,0 0 0 0 0,-1 0-1 0 0,1-1 1 0 0,0 1 0 0 0,-1 0 0 0 0,1 0 0 0 0,0 0 0 0 0,0 0-1 0 0,0-1 1 0 0,0 1 0 0 0,0 0 0 0 0,0 0 0 0 0,0 0 0 0 0,1-1 0 0 0,-1 1-1 0 0,0 0 1 0 0,1 0 0 0 0,-1 0 0 0 0,1-1 88 0 0,23-53-5968 0 0,-8 30 1043 0 0,-3 8-3134 0 0</inkml:trace>
  <inkml:trace contextRef="#ctx0" brushRef="#br0" timeOffset="31421.25">2517 5225 8434 0 0,'0'0'3224'0'0,"0"0"-2133"0"0,0 0-454 0 0,0 0 196 0 0,0 0 171 0 0,0 0 31 0 0,-35 32-80 0 0,-114 103-92 0 0,51-18 607 0 0,87-102-1267 0 0,-8 12 146 0 0,2 0-1 0 0,0 0 1 0 0,2 2-1 0 0,1 0 0 0 0,-1 7-348 0 0,14-34 8 0 0,0 0 1 0 0,0 0-1 0 0,0 0 0 0 0,0 0 0 0 0,0 0 1 0 0,0 0-1 0 0,1 0 0 0 0,-1 1 0 0 0,1-1 1 0 0,-1 0-1 0 0,1 0 0 0 0,0 1 0 0 0,0-1 0 0 0,0 0 1 0 0,0 0-1 0 0,1 1 0 0 0,-1-1 0 0 0,0 0 1 0 0,1 0-1 0 0,0 1 0 0 0,-1-1 0 0 0,1 0 1 0 0,0 0-1 0 0,0 0 0 0 0,0 0 0 0 0,1 0 0 0 0,-1 0 1 0 0,0 0-1 0 0,1-1 0 0 0,-1 1 0 0 0,1 0 1 0 0,-1-1-1 0 0,1 1 0 0 0,0-1 0 0 0,0 0 0 0 0,0 1 1 0 0,0-1-1 0 0,0 0 0 0 0,0 0 0 0 0,0 0 1 0 0,0 0-1 0 0,0-1 0 0 0,0 1 0 0 0,1-1 1 0 0,-1 1-1 0 0,0-1 0 0 0,2 0-8 0 0,13-2 73 0 0,-1 0 0 0 0,1-2-1 0 0,-1 0 1 0 0,0-1 0 0 0,0 0 0 0 0,-1-2-1 0 0,1 1 1 0 0,-2-2 0 0 0,1 0 0 0 0,-1-1-1 0 0,0-1 1 0 0,-1 0 0 0 0,0 0 0 0 0,0-1-1 0 0,-1-1 1 0 0,-1 0 0 0 0,0-1 0 0 0,2-3-73 0 0,9-8 38 0 0,0-1 1 0 0,-1-1-1 0 0,-2 0 1 0 0,0-2-1 0 0,-2 0 1 0 0,-1-1-1 0 0,7-20-38 0 0,-17 34-206 0 0,-7 25-304 0 0,-1 3 421 0 0,-1 2 52 0 0,-4 129-321 0 0,8-140 355 0 0,0 0 0 0 0,-1-1 0 0 0,1 1 0 0 0,0 0 0 0 0,1-1 0 0 0,-1 1 0 0 0,1 0 0 0 0,-1-1 0 0 0,1 0 0 0 0,0 1 0 0 0,0-1 0 0 0,1 0 0 0 0,-1 0 0 0 0,1 0 0 0 0,-1 0 1 0 0,1-1-1 0 0,0 1 0 0 0,0-1 0 0 0,0 0 0 0 0,1 0 0 0 0,-1 0 0 0 0,0 0 0 0 0,1 0 0 0 0,-1-1 0 0 0,1 1 0 0 0,0-1 0 0 0,-1 0 0 0 0,1 0 0 0 0,0 0 0 0 0,0-1 0 0 0,0 1 0 0 0,-1-1 0 0 0,1 0 0 0 0,0 0 0 0 0,0-1 3 0 0,25-3 76 0 0,0-2 0 0 0,-1-2 1 0 0,0 0-1 0 0,0-2 0 0 0,-1-1 1 0 0,0-1-1 0 0,-1-1 0 0 0,0-1 0 0 0,-1-2 1 0 0,-1 0-1 0 0,0-2 0 0 0,-2 0 1 0 0,0-2-1 0 0,8-9-76 0 0,153-158 147 0 0,-176 179-151 0 0,0-1 0 0 0,-1 0 0 0 0,0 0 0 0 0,0 0 0 0 0,-1-1 0 0 0,0 0 0 0 0,0 0 0 0 0,-1-1 0 0 0,-1 1 1 0 0,0-1-1 0 0,0 0 0 0 0,-1 1 0 0 0,-1-1 0 0 0,1 0 0 0 0,-2-5 4 0 0,0 14-14 0 0,0 0-1 0 0,-1 0 1 0 0,1 1 0 0 0,-1-1 0 0 0,1 0-1 0 0,-1 0 1 0 0,0 1 0 0 0,0-1 0 0 0,0 0-1 0 0,0 1 1 0 0,0-1 0 0 0,0 1-1 0 0,-1-1 1 0 0,1 1 0 0 0,0-1 0 0 0,-1 1-1 0 0,1 0 1 0 0,-1 0 0 0 0,1 0 0 0 0,-1 0-1 0 0,0 0 1 0 0,1 0 0 0 0,-1 0 0 0 0,0 0-1 0 0,0 1 1 0 0,0-1 0 0 0,1 1-1 0 0,-1-1 1 0 0,0 1 0 0 0,0 0 0 0 0,0 0-1 0 0,0 0 1 0 0,0 0 0 0 0,0 0 0 0 0,0 0-1 0 0,0 0 1 0 0,-1 1 14 0 0,-71 18-648 0 0,49-3 586 0 0,0 1 0 0 0,1 1 1 0 0,1 1-1 0 0,1 1 0 0 0,1 1 0 0 0,0 1 1 0 0,-16 23 61 0 0,36-44-13 0 0,-1 0 1 0 0,1 0 0 0 0,-1 0-1 0 0,1 0 1 0 0,0 0 0 0 0,0 0-1 0 0,-1 1 1 0 0,1-1 0 0 0,0 0-1 0 0,0 1 1 0 0,0-1-1 0 0,0 1 1 0 0,1-1 0 0 0,-1 1-1 0 0,0-1 1 0 0,0 1 0 0 0,1-1-1 0 0,-1 1 1 0 0,1 0 0 0 0,0 0-1 0 0,-1-1 1 0 0,1 1 0 0 0,0 0-1 0 0,0-1 1 0 0,0 1 0 0 0,0 0-1 0 0,0-1 1 0 0,1 1 0 0 0,-1 0-1 0 0,1 0 1 0 0,-1-1 0 0 0,1 1-1 0 0,-1-1 1 0 0,1 1-1 0 0,0 0 1 0 0,-1-1 0 0 0,1 1-1 0 0,0-1 1 0 0,0 0 0 0 0,0 1-1 0 0,1-1 1 0 0,-1 0 0 0 0,0 0-1 0 0,0 1 1 0 0,1-1 0 0 0,-1 0-1 0 0,0 0 1 0 0,1-1 0 0 0,-1 1-1 0 0,1 0 1 0 0,0 0 0 0 0,-1-1-1 0 0,1 1 1 0 0,-1-1 0 0 0,1 1-1 0 0,0-1 1 0 0,0 0-1 0 0,0 1 13 0 0,29-1 26 0 0,0 0-1 0 0,0-2 1 0 0,0-2-1 0 0,-1-1 1 0 0,1-1-1 0 0,5-3-25 0 0,-6 2 4 0 0,0 0 0 0 0,1 3 0 0 0,0 0 0 0 0,0 2 0 0 0,0 1 0 0 0,3 1-4 0 0,-31 1 3 0 0,1-1 0 0 0,0 1 1 0 0,-1-1-1 0 0,0 1 1 0 0,1 1-1 0 0,-1-1 1 0 0,0 0-1 0 0,1 1 0 0 0,-1-1 1 0 0,0 1-1 0 0,0 0 1 0 0,0 0-1 0 0,0 0 1 0 0,-1 1-1 0 0,1-1 0 0 0,-1 1 1 0 0,1-1-1 0 0,-1 1 1 0 0,0 0-1 0 0,0 0 1 0 0,0 0-1 0 0,0 0 0 0 0,-1 0 1 0 0,1 0-1 0 0,-1 1 1 0 0,0-1-1 0 0,1 0 1 0 0,-1 4-4 0 0,9 104 136 0 0,-11-93-111 0 0,1 8-8 0 0,-1-19-23 0 0,0 1 1 0 0,0-1-1 0 0,1 0 1 0 0,0 0 0 0 0,0 0-1 0 0,1 1 1 0 0,0-1 0 0 0,1 0-1 0 0,-1 0 1 0 0,1 0-1 0 0,1 0 1 0 0,-1-1 0 0 0,1 1-1 0 0,0 0 1 0 0,1-1 0 0 0,3 6 5 0 0,-2-10 7 0 0,-1 0 0 0 0,1 0 0 0 0,-1-1 0 0 0,1 1 0 0 0,0-1 0 0 0,0 0 0 0 0,-1 0 0 0 0,1-1 1 0 0,0 0-1 0 0,0 0 0 0 0,0 0 0 0 0,0 0 0 0 0,0-1 0 0 0,0 1 0 0 0,-1-1 0 0 0,1-1 0 0 0,0 1 1 0 0,0-1-1 0 0,-1 1 0 0 0,1-1 0 0 0,-1-1 0 0 0,0 1 0 0 0,0 0 0 0 0,4-4-7 0 0,25-18 98 0 0,-2-2 1 0 0,0-1-1 0 0,-2-1 0 0 0,-1-2 0 0 0,-1 0 0 0 0,-2-2 1 0 0,-1-1-1 0 0,-2-1 0 0 0,-1-1 0 0 0,-2-1 1 0 0,3-8-100 0 0,1 4-34 0 0,-2-2 0 0 0,-1-1 0 0 0,-3 0 0 0 0,-1-2 0 0 0,-2 0 0 0 0,-3 0 0 0 0,-1-1 0 0 0,-2 0-1 0 0,2-48 36 0 0,-9 64-62 0 0,0 17 70 0 0,0 0-1 0 0,-1 0 1 0 0,0 0-1 0 0,-1 0 0 0 0,-1 0 1 0 0,0 1-1 0 0,0-1 1 0 0,-2 0-1 0 0,1 1 0 0 0,-2-3-7 0 0,5 15 7 0 0,0-1-1 0 0,-1 0 1 0 0,1 1-1 0 0,0-1 0 0 0,0 0 1 0 0,0 1-1 0 0,0-1 1 0 0,-1 0-1 0 0,1 1 0 0 0,0-1 1 0 0,-1 0-1 0 0,1 1 1 0 0,0-1-1 0 0,-1 1 0 0 0,1-1 1 0 0,-1 1-1 0 0,1-1 1 0 0,-1 1-1 0 0,1-1 0 0 0,-1 1 1 0 0,1-1-1 0 0,-1 1 1 0 0,0 0-1 0 0,1-1 0 0 0,-1 1 1 0 0,1 0-1 0 0,-1-1 1 0 0,0 1-1 0 0,1 0 0 0 0,-1 0 1 0 0,0 0-1 0 0,0 0 1 0 0,1 0-1 0 0,-1-1 0 0 0,0 1 1 0 0,1 1-1 0 0,-1-1 1 0 0,0 0-1 0 0,1 0 0 0 0,-1 0 1 0 0,0 0-1 0 0,1 0 1 0 0,-1 1-1 0 0,0-1 0 0 0,1 0 1 0 0,-1 0-1 0 0,0 1 1 0 0,1-1-1 0 0,-1 1 0 0 0,1-1 1 0 0,-1 0-1 0 0,1 1 1 0 0,-1-1-1 0 0,1 1 0 0 0,-1-1 1 0 0,1 1-1 0 0,-1 0 1 0 0,1-1-1 0 0,0 1 0 0 0,-1 0-6 0 0,-20 44-60 0 0,18-39 91 0 0,-11 45 67 0 0,2 0 1 0 0,2 1-1 0 0,2 0 0 0 0,2 0 1 0 0,3 1-1 0 0,2-1 0 0 0,5 34-98 0 0,-3-59 44 0 0,2 0 0 0 0,2-1 0 0 0,0 1 0 0 0,1-1 0 0 0,2 0-1 0 0,1 0 1 0 0,0-1 0 0 0,2-1 0 0 0,1 1 0 0 0,1-2 0 0 0,1 1-1 0 0,1-2 1 0 0,1 0 0 0 0,1-1 0 0 0,1-1 0 0 0,5 4-44 0 0,17 6-260 0 0,-47-53-691 0 0,-69-60-5807 0 0,47 57-11 0 0,13 10-2533 0 0</inkml:trace>
  <inkml:trace contextRef="#ctx0" brushRef="#br0" timeOffset="31583.609">3644 4949 10690 0 0,'0'0'2666'0'0,"0"0"-1323"0"0,0 0-504 0 0,0 0-12 0 0,0 0 22 0 0,0 0-107 0 0,0 0-173 0 0,0 0-138 0 0,36-12-100 0 0,115-36-78 0 0,16 16 151 0 0,76 12-1211 0 0,-162 18-2523 0 0,-1 2-4207 0 0,-54 0-733 0 0</inkml:trace>
  <inkml:trace contextRef="#ctx0" brushRef="#br0" timeOffset="31887.048">4914 4883 10410 0 0,'0'0'2526'0'0,"0"0"-759"0"0,0 0-252 0 0,0 0-111 0 0,0 0-169 0 0,0 0-192 0 0,0 0-143 0 0,-32 13-86 0 0,-98 41-94 0 0,44-4 650 0 0,84-50-1374 0 0,0 1 0 0 0,0-1 1 0 0,1 1-1 0 0,-1 0 0 0 0,0-1 1 0 0,1 1-1 0 0,-1 0 0 0 0,1 0 1 0 0,-1 0-1 0 0,1 0 0 0 0,-1 0 1 0 0,1 0-1 0 0,0 1 0 0 0,-1-1 1 0 0,1 0-1 0 0,0 1 0 0 0,0-1 0 0 0,0 1 1 0 0,0-1-1 0 0,0 1 0 0 0,0 0 1 0 0,1-1-1 0 0,-1 1 0 0 0,0 0 1 0 0,1-1-1 0 0,0 1 0 0 0,-1 0 1 0 0,1 0-1 0 0,0 0 0 0 0,0-1 1 0 0,0 1-1 0 0,0 0 0 0 0,0 0 1 0 0,0 0-1 0 0,0 0 0 0 0,1-1 1 0 0,-1 1-1 0 0,1 0 0 0 0,-1 0 0 0 0,1-1 1 0 0,0 1-1 0 0,0 0 0 0 0,-1-1 1 0 0,1 1-1 0 0,0-1 0 0 0,1 1 4 0 0,186 90-165 0 0,-183-89 198 0 0,-1 0-1 0 0,0-1 1 0 0,0 1 0 0 0,0 1-1 0 0,0-1 1 0 0,0 1-1 0 0,-1-1 1 0 0,1 1 0 0 0,-1 0-1 0 0,0 0 1 0 0,0 0 0 0 0,-1 1-1 0 0,1-1 1 0 0,-1 1 0 0 0,0 0-1 0 0,0-1 1 0 0,0 1 0 0 0,-1 0-1 0 0,0 0 1 0 0,0 0-1 0 0,0 0 1 0 0,0 0 0 0 0,-1 0-1 0 0,0 0 1 0 0,0 1 0 0 0,0-1-1 0 0,-1 0 1 0 0,0 0 0 0 0,0 0-1 0 0,0 0 1 0 0,0 0-1 0 0,-1 0 1 0 0,0-1 0 0 0,0 1-1 0 0,0 0 1 0 0,0-1 0 0 0,-1 1-1 0 0,0-1 1 0 0,0 0 0 0 0,-3 3-33 0 0,2-3 34 0 0,-1 1-20 0 0,0 0 1 0 0,0 0-1 0 0,-1-1 1 0 0,1 0-1 0 0,-1 0 1 0 0,0 0-1 0 0,0-1 1 0 0,0 1 0 0 0,0-1-1 0 0,-1-1 1 0 0,1 0-1 0 0,-1 1 1 0 0,0-2-1 0 0,0 1 1 0 0,-1-1-15 0 0,-3-12-3522 0 0,10 1-5431 0 0,1 5-2851 0 0</inkml:trace>
  <inkml:trace contextRef="#ctx0" brushRef="#br0" timeOffset="52978.034">6228 4920 1312 0 0,'0'0'1858'0'0,"0"0"-954"0"0,0 0-497 0 0,0 0-167 0 0,0 0-35 0 0,0 0 113 0 0,0 0 187 0 0,0 0 175 0 0,0 0 137 0 0,0 0-11 0 0,0 0-113 0 0,2 22-144 0 0,9 155 557 0 0,2 94 1251 0 0,-13-268-2023 0 0,1 28-33 0 0,-4-28 6433 0 0,-5-27-6613 0 0,1 1 1 0 0,1-1 0 0 0,1-1 0 0 0,2 1 0 0 0,0-1 0 0 0,1 0 0 0 0,2 0-1 0 0,0 0 1 0 0,2 1 0 0 0,1-1 0 0 0,1 0-122 0 0,0-5 44 0 0,2 0 1 0 0,1 0-1 0 0,2 0 0 0 0,0 1 0 0 0,2 1 1 0 0,2 0-1 0 0,0 0 0 0 0,2 1 1 0 0,16-22-45 0 0,-30 46-34 0 0,1-1 1 0 0,0 1-1 0 0,0 0 1 0 0,0 1-1 0 0,0-1 1 0 0,0 0-1 0 0,1 0 1 0 0,0 1-1 0 0,-1 0 1 0 0,1-1-1 0 0,0 1 1 0 0,0 0-1 0 0,0 0 1 0 0,0 1-1 0 0,0-1 1 0 0,0 1-1 0 0,1-1 1 0 0,-1 1-1 0 0,1 0 1 0 0,-1 0-1 0 0,1 1 1 0 0,-1-1-1 0 0,1 1 1 0 0,-1 0-1 0 0,1-1 1 0 0,0 2 33 0 0,24 50-4506 0 0,-20-26 277 0 0,4-6-2978 0 0,-8-12 2155 0 0</inkml:trace>
  <inkml:trace contextRef="#ctx0" brushRef="#br0" timeOffset="53322.907">6810 4754 7498 0 0,'0'0'693'0'0,"0"0"-23"0"0,0 0 100 0 0,0 0 200 0 0,-19 38 172 0 0,-59 122 70 0 0,34-38 1030 0 0,40-108-1855 0 0,0 0 1 0 0,1 0-1 0 0,1 1 1 0 0,0 0-1 0 0,1-1 1 0 0,1 1-1 0 0,0 0 1 0 0,1-1-1 0 0,2 10-387 0 0,-3-22 69 0 0,1 0 0 0 0,0 0 0 0 0,-1 0 0 0 0,1 0 0 0 0,0 0 0 0 0,0 0 0 0 0,0 0 0 0 0,1 0 0 0 0,-1 0 0 0 0,0 0 0 0 0,1 0 0 0 0,0-1 0 0 0,-1 1 0 0 0,1 0-1 0 0,0-1 1 0 0,-1 0 0 0 0,1 1 0 0 0,0-1 0 0 0,0 0 0 0 0,0 0 0 0 0,0 0 0 0 0,1 0 0 0 0,-1 0 0 0 0,0-1 0 0 0,0 1 0 0 0,0-1 0 0 0,1 1 0 0 0,-1-1 0 0 0,0 0 0 0 0,0 0 0 0 0,1 0 0 0 0,-1 0 0 0 0,0 0 0 0 0,1 0 0 0 0,-1-1 0 0 0,0 1 0 0 0,0-1 0 0 0,0 0 0 0 0,1 0 0 0 0,-1 0-69 0 0,80-46 1859 0 0,-68 33-1746 0 0,-1 0-1 0 0,0 0 1 0 0,-1-1-1 0 0,0-1 1 0 0,-1 0-1 0 0,-1 0 1 0 0,-1-1 0 0 0,0 0-1 0 0,-1-1 1 0 0,-1 0-1 0 0,0 0 1 0 0,-2-1-1 0 0,0 0 1 0 0,-1 0-1 0 0,-1 0 1 0 0,0-16-113 0 0,-3 29-60 0 0,-1-1 1 0 0,0 0-1 0 0,-1 1 1 0 0,0-1-1 0 0,0 1 1 0 0,0 0-1 0 0,-1 0 1 0 0,0 0-1 0 0,0 0 0 0 0,0 0 1 0 0,-1 0-1 0 0,0 1 1 0 0,0 0-1 0 0,0 0 1 0 0,-1 0-1 0 0,0 0 1 0 0,0 0-1 0 0,0 1 1 0 0,0 0-1 0 0,-1 0 1 0 0,0 1-1 0 0,1 0 1 0 0,-7-3 59 0 0,-42-9-3470 0 0,0 23-4309 0 0,41-2 2289 0 0,4 2-1505 0 0</inkml:trace>
  <inkml:trace contextRef="#ctx0" brushRef="#br0" timeOffset="53578.05">7394 4353 17100 0 0,'0'0'1181'0'0,"0"0"-358"0"0,0 0-339 0 0,0 0-152 0 0,0 0 10 0 0,0 0 90 0 0,0 0 100 0 0,0 0 53 0 0,0 0-77 0 0,0 0-122 0 0,3 35-121 0 0,11 115-102 0 0,10 10 48 0 0,-8-97-189 0 0,2-1 1 0 0,3-1-1 0 0,20 36-22 0 0,-4-4-832 0 0,-34-87 199 0 0,8 25-546 0 0,-12-13-6681 0 0,-4-17-865 0 0,-1 2 4543 0 0</inkml:trace>
  <inkml:trace contextRef="#ctx0" brushRef="#br0" timeOffset="53823.597">7197 4791 17004 0 0,'0'0'432'0'0,"0"0"-219"0"0,0 0-142 0 0,0 0 38 0 0,0 0 83 0 0,0 0 30 0 0,0 0 31 0 0,0 0 23 0 0,0 0 0 0 0,0 0-21 0 0,0 0-38 0 0,36-6-63 0 0,116-17-64 0 0,-87 13-27 0 0,185-33-2396 0 0,-96 3-4780 0 0,-75 18-31 0 0,-53 15 3907 0 0</inkml:trace>
  <inkml:trace contextRef="#ctx0" brushRef="#br0" timeOffset="54388.532">8163 4559 6081 0 0,'0'0'2609'0'0,"0"0"-506"0"0,0 0-380 0 0,0 0-255 0 0,0 0-239 0 0,0 0-193 0 0,0 0-156 0 0,0 0-119 0 0,-32 19-102 0 0,-99 64-95 0 0,56-13 225 0 0,67-61-762 0 0,1 0 0 0 0,0 0 0 0 0,0 0 0 0 0,1 1 0 0 0,0 0 0 0 0,0 0 0 0 0,1 1 0 0 0,1 0 0 0 0,0 0 0 0 0,0 0 0 0 0,1 0 0 0 0,1 0 0 0 0,0 1 0 0 0,0-1 0 0 0,1 8-27 0 0,1-18 2 0 0,0 0 1 0 0,0 1-1 0 0,1-1 0 0 0,-1 0 1 0 0,0 1-1 0 0,1-1 1 0 0,0 0-1 0 0,-1 0 0 0 0,1 1 1 0 0,0-1-1 0 0,-1 0 0 0 0,1 0 1 0 0,0 0-1 0 0,0 0 1 0 0,0 0-1 0 0,0 0 0 0 0,0 0 1 0 0,0-1-1 0 0,0 1 0 0 0,0 0 1 0 0,0 0-1 0 0,1-1 0 0 0,-1 1 1 0 0,0-1-1 0 0,0 1 1 0 0,1-1-1 0 0,-1 1 0 0 0,0-1 1 0 0,1 0-1 0 0,-1 0 0 0 0,0 0 1 0 0,1 1-1 0 0,-1-1 1 0 0,0-1-1 0 0,1 1 0 0 0,-1 0 1 0 0,0 0-1 0 0,1 0 0 0 0,-1-1 1 0 0,0 1-1 0 0,1-1 1 0 0,-1 1-4 0 0,57-23 625 0 0,127-152-71 0 0,-169 159-570 0 0,29-12-459 0 0,-28 79-132 0 0,-15-42 610 0 0,-2-4-2 0 0,1 0 1 0 0,0 0-1 0 0,-1 0 1 0 0,2 0-1 0 0,-1 0 1 0 0,0 0-1 0 0,1 0 1 0 0,0 0-1 0 0,0-1 1 0 0,1 1-1 0 0,-1-1 1 0 0,1 1-1 0 0,0-1 1 0 0,0 0 0 0 0,1 0-1 0 0,-1 0 1 0 0,1-1-1 0 0,0 1 1 0 0,0-1-1 0 0,0 0 1 0 0,0 0-1 0 0,0 0 1 0 0,1-1-1 0 0,-1 1 1 0 0,1-1-1 0 0,0 0 1 0 0,0 0-1 0 0,2-1 58 0 0,0 0 0 0 0,-1 0-1 0 0,1-1 1 0 0,0 0 0 0 0,-1 0 0 0 0,1 0 0 0 0,0-1 0 0 0,-1 0 0 0 0,1-1 0 0 0,-1 1 0 0 0,1-1 0 0 0,-1 0 0 0 0,0-1-1 0 0,0 0 1 0 0,0 0 0 0 0,0 0 0 0 0,0 0 0 0 0,-1-1 0 0 0,0 0 0 0 0,1 0 0 0 0,-1-1 0 0 0,0 0-58 0 0,95-121 895 0 0,-84 103-880 0 0,7-12 31 0 0,-2 0 0 0 0,-2-2-1 0 0,-1 0 1 0 0,-2-1 0 0 0,-1-1 0 0 0,-2 0-1 0 0,7-39-45 0 0,-10 26-301 0 0,-2-1-1 0 0,-2 0 0 0 0,-3 0 0 0 0,-3-51 302 0 0,-22 11 227 0 0,21 92-230 0 0,0 0 0 0 0,-1 1 1 0 0,1-1-1 0 0,0 0 0 0 0,0 0 0 0 0,0 1 0 0 0,-1-1 0 0 0,1 0 1 0 0,0 1-1 0 0,-1-1 0 0 0,1 1 0 0 0,0 0 0 0 0,-1-1 0 0 0,1 1 1 0 0,0 0-1 0 0,-1 0 0 0 0,1 0 0 0 0,-1 0 0 0 0,1 0 0 0 0,-1 0 1 0 0,1 1-1 0 0,0-1 0 0 0,-1 0 0 0 0,1 1 0 0 0,0-1 0 0 0,-1 1 1 0 0,1-1-1 0 0,0 1 0 0 0,0-1 0 0 0,-1 1 0 0 0,1 0 0 0 0,0 0 1 0 0,0 0-1 0 0,0 0 0 0 0,0 0 0 0 0,0 0 0 0 0,0 0 1 0 0,0 0-1 0 0,0 0 0 0 0,1 0 0 0 0,-1 1 3 0 0,-14 24 27 0 0,2 2-1 0 0,1 0 1 0 0,1 0-1 0 0,1 1 1 0 0,2 0-1 0 0,0 0 1 0 0,3 1 0 0 0,0 0-1 0 0,2 1 1 0 0,1-1-1 0 0,1 0 1 0 0,2 1-1 0 0,2 11-26 0 0,-3-38 3 0 0,2 27 14 0 0,1-1 1 0 0,1 0-1 0 0,2 0 0 0 0,1 0 1 0 0,1 0-1 0 0,2-1 0 0 0,1 0 1 0 0,1-1-1 0 0,11 17-17 0 0,-13-28-28 0 0,0 0 0 0 0,2-1 0 0 0,0-1 0 0 0,0 0 0 0 0,2 0 0 0 0,0-1 0 0 0,0-1 0 0 0,2-1 0 0 0,-1 0 0 0 0,4 1 28 0 0,27 3-1207 0 0,-48-54-3199 0 0,-26-5-6420 0 0,23 31 5135 0 0</inkml:trace>
  <inkml:trace contextRef="#ctx0" brushRef="#br0" timeOffset="54641.031">8340 4375 15075 0 0,'0'0'1168'0'0,"0"0"-522"0"0,0 0-262 0 0,0 0 111 0 0,0 0 201 0 0,0 0 153 0 0,0 0 38 0 0,0 0-61 0 0,0 0-111 0 0,0 0-123 0 0,0 0-68 0 0,35 1-68 0 0,112 6-65 0 0,-42-16 228 0 0,44-15-80 0 0,-5 0-2341 0 0,-48 13-4786 0 0,-78 8 1152 0 0,-7-1-5256 0 0</inkml:trace>
  <inkml:trace contextRef="#ctx0" brushRef="#br0" timeOffset="54876.146">9146 4441 11194 0 0,'0'0'1313'0'0,"0"0"-369"0"0,0 0-256 0 0,0 0-184 0 0,0 0-208 0 0,0 0-136 0 0,0 0-112 0 0,0 0-88 0 0,0 0-88 0 0,-7 199-120 0 0,14-188-288 0 0,1 0-544 0 0,-3-4-1017 0 0,2 1-1647 0 0,-3-5-3530 0 0</inkml:trace>
  <inkml:trace contextRef="#ctx0" brushRef="#br0" timeOffset="55120.921">9137 4146 17924 0 0,'0'0'1280'0'0,"0"0"-272"0"0,0 0-328 0 0,0 0-223 0 0,0 0-241 0 0,0 0-168 0 0,0 0-112 0 0,0 0-184 0 0,0 0-329 0 0,0 0-295 0 0,0 0-456 0 0,0 0-865 0 0,0 0-1423 0 0,0 0-2106 0 0,22-22-1271 0 0</inkml:trace>
  <inkml:trace contextRef="#ctx0" brushRef="#br0" timeOffset="55658.028">9479 4559 15347 0 0,'0'0'3289'0'0,"0"0"-1670"0"0,0 0-565 0 0,0 0-96 0 0,0 0-136 0 0,0 0-161 0 0,0 0-126 0 0,0 0-75 0 0,0 0-98 0 0,0-31-76 0 0,0-96-76 0 0,13 26 6 0 0,-13 101-219 0 0,1-4-26 0 0,-1 0 0 0 0,0 1 0 0 0,1-1 0 0 0,0 0 0 0 0,-1 1 0 0 0,2-1 0 0 0,-1 0-1 0 0,0 1 1 0 0,1-1 0 0 0,-1 1 0 0 0,1 0 0 0 0,0 0 0 0 0,0-1 0 0 0,1 1 0 0 0,-1 0 0 0 0,0 1 0 0 0,1-1-1 0 0,0 0 1 0 0,0 1 0 0 0,0-1 0 0 0,0 1 0 0 0,0 0 0 0 0,0 0 0 0 0,0 0 0 0 0,1 1 0 0 0,-1-1-1 0 0,1 1 1 0 0,2-1 29 0 0,35 55-999 0 0,-37-44 923 0 0,-2-3 79 0 0,0 1-1 0 0,1-1 0 0 0,0 1 0 0 0,0-1 0 0 0,0 0 0 0 0,1 0 1 0 0,0-1-1 0 0,0 1 0 0 0,0-1 0 0 0,1 0 0 0 0,0 0 0 0 0,0 0 0 0 0,0-1 1 0 0,0 0-1 0 0,1 0 0 0 0,0 0 0 0 0,0 0 0 0 0,0-1 0 0 0,0 0 1 0 0,0 0-1 0 0,1-1 0 0 0,-1 0 0 0 0,1 0 0 0 0,0 0 0 0 0,-1-1 0 0 0,4 0-2 0 0,-3-2 28 0 0,0-1 0 0 0,0 0 0 0 0,0 0 0 0 0,-1-1 0 0 0,1 1 0 0 0,-1-2 0 0 0,1 1 0 0 0,-1-1 0 0 0,0 0 0 0 0,0 0 0 0 0,-1 0 0 0 0,1-1 0 0 0,-1 0-1 0 0,0 0 1 0 0,0 0 0 0 0,-1-1 0 0 0,0 0 0 0 0,0 1 0 0 0,1-3-28 0 0,31-33-1233 0 0,26-8-2815 0 0,57-11-11408 0 0,-67 47 11680 0 0,-38 10 5653 0 0,7-1-4543 0 0,-4 0 1723 0 0,-6 2 4725 0 0,-3 1 3849 0 0,-1 0 5365 0 0,-14 1-12875 0 0,0 1 0 0 0,0 0 0 0 0,0 0 0 0 0,1 0 0 0 0,-1 1 0 0 0,0 0 0 0 0,1 0 0 0 0,-1 0 0 0 0,1 1 0 0 0,0 0 1 0 0,0 1-1 0 0,0-1 0 0 0,0 1 0 0 0,0 0 0 0 0,1 1 0 0 0,0-1 0 0 0,0 1 0 0 0,-1 0-121 0 0,1 0-41 0 0,0-1 0 0 0,1 1 1 0 0,-1-1-1 0 0,1 1 0 0 0,0 1 0 0 0,0-1 1 0 0,1 0-1 0 0,-1 1 0 0 0,1 0 0 0 0,0 0 1 0 0,1 0-1 0 0,-1 0 0 0 0,1 0 0 0 0,1 1 1 0 0,-1-1-1 0 0,1 1 0 0 0,0-1 1 0 0,0 3 39 0 0,3-7-19 0 0,0-1-1 0 0,-1 1 1 0 0,1 0-1 0 0,0 0 0 0 0,0-1 1 0 0,0 1-1 0 0,0-1 1 0 0,0 0-1 0 0,1 0 0 0 0,-1 1 1 0 0,0-1-1 0 0,1-1 0 0 0,-1 1 1 0 0,1 0-1 0 0,-1-1 1 0 0,0 1-1 0 0,1-1 0 0 0,-1 0 1 0 0,1 1-1 0 0,-1-1 0 0 0,1 0 1 0 0,0-1-1 0 0,-1 1 1 0 0,1 0-1 0 0,-1-1 0 0 0,0 0 1 0 0,1 1-1 0 0,0-2 21 0 0,113-55 664 0 0,-102 47-601 0 0,1 1-1 0 0,0 1 0 0 0,1 1 1 0 0,0 0-1 0 0,0 1 0 0 0,1 0 1 0 0,-1 2-1 0 0,1 0 0 0 0,0 1 1 0 0,0 0-1 0 0,1 1 0 0 0,-1 1 1 0 0,0 1-1 0 0,0 1 0 0 0,1 0 1 0 0,-1 1-63 0 0,-10 0 22 0 0,1 1-1 0 0,-1 0 1 0 0,0 0 0 0 0,0 0 0 0 0,0 1 0 0 0,-1 0 0 0 0,1 0 0 0 0,-1 1 0 0 0,0 0 0 0 0,0 0-1 0 0,0 0 1 0 0,-1 1 0 0 0,0 0 0 0 0,0 0 0 0 0,-1 0 0 0 0,1 1 0 0 0,-1-1 0 0 0,-1 1-1 0 0,1 0 1 0 0,-1 0 0 0 0,1 5-22 0 0,34 161-154 0 0,-36-159 141 0 0,0-1 1 0 0,0 1-1 0 0,-1 0 0 0 0,-1 0 1 0 0,0 0-1 0 0,-1-1 0 0 0,0 1 0 0 0,-1 0 1 0 0,-1 0-1 0 0,0-1 0 0 0,-1 0 1 0 0,-1 0-1 0 0,1 0 0 0 0,-2 0 0 0 0,0-1 1 0 0,-1 1-1 0 0,-3 3 13 0 0,6-10 19 0 0,0 1 0 0 0,0-1 0 0 0,-1 0 0 0 0,0 0 0 0 0,0-1 0 0 0,-1 0 0 0 0,1 0 0 0 0,-1 0 0 0 0,0 0 0 0 0,0-1 0 0 0,-1 0 0 0 0,0 0 0 0 0,1-1 0 0 0,-1 0 0 0 0,0 0 0 0 0,-1 0 0 0 0,1-1 0 0 0,0 0 0 0 0,-1-1 0 0 0,1 0 0 0 0,-1 0 0 0 0,1 0 1 0 0,-4-1-20 0 0,9-2 13 0 0,-1 0 0 0 0,0 0 0 0 0,1 0 0 0 0,0-1 0 0 0,0 1 0 0 0,-1-1 0 0 0,2 1 1 0 0,-1-1-1 0 0,0 0 0 0 0,0 0 0 0 0,1 0 0 0 0,0 0 0 0 0,-1 0 0 0 0,1 0 0 0 0,0 0 1 0 0,0-1-1 0 0,1 1 0 0 0,-1 0 0 0 0,1 0 0 0 0,0-1 0 0 0,0 1 0 0 0,0 0 0 0 0,0-1 1 0 0,0 1-1 0 0,1 0 0 0 0,-1 0 0 0 0,2-4-13 0 0,-2-4 0 0 0,4-17-39 0 0,0 0 0 0 0,2 0-1 0 0,1 1 1 0 0,1 0-1 0 0,2 0 1 0 0,0 1 0 0 0,2 0-1 0 0,11-17 40 0 0,-18 32-36 0 0,109-191-2070 0 0,-69 140-1720 0 0,3 4-4198 0 0,-16 26-3757 0 0</inkml:trace>
  <inkml:trace contextRef="#ctx0" brushRef="#br0" timeOffset="56962.014">257 7453 11490 0 0,'0'0'2418'0'0,"0"0"-1636"0"0,0 0-433 0 0,0 0 61 0 0,0 0 111 0 0,0 0 77 0 0,0 0-18 0 0,0 0-74 0 0,0 0-56 0 0,-32 32-99 0 0,-99 107-79 0 0,125-133-248 0 0,0 0 1 0 0,1 0-1 0 0,-1 1 1 0 0,1 0 0 0 0,1 0-1 0 0,0 0 1 0 0,0 1-1 0 0,0 0 1 0 0,1-1 0 0 0,0 1-1 0 0,0 0 1 0 0,1 0-1 0 0,-1 7-24 0 0,-2 8 51 0 0,-4 14 63 0 0,1 1 0 0 0,2 0-1 0 0,2 0 1 0 0,2 0 0 0 0,1 11-114 0 0,1-43 10 0 0,1 0 0 0 0,0-1 0 0 0,0 1 1 0 0,0-1-1 0 0,1 1 0 0 0,0-1 1 0 0,0 1-1 0 0,0-1 0 0 0,0 0 1 0 0,1 0-1 0 0,0 0 0 0 0,0 0 0 0 0,1-1 1 0 0,-1 1-1 0 0,1-1 0 0 0,1 2-10 0 0,-3-5 47 0 0,0 1 0 0 0,0 0 0 0 0,0-1 0 0 0,0 0 0 0 0,0 1 0 0 0,0-1 0 0 0,0 0 0 0 0,0 0 0 0 0,0 0 0 0 0,1-1 0 0 0,-1 1 0 0 0,0 0 0 0 0,1-1 0 0 0,-1 0 0 0 0,0 1 0 0 0,1-1 0 0 0,-1 0 0 0 0,1 0 0 0 0,-1 0 0 0 0,0-1 0 0 0,1 1 0 0 0,-1 0 0 0 0,0-1 0 0 0,1 0 0 0 0,-1 1 0 0 0,0-1 0 0 0,0 0 0 0 0,1 0 0 0 0,-1 0 0 0 0,0-1 0 0 0,0 1 0 0 0,0 0 0 0 0,-1-1 0 0 0,1 0 0 0 0,0 1 0 0 0,0-1 0 0 0,-1 0 0 0 0,1 0 0 0 0,-1 0-47 0 0,13-17 191 0 0,0 0-1 0 0,-2-2 1 0 0,0 1-1 0 0,-2-1 0 0 0,0-1 1 0 0,-2 0-1 0 0,0 0 1 0 0,-1-1-1 0 0,1-13-190 0 0,10-22 64 0 0,58-210-109 0 0,-69 349-2142 0 0,-6-69 2181 0 0,-1 13 6 0 0,1-1 1 0 0,1 0-1 0 0,1 1 1 0 0,1-1-1 0 0,2 0 1 0 0,0-1-1 0 0,1 0 1 0 0,2 0-1 0 0,9 21 0 0 0,-15-40 12 0 0,-1-1 0 0 0,1 1 0 0 0,0-1 0 0 0,0 0 1 0 0,0 0-1 0 0,1 0 0 0 0,-1 0 0 0 0,1 0 0 0 0,-1-1 0 0 0,1 1 0 0 0,0-1 0 0 0,0 0 0 0 0,0 0 0 0 0,0-1 0 0 0,0 1 0 0 0,1-1 0 0 0,-1 0 0 0 0,0 0 0 0 0,1 0 1 0 0,-1-1-1 0 0,1 1 0 0 0,-1-1 0 0 0,0 0 0 0 0,1 0 0 0 0,-1-1 0 0 0,1 1 0 0 0,1-2-12 0 0,5 0 97 0 0,-1 0 0 0 0,0-1-1 0 0,0 0 1 0 0,0-1 0 0 0,0 0 0 0 0,0-1-1 0 0,-1 0 1 0 0,0 0 0 0 0,0-1 0 0 0,7-6-97 0 0,7-13 121 0 0,0-1 0 0 0,-3 0 0 0 0,0-2 0 0 0,-1 0 0 0 0,-2-1 0 0 0,-1-1 0 0 0,-2 0 0 0 0,0-1 0 0 0,-2-1 0 0 0,-2 0 0 0 0,5-27-121 0 0,2 2-75 0 0,-3 0 0 0 0,-3-1 1 0 0,-2-1-1 0 0,-3 0 0 0 0,-3 0 1 0 0,-2 0-1 0 0,-4-34 75 0 0,2 76-84 0 0,-1-1-1 0 0,-1 0 1 0 0,-1 1-1 0 0,0 0 1 0 0,-1-1 0 0 0,-1 2-1 0 0,0-1 1 0 0,-1 1 0 0 0,-1 0-1 0 0,-1 0 1 0 0,-5-6 84 0 0,13 20-25 0 0,0 0 0 0 0,0 1-1 0 0,0-1 1 0 0,0 1 0 0 0,-1 0 0 0 0,1-1 0 0 0,-1 1 0 0 0,1 0 0 0 0,-1 0 0 0 0,1 0 0 0 0,-1 0-1 0 0,0 0 1 0 0,1 0 0 0 0,-1 0 0 0 0,0 0 0 0 0,0 1 0 0 0,0-1 0 0 0,1 1 0 0 0,-1-1 0 0 0,0 1-1 0 0,0 0 1 0 0,0 0 0 0 0,0 0 0 0 0,0 0 0 0 0,0 0 0 0 0,0 0 0 0 0,0 0 0 0 0,0 1 0 0 0,0-1-1 0 0,1 1 1 0 0,-1-1 0 0 0,0 1 0 0 0,0 0 0 0 0,0 0 0 0 0,1 0 0 0 0,-1 0 0 0 0,0 0 0 0 0,1 0-1 0 0,-1 0 1 0 0,1 0 0 0 0,-1 1 0 0 0,1-1 0 0 0,0 1 0 0 0,0-1 0 0 0,0 1 0 0 0,-1-1-1 0 0,1 1 1 0 0,1 0 0 0 0,-1-1 0 0 0,0 1 0 0 0,0 0 0 0 0,1 0 0 0 0,-1 0 25 0 0,-16 39-4 0 0,2 0 0 0 0,2 0 0 0 0,1 1 0 0 0,3 1 0 0 0,1 0 1 0 0,2 0-1 0 0,2 0 0 0 0,2 1 0 0 0,2-1 0 0 0,2 3 4 0 0,-2-20 19 0 0,1 1 0 0 0,2-1 0 0 0,1 0 0 0 0,1 0 0 0 0,1 0 0 0 0,1-1 0 0 0,1 0 0 0 0,1 0 0 0 0,1-1 0 0 0,13 21-19 0 0,-16-34 49 0 0,0 1 0 0 0,0-2 0 0 0,1 1 0 0 0,0-1 0 0 0,1 0 0 0 0,0-1 0 0 0,1 0 0 0 0,0 0 0 0 0,0-1 1 0 0,1 0-1 0 0,0-1 0 0 0,0-1 0 0 0,1 1 0 0 0,0-2 0 0 0,0 0 0 0 0,0 0 0 0 0,1-1 0 0 0,0 0 0 0 0,-1-2 1 0 0,1 1-1 0 0,0-1 0 0 0,9-1-49 0 0,-7 0 117 0 0,0-1 1 0 0,-1 0 0 0 0,1-2-1 0 0,-1 1 1 0 0,1-2 0 0 0,-1 0-1 0 0,0-1 1 0 0,0 0 0 0 0,0-1-1 0 0,0-1 1 0 0,-1 0 0 0 0,0 0-1 0 0,0-2 1 0 0,-1 1 0 0 0,0-2-1 0 0,0 0 1 0 0,-1 0 0 0 0,9-10-118 0 0,-11 9 62 0 0,1 0 0 0 0,-2-1 0 0 0,1 0 0 0 0,-1 0 0 0 0,-1-1 1 0 0,0 0-1 0 0,-1-1 0 0 0,0 0 0 0 0,-1 0 0 0 0,0 0 1 0 0,-1 0-1 0 0,-1-1 0 0 0,0 1 0 0 0,-1-1 0 0 0,0 0 1 0 0,-1 0-1 0 0,-1 0 0 0 0,0 0 0 0 0,-2-10-62 0 0,1 17-34 0 0,0 1-1 0 0,-1-1 1 0 0,0 1-1 0 0,0-1 1 0 0,-1 1-1 0 0,0 0 1 0 0,0 0-1 0 0,0 1 1 0 0,-1-1-1 0 0,1 0 1 0 0,-1 1-1 0 0,-1 0 1 0 0,1 0-1 0 0,-1 0 1 0 0,0 1-1 0 0,0 0 1 0 0,0 0-1 0 0,-1 0 1 0 0,1 0-1 0 0,-1 1 1 0 0,0 0-1 0 0,0 0 1 0 0,-4-1 34 0 0,-3-1-325 0 0,0 0 0 0 0,0 2 0 0 0,0-1 0 0 0,-1 2 0 0 0,1 0 0 0 0,-1 0 0 0 0,1 2 0 0 0,-1-1 0 0 0,1 2 0 0 0,-1 0 1 0 0,-2 0 324 0 0,1 3-631 0 0,0-1 0 0 0,0 2 1 0 0,1 0-1 0 0,0 1 1 0 0,0 0-1 0 0,0 1 1 0 0,1 0-1 0 0,-2 3 631 0 0,-59 44-9644 0 0,56-38 3120 0 0</inkml:trace>
  <inkml:trace contextRef="#ctx0" brushRef="#br0" timeOffset="57261.55">1724 7103 12827 0 0,'0'0'893'0'0,"0"0"-69"0"0,0 0 15 0 0,0 0 59 0 0,0 0 11 0 0,0 0-90 0 0,-30 36-75 0 0,-91 114-69 0 0,117-146-620 0 0,0 0 1 0 0,0 0-1 0 0,1 0 0 0 0,-1 1 0 0 0,1-1 0 0 0,0 1 1 0 0,0-1-1 0 0,1 1 0 0 0,-1 0 0 0 0,1 0 0 0 0,0 0 1 0 0,1 1-1 0 0,-1-1 0 0 0,1 0 0 0 0,0 1 0 0 0,0 2-55 0 0,0 5 169 0 0,-1-6-116 0 0,1 0 0 0 0,0-1-1 0 0,0 1 1 0 0,1 0 0 0 0,-1 0-1 0 0,1 0 1 0 0,1 0 0 0 0,-1-1-1 0 0,1 1 1 0 0,0 0 0 0 0,1 0 0 0 0,0-1-1 0 0,0 1 1 0 0,0-1 0 0 0,1 0-1 0 0,0 1 1 0 0,0-1 0 0 0,1 0-1 0 0,-1-1 1 0 0,1 1 0 0 0,0-1-1 0 0,4 4-52 0 0,-2-4 89 0 0,-1-1-1 0 0,1 0 1 0 0,-1 0-1 0 0,1-1 0 0 0,0 1 1 0 0,0-1-1 0 0,1-1 1 0 0,-1 1-1 0 0,1-1 1 0 0,-1 0-1 0 0,1 0 0 0 0,0-1 1 0 0,0 0-1 0 0,-1 0 1 0 0,1-1-1 0 0,0 0 1 0 0,0 0-1 0 0,0-1 0 0 0,0 1 1 0 0,0-1-1 0 0,-1-1 1 0 0,1 1-1 0 0,0-1 1 0 0,-1-1-1 0 0,1 1 0 0 0,0-2-88 0 0,-1 1 87 0 0,1-1 0 0 0,-1 0 0 0 0,0-1 0 0 0,-1 1 0 0 0,1-1 0 0 0,-1 0-1 0 0,0-1 1 0 0,0 1 0 0 0,-1-1 0 0 0,1 0 0 0 0,-1 0 0 0 0,-1-1 0 0 0,1 1-1 0 0,-1-1 1 0 0,0 0 0 0 0,-1 0 0 0 0,1 0 0 0 0,-1 0 0 0 0,-1 0 0 0 0,1 0-1 0 0,-1 0 1 0 0,-1-1 0 0 0,1-2-87 0 0,-1-5-87 0 0,0 0 0 0 0,-1 0-1 0 0,0 0 1 0 0,-1 0 0 0 0,-1 0 0 0 0,0 0-1 0 0,-1 0 1 0 0,-1 1 0 0 0,0 0 0 0 0,-1 0-1 0 0,-1 0 1 0 0,-6-9 87 0 0,-27-33-3651 0 0,-11 10-4474 0 0,39 38 1844 0 0,4 4-551 0 0</inkml:trace>
  <inkml:trace contextRef="#ctx0" brushRef="#br0" timeOffset="58110.088">2039 7257 10122 0 0,'0'0'4006'0'0,"0"0"-2392"0"0,0 0-894 0 0,0 0-94 0 0,0 0-1 0 0,0 0-38 0 0,0 0-11 0 0,0 0-4 0 0,0 0-28 0 0,0 0-73 0 0,0 0-106 0 0,0 0-68 0 0,0 0-73 0 0,15 13-22 0 0,53 37-23 0 0,-63-46-114 0 0,0-1 1 0 0,0 1-1 0 0,1-1 0 0 0,-1 0 1 0 0,1-1-1 0 0,0 0 0 0 0,0 0 1 0 0,0 0-1 0 0,0 0 0 0 0,0-1 1 0 0,0 0-1 0 0,0 0 0 0 0,1-1 1 0 0,-1 0-1 0 0,0 0 0 0 0,3 0-65 0 0,6 0 206 0 0,2-4-28 0 0,-1 0 1 0 0,1 0 0 0 0,-1-2-1 0 0,0 0 1 0 0,0-1-1 0 0,0 0 1 0 0,-1-1-1 0 0,0-1 1 0 0,-1-1-1 0 0,0 0 1 0 0,0-1-1 0 0,-1 0 1 0 0,-1-1 0 0 0,0 0-1 0 0,0-1 1 0 0,-1 0-1 0 0,1-4-178 0 0,3-3 64 0 0,0-1-1 0 0,-1-1 0 0 0,-1-1 1 0 0,-1 0-1 0 0,-2 0 1 0 0,0-1-1 0 0,-1 0 1 0 0,-1-1-1 0 0,-1-4-63 0 0,0-70 187 0 0,-7 98-219 0 0,-1 0 1 0 0,0 0-1 0 0,0 0 0 0 0,0 0 1 0 0,0 0-1 0 0,1 0 1 0 0,-2 0-1 0 0,1 0 0 0 0,0 1 1 0 0,0-1-1 0 0,0 0 1 0 0,0 1-1 0 0,0-1 0 0 0,-1 1 1 0 0,1-1-1 0 0,0 1 1 0 0,0 0-1 0 0,-1-1 0 0 0,1 1 1 0 0,0 0-1 0 0,-1 0 1 0 0,1 0-1 0 0,0 0 0 0 0,-1 0 1 0 0,1 0-1 0 0,0 0 1 0 0,0 0-1 0 0,-1 1 0 0 0,1-1 1 0 0,0 0-1 0 0,0 1 1 0 0,-1-1-1 0 0,1 1 0 0 0,0 0 1 0 0,0-1-1 0 0,0 1 1 0 0,0 0-1 0 0,0 0 0 0 0,0-1 1 0 0,0 1-1 0 0,0 0 1 0 0,0 0-1 0 0,0 0 0 0 0,0 0 1 0 0,0 0-1 0 0,1 1 1 0 0,-1-1-1 0 0,0 0 0 0 0,1 0 1 0 0,-1 0-1 0 0,1 1 1 0 0,0-1 31 0 0,-5 7-64 0 0,2 0-1 0 0,-1 0 1 0 0,1 1 0 0 0,0-1 0 0 0,1 1 0 0 0,0 0 0 0 0,0 0 0 0 0,1 0 0 0 0,0 0-1 0 0,1 0 1 0 0,0 0 0 0 0,0 4 64 0 0,44 71-30 0 0,-40-77 43 0 0,0 0 1 0 0,0 1 0 0 0,1-2-1 0 0,-1 1 1 0 0,2 0 0 0 0,-1-1-1 0 0,1 0 1 0 0,0 0 0 0 0,0-1-1 0 0,1 0 1 0 0,-1 0 0 0 0,1 0-1 0 0,0-1 1 0 0,0 0 0 0 0,1 0-1 0 0,-1-1 1 0 0,1 0 0 0 0,0 0-1 0 0,0-1 1 0 0,0 0 0 0 0,0 0-1 0 0,0-1 1 0 0,1 0 0 0 0,-1-1 0 0 0,0 0-1 0 0,0 0 1 0 0,1 0 0 0 0,-1-1-1 0 0,0-1 1 0 0,0 1 0 0 0,0-1-1 0 0,0 0 1 0 0,0-1 0 0 0,0 0-1 0 0,5-3-13 0 0,5-9 124 0 0,0 0 0 0 0,-2-1-1 0 0,0-1 1 0 0,-1 0 0 0 0,0-1-1 0 0,-2-1 1 0 0,11-18-124 0 0,7-9 164 0 0,-5 10-154 0 0,-2-2 0 0 0,-1-1 0 0 0,-2 0 1 0 0,-2-2-1 0 0,-2 0 0 0 0,-1-1 0 0 0,-2-1 0 0 0,-2 0 1 0 0,-3-1-1 0 0,0 0 0 0 0,-3 0 0 0 0,-2-1 0 0 0,-2 0 1 0 0,-2-25-11 0 0,-1 58-28 0 0,0 0 1 0 0,0 0 0 0 0,-1 1 0 0 0,0-1-1 0 0,-1 0 1 0 0,-1 1 0 0 0,1 0 0 0 0,-2 0-1 0 0,0 0 1 0 0,0 0 0 0 0,-1 1 0 0 0,0 0-1 0 0,-1 0 1 0 0,-3-3 27 0 0,9 12-20 0 0,0-1 0 0 0,-1 1-1 0 0,1 0 1 0 0,-1 0 0 0 0,1 0-1 0 0,-1 0 1 0 0,1 0 0 0 0,-1 1-1 0 0,0-1 1 0 0,0 0 0 0 0,1 1 0 0 0,-1-1-1 0 0,0 1 1 0 0,0 0 0 0 0,0-1-1 0 0,1 1 1 0 0,-1 0 0 0 0,0 0 0 0 0,0 0-1 0 0,0 1 1 0 0,0-1 0 0 0,1 0-1 0 0,-1 1 1 0 0,0-1 0 0 0,0 1-1 0 0,1-1 1 0 0,-1 1 0 0 0,0 0 0 0 0,1 0-1 0 0,-1 0 1 0 0,1 0 0 0 0,-1 0-1 0 0,1 0 1 0 0,-1 0 0 0 0,1 0-1 0 0,0 1 1 0 0,-1-1 0 0 0,1 1 0 0 0,0-1-1 0 0,-1 2 21 0 0,-41 69-480 0 0,42-70 495 0 0,-11 29 3 0 0,2 0 1 0 0,0 1-1 0 0,3 0 1 0 0,0 1-1 0 0,2 0 1 0 0,2 0-1 0 0,0 0 1 0 0,3 0-1 0 0,1 0 1 0 0,1 0 0 0 0,3 13-19 0 0,0-16 8 0 0,2 1 0 0 0,1-1 1 0 0,1-1-1 0 0,1 1 1 0 0,2-1-1 0 0,1-1 1 0 0,1-1-1 0 0,2 0 1 0 0,0 0-1 0 0,2-2 0 0 0,1 0 1 0 0,12 12-9 0 0,-21-26-21 0 0,0-1 0 0 0,1 0-1 0 0,0-1 1 0 0,1 0 0 0 0,-1-1 0 0 0,2-1 0 0 0,-1 1-1 0 0,1-2 1 0 0,0 0 0 0 0,1 0 0 0 0,0-2 0 0 0,-1 1 0 0 0,1-2-1 0 0,1 0 1 0 0,-1 0 0 0 0,0-1 0 0 0,13-1 21 0 0,-26-2-162 0 0,0 0 1 0 0,0 0-1 0 0,0 0 1 0 0,0 0 0 0 0,-1 0-1 0 0,1 0 1 0 0,0 0-1 0 0,0 0 1 0 0,-1-1-1 0 0,1 1 1 0 0,-1 0-1 0 0,1 0 1 0 0,-1-1-1 0 0,1 1 1 0 0,-1 0-1 0 0,0-1 1 0 0,0 1 0 0 0,1-1-1 0 0,-1 1 1 0 0,0 0-1 0 0,0-1 1 0 0,-1 1-1 0 0,1 0 1 0 0,0-1-1 0 0,0 1 1 0 0,-1-1-1 0 0,1 1 1 0 0,-1 0-1 0 0,1 0 1 0 0,-1-1-1 0 0,1 1 1 0 0,-1 0 0 0 0,0 0-1 0 0,0 0 1 0 0,1-1-1 0 0,-1 1 1 0 0,0 0-1 0 0,0 0 1 0 0,0 0-1 0 0,0 1 1 0 0,0-1-1 0 0,-1 0 162 0 0,-22-20-8971 0 0,13 16 456 0 0</inkml:trace>
  <inkml:trace contextRef="#ctx0" brushRef="#br0" timeOffset="58351.466">2642 6547 17268 0 0,'0'0'1463'0'0,"0"0"-998"0"0,0 0-204 0 0,0 0 198 0 0,0 0 111 0 0,0 0 6 0 0,0 0-72 0 0,37-4-76 0 0,118-15-40 0 0,268-61 1260 0 0,-202 33-5814 0 0,-180 39-1252 0 0,-14 0-5963 0 0</inkml:trace>
  <inkml:trace contextRef="#ctx0" brushRef="#br0" timeOffset="59125.038">4133 6267 5297 0 0,'0'0'1941'0'0,"0"0"-486"0"0,0 0-69 0 0,0 0 57 0 0,0 0-58 0 0,0 0-209 0 0,0 0-234 0 0,0 0-205 0 0,0 0-152 0 0,0 0-82 0 0,0 0 21 0 0,0 0 70 0 0,0 0 111 0 0,9-2 111 0 0,73-41 1610 0 0,-65 27-2231 0 0,-1-1-1 0 0,-1-1 0 0 0,0 0 0 0 0,-1-1 0 0 0,-1-1 1 0 0,-1 0-1 0 0,-1 0 0 0 0,-1-2 0 0 0,0 1 1 0 0,-2-1-1 0 0,1-6-194 0 0,-2-2 106 0 0,-6 29-132 0 0,-1 1-66 0 0,1 24-883 0 0,28 126 895 0 0,59 218 279 0 0,-70-301-195 0 0,-2 0 0 0 0,-3 0 0 0 0,-3 2 0 0 0,-3-1 0 0 0,-3 1 0 0 0,-4 0 0 0 0,-2 0 0 0 0,-3-1 0 0 0,-3 1 0 0 0,-3-1 0 0 0,-3-1 0 0 0,-5 6-4 0 0,3-25-27 0 0,-3-2 0 0 0,-1 0 0 0 0,-3-1 0 0 0,-1-1 0 0 0,-2-1 1 0 0,-2-2-1 0 0,-2 0 0 0 0,-6 2 27 0 0,34-39 13 0 0,0-1 0 0 0,0 1 0 0 0,0-1 1 0 0,-1 0-1 0 0,0 0 0 0 0,0 0 0 0 0,0 0 0 0 0,0 0 1 0 0,0 0-1 0 0,0-1 0 0 0,-1 0 0 0 0,1 0 0 0 0,-1 0 0 0 0,0 0 1 0 0,1 0-1 0 0,-1-1 0 0 0,0 1 0 0 0,0-1 0 0 0,0 0 1 0 0,0 0-1 0 0,0-1 0 0 0,0 1 0 0 0,-1-1 0 0 0,1 0 0 0 0,0 0 1 0 0,0 0-1 0 0,0-1 0 0 0,0 1 0 0 0,0-1 0 0 0,0 0 0 0 0,0 0 1 0 0,0-1-1 0 0,0 1 0 0 0,-2-2-13 0 0,-1-9 15 0 0,1-1-1 0 0,0 0 1 0 0,1 0-1 0 0,0-1 1 0 0,1 0 0 0 0,0 0-1 0 0,2 0 1 0 0,-1 0 0 0 0,2 0-1 0 0,0 0 1 0 0,0 0-1 0 0,2-1 1 0 0,1-11-15 0 0,-2 13 15 0 0,4-42 35 0 0,2 1 1 0 0,3 0-1 0 0,2 1 0 0 0,2 0 0 0 0,2 0 0 0 0,3 2 0 0 0,14-28-50 0 0,-19 46 42 0 0,2 0 0 0 0,1 1 0 0 0,1 1-1 0 0,1 0 1 0 0,2 1 0 0 0,2 1 0 0 0,0 2 0 0 0,2 0 0 0 0,0 1-1 0 0,2 1 1 0 0,6-3-42 0 0,-26 24-101 0 0,0 0-1 0 0,0 1 1 0 0,0-1-1 0 0,0 1 1 0 0,1 1-1 0 0,-1-1 1 0 0,1 1-1 0 0,-1 0 1 0 0,1 0-1 0 0,0 1 1 0 0,0 0-1 0 0,0 0 1 0 0,-1 1-1 0 0,1 0 1 0 0,0 0-1 0 0,0 1 1 0 0,1-1 101 0 0,19 14-4141 0 0,-15-6-2861 0 0,-6-4-3835 0 0</inkml:trace>
  <inkml:trace contextRef="#ctx0" brushRef="#br0" timeOffset="59290.964">4995 6665 18940 0 0,'0'0'755'0'0,"0"0"-170"0"0,0 0 17 0 0,0 0 57 0 0,0 0-38 0 0,0 0-114 0 0,0 0-166 0 0,-4 31-129 0 0,-10 97-130 0 0,14-71-266 0 0,21-19-1905 0 0,-8-31-8241 0 0,-12-7 5316 0 0,0-4-673 0 0</inkml:trace>
  <inkml:trace contextRef="#ctx0" brushRef="#br0" timeOffset="59469.362">4835 6481 7034 0 0,'0'0'3000'0'0,"0"0"-231"0"0,0 0-457 0 0,0 0-759 0 0,0 0-737 0 0,0 0-512 0 0,0 0-296 0 0,0 0-216 0 0,-55-196-288 0 0,64 193-425 0 0,0-1-767 0 0,6 4-1225 0 0,-1 0-1912 0 0,-6 0-1920 0 0</inkml:trace>
  <inkml:trace contextRef="#ctx0" brushRef="#br0" timeOffset="59720.442">5606 6378 16556 0 0,'0'0'1082'0'0,"0"0"-189"0"0,0 0 73 0 0,0 0 164 0 0,0 0-28 0 0,0 0-157 0 0,0 0-205 0 0,0 0-204 0 0,0 0-122 0 0,0 0-127 0 0,0 0-74 0 0,-2 35-53 0 0,-10 109-89 0 0,-3-56 5 0 0,-38 77-652 0 0,-19-78-4742 0 0,48-78 406 0 0,0-7-3842 0 0,19-2 6481 0 0,0 0-1065 0 0</inkml:trace>
  <inkml:trace contextRef="#ctx0" brushRef="#br0" timeOffset="59955.411">5328 6635 2505 0 0,'0'0'3424'0'0,"0"0"-356"0"0,0 0-421 0 0,0 0-405 0 0,0 0-338 0 0,0 0-322 0 0,0 0-322 0 0,0 0-264 0 0,0 0-200 0 0,0 0-166 0 0,0 0-130 0 0,0 0-81 0 0,0 0-79 0 0,11-22-28 0 0,36-69 0 0 0,-47 90-302 0 0,0 0-1 0 0,1 0 1 0 0,-1 0 0 0 0,0 0 0 0 0,0 0-1 0 0,1 0 1 0 0,-1 0 0 0 0,1 0 0 0 0,-1 0-1 0 0,1 0 1 0 0,-1 0 0 0 0,1 0 0 0 0,-1 0-1 0 0,1 0 1 0 0,0 1 0 0 0,-1-1 0 0 0,1 0-1 0 0,0 0 1 0 0,0 1 0 0 0,0-1 0 0 0,0 1-1 0 0,-1-1 1 0 0,1 1 0 0 0,0-1 0 0 0,0 1-1 0 0,0-1 1 0 0,0 1 0 0 0,0 0 0 0 0,0-1 0 0 0,0 1-1 0 0,0 0 1 0 0,0 0 0 0 0,0 0 0 0 0,1 0-1 0 0,-1 0 1 0 0,0 0 0 0 0,0 0 0 0 0,0 0-1 0 0,0 1 1 0 0,0-1 0 0 0,0 0 0 0 0,0 0-1 0 0,0 1 1 0 0,0-1 0 0 0,0 1 0 0 0,0-1-1 0 0,-1 1 1 0 0,2 0-10 0 0,2 1 88 0 0,267 120 1016 0 0,-145-67-2380 0 0,-37-40-6664 0 0,-70-19-1306 0 0,-15 0 3111 0 0</inkml:trace>
  <inkml:trace contextRef="#ctx0" brushRef="#br0" timeOffset="60622.171">5963 6562 2817 0 0,'0'0'1625'0'0,"0"0"-635"0"0,0 0-23 0 0,0 0 132 0 0,0 0 104 0 0,0 0 122 0 0,0 0 182 0 0,0 0 185 0 0,0 0 88 0 0,0 0-44 0 0,0 0-176 0 0,0 0-265 0 0,0 0-287 0 0,31-11-269 0 0,92-33-185 0 0,-121 44-531 0 0,1 0-1 0 0,-1 0 1 0 0,0-1 0 0 0,0 1 0 0 0,0-1 0 0 0,0 1 0 0 0,0-1-1 0 0,0 0 1 0 0,0 0 0 0 0,0 0 0 0 0,-1 0 0 0 0,1 0 0 0 0,0 0-1 0 0,0 0 1 0 0,-1-1 0 0 0,1 1 0 0 0,-1-1 0 0 0,1 1 0 0 0,-1-1-1 0 0,0 1 1 0 0,1-1 0 0 0,-1 0 0 0 0,0 0 0 0 0,0 1 0 0 0,0-1-1 0 0,0 0 1 0 0,0-1-23 0 0,1-5 124 0 0,2-2-67 0 0,1 0 1 0 0,-2 0-1 0 0,1 0 0 0 0,-1-1 1 0 0,-1 1-1 0 0,0-1 0 0 0,0 0 1 0 0,-1 1-1 0 0,-1-1 0 0 0,0 0 1 0 0,0-2-58 0 0,-2 10-46 0 0,0 0 0 0 0,0 1 0 0 0,0-1 0 0 0,-1 1 0 0 0,1 0 0 0 0,-1 0 0 0 0,1 0 0 0 0,-1 0 0 0 0,0 0 0 0 0,0 1 0 0 0,1-1 0 0 0,-1 1 0 0 0,0-1 0 0 0,-1 1 0 0 0,1 0 0 0 0,0 0 0 0 0,0 1 0 0 0,0-1 0 0 0,-1 1 0 0 0,1 0 0 0 0,0-1 0 0 0,0 1 0 0 0,-1 1 0 0 0,1-1 0 0 0,0 0 0 0 0,0 1 0 0 0,-1 0 0 0 0,1-1 0 0 0,0 1 0 0 0,0 1 0 0 0,0-1 0 0 0,0 0 1 0 0,0 1-1 0 0,0-1 0 0 0,0 1 0 0 0,1 0 46 0 0,-9 6-162 0 0,1 0 0 0 0,1 1 0 0 0,0 0 1 0 0,0 1-1 0 0,1 0 0 0 0,0 0 0 0 0,0 1 0 0 0,2-1 1 0 0,-1 2-1 0 0,1-1 0 0 0,1 1 0 0 0,0 0 1 0 0,0 0-1 0 0,1 0 0 0 0,1 1 0 0 0,0-1 0 0 0,1 1 1 0 0,0 0-1 0 0,1 0 0 0 0,1 0 0 0 0,0 0 1 0 0,0-1-1 0 0,2 10 162 0 0,-1-16-178 0 0,0 1 0 0 0,1-1 0 0 0,-1 0-1 0 0,1 1 1 0 0,0-1 0 0 0,1 0 0 0 0,-1-1 0 0 0,1 1 0 0 0,1 0 0 0 0,-1-1 0 0 0,1 1 0 0 0,0-1 0 0 0,0 0 0 0 0,0 0 0 0 0,1-1 0 0 0,-1 1-1 0 0,1-1 1 0 0,0 0 0 0 0,1-1 0 0 0,-1 1 0 0 0,1-1 0 0 0,-1 0 0 0 0,1 0 0 0 0,0 0 0 0 0,0-1 0 0 0,0 0 0 0 0,0-1 0 0 0,1 1-1 0 0,-1-1 1 0 0,1 0 0 0 0,-1 0 0 0 0,0-1 0 0 0,1 0 0 0 0,0 0 178 0 0,1 0-5 0 0,-1 0 1 0 0,1-1-1 0 0,0 0 0 0 0,-1 0 0 0 0,1 0 1 0 0,-1-1-1 0 0,1-1 0 0 0,-1 1 1 0 0,0-1-1 0 0,0 0 0 0 0,5-3 5 0 0,24-17 162 0 0,-1-1 0 0 0,-1-2 0 0 0,-1-1 1 0 0,-1-1-1 0 0,3-7-162 0 0,75-100 3635 0 0,-92 95-167 0 0,-18 39-2581 0 0,0 1-124 0 0,-32 38 42 0 0,27-30-892 0 0,0 0 0 0 0,0 1 0 0 0,0-1 0 0 0,1 1 0 0 0,1 0 0 0 0,0 1 0 0 0,0-1 0 0 0,0 0 0 0 0,1 1 0 0 0,1 0 0 0 0,-1-1 0 0 0,2 1 0 0 0,-1 0 0 0 0,2 9 87 0 0,1-16 24 0 0,0 0 0 0 0,0 0 0 0 0,0 0 0 0 0,1 0-1 0 0,-1 0 1 0 0,1 0 0 0 0,0-1 0 0 0,-1 1-1 0 0,1-1 1 0 0,0 0 0 0 0,1 0 0 0 0,-1 0-1 0 0,0 0 1 0 0,1 0 0 0 0,-1-1 0 0 0,0 0-1 0 0,1 0 1 0 0,0 0 0 0 0,-1 0 0 0 0,1 0-1 0 0,0 0 1 0 0,-1-1 0 0 0,1 0 0 0 0,0 0 0 0 0,0 0-1 0 0,-1 0 1 0 0,1-1 0 0 0,0 1 0 0 0,0-1-1 0 0,-1 0 1 0 0,1 0 0 0 0,-1-1 0 0 0,1 1-1 0 0,-1 0 1 0 0,1-1 0 0 0,-1 0 0 0 0,0 0-1 0 0,0 0 1 0 0,0 0 0 0 0,0-1 0 0 0,0 1 0 0 0,-1-1-1 0 0,1 0 1 0 0,0 0-24 0 0,31-37 421 0 0,-1-2 1 0 0,-3-1-1 0 0,-1-1 0 0 0,-2-2 1 0 0,-3 0-1 0 0,-1-2 1 0 0,-2 0-1 0 0,6-27-421 0 0,-24 66-1 0 0,3-3-63 0 0,-1-1-1 0 0,0 0 1 0 0,-1-1-1 0 0,0 1 1 0 0,-1-1-1 0 0,-1 1 1 0 0,0-1-1 0 0,-1 0 1 0 0,-1 0-1 0 0,0 0 1 0 0,0 0-1 0 0,-1 0 1 0 0,-1 1-1 0 0,-1-1 1 0 0,0 0-1 0 0,0 1 1 0 0,-2 0-1 0 0,1 0 1 0 0,-2 0 0 0 0,0 0-1 0 0,0 1 1 0 0,-1 0-1 0 0,-4-5 65 0 0,8 14-25 0 0,0-1 0 0 0,0 1 1 0 0,0 0-1 0 0,-1 0 0 0 0,1 0 0 0 0,-1 0 0 0 0,0 1 0 0 0,0-1 1 0 0,0 1-1 0 0,0 0 0 0 0,0 0 0 0 0,0 0 0 0 0,-1 1 0 0 0,1 0 0 0 0,-1-1 1 0 0,1 2-1 0 0,-1-1 0 0 0,1 0 0 0 0,-1 1 0 0 0,0 0 0 0 0,1 0 1 0 0,-1 0-1 0 0,1 1 0 0 0,-1 0 0 0 0,1-1 0 0 0,-1 1 0 0 0,1 1 0 0 0,-1-1 1 0 0,1 1-1 0 0,0 0 0 0 0,0 0 0 0 0,0 0 0 0 0,0 0 0 0 0,0 1 1 0 0,-2 1 24 0 0,-8 11-9 0 0,0 0-1 0 0,1 1 1 0 0,1 0 0 0 0,0 1 0 0 0,1 0 0 0 0,1 1 0 0 0,1 0 0 0 0,0 1 0 0 0,1 0 0 0 0,1 0 0 0 0,1 1 0 0 0,1 0 0 0 0,1 0-1 0 0,0 0 1 0 0,2 1 0 0 0,0-1 0 0 0,1 1 0 0 0,1-1 0 0 0,1 1 0 0 0,1-1 0 0 0,2 6 9 0 0,-1-11 24 0 0,1-1 1 0 0,0 0-1 0 0,1 0 1 0 0,1 0-1 0 0,0-1 0 0 0,1 0 1 0 0,0 0-1 0 0,1 0 1 0 0,0-1-1 0 0,1-1 0 0 0,1 1 1 0 0,-1-1-1 0 0,2-1 1 0 0,0 0-1 0 0,0 0 1 0 0,0-1-1 0 0,1-1 0 0 0,1 0 1 0 0,0 0-1 0 0,0-1 1 0 0,0-1-1 0 0,0 0 0 0 0,1-1 1 0 0,0-1-1 0 0,0 0 1 0 0,4 0-25 0 0,11 0-70 0 0,-1-1 0 0 0,1-1 0 0 0,0-1 0 0 0,0-2 0 0 0,0-1 1 0 0,-1-1-1 0 0,1-2 0 0 0,-1-1 0 0 0,14-5 70 0 0,19-9-4237 0 0,-3-6-3912 0 0,-40 18-2280 0 0</inkml:trace>
  <inkml:trace contextRef="#ctx0" brushRef="#br0" timeOffset="61630.081">8005 5991 6785 0 0,'0'0'1820'0'0,"0"0"-269"0"0,0 0-145 0 0,0 0 7 0 0,0 0-34 0 0,0 0-124 0 0,0 0-115 0 0,0 0-99 0 0,0 0-127 0 0,-32-3-157 0 0,-98-4-151 0 0,128 6-582 0 0,-1 1 1 0 0,1 0-1 0 0,-1-1 1 0 0,1 1-1 0 0,-1 0 1 0 0,1 0 0 0 0,-1 0-1 0 0,0 0 1 0 0,1 1-1 0 0,-1-1 1 0 0,1 1-1 0 0,0 0 1 0 0,-1-1-1 0 0,1 1 1 0 0,-1 0-1 0 0,1 0 1 0 0,0 1-1 0 0,0-1 1 0 0,0 0-1 0 0,0 1 1 0 0,0-1-1 0 0,0 1 1 0 0,0 0-1 0 0,0 0 1 0 0,0-1-1 0 0,1 1 1 0 0,-2 2-25 0 0,-3 5 109 0 0,-10 10-37 0 0,2 1 0 0 0,0 0 0 0 0,1 1 0 0 0,2 1 0 0 0,0 0 0 0 0,1 0 0 0 0,1 1 0 0 0,1 1 0 0 0,1-1 0 0 0,1 1 0 0 0,1 0 0 0 0,1 1 0 0 0,2-1 0 0 0,0 1 0 0 0,2-1 0 0 0,0 1 0 0 0,3 17-72 0 0,-2-35 23 0 0,1-1 1 0 0,-1 1-1 0 0,1 0 0 0 0,0 0 1 0 0,1-1-1 0 0,-1 1 0 0 0,1-1 1 0 0,1 0-1 0 0,-1 0 0 0 0,1 0 1 0 0,0 0-1 0 0,0-1 0 0 0,1 1 1 0 0,0-1-1 0 0,0 0 0 0 0,0-1 1 0 0,0 1-1 0 0,1-1 0 0 0,0 0 1 0 0,0 0-1 0 0,0-1 0 0 0,0 0 0 0 0,0 0 1 0 0,1 0-1 0 0,0-1 0 0 0,-1 0 1 0 0,1 0-1 0 0,0-1 0 0 0,0 1 1 0 0,0-2-1 0 0,0 1 0 0 0,0-1 1 0 0,0 0-1 0 0,0 0 0 0 0,0-1 1 0 0,0 0-1 0 0,0 0 0 0 0,-1-1 1 0 0,1 0-1 0 0,0 0 0 0 0,-1 0 1 0 0,1-1-1 0 0,5-3-23 0 0,8-10 128 0 0,-1-2-1 0 0,0 0 1 0 0,-1-1-1 0 0,-1-1 1 0 0,-1-1 0 0 0,-1 0-1 0 0,-1-1 1 0 0,-1 0-1 0 0,-1-1 1 0 0,0 0 0 0 0,-2-1-1 0 0,-1-1 1 0 0,3-15-128 0 0,-2 11-14 0 0,-1-1 0 0 0,-2 0 0 0 0,-1 0 0 0 0,-2-1 0 0 0,0 0 1 0 0,-3 0-1 0 0,0-13 14 0 0,-18-8 14 0 0,7 65-1418 0 0,9-1 1396 0 0,1 0-1 0 0,1 0 1 0 0,0 0 0 0 0,1 0-1 0 0,0 0 1 0 0,0 0 0 0 0,1 0 0 0 0,1-1-1 0 0,0 0 1 0 0,1 1 0 0 0,0-1-1 0 0,0-1 1 0 0,1 1 0 0 0,1-1-1 0 0,-1 0 1 0 0,2-1 0 0 0,0 1 0 0 0,0-1-1 0 0,0-1 1 0 0,1 0 0 0 0,0 0-1 0 0,1-1 1 0 0,0 0 0 0 0,0 0-1 0 0,0-1 1 0 0,1 0 0 0 0,0-1 0 0 0,0-1-1 0 0,0 0 1 0 0,1 0 0 0 0,-1-1-1 0 0,1 0 1 0 0,0-1 0 0 0,0 0 0 0 0,0-1-1 0 0,1-1 9 0 0,9 0 116 0 0,-8 1 5 0 0,-1 0 0 0 0,1-2 0 0 0,0 0 0 0 0,0 0 0 0 0,-1-2 0 0 0,1 1 0 0 0,-1-2 0 0 0,0 0 0 0 0,2-1-121 0 0,17-12 123 0 0,-1-2 1 0 0,0-2 0 0 0,-2 0 0 0 0,-1-2 0 0 0,0-1 0 0 0,-2-2 0 0 0,-1 0 0 0 0,-1-2 0 0 0,16-23-124 0 0,0 3 42 0 0,-39 47-48 0 0,-1 0 1 0 0,1 0-1 0 0,-1 0 1 0 0,1-1-1 0 0,-1 1 1 0 0,1 0-1 0 0,-1 0 0 0 0,1 1 1 0 0,0-1-1 0 0,0 0 1 0 0,-1 0-1 0 0,1 0 1 0 0,0 0-1 0 0,0 1 0 0 0,0-1 1 0 0,0 0-1 0 0,0 1 1 0 0,0-1-1 0 0,0 1 0 0 0,0-1 1 0 0,0 1-1 0 0,0-1 1 0 0,1 1-1 0 0,-1 0 1 0 0,0-1-1 0 0,0 1 0 0 0,0 0 1 0 0,0 0-1 0 0,1 0 1 0 0,-1 0-1 0 0,0 0 0 0 0,0 0 1 0 0,0 0-1 0 0,0 1 1 0 0,1-1-1 0 0,-1 0 1 0 0,0 1-1 0 0,0-1 0 0 0,0 1 1 0 0,0-1-1 0 0,0 1 1 0 0,0-1-1 0 0,0 1 6 0 0,10 19 4 0 0,0 0 0 0 0,1-1 0 0 0,1-1-1 0 0,1 0 1 0 0,0-1 0 0 0,1 0 0 0 0,1-1 0 0 0,1-1 0 0 0,17 12-4 0 0,-17-14-38 0 0,0 0 1 0 0,0-2 0 0 0,2 0-1 0 0,-1-1 1 0 0,1-1 0 0 0,1-1-1 0 0,0 0 1 0 0,8 1 37 0 0,3-17-3208 0 0,-17-10-6238 0 0,-12 16 7366 0 0,3-3-7982 0 0</inkml:trace>
  <inkml:trace contextRef="#ctx0" brushRef="#br0" timeOffset="61883.195">9507 5630 12123 0 0,'0'0'1353'0'0,"0"0"-66"0"0,0 0 69 0 0,0 0-33 0 0,0 0-206 0 0,0 0-223 0 0,-29 32-187 0 0,-93 102-164 0 0,-13 15 299 0 0,-272 312-1110 0 0,395-448-37 0 0,2 0 1 0 0,0 1 0 0 0,1 0 0 0 0,0 1 0 0 0,1-1 0 0 0,0 2 0 0 0,1-1 0 0 0,-1 7 304 0 0,8-21-148 0 0,-1 0 0 0 0,1-1 0 0 0,0 1 0 0 0,-1 0 0 0 0,1 0 0 0 0,0 0 0 0 0,0 0 0 0 0,-1 0 0 0 0,1 0 0 0 0,0 0 0 0 0,0 0 0 0 0,0 0 0 0 0,0-1 0 0 0,0 1 0 0 0,0 0 0 0 0,0 0 0 0 0,1 0-1 0 0,-1 0 1 0 0,0 0 0 0 0,0 0 0 0 0,1 0 0 0 0,-1 0 0 0 0,1-1 0 0 0,-1 1 0 0 0,1 0 0 0 0,-1 0 0 0 0,1-1 0 0 0,-1 1 0 0 0,1 0 0 0 0,0 0 0 0 0,-1-1 0 0 0,1 1 0 0 0,0-1 0 0 0,-1 1 0 0 0,1-1 0 0 0,0 1 0 0 0,0-1 0 0 0,0 1 0 0 0,0-1 0 0 0,-1 0 0 0 0,1 1 0 0 0,0-1 0 0 0,0 0 0 0 0,0 0 0 0 0,0 0 0 0 0,0 1 0 0 0,0-1 0 0 0,0 0 0 0 0,0 0-1 0 0,0-1 1 0 0,0 1 0 0 0,0 0 0 0 0,-1 0 0 0 0,1 0 0 0 0,0-1 0 0 0,0 1 148 0 0,49-18-9423 0 0,-39 14 8292 0 0</inkml:trace>
  <inkml:trace contextRef="#ctx0" brushRef="#br0" timeOffset="62142.679">9658 5858 9394 0 0,'0'0'4144'0'0,"0"0"-2112"0"0,0 0-742 0 0,0 0-79 0 0,0 0-125 0 0,0 0-204 0 0,0 0-166 0 0,0 0-76 0 0,0 0-53 0 0,0 0-47 0 0,0 0-74 0 0,0 0-121 0 0,0 0-77 0 0,-6 28-101 0 0,-16 86-75 0 0,15 13-839 0 0,17-96-1776 0 0,-5-22-1463 0 0,2-4-4362 0 0,-1-2 92 0 0</inkml:trace>
  <inkml:trace contextRef="#ctx0" brushRef="#br0" timeOffset="62395.571">9711 5332 15075 0 0,'0'0'848'0'0,"0"0"-335"0"0,0 0-313 0 0,0 0-184 0 0,0 0-321 0 0,0 0-271 0 0,0 0-32 0 0,0 0 8 0 0,0 0-64 0 0,0 0-512 0 0,0 0-1017 0 0,0 0-1840 0 0,0 0-2464 0 0</inkml:trace>
  <inkml:trace contextRef="#ctx0" brushRef="#br0" timeOffset="62640.038">10424 5549 11747 0 0,'0'0'3028'0'0,"0"0"-1071"0"0,0 0-534 0 0,0 0-214 0 0,0 0-253 0 0,0 0-209 0 0,0 0-121 0 0,0 0-89 0 0,0 0-57 0 0,-32 19-85 0 0,-99 61-103 0 0,-2 23 227 0 0,83-41-658 0 0,49-60 102 0 0,0-1-1 0 0,0 1 0 0 0,0 0 0 0 0,0 0 1 0 0,0 0-1 0 0,1 0 0 0 0,-1 0 0 0 0,1 0 0 0 0,0 0 1 0 0,-1 0-1 0 0,1 1 0 0 0,0-1 0 0 0,0 0 1 0 0,0 0-1 0 0,1 0 0 0 0,-1 0 0 0 0,0 0 1 0 0,1 0-1 0 0,-1 0 0 0 0,1 0 0 0 0,0 0 0 0 0,0 0 1 0 0,0 0-1 0 0,0 0 0 0 0,0 0 0 0 0,0-1 1 0 0,0 1-1 0 0,0 0 0 0 0,1-1 0 0 0,-1 1 1 0 0,1-1-1 0 0,-1 1 0 0 0,1-1 0 0 0,0 0 0 0 0,0 1 38 0 0,88 40-815 0 0,-78-38 782 0 0,0 1 0 0 0,0 0-1 0 0,0 0 1 0 0,-1 1 0 0 0,1 0-1 0 0,-2 1 1 0 0,1 1 0 0 0,9 8 33 0 0,-19-15 31 0 0,0 0 1 0 0,0 0-1 0 0,1 0 1 0 0,-1 0-1 0 0,0 0 1 0 0,-1 0-1 0 0,1 1 1 0 0,0-1-1 0 0,0 1 1 0 0,0-1-1 0 0,-1 0 1 0 0,1 1 0 0 0,-1-1-1 0 0,1 1 1 0 0,-1-1-1 0 0,0 1 1 0 0,1-1-1 0 0,-1 1 1 0 0,0 0-1 0 0,0-1 1 0 0,0 1-1 0 0,0-1 1 0 0,0 1-1 0 0,-1-1 1 0 0,1 1-1 0 0,0-1 1 0 0,-1 1-1 0 0,1-1 1 0 0,-1 1-1 0 0,0-1 1 0 0,1 1-1 0 0,-1-1 1 0 0,0 0-1 0 0,0 1 1 0 0,0-1-1 0 0,0 0 1 0 0,0 0-1 0 0,0 0 1 0 0,0 0-1 0 0,0 1 1 0 0,0-2-1 0 0,-1 1 1 0 0,1 0-1 0 0,0 0 1 0 0,-1 0-1 0 0,1 0 1 0 0,-2 0-32 0 0,-70 26-621 0 0,58-24-689 0 0,4-1-1167 0 0,1-1-3311 0 0,0-1-5423 0 0</inkml:trace>
  <inkml:trace contextRef="#ctx0" brushRef="#br0" timeOffset="64425.528">9726 5214 19396 0 0,'0'0'832'0'0,"0"0"-200"0"0,0 0-239 0 0,0 0-129 0 0,0 0 0 0 0,0 0-8 0 0,0 0-64 0 0,0 0-48 0 0,0 0-136 0 0,0 0-184 0 0,0 0-304 0 0,0 0-689 0 0,-2 0-863 0 0,2 7-1065 0 0,0 1-2248 0 0,0-1-4737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2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2801 0 0,'0'0'2260'0'0,"0"0"-718"0"0,0 0-265 0 0,0 0 120 0 0,0 0 142 0 0,0 0 32 0 0,0 0-94 0 0,0 0-187 0 0,0 0-198 0 0,0 0-180 0 0,0 0-178 0 0,3-3 1144 0 0,5 26-1246 0 0,-2-19-4041 0 0,4-1-3395 0 0,-4 0-3385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5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 58 6001 0 0,'0'0'3020'0'0,"0"0"-1507"0"0,0 0-413 0 0,0 0 41 0 0,0 0 103 0 0,0 0 90 0 0,0 0 9 0 0,0 0-150 0 0,0 0-239 0 0,0 0-251 0 0,0 0-246 0 0,-3-11-194 0 0,-11-36-121 0 0,8 80 354 0 0,-13 501 782 0 0,18-509-2162 0 0,8 92 1591 0 0,8-85-4854 0 0,13-8-5325 0 0,-26-24 1086 0 0</inkml:trace>
  <inkml:trace contextRef="#ctx0" brushRef="#br0" timeOffset="250.739">0 732 7001 0 0,'0'0'2562'0'0,"0"0"-2047"0"0,0 0-567 0 0,0 0 390 0 0,0 0 552 0 0,0 0 328 0 0,0 0 88 0 0,0 0-93 0 0,0 0-203 0 0,38-3-241 0 0,121-10-201 0 0,24-19 473 0 0,-138 22-950 0 0,-9 1-251 0 0,0 2-1 0 0,0 1 0 0 0,1 2 1 0 0,0 1-1 0 0,0 2 0 0 0,2 1 161 0 0,-16 7-2357 0 0,-12 4-3685 0 0,-8-4-3065 0 0</inkml:trace>
  <inkml:trace contextRef="#ctx0" brushRef="#br0" timeOffset="635.743">122 1111 6489 0 0,'0'0'1389'0'0,"0"0"-454"0"0,0 0 101 0 0,0 0 303 0 0,0 0 212 0 0,0 0-32 0 0,0 0-227 0 0,31-19-304 0 0,98-61-292 0 0,-58 50-2 0 0,-69 29-686 0 0,0 0 1 0 0,0 0-1 0 0,0 0 0 0 0,0 1 1 0 0,0-1-1 0 0,0 0 1 0 0,0 1-1 0 0,1 0 0 0 0,-1-1 1 0 0,0 1-1 0 0,0 0 1 0 0,1 0-1 0 0,-1 0 0 0 0,0 0 1 0 0,0 1-1 0 0,1-1 1 0 0,-1 1-1 0 0,0-1 0 0 0,0 1 1 0 0,0 0-1 0 0,0-1 1 0 0,1 1-1 0 0,-1 1 0 0 0,-1-1 1 0 0,1 0-1 0 0,0 0 1 0 0,0 1-1 0 0,0-1 0 0 0,-1 1 1 0 0,1-1-1 0 0,0 1 1 0 0,-1 0-1 0 0,0-1 0 0 0,1 1 1 0 0,-1 0-1 0 0,0 0 0 0 0,0 0 1 0 0,0 0-1 0 0,0 0 1 0 0,0 0-1 0 0,-1 1 0 0 0,1-1 1 0 0,-1 0-1 0 0,1 1-8 0 0,-3 9 108 0 0,0-1 0 0 0,-1 1 0 0 0,-1-1 0 0 0,0 1 0 0 0,0-1-1 0 0,-1 0 1 0 0,0-1 0 0 0,-1 1 0 0 0,-1-1 0 0 0,1 0 0 0 0,-1-1-1 0 0,-1 0 1 0 0,0 0 0 0 0,0 0 0 0 0,-6 4-108 0 0,-44 59 429 0 0,47-56-331 0 0,8-13-81 0 0,-1 1 1 0 0,1 0-1 0 0,0-1 0 0 0,1 1 1 0 0,-1 0-1 0 0,1 0 0 0 0,0 1 1 0 0,0-1-1 0 0,0 0 0 0 0,0 1 1 0 0,1-1-1 0 0,0 1 0 0 0,0 0 1 0 0,0-1-1 0 0,0 1 0 0 0,1 0 1 0 0,0-1-1 0 0,0 1 0 0 0,0 0 0 0 0,1 0 1 0 0,-1-1-1 0 0,1 1 0 0 0,0 1-17 0 0,3-2 43 0 0,0-1-1 0 0,0 0 0 0 0,0 1 0 0 0,0-1 1 0 0,1 0-1 0 0,-1-1 0 0 0,1 1 0 0 0,-1-1 1 0 0,1 0-1 0 0,0 0 0 0 0,0 0 0 0 0,0-1 1 0 0,0 0-1 0 0,0 0 0 0 0,0 0 0 0 0,1-1 1 0 0,-1 1-1 0 0,0-1 0 0 0,0 0 0 0 0,0-1 0 0 0,1 1 1 0 0,-1-1-1 0 0,4-1-42 0 0,16 1 117 0 0,47-23-1583 0 0,-51 10-1879 0 0,-1 0-3540 0 0,-13 7-3348 0 0</inkml:trace>
  <inkml:trace contextRef="#ctx0" brushRef="#br0" timeOffset="1301.916">832 1148 4409 0 0,'0'0'4057'0'0,"0"0"-1965"0"0,0 0-525 0 0,0 0 35 0 0,0 0-3 0 0,0 0-148 0 0,0 0-209 0 0,0 0-246 0 0,0 0-251 0 0,0 0-181 0 0,0 0-136 0 0,0 0-73 0 0,0 0-16 0 0,8-25 6 0 0,29-81 17 0 0,17 19 453 0 0,-35 65-602 0 0,150-173 969 0 0,-167 251-2520 0 0,6 95 1349 0 0,-7-149 2 0 0,0 0 0 0 0,1 0 1 0 0,-1 0-1 0 0,1 0 0 0 0,0 0 0 0 0,-1-1 1 0 0,1 1-1 0 0,0 0 0 0 0,0-1 1 0 0,0 1-1 0 0,0-1 0 0 0,1 0 1 0 0,-1 0-1 0 0,0 0 0 0 0,0 0 1 0 0,1 0-1 0 0,-1 0 0 0 0,1-1 0 0 0,-1 1 1 0 0,1-1-1 0 0,-1 0 0 0 0,1 1 1 0 0,-1-1-1 0 0,1 0 0 0 0,-1-1 1 0 0,1 1-1 0 0,-1 0 0 0 0,0-1 1 0 0,1 1-1 0 0,-1-1 0 0 0,1 0 0 0 0,-1 0 1 0 0,0 0-1 0 0,0 0 0 0 0,1 0 1 0 0,-1 0-1 0 0,0-1 0 0 0,0 1 1 0 0,0-1-1 0 0,0 1 0 0 0,0-1 1 0 0,-1 0-1 0 0,1 0 0 0 0,0 0 0 0 0,-1 0 1 0 0,0 0-1 0 0,1 0 0 0 0,-1 0 1 0 0,0 0-14 0 0,194-247 312 0 0,-133 183-436 0 0,-61 66 105 0 0,-1 0 0 0 0,1 0 0 0 0,0 0-1 0 0,0 0 1 0 0,0 0 0 0 0,0 0 0 0 0,0 0 0 0 0,0 1 0 0 0,0-1 0 0 0,-1 0 0 0 0,1 1 0 0 0,0-1 0 0 0,0 1 0 0 0,0-1 0 0 0,-1 1 0 0 0,1-1-1 0 0,0 1 1 0 0,0-1 0 0 0,-1 1 0 0 0,1 0 0 0 0,-1-1 0 0 0,1 1 0 0 0,0 0 0 0 0,-1 0 0 0 0,1-1 0 0 0,-1 1 0 0 0,0 0 0 0 0,1 0 0 0 0,-1 0 0 0 0,0 0-1 0 0,1-1 1 0 0,-1 1 0 0 0,0 0 0 0 0,0 0 0 0 0,0 0 0 0 0,0 0 0 0 0,0 0 0 0 0,0 0 0 0 0,0 0 0 0 0,0 0 0 0 0,0 0 0 0 0,0-1 0 0 0,-1 1-1 0 0,1 0 1 0 0,0 0 0 0 0,-1 0 19 0 0,-1 267 74 0 0,3-260-253 0 0,0 0 0 0 0,0 0 0 0 0,1 0 1 0 0,0 0-1 0 0,1 0 0 0 0,0-1 0 0 0,0 1 1 0 0,1-1-1 0 0,0 1 0 0 0,0-1 1 0 0,4 5 178 0 0,7 5-4191 0 0,1-2-3386 0 0,-12-12-1761 0 0</inkml:trace>
  <inkml:trace contextRef="#ctx0" brushRef="#br0" timeOffset="1699.751">1786 485 10434 0 0,'0'0'119'0'0,"0"0"-100"0"0,0 0 190 0 0,0 0 468 0 0,0 0 394 0 0,0 0 116 0 0,0 0-84 0 0,0 0-213 0 0,0 0-210 0 0,0 0-107 0 0,0 0-61 0 0,0 0-52 0 0,0 0-33 0 0,12 26-23 0 0,41 81-42 0 0,26 33 579 0 0,2 48-589 0 0,-55-138-302 0 0,-24-50 31 0 0,-1-1 0 0 0,0 1 0 0 0,0-1 0 0 0,0 1 0 0 0,0-1 0 0 0,0 1 0 0 0,1-1 0 0 0,-1 0 0 0 0,0 1 0 0 0,0-1 0 0 0,0 0 0 0 0,-1 0 0 0 0,1 0 0 0 0,0 0 0 0 0,0 0 0 0 0,0 0 0 0 0,-1 0 0 0 0,1 0 0 0 0,0 0 0 0 0,-1 0 1 0 0,1 0-1 0 0,-1 0 0 0 0,1 0 0 0 0,-1-1 0 0 0,0 1 0 0 0,1 0 0 0 0,-1 0 0 0 0,0-1 0 0 0,0 1 0 0 0,0 0 0 0 0,0-1-81 0 0,1-1 183 0 0,133-368 1444 0 0,-67 220-3312 0 0,-48 121-2551 0 0,2 2-3619 0 0,-16 20-3161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10498 0 0,'0'0'1558'0'0,"0"0"-469"0"0,0 0-400 0 0,0 0-105 0 0,0 0 21 0 0,0 0 35 0 0,0 0 34 0 0,0 0-77 0 0,0 0-94 0 0,0 0-124 0 0,0 0-119 0 0,0 0-95 0 0,0 0-59 0 0,-5 28-28 0 0,-15 88-42 0 0,12-45-100 0 0,1-32-3214 0 0,7-30-778 0 0,0-7 796 0 0,0 2-4543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5937 0 0,'0'0'264'0'0,"0"0"-472"0"0,0 0-432 0 0,0 0-368 0 0,0 0-640 0 0,0 0-1049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9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52 3937 0 0,'0'0'1204'0'0,"0"0"63"0"0,0 0 105 0 0,0 0 169 0 0,0 0 63 0 0,0 0-140 0 0,0 0-226 0 0,0 0-277 0 0,0 0-262 0 0,0 0-177 0 0,0 0-113 0 0,0 0-57 0 0,0 0-12 0 0,-3 5 11 0 0,-8 14 4 0 0,8-14-20 0 0,50-49 2037 0 0,-10 9-2104 0 0,-36 33-156 0 0,-1 2 51 0 0,0 0 29 0 0,0 0-3 0 0,-27 19 37 0 0,-30 25-497 0 0,53-38-1257 0 0,11-5-9113 0 0,0-1 1608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3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 6073 0 0,'0'0'3265'0'0,"0"0"-1630"0"0,0 0-507 0 0,0 0 35 0 0,0 0 93 0 0,0 0-29 0 0,0 0-197 0 0,0 0-214 0 0,0 0-198 0 0,0 0-154 0 0,0 0-110 0 0,29-15-88 0 0,88-44-78 0 0,-67 45 13 0 0,-49 13-197 0 0,0 1 0 0 0,1 0 0 0 0,-1 0 0 0 0,0 0 0 0 0,0 0 1 0 0,1 0-1 0 0,-1 0 0 0 0,0 0 0 0 0,0 0 0 0 0,0 0 0 0 0,1 1 0 0 0,-1-1 0 0 0,0 0 0 0 0,0 1 0 0 0,0-1 0 0 0,0 1 0 0 0,0-1 0 0 0,0 1 0 0 0,0 0 0 0 0,0 0 0 0 0,0-1 0 0 0,0 1 0 0 0,0 0 0 0 0,0 0 1 0 0,0 0-1 0 0,0 0 0 0 0,-1 0 0 0 0,1 0 0 0 0,0 0 0 0 0,-1 0 0 0 0,1 0 0 0 0,-1 0 0 0 0,1 0 0 0 0,-1 0 0 0 0,0 1 0 0 0,1-1 0 0 0,-1 0 0 0 0,0 0 0 0 0,0 0 0 0 0,0 1 0 0 0,0-1 0 0 0,0 0 0 0 0,0 0 1 0 0,0 1-1 0 0,0-1 0 0 0,0 0 0 0 0,-1 0 0 0 0,1 0 0 0 0,0 1 0 0 0,-1-1 0 0 0,1 0 0 0 0,-1 0-4 0 0,-1 5 50 0 0,0 0 1 0 0,-1 0 0 0 0,0 0-1 0 0,0-1 1 0 0,0 1-1 0 0,0-1 1 0 0,-1 0-1 0 0,0 0 1 0 0,0 0-1 0 0,0 0 1 0 0,-1-1-1 0 0,0 0 1 0 0,-2 2-51 0 0,-11 12 166 0 0,16-17-149 0 0,1 0 1 0 0,-1-1-1 0 0,1 1 1 0 0,-1 0-1 0 0,1 0 1 0 0,-1 0-1 0 0,1 0 1 0 0,0 1-1 0 0,-1-1 1 0 0,1 0-1 0 0,0 0 1 0 0,0 1-1 0 0,0-1 1 0 0,0 1-1 0 0,0-1 1 0 0,0 1-1 0 0,1-1 1 0 0,-1 1-1 0 0,0 0 1 0 0,1-1-1 0 0,-1 1 1 0 0,1 0-1 0 0,0-1 1 0 0,-1 1-1 0 0,1 0 1 0 0,0 0-1 0 0,0-1 1 0 0,0 1-1 0 0,0 0 1 0 0,0 0-1 0 0,1-1 1 0 0,-1 1-1 0 0,1 0 1 0 0,-1 0-1 0 0,1-1 1 0 0,-1 1-1 0 0,1-1 1 0 0,0 1-1 0 0,0 0 1 0 0,0-1-1 0 0,0 1 1 0 0,0-1-1 0 0,0 0 1 0 0,0 1-1 0 0,0-1 1 0 0,1 0-1 0 0,-1 0 1 0 0,0 0-1 0 0,1 0 1 0 0,-1 0-1 0 0,1 0 1 0 0,-1 0-1 0 0,1 0 1 0 0,0-1-1 0 0,-1 1 1 0 0,1 0-1 0 0,0-1 1 0 0,-1 0-18 0 0,17 3 216 0 0,-1-1 1 0 0,0-1 0 0 0,1-1 0 0 0,-1 0 0 0 0,1-2 0 0 0,-1 0 0 0 0,0 0-1 0 0,0-2 1 0 0,0 0 0 0 0,5-3-217 0 0,62-24-457 0 0,-50 15-7834 0 0,-27 12-2821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4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14715 0 0,'0'0'670'0'0,"0"0"-86"0"0,0 0-36 0 0,0 0 119 0 0,0 0 142 0 0,0 0 25 0 0,0 0-130 0 0,0 0-204 0 0,0 0-245 0 0,0 0-175 0 0,0 0-55 0 0,1 7 18 0 0,40 200 1065 0 0,-11-33-888 0 0,-9 0 1 0 0,-6 2-1 0 0,-9 13-220 0 0,-7-126-308 0 0,-3 0 0 0 0,-3 0-1 0 0,-3-1 1 0 0,-13 44 308 0 0,20-92-791 0 0,-1 4-1293 0 0,3-19-9870 0 0,1-3 5813 0 0</inkml:trace>
  <inkml:trace contextRef="#ctx0" brushRef="#br0" timeOffset="381.879">377 351 4713 0 0,'0'0'2271'0'0,"0"0"-1496"0"0,0 0-278 0 0,0 0 262 0 0,-31 36 335 0 0,-97 114 234 0 0,19-23 2224 0 0,93-109-3031 0 0,11-13-372 0 0,0-1 1 0 0,1 1-1 0 0,0 0 0 0 0,-1 1 0 0 0,2-1 0 0 0,-1 1 0 0 0,1 0 0 0 0,0 0 0 0 0,0 0 0 0 0,0 0 0 0 0,1 0 0 0 0,0 1 0 0 0,0-1 0 0 0,1 1 0 0 0,-1 2-149 0 0,43 18 777 0 0,122 5 1821 0 0,-66-6-1440 0 0,-81-20-1031 0 0,0 0 0 0 0,-1 1 0 0 0,1 1 0 0 0,-2 0-1 0 0,1 1 1 0 0,-1 1 0 0 0,0 0 0 0 0,-1 1 0 0 0,-1 1-1 0 0,1 0 1 0 0,-2 0 0 0 0,0 1 0 0 0,4 6-127 0 0,27 75-250 0 0,-39-82-1760 0 0,-3-9-2107 0 0,1 0-3532 0 0,-1 0-2253 0 0</inkml:trace>
  <inkml:trace contextRef="#ctx0" brushRef="#br0" timeOffset="628.417">891 1036 11106 0 0,'0'0'2073'0'0,"0"0"-1058"0"0,0 0-247 0 0,0 0 99 0 0,0 0 36 0 0,0 0-118 0 0,0 0-182 0 0,0 0-204 0 0,0 0-169 0 0,0 0-103 0 0,0 0-92 0 0,-1 27-81 0 0,-1 85-70 0 0,6-75-275 0 0,-3-36-3006 0 0,-1 2-3652 0 0,0-3-863 0 0</inkml:trace>
  <inkml:trace contextRef="#ctx0" brushRef="#br0" timeOffset="796.434">760 535 13659 0 0,'0'0'2809'0'0,"0"0"-2273"0"0,0 0-296 0 0,0 0-264 0 0,0 0-368 0 0,0 0-625 0 0,0 0-567 0 0,0 0-440 0 0,0 0-1425 0 0,0 0-5305 0 0</inkml:trace>
  <inkml:trace contextRef="#ctx0" brushRef="#br0" timeOffset="1267.829">1038 410 11514 0 0,'0'0'1077'0'0,"0"0"-222"0"0,0 0 57 0 0,0 0 193 0 0,0 0 38 0 0,0 0-108 0 0,0 0-151 0 0,0 0-126 0 0,0 0-71 0 0,0 0-59 0 0,0 0-44 0 0,35-5-48 0 0,110-16-79 0 0,-29-2 509 0 0,59-20-1466 0 0,-168 40-981 0 0,-7 2-3288 0 0,-1 1-4613 0 0,-1 0 2373 0 0</inkml:trace>
  <inkml:trace contextRef="#ctx0" brushRef="#br0" timeOffset="1513.862">1136 715 10418 0 0,'0'0'1254'0'0,"0"0"-94"0"0,0 0 180 0 0,0 0 159 0 0,0 0-96 0 0,0 0-261 0 0,0 0-263 0 0,0 0-215 0 0,0 0-148 0 0,0 0-143 0 0,33-10-113 0 0,103-31-71 0 0,1-7 65 0 0,-79 26-2651 0 0,6 5-7547 0 0,-50 15 934 0 0</inkml:trace>
  <inkml:trace contextRef="#ctx0" brushRef="#br0" timeOffset="2197.454">679 583 3825 0 0,'0'0'1059'0'0,"0"0"-130"0"0,0 0 75 0 0,0 0 149 0 0,0 0-1 0 0,0 0-161 0 0,0 0-195 0 0,0 0-156 0 0,0 0-42 0 0,0 0 24 0 0,0 0-4 0 0,0 0-53 0 0,0 0-105 0 0,3 3-113 0 0,8 12-41 0 0,-8-11-17 0 0,7-11 4043 0 0,13-19-3180 0 0,-23 26-1034 0 0,0 0 1 0 0,0 0-8 0 0,0 0-14 0 0,0 0-2 0 0,0 0 20 0 0,0 0 20 0 0,-1 7-1148 0 0,6-3-8433 0 0,-3-4-1403 0 0</inkml:trace>
  <inkml:trace contextRef="#ctx0" brushRef="#br0" timeOffset="3885.756">608 178 0 0 0,'0'0'532'0'0,"0"0"130"0"0,0 0-33 0 0,0 0-59 0 0,0 0-49 0 0,0 0-37 0 0,-4-1-11 0 0,1 1-291 0 0,1 0 0 0 0,0 0-1 0 0,0 0 1 0 0,0 0-1 0 0,0 1 1 0 0,0-1-1 0 0,0 1 1 0 0,0-1 0 0 0,0 1-1 0 0,0 0 1 0 0,0-1-1 0 0,0 1 1 0 0,1 0-1 0 0,-1 1 1 0 0,0-1 0 0 0,0 0-1 0 0,1 0 1 0 0,-1 1-1 0 0,1-1 1 0 0,-1 1-1 0 0,1-1 1 0 0,0 1-1 0 0,-1-1 1 0 0,1 1 0 0 0,0 0-1 0 0,0 0 1 0 0,0 0-182 0 0,-1 1 164 0 0,-25 29 1565 0 0,-1 0 0 0 0,-2-2 0 0 0,-1-2 0 0 0,-31 23-1729 0 0,-13 18 1919 0 0,6-4-709 0 0,17-23-858 0 0,-33 42 37 0 0,66-69-857 0 0,20-15-611 0 0,14-7-2810 0 0,-8 3-574 0 0,-5 1-5362 0 0</inkml:trace>
  <inkml:trace contextRef="#ctx0" brushRef="#br0" timeOffset="4948.948">889 1194 0 0 0,'0'0'84'0'0,"0"0"227"0"0,0 0 2 0 0,0 0-31 0 0,0 33 6656 0 0,1 11-866 0 0,10-40-591 0 0,28-5-4136 0 0,13-21-65 0 0,31-13-612 0 0,-63 33-1754 0 0,-6 10-4787 0 0,-11-4 714 0 0,2 0-5321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5753 0 0,'0'0'1541'0'0,"0"0"-713"0"0,0 0-356 0 0,0 0 119 0 0,0 0 266 0 0,0 0 265 0 0,0 0 137 0 0,0 0-51 0 0,0 0-153 0 0,0 0-166 0 0,0 0-134 0 0,12 0-119 0 0,100-4 1778 0 0,117-51 599 0 0,-165 38-2868 0 0,-37 15-3710 0 0,-27 2 1690 0 0,-9 11-9270 0 0,5-7 5192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9018 0 0,'0'0'1416'0'0,"0"0"-640"0"0,0 0 105 0 0,0 0 199 0 0,0 0 112 0 0,0 0-72 0 0,0 0-183 0 0,0 0-185 0 0,197-51-208 0 0,-156 40-232 0 0,-1 0-192 0 0,3 0-224 0 0,-5 3-368 0 0,1 1-640 0 0,0 0-1161 0 0,-14 3-2496 0 0,-4 4-4649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10 0 0 0,'0'0'320'0'0,"0"0"1298"0"0,0 0 498 0 0,0 0-26 0 0,0 0-179 0 0,0 0-219 0 0,0 0-245 0 0,0 0-184 0 0,-5-3-222 0 0,-11 1-800 0 0,0-1 1 0 0,0 2 0 0 0,0 0 0 0 0,0 1 0 0 0,0 1-1 0 0,0 1 1 0 0,0 0 0 0 0,0 1 0 0 0,0 0 0 0 0,1 1-1 0 0,-1 1 1 0 0,1 1 0 0 0,1 0 0 0 0,-1 1 0 0 0,1 0-1 0 0,0 1 1 0 0,0 1 0 0 0,1 0 0 0 0,-1 2-242 0 0,-44 41 259 0 0,57-49-265 0 0,0 0 1 0 0,1 0 0 0 0,-1 0-1 0 0,1 0 1 0 0,0 0 0 0 0,0 0-1 0 0,0 0 1 0 0,1 0 0 0 0,-1 0-1 0 0,1 0 1 0 0,-1 0 0 0 0,1 0-1 0 0,0 0 1 0 0,0 0 0 0 0,0-1-1 0 0,1 1 1 0 0,-1 0 0 0 0,1-1-1 0 0,-1 1 1 0 0,1-1 0 0 0,0 1-1 0 0,0-1 1 0 0,0 0 0 0 0,0 0-1 0 0,1 0 1 0 0,-1 0 0 0 0,0 0-1 0 0,1 0 1 0 0,-1-1 0 0 0,1 1-1 0 0,0-1 1 0 0,0 1 0 0 0,2 0 5 0 0,115 49 331 0 0,6 5-1 0 0,-125-55-303 0 0,0-1 0 0 0,0 1-1 0 0,-1-1 1 0 0,1 1 0 0 0,0 0 0 0 0,0 0-1 0 0,-1-1 1 0 0,1 1 0 0 0,-1 0 0 0 0,1 0-1 0 0,0 0 1 0 0,-1 0 0 0 0,0 0 0 0 0,1 0-1 0 0,-1 0 1 0 0,0 0 0 0 0,1 0 0 0 0,-1 0-1 0 0,0 0 1 0 0,0 0 0 0 0,0 0 0 0 0,0 0 0 0 0,0 0-1 0 0,0 0 1 0 0,0 0 0 0 0,0 0 0 0 0,0 0-1 0 0,0 0 1 0 0,-1 0 0 0 0,1 0 0 0 0,0 0-1 0 0,-1 0 1 0 0,1 0 0 0 0,0 0 0 0 0,-1-1-1 0 0,0 1 1 0 0,1 0 0 0 0,-1 0 0 0 0,1 0-1 0 0,-1 0 1 0 0,0-1 0 0 0,0 1 0 0 0,1 0-1 0 0,-1-1 1 0 0,0 1 0 0 0,0-1-27 0 0,-43 34 670 0 0,40-31-688 0 0,-239 107-603 0 0,135-75-1217 0 0,61-29-5184 0 0,46-6 3123 0 0,2 0-118 0 0,4 0 695 0 0</inkml:trace>
  <inkml:trace contextRef="#ctx0" brushRef="#br0" timeOffset="290.52">998 164 1400 0 0,'0'0'3009'0'0,"0"0"-1635"0"0,0 0-380 0 0,0 0 224 0 0,0 0 330 0 0,0 0 166 0 0,0 0-92 0 0,0 0-293 0 0,0 0-366 0 0,-28 34-287 0 0,-84 101-178 0 0,91-89-111 0 0,29-40-237 0 0,0 0 0 0 0,0-1 0 0 0,0 1 0 0 0,1-2 0 0 0,0 1 0 0 0,0-1 0 0 0,0 0 0 0 0,0-1 0 0 0,1 0 0 0 0,0-1 0 0 0,-1 0 0 0 0,1 0 0 0 0,0-1 1 0 0,0 0-1 0 0,0-1 0 0 0,0 0 0 0 0,0-1 0 0 0,0 0 0 0 0,5-1-150 0 0,11 0 219 0 0,-1-1-1 0 0,0-1 1 0 0,0-1 0 0 0,0-1-1 0 0,-1-1 1 0 0,0-1 0 0 0,0-1 0 0 0,-1-2-1 0 0,0 0 1 0 0,-1-1 0 0 0,0-1-1 0 0,-1-2 1 0 0,18-14-219 0 0,-35 26 38 0 0,1-1 0 0 0,-1 1-1 0 0,0-1 1 0 0,0 0 0 0 0,-1 0 0 0 0,1 0-1 0 0,-1 0 1 0 0,0-1 0 0 0,0 0 0 0 0,0 1-1 0 0,-1-1 1 0 0,1 0 0 0 0,-1 0 0 0 0,0 0-1 0 0,-1-1 1 0 0,1 1 0 0 0,-1 0 0 0 0,0-1-1 0 0,-1 1 1 0 0,1-1 0 0 0,-1 1 0 0 0,0-1-1 0 0,0 1 1 0 0,-1 0 0 0 0,0-1-1 0 0,0 1 1 0 0,0-1 0 0 0,0 1 0 0 0,-1 0-1 0 0,0 0 1 0 0,0 0 0 0 0,0 0 0 0 0,-2-1-38 0 0,-2-2-167 0 0,-2 1 0 0 0,1 0 0 0 0,-1 0 0 0 0,0 1 0 0 0,-1 0 0 0 0,1 1 0 0 0,-1 0 0 0 0,0 0 0 0 0,0 1 0 0 0,-1 0 0 0 0,1 0 0 0 0,-1 1 0 0 0,0 0 0 0 0,0 1 0 0 0,0 0 0 0 0,0 1 1 0 0,0 0-1 0 0,-1 1 0 0 0,-6 0 167 0 0,-92 10-3114 0 0,11 15-3611 0 0,60-10-3728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5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1 8690 0 0,'0'0'1520'0'0,"0"0"-332"0"0,0 0-106 0 0,0 0 104 0 0,0 0 142 0 0,0 0-15 0 0,0 0-211 0 0,0 0-291 0 0,0 0-282 0 0,0 0-211 0 0,0 0-70 0 0,0 0 29 0 0,0 0 81 0 0,6 8 115 0 0,47 112 1749 0 0,-43-35-1935 0 0,-3-1 0 0 0,-4 1 0 0 0,-5 34-287 0 0,0-10-4315 0 0,9-95-1406 0 0,-3-10-2 0 0,-3-3 4229 0 0,0-1-4759 0 0</inkml:trace>
  <inkml:trace contextRef="#ctx0" brushRef="#br0" timeOffset="248.319">1 638 10290 0 0,'0'0'1396'0'0,"0"0"-270"0"0,0 0-23 0 0,0 0 181 0 0,0 0 95 0 0,0 0-123 0 0,0 0-226 0 0,0 0-210 0 0,0 0-153 0 0,0 0-122 0 0,0 0-79 0 0,0 0-70 0 0,0 0-73 0 0,33-7-43 0 0,106-19-63 0 0,-5-8 79 0 0,-97 26-639 0 0,74-12-676 0 0,-39 19-6853 0 0,-61 5 2223 0 0,-1-1-2342 0 0</inkml:trace>
  <inkml:trace contextRef="#ctx0" brushRef="#br0" timeOffset="651.667">36 958 10306 0 0,'0'0'1202'0'0,"0"0"-243"0"0,0 0 0 0 0,0 0 146 0 0,0 0 70 0 0,0 0-107 0 0,0 0-142 0 0,0 0-167 0 0,0 0-111 0 0,0 0-79 0 0,0 0-109 0 0,0 0-54 0 0,34-17-81 0 0,106-50-86 0 0,-77 48 76 0 0,-61 19-308 0 0,-1 0 1 0 0,1-1-1 0 0,-1 1 1 0 0,1 1-1 0 0,-1-1 1 0 0,1 0-1 0 0,-1 0 1 0 0,1 1-1 0 0,-1-1 1 0 0,1 1-1 0 0,-1-1 1 0 0,1 1-1 0 0,-1-1 1 0 0,0 1-1 0 0,1 0 1 0 0,-1 0-1 0 0,0 0 1 0 0,0 0-1 0 0,1 0 1 0 0,-1 0-1 0 0,0 0 1 0 0,0 0-1 0 0,0 0 1 0 0,0 0-1 0 0,0 1 1 0 0,-1-1-1 0 0,1 0 1 0 0,0 1 0 0 0,0-1-1 0 0,-1 1 1 0 0,1-1-1 0 0,-1 0 1 0 0,0 1-1 0 0,1-1 1 0 0,-1 1-1 0 0,0 0 1 0 0,0-1-1 0 0,0 1 1 0 0,0-1-1 0 0,0 1 1 0 0,0-1-1 0 0,0 1 1 0 0,0-1-1 0 0,-1 1 1 0 0,1-1-1 0 0,-1 1 1 0 0,0 0-8 0 0,1 0 19 0 0,-1 5 20 0 0,-1-1 0 0 0,1 1 0 0 0,-2-1 0 0 0,1 0 0 0 0,-1 0 0 0 0,0 0 0 0 0,0 0 0 0 0,0 0 0 0 0,-1-1 0 0 0,0 0 0 0 0,0 1 0 0 0,0-2 0 0 0,-4 4-39 0 0,-7 11 70 0 0,4-5-45 0 0,-5 6 19 0 0,1 0 0 0 0,1 1 1 0 0,0 1-1 0 0,2 0 0 0 0,0 0 1 0 0,2 2-1 0 0,-2 6-44 0 0,11-29 9 0 0,0 1 1 0 0,0 0 0 0 0,1-1-1 0 0,-1 1 1 0 0,0-1-1 0 0,1 1 1 0 0,-1 0-1 0 0,1-1 1 0 0,0 1 0 0 0,-1 0-1 0 0,1 0 1 0 0,0-1-1 0 0,0 1 1 0 0,0 0-1 0 0,0 0 1 0 0,0 0-1 0 0,1-1 1 0 0,-1 1 0 0 0,0 0-1 0 0,1-1 1 0 0,0 1-1 0 0,-1 0 1 0 0,1-1-1 0 0,0 1 1 0 0,0-1 0 0 0,0 1-1 0 0,0-1 1 0 0,0 1-1 0 0,0-1 1 0 0,0 1-1 0 0,0-1 1 0 0,0 0 0 0 0,1 0-1 0 0,-1 0 1 0 0,1 0-1 0 0,-1 0 1 0 0,1 0-1 0 0,-1 0 1 0 0,1 0 0 0 0,-1-1-1 0 0,1 1 1 0 0,0 0-1 0 0,-1-1 1 0 0,1 0-1 0 0,0 1 1 0 0,1-1-10 0 0,111-10-233 0 0,-13-31-4374 0 0,-57 19-4935 0 0,-32 14 779 0 0</inkml:trace>
  <inkml:trace contextRef="#ctx0" brushRef="#br0" timeOffset="1318.158">673 855 8578 0 0,'0'0'1863'0'0,"0"0"-235"0"0,0 0-59 0 0,0 0 54 0 0,0 0-71 0 0,0 0-185 0 0,0 0-272 0 0,0 0-275 0 0,0 0-183 0 0,0 0-107 0 0,0 0-81 0 0,0 0-42 0 0,0 0-43 0 0,22-31-54 0 0,71-95-44 0 0,-21 36 177 0 0,-47 58-362 0 0,44-39 107 0 0,-66 70-196 0 0,-3 0-2 0 0,0 1 0 0 0,0 0 1 0 0,1-1-1 0 0,-1 1 0 0 0,0 0 0 0 0,1-1 1 0 0,-1 1-1 0 0,1 0 0 0 0,-1-1 0 0 0,0 1 1 0 0,1 0-1 0 0,-1 0 0 0 0,1 0 1 0 0,-1-1-1 0 0,0 1 0 0 0,1 0 0 0 0,-1 0 1 0 0,1 0-1 0 0,-1 0 0 0 0,1 0 0 0 0,-1 0 1 0 0,1 0-1 0 0,-1 0 0 0 0,1 0 1 0 0,-1 0-1 0 0,1 0 0 0 0,-1 0 0 0 0,1 0 1 0 0,-1 0-1 0 0,0 0 0 0 0,1 1 0 0 0,-1-1 1 0 0,1 0-1 0 0,-1 0 0 0 0,1 1 1 0 0,-1-1-1 0 0,0 0 0 0 0,1 0 0 0 0,-1 1 1 0 0,0-1-1 0 0,1 0 0 0 0,-1 1 0 0 0,0-1 1 0 0,1 1-1 0 0,-1-1 0 0 0,0 0 1 0 0,0 1-1 0 0,0-1 0 0 0,1 1 0 0 0,-1-1 1 0 0,0 0-1 0 0,0 1 0 0 0,0-1 0 0 0,0 1 1 0 0,0-1-1 0 0,0 1 0 0 0,0-1 1 0 0,0 1-1 0 0,0-1 0 0 0,0 1 0 0 0,0-1 1 0 0,0 1-1 0 0,0-1 10 0 0,2 151-83 0 0,-2-149 88 0 0,0 0 0 0 0,0-1-1 0 0,-1 1 1 0 0,1 0 0 0 0,0 0-1 0 0,0 0 1 0 0,1 0 0 0 0,-1 0-1 0 0,0 0 1 0 0,1 0 0 0 0,-1 0-1 0 0,1 0 1 0 0,0-1 0 0 0,-1 1-1 0 0,1 0 1 0 0,0 0 0 0 0,0-1 0 0 0,0 1-1 0 0,0-1 1 0 0,1 1 0 0 0,-1-1-1 0 0,0 1 1 0 0,1-1 0 0 0,-1 0-1 0 0,1 1 1 0 0,-1-1 0 0 0,1 0-1 0 0,-1 0 1 0 0,1 0 0 0 0,0 0-1 0 0,0 0 1 0 0,-1-1 0 0 0,1 1-1 0 0,0-1 1 0 0,0 1 0 0 0,0-1-1 0 0,0 1 1 0 0,0-1 0 0 0,0 0 0 0 0,0 0-1 0 0,0 0 1 0 0,-1 0 0 0 0,1 0-1 0 0,0-1 1 0 0,0 1 0 0 0,0 0-1 0 0,0-1 1 0 0,0 0 0 0 0,0 1-1 0 0,-1-1 1 0 0,3-1-5 0 0,20-15 47 0 0,-2-2-1 0 0,1 0 1 0 0,-2-2 0 0 0,-1 0-1 0 0,-1-1 1 0 0,5-7-47 0 0,38-43 68 0 0,12-6-91 0 0,-72 79 9 0 0,-1 0-1 0 0,1 0 1 0 0,-1-1-1 0 0,1 2 1 0 0,-1-1-1 0 0,0 0 0 0 0,0 0 1 0 0,0 0-1 0 0,1 0 1 0 0,-1 1-1 0 0,0-1 1 0 0,-1 1-1 0 0,1-1 0 0 0,0 1 1 0 0,0-1-1 0 0,-1 1 1 0 0,1-1-1 0 0,0 1 1 0 0,-1 0-1 0 0,0-1 1 0 0,1 1-1 0 0,-1 0 0 0 0,0-1 1 0 0,0 1-1 0 0,0 0 1 0 0,0-1-1 0 0,0 1 1 0 0,0 0-1 0 0,-1-1 0 0 0,1 1 1 0 0,0 0-1 0 0,-1-1 1 0 0,1 1-1 0 0,-1-1 1 0 0,0 2 14 0 0,1 7-4 0 0,0 3 28 0 0,1 18-2 0 0,1-1 1 0 0,1 0-1 0 0,1 1 0 0 0,2-2 0 0 0,1 1 0 0 0,3 3-22 0 0,39 37-1067 0 0,-35-61-3448 0 0,1-6-4110 0 0,-11-3-442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3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 6753 0 0,'0'0'1773'0'0,"0"0"-253"0"0,0 0 44 0 0,0 0 145 0 0,0 0-25 0 0,0 0-215 0 0,0 0-285 0 0,0 0-229 0 0,0 0-198 0 0,0 0-170 0 0,0 0-150 0 0,32-19-122 0 0,102-60-104 0 0,-69 56-2 0 0,-64 23-206 0 0,1 0-1 0 0,0 0 1 0 0,-1 0-1 0 0,1 0 1 0 0,-1 0-1 0 0,1 1 1 0 0,-1-1-1 0 0,1 0 0 0 0,0 1 1 0 0,-1-1-1 0 0,0 1 1 0 0,1 0-1 0 0,-1-1 1 0 0,1 1-1 0 0,-1 0 1 0 0,0 0-1 0 0,1 0 1 0 0,-1 0-1 0 0,0 0 1 0 0,0 0-1 0 0,0 0 1 0 0,0 0-1 0 0,0 1 1 0 0,0-1-1 0 0,0 0 1 0 0,0 0-1 0 0,0 1 1 0 0,-1-1-1 0 0,1 1 0 0 0,0-1 1 0 0,-1 1-1 0 0,0-1 1 0 0,1 1-1 0 0,-1-1 1 0 0,0 1-1 0 0,0-1 1 0 0,1 1-1 0 0,-1 0 1 0 0,0-1-1 0 0,-1 1 1 0 0,1-1-1 0 0,0 1 1 0 0,0 0-1 0 0,-1-1 1 0 0,1 1-1 0 0,-1-1 1 0 0,1 1-1 0 0,-1-1 1 0 0,0 0-1 0 0,1 1 0 0 0,-1-1 1 0 0,0 0-1 0 0,0 1 1 0 0,0-1-1 0 0,0 0 1 0 0,0 0-3 0 0,-60 103 205 0 0,51-91-202 0 0,1 1-1 0 0,0 0 1 0 0,1 1-1 0 0,0-1 1 0 0,1 1-1 0 0,1 1 1 0 0,0 0-1 0 0,1-1 1 0 0,0 2-3 0 0,5-15 2 0 0,0 0 0 0 0,0-1-1 0 0,0 1 1 0 0,1 0 0 0 0,-1-1 0 0 0,0 1 0 0 0,1-1 0 0 0,-1 1 0 0 0,0 0-1 0 0,1-1 1 0 0,0 1 0 0 0,-1-1 0 0 0,1 1 0 0 0,0-1 0 0 0,0 1-1 0 0,0-1 1 0 0,0 0 0 0 0,0 1 0 0 0,0-1 0 0 0,0 0 0 0 0,1 0-1 0 0,-1 0 1 0 0,0 0 0 0 0,1 0 0 0 0,-1 0 0 0 0,1 0 0 0 0,-1 0-1 0 0,1-1 1 0 0,-1 1 0 0 0,1 0 0 0 0,-1-1 0 0 0,1 0 0 0 0,0 1 0 0 0,-1-1-1 0 0,1 0 1 0 0,0 0 0 0 0,-1 0 0 0 0,1 0 0 0 0,0 0 0 0 0,0 0-2 0 0,72-4 338 0 0,33-39-247 0 0,-64 20-4674 0 0,-18 9-1841 0 0,-14 10-4382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4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0 122 4321 0 0,'0'0'1836'0'0,"0"0"-309"0"0,0 0-84 0 0,0 0 44 0 0,0 0-16 0 0,0 0-78 0 0,0 0-121 0 0,0 0-136 0 0,0 0-158 0 0,0 0-133 0 0,0 0-134 0 0,0 0-132 0 0,0 0-86 0 0,32-17-51 0 0,100-50-46 0 0,-59 39 207 0 0,-52 26-425 0 0,-16 1-138 0 0,-4 0-37 0 0,0 0-1 0 0,1 0 1 0 0,-1 1-1 0 0,0-1 1 0 0,1 0 0 0 0,-1 1-1 0 0,1 0 1 0 0,-1-1-1 0 0,0 1 1 0 0,1 0-1 0 0,-1-1 1 0 0,1 1 0 0 0,-1 0-1 0 0,1 0 1 0 0,-1 0-1 0 0,1 1 1 0 0,-1-1-1 0 0,1 0 1 0 0,-1 0 0 0 0,1 1-1 0 0,-1-1 1 0 0,1 1-1 0 0,-1-1 1 0 0,0 1-1 0 0,1 0 1 0 0,-1 0 0 0 0,0-1-1 0 0,0 1 1 0 0,1 0-1 0 0,-1 0 1 0 0,0 0-1 0 0,0 0 1 0 0,0 0 0 0 0,0 1-1 0 0,0-1 1 0 0,0 0-1 0 0,-1 0 1 0 0,1 1-1 0 0,0-1 1 0 0,-1 0 0 0 0,1 1-3 0 0,-16 66 364 0 0,-41 20-113 0 0,12-24-148 0 0,43-62-103 0 0,0-1 0 0 0,0 0-1 0 0,1 0 1 0 0,-1 1-1 0 0,0-1 1 0 0,1 1-1 0 0,-1-1 1 0 0,1 0 0 0 0,-1 1-1 0 0,1-1 1 0 0,0 1-1 0 0,0-1 1 0 0,-1 1 0 0 0,1-1-1 0 0,0 1 1 0 0,0 0-1 0 0,1-1 1 0 0,-1 1-1 0 0,0-1 1 0 0,0 1 0 0 0,1-1-1 0 0,-1 1 1 0 0,1-1-1 0 0,-1 0 1 0 0,1 1 0 0 0,0-1-1 0 0,-1 0 1 0 0,1 1-1 0 0,0-1 1 0 0,0 0 0 0 0,0 0-1 0 0,0 0 1 0 0,0 1-1 0 0,0-1 1 0 0,1 0-1 0 0,-1-1 1 0 0,0 1 0 0 0,0 0-1 0 0,1 0 1 0 0,-1 0-1 0 0,0-1 1 0 0,1 1 0 0 0,-1-1-1 0 0,1 1 1 0 0,-1-1-1 0 0,1 1 1 0 0,-1-1-1 0 0,1 0 1 0 0,-1 0 0 0 0,1 0-1 0 0,-1 0 1 0 0,1 0-1 0 0,-1 0 1 0 0,1 0 0 0 0,-1 0-1 0 0,1-1 1 0 0,-1 1-1 0 0,2-1 1 0 0,20 1-253 0 0,-1 0-1 0 0,1-2 0 0 0,0-1 1 0 0,-1 0-1 0 0,0-2 0 0 0,0-1 0 0 0,7-2 254 0 0,31-8-7134 0 0,-39 12-3899 0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7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1 363 0 0 0,'0'0'147'0'0,"0"0"207"0"0,0 0 117 0 0,0 0 236 0 0,0 0 292 0 0,0 0 170 0 0,0 0 14 0 0,0 0-70 0 0,0 0-150 0 0,0 0-177 0 0,0 0-138 0 0,3 28-126 0 0,14 135 239 0 0,-4-8 1889 0 0,-8-139 2508 0 0,-4-25-2833 0 0,-1-34-1678 0 0,-1 32-296 0 0,1-39-130 0 0,2 0-1 0 0,3 1 1 0 0,1-1 0 0 0,3 1 0 0 0,2 0 0 0 0,1 1-1 0 0,6-8-220 0 0,71-135 410 0 0,-26 121-261 0 0,-62 70-163 0 0,0 1-1 0 0,0-1 0 0 0,1 0 1 0 0,-1 1-1 0 0,0-1 1 0 0,0 1-1 0 0,1-1 0 0 0,-1 1 1 0 0,0-1-1 0 0,0 1 1 0 0,0 0-1 0 0,0 0 0 0 0,0 0 1 0 0,0-1-1 0 0,0 1 1 0 0,0 0-1 0 0,-1 0 0 0 0,1 0 1 0 0,0 0-1 0 0,0 1 1 0 0,-1-1-1 0 0,1 0 0 0 0,-1 0 1 0 0,1 0-1 0 0,-1 1 1 0 0,1-1-1 0 0,-1 0 0 0 0,0 0 1 0 0,1 1-1 0 0,-1-1 1 0 0,0 0-1 0 0,0 0 0 0 0,0 1 1 0 0,0-1-1 0 0,0 0 1 0 0,-1 1-1 0 0,1-1 0 0 0,0 0 1 0 0,-1 1 14 0 0,2 3-19 0 0,3 64 69 0 0,12 41-745 0 0,6-83-2662 0 0,-2-17-5864 0 0,-14-10-26 0 0</inkml:trace>
  <inkml:trace contextRef="#ctx0" brushRef="#br0" timeOffset="418.653">544 577 8106 0 0,'0'0'1505'0'0,"0"0"-198"0"0,0 0 43 0 0,0 0 82 0 0,0 0-45 0 0,0 0-205 0 0,0 0-286 0 0,0 0-199 0 0,0 0-140 0 0,0 0-131 0 0,0 0-63 0 0,0 0-61 0 0,-6 18-44 0 0,-27 86 169 0 0,31-13 14 0 0,16-98-9485 0 0,-10 0 3867 0 0,-1-1-1238 0 0</inkml:trace>
  <inkml:trace contextRef="#ctx0" brushRef="#br0" timeOffset="668.636">549 213 9218 0 0,'0'0'1908'0'0,"0"0"-579"0"0,0 0-224 0 0,0 0-39 0 0,0 0-75 0 0,0 0-192 0 0,0 0-250 0 0,0 0-237 0 0,0 0-216 0 0,0 0-145 0 0,0 0-99 0 0,0 0-74 0 0,0 0-66 0 0,-6 6-109 0 0,-21 19-210 0 0,27-25 499 0 0,1 0 0 0 0,-1-1-1 0 0,0 1 1 0 0,0 0 0 0 0,1 0 0 0 0,-1 0 0 0 0,0 0 0 0 0,0 0-1 0 0,1 0 1 0 0,-1 0 0 0 0,0 0 0 0 0,1 0 0 0 0,-1 0 0 0 0,0 0-1 0 0,0 0 1 0 0,1 0 0 0 0,-1 0 0 0 0,0 0 0 0 0,0 0-1 0 0,1 0 1 0 0,-1 0 0 0 0,0 0 0 0 0,1 0 0 0 0,-1 0 0 0 0,0 0-1 0 0,0 0 1 0 0,0 1 0 0 0,1-1 0 0 0,-1 0 0 0 0,0 0 0 0 0,0 0-1 0 0,1 0 1 0 0,-1 1 0 0 0,0-1 0 0 0,0 0 0 0 0,0 0-1 0 0,0 0 1 0 0,1 1 0 0 0,-1-1 0 0 0,0 0 0 0 0,0 0 0 0 0,0 1-1 0 0,0-1 1 0 0,0 0 0 0 0,0 0 0 0 0,0 1 0 0 0,0-1 0 0 0,0 0-1 0 0,0 1 1 0 0,0-1 0 0 0,0 0 0 0 0,0 0 0 0 0,0 1-1 0 0,0-1 1 0 0,0 0 0 0 0,0 0 0 0 0,0 1 0 0 0,0-1 0 0 0,0 0-1 0 0,0 1 1 0 0,0-1 0 0 0,0 0 0 0 0,-1 0 0 0 0,1 0-1 0 0,0 1 1 0 0,0-1 0 0 0,0 0 0 0 0,0 0 0 0 0,-1 1 108 0 0,4 2-8198 0 0</inkml:trace>
  <inkml:trace contextRef="#ctx0" brushRef="#br0" timeOffset="4395.54">757 654 64 0 0,'0'0'1352'0'0,"0"0"-438"0"0,0 0-185 0 0,0 0 47 0 0,0 0 130 0 0,0 0 64 0 0,0 0-38 0 0,0 0-43 0 0,0 0-33 0 0,0 0-27 0 0,0 0-21 0 0,8 3-53 0 0,64 9 1959 0 0,-60-14-2398 0 0,0 0 0 0 0,0-1 0 0 0,0-1 1 0 0,0 0-1 0 0,-1-1 0 0 0,1 0 1 0 0,-1 0-1 0 0,0-1 0 0 0,-1-1 1 0 0,0 0-1 0 0,0 0 0 0 0,0-1 0 0 0,-1 0 1 0 0,0-1-1 0 0,0 0 0 0 0,-1 0 1 0 0,4-8-317 0 0,14-9 310 0 0,-7 4-226 0 0,0 0 0 0 0,-2-2 0 0 0,0 0 1 0 0,-2-1-1 0 0,-1-1 0 0 0,-1 0 0 0 0,4-12-84 0 0,-13 29-8 0 0,0-1 1 0 0,0 0 0 0 0,-1-1 0 0 0,0 1 0 0 0,-1-1 0 0 0,0 1-1 0 0,-1-1 1 0 0,0 0 0 0 0,0 1 0 0 0,-1-1 0 0 0,-1-7 7 0 0,0 16-44 0 0,0 0 1 0 0,0 1-1 0 0,-1-1 0 0 0,1 1 1 0 0,0-1-1 0 0,-1 1 1 0 0,1 0-1 0 0,0-1 0 0 0,-1 1 1 0 0,0 0-1 0 0,1 0 1 0 0,-1 0-1 0 0,0 0 0 0 0,1 0 1 0 0,-1 0-1 0 0,0 1 1 0 0,0-1-1 0 0,0 1 0 0 0,0-1 1 0 0,0 1-1 0 0,0-1 0 0 0,1 1 1 0 0,-1 0-1 0 0,0 0 1 0 0,0 0-1 0 0,0 0 0 0 0,0 1 1 0 0,0-1-1 0 0,0 0 1 0 0,0 1-1 0 0,0-1 0 0 0,0 1 1 0 0,1 0-1 0 0,-1 0 1 0 0,0-1-1 0 0,0 1 0 0 0,1 0 1 0 0,-1 1-1 0 0,0-1 0 0 0,1 0 1 0 0,0 0-1 0 0,-1 1 1 0 0,1-1-1 0 0,0 1 0 0 0,-1-1 1 0 0,1 1-1 0 0,0-1 1 0 0,0 1-1 0 0,0 0 0 0 0,0 0 44 0 0,-16 16-20 0 0,2 0-1 0 0,0 1 0 0 0,0 0 0 0 0,2 1 0 0 0,1 0 0 0 0,0 1 0 0 0,2 1 0 0 0,0 0 0 0 0,1 0 0 0 0,2 1 1 0 0,0 0-1 0 0,1 0 0 0 0,2 1 0 0 0,0-1 0 0 0,0 17 21 0 0,7-34 63 0 0,-1 0 0 0 0,1 0 0 0 0,1 0 0 0 0,-1 0 0 0 0,1 0 0 0 0,0-1 0 0 0,0 0 1 0 0,0 0-1 0 0,1 0 0 0 0,0 0 0 0 0,0-1 0 0 0,0 1 0 0 0,0-1 0 0 0,1 0 0 0 0,-1-1 0 0 0,1 0 0 0 0,0 0 0 0 0,0 0 0 0 0,1 0 0 0 0,-1-1 0 0 0,0 0 0 0 0,1-1 1 0 0,-1 1-1 0 0,1-1 0 0 0,0 0 0 0 0,-1-1 0 0 0,1 0 0 0 0,0 0 0 0 0,-1 0 0 0 0,1-1 0 0 0,0 0-63 0 0,5 1 93 0 0,-1-1 1 0 0,0 0-1 0 0,1-1 0 0 0,-1 0 0 0 0,0 0 1 0 0,0-2-1 0 0,0 1 0 0 0,-1-1 0 0 0,1-1 1 0 0,-1 0-1 0 0,0 0 0 0 0,0-1 0 0 0,0 0 1 0 0,7-7-94 0 0,2-1 47 0 0,-1-2 0 0 0,0 0 0 0 0,0-1 1 0 0,-2 0-1 0 0,0-1 0 0 0,-1-1 0 0 0,-1-1 1 0 0,-1 0-1 0 0,-1-1 0 0 0,0 0 0 0 0,-2-1 1 0 0,-1 0-1 0 0,0-1 0 0 0,0-4-47 0 0,-4-44-284 0 0,-23 75-1560 0 0,11 7 1789 0 0,2 0 0 0 0,-1 1-1 0 0,2-1 1 0 0,-1 1 0 0 0,2 0 0 0 0,0 0 0 0 0,0 0 0 0 0,1 0 0 0 0,0 1 0 0 0,1-1 0 0 0,1 1 0 0 0,0-1-1 0 0,0 1 1 0 0,1-1 0 0 0,1 0 0 0 0,3 12 55 0 0,-4-20 14 0 0,1 0 0 0 0,0 0-1 0 0,-1-1 1 0 0,2 1-1 0 0,-1-1 1 0 0,0 1 0 0 0,1-1-1 0 0,-1 0 1 0 0,1 0 0 0 0,0 0-1 0 0,0-1 1 0 0,0 1 0 0 0,0-1-1 0 0,1 1 1 0 0,-1-1 0 0 0,1 0-1 0 0,-1 0 1 0 0,1 0 0 0 0,0-1-1 0 0,0 0 1 0 0,-1 1 0 0 0,1-1-1 0 0,0-1 1 0 0,0 1 0 0 0,0 0-1 0 0,0-1 1 0 0,1 0-1 0 0,-1 0 1 0 0,0 0-14 0 0,7-1 123 0 0,-1 0 1 0 0,1-1-1 0 0,-1 0 0 0 0,0 0 0 0 0,0-1 1 0 0,0 0-1 0 0,0-1 0 0 0,0-1 0 0 0,-1 1 1 0 0,7-5-124 0 0,-6 4 102 0 0,0-1 0 0 0,-1 0 0 0 0,0 0 0 0 0,0-1 0 0 0,0 0 0 0 0,0 0 0 0 0,-1-1 0 0 0,-1-1 0 0 0,1 1 0 0 0,-2-1 0 0 0,1 0 0 0 0,1-4-102 0 0,-4 6 40 0 0,9-16-2 0 0,-1-1-1 0 0,-1 0 1 0 0,-1 0 0 0 0,-1-2-1 0 0,-1 1 1 0 0,-2-1-1 0 0,0 0 1 0 0,-1 0 0 0 0,-2-5-38 0 0,-2 25-28 0 0,-4-47-48 0 0,3 52 62 0 0,-1 0 0 0 0,1 0 0 0 0,0 0-1 0 0,-1 1 1 0 0,1-1 0 0 0,-1 0 0 0 0,1 0 0 0 0,-1 0 0 0 0,1 0 0 0 0,-1 0-1 0 0,1 0 1 0 0,-1 1 0 0 0,0-1 0 0 0,1 0 0 0 0,-1 1 0 0 0,0-1-1 0 0,0 0 1 0 0,0 1 0 0 0,0-1 0 0 0,0 1 0 0 0,1-1 0 0 0,-1 1-1 0 0,0-1 1 0 0,0 1 0 0 0,0 0 0 0 0,0 0 0 0 0,0-1 0 0 0,0 1-1 0 0,0 0 1 0 0,0 0 0 0 0,0 0 0 0 0,0 0 0 0 0,0 0 0 0 0,0 0 0 0 0,0 0-1 0 0,0 1 1 0 0,0-1 0 0 0,0 0 0 0 0,0 0 0 0 0,0 1 0 0 0,0-1-1 0 0,0 1 1 0 0,0-1 0 0 0,0 1 0 0 0,0-1 0 0 0,0 1 14 0 0,-7 6-63 0 0,0-1 0 0 0,1 1 0 0 0,0 0 0 0 0,1 1 0 0 0,-1-1 0 0 0,2 1 0 0 0,-1 1 0 0 0,1-1 0 0 0,0 1 0 0 0,-3 8 63 0 0,7-14-4 0 0,-9 15-3 0 0,2 1 1 0 0,0 0-1 0 0,1 1 0 0 0,1 0 0 0 0,1 0 0 0 0,0 0 0 0 0,2 1 0 0 0,0-1 0 0 0,2 1 1 0 0,0 0-1 0 0,1 0 0 0 0,1-1 0 0 0,1 2 7 0 0,0-14-106 0 0,0 0-1 0 0,0 0 1 0 0,1 0 0 0 0,0 0-1 0 0,0-1 1 0 0,1 0 0 0 0,0 1-1 0 0,0-2 1 0 0,1 1 0 0 0,0 0 0 0 0,0-1-1 0 0,0 0 1 0 0,1 0 0 0 0,0 0-1 0 0,6 3 107 0 0,35 24-9770 0 0,-36-29 1272 0 0</inkml:trace>
  <inkml:trace contextRef="#ctx0" brushRef="#br0" timeOffset="4640.652">2123 470 6545 0 0,'0'0'1459'0'0,"0"0"24"0"0,0 0 196 0 0,0 0 91 0 0,0 0-170 0 0,0 0-298 0 0,0 0-343 0 0,0 0-282 0 0,0 0-207 0 0,0 0-163 0 0,0 0-113 0 0,0 0-78 0 0,-6 32-28 0 0,-21 97-20 0 0,20-77 27 0 0,9-11-1201 0 0,10-41-9909 0 0,-10 0 4324 0 0</inkml:trace>
  <inkml:trace contextRef="#ctx0" brushRef="#br0" timeOffset="5016.583">2162 102 8210 0 0,'0'0'1493'0'0,"0"0"-274"0"0,0 0-81 0 0,0 0 46 0 0,0 0-73 0 0,0 0-177 0 0,0 0-198 0 0,0 0-172 0 0,0 0-173 0 0,0 0-138 0 0,0 0-85 0 0,0 0-84 0 0,0 0-17 0 0,-9 7-22 0 0,-37 27-85 0 0,77-38 147 0 0,-2-7-211 0 0,-28 11 121 0 0,-1 0 23 0 0,0 0 0 0 0,-21 26 399 0 0,6-11-244 0 0,13-13-3745 0 0,1-1-3833 0 0,1-1 7300 0 0,0 0-7192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8.4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575 3222 0 0 0,'0'0'699'0'0,"0"0"134"0"0,0 0 13 0 0,0 0-38 0 0,0 0-37 0 0,0 0-23 0 0,0 0 0 0 0,1-27 5747 0 0,92-138 446 0 0,2-14-4371 0 0,41-98-844 0 0,36-102-599 0 0,-84 137-444 0 0,-64 163-495 0 0,17-65 124 0 0,34-68 104 0 0,-9 49-37 0 0,53-92 14 0 0,-57 101-209 0 0,-12-14 75 0 0,-43 144-251 0 0,2 1 1 0 0,1 1-1 0 0,0 0 1 0 0,2 0-1 0 0,1 1 1 0 0,0 0-1 0 0,7-6-8 0 0,9-16 31 0 0,27-34 21 0 0,-38 44 27 0 0,4-23-5 0 0,-67 111-133 0 0,-146 125 75 0 0,166-160-16 0 0,-13 9 10 0 0,0-2-1 0 0,-2-1 1 0 0,0-2 0 0 0,-8 1-10 0 0,1 4 49 0 0,83-2-465 0 0,94 24 564 0 0,-80-31-142 0 0,-1 3 1 0 0,-1 1-1 0 0,-1 3 0 0 0,-1 1 1 0 0,2 5-7 0 0,11 1 18 0 0,-56-102 1660 0 0,-33-79-1559 0 0,18 100-397 0 0,-1-1 1 0 0,-3 2 0 0 0,-1 0-1 0 0,-18-31 278 0 0,15 18-2532 0 0,16 39-1570 0 0,2-1-4828 0 0,1 14-2953 0 0</inkml:trace>
  <inkml:trace contextRef="#ctx0" brushRef="#br0" timeOffset="1065.35">345 998 7586 0 0,'0'0'3563'0'0,"0"0"-2373"0"0,0 0-653 0 0,0 0 9 0 0,0 0 79 0 0,0 0 27 0 0,0 0-48 0 0,0 0-106 0 0,0 0-96 0 0,0 0-16 0 0,0 0 7 0 0,2 7 6 0 0,36 144 1764 0 0,15 136-663 0 0,-50-271-1193 0 0,5 31-588 0 0,-7-34 1138 0 0,-6-19 1707 0 0,-5-26-2487 0 0,2 0 0 0 0,1 0 0 0 0,2-1 0 0 0,0 0 0 0 0,3 0 1 0 0,1 0-1 0 0,1 0 0 0 0,2-6-77 0 0,-2-10 49 0 0,6-34-28 0 0,2 0 0 0 0,5 0 0 0 0,3 2 0 0 0,18-53-21 0 0,-26 102 14 0 0,8-20 83 0 0,-15 51-112 0 0,-1 1-29 0 0,12 9-344 0 0,138 243-24 0 0,-122-227-2016 0 0,-18-18-1880 0 0,1-2-4656 0 0,-5-5 171 0 0</inkml:trace>
  <inkml:trace contextRef="#ctx0" brushRef="#br0" timeOffset="1376.848">807 1204 10274 0 0,'0'0'3989'0'0,"0"0"-2353"0"0,0 0-823 0 0,0 0-52 0 0,0 0-3 0 0,0 0-5 0 0,0 0-65 0 0,0 0-106 0 0,0 0-101 0 0,0 0-117 0 0,0 0-102 0 0,0 0-76 0 0,0 0-47 0 0,2 31-6 0 0,4 94-6 0 0,6-50 287 0 0,-6-63-304 0 0,5-23-3769 0 0,-7-10-6071 0 0,-3 13 649 0 0</inkml:trace>
  <inkml:trace contextRef="#ctx0" brushRef="#br0" timeOffset="2230.098">912 781 3129 0 0,'0'0'2195'0'0,"0"0"-624"0"0,0 0-130 0 0,0 0 22 0 0,0 0-89 0 0,0 0-264 0 0,0 0-232 0 0,0 0-132 0 0,0 0-117 0 0,0 0-50 0 0,0 0-96 0 0,0 0-142 0 0,0 0-69 0 0,-5 10-35 0 0,-23 42 520 0 0,28-52-552 0 0,0 0-43 0 0,0 0-17 0 0,0 0-20 0 0,6-8 424 0 0,23-35 824 0 0,-28 51-3733 0 0,0-1-4059 0 0,-1-4-3718 0 0</inkml:trace>
  <inkml:trace contextRef="#ctx0" brushRef="#br0" timeOffset="2750.035">1 604 1848 0 0,'0'0'1189'0'0,"0"0"15"0"0,0 0 306 0 0,0 0 307 0 0,0 0 32 0 0,0 0-120 0 0,0 0-104 0 0,0 0-90 0 0,31-19-83 0 0,98-60-164 0 0,70-26 2529 0 0,-162 84-3507 0 0,0 1 1 0 0,2 2-1 0 0,0 2 0 0 0,1 1 1 0 0,1 2-1 0 0,14-1-310 0 0,-146 10 1459 0 0,84 5-1454 0 0,0-1 1 0 0,-1 0-1 0 0,1 0 1 0 0,0 0-1 0 0,0-1 1 0 0,0 0-1 0 0,0-1 1 0 0,0 0-1 0 0,0 0 1 0 0,1 0-1 0 0,-1-1 1 0 0,1 1-1 0 0,-1-2 1 0 0,1 1-1 0 0,0-1 1 0 0,0 0-1 0 0,0 0 1 0 0,1-1-1 0 0,0 1 0 0 0,-1-1 1 0 0,2 0-1 0 0,-1-1 1 0 0,0 1-1 0 0,1-1 1 0 0,0 0-1 0 0,1 0 1 0 0,-3-6-6 0 0,3 4-177 0 0,0-1 0 0 0,1 1 0 0 0,0-1-1 0 0,0 0 1 0 0,1 1 0 0 0,1-1 0 0 0,-1 0 0 0 0,1 0 0 0 0,1 0 0 0 0,0-7 177 0 0,5-18-3404 0 0,3 0-3910 0 0,-4 18-4041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2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64 361 6785 0 0,'0'0'518'0'0,"0"0"-134"0"0,0 0 181 0 0,0 0 404 0 0,0 0 363 0 0,0 0 140 0 0,0 0-74 0 0,0 0-175 0 0,0 0-230 0 0,0 0-151 0 0,0 0-153 0 0,33-9-130 0 0,104-29-48 0 0,199-62 1915 0 0,-279 89-4541 0 0,-60 17-3686 0 0,-5 6 1757 0 0,-1-4-558 0 0,4-1 498 0 0</inkml:trace>
  <inkml:trace contextRef="#ctx0" brushRef="#br0" timeOffset="250.923">0 649 3145 0 0,'0'0'2013'0'0,"0"0"-940"0"0,0 0-36 0 0,0 0 452 0 0,0 0 334 0 0,0 0 53 0 0,0 0-213 0 0,0 0-296 0 0,34-8-287 0 0,109-26-293 0 0,217-46 1970 0 0,-324 74-2770 0 0,45-17-2887 0 0,-80 22 2055 0 0,3-3-524 0 0,-2 1-6749 0 0,-2 3 1253 0 0</inkml:trace>
  <inkml:trace contextRef="#ctx0" brushRef="#br0" timeOffset="583.577">217 1 7986 0 0,'0'0'684'0'0,"0"0"-63"0"0,0 0 242 0 0,0 0 372 0 0,0 0 208 0 0,0 0-9 0 0,0 0-170 0 0,0 0-197 0 0,0 0-179 0 0,0 0-141 0 0,34 9-127 0 0,106 33-127 0 0,-54-17 184 0 0,-1 4-1 0 0,-2 3 0 0 0,73 40-676 0 0,-152-70 17 0 0,1-1 1 0 0,-1 1-1 0 0,0 0 1 0 0,0 0-1 0 0,0 0 1 0 0,0 0 0 0 0,0 1-1 0 0,0 0 1 0 0,-1 0-1 0 0,1 0 1 0 0,-1 0-1 0 0,0 0 1 0 0,0 1-1 0 0,0-1 1 0 0,0 1-1 0 0,-1 0 1 0 0,1 0-1 0 0,-1 0 1 0 0,0 0-1 0 0,0 0 1 0 0,-1 0-1 0 0,1 1 1 0 0,-1-1-1 0 0,0 1 1 0 0,0-1-1 0 0,0 1 1 0 0,-1-1-1 0 0,1 1 1 0 0,-1-1-1 0 0,0 1 1 0 0,-1 0-1 0 0,1-1 1 0 0,-1 1-1 0 0,0-1 1 0 0,0 1 0 0 0,0-1-1 0 0,-2 3-17 0 0,-9 13 93 0 0,-1-1 0 0 0,0 0 0 0 0,-2-1 0 0 0,0-1 0 0 0,-1 0 0 0 0,-1-1 0 0 0,0-1 0 0 0,-14 8-93 0 0,4 0 66 0 0,-18 15-493 0 0,-116 108 1313 0 0,72-36-7968 0 0,82-99 660 0 0,4-3-3365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6609 0 0,'0'0'4072'0'0,"0"0"-1870"0"0,0 0-643 0 0,0 0-147 0 0,0 0-80 0 0,0 0-175 0 0,0 0-225 0 0,0 0-240 0 0,0 0-221 0 0,0 0-178 0 0,0 0-104 0 0,0 0-26 0 0,2 1 45 0 0,156 2 3101 0 0,88-36-2049 0 0,-177 19-948 0 0,-5 1-901 0 0,-20 10-4664 0 0,-46 11-5844 0 0,-3-5 1864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6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9786 0 0,'0'0'1390'0'0,"0"0"-103"0"0,0 0 150 0 0,0 0 180 0 0,0 0-101 0 0,0 0-268 0 0,0 0-253 0 0,0 0-200 0 0,37-3-176 0 0,116-8-159 0 0,14-20 179 0 0,-122 20-1035 0 0,92-20-875 0 0,-91 24-2526 0 0,-1 2-3363 0 0,-25 4-2005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5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7186 0 0,'0'0'914'0'0,"0"0"59"0"0,0 0 236 0 0,0 0 285 0 0,0 0 248 0 0,0 0 91 0 0,0 0-154 0 0,0 0-330 0 0,0 0-333 0 0,0 0-268 0 0,0 0-237 0 0,2-6-118 0 0,5-16-82 0 0,-5 16-67 0 0,2 22 492 0 0,23 76-57 0 0,-16-12-275 0 0,-4 0 0 0 0,-4 0 0 0 0,-5 62-404 0 0,0-25 94 0 0,-12 174-584 0 0,6-255 293 0 0,5-18-4791 0 0,3-15-8068 0 0,3-8 7464 0 0</inkml:trace>
  <inkml:trace contextRef="#ctx0" brushRef="#br0" timeOffset="440.132">518 166 6289 0 0,'0'0'2945'0'0,"0"0"-2137"0"0,0 0-452 0 0,0 0 255 0 0,0 0 227 0 0,-33 19 115 0 0,-102 62-10 0 0,35-8 601 0 0,-83 96 1296 0 0,181-168-2800 0 0,-1 1 1 0 0,1 0-1 0 0,0-1 1 0 0,-1 1-1 0 0,1 0 1 0 0,0 0-1 0 0,0 1 1 0 0,0-1 0 0 0,1 0-1 0 0,-1 1 1 0 0,0-1-1 0 0,1 1 1 0 0,-1-1-1 0 0,1 1 1 0 0,0 0 0 0 0,0-1-1 0 0,0 1 1 0 0,0 0-1 0 0,1 0 1 0 0,-1 0-1 0 0,1 0 1 0 0,0 0-1 0 0,0 0 1 0 0,0 0 0 0 0,0 0-1 0 0,0-1 1 0 0,0 1-1 0 0,1 0 1 0 0,0 0-1 0 0,-1 0 1 0 0,1 0 0 0 0,0 0-1 0 0,0-1 1 0 0,1 1-1 0 0,-1 0 1 0 0,0-1-1 0 0,1 1 1 0 0,0-1-1 0 0,0 0 1 0 0,-1 1 0 0 0,2 0-41 0 0,221 111 2184 0 0,-216-107-2056 0 0,0-1 0 0 0,0 1-1 0 0,-1 0 1 0 0,0 0 0 0 0,0 1 0 0 0,-1 0 0 0 0,0 1-1 0 0,0-1 1 0 0,-1 1 0 0 0,0 0 0 0 0,0 0 0 0 0,-1 1-1 0 0,0-1 1 0 0,-1 1 0 0 0,0 0 0 0 0,-1 0 0 0 0,0 0 0 0 0,0 3-128 0 0,17 79 710 0 0,-3-37-426 0 0,-16-54-344 0 0,1-1-1 0 0,0 1 1 0 0,-1-1-1 0 0,1 1 0 0 0,0-1 1 0 0,-1 1-1 0 0,1-1 0 0 0,0 0 1 0 0,0 0-1 0 0,-1 1 0 0 0,1-1 1 0 0,0 0-1 0 0,0 0 1 0 0,-1 0-1 0 0,1 0 0 0 0,0 0 1 0 0,0 0-1 0 0,-1 0 0 0 0,1 0 1 0 0,0 0-1 0 0,0 0 0 0 0,0 0 1 0 0,-1 0-1 0 0,1-1 1 0 0,0 1-1 0 0,0 0 0 0 0,-1 0 1 0 0,1-1-1 0 0,0 1 0 0 0,-1-1 1 0 0,1 1-1 0 0,0-1 1 0 0,-1 1-1 0 0,1-1 0 0 0,-1 1 1 0 0,1-1-1 0 0,-1 1 0 0 0,1-1 1 0 0,-1 0-1 0 0,1 1 0 0 0,-1-1 1 0 0,0 0-1 0 0,1 1 1 0 0,-1-1-1 0 0,0 0 0 0 0,1 1 1 0 0,-1-1-1 0 0,0 0 0 0 0,0 0 1 0 0,0 0-1 0 0,0 1 0 0 0,0-1 1 0 0,0 0-1 0 0,0 0 1 0 0,0 1-1 0 0,0-1 61 0 0,10-19-6819 0 0,-8 16 1949 0 0,0-1-5315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30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684 228 56 0 0,'0'0'1406'0'0,"0"0"-131"0"0,0 0 45 0 0,0 0 238 0 0,0 0 209 0 0,0 0 64 0 0,0 0-116 0 0,0 0-227 0 0,0 0-213 0 0,0 0-188 0 0,0 0-158 0 0,0 0-147 0 0,0 0-146 0 0,-19-3 1654 0 0,-29 6-1987 0 0,0 2-1 0 0,0 2 1 0 0,1 2 0 0 0,-22 8-303 0 0,-5 1 176 0 0,-71 26 317 0 0,144-44-505 0 0,1 0 1 0 0,-1 1-1 0 0,1-1 0 0 0,-1 1 0 0 0,0-1 0 0 0,1 0 0 0 0,-1 1 1 0 0,1-1-1 0 0,-1 1 0 0 0,1 0 0 0 0,0-1 0 0 0,-1 1 0 0 0,1-1 1 0 0,-1 1-1 0 0,1 0 0 0 0,0-1 0 0 0,0 1 0 0 0,-1 0 0 0 0,1-1 1 0 0,0 1-1 0 0,0 0 0 0 0,0-1 0 0 0,0 1 0 0 0,0 0 0 0 0,0-1 1 0 0,0 1-1 0 0,0 0 0 0 0,0 0 0 0 0,0-1 0 0 0,0 1 0 0 0,0 0 1 0 0,0-1-1 0 0,1 1 0 0 0,-1 0 0 0 0,0-1 0 0 0,0 1 0 0 0,1 0 1 0 0,-1-1-1 0 0,1 1 0 0 0,-1-1 0 0 0,0 1 0 0 0,1-1 0 0 0,-1 1 1 0 0,1-1-1 0 0,-1 1 0 0 0,1-1 0 0 0,0 1 0 0 0,-1-1 0 0 0,1 1 1 0 0,-1-1-1 0 0,1 0 0 0 0,0 0 0 0 0,-1 1 0 0 0,1-1 12 0 0,37 25-20 0 0,63 12 266 0 0,79 4-1 0 0,-95-26-69 0 0,-75-9-170 0 0,-29 25 346 0 0,-154 97 2 0 0,89-73-370 0 0,-139 103-48 0 0,127-69 38 0 0,96-88 25 0 0,-1 0 0 0 0,0 0 1 0 0,0 1-1 0 0,1-1 0 0 0,-1 1 1 0 0,0-1-1 0 0,1 0 0 0 0,0 1 1 0 0,-1-1-1 0 0,1 1 0 0 0,0-1 1 0 0,-1 1-1 0 0,1-1 0 0 0,0 1 1 0 0,0-1-1 0 0,1 1 0 0 0,-1-1 1 0 0,0 1-1 0 0,0-1 0 0 0,1 1 1 0 0,-1-1-1 0 0,1 1 0 0 0,-1-1 1 0 0,1 1-1 0 0,-1-1 0 0 0,1 0 1 0 0,0 1-1 0 0,0-1 0 0 0,0 0 1 0 0,0 0-1 0 0,0 0 0 0 0,0 1 1 0 0,0-1-1 0 0,0 0 0 0 0,0 0 0 0 0,0-1 1 0 0,1 1-1 0 0,-1 0 0 0 0,0 0 1 0 0,1-1-1 0 0,-1 1 0 0 0,1 0 1 0 0,-1-1-1 0 0,0 0 0 0 0,1 1 1 0 0,-1-1-1 0 0,1 0 1 0 0,76 14 460 0 0,-74-14-426 0 0,37 1 245 0 0,0-1-1 0 0,1-2 1 0 0,-1-2-1 0 0,35-8-278 0 0,92 0 279 0 0,-106-2-4962 0 0,-26-5-6851 0 0,-27 12 3987 0 0</inkml:trace>
  <inkml:trace contextRef="#ctx0" brushRef="#br0" timeOffset="436.209">1258 85 7898 0 0,'0'0'1359'0'0,"0"0"-127"0"0,0 0 32 0 0,0 0 183 0 0,0 0 123 0 0,0 0-26 0 0,0 0-226 0 0,0 0-339 0 0,0 0-334 0 0,0 0-261 0 0,0 0-178 0 0,0 0-112 0 0,0 0 17 0 0,-2 5 42 0 0,-14 25 78 0 0,2 1-1 0 0,1 1 1 0 0,1 0-1 0 0,2 0 1 0 0,1 2-1 0 0,-5 32-230 0 0,9 113-105 0 0,27-161-3013 0 0,0-17-4851 0 0,-20-1 6016 0 0,5 0-6489 0 0</inkml:trace>
  <inkml:trace contextRef="#ctx0" brushRef="#br0" timeOffset="678.936">912 622 8650 0 0,'0'0'756'0'0,"0"0"-344"0"0,0 0 84 0 0,0 0 406 0 0,0 0 347 0 0,0 0 134 0 0,0 0-97 0 0,0 0-247 0 0,0 0-263 0 0,0 0-197 0 0,0 0-163 0 0,0 0-123 0 0,33 2-87 0 0,105 6-61 0 0,11-10-70 0 0,-108 2-797 0 0,20 0-1322 0 0,-41 0-2972 0 0,0 0-3863 0 0,-16 0 6877 0 0</inkml:trace>
  <inkml:trace contextRef="#ctx0" brushRef="#br0" timeOffset="991.343">910 854 1624 0 0,'0'0'1754'0'0,"0"0"-920"0"0,0 0-265 0 0,0 0 362 0 0,0 0 464 0 0,0 0 245 0 0,0 0-29 0 0,0 0-224 0 0,0 0-251 0 0,0 0-230 0 0,0 0-157 0 0,0 0-106 0 0,0 0-47 0 0,31-4 14 0 0,97-14 22 0 0,-7 7 1467 0 0,-120 11-2086 0 0,0 0 0 0 0,-1 1 0 0 0,1-1 0 0 0,-1 0 0 0 0,1 0 0 0 0,0 1 0 0 0,-1-1 0 0 0,1 0 0 0 0,-1 1 0 0 0,1-1 0 0 0,-1 0 0 0 0,1 1 0 0 0,-1-1 0 0 0,1 1 0 0 0,-1-1 0 0 0,1 1 0 0 0,-1-1 0 0 0,1 1 0 0 0,-1-1 0 0 0,0 1 0 0 0,1 0 0 0 0,-1-1 0 0 0,0 1 0 0 0,0-1 0 0 0,1 1 0 0 0,-1 0 0 0 0,0-1 0 0 0,0 1 0 0 0,0 0 0 0 0,0-1 0 0 0,0 1 0 0 0,0 0 0 0 0,0-1 0 0 0,0 1 0 0 0,0 0 0 0 0,0-1 0 0 0,0 1 0 0 0,0 0 0 0 0,-1-1 0 0 0,1 1 0 0 0,0 0 0 0 0,0-1 0 0 0,-1 1 0 0 0,1-1 0 0 0,0 1 0 0 0,-1-1 0 0 0,1 1 0 0 0,-1-1 0 0 0,1 1 0 0 0,-1-1 0 0 0,1 1 0 0 0,-1-1 0 0 0,0 1-13 0 0,-22 34 457 0 0,-68 57 60 0 0,81-84-501 0 0,1 1 1 0 0,-1 0-1 0 0,2 0 0 0 0,-1 0 0 0 0,1 1 0 0 0,1 1 1 0 0,0-1-1 0 0,0 1 0 0 0,1 0 0 0 0,1 1 1 0 0,0-1-1 0 0,-1 5-16 0 0,6-14 13 0 0,0 1 1 0 0,1-1 0 0 0,-1 0-1 0 0,1 0 1 0 0,0 0-1 0 0,0 1 1 0 0,0-1-1 0 0,0 0 1 0 0,0 0 0 0 0,0 0-1 0 0,0 0 1 0 0,1-1-1 0 0,-1 1 1 0 0,1 0 0 0 0,-1 0-1 0 0,1-1 1 0 0,0 1-1 0 0,-1-1 1 0 0,1 0-1 0 0,0 1 1 0 0,0-1 0 0 0,0 0-1 0 0,0 0 1 0 0,0 0-1 0 0,1 0 1 0 0,-1-1-1 0 0,0 1 1 0 0,0 0 0 0 0,0-1-1 0 0,1 0 1 0 0,-1 1-1 0 0,0-1 1 0 0,1 0 0 0 0,-1 0-1 0 0,0 0 1 0 0,0-1-1 0 0,1 1 1 0 0,-1-1-1 0 0,0 1 1 0 0,0-1 0 0 0,1 1-1 0 0,-1-1 1 0 0,0 0-1 0 0,1-1-13 0 0,13 1 72 0 0,90-18-785 0 0,-39-6-4660 0 0,-40 14 365 0 0,-11 4-5541 0 0</inkml:trace>
  <inkml:trace contextRef="#ctx0" brushRef="#br0" timeOffset="1601.812">1498 943 4721 0 0,'0'0'2782'0'0,"0"0"-1322"0"0,0 0-234 0 0,0 0 429 0 0,0 0 359 0 0,0 0 54 0 0,0 0-221 0 0,0 0-415 0 0,0 0-371 0 0,0 0-274 0 0,0 0-230 0 0,0 0-156 0 0,0 0-67 0 0,13-14-26 0 0,91-94 597 0 0,47-49-14 0 0,-46 79-913 0 0,-105 78 8 0 0,1-1-1 0 0,-1 1 1 0 0,0 0 0 0 0,1-1 0 0 0,-1 1 0 0 0,0-1 0 0 0,1 1 0 0 0,-1 0 0 0 0,1 0 0 0 0,-1-1 0 0 0,0 1 0 0 0,1 0 0 0 0,-1 0 0 0 0,1-1 0 0 0,-1 1 0 0 0,1 0 0 0 0,-1 0 0 0 0,1 0 0 0 0,-1 0 0 0 0,1 0 0 0 0,-1 0 0 0 0,1 0 0 0 0,-1 0 0 0 0,1 0-1 0 0,-1 0 1 0 0,1 0 0 0 0,-1 0 0 0 0,1 0 0 0 0,-1 0 0 0 0,1 0 0 0 0,-1 1 0 0 0,1-1 0 0 0,-1 0 0 0 0,0 0 0 0 0,1 1 0 0 0,-1-1 0 0 0,1 0 0 0 0,-1 0 0 0 0,0 1 0 0 0,1-1 0 0 0,-1 1 0 0 0,1-1 0 0 0,-1 0 0 0 0,0 1 0 0 0,0-1 0 0 0,1 1 0 0 0,-1-1 0 0 0,0 0-1 0 0,0 1 1 0 0,0-1 0 0 0,1 1 0 0 0,-1-1 0 0 0,0 1 0 0 0,0-1 0 0 0,0 1 0 0 0,0-1 0 0 0,0 1 0 0 0,0-1 0 0 0,0 1 0 0 0,0-1 0 0 0,0 1 0 0 0,0-1 0 0 0,0 1 0 0 0,0-1 0 0 0,0 1 0 0 0,-1-1 0 0 0,1 1 0 0 0,0-1 0 0 0,0 1 0 0 0,0-1 14 0 0,-6 44-112 0 0,-7-12 118 0 0,10-26-15 0 0,0-1 0 0 0,1 1 0 0 0,-1-1 0 0 0,1 1 0 0 0,0 0 0 0 0,0 0 0 0 0,1 0 0 0 0,0 0 0 0 0,0 0 0 0 0,0 1 0 0 0,1-1 0 0 0,0 0 0 0 0,0 0 0 0 0,1 0 0 0 0,0 1 0 0 0,0 3 9 0 0,3-8 17 0 0,-1-1 1 0 0,1 1-1 0 0,-1-1 0 0 0,1 0 0 0 0,0 0 0 0 0,0 0 0 0 0,-1 0 1 0 0,1-1-1 0 0,0 0 0 0 0,0 1 0 0 0,-1-2 0 0 0,1 1 0 0 0,0 0 1 0 0,0-1-1 0 0,0 1 0 0 0,1-2-17 0 0,98-56 289 0 0,57-67-345 0 0,-123 96 26 0 0,-37 28-4 0 0,0 1-44 0 0,0 0-70 0 0,-2 8-228 0 0,-53 116 244 0 0,28 7 282 0 0,27-126-249 0 0,0 1-1 0 0,0-1 1 0 0,1 0 0 0 0,-1 1 0 0 0,1-1 0 0 0,0 1 0 0 0,1-1 0 0 0,-1 0-1 0 0,1 0 1 0 0,0 0 0 0 0,1 0 0 0 0,-1 0 0 0 0,1 0 0 0 0,0 0-1 0 0,0-1 1 0 0,0 0 0 0 0,1 1 0 0 0,-1-1 0 0 0,1 0 0 0 0,0-1 0 0 0,0 1-1 0 0,5 2 100 0 0,7 2-2931 0 0,0 0-6181 0 0,-11-5 283 0 0</inkml:trace>
  <inkml:trace contextRef="#ctx0" brushRef="#br0" timeOffset="1835.306">2477 954 8626 0 0,'0'0'1208'0'0,"0"0"-54"0"0,0 0 178 0 0,0 0 174 0 0,0 0-77 0 0,0 0-254 0 0,0 0-335 0 0,0 0-273 0 0,0 0-192 0 0,0 0-139 0 0,0 0-83 0 0,0 0-65 0 0,-6 29-68 0 0,-18 90-82 0 0,22-84-449 0 0,15-34-3273 0 0,-9-1-1593 0 0,0 0-3598 0 0</inkml:trace>
  <inkml:trace contextRef="#ctx0" brushRef="#br0" timeOffset="2000.531">2437 626 12771 0 0,'0'0'1448'0'0,"0"0"-496"0"0,0 0-216 0 0,0 0-304 0 0,0 0-303 0 0,0 0-346 0 0,0 0-423 0 0,0 0-240 0 0,0 0-304 0 0,0 0-616 0 0,0 0-2273 0 0,0 0-3601 0 0</inkml:trace>
  <inkml:trace contextRef="#ctx0" brushRef="#br0" timeOffset="4293.214">2761 549 5625 0 0,'0'0'1060'0'0,"0"0"-234"0"0,0 0-155 0 0,0 0-14 0 0,0 0-26 0 0,0 0-90 0 0,0 0-42 0 0,0 0 19 0 0,0 0 59 0 0,0 0 77 0 0,0 0-32 0 0,0 0-88 0 0,0 0-73 0 0,3 21-41 0 0,11 69-21 0 0,-9 137 1199 0 0,-8-101-1062 0 0,-2-123 2671 0 0,-7-29-2573 0 0,9-3-548 0 0,2 0 0 0 0,1 0 0 0 0,1 1 0 0 0,1-1 0 0 0,2 0 0 0 0,1 1 0 0 0,1 0 0 0 0,2 0 0 0 0,0 0 0 0 0,2 1 1 0 0,1 0-1 0 0,1 1 0 0 0,7-9-86 0 0,-8 12 38 0 0,0 0 0 0 0,1 1 1 0 0,2 1-1 0 0,0 0 0 0 0,1 0 1 0 0,1 2-1 0 0,1 0 0 0 0,1 1 0 0 0,0 0 1 0 0,2 2-1 0 0,8-6-38 0 0,-27 21-4 0 0,0 1-1 0 0,-1-1 1 0 0,1 1-1 0 0,0-1 1 0 0,0 1-1 0 0,-1-1 1 0 0,1 1-1 0 0,0-1 1 0 0,0 1-1 0 0,0 0 0 0 0,-1 0 1 0 0,1-1-1 0 0,0 1 1 0 0,0 0-1 0 0,0 0 1 0 0,0 0-1 0 0,0 0 1 0 0,0 0-1 0 0,-1 0 1 0 0,1 0-1 0 0,0 0 1 0 0,0 0-1 0 0,0 1 1 0 0,0-1-1 0 0,0 0 1 0 0,-1 0-1 0 0,1 1 1 0 0,0-1-1 0 0,0 1 1 0 0,0-1-1 0 0,-1 1 1 0 0,1-1-1 0 0,0 1 1 0 0,-1-1-1 0 0,1 1 1 0 0,0-1-1 0 0,-1 1 1 0 0,1 0-1 0 0,-1-1 1 0 0,1 1-1 0 0,-1 0 1 0 0,1 0-1 0 0,-1 0 1 0 0,0-1-1 0 0,1 1 1 0 0,-1 0-1 0 0,0 0 1 0 0,0 0-1 0 0,1 0 1 0 0,-1-1-1 0 0,0 1 1 0 0,0 0-1 0 0,0 0 1 0 0,0 1 4 0 0,3 55-168 0 0,-3-50 168 0 0,0 77-1445 0 0,0-56-2566 0 0,0-1-4916 0 0,0-19 1511 0 0</inkml:trace>
  <inkml:trace contextRef="#ctx0" brushRef="#br0" timeOffset="4534.319">3250 957 11226 0 0,'0'0'1246'0'0,"0"0"-194"0"0,0 0-113 0 0,0 0 41 0 0,0 0-64 0 0,0 0-137 0 0,0 0-220 0 0,0 0-203 0 0,0 0-142 0 0,0 0-101 0 0,0 0-56 0 0,0 0-45 0 0,-10 21-50 0 0,-39 84-182 0 0,75-129-6383 0 0,-18 14 530 0 0,-1 3 558 0 0</inkml:trace>
  <inkml:trace contextRef="#ctx0" brushRef="#br0" timeOffset="4771.53">3351 552 6337 0 0,'0'0'0'0'0,"0"0"-312"0"0,0 0-8 0 0,0 0 176 0 0,0 0 24 0 0,0 0-208 0 0,0 0-504 0 0,0 0-1088 0 0,0 0-441 0 0</inkml:trace>
  <inkml:trace contextRef="#ctx0" brushRef="#br0" timeOffset="5182.867">3324 74 2401 0 0,'0'0'2841'0'0,"0"0"-1148"0"0,0 0-274 0 0,0 0 98 0 0,0 0 26 0 0,0 0-114 0 0,0 0-224 0 0,0 0-247 0 0,0 0-210 0 0,0 0-116 0 0,0 0-80 0 0,0 0-113 0 0,0 0-44 0 0,24-11-42 0 0,78-34-30 0 0,-25 28 294 0 0,-55 17-435 0 0,53 3 17 0 0,-74-2-202 0 0,1-1 1 0 0,0 0 0 0 0,-1 1-1 0 0,1-1 1 0 0,0 1 0 0 0,-1 0-1 0 0,1-1 1 0 0,-1 1 0 0 0,1 0-1 0 0,-1 0 1 0 0,1 0 0 0 0,-1 0-1 0 0,0 0 1 0 0,1 1 0 0 0,-1-1-1 0 0,0 0 1 0 0,0 1-1 0 0,0-1 1 0 0,0 0 0 0 0,0 1-1 0 0,0-1 1 0 0,0 1 0 0 0,-1 0-1 0 0,1-1 1 0 0,0 1 0 0 0,-1 0-1 0 0,1-1 1 0 0,-1 1 0 0 0,0 0-1 0 0,0-1 1 0 0,1 1 0 0 0,-1 0-1 0 0,0 0 1 0 0,-1-1 0 0 0,1 1-1 0 0,0 0 1 0 0,0 0 0 0 0,-1-1-1 0 0,1 1 1 0 0,-1 0-1 0 0,0 0 3 0 0,-3 8 50 0 0,-1-1-1 0 0,0 1 0 0 0,-1-1 0 0 0,0 0 1 0 0,0 0-1 0 0,-1 0 0 0 0,0-1 0 0 0,-1 0 1 0 0,0-1-1 0 0,0 0 0 0 0,-2 1-49 0 0,-16 17 123 0 0,7-7-26 0 0,12-13-54 0 0,1 0-1 0 0,0 1 0 0 0,0-1 0 0 0,1 1 0 0 0,-1 0 0 0 0,1 1 0 0 0,1 0 1 0 0,-1-1-1 0 0,1 2 0 0 0,0-1 0 0 0,0 2-42 0 0,4-7 17 0 0,-1 0 1 0 0,1 0-1 0 0,0 0 0 0 0,0 0 0 0 0,0 0 1 0 0,1 0-1 0 0,-1 0 0 0 0,0 0 1 0 0,1 0-1 0 0,-1 0 0 0 0,1 0 0 0 0,0 0 1 0 0,0-1-1 0 0,-1 1 0 0 0,1 0 1 0 0,0 0-1 0 0,1-1 0 0 0,-1 1 0 0 0,0 0 1 0 0,0-1-1 0 0,1 0 0 0 0,-1 1 1 0 0,1-1-1 0 0,-1 0 0 0 0,1 1 0 0 0,-1-1 1 0 0,1 0-1 0 0,0 0 0 0 0,0 0 1 0 0,0-1-1 0 0,-1 1 0 0 0,1 0 0 0 0,0-1 1 0 0,0 1-1 0 0,0-1 0 0 0,0 1-17 0 0,77 8 573 0 0,-3-13-746 0 0,-38 2-2733 0 0,-1 1-6535 0 0,-29 1 191 0 0</inkml:trace>
  <inkml:trace contextRef="#ctx0" brushRef="#br0" timeOffset="7555.263">5297 206 3569 0 0,'0'0'2566'0'0,"0"0"-945"0"0,0 0-234 0 0,0 0 98 0 0,0 0 62 0 0,0 0-139 0 0,0 0-239 0 0,0 0-208 0 0,0 0-158 0 0,0 0-105 0 0,0 0-84 0 0,0 0-93 0 0,0 0-81 0 0,18-5-46 0 0,57-14-39 0 0,-72 18-300 0 0,0 0-1 0 0,0 0 1 0 0,1 0 0 0 0,-1 1 0 0 0,0-1 0 0 0,1 1 0 0 0,-1 0 0 0 0,1 0 0 0 0,-1 0 0 0 0,0 0 0 0 0,1 1 0 0 0,-1-1 0 0 0,0 1 0 0 0,1 0 0 0 0,-1 0 0 0 0,0 0 0 0 0,0 1 0 0 0,2 0-55 0 0,7 4 176 0 0,-11-5-149 0 0,1 0-1 0 0,-1 1 1 0 0,1 0 0 0 0,-1-1-1 0 0,1 1 1 0 0,-1 0-1 0 0,0-1 1 0 0,0 1 0 0 0,0 0-1 0 0,0 0 1 0 0,0 0-1 0 0,0 0 1 0 0,-1 0 0 0 0,1 0-1 0 0,-1 1 1 0 0,1-1 0 0 0,-1 0-1 0 0,0 0 1 0 0,0 0-1 0 0,0 0 1 0 0,0 1 0 0 0,0-1-1 0 0,0 0 1 0 0,-1 0-1 0 0,1 0 1 0 0,-1 0 0 0 0,1 0-1 0 0,-1 0 1 0 0,0 0-1 0 0,0 0 1 0 0,0 0 0 0 0,0 0-1 0 0,0 0 1 0 0,0 0 0 0 0,-1-1-1 0 0,1 1 1 0 0,0 0-1 0 0,-1-1 1 0 0,0 1 0 0 0,1-1-1 0 0,-1 0 1 0 0,0 1-1 0 0,0-1-26 0 0,-15 32 139 0 0,16-31-120 0 0,1 0 0 0 0,0 1-1 0 0,-1-1 1 0 0,1 0 0 0 0,0 1 0 0 0,1-1-1 0 0,-1 1 1 0 0,0-1 0 0 0,1 0 0 0 0,-1 1 0 0 0,1-1-1 0 0,0 0 1 0 0,-1 0 0 0 0,1 1 0 0 0,0-1-1 0 0,1 0 1 0 0,-1 0 0 0 0,0 0 0 0 0,1 0-1 0 0,-1 0 1 0 0,1-1 0 0 0,-1 1 0 0 0,1 0 0 0 0,0-1-1 0 0,0 1 1 0 0,0-1 0 0 0,0 1 0 0 0,0-1-1 0 0,0 0 1 0 0,0 0 0 0 0,0 0 0 0 0,0 0 0 0 0,0 0-1 0 0,1-1 1 0 0,-1 1 0 0 0,0-1 0 0 0,1 1-1 0 0,0-1-18 0 0,96 11 1569 0 0,-45-11-1548 0 0,-54-1-888 0 0,0-1 335 0 0,0 1-3401 0 0,0 1-3368 0 0,0 0-3507 0 0</inkml:trace>
  <inkml:trace contextRef="#ctx0" brushRef="#br0" timeOffset="6268.509">3659 1075 6881 0 0,'0'0'1101'0'0,"0"0"-591"0"0,0 0-64 0 0,0 0 357 0 0,0 0 370 0 0,0 0 190 0 0,0 0-12 0 0,0 0-125 0 0,0 0-169 0 0,0 0-172 0 0,0 0-175 0 0,0 0-111 0 0,0 0-64 0 0,29-9-32 0 0,91-30-35 0 0,-14-12 540 0 0,-79 32-811 0 0,-9 9-158 0 0,-1-1-1 0 0,1-1 1 0 0,-2-1-1 0 0,0 0 1 0 0,-1-1-1 0 0,0-1 0 0 0,-1 0 1 0 0,0-1-1 0 0,-2-1 1 0 0,0 0-1 0 0,0 0 1 0 0,-2-1-1 0 0,0-1 0 0 0,-1 0 1 0 0,-1 0-1 0 0,3-14-38 0 0,-11 33-33 0 0,-1 1-1 0 0,1 0 1 0 0,0-1-1 0 0,-1 1 0 0 0,1 0 1 0 0,-1-1-1 0 0,1 1 1 0 0,-1-1-1 0 0,1 1 0 0 0,-1-1 1 0 0,0 1-1 0 0,1-1 1 0 0,-1 1-1 0 0,0-1 1 0 0,1 0-1 0 0,-1 1 0 0 0,0-1 1 0 0,1 0-1 0 0,-1 0 1 0 0,0 1-1 0 0,0-1 1 0 0,1 0-1 0 0,-1 0 0 0 0,0 0 1 0 0,0 0-1 0 0,1 0 1 0 0,-1 0-1 0 0,0 0 0 0 0,0 0 1 0 0,1 0-1 0 0,-1-1 1 0 0,0 1-1 0 0,0 0 1 0 0,1 0-1 0 0,-1-1 0 0 0,0 1 1 0 0,1 0-1 0 0,-1-1 1 0 0,0 1-1 0 0,1-1 1 0 0,-1 1-1 0 0,0-1 0 0 0,1 1 1 0 0,-1-1-1 0 0,1 1 1 0 0,-1-1-1 0 0,1 1 0 0 0,-1-1 1 0 0,1 0-1 0 0,0 1 1 0 0,-1-1-1 0 0,1 0 1 0 0,0 0-1 0 0,0 1 0 0 0,-1-1 1 0 0,1 0-1 0 0,0 1 1 0 0,0-1-1 0 0,0 0 1 0 0,0 0-1 0 0,0 1 0 0 0,0-1 1 0 0,0 0-1 0 0,0 0 1 0 0,0 0-1 0 0,0 1 0 0 0,0-1 1 0 0,0 0-1 0 0,1 0 34 0 0,-50 40-817 0 0,37-28 742 0 0,2 0 0 0 0,-1 1 0 0 0,1 0 1 0 0,1 0-1 0 0,0 1 0 0 0,1 1 0 0 0,0-1 0 0 0,1 1 0 0 0,1 1 0 0 0,0-1 0 0 0,1 1 0 0 0,1 0 0 0 0,0 0 0 0 0,1 1 0 0 0,0-1 0 0 0,1 6 75 0 0,3-17 25 0 0,1 1-1 0 0,-1-1 1 0 0,1 0 0 0 0,0 0-1 0 0,0 0 1 0 0,1 0-1 0 0,-1-1 1 0 0,1 1 0 0 0,0-1-1 0 0,0 1 1 0 0,0-1-1 0 0,0 0 1 0 0,0 0 0 0 0,1 0-1 0 0,-1-1 1 0 0,1 1-1 0 0,0-1 1 0 0,0 0 0 0 0,0 0-1 0 0,0 0 1 0 0,0 0-1 0 0,0-1 1 0 0,1 0-1 0 0,-1 0 1 0 0,0 0 0 0 0,1 0-1 0 0,-1-1 1 0 0,1 1-1 0 0,-1-1 1 0 0,1-1 0 0 0,-1 1-1 0 0,3-1-24 0 0,15 2 262 0 0,-1-1 0 0 0,0-2-1 0 0,0 0 1 0 0,0-1 0 0 0,0-1-1 0 0,0-1 1 0 0,0-1 0 0 0,-1 0-1 0 0,14-8-261 0 0,-16 5 123 0 0,-1-1 0 0 0,1-1-1 0 0,-2 0 1 0 0,0-1 0 0 0,0-1-1 0 0,-1 0 1 0 0,0-2 0 0 0,-2 1 0 0 0,9-13-123 0 0,-3 6 26 0 0,-14 17-52 0 0,-1 0 1 0 0,0 1 0 0 0,0-2 0 0 0,-1 1-1 0 0,1 0 1 0 0,-1-1 0 0 0,0 1-1 0 0,0-1 1 0 0,-1 0 0 0 0,1 0-1 0 0,-1 0 1 0 0,0-1 0 0 0,0 1-1 0 0,-1 0 1 0 0,0-1 0 0 0,1 1-1 0 0,-2-1 1 0 0,1 1 0 0 0,-1-1-1 0 0,0-1 26 0 0,-1 6-92 0 0,0 0 0 0 0,-1-1 0 0 0,1 1 0 0 0,-1 0 0 0 0,1 0 0 0 0,-1 1-1 0 0,1-1 1 0 0,-1 0 0 0 0,0 0 0 0 0,1 1 0 0 0,-1-1 0 0 0,0 1 0 0 0,1-1 0 0 0,-1 1-1 0 0,0 0 1 0 0,0 0 0 0 0,1 0 0 0 0,-1 0 0 0 0,0 0 0 0 0,0 0 0 0 0,1 0-1 0 0,-1 0 1 0 0,0 1 0 0 0,0-1 0 0 0,1 1 0 0 0,-1 0 0 0 0,0-1 0 0 0,1 1-1 0 0,-1 0 1 0 0,1 0 0 0 0,-1 0 0 0 0,1 0 0 0 0,-1 0 0 0 0,0 1 92 0 0,-6 2-65 0 0,-1 1 0 0 0,1 1 0 0 0,0-1 0 0 0,1 1 0 0 0,-1 1 0 0 0,1-1 0 0 0,0 1 0 0 0,1 1 0 0 0,0-1 0 0 0,0 1 0 0 0,1 0 0 0 0,0 0 1 0 0,0 1-1 0 0,0-1 0 0 0,1 1 0 0 0,1 0 0 0 0,0 1 0 0 0,0-1 0 0 0,1 0 0 0 0,0 1 0 0 0,0-1 0 0 0,1 1 0 0 0,0 8 65 0 0,3-13 65 0 0,0 0-1 0 0,1 0 1 0 0,0 0-1 0 0,0 0 0 0 0,0 0 1 0 0,0 0-1 0 0,1-1 1 0 0,0 0-1 0 0,0 0 1 0 0,0 0-1 0 0,0 0 1 0 0,1-1-1 0 0,-1 1 1 0 0,1-1-1 0 0,0 0 0 0 0,0 0 1 0 0,0-1-1 0 0,1 0 1 0 0,-1 0-1 0 0,0 0 1 0 0,1 0-1 0 0,-1-1 1 0 0,1 0-1 0 0,0 0 1 0 0,-1-1-1 0 0,1 1 1 0 0,4-1-65 0 0,9 0 272 0 0,-1-1 0 0 0,1 0 0 0 0,0-1 0 0 0,-1-1 0 0 0,0-1 1 0 0,1 0-1 0 0,-2-2 0 0 0,1 0 0 0 0,0-1 0 0 0,-1 0 1 0 0,-1-2-1 0 0,1 0 0 0 0,-1-1 0 0 0,5-5-272 0 0,15-11 84 0 0,-2-1 0 0 0,-1-2 0 0 0,-2-2 0 0 0,-1-1 0 0 0,17-22-84 0 0,-41 46-52 0 0,0 1-1 0 0,0-1 1 0 0,-1 0 0 0 0,0 0 0 0 0,0-1 0 0 0,-1 0 0 0 0,0 1-1 0 0,-1-1 1 0 0,0-1 0 0 0,0 1 0 0 0,-1 0 0 0 0,0-1 0 0 0,0 1 0 0 0,-1-1-1 0 0,-1 0 1 0 0,1 1 0 0 0,-2-1 0 0 0,0-2 52 0 0,0 10-23 0 0,-1 0 1 0 0,1 0-1 0 0,-1 0 1 0 0,0 0-1 0 0,1 1 1 0 0,-1-1-1 0 0,0 1 0 0 0,0-1 1 0 0,0 1-1 0 0,-1 0 1 0 0,1 0-1 0 0,0-1 1 0 0,0 2-1 0 0,-1-1 1 0 0,1 0-1 0 0,-1 0 1 0 0,1 1-1 0 0,0-1 0 0 0,-1 1 1 0 0,1 0-1 0 0,-1 0 1 0 0,1 0-1 0 0,-1 0 1 0 0,1 0-1 0 0,-1 0 1 0 0,1 1-1 0 0,-1-1 0 0 0,1 1 1 0 0,0 0-1 0 0,-1 0 1 0 0,1 0-1 0 0,0 0 1 0 0,-1 0 22 0 0,-13 7-13 0 0,1 1 0 0 0,0 0 1 0 0,0 1-1 0 0,1 1 0 0 0,0 0 1 0 0,1 1-1 0 0,0 0 0 0 0,1 1 1 0 0,0 1-1 0 0,1 0 0 0 0,1 0 1 0 0,0 1-1 0 0,1 0 0 0 0,0 1 1 0 0,2 0-1 0 0,-5 12 13 0 0,9-20-37 0 0,0 1 1 0 0,1-1-1 0 0,0 1 1 0 0,0-1-1 0 0,1 1 1 0 0,0 0-1 0 0,0-1 0 0 0,1 1 1 0 0,0 0-1 0 0,1 0 1 0 0,0-1-1 0 0,0 1 0 0 0,1 0 1 0 0,0-1-1 0 0,0 1 1 0 0,1-1-1 0 0,1 0 1 0 0,-1 0-1 0 0,1 0 0 0 0,0 0 1 0 0,1-1-1 0 0,0 1 1 0 0,0-1-1 0 0,0-1 1 0 0,1 1-1 0 0,0-1 0 0 0,1 0 1 0 0,3 3 36 0 0,42 22-2439 0 0,-16-16-3537 0 0,-20-9 1132 0 0,-4-2-1196 0 0</inkml:trace>
  <inkml:trace contextRef="#ctx0" brushRef="#br0" timeOffset="6808.11">5240 1009 3457 0 0,'0'0'2674'0'0,"0"0"-707"0"0,0 0-192 0 0,0 0 29 0 0,0 0-123 0 0,0 0-292 0 0,0 0-325 0 0,0 0-265 0 0,0 0-124 0 0,0 0-55 0 0,0 0-58 0 0,0 0-65 0 0,-3 10-88 0 0,-36 79 570 0 0,36-81-974 0 0,0-1 0 0 0,0 1-1 0 0,1-1 1 0 0,0 1 0 0 0,1 0-1 0 0,0 0 1 0 0,0 0 0 0 0,1 0-1 0 0,-1 0 1 0 0,2 0 0 0 0,-1 0-1 0 0,1 1-4 0 0,0-8-75 0 0,-1 0-1 0 0,0-1 0 0 0,0 1 0 0 0,1 0 1 0 0,-1 0-1 0 0,1 0 0 0 0,-1-1 0 0 0,1 1 1 0 0,-1 0-1 0 0,1 0 0 0 0,-1-1 1 0 0,1 1-1 0 0,0 0 0 0 0,-1-1 0 0 0,1 1 1 0 0,0-1-1 0 0,-1 1 0 0 0,1-1 0 0 0,0 1 1 0 0,0-1-1 0 0,0 1 0 0 0,-1-1 0 0 0,1 0 1 0 0,0 1-1 0 0,0-1 0 0 0,0 0 1 0 0,0 0-1 0 0,0 0 0 0 0,0 0 0 0 0,-1 0 1 0 0,1 0-1 0 0,0 0 0 0 0,0 0 0 0 0,0 0 1 0 0,0 0-1 0 0,0 0 0 0 0,0-1 0 0 0,0 1 1 0 0,-1 0-1 0 0,2-1 76 0 0,34-13-11566 0 0,-30 11 5753 0 0</inkml:trace>
  <inkml:trace contextRef="#ctx0" brushRef="#br0" timeOffset="7050.897">5305 722 8866 0 0,'0'0'2963'0'0,"0"0"-844"0"0,0 0-428 0 0,0 0-148 0 0,0 0-252 0 0,0 0-331 0 0,0 0-302 0 0,0 0-245 0 0,0 0-173 0 0,0 0-120 0 0,0 0-72 0 0,0 0-33 0 0,0 0-26 0 0,-4 3-13 0 0,2-1-679 0 0,-16 17 1701 0 0,14-10-4312 0 0,2 1-4953 0 0,2-9 797 0 0</inkml:trace>
  <inkml:trace contextRef="#ctx0" brushRef="#br0" timeOffset="9351.092">3339 622 0 0 0,'0'0'483'0'0,"0"0"601"0"0,0 0 206 0 0,0 0-2 0 0,0 0-65 0 0,0 0-26 0 0,0 0-24 0 0,0 0-44 0 0,0 0-50 0 0,9-7 4806 0 0,-24 14-3131 0 0,15-7-2798 0 0,0 0-8 0 0,14 0-1333 0 0,-7 0-1322 0 0,-4 0-3342 0 0,1 0-2299 0 0</inkml:trace>
  <inkml:trace contextRef="#ctx0" brushRef="#br0" timeOffset="10769.323">3274 939 0 0 0,'0'0'400'0'0,"0"0"76"0"0,0 0-61 0 0,0 0-27 0 0,0 0 72 0 0,0 0 107 0 0,0 0 89 0 0,0 0 24 0 0,0 5 7 0 0,-31 67 3171 0 0,15-39-2450 0 0,-7 12 1144 0 0,19-17-540 0 0,4-27-1812 0 0,0-1 26 0 0,50 7 2864 0 0,27-16-2915 0 0,-45 2-5928 0 0,-19 4 1119 0 0,-4 0-3229 0 0</inkml:trace>
  <inkml:trace contextRef="#ctx0" brushRef="#br0" timeOffset="12054.896">2457 1038 0 0 0,'15'-15'215'0'0,"-12"12"131"0"0,-3 3 76 0 0,0 0 37 0 0,0 0 14 0 0,0 0 3 0 0,0 0-38 0 0,0 0-36 0 0,0 0-51 0 0,0 0-60 0 0,0 0-52 0 0,0 0-53 0 0,0 0-36 0 0,0 0-14 0 0,0 0-6 0 0,-9 44 5765 0 0,9 104 478 0 0,58-142-2923 0 0,-49-9-4098 0 0,14-3 1593 0 0,-15 5-4471 0 0,0 1-4111 0 0,-7 0-1929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570 117 816 0 0,'0'0'2165'0'0,"0"0"-246"0"0,0 0-75 0 0,0 0 35 0 0,0 0 60 0 0,0 0-9 0 0,0 0-139 0 0,0 0-256 0 0,0 0-261 0 0,0 0-274 0 0,0 0-243 0 0,0 0-207 0 0,-35-21-169 0 0,-114-60-99 0 0,146 79-268 0 0,0 0 1 0 0,-1 0 0 0 0,1 1 0 0 0,-1-1 0 0 0,1 1 0 0 0,-1 0 0 0 0,0 0-1 0 0,1 0 1 0 0,-1 0 0 0 0,0 1 0 0 0,0 0 0 0 0,1 0 0 0 0,-1 0 0 0 0,0 0-1 0 0,0 0 1 0 0,0 1 0 0 0,1-1 0 0 0,-1 1 0 0 0,0 0 0 0 0,1 0 0 0 0,-1 1-1 0 0,1-1 1 0 0,-1 1 0 0 0,1 0 0 0 0,-2 1-15 0 0,-9 4 81 0 0,-6 5-18 0 0,0 0 0 0 0,1 2 0 0 0,1 0 1 0 0,1 1-1 0 0,0 0 0 0 0,1 1 0 0 0,0 1 1 0 0,1 1-1 0 0,1 1 0 0 0,1-1 0 0 0,1 2 1 0 0,0 0-1 0 0,2 0 0 0 0,-5 14-63 0 0,7-16 10 0 0,1 0 0 0 0,0 1 0 0 0,2 0 0 0 0,0 0 0 0 0,1 0 0 0 0,1 1 0 0 0,1-1 0 0 0,1 1 0 0 0,0-1 0 0 0,1 1 0 0 0,3 13-10 0 0,-2-28 13 0 0,0 0 0 0 0,0 0 1 0 0,1 0-1 0 0,-1 0 1 0 0,1 0-1 0 0,0 0 1 0 0,1-1-1 0 0,-1 1 0 0 0,1-1 1 0 0,0 1-1 0 0,0-1 1 0 0,1 0-1 0 0,-1 0 1 0 0,1 0-1 0 0,0-1 0 0 0,0 1 1 0 0,0-1-1 0 0,0 0 1 0 0,1 0-1 0 0,-1 0 1 0 0,1-1-1 0 0,-1 1 0 0 0,1-1 1 0 0,0-1-1 0 0,0 1 1 0 0,0 0-1 0 0,0-1 1 0 0,1 0-1 0 0,-1-1 0 0 0,3 1-13 0 0,7 1 67 0 0,0-1-1 0 0,1-1 1 0 0,-1-1-1 0 0,0 0 0 0 0,0-1 1 0 0,0 0-1 0 0,0-1 1 0 0,0-1-1 0 0,0 0 0 0 0,1-2-66 0 0,33-18 181 0 0,-1-2-1 0 0,-1-2 0 0 0,-1-2 0 0 0,-2-1 1 0 0,-1-3-1 0 0,-2-2 0 0 0,10-13-180 0 0,-12 15 92 0 0,195-205 372 0 0,-177 165-170 0 0,-57 73-253 0 0,-3 17-70 0 0,1-11 29 0 0,-24 52 16 0 0,3 1 0 0 0,3 2 0 0 0,2 0 0 0 0,3 1-16 0 0,13-50-54 0 0,0 1 0 0 0,1 0 0 0 0,1-1 0 0 0,-1 1 0 0 0,2 0 0 0 0,0-1 1 0 0,0 1-1 0 0,1-1 0 0 0,1 1 0 0 0,0-1 0 0 0,0 0 0 0 0,1 0 0 0 0,1 0 0 0 0,-1 0 1 0 0,2-1-1 0 0,0 1 54 0 0,-1-4-300 0 0,-1-1 0 0 0,1 0 1 0 0,0 0-1 0 0,1 0 0 0 0,0-1 1 0 0,0 0-1 0 0,0 0 0 0 0,0 0 0 0 0,1-1 1 0 0,0 0-1 0 0,-1 0 0 0 0,1-1 1 0 0,1 0-1 0 0,-1 0 0 0 0,1-1 0 0 0,1 1 300 0 0,-7-3-227 0 0,27 7-3572 0 0,-10-4-1801 0 0,-2-2-3879 0 0</inkml:trace>
  <inkml:trace contextRef="#ctx0" brushRef="#br0" timeOffset="1632.019">1579 341 2961 0 0,'0'0'896'0'0,"0"0"-343"0"0,0 0-113 0 0,0 0 281 0 0,0 0 403 0 0,0 0 297 0 0,0 0 68 0 0,0 0-160 0 0,0 0-295 0 0,0 0-321 0 0,0 0-215 0 0,0 0-143 0 0,0 0-78 0 0,-8 26-14 0 0,-22 77-3 0 0,-49 81 1285 0 0,44-106-20 0 0,33-76-1472 0 0,1 1 0 0 0,0-1 0 0 0,0 1 0 0 0,1 0 0 0 0,-1-1 0 0 0,0 1 0 0 0,1 0 0 0 0,0 0-1 0 0,0 0 1 0 0,-1-1 0 0 0,2 1 0 0 0,-1 0 0 0 0,0 0 0 0 0,1 0 0 0 0,-1-1 0 0 0,1 1 0 0 0,0 0 0 0 0,0-1 0 0 0,0 1 0 0 0,0 0 0 0 0,0-1 0 0 0,0 1 0 0 0,1-1 0 0 0,-1 0 0 0 0,1 1 0 0 0,0-1 0 0 0,0 0 0 0 0,0 0 0 0 0,0 0 0 0 0,0 0 0 0 0,0-1 0 0 0,0 1 0 0 0,1 0 0 0 0,-1-1 0 0 0,1 0 0 0 0,0 1-53 0 0,13 3 181 0 0,-1-1 0 0 0,1-1 0 0 0,0 0 0 0 0,0-1 0 0 0,1-1 0 0 0,-1-1 0 0 0,0 0 0 0 0,15-2-181 0 0,15 1 76 0 0,31-15-2180 0 0,-59 10-894 0 0,-5 1-6854 0 0,-12 2 3971 0 0</inkml:trace>
  <inkml:trace contextRef="#ctx0" brushRef="#br0" timeOffset="1898.927">1161 673 8826 0 0,'0'0'1165'0'0,"0"0"-167"0"0,0 0-2 0 0,0 0 132 0 0,0 0 41 0 0,0 0-81 0 0,0 0-105 0 0,35-5-114 0 0,112-12-134 0 0,191-20-20 0 0,-263 37-5871 0 0,-45 0-2487 0 0,-20 0 1770 0 0</inkml:trace>
  <inkml:trace contextRef="#ctx0" brushRef="#br0" timeOffset="2330.991">2153 584 792 0 0,'0'0'1817'0'0,"0"0"-300"0"0,0 0-104 0 0,0 0 25 0 0,0 0 13 0 0,0 0-5 0 0,0 0-82 0 0,0 0-123 0 0,0 0-169 0 0,0 0-197 0 0,0 0-162 0 0,0 0-138 0 0,0 0-106 0 0,-16 4-71 0 0,-50 12-41 0 0,53-12-224 0 0,1 0-1 0 0,-1 1 0 0 0,1 0 1 0 0,0 1-1 0 0,1 0 0 0 0,-1 1 1 0 0,1 0-1 0 0,1 1 0 0 0,-1 0 1 0 0,-3 5-133 0 0,1-2 41 0 0,8-7-47 0 0,0 0 1 0 0,1 0-1 0 0,0 0 1 0 0,0 0 0 0 0,0 1-1 0 0,0 0 1 0 0,1 0-1 0 0,-1 0 1 0 0,1 0 0 0 0,0 0-1 0 0,1 1 1 0 0,0-1-1 0 0,-1 1 1 0 0,2 0 0 0 0,-1-1-1 0 0,1 1 1 0 0,0 0-1 0 0,0 0 1 0 0,0 0 0 0 0,1 0-1 0 0,0 6 6 0 0,3-10 40 0 0,-1 1 0 0 0,1-1 1 0 0,-1 0-1 0 0,1 0 0 0 0,0 0 0 0 0,0 0 0 0 0,0 0 0 0 0,0-1 0 0 0,0 0 0 0 0,0 1 0 0 0,1-1 1 0 0,-1 0-1 0 0,0 0 0 0 0,1-1 0 0 0,-1 1 0 0 0,1-1 0 0 0,-1 1 0 0 0,1-1 0 0 0,-1 0 1 0 0,0-1-1 0 0,1 1 0 0 0,-1-1 0 0 0,1 1 0 0 0,-1-1 0 0 0,1 0-40 0 0,115-61 1100 0 0,2-43-648 0 0,-83 75-452 0 0,-39 53-4030 0 0,-9-1 305 0 0,6-6-2823 0 0,2-8 107 0 0</inkml:trace>
  <inkml:trace contextRef="#ctx0" brushRef="#br0" timeOffset="2756.012">2372 846 5209 0 0,'0'0'2299'0'0,"0"0"-477"0"0,0 0-146 0 0,0 0 3 0 0,0 0-56 0 0,0 0-196 0 0,0 0-214 0 0,0 0-205 0 0,0 0-220 0 0,0 0-179 0 0,0 0-156 0 0,0 0-135 0 0,0 0-94 0 0,20-28-58 0 0,62-88-57 0 0,-27 48 68 0 0,-28 51-629 0 0,-27 47-68 0 0,0-16 511 0 0,-1-11 11 0 0,1-1 1 0 0,-1 1 0 0 0,1-1-1 0 0,0 0 1 0 0,-1 1 0 0 0,1-1 0 0 0,0 1-1 0 0,0-1 1 0 0,1 1 0 0 0,-1-1-1 0 0,1 1 1 0 0,-1-1 0 0 0,1 0 0 0 0,0 1-1 0 0,-1-1 1 0 0,1 0 0 0 0,0 0-1 0 0,1 0 1 0 0,-1 1 0 0 0,0-1 0 0 0,1 0-1 0 0,-1-1 1 0 0,1 1 0 0 0,0 0-1 0 0,-1 0 1 0 0,1-1 0 0 0,0 1 0 0 0,0-1-1 0 0,0 1 1 0 0,0-1 0 0 0,0 0-1 0 0,0 0 1 0 0,1 0 0 0 0,0 1-3 0 0,3-1 160 0 0,1 1 0 0 0,-1-1 0 0 0,1 0 1 0 0,-1 0-1 0 0,1-1 0 0 0,-1 0 0 0 0,1 0 0 0 0,0-1 0 0 0,-1 0 0 0 0,1 0 1 0 0,-1 0-1 0 0,0-1 0 0 0,1 0 0 0 0,-1 0 0 0 0,0-1 0 0 0,0 1 0 0 0,0-1 1 0 0,0-1-1 0 0,-1 1 0 0 0,1-1 0 0 0,-1 0 0 0 0,1-1-160 0 0,7-7-107 0 0,0 0-1 0 0,0-2 1 0 0,-2 1-1 0 0,1-1 1 0 0,-2-1 0 0 0,0 0-1 0 0,4-9 108 0 0,-8 5-3404 0 0,-4 8-4458 0 0,0 4-3554 0 0</inkml:trace>
  <inkml:trace contextRef="#ctx0" brushRef="#br0" timeOffset="3377.489">2160 713 0 0 0,'0'0'389'0'0,"0"0"641"0"0,0 0 206 0 0,0 0 37 0 0,0 0-5 0 0,0 0-24 0 0,0 0-16 0 0,0 0-33 0 0,0 0-60 0 0,-4 7-68 0 0,-15 21-68 0 0,18-25-738 0 0,0-1 1 0 0,0 1-1 0 0,1-1 0 0 0,-1 1 0 0 0,1-1 1 0 0,-1 1-1 0 0,1-1 0 0 0,0 1 1 0 0,0 0-1 0 0,0-1 0 0 0,0 1 1 0 0,0 0-1 0 0,0-1 0 0 0,1 1 1 0 0,0-1-1 0 0,-1 1 0 0 0,1 0 0 0 0,0-1 1 0 0,0 0-1 0 0,0 1 0 0 0,1-1 1 0 0,-1 0-1 0 0,2 2-261 0 0,4 13 565 0 0,-5-10-999 0 0,14 36 1816 0 0,-8-31-3846 0 0,1-3-3854 0 0,-5-6-3503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5:57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3067 387 4329 0 0,'0'0'1028'0'0,"0"0"11"0"0,0 0-23 0 0,0 0-24 0 0,0 0 3 0 0,0 0-8 0 0,0 0-11 0 0,0 0-49 0 0,0 0-96 0 0,0 0-103 0 0,0 0-77 0 0,-30-20-87 0 0,-94-63-64 0 0,51 50 443 0 0,43 23-514 0 0,0 2 0 0 0,-1 2 0 0 0,0 1 0 0 0,0 1 0 0 0,0 1 0 0 0,-4 2-429 0 0,-4 0 46 0 0,-1 2 1 0 0,1 2-1 0 0,0 2 1 0 0,-1 1-1 0 0,-18 7-46 0 0,-52 22 143 0 0,2 4 0 0 0,2 6 1 0 0,1 4-1 0 0,3 4 0 0 0,3 5 0 0 0,-92 70-143 0 0,156-100-18 0 0,1 1 0 0 0,1 1 0 0 0,2 2 0 0 0,1 1 0 0 0,2 2 0 0 0,1 0 0 0 0,2 2 0 0 0,0 2 18 0 0,12-13-32 0 0,1 0-1 0 0,1 0 1 0 0,1 1-1 0 0,2 0 1 0 0,0 1 0 0 0,2 0-1 0 0,1 0 1 0 0,1 0 0 0 0,2 0-1 0 0,0 1 1 0 0,3 13 32 0 0,4-10-21 0 0,1 0 0 0 0,1-1 0 0 0,2 0 0 0 0,1 0 0 0 0,2-1-1 0 0,1 0 1 0 0,1-1 0 0 0,1-1 0 0 0,2 0 0 0 0,1-1 0 0 0,0-1 0 0 0,3-1 0 0 0,0 0 0 0 0,1-2 0 0 0,16 13 21 0 0,40 46 13 0 0,-4 5 0 0 0,-4 2 1 0 0,11 23-14 0 0,-60-78 20 0 0,-1 0 1 0 0,-1 1 0 0 0,-2 1 0 0 0,-1 1-1 0 0,-2 0 1 0 0,-2 1 0 0 0,-1 1 0 0 0,-3-1-1 0 0,0 2 1 0 0,-3-1 0 0 0,-1 1-21 0 0,-3-6 51 0 0,-2 0 0 0 0,-2 0 0 0 0,-1 0 0 0 0,-1-1 0 0 0,-2 0 0 0 0,-1 0-1 0 0,-2 0 1 0 0,-1-1 0 0 0,-2-1 0 0 0,-8 15-51 0 0,-16 28 162 0 0,-4-2 1 0 0,-3-1-1 0 0,-3-2 0 0 0,-3-3 0 0 0,-49 50-162 0 0,-82 72 1228 0 0,-46 26-1228 0 0,5-4 387 0 0,209-200-410 0 0,2 0-1 0 0,-1 1 1 0 0,1 1 0 0 0,1 0-1 0 0,0 0 1 0 0,1 1 0 0 0,0 0-1 0 0,1 1 1 0 0,0 0 0 0 0,1 0-1 0 0,1 1 1 0 0,0 0 0 0 0,1 0-1 0 0,1 0 1 0 0,0 0 0 0 0,1 1-1 0 0,1 0 1 0 0,0 0 23 0 0,2 3-61 0 0,0 0 1 0 0,1-1-1 0 0,1 1 0 0 0,1-1 0 0 0,1 1 0 0 0,0-1 1 0 0,6 15 60 0 0,27 53-21 0 0,4-1 0 0 0,4-3 1 0 0,3-2-1 0 0,53 69 21 0 0,-64-99 28 0 0,2-1 1 0 0,3-2-1 0 0,1-2 0 0 0,2-2 1 0 0,2-2-1 0 0,2-2 0 0 0,1-2 0 0 0,2-2 1 0 0,2-3-1 0 0,1-2 0 0 0,1-2 1 0 0,1-3-1 0 0,19 4-28 0 0,26-2 47 0 0,0-4 0 0 0,2-4 0 0 0,0-5 0 0 0,1-5-1 0 0,0-4 1 0 0,0-5 0 0 0,21-5-47 0 0,37-5 48 0 0,-1-7 0 0 0,-1-7-1 0 0,-1-7 1 0 0,-1-7 0 0 0,1-8-48 0 0,-52 12 75 0 0,-2-5 0 0 0,-1-4 0 0 0,0-7-75 0 0,-71 34 64 0 0,-1-2-1 0 0,-1-1 0 0 0,0-2 1 0 0,-2-1-1 0 0,0-1 1 0 0,-2-2-1 0 0,-1-1 0 0 0,-1-1 1 0 0,-1-1-1 0 0,-1-1 1 0 0,-2-1-1 0 0,-1-1 0 0 0,6-13-63 0 0,4-30 99 0 0,-4-1-1 0 0,-2 0 0 0 0,-4-2 0 0 0,-4-1 0 0 0,-3-1 0 0 0,-3 0 0 0 0,-4 0 1 0 0,-3-1-1 0 0,-4 1 0 0 0,-8-62-98 0 0,4 92 9 0 0,-2 2-1 0 0,-2-1 1 0 0,-2 1 0 0 0,-2 0 0 0 0,-3 1-1 0 0,-1 0 1 0 0,-2 1 0 0 0,-2 2 0 0 0,-19-30-9 0 0,-55-84-34 0 0,49 88 1 0 0,4-2 0 0 0,3-2 1 0 0,3-3 32 0 0,28 58-28 0 0,1-1 0 0 0,1 0 1 0 0,1-1-1 0 0,0 1 0 0 0,2-1 1 0 0,0 1-1 0 0,1-1 1 0 0,1 0-1 0 0,1 0 0 0 0,0 1 1 0 0,2-1-1 0 0,0 1 0 0 0,2-1 1 0 0,0 1-1 0 0,1 0 1 0 0,0 1-1 0 0,2-1 0 0 0,0 1 1 0 0,1 1-1 0 0,1 0 0 0 0,6-8 28 0 0,41-44-47 0 0,3 3 0 0 0,2 2-1 0 0,3 3 1 0 0,3 3-1 0 0,2 4 1 0 0,3 2-1 0 0,2 3 1 0 0,61-28 47 0 0,-50 24-9 0 0,732-414 233 0 0,-782 445-183 0 0,-19 15-2 0 0,-1-2 1 0 0,-1 0-1 0 0,0-1 0 0 0,0-1 0 0 0,-1 0 0 0 0,0-1 1 0 0,-1-1-1 0 0,0 0 0 0 0,-1 0 0 0 0,-1-1 1 0 0,2-4-40 0 0,-11 10 39 0 0,-1 1 0 0 0,0-1 1 0 0,-1 1-1 0 0,0-1 1 0 0,0 0-1 0 0,-1 1 0 0 0,0-1 1 0 0,0 0-1 0 0,0 1 1 0 0,-1-1-1 0 0,0 1 1 0 0,-1 0-1 0 0,0 0 0 0 0,0 0 1 0 0,-1 0-1 0 0,1 0 1 0 0,-1 0-1 0 0,-1 1 1 0 0,1 0-1 0 0,-1 0 0 0 0,0 0 1 0 0,-1 1-1 0 0,1 0 1 0 0,-1 0-1 0 0,-5-4-39 0 0,-29-25 18 0 0,-1 2 1 0 0,-2 1-1 0 0,-1 2 1 0 0,-1 3-1 0 0,-1 1 1 0 0,-1 2-1 0 0,-31-9-18 0 0,14 3 8 0 0,-172-69-58 0 0,-4 10-1 0 0,-3 11 0 0 0,-7 9 51 0 0,-10 9-125 0 0,-79 0 125 0 0,17 36-383 0 0,254-10-2897 0 0,42 22 1561 0 0,-29-14-2741 0 0,19 10-4005 0 0,23 11 1656 0 0</inkml:trace>
  <inkml:trace contextRef="#ctx0" brushRef="#br0" timeOffset="5086.287">3866 954 496 0 0,'0'0'812'0'0,"0"0"-26"0"0,0 0 106 0 0,0 0 171 0 0,0 0 94 0 0,0 0-12 0 0,0 0-101 0 0,0 0-135 0 0,0 0-154 0 0,0 0-180 0 0,0 0-176 0 0,3 19 781 0 0,-60 197 1798 0 0,35-69-3530 0 0,21-134-1175 0 0,1-11-7695 0 0,0-2 6932 0 0</inkml:trace>
  <inkml:trace contextRef="#ctx0" brushRef="#br0" timeOffset="6077.814">3769 1005 1712 0 0,'0'0'811'0'0,"0"0"-293"0"0,0 0-122 0 0,0 0 49 0 0,0 0 90 0 0,0 0 56 0 0,0 0 32 0 0,0 0-6 0 0,0 0-14 0 0,0 0-44 0 0,0 0-83 0 0,0 0-79 0 0,0 0-70 0 0,27 2-15 0 0,87 6 3 0 0,65 8 1952 0 0,-95-12-1368 0 0,-45 21-1230 0 0,-22 68 2021 0 0,-32 127 174 0 0,11-176-948 0 0,4-43-838 0 0,0-1 2 0 0,0 0 4 0 0,0 0 14 0 0,0 0 1 0 0,0 0 5 0 0,0 0 9 0 0,0 0 11 0 0,0 0-1 0 0,0 0 5 0 0,0 0 1 0 0,0 0-18 0 0,0 0-3 0 0,0 0-10 0 0,0 0-10 0 0,0 0-10 0 0,0 0-12 0 0,0 0-10 0 0,0 0-6 0 0,0 0 2 0 0,0 0-6 0 0,0 0 8 0 0,0 0 8 0 0,0 0 2 0 0,0 0 21 0 0,0 0-5 0 0,0 0 19 0 0,-28 0 2163 0 0,-297 4-1644 0 0,281 5-592 0 0,-9 0-2843 0 0,52-9 1450 0 0,1 0-681 0 0,0 0-1021 0 0,0 0-1704 0 0,0 0-2958 0 0</inkml:trace>
  <inkml:trace contextRef="#ctx0" brushRef="#br0" timeOffset="9155.418">4067 1167 168 0 0,'0'0'663'0'0,"0"0"28"0"0,0 0 166 0 0,0 0 195 0 0,0 0 125 0 0,0 0 0 0 0,0 0-74 0 0,0 0-60 0 0,0 0-37 0 0,0 0-20 0 0,0 0-35 0 0,24-18-30 0 0,77-59 23 0 0,439-317 5044 0 0,-42 96-5148 0 0,-431 261-859 0 0,-65 40-10 0 0,0 0 0 0 0,-1 0 0 0 0,1 0 0 0 0,0 0 0 0 0,-1 0 0 0 0,1 0 0 0 0,-1 1-1 0 0,0-1 1 0 0,0 0 0 0 0,-1 1 0 0 0,1-1 0 0 0,-1 1 0 0 0,1-1 0 0 0,-1 1 0 0 0,0-1 0 0 0,-1 1 0 0 0,1-1 0 0 0,0 1 0 0 0,-2 2 29 0 0,2-2-41 0 0,1 12 90 0 0,-1 0 0 0 0,-1 0 0 0 0,-1-1 0 0 0,0 1 0 0 0,-1-1 0 0 0,-1 1 0 0 0,0-1 0 0 0,-5 12-49 0 0,6-22 3 0 0,0 1 1 0 0,1-1-1 0 0,0 1 1 0 0,0 0-1 0 0,1 0 1 0 0,-1 0-1 0 0,1 0 1 0 0,1 0-1 0 0,-1 0 0 0 0,1 0 1 0 0,0 0-1 0 0,0 0 1 0 0,1 0-1 0 0,-1 1 1 0 0,2-1-4 0 0,0-4 25 0 0,0-1 0 0 0,0 1 0 0 0,0-1 0 0 0,1 0 0 0 0,-1 0 0 0 0,1 0 0 0 0,-1 0 0 0 0,1 0 0 0 0,-1 0 0 0 0,1 0 0 0 0,0-1 0 0 0,-1 0 0 0 0,1 1 0 0 0,0-1 0 0 0,-1 0 0 0 0,1 0 0 0 0,0 0 0 0 0,-1-1 0 0 0,1 1 0 0 0,-1-1 0 0 0,1 1-25 0 0,11-1 199 0 0,5-1 11 0 0,-1-1 0 0 0,1 0 1 0 0,-1-1-1 0 0,0-1 0 0 0,0-1 1 0 0,-1-1-1 0 0,0 0-210 0 0,32-11 383 0 0,108-44 803 0 0,-121 58-3229 0 0,-12 3-4513 0 0,-15 1 2263 0 0,-2 0-5979 0 0</inkml:trace>
  <inkml:trace contextRef="#ctx0" brushRef="#br0" timeOffset="12076.474">6070 228 3569 0 0,'0'0'264'0'0,"0"0"-80"0"0,0 0 79 0 0,0 0 194 0 0,0 0 164 0 0,0 0 165 0 0,0 0 125 0 0,0 0 36 0 0,0 0-55 0 0,-8 36-159 0 0,-24 111-214 0 0,-24 64 844 0 0,23-126-164 0 0,34-112 4695 0 0,1-28-6197 0 0,21-13 418 0 0,4 0 1 0 0,2 1-1 0 0,16-23-115 0 0,75-112 562 0 0,-121 202-573 0 0,1 0 1 0 0,0 1 0 0 0,0-1-1 0 0,0 0 1 0 0,0 1 0 0 0,0-1 0 0 0,0 0-1 0 0,0 1 1 0 0,0-1 0 0 0,0 0-1 0 0,0 1 1 0 0,0-1 0 0 0,0 0-1 0 0,0 1 1 0 0,0-1 0 0 0,1 0-1 0 0,-1 1 1 0 0,0-1 0 0 0,0 0-1 0 0,0 1 1 0 0,0-1 0 0 0,0 0-1 0 0,1 0 1 0 0,-1 1 0 0 0,0-1-1 0 0,0 0 1 0 0,1 0 0 0 0,-1 1 0 0 0,0-1-1 0 0,0 0 1 0 0,1 0 0 0 0,-1 0-1 0 0,0 1 1 0 0,1-1 0 0 0,-1 0-1 0 0,0 0 1 0 0,1 0 0 0 0,-1 0-1 0 0,0 0 1 0 0,1 0 0 0 0,-1 0-1 0 0,0 0 1 0 0,1 0 0 0 0,-1 0-1 0 0,0 0 1 0 0,1 0 0 0 0,-1 0 0 0 0,0 0-1 0 0,1 0 1 0 0,-1 0 0 0 0,0 0-1 0 0,1 0 1 0 0,-1 0 0 0 0,0 0-1 0 0,1-1 1 0 0,-1 1 0 0 0,0 0-1 0 0,0 0 1 0 0,1 0 0 0 0,-1-1-1 0 0,0 1 1 0 0,1 0 10 0 0,0 37 243 0 0,-1-34-245 0 0,-10 203 397 0 0,6-64-329 0 0,3-141-60 0 0,1-1 0 0 0,0 1-1 0 0,0-1 1 0 0,0 1-1 0 0,0-1 1 0 0,0 1-1 0 0,1-1 1 0 0,-1 1-1 0 0,0-1 1 0 0,0 1-1 0 0,0-1 1 0 0,0 0 0 0 0,0 1-1 0 0,1-1 1 0 0,-1 1-1 0 0,0-1 1 0 0,0 1-1 0 0,1-1 1 0 0,-1 0-1 0 0,0 1 1 0 0,1-1 0 0 0,-1 1-1 0 0,0-1 1 0 0,1 0-1 0 0,-1 0 1 0 0,1 1-1 0 0,-1-1 1 0 0,0 0-1 0 0,1 0 1 0 0,-1 1-1 0 0,1-1 1 0 0,-1 0 0 0 0,1 0-1 0 0,-1 0 1 0 0,1 0-1 0 0,-1 0 1 0 0,1 1-1 0 0,-1-1 1 0 0,1 0-1 0 0,-1 0 1 0 0,1 0-1 0 0,-1 0 1 0 0,1-1 0 0 0,-1 1-1 0 0,1 0 1 0 0,-1 0-1 0 0,1 0 1 0 0,-1 0-1 0 0,0 0 1 0 0,1-1-1 0 0,-1 1 1 0 0,1 0 0 0 0,-1 0-1 0 0,1-1 1 0 0,-1 1-1 0 0,0 0 1 0 0,1-1-1 0 0,-1 1 1 0 0,0 0-1 0 0,1-1 1 0 0,-1 1-1 0 0,0-1 1 0 0,1 1-6 0 0,26-23 609 0 0,63-124 204 0 0,-46 64-699 0 0,114-175-52 0 0,-140 236 2 0 0,-17 21-84 0 0,-1 1-50 0 0,0 19-277 0 0,-11 333 953 0 0,23-288-743 0 0,-4-57-2575 0 0,5-3-8769 0 0,-10-4 4361 0 0</inkml:trace>
  <inkml:trace contextRef="#ctx0" brushRef="#br0" timeOffset="12375.308">6915 438 15235 0 0,'0'0'870'0'0,"0"0"-282"0"0,0 0-112 0 0,0 0 47 0 0,0 0 40 0 0,0 0-35 0 0,0 0-114 0 0,0 0-125 0 0,0 0-95 0 0,0 0-74 0 0,0 0-64 0 0,0 0-33 0 0,0 0-30 0 0,-9 25-23 0 0,-24 75-28 0 0,25-48-1773 0 0,18-45-8595 0 0,-7-7 2899 0 0</inkml:trace>
  <inkml:trace contextRef="#ctx0" brushRef="#br0" timeOffset="12621.942">6926 85 13387 0 0,'0'0'2624'0'0,"0"0"-1959"0"0,0 0-193 0 0,0 0-64 0 0,0 0-40 0 0,0 0-96 0 0,0 0-232 0 0,0 0-376 0 0,0 0-304 0 0,0 0-329 0 0,0 0-767 0 0,0 0-2057 0 0,0 0-6969 0 0</inkml:trace>
  <inkml:trace contextRef="#ctx0" brushRef="#br0" timeOffset="50048.349">2559 4267 3337 0 0,'0'0'3251'0'0,"0"0"-1721"0"0,0 0-415 0 0,0 0 153 0 0,0 0 179 0 0,0 0 37 0 0,0 0-176 0 0,0 0-262 0 0,0 0-252 0 0,0 0-230 0 0,0 0-174 0 0,-4 4-126 0 0,-30 45 394 0 0,32-47-616 0 0,1 0 1 0 0,-1 0-1 0 0,1 1 0 0 0,0-1 1 0 0,0 1-1 0 0,0-1 0 0 0,0 1 1 0 0,0-1-1 0 0,1 1 1 0 0,-1 0-1 0 0,1-1 0 0 0,0 1 1 0 0,-1 0-1 0 0,1-1 0 0 0,0 1 1 0 0,1 0-1 0 0,-1-1 0 0 0,0 1 1 0 0,1 0-1 0 0,0-1 1 0 0,-1 1-1 0 0,1 0 0 0 0,0-1 1 0 0,0 0-1 0 0,1 1 0 0 0,-1-1 1 0 0,0 1-1 0 0,1-1 0 0 0,-1 0 1 0 0,1 0-1 0 0,0 0 1 0 0,0 0-1 0 0,0 0 0 0 0,0 0 1 0 0,0-1-1 0 0,0 1 0 0 0,0-1 1 0 0,1 1-1 0 0,-1-1 1 0 0,1 0-1 0 0,-1 0 0 0 0,1 0 1 0 0,-1 0-1 0 0,1 0 0 0 0,-1-1 1 0 0,1 1-1 0 0,1-1-42 0 0,2 1 122 0 0,0 0 1 0 0,0-1-1 0 0,0 0 1 0 0,0-1-1 0 0,0 1 0 0 0,-1-1 1 0 0,1 0-1 0 0,0-1 1 0 0,0 1-1 0 0,0-1 0 0 0,-1 0 1 0 0,1-1-1 0 0,-1 1 1 0 0,0-1-1 0 0,0 0 0 0 0,0-1 1 0 0,0 1-1 0 0,0-1 1 0 0,0 0-1 0 0,-1 0 0 0 0,0 0 1 0 0,0-1-1 0 0,0 1 1 0 0,-1-1-1 0 0,1 0 0 0 0,-1 0 1 0 0,0 0-1 0 0,-1-1 1 0 0,1 1-1 0 0,-1-1 0 0 0,0 1 1 0 0,0-1-1 0 0,-1 0 1 0 0,0 0-1 0 0,0 0 0 0 0,0-2-122 0 0,-2 6-5 0 0,-1-1 0 0 0,0 1 0 0 0,0-1 0 0 0,0 1 0 0 0,0 0-1 0 0,0-1 1 0 0,-1 1 0 0 0,1 1 0 0 0,-1-1 0 0 0,1 0 0 0 0,-1 0 0 0 0,0 1 0 0 0,0 0-1 0 0,1-1 1 0 0,-1 1 0 0 0,0 0 0 0 0,0 0 0 0 0,0 1 0 0 0,0-1 0 0 0,0 1-1 0 0,-1-1 1 0 0,1 1 0 0 0,0 0 0 0 0,0 0 0 0 0,0 1 0 0 0,0-1 0 0 0,-3 1 5 0 0,1 0-46 0 0,1 0 1 0 0,-1 0-1 0 0,1 0 1 0 0,0 1-1 0 0,-1-1 1 0 0,1 1-1 0 0,0 0 1 0 0,0 0 0 0 0,0 1-1 0 0,0-1 1 0 0,0 1-1 0 0,1 0 1 0 0,-1 0-1 0 0,1 0 1 0 0,0 0-1 0 0,0 1 1 0 0,0-1 0 0 0,0 1-1 0 0,1 0 1 0 0,-1 0-1 0 0,1 0 1 0 0,0 0-1 0 0,0 0 1 0 0,1 1-1 0 0,-2 3 46 0 0,5-7 96 0 0,0 1 0 0 0,-1-1-1 0 0,1 0 1 0 0,0 0 0 0 0,0 0-1 0 0,0 0 1 0 0,1 0 0 0 0,-1 0-1 0 0,0 0 1 0 0,0-1 0 0 0,0 1-1 0 0,1-1 1 0 0,-1 1 0 0 0,0-1 0 0 0,0 0-1 0 0,1 0 1 0 0,-1 0 0 0 0,0 0-1 0 0,1-1 1 0 0,-1 1 0 0 0,0 0-1 0 0,0-1 1 0 0,1 0 0 0 0,-1 0-1 0 0,0 1 1 0 0,0-1 0 0 0,0 0-1 0 0,0-1 1 0 0,0 1 0 0 0,0 0-1 0 0,1-2-95 0 0,4-6 266 0 0,-6 6-4910 0 0,-1-2-7070 0 0,0 4 1262 0 0</inkml:trace>
  <inkml:trace contextRef="#ctx0" brushRef="#br0" timeOffset="50938.348">3141 4374 8938 0 0,'0'0'2302'0'0,"0"0"-1414"0"0,0 0-284 0 0,0 0 238 0 0,0 0 195 0 0,32-2 54 0 0,106-6-67 0 0,247-27 1993 0 0,-115 9-2017 0 0,117 9-1000 0 0,-347 16 4 0 0,-19 0-38 0 0,0 0 0 0 0,1 1 1 0 0,-1 2-1 0 0,0 0 1 0 0,0 1-1 0 0,0 1 1 0 0,0 1-1 0 0,-1 0 0 0 0,13 7 34 0 0,-30-11-5 0 0,-1 0 0 0 0,0 0-1 0 0,0 1 1 0 0,0-1 0 0 0,0 0 0 0 0,-1 1-1 0 0,1 0 1 0 0,0-1 0 0 0,-1 1-1 0 0,1 0 1 0 0,-1 0 0 0 0,1 0 0 0 0,-1 0-1 0 0,0 0 1 0 0,0 0 0 0 0,0 0-1 0 0,0 0 1 0 0,0 0 0 0 0,0 1-1 0 0,-1-1 1 0 0,1 0 0 0 0,-1 1 0 0 0,0-1-1 0 0,1 0 1 0 0,-1 1 0 0 0,0-1-1 0 0,0 1 1 0 0,-1-1 0 0 0,1 0 0 0 0,0 1-1 0 0,-1-1 1 0 0,0 0 0 0 0,1 1-1 0 0,-1-1 1 0 0,0 0 0 0 0,0 0-1 0 0,0 0 1 0 0,-1 1 5 0 0,-52 76 883 0 0,-6-12-481 0 0,33-40-199 0 0,1 1 0 0 0,2 1 1 0 0,1 1-1 0 0,1 1 0 0 0,2 2 1 0 0,-13 27-204 0 0,30-56 23 0 0,1 0 0 0 0,0 0 1 0 0,0 0-1 0 0,1 0 0 0 0,-1 0 1 0 0,1 0-1 0 0,0 0 0 0 0,0 1 1 0 0,0-1-1 0 0,0 0 0 0 0,1 1 1 0 0,0-1-1 0 0,0 0 1 0 0,0 1-1 0 0,0-1 0 0 0,1 1 1 0 0,0-1-1 0 0,0 0 0 0 0,0 0 1 0 0,0 1-1 0 0,1-1 0 0 0,-1 0 1 0 0,1 0-1 0 0,0 0 1 0 0,0 0-1 0 0,1-1 0 0 0,-1 1 1 0 0,1-1-1 0 0,0 1 0 0 0,0-1 1 0 0,0 0-24 0 0,14 4 98 0 0,0 0 1 0 0,0-1-1 0 0,1-1 1 0 0,0-1-1 0 0,0 0 1 0 0,0-2-1 0 0,1 0 1 0 0,-1-1 0 0 0,1 0-1 0 0,-1-2 1 0 0,0 0-1 0 0,1-1 1 0 0,8-3-99 0 0,-15 4 24 0 0,438-61 258 0 0,-300 43-1565 0 0,-78 10-2585 0 0,-2 0-6751 0 0,-46 5 1330 0 0</inkml:trace>
  <inkml:trace contextRef="#ctx0" brushRef="#br0" timeOffset="51865.425">5996 4558 13611 0 0,'0'0'1056'0'0,"0"0"-542"0"0,0 0-238 0 0,0 0 44 0 0,0 0 114 0 0,0 0 92 0 0,0 0 31 0 0,0 0-29 0 0,0 0-69 0 0,0 0-75 0 0,0 0-101 0 0,-31 30-91 0 0,-97 93-55 0 0,53-28 65 0 0,-123 171 910 0 0,192-256-54 0 0,18-19-624 0 0,186-182 843 0 0,236-249 34 0 0,-440 550-826 0 0,-19 199-302 0 0,25-299-173 0 0,1 0 1 0 0,0 1-1 0 0,1-1 1 0 0,0 0-1 0 0,0 0 1 0 0,1 0-1 0 0,0-1 1 0 0,1 1-1 0 0,0-1 1 0 0,1 0-1 0 0,0 0 0 0 0,0 0 1 0 0,1 0-1 0 0,6 6-10 0 0,-60-66 2465 0 0,14 26-2651 0 0,0 2 0 0 0,-2 2 0 0 0,0 1 0 0 0,-2 2 0 0 0,-21-7 186 0 0,44 20-291 0 0,1 0-1 0 0,-1 1 0 0 0,0 1 1 0 0,0 0-1 0 0,0 2 0 0 0,-1-1 0 0 0,1 2 1 0 0,-4 0 291 0 0,-7 22-5233 0 0,23 3-5052 0 0,3-17 1116 0 0</inkml:trace>
  <inkml:trace contextRef="#ctx0" brushRef="#br0" timeOffset="52114.426">6986 4628 19388 0 0,'0'0'750'0'0,"0"0"-85"0"0,0 0 77 0 0,0 0 68 0 0,0 0-17 0 0,0 0-139 0 0,0 0-180 0 0,-33 36-118 0 0,-106 115-83 0 0,57-51 47 0 0,0 23-448 0 0,29-39-3390 0 0,36-61-372 0 0,7-13-2004 0 0,1-3-4261 0 0</inkml:trace>
  <inkml:trace contextRef="#ctx0" brushRef="#br0" timeOffset="52433.113">6552 4588 17964 0 0,'0'0'1036'0'0,"0"0"-434"0"0,0 0-230 0 0,0 0 18 0 0,0 0 96 0 0,0 0 111 0 0,0 0 54 0 0,0 0-49 0 0,0 0-98 0 0,0 0-99 0 0,18 32-76 0 0,60 103-60 0 0,6-23 292 0 0,-60-87-678 0 0,2-1 0 0 0,0-2 1 0 0,1 0-1 0 0,1-2 0 0 0,1-1 0 0 0,1-1 0 0 0,31 13 117 0 0,-33-21-3249 0 0,-18-9-1116 0 0,1-1-3820 0 0,-10 0 898 0 0</inkml:trace>
  <inkml:trace contextRef="#ctx0" brushRef="#br0" timeOffset="52681.343">7270 4868 8002 0 0,'0'0'1792'0'0,"0"0"-480"0"0,0 0-47 0 0,0 0 79 0 0,0 0-56 0 0,0 0-208 0 0,0 0-391 0 0,0 0-321 0 0,0 0-232 0 0,0 0-120 0 0,0 0-112 0 0,-88 187-112 0 0,86-179-192 0 0,2-1-433 0 0,0-3-679 0 0,0-4-1297 0 0,0 3-1856 0 0,0-3-2104 0 0</inkml:trace>
  <inkml:trace contextRef="#ctx0" brushRef="#br0" timeOffset="52834.155">7134 4463 19076 0 0,'0'0'1808'0'0,"0"0"-1255"0"0,0 0-193 0 0,0 0-88 0 0,0 0-192 0 0,0 0-368 0 0,0 0-569 0 0,0 0-327 0 0,0 0-16 0 0,0 0-336 0 0,0 0-921 0 0,0 0-2472 0 0,0 0-4769 0 0</inkml:trace>
  <inkml:trace contextRef="#ctx0" brushRef="#br0" timeOffset="53047.513">7780 4625 9962 0 0,'0'0'4434'0'0,"0"0"-2408"0"0,0 0-774 0 0,0 0-82 0 0,0 0-171 0 0,0 0-236 0 0,0 0-224 0 0,0 0-166 0 0,0 0-106 0 0,0 0-109 0 0,-31 17-92 0 0,-94 54-112 0 0,86-33-216 0 0,39-32 167 0 0,0-2 3 0 0,0 1-1 0 0,0 0 1 0 0,0 0 0 0 0,1 0-1 0 0,0 0 1 0 0,0 0 0 0 0,0 0-1 0 0,0-1 1 0 0,1 1 0 0 0,0 0 0 0 0,0-1-1 0 0,0 1 1 0 0,1-1 0 0 0,-1 0-1 0 0,1 0 1 0 0,0 0 0 0 0,0 0-1 0 0,1 0 1 0 0,-1-1 0 0 0,1 0 0 0 0,0 1-1 0 0,0-1 1 0 0,0 0 0 0 0,0-1-1 0 0,0 1 1 0 0,1-1 0 0 0,-1 0-1 0 0,2 1 93 0 0,-2-1 8 0 0,64 52-233 0 0,-66-52 284 0 0,0 0 1 0 0,0 0-1 0 0,0 0 1 0 0,0 0 0 0 0,0 0-1 0 0,-1 0 1 0 0,1 1-1 0 0,-1-1 1 0 0,1 1-1 0 0,-1-1 1 0 0,0 1 0 0 0,0 0-1 0 0,0-1 1 0 0,0 1-1 0 0,-1 0 1 0 0,1 0 0 0 0,-1-1-1 0 0,0 1 1 0 0,0 0-1 0 0,0 0 1 0 0,0 0-1 0 0,0-1 1 0 0,0 1 0 0 0,-1 0-1 0 0,1 0 1 0 0,-1-1-1 0 0,-1 4-59 0 0,-1-2 92 0 0,0 0-1 0 0,0 0 1 0 0,-1 0-1 0 0,1-1 1 0 0,-1 1 0 0 0,0-1-1 0 0,0 0 1 0 0,0 0-1 0 0,-1 0 1 0 0,1-1-1 0 0,-1 1 1 0 0,1-1-1 0 0,-1 0 1 0 0,0 0-1 0 0,0-1 1 0 0,0 0-1 0 0,0 0 1 0 0,-1 0-92 0 0,-57 7-4955 0 0,58-8-792 0 0,2 0-5187 0 0</inkml:trace>
  <inkml:trace contextRef="#ctx0" brushRef="#br0" timeOffset="53969.944">7364 4415 13571 0 0,'0'0'2691'0'0,"0"0"-1572"0"0,0 0-441 0 0,0 0 20 0 0,0 0 43 0 0,0 0-15 0 0,0 0-68 0 0,0 0-111 0 0,0 0-138 0 0,0 0-148 0 0,0 0-189 0 0,0 0-200 0 0,0 0-201 0 0,-15 1-212 0 0,-41 4-241 0 0,51-1-1204 0 0,18 0-2748 0 0,-13-4 3978 0 0,8 0-9718 0 0</inkml:trace>
  <inkml:trace contextRef="#ctx0" brushRef="#br0" timeOffset="55087.482">4886 5880 12307 0 0,'0'0'609'0'0,"0"0"-179"0"0,0 0 11 0 0,0 0 167 0 0,0 0 168 0 0,0 0 56 0 0,0 0-47 0 0,-30 34-136 0 0,-91 110-176 0 0,117-140-446 0 0,0 0-1 0 0,0 0 0 0 0,0 0 0 0 0,1 0 0 0 0,0 1 0 0 0,0 0 1 0 0,0 0-1 0 0,0-1 0 0 0,1 2 0 0 0,-1-1 0 0 0,1 0 0 0 0,1 0 1 0 0,-1 1-1 0 0,1-1 0 0 0,0 1 0 0 0,0-1 0 0 0,0 2-26 0 0,0 9 68 0 0,-1-10-28 0 0,0 1 0 0 0,0-1 1 0 0,1 1-1 0 0,0-1 0 0 0,0 1 0 0 0,1 0 1 0 0,-1-1-1 0 0,1 1 0 0 0,1 0 1 0 0,-1 0-1 0 0,1-1 0 0 0,1 1 1 0 0,-1-1-1 0 0,1 1 0 0 0,0-1 0 0 0,0 1 1 0 0,1-1-1 0 0,0 0 0 0 0,0 0 1 0 0,1 0-1 0 0,-1-1 0 0 0,1 1 1 0 0,0-1-1 0 0,1 0 0 0 0,-1 0 1 0 0,1 0-1 0 0,0-1 0 0 0,0 0 0 0 0,1 0 1 0 0,-1 0-1 0 0,1 0 0 0 0,0-1 1 0 0,0 0-1 0 0,0 0 0 0 0,0-1 1 0 0,4 2-41 0 0,-3-3 92 0 0,0-1 0 0 0,0 0 1 0 0,-1 0-1 0 0,1 0 0 0 0,0-1 1 0 0,0 1-1 0 0,0-2 1 0 0,-1 1-1 0 0,1-1 0 0 0,0 0 1 0 0,-1-1-1 0 0,0 1 1 0 0,0-1-1 0 0,1 0 0 0 0,-2-1 1 0 0,1 0-1 0 0,0 0 0 0 0,-1 0 1 0 0,0 0-1 0 0,0-1 1 0 0,0 0-1 0 0,0 0 0 0 0,-1 0 1 0 0,1-2-93 0 0,3-3 1 0 0,-2 0 0 0 0,1-1 0 0 0,-1 1 0 0 0,0-1 0 0 0,-1-1 0 0 0,-1 1 0 0 0,0-1 0 0 0,0 0 0 0 0,-1 0 0 0 0,-1 0 1 0 0,0 0-1 0 0,0-1 0 0 0,-1-2-1 0 0,0-2-382 0 0,-1 1 0 0 0,0 0 0 0 0,-1 0 0 0 0,-1 0 0 0 0,0 0 0 0 0,-1 0 0 0 0,-1 1 0 0 0,-1-1 0 0 0,0 1 0 0 0,0 0 0 0 0,-2 0 0 0 0,0 1 0 0 0,-1 0 0 0 0,0 0 0 0 0,-1 0 0 0 0,0 1 0 0 0,-2 1 0 0 0,-2-3 382 0 0,9 10-59 0 0,-1 1 0 0 0,0 0 0 0 0,0 0 0 0 0,0 1 0 0 0,-1-1 0 0 0,1 1 0 0 0,-1 0 0 0 0,0 0 0 0 0,0 1 0 0 0,0 0 0 0 0,0 0 0 0 0,0 0 0 0 0,0 1 1 0 0,0 0-1 0 0,-1 0 0 0 0,1 1 0 0 0,0 0 0 0 0,-1 0 0 0 0,1 0 0 0 0,0 1 0 0 0,-5 0 59 0 0,10-1 50 0 0,-1 1-1 0 0,1-1 1 0 0,-1 0 0 0 0,1 1 0 0 0,0-1-1 0 0,-1 1 1 0 0,1-1 0 0 0,0 1-1 0 0,-1 0 1 0 0,1-1 0 0 0,0 1-1 0 0,0 0 1 0 0,0 0 0 0 0,-1 0 0 0 0,1 0-1 0 0,0 0 1 0 0,0 0 0 0 0,1 0-1 0 0,-1 1 1 0 0,0-1 0 0 0,0 0-1 0 0,0 0 1 0 0,1 1 0 0 0,-1-1 0 0 0,1 0-1 0 0,-1 1 1 0 0,1-1 0 0 0,0 1-1 0 0,-1-1 1 0 0,1 1 0 0 0,0-1-1 0 0,0 0 1 0 0,0 1 0 0 0,0-1 0 0 0,0 1-1 0 0,0-1 1 0 0,0 1 0 0 0,1-1-1 0 0,-1 1 1 0 0,1-1 0 0 0,-1 0 0 0 0,1 1-1 0 0,-1-1 1 0 0,1 0 0 0 0,0 1-1 0 0,-1-1 1 0 0,1 0 0 0 0,0 0-1 0 0,0 0 1 0 0,0 1 0 0 0,0-1 0 0 0,1 0-50 0 0,12 1 249 0 0,1 0 0 0 0,-1-1 1 0 0,1-1-1 0 0,0 0 0 0 0,-1-1 1 0 0,1-1-1 0 0,0 0 1 0 0,-1-1-1 0 0,0-1 0 0 0,0 0 1 0 0,0-1-1 0 0,0 0 1 0 0,-1-1-1 0 0,0-1 0 0 0,0 0 1 0 0,0 0-1 0 0,-1-2 1 0 0,0 1-1 0 0,-1-1 0 0 0,5-6-249 0 0,13-9 204 0 0,-2-2 1 0 0,0 0-1 0 0,-2-2 0 0 0,-1-1 0 0 0,-2-1 0 0 0,0-1 1 0 0,-2 0-1 0 0,-2-2 0 0 0,13-30-204 0 0,-29 95 84 0 0,5 92-54 0 0,6 0 0 0 0,4-1 1 0 0,16 42-31 0 0,-16-76-79 0 0,10 46-193 0 0,-8-58-2 0 0,-4 2 0 0 0,-3 0 0 0 0,-4 0 0 0 0,-3 1 0 0 0,-3 0 0 0 0,-5 3 274 0 0,2-71 46 0 0,0 0 1 0 0,-2 0 0 0 0,1-1 0 0 0,-1 1-1 0 0,-1-1 1 0 0,0 0 0 0 0,-1 0 0 0 0,0 0-1 0 0,-1 0 1 0 0,0-1 0 0 0,0 0 0 0 0,-1 0-1 0 0,-1 0 1 0 0,1-1 0 0 0,-2 0 0 0 0,-7 6-47 0 0,14-13 37 0 0,0 0 0 0 0,0 0-1 0 0,-1 0 1 0 0,1-1 0 0 0,-1 1 0 0 0,1-1 0 0 0,-1 1 0 0 0,1-1 0 0 0,-1 0 0 0 0,0 0-1 0 0,1 0 1 0 0,-1-1 0 0 0,0 1 0 0 0,0-1 0 0 0,0 1 0 0 0,0-1 0 0 0,1 0 0 0 0,-1 0-1 0 0,0 0 1 0 0,0 0 0 0 0,0-1 0 0 0,0 1 0 0 0,0-1 0 0 0,1 0 0 0 0,-1 0-1 0 0,0 0 1 0 0,0 0 0 0 0,1 0 0 0 0,-1 0 0 0 0,1-1 0 0 0,-1 1 0 0 0,1-1 0 0 0,0 0-1 0 0,0 0 1 0 0,-1 0 0 0 0,1 0 0 0 0,0 0 0 0 0,1 0 0 0 0,-1 0 0 0 0,-1-2-37 0 0,-2-18-2 0 0,1 0 0 0 0,0-1 0 0 0,2 0 0 0 0,1 1 0 0 0,0-1 0 0 0,2 0 0 0 0,1 1 0 0 0,0-1 0 0 0,2 1 0 0 0,1-1 0 0 0,0 1 0 0 0,2 1 0 0 0,0-1 0 0 0,8-15 2 0 0,74-155-1643 0 0,-16 74-6698 0 0,-55 94-2426 0 0</inkml:trace>
  <inkml:trace contextRef="#ctx0" brushRef="#br0" timeOffset="55650.717">6088 6230 14067 0 0,'0'0'379'0'0,"0"0"-159"0"0,0 0-37 0 0,0 0 170 0 0,0 0 174 0 0,0 0 69 0 0,0 0-65 0 0,0 0-109 0 0,-2 32-75 0 0,-8 100-23 0 0,7-3 1898 0 0,18-135 1635 0 0,18-67-3392 0 0,2 2 1 0 0,4 1-1 0 0,3 2 1 0 0,18-18-466 0 0,-53 75 41 0 0,149-217-1152 0 0,-156 228 140 0 0,0 0-483 0 0,0 11-2845 0 0,0 4 797 0 0,0-5-1566 0 0,0 1-4458 0 0</inkml:trace>
  <inkml:trace contextRef="#ctx0" brushRef="#br0" timeOffset="55947.423">6749 5998 8210 0 0,'0'0'2096'0'0,"0"0"-431"0"0,0 0-305 0 0,0 0-139 0 0,0 0-150 0 0,0 0-169 0 0,0 0-161 0 0,0 0-68 0 0,0 0-41 0 0,-15 37-120 0 0,-48 120-113 0 0,37-50 119 0 0,24-104-466 0 0,1 1-1 0 0,0 0 0 0 0,0 0 0 0 0,0 0 1 0 0,0 0-1 0 0,1 0 0 0 0,-1 0 0 0 0,1 0 1 0 0,0 0-1 0 0,0 0 0 0 0,1 0 0 0 0,-1 0 1 0 0,1 0-1 0 0,0 0 0 0 0,0 0 0 0 0,0 0 1 0 0,1 0-1 0 0,-1-1 0 0 0,1 1 0 0 0,0 0 1 0 0,0-1-1 0 0,0 0 0 0 0,0 1 0 0 0,1-1 1 0 0,-1 0-1 0 0,1 0 0 0 0,0 0 0 0 0,0 0 1 0 0,0-1-1 0 0,0 1 0 0 0,1-1 0 0 0,-1 0 1 0 0,1 0-1 0 0,-1 0 0 0 0,1 0 0 0 0,0-1 1 0 0,2 1-52 0 0,1-1 117 0 0,-1-2 0 0 0,0 1 0 0 0,0-1 0 0 0,0 0 0 0 0,0 0 0 0 0,0 0 0 0 0,0-1 0 0 0,0 0 0 0 0,0 0 0 0 0,0-1 0 0 0,-1 1 0 0 0,1-1 0 0 0,-1-1 0 0 0,0 1 0 0 0,0-1 0 0 0,0 0 0 0 0,0 0 1 0 0,-1 0-1 0 0,1 0 0 0 0,-1-1 0 0 0,0 0 0 0 0,-1 0 0 0 0,1 0 0 0 0,-1 0 0 0 0,0-1 0 0 0,1-1-117 0 0,2-5 62 0 0,0-1-1 0 0,-1 1 1 0 0,0-1 0 0 0,-1 0-1 0 0,0-1 1 0 0,-1 1 0 0 0,-1-1 0 0 0,0 1-1 0 0,0-1 1 0 0,-2 0 0 0 0,0-7-62 0 0,-1 13-80 0 0,0 1 0 0 0,-1-1 0 0 0,0 0 1 0 0,-1 1-1 0 0,1-1 0 0 0,-1 1 0 0 0,-1 0 1 0 0,1 0-1 0 0,-1 0 0 0 0,-1 0 0 0 0,1 1 0 0 0,-1-1 1 0 0,0 1-1 0 0,0 1 0 0 0,-1-1 0 0 0,0 1 1 0 0,0 0-1 0 0,0 0 0 0 0,-6-3 80 0 0,6 4-618 0 0,-1 0 0 0 0,0 0 0 0 0,0 0 0 0 0,-1 1 0 0 0,1 0 0 0 0,-1 1 0 0 0,1 0-1 0 0,-1 0 1 0 0,0 0 0 0 0,0 1 0 0 0,0 0 0 0 0,-2 1 618 0 0,-7 0-5834 0 0,7 0-5018 0 0</inkml:trace>
  <inkml:trace contextRef="#ctx0" brushRef="#br0" timeOffset="56203.757">7206 5615 13475 0 0,'0'0'4918'0'0,"0"0"-3105"0"0,0 0-993 0 0,0 0-111 0 0,0 0-78 0 0,0 0-77 0 0,0 0-42 0 0,0 0-35 0 0,0 0-37 0 0,0 0-26 0 0,0 34-96 0 0,3 112-100 0 0,-2-74-108 0 0,-2 16-315 0 0,4 0-1 0 0,4 1 0 0 0,3-2 1 0 0,12 37 205 0 0,-12-64-1986 0 0,-8-21-3963 0 0,-5-30-2444 0 0,2-6 134 0 0</inkml:trace>
  <inkml:trace contextRef="#ctx0" brushRef="#br0" timeOffset="56452.267">7036 5994 16003 0 0,'0'0'850'0'0,"0"0"-83"0"0,0 0 21 0 0,0 0 44 0 0,0 0-56 0 0,0 0-110 0 0,0 0-106 0 0,0 0-75 0 0,0 0-91 0 0,34-2-134 0 0,106-5-82 0 0,-6 12-247 0 0,-119-4-79 0 0,146 4-4489 0 0,-56-7-6909 0 0,-81-1 5387 0 0</inkml:trace>
  <inkml:trace contextRef="#ctx0" brushRef="#br0" timeOffset="57010.315">7925 5928 9306 0 0,'0'0'2766'0'0,"0"0"-978"0"0,0 0-389 0 0,0 0-60 0 0,0 0-119 0 0,-34 14-191 0 0,-111 47-197 0 0,59-8 272 0 0,72-41-896 0 0,-2 2 5 0 0,5-6-197 0 0,0 0 1 0 0,0 0-1 0 0,1 1 1 0 0,0 0-1 0 0,1 1 1 0 0,0 0-1 0 0,0 1 1 0 0,1 0-1 0 0,0 0 1 0 0,1 1-1 0 0,1 0 1 0 0,0 0-1 0 0,0 0 1 0 0,1 1 0 0 0,1 0-1 0 0,0 0 1 0 0,-1 7-17 0 0,6-17-35 0 0,1-1 0 0 0,-1 1 0 0 0,1-1 1 0 0,0 0-1 0 0,0 0 0 0 0,0 1 0 0 0,0-2 1 0 0,0 1-1 0 0,0 0 0 0 0,1 0 0 0 0,-1-1 1 0 0,1 1-1 0 0,-1-1 0 0 0,1 0 0 0 0,-1 1 1 0 0,1-1-1 0 0,0 0 0 0 0,-1-1 0 0 0,1 1 1 0 0,0 0-1 0 0,0-1 0 0 0,0 0 0 0 0,0 0 1 0 0,-1 0-1 0 0,1 0 0 0 0,0 0 0 0 0,0 0 1 0 0,0-1-1 0 0,0 1 0 0 0,-1-1 0 0 0,1 0 1 0 0,0 0-1 0 0,0 0 0 0 0,1-1 35 0 0,13-5 10 0 0,0-1 1 0 0,-1-1-1 0 0,0 0 0 0 0,-1-1 1 0 0,0-1-1 0 0,-1-1 0 0 0,0 0 1 0 0,-1 0-1 0 0,0-1 0 0 0,3-5-10 0 0,14-12 9 0 0,107-117-469 0 0,-135 147 451 0 0,-1 1 0 0 0,0-1 0 0 0,0 0 0 0 0,0 1 0 0 0,0-1-1 0 0,0 1 1 0 0,0 0 0 0 0,0-1 0 0 0,0 1 0 0 0,0 0 0 0 0,0 0 0 0 0,0 0 0 0 0,0-1 0 0 0,0 1 0 0 0,-1 0 0 0 0,1 0 0 0 0,0 0-1 0 0,-1 0 1 0 0,1 0 0 0 0,-1 1 0 0 0,1-1 0 0 0,-1 0 0 0 0,1 0 0 0 0,-1 0 0 0 0,0 0 0 0 0,0 0 0 0 0,0 1 0 0 0,1-1 0 0 0,-1 0-1 0 0,0 0 1 0 0,0 0 0 0 0,0 1 0 0 0,-1-1 0 0 0,1 0 0 0 0,0 0 0 0 0,0 0 0 0 0,-1 1 0 0 0,1-1 0 0 0,-1 0 0 0 0,1 0 0 0 0,-1 0-1 0 0,1 0 1 0 0,-1 0 0 0 0,0 0 0 0 0,1 0 0 0 0,-1 0 0 0 0,0 0 9 0 0,0 11-30 0 0,1 11-51 0 0,-1-19 24 0 0,-1 1-1 0 0,1-1 0 0 0,0 0 0 0 0,0 1 0 0 0,1-1 0 0 0,0 1 0 0 0,0 0 0 0 0,0-1 0 0 0,0 1 0 0 0,0-1 0 0 0,1 1 0 0 0,0-1 1 0 0,0 1-1 0 0,0-1 0 0 0,1 0 0 0 0,-1 1 0 0 0,1-1 0 0 0,0 0 0 0 0,0 0 0 0 0,1 0 0 0 0,-1 0 0 0 0,1-1 0 0 0,0 1 0 0 0,0-1 0 0 0,0 1 1 0 0,0-1-1 0 0,1 0 0 0 0,-1 0 0 0 0,1 0 0 0 0,0-1 0 0 0,-1 0 0 0 0,1 1 0 0 0,1-1 0 0 0,-1 0 0 0 0,0-1 0 0 0,0 1 0 0 0,4 0 58 0 0,4-3 112 0 0,-1-1 0 0 0,0 0 0 0 0,1-1 0 0 0,-1 0 0 0 0,0-1 0 0 0,0 0 0 0 0,-1-1 0 0 0,1 0 0 0 0,-1-1 0 0 0,0 0 0 0 0,-1 0 0 0 0,1-1 0 0 0,-1-1 0 0 0,0 1 0 0 0,-1-1 0 0 0,0-1 0 0 0,0 1 0 0 0,-1-2 0 0 0,0 1-1 0 0,4-8-111 0 0,-2 6 106 0 0,109-160 790 0 0,-98 137-924 0 0,-1 0 1 0 0,-2-1-1 0 0,-1 0 0 0 0,-1-2 1 0 0,-3 0-1 0 0,-1 0 1 0 0,-1-1-1 0 0,-2 0 0 0 0,-2-1 1 0 0,-2 1-1 0 0,0-34 28 0 0,-3 71 33 0 0,-1 0 0 0 0,1 0 0 0 0,0 0 1 0 0,-1 0-1 0 0,1 0 0 0 0,-1 0 0 0 0,0 0 0 0 0,1 0 0 0 0,-1 0 0 0 0,0 0 0 0 0,1-1 1 0 0,-1 1-1 0 0,0 0 0 0 0,0 0 0 0 0,0 0 0 0 0,0 0 0 0 0,0-1 0 0 0,0 1 1 0 0,-1 0-1 0 0,1 0 0 0 0,0 0 0 0 0,0 0 0 0 0,-1 0 0 0 0,1 0 0 0 0,-1 0 1 0 0,1 0-1 0 0,-1 0 0 0 0,1 0 0 0 0,-1 0 0 0 0,0 0 0 0 0,1 0 0 0 0,-1 0 1 0 0,0 0-1 0 0,0 0 0 0 0,0 1 0 0 0,0-1 0 0 0,0 0 0 0 0,0 1 0 0 0,0-1 0 0 0,0 1 1 0 0,0-1-1 0 0,0 1 0 0 0,0-1 0 0 0,0 1 0 0 0,0-1 0 0 0,0 1 0 0 0,0 0 1 0 0,0 0-1 0 0,-1 0 0 0 0,1 0 0 0 0,0 0 0 0 0,0 0 0 0 0,0 0 0 0 0,0 0 1 0 0,0 0-1 0 0,-1 0 0 0 0,1 1 0 0 0,0-1 0 0 0,-1 1-33 0 0,-9 14 1 0 0,1 0 0 0 0,0 1 0 0 0,2 0 0 0 0,-1 0 0 0 0,2 1 0 0 0,0 1 0 0 0,1-1 1 0 0,1 1-1 0 0,0 1-1 0 0,3-13 10 0 0,-16 67-2 0 0,4 0 1 0 0,2 1-1 0 0,4 1 0 0 0,3-1 0 0 0,4 56-8 0 0,1-113-273 0 0,1 1-1 0 0,1-1 0 0 0,1 0 0 0 0,0 0 0 0 0,2 0 0 0 0,-1 0 1 0 0,2 0-1 0 0,0-1 0 0 0,4 4 274 0 0,-8-17-926 0 0,0-9-13795 0 0,-2 3 10605 0 0</inkml:trace>
  <inkml:trace contextRef="#ctx0" brushRef="#br0" timeOffset="57195.33">8106 5825 13267 0 0,'0'0'1935'0'0,"0"0"-567"0"0,0 0-193 0 0,0 0 3 0 0,0 0-150 0 0,0 0-164 0 0,0 0-90 0 0,0 0-56 0 0,0 0-56 0 0,35 2-71 0 0,111 8-93 0 0,-25-4 244 0 0,-60-2-878 0 0,16 2-1550 0 0,-51-5-2764 0 0,-1-1-3312 0 0,-17 0-3004 0 0</inkml:trace>
  <inkml:trace contextRef="#ctx0" brushRef="#br0" timeOffset="57369.487">8693 6164 13843 0 0,'0'0'1608'0'0,"0"0"-527"0"0,0 0-193 0 0,0 0-160 0 0,0 0-296 0 0,0 0-360 0 0,0 0-288 0 0,0 0-192 0 0,0 0-280 0 0,0 0-489 0 0,0 0-623 0 0,0 0-848 0 0,0 0-1161 0 0,0 0-536 0 0,29 47 784 0 0</inkml:trace>
  <inkml:trace contextRef="#ctx0" brushRef="#br0" timeOffset="57532.285">8750 5678 7898 0 0,'0'0'3208'0'0,"0"0"-2327"0"0,0 0-545 0 0,0 0-312 0 0,0 0-360 0 0,0 0-161 0 0,0 0-375 0 0,0 0-600 0 0,0 0-1513 0 0,0 0-3200 0 0</inkml:trace>
  <inkml:trace contextRef="#ctx0" brushRef="#br0" timeOffset="57753.471">8883 5979 14955 0 0,'0'0'1611'0'0,"0"0"-472"0"0,0 0-247 0 0,0 0-62 0 0,0 0-179 0 0,0 0-251 0 0,0 0-187 0 0,0 0-108 0 0,0 0-59 0 0,0 0-53 0 0,0 0-22 0 0,-6 32-30 0 0,-15 98 4 0 0,20-128 56 0 0,1-1-1 0 0,-1 0 1 0 0,0 0-1 0 0,0 1 1 0 0,1-1-1 0 0,-1 0 1 0 0,1 1-1 0 0,-1-1 1 0 0,1 0-1 0 0,-1 1 1 0 0,1-1-1 0 0,0 1 1 0 0,0-1-1 0 0,0 0 1 0 0,0 1-1 0 0,0-1 1 0 0,0 1-1 0 0,0-1 1 0 0,0 1-1 0 0,1-1 0 0 0,-1 0 1 0 0,0 1-1 0 0,1-1 1 0 0,-1 1-1 0 0,1-1 1 0 0,0 0-1 0 0,-1 0 1 0 0,1 1-1 0 0,0-1 1 0 0,0 0-1 0 0,0 0 1 0 0,0 0-1 0 0,0 0 1 0 0,0 0-1 0 0,0 0 1 0 0,0 0-1 0 0,0 0 1 0 0,1 0-1 0 0,2 0 8 0 0,1 1 106 0 0,0-1-1 0 0,-1 0 1 0 0,1 0 0 0 0,0 0-1 0 0,0-1 1 0 0,-1 0 0 0 0,1 0-1 0 0,0 0 1 0 0,0 0 0 0 0,-1-1-1 0 0,1 0 1 0 0,0 0 0 0 0,-1 0-1 0 0,1-1 1 0 0,0 1 0 0 0,-1-1-1 0 0,0 0 1 0 0,1 0 0 0 0,-1-1-1 0 0,0 1 1 0 0,0-1 0 0 0,-1 0-1 0 0,1 0 1 0 0,0 0 0 0 0,-1-1-1 0 0,0 1 1 0 0,0-1 0 0 0,0 0-1 0 0,0 0 1 0 0,2-4-114 0 0,0 0 131 0 0,-1 0 1 0 0,1-1-1 0 0,-1 0 0 0 0,-1 0 1 0 0,0 0-1 0 0,0 0 0 0 0,-1 0 1 0 0,0-1-1 0 0,0 1 0 0 0,-1-1 1 0 0,0 1-1 0 0,-1-1 0 0 0,-1-3-131 0 0,1 4-529 0 0,-7-57 994 0 0,-3 50-3253 0 0,-8 10-3919 0 0,14 7 149 0 0,1 2-3161 0 0</inkml:trace>
  <inkml:trace contextRef="#ctx0" brushRef="#br0" timeOffset="58089.387">9146 6167 14699 0 0,'0'0'2437'0'0,"0"0"-932"0"0,0 0-420 0 0,0 0-88 0 0,0 0-197 0 0,0 0-185 0 0,0 0-103 0 0,0 0-122 0 0,0 0-64 0 0,0 0-83 0 0,0 0-111 0 0,0 0-88 0 0,18-33-36 0 0,57-101-25 0 0,-37 77-165 0 0,-37 57 111 0 0,1 1 0 0 0,-1-1 0 0 0,0 1-1 0 0,0 0 1 0 0,0-1 0 0 0,1 1 0 0 0,-1 0-1 0 0,0 0 1 0 0,0 0 0 0 0,0 0 0 0 0,0 0 0 0 0,0 0-1 0 0,0 0 1 0 0,-1 0 0 0 0,1 1 0 0 0,0-1-1 0 0,0 0 1 0 0,-1 0 0 0 0,1 1 0 0 0,-1-1-1 0 0,1 0 1 0 0,-1 1 0 0 0,0-1 0 0 0,1 1-1 0 0,-1-1 1 0 0,0 0 0 0 0,0 1 0 0 0,0-1 0 0 0,0 1-1 0 0,0-1 1 0 0,0 1 0 0 0,-1-1 0 0 0,1 0-1 0 0,-1 2 72 0 0,3 7-156 0 0,-2-5 143 0 0,1 0 0 0 0,-1 0 0 0 0,1-1-1 0 0,1 1 1 0 0,-1 0 0 0 0,1 0-1 0 0,-1 0 1 0 0,1-1 0 0 0,1 1 0 0 0,-1-1-1 0 0,1 0 1 0 0,-1 0 0 0 0,1 1-1 0 0,1-2 1 0 0,-1 1 0 0 0,0 0 0 0 0,1-1-1 0 0,0 1 1 0 0,0-1 0 0 0,0 0-1 0 0,0-1 1 0 0,0 1 0 0 0,1-1 0 0 0,-1 1-1 0 0,1-1 1 0 0,-1-1 0 0 0,1 1-1 0 0,0-1 1 0 0,1 1 13 0 0,1 0 174 0 0,-1-1 0 0 0,0 1 0 0 0,1-1-1 0 0,-1-1 1 0 0,1 1 0 0 0,-1-1 0 0 0,1 0 0 0 0,-1-1-1 0 0,0 1 1 0 0,1-1 0 0 0,-1-1 0 0 0,0 1 0 0 0,1-1-1 0 0,-1 0 1 0 0,0 0 0 0 0,0-1 0 0 0,0 0 0 0 0,-1 0 0 0 0,1 0-1 0 0,-1-1 1 0 0,0 0 0 0 0,0 0 0 0 0,0 0 0 0 0,0-1-174 0 0,51-94 921 0 0,-45 62-3474 0 0,-3 1-4282 0 0,-8 24-4980 0 0</inkml:trace>
  <inkml:trace contextRef="#ctx0" brushRef="#br0" timeOffset="63453.54">464 5519 1384 0 0,'0'0'1170'0'0,"0"0"-295"0"0,0 0-107 0 0,0 0 55 0 0,0 0 98 0 0,0 0 67 0 0,0 0 14 0 0,0 0 4 0 0,0 0-9 0 0,0 0-27 0 0,0 0-54 0 0,-5-2-41 0 0,-89-68 6176 0 0,19-31-4684 0 0,-30-132-1872 0 0,69 132-351 0 0,5-2 0 0 0,4-1 1 0 0,5-1-1 0 0,4-1 1 0 0,5-1-1 0 0,1-108-144 0 0,13 191 10 0 0,2-1 0 0 0,0 1 0 0 0,1 0 0 0 0,2 0 0 0 0,0 0 0 0 0,2 1 0 0 0,1 0 0 0 0,0 0 0 0 0,2 1 0 0 0,0 0-1 0 0,2 1 1 0 0,0 0 0 0 0,1 1 0 0 0,1 1 0 0 0,1 0 0 0 0,15-13-10 0 0,-15 18-6 0 0,1 1-1 0 0,0 1 0 0 0,1 1 1 0 0,1 0-1 0 0,0 1 1 0 0,0 1-1 0 0,1 1 1 0 0,0 1-1 0 0,8-2 7 0 0,-100 4 2408 0 0,-62-87-2120 0 0,18 20-160 0 0,52 64-147 0 0,58 49-462 0 0,8-25 468 0 0,1 1 1 0 0,0-1 0 0 0,1 0-1 0 0,1-1 1 0 0,0 1 0 0 0,1-1-1 0 0,1 0 1 0 0,1 0 0 0 0,1 1 12 0 0,8 19 31 0 0,57 141-21 0 0,5 26 2 0 0,-30-77 191 0 0,-36-136 1000 0 0,0-218-530 0 0,2 27-1626 0 0,37 79-7556 0 0,-41 107 1625 0 0,-3 5-4689 0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6:11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581 770 13371 0 0,'0'0'888'0'0,"0"0"-433"0"0,0 0-306 0 0,0 0-77 0 0,0 0 106 0 0,0 0 194 0 0,0 0 146 0 0,0 0 61 0 0,0 0 8 0 0,0 0-44 0 0,0 0-42 0 0,0 19-73 0 0,1 125 172 0 0,-16 499 385 0 0,13-590-956 0 0,-1 0 1 0 0,-4 0 0 0 0,-1 0 0 0 0,-3-1 0 0 0,-2 0-1 0 0,-13 30-29 0 0,-9-20 154 0 0,34-60-113 0 0,0 0-1 0 0,-1 0 0 0 0,1-1 0 0 0,0 1 0 0 0,-1-1 0 0 0,1 1 1 0 0,-1-1-1 0 0,1 1 0 0 0,-1-1 0 0 0,0 0 0 0 0,0 0 0 0 0,0 0 0 0 0,1 0 1 0 0,-1 0-1 0 0,0 0 0 0 0,0 0 0 0 0,0-1 0 0 0,0 1 0 0 0,-1-1 0 0 0,1 1 1 0 0,0-1-1 0 0,0 0 0 0 0,0 0 0 0 0,0 0 0 0 0,0 0 0 0 0,0 0 1 0 0,0-1-1 0 0,-1 1 0 0 0,1 0 0 0 0,0-1 0 0 0,0 0 0 0 0,-1 0-40 0 0,-1-3 21 0 0,1 1 0 0 0,0-1 0 0 0,0 0-1 0 0,1-1 1 0 0,-1 1 0 0 0,1 0-1 0 0,0-1 1 0 0,0 1 0 0 0,0-1 0 0 0,1 0-1 0 0,-1 1 1 0 0,1-1 0 0 0,0 0 0 0 0,1 0-1 0 0,-1 0 1 0 0,1 0 0 0 0,0 0 0 0 0,0-3-21 0 0,-1-6 1 0 0,0-46-8 0 0,2 0-1 0 0,3 1 1 0 0,2-1 0 0 0,3 1-1 0 0,3 1 1 0 0,2 0 0 0 0,2 1-1 0 0,14-29 8 0 0,8-20-13 0 0,5 3-1 0 0,4 1 1 0 0,4 2-1 0 0,5 3 1 0 0,3 3-1 0 0,14-11 14 0 0,-53 78 16 0 0,2 1 1 0 0,0 0-1 0 0,2 2 0 0 0,0 0 1 0 0,2 2-1 0 0,1 1 0 0 0,0 1 1 0 0,8-3-17 0 0,-33 21-11 0 0,0 1 0 0 0,0-1-1 0 0,0 1 1 0 0,0 0 0 0 0,0-1 0 0 0,0 1 0 0 0,0 0 0 0 0,0 0 0 0 0,0 1 0 0 0,1-1 0 0 0,-1 0 0 0 0,0 1 0 0 0,0-1-1 0 0,1 1 1 0 0,-1 0 0 0 0,1 0 0 0 0,-1 0 0 0 0,0 0 0 0 0,1 0 0 0 0,-1 0 0 0 0,0 1 0 0 0,1-1 0 0 0,-1 1 0 0 0,0-1-1 0 0,0 1 1 0 0,0 0 0 0 0,1 0 0 0 0,-1 0 0 0 0,0 0 0 0 0,0 1 0 0 0,0-1 0 0 0,0 0 0 0 0,-1 1 0 0 0,1-1 0 0 0,0 1-1 0 0,-1 0 1 0 0,1 0 0 0 0,-1-1 0 0 0,1 1 0 0 0,-1 0 0 0 0,1 2 11 0 0,-1 17 6 0 0,0 0 1 0 0,-2 1-1 0 0,-1-1 1 0 0,0 0-1 0 0,-2 0 1 0 0,0 0-1 0 0,-1-1 1 0 0,-1 1-1 0 0,-1-1 0 0 0,-1 0 1 0 0,-1-1-1 0 0,0 0 1 0 0,-2-1-1 0 0,0 1 1 0 0,-1-2-1 0 0,-3 3-6 0 0,9-9-7 0 0,-244 332 254 0 0,245-335-238 0 0,1-4-11 0 0,1 0 0 0 0,-1 0-1 0 0,1 0 1 0 0,0 0 0 0 0,1 0 0 0 0,-1 1 0 0 0,1-1 0 0 0,-1 1 0 0 0,1 0 0 0 0,1-1 0 0 0,-1 1-1 0 0,1 0 1 0 0,0 0 0 0 0,0 0 0 0 0,0 0 0 0 0,1 0 0 0 0,-1 0 0 0 0,1 1 0 0 0,1-1 0 0 0,-1 0-1 0 0,1 0 1 0 0,0 0 0 0 0,0 0 0 0 0,0 0 0 0 0,0 0 0 0 0,1-1 0 0 0,2 5 2 0 0,161 230 1047 0 0,-99-92 273 0 0,-60-134-1168 0 0,0 0 0 0 0,1 0 0 0 0,1-1-1 0 0,0 0 1 0 0,0 0 0 0 0,1 0 0 0 0,1-2 0 0 0,0 1 0 0 0,0-1 0 0 0,3 1-152 0 0,23-2-857 0 0,-3-21-5458 0 0,-24 5 935 0 0,-4 2-5691 0 0</inkml:trace>
  <inkml:trace contextRef="#ctx0" brushRef="#br0" timeOffset="252.336">1479 1565 10706 0 0,'0'0'2817'0'0,"0"0"-2513"0"0,0 0 40 0 0,0 0 24 0 0,0 0 96 0 0,0 0-40 0 0,0 0-120 0 0,0 0-88 0 0,-33 188-128 0 0,33-177-128 0 0,2 0-96 0 0,1-3-176 0 0,5-5-400 0 0,-3 1-416 0 0,-1-4-768 0 0,1 0-961 0 0,-1 0-1216 0 0,-2-4-808 0 0</inkml:trace>
  <inkml:trace contextRef="#ctx0" brushRef="#br0" timeOffset="504.539">1219 1098 14051 0 0,'0'0'2216'0'0,"0"0"-1295"0"0,0 0-417 0 0,0 0-304 0 0,0 0-328 0 0,0 0-568 0 0,0 0-657 0 0,0 0-239 0 0,0 0-432 0 0,0 0-1137 0 0,0 0-5777 0 0</inkml:trace>
  <inkml:trace contextRef="#ctx0" brushRef="#br0" timeOffset="1752.902">1930 1289 13019 0 0,'0'0'1289'0'0,"0"0"0"0"0,0 0-36 0 0,0 0-79 0 0,0 0-199 0 0,0 0-246 0 0,0 0-187 0 0,0 0-182 0 0,0 0-163 0 0,0 0-81 0 0,0 0-67 0 0,0 0-26 0 0,-26 35 4 0 0,-77 109-10 0 0,59-61 1 0 0,39-67-70 0 0,1 1 0 0 0,0 0 1 0 0,1 0-1 0 0,1 0 1 0 0,0 0-1 0 0,2 1 1 0 0,0-1-1 0 0,2 12 52 0 0,-1-27 21 0 0,1-1 0 0 0,-1 0 0 0 0,1 0 0 0 0,0 0 0 0 0,0 0 0 0 0,-1 0 0 0 0,1 0 0 0 0,0 0 0 0 0,0-1 0 0 0,0 1 0 0 0,0-1 0 0 0,0 1 0 0 0,0-1-1 0 0,0 0 1 0 0,0 0 0 0 0,0 0 0 0 0,0 0 0 0 0,0 0 0 0 0,0 0 0 0 0,0 0 0 0 0,0-1 0 0 0,0 1 0 0 0,0-1 0 0 0,-1 1 0 0 0,1-1 0 0 0,0 0 0 0 0,0 0 0 0 0,0 0-1 0 0,-1 0 1 0 0,1 0 0 0 0,0 0 0 0 0,-1 0 0 0 0,1-1-21 0 0,59-61 818 0 0,30-53-179 0 0,-79 97-573 0 0,1-1 1 0 0,1 2-1 0 0,0 0 1 0 0,1 1-1 0 0,2 1 1 0 0,-1 0-1 0 0,2 1 1 0 0,0 0-1 0 0,4 0-66 0 0,-21 14-4 0 0,0 0-1 0 0,1 0 0 0 0,-1 1 1 0 0,1-1-1 0 0,-1 0 0 0 0,1 1 1 0 0,-1-1-1 0 0,1 1 1 0 0,0 0-1 0 0,-1 0 0 0 0,1-1 1 0 0,0 1-1 0 0,-1 0 0 0 0,1 0 1 0 0,0 0-1 0 0,-1 1 0 0 0,1-1 1 0 0,-1 0-1 0 0,1 1 1 0 0,0-1-1 0 0,-1 1 0 0 0,1-1 1 0 0,-1 1-1 0 0,1 0 0 0 0,-1 0 1 0 0,0-1-1 0 0,1 1 0 0 0,-1 0 1 0 0,0 0-1 0 0,1 1 0 0 0,-1-1 1 0 0,0 0-1 0 0,0 0 1 0 0,0 0-1 0 0,0 1 0 0 0,0-1 1 0 0,0 1-1 0 0,-1-1 0 0 0,1 1 1 0 0,0-1-1 0 0,-1 1 0 0 0,1 0 5 0 0,20 75 25 0 0,-19-66-1 0 0,6 42-2 0 0,-3 0 0 0 0,-3 1 0 0 0,-1-1 0 0 0,-6 36-22 0 0,4-54-35 0 0,-2 1 0 0 0,-1-1 0 0 0,-2 0 0 0 0,-1-1 0 0 0,-2 1 0 0 0,-1-2 0 0 0,-2 1 0 0 0,-1-1 0 0 0,-2-1 0 0 0,-1 0 1 0 0,-6 6 34 0 0,-6-12 38 0 0,28-49-143 0 0,3 8 73 0 0,1 0-1 0 0,0 0 1 0 0,1 0 0 0 0,1 1-1 0 0,0 0 1 0 0,1 0 0 0 0,0 0-1 0 0,7-8 33 0 0,8-16 24 0 0,251-551-2403 0 0,-237 471 2432 0 0,-52 123 126 0 0,10 4-103 0 0,1 0-1 0 0,0 0 1 0 0,1 0-1 0 0,0 1 1 0 0,1-1-1 0 0,0 1 1 0 0,0 0 0 0 0,1 0-1 0 0,0 0 1 0 0,1 0-1 0 0,0 0 1 0 0,1 0-1 0 0,0 1 1 0 0,0-1 0 0 0,2 6-76 0 0,28 50 329 0 0,-25-49-290 0 0,0 0-1 0 0,1 0 1 0 0,1-1 0 0 0,1 0-1 0 0,0 0 1 0 0,1-1 0 0 0,10 13-39 0 0,-16-26 30 0 0,0 0 0 0 0,0 0 0 0 0,-1-1 0 0 0,1 1 1 0 0,0-1-1 0 0,0 0 0 0 0,1 0 0 0 0,-1 0 0 0 0,0 0 0 0 0,0 0 0 0 0,0-1 1 0 0,1 1-1 0 0,-1-1 0 0 0,0 0 0 0 0,1 0 0 0 0,-1 0 0 0 0,0-1 1 0 0,0 1-1 0 0,1-1 0 0 0,-1 0 0 0 0,0 0 0 0 0,0 0 0 0 0,0 0 0 0 0,0 0 1 0 0,0-1-1 0 0,0 1 0 0 0,0-1 0 0 0,0 0 0 0 0,-1 0 0 0 0,1 0 1 0 0,-1 0-1 0 0,1 0 0 0 0,-1-1 0 0 0,0 1 0 0 0,0-1 0 0 0,1 0-30 0 0,156-169 801 0 0,-59 56-616 0 0,42-23-58 0 0,-98 102-102 0 0,-21 76-467 0 0,-23-37 472 0 0,1 0 0 0 0,-1-1 0 0 0,0 1-1 0 0,0-1 1 0 0,0 1 0 0 0,-1 0-1 0 0,1-1 1 0 0,0 1 0 0 0,-1-1 0 0 0,1 1-1 0 0,-1-1 1 0 0,1 1 0 0 0,-1-1-1 0 0,0 1 1 0 0,1-1 0 0 0,-1 1 0 0 0,0-1-1 0 0,0 0 1 0 0,0 1 0 0 0,0-1-1 0 0,0 0 1 0 0,0 0 0 0 0,-1 0 0 0 0,1 0-1 0 0,0 0 1 0 0,0 0 0 0 0,-1 0-1 0 0,1-1 1 0 0,-1 1 0 0 0,1 0 0 0 0,-1-1-1 0 0,1 1 1 0 0,-1-1 0 0 0,1 1-1 0 0,-1-1 1 0 0,1 0 0 0 0,-2 1-30 0 0,-1 0-13 0 0,-124 77 181 0 0,121-73-179 0 0,0 1 0 0 0,0 0 0 0 0,1 0 0 0 0,0 0 0 0 0,0 1-1 0 0,1-1 1 0 0,0 1 0 0 0,0 1 0 0 0,0-1 0 0 0,1 1-1 0 0,0 0 1 0 0,1 0 0 0 0,-1 0 0 0 0,2 0 0 0 0,-1 1 0 0 0,1-1-1 0 0,0 1 1 0 0,1-1 0 0 0,0 1 0 0 0,1 0 0 0 0,0 8 11 0 0,0-13-13 0 0,0 0 1 0 0,0 1 0 0 0,1-1 0 0 0,-1 0 0 0 0,1 1-1 0 0,1-1 1 0 0,-1 0 0 0 0,0 0 0 0 0,1 0 0 0 0,0 0 0 0 0,0 0-1 0 0,0 0 1 0 0,0-1 0 0 0,1 1 0 0 0,0-1 0 0 0,-1 1-1 0 0,1-1 1 0 0,0 0 0 0 0,1 0 0 0 0,-1 0 0 0 0,0-1-1 0 0,1 1 1 0 0,0-1 0 0 0,-1 0 0 0 0,1 0 0 0 0,0 0-1 0 0,0 0 1 0 0,0-1 0 0 0,1 1 0 0 0,-1-1 0 0 0,0 0-1 0 0,0 0 1 0 0,1-1 0 0 0,-1 0 12 0 0,11 2 39 0 0,1-1 0 0 0,-1 0-1 0 0,0-1 1 0 0,0-1 0 0 0,0-1 0 0 0,1 0 0 0 0,-1-1-1 0 0,-1 0 1 0 0,1-2 0 0 0,0 1 0 0 0,-1-2-1 0 0,0 0 1 0 0,0 0 0 0 0,-1-2 0 0 0,8-4-39 0 0,16-14 235 0 0,-1-1 1 0 0,-1-2 0 0 0,-1-1-1 0 0,18-24-235 0 0,-13 15 68 0 0,-2-3 1 0 0,-2 0-1 0 0,-2-3 0 0 0,-2 0 0 0 0,-2-2 0 0 0,-2-1 1 0 0,13-33-69 0 0,-32 61-54 0 0,-1 1 0 0 0,-1-1 0 0 0,-1 0 0 0 0,0-1 1 0 0,-2 1-1 0 0,0-1 0 0 0,-1 0 0 0 0,-2 1 0 0 0,0-1 0 0 0,-1 0 1 0 0,-2-8 53 0 0,2 23-40 0 0,0-1 1 0 0,-1 0 0 0 0,0 1 0 0 0,0-1 0 0 0,-1 1 0 0 0,0 0 0 0 0,0 0 0 0 0,0 0-1 0 0,-1 0 1 0 0,0 0 0 0 0,0 1 0 0 0,0 0 0 0 0,-1 0 0 0 0,1 0 0 0 0,-1 0-1 0 0,-1 1 1 0 0,1-1 0 0 0,-1 1 0 0 0,1 1 0 0 0,-1-1 0 0 0,0 1 0 0 0,0 0 0 0 0,-1 1-1 0 0,1-1 1 0 0,-1 1 0 0 0,1 0 0 0 0,-1 1 0 0 0,0-1 0 0 0,1 2 0 0 0,-1-1 0 0 0,0 1-1 0 0,0-1 1 0 0,0 2 0 0 0,1-1 0 0 0,-1 1 0 0 0,0 0 0 0 0,0 1 0 0 0,1-1 0 0 0,-1 1-1 0 0,1 1 1 0 0,-1-1 39 0 0,-10 9-28 0 0,0 0 0 0 0,0 1 0 0 0,2 0 0 0 0,-1 2 0 0 0,2 0 1 0 0,0 0-1 0 0,0 1 0 0 0,1 1 0 0 0,1 0 0 0 0,1 1 0 0 0,1 0 0 0 0,0 1 0 0 0,1 0 0 0 0,0 1 0 0 0,2-1 0 0 0,0 1 0 0 0,2 1 0 0 0,0-1 0 0 0,1 1 0 0 0,1 0 0 0 0,0 0 0 0 0,2 1 0 0 0,0 9 28 0 0,1-16 19 0 0,0 0 1 0 0,1 1-1 0 0,0-1 0 0 0,2 0 0 0 0,-1 0 0 0 0,2-1 0 0 0,-1 1 0 0 0,2 0 0 0 0,0-1 0 0 0,1 0 0 0 0,0 0 0 0 0,1-1 0 0 0,0 0 0 0 0,1 0 0 0 0,0 0 0 0 0,1-1 0 0 0,0-1 0 0 0,1 1 1 0 0,0-1-1 0 0,1-1 0 0 0,0 0 0 0 0,0-1 0 0 0,1 0 0 0 0,7 4-19 0 0,-1-4-17 0 0,1-1 0 0 0,0 0 0 0 0,0-1 0 0 0,0-1 0 0 0,1-1 0 0 0,-1-1 0 0 0,1-1 0 0 0,18 0 17 0 0,-4-22-1767 0 0,-29 7-1641 0 0,-3-1-3697 0 0,-2 10-4131 0 0</inkml:trace>
  <inkml:trace contextRef="#ctx0" brushRef="#br0" timeOffset="2005.962">2467 855 18316 0 0,'0'0'1360'0'0,"0"0"-264"0"0,0 0-215 0 0,0 0-161 0 0,0 0-112 0 0,0 0-168 0 0,0 0-160 0 0,0 0-144 0 0,0 0-248 0 0,0 0-288 0 0,0 0-288 0 0,0 0-504 0 0,0 0-913 0 0,0 0-2104 0 0,35-19-8241 0 0</inkml:trace>
  <inkml:trace contextRef="#ctx0" brushRef="#br0" timeOffset="2419.652">1249 1171 13883 0 0,'0'0'1754'0'0,"0"0"-119"0"0,0 0-175 0 0,0 0-241 0 0,0 0-306 0 0,0 0-302 0 0,0 0-244 0 0,0 0-186 0 0,0 0-205 0 0,0 0-160 0 0,0 0-52 0 0,0 0 0 0 0,0 0 55 0 0,0 6 51 0 0,18 44-1527 0 0,-13-46 938 0 0,12 9-5958 0 0,-8-12-4102 0 0</inkml:trace>
  <inkml:trace contextRef="#ctx0" brushRef="#br0" timeOffset="3521.306">4621 527 9426 0 0,'0'0'1468'0'0,"0"0"41"0"0,0 0-38 0 0,0 0-107 0 0,0 0-173 0 0,0 0-214 0 0,0 0-196 0 0,0 0-224 0 0,0 0-181 0 0,0 0-163 0 0,0 0-121 0 0,0 0-32 0 0,0 4 19 0 0,34 144 1315 0 0,-7 29-721 0 0,-7 1 0 0 0,-9 0 0 0 0,-9 112-673 0 0,-2-289 44 0 0,0-1 19 0 0,0 0 70 0 0,0 0 62 0 0,3-9 174 0 0,23-31-364 0 0,0 2-1 0 0,3 0 1 0 0,1 2-1 0 0,2 1 1 0 0,1 1-1 0 0,2 3 1 0 0,1 0-1 0 0,2 2-4 0 0,-13 7-7 0 0,-16 15-4 0 0,-1-2-14 0 0,1-1 0 0 0,1 2 1 0 0,-1-1-1 0 0,1 2 0 0 0,1-1 0 0 0,-1 1 0 0 0,1 1 0 0 0,1 0 0 0 0,-1 0 0 0 0,1 1 0 0 0,0 1 0 0 0,0 0 0 0 0,0 0 0 0 0,1 1 0 0 0,-1 1 0 0 0,1 0 0 0 0,0 1 0 0 0,12 0 25 0 0,-21 5-5 0 0,1-1 1 0 0,-1 1-1 0 0,-1 0 0 0 0,1 0 0 0 0,0 1 0 0 0,-1-1 0 0 0,0 1 0 0 0,0-1 0 0 0,0 1 0 0 0,-1 0 1 0 0,0 0-1 0 0,1 0 0 0 0,-2 1 0 0 0,1-1 0 0 0,-1 0 0 0 0,0 1 0 0 0,0-1 0 0 0,0 1 0 0 0,-1-1 1 0 0,1 1-1 0 0,-2-1 0 0 0,1 1 0 0 0,0 0 0 0 0,-1-1 0 0 0,0 1 0 0 0,-1-1 0 0 0,-1 5 5 0 0,3-8 7 0 0,-4 14 23 0 0,0 0 0 0 0,-2-1 0 0 0,0 1 0 0 0,0-1 0 0 0,-2-1 0 0 0,1 1 0 0 0,-2-1 0 0 0,0-1 0 0 0,-1 1 0 0 0,0-2-1 0 0,-1 1 1 0 0,0-1 0 0 0,-1-1-30 0 0,-6 9-14 0 0,0-1-1 0 0,-1-1 0 0 0,-1-1 0 0 0,-1 0 1 0 0,0-2-1 0 0,-1 0 0 0 0,0-1 0 0 0,-1-2 0 0 0,-1 0 1 0 0,0-1-1 0 0,-1-2 0 0 0,0 0 0 0 0,0-2 1 0 0,-15 2 14 0 0,39-9-38 0 0,-61-1-1044 0 0,40-31-3788 0 0,24 1-3897 0 0,1 23 116 0 0</inkml:trace>
  <inkml:trace contextRef="#ctx0" brushRef="#br0" timeOffset="3789.971">5696 976 13459 0 0,'0'0'988'0'0,"0"0"-84"0"0,0 0-2 0 0,0 0 133 0 0,0 0 29 0 0,-24 32-108 0 0,-74 101-186 0 0,52-48 116 0 0,43-80-858 0 0,1 1 0 0 0,1-1 0 0 0,-1 1 0 0 0,1-1 0 0 0,0 1-1 0 0,0 0 1 0 0,0 0 0 0 0,1-1 0 0 0,0 1 0 0 0,0 0-1 0 0,1 0 1 0 0,0-1 0 0 0,0 1 0 0 0,0 0 0 0 0,0-1-1 0 0,1 1 1 0 0,0-1 0 0 0,0 0 0 0 0,0 1 0 0 0,1-1-1 0 0,0 0 1 0 0,0 0 0 0 0,0-1 0 0 0,1 1 0 0 0,-1-1-1 0 0,1 1 1 0 0,0-1 0 0 0,1 0 0 0 0,-1-1 0 0 0,1 1-1 0 0,-1-1 1 0 0,1 0 0 0 0,0 0 0 0 0,0 0 0 0 0,0 0-1 0 0,1-1 1 0 0,-1 0 0 0 0,1 0 0 0 0,-1-1 0 0 0,5 1-28 0 0,-4-1 95 0 0,0 0 0 0 0,0 0 0 0 0,0-1 1 0 0,1 0-1 0 0,-1 0 0 0 0,0-1 1 0 0,0 0-1 0 0,0 0 0 0 0,0 0 0 0 0,0 0 1 0 0,0-1-1 0 0,-1 0 0 0 0,1-1 0 0 0,0 1 1 0 0,-1-1-1 0 0,0 0 0 0 0,0 0 0 0 0,1-1 1 0 0,-2 0-1 0 0,1 1 0 0 0,0-2 0 0 0,-1 1 1 0 0,0 0-1 0 0,0-1 0 0 0,0 0 0 0 0,-1 0 1 0 0,1 0-1 0 0,-1-1-95 0 0,1-3-10 0 0,0-1-1 0 0,-1 1 1 0 0,-1 0-1 0 0,0-1 1 0 0,0 1 0 0 0,-1-1-1 0 0,0 0 1 0 0,0 1-1 0 0,-1-1 1 0 0,-1 0 0 0 0,1 0-1 0 0,-2 1 1 0 0,1-1-1 0 0,-1 1 1 0 0,-1-1 0 0 0,0 1-1 0 0,0 0 1 0 0,-1 0-1 0 0,-3-6 11 0 0,3 6-620 0 0,-1 1 0 0 0,0 0 0 0 0,0 0 0 0 0,-1 0-1 0 0,0 1 1 0 0,0 0 0 0 0,-1 0 0 0 0,0 0-1 0 0,0 1 1 0 0,0 0 0 0 0,-1 1 0 0 0,0-1 0 0 0,-2 0 620 0 0,-14-2-9346 0 0,15 8 2208 0 0</inkml:trace>
  <inkml:trace contextRef="#ctx0" brushRef="#br0" timeOffset="4274.075">6122 1039 9794 0 0,'0'0'1512'0'0,"0"0"-483"0"0,0 0-261 0 0,0 0-56 0 0,0 0-27 0 0,0 0-38 0 0,0 0-52 0 0,0 0-76 0 0,0 0-96 0 0,0 0-127 0 0,0 0-102 0 0,-28 34-79 0 0,-85 107-59 0 0,81-82-26 0 0,33-50-33 0 0,-1-6 30 0 0,1-1 0 0 0,-1 1 0 0 0,0 0 0 0 0,1-1 0 0 0,-1 1 0 0 0,1 0 0 0 0,0-1 0 0 0,0 1 0 0 0,0-1 0 0 0,0 1 0 0 0,1-1 0 0 0,-1 1 0 0 0,1-1 0 0 0,-1 0 0 0 0,1 0 0 0 0,0 0 0 0 0,0 0 0 0 0,0 0 0 0 0,0 0 0 0 0,0 0 0 0 0,0-1 0 0 0,0 1 0 0 0,1-1 0 0 0,-1 1 0 0 0,0-1 0 0 0,1 0 0 0 0,-1 0 0 0 0,1 0 0 0 0,0 0 1 0 0,-1-1-1 0 0,1 1 0 0 0,0-1 0 0 0,-1 1 0 0 0,1-1 0 0 0,0 0 0 0 0,0 0 0 0 0,-1 0 0 0 0,2-1-27 0 0,5 1 256 0 0,1 0 0 0 0,-1-1 1 0 0,1 0-1 0 0,-1-1 0 0 0,1 0 1 0 0,-1 0-1 0 0,0-1 0 0 0,0-1 1 0 0,0 1-1 0 0,6-5-256 0 0,3-6 297 0 0,0 0 0 0 0,-2-1 0 0 0,0-1 0 0 0,0 0 0 0 0,-2-2 0 0 0,0 1 0 0 0,-1-2 0 0 0,-1 0 0 0 0,0 0 0 0 0,-2-1 0 0 0,8-20-297 0 0,8-10 100 0 0,-7 19-133 0 0,-2 0 0 0 0,-1-2 0 0 0,-2 0 0 0 0,-1 0 1 0 0,-1-2-1 0 0,-2 1 0 0 0,-2-1 0 0 0,-1-1 0 0 0,-1 1 0 0 0,-3-1 0 0 0,0 0 0 0 0,-3 0 0 0 0,-2-18 33 0 0,3 49-33 0 0,-1 0-1 0 0,-1-1 1 0 0,1 1 0 0 0,-1 0-1 0 0,0 0 1 0 0,0 0 0 0 0,0 0-1 0 0,-1 0 1 0 0,0 0-1 0 0,0 0 1 0 0,0 0 0 0 0,-1 1-1 0 0,1-1 1 0 0,-1 1 0 0 0,0-1-1 0 0,0 1 1 0 0,-1 0-1 0 0,1 0 1 0 0,-1 1 0 0 0,0-1-1 0 0,0 1 1 0 0,0 0 0 0 0,0 0-1 0 0,-1 0 1 0 0,1 0-1 0 0,-1 1 1 0 0,0 0 0 0 0,0 0-1 0 0,0 0 1 0 0,0 1 0 0 0,0-1-1 0 0,0 1 1 0 0,0 0-1 0 0,0 1 1 0 0,0-1 0 0 0,-1 1-1 0 0,1 0 1 0 0,0 0 0 0 0,0 1-1 0 0,-1 0 1 0 0,1-1-1 0 0,0 2 1 0 0,-4 0 33 0 0,-7 9-53 0 0,0 0 0 0 0,1 1 1 0 0,0 1-1 0 0,0 0 0 0 0,2 1 0 0 0,0 1 0 0 0,0 0 0 0 0,1 0 1 0 0,1 1-1 0 0,1 1 0 0 0,0 0 0 0 0,1 0 0 0 0,-5 16 53 0 0,7-15-40 0 0,0 0 0 0 0,2 1 0 0 0,0 0 0 0 0,1 1 0 0 0,1-1 0 0 0,0 1 0 0 0,2-1-1 0 0,0 1 1 0 0,2 0 0 0 0,0-1 0 0 0,1 1 0 0 0,1-1 0 0 0,0 1 0 0 0,2-1 0 0 0,0 0 0 0 0,1-1-1 0 0,1 1 1 0 0,1-1 0 0 0,1 0 0 0 0,0-1 0 0 0,1 0 0 0 0,1-1 0 0 0,0 0 0 0 0,2 0 0 0 0,-1-1 0 0 0,2-1-1 0 0,14 12 41 0 0,-21-20-174 0 0,1 0 0 0 0,0-1 0 0 0,0 0-1 0 0,0-1 1 0 0,0 0 0 0 0,1 0-1 0 0,0-1 1 0 0,-1 0 0 0 0,1 0-1 0 0,0-1 1 0 0,1 0 0 0 0,-1-1-1 0 0,3 1 175 0 0,33 1-3449 0 0,-2-3-3380 0 0,-42 0 6695 0 0,13 0-7884 0 0</inkml:trace>
  <inkml:trace contextRef="#ctx0" brushRef="#br0" timeOffset="5409.026">6670 987 5681 0 0,'0'0'2183'0'0,"0"0"-1153"0"0,0 0-254 0 0,0 0 94 0 0,0 0 56 0 0,0 0-5 0 0,0 0-77 0 0,0 0-81 0 0,0 0-103 0 0,0 0-112 0 0,-3 32-63 0 0,-11 95-18 0 0,22-84 348 0 0,-3-42-556 0 0,-2 1-71 0 0,1 0 1 0 0,-1-1-1 0 0,1 1 0 0 0,-1-1 1 0 0,1 0-1 0 0,-1 0 1 0 0,1-1-1 0 0,0 1 0 0 0,-1-1 1 0 0,1 0-1 0 0,0 0 1 0 0,0 0-1 0 0,-1 0 1 0 0,1 0-1 0 0,0-1 0 0 0,-1 0 1 0 0,1 0-1 0 0,-1 0 1 0 0,1 0-1 0 0,-1 0 0 0 0,1-1 1 0 0,-1 0-1 0 0,0 1 1 0 0,0-1-1 0 0,0-1 0 0 0,0 1 1 0 0,0 0-1 0 0,0-1 1 0 0,0 1-1 0 0,-1-1-188 0 0,72-97 1584 0 0,-60 76-1367 0 0,84-140 55 0 0,-67 120-446 0 0,-30 43 44 0 0,-1 1-78 0 0,0 15-1107 0 0,-2 39 1221 0 0,1-41 76 0 0,0 1-1 0 0,0 0 1 0 0,1-1 0 0 0,1 1 0 0 0,0 0-1 0 0,1-1 1 0 0,1 1 0 0 0,0-1 0 0 0,1 1-1 0 0,0-1 1 0 0,1-1 0 0 0,4 8 18 0 0,39 61 84 0 0,-42-86 2584 0 0,-3-35-2408 0 0,-3 38-127 0 0,0 2-153 0 0,0 0 4 0 0,0 0-15 0 0,0 0-10 0 0,0 0 10 0 0,0 0-6 0 0,0 0-2 0 0,0 0 4 0 0,0 0-5 0 0,0 0-7 0 0,0 0 1 0 0,0 0 4 0 0,0 0 6 0 0,0 0 16 0 0,0 0 4 0 0,0 0 4 0 0,0 0 16 0 0,0 0 11 0 0,0 0 16 0 0,0 0-33 0 0,0 0-2 0 0,0 0-18 0 0,0 0 23 0 0,0 0-10 0 0,0 0 2 0 0,0 0 10 0 0,0 0-6 0 0,0 0 15 0 0,0 0 19 0 0,0 0-31 0 0,0 0-4 0 0,1 32-348 0 0,17 20 602 0 0,12 66 88 0 0,-16-48-245 0 0,-3 1-1 0 0,-2-1 1 0 0,-4 2 0 0 0,-4-1 0 0 0,-5 58-93 0 0,3-110 4 0 0,-2 0 0 0 0,0-1 0 0 0,0 1-1 0 0,-2-1 1 0 0,0 1 0 0 0,-2-1 0 0 0,0-1 0 0 0,0 0 0 0 0,-2 0 0 0 0,0 0 0 0 0,-1-1 0 0 0,-1 0 0 0 0,0-1-1 0 0,-1 0 1 0 0,-1-1 0 0 0,0-1 0 0 0,-1 1 0 0 0,0-2 0 0 0,-1 0 0 0 0,0-1 0 0 0,-1-1 0 0 0,0 0-1 0 0,-1-1 1 0 0,-3 0-4 0 0,18-8 6 0 0,-1 0 0 0 0,0 0-1 0 0,1 0 1 0 0,-1-1 0 0 0,0 1-1 0 0,0-1 1 0 0,0 0 0 0 0,1 1 0 0 0,-1-1-1 0 0,0-1 1 0 0,0 1 0 0 0,0 0-1 0 0,1-1 1 0 0,-1 0 0 0 0,0 1-1 0 0,0-1 1 0 0,1 0 0 0 0,-1 0 0 0 0,1 0-1 0 0,-1-1 1 0 0,1 1 0 0 0,-1-1-1 0 0,1 1 1 0 0,0-1 0 0 0,0 0-1 0 0,-1 0 1 0 0,1 0 0 0 0,1 0 0 0 0,-1 0-1 0 0,0-1 1 0 0,0 1 0 0 0,1 0-1 0 0,0-1 1 0 0,-1 1 0 0 0,1-1-1 0 0,0 0-5 0 0,-19-103 125 0 0,18 61-165 0 0,3 1-1 0 0,1 0 1 0 0,3 0 0 0 0,1 0 0 0 0,3 0 0 0 0,1 1 0 0 0,2 1-1 0 0,2 0 1 0 0,1 0 0 0 0,3 2 0 0 0,1 0 0 0 0,2 1 0 0 0,2 1-1 0 0,1 1 1 0 0,2 1 0 0 0,1 1 0 0 0,2 1 0 0 0,31-27 40 0 0,-32 39-59 0 0,1 1 1 0 0,1 1 0 0 0,0 2-1 0 0,1 0 1 0 0,1 3-1 0 0,1 0 1 0 0,1 2 0 0 0,-1 2-1 0 0,2 1 1 0 0,27-4 58 0 0,55 3-1384 0 0,-79 13-2035 0 0,-3 3-4333 0 0,-21-2-3852 0 0</inkml:trace>
  <inkml:trace contextRef="#ctx0" brushRef="#br0" timeOffset="11952.015">680 3572 6569 0 0,'0'0'459'0'0,"0"0"-474"0"0,0 0-101 0 0,0 0 195 0 0,0 0 360 0 0,-15 37 277 0 0,-48 119 156 0 0,34-17 857 0 0,25-113-1547 0 0,2-1 0 0 0,0 1 0 0 0,2 0 0 0 0,1 0 0 0 0,1 0 0 0 0,2 0 0 0 0,0-1 0 0 0,1 0 1 0 0,2 0-1 0 0,1 0 0 0 0,1 1-182 0 0,-6-20 105 0 0,0 0 1 0 0,1-1 0 0 0,-1 1-1 0 0,1-1 1 0 0,1 0-1 0 0,-1 0 1 0 0,1 0 0 0 0,-1-1-1 0 0,2 1 1 0 0,-1-1 0 0 0,0 0-1 0 0,1-1 1 0 0,-1 1 0 0 0,1-1-1 0 0,0 0 1 0 0,0-1-1 0 0,1 1 1 0 0,-1-1 0 0 0,0 0-1 0 0,1-1 1 0 0,-1 0 0 0 0,1 0-1 0 0,0 0 1 0 0,-1-1-1 0 0,1 0 1 0 0,0 0 0 0 0,-1 0-1 0 0,1-1 1 0 0,-1 0 0 0 0,1-1-1 0 0,-1 1 1 0 0,1-1-1 0 0,-1 0 1 0 0,0-1 0 0 0,0 0-1 0 0,0 0 1 0 0,0 0 0 0 0,0 0-1 0 0,3-4-105 0 0,11-11 287 0 0,-1-1 0 0 0,0-1-1 0 0,-2-1 1 0 0,0 0 0 0 0,-1-1 0 0 0,-2-1-1 0 0,0 0 1 0 0,-1-1 0 0 0,-2 0 0 0 0,0-1-1 0 0,5-20-286 0 0,-9 19 54 0 0,-2-1 0 0 0,0 0 0 0 0,-2 1 0 0 0,0-1 0 0 0,-2 0 0 0 0,-1 0 0 0 0,-2-7-54 0 0,1 24-69 0 0,0 0 0 0 0,-1-1 1 0 0,-1 1-1 0 0,1 0 0 0 0,-1 0 1 0 0,-1 0-1 0 0,0 1 0 0 0,0-1 1 0 0,-1 1-1 0 0,0 0 1 0 0,-1 0-1 0 0,0 0 0 0 0,0 1 1 0 0,-1 0-1 0 0,0 0 0 0 0,-1 1 1 0 0,1 0-1 0 0,-1 0 0 0 0,-1 1 1 0 0,1 0-1 0 0,-1 0 0 0 0,0 1 1 0 0,0 0-1 0 0,-1 1 0 0 0,1 0 1 0 0,-1 0-1 0 0,0 1 0 0 0,0 0 1 0 0,-1 1-1 0 0,1 0 1 0 0,0 1-1 0 0,-1 0 0 0 0,1 1 1 0 0,-1 0-1 0 0,1 0 0 0 0,0 1 1 0 0,-1 0-1 0 0,1 1 0 0 0,0 0 1 0 0,0 1-1 0 0,0 0 0 0 0,0 1 1 0 0,0 0-1 0 0,-1 1 69 0 0,-6 4-148 0 0,0 0 0 0 0,1 1-1 0 0,0 1 1 0 0,1 1 0 0 0,1 0 0 0 0,-1 0 0 0 0,2 2-1 0 0,-2 1 149 0 0,14-13-96 0 0,14-4 222 0 0,86-72 1948 0 0,249-277-579 0 0,-295 292-1119 0 0,-1-2 0 0 0,-4-3 0 0 0,35-60-376 0 0,-45 68 693 0 0,-37 55-521 0 0,-1 1-58 0 0,0 0-104 0 0,25 304-352 0 0,-2-80 329 0 0,10-1 0 0 0,53 183 13 0 0,-58-299 9 0 0,-5 2 0 0 0,-4 1-1 0 0,-6 0 1 0 0,0 104-9 0 0,-12-196 86 0 0,-1 0 0 0 0,-1 0-1 0 0,-1 0 1 0 0,-1 0 0 0 0,0-1 0 0 0,-1 1 0 0 0,-1-1 0 0 0,-1 0 0 0 0,0 0-1 0 0,-1-1 1 0 0,-1 1 0 0 0,0-2 0 0 0,-2 1 0 0 0,1-1 0 0 0,-2-1 0 0 0,-1 1-86 0 0,10-12 40 0 0,-1-1 0 0 0,1 1 0 0 0,-1-1 0 0 0,0 0 0 0 0,1 0 0 0 0,-1-1 0 0 0,0 1 0 0 0,0 0 0 0 0,-1-1 0 0 0,1 0 0 0 0,0 0 0 0 0,0 0 0 0 0,-1 0 0 0 0,1 0 0 0 0,0-1 0 0 0,-1 1 0 0 0,1-1 0 0 0,-1 0 0 0 0,1 0 0 0 0,0 0 0 0 0,-1-1 0 0 0,1 1 0 0 0,-1-1 0 0 0,1 0 0 0 0,0 0 0 0 0,-1 0 0 0 0,1 0 0 0 0,0 0 0 0 0,0-1 0 0 0,0 1 0 0 0,0-1 0 0 0,0 0 0 0 0,0 0 0 0 0,1 0 0 0 0,-1 0 0 0 0,1-1 0 0 0,-1 1 0 0 0,1-1 0 0 0,0 0 0 0 0,0 1 0 0 0,0-1 0 0 0,0 0 0 0 0,1 0 0 0 0,-2-3-40 0 0,-8-19-57 0 0,1 0 0 0 0,1-1 0 0 0,1 0 0 0 0,2 0 0 0 0,1-1 0 0 0,0 1 1 0 0,2-1-1 0 0,2 0 0 0 0,0 0 0 0 0,2 0 0 0 0,2-14 57 0 0,-3 28-28 0 0,3-43-448 0 0,3 1 0 0 0,2-1-1 0 0,3 1 1 0 0,1 1-1 0 0,4 0 1 0 0,17-41 476 0 0,83-167-8728 0 0,-86 206 2749 0 0,-10 19-498 0 0</inkml:trace>
  <inkml:trace contextRef="#ctx0" brushRef="#br0" timeOffset="12749.001">2554 4205 7442 0 0,'0'0'1113'0'0,"0"0"-619"0"0,0 0-180 0 0,0 0 221 0 0,0 0 399 0 0,0 0 381 0 0,0 0 196 0 0,0 0-4 0 0,0 0-167 0 0,0 0-239 0 0,0 0-218 0 0,0 0-156 0 0,0 0-91 0 0,22-39-84 0 0,71-127-56 0 0,50-82 897 0 0,72-112-573 0 0,-182 316-731 0 0,-31 70-606 0 0,-9 344 637 0 0,7-367-118 0 0,0 0 0 0 0,0-1 0 0 0,1 1 0 0 0,-1 0 1 0 0,0-1-1 0 0,1 1 0 0 0,0 0 0 0 0,0-1 0 0 0,0 1 0 0 0,0-1 0 0 0,0 1 0 0 0,0-1 1 0 0,0 0-1 0 0,1 1 0 0 0,-1-1 0 0 0,1 0 0 0 0,0 0 0 0 0,0 0 0 0 0,-1 0 1 0 0,1 0-1 0 0,1-1 0 0 0,-1 1 0 0 0,0 0 0 0 0,0-1 0 0 0,1 0 0 0 0,-1 1 0 0 0,0-1 1 0 0,1 0-1 0 0,-1 0 0 0 0,1-1 0 0 0,0 1 0 0 0,-1 0 0 0 0,1-1 0 0 0,0 1 1 0 0,-1-1-1 0 0,1 0 0 0 0,0 0 0 0 0,-1 0 0 0 0,2-1-2 0 0,5 0 43 0 0,0 0 0 0 0,1-1-1 0 0,-1 0 1 0 0,0 0 0 0 0,0-1 0 0 0,-1-1-1 0 0,1 1 1 0 0,-1-1 0 0 0,1-1 0 0 0,-1 0-1 0 0,0 0-42 0 0,39-32 101 0 0,-1-2 0 0 0,-2-2 0 0 0,-2-2 0 0 0,7-13-101 0 0,-17 21 19 0 0,188-194 92 0 0,-216 226-121 0 0,-4 2 4 0 0,0 0 1 0 0,1 0 0 0 0,-1 0-1 0 0,0 0 1 0 0,0 1-1 0 0,1-1 1 0 0,-1 0 0 0 0,1 0-1 0 0,-1 1 1 0 0,1-1 0 0 0,-1 0-1 0 0,1 1 1 0 0,-1-1 0 0 0,1 0-1 0 0,0 1 1 0 0,-1-1-1 0 0,1 1 1 0 0,0-1 0 0 0,-1 1-1 0 0,1-1 1 0 0,0 1 0 0 0,0 0-1 0 0,0-1 1 0 0,-1 1-1 0 0,1 0 1 0 0,0 0 0 0 0,0-1-1 0 0,0 1 1 0 0,0 0 0 0 0,-1 0-1 0 0,1 0 1 0 0,0 0 0 0 0,0 0-1 0 0,0 0 1 0 0,0 0-1 0 0,0 0 1 0 0,-1 1 0 0 0,1-1-1 0 0,0 0 1 0 0,0 0 0 0 0,0 1-1 0 0,-1-1 1 0 0,1 1 0 0 0,0-1-1 0 0,0 1 1 0 0,-1-1-1 0 0,1 1 1 0 0,0-1 0 0 0,-1 1-1 0 0,1-1 1 0 0,0 1 0 0 0,-1 0-1 0 0,1-1 1 0 0,-1 1 0 0 0,1 0-1 0 0,-1 0 1 0 0,0-1-1 0 0,1 1 1 0 0,-1 0 0 0 0,0 0 5 0 0,-3 243 161 0 0,-5-93-70 0 0,7-148-181 0 0,1 0 1 0 0,-1 0 0 0 0,0 1-1 0 0,1-1 1 0 0,0 0 0 0 0,-1 0-1 0 0,1 0 1 0 0,1 0 0 0 0,-1 1-1 0 0,0-1 1 0 0,1 0 0 0 0,0 0-1 0 0,-1 0 1 0 0,1 0-1 0 0,0 0 1 0 0,1 0 0 0 0,-1 0-1 0 0,0 0 1 0 0,1 0 0 0 0,0-1-1 0 0,0 1 1 0 0,0-1 0 0 0,0 1-1 0 0,0-1 1 0 0,0 0 0 0 0,0 1-1 0 0,1-1 1 0 0,-1 0 0 0 0,1-1-1 0 0,0 1 1 0 0,-1 0-1 0 0,1-1 1 0 0,0 0 0 0 0,0 1-1 0 0,2-1 90 0 0,27-1-4275 0 0,-10 0-3531 0 0,-11 0-797 0 0</inkml:trace>
  <inkml:trace contextRef="#ctx0" brushRef="#br0" timeOffset="13197">4533 3182 9514 0 0,'0'0'1810'0'0,"0"0"-482"0"0,0 0-276 0 0,0 0-88 0 0,0 0-53 0 0,0 0-73 0 0,-35 21-41 0 0,-112 71-63 0 0,67-20 262 0 0,66-55-765 0 0,-13 18 19 0 0,2 1-1 0 0,1 2 1 0 0,2 0 0 0 0,2 1 0 0 0,1 1 0 0 0,-8 29-250 0 0,24-59 22 0 0,0 0 0 0 0,0 1 0 0 0,1-1 0 0 0,1 1 0 0 0,0 0 0 0 0,0 0 0 0 0,1-1 0 0 0,0 1 0 0 0,2 10-22 0 0,0-17 14 0 0,0-1-1 0 0,1 1 1 0 0,0-1 0 0 0,-1 0-1 0 0,1 0 1 0 0,0 0-1 0 0,0 0 1 0 0,1 0-1 0 0,-1-1 1 0 0,0 1-1 0 0,1-1 1 0 0,0 0-1 0 0,-1 0 1 0 0,1-1-1 0 0,0 1 1 0 0,0-1-1 0 0,0 0 1 0 0,0 0-1 0 0,0 0 1 0 0,0 0-1 0 0,1-1 1 0 0,-1 1-1 0 0,0-1 1 0 0,0 0-1 0 0,0 0 1 0 0,1-1-1 0 0,-1 0 1 0 0,0 1-1 0 0,0-1 1 0 0,0 0-1 0 0,0-1 1 0 0,0 1 0 0 0,0-1-1 0 0,-1 0 1 0 0,1 0-1 0 0,0 0 1 0 0,0-1-14 0 0,33-23 120 0 0,-1-1 1 0 0,-1-1 0 0 0,-2-3 0 0 0,-1 0 0 0 0,-2-2 0 0 0,-1-1 0 0 0,-1-2-1 0 0,-1-2-120 0 0,177-262 227 0 0,-184 284-234 0 0,-19 16-27 0 0,-1 5-77 0 0,-11 254 426 0 0,10-253-348 0 0,0 0 1 0 0,1 0 0 0 0,0-1-1 0 0,0 1 1 0 0,0 0 0 0 0,1 0-1 0 0,0-1 1 0 0,0 1 0 0 0,0 0-1 0 0,1-1 1 0 0,0 1-1 0 0,0-1 1 0 0,0 0 0 0 0,1 1-1 0 0,0-1 1 0 0,0 0 0 0 0,0 0-1 0 0,0-1 1 0 0,1 1-1 0 0,0-1 1 0 0,0 0 0 0 0,0 0-1 0 0,0 0 1 0 0,1 0 0 0 0,0-1-1 0 0,-1 0 1 0 0,1 0 0 0 0,0 0-1 0 0,1 0 1 0 0,-1-1-1 0 0,0 0 1 0 0,1 0 0 0 0,-1-1-1 0 0,1 1 1 0 0,0-1 0 0 0,-1 0-1 0 0,3 0 33 0 0,43-11-3428 0 0,-20-6-5531 0 0,-29 15 8042 0 0,6-6-7310 0 0</inkml:trace>
  <inkml:trace contextRef="#ctx0" brushRef="#br0" timeOffset="13601.051">5024 3690 9802 0 0,'0'0'1654'0'0,"0"0"-346"0"0,0 0-141 0 0,0 0-28 0 0,0 0-56 0 0,0 0-36 0 0,0 0-59 0 0,0 0-59 0 0,0 0-90 0 0,0 0-135 0 0,16-36-142 0 0,51-112-138 0 0,94-168 622 0 0,-158 311-977 0 0,5-10-227 0 0,-3 24-450 0 0,-40 193 484 0 0,30-176 117 0 0,3-17 11 0 0,0-1 0 0 0,0 1 0 0 0,1-1 0 0 0,0 1 0 0 0,0-1 0 0 0,1 1 0 0 0,0 0 0 0 0,0-1 1 0 0,1 1-1 0 0,1-1 0 0 0,-1 1 0 0 0,1-1 0 0 0,1 1 0 0 0,-1-1 0 0 0,1 0 0 0 0,3 6-4 0 0,-2-11 72 0 0,1-1 0 0 0,-1 1 1 0 0,0-1-1 0 0,1 0 0 0 0,-1 0 0 0 0,1 0 1 0 0,-1-1-1 0 0,1 1 0 0 0,0-1 1 0 0,0 0-1 0 0,0-1 0 0 0,0 1 0 0 0,-1-1 1 0 0,1 0-1 0 0,0 0 0 0 0,0 0 1 0 0,0-1-1 0 0,0 0 0 0 0,0 0 0 0 0,0 0 1 0 0,-1 0-1 0 0,1-1 0 0 0,-1 0 1 0 0,1 0-1 0 0,-1 0 0 0 0,1 0 1 0 0,-1-1-1 0 0,0 0 0 0 0,0 0 0 0 0,0 0 1 0 0,-1 0-1 0 0,1 0 0 0 0,-1-1 1 0 0,3-3-73 0 0,91-132 970 0 0,-66 87-1038 0 0,-22 38-436 0 0,35-54-1145 0 0,-27 46-1873 0 0,1 1-3323 0 0,-10 13-4212 0 0</inkml:trace>
  <inkml:trace contextRef="#ctx0" brushRef="#br0" timeOffset="14412.954">5838 3090 11210 0 0,'0'0'2001'0'0,"0"0"-209"0"0,0 0-145 0 0,0 0-192 0 0,0 0-249 0 0,0 0-247 0 0,0 0-167 0 0,0 0-175 0 0,0 0-166 0 0,0 0-130 0 0,0 0-127 0 0,0 0-66 0 0,0 0-48 0 0,-9 8-40 0 0,-29 27-11 0 0,6 35 7 0 0,26-47-22 0 0,0-3-22 0 0,0 0 1 0 0,2 1-1 0 0,0-1 1 0 0,2 1 0 0 0,0 0-1 0 0,1 13 8 0 0,1-27-13 0 0,0-1 1 0 0,1 0-1 0 0,-1 0 0 0 0,2 1 0 0 0,-1-1 0 0 0,0 0 1 0 0,1 0-1 0 0,0 0 0 0 0,1 0 0 0 0,-1-1 0 0 0,1 1 1 0 0,0 0-1 0 0,1-1 0 0 0,-1 0 0 0 0,1 0 0 0 0,0 0 1 0 0,0 0-1 0 0,1-1 0 0 0,-1 0 0 0 0,1 0 0 0 0,0 0 1 0 0,0 0-1 0 0,5 2 13 0 0,-7-4 17 0 0,-1-1 1 0 0,1 0-1 0 0,0 0 1 0 0,0 0-1 0 0,0 0 0 0 0,-1 0 1 0 0,1 0-1 0 0,0-1 1 0 0,0 1-1 0 0,0-1 1 0 0,0 0-1 0 0,0 0 0 0 0,0 0 1 0 0,0 0-1 0 0,0-1 1 0 0,0 1-1 0 0,0-1 1 0 0,0 0-1 0 0,0 0 1 0 0,0 0-1 0 0,0 0 0 0 0,0 0 1 0 0,-1 0-1 0 0,1-1 1 0 0,-1 0-1 0 0,1 1 1 0 0,-1-1-1 0 0,1 0 0 0 0,0-1-17 0 0,54-75 792 0 0,-47 62-713 0 0,116-183 739 0 0,-16 39-522 0 0,-84 108-19 0 0,-25 52-214 0 0,-1 0 41 0 0,0 0 14 0 0,3 67 484 0 0,29 36-586 0 0,-5-21-90 0 0,-3 0 0 0 0,-4 2 0 0 0,-4 0 0 0 0,3 51 74 0 0,-15-83-47 0 0,-1 0-1 0 0,-3 1 1 0 0,-3 0 0 0 0,-1-1-1 0 0,-3 0 1 0 0,-2 0-1 0 0,-2-1 1 0 0,-14 36 47 0 0,10-46 38 0 0,-2-2 0 0 0,-2 0 0 0 0,-1 0 1 0 0,-2-2-1 0 0,-2-1 0 0 0,-1-1 0 0 0,-24 25-38 0 0,45-55 20 0 0,0 0 0 0 0,0-1 0 0 0,-1 1 0 0 0,0-1 0 0 0,0-1 0 0 0,0 1 0 0 0,0-1 1 0 0,-1 1-1 0 0,1-1 0 0 0,-1-1 0 0 0,0 1 0 0 0,0-1 0 0 0,0 0 0 0 0,0-1 0 0 0,0 1 0 0 0,-3-1-20 0 0,1-50 71 0 0,11 11-110 0 0,2 0 0 0 0,2 0 1 0 0,1 0-1 0 0,2 1 0 0 0,1 0 0 0 0,10-19 39 0 0,10-36-307 0 0,60-152-2072 0 0,-7 95-4244 0 0,-62 117 160 0 0,-6 8-3819 0 0</inkml:trace>
  <inkml:trace contextRef="#ctx0" brushRef="#br0" timeOffset="9442.055">8730 1348 1936 0 0,'0'0'3664'0'0,"0"0"-1940"0"0,0 0-521 0 0,0 0 65 0 0,0 0 111 0 0,0 0 10 0 0,0 0-22 0 0,0 0-99 0 0,0 0-161 0 0,0 0-167 0 0,0 0-173 0 0,-2-9-139 0 0,-2-6-290 0 0,1 0 0 0 0,1 0 0 0 0,0 0 0 0 0,1 0 0 0 0,1 0 0 0 0,1 0 0 0 0,0 0 1 0 0,1-3-339 0 0,9-30 202 0 0,2 2-1 0 0,2-1 1 0 0,2 2 0 0 0,2 0 0 0 0,2 1 0 0 0,2 1 0 0 0,26-36-202 0 0,-16 45-395 0 0,-26 61-338 0 0,24 134 1028 0 0,-30-158-276 0 0,-1-1 1 0 0,1 1-1 0 0,0-1 1 0 0,0 0-1 0 0,0 1 0 0 0,0-1 1 0 0,0 0-1 0 0,0 0 1 0 0,1 0-1 0 0,-1 0 1 0 0,1 0-1 0 0,-1 0 1 0 0,1 0-1 0 0,0 0 1 0 0,0-1-1 0 0,0 1 0 0 0,0-1 1 0 0,0 1-1 0 0,0-1 1 0 0,0 0-1 0 0,0 0 1 0 0,0 0-1 0 0,1 0 1 0 0,-1 0-1 0 0,0 0 1 0 0,1-1-1 0 0,-1 1 0 0 0,1-1 1 0 0,-1 0-1 0 0,1 1 1 0 0,-1-1-1 0 0,0 0 1 0 0,1-1-1 0 0,-1 1 1 0 0,1 0-1 0 0,-1-1 1 0 0,1 1-1 0 0,-1-1 0 0 0,0 0 1 0 0,1 0-1 0 0,-1 0 1 0 0,0 0-1 0 0,0 0 1 0 0,0 0-1 0 0,1-1 1 0 0,-1 1-1 0 0,-1-1 1 0 0,1 1-1 0 0,0-1 1 0 0,0 0-1 0 0,0 1 0 0 0,-1-1 1 0 0,1 0-1 0 0,-1 0 1 0 0,0-1-1 0 0,1 0-19 0 0,214-223 504 0 0,-186 192-493 0 0,-23 25-22 0 0,0 1 0 0 0,0-1-1 0 0,1 2 1 0 0,-1-1 0 0 0,2 1 0 0 0,-1 0-1 0 0,1 1 1 0 0,0 0 0 0 0,6-3 11 0 0,-13 10-31 0 0,-1-1 0 0 0,0 1 1 0 0,1-1-1 0 0,-1 1 0 0 0,0 0 1 0 0,1 0-1 0 0,-1 0 0 0 0,0 0 1 0 0,0 0-1 0 0,0 0 0 0 0,0 0 1 0 0,0 0-1 0 0,0 0 0 0 0,0 0 1 0 0,0 1-1 0 0,0-1 0 0 0,0 0 1 0 0,-1 1-1 0 0,1-1 0 0 0,0 0 1 0 0,-1 1-1 0 0,0-1 0 0 0,1 1 1 0 0,-1-1-1 0 0,0 1 0 0 0,1-1 1 0 0,-1 1-1 0 0,0-1 0 0 0,0 1 1 0 0,0-1-1 0 0,-1 1 31 0 0,3 4-3 0 0,37 211 286 0 0,-38-214-379 0 0,0-1 0 0 0,0 1 0 0 0,0-1 0 0 0,1 0 0 0 0,-1 1 0 0 0,1-1 0 0 0,-1 0 1 0 0,1 0-1 0 0,0 0 0 0 0,0 0 0 0 0,0 0 0 0 0,0 0 0 0 0,0-1 0 0 0,0 1 0 0 0,1-1 0 0 0,-1 1 0 0 0,1-1 0 0 0,-1 0 0 0 0,1 0 1 0 0,-1 0-1 0 0,1 0 0 0 0,-1-1 0 0 0,1 1 0 0 0,0-1 0 0 0,1 1 96 0 0,46 1-8852 0 0,-39-2 5191 0 0,1 0-4185 0 0</inkml:trace>
  <inkml:trace contextRef="#ctx0" brushRef="#br0" timeOffset="9826.399">10100 568 10922 0 0,'0'0'768'0'0,"0"0"41"0"0,0 0 52 0 0,0 0 67 0 0,0 0 29 0 0,0 0-27 0 0,-34 24-28 0 0,-104 76-43 0 0,51-21 549 0 0,3 53-202 0 0,82-130-1206 0 0,1 0 0 0 0,0 1 0 0 0,0-1 0 0 0,0 1 0 0 0,0-1 1 0 0,1 1-1 0 0,-1-1 0 0 0,1 1 0 0 0,-1-1 0 0 0,1 1 0 0 0,0 0 1 0 0,0-1-1 0 0,0 1 0 0 0,0 0 0 0 0,1-1 0 0 0,-1 1 0 0 0,1-1 0 0 0,-1 1 1 0 0,1-1-1 0 0,0 1 0 0 0,0-1 0 0 0,0 1 0 0 0,0-1 0 0 0,1 0 0 0 0,-1 1 1 0 0,1-1-1 0 0,-1 0 0 0 0,1 0 0 0 0,0 0 0 0 0,0 0 0 0 0,-1-1 0 0 0,1 1 1 0 0,1 0-1 0 0,-1-1 0 0 0,0 1 0 0 0,0-1 0 0 0,1 0 0 0 0,-1 0 1 0 0,0 0-1 0 0,1 0 0 0 0,-1 0 0 0 0,1 0 0 0 0,-1-1 0 0 0,1 1 0 0 0,0-1 0 0 0,6 0 118 0 0,-1 0-1 0 0,1 0 0 0 0,0-1 0 0 0,-1 0 1 0 0,1-1-1 0 0,-1 0 0 0 0,1 0 0 0 0,-1-1 0 0 0,0 0 1 0 0,0-1-1 0 0,0 1 0 0 0,0-1 0 0 0,-1-1 1 0 0,0 0-1 0 0,0 0 0 0 0,0 0 0 0 0,2-2-117 0 0,107-114 697 0 0,-95 96-635 0 0,48-37-166 0 0,-54 105-945 0 0,-14-39 944 0 0,0-1 0 0 0,-1 1 0 0 0,1 0 0 0 0,1 0 0 0 0,-1-1 0 0 0,0 1 0 0 0,1-1 0 0 0,0 1 0 0 0,0-1-1 0 0,0 0 1 0 0,0 0 0 0 0,0 0 0 0 0,1 0 0 0 0,-1 0 0 0 0,1 0 0 0 0,0-1 0 0 0,0 1 0 0 0,0-1 0 0 0,0 0-1 0 0,0 0 1 0 0,1 0 0 0 0,-1 0 0 0 0,1-1 0 0 0,-1 1 0 0 0,1-1 0 0 0,-1 0 0 0 0,1 0 0 0 0,0 0 0 0 0,0 0-1 0 0,-1-1 1 0 0,5 1 105 0 0,5-1-1642 0 0,20-1-7762 0 0,-24-2 1553 0 0</inkml:trace>
  <inkml:trace contextRef="#ctx0" brushRef="#br0" timeOffset="10459.15">10584 557 11690 0 0,'0'0'610'0'0,"0"0"-101"0"0,0 0 92 0 0,0 0 152 0 0,0 0 46 0 0,0 0-83 0 0,0 0-123 0 0,0 0-119 0 0,0 0-111 0 0,-21 33-102 0 0,-64 103-101 0 0,61-73-23 0 0,25-52-106 0 0,-1-6-5 0 0,0 1 0 0 0,0 0-1 0 0,0-1 1 0 0,1 1 0 0 0,0 0 0 0 0,0-1-1 0 0,0 1 1 0 0,1-1 0 0 0,0 1 0 0 0,0-1 0 0 0,0 0-1 0 0,1 0 1 0 0,-1 0 0 0 0,1 0 0 0 0,1 0-1 0 0,-1-1 1 0 0,0 1 0 0 0,1-1 0 0 0,0 0-1 0 0,0 0 1 0 0,1 0 0 0 0,-1 0 0 0 0,1-1-1 0 0,-1 0 1 0 0,3 1-26 0 0,6 1 207 0 0,1 0-1 0 0,0-1 0 0 0,0-1 1 0 0,0 0-1 0 0,0-1 0 0 0,0 0 1 0 0,1-1-1 0 0,-1-1 0 0 0,1 0 1 0 0,-1-1-1 0 0,1 0 1 0 0,-1-2-1 0 0,0 1 0 0 0,0-2 1 0 0,0 0-207 0 0,17-8 223 0 0,-1-2 0 0 0,0-1 0 0 0,-1-1 0 0 0,-1-1 1 0 0,0-2-1 0 0,-2-1 0 0 0,0-1 0 0 0,-1-1 0 0 0,-2-1 0 0 0,0-1 1 0 0,-1-1-1 0 0,-2-1 0 0 0,0-1 0 0 0,5-12-223 0 0,-8 18-1 0 0,0 0 0 0 0,-2-1 0 0 0,0-1 0 0 0,-2 0 0 0 0,0-1 0 0 0,-2 0 0 0 0,-1-1 0 0 0,0 0 0 0 0,-2-1 0 0 0,-1 0 0 0 0,-1 0 0 0 0,-1-1 0 0 0,-2 1 0 0 0,0-1 0 0 0,-2 0 0 0 0,-1 0 0 0 0,-1 0 0 0 0,-2-3 1 0 0,2 23-37 0 0,-1 0 1 0 0,1 0-1 0 0,-2 1 1 0 0,1-1-1 0 0,-1 0 1 0 0,0 1 0 0 0,0 0-1 0 0,-1 0 1 0 0,1 0-1 0 0,-1 0 1 0 0,-1 0-1 0 0,1 1 1 0 0,-1 0-1 0 0,0 0 1 0 0,0 0 0 0 0,-1 0-1 0 0,1 1 1 0 0,-1 0-1 0 0,0 0 1 0 0,0 0-1 0 0,-1 1 1 0 0,1 0-1 0 0,0 1 1 0 0,-1-1 0 0 0,0 1-1 0 0,0 0 1 0 0,0 1-1 0 0,0-1 1 0 0,0 1-1 0 0,0 1 1 0 0,0 0 0 0 0,0 0-1 0 0,0 0 1 0 0,-3 1 36 0 0,-9 4-60 0 0,0 1 0 0 0,0 0 0 0 0,1 2 1 0 0,0 0-1 0 0,1 1 0 0 0,-1 1 0 0 0,2 1 0 0 0,-1 0 1 0 0,2 1-1 0 0,0 0 0 0 0,0 2 0 0 0,1 0 1 0 0,1 0-1 0 0,0 1 0 0 0,1 1 0 0 0,0 0 1 0 0,2 0-1 0 0,0 1 0 0 0,1 1 0 0 0,0 0 0 0 0,2 0 1 0 0,-6 19 59 0 0,7-24-20 0 0,2 0 0 0 0,-1 0 0 0 0,2 0 0 0 0,-1 1 0 0 0,2-1 1 0 0,0 1-1 0 0,1 0 0 0 0,0 0 0 0 0,1 0 0 0 0,0 0 0 0 0,1-1 1 0 0,1 1-1 0 0,0 0 0 0 0,1-1 0 0 0,1 1 0 0 0,0-1 0 0 0,1 0 0 0 0,0 0 1 0 0,0 0-1 0 0,2-1 0 0 0,0 0 0 0 0,0 0 0 0 0,1-1 0 0 0,0 0 1 0 0,3 2 19 0 0,2-1 50 0 0,0-1 1 0 0,1-1 0 0 0,1 0 0 0 0,0-1 0 0 0,0 0-1 0 0,0-2 1 0 0,1 1 0 0 0,0-2 0 0 0,1 0 0 0 0,0-1 0 0 0,0-1-1 0 0,0 0 1 0 0,0-1 0 0 0,0-1 0 0 0,1-1 0 0 0,3 0-51 0 0,12-1 211 0 0,0-2 1 0 0,0-1 0 0 0,0-1 0 0 0,-1-1-1 0 0,0-2 1 0 0,0-2 0 0 0,-1-1 0 0 0,9-4-212 0 0,-8 1 125 0 0,-1-1 0 0 0,0-1 0 0 0,-1-2 0 0 0,-1-1 0 0 0,0-2 0 0 0,-1 0 0 0 0,-2-2 1 0 0,0-1-1 0 0,-1-1 0 0 0,20-25-125 0 0,-39 41 41 0 0,1-1 0 0 0,-1 0 0 0 0,0 0 1 0 0,-1 0-1 0 0,0-1 0 0 0,-1 0 0 0 0,0 0 1 0 0,0 0-1 0 0,-1 0 0 0 0,0-1 0 0 0,-1 1 1 0 0,0-1-1 0 0,-1 1 0 0 0,0-11-41 0 0,-2 19-12 0 0,0 1-1 0 0,0 0 0 0 0,-1 0 1 0 0,1 0-1 0 0,-1-1 0 0 0,1 1 1 0 0,-1 1-1 0 0,0-1 1 0 0,1 0-1 0 0,-1 0 0 0 0,0 1 1 0 0,0-1-1 0 0,1 1 0 0 0,-1-1 1 0 0,0 1-1 0 0,0 0 1 0 0,0-1-1 0 0,0 1 0 0 0,1 0 1 0 0,-1 0-1 0 0,0 1 1 0 0,0-1-1 0 0,0 0 0 0 0,0 1 1 0 0,1-1-1 0 0,-1 1 0 0 0,0-1 1 0 0,-1 1 12 0 0,-9 5-48 0 0,0-1 1 0 0,1 2-1 0 0,-1-1 1 0 0,1 2-1 0 0,1-1 1 0 0,-1 2-1 0 0,1-1 1 0 0,0 1-1 0 0,1 1 1 0 0,0 0-1 0 0,1 0 48 0 0,-8 8-48 0 0,2 0-1 0 0,0 1 1 0 0,1 1 0 0 0,1 0-1 0 0,0 0 1 0 0,2 1 0 0 0,1 1-1 0 0,0-1 1 0 0,2 2 0 0 0,0-1-1 0 0,2 1 1 0 0,0 0 0 0 0,2 0-1 0 0,0 0 1 0 0,2 0 0 0 0,0 1-1 0 0,3 16 49 0 0,-1-34-9 0 0,0 0-1 0 0,0 0 1 0 0,1 0-1 0 0,0 0 0 0 0,0 0 1 0 0,1 0-1 0 0,-1 0 0 0 0,1-1 1 0 0,0 1-1 0 0,1-1 1 0 0,0 0-1 0 0,-1 0 0 0 0,2 0 1 0 0,-1-1-1 0 0,0 0 0 0 0,1 1 1 0 0,0-1-1 0 0,0-1 0 0 0,0 1 1 0 0,0-1-1 0 0,1 0 1 0 0,-1 0-1 0 0,1 0 0 0 0,0-1 1 0 0,0 0-1 0 0,0 0 0 0 0,2 0 10 0 0,18 4-17 0 0,0-1 0 0 0,1-2 0 0 0,0 0 0 0 0,0-2 0 0 0,18-1 17 0 0,126-22-1413 0 0,-60-7-6940 0 0,-77 18-3057 0 0</inkml:trace>
  <inkml:trace contextRef="#ctx0" brushRef="#br0" timeOffset="27879.171">7902 2887 5953 0 0,'0'0'627'0'0,"0"0"23"0"0,0 0 222 0 0,0 0 277 0 0,0 0 144 0 0,0 0-49 0 0,0 0-164 0 0,0 0-174 0 0,0 0-137 0 0,0 0-118 0 0,0 0-104 0 0,-27 19-91 0 0,-82 60-77 0 0,36-15 926 0 0,72-64-1300 0 0,1 1 1 0 0,-1-1-1 0 0,1 0 0 0 0,-1 1 0 0 0,1-1 1 0 0,-1 0-1 0 0,1 1 0 0 0,-1-1 0 0 0,1 1 1 0 0,0-1-1 0 0,-1 1 0 0 0,1-1 0 0 0,0 1 1 0 0,0-1-1 0 0,-1 1 0 0 0,1-1 0 0 0,0 1 1 0 0,0-1-1 0 0,0 1 0 0 0,-1-1 0 0 0,1 1 0 0 0,0-1 1 0 0,0 1-1 0 0,0 0 0 0 0,0-1 0 0 0,0 1 1 0 0,0-1-1 0 0,0 1 0 0 0,0-1 0 0 0,1 1 1 0 0,-1 0-1 0 0,0-1 0 0 0,0 1 0 0 0,0-1 1 0 0,0 1-1 0 0,1-1 0 0 0,-1 1 0 0 0,0-1 1 0 0,1 1-1 0 0,-1-1 0 0 0,0 0 0 0 0,1 1 1 0 0,-1-1-1 0 0,1 1 0 0 0,-1-1 0 0 0,0 0 1 0 0,1 1-1 0 0,-1-1 0 0 0,1 0 0 0 0,-1 1 1 0 0,1-1-1 0 0,-1 0 0 0 0,1 0 0 0 0,0 1-5 0 0,39 9 196 0 0,-24-7-119 0 0,2 1 5 0 0,-11-3-49 0 0,-1-1 1 0 0,1 0 0 0 0,-1 1 0 0 0,0 1-1 0 0,1-1 1 0 0,-1 1 0 0 0,0 0 0 0 0,0 0-1 0 0,0 1 1 0 0,0-1 0 0 0,0 1 0 0 0,-1 1-1 0 0,1-1 1 0 0,-1 1 0 0 0,0 0 0 0 0,0 0-1 0 0,0 0 1 0 0,-1 1 0 0 0,1 0 0 0 0,-1 0 0 0 0,0 0-1 0 0,-1 0 1 0 0,1 1 0 0 0,-1 0 0 0 0,0-1-1 0 0,0 1 1 0 0,-1 0 0 0 0,0 0 0 0 0,0 1-1 0 0,0-1 1 0 0,-1 0 0 0 0,0 1-34 0 0,-3 8 144 0 0,-2 0 0 0 0,0 0-1 0 0,0 0 1 0 0,-1 0 0 0 0,-1-1 0 0 0,-1 0 0 0 0,0 0-1 0 0,-1 0 1 0 0,0-1 0 0 0,-1-1 0 0 0,0 1 0 0 0,-1-1 0 0 0,-1-1-1 0 0,1 0 1 0 0,-2 0 0 0 0,0-1 0 0 0,0 0 0 0 0,-7 2-144 0 0,-29 32 111 0 0,-35 18-483 0 0,108-87-6780 0 0,12-10-748 0 0,-20 22 1025 0 0</inkml:trace>
  <inkml:trace contextRef="#ctx0" brushRef="#br0" timeOffset="28365.631">8176 3476 6353 0 0,'0'0'2601'0'0,"0"0"-531"0"0,0 0-325 0 0,0 0-70 0 0,0 0-68 0 0,0 0-80 0 0,0 0-168 0 0,0 0-169 0 0,0 0-180 0 0,0 0-201 0 0,0 0-169 0 0,0 0-156 0 0,20-18-134 0 0,63-59-105 0 0,94-118 309 0 0,-148 166-518 0 0,9-11-3 0 0,3 2-1 0 0,0 1 1 0 0,3 2-1 0 0,9-3-32 0 0,-52 37-7 0 0,-1 0 0 0 0,1 0 0 0 0,0 1-1 0 0,0-1 1 0 0,-1 0 0 0 0,1 1 0 0 0,0-1-1 0 0,0 1 1 0 0,0-1 0 0 0,0 1 0 0 0,0-1 0 0 0,0 1-1 0 0,0 0 1 0 0,0 0 0 0 0,0-1 0 0 0,0 1-1 0 0,0 0 1 0 0,0 0 0 0 0,0 0 0 0 0,0 0 0 0 0,0 0-1 0 0,0 0 1 0 0,0 0 0 0 0,0 0 0 0 0,0 1-1 0 0,0-1 1 0 0,0 0 0 0 0,0 1 0 0 0,0-1 0 0 0,0 0-1 0 0,0 1 1 0 0,0-1 0 0 0,0 1 0 0 0,0 0-1 0 0,0-1 1 0 0,0 1 0 0 0,-1 0 0 0 0,1-1 0 0 0,0 1-1 0 0,-1 0 1 0 0,1 0 0 0 0,0 0 0 0 0,-1 0 0 0 0,1-1-1 0 0,-1 1 1 0 0,1 0 0 0 0,-1 0 0 0 0,0 0-1 0 0,1 0 1 0 0,-1 0 0 0 0,0 0 0 0 0,0 0 0 0 0,0 0-1 0 0,1 0 1 0 0,-1 1 0 0 0,0-1 0 0 0,0 0-1 0 0,-1 0 1 0 0,1 0 0 0 0,0 0 0 0 0,0 0 0 0 0,0 0-1 0 0,-1 0 1 0 0,1 0 0 0 0,-1 0 0 0 0,1 0-1 0 0,0 0 1 0 0,-1-1 0 0 0,0 1 0 0 0,0 1 7 0 0,-31 232 109 0 0,31-232-107 0 0,1-1 0 0 0,0 0 0 0 0,-1 1 0 0 0,1-1 0 0 0,0 1 0 0 0,0-1 0 0 0,0 0 0 0 0,0 1-1 0 0,0-1 1 0 0,1 0 0 0 0,-1 1 0 0 0,0-1 0 0 0,1 1 0 0 0,-1-1 0 0 0,1 0 0 0 0,-1 0 0 0 0,1 1 0 0 0,0-1 0 0 0,-1 0 0 0 0,1 0 0 0 0,0 0 0 0 0,0 1 0 0 0,0-1-1 0 0,0 0 1 0 0,0 0 0 0 0,0-1 0 0 0,0 1 0 0 0,0 0 0 0 0,0 0 0 0 0,0 0 0 0 0,1-1 0 0 0,-1 1 0 0 0,0-1 0 0 0,0 1 0 0 0,1-1 0 0 0,-1 1 0 0 0,0-1-1 0 0,1 0 1 0 0,-1 1 0 0 0,1-1 0 0 0,-1 0 0 0 0,0 0 0 0 0,1 0 0 0 0,-1 0 0 0 0,1 0 0 0 0,-1-1 0 0 0,2 1-2 0 0,13-2 51 0 0,1-1 1 0 0,-1-1 0 0 0,0 0-1 0 0,0-1 1 0 0,0-1 0 0 0,-1-1-1 0 0,0 0 1 0 0,0 0 0 0 0,0-2-1 0 0,-1 0 1 0 0,5-4-52 0 0,45-25 33 0 0,-44 27-30 0 0,65-19-356 0 0,-84 32 335 0 0,1-1 0 0 0,-1 1 0 0 0,0-1 0 0 0,0 1 1 0 0,0-1-1 0 0,0 1 0 0 0,0 0 0 0 0,0 0 1 0 0,0 0-1 0 0,-1-1 0 0 0,1 1 0 0 0,0 0 0 0 0,-1 0 1 0 0,0 0-1 0 0,1 0 0 0 0,-1 0 0 0 0,0 0 1 0 0,0 0-1 0 0,0 0 0 0 0,0 0 0 0 0,-1 0 1 0 0,1 0-1 0 0,0 0 0 0 0,-1 0 18 0 0,1 4-27 0 0,-1-5-55 0 0,1 0 0 0 0,-1 0-1 0 0,1 1 1 0 0,0-1 0 0 0,-1 0 0 0 0,1 1-1 0 0,0-1 1 0 0,0 1 0 0 0,0-1 0 0 0,0 0-1 0 0,0 1 1 0 0,0-1 0 0 0,0 0-1 0 0,1 1 1 0 0,-1-1 0 0 0,0 0 0 0 0,1 1-1 0 0,-1-1 1 0 0,1 0 0 0 0,-1 0 0 0 0,1 0-1 0 0,0 1 1 0 0,0-1 0 0 0,-1 0 0 0 0,1 0-1 0 0,0 0 1 0 0,0 0 0 0 0,0 0 0 0 0,0 0-1 0 0,0 0 1 0 0,0-1 0 0 0,0 1 0 0 0,1 0-1 0 0,-1 0 1 0 0,0-1 0 0 0,0 1 0 0 0,1-1-1 0 0,-1 1 1 0 0,0-1 0 0 0,0 0-1 0 0,1 1 1 0 0,-1-1 0 0 0,1 0 0 0 0,-1 0-1 0 0,0 0 1 0 0,1 0 0 0 0,-1 0 82 0 0,4 0-808 0 0,27-2-4386 0 0,-10-4-2323 0 0,-9-1 1025 0 0</inkml:trace>
  <inkml:trace contextRef="#ctx0" brushRef="#br0" timeOffset="29215.144">9710 2895 7362 0 0,'0'0'2651'0'0,"0"0"-1112"0"0,0 0-267 0 0,0 0 87 0 0,0 0 16 0 0,0 0-103 0 0,0 0-129 0 0,0 0-132 0 0,-32 15-128 0 0,-99 49-147 0 0,13 15 571 0 0,98-63-1219 0 0,0 1 0 0 0,1 1 0 0 0,1 1 0 0 0,0 0 0 0 0,1 1 0 0 0,-2 6-88 0 0,17-24-8 0 0,1 0 1 0 0,-1-1-1 0 0,1 1 0 0 0,0 0 0 0 0,0-1 0 0 0,0 1 1 0 0,0 0-1 0 0,0 0 0 0 0,0 0 0 0 0,0 0 1 0 0,0 0-1 0 0,1 0 0 0 0,-1 0 0 0 0,1 0 1 0 0,0 0-1 0 0,-1 0 0 0 0,1 1 0 0 0,0-1 0 0 0,0 0 1 0 0,1 0-1 0 0,-1 0 0 0 0,0 0 0 0 0,1 0 1 0 0,-1 0-1 0 0,1 0 0 0 0,-1 0 0 0 0,1 0 0 0 0,0 0 1 0 0,0 0-1 0 0,0 0 0 0 0,0 0 0 0 0,1 0 1 0 0,-1-1-1 0 0,0 1 0 0 0,1 0 0 0 0,-1-1 0 0 0,1 1 1 0 0,-1-1-1 0 0,1 0 0 0 0,0 1 0 0 0,-1-1 1 0 0,1 0-1 0 0,0 0 0 0 0,0 0 0 0 0,0 0 0 0 0,0-1 1 0 0,0 1-1 0 0,0 0 0 0 0,0-1 0 0 0,0 0 1 0 0,0 1-1 0 0,1-1 0 0 0,0 0 8 0 0,22-1 35 0 0,-1-1 0 0 0,1-1-1 0 0,-1-1 1 0 0,0-1 0 0 0,0-2 0 0 0,0 0 0 0 0,-1-1-1 0 0,0-2 1 0 0,-1 0 0 0 0,0-1 0 0 0,0-2-1 0 0,12-9-34 0 0,203-146 189 0 0,-207 156-410 0 0,-31 39-17 0 0,-26 119 110 0 0,27-143 122 0 0,0 0 1 0 0,-1 0-1 0 0,1 1 1 0 0,1-1 0 0 0,-1 0-1 0 0,0 0 1 0 0,1 1-1 0 0,0-1 1 0 0,0 0 0 0 0,0 0-1 0 0,0 0 1 0 0,0 0-1 0 0,0 0 1 0 0,1 0 0 0 0,0 0-1 0 0,-1 0 1 0 0,1-1-1 0 0,0 1 1 0 0,0-1 0 0 0,1 1-1 0 0,-1-1 1 0 0,0 0-1 0 0,1 0 1 0 0,-1 0-1 0 0,1 0 1 0 0,0 0 0 0 0,0-1-1 0 0,0 1 1 0 0,0-1-1 0 0,0 1 1 0 0,0-1 0 0 0,0 0-1 0 0,0-1 1 0 0,0 1-1 0 0,3 0 6 0 0,4 0 89 0 0,1 0 0 0 0,0 0 0 0 0,-1-1 0 0 0,1-1 0 0 0,-1 0 0 0 0,1 0 0 0 0,-1-1 0 0 0,1 0-1 0 0,-1-1 1 0 0,0 0 0 0 0,0-1 0 0 0,0 0 0 0 0,-1 0 0 0 0,1-1 0 0 0,-1 0 0 0 0,7-6-89 0 0,132-119 1734 0 0,-92 75-1406 0 0,-28 32-351 0 0,-1-2 1 0 0,-1 0-1 0 0,-1-2 0 0 0,-1-1 1 0 0,-2 0-1 0 0,-1-2 0 0 0,-1-1 1 0 0,-1 0-1 0 0,-2-1 0 0 0,-1-1 1 0 0,-2-1-1 0 0,-1 0 0 0 0,7-33 23 0 0,-20 66-19 0 0,1 0-1 0 0,-1 0 0 0 0,1-1 1 0 0,-1 1-1 0 0,0 0 0 0 0,0-1 1 0 0,0 1-1 0 0,1 0 0 0 0,-1-1 1 0 0,-1 1-1 0 0,1 0 0 0 0,0-1 1 0 0,0 1-1 0 0,0 0 0 0 0,-1-1 1 0 0,1 1-1 0 0,-1 0 0 0 0,1-1 1 0 0,-1 1-1 0 0,1 0 0 0 0,-1 0 1 0 0,0 0-1 0 0,1 0 0 0 0,-1-1 1 0 0,0 1-1 0 0,0 0 0 0 0,0 0 1 0 0,0 1-1 0 0,0-1 0 0 0,0 0 1 0 0,0 0-1 0 0,0 0 0 0 0,-1 1 1 0 0,1-1-1 0 0,0 0 0 0 0,0 1 1 0 0,0 0-1 0 0,-1-1 0 0 0,1 1 1 0 0,0-1-1 0 0,-1 1 0 0 0,1 0 1 0 0,0 0-1 0 0,-1 0 0 0 0,1 0 1 0 0,0 0-1 0 0,-1 0 0 0 0,1 0 1 0 0,-1 0-1 0 0,1 1 0 0 0,0-1 1 0 0,0 1-1 0 0,-1-1 0 0 0,1 0 1 0 0,0 1-1 0 0,0 0 0 0 0,-1-1 1 0 0,1 1-1 0 0,0 0 0 0 0,0 0 1 0 0,0 0-1 0 0,0-1 0 0 0,0 2 20 0 0,-17 10-76 0 0,1 0-1 0 0,1 2 0 0 0,0 0 1 0 0,0 1-1 0 0,2 1 0 0 0,0 0 1 0 0,1 1-1 0 0,0 0 0 0 0,1 1 1 0 0,-7 15 76 0 0,7-16-90 0 0,1 2 0 0 0,0-1 1 0 0,1 2-1 0 0,1-1 1 0 0,1 1-1 0 0,1 0 1 0 0,1 1-1 0 0,0 0 1 0 0,2 0-1 0 0,0 0 0 0 0,1 1 1 0 0,2-1-1 0 0,0 19 90 0 0,2-35-30 0 0,0 0 0 0 0,0 0 0 0 0,1 0-1 0 0,0 0 1 0 0,0 0 0 0 0,0 0 0 0 0,1 0-1 0 0,-1-1 1 0 0,1 1 0 0 0,0-1 0 0 0,1 0-1 0 0,-1 0 1 0 0,1 0 0 0 0,0 0 0 0 0,-1 0-1 0 0,2-1 1 0 0,-1 0 0 0 0,0 0 0 0 0,1 0-1 0 0,-1 0 1 0 0,1-1 0 0 0,0 0 0 0 0,0 0-1 0 0,0 0 1 0 0,0 0 0 0 0,0-1 0 0 0,0 0-1 0 0,4 0 31 0 0,5 2 90 0 0,0-2-1 0 0,0 1 1 0 0,1-2-1 0 0,-1 0 1 0 0,0-1-1 0 0,0 0 1 0 0,1-1-1 0 0,-1-1 1 0 0,0 0-1 0 0,2-2-89 0 0,23-9 367 0 0,0-2-1 0 0,-1-1 1 0 0,-1-3 0 0 0,-1 0-1 0 0,0-3 1 0 0,-2-1-1 0 0,-1-1 1 0 0,-1-2-1 0 0,17-18-366 0 0,10-16 134 0 0,-3-3 0 0 0,-2-2 0 0 0,-4-2-1 0 0,8-18-133 0 0,-53 77-20 0 0,-1 4 5 0 0,0 0 1 0 0,0-1-1 0 0,-1 0 0 0 0,1 0 0 0 0,-1 0 1 0 0,-1 0-1 0 0,1 0 0 0 0,-1-1 0 0 0,-1 1 1 0 0,1-1-1 0 0,-1 1 0 0 0,1-7 15 0 0,-2 13-5 0 0,0-1 0 0 0,0 0 0 0 0,-1 0 0 0 0,1 0 0 0 0,0 1 0 0 0,0-1 0 0 0,-1 0 0 0 0,1 0 0 0 0,0 1 0 0 0,-1-1 0 0 0,1 0 1 0 0,-1 1-1 0 0,1-1 0 0 0,-1 0 0 0 0,1 1 0 0 0,-1-1 0 0 0,1 1 0 0 0,-1-1 0 0 0,1 1 0 0 0,-1-1 0 0 0,0 1 0 0 0,1-1 0 0 0,-1 1 0 0 0,0-1 0 0 0,0 1 0 0 0,1 0 0 0 0,-1 0 0 0 0,0-1 0 0 0,0 1 0 0 0,1 0 0 0 0,-1 0 0 0 0,0 0 0 0 0,0 0 0 0 0,0 0 0 0 0,1 0 0 0 0,-1 0 0 0 0,0 0 0 0 0,0 0 0 0 0,0 0 0 0 0,1 0 0 0 0,-1 1 1 0 0,0-1-1 0 0,0 0 0 0 0,1 0 0 0 0,-1 1 0 0 0,0-1 0 0 0,0 1 0 0 0,1-1 0 0 0,-1 1 5 0 0,-40 20-304 0 0,16 2 260 0 0,2 0 0 0 0,1 1-1 0 0,1 1 1 0 0,1 1 0 0 0,1 1-1 0 0,1 1 1 0 0,2 0 0 0 0,1 1-1 0 0,1 1 1 0 0,1 0 0 0 0,2 1 0 0 0,1 1-1 0 0,-2 16 45 0 0,8-38-49 0 0,1-1-1 0 0,0 1 1 0 0,0 0-1 0 0,1 0 1 0 0,1 0 0 0 0,-1 0-1 0 0,2 1 1 0 0,-1-1-1 0 0,2 0 1 0 0,-1 0-1 0 0,1 1 1 0 0,1-1 0 0 0,0 0-1 0 0,0 0 1 0 0,1 0-1 0 0,0 0 1 0 0,1-1-1 0 0,0 1 1 0 0,0-1 0 0 0,1 0-1 0 0,0 0 1 0 0,1-1-1 0 0,0 1 1 0 0,0-1-1 0 0,1-1 1 0 0,0 1 0 0 0,1-1-1 0 0,-1 0 1 0 0,1-1-1 0 0,6 4 50 0 0,89 16-2901 0 0,-68-24-1141 0 0,0-4-3567 0 0,-17-1-793 0 0</inkml:trace>
  <inkml:trace contextRef="#ctx0" brushRef="#br0" timeOffset="30462.977">1229 5509 9754 0 0,'0'0'2523'0'0,"0"0"-2052"0"0,0 0-686 0 0,0 0 45 0 0,0 0 366 0 0,0 0 277 0 0,0 0 139 0 0,0 0 52 0 0,0 0-31 0 0,10 32-83 0 0,33 107-99 0 0,47 193 775 0 0,-52-126-628 0 0,-32-88 901 0 0,-7-117-1412 0 0,0 0-1 0 0,0 0 1 0 0,0-1-1 0 0,-1 1 0 0 0,1 0 1 0 0,0 0-1 0 0,0-1 0 0 0,-1 1 1 0 0,1-1-1 0 0,-1 1 0 0 0,1-1 1 0 0,0 0-1 0 0,-1 1 1 0 0,1-1-1 0 0,-1 0 0 0 0,1 0 1 0 0,0 0-1 0 0,-1 0 0 0 0,1 0 1 0 0,-1 0-1 0 0,1-1 0 0 0,-1 1 1 0 0,1 0-1 0 0,0-1 1 0 0,-1 1-1 0 0,1-1 0 0 0,0 1 1 0 0,-1-1-1 0 0,1 0 0 0 0,0 1 1 0 0,0-1-1 0 0,0 0 0 0 0,-1-1-86 0 0,-4-5 44 0 0,1-2 0 0 0,0 1 0 0 0,0 0 0 0 0,1-1 0 0 0,0 0 0 0 0,1 0 0 0 0,0 0 0 0 0,0-1 0 0 0,1 1 0 0 0,0-1 0 0 0,1 1 0 0 0,0-1-1 0 0,0 0 1 0 0,1 1 0 0 0,0-1 0 0 0,2-7-44 0 0,3-27-21 0 0,2 0 0 0 0,1 0-1 0 0,3 1 1 0 0,2 0 0 0 0,1 1-1 0 0,2 1 1 0 0,2 0 0 0 0,2 1-1 0 0,1 1 1 0 0,2 1 21 0 0,-11 16-5 0 0,14-28-33 0 0,2 1 1 0 0,2 1 0 0 0,3 1 0 0 0,1 2 0 0 0,29-29 37 0 0,-57 68-9 0 0,1-1 1 0 0,-1 1-1 0 0,1 0 0 0 0,1 0 0 0 0,-1 1 1 0 0,1 0-1 0 0,0 0 0 0 0,0 1 0 0 0,0 0 1 0 0,1 0-1 0 0,-1 1 0 0 0,1 0 0 0 0,0 0 1 0 0,0 1-1 0 0,0 1 0 0 0,0-1 1 0 0,0 1-1 0 0,6 1 9 0 0,-10 2-4 0 0,0 1 0 0 0,-1-1 0 0 0,1 1 1 0 0,-1 0-1 0 0,1 1 0 0 0,-1-1 0 0 0,0 1 1 0 0,0 0-1 0 0,-1 0 0 0 0,1 0 0 0 0,-1 1 1 0 0,0-1-1 0 0,0 1 0 0 0,0-1 0 0 0,-1 1 0 0 0,0 0 1 0 0,0 0-1 0 0,0 0 0 0 0,0 1 0 0 0,-1-1 1 0 0,0 0-1 0 0,0 1 0 0 0,0-1 0 0 0,-1 0 0 0 0,0 1 1 0 0,0-1-1 0 0,0 1 0 0 0,0-1 0 0 0,-2 4 4 0 0,1 16 75 0 0,-1 0-1 0 0,-1 0 1 0 0,-2 0-1 0 0,0-1 1 0 0,-1 1-1 0 0,-2-1 1 0 0,-1-1-1 0 0,0 1 0 0 0,-2-1 1 0 0,0-1-1 0 0,-2 0 1 0 0,-1-1-1 0 0,0 0 1 0 0,-1-1-1 0 0,-2-1 1 0 0,0 0-1 0 0,-18 15-74 0 0,29-28 1 0 0,-5 7-16 0 0,0 0 1 0 0,0-1 0 0 0,-1 0-1 0 0,-1-1 1 0 0,0-1-1 0 0,0 0 1 0 0,-1-1 0 0 0,0 0-1 0 0,-1-1 1 0 0,0 0 0 0 0,0-2-1 0 0,-1 1 1 0 0,0-2-1 0 0,0 0 1 0 0,0-1 0 0 0,-4 0 14 0 0,19-4-89 0 0,0 0 1 0 0,-1 0 0 0 0,1 0 0 0 0,0 0 0 0 0,0 0 0 0 0,0-1-1 0 0,-1 1 1 0 0,1 0 0 0 0,0 0 0 0 0,0-1 0 0 0,0 1 0 0 0,0-1 0 0 0,0 1-1 0 0,0-1 1 0 0,0 1 0 0 0,0-1 0 0 0,0 0 0 0 0,0 0 0 0 0,0 1-1 0 0,0-1 1 0 0,0 0 0 0 0,0 0 0 0 0,1 0 0 0 0,-1 0 0 0 0,0 0-1 0 0,1 0 1 0 0,-1 0 0 0 0,0 0 0 0 0,1 0 0 0 0,0 0 0 0 0,-1 0-1 0 0,1-1 1 0 0,0 1 0 0 0,-1 0 0 0 0,1 0 0 0 0,0 0 0 0 0,0 0-1 0 0,0-1 1 0 0,0 1 0 0 0,0 0 0 0 0,0 0 0 0 0,0 0 0 0 0,1-1 0 0 0,-1 1-1 0 0,0 0 1 0 0,1 0 0 0 0,-1 0 0 0 0,1-1 88 0 0,23-53-5968 0 0,-8 30 1043 0 0,-3 8-3134 0 0</inkml:trace>
  <inkml:trace contextRef="#ctx0" brushRef="#br0" timeOffset="31421.25">2517 5225 8434 0 0,'0'0'3224'0'0,"0"0"-2133"0"0,0 0-454 0 0,0 0 196 0 0,0 0 171 0 0,0 0 31 0 0,-35 32-80 0 0,-114 103-92 0 0,51-18 607 0 0,87-102-1267 0 0,-8 12 146 0 0,2 0-1 0 0,0 0 1 0 0,2 2-1 0 0,1 0 0 0 0,-1 7-348 0 0,14-34 8 0 0,0 0 1 0 0,0 0-1 0 0,0 0 0 0 0,0 0 0 0 0,0 0 1 0 0,0 0-1 0 0,1 0 0 0 0,-1 1 0 0 0,1-1 1 0 0,-1 0-1 0 0,1 0 0 0 0,0 1 0 0 0,0-1 0 0 0,0 0 1 0 0,0 0-1 0 0,1 1 0 0 0,-1-1 0 0 0,0 0 1 0 0,1 0-1 0 0,0 1 0 0 0,-1-1 0 0 0,1 0 1 0 0,0 0-1 0 0,0 0 0 0 0,0 0 0 0 0,1 0 0 0 0,-1 0 1 0 0,0 0-1 0 0,1-1 0 0 0,-1 1 0 0 0,1 0 1 0 0,-1-1-1 0 0,1 1 0 0 0,0-1 0 0 0,0 0 0 0 0,0 1 1 0 0,0-1-1 0 0,0 0 0 0 0,0 0 0 0 0,0 0 1 0 0,0 0-1 0 0,0-1 0 0 0,0 1 0 0 0,1-1 1 0 0,-1 1-1 0 0,0-1 0 0 0,2 0-8 0 0,13-2 73 0 0,-1 0 0 0 0,1-2-1 0 0,-1 0 1 0 0,0-1 0 0 0,0 0 0 0 0,-1-2-1 0 0,1 1 1 0 0,-2-2 0 0 0,1 0 0 0 0,-1-1-1 0 0,0-1 1 0 0,-1 0 0 0 0,0 0 0 0 0,0-1-1 0 0,-1-1 1 0 0,-1 0 0 0 0,0-1 0 0 0,2-3-73 0 0,9-8 38 0 0,0-1 1 0 0,-1-1-1 0 0,-2 0 1 0 0,0-2-1 0 0,-2 0 1 0 0,-1-1-1 0 0,7-20-38 0 0,-17 34-206 0 0,-7 25-304 0 0,-1 3 421 0 0,-1 2 52 0 0,-4 129-321 0 0,8-140 355 0 0,0 0 0 0 0,-1-1 0 0 0,1 1 0 0 0,0 0 0 0 0,1-1 0 0 0,-1 1 0 0 0,1 0 0 0 0,-1-1 0 0 0,1 0 0 0 0,0 1 0 0 0,0-1 0 0 0,1 0 0 0 0,-1 0 0 0 0,1 0 0 0 0,-1 0 1 0 0,1-1-1 0 0,0 1 0 0 0,0-1 0 0 0,0 0 0 0 0,1 0 0 0 0,-1 0 0 0 0,0 0 0 0 0,1 0 0 0 0,-1-1 0 0 0,1 1 0 0 0,0-1 0 0 0,-1 0 0 0 0,1 0 0 0 0,0 0 0 0 0,0-1 0 0 0,0 1 0 0 0,-1-1 0 0 0,1 0 0 0 0,0 0 0 0 0,0-1 3 0 0,25-3 76 0 0,0-2 0 0 0,-1-2 1 0 0,0 0-1 0 0,0-2 0 0 0,-1-1 1 0 0,0-1-1 0 0,-1-1 0 0 0,0-1 0 0 0,-1-2 1 0 0,-1 0-1 0 0,0-2 0 0 0,-2 0 1 0 0,0-2-1 0 0,8-9-76 0 0,153-158 147 0 0,-176 179-151 0 0,0-1 0 0 0,-1 0 0 0 0,0 0 0 0 0,0 0 0 0 0,-1-1 0 0 0,0 0 0 0 0,0 0 0 0 0,-1-1 0 0 0,-1 1 1 0 0,0-1-1 0 0,0 0 0 0 0,-1 1 0 0 0,-1-1 0 0 0,1 0 0 0 0,-2-5 4 0 0,0 14-14 0 0,0 0-1 0 0,-1 0 1 0 0,1 1 0 0 0,-1-1 0 0 0,1 0-1 0 0,-1 0 1 0 0,0 1 0 0 0,0-1 0 0 0,0 0-1 0 0,0 1 1 0 0,0-1 0 0 0,0 1-1 0 0,-1-1 1 0 0,1 1 0 0 0,0-1 0 0 0,-1 1-1 0 0,1 0 1 0 0,-1 0 0 0 0,1 0 0 0 0,-1 0-1 0 0,0 0 1 0 0,1 0 0 0 0,-1 0 0 0 0,0 0-1 0 0,0 1 1 0 0,0-1 0 0 0,1 1-1 0 0,-1-1 1 0 0,0 1 0 0 0,0 0 0 0 0,0 0-1 0 0,0 0 1 0 0,0 0 0 0 0,0 0 0 0 0,0 0-1 0 0,0 0 1 0 0,-1 1 14 0 0,-71 18-648 0 0,49-3 586 0 0,0 1 0 0 0,1 1 1 0 0,1 1-1 0 0,1 1 0 0 0,1 1 0 0 0,0 1 1 0 0,-16 23 61 0 0,36-44-13 0 0,-1 0 1 0 0,1 0 0 0 0,-1 0-1 0 0,1 0 1 0 0,0 0 0 0 0,0 0-1 0 0,-1 1 1 0 0,1-1 0 0 0,0 0-1 0 0,0 1 1 0 0,0-1-1 0 0,0 1 1 0 0,1-1 0 0 0,-1 1-1 0 0,0-1 1 0 0,0 1 0 0 0,1-1-1 0 0,-1 1 1 0 0,1 0 0 0 0,0 0-1 0 0,-1-1 1 0 0,1 1 0 0 0,0 0-1 0 0,0-1 1 0 0,0 1 0 0 0,0 0-1 0 0,0-1 1 0 0,1 1 0 0 0,-1 0-1 0 0,1 0 1 0 0,-1-1 0 0 0,1 1-1 0 0,-1-1 1 0 0,1 1-1 0 0,0 0 1 0 0,-1-1 0 0 0,1 1-1 0 0,0-1 1 0 0,0 0 0 0 0,0 1-1 0 0,1-1 1 0 0,-1 0 0 0 0,0 0-1 0 0,0 1 1 0 0,1-1 0 0 0,-1 0-1 0 0,0 0 1 0 0,1-1 0 0 0,-1 1-1 0 0,1 0 1 0 0,0 0 0 0 0,-1-1-1 0 0,1 1 1 0 0,-1-1 0 0 0,1 1-1 0 0,0-1 1 0 0,0 0-1 0 0,0 1 13 0 0,29-1 26 0 0,0 0-1 0 0,0-2 1 0 0,0-2-1 0 0,-1-1 1 0 0,1-1-1 0 0,5-3-25 0 0,-6 2 4 0 0,0 0 0 0 0,1 3 0 0 0,0 0 0 0 0,0 2 0 0 0,0 1 0 0 0,3 1-4 0 0,-31 1 3 0 0,1-1 0 0 0,0 1 1 0 0,-1-1-1 0 0,0 1 1 0 0,1 1-1 0 0,-1-1 1 0 0,0 0-1 0 0,1 1 0 0 0,-1-1 1 0 0,0 1-1 0 0,0 0 1 0 0,0 0-1 0 0,0 0 1 0 0,-1 1-1 0 0,1-1 0 0 0,-1 1 1 0 0,1-1-1 0 0,-1 1 1 0 0,0 0-1 0 0,0 0 1 0 0,0 0-1 0 0,0 0 0 0 0,-1 0 1 0 0,1 0-1 0 0,-1 1 1 0 0,0-1-1 0 0,1 0 1 0 0,-1 4-4 0 0,9 104 136 0 0,-11-93-111 0 0,1 8-8 0 0,-1-19-23 0 0,0 1 1 0 0,0-1-1 0 0,1 0 1 0 0,0 0 0 0 0,0 0-1 0 0,1 1 1 0 0,0-1 0 0 0,1 0-1 0 0,-1 0 1 0 0,1 0-1 0 0,1 0 1 0 0,-1-1 0 0 0,1 1-1 0 0,0 0 1 0 0,1-1 0 0 0,3 6 5 0 0,-2-10 7 0 0,-1 0 0 0 0,1 0 0 0 0,-1-1 0 0 0,1 1 0 0 0,0-1 0 0 0,0 0 0 0 0,-1 0 0 0 0,1-1 1 0 0,0 0-1 0 0,0 0 0 0 0,0 0 0 0 0,0 0 0 0 0,0-1 0 0 0,0 1 0 0 0,-1-1 0 0 0,1-1 0 0 0,0 1 1 0 0,0-1-1 0 0,-1 1 0 0 0,1-1 0 0 0,-1-1 0 0 0,0 1 0 0 0,0 0 0 0 0,4-4-7 0 0,25-18 98 0 0,-2-2 1 0 0,0-1-1 0 0,-2-1 0 0 0,-1-2 0 0 0,-1 0 0 0 0,-2-2 1 0 0,-1-1-1 0 0,-2-1 0 0 0,-1-1 0 0 0,-2-1 1 0 0,3-8-100 0 0,1 4-34 0 0,-2-2 0 0 0,-1-1 0 0 0,-3 0 0 0 0,-1-2 0 0 0,-2 0 0 0 0,-3 0 0 0 0,-1-1 0 0 0,-2 0-1 0 0,2-48 36 0 0,-9 64-62 0 0,0 17 70 0 0,0 0-1 0 0,-1 0 1 0 0,0 0-1 0 0,-1 0 0 0 0,-1 0 1 0 0,0 1-1 0 0,0-1 1 0 0,-2 0-1 0 0,1 1 0 0 0,-2-3-7 0 0,5 15 7 0 0,0-1-1 0 0,-1 0 1 0 0,1 1-1 0 0,0-1 0 0 0,0 0 1 0 0,0 1-1 0 0,0-1 1 0 0,-1 0-1 0 0,1 1 0 0 0,0-1 1 0 0,-1 0-1 0 0,1 1 1 0 0,0-1-1 0 0,-1 1 0 0 0,1-1 1 0 0,-1 1-1 0 0,1-1 1 0 0,-1 1-1 0 0,1-1 0 0 0,-1 1 1 0 0,1-1-1 0 0,-1 1 1 0 0,0 0-1 0 0,1-1 0 0 0,-1 1 1 0 0,1 0-1 0 0,-1-1 1 0 0,0 1-1 0 0,1 0 0 0 0,-1 0 1 0 0,0 0-1 0 0,0 0 1 0 0,1 0-1 0 0,-1-1 0 0 0,0 1 1 0 0,1 1-1 0 0,-1-1 1 0 0,0 0-1 0 0,1 0 0 0 0,-1 0 1 0 0,0 0-1 0 0,1 0 1 0 0,-1 1-1 0 0,0-1 0 0 0,1 0 1 0 0,-1 0-1 0 0,0 1 1 0 0,1-1-1 0 0,-1 1 0 0 0,1-1 1 0 0,-1 0-1 0 0,1 1 1 0 0,-1-1-1 0 0,1 1 0 0 0,-1-1 1 0 0,1 1-1 0 0,-1 0 1 0 0,1-1-1 0 0,0 1 0 0 0,-1 0-6 0 0,-20 44-60 0 0,18-39 91 0 0,-11 45 67 0 0,2 0 1 0 0,2 1-1 0 0,2 0 0 0 0,2 0 1 0 0,3 1-1 0 0,2-1 0 0 0,5 34-98 0 0,-3-59 44 0 0,2 0 0 0 0,2-1 0 0 0,0 1 0 0 0,1-1 0 0 0,2 0-1 0 0,1 0 1 0 0,0-1 0 0 0,2-1 0 0 0,1 1 0 0 0,1-2 0 0 0,1 1-1 0 0,1-2 1 0 0,1 0 0 0 0,1-1 0 0 0,1-1 0 0 0,5 4-44 0 0,17 6-260 0 0,-47-53-691 0 0,-69-60-5807 0 0,47 57-11 0 0,13 10-2533 0 0</inkml:trace>
  <inkml:trace contextRef="#ctx0" brushRef="#br0" timeOffset="31583.609">3644 4949 10690 0 0,'0'0'2666'0'0,"0"0"-1323"0"0,0 0-504 0 0,0 0-12 0 0,0 0 22 0 0,0 0-107 0 0,0 0-173 0 0,0 0-138 0 0,36-12-100 0 0,115-36-78 0 0,16 16 151 0 0,76 12-1211 0 0,-162 18-2523 0 0,-1 2-4207 0 0,-54 0-733 0 0</inkml:trace>
  <inkml:trace contextRef="#ctx0" brushRef="#br0" timeOffset="31887.048">4914 4883 10410 0 0,'0'0'2526'0'0,"0"0"-759"0"0,0 0-252 0 0,0 0-111 0 0,0 0-169 0 0,0 0-192 0 0,0 0-143 0 0,-32 13-86 0 0,-98 41-94 0 0,44-4 650 0 0,84-50-1374 0 0,0 1 0 0 0,0-1 1 0 0,1 1-1 0 0,-1 0 0 0 0,0-1 1 0 0,1 1-1 0 0,-1 0 0 0 0,1 0 1 0 0,-1 0-1 0 0,1 0 0 0 0,-1 0 1 0 0,1 0-1 0 0,0 1 0 0 0,-1-1 1 0 0,1 0-1 0 0,0 1 0 0 0,0-1 0 0 0,0 1 1 0 0,0-1-1 0 0,0 1 0 0 0,0 0 1 0 0,1-1-1 0 0,-1 1 0 0 0,0 0 1 0 0,1-1-1 0 0,0 1 0 0 0,-1 0 1 0 0,1 0-1 0 0,0 0 0 0 0,0-1 1 0 0,0 1-1 0 0,0 0 0 0 0,0 0 1 0 0,0 0-1 0 0,0 0 0 0 0,1-1 1 0 0,-1 1-1 0 0,1 0 0 0 0,-1 0 0 0 0,1-1 1 0 0,0 1-1 0 0,0 0 0 0 0,-1-1 1 0 0,1 1-1 0 0,0-1 0 0 0,1 1 4 0 0,186 90-165 0 0,-183-89 198 0 0,-1 0-1 0 0,0-1 1 0 0,0 1 0 0 0,0 1-1 0 0,0-1 1 0 0,0 1-1 0 0,-1-1 1 0 0,1 1 0 0 0,-1 0-1 0 0,0 0 1 0 0,0 0 0 0 0,-1 1-1 0 0,1-1 1 0 0,-1 1 0 0 0,0 0-1 0 0,0-1 1 0 0,0 1 0 0 0,-1 0-1 0 0,0 0 1 0 0,0 0-1 0 0,0 0 1 0 0,0 0 0 0 0,-1 0-1 0 0,0 0 1 0 0,0 1 0 0 0,0-1-1 0 0,-1 0 1 0 0,0 0 0 0 0,0 0-1 0 0,0 0 1 0 0,0 0-1 0 0,-1 0 1 0 0,0-1 0 0 0,0 1-1 0 0,0 0 1 0 0,0-1 0 0 0,-1 1-1 0 0,0-1 1 0 0,0 0 0 0 0,-3 3-33 0 0,2-3 34 0 0,-1 1-20 0 0,0 0 1 0 0,0 0-1 0 0,-1-1 1 0 0,1 0-1 0 0,-1 0 1 0 0,0 0-1 0 0,0-1 1 0 0,0 1 0 0 0,0-1-1 0 0,-1-1 1 0 0,1 0-1 0 0,-1 1 1 0 0,0-2-1 0 0,0 1 1 0 0,-1-1-15 0 0,-3-12-3522 0 0,10 1-5431 0 0,1 5-2851 0 0</inkml:trace>
  <inkml:trace contextRef="#ctx0" brushRef="#br0" timeOffset="52978.034">6228 4920 1312 0 0,'0'0'1858'0'0,"0"0"-954"0"0,0 0-497 0 0,0 0-167 0 0,0 0-35 0 0,0 0 113 0 0,0 0 187 0 0,0 0 175 0 0,0 0 137 0 0,0 0-11 0 0,0 0-113 0 0,2 22-144 0 0,9 155 557 0 0,2 94 1251 0 0,-13-268-2023 0 0,1 28-33 0 0,-4-28 6433 0 0,-5-27-6613 0 0,1 1 1 0 0,1-1 0 0 0,1-1 0 0 0,2 1 0 0 0,0-1 0 0 0,1 0 0 0 0,2 0-1 0 0,0 0 1 0 0,2 1 0 0 0,1-1 0 0 0,1 0-122 0 0,0-5 44 0 0,2 0 1 0 0,1 0-1 0 0,2 0 0 0 0,0 1 0 0 0,2 1 1 0 0,2 0-1 0 0,0 0 0 0 0,2 1 1 0 0,16-22-45 0 0,-30 46-34 0 0,1-1 1 0 0,0 1-1 0 0,0 0 1 0 0,0 1-1 0 0,0-1 1 0 0,0 0-1 0 0,1 0 1 0 0,0 1-1 0 0,-1 0 1 0 0,1-1-1 0 0,0 1 1 0 0,0 0-1 0 0,0 0 1 0 0,0 1-1 0 0,0-1 1 0 0,0 1-1 0 0,1-1 1 0 0,-1 1-1 0 0,1 0 1 0 0,-1 0-1 0 0,1 1 1 0 0,-1-1-1 0 0,1 1 1 0 0,-1 0-1 0 0,1-1 1 0 0,0 2 33 0 0,24 50-4506 0 0,-20-26 277 0 0,4-6-2978 0 0,-8-12 2155 0 0</inkml:trace>
  <inkml:trace contextRef="#ctx0" brushRef="#br0" timeOffset="53322.907">6810 4754 7498 0 0,'0'0'693'0'0,"0"0"-23"0"0,0 0 100 0 0,0 0 200 0 0,-19 38 172 0 0,-59 122 70 0 0,34-38 1030 0 0,40-108-1855 0 0,0 0 1 0 0,1 0-1 0 0,1 1 1 0 0,0 0-1 0 0,1-1 1 0 0,1 1-1 0 0,0 0 1 0 0,1-1-1 0 0,2 10-387 0 0,-3-22 69 0 0,1 0 0 0 0,0 0 0 0 0,-1 0 0 0 0,1 0 0 0 0,0 0 0 0 0,0 0 0 0 0,0 0 0 0 0,1 0 0 0 0,-1 0 0 0 0,0 0 0 0 0,1 0 0 0 0,0-1 0 0 0,-1 1 0 0 0,1 0-1 0 0,0-1 1 0 0,-1 0 0 0 0,1 1 0 0 0,0-1 0 0 0,0 0 0 0 0,0 0 0 0 0,0 0 0 0 0,1 0 0 0 0,-1 0 0 0 0,0-1 0 0 0,0 1 0 0 0,0-1 0 0 0,1 1 0 0 0,-1-1 0 0 0,0 0 0 0 0,0 0 0 0 0,1 0 0 0 0,-1 0 0 0 0,0 0 0 0 0,1 0 0 0 0,-1-1 0 0 0,0 1 0 0 0,0-1 0 0 0,0 0 0 0 0,1 0 0 0 0,-1 0-69 0 0,80-46 1859 0 0,-68 33-1746 0 0,-1 0-1 0 0,0 0 1 0 0,-1-1-1 0 0,0-1 1 0 0,-1 0-1 0 0,-1 0 1 0 0,-1-1 0 0 0,0 0-1 0 0,-1-1 1 0 0,-1 0-1 0 0,0 0 1 0 0,-2-1-1 0 0,0 0 1 0 0,-1 0-1 0 0,-1 0 1 0 0,0-16-113 0 0,-3 29-60 0 0,-1-1 1 0 0,0 0-1 0 0,-1 1 1 0 0,0-1-1 0 0,0 1 1 0 0,0 0-1 0 0,-1 0 1 0 0,0 0-1 0 0,0 0 0 0 0,0 0 1 0 0,-1 0-1 0 0,0 1 1 0 0,0 0-1 0 0,0 0 1 0 0,-1 0-1 0 0,0 0 1 0 0,0 0-1 0 0,0 1 1 0 0,0 0-1 0 0,-1 0 1 0 0,0 1-1 0 0,1 0 1 0 0,-7-3 59 0 0,-42-9-3470 0 0,0 23-4309 0 0,41-2 2289 0 0,4 2-1505 0 0</inkml:trace>
  <inkml:trace contextRef="#ctx0" brushRef="#br0" timeOffset="53578.05">7394 4353 17100 0 0,'0'0'1181'0'0,"0"0"-358"0"0,0 0-339 0 0,0 0-152 0 0,0 0 10 0 0,0 0 90 0 0,0 0 100 0 0,0 0 53 0 0,0 0-77 0 0,0 0-122 0 0,3 35-121 0 0,11 115-102 0 0,10 10 48 0 0,-8-97-189 0 0,2-1 1 0 0,3-1-1 0 0,20 36-22 0 0,-4-4-832 0 0,-34-87 199 0 0,8 25-546 0 0,-12-13-6681 0 0,-4-17-865 0 0,-1 2 4543 0 0</inkml:trace>
  <inkml:trace contextRef="#ctx0" brushRef="#br0" timeOffset="53823.597">7197 4791 17004 0 0,'0'0'432'0'0,"0"0"-219"0"0,0 0-142 0 0,0 0 38 0 0,0 0 83 0 0,0 0 30 0 0,0 0 31 0 0,0 0 23 0 0,0 0 0 0 0,0 0-21 0 0,0 0-38 0 0,36-6-63 0 0,116-17-64 0 0,-87 13-27 0 0,185-33-2396 0 0,-96 3-4780 0 0,-75 18-31 0 0,-53 15 3907 0 0</inkml:trace>
  <inkml:trace contextRef="#ctx0" brushRef="#br0" timeOffset="54388.532">8163 4559 6081 0 0,'0'0'2609'0'0,"0"0"-506"0"0,0 0-380 0 0,0 0-255 0 0,0 0-239 0 0,0 0-193 0 0,0 0-156 0 0,0 0-119 0 0,-32 19-102 0 0,-99 64-95 0 0,56-13 225 0 0,67-61-762 0 0,1 0 0 0 0,0 0 0 0 0,0 0 0 0 0,1 1 0 0 0,0 0 0 0 0,0 0 0 0 0,1 1 0 0 0,1 0 0 0 0,0 0 0 0 0,0 0 0 0 0,1 0 0 0 0,1 0 0 0 0,0 1 0 0 0,0-1 0 0 0,1 8-27 0 0,1-18 2 0 0,0 0 1 0 0,0 1-1 0 0,1-1 0 0 0,-1 0 1 0 0,0 1-1 0 0,1-1 1 0 0,0 0-1 0 0,-1 0 0 0 0,1 1 1 0 0,0-1-1 0 0,-1 0 0 0 0,1 0 1 0 0,0 0-1 0 0,0 0 1 0 0,0 0-1 0 0,0 0 0 0 0,0 0 1 0 0,0-1-1 0 0,0 1 0 0 0,0 0 1 0 0,0 0-1 0 0,1-1 0 0 0,-1 1 1 0 0,0-1-1 0 0,0 1 1 0 0,1-1-1 0 0,-1 1 0 0 0,0-1 1 0 0,1 0-1 0 0,-1 0 0 0 0,0 0 1 0 0,1 1-1 0 0,-1-1 1 0 0,0-1-1 0 0,1 1 0 0 0,-1 0 1 0 0,0 0-1 0 0,1 0 0 0 0,-1-1 1 0 0,0 1-1 0 0,1-1 1 0 0,-1 1-4 0 0,57-23 625 0 0,127-152-71 0 0,-169 159-570 0 0,29-12-459 0 0,-28 79-132 0 0,-15-42 610 0 0,-2-4-2 0 0,1 0 1 0 0,0 0-1 0 0,-1 0 1 0 0,2 0-1 0 0,-1 0 1 0 0,0 0-1 0 0,1 0 1 0 0,0 0-1 0 0,0-1 1 0 0,1 1-1 0 0,-1-1 1 0 0,1 1-1 0 0,0-1 1 0 0,0 0 0 0 0,1 0-1 0 0,-1 0 1 0 0,1-1-1 0 0,0 1 1 0 0,0-1-1 0 0,0 0 1 0 0,0 0-1 0 0,0 0 1 0 0,1-1-1 0 0,-1 1 1 0 0,1-1-1 0 0,0 0 1 0 0,0 0-1 0 0,2-1 58 0 0,0 0 0 0 0,-1 0-1 0 0,1-1 1 0 0,0 0 0 0 0,-1 0 0 0 0,1 0 0 0 0,0-1 0 0 0,-1 0 0 0 0,1-1 0 0 0,-1 1 0 0 0,1-1 0 0 0,-1 0 0 0 0,0-1-1 0 0,0 0 1 0 0,0 0 0 0 0,0 0 0 0 0,0 0 0 0 0,-1-1 0 0 0,0 0 0 0 0,1 0 0 0 0,-1-1 0 0 0,0 0-58 0 0,95-121 895 0 0,-84 103-880 0 0,7-12 31 0 0,-2 0 0 0 0,-2-2-1 0 0,-1 0 1 0 0,-2-1 0 0 0,-1-1 0 0 0,-2 0-1 0 0,7-39-45 0 0,-10 26-301 0 0,-2-1-1 0 0,-2 0 0 0 0,-3 0 0 0 0,-3-51 302 0 0,-22 11 227 0 0,21 92-230 0 0,0 0 0 0 0,-1 1 1 0 0,1-1-1 0 0,0 0 0 0 0,0 0 0 0 0,0 1 0 0 0,-1-1 0 0 0,1 0 1 0 0,0 1-1 0 0,-1-1 0 0 0,1 1 0 0 0,0 0 0 0 0,-1-1 0 0 0,1 1 1 0 0,0 0-1 0 0,-1 0 0 0 0,1 0 0 0 0,-1 0 0 0 0,1 0 0 0 0,-1 0 1 0 0,1 1-1 0 0,0-1 0 0 0,-1 0 0 0 0,1 1 0 0 0,0-1 0 0 0,-1 1 1 0 0,1-1-1 0 0,0 1 0 0 0,0-1 0 0 0,-1 1 0 0 0,1 0 0 0 0,0 0 1 0 0,0 0-1 0 0,0 0 0 0 0,0 0 0 0 0,0 0 0 0 0,0 0 1 0 0,0 0-1 0 0,0 0 0 0 0,1 0 0 0 0,-1 1 3 0 0,-14 24 27 0 0,2 2-1 0 0,1 0 1 0 0,1 0-1 0 0,1 1 1 0 0,2 0-1 0 0,0 0 1 0 0,3 1 0 0 0,0 0-1 0 0,2 1 1 0 0,1-1-1 0 0,1 0 1 0 0,2 1-1 0 0,2 11-26 0 0,-3-38 3 0 0,2 27 14 0 0,1-1 1 0 0,1 0-1 0 0,2 0 0 0 0,1 0 1 0 0,1 0-1 0 0,2-1 0 0 0,1 0 1 0 0,1-1-1 0 0,11 17-17 0 0,-13-28-28 0 0,0 0 0 0 0,2-1 0 0 0,0-1 0 0 0,0 0 0 0 0,2 0 0 0 0,0-1 0 0 0,0-1 0 0 0,2-1 0 0 0,-1 0 0 0 0,4 1 28 0 0,27 3-1207 0 0,-48-54-3199 0 0,-26-5-6420 0 0,23 31 5135 0 0</inkml:trace>
  <inkml:trace contextRef="#ctx0" brushRef="#br0" timeOffset="54641.031">8340 4375 15075 0 0,'0'0'1168'0'0,"0"0"-522"0"0,0 0-262 0 0,0 0 111 0 0,0 0 201 0 0,0 0 153 0 0,0 0 38 0 0,0 0-61 0 0,0 0-111 0 0,0 0-123 0 0,0 0-68 0 0,35 1-68 0 0,112 6-65 0 0,-42-16 228 0 0,44-15-80 0 0,-5 0-2341 0 0,-48 13-4786 0 0,-78 8 1152 0 0,-7-1-5256 0 0</inkml:trace>
  <inkml:trace contextRef="#ctx0" brushRef="#br0" timeOffset="54876.146">9146 4441 11194 0 0,'0'0'1313'0'0,"0"0"-369"0"0,0 0-256 0 0,0 0-184 0 0,0 0-208 0 0,0 0-136 0 0,0 0-112 0 0,0 0-88 0 0,0 0-88 0 0,-7 199-120 0 0,14-188-288 0 0,1 0-544 0 0,-3-4-1017 0 0,2 1-1647 0 0,-3-5-3530 0 0</inkml:trace>
  <inkml:trace contextRef="#ctx0" brushRef="#br0" timeOffset="55120.921">9137 4146 17924 0 0,'0'0'1280'0'0,"0"0"-272"0"0,0 0-328 0 0,0 0-223 0 0,0 0-241 0 0,0 0-168 0 0,0 0-112 0 0,0 0-184 0 0,0 0-329 0 0,0 0-295 0 0,0 0-456 0 0,0 0-865 0 0,0 0-1423 0 0,0 0-2106 0 0,22-22-1271 0 0</inkml:trace>
  <inkml:trace contextRef="#ctx0" brushRef="#br0" timeOffset="55658.028">9479 4559 15347 0 0,'0'0'3289'0'0,"0"0"-1670"0"0,0 0-565 0 0,0 0-96 0 0,0 0-136 0 0,0 0-161 0 0,0 0-126 0 0,0 0-75 0 0,0 0-98 0 0,0-31-76 0 0,0-96-76 0 0,13 26 6 0 0,-13 101-219 0 0,1-4-26 0 0,-1 0 0 0 0,0 1 0 0 0,1-1 0 0 0,0 0 0 0 0,-1 1 0 0 0,2-1 0 0 0,-1 0-1 0 0,0 1 1 0 0,1-1 0 0 0,-1 1 0 0 0,1 0 0 0 0,0 0 0 0 0,0-1 0 0 0,1 1 0 0 0,-1 0 0 0 0,0 1 0 0 0,1-1-1 0 0,0 0 1 0 0,0 1 0 0 0,0-1 0 0 0,0 1 0 0 0,0 0 0 0 0,0 0 0 0 0,0 0 0 0 0,1 1 0 0 0,-1-1-1 0 0,1 1 1 0 0,2-1 29 0 0,35 55-999 0 0,-37-44 923 0 0,-2-3 79 0 0,0 1-1 0 0,1-1 0 0 0,0 1 0 0 0,0-1 0 0 0,0 0 0 0 0,1 0 1 0 0,0-1-1 0 0,0 1 0 0 0,0-1 0 0 0,1 0 0 0 0,0 0 0 0 0,0 0 0 0 0,0-1 1 0 0,0 0-1 0 0,1 0 0 0 0,0 0 0 0 0,0 0 0 0 0,0-1 0 0 0,0 0 1 0 0,0 0-1 0 0,1-1 0 0 0,-1 0 0 0 0,1 0 0 0 0,0 0 0 0 0,-1-1 0 0 0,4 0-2 0 0,-3-2 28 0 0,0-1 0 0 0,0 0 0 0 0,0 0 0 0 0,-1-1 0 0 0,1 1 0 0 0,-1-2 0 0 0,1 1 0 0 0,-1-1 0 0 0,0 0 0 0 0,0 0 0 0 0,-1 0 0 0 0,1-1 0 0 0,-1 0-1 0 0,0 0 1 0 0,0 0 0 0 0,-1-1 0 0 0,0 0 0 0 0,0 1 0 0 0,1-3-28 0 0,31-33-1233 0 0,26-8-2815 0 0,57-11-11408 0 0,-67 47 11680 0 0,-38 10 5653 0 0,7-1-4543 0 0,-4 0 1723 0 0,-6 2 4725 0 0,-3 1 3849 0 0,-1 0 5365 0 0,-14 1-12875 0 0,0 1 0 0 0,0 0 0 0 0,0 0 0 0 0,1 0 0 0 0,-1 1 0 0 0,0 0 0 0 0,1 0 0 0 0,-1 0 0 0 0,1 1 0 0 0,0 0 1 0 0,0 1-1 0 0,0-1 0 0 0,0 1 0 0 0,0 0 0 0 0,1 1 0 0 0,0-1 0 0 0,0 1 0 0 0,-1 0-121 0 0,1 0-41 0 0,0-1 0 0 0,1 1 1 0 0,-1-1-1 0 0,1 1 0 0 0,0 1 0 0 0,0-1 1 0 0,1 0-1 0 0,-1 1 0 0 0,1 0 0 0 0,0 0 1 0 0,1 0-1 0 0,-1 0 0 0 0,1 0 0 0 0,1 1 1 0 0,-1-1-1 0 0,1 1 0 0 0,0-1 1 0 0,0 3 39 0 0,3-7-19 0 0,0-1-1 0 0,-1 1 1 0 0,1 0-1 0 0,0 0 0 0 0,0-1 1 0 0,0 1-1 0 0,0-1 1 0 0,0 0-1 0 0,1 0 0 0 0,-1 1 1 0 0,0-1-1 0 0,1-1 0 0 0,-1 1 1 0 0,1 0-1 0 0,-1-1 1 0 0,0 1-1 0 0,1-1 0 0 0,-1 0 1 0 0,1 1-1 0 0,-1-1 0 0 0,1 0 1 0 0,0-1-1 0 0,-1 1 1 0 0,1 0-1 0 0,-1-1 0 0 0,0 0 1 0 0,1 1-1 0 0,0-2 21 0 0,113-55 664 0 0,-102 47-601 0 0,1 1-1 0 0,0 1 0 0 0,1 1 1 0 0,0 0-1 0 0,0 1 0 0 0,1 0 1 0 0,-1 2-1 0 0,1 0 0 0 0,0 1 1 0 0,0 0-1 0 0,1 1 0 0 0,-1 1 1 0 0,0 1-1 0 0,0 1 0 0 0,1 0 1 0 0,-1 1-63 0 0,-10 0 22 0 0,1 1-1 0 0,-1 0 1 0 0,0 0 0 0 0,0 0 0 0 0,0 1 0 0 0,-1 0 0 0 0,1 0 0 0 0,-1 1 0 0 0,0 0 0 0 0,0 0-1 0 0,0 0 1 0 0,-1 1 0 0 0,0 0 0 0 0,0 0 0 0 0,-1 0 0 0 0,1 1 0 0 0,-1-1 0 0 0,-1 1-1 0 0,1 0 1 0 0,-1 0 0 0 0,1 5-22 0 0,34 161-154 0 0,-36-159 141 0 0,0-1 1 0 0,0 1-1 0 0,-1 0 0 0 0,-1 0 1 0 0,0 0-1 0 0,-1-1 0 0 0,0 1 0 0 0,-1 0 1 0 0,-1 0-1 0 0,0-1 0 0 0,-1 0 1 0 0,-1 0-1 0 0,1 0 0 0 0,-2 0 0 0 0,0-1 1 0 0,-1 1-1 0 0,-3 3 13 0 0,6-10 19 0 0,0 1 0 0 0,0-1 0 0 0,-1 0 0 0 0,0 0 0 0 0,0-1 0 0 0,-1 0 0 0 0,1 0 0 0 0,-1 0 0 0 0,0 0 0 0 0,0-1 0 0 0,-1 0 0 0 0,0 0 0 0 0,1-1 0 0 0,-1 0 0 0 0,0 0 0 0 0,-1 0 0 0 0,1-1 0 0 0,0 0 0 0 0,-1-1 0 0 0,1 0 0 0 0,-1 0 0 0 0,1 0 1 0 0,-4-1-20 0 0,9-2 13 0 0,-1 0 0 0 0,0 0 0 0 0,1 0 0 0 0,0-1 0 0 0,0 1 0 0 0,-1-1 0 0 0,2 1 1 0 0,-1-1-1 0 0,0 0 0 0 0,0 0 0 0 0,1 0 0 0 0,0 0 0 0 0,-1 0 0 0 0,1 0 0 0 0,0 0 1 0 0,0-1-1 0 0,1 1 0 0 0,-1 0 0 0 0,1 0 0 0 0,0-1 0 0 0,0 1 0 0 0,0 0 0 0 0,0-1 1 0 0,0 1-1 0 0,1 0 0 0 0,-1 0 0 0 0,2-4-13 0 0,-2-4 0 0 0,4-17-39 0 0,0 0 0 0 0,2 0-1 0 0,1 1 1 0 0,1 0-1 0 0,2 0 1 0 0,0 1 0 0 0,2 0-1 0 0,11-17 40 0 0,-18 32-36 0 0,109-191-2070 0 0,-69 140-1720 0 0,3 4-4198 0 0,-16 26-3757 0 0</inkml:trace>
  <inkml:trace contextRef="#ctx0" brushRef="#br0" timeOffset="56962.014">257 7453 11490 0 0,'0'0'2418'0'0,"0"0"-1636"0"0,0 0-433 0 0,0 0 61 0 0,0 0 111 0 0,0 0 77 0 0,0 0-18 0 0,0 0-74 0 0,0 0-56 0 0,-32 32-99 0 0,-99 107-79 0 0,125-133-248 0 0,0 0 1 0 0,1 0-1 0 0,-1 1 1 0 0,1 0 0 0 0,1 0-1 0 0,0 0 1 0 0,0 1-1 0 0,0 0 1 0 0,1-1 0 0 0,0 1-1 0 0,0 0 1 0 0,1 0-1 0 0,-1 7-24 0 0,-2 8 51 0 0,-4 14 63 0 0,1 1 0 0 0,2 0-1 0 0,2 0 1 0 0,2 0 0 0 0,1 11-114 0 0,1-43 10 0 0,1 0 0 0 0,0-1 0 0 0,0 1 1 0 0,0-1-1 0 0,1 1 0 0 0,0-1 1 0 0,0 1-1 0 0,0-1 0 0 0,0 0 1 0 0,1 0-1 0 0,0 0 0 0 0,0 0 0 0 0,1-1 1 0 0,-1 1-1 0 0,1-1 0 0 0,1 2-10 0 0,-3-5 47 0 0,0 1 0 0 0,0 0 0 0 0,0-1 0 0 0,0 0 0 0 0,0 1 0 0 0,0-1 0 0 0,0 0 0 0 0,0 0 0 0 0,0 0 0 0 0,1-1 0 0 0,-1 1 0 0 0,0 0 0 0 0,1-1 0 0 0,-1 0 0 0 0,0 1 0 0 0,1-1 0 0 0,-1 0 0 0 0,1 0 0 0 0,-1 0 0 0 0,0-1 0 0 0,1 1 0 0 0,-1 0 0 0 0,0-1 0 0 0,1 0 0 0 0,-1 1 0 0 0,0-1 0 0 0,0 0 0 0 0,1 0 0 0 0,-1 0 0 0 0,0-1 0 0 0,0 1 0 0 0,0 0 0 0 0,-1-1 0 0 0,1 0 0 0 0,0 1 0 0 0,0-1 0 0 0,-1 0 0 0 0,1 0 0 0 0,-1 0-47 0 0,13-17 191 0 0,0 0-1 0 0,-2-2 1 0 0,0 1-1 0 0,-2-1 0 0 0,0-1 1 0 0,-2 0-1 0 0,0 0 1 0 0,-1-1-1 0 0,1-13-190 0 0,10-22 64 0 0,58-210-109 0 0,-69 349-2142 0 0,-6-69 2181 0 0,-1 13 6 0 0,1-1 1 0 0,1 0-1 0 0,1 1 1 0 0,1-1-1 0 0,2 0 1 0 0,0-1-1 0 0,1 0 1 0 0,2 0-1 0 0,9 21 0 0 0,-15-40 12 0 0,-1-1 0 0 0,1 1 0 0 0,0-1 0 0 0,0 0 1 0 0,0 0-1 0 0,1 0 0 0 0,-1 0 0 0 0,1 0 0 0 0,-1-1 0 0 0,1 1 0 0 0,0-1 0 0 0,0 0 0 0 0,0 0 0 0 0,0-1 0 0 0,0 1 0 0 0,1-1 0 0 0,-1 0 0 0 0,0 0 0 0 0,1 0 1 0 0,-1-1-1 0 0,1 1 0 0 0,-1-1 0 0 0,0 0 0 0 0,1 0 0 0 0,-1-1 0 0 0,1 1 0 0 0,1-2-12 0 0,5 0 97 0 0,-1 0 0 0 0,0-1-1 0 0,0 0 1 0 0,0-1 0 0 0,0 0 0 0 0,0-1-1 0 0,-1 0 1 0 0,0 0 0 0 0,0-1 0 0 0,7-6-97 0 0,7-13 121 0 0,0-1 0 0 0,-3 0 0 0 0,0-2 0 0 0,-1 0 0 0 0,-2-1 0 0 0,-1-1 0 0 0,-2 0 0 0 0,0-1 0 0 0,-2-1 0 0 0,-2 0 0 0 0,5-27-121 0 0,2 2-75 0 0,-3 0 0 0 0,-3-1 1 0 0,-2-1-1 0 0,-3 0 0 0 0,-3 0 1 0 0,-2 0-1 0 0,-4-34 75 0 0,2 76-84 0 0,-1-1-1 0 0,-1 0 1 0 0,-1 1-1 0 0,0 0 1 0 0,-1-1 0 0 0,-1 2-1 0 0,0-1 1 0 0,-1 1 0 0 0,-1 0-1 0 0,-1 0 1 0 0,-5-6 84 0 0,13 20-25 0 0,0 0 0 0 0,0 1-1 0 0,0-1 1 0 0,0 1 0 0 0,-1 0 0 0 0,1-1 0 0 0,-1 1 0 0 0,1 0 0 0 0,-1 0 0 0 0,1 0 0 0 0,-1 0-1 0 0,0 0 1 0 0,1 0 0 0 0,-1 0 0 0 0,0 0 0 0 0,0 1 0 0 0,0-1 0 0 0,1 1 0 0 0,-1-1 0 0 0,0 1-1 0 0,0 0 1 0 0,0 0 0 0 0,0 0 0 0 0,0 0 0 0 0,0 0 0 0 0,0 0 0 0 0,0 0 0 0 0,0 1 0 0 0,0-1-1 0 0,1 1 1 0 0,-1-1 0 0 0,0 1 0 0 0,0 0 0 0 0,0 0 0 0 0,1 0 0 0 0,-1 0 0 0 0,0 0 0 0 0,1 0-1 0 0,-1 0 1 0 0,1 0 0 0 0,-1 1 0 0 0,1-1 0 0 0,0 1 0 0 0,0-1 0 0 0,0 1 0 0 0,-1-1-1 0 0,1 1 1 0 0,1 0 0 0 0,-1-1 0 0 0,0 1 0 0 0,0 0 0 0 0,1 0 0 0 0,-1 0 25 0 0,-16 39-4 0 0,2 0 0 0 0,2 0 0 0 0,1 1 0 0 0,3 1 0 0 0,1 0 1 0 0,2 0-1 0 0,2 0 0 0 0,2 1 0 0 0,2-1 0 0 0,2 3 4 0 0,-2-20 19 0 0,1 1 0 0 0,2-1 0 0 0,1 0 0 0 0,1 0 0 0 0,1 0 0 0 0,1-1 0 0 0,1 0 0 0 0,1 0 0 0 0,1-1 0 0 0,13 21-19 0 0,-16-34 49 0 0,0 1 0 0 0,0-2 0 0 0,1 1 0 0 0,0-1 0 0 0,1 0 0 0 0,0-1 0 0 0,1 0 0 0 0,0 0 0 0 0,0-1 1 0 0,1 0-1 0 0,0-1 0 0 0,0-1 0 0 0,1 1 0 0 0,0-2 0 0 0,0 0 0 0 0,0 0 0 0 0,1-1 0 0 0,0 0 0 0 0,-1-2 1 0 0,1 1-1 0 0,0-1 0 0 0,9-1-49 0 0,-7 0 117 0 0,0-1 1 0 0,-1 0 0 0 0,1-2-1 0 0,-1 1 1 0 0,1-2 0 0 0,-1 0-1 0 0,0-1 1 0 0,0 0 0 0 0,0-1-1 0 0,0-1 1 0 0,-1 0 0 0 0,0 0-1 0 0,0-2 1 0 0,-1 1 0 0 0,0-2-1 0 0,0 0 1 0 0,-1 0 0 0 0,9-10-118 0 0,-11 9 62 0 0,1 0 0 0 0,-2-1 0 0 0,1 0 0 0 0,-1 0 0 0 0,-1-1 1 0 0,0 0-1 0 0,-1-1 0 0 0,0 0 0 0 0,-1 0 0 0 0,0 0 1 0 0,-1 0-1 0 0,-1-1 0 0 0,0 1 0 0 0,-1-1 0 0 0,0 0 1 0 0,-1 0-1 0 0,-1 0 0 0 0,0 0 0 0 0,-2-10-62 0 0,1 17-34 0 0,0 1-1 0 0,-1-1 1 0 0,0 1-1 0 0,0-1 1 0 0,-1 1-1 0 0,0 0 1 0 0,0 0-1 0 0,0 1 1 0 0,-1-1-1 0 0,1 0 1 0 0,-1 1-1 0 0,-1 0 1 0 0,1 0-1 0 0,-1 0 1 0 0,0 1-1 0 0,0 0 1 0 0,0 0-1 0 0,-1 0 1 0 0,1 0-1 0 0,-1 1 1 0 0,0 0-1 0 0,0 0 1 0 0,-4-1 34 0 0,-3-1-325 0 0,0 0 0 0 0,0 2 0 0 0,0-1 0 0 0,-1 2 0 0 0,1 0 0 0 0,-1 0 0 0 0,1 2 0 0 0,-1-1 0 0 0,1 2 0 0 0,-1 0 1 0 0,-2 0 324 0 0,1 3-631 0 0,0-1 0 0 0,0 2 1 0 0,1 0-1 0 0,0 1 1 0 0,0 0-1 0 0,0 1 1 0 0,1 0-1 0 0,-2 3 631 0 0,-59 44-9644 0 0,56-38 3120 0 0</inkml:trace>
  <inkml:trace contextRef="#ctx0" brushRef="#br0" timeOffset="57261.55">1724 7103 12827 0 0,'0'0'893'0'0,"0"0"-69"0"0,0 0 15 0 0,0 0 59 0 0,0 0 11 0 0,0 0-90 0 0,-30 36-75 0 0,-91 114-69 0 0,117-146-620 0 0,0 0 1 0 0,0 0-1 0 0,1 0 0 0 0,-1 1 0 0 0,1-1 0 0 0,0 1 1 0 0,0-1-1 0 0,1 1 0 0 0,-1 0 0 0 0,1 0 0 0 0,0 0 1 0 0,1 1-1 0 0,-1-1 0 0 0,1 0 0 0 0,0 1 0 0 0,0 2-55 0 0,0 5 169 0 0,-1-6-116 0 0,1 0 0 0 0,0-1-1 0 0,0 1 1 0 0,1 0 0 0 0,-1 0-1 0 0,1 0 1 0 0,1 0 0 0 0,-1-1-1 0 0,1 1 1 0 0,0 0 0 0 0,1 0 0 0 0,0-1-1 0 0,0 1 1 0 0,0-1 0 0 0,1 0-1 0 0,0 1 1 0 0,0-1 0 0 0,1 0-1 0 0,-1-1 1 0 0,1 1 0 0 0,0-1-1 0 0,4 4-52 0 0,-2-4 89 0 0,-1-1-1 0 0,1 0 1 0 0,-1 0-1 0 0,1-1 0 0 0,0 1 1 0 0,0-1-1 0 0,1-1 1 0 0,-1 1-1 0 0,1-1 1 0 0,-1 0-1 0 0,1 0 0 0 0,0-1 1 0 0,0 0-1 0 0,-1 0 1 0 0,1-1-1 0 0,0 0 1 0 0,0 0-1 0 0,0-1 0 0 0,0 1 1 0 0,0-1-1 0 0,-1-1 1 0 0,1 1-1 0 0,0-1 1 0 0,-1-1-1 0 0,1 1 0 0 0,0-2-88 0 0,-1 1 87 0 0,1-1 0 0 0,-1 0 0 0 0,0-1 0 0 0,-1 1 0 0 0,1-1 0 0 0,-1 0-1 0 0,0-1 1 0 0,0 1 0 0 0,-1-1 0 0 0,1 0 0 0 0,-1 0 0 0 0,-1-1 0 0 0,1 1-1 0 0,-1-1 1 0 0,0 0 0 0 0,-1 0 0 0 0,1 0 0 0 0,-1 0 0 0 0,-1 0 0 0 0,1 0-1 0 0,-1 0 1 0 0,-1-1 0 0 0,1-2-87 0 0,-1-5-87 0 0,0 0 0 0 0,-1 0-1 0 0,0 0 1 0 0,-1 0 0 0 0,-1 0 0 0 0,0 0-1 0 0,-1 0 1 0 0,-1 1 0 0 0,0 0 0 0 0,-1 0-1 0 0,-1 0 1 0 0,-6-9 87 0 0,-27-33-3651 0 0,-11 10-4474 0 0,39 38 1844 0 0,4 4-551 0 0</inkml:trace>
  <inkml:trace contextRef="#ctx0" brushRef="#br0" timeOffset="58110.088">2039 7257 10122 0 0,'0'0'4006'0'0,"0"0"-2392"0"0,0 0-894 0 0,0 0-94 0 0,0 0-1 0 0,0 0-38 0 0,0 0-11 0 0,0 0-4 0 0,0 0-28 0 0,0 0-73 0 0,0 0-106 0 0,0 0-68 0 0,0 0-73 0 0,15 13-22 0 0,53 37-23 0 0,-63-46-114 0 0,0-1 1 0 0,0 1-1 0 0,1-1 0 0 0,-1 0 1 0 0,1-1-1 0 0,0 0 0 0 0,0 0 1 0 0,0 0-1 0 0,0 0 0 0 0,0-1 1 0 0,0 0-1 0 0,0 0 0 0 0,1-1 1 0 0,-1 0-1 0 0,0 0 0 0 0,3 0-65 0 0,6 0 206 0 0,2-4-28 0 0,-1 0 1 0 0,1 0 0 0 0,-1-2-1 0 0,0 0 1 0 0,0-1-1 0 0,0 0 1 0 0,-1-1-1 0 0,0-1 1 0 0,-1-1-1 0 0,0 0 1 0 0,0-1-1 0 0,-1 0 1 0 0,-1-1 0 0 0,0 0-1 0 0,0-1 1 0 0,-1 0-1 0 0,1-4-178 0 0,3-3 64 0 0,0-1-1 0 0,-1-1 0 0 0,-1-1 1 0 0,-1 0-1 0 0,-2 0 1 0 0,0-1-1 0 0,-1 0 1 0 0,-1-1-1 0 0,-1-4-63 0 0,0-70 187 0 0,-7 98-219 0 0,-1 0 1 0 0,0 0-1 0 0,0 0 0 0 0,0 0 1 0 0,0 0-1 0 0,1 0 1 0 0,-2 0-1 0 0,1 0 0 0 0,0 1 1 0 0,0-1-1 0 0,0 0 1 0 0,0 1-1 0 0,0-1 0 0 0,-1 1 1 0 0,1-1-1 0 0,0 1 1 0 0,0 0-1 0 0,-1-1 0 0 0,1 1 1 0 0,0 0-1 0 0,-1 0 1 0 0,1 0-1 0 0,0 0 0 0 0,-1 0 1 0 0,1 0-1 0 0,0 0 1 0 0,0 0-1 0 0,-1 1 0 0 0,1-1 1 0 0,0 0-1 0 0,0 1 1 0 0,-1-1-1 0 0,1 1 0 0 0,0 0 1 0 0,0-1-1 0 0,0 1 1 0 0,0 0-1 0 0,0 0 0 0 0,0-1 1 0 0,0 1-1 0 0,0 0 1 0 0,0 0-1 0 0,0 0 0 0 0,0 0 1 0 0,0 0-1 0 0,1 1 1 0 0,-1-1-1 0 0,0 0 0 0 0,1 0 1 0 0,-1 0-1 0 0,1 1 1 0 0,0-1 31 0 0,-5 7-64 0 0,2 0-1 0 0,-1 0 1 0 0,1 1 0 0 0,0-1 0 0 0,1 1 0 0 0,0 0 0 0 0,0 0 0 0 0,1 0 0 0 0,0 0-1 0 0,1 0 1 0 0,0 0 0 0 0,0 4 64 0 0,44 71-30 0 0,-40-77 43 0 0,0 0 1 0 0,0 1 0 0 0,1-2-1 0 0,-1 1 1 0 0,2 0 0 0 0,-1-1-1 0 0,1 0 1 0 0,0 0 0 0 0,0-1-1 0 0,1 0 1 0 0,-1 0 0 0 0,1 0-1 0 0,0-1 1 0 0,0 0 0 0 0,1 0-1 0 0,-1-1 1 0 0,1 0 0 0 0,0 0-1 0 0,0-1 1 0 0,0 0 0 0 0,0 0-1 0 0,0-1 1 0 0,1 0 0 0 0,-1-1 0 0 0,0 0-1 0 0,0 0 1 0 0,1 0 0 0 0,-1-1-1 0 0,0-1 1 0 0,0 1 0 0 0,0-1-1 0 0,0 0 1 0 0,0-1 0 0 0,0 0-1 0 0,5-3-13 0 0,5-9 124 0 0,0 0 0 0 0,-2-1-1 0 0,0-1 1 0 0,-1 0 0 0 0,0-1-1 0 0,-2-1 1 0 0,11-18-124 0 0,7-9 164 0 0,-5 10-154 0 0,-2-2 0 0 0,-1-1 0 0 0,-2 0 1 0 0,-2-2-1 0 0,-2 0 0 0 0,-1-1 0 0 0,-2-1 0 0 0,-2 0 1 0 0,-3-1-1 0 0,0 0 0 0 0,-3 0 0 0 0,-2-1 0 0 0,-2 0 1 0 0,-2-25-11 0 0,-1 58-28 0 0,0 0 1 0 0,0 0 0 0 0,-1 1 0 0 0,0-1-1 0 0,-1 0 1 0 0,-1 1 0 0 0,1 0 0 0 0,-2 0-1 0 0,0 0 1 0 0,0 0 0 0 0,-1 1 0 0 0,0 0-1 0 0,-1 0 1 0 0,-3-3 27 0 0,9 12-20 0 0,0-1 0 0 0,-1 1-1 0 0,1 0 1 0 0,-1 0 0 0 0,1 0-1 0 0,-1 0 1 0 0,1 0 0 0 0,-1 1-1 0 0,0-1 1 0 0,0 0 0 0 0,1 1 0 0 0,-1-1-1 0 0,0 1 1 0 0,0 0 0 0 0,0-1-1 0 0,1 1 1 0 0,-1 0 0 0 0,0 0 0 0 0,0 0-1 0 0,0 1 1 0 0,0-1 0 0 0,1 0-1 0 0,-1 1 1 0 0,0-1 0 0 0,0 1-1 0 0,1-1 1 0 0,-1 1 0 0 0,0 0 0 0 0,1 0-1 0 0,-1 0 1 0 0,1 0 0 0 0,-1 0-1 0 0,1 0 1 0 0,-1 0 0 0 0,1 0-1 0 0,0 1 1 0 0,-1-1 0 0 0,1 1 0 0 0,0-1-1 0 0,-1 2 21 0 0,-41 69-480 0 0,42-70 495 0 0,-11 29 3 0 0,2 0 1 0 0,0 1-1 0 0,3 0 1 0 0,0 1-1 0 0,2 0 1 0 0,2 0-1 0 0,0 0 1 0 0,3 0-1 0 0,1 0 1 0 0,1 0 0 0 0,3 13-19 0 0,0-16 8 0 0,2 1 0 0 0,1-1 1 0 0,1-1-1 0 0,1 1 1 0 0,2-1-1 0 0,1-1 1 0 0,1-1-1 0 0,2 0 1 0 0,0 0-1 0 0,2-2 0 0 0,1 0 1 0 0,12 12-9 0 0,-21-26-21 0 0,0-1 0 0 0,1 0-1 0 0,0-1 1 0 0,1 0 0 0 0,-1-1 0 0 0,2-1 0 0 0,-1 1-1 0 0,1-2 1 0 0,0 0 0 0 0,1 0 0 0 0,0-2 0 0 0,-1 1 0 0 0,1-2-1 0 0,1 0 1 0 0,-1 0 0 0 0,0-1 0 0 0,13-1 21 0 0,-26-2-162 0 0,0 0 1 0 0,0 0-1 0 0,0 0 1 0 0,0 0 0 0 0,-1 0-1 0 0,1 0 1 0 0,0 0-1 0 0,0 0 1 0 0,-1-1-1 0 0,1 1 1 0 0,-1 0-1 0 0,1 0 1 0 0,-1-1-1 0 0,1 1 1 0 0,-1 0-1 0 0,0-1 1 0 0,0 1 0 0 0,1-1-1 0 0,-1 1 1 0 0,0 0-1 0 0,0-1 1 0 0,-1 1-1 0 0,1 0 1 0 0,0-1-1 0 0,0 1 1 0 0,-1-1-1 0 0,1 1 1 0 0,-1 0-1 0 0,1 0 1 0 0,-1-1-1 0 0,1 1 1 0 0,-1 0 0 0 0,0 0-1 0 0,0 0 1 0 0,1-1-1 0 0,-1 1 1 0 0,0 0-1 0 0,0 0 1 0 0,0 0-1 0 0,0 1 1 0 0,0-1-1 0 0,-1 0 162 0 0,-22-20-8971 0 0,13 16 456 0 0</inkml:trace>
  <inkml:trace contextRef="#ctx0" brushRef="#br0" timeOffset="58351.466">2642 6547 17268 0 0,'0'0'1463'0'0,"0"0"-998"0"0,0 0-204 0 0,0 0 198 0 0,0 0 111 0 0,0 0 6 0 0,0 0-72 0 0,37-4-76 0 0,118-15-40 0 0,268-61 1260 0 0,-202 33-5814 0 0,-180 39-1252 0 0,-14 0-5963 0 0</inkml:trace>
  <inkml:trace contextRef="#ctx0" brushRef="#br0" timeOffset="59125.038">4133 6267 5297 0 0,'0'0'1941'0'0,"0"0"-486"0"0,0 0-69 0 0,0 0 57 0 0,0 0-58 0 0,0 0-209 0 0,0 0-234 0 0,0 0-205 0 0,0 0-152 0 0,0 0-82 0 0,0 0 21 0 0,0 0 70 0 0,0 0 111 0 0,9-2 111 0 0,73-41 1610 0 0,-65 27-2231 0 0,-1-1-1 0 0,-1-1 0 0 0,0 0 0 0 0,-1-1 0 0 0,-1-1 1 0 0,-1 0-1 0 0,-1 0 0 0 0,-1-2 0 0 0,0 1 1 0 0,-2-1-1 0 0,1-6-194 0 0,-2-2 106 0 0,-6 29-132 0 0,-1 1-66 0 0,1 24-883 0 0,28 126 895 0 0,59 218 279 0 0,-70-301-195 0 0,-2 0 0 0 0,-3 0 0 0 0,-3 2 0 0 0,-3-1 0 0 0,-3 1 0 0 0,-4 0 0 0 0,-2 0 0 0 0,-3-1 0 0 0,-3 1 0 0 0,-3-1 0 0 0,-3-1 0 0 0,-5 6-4 0 0,3-25-27 0 0,-3-2 0 0 0,-1 0 0 0 0,-3-1 0 0 0,-1-1 0 0 0,-2-1 1 0 0,-2-2-1 0 0,-2 0 0 0 0,-6 2 27 0 0,34-39 13 0 0,0-1 0 0 0,0 1 0 0 0,0-1 1 0 0,-1 0-1 0 0,0 0 0 0 0,0 0 0 0 0,0 0 0 0 0,0 0 1 0 0,0 0-1 0 0,0-1 0 0 0,-1 0 0 0 0,1 0 0 0 0,-1 0 0 0 0,0 0 1 0 0,1 0-1 0 0,-1-1 0 0 0,0 1 0 0 0,0-1 0 0 0,0 0 1 0 0,0 0-1 0 0,0-1 0 0 0,0 1 0 0 0,-1-1 0 0 0,1 0 0 0 0,0 0 1 0 0,0 0-1 0 0,0-1 0 0 0,0 1 0 0 0,0-1 0 0 0,0 0 0 0 0,0 0 1 0 0,0-1-1 0 0,0 1 0 0 0,-2-2-13 0 0,-1-9 15 0 0,1-1-1 0 0,0 0 1 0 0,1 0-1 0 0,0-1 1 0 0,1 0 0 0 0,0 0-1 0 0,2 0 1 0 0,-1 0 0 0 0,2 0-1 0 0,0 0 1 0 0,0 0-1 0 0,2-1 1 0 0,1-11-15 0 0,-2 13 15 0 0,4-42 35 0 0,2 1 1 0 0,3 0-1 0 0,2 1 0 0 0,2 0 0 0 0,2 0 0 0 0,3 2 0 0 0,14-28-50 0 0,-19 46 42 0 0,2 0 0 0 0,1 1 0 0 0,1 1-1 0 0,1 0 1 0 0,2 1 0 0 0,2 1 0 0 0,0 2 0 0 0,2 0 0 0 0,0 1-1 0 0,2 1 1 0 0,6-3-42 0 0,-26 24-101 0 0,0 0-1 0 0,0 1 1 0 0,0-1-1 0 0,0 1 1 0 0,1 1-1 0 0,-1-1 1 0 0,1 1-1 0 0,-1 0 1 0 0,1 0-1 0 0,0 1 1 0 0,0 0-1 0 0,0 0 1 0 0,-1 1-1 0 0,1 0 1 0 0,0 0-1 0 0,0 1 1 0 0,1-1 101 0 0,19 14-4141 0 0,-15-6-2861 0 0,-6-4-3835 0 0</inkml:trace>
  <inkml:trace contextRef="#ctx0" brushRef="#br0" timeOffset="59290.964">4995 6665 18940 0 0,'0'0'755'0'0,"0"0"-170"0"0,0 0 17 0 0,0 0 57 0 0,0 0-38 0 0,0 0-114 0 0,0 0-166 0 0,-4 31-129 0 0,-10 97-130 0 0,14-71-266 0 0,21-19-1905 0 0,-8-31-8241 0 0,-12-7 5316 0 0,0-4-673 0 0</inkml:trace>
  <inkml:trace contextRef="#ctx0" brushRef="#br0" timeOffset="59469.362">4835 6481 7034 0 0,'0'0'3000'0'0,"0"0"-231"0"0,0 0-457 0 0,0 0-759 0 0,0 0-737 0 0,0 0-512 0 0,0 0-296 0 0,0 0-216 0 0,-55-196-288 0 0,64 193-425 0 0,0-1-767 0 0,6 4-1225 0 0,-1 0-1912 0 0,-6 0-1920 0 0</inkml:trace>
  <inkml:trace contextRef="#ctx0" brushRef="#br0" timeOffset="59720.442">5606 6378 16556 0 0,'0'0'1082'0'0,"0"0"-189"0"0,0 0 73 0 0,0 0 164 0 0,0 0-28 0 0,0 0-157 0 0,0 0-205 0 0,0 0-204 0 0,0 0-122 0 0,0 0-127 0 0,0 0-74 0 0,-2 35-53 0 0,-10 109-89 0 0,-3-56 5 0 0,-38 77-652 0 0,-19-78-4742 0 0,48-78 406 0 0,0-7-3842 0 0,19-2 6481 0 0,0 0-1065 0 0</inkml:trace>
  <inkml:trace contextRef="#ctx0" brushRef="#br0" timeOffset="59955.411">5328 6635 2505 0 0,'0'0'3424'0'0,"0"0"-356"0"0,0 0-421 0 0,0 0-405 0 0,0 0-338 0 0,0 0-322 0 0,0 0-322 0 0,0 0-264 0 0,0 0-200 0 0,0 0-166 0 0,0 0-130 0 0,0 0-81 0 0,0 0-79 0 0,11-22-28 0 0,36-69 0 0 0,-47 90-302 0 0,0 0-1 0 0,1 0 1 0 0,-1 0 0 0 0,0 0 0 0 0,0 0-1 0 0,1 0 1 0 0,-1 0 0 0 0,1 0 0 0 0,-1 0-1 0 0,1 0 1 0 0,-1 0 0 0 0,1 0 0 0 0,-1 0-1 0 0,1 0 1 0 0,0 1 0 0 0,-1-1 0 0 0,1 0-1 0 0,0 0 1 0 0,0 1 0 0 0,0-1 0 0 0,0 1-1 0 0,-1-1 1 0 0,1 1 0 0 0,0-1 0 0 0,0 1-1 0 0,0-1 1 0 0,0 1 0 0 0,0 0 0 0 0,0-1 0 0 0,0 1-1 0 0,0 0 1 0 0,0 0 0 0 0,0 0 0 0 0,1 0-1 0 0,-1 0 1 0 0,0 0 0 0 0,0 0 0 0 0,0 0-1 0 0,0 1 1 0 0,0-1 0 0 0,0 0 0 0 0,0 0-1 0 0,0 1 1 0 0,0-1 0 0 0,0 1 0 0 0,0-1-1 0 0,-1 1 1 0 0,2 0-10 0 0,2 1 88 0 0,267 120 1016 0 0,-145-67-2380 0 0,-37-40-6664 0 0,-70-19-1306 0 0,-15 0 3111 0 0</inkml:trace>
  <inkml:trace contextRef="#ctx0" brushRef="#br0" timeOffset="60622.171">5963 6562 2817 0 0,'0'0'1625'0'0,"0"0"-635"0"0,0 0-23 0 0,0 0 132 0 0,0 0 104 0 0,0 0 122 0 0,0 0 182 0 0,0 0 185 0 0,0 0 88 0 0,0 0-44 0 0,0 0-176 0 0,0 0-265 0 0,0 0-287 0 0,31-11-269 0 0,92-33-185 0 0,-121 44-531 0 0,1 0-1 0 0,-1 0 1 0 0,0-1 0 0 0,0 1 0 0 0,0-1 0 0 0,0 1 0 0 0,0-1-1 0 0,0 0 1 0 0,0 0 0 0 0,0 0 0 0 0,-1 0 0 0 0,1 0 0 0 0,0 0-1 0 0,0 0 1 0 0,-1-1 0 0 0,1 1 0 0 0,-1-1 0 0 0,1 1 0 0 0,-1-1-1 0 0,0 1 1 0 0,1-1 0 0 0,-1 0 0 0 0,0 0 0 0 0,0 1 0 0 0,0-1-1 0 0,0 0 1 0 0,0-1-23 0 0,1-5 124 0 0,2-2-67 0 0,1 0 1 0 0,-2 0-1 0 0,1 0 0 0 0,-1-1 1 0 0,-1 1-1 0 0,0-1 0 0 0,0 0 1 0 0,-1 1-1 0 0,-1-1 0 0 0,0 0 1 0 0,0-2-58 0 0,-2 10-46 0 0,0 0 0 0 0,0 1 0 0 0,0-1 0 0 0,-1 1 0 0 0,1 0 0 0 0,-1 0 0 0 0,1 0 0 0 0,-1 0 0 0 0,0 0 0 0 0,0 1 0 0 0,1-1 0 0 0,-1 1 0 0 0,0-1 0 0 0,-1 1 0 0 0,1 0 0 0 0,0 0 0 0 0,0 1 0 0 0,0-1 0 0 0,-1 1 0 0 0,1 0 0 0 0,0-1 0 0 0,0 1 0 0 0,-1 1 0 0 0,1-1 0 0 0,0 0 0 0 0,0 1 0 0 0,-1 0 0 0 0,1-1 0 0 0,0 1 0 0 0,0 1 0 0 0,0-1 0 0 0,0 0 1 0 0,0 1-1 0 0,0-1 0 0 0,0 1 0 0 0,1 0 46 0 0,-9 6-162 0 0,1 0 0 0 0,1 1 0 0 0,0 0 1 0 0,0 1-1 0 0,1 0 0 0 0,0 0 0 0 0,0 1 0 0 0,2-1 1 0 0,-1 2-1 0 0,1-1 0 0 0,1 1 0 0 0,0 0 1 0 0,0 0-1 0 0,1 0 0 0 0,1 1 0 0 0,0-1 0 0 0,1 1 1 0 0,0 0-1 0 0,1 0 0 0 0,1 0 0 0 0,0 0 1 0 0,0-1-1 0 0,2 10 162 0 0,-1-16-178 0 0,0 1 0 0 0,1-1 0 0 0,-1 0-1 0 0,1 1 1 0 0,0-1 0 0 0,1 0 0 0 0,-1-1 0 0 0,1 1 0 0 0,1 0 0 0 0,-1-1 0 0 0,1 1 0 0 0,0-1 0 0 0,0 0 0 0 0,0 0 0 0 0,1-1 0 0 0,-1 1-1 0 0,1-1 1 0 0,0 0 0 0 0,1-1 0 0 0,-1 1 0 0 0,1-1 0 0 0,-1 0 0 0 0,1 0 0 0 0,0 0 0 0 0,0-1 0 0 0,0 0 0 0 0,0-1 0 0 0,1 1-1 0 0,-1-1 1 0 0,1 0 0 0 0,-1 0 0 0 0,0-1 0 0 0,1 0 0 0 0,0 0 178 0 0,1 0-5 0 0,-1 0 1 0 0,1-1-1 0 0,0 0 0 0 0,-1 0 0 0 0,1 0 1 0 0,-1-1-1 0 0,1-1 0 0 0,-1 1 1 0 0,0-1-1 0 0,0 0 0 0 0,5-3 5 0 0,24-17 162 0 0,-1-1 0 0 0,-1-2 0 0 0,-1-1 1 0 0,-1-1-1 0 0,3-7-162 0 0,75-100 3635 0 0,-92 95-167 0 0,-18 39-2581 0 0,0 1-124 0 0,-32 38 42 0 0,27-30-892 0 0,0 0 0 0 0,0 1 0 0 0,0-1 0 0 0,1 1 0 0 0,1 0 0 0 0,0 1 0 0 0,0-1 0 0 0,0 0 0 0 0,1 1 0 0 0,1 0 0 0 0,-1-1 0 0 0,2 1 0 0 0,-1 0 0 0 0,2 9 87 0 0,1-16 24 0 0,0 0 0 0 0,0 0 0 0 0,0 0 0 0 0,1 0-1 0 0,-1 0 1 0 0,1 0 0 0 0,0-1 0 0 0,-1 1-1 0 0,1-1 1 0 0,0 0 0 0 0,1 0 0 0 0,-1 0-1 0 0,0 0 1 0 0,1 0 0 0 0,-1-1 0 0 0,0 0-1 0 0,1 0 1 0 0,0 0 0 0 0,-1 0 0 0 0,1 0-1 0 0,0 0 1 0 0,-1-1 0 0 0,1 0 0 0 0,0 0 0 0 0,0 0-1 0 0,-1 0 1 0 0,1-1 0 0 0,0 1 0 0 0,0-1-1 0 0,-1 0 1 0 0,1 0 0 0 0,-1-1 0 0 0,1 1-1 0 0,-1 0 1 0 0,1-1 0 0 0,-1 0 0 0 0,0 0-1 0 0,0 0 1 0 0,0 0 0 0 0,0-1 0 0 0,0 1 0 0 0,-1-1-1 0 0,1 0 1 0 0,0 0-24 0 0,31-37 421 0 0,-1-2 1 0 0,-3-1-1 0 0,-1-1 0 0 0,-2-2 1 0 0,-3 0-1 0 0,-1-2 1 0 0,-2 0-1 0 0,6-27-421 0 0,-24 66-1 0 0,3-3-63 0 0,-1-1-1 0 0,0 0 1 0 0,-1-1-1 0 0,0 1 1 0 0,-1-1-1 0 0,-1 1 1 0 0,0-1-1 0 0,-1 0 1 0 0,-1 0-1 0 0,0 0 1 0 0,0 0-1 0 0,-1 0 1 0 0,-1 1-1 0 0,-1-1 1 0 0,0 0-1 0 0,0 1 1 0 0,-2 0-1 0 0,1 0 1 0 0,-2 0 0 0 0,0 0-1 0 0,0 1 1 0 0,-1 0-1 0 0,-4-5 65 0 0,8 14-25 0 0,0-1 0 0 0,0 1 1 0 0,0 0-1 0 0,-1 0 0 0 0,1 0 0 0 0,-1 0 0 0 0,0 1 0 0 0,0-1 1 0 0,0 1-1 0 0,0 0 0 0 0,0 0 0 0 0,0 0 0 0 0,-1 1 0 0 0,1 0 0 0 0,-1-1 1 0 0,1 2-1 0 0,-1-1 0 0 0,1 0 0 0 0,-1 1 0 0 0,0 0 0 0 0,1 0 1 0 0,-1 0-1 0 0,1 1 0 0 0,-1 0 0 0 0,1-1 0 0 0,-1 1 0 0 0,1 1 0 0 0,-1-1 1 0 0,1 1-1 0 0,0 0 0 0 0,0 0 0 0 0,0 0 0 0 0,0 0 0 0 0,0 1 1 0 0,-2 1 24 0 0,-8 11-9 0 0,0 0-1 0 0,1 1 1 0 0,1 0 0 0 0,0 1 0 0 0,1 0 0 0 0,1 1 0 0 0,1 0 0 0 0,0 1 0 0 0,1 0 0 0 0,1 0 0 0 0,1 1 0 0 0,1 0 0 0 0,1 0-1 0 0,0 0 1 0 0,2 1 0 0 0,0-1 0 0 0,1 1 0 0 0,1-1 0 0 0,1 1 0 0 0,1-1 0 0 0,2 6 9 0 0,-1-11 24 0 0,1-1 1 0 0,0 0-1 0 0,1 0 1 0 0,1 0-1 0 0,0-1 0 0 0,1 0 1 0 0,0 0-1 0 0,1 0 1 0 0,0-1-1 0 0,1-1 0 0 0,1 1 1 0 0,-1-1-1 0 0,2-1 1 0 0,0 0-1 0 0,0 0 1 0 0,0-1-1 0 0,1-1 0 0 0,1 0 1 0 0,0 0-1 0 0,0-1 1 0 0,0-1-1 0 0,0 0 0 0 0,1-1 1 0 0,0-1-1 0 0,0 0 1 0 0,4 0-25 0 0,11 0-70 0 0,-1-1 0 0 0,1-1 0 0 0,0-1 0 0 0,0-2 0 0 0,0-1 1 0 0,-1-1-1 0 0,1-2 0 0 0,-1-1 0 0 0,14-5 70 0 0,19-9-4237 0 0,-3-6-3912 0 0,-40 18-2280 0 0</inkml:trace>
  <inkml:trace contextRef="#ctx0" brushRef="#br0" timeOffset="61630.081">8005 5991 6785 0 0,'0'0'1820'0'0,"0"0"-269"0"0,0 0-145 0 0,0 0 7 0 0,0 0-34 0 0,0 0-124 0 0,0 0-115 0 0,0 0-99 0 0,0 0-127 0 0,-32-3-157 0 0,-98-4-151 0 0,128 6-582 0 0,-1 1 1 0 0,1 0-1 0 0,-1-1 1 0 0,1 1-1 0 0,-1 0 1 0 0,1 0 0 0 0,-1 0-1 0 0,0 0 1 0 0,1 1-1 0 0,-1-1 1 0 0,1 1-1 0 0,0 0 1 0 0,-1-1-1 0 0,1 1 1 0 0,-1 0-1 0 0,1 0 1 0 0,0 1-1 0 0,0-1 1 0 0,0 0-1 0 0,0 1 1 0 0,0-1-1 0 0,0 1 1 0 0,0 0-1 0 0,0 0 1 0 0,0-1-1 0 0,1 1 1 0 0,-2 2-25 0 0,-3 5 109 0 0,-10 10-37 0 0,2 1 0 0 0,0 0 0 0 0,1 1 0 0 0,2 1 0 0 0,0 0 0 0 0,1 0 0 0 0,1 1 0 0 0,1 1 0 0 0,1-1 0 0 0,1 1 0 0 0,1 0 0 0 0,1 1 0 0 0,2-1 0 0 0,0 1 0 0 0,2-1 0 0 0,0 1 0 0 0,3 17-72 0 0,-2-35 23 0 0,1-1 1 0 0,-1 1-1 0 0,1 0 0 0 0,0 0 1 0 0,1-1-1 0 0,-1 1 0 0 0,1-1 1 0 0,1 0-1 0 0,-1 0 0 0 0,1 0 1 0 0,0 0-1 0 0,0-1 0 0 0,1 1 1 0 0,0-1-1 0 0,0 0 0 0 0,0-1 1 0 0,0 1-1 0 0,1-1 0 0 0,0 0 1 0 0,0 0-1 0 0,0-1 0 0 0,0 0 0 0 0,0 0 1 0 0,1 0-1 0 0,0-1 0 0 0,-1 0 1 0 0,1 0-1 0 0,0-1 0 0 0,0 1 1 0 0,0-2-1 0 0,0 1 0 0 0,0-1 1 0 0,0 0-1 0 0,0 0 0 0 0,0-1 1 0 0,0 0-1 0 0,0 0 0 0 0,-1-1 1 0 0,1 0-1 0 0,0 0 0 0 0,-1 0 1 0 0,1-1-1 0 0,5-3-23 0 0,8-10 128 0 0,-1-2-1 0 0,0 0 1 0 0,-1-1-1 0 0,-1-1 1 0 0,-1-1 0 0 0,-1 0-1 0 0,-1-1 1 0 0,-1 0-1 0 0,-1-1 1 0 0,0 0 0 0 0,-2-1-1 0 0,-1-1 1 0 0,3-15-128 0 0,-2 11-14 0 0,-1-1 0 0 0,-2 0 0 0 0,-1 0 0 0 0,-2-1 0 0 0,0 0 1 0 0,-3 0-1 0 0,0-13 14 0 0,-18-8 14 0 0,7 65-1418 0 0,9-1 1396 0 0,1 0-1 0 0,1 0 1 0 0,0 0 0 0 0,1 0-1 0 0,0 0 1 0 0,0 0 0 0 0,1 0 0 0 0,1-1-1 0 0,0 0 1 0 0,1 1 0 0 0,0-1-1 0 0,0-1 1 0 0,1 1 0 0 0,1-1-1 0 0,-1 0 1 0 0,2-1 0 0 0,0 1 0 0 0,0-1-1 0 0,0-1 1 0 0,1 0 0 0 0,0 0-1 0 0,1-1 1 0 0,0 0 0 0 0,0 0-1 0 0,0-1 1 0 0,1 0 0 0 0,0-1 0 0 0,0-1-1 0 0,0 0 1 0 0,1 0 0 0 0,-1-1-1 0 0,1 0 1 0 0,0-1 0 0 0,0 0 0 0 0,0-1-1 0 0,1-1 9 0 0,9 0 116 0 0,-8 1 5 0 0,-1 0 0 0 0,1-2 0 0 0,0 0 0 0 0,0 0 0 0 0,-1-2 0 0 0,1 1 0 0 0,-1-2 0 0 0,0 0 0 0 0,2-1-121 0 0,17-12 123 0 0,-1-2 1 0 0,0-2 0 0 0,-2 0 0 0 0,-1-2 0 0 0,0-1 0 0 0,-2-2 0 0 0,-1 0 0 0 0,-1-2 0 0 0,16-23-124 0 0,0 3 42 0 0,-39 47-48 0 0,-1 0 1 0 0,1 0-1 0 0,-1 0 1 0 0,1-1-1 0 0,-1 1 1 0 0,1 0-1 0 0,-1 0 0 0 0,1 1 1 0 0,0-1-1 0 0,0 0 1 0 0,-1 0-1 0 0,1 0 1 0 0,0 0-1 0 0,0 1 0 0 0,0-1 1 0 0,0 0-1 0 0,0 1 1 0 0,0-1-1 0 0,0 1 0 0 0,0-1 1 0 0,0 1-1 0 0,0-1 1 0 0,1 1-1 0 0,-1 0 1 0 0,0-1-1 0 0,0 1 0 0 0,0 0 1 0 0,0 0-1 0 0,1 0 1 0 0,-1 0-1 0 0,0 0 0 0 0,0 0 1 0 0,0 0-1 0 0,0 1 1 0 0,1-1-1 0 0,-1 0 1 0 0,0 1-1 0 0,0-1 0 0 0,0 1 1 0 0,0-1-1 0 0,0 1 1 0 0,0-1-1 0 0,0 1 6 0 0,10 19 4 0 0,0 0 0 0 0,1-1 0 0 0,1-1-1 0 0,1 0 1 0 0,0-1 0 0 0,1 0 0 0 0,1-1 0 0 0,1-1 0 0 0,17 12-4 0 0,-17-14-38 0 0,0 0 1 0 0,0-2 0 0 0,2 0-1 0 0,-1-1 1 0 0,1-1 0 0 0,1-1-1 0 0,0 0 1 0 0,8 1 37 0 0,3-17-3208 0 0,-17-10-6238 0 0,-12 16 7366 0 0,3-3-7982 0 0</inkml:trace>
  <inkml:trace contextRef="#ctx0" brushRef="#br0" timeOffset="61883.195">9507 5630 12123 0 0,'0'0'1353'0'0,"0"0"-66"0"0,0 0 69 0 0,0 0-33 0 0,0 0-206 0 0,0 0-223 0 0,-29 32-187 0 0,-93 102-164 0 0,-13 15 299 0 0,-272 312-1110 0 0,395-448-37 0 0,2 0 1 0 0,0 1 0 0 0,1 0 0 0 0,0 1 0 0 0,1-1 0 0 0,0 2 0 0 0,1-1 0 0 0,-1 7 304 0 0,8-21-148 0 0,-1 0 0 0 0,1-1 0 0 0,0 1 0 0 0,-1 0 0 0 0,1 0 0 0 0,0 0 0 0 0,0 0 0 0 0,-1 0 0 0 0,1 0 0 0 0,0 0 0 0 0,0 0 0 0 0,0 0 0 0 0,0-1 0 0 0,0 1 0 0 0,0 0 0 0 0,0 0 0 0 0,1 0-1 0 0,-1 0 1 0 0,0 0 0 0 0,0 0 0 0 0,1 0 0 0 0,-1 0 0 0 0,1-1 0 0 0,-1 1 0 0 0,1 0 0 0 0,-1 0 0 0 0,1-1 0 0 0,-1 1 0 0 0,1 0 0 0 0,0 0 0 0 0,-1-1 0 0 0,1 1 0 0 0,0-1 0 0 0,-1 1 0 0 0,1-1 0 0 0,0 1 0 0 0,0-1 0 0 0,0 1 0 0 0,0-1 0 0 0,-1 0 0 0 0,1 1 0 0 0,0-1 0 0 0,0 0 0 0 0,0 0 0 0 0,0 0 0 0 0,0 1 0 0 0,0-1 0 0 0,0 0 0 0 0,0 0-1 0 0,0-1 1 0 0,0 1 0 0 0,0 0 0 0 0,-1 0 0 0 0,1 0 0 0 0,0-1 0 0 0,0 1 148 0 0,49-18-9423 0 0,-39 14 8292 0 0</inkml:trace>
  <inkml:trace contextRef="#ctx0" brushRef="#br0" timeOffset="62142.679">9658 5858 9394 0 0,'0'0'4144'0'0,"0"0"-2112"0"0,0 0-742 0 0,0 0-79 0 0,0 0-125 0 0,0 0-204 0 0,0 0-166 0 0,0 0-76 0 0,0 0-53 0 0,0 0-47 0 0,0 0-74 0 0,0 0-121 0 0,0 0-77 0 0,-6 28-101 0 0,-16 86-75 0 0,15 13-839 0 0,17-96-1776 0 0,-5-22-1463 0 0,2-4-4362 0 0,-1-2 92 0 0</inkml:trace>
  <inkml:trace contextRef="#ctx0" brushRef="#br0" timeOffset="62395.571">9711 5332 15075 0 0,'0'0'848'0'0,"0"0"-335"0"0,0 0-313 0 0,0 0-184 0 0,0 0-321 0 0,0 0-271 0 0,0 0-32 0 0,0 0 8 0 0,0 0-64 0 0,0 0-512 0 0,0 0-1017 0 0,0 0-1840 0 0,0 0-2464 0 0</inkml:trace>
  <inkml:trace contextRef="#ctx0" brushRef="#br0" timeOffset="62640.038">10424 5549 11747 0 0,'0'0'3028'0'0,"0"0"-1071"0"0,0 0-534 0 0,0 0-214 0 0,0 0-253 0 0,0 0-209 0 0,0 0-121 0 0,0 0-89 0 0,0 0-57 0 0,-32 19-85 0 0,-99 61-103 0 0,-2 23 227 0 0,83-41-658 0 0,49-60 102 0 0,0-1-1 0 0,0 1 0 0 0,0 0 0 0 0,0 0 1 0 0,0 0-1 0 0,1 0 0 0 0,-1 0 0 0 0,1 0 0 0 0,0 0 1 0 0,-1 0-1 0 0,1 1 0 0 0,0-1 0 0 0,0 0 1 0 0,0 0-1 0 0,1 0 0 0 0,-1 0 0 0 0,0 0 1 0 0,1 0-1 0 0,-1 0 0 0 0,1 0 0 0 0,0 0 0 0 0,0 0 1 0 0,0 0-1 0 0,0 0 0 0 0,0 0 0 0 0,0-1 1 0 0,0 1-1 0 0,0 0 0 0 0,1-1 0 0 0,-1 1 1 0 0,1-1-1 0 0,-1 1 0 0 0,1-1 0 0 0,0 0 0 0 0,0 1 38 0 0,88 40-815 0 0,-78-38 782 0 0,0 1 0 0 0,0 0-1 0 0,0 0 1 0 0,-1 1 0 0 0,1 0-1 0 0,-2 1 1 0 0,1 1 0 0 0,9 8 33 0 0,-19-15 31 0 0,0 0 1 0 0,0 0-1 0 0,1 0 1 0 0,-1 0-1 0 0,0 0 1 0 0,-1 0-1 0 0,1 1 1 0 0,0-1-1 0 0,0 1 1 0 0,0-1-1 0 0,-1 0 1 0 0,1 1 0 0 0,-1-1-1 0 0,1 1 1 0 0,-1-1-1 0 0,0 1 1 0 0,1-1-1 0 0,-1 1 1 0 0,0 0-1 0 0,0-1 1 0 0,0 1-1 0 0,0-1 1 0 0,0 1-1 0 0,-1-1 1 0 0,1 1-1 0 0,0-1 1 0 0,-1 1-1 0 0,1-1 1 0 0,-1 1-1 0 0,0-1 1 0 0,1 1-1 0 0,-1-1 1 0 0,0 0-1 0 0,0 1 1 0 0,0-1-1 0 0,0 0 1 0 0,0 0-1 0 0,0 0 1 0 0,0 0-1 0 0,0 1 1 0 0,0-2-1 0 0,-1 1 1 0 0,1 0-1 0 0,0 0 1 0 0,-1 0-1 0 0,1 0 1 0 0,-2 0-32 0 0,-70 26-621 0 0,58-24-689 0 0,4-1-1167 0 0,1-1-3311 0 0,0-1-5423 0 0</inkml:trace>
  <inkml:trace contextRef="#ctx0" brushRef="#br0" timeOffset="64425.528">9726 5214 19396 0 0,'0'0'832'0'0,"0"0"-200"0"0,0 0-239 0 0,0 0-129 0 0,0 0 0 0 0,0 0-8 0 0,0 0-64 0 0,0 0-48 0 0,0 0-136 0 0,0 0-184 0 0,0 0-304 0 0,0 0-689 0 0,-2 0-863 0 0,2 7-1065 0 0,0 1-2248 0 0,0-1-4737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2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2801 0 0,'0'0'2260'0'0,"0"0"-718"0"0,0 0-265 0 0,0 0 120 0 0,0 0 142 0 0,0 0 32 0 0,0 0-94 0 0,0 0-187 0 0,0 0-198 0 0,0 0-180 0 0,0 0-178 0 0,3-3 1144 0 0,5 26-1246 0 0,-2-19-4041 0 0,4-1-3395 0 0,-4 0-3385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5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 58 6001 0 0,'0'0'3020'0'0,"0"0"-1507"0"0,0 0-413 0 0,0 0 41 0 0,0 0 103 0 0,0 0 90 0 0,0 0 9 0 0,0 0-150 0 0,0 0-239 0 0,0 0-251 0 0,0 0-246 0 0,-3-11-194 0 0,-11-36-121 0 0,8 80 354 0 0,-13 501 782 0 0,18-509-2162 0 0,8 92 1591 0 0,8-85-4854 0 0,13-8-5325 0 0,-26-24 1086 0 0</inkml:trace>
  <inkml:trace contextRef="#ctx0" brushRef="#br0" timeOffset="250.739">0 732 7001 0 0,'0'0'2562'0'0,"0"0"-2047"0"0,0 0-567 0 0,0 0 390 0 0,0 0 552 0 0,0 0 328 0 0,0 0 88 0 0,0 0-93 0 0,0 0-203 0 0,38-3-241 0 0,121-10-201 0 0,24-19 473 0 0,-138 22-950 0 0,-9 1-251 0 0,0 2-1 0 0,0 1 0 0 0,1 2 1 0 0,0 1-1 0 0,0 2 0 0 0,2 1 161 0 0,-16 7-2357 0 0,-12 4-3685 0 0,-8-4-3065 0 0</inkml:trace>
  <inkml:trace contextRef="#ctx0" brushRef="#br0" timeOffset="635.743">122 1111 6489 0 0,'0'0'1389'0'0,"0"0"-454"0"0,0 0 101 0 0,0 0 303 0 0,0 0 212 0 0,0 0-32 0 0,0 0-227 0 0,31-19-304 0 0,98-61-292 0 0,-58 50-2 0 0,-69 29-686 0 0,0 0 1 0 0,0 0-1 0 0,0 0 0 0 0,0 1 1 0 0,0-1-1 0 0,0 0 1 0 0,0 1-1 0 0,1 0 0 0 0,-1-1 1 0 0,0 1-1 0 0,0 0 1 0 0,1 0-1 0 0,-1 0 0 0 0,0 0 1 0 0,0 1-1 0 0,1-1 1 0 0,-1 1-1 0 0,0-1 0 0 0,0 1 1 0 0,0 0-1 0 0,0-1 1 0 0,1 1-1 0 0,-1 1 0 0 0,-1-1 1 0 0,1 0-1 0 0,0 0 1 0 0,0 1-1 0 0,0-1 0 0 0,-1 1 1 0 0,1-1-1 0 0,0 1 1 0 0,-1 0-1 0 0,0-1 0 0 0,1 1 1 0 0,-1 0-1 0 0,0 0 0 0 0,0 0 1 0 0,0 0-1 0 0,0 0 1 0 0,0 0-1 0 0,-1 1 0 0 0,1-1 1 0 0,-1 0-1 0 0,1 1-8 0 0,-3 9 108 0 0,0-1 0 0 0,-1 1 0 0 0,-1-1 0 0 0,0 1 0 0 0,0-1-1 0 0,-1 0 1 0 0,0-1 0 0 0,-1 1 0 0 0,-1-1 0 0 0,1 0 0 0 0,-1-1-1 0 0,-1 0 1 0 0,0 0 0 0 0,0 0 0 0 0,-6 4-108 0 0,-44 59 429 0 0,47-56-331 0 0,8-13-81 0 0,-1 1 1 0 0,1 0-1 0 0,0-1 0 0 0,1 1 1 0 0,-1 0-1 0 0,1 0 0 0 0,0 1 1 0 0,0-1-1 0 0,0 0 0 0 0,0 1 1 0 0,1-1-1 0 0,0 1 0 0 0,0 0 1 0 0,0-1-1 0 0,0 1 0 0 0,1 0 1 0 0,0-1-1 0 0,0 1 0 0 0,0 0 0 0 0,1 0 1 0 0,-1-1-1 0 0,1 1 0 0 0,0 1-17 0 0,3-2 43 0 0,0-1-1 0 0,0 0 0 0 0,0 1 0 0 0,0-1 1 0 0,1 0-1 0 0,-1-1 0 0 0,1 1 0 0 0,-1-1 1 0 0,1 0-1 0 0,0 0 0 0 0,0 0 0 0 0,0-1 1 0 0,0 0-1 0 0,0 0 0 0 0,0 0 0 0 0,1-1 1 0 0,-1 1-1 0 0,0-1 0 0 0,0 0 0 0 0,0-1 0 0 0,1 1 1 0 0,-1-1-1 0 0,4-1-42 0 0,16 1 117 0 0,47-23-1583 0 0,-51 10-1879 0 0,-1 0-3540 0 0,-13 7-3348 0 0</inkml:trace>
  <inkml:trace contextRef="#ctx0" brushRef="#br0" timeOffset="1301.916">832 1148 4409 0 0,'0'0'4057'0'0,"0"0"-1965"0"0,0 0-525 0 0,0 0 35 0 0,0 0-3 0 0,0 0-148 0 0,0 0-209 0 0,0 0-246 0 0,0 0-251 0 0,0 0-181 0 0,0 0-136 0 0,0 0-73 0 0,0 0-16 0 0,8-25 6 0 0,29-81 17 0 0,17 19 453 0 0,-35 65-602 0 0,150-173 969 0 0,-167 251-2520 0 0,6 95 1349 0 0,-7-149 2 0 0,0 0 0 0 0,1 0 1 0 0,-1 0-1 0 0,1 0 0 0 0,0 0 0 0 0,-1-1 1 0 0,1 1-1 0 0,0 0 0 0 0,0-1 1 0 0,0 1-1 0 0,0-1 0 0 0,1 0 1 0 0,-1 0-1 0 0,0 0 0 0 0,0 0 1 0 0,1 0-1 0 0,-1 0 0 0 0,1-1 0 0 0,-1 1 1 0 0,1-1-1 0 0,-1 0 0 0 0,1 1 1 0 0,-1-1-1 0 0,1 0 0 0 0,-1-1 1 0 0,1 1-1 0 0,-1 0 0 0 0,0-1 1 0 0,1 1-1 0 0,-1-1 0 0 0,1 0 0 0 0,-1 0 1 0 0,0 0-1 0 0,0 0 0 0 0,1 0 1 0 0,-1 0-1 0 0,0-1 0 0 0,0 1 1 0 0,0-1-1 0 0,0 1 0 0 0,0-1 1 0 0,-1 0-1 0 0,1 0 0 0 0,0 0 0 0 0,-1 0 1 0 0,0 0-1 0 0,1 0 0 0 0,-1 0 1 0 0,0 0-14 0 0,194-247 312 0 0,-133 183-436 0 0,-61 66 105 0 0,-1 0 0 0 0,1 0 0 0 0,0 0-1 0 0,0 0 1 0 0,0 0 0 0 0,0 0 0 0 0,0 0 0 0 0,0 1 0 0 0,0-1 0 0 0,-1 0 0 0 0,1 1 0 0 0,0-1 0 0 0,0 1 0 0 0,0-1 0 0 0,-1 1 0 0 0,1-1-1 0 0,0 1 1 0 0,0-1 0 0 0,-1 1 0 0 0,1 0 0 0 0,-1-1 0 0 0,1 1 0 0 0,0 0 0 0 0,-1 0 0 0 0,1-1 0 0 0,-1 1 0 0 0,0 0 0 0 0,1 0 0 0 0,-1 0 0 0 0,0 0-1 0 0,1-1 1 0 0,-1 1 0 0 0,0 0 0 0 0,0 0 0 0 0,0 0 0 0 0,0 0 0 0 0,0 0 0 0 0,0 0 0 0 0,0 0 0 0 0,0 0 0 0 0,0 0 0 0 0,0-1 0 0 0,-1 1-1 0 0,1 0 1 0 0,0 0 0 0 0,-1 0 19 0 0,-1 267 74 0 0,3-260-253 0 0,0 0 0 0 0,0 0 0 0 0,1 0 1 0 0,0 0-1 0 0,1 0 0 0 0,0-1 0 0 0,0 1 1 0 0,1-1-1 0 0,0 1 0 0 0,0-1 1 0 0,4 5 178 0 0,7 5-4191 0 0,1-2-3386 0 0,-12-12-1761 0 0</inkml:trace>
  <inkml:trace contextRef="#ctx0" brushRef="#br0" timeOffset="1699.751">1786 485 10434 0 0,'0'0'119'0'0,"0"0"-100"0"0,0 0 190 0 0,0 0 468 0 0,0 0 394 0 0,0 0 116 0 0,0 0-84 0 0,0 0-213 0 0,0 0-210 0 0,0 0-107 0 0,0 0-61 0 0,0 0-52 0 0,0 0-33 0 0,12 26-23 0 0,41 81-42 0 0,26 33 579 0 0,2 48-589 0 0,-55-138-302 0 0,-24-50 31 0 0,-1-1 0 0 0,0 1 0 0 0,0-1 0 0 0,0 1 0 0 0,0-1 0 0 0,0 1 0 0 0,1-1 0 0 0,-1 0 0 0 0,0 1 0 0 0,0-1 0 0 0,0 0 0 0 0,-1 0 0 0 0,1 0 0 0 0,0 0 0 0 0,0 0 0 0 0,0 0 0 0 0,-1 0 0 0 0,1 0 0 0 0,0 0 0 0 0,-1 0 1 0 0,1 0-1 0 0,-1 0 0 0 0,1 0 0 0 0,-1-1 0 0 0,0 1 0 0 0,1 0 0 0 0,-1 0 0 0 0,0-1 0 0 0,0 1 0 0 0,0 0 0 0 0,0-1-81 0 0,1-1 183 0 0,133-368 1444 0 0,-67 220-3312 0 0,-48 121-2551 0 0,2 2-3619 0 0,-16 20-3161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10498 0 0,'0'0'1558'0'0,"0"0"-469"0"0,0 0-400 0 0,0 0-105 0 0,0 0 21 0 0,0 0 35 0 0,0 0 34 0 0,0 0-77 0 0,0 0-94 0 0,0 0-124 0 0,0 0-119 0 0,0 0-95 0 0,0 0-59 0 0,-5 28-28 0 0,-15 88-42 0 0,12-45-100 0 0,1-32-3214 0 0,7-30-778 0 0,0-7 796 0 0,0 2-4543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5937 0 0,'0'0'264'0'0,"0"0"-472"0"0,0 0-432 0 0,0 0-368 0 0,0 0-640 0 0,0 0-1049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9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52 3937 0 0,'0'0'1204'0'0,"0"0"63"0"0,0 0 105 0 0,0 0 169 0 0,0 0 63 0 0,0 0-140 0 0,0 0-226 0 0,0 0-277 0 0,0 0-262 0 0,0 0-177 0 0,0 0-113 0 0,0 0-57 0 0,0 0-12 0 0,-3 5 11 0 0,-8 14 4 0 0,8-14-20 0 0,50-49 2037 0 0,-10 9-2104 0 0,-36 33-156 0 0,-1 2 51 0 0,0 0 29 0 0,0 0-3 0 0,-27 19 37 0 0,-30 25-497 0 0,53-38-1257 0 0,11-5-9113 0 0,0-1 1608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3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 6073 0 0,'0'0'3265'0'0,"0"0"-1630"0"0,0 0-507 0 0,0 0 35 0 0,0 0 93 0 0,0 0-29 0 0,0 0-197 0 0,0 0-214 0 0,0 0-198 0 0,0 0-154 0 0,0 0-110 0 0,29-15-88 0 0,88-44-78 0 0,-67 45 13 0 0,-49 13-197 0 0,0 1 0 0 0,1 0 0 0 0,-1 0 0 0 0,0 0 0 0 0,0 0 1 0 0,1 0-1 0 0,-1 0 0 0 0,0 0 0 0 0,0 0 0 0 0,0 0 0 0 0,1 1 0 0 0,-1-1 0 0 0,0 0 0 0 0,0 1 0 0 0,0-1 0 0 0,0 1 0 0 0,0-1 0 0 0,0 1 0 0 0,0 0 0 0 0,0 0 0 0 0,0-1 0 0 0,0 1 0 0 0,0 0 0 0 0,0 0 1 0 0,0 0-1 0 0,0 0 0 0 0,-1 0 0 0 0,1 0 0 0 0,0 0 0 0 0,-1 0 0 0 0,1 0 0 0 0,-1 0 0 0 0,1 0 0 0 0,-1 0 0 0 0,0 1 0 0 0,1-1 0 0 0,-1 0 0 0 0,0 0 0 0 0,0 0 0 0 0,0 1 0 0 0,0-1 0 0 0,0 0 0 0 0,0 0 1 0 0,0 1-1 0 0,0-1 0 0 0,0 0 0 0 0,-1 0 0 0 0,1 0 0 0 0,0 1 0 0 0,-1-1 0 0 0,1 0 0 0 0,-1 0-4 0 0,-1 5 50 0 0,0 0 1 0 0,-1 0 0 0 0,0 0-1 0 0,0-1 1 0 0,0 1-1 0 0,0-1 1 0 0,-1 0-1 0 0,0 0 1 0 0,0 0-1 0 0,0 0 1 0 0,-1-1-1 0 0,0 0 1 0 0,-2 2-51 0 0,-11 12 166 0 0,16-17-149 0 0,1 0 1 0 0,-1-1-1 0 0,1 1 1 0 0,-1 0-1 0 0,1 0 1 0 0,-1 0-1 0 0,1 0 1 0 0,0 1-1 0 0,-1-1 1 0 0,1 0-1 0 0,0 0 1 0 0,0 1-1 0 0,0-1 1 0 0,0 1-1 0 0,0-1 1 0 0,0 1-1 0 0,1-1 1 0 0,-1 1-1 0 0,0 0 1 0 0,1-1-1 0 0,-1 1 1 0 0,1 0-1 0 0,0-1 1 0 0,-1 1-1 0 0,1 0 1 0 0,0 0-1 0 0,0-1 1 0 0,0 1-1 0 0,0 0 1 0 0,0 0-1 0 0,1-1 1 0 0,-1 1-1 0 0,1 0 1 0 0,-1 0-1 0 0,1-1 1 0 0,-1 1-1 0 0,1-1 1 0 0,0 1-1 0 0,0 0 1 0 0,0-1-1 0 0,0 1 1 0 0,0-1-1 0 0,0 0 1 0 0,0 1-1 0 0,0-1 1 0 0,1 0-1 0 0,-1 0 1 0 0,0 0-1 0 0,1 0 1 0 0,-1 0-1 0 0,1 0 1 0 0,-1 0-1 0 0,1 0 1 0 0,0-1-1 0 0,-1 1 1 0 0,1 0-1 0 0,0-1 1 0 0,-1 0-18 0 0,17 3 216 0 0,-1-1 1 0 0,0-1 0 0 0,1-1 0 0 0,-1 0 0 0 0,1-2 0 0 0,-1 0 0 0 0,0 0-1 0 0,0-2 1 0 0,0 0 0 0 0,5-3-217 0 0,62-24-457 0 0,-50 15-7834 0 0,-27 12-2821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4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14715 0 0,'0'0'670'0'0,"0"0"-86"0"0,0 0-36 0 0,0 0 119 0 0,0 0 142 0 0,0 0 25 0 0,0 0-130 0 0,0 0-204 0 0,0 0-245 0 0,0 0-175 0 0,0 0-55 0 0,1 7 18 0 0,40 200 1065 0 0,-11-33-888 0 0,-9 0 1 0 0,-6 2-1 0 0,-9 13-220 0 0,-7-126-308 0 0,-3 0 0 0 0,-3 0-1 0 0,-3-1 1 0 0,-13 44 308 0 0,20-92-791 0 0,-1 4-1293 0 0,3-19-9870 0 0,1-3 5813 0 0</inkml:trace>
  <inkml:trace contextRef="#ctx0" brushRef="#br0" timeOffset="381.879">377 351 4713 0 0,'0'0'2271'0'0,"0"0"-1496"0"0,0 0-278 0 0,0 0 262 0 0,-31 36 335 0 0,-97 114 234 0 0,19-23 2224 0 0,93-109-3031 0 0,11-13-372 0 0,0-1 1 0 0,1 1-1 0 0,0 0 0 0 0,-1 1 0 0 0,2-1 0 0 0,-1 1 0 0 0,1 0 0 0 0,0 0 0 0 0,0 0 0 0 0,0 0 0 0 0,1 0 0 0 0,0 1 0 0 0,0-1 0 0 0,1 1 0 0 0,-1 2-149 0 0,43 18 777 0 0,122 5 1821 0 0,-66-6-1440 0 0,-81-20-1031 0 0,0 0 0 0 0,-1 1 0 0 0,1 1 0 0 0,-2 0-1 0 0,1 1 1 0 0,-1 1 0 0 0,0 0 0 0 0,-1 1 0 0 0,-1 1-1 0 0,1 0 1 0 0,-2 0 0 0 0,0 1 0 0 0,4 6-127 0 0,27 75-250 0 0,-39-82-1760 0 0,-3-9-2107 0 0,1 0-3532 0 0,-1 0-2253 0 0</inkml:trace>
  <inkml:trace contextRef="#ctx0" brushRef="#br0" timeOffset="628.417">891 1036 11106 0 0,'0'0'2073'0'0,"0"0"-1058"0"0,0 0-247 0 0,0 0 99 0 0,0 0 36 0 0,0 0-118 0 0,0 0-182 0 0,0 0-204 0 0,0 0-169 0 0,0 0-103 0 0,0 0-92 0 0,-1 27-81 0 0,-1 85-70 0 0,6-75-275 0 0,-3-36-3006 0 0,-1 2-3652 0 0,0-3-863 0 0</inkml:trace>
  <inkml:trace contextRef="#ctx0" brushRef="#br0" timeOffset="796.434">760 535 13659 0 0,'0'0'2809'0'0,"0"0"-2273"0"0,0 0-296 0 0,0 0-264 0 0,0 0-368 0 0,0 0-625 0 0,0 0-567 0 0,0 0-440 0 0,0 0-1425 0 0,0 0-5305 0 0</inkml:trace>
  <inkml:trace contextRef="#ctx0" brushRef="#br0" timeOffset="1267.829">1038 410 11514 0 0,'0'0'1077'0'0,"0"0"-222"0"0,0 0 57 0 0,0 0 193 0 0,0 0 38 0 0,0 0-108 0 0,0 0-151 0 0,0 0-126 0 0,0 0-71 0 0,0 0-59 0 0,0 0-44 0 0,35-5-48 0 0,110-16-79 0 0,-29-2 509 0 0,59-20-1466 0 0,-168 40-981 0 0,-7 2-3288 0 0,-1 1-4613 0 0,-1 0 2373 0 0</inkml:trace>
  <inkml:trace contextRef="#ctx0" brushRef="#br0" timeOffset="1513.862">1136 715 10418 0 0,'0'0'1254'0'0,"0"0"-94"0"0,0 0 180 0 0,0 0 159 0 0,0 0-96 0 0,0 0-261 0 0,0 0-263 0 0,0 0-215 0 0,0 0-148 0 0,0 0-143 0 0,33-10-113 0 0,103-31-71 0 0,1-7 65 0 0,-79 26-2651 0 0,6 5-7547 0 0,-50 15 934 0 0</inkml:trace>
  <inkml:trace contextRef="#ctx0" brushRef="#br0" timeOffset="2197.454">679 583 3825 0 0,'0'0'1059'0'0,"0"0"-130"0"0,0 0 75 0 0,0 0 149 0 0,0 0-1 0 0,0 0-161 0 0,0 0-195 0 0,0 0-156 0 0,0 0-42 0 0,0 0 24 0 0,0 0-4 0 0,0 0-53 0 0,0 0-105 0 0,3 3-113 0 0,8 12-41 0 0,-8-11-17 0 0,7-11 4043 0 0,13-19-3180 0 0,-23 26-1034 0 0,0 0 1 0 0,0 0-8 0 0,0 0-14 0 0,0 0-2 0 0,0 0 20 0 0,0 0 20 0 0,-1 7-1148 0 0,6-3-8433 0 0,-3-4-1403 0 0</inkml:trace>
  <inkml:trace contextRef="#ctx0" brushRef="#br0" timeOffset="3885.756">608 178 0 0 0,'0'0'532'0'0,"0"0"130"0"0,0 0-33 0 0,0 0-59 0 0,0 0-49 0 0,0 0-37 0 0,-4-1-11 0 0,1 1-291 0 0,1 0 0 0 0,0 0-1 0 0,0 0 1 0 0,0 0-1 0 0,0 1 1 0 0,0-1-1 0 0,0 1 1 0 0,0-1 0 0 0,0 1-1 0 0,0 0 1 0 0,0-1-1 0 0,0 1 1 0 0,1 0-1 0 0,-1 1 1 0 0,0-1 0 0 0,0 0-1 0 0,1 0 1 0 0,-1 1-1 0 0,1-1 1 0 0,-1 1-1 0 0,1-1 1 0 0,0 1-1 0 0,-1-1 1 0 0,1 1 0 0 0,0 0-1 0 0,0 0 1 0 0,0 0-182 0 0,-1 1 164 0 0,-25 29 1565 0 0,-1 0 0 0 0,-2-2 0 0 0,-1-2 0 0 0,-31 23-1729 0 0,-13 18 1919 0 0,6-4-709 0 0,17-23-858 0 0,-33 42 37 0 0,66-69-857 0 0,20-15-611 0 0,14-7-2810 0 0,-8 3-574 0 0,-5 1-5362 0 0</inkml:trace>
  <inkml:trace contextRef="#ctx0" brushRef="#br0" timeOffset="4948.948">889 1194 0 0 0,'0'0'84'0'0,"0"0"227"0"0,0 0 2 0 0,0 0-31 0 0,0 33 6656 0 0,1 11-866 0 0,10-40-591 0 0,28-5-4136 0 0,13-21-65 0 0,31-13-612 0 0,-63 33-1754 0 0,-6 10-4787 0 0,-11-4 714 0 0,2 0-5321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5753 0 0,'0'0'1541'0'0,"0"0"-713"0"0,0 0-356 0 0,0 0 119 0 0,0 0 266 0 0,0 0 265 0 0,0 0 137 0 0,0 0-51 0 0,0 0-153 0 0,0 0-166 0 0,0 0-134 0 0,12 0-119 0 0,100-4 1778 0 0,117-51 599 0 0,-165 38-2868 0 0,-37 15-3710 0 0,-27 2 1690 0 0,-9 11-9270 0 0,5-7 5192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1656 0 0,'0'0'1711'0'0,"0"0"-677"0"0,0 0 1 0 0,0 0 277 0 0,0 0 227 0 0,0 0 39 0 0,0 0-127 0 0,0 0-180 0 0,0 0-183 0 0,35-3-153 0 0,111-13-146 0 0,75-5 1604 0 0,-18 25-1921 0 0,-193-3-998 0 0,27 5-481 0 0,-23 1-7949 0 0,-12-7 5297 0 0,-2 0-457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9018 0 0,'0'0'1416'0'0,"0"0"-640"0"0,0 0 105 0 0,0 0 199 0 0,0 0 112 0 0,0 0-72 0 0,0 0-183 0 0,0 0-185 0 0,197-51-208 0 0,-156 40-232 0 0,-1 0-192 0 0,3 0-224 0 0,-5 3-368 0 0,1 1-640 0 0,0 0-1161 0 0,-14 3-2496 0 0,-4 4-4649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5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1 8690 0 0,'0'0'1520'0'0,"0"0"-332"0"0,0 0-106 0 0,0 0 104 0 0,0 0 142 0 0,0 0-15 0 0,0 0-211 0 0,0 0-291 0 0,0 0-282 0 0,0 0-211 0 0,0 0-70 0 0,0 0 29 0 0,0 0 81 0 0,6 8 115 0 0,47 112 1749 0 0,-43-35-1935 0 0,-3-1 0 0 0,-4 1 0 0 0,-5 34-287 0 0,0-10-4315 0 0,9-95-1406 0 0,-3-10-2 0 0,-3-3 4229 0 0,0-1-4759 0 0</inkml:trace>
  <inkml:trace contextRef="#ctx0" brushRef="#br0" timeOffset="248.319">1 638 10290 0 0,'0'0'1396'0'0,"0"0"-270"0"0,0 0-23 0 0,0 0 181 0 0,0 0 95 0 0,0 0-123 0 0,0 0-226 0 0,0 0-210 0 0,0 0-153 0 0,0 0-122 0 0,0 0-79 0 0,0 0-70 0 0,0 0-73 0 0,33-7-43 0 0,106-19-63 0 0,-5-8 79 0 0,-97 26-639 0 0,74-12-676 0 0,-39 19-6853 0 0,-61 5 2223 0 0,-1-1-2342 0 0</inkml:trace>
  <inkml:trace contextRef="#ctx0" brushRef="#br0" timeOffset="651.667">36 958 10306 0 0,'0'0'1202'0'0,"0"0"-243"0"0,0 0 0 0 0,0 0 146 0 0,0 0 70 0 0,0 0-107 0 0,0 0-142 0 0,0 0-167 0 0,0 0-111 0 0,0 0-79 0 0,0 0-109 0 0,0 0-54 0 0,34-17-81 0 0,106-50-86 0 0,-77 48 76 0 0,-61 19-308 0 0,-1 0 1 0 0,1-1-1 0 0,-1 1 1 0 0,1 1-1 0 0,-1-1 1 0 0,1 0-1 0 0,-1 0 1 0 0,1 1-1 0 0,-1-1 1 0 0,1 1-1 0 0,-1-1 1 0 0,1 1-1 0 0,-1-1 1 0 0,0 1-1 0 0,1 0 1 0 0,-1 0-1 0 0,0 0 1 0 0,0 0-1 0 0,1 0 1 0 0,-1 0-1 0 0,0 0 1 0 0,0 0-1 0 0,0 0 1 0 0,0 0-1 0 0,0 1 1 0 0,-1-1-1 0 0,1 0 1 0 0,0 1 0 0 0,0-1-1 0 0,-1 1 1 0 0,1-1-1 0 0,-1 0 1 0 0,0 1-1 0 0,1-1 1 0 0,-1 1-1 0 0,0 0 1 0 0,0-1-1 0 0,0 1 1 0 0,0-1-1 0 0,0 1 1 0 0,0-1-1 0 0,0 1 1 0 0,0-1-1 0 0,-1 1 1 0 0,1-1-1 0 0,-1 1 1 0 0,0 0-8 0 0,1 0 19 0 0,-1 5 20 0 0,-1-1 0 0 0,1 1 0 0 0,-2-1 0 0 0,1 0 0 0 0,-1 0 0 0 0,0 0 0 0 0,0 0 0 0 0,0 0 0 0 0,-1-1 0 0 0,0 0 0 0 0,0 1 0 0 0,0-2 0 0 0,-4 4-39 0 0,-7 11 70 0 0,4-5-45 0 0,-5 6 19 0 0,1 0 0 0 0,1 1 1 0 0,0 1-1 0 0,2 0 0 0 0,0 0 1 0 0,2 2-1 0 0,-2 6-44 0 0,11-29 9 0 0,0 1 1 0 0,0 0 0 0 0,1-1-1 0 0,-1 1 1 0 0,0-1-1 0 0,1 1 1 0 0,-1 0-1 0 0,1-1 1 0 0,0 1 0 0 0,-1 0-1 0 0,1 0 1 0 0,0-1-1 0 0,0 1 1 0 0,0 0-1 0 0,0 0 1 0 0,0 0-1 0 0,1-1 1 0 0,-1 1 0 0 0,0 0-1 0 0,1-1 1 0 0,0 1-1 0 0,-1 0 1 0 0,1-1-1 0 0,0 1 1 0 0,0-1 0 0 0,0 1-1 0 0,0-1 1 0 0,0 1-1 0 0,0-1 1 0 0,0 1-1 0 0,0-1 1 0 0,0 0 0 0 0,1 0-1 0 0,-1 0 1 0 0,1 0-1 0 0,-1 0 1 0 0,1 0-1 0 0,-1 0 1 0 0,1 0 0 0 0,-1-1-1 0 0,1 1 1 0 0,0 0-1 0 0,-1-1 1 0 0,1 0-1 0 0,0 1 1 0 0,1-1-10 0 0,111-10-233 0 0,-13-31-4374 0 0,-57 19-4935 0 0,-32 14 779 0 0</inkml:trace>
  <inkml:trace contextRef="#ctx0" brushRef="#br0" timeOffset="1318.158">673 855 8578 0 0,'0'0'1863'0'0,"0"0"-235"0"0,0 0-59 0 0,0 0 54 0 0,0 0-71 0 0,0 0-185 0 0,0 0-272 0 0,0 0-275 0 0,0 0-183 0 0,0 0-107 0 0,0 0-81 0 0,0 0-42 0 0,0 0-43 0 0,22-31-54 0 0,71-95-44 0 0,-21 36 177 0 0,-47 58-362 0 0,44-39 107 0 0,-66 70-196 0 0,-3 0-2 0 0,0 1 0 0 0,0 0 1 0 0,1-1-1 0 0,-1 1 0 0 0,0 0 0 0 0,1-1 1 0 0,-1 1-1 0 0,1 0 0 0 0,-1-1 0 0 0,0 1 1 0 0,1 0-1 0 0,-1 0 0 0 0,1 0 1 0 0,-1-1-1 0 0,0 1 0 0 0,1 0 0 0 0,-1 0 1 0 0,1 0-1 0 0,-1 0 0 0 0,1 0 0 0 0,-1 0 1 0 0,1 0-1 0 0,-1 0 0 0 0,1 0 1 0 0,-1 0-1 0 0,1 0 0 0 0,-1 0 0 0 0,1 0 1 0 0,-1 0-1 0 0,0 0 0 0 0,1 1 0 0 0,-1-1 1 0 0,1 0-1 0 0,-1 0 0 0 0,1 1 1 0 0,-1-1-1 0 0,0 0 0 0 0,1 0 0 0 0,-1 1 1 0 0,0-1-1 0 0,1 0 0 0 0,-1 1 0 0 0,0-1 1 0 0,1 1-1 0 0,-1-1 0 0 0,0 0 1 0 0,0 1-1 0 0,0-1 0 0 0,1 1 0 0 0,-1-1 1 0 0,0 0-1 0 0,0 1 0 0 0,0-1 0 0 0,0 1 1 0 0,0-1-1 0 0,0 1 0 0 0,0-1 1 0 0,0 1-1 0 0,0-1 0 0 0,0 1 0 0 0,0-1 1 0 0,0 1-1 0 0,0-1 10 0 0,2 151-83 0 0,-2-149 88 0 0,0 0 0 0 0,0-1-1 0 0,-1 1 1 0 0,1 0 0 0 0,0 0-1 0 0,0 0 1 0 0,1 0 0 0 0,-1 0-1 0 0,0 0 1 0 0,1 0 0 0 0,-1 0-1 0 0,1 0 1 0 0,0-1 0 0 0,-1 1-1 0 0,1 0 1 0 0,0 0 0 0 0,0-1 0 0 0,0 1-1 0 0,0-1 1 0 0,1 1 0 0 0,-1-1-1 0 0,0 1 1 0 0,1-1 0 0 0,-1 0-1 0 0,1 1 1 0 0,-1-1 0 0 0,1 0-1 0 0,-1 0 1 0 0,1 0 0 0 0,0 0-1 0 0,0 0 1 0 0,-1-1 0 0 0,1 1-1 0 0,0-1 1 0 0,0 1 0 0 0,0-1-1 0 0,0 1 1 0 0,0-1 0 0 0,0 0 0 0 0,0 0-1 0 0,0 0 1 0 0,-1 0 0 0 0,1 0-1 0 0,0-1 1 0 0,0 1 0 0 0,0 0-1 0 0,0-1 1 0 0,0 0 0 0 0,0 1-1 0 0,-1-1 1 0 0,3-1-5 0 0,20-15 47 0 0,-2-2-1 0 0,1 0 1 0 0,-2-2 0 0 0,-1 0-1 0 0,-1-1 1 0 0,5-7-47 0 0,38-43 68 0 0,12-6-91 0 0,-72 79 9 0 0,-1 0-1 0 0,1 0 1 0 0,-1-1-1 0 0,1 2 1 0 0,-1-1-1 0 0,0 0 0 0 0,0 0 1 0 0,0 0-1 0 0,1 0 1 0 0,-1 1-1 0 0,0-1 1 0 0,-1 1-1 0 0,1-1 0 0 0,0 1 1 0 0,0-1-1 0 0,-1 1 1 0 0,1-1-1 0 0,0 1 1 0 0,-1 0-1 0 0,0-1 1 0 0,1 1-1 0 0,-1 0 0 0 0,0-1 1 0 0,0 1-1 0 0,0 0 1 0 0,0-1-1 0 0,0 1 1 0 0,0 0-1 0 0,-1-1 0 0 0,1 1 1 0 0,0 0-1 0 0,-1-1 1 0 0,1 1-1 0 0,-1-1 1 0 0,0 2 14 0 0,1 7-4 0 0,0 3 28 0 0,1 18-2 0 0,1-1 1 0 0,1 0-1 0 0,1 1 0 0 0,2-2 0 0 0,1 1 0 0 0,3 3-22 0 0,39 37-1067 0 0,-35-61-3448 0 0,1-6-4110 0 0,-11-3-442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3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 6753 0 0,'0'0'1773'0'0,"0"0"-253"0"0,0 0 44 0 0,0 0 145 0 0,0 0-25 0 0,0 0-215 0 0,0 0-285 0 0,0 0-229 0 0,0 0-198 0 0,0 0-170 0 0,0 0-150 0 0,32-19-122 0 0,102-60-104 0 0,-69 56-2 0 0,-64 23-206 0 0,1 0-1 0 0,0 0 1 0 0,-1 0-1 0 0,1 0 1 0 0,-1 0-1 0 0,1 1 1 0 0,-1-1-1 0 0,1 0 0 0 0,0 1 1 0 0,-1-1-1 0 0,0 1 1 0 0,1 0-1 0 0,-1-1 1 0 0,1 1-1 0 0,-1 0 1 0 0,0 0-1 0 0,1 0 1 0 0,-1 0-1 0 0,0 0 1 0 0,0 0-1 0 0,0 0 1 0 0,0 0-1 0 0,0 1 1 0 0,0-1-1 0 0,0 0 1 0 0,0 0-1 0 0,0 1 1 0 0,-1-1-1 0 0,1 1 0 0 0,0-1 1 0 0,-1 1-1 0 0,0-1 1 0 0,1 1-1 0 0,-1-1 1 0 0,0 1-1 0 0,0-1 1 0 0,1 1-1 0 0,-1 0 1 0 0,0-1-1 0 0,-1 1 1 0 0,1-1-1 0 0,0 1 1 0 0,0 0-1 0 0,-1-1 1 0 0,1 1-1 0 0,-1-1 1 0 0,1 1-1 0 0,-1-1 1 0 0,0 0-1 0 0,1 1 0 0 0,-1-1 1 0 0,0 0-1 0 0,0 1 1 0 0,0-1-1 0 0,0 0 1 0 0,0 0-3 0 0,-60 103 205 0 0,51-91-202 0 0,1 1-1 0 0,0 0 1 0 0,1 1-1 0 0,0-1 1 0 0,1 1-1 0 0,1 1 1 0 0,0 0-1 0 0,1-1 1 0 0,0 2-3 0 0,5-15 2 0 0,0 0 0 0 0,0-1-1 0 0,0 1 1 0 0,1 0 0 0 0,-1-1 0 0 0,0 1 0 0 0,1-1 0 0 0,-1 1 0 0 0,0 0-1 0 0,1-1 1 0 0,0 1 0 0 0,-1-1 0 0 0,1 1 0 0 0,0-1 0 0 0,0 1-1 0 0,0-1 1 0 0,0 0 0 0 0,0 1 0 0 0,0-1 0 0 0,0 0 0 0 0,1 0-1 0 0,-1 0 1 0 0,0 0 0 0 0,1 0 0 0 0,-1 0 0 0 0,1 0 0 0 0,-1 0-1 0 0,1-1 1 0 0,-1 1 0 0 0,1 0 0 0 0,-1-1 0 0 0,1 0 0 0 0,0 1 0 0 0,-1-1-1 0 0,1 0 1 0 0,0 0 0 0 0,-1 0 0 0 0,1 0 0 0 0,0 0 0 0 0,0 0-2 0 0,72-4 338 0 0,33-39-247 0 0,-64 20-4674 0 0,-18 9-1841 0 0,-14 10-4382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4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0 122 4321 0 0,'0'0'1836'0'0,"0"0"-309"0"0,0 0-84 0 0,0 0 44 0 0,0 0-16 0 0,0 0-78 0 0,0 0-121 0 0,0 0-136 0 0,0 0-158 0 0,0 0-133 0 0,0 0-134 0 0,0 0-132 0 0,0 0-86 0 0,32-17-51 0 0,100-50-46 0 0,-59 39 207 0 0,-52 26-425 0 0,-16 1-138 0 0,-4 0-37 0 0,0 0-1 0 0,1 0 1 0 0,-1 1-1 0 0,0-1 1 0 0,1 0 0 0 0,-1 1-1 0 0,1 0 1 0 0,-1-1-1 0 0,0 1 1 0 0,1 0-1 0 0,-1-1 1 0 0,1 1 0 0 0,-1 0-1 0 0,1 0 1 0 0,-1 0-1 0 0,1 1 1 0 0,-1-1-1 0 0,1 0 1 0 0,-1 0 0 0 0,1 1-1 0 0,-1-1 1 0 0,1 1-1 0 0,-1-1 1 0 0,0 1-1 0 0,1 0 1 0 0,-1 0 0 0 0,0-1-1 0 0,0 1 1 0 0,1 0-1 0 0,-1 0 1 0 0,0 0-1 0 0,0 0 1 0 0,0 0 0 0 0,0 1-1 0 0,0-1 1 0 0,0 0-1 0 0,-1 0 1 0 0,1 1-1 0 0,0-1 1 0 0,-1 0 0 0 0,1 1-3 0 0,-16 66 364 0 0,-41 20-113 0 0,12-24-148 0 0,43-62-103 0 0,0-1 0 0 0,0 0-1 0 0,1 0 1 0 0,-1 1-1 0 0,0-1 1 0 0,1 1-1 0 0,-1-1 1 0 0,1 0 0 0 0,-1 1-1 0 0,1-1 1 0 0,0 1-1 0 0,0-1 1 0 0,-1 1 0 0 0,1-1-1 0 0,0 1 1 0 0,0 0-1 0 0,1-1 1 0 0,-1 1-1 0 0,0-1 1 0 0,0 1 0 0 0,1-1-1 0 0,-1 1 1 0 0,1-1-1 0 0,-1 0 1 0 0,1 1 0 0 0,0-1-1 0 0,-1 0 1 0 0,1 1-1 0 0,0-1 1 0 0,0 0 0 0 0,0 0-1 0 0,0 0 1 0 0,0 1-1 0 0,0-1 1 0 0,1 0-1 0 0,-1-1 1 0 0,0 1 0 0 0,0 0-1 0 0,1 0 1 0 0,-1 0-1 0 0,0-1 1 0 0,1 1 0 0 0,-1-1-1 0 0,1 1 1 0 0,-1-1-1 0 0,1 1 1 0 0,-1-1-1 0 0,1 0 1 0 0,-1 0 0 0 0,1 0-1 0 0,-1 0 1 0 0,1 0-1 0 0,-1 0 1 0 0,1 0 0 0 0,-1 0-1 0 0,1-1 1 0 0,-1 1-1 0 0,2-1 1 0 0,20 1-253 0 0,-1 0-1 0 0,1-2 0 0 0,0-1 1 0 0,-1 0-1 0 0,0-2 0 0 0,0-1 0 0 0,7-2 254 0 0,31-8-7134 0 0,-39 12-3899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7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1 363 0 0 0,'0'0'147'0'0,"0"0"207"0"0,0 0 117 0 0,0 0 236 0 0,0 0 292 0 0,0 0 170 0 0,0 0 14 0 0,0 0-70 0 0,0 0-150 0 0,0 0-177 0 0,0 0-138 0 0,3 28-126 0 0,14 135 239 0 0,-4-8 1889 0 0,-8-139 2508 0 0,-4-25-2833 0 0,-1-34-1678 0 0,-1 32-296 0 0,1-39-130 0 0,2 0-1 0 0,3 1 1 0 0,1-1 0 0 0,3 1 0 0 0,2 0 0 0 0,1 1-1 0 0,6-8-220 0 0,71-135 410 0 0,-26 121-261 0 0,-62 70-163 0 0,0 1-1 0 0,0-1 0 0 0,1 0 1 0 0,-1 1-1 0 0,0-1 1 0 0,0 1-1 0 0,1-1 0 0 0,-1 1 1 0 0,0-1-1 0 0,0 1 1 0 0,0 0-1 0 0,0 0 0 0 0,0 0 1 0 0,0-1-1 0 0,0 1 1 0 0,0 0-1 0 0,-1 0 0 0 0,1 0 1 0 0,0 0-1 0 0,0 1 1 0 0,-1-1-1 0 0,1 0 0 0 0,-1 0 1 0 0,1 0-1 0 0,-1 1 1 0 0,1-1-1 0 0,-1 0 0 0 0,0 0 1 0 0,1 1-1 0 0,-1-1 1 0 0,0 0-1 0 0,0 0 0 0 0,0 1 1 0 0,0-1-1 0 0,0 0 1 0 0,-1 1-1 0 0,1-1 0 0 0,0 0 1 0 0,-1 1 14 0 0,2 3-19 0 0,3 64 69 0 0,12 41-745 0 0,6-83-2662 0 0,-2-17-5864 0 0,-14-10-26 0 0</inkml:trace>
  <inkml:trace contextRef="#ctx0" brushRef="#br0" timeOffset="418.653">544 577 8106 0 0,'0'0'1505'0'0,"0"0"-198"0"0,0 0 43 0 0,0 0 82 0 0,0 0-45 0 0,0 0-205 0 0,0 0-286 0 0,0 0-199 0 0,0 0-140 0 0,0 0-131 0 0,0 0-63 0 0,0 0-61 0 0,-6 18-44 0 0,-27 86 169 0 0,31-13 14 0 0,16-98-9485 0 0,-10 0 3867 0 0,-1-1-1238 0 0</inkml:trace>
  <inkml:trace contextRef="#ctx0" brushRef="#br0" timeOffset="668.636">549 213 9218 0 0,'0'0'1908'0'0,"0"0"-579"0"0,0 0-224 0 0,0 0-39 0 0,0 0-75 0 0,0 0-192 0 0,0 0-250 0 0,0 0-237 0 0,0 0-216 0 0,0 0-145 0 0,0 0-99 0 0,0 0-74 0 0,0 0-66 0 0,-6 6-109 0 0,-21 19-210 0 0,27-25 499 0 0,1 0 0 0 0,-1-1-1 0 0,0 1 1 0 0,0 0 0 0 0,1 0 0 0 0,-1 0 0 0 0,0 0 0 0 0,0 0-1 0 0,1 0 1 0 0,-1 0 0 0 0,0 0 0 0 0,1 0 0 0 0,-1 0 0 0 0,0 0-1 0 0,0 0 1 0 0,1 0 0 0 0,-1 0 0 0 0,0 0 0 0 0,0 0-1 0 0,1 0 1 0 0,-1 0 0 0 0,0 0 0 0 0,1 0 0 0 0,-1 0 0 0 0,0 0-1 0 0,0 0 1 0 0,0 1 0 0 0,1-1 0 0 0,-1 0 0 0 0,0 0 0 0 0,0 0-1 0 0,1 0 1 0 0,-1 1 0 0 0,0-1 0 0 0,0 0 0 0 0,0 0-1 0 0,0 0 1 0 0,1 1 0 0 0,-1-1 0 0 0,0 0 0 0 0,0 0 0 0 0,0 1-1 0 0,0-1 1 0 0,0 0 0 0 0,0 0 0 0 0,0 1 0 0 0,0-1 0 0 0,0 0-1 0 0,0 1 1 0 0,0-1 0 0 0,0 0 0 0 0,0 0 0 0 0,0 1-1 0 0,0-1 1 0 0,0 0 0 0 0,0 0 0 0 0,0 1 0 0 0,0-1 0 0 0,0 0-1 0 0,0 1 1 0 0,0-1 0 0 0,0 0 0 0 0,-1 0 0 0 0,1 0-1 0 0,0 1 1 0 0,0-1 0 0 0,0 0 0 0 0,0 0 0 0 0,-1 1 108 0 0,4 2-8198 0 0</inkml:trace>
  <inkml:trace contextRef="#ctx0" brushRef="#br0" timeOffset="4395.54">757 654 64 0 0,'0'0'1352'0'0,"0"0"-438"0"0,0 0-185 0 0,0 0 47 0 0,0 0 130 0 0,0 0 64 0 0,0 0-38 0 0,0 0-43 0 0,0 0-33 0 0,0 0-27 0 0,0 0-21 0 0,8 3-53 0 0,64 9 1959 0 0,-60-14-2398 0 0,0 0 0 0 0,0-1 0 0 0,0-1 1 0 0,0 0-1 0 0,-1-1 0 0 0,1 0 1 0 0,-1 0-1 0 0,0-1 0 0 0,-1-1 1 0 0,0 0-1 0 0,0 0 0 0 0,0-1 0 0 0,-1 0 1 0 0,0-1-1 0 0,0 0 0 0 0,-1 0 1 0 0,4-8-317 0 0,14-9 310 0 0,-7 4-226 0 0,0 0 0 0 0,-2-2 0 0 0,0 0 1 0 0,-2-1-1 0 0,-1-1 0 0 0,-1 0 0 0 0,4-12-84 0 0,-13 29-8 0 0,0-1 1 0 0,0 0 0 0 0,-1-1 0 0 0,0 1 0 0 0,-1-1 0 0 0,0 1-1 0 0,-1-1 1 0 0,0 0 0 0 0,0 1 0 0 0,-1-1 0 0 0,-1-7 7 0 0,0 16-44 0 0,0 0 1 0 0,0 1-1 0 0,-1-1 0 0 0,1 1 1 0 0,0-1-1 0 0,-1 1 1 0 0,1 0-1 0 0,0-1 0 0 0,-1 1 1 0 0,0 0-1 0 0,1 0 1 0 0,-1 0-1 0 0,0 0 0 0 0,1 0 1 0 0,-1 0-1 0 0,0 1 1 0 0,0-1-1 0 0,0 1 0 0 0,0-1 1 0 0,0 1-1 0 0,0-1 0 0 0,1 1 1 0 0,-1 0-1 0 0,0 0 1 0 0,0 0-1 0 0,0 0 0 0 0,0 1 1 0 0,0-1-1 0 0,0 0 1 0 0,0 1-1 0 0,0-1 0 0 0,0 1 1 0 0,1 0-1 0 0,-1 0 1 0 0,0-1-1 0 0,0 1 0 0 0,1 0 1 0 0,-1 1-1 0 0,0-1 0 0 0,1 0 1 0 0,0 0-1 0 0,-1 1 1 0 0,1-1-1 0 0,0 1 0 0 0,-1-1 1 0 0,1 1-1 0 0,0-1 1 0 0,0 1-1 0 0,0 0 0 0 0,0 0 44 0 0,-16 16-20 0 0,2 0-1 0 0,0 1 0 0 0,0 0 0 0 0,2 1 0 0 0,1 0 0 0 0,0 1 0 0 0,2 1 0 0 0,0 0 0 0 0,1 0 0 0 0,2 1 1 0 0,0 0-1 0 0,1 0 0 0 0,2 1 0 0 0,0-1 0 0 0,0 17 21 0 0,7-34 63 0 0,-1 0 0 0 0,1 0 0 0 0,1 0 0 0 0,-1 0 0 0 0,1 0 0 0 0,0-1 0 0 0,0 0 1 0 0,0 0-1 0 0,1 0 0 0 0,0 0 0 0 0,0-1 0 0 0,0 1 0 0 0,0-1 0 0 0,1 0 0 0 0,-1-1 0 0 0,1 0 0 0 0,0 0 0 0 0,0 0 0 0 0,1 0 0 0 0,-1-1 0 0 0,0 0 0 0 0,1-1 1 0 0,-1 1-1 0 0,1-1 0 0 0,0 0 0 0 0,-1-1 0 0 0,1 0 0 0 0,0 0 0 0 0,-1 0 0 0 0,1-1 0 0 0,0 0-63 0 0,5 1 93 0 0,-1-1 1 0 0,0 0-1 0 0,1-1 0 0 0,-1 0 0 0 0,0 0 1 0 0,0-2-1 0 0,0 1 0 0 0,-1-1 0 0 0,1-1 1 0 0,-1 0-1 0 0,0 0 0 0 0,0-1 0 0 0,0 0 1 0 0,7-7-94 0 0,2-1 47 0 0,-1-2 0 0 0,0 0 0 0 0,0-1 1 0 0,-2 0-1 0 0,0-1 0 0 0,-1-1 0 0 0,-1-1 1 0 0,-1 0-1 0 0,-1-1 0 0 0,0 0 0 0 0,-2-1 1 0 0,-1 0-1 0 0,0-1 0 0 0,0-4-47 0 0,-4-44-284 0 0,-23 75-1560 0 0,11 7 1789 0 0,2 0 0 0 0,-1 1-1 0 0,2-1 1 0 0,-1 1 0 0 0,2 0 0 0 0,0 0 0 0 0,0 0 0 0 0,1 0 0 0 0,0 1 0 0 0,1-1 0 0 0,1 1 0 0 0,0-1-1 0 0,0 1 1 0 0,1-1 0 0 0,1 0 0 0 0,3 12 55 0 0,-4-20 14 0 0,1 0 0 0 0,0 0-1 0 0,-1-1 1 0 0,2 1-1 0 0,-1-1 1 0 0,0 1 0 0 0,1-1-1 0 0,-1 0 1 0 0,1 0 0 0 0,0 0-1 0 0,0-1 1 0 0,0 1 0 0 0,0-1-1 0 0,1 1 1 0 0,-1-1 0 0 0,1 0-1 0 0,-1 0 1 0 0,1 0 0 0 0,0-1-1 0 0,0 0 1 0 0,-1 1 0 0 0,1-1-1 0 0,0-1 1 0 0,0 1 0 0 0,0 0-1 0 0,0-1 1 0 0,1 0-1 0 0,-1 0 1 0 0,0 0-14 0 0,7-1 123 0 0,-1 0 1 0 0,1-1-1 0 0,-1 0 0 0 0,0 0 0 0 0,0-1 1 0 0,0 0-1 0 0,0-1 0 0 0,0-1 0 0 0,-1 1 1 0 0,7-5-124 0 0,-6 4 102 0 0,0-1 0 0 0,-1 0 0 0 0,0 0 0 0 0,0-1 0 0 0,0 0 0 0 0,0 0 0 0 0,-1-1 0 0 0,-1-1 0 0 0,1 1 0 0 0,-2-1 0 0 0,1 0 0 0 0,1-4-102 0 0,-4 6 40 0 0,9-16-2 0 0,-1-1-1 0 0,-1 0 1 0 0,-1 0 0 0 0,-1-2-1 0 0,-1 1 1 0 0,-2-1-1 0 0,0 0 1 0 0,-1 0 0 0 0,-2-5-38 0 0,-2 25-28 0 0,-4-47-48 0 0,3 52 62 0 0,-1 0 0 0 0,1 0 0 0 0,0 0-1 0 0,-1 1 1 0 0,1-1 0 0 0,-1 0 0 0 0,1 0 0 0 0,-1 0 0 0 0,1 0 0 0 0,-1 0-1 0 0,1 0 1 0 0,-1 1 0 0 0,0-1 0 0 0,1 0 0 0 0,-1 1 0 0 0,0-1-1 0 0,0 0 1 0 0,0 1 0 0 0,0-1 0 0 0,0 1 0 0 0,1-1 0 0 0,-1 1-1 0 0,0-1 1 0 0,0 1 0 0 0,0 0 0 0 0,0 0 0 0 0,0-1 0 0 0,0 1-1 0 0,0 0 1 0 0,0 0 0 0 0,0 0 0 0 0,0 0 0 0 0,0 0 0 0 0,0 0 0 0 0,0 0-1 0 0,0 1 1 0 0,0-1 0 0 0,0 0 0 0 0,0 0 0 0 0,0 1 0 0 0,0-1-1 0 0,0 1 1 0 0,0-1 0 0 0,0 1 0 0 0,0-1 0 0 0,0 1 14 0 0,-7 6-63 0 0,0-1 0 0 0,1 1 0 0 0,0 0 0 0 0,1 1 0 0 0,-1-1 0 0 0,2 1 0 0 0,-1 1 0 0 0,1-1 0 0 0,0 1 0 0 0,-3 8 63 0 0,7-14-4 0 0,-9 15-3 0 0,2 1 1 0 0,0 0-1 0 0,1 1 0 0 0,1 0 0 0 0,1 0 0 0 0,0 0 0 0 0,2 1 0 0 0,0-1 0 0 0,2 1 1 0 0,0 0-1 0 0,1 0 0 0 0,1-1 0 0 0,1 2 7 0 0,0-14-106 0 0,0 0-1 0 0,0 0 1 0 0,1 0 0 0 0,0 0-1 0 0,0-1 1 0 0,1 0 0 0 0,0 1-1 0 0,0-2 1 0 0,1 1 0 0 0,0 0 0 0 0,0-1-1 0 0,0 0 1 0 0,1 0 0 0 0,0 0-1 0 0,6 3 107 0 0,35 24-9770 0 0,-36-29 1272 0 0</inkml:trace>
  <inkml:trace contextRef="#ctx0" brushRef="#br0" timeOffset="4640.652">2123 470 6545 0 0,'0'0'1459'0'0,"0"0"24"0"0,0 0 196 0 0,0 0 91 0 0,0 0-170 0 0,0 0-298 0 0,0 0-343 0 0,0 0-282 0 0,0 0-207 0 0,0 0-163 0 0,0 0-113 0 0,0 0-78 0 0,-6 32-28 0 0,-21 97-20 0 0,20-77 27 0 0,9-11-1201 0 0,10-41-9909 0 0,-10 0 4324 0 0</inkml:trace>
  <inkml:trace contextRef="#ctx0" brushRef="#br0" timeOffset="5016.583">2162 102 8210 0 0,'0'0'1493'0'0,"0"0"-274"0"0,0 0-81 0 0,0 0 46 0 0,0 0-73 0 0,0 0-177 0 0,0 0-198 0 0,0 0-172 0 0,0 0-173 0 0,0 0-138 0 0,0 0-85 0 0,0 0-84 0 0,0 0-17 0 0,-9 7-22 0 0,-37 27-85 0 0,77-38 147 0 0,-2-7-211 0 0,-28 11 121 0 0,-1 0 23 0 0,0 0 0 0 0,-21 26 399 0 0,6-11-244 0 0,13-13-3745 0 0,1-1-3833 0 0,1-1 7300 0 0,0 0-7192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8.4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575 3222 0 0 0,'0'0'699'0'0,"0"0"134"0"0,0 0 13 0 0,0 0-38 0 0,0 0-37 0 0,0 0-23 0 0,0 0 0 0 0,1-27 5747 0 0,92-138 446 0 0,2-14-4371 0 0,41-98-844 0 0,36-102-599 0 0,-84 137-444 0 0,-64 163-495 0 0,17-65 124 0 0,34-68 104 0 0,-9 49-37 0 0,53-92 14 0 0,-57 101-209 0 0,-12-14 75 0 0,-43 144-251 0 0,2 1 1 0 0,1 1-1 0 0,0 0 1 0 0,2 0-1 0 0,1 1 1 0 0,0 0-1 0 0,7-6-8 0 0,9-16 31 0 0,27-34 21 0 0,-38 44 27 0 0,4-23-5 0 0,-67 111-133 0 0,-146 125 75 0 0,166-160-16 0 0,-13 9 10 0 0,0-2-1 0 0,-2-1 1 0 0,0-2 0 0 0,-8 1-10 0 0,1 4 49 0 0,83-2-465 0 0,94 24 564 0 0,-80-31-142 0 0,-1 3 1 0 0,-1 1-1 0 0,-1 3 0 0 0,-1 1 1 0 0,2 5-7 0 0,11 1 18 0 0,-56-102 1660 0 0,-33-79-1559 0 0,18 100-397 0 0,-1-1 1 0 0,-3 2 0 0 0,-1 0-1 0 0,-18-31 278 0 0,15 18-2532 0 0,16 39-1570 0 0,2-1-4828 0 0,1 14-2953 0 0</inkml:trace>
  <inkml:trace contextRef="#ctx0" brushRef="#br0" timeOffset="1065.35">345 998 7586 0 0,'0'0'3563'0'0,"0"0"-2373"0"0,0 0-653 0 0,0 0 9 0 0,0 0 79 0 0,0 0 27 0 0,0 0-48 0 0,0 0-106 0 0,0 0-96 0 0,0 0-16 0 0,0 0 7 0 0,2 7 6 0 0,36 144 1764 0 0,15 136-663 0 0,-50-271-1193 0 0,5 31-588 0 0,-7-34 1138 0 0,-6-19 1707 0 0,-5-26-2487 0 0,2 0 0 0 0,1 0 0 0 0,2-1 0 0 0,0 0 0 0 0,3 0 1 0 0,1 0-1 0 0,1 0 0 0 0,2-6-77 0 0,-2-10 49 0 0,6-34-28 0 0,2 0 0 0 0,5 0 0 0 0,3 2 0 0 0,18-53-21 0 0,-26 102 14 0 0,8-20 83 0 0,-15 51-112 0 0,-1 1-29 0 0,12 9-344 0 0,138 243-24 0 0,-122-227-2016 0 0,-18-18-1880 0 0,1-2-4656 0 0,-5-5 171 0 0</inkml:trace>
  <inkml:trace contextRef="#ctx0" brushRef="#br0" timeOffset="1376.848">807 1204 10274 0 0,'0'0'3989'0'0,"0"0"-2353"0"0,0 0-823 0 0,0 0-52 0 0,0 0-3 0 0,0 0-5 0 0,0 0-65 0 0,0 0-106 0 0,0 0-101 0 0,0 0-117 0 0,0 0-102 0 0,0 0-76 0 0,0 0-47 0 0,2 31-6 0 0,4 94-6 0 0,6-50 287 0 0,-6-63-304 0 0,5-23-3769 0 0,-7-10-6071 0 0,-3 13 649 0 0</inkml:trace>
  <inkml:trace contextRef="#ctx0" brushRef="#br0" timeOffset="2230.098">912 781 3129 0 0,'0'0'2195'0'0,"0"0"-624"0"0,0 0-130 0 0,0 0 22 0 0,0 0-89 0 0,0 0-264 0 0,0 0-232 0 0,0 0-132 0 0,0 0-117 0 0,0 0-50 0 0,0 0-96 0 0,0 0-142 0 0,0 0-69 0 0,-5 10-35 0 0,-23 42 520 0 0,28-52-552 0 0,0 0-43 0 0,0 0-17 0 0,0 0-20 0 0,6-8 424 0 0,23-35 824 0 0,-28 51-3733 0 0,0-1-4059 0 0,-1-4-3718 0 0</inkml:trace>
  <inkml:trace contextRef="#ctx0" brushRef="#br0" timeOffset="2750.035">1 604 1848 0 0,'0'0'1189'0'0,"0"0"15"0"0,0 0 306 0 0,0 0 307 0 0,0 0 32 0 0,0 0-120 0 0,0 0-104 0 0,0 0-90 0 0,31-19-83 0 0,98-60-164 0 0,70-26 2529 0 0,-162 84-3507 0 0,0 1 1 0 0,2 2-1 0 0,0 2 0 0 0,1 1 1 0 0,1 2-1 0 0,14-1-310 0 0,-146 10 1459 0 0,84 5-1454 0 0,0-1 1 0 0,-1 0-1 0 0,1 0 1 0 0,0 0-1 0 0,0-1 1 0 0,0 0-1 0 0,0-1 1 0 0,0 0-1 0 0,0 0 1 0 0,1 0-1 0 0,-1-1 1 0 0,1 1-1 0 0,-1-2 1 0 0,1 1-1 0 0,0-1 1 0 0,0 0-1 0 0,0 0 1 0 0,1-1-1 0 0,0 1 0 0 0,-1-1 1 0 0,2 0-1 0 0,-1-1 1 0 0,0 1-1 0 0,1-1 1 0 0,0 0-1 0 0,1 0 1 0 0,-3-6-6 0 0,3 4-177 0 0,0-1 0 0 0,1 1 0 0 0,0-1-1 0 0,0 0 1 0 0,1 1 0 0 0,1-1 0 0 0,-1 0 0 0 0,1 0 0 0 0,1 0 0 0 0,0-7 177 0 0,5-18-3404 0 0,3 0-3910 0 0,-4 18-4041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2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64 361 6785 0 0,'0'0'518'0'0,"0"0"-134"0"0,0 0 181 0 0,0 0 404 0 0,0 0 363 0 0,0 0 140 0 0,0 0-74 0 0,0 0-175 0 0,0 0-230 0 0,0 0-151 0 0,0 0-153 0 0,33-9-130 0 0,104-29-48 0 0,199-62 1915 0 0,-279 89-4541 0 0,-60 17-3686 0 0,-5 6 1757 0 0,-1-4-558 0 0,4-1 498 0 0</inkml:trace>
  <inkml:trace contextRef="#ctx0" brushRef="#br0" timeOffset="250.923">0 649 3145 0 0,'0'0'2013'0'0,"0"0"-940"0"0,0 0-36 0 0,0 0 452 0 0,0 0 334 0 0,0 0 53 0 0,0 0-213 0 0,0 0-296 0 0,34-8-287 0 0,109-26-293 0 0,217-46 1970 0 0,-324 74-2770 0 0,45-17-2887 0 0,-80 22 2055 0 0,3-3-524 0 0,-2 1-6749 0 0,-2 3 1253 0 0</inkml:trace>
  <inkml:trace contextRef="#ctx0" brushRef="#br0" timeOffset="583.577">217 1 7986 0 0,'0'0'684'0'0,"0"0"-63"0"0,0 0 242 0 0,0 0 372 0 0,0 0 208 0 0,0 0-9 0 0,0 0-170 0 0,0 0-197 0 0,0 0-179 0 0,0 0-141 0 0,34 9-127 0 0,106 33-127 0 0,-54-17 184 0 0,-1 4-1 0 0,-2 3 0 0 0,73 40-676 0 0,-152-70 17 0 0,1-1 1 0 0,-1 1-1 0 0,0 0 1 0 0,0 0-1 0 0,0 0 1 0 0,0 0 0 0 0,0 1-1 0 0,0 0 1 0 0,-1 0-1 0 0,1 0 1 0 0,-1 0-1 0 0,0 0 1 0 0,0 1-1 0 0,0-1 1 0 0,0 1-1 0 0,-1 0 1 0 0,1 0-1 0 0,-1 0 1 0 0,0 0-1 0 0,0 0 1 0 0,-1 0-1 0 0,1 1 1 0 0,-1-1-1 0 0,0 1 1 0 0,0-1-1 0 0,0 1 1 0 0,-1-1-1 0 0,1 1 1 0 0,-1-1-1 0 0,0 1 1 0 0,-1 0-1 0 0,1-1 1 0 0,-1 1-1 0 0,0-1 1 0 0,0 1 0 0 0,0-1-1 0 0,-2 3-17 0 0,-9 13 93 0 0,-1-1 0 0 0,0 0 0 0 0,-2-1 0 0 0,0-1 0 0 0,-1 0 0 0 0,-1-1 0 0 0,0-1 0 0 0,-14 8-93 0 0,4 0 66 0 0,-18 15-493 0 0,-116 108 1313 0 0,72-36-7968 0 0,82-99 660 0 0,4-3-3365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6609 0 0,'0'0'4072'0'0,"0"0"-1870"0"0,0 0-643 0 0,0 0-147 0 0,0 0-80 0 0,0 0-175 0 0,0 0-225 0 0,0 0-240 0 0,0 0-221 0 0,0 0-178 0 0,0 0-104 0 0,0 0-26 0 0,2 1 45 0 0,156 2 3101 0 0,88-36-2049 0 0,-177 19-948 0 0,-5 1-901 0 0,-20 10-4664 0 0,-46 11-5844 0 0,-3-5 1864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6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9786 0 0,'0'0'1390'0'0,"0"0"-103"0"0,0 0 150 0 0,0 0 180 0 0,0 0-101 0 0,0 0-268 0 0,0 0-253 0 0,0 0-200 0 0,37-3-176 0 0,116-8-159 0 0,14-20 179 0 0,-122 20-1035 0 0,92-20-875 0 0,-91 24-2526 0 0,-1 2-3363 0 0,-25 4-2005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5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7186 0 0,'0'0'914'0'0,"0"0"59"0"0,0 0 236 0 0,0 0 285 0 0,0 0 248 0 0,0 0 91 0 0,0 0-154 0 0,0 0-330 0 0,0 0-333 0 0,0 0-268 0 0,0 0-237 0 0,2-6-118 0 0,5-16-82 0 0,-5 16-67 0 0,2 22 492 0 0,23 76-57 0 0,-16-12-275 0 0,-4 0 0 0 0,-4 0 0 0 0,-5 62-404 0 0,0-25 94 0 0,-12 174-584 0 0,6-255 293 0 0,5-18-4791 0 0,3-15-8068 0 0,3-8 7464 0 0</inkml:trace>
  <inkml:trace contextRef="#ctx0" brushRef="#br0" timeOffset="440.132">518 166 6289 0 0,'0'0'2945'0'0,"0"0"-2137"0"0,0 0-452 0 0,0 0 255 0 0,0 0 227 0 0,-33 19 115 0 0,-102 62-10 0 0,35-8 601 0 0,-83 96 1296 0 0,181-168-2800 0 0,-1 1 1 0 0,1 0-1 0 0,0-1 1 0 0,-1 1-1 0 0,1 0 1 0 0,0 0-1 0 0,0 1 1 0 0,0-1 0 0 0,1 0-1 0 0,-1 1 1 0 0,0-1-1 0 0,1 1 1 0 0,-1-1-1 0 0,1 1 1 0 0,0 0 0 0 0,0-1-1 0 0,0 1 1 0 0,0 0-1 0 0,1 0 1 0 0,-1 0-1 0 0,1 0 1 0 0,0 0-1 0 0,0 0 1 0 0,0 0 0 0 0,0 0-1 0 0,0-1 1 0 0,0 1-1 0 0,1 0 1 0 0,0 0-1 0 0,-1 0 1 0 0,1 0 0 0 0,0 0-1 0 0,0-1 1 0 0,1 1-1 0 0,-1 0 1 0 0,0-1-1 0 0,1 1 1 0 0,0-1-1 0 0,0 0 1 0 0,-1 1 0 0 0,2 0-41 0 0,221 111 2184 0 0,-216-107-2056 0 0,0-1 0 0 0,0 1-1 0 0,-1 0 1 0 0,0 0 0 0 0,0 1 0 0 0,-1 0 0 0 0,0 1-1 0 0,0-1 1 0 0,-1 1 0 0 0,0 0 0 0 0,0 0 0 0 0,-1 1-1 0 0,0-1 1 0 0,-1 1 0 0 0,0 0 0 0 0,-1 0 0 0 0,0 0 0 0 0,0 3-128 0 0,17 79 710 0 0,-3-37-426 0 0,-16-54-344 0 0,1-1-1 0 0,0 1 1 0 0,-1-1-1 0 0,1 1 0 0 0,0-1 1 0 0,-1 1-1 0 0,1-1 0 0 0,0 0 1 0 0,0 0-1 0 0,-1 1 0 0 0,1-1 1 0 0,0 0-1 0 0,0 0 1 0 0,-1 0-1 0 0,1 0 0 0 0,0 0 1 0 0,0 0-1 0 0,-1 0 0 0 0,1 0 1 0 0,0 0-1 0 0,0 0 0 0 0,0 0 1 0 0,-1 0-1 0 0,1-1 1 0 0,0 1-1 0 0,0 0 0 0 0,-1 0 1 0 0,1-1-1 0 0,0 1 0 0 0,-1-1 1 0 0,1 1-1 0 0,0-1 1 0 0,-1 1-1 0 0,1-1 0 0 0,-1 1 1 0 0,1-1-1 0 0,-1 1 0 0 0,1-1 1 0 0,-1 0-1 0 0,1 1 0 0 0,-1-1 1 0 0,0 0-1 0 0,1 1 1 0 0,-1-1-1 0 0,0 0 0 0 0,1 1 1 0 0,-1-1-1 0 0,0 0 0 0 0,0 0 1 0 0,0 0-1 0 0,0 1 0 0 0,0-1 1 0 0,0 0-1 0 0,0 0 1 0 0,0 1-1 0 0,0-1 61 0 0,10-19-6819 0 0,-8 16 1949 0 0,0-1-5315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1896 0 0,'0'0'1527'0'0,"0"0"-550"0"0,0 0-87 0 0,0 0 315 0 0,0 0 432 0 0,0 0 201 0 0,0 0-93 0 0,0 0-202 0 0,0 0-270 0 0,0 0-243 0 0,0 0-205 0 0,0 0-153 0 0,34 3-112 0 0,106 7-103 0 0,-8-16 329 0 0,50-19-2419 0 0,-116 14-5881 0 0,-46 7-2200 0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30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684 228 56 0 0,'0'0'1406'0'0,"0"0"-131"0"0,0 0 45 0 0,0 0 238 0 0,0 0 209 0 0,0 0 64 0 0,0 0-116 0 0,0 0-227 0 0,0 0-213 0 0,0 0-188 0 0,0 0-158 0 0,0 0-147 0 0,0 0-146 0 0,-19-3 1654 0 0,-29 6-1987 0 0,0 2-1 0 0,0 2 1 0 0,1 2 0 0 0,-22 8-303 0 0,-5 1 176 0 0,-71 26 317 0 0,144-44-505 0 0,1 0 1 0 0,-1 1-1 0 0,1-1 0 0 0,-1 1 0 0 0,0-1 0 0 0,1 0 0 0 0,-1 1 1 0 0,1-1-1 0 0,-1 1 0 0 0,1 0 0 0 0,0-1 0 0 0,-1 1 0 0 0,1-1 1 0 0,-1 1-1 0 0,1 0 0 0 0,0-1 0 0 0,0 1 0 0 0,-1 0 0 0 0,1-1 1 0 0,0 1-1 0 0,0 0 0 0 0,0-1 0 0 0,0 1 0 0 0,0 0 0 0 0,0-1 1 0 0,0 1-1 0 0,0 0 0 0 0,0 0 0 0 0,0-1 0 0 0,0 1 0 0 0,0 0 1 0 0,0-1-1 0 0,1 1 0 0 0,-1 0 0 0 0,0-1 0 0 0,0 1 0 0 0,1 0 1 0 0,-1-1-1 0 0,1 1 0 0 0,-1-1 0 0 0,0 1 0 0 0,1-1 0 0 0,-1 1 1 0 0,1-1-1 0 0,-1 1 0 0 0,1-1 0 0 0,0 1 0 0 0,-1-1 0 0 0,1 1 1 0 0,-1-1-1 0 0,1 0 0 0 0,0 0 0 0 0,-1 1 0 0 0,1-1 12 0 0,37 25-20 0 0,63 12 266 0 0,79 4-1 0 0,-95-26-69 0 0,-75-9-170 0 0,-29 25 346 0 0,-154 97 2 0 0,89-73-370 0 0,-139 103-48 0 0,127-69 38 0 0,96-88 25 0 0,-1 0 0 0 0,0 0 1 0 0,0 1-1 0 0,1-1 0 0 0,-1 1 1 0 0,0-1-1 0 0,1 0 0 0 0,0 1 1 0 0,-1-1-1 0 0,1 1 0 0 0,0-1 1 0 0,-1 1-1 0 0,1-1 0 0 0,0 1 1 0 0,0-1-1 0 0,1 1 0 0 0,-1-1 1 0 0,0 1-1 0 0,0-1 0 0 0,1 1 1 0 0,-1-1-1 0 0,1 1 0 0 0,-1-1 1 0 0,1 1-1 0 0,-1-1 0 0 0,1 0 1 0 0,0 1-1 0 0,0-1 0 0 0,0 0 1 0 0,0 0-1 0 0,0 0 0 0 0,0 1 1 0 0,0-1-1 0 0,0 0 0 0 0,0 0 0 0 0,0-1 1 0 0,1 1-1 0 0,-1 0 0 0 0,0 0 1 0 0,1-1-1 0 0,-1 1 0 0 0,1 0 1 0 0,-1-1-1 0 0,0 0 0 0 0,1 1 1 0 0,-1-1-1 0 0,1 0 1 0 0,76 14 460 0 0,-74-14-426 0 0,37 1 245 0 0,0-1-1 0 0,1-2 1 0 0,-1-2-1 0 0,35-8-278 0 0,92 0 279 0 0,-106-2-4962 0 0,-26-5-6851 0 0,-27 12 3987 0 0</inkml:trace>
  <inkml:trace contextRef="#ctx0" brushRef="#br0" timeOffset="436.209">1258 85 7898 0 0,'0'0'1359'0'0,"0"0"-127"0"0,0 0 32 0 0,0 0 183 0 0,0 0 123 0 0,0 0-26 0 0,0 0-226 0 0,0 0-339 0 0,0 0-334 0 0,0 0-261 0 0,0 0-178 0 0,0 0-112 0 0,0 0 17 0 0,-2 5 42 0 0,-14 25 78 0 0,2 1-1 0 0,1 1 1 0 0,1 0-1 0 0,2 0 1 0 0,1 2-1 0 0,-5 32-230 0 0,9 113-105 0 0,27-161-3013 0 0,0-17-4851 0 0,-20-1 6016 0 0,5 0-6489 0 0</inkml:trace>
  <inkml:trace contextRef="#ctx0" brushRef="#br0" timeOffset="678.936">912 622 8650 0 0,'0'0'756'0'0,"0"0"-344"0"0,0 0 84 0 0,0 0 406 0 0,0 0 347 0 0,0 0 134 0 0,0 0-97 0 0,0 0-247 0 0,0 0-263 0 0,0 0-197 0 0,0 0-163 0 0,0 0-123 0 0,33 2-87 0 0,105 6-61 0 0,11-10-70 0 0,-108 2-797 0 0,20 0-1322 0 0,-41 0-2972 0 0,0 0-3863 0 0,-16 0 6877 0 0</inkml:trace>
  <inkml:trace contextRef="#ctx0" brushRef="#br0" timeOffset="991.343">910 854 1624 0 0,'0'0'1754'0'0,"0"0"-920"0"0,0 0-265 0 0,0 0 362 0 0,0 0 464 0 0,0 0 245 0 0,0 0-29 0 0,0 0-224 0 0,0 0-251 0 0,0 0-230 0 0,0 0-157 0 0,0 0-106 0 0,0 0-47 0 0,31-4 14 0 0,97-14 22 0 0,-7 7 1467 0 0,-120 11-2086 0 0,0 0 0 0 0,-1 1 0 0 0,1-1 0 0 0,-1 0 0 0 0,1 0 0 0 0,0 1 0 0 0,-1-1 0 0 0,1 0 0 0 0,-1 1 0 0 0,1-1 0 0 0,-1 0 0 0 0,1 1 0 0 0,-1-1 0 0 0,1 1 0 0 0,-1-1 0 0 0,1 1 0 0 0,-1-1 0 0 0,1 1 0 0 0,-1-1 0 0 0,0 1 0 0 0,1 0 0 0 0,-1-1 0 0 0,0 1 0 0 0,0-1 0 0 0,1 1 0 0 0,-1 0 0 0 0,0-1 0 0 0,0 1 0 0 0,0 0 0 0 0,0-1 0 0 0,0 1 0 0 0,0 0 0 0 0,0-1 0 0 0,0 1 0 0 0,0 0 0 0 0,0-1 0 0 0,0 1 0 0 0,0 0 0 0 0,-1-1 0 0 0,1 1 0 0 0,0 0 0 0 0,0-1 0 0 0,-1 1 0 0 0,1-1 0 0 0,0 1 0 0 0,-1-1 0 0 0,1 1 0 0 0,-1-1 0 0 0,1 1 0 0 0,-1-1 0 0 0,1 1 0 0 0,-1-1 0 0 0,0 1-13 0 0,-22 34 457 0 0,-68 57 60 0 0,81-84-501 0 0,1 1 1 0 0,-1 0-1 0 0,2 0 0 0 0,-1 0 0 0 0,1 1 0 0 0,1 1 1 0 0,0-1-1 0 0,0 1 0 0 0,1 0 0 0 0,1 1 1 0 0,0-1-1 0 0,-1 5-16 0 0,6-14 13 0 0,0 1 1 0 0,1-1 0 0 0,-1 0-1 0 0,1 0 1 0 0,0 0-1 0 0,0 1 1 0 0,0-1-1 0 0,0 0 1 0 0,0 0 0 0 0,0 0-1 0 0,0 0 1 0 0,1-1-1 0 0,-1 1 1 0 0,1 0 0 0 0,-1 0-1 0 0,1-1 1 0 0,0 1-1 0 0,-1-1 1 0 0,1 0-1 0 0,0 1 1 0 0,0-1 0 0 0,0 0-1 0 0,0 0 1 0 0,0 0-1 0 0,1 0 1 0 0,-1-1-1 0 0,0 1 1 0 0,0 0 0 0 0,0-1-1 0 0,1 0 1 0 0,-1 1-1 0 0,0-1 1 0 0,1 0 0 0 0,-1 0-1 0 0,0 0 1 0 0,0-1-1 0 0,1 1 1 0 0,-1-1-1 0 0,0 1 1 0 0,0-1 0 0 0,1 1-1 0 0,-1-1 1 0 0,0 0-1 0 0,1-1-13 0 0,13 1 72 0 0,90-18-785 0 0,-39-6-4660 0 0,-40 14 365 0 0,-11 4-5541 0 0</inkml:trace>
  <inkml:trace contextRef="#ctx0" brushRef="#br0" timeOffset="1601.812">1498 943 4721 0 0,'0'0'2782'0'0,"0"0"-1322"0"0,0 0-234 0 0,0 0 429 0 0,0 0 359 0 0,0 0 54 0 0,0 0-221 0 0,0 0-415 0 0,0 0-371 0 0,0 0-274 0 0,0 0-230 0 0,0 0-156 0 0,0 0-67 0 0,13-14-26 0 0,91-94 597 0 0,47-49-14 0 0,-46 79-913 0 0,-105 78 8 0 0,1-1-1 0 0,-1 1 1 0 0,0 0 0 0 0,1-1 0 0 0,-1 1 0 0 0,0-1 0 0 0,1 1 0 0 0,-1 0 0 0 0,1 0 0 0 0,-1-1 0 0 0,0 1 0 0 0,1 0 0 0 0,-1 0 0 0 0,1-1 0 0 0,-1 1 0 0 0,1 0 0 0 0,-1 0 0 0 0,1 0 0 0 0,-1 0 0 0 0,1 0 0 0 0,-1 0 0 0 0,1 0 0 0 0,-1 0 0 0 0,1 0-1 0 0,-1 0 1 0 0,1 0 0 0 0,-1 0 0 0 0,1 0 0 0 0,-1 0 0 0 0,1 0 0 0 0,-1 1 0 0 0,1-1 0 0 0,-1 0 0 0 0,0 0 0 0 0,1 1 0 0 0,-1-1 0 0 0,1 0 0 0 0,-1 0 0 0 0,0 1 0 0 0,1-1 0 0 0,-1 1 0 0 0,1-1 0 0 0,-1 0 0 0 0,0 1 0 0 0,0-1 0 0 0,1 1 0 0 0,-1-1 0 0 0,0 0-1 0 0,0 1 1 0 0,0-1 0 0 0,1 1 0 0 0,-1-1 0 0 0,0 1 0 0 0,0-1 0 0 0,0 1 0 0 0,0-1 0 0 0,0 1 0 0 0,0-1 0 0 0,0 1 0 0 0,0-1 0 0 0,0 1 0 0 0,0-1 0 0 0,0 1 0 0 0,0-1 0 0 0,0 1 0 0 0,-1-1 0 0 0,1 1 0 0 0,0-1 0 0 0,0 1 0 0 0,0-1 14 0 0,-6 44-112 0 0,-7-12 118 0 0,10-26-15 0 0,0-1 0 0 0,1 1 0 0 0,-1-1 0 0 0,1 1 0 0 0,0 0 0 0 0,0 0 0 0 0,1 0 0 0 0,0 0 0 0 0,0 0 0 0 0,0 1 0 0 0,1-1 0 0 0,0 0 0 0 0,0 0 0 0 0,1 0 0 0 0,0 1 0 0 0,0 3 9 0 0,3-8 17 0 0,-1-1 1 0 0,1 1-1 0 0,-1-1 0 0 0,1 0 0 0 0,0 0 0 0 0,0 0 0 0 0,-1 0 1 0 0,1-1-1 0 0,0 0 0 0 0,0 1 0 0 0,-1-2 0 0 0,1 1 0 0 0,0 0 1 0 0,0-1-1 0 0,0 1 0 0 0,1-2-17 0 0,98-56 289 0 0,57-67-345 0 0,-123 96 26 0 0,-37 28-4 0 0,0 1-44 0 0,0 0-70 0 0,-2 8-228 0 0,-53 116 244 0 0,28 7 282 0 0,27-126-249 0 0,0 1-1 0 0,0-1 1 0 0,1 0 0 0 0,-1 1 0 0 0,1-1 0 0 0,0 1 0 0 0,1-1 0 0 0,-1 0-1 0 0,1 0 1 0 0,0 0 0 0 0,1 0 0 0 0,-1 0 0 0 0,1 0 0 0 0,0 0-1 0 0,0-1 1 0 0,0 0 0 0 0,1 1 0 0 0,-1-1 0 0 0,1 0 0 0 0,0-1 0 0 0,0 1-1 0 0,5 2 100 0 0,7 2-2931 0 0,0 0-6181 0 0,-11-5 283 0 0</inkml:trace>
  <inkml:trace contextRef="#ctx0" brushRef="#br0" timeOffset="1835.306">2477 954 8626 0 0,'0'0'1208'0'0,"0"0"-54"0"0,0 0 178 0 0,0 0 174 0 0,0 0-77 0 0,0 0-254 0 0,0 0-335 0 0,0 0-273 0 0,0 0-192 0 0,0 0-139 0 0,0 0-83 0 0,0 0-65 0 0,-6 29-68 0 0,-18 90-82 0 0,22-84-449 0 0,15-34-3273 0 0,-9-1-1593 0 0,0 0-3598 0 0</inkml:trace>
  <inkml:trace contextRef="#ctx0" brushRef="#br0" timeOffset="2000.531">2437 626 12771 0 0,'0'0'1448'0'0,"0"0"-496"0"0,0 0-216 0 0,0 0-304 0 0,0 0-303 0 0,0 0-346 0 0,0 0-423 0 0,0 0-240 0 0,0 0-304 0 0,0 0-616 0 0,0 0-2273 0 0,0 0-3601 0 0</inkml:trace>
  <inkml:trace contextRef="#ctx0" brushRef="#br0" timeOffset="4293.214">2761 549 5625 0 0,'0'0'1060'0'0,"0"0"-234"0"0,0 0-155 0 0,0 0-14 0 0,0 0-26 0 0,0 0-90 0 0,0 0-42 0 0,0 0 19 0 0,0 0 59 0 0,0 0 77 0 0,0 0-32 0 0,0 0-88 0 0,0 0-73 0 0,3 21-41 0 0,11 69-21 0 0,-9 137 1199 0 0,-8-101-1062 0 0,-2-123 2671 0 0,-7-29-2573 0 0,9-3-548 0 0,2 0 0 0 0,1 0 0 0 0,1 1 0 0 0,1-1 0 0 0,2 0 0 0 0,1 1 0 0 0,1 0 0 0 0,2 0 0 0 0,0 0 0 0 0,2 1 1 0 0,1 0-1 0 0,1 1 0 0 0,7-9-86 0 0,-8 12 38 0 0,0 0 0 0 0,1 1 1 0 0,2 1-1 0 0,0 0 0 0 0,1 0 1 0 0,1 2-1 0 0,1 0 0 0 0,1 1 0 0 0,0 0 1 0 0,2 2-1 0 0,8-6-38 0 0,-27 21-4 0 0,0 1-1 0 0,-1-1 1 0 0,1 1-1 0 0,0-1 1 0 0,0 1-1 0 0,-1-1 1 0 0,1 1-1 0 0,0-1 1 0 0,0 1-1 0 0,0 0 0 0 0,-1 0 1 0 0,1-1-1 0 0,0 1 1 0 0,0 0-1 0 0,0 0 1 0 0,0 0-1 0 0,0 0 1 0 0,0 0-1 0 0,-1 0 1 0 0,1 0-1 0 0,0 0 1 0 0,0 0-1 0 0,0 1 1 0 0,0-1-1 0 0,0 0 1 0 0,-1 0-1 0 0,1 1 1 0 0,0-1-1 0 0,0 1 1 0 0,0-1-1 0 0,-1 1 1 0 0,1-1-1 0 0,0 1 1 0 0,-1-1-1 0 0,1 1 1 0 0,0-1-1 0 0,-1 1 1 0 0,1 0-1 0 0,-1-1 1 0 0,1 1-1 0 0,-1 0 1 0 0,1 0-1 0 0,-1 0 1 0 0,0-1-1 0 0,1 1 1 0 0,-1 0-1 0 0,0 0 1 0 0,0 0-1 0 0,1 0 1 0 0,-1-1-1 0 0,0 1 1 0 0,0 0-1 0 0,0 0 1 0 0,0 1 4 0 0,3 55-168 0 0,-3-50 168 0 0,0 77-1445 0 0,0-56-2566 0 0,0-1-4916 0 0,0-19 1511 0 0</inkml:trace>
  <inkml:trace contextRef="#ctx0" brushRef="#br0" timeOffset="4534.319">3250 957 11226 0 0,'0'0'1246'0'0,"0"0"-194"0"0,0 0-113 0 0,0 0 41 0 0,0 0-64 0 0,0 0-137 0 0,0 0-220 0 0,0 0-203 0 0,0 0-142 0 0,0 0-101 0 0,0 0-56 0 0,0 0-45 0 0,-10 21-50 0 0,-39 84-182 0 0,75-129-6383 0 0,-18 14 530 0 0,-1 3 558 0 0</inkml:trace>
  <inkml:trace contextRef="#ctx0" brushRef="#br0" timeOffset="4771.53">3351 552 6337 0 0,'0'0'0'0'0,"0"0"-312"0"0,0 0-8 0 0,0 0 176 0 0,0 0 24 0 0,0 0-208 0 0,0 0-504 0 0,0 0-1088 0 0,0 0-441 0 0</inkml:trace>
  <inkml:trace contextRef="#ctx0" brushRef="#br0" timeOffset="5182.867">3324 74 2401 0 0,'0'0'2841'0'0,"0"0"-1148"0"0,0 0-274 0 0,0 0 98 0 0,0 0 26 0 0,0 0-114 0 0,0 0-224 0 0,0 0-247 0 0,0 0-210 0 0,0 0-116 0 0,0 0-80 0 0,0 0-113 0 0,0 0-44 0 0,24-11-42 0 0,78-34-30 0 0,-25 28 294 0 0,-55 17-435 0 0,53 3 17 0 0,-74-2-202 0 0,1-1 1 0 0,0 0 0 0 0,-1 1-1 0 0,1-1 1 0 0,0 1 0 0 0,-1 0-1 0 0,1-1 1 0 0,-1 1 0 0 0,1 0-1 0 0,-1 0 1 0 0,1 0 0 0 0,-1 0-1 0 0,0 0 1 0 0,1 1 0 0 0,-1-1-1 0 0,0 0 1 0 0,0 1-1 0 0,0-1 1 0 0,0 0 0 0 0,0 1-1 0 0,0-1 1 0 0,0 1 0 0 0,-1 0-1 0 0,1-1 1 0 0,0 1 0 0 0,-1 0-1 0 0,1-1 1 0 0,-1 1 0 0 0,0 0-1 0 0,0-1 1 0 0,1 1 0 0 0,-1 0-1 0 0,0 0 1 0 0,-1-1 0 0 0,1 1-1 0 0,0 0 1 0 0,0 0 0 0 0,-1-1-1 0 0,1 1 1 0 0,-1 0-1 0 0,0 0 3 0 0,-3 8 50 0 0,-1-1-1 0 0,0 1 0 0 0,-1-1 0 0 0,0 0 1 0 0,0 0-1 0 0,-1 0 0 0 0,0-1 0 0 0,-1 0 1 0 0,0-1-1 0 0,0 0 0 0 0,-2 1-49 0 0,-16 17 123 0 0,7-7-26 0 0,12-13-54 0 0,1 0-1 0 0,0 1 0 0 0,0-1 0 0 0,1 1 0 0 0,-1 0 0 0 0,1 1 0 0 0,1 0 1 0 0,-1-1-1 0 0,1 2 0 0 0,0-1 0 0 0,0 2-42 0 0,4-7 17 0 0,-1 0 1 0 0,1 0-1 0 0,0 0 0 0 0,0 0 0 0 0,0 0 1 0 0,1 0-1 0 0,-1 0 0 0 0,0 0 1 0 0,1 0-1 0 0,-1 0 0 0 0,1 0 0 0 0,0 0 1 0 0,0-1-1 0 0,-1 1 0 0 0,1 0 1 0 0,0 0-1 0 0,1-1 0 0 0,-1 1 0 0 0,0 0 1 0 0,0-1-1 0 0,1 0 0 0 0,-1 1 1 0 0,1-1-1 0 0,-1 0 0 0 0,1 1 0 0 0,-1-1 1 0 0,1 0-1 0 0,0 0 0 0 0,0 0 1 0 0,0-1-1 0 0,-1 1 0 0 0,1 0 0 0 0,0-1 1 0 0,0 1-1 0 0,0-1 0 0 0,0 1-17 0 0,77 8 573 0 0,-3-13-746 0 0,-38 2-2733 0 0,-1 1-6535 0 0,-29 1 191 0 0</inkml:trace>
  <inkml:trace contextRef="#ctx0" brushRef="#br0" timeOffset="7555.263">5297 206 3569 0 0,'0'0'2566'0'0,"0"0"-945"0"0,0 0-234 0 0,0 0 98 0 0,0 0 62 0 0,0 0-139 0 0,0 0-239 0 0,0 0-208 0 0,0 0-158 0 0,0 0-105 0 0,0 0-84 0 0,0 0-93 0 0,0 0-81 0 0,18-5-46 0 0,57-14-39 0 0,-72 18-300 0 0,0 0-1 0 0,0 0 1 0 0,1 0 0 0 0,-1 1 0 0 0,0-1 0 0 0,1 1 0 0 0,-1 0 0 0 0,1 0 0 0 0,-1 0 0 0 0,0 0 0 0 0,1 1 0 0 0,-1-1 0 0 0,0 1 0 0 0,1 0 0 0 0,-1 0 0 0 0,0 0 0 0 0,0 1 0 0 0,2 0-55 0 0,7 4 176 0 0,-11-5-149 0 0,1 0-1 0 0,-1 1 1 0 0,1 0 0 0 0,-1-1-1 0 0,1 1 1 0 0,-1 0-1 0 0,0-1 1 0 0,0 1 0 0 0,0 0-1 0 0,0 0 1 0 0,0 0-1 0 0,0 0 1 0 0,-1 0 0 0 0,1 0-1 0 0,-1 1 1 0 0,1-1 0 0 0,-1 0-1 0 0,0 0 1 0 0,0 0-1 0 0,0 0 1 0 0,0 1 0 0 0,0-1-1 0 0,0 0 1 0 0,-1 0-1 0 0,1 0 1 0 0,-1 0 0 0 0,1 0-1 0 0,-1 0 1 0 0,0 0-1 0 0,0 0 1 0 0,0 0 0 0 0,0 0-1 0 0,0 0 1 0 0,0 0 0 0 0,-1-1-1 0 0,1 1 1 0 0,0 0-1 0 0,-1-1 1 0 0,0 1 0 0 0,1-1-1 0 0,-1 0 1 0 0,0 1-1 0 0,0-1-26 0 0,-15 32 139 0 0,16-31-120 0 0,1 0 0 0 0,0 1-1 0 0,-1-1 1 0 0,1 0 0 0 0,0 1 0 0 0,1-1-1 0 0,-1 1 1 0 0,0-1 0 0 0,1 0 0 0 0,-1 1 0 0 0,1-1-1 0 0,0 0 1 0 0,-1 0 0 0 0,1 1 0 0 0,0-1-1 0 0,1 0 1 0 0,-1 0 0 0 0,0 0 0 0 0,1 0-1 0 0,-1 0 1 0 0,1-1 0 0 0,-1 1 0 0 0,1 0 0 0 0,0-1-1 0 0,0 1 1 0 0,0-1 0 0 0,0 1 0 0 0,0-1-1 0 0,0 0 1 0 0,0 0 0 0 0,0 0 0 0 0,0 0 0 0 0,0 0-1 0 0,1-1 1 0 0,-1 1 0 0 0,0-1 0 0 0,1 1-1 0 0,0-1-18 0 0,96 11 1569 0 0,-45-11-1548 0 0,-54-1-888 0 0,0-1 335 0 0,0 1-3401 0 0,0 1-3368 0 0,0 0-3507 0 0</inkml:trace>
  <inkml:trace contextRef="#ctx0" brushRef="#br0" timeOffset="6268.509">3659 1075 6881 0 0,'0'0'1101'0'0,"0"0"-591"0"0,0 0-64 0 0,0 0 357 0 0,0 0 370 0 0,0 0 190 0 0,0 0-12 0 0,0 0-125 0 0,0 0-169 0 0,0 0-172 0 0,0 0-175 0 0,0 0-111 0 0,0 0-64 0 0,29-9-32 0 0,91-30-35 0 0,-14-12 540 0 0,-79 32-811 0 0,-9 9-158 0 0,-1-1-1 0 0,1-1 1 0 0,-2-1-1 0 0,0 0 1 0 0,-1-1-1 0 0,0-1 0 0 0,-1 0 1 0 0,0-1-1 0 0,-2-1 1 0 0,0 0-1 0 0,0 0 1 0 0,-2-1-1 0 0,0-1 0 0 0,-1 0 1 0 0,-1 0-1 0 0,3-14-38 0 0,-11 33-33 0 0,-1 1-1 0 0,1 0 1 0 0,0-1-1 0 0,-1 1 0 0 0,1 0 1 0 0,-1-1-1 0 0,1 1 1 0 0,-1-1-1 0 0,1 1 0 0 0,-1-1 1 0 0,0 1-1 0 0,1-1 1 0 0,-1 1-1 0 0,0-1 1 0 0,1 0-1 0 0,-1 1 0 0 0,0-1 1 0 0,1 0-1 0 0,-1 0 1 0 0,0 1-1 0 0,0-1 1 0 0,1 0-1 0 0,-1 0 0 0 0,0 0 1 0 0,0 0-1 0 0,1 0 1 0 0,-1 0-1 0 0,0 0 0 0 0,0 0 1 0 0,1 0-1 0 0,-1-1 1 0 0,0 1-1 0 0,0 0 1 0 0,1 0-1 0 0,-1-1 0 0 0,0 1 1 0 0,1 0-1 0 0,-1-1 1 0 0,0 1-1 0 0,1-1 1 0 0,-1 1-1 0 0,0-1 0 0 0,1 1 1 0 0,-1-1-1 0 0,1 1 1 0 0,-1-1-1 0 0,1 1 0 0 0,-1-1 1 0 0,1 0-1 0 0,0 1 1 0 0,-1-1-1 0 0,1 0 1 0 0,0 0-1 0 0,0 1 0 0 0,-1-1 1 0 0,1 0-1 0 0,0 1 1 0 0,0-1-1 0 0,0 0 1 0 0,0 0-1 0 0,0 1 0 0 0,0-1 1 0 0,0 0-1 0 0,0 0 1 0 0,0 0-1 0 0,0 1 0 0 0,0-1 1 0 0,0 0-1 0 0,1 0 34 0 0,-50 40-817 0 0,37-28 742 0 0,2 0 0 0 0,-1 1 0 0 0,1 0 1 0 0,1 0-1 0 0,0 1 0 0 0,1 1 0 0 0,0-1 0 0 0,1 1 0 0 0,1 1 0 0 0,0-1 0 0 0,1 1 0 0 0,1 0 0 0 0,0 0 0 0 0,1 1 0 0 0,0-1 0 0 0,1 6 75 0 0,3-17 25 0 0,1 1-1 0 0,-1-1 1 0 0,1 0 0 0 0,0 0-1 0 0,0 0 1 0 0,1 0-1 0 0,-1-1 1 0 0,1 1 0 0 0,0-1-1 0 0,0 1 1 0 0,0-1-1 0 0,0 0 1 0 0,0 0 0 0 0,1 0-1 0 0,-1-1 1 0 0,1 1-1 0 0,0-1 1 0 0,0 0 0 0 0,0 0-1 0 0,0 0 1 0 0,0 0-1 0 0,0-1 1 0 0,1 0-1 0 0,-1 0 1 0 0,0 0 0 0 0,1 0-1 0 0,-1-1 1 0 0,1 1-1 0 0,-1-1 1 0 0,1-1 0 0 0,-1 1-1 0 0,3-1-24 0 0,15 2 262 0 0,-1-1 0 0 0,0-2-1 0 0,0 0 1 0 0,0-1 0 0 0,0-1-1 0 0,0-1 1 0 0,0-1 0 0 0,-1 0-1 0 0,14-8-261 0 0,-16 5 123 0 0,-1-1 0 0 0,1-1-1 0 0,-2 0 1 0 0,0-1 0 0 0,0-1-1 0 0,-1 0 1 0 0,0-2 0 0 0,-2 1 0 0 0,9-13-123 0 0,-3 6 26 0 0,-14 17-52 0 0,-1 0 1 0 0,0 1 0 0 0,0-2 0 0 0,-1 1-1 0 0,1 0 1 0 0,-1-1 0 0 0,0 1-1 0 0,0-1 1 0 0,-1 0 0 0 0,1 0-1 0 0,-1 0 1 0 0,0-1 0 0 0,0 1-1 0 0,-1 0 1 0 0,0-1 0 0 0,1 1-1 0 0,-2-1 1 0 0,1 1 0 0 0,-1-1-1 0 0,0-1 26 0 0,-1 6-92 0 0,0 0 0 0 0,-1-1 0 0 0,1 1 0 0 0,-1 0 0 0 0,1 0 0 0 0,-1 1-1 0 0,1-1 1 0 0,-1 0 0 0 0,0 0 0 0 0,1 1 0 0 0,-1-1 0 0 0,0 1 0 0 0,1-1 0 0 0,-1 1-1 0 0,0 0 1 0 0,0 0 0 0 0,1 0 0 0 0,-1 0 0 0 0,0 0 0 0 0,0 0 0 0 0,1 0-1 0 0,-1 0 1 0 0,0 1 0 0 0,0-1 0 0 0,1 1 0 0 0,-1 0 0 0 0,0-1 0 0 0,1 1-1 0 0,-1 0 1 0 0,1 0 0 0 0,-1 0 0 0 0,1 0 0 0 0,-1 0 0 0 0,0 1 92 0 0,-6 2-65 0 0,-1 1 0 0 0,1 1 0 0 0,0-1 0 0 0,1 1 0 0 0,-1 1 0 0 0,1-1 0 0 0,0 1 0 0 0,1 1 0 0 0,0-1 0 0 0,0 1 0 0 0,1 0 0 0 0,0 0 1 0 0,0 1-1 0 0,0-1 0 0 0,1 1 0 0 0,1 0 0 0 0,0 1 0 0 0,0-1 0 0 0,1 0 0 0 0,0 1 0 0 0,0-1 0 0 0,1 1 0 0 0,0 8 65 0 0,3-13 65 0 0,0 0-1 0 0,1 0 1 0 0,0 0-1 0 0,0 0 0 0 0,0 0 1 0 0,0 0-1 0 0,1-1 1 0 0,0 0-1 0 0,0 0 1 0 0,0 0-1 0 0,0 0 1 0 0,1-1-1 0 0,-1 1 1 0 0,1-1-1 0 0,0 0 0 0 0,0 0 1 0 0,0-1-1 0 0,1 0 1 0 0,-1 0-1 0 0,0 0 1 0 0,1 0-1 0 0,-1-1 1 0 0,1 0-1 0 0,0 0 1 0 0,-1-1-1 0 0,1 1 1 0 0,4-1-65 0 0,9 0 272 0 0,-1-1 0 0 0,1 0 0 0 0,0-1 0 0 0,-1-1 0 0 0,0-1 1 0 0,1 0-1 0 0,-2-2 0 0 0,1 0 0 0 0,0-1 0 0 0,-1 0 1 0 0,-1-2-1 0 0,1 0 0 0 0,-1-1 0 0 0,5-5-272 0 0,15-11 84 0 0,-2-1 0 0 0,-1-2 0 0 0,-2-2 0 0 0,-1-1 0 0 0,17-22-84 0 0,-41 46-52 0 0,0 1-1 0 0,0-1 1 0 0,-1 0 0 0 0,0 0 0 0 0,0-1 0 0 0,-1 0 0 0 0,0 1-1 0 0,-1-1 1 0 0,0-1 0 0 0,0 1 0 0 0,-1 0 0 0 0,0-1 0 0 0,0 1 0 0 0,-1-1-1 0 0,-1 0 1 0 0,1 1 0 0 0,-2-1 0 0 0,0-2 52 0 0,0 10-23 0 0,-1 0 1 0 0,1 0-1 0 0,-1 0 1 0 0,0 0-1 0 0,1 1 1 0 0,-1-1-1 0 0,0 1 0 0 0,0-1 1 0 0,0 1-1 0 0,-1 0 1 0 0,1 0-1 0 0,0-1 1 0 0,0 2-1 0 0,-1-1 1 0 0,1 0-1 0 0,-1 0 1 0 0,1 1-1 0 0,0-1 0 0 0,-1 1 1 0 0,1 0-1 0 0,-1 0 1 0 0,1 0-1 0 0,-1 0 1 0 0,1 0-1 0 0,-1 0 1 0 0,1 1-1 0 0,-1-1 0 0 0,1 1 1 0 0,0 0-1 0 0,-1 0 1 0 0,1 0-1 0 0,0 0 1 0 0,-1 0 22 0 0,-13 7-13 0 0,1 1 0 0 0,0 0 1 0 0,0 1-1 0 0,1 1 0 0 0,0 0 1 0 0,1 1-1 0 0,0 0 0 0 0,1 1 1 0 0,0 1-1 0 0,1 0 0 0 0,1 0 1 0 0,0 1-1 0 0,1 0 0 0 0,0 1 1 0 0,2 0-1 0 0,-5 12 13 0 0,9-20-37 0 0,0 1 1 0 0,1-1-1 0 0,0 1 1 0 0,0-1-1 0 0,1 1 1 0 0,0 0-1 0 0,0-1 0 0 0,1 1 1 0 0,0 0-1 0 0,1 0 1 0 0,0-1-1 0 0,0 1 0 0 0,1 0 1 0 0,0-1-1 0 0,0 1 1 0 0,1-1-1 0 0,1 0 1 0 0,-1 0-1 0 0,1 0 0 0 0,0 0 1 0 0,1-1-1 0 0,0 1 1 0 0,0-1-1 0 0,0-1 1 0 0,1 1-1 0 0,0-1 0 0 0,1 0 1 0 0,3 3 36 0 0,42 22-2439 0 0,-16-16-3537 0 0,-20-9 1132 0 0,-4-2-1196 0 0</inkml:trace>
  <inkml:trace contextRef="#ctx0" brushRef="#br0" timeOffset="6808.11">5240 1009 3457 0 0,'0'0'2674'0'0,"0"0"-707"0"0,0 0-192 0 0,0 0 29 0 0,0 0-123 0 0,0 0-292 0 0,0 0-325 0 0,0 0-265 0 0,0 0-124 0 0,0 0-55 0 0,0 0-58 0 0,0 0-65 0 0,-3 10-88 0 0,-36 79 570 0 0,36-81-974 0 0,0-1 0 0 0,0 1-1 0 0,1-1 1 0 0,0 1 0 0 0,1 0-1 0 0,0 0 1 0 0,0 0 0 0 0,1 0-1 0 0,-1 0 1 0 0,2 0 0 0 0,-1 0-1 0 0,1 1-4 0 0,0-8-75 0 0,-1 0-1 0 0,0-1 0 0 0,0 1 0 0 0,1 0 1 0 0,-1 0-1 0 0,1 0 0 0 0,-1-1 0 0 0,1 1 1 0 0,-1 0-1 0 0,1 0 0 0 0,-1-1 1 0 0,1 1-1 0 0,0 0 0 0 0,-1-1 0 0 0,1 1 1 0 0,0-1-1 0 0,-1 1 0 0 0,1-1 0 0 0,0 1 1 0 0,0-1-1 0 0,0 1 0 0 0,-1-1 0 0 0,1 0 1 0 0,0 1-1 0 0,0-1 0 0 0,0 0 1 0 0,0 0-1 0 0,0 0 0 0 0,0 0 0 0 0,-1 0 1 0 0,1 0-1 0 0,0 0 0 0 0,0 0 0 0 0,0 0 1 0 0,0 0-1 0 0,0 0 0 0 0,0-1 0 0 0,0 1 1 0 0,-1 0-1 0 0,2-1 76 0 0,34-13-11566 0 0,-30 11 5753 0 0</inkml:trace>
  <inkml:trace contextRef="#ctx0" brushRef="#br0" timeOffset="7050.897">5305 722 8866 0 0,'0'0'2963'0'0,"0"0"-844"0"0,0 0-428 0 0,0 0-148 0 0,0 0-252 0 0,0 0-331 0 0,0 0-302 0 0,0 0-245 0 0,0 0-173 0 0,0 0-120 0 0,0 0-72 0 0,0 0-33 0 0,0 0-26 0 0,-4 3-13 0 0,2-1-679 0 0,-16 17 1701 0 0,14-10-4312 0 0,2 1-4953 0 0,2-9 797 0 0</inkml:trace>
  <inkml:trace contextRef="#ctx0" brushRef="#br0" timeOffset="9351.092">3339 622 0 0 0,'0'0'483'0'0,"0"0"601"0"0,0 0 206 0 0,0 0-2 0 0,0 0-65 0 0,0 0-26 0 0,0 0-24 0 0,0 0-44 0 0,0 0-50 0 0,9-7 4806 0 0,-24 14-3131 0 0,15-7-2798 0 0,0 0-8 0 0,14 0-1333 0 0,-7 0-1322 0 0,-4 0-3342 0 0,1 0-2299 0 0</inkml:trace>
  <inkml:trace contextRef="#ctx0" brushRef="#br0" timeOffset="10769.323">3274 939 0 0 0,'0'0'400'0'0,"0"0"76"0"0,0 0-61 0 0,0 0-27 0 0,0 0 72 0 0,0 0 107 0 0,0 0 89 0 0,0 0 24 0 0,0 5 7 0 0,-31 67 3171 0 0,15-39-2450 0 0,-7 12 1144 0 0,19-17-540 0 0,4-27-1812 0 0,0-1 26 0 0,50 7 2864 0 0,27-16-2915 0 0,-45 2-5928 0 0,-19 4 1119 0 0,-4 0-3229 0 0</inkml:trace>
  <inkml:trace contextRef="#ctx0" brushRef="#br0" timeOffset="12054.896">2457 1038 0 0 0,'15'-15'215'0'0,"-12"12"131"0"0,-3 3 76 0 0,0 0 37 0 0,0 0 14 0 0,0 0 3 0 0,0 0-38 0 0,0 0-36 0 0,0 0-51 0 0,0 0-60 0 0,0 0-52 0 0,0 0-53 0 0,0 0-36 0 0,0 0-14 0 0,0 0-6 0 0,-9 44 5765 0 0,9 104 478 0 0,58-142-2923 0 0,-49-9-4098 0 0,14-3 1593 0 0,-15 5-4471 0 0,0 1-4111 0 0,-7 0-1929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49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100 347 640 0 0,'0'0'1554'0'0,"0"0"-735"0"0,0 0-427 0 0,0 0 34 0 0,0 0 280 0 0,0 0 276 0 0,0 0 168 0 0,0 0 19 0 0,0 0-133 0 0,0 0-141 0 0,0 0-100 0 0,20-1-45 0 0,136-9 1620 0 0,299-74 2246 0 0,-242 47-4357 0 0,-131 29-1526 0 0,-82 8 519 0 0,-6 5-1310 0 0,-65 38-8711 0 0,56-32 7052 0 0</inkml:trace>
  <inkml:trace contextRef="#ctx0" brushRef="#br0" timeOffset="269.737">1 649 4137 0 0,'0'0'801'0'0,"0"0"84"0"0,0 0 248 0 0,0 0 314 0 0,0 0 189 0 0,30-7 3 0 0,100-18-124 0 0,34-10 1621 0 0,196-21-1296 0 0,-243 41-3028 0 0,-57 5-3502 0 0,-35 0-5290 0 0,-20 9 7669 0 0</inkml:trace>
  <inkml:trace contextRef="#ctx0" brushRef="#br0" timeOffset="701.152">373 1 3857 0 0,'0'0'1415'0'0,"0"0"-536"0"0,0 0-207 0 0,0 0-21 0 0,0 0 17 0 0,0 0-65 0 0,0 0-145 0 0,0 0-154 0 0,0 0-33 0 0,0 0 132 0 0,0 0 237 0 0,0 0 229 0 0,0 0 101 0 0,15 11-24 0 0,50 38-85 0 0,-52-40-602 0 0,0-1 0 0 0,0-1 0 0 0,1 0 0 0 0,0-1-1 0 0,0-1 1 0 0,0 0 0 0 0,1-1 0 0 0,2 0-259 0 0,15 5 348 0 0,133 30 676 0 0,76 26-474 0 0,-173-17-521 0 0,-67-45-12 0 0,0 1-1 0 0,-1-1 0 0 0,1 1 1 0 0,-1 0-1 0 0,0-1 0 0 0,0 1 0 0 0,0 0 1 0 0,0-1-1 0 0,-1 1 0 0 0,1-1 1 0 0,-1 1-1 0 0,0 0 0 0 0,0-1 1 0 0,0 0-1 0 0,-1 1 0 0 0,1-1 1 0 0,-1 0-1 0 0,0 1 0 0 0,0-1 1 0 0,0 0-1 0 0,0 0 0 0 0,0-1 0 0 0,-1 1 1 0 0,1 0-1 0 0,-1-1 0 0 0,0 1-16 0 0,-27 29 118 0 0,-2-1 0 0 0,-1-1 0 0 0,-2-1-1 0 0,0-3 1 0 0,-10 5-118 0 0,-46 36 169 0 0,-106 90 138 0 0,157-101-1478 0 0,39-42-2798 0 0,6-2-3545 0 0,-2-8 190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5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96 4905 0 0,'0'0'1678'0'0,"0"0"-218"0"0,0 0-93 0 0,0 0 64 0 0,0 0 71 0 0,0 0-34 0 0,0 0-181 0 0,0 0-274 0 0,0 0-259 0 0,0 0-193 0 0,0 0-65 0 0,0 0 23 0 0,8-1 39 0 0,62-13 1031 0 0,0 4 1 0 0,1 3 0 0 0,31 3-1590 0 0,142-15 1227 0 0,-139-15-1054 0 0,-123 28-13958 0 0,15 6 10654 0 0,-4 0-5121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5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10290 0 0,'0'0'1270'0'0,"0"0"-429"0"0,0 0-201 0 0,0 0 150 0 0,0 0 301 0 0,0 0 194 0 0,0 0 73 0 0,0 0-50 0 0,0 0-170 0 0,0 0-162 0 0,0 0-140 0 0,0 0-96 0 0,38 1-97 0 0,117 6-88 0 0,-37-16 255 0 0,121-33 93 0 0,-170 28-3933 0 0,-1 2-4556 0 0,-50 11-4063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4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7 7026 0 0,'0'0'1537'0'0,"0"0"-107"0"0,0 0 49 0 0,0 0 110 0 0,0 0 62 0 0,0 0-44 0 0,0 0-225 0 0,0 0-274 0 0,0 0-254 0 0,0 0-218 0 0,0 0-155 0 0,-1-3-100 0 0,1 1-448 0 0,0 3 91 0 0,-1-1 0 0 0,1 0 0 0 0,0 0 0 0 0,0 1 0 0 0,0-1 0 0 0,-1 0 0 0 0,1 0 0 0 0,0 0 0 0 0,0 0 0 0 0,-1 0 0 0 0,1 1 0 0 0,0-1 0 0 0,0 0 0 0 0,-1 0 0 0 0,1 0 0 0 0,0 0 0 0 0,0 0 0 0 0,-1 0 0 0 0,1 0 0 0 0,0 0 0 0 0,0 0 0 0 0,-1 0 0 0 0,1 0 0 0 0,0 0 0 0 0,-1 0 0 0 0,1 0 0 0 0,0 0 0 0 0,0 0 0 0 0,-1 0 0 0 0,1 0 0 0 0,0-1 0 0 0,0 1 0 0 0,-1 0 0 0 0,1 0 0 0 0,0 0 0 0 0,0 0 0 0 0,0-1 0 0 0,-1 1 0 0 0,1 0 0 0 0,0 0 0 0 0,0 0 0 0 0,0-1 0 0 0,-1 1 0 0 0,1 0 0 0 0,0 0 0 0 0,0 0 0 0 0,0-1 0 0 0,0 1 0 0 0,0 0 0 0 0,0 0 0 0 0,0-1-24 0 0,-32 323 461 0 0,23-169-435 0 0,-12 136-166 0 0,0-137-2053 0 0,17-137 1269 0 0,1 1-2093 0 0,2-6-9238 0 0,1-10 7979 0 0</inkml:trace>
  <inkml:trace contextRef="#ctx0" brushRef="#br0" timeOffset="477.075">470 239 4313 0 0,'0'0'2610'0'0,"0"0"-1609"0"0,0 0-543 0 0,0 0 119 0 0,0 0 278 0 0,0 0 207 0 0,0 0 38 0 0,0 0-168 0 0,0 0-217 0 0,-33 21-166 0 0,-101 65-86 0 0,11-9 2224 0 0,121-76-2670 0 0,0 0 0 0 0,0 0-1 0 0,1 0 1 0 0,-1 0 0 0 0,0 0-1 0 0,1 0 1 0 0,-1 1 0 0 0,1-1-1 0 0,0 1 1 0 0,-1-1-1 0 0,1 1 1 0 0,0-1 0 0 0,0 1-1 0 0,0 0 1 0 0,0-1 0 0 0,0 1-1 0 0,0 0 1 0 0,0 0 0 0 0,1 0-1 0 0,-1 0 1 0 0,1 0 0 0 0,-1 0-1 0 0,1 0 1 0 0,0 0-1 0 0,0 0 1 0 0,0 0 0 0 0,0 0-1 0 0,0 0 1 0 0,0 0 0 0 0,0 0-1 0 0,1 0 1 0 0,-1 0 0 0 0,1 0-1 0 0,-1 0 1 0 0,1 0 0 0 0,0-1-1 0 0,0 1 1 0 0,0 0-1 0 0,0 0 1 0 0,0-1 0 0 0,0 1-1 0 0,1 0 1 0 0,-1-1 0 0 0,0 1-1 0 0,1-1 1 0 0,-1 0 0 0 0,1 0-1 0 0,0 1 1 0 0,-1-1 0 0 0,1 0-1 0 0,0 0 1 0 0,1 0-17 0 0,174 124 2039 0 0,-168-116-1736 0 0,0-1 0 0 0,-1 1 1 0 0,-1 1-1 0 0,1-1 0 0 0,-1 1 0 0 0,-1 1 0 0 0,0-1 0 0 0,0 1 1 0 0,-1 0-1 0 0,-1 0 0 0 0,0 1 0 0 0,0-1-303 0 0,-3-7 42 0 0,0 0-1 0 0,0 0 0 0 0,0 0 1 0 0,1 0-1 0 0,-1 0 1 0 0,1-1-1 0 0,0 1 0 0 0,0-1 1 0 0,0 1-1 0 0,1-1 1 0 0,-1 0-1 0 0,1 0 1 0 0,0 0-1 0 0,0 0 0 0 0,0 0 1 0 0,0-1-1 0 0,0 1 1 0 0,1 0-42 0 0,36 11-2654 0 0,-23-14-2255 0 0,-6 0-4244 0 0,-7 0 1258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0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15 4305 0 0,'0'0'1975'0'0,"0"0"-571"0"0,0 0-198 0 0,0 0 90 0 0,0 0 75 0 0,0 0-76 0 0,0 0-216 0 0,0 0-275 0 0,0 0-249 0 0,0 0-152 0 0,0 0-51 0 0,0 0 4 0 0,12-1 24 0 0,136-9 1843 0 0,-133 10-2023 0 0,-10-1-178 0 0,-1 0 1 0 0,0 1 0 0 0,0-1 0 0 0,0 1 0 0 0,1 0-1 0 0,-1 0 1 0 0,0 0 0 0 0,0 1 0 0 0,0 0 0 0 0,1 0-1 0 0,-1 0 1 0 0,0 0 0 0 0,0 0 0 0 0,0 1-1 0 0,-1 0 1 0 0,1 0 0 0 0,0 0 0 0 0,-1 0 0 0 0,1 1-1 0 0,-1-1 1 0 0,0 1 0 0 0,1 0 0 0 0,-1 0 0 0 0,-1 0-1 0 0,1 0 1 0 0,0 1-23 0 0,-1 0 23 0 0,-1 1-1 0 0,1-1 1 0 0,-1 1 0 0 0,0 0-1 0 0,0-1 1 0 0,-1 1 0 0 0,0 0-1 0 0,1 0 1 0 0,-1 0 0 0 0,-1-1-1 0 0,1 1 1 0 0,-1 0-1 0 0,0 0 1 0 0,0-1 0 0 0,0 1-1 0 0,-1 0 1 0 0,1-1 0 0 0,-1 0-1 0 0,0 1 1 0 0,-1-1-1 0 0,1 0 1 0 0,-1 0 0 0 0,1 0-1 0 0,-1 0 1 0 0,-1 0 0 0 0,1-1-1 0 0,-1 1-22 0 0,-103 85 325 0 0,93-79-293 0 0,-142 113 433 0 0,155-123-460 0 0,-1 1 0 0 0,1-1 0 0 0,0 1 0 0 0,0-1 0 0 0,0 1 0 0 0,0 0 0 0 0,0 0 0 0 0,0-1 0 0 0,0 1 0 0 0,0 0 0 0 0,1 0 0 0 0,-1 0 1 0 0,0 0-1 0 0,0 0 0 0 0,1 0 0 0 0,-1 0 0 0 0,0 0 0 0 0,1 0 0 0 0,-1 1 0 0 0,1-1 0 0 0,0 0 0 0 0,-1 0 0 0 0,1 0 0 0 0,0 1 0 0 0,0-1 1 0 0,0 0-1 0 0,0 0 0 0 0,0 1 0 0 0,0-1 0 0 0,0 0 0 0 0,0 0 0 0 0,0 0 0 0 0,0 1 0 0 0,1-1 0 0 0,-1 0 0 0 0,1 0 0 0 0,-1 0 0 0 0,1 1 1 0 0,-1-1-1 0 0,1 0 0 0 0,-1 0 0 0 0,1 0 0 0 0,0 0 0 0 0,0 0 0 0 0,0 0 0 0 0,-1-1 0 0 0,1 1 0 0 0,0 0 0 0 0,0 0 0 0 0,0 0 1 0 0,0-1-1 0 0,1 1 0 0 0,-1-1 0 0 0,0 1 0 0 0,0-1 0 0 0,0 1 0 0 0,1-1-5 0 0,17 5 100 0 0,-1-2-1 0 0,1 0 1 0 0,0-1 0 0 0,0-1 0 0 0,0 0 0 0 0,-1-2-1 0 0,1 0 1 0 0,0-1 0 0 0,0-1 0 0 0,-1-1-1 0 0,8-3-98 0 0,165-40-452 0 0,-113 18-9435 0 0,-68 24-1121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9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 17 2681 0 0,'0'0'2932'0'0,"0"0"-1238"0"0,0 0-312 0 0,0 0 103 0 0,0 0 122 0 0,0 0 80 0 0,0 0-88 0 0,0 0-262 0 0,0 0-328 0 0,0 0-318 0 0,0 0-255 0 0,0-3-157 0 0,-2-10-51 0 0,2 27 156 0 0,2 32 133 0 0,31 312 917 0 0,-13-218-1854 0 0,-20-139 129 0 0,7 12-962 0 0,2-9-7812 0 0,-8-4 5643 0 0,-1 0-352 0 0,0 0 617 0 0</inkml:trace>
  <inkml:trace contextRef="#ctx0" brushRef="#br0" timeOffset="248.744">0 724 2873 0 0,'0'0'1720'0'0,"0"0"-344"0"0,0 0 111 0 0,0 0 234 0 0,0 0 60 0 0,0 0-68 0 0,0 0-157 0 0,0 0-188 0 0,35-1-197 0 0,107-5-211 0 0,-13-9 860 0 0,78 4-1068 0 0,-169 28-3422 0 0,-29 10-8079 0 0,-9-23 3870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1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1 2657 0 0,'0'0'1501'0'0,"0"0"-139"0"0,0 0-33 0 0,0 0 41 0 0,0 0 40 0 0,0 0-19 0 0,0 0-51 0 0,-34 1-112 0 0,-106 5-176 0 0,71 6 437 0 0,64-11-1418 0 0,0 1 0 0 0,0 0 0 0 0,1 1 1 0 0,-1-1-1 0 0,1 1 0 0 0,0 0 0 0 0,0 0 0 0 0,0 0 0 0 0,0 0 1 0 0,0 1-1 0 0,0 0 0 0 0,1 0 0 0 0,0 0 0 0 0,0 0 1 0 0,0 0-1 0 0,0 0 0 0 0,1 1 0 0 0,0-1 0 0 0,0 1 0 0 0,0 0 1 0 0,0 0-1 0 0,1 0 0 0 0,-1 3-71 0 0,-4 123 472 0 0,7-106-330 0 0,24 229 743 0 0,-33 70-147 0 0,-14-66-457 0 0,-2-133-58 0 0,7-55-59 0 0,-2-11 250 0 0,20-59-385 0 0,-1-1 1 0 0,1 1-1 0 0,-1 0 1 0 0,0 0 0 0 0,1 0-1 0 0,-1 0 1 0 0,0 0 0 0 0,1 0-1 0 0,-1 0 1 0 0,0 0 0 0 0,1 0-1 0 0,-1 0 1 0 0,0 0 0 0 0,1 1-1 0 0,-1-1 1 0 0,0 0 0 0 0,1 0-1 0 0,-1 0 1 0 0,0 0 0 0 0,1 0-1 0 0,-1 1 1 0 0,0-1 0 0 0,1 0-1 0 0,-1 0 1 0 0,0 1 0 0 0,0-1-1 0 0,1 0 1 0 0,-1 0 0 0 0,0 1-1 0 0,0-1 1 0 0,1 0 0 0 0,-1 1-1 0 0,0-1 1 0 0,0 0 0 0 0,0 1-1 0 0,0-1 1 0 0,0 0 0 0 0,0 1-1 0 0,1-1 1 0 0,-1 0 0 0 0,0 1-1 0 0,0-1 1 0 0,0 0 0 0 0,0 1-1 0 0,0-1 1 0 0,0 0 0 0 0,0 1-1 0 0,-1-1 1 0 0,1 1 0 0 0,0-1-1 0 0,0 0 1 0 0,0 1 0 0 0,0-1-1 0 0,0 0 1 0 0,0 1 0 0 0,-1-1-1 0 0,1 0 1 0 0,0 0 0 0 0,0 1-1 0 0,0-1 1 0 0,-1 0 0 0 0,1 0-1 0 0,0 1 1 0 0,-1-1 0 0 0,1 0-1 0 0,0 0-29 0 0,83-18 339 0 0,95-11-206 0 0,-96 15-1251 0 0,-55 7-2294 0 0,-2 2-3987 0 0,-13 5-3674 0 0</inkml:trace>
  <inkml:trace contextRef="#ctx0" brushRef="#br0" timeOffset="2911.123">1260 266 0 0 0,'0'0'655'0'0,"0"0"442"0"0,0 0 406 0 0,0 0 284 0 0,0 0 36 0 0,0 0-136 0 0,0 0-236 0 0,0 0-258 0 0,0 0-194 0 0,0 0-150 0 0,-19 0 2085 0 0,-7 2-2598 0 0,-1 1 1 0 0,1 1-1 0 0,1 2 1 0 0,-1 0-1 0 0,-22 10-336 0 0,-42 9 192 0 0,-86 19 919 0 0,172-36-1589 0 0,24 3 336 0 0,32 7 242 0 0,178 48 164 0 0,-228-66-254 0 0,0 1 0 0 0,0-1 0 0 0,-1 1 0 0 0,1-1 0 0 0,0 1 0 0 0,0-1 0 0 0,0 1 0 0 0,-1 0 0 0 0,1 0 0 0 0,0 0 0 0 0,-1 0 0 0 0,1 0 0 0 0,-1 1 0 0 0,1-1 0 0 0,-1 0 0 0 0,0 1 0 0 0,1-1 0 0 0,-1 1 1 0 0,0-1-1 0 0,0 1 0 0 0,0-1 0 0 0,0 1 0 0 0,0 0 0 0 0,-1 0 0 0 0,1 0 0 0 0,0-1 0 0 0,-1 1 0 0 0,1 0 0 0 0,-1 0 0 0 0,0 0 0 0 0,0 0 0 0 0,1 0 0 0 0,-1 0 0 0 0,-1 0 0 0 0,1-1 0 0 0,0 1 0 0 0,0 0 0 0 0,-1 0 0 0 0,1 0 0 0 0,-1 0 0 0 0,1 0 1 0 0,-1-1-1 0 0,0 1 0 0 0,0 0 0 0 0,0 0 0 0 0,0-1 0 0 0,0 2-10 0 0,-81 77 420 0 0,-62 3-291 0 0,88-54-110 0 0,-154 99-123 0 0,207-127 88 0 0,-1 1 0 0 0,1 0-1 0 0,0 0 1 0 0,-1 0 0 0 0,1 0 0 0 0,0 0 0 0 0,0 1 0 0 0,1-1 0 0 0,-1 1-1 0 0,0 0 1 0 0,1 0 0 0 0,0 0 0 0 0,-1 0 0 0 0,1 0 0 0 0,0 0 0 0 0,1 1-1 0 0,-1-1 1 0 0,1 1 0 0 0,-1-1 0 0 0,1 1 0 0 0,0 0 0 0 0,0-1 0 0 0,1 1-1 0 0,-1 0 1 0 0,1 0 0 0 0,0-1 0 0 0,0 1 0 0 0,0 1 16 0 0,5 0 24 0 0,0-1 1 0 0,0-1-1 0 0,0 1 1 0 0,0-1 0 0 0,1 0-1 0 0,0 0 1 0 0,0 0-1 0 0,0-1 1 0 0,0 0-1 0 0,0 0 1 0 0,0-1-1 0 0,0 1 1 0 0,0-1 0 0 0,6 0-25 0 0,0 1 76 0 0,17 1 102 0 0,0-1-1 0 0,0-1 1 0 0,0-1 0 0 0,0-2-1 0 0,0-1 1 0 0,0-1 0 0 0,0-1-1 0 0,23-9-177 0 0,65-19-2037 0 0,-99 27-1314 0 0,-2 1-3967 0 0,-10 1-1008 0 0</inkml:trace>
  <inkml:trace contextRef="#ctx0" brushRef="#br0" timeOffset="3638.799">1206 1061 5961 0 0,'0'0'2286'0'0,"0"0"-823"0"0,0 0-229 0 0,0 0 109 0 0,0 0 156 0 0,0 0-40 0 0,0 0-204 0 0,0 0-241 0 0,0 0-227 0 0,0 0-152 0 0,0 0-120 0 0,0 0-103 0 0,0 0-76 0 0,27-31-40 0 0,81-99-32 0 0,-22 26 287 0 0,175-176-187 0 0,-243 274-1122 0 0,-25 38 184 0 0,-4 6 550 0 0,2 1 1 0 0,1 0 0 0 0,2 0-1 0 0,2 1 1 0 0,1-1 0 0 0,2 17 23 0 0,1-52 3 0 0,1-1 0 0 0,-1 0 0 0 0,1 1 1 0 0,-1-1-1 0 0,1 0 0 0 0,0 1 0 0 0,0-1 1 0 0,0 0-1 0 0,1 0 0 0 0,-1 0 0 0 0,1 0 1 0 0,0 0-1 0 0,0 0 0 0 0,0 0 0 0 0,0-1 1 0 0,0 1-1 0 0,0-1 0 0 0,1 1 1 0 0,-1-1-1 0 0,1 0 0 0 0,0 0 0 0 0,0 0 1 0 0,0 0-1 0 0,-1-1 0 0 0,2 1 0 0 0,-1-1 1 0 0,0 1-1 0 0,0-1 0 0 0,0 0 0 0 0,1-1 1 0 0,-1 1-1 0 0,0 0 0 0 0,1-1 0 0 0,2 0-3 0 0,4-2 65 0 0,1-1-1 0 0,-1 0 0 0 0,0-1 1 0 0,0 0-1 0 0,-1 0 1 0 0,1-1-1 0 0,-1 0 0 0 0,0-1 1 0 0,-1 0-1 0 0,1-1 1 0 0,-1 1-1 0 0,0-2 0 0 0,-1 1 1 0 0,1-1-1 0 0,-2 0 0 0 0,3-3-64 0 0,11-10 83 0 0,45-45-7 0 0,-3-2 0 0 0,46-69-76 0 0,-54 29 705 0 0,-78 157-1182 0 0,11-19 544 0 0,2 1 0 0 0,1 0 0 0 0,2 1 0 0 0,1 0 0 0 0,1 0 0 0 0,2 0 0 0 0,1 1 0 0 0,1 0 0 0 0,2 0 0 0 0,2-1 0 0 0,1 3-67 0 0,15 53-288 0 0,-15-84-960 0 0,0-4-4343 0 0,-1 0-2430 0 0,0 0 627 0 0</inkml:trace>
  <inkml:trace contextRef="#ctx0" brushRef="#br0" timeOffset="3892.611">2335 980 10226 0 0,'0'0'2215'0'0,"0"0"-1145"0"0,0 0-450 0 0,0 0 110 0 0,0 0 166 0 0,0 0 19 0 0,0 0-115 0 0,0 0-197 0 0,0 0-191 0 0,0 0-138 0 0,0 0-102 0 0,0 0-49 0 0,0 0-28 0 0,0 12-27 0 0,0 50-1593 0 0,-4-66-8017 0 0,0 0 1390 0 0</inkml:trace>
  <inkml:trace contextRef="#ctx0" brushRef="#br0" timeOffset="4132.734">2324 542 4329 0 0,'0'0'-40'0'0,"0"0"-568"0"0,0 0-216 0 0,0 0-9 0 0,0 0 225 0 0,0 0 192 0 0,0 0-104 0 0,0 0 40 0 0,0 0 480 0 0</inkml:trace>
  <inkml:trace contextRef="#ctx0" brushRef="#br0" timeOffset="4945.072">2318 940 0 0 0,'0'0'177'0'0,"0"0"645"0"0,0 0 298 0 0,0 0 128 0 0,0 0 39 0 0,0 0-60 0 0,0 0-127 0 0,0 0-127 0 0,0 0-137 0 0,0 0-119 0 0,0 0-90 0 0,0 0-67 0 0,4-7 2198 0 0,-6 50 274 0 0,-11 21-1812 0 0,-3 5-632 0 0,41-70 317 0 0,82-64-1870 0 0,-94 55-96 0 0,4-1-1952 0 0,-4-1-4077 0 0,-8 4 22 0 0</inkml:trace>
  <inkml:trace contextRef="#ctx0" brushRef="#br0" timeOffset="5456.099">2338 619 1648 0 0,'0'0'1667'0'0,"0"0"11"0"0,0 0 148 0 0,0 0 126 0 0,0 0-27 0 0,0 0-168 0 0,0 0-287 0 0,0 0-287 0 0,0 0-240 0 0,0 0-170 0 0,0 0-129 0 0,0 0-103 0 0,0 0-84 0 0,2 4 819 0 0,-18 33 221 0 0,41-52-66 0 0,-25 15-1334 0 0,0 0-2 0 0,0 0-9 0 0,0 0-16 0 0,0 0-45 0 0,0 0-89 0 0,0 0-41 0 0,1 1-6700 0 0,4 1-2119 0 0,-1-1 1781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3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5569 0 0,'0'0'3273'0'0,"0"0"-1266"0"0,0 0-531 0 0,0 0-203 0 0,0 0-213 0 0,0 0-200 0 0,0 0-180 0 0,0 0-168 0 0,0 0-132 0 0,0 0-97 0 0,0 0-52 0 0,0 0-42 0 0,0 0-19 0 0,25-4-9 0 0,82-11 4 0 0,46 8 703 0 0,-88 22-629 0 0,-64-14-208 0 0,0 1 1 0 0,0-1-1 0 0,-1 1 0 0 0,1-1 0 0 0,-1 1 0 0 0,1-1 1 0 0,-1 1-1 0 0,1 0 0 0 0,-1-1 0 0 0,0 1 0 0 0,0-1 1 0 0,0 1-1 0 0,0 0 0 0 0,0-1 0 0 0,0 1 0 0 0,-1 0 1 0 0,1-1-1 0 0,0 1 0 0 0,-1-1 0 0 0,1 1 0 0 0,-1-1 1 0 0,0 1-1 0 0,0-1 0 0 0,1 1 0 0 0,-1-1 1 0 0,0 0-1 0 0,0 1 0 0 0,0-1 0 0 0,0 0 0 0 0,-1 1-31 0 0,-1 3 96 0 0,2-3-69 0 0,-1 1 0 0 0,0 0 0 0 0,1-1 0 0 0,0 1-1 0 0,0 0 1 0 0,0-1 0 0 0,0 1 0 0 0,0 0 0 0 0,0 0 0 0 0,1 0-1 0 0,-1 0 1 0 0,1 0 0 0 0,0 0 0 0 0,0 0 0 0 0,0 0 0 0 0,0 0-1 0 0,1 0 1 0 0,-1-1 0 0 0,1 1 0 0 0,-1 0 0 0 0,1 0 0 0 0,0 0-1 0 0,0 0 1 0 0,1-1 0 0 0,-1 1 0 0 0,2 1-27 0 0,6 4 90 0 0,0-1 0 0 0,1-1 1 0 0,0 0-1 0 0,0 0 0 0 0,0-1 0 0 0,1 0 1 0 0,0 0-1 0 0,0-2 0 0 0,0 1 0 0 0,1-1 1 0 0,-1-1-1 0 0,1 0 0 0 0,-1-1 1 0 0,1 0-1 0 0,7-1-90 0 0,65 2-2160 0 0,-73-2 1576 0 0,11-1-3111 0 0,-8-1-1861 0 0,-12 2 4532 0 0,13-1-8437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1 566 2104 0 0,'0'0'1423'0'0,"0"0"170"0"0,0 0 231 0 0,0 0 86 0 0,0 0-99 0 0,0 0-195 0 0,0 0-234 0 0,0 0-212 0 0,0 0-180 0 0,0 0-195 0 0,0 0-159 0 0,34-13-128 0 0,105-41-99 0 0,-61 11 232 0 0,-57 27-422 0 0,4-2-84 0 0,-1 0 1 0 0,0-2-1 0 0,-2-1 1 0 0,0 0-1 0 0,-1-2 0 0 0,-1 0 1 0 0,11-20-136 0 0,-25 34-26 0 0,-1-1 1 0 0,-1 0 0 0 0,0 0-1 0 0,0-1 1 0 0,-1 1-1 0 0,-1-1 1 0 0,0 0-1 0 0,0 1 1 0 0,-1-1-1 0 0,0 0 1 0 0,-1-11 25 0 0,-1 21-59 0 0,0 1 1 0 0,0-1 0 0 0,0 0-1 0 0,0 1 1 0 0,0-1 0 0 0,0 0-1 0 0,0 1 1 0 0,0 0-1 0 0,0-1 1 0 0,0 1 0 0 0,-1 0-1 0 0,1-1 1 0 0,0 1-1 0 0,0 0 1 0 0,0 0 0 0 0,0 0-1 0 0,-1 0 1 0 0,1 0-1 0 0,0 0 1 0 0,0 0 0 0 0,0 1-1 0 0,-1-1 1 0 0,1 0-1 0 0,0 1 1 0 0,0-1 0 0 0,0 1-1 0 0,0-1 1 0 0,0 1 0 0 0,0-1-1 0 0,0 1 1 0 0,0 0-1 0 0,0-1 1 0 0,0 1 0 0 0,0 0-1 0 0,0 0 1 0 0,0 0-1 0 0,0 0 59 0 0,-13 10-70 0 0,0 0 0 0 0,1 1-1 0 0,0 1 1 0 0,1 0 0 0 0,0 1-1 0 0,1 0 1 0 0,1 0 0 0 0,0 1-1 0 0,1 0 1 0 0,1 1 0 0 0,0 0-1 0 0,1 1 1 0 0,1-1 0 0 0,0 1-1 0 0,2 1 1 0 0,0-1 0 0 0,0 1-1 0 0,2-1 1 0 0,0 1-1 0 0,1 11 71 0 0,3-21 74 0 0,0 0-1 0 0,1-1 0 0 0,0 0 0 0 0,1 1 0 0 0,-1-1 0 0 0,1 0 0 0 0,1 0 1 0 0,-1-1-1 0 0,1 1 0 0 0,0-1 0 0 0,0 0 0 0 0,1-1 0 0 0,0 1 0 0 0,0-1 0 0 0,0 0 1 0 0,1-1-1 0 0,0 1 0 0 0,0-1 0 0 0,0 0 0 0 0,0-1 0 0 0,0 0 0 0 0,1 0 1 0 0,0-1-1 0 0,-1 0 0 0 0,1 0 0 0 0,0 0 0 0 0,0-1 0 0 0,0-1 0 0 0,0 1 0 0 0,0-1 1 0 0,5-1-74 0 0,6 1 318 0 0,0 0 0 0 0,-1-1 0 0 0,1-1 0 0 0,0-1 0 0 0,-1-1 1 0 0,0-1-1 0 0,15-5-318 0 0,3-6 199 0 0,-1-2 0 0 0,0-2 0 0 0,-2 0 1 0 0,0-3-1 0 0,-2 0 0 0 0,0-2 0 0 0,-2-1 1 0 0,-1-2-1 0 0,-1-1 0 0 0,11-16-199 0 0,-35 42-14 0 0,1-1 0 0 0,-1 0 0 0 0,0 0 1 0 0,0 0-1 0 0,0-1 0 0 0,-1 1 0 0 0,0-1 0 0 0,1 1 0 0 0,-2-1 0 0 0,1 0 0 0 0,0 0 0 0 0,-1 0 0 0 0,0 0 1 0 0,0 0-1 0 0,-1 0 0 0 0,1 0 0 0 0,-1 0 0 0 0,0 0 0 0 0,-1-3 14 0 0,-34 9-1719 0 0,-41 78 512 0 0,68-69 1141 0 0,0 1 0 0 0,1 0 0 0 0,0 0-1 0 0,1 0 1 0 0,0 1 0 0 0,1 0 0 0 0,0 0-1 0 0,1 0 1 0 0,1 1 0 0 0,0-1 0 0 0,0 1 66 0 0,2-8 8 0 0,0-1 0 0 0,1 0 0 0 0,0 1 0 0 0,0-1 0 0 0,0 0 0 0 0,0 1 0 0 0,1-1 1 0 0,0 0-1 0 0,-1 1 0 0 0,2-1 0 0 0,-1 0 0 0 0,0 0 0 0 0,1 0 0 0 0,0 0 0 0 0,0 0 0 0 0,0 0 0 0 0,0 0 0 0 0,1-1 0 0 0,-1 1 1 0 0,1-1-1 0 0,0 1 0 0 0,0-1 0 0 0,0 0 0 0 0,1 0 0 0 0,-1-1 0 0 0,1 1 0 0 0,-1-1 0 0 0,1 0 0 0 0,0 1 0 0 0,0-2 1 0 0,0 1-1 0 0,0 0 0 0 0,3 0-8 0 0,7 2 169 0 0,0-1 0 0 0,1 0 0 0 0,-1 0 0 0 0,0-2 0 0 0,1 0 0 0 0,0-1 0 0 0,-1 0 0 0 0,1-1 0 0 0,-1 0 0 0 0,1-2 0 0 0,-1 1 0 0 0,0-2 0 0 0,0 0 0 0 0,0-1 1 0 0,0 0-1 0 0,-1-1 0 0 0,0 0 0 0 0,6-5-169 0 0,28-17 255 0 0,-2-3-1 0 0,-1-2 1 0 0,-2-1 0 0 0,10-13-255 0 0,-40 38-35 0 0,-1 0 0 0 0,0-1 0 0 0,0-1 0 0 0,-1 0 0 0 0,0 0 0 0 0,-1-1 0 0 0,-1 0-1 0 0,1 0 1 0 0,-2-1 0 0 0,0 0 0 0 0,-1-1 0 0 0,0 1 0 0 0,-1-1 0 0 0,0 0 0 0 0,-1-1 0 0 0,-1 1 0 0 0,0-1 0 0 0,-1 0 0 0 0,-1 1 0 0 0,0-1 0 0 0,-1-10 35 0 0,-2 22-45 0 0,-1 0 1 0 0,1 0-1 0 0,0 1 1 0 0,-1-1-1 0 0,0 0 1 0 0,1 1-1 0 0,-1-1 1 0 0,0 1-1 0 0,0 0 1 0 0,-1 0 0 0 0,1 0-1 0 0,0 1 1 0 0,-1-1-1 0 0,1 1 1 0 0,0 0-1 0 0,-1 0 1 0 0,0 0-1 0 0,1 0 1 0 0,-1 0-1 0 0,0 1 1 0 0,1 0-1 0 0,-1 0 1 0 0,0 0-1 0 0,0 0 1 0 0,1 0-1 0 0,-1 1 1 0 0,0 0-1 0 0,1-1 1 0 0,-1 1-1 0 0,1 1 1 0 0,-1-1-1 0 0,1 0 1 0 0,-1 1 0 0 0,1 0-1 0 0,0 0 1 0 0,0 0-1 0 0,-1 1 45 0 0,-11 5 3 0 0,0 2 0 0 0,0-1-1 0 0,1 2 1 0 0,1 0 0 0 0,0 1 0 0 0,0 0 0 0 0,1 0-1 0 0,1 2 1 0 0,0-1 0 0 0,1 1 0 0 0,0 1-1 0 0,2 0 1 0 0,-1 0 0 0 0,2 1 0 0 0,0 0 0 0 0,1 0-1 0 0,0 1 1 0 0,1 0 0 0 0,1 0 0 0 0,1 0 0 0 0,1 0-1 0 0,0 1 1 0 0,1 16-3 0 0,3-23-20 0 0,1-1-1 0 0,1 1 1 0 0,0-1 0 0 0,0 0-1 0 0,1 0 1 0 0,0 0-1 0 0,1-1 1 0 0,0 0 0 0 0,1 0-1 0 0,0 0 1 0 0,0-1 0 0 0,1 0-1 0 0,0 0 1 0 0,0-1 0 0 0,0 0-1 0 0,1 0 1 0 0,0-1-1 0 0,1-1 1 0 0,0 1 0 0 0,-1-1-1 0 0,1-1 1 0 0,1 0 0 0 0,-1 0-1 0 0,1-1 1 0 0,0 0-1 0 0,-1-1 1 0 0,1-1 0 0 0,0 1-1 0 0,5-1 21 0 0,18-2-3371 0 0,-3-1-5636 0 0,-18 1 1265 0 0</inkml:trace>
  <inkml:trace contextRef="#ctx0" brushRef="#br0" timeOffset="245.456">1827 566 14611 0 0,'0'0'1042'0'0,"0"0"-324"0"0,0 0 45 0 0,0 0 172 0 0,0 0 43 0 0,0 0-145 0 0,0 0-203 0 0,0 0-192 0 0,0 0-167 0 0,0 0-84 0 0,-11 32-76 0 0,-36 98-46 0 0,20-44-2 0 0,26-51-1724 0 0,6-34-3746 0 0,-5-1 2139 0 0,4 0-7257 0 0</inkml:trace>
  <inkml:trace contextRef="#ctx0" brushRef="#br0" timeOffset="534.926">1923 224 12971 0 0,'0'0'1589'0'0,"0"0"-227"0"0,0 0-175 0 0,0 0-151 0 0,0 0-189 0 0,0 0-172 0 0,0 0-160 0 0,0 0-169 0 0,0 0-128 0 0,0 0-108 0 0,0 0-70 0 0,0 0-30 0 0,-6 4-17 0 0,-19 13-9 0 0,25-17 8 0 0,0 0 0 0 0,0-1 0 0 0,0 1 0 0 0,1 0 0 0 0,-1-1 0 0 0,0 1 0 0 0,0 0 0 0 0,0-1 0 0 0,0 1 1 0 0,1 0-1 0 0,-1-1 0 0 0,0 1 0 0 0,0 0 0 0 0,0 0 0 0 0,1-1 0 0 0,-1 1 0 0 0,0 0 0 0 0,0 0 0 0 0,1 0 0 0 0,-1-1 0 0 0,0 1 0 0 0,1 0 0 0 0,-1 0 0 0 0,0 0 0 0 0,1 0 0 0 0,-1 0 0 0 0,0 0 0 0 0,1-1 0 0 0,-1 1 0 0 0,0 0 0 0 0,1 0 0 0 0,-1 0 0 0 0,0 0 0 0 0,1 0 0 0 0,-1 0 0 0 0,0 0 1 0 0,1 0-1 0 0,-1 1 0 0 0,0-1 0 0 0,1 0 0 0 0,-1 0 0 0 0,0 0 0 0 0,1 0 0 0 0,-1 0 0 0 0,0 1 0 0 0,1-1 0 0 0,-1 0 0 0 0,0 0 0 0 0,0 0 0 0 0,1 1 0 0 0,-1-1 0 0 0,0 0 0 0 0,0 0 0 0 0,1 1 0 0 0,-1-1 0 0 0,0 0 0 0 0,0 1 0 0 0,0-1 0 0 0,0 0 0 0 0,1 1 0 0 0,-1-1 0 0 0,0 0 0 0 0,0 1 1 0 0,0-1-1 0 0,0 0 0 0 0,0 1 0 0 0,0-1 8 0 0,-1-9-1588 0 0,-8 7-7245 0 0,6 2-1096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8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496 438 2665 0 0,'0'0'926'0'0,"0"0"-216"0"0,0 0 19 0 0,0 0 168 0 0,0 0 204 0 0,0 0 126 0 0,0 0-69 0 0,0 0-129 0 0,-34 9-155 0 0,-107 28-205 0 0,71-3 59 0 0,60-25-578 0 0,-81 100 973 0 0,88-103-1083 0 0,0-1 0 0 0,0 1 0 0 0,1-1 0 0 0,0 1 0 0 0,0 0 0 0 0,0 0 0 0 0,1 0 0 0 0,0 0 0 0 0,0 0 0 0 0,0 0 1 0 0,1 0-1 0 0,0 0 0 0 0,0 0 0 0 0,1 0 0 0 0,0 0 0 0 0,0 0 0 0 0,0 0 0 0 0,0 0 0 0 0,1 0 0 0 0,0 0 0 0 0,1 0 0 0 0,0 1-40 0 0,1-1 76 0 0,1 0 0 0 0,0 0 0 0 0,0-1 0 0 0,0 0 0 0 0,0 0 0 0 0,1 0-1 0 0,0 0 1 0 0,0-1 0 0 0,0 0 0 0 0,1-1 0 0 0,-1 1 0 0 0,1-1 0 0 0,0 0 0 0 0,0-1 0 0 0,0 1-1 0 0,0-1 1 0 0,1-1 0 0 0,-1 0 0 0 0,0 0 0 0 0,1 0 0 0 0,-1-1 0 0 0,0 0 0 0 0,1 0 0 0 0,-1-1-1 0 0,1 0 1 0 0,-1 0 0 0 0,0-1 0 0 0,0 1 0 0 0,1-2 0 0 0,-2 1 0 0 0,1-1 0 0 0,4-2-76 0 0,14-11 232 0 0,0 0 1 0 0,-2-2 0 0 0,0-1 0 0 0,-1 0-1 0 0,0-2 1 0 0,-2-1 0 0 0,-1 0-1 0 0,0-1 1 0 0,-2-1 0 0 0,-1-1 0 0 0,-1 0-1 0 0,7-16-232 0 0,-10 17-2 0 0,-1 0 0 0 0,0 0 1 0 0,-2-1-1 0 0,-1 0 0 0 0,-1-1 0 0 0,-1 0 0 0 0,-2 0 0 0 0,0 0 0 0 0,-2 0 0 0 0,-1-1 0 0 0,-1 1 0 0 0,-1-1 1 0 0,-1 1-1 0 0,-1-2 2 0 0,2 21-66 0 0,-1 0 0 0 0,1-1 1 0 0,-1 1-1 0 0,0 0 1 0 0,-1 0-1 0 0,0 0 1 0 0,0 0-1 0 0,0 0 0 0 0,-1 1 1 0 0,0-1-1 0 0,0 1 1 0 0,-1 0-1 0 0,1 0 0 0 0,-1 1 1 0 0,-1-1-1 0 0,1 1 1 0 0,-1 0-1 0 0,0 1 0 0 0,0-1 1 0 0,0 1-1 0 0,-1 1 1 0 0,1-1-1 0 0,-1 1 1 0 0,0 0-1 0 0,0 0 0 0 0,0 1 1 0 0,0 0-1 0 0,-2 0 66 0 0,4 4-15 0 0,0 1 0 0 0,0 0 0 0 0,0 0 0 0 0,0 0 0 0 0,1 1 0 0 0,-1 0-1 0 0,1 0 1 0 0,0 0 0 0 0,0 0 0 0 0,1 0 0 0 0,-1 1 0 0 0,1 0 0 0 0,0 0 0 0 0,0 0 0 0 0,1 0-1 0 0,-1 0 1 0 0,1 0 0 0 0,0 1 0 0 0,1-1 0 0 0,-1 1 0 0 0,1-1 0 0 0,0 4 15 0 0,-2 0 7 0 0,-3 14 34 0 0,1-1-1 0 0,1 1 1 0 0,2 0 0 0 0,0-1 0 0 0,1 1-1 0 0,1 0 1 0 0,1 0 0 0 0,2 0 0 0 0,1 7-41 0 0,1-8 41 0 0,1 0 1 0 0,0-1-1 0 0,2 0 1 0 0,0-1-1 0 0,2 0 1 0 0,0 0-1 0 0,1-1 1 0 0,1 0-1 0 0,1-1 1 0 0,0 0-1 0 0,1-1 1 0 0,1-1-1 0 0,1 0 1 0 0,15 11-42 0 0,-26-23-26 0 0,0 0 0 0 0,0 0 0 0 0,1-1 0 0 0,-1 0 0 0 0,1 0 0 0 0,0 0 0 0 0,0 0 0 0 0,0-1 0 0 0,0 0 0 0 0,1-1 0 0 0,-1 1 0 0 0,0-1 0 0 0,1 0-1 0 0,2 0 27 0 0,51-24-3943 0 0,-34-2-3405 0 0,-16 14 156 0 0</inkml:trace>
  <inkml:trace contextRef="#ctx0" brushRef="#br0" timeOffset="353.793">1088 159 1480 0 0,'0'0'874'0'0,"0"0"110"0"0,0 0 230 0 0,0 0 247 0 0,0 0 105 0 0,0 0-91 0 0,0 0-136 0 0,0 0-191 0 0,0 0-206 0 0,0 33-161 0 0,-3 106-157 0 0,17-46 566 0 0,-13-89-1131 0 0,3 10 174 0 0,0 0 0 0 0,1 0-1 0 0,0-1 1 0 0,1 1 0 0 0,1-1 0 0 0,0-1-1 0 0,1 1 1 0 0,0-1 0 0 0,5 5-233 0 0,-10-17 131 0 0,-1 0 0 0 0,1 1 0 0 0,-1-1 0 0 0,1 0 0 0 0,0-1 0 0 0,-1 1 0 0 0,1 0 0 0 0,0-1 0 0 0,-1 1 0 0 0,1-1 0 0 0,-1 0 0 0 0,1 0 0 0 0,-1 0 0 0 0,0 0 0 0 0,1 0 0 0 0,-1-1 0 0 0,0 1 0 0 0,0-1 1 0 0,0 1-1 0 0,0-1 0 0 0,0 0 0 0 0,0 0 0 0 0,0 0 0 0 0,-1 0 0 0 0,1 0 0 0 0,0 0 0 0 0,-1 0 0 0 0,0-1 0 0 0,0 1 0 0 0,0 0 0 0 0,1-2-131 0 0,-1 3 1 0 0,175-238 1434 0 0,-41 19-2724 0 0,-126 209-71 0 0,-8 10-2744 0 0,0 1-3906 0 0,-1 0 43 0 0</inkml:trace>
  <inkml:trace contextRef="#ctx0" brushRef="#br0" timeOffset="687.051">1 1072 1840 0 0,'0'0'2053'0'0,"0"0"-471"0"0,0 0 15 0 0,0 0 200 0 0,33-2 86 0 0,107-7-124 0 0,-18-10 1156 0 0,478-120 3113 0 0,-239 83-6563 0 0,-284 51-4552 0 0,1 3-4789 0 0,-68 2 3920 0 0</inkml:trace>
  <inkml:trace contextRef="#ctx0" brushRef="#br0" timeOffset="1720.546">704 1267 2921 0 0,'0'0'2408'0'0,"0"0"-645"0"0,0 0-168 0 0,0 0 50 0 0,0 0-14 0 0,0 0-176 0 0,0 0-279 0 0,0 0-284 0 0,-31 7-220 0 0,-95 25-146 0 0,53 6 146 0 0,62-30-628 0 0,1 2 1 0 0,0-1-1 0 0,0 2 1 0 0,1-1-1 0 0,1 1 1 0 0,-1 1-1 0 0,2-1 1 0 0,0 1-1 0 0,0 1 1 0 0,1-1 0 0 0,0 1-1 0 0,1 0 1 0 0,1 0-1 0 0,0 1 1 0 0,1 0-1 0 0,0-1 1 0 0,1 1-1 0 0,1 0 1 0 0,0 0-1 0 0,1 0 1 0 0,1 0-1 0 0,0 0 1 0 0,1 2-45 0 0,-1-12 31 0 0,0 1-1 0 0,0-1 1 0 0,1 0 0 0 0,0 1 0 0 0,0-1-1 0 0,0 0 1 0 0,1 0 0 0 0,-1-1-1 0 0,1 1 1 0 0,0 0 0 0 0,0-1 0 0 0,0 0-1 0 0,0 0 1 0 0,1 0 0 0 0,-1 0-1 0 0,1 0 1 0 0,0 0 0 0 0,0-1 0 0 0,0 0-1 0 0,0 0 1 0 0,0 0 0 0 0,0 0-1 0 0,1-1 1 0 0,-1 0 0 0 0,1 0 0 0 0,-1 0-1 0 0,1 0 1 0 0,-1-1 0 0 0,1 1 0 0 0,2-1-32 0 0,4 0 166 0 0,0 0-1 0 0,0 0 0 0 0,0-1 0 0 0,0 0 0 0 0,0-1 0 0 0,0 0 0 0 0,-1 0 0 0 0,1-2 0 0 0,-1 1 0 0 0,0-1 0 0 0,0-1 0 0 0,7-3-164 0 0,20-19 232 0 0,-1-1 1 0 0,-2-2-1 0 0,0-1 0 0 0,-3-2 1 0 0,0-1-1 0 0,-2-1 1 0 0,-2-2-1 0 0,0-2-232 0 0,-14 21-19 0 0,0-1 1 0 0,-2 0-1 0 0,0-1 0 0 0,-1-1 1 0 0,-1 1-1 0 0,-1-1 0 0 0,-1-1 1 0 0,0 1-1 0 0,-2-1 0 0 0,-1 0 1 0 0,0 0-1 0 0,-1-18 19 0 0,-2 27-136 0 0,-2 0 1 0 0,1 0-1 0 0,-2-1 0 0 0,0 1 1 0 0,0 0-1 0 0,-1 0 0 0 0,-1 1 1 0 0,-3-8 135 0 0,6 16-48 0 0,0 1 1 0 0,-1 0 0 0 0,1 0 0 0 0,-1 0 0 0 0,0 0 0 0 0,0 0 0 0 0,-1 0 0 0 0,1 0 0 0 0,0 1 0 0 0,-1-1 0 0 0,0 1 0 0 0,0-1 0 0 0,1 1 0 0 0,-1 0 0 0 0,0 0 0 0 0,-1 1 0 0 0,1-1 0 0 0,0 1 0 0 0,0-1 0 0 0,-1 1 0 0 0,1 0 0 0 0,-1 0 0 0 0,1 1 0 0 0,-1-1 0 0 0,1 1 0 0 0,-1-1 0 0 0,1 1 0 0 0,-1 0 0 0 0,0 1-1 0 0,1-1 1 0 0,-1 0 0 0 0,1 1 0 0 0,-1 0 0 0 0,0 0 47 0 0,-6 4-34 0 0,0 0 0 0 0,1 0 0 0 0,0 1 0 0 0,0 0 0 0 0,1 0-1 0 0,-1 1 1 0 0,1 0 0 0 0,1 0 0 0 0,0 1 0 0 0,0 0 0 0 0,0 1 0 0 0,1 0-1 0 0,0-1 1 0 0,1 2 0 0 0,-3 5 34 0 0,-4 4 12 0 0,2 0-1 0 0,0 2 1 0 0,1-1-1 0 0,1 1 0 0 0,1 0 1 0 0,1 1-1 0 0,1-1 1 0 0,1 1-1 0 0,1 0 1 0 0,0 1-1 0 0,2-1 1 0 0,1 0-1 0 0,0 1 1 0 0,2-1-1 0 0,0 0 0 0 0,2 0 1 0 0,3 10-12 0 0,-2-20 29 0 0,0 1 0 0 0,1-1 0 0 0,0-1 1 0 0,1 1-1 0 0,1-1 0 0 0,0 0 0 0 0,0-1 0 0 0,1 0 0 0 0,0 0 1 0 0,1-1-1 0 0,0 0 0 0 0,0-1 0 0 0,1 0 0 0 0,0 0 0 0 0,11 4-29 0 0,-11-6 12 0 0,2 0 0 0 0,-1-1 0 0 0,0-1 0 0 0,1 0 0 0 0,0 0 0 0 0,0-1-1 0 0,0-1 1 0 0,0-1 0 0 0,1 1 0 0 0,3-2-12 0 0,31-17-1957 0 0,-34 6-1415 0 0,-2-1-3286 0 0,-6 4-1814 0 0</inkml:trace>
  <inkml:trace contextRef="#ctx0" brushRef="#br0" timeOffset="2295.433">1435 1116 48 0 0,'0'0'1504'0'0,"0"0"34"0"0,0 0 188 0 0,0 0 282 0 0,0 0 158 0 0,0 0-92 0 0,0 0-241 0 0,0 0-288 0 0,0 0-292 0 0,0 0-258 0 0,0 0-205 0 0,0 0-158 0 0,0 0-85 0 0,-18 44 1648 0 0,-31 67-1710 0 0,12-39-637 0 0,3 1 0 0 0,4 1 0 0 0,3 2 0 0 0,-8 40 152 0 0,35-114 2 0 0,-1 1 1 0 0,1-1-1 0 0,0 0 0 0 0,0 0 0 0 0,0 0 1 0 0,0 0-1 0 0,0 1 0 0 0,0-1 0 0 0,1 0 1 0 0,-1 0-1 0 0,1 0 0 0 0,0 0 0 0 0,-1 0 0 0 0,1 0 1 0 0,0 0-1 0 0,0 0 0 0 0,0 0 0 0 0,1 0 1 0 0,-1 0-1 0 0,0-1 0 0 0,1 1 0 0 0,-1 0 1 0 0,1-1-1 0 0,-1 1 0 0 0,1-1 0 0 0,0 0 1 0 0,0 0-1 0 0,-1 1 0 0 0,1-1 0 0 0,0 0 1 0 0,0 0-1 0 0,0-1 0 0 0,0 1 0 0 0,0 0 1 0 0,1-1-1 0 0,-1 1 0 0 0,0-1 0 0 0,0 0 0 0 0,0 0 1 0 0,0 0-1 0 0,1 0 0 0 0,-1 0 0 0 0,0 0 1 0 0,0 0-1 0 0,0-1 0 0 0,0 1 0 0 0,0-1 1 0 0,0 1-1 0 0,0-1 0 0 0,2-1-2 0 0,24 0 109 0 0,-1-2 0 0 0,0-1-1 0 0,0-1 1 0 0,0-2 0 0 0,-1 0 0 0 0,0-2-1 0 0,-1 0 1 0 0,0-2 0 0 0,4-4-109 0 0,-21 12-635 0 0,37-24 1509 0 0,-35 15-4171 0 0,-7-3-4679 0 0,-3 14 2728 0 0,-1-1-292 0 0</inkml:trace>
  <inkml:trace contextRef="#ctx0" brushRef="#br0" timeOffset="2538.386">1157 1385 6985 0 0,'0'0'1633'0'0,"0"0"-9"0"0,0 0-63 0 0,0 0-177 0 0,0 0-312 0 0,0 0-232 0 0,0 0-120 0 0,220-11-95 0 0,-185 7-121 0 0,2 0-152 0 0,2 1-120 0 0,-2-1-152 0 0,0 0-240 0 0,1-3-584 0 0,1 3-1481 0 0,-11-3-2832 0 0,-8 7-4369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7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84 696 6217 0 0,'0'0'2650'0'0,"0"0"-1053"0"0,0 0-385 0 0,0 0 4 0 0,0 0-6 0 0,0 0-121 0 0,0 0-195 0 0,0 0-182 0 0,0 0-141 0 0,0 0-118 0 0,0 0-91 0 0,0 0-72 0 0,0 0-28 0 0,-8 33-30 0 0,-26 104-31 0 0,14-12 225 0 0,1 117-190 0 0,17-143 81 0 0,2-98-81 0 0,0-1 116 0 0,0 0 138 0 0,0 0 95 0 0,4-20 1702 0 0,90-258-685 0 0,-69 213-1604 0 0,3 1 0 0 0,4 2 1 0 0,1 1-1 0 0,34-44 2 0 0,-59 93-34 0 0,1 1 1 0 0,1 0-1 0 0,-1 0 0 0 0,2 1 0 0 0,-1 1 0 0 0,1-1 1 0 0,1 2-1 0 0,-1 0 0 0 0,9-4 34 0 0,-19 12-21 0 0,0 1 1 0 0,0-1-1 0 0,1 1 0 0 0,-1-1 0 0 0,0 1 1 0 0,0 0-1 0 0,0 0 0 0 0,0-1 0 0 0,0 1 1 0 0,0 0-1 0 0,-1 0 0 0 0,1 0 0 0 0,0 0 0 0 0,0 0 1 0 0,-1 0-1 0 0,1 0 0 0 0,0 1 0 0 0,-1-1 1 0 0,1 0-1 0 0,-1 0 0 0 0,0 0 0 0 0,1 1 1 0 0,-1-1-1 0 0,0 0 0 0 0,0 0 0 0 0,0 1 1 0 0,0-1-1 0 0,0 0 0 0 0,0 0 0 0 0,0 1 1 0 0,0-1-1 0 0,0 0 0 0 0,-1 1 0 0 0,1-1 1 0 0,0 0-1 0 0,-1 0 0 0 0,1 0 0 0 0,-1 0 0 0 0,0 2 22 0 0,1 5-24 0 0,0 153-168 0 0,29-115-1921 0 0,-13-39-2286 0 0,2-5-4586 0 0,-13-2 113 0 0</inkml:trace>
  <inkml:trace contextRef="#ctx0" brushRef="#br0" timeOffset="646.211">524 1186 6001 0 0,'0'0'1650'0'0,"0"0"-594"0"0,0 0-177 0 0,0 0 244 0 0,0 0 241 0 0,0 0 73 0 0,0 0-163 0 0,0 0-305 0 0,0 0-265 0 0,0 0-207 0 0,0 0-147 0 0,0 0-86 0 0,0 0-66 0 0,-7 25-36 0 0,-18 78-25 0 0,18-15 181 0 0,11-80-1060 0 0,8-8-10438 0 0,-9-4 4719 0 0</inkml:trace>
  <inkml:trace contextRef="#ctx0" brushRef="#br0" timeOffset="896.669">715 887 7938 0 0,'0'0'2516'0'0,"0"0"-815"0"0,0 0-329 0 0,0 0-62 0 0,0 0-116 0 0,0 0-268 0 0,0 0-281 0 0,0 0-247 0 0,0 0-206 0 0,0 0-131 0 0,0 0-86 0 0,0 0-66 0 0,0 0-113 0 0,-9 11-188 0 0,-29 32-337 0 0,29-30-163 0 0,8-8-3765 0 0,1-4 1782 0 0,0 0-5513 0 0</inkml:trace>
  <inkml:trace contextRef="#ctx0" brushRef="#br0" timeOffset="1589.958">732 365 2481 0 0,'0'0'2329'0'0,"0"0"-547"0"0,0 0-166 0 0,0 0 10 0 0,0 0-58 0 0,0 0-158 0 0,0 0-147 0 0,0 0-149 0 0,0 0-174 0 0,0 0-165 0 0,0 0-163 0 0,0 0-129 0 0,0 0-53 0 0,-2-7-39 0 0,-7-20-40 0 0,7 20-27 0 0,2 7-65 0 0,0 0-65 0 0,0 0-43 0 0,33 0 2097 0 0,-3-1-149 0 0,-20 0-2054 0 0,-1 1 0 0 0,1-1 0 0 0,-1 1-1 0 0,1 1 1 0 0,-1 0 0 0 0,0 0 0 0 0,1 1-1 0 0,-1 0 1 0 0,0 1 0 0 0,0 0 0 0 0,0 0-1 0 0,0 1 1 0 0,2 2-45 0 0,-9-5-3 0 0,0 0 0 0 0,0 1 0 0 0,-1-1 0 0 0,1 1 0 0 0,0 0 0 0 0,-1-1 0 0 0,1 1 0 0 0,-1 0 0 0 0,0 0 0 0 0,0 0 0 0 0,0 0 0 0 0,0 0 0 0 0,0 0 0 0 0,0 0 0 0 0,0 0 0 0 0,-1 0 0 0 0,1 0 0 0 0,-1 1 0 0 0,1-1 0 0 0,-1 0 0 0 0,0 0 0 0 0,0 1 0 0 0,0-1 0 0 0,0 0 0 0 0,0 0 0 0 0,-1 1 0 0 0,1-1 0 0 0,-1 0 0 0 0,0 0 0 0 0,1 0 0 0 0,-1 1 0 0 0,0-1 0 0 0,0 0 0 0 0,0 0 0 0 0,0 0 0 0 0,-1-1 0 0 0,1 1 0 0 0,0 0-1 0 0,-1 0 1 0 0,-1 1 3 0 0,-70 69 109 0 0,70-70-114 0 0,-1 1 0 0 0,1-1 0 0 0,0 1 0 0 0,0 0 0 0 0,0 0 0 0 0,0 0 0 0 0,0 1 0 0 0,1-1 0 0 0,0 1 0 0 0,-1-1 0 0 0,1 1 0 0 0,1 0 1 0 0,-1 0-1 0 0,0 0 0 0 0,1 0 0 0 0,0 0 0 0 0,0 0 0 0 0,0 0 0 0 0,1 0 0 0 0,-1 0 0 0 0,1 1 0 0 0,0-1 0 0 0,0 0 0 0 0,0 0 0 0 0,1 1 5 0 0,3-1 11 0 0,1 0 0 0 0,0 0-1 0 0,0-1 1 0 0,1 0 0 0 0,-1 0 0 0 0,1-1 0 0 0,-1 1 0 0 0,1-1-1 0 0,0-1 1 0 0,0 1 0 0 0,0-1 0 0 0,0 0 0 0 0,0 0-1 0 0,0 0 1 0 0,0-1 0 0 0,0 0 0 0 0,0 0 0 0 0,4-1-11 0 0,118-12-927 0 0,-76-1-9581 0 0,-42 7-1048 0 0</inkml:trace>
  <inkml:trace contextRef="#ctx0" brushRef="#br0" timeOffset="3752.525">1059 0 0 0 0,'0'0'269'0'0,"0"0"46"0"0,0 0 152 0 0,0 0 268 0 0,0 0 252 0 0,0 0 201 0 0,0 0 95 0 0,0 0-16 0 0,0 0-63 0 0,0 0-84 0 0,0 0-90 0 0,0 0-95 0 0,22 9-70 0 0,70 25-58 0 0,-16-25 628 0 0,-18-11-398 0 0,-34 0-768 0 0,1 2 0 0 0,-1 0-1 0 0,1 2 1 0 0,-1 0 0 0 0,0 2 0 0 0,10 3-269 0 0,-32-6 25 0 0,1-1 0 0 0,-1 2-1 0 0,0-1 1 0 0,0 0 0 0 0,0 0 0 0 0,0 1 0 0 0,0-1 0 0 0,0 1-1 0 0,0 0 1 0 0,0-1 0 0 0,-1 1 0 0 0,1 0 0 0 0,-1 0 0 0 0,1 0-1 0 0,-1 0 1 0 0,0 1 0 0 0,0-1 0 0 0,0 0 0 0 0,0 0 0 0 0,0 1-1 0 0,0-1 1 0 0,0 0 0 0 0,-1 1 0 0 0,0-1 0 0 0,1 1 0 0 0,-1-1-1 0 0,0 1 1 0 0,0-1 0 0 0,0 1 0 0 0,-1 1-25 0 0,-14 79 844 0 0,14-81-839 0 0,-63 267 735 0 0,51-131-615 0 0,7 1 0 0 0,6 41-125 0 0,1-83 48 0 0,8 67-245 0 0,0-2 3475 0 0,-32-162-2247 0 0,-32-2-1104 0 0,1 3-1 0 0,0 2 1 0 0,0 2 0 0 0,0 3-1 0 0,1 2 1 0 0,-47 16 73 0 0,81-15-1184 0 0,17-6-2230 0 0,4 1-4352 0 0,0-6-2731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5:57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3067 387 4329 0 0,'0'0'1028'0'0,"0"0"11"0"0,0 0-23 0 0,0 0-24 0 0,0 0 3 0 0,0 0-8 0 0,0 0-11 0 0,0 0-49 0 0,0 0-96 0 0,0 0-103 0 0,0 0-77 0 0,-30-20-87 0 0,-94-63-64 0 0,51 50 443 0 0,43 23-514 0 0,0 2 0 0 0,-1 2 0 0 0,0 1 0 0 0,0 1 0 0 0,0 1 0 0 0,-4 2-429 0 0,-4 0 46 0 0,-1 2 1 0 0,1 2-1 0 0,0 2 1 0 0,-1 1-1 0 0,-18 7-46 0 0,-52 22 143 0 0,2 4 0 0 0,2 6 1 0 0,1 4-1 0 0,3 4 0 0 0,3 5 0 0 0,-92 70-143 0 0,156-100-18 0 0,1 1 0 0 0,1 1 0 0 0,2 2 0 0 0,1 1 0 0 0,2 2 0 0 0,1 0 0 0 0,2 2 0 0 0,0 2 18 0 0,12-13-32 0 0,1 0-1 0 0,1 0 1 0 0,1 1-1 0 0,2 0 1 0 0,0 1 0 0 0,2 0-1 0 0,1 0 1 0 0,1 0 0 0 0,2 0-1 0 0,0 1 1 0 0,3 13 32 0 0,4-10-21 0 0,1 0 0 0 0,1-1 0 0 0,2 0 0 0 0,1 0 0 0 0,2-1-1 0 0,1 0 1 0 0,1-1 0 0 0,1-1 0 0 0,2 0 0 0 0,1-1 0 0 0,0-1 0 0 0,3-1 0 0 0,0 0 0 0 0,1-2 0 0 0,16 13 21 0 0,40 46 13 0 0,-4 5 0 0 0,-4 2 1 0 0,11 23-14 0 0,-60-78 20 0 0,-1 0 1 0 0,-1 1 0 0 0,-2 1 0 0 0,-1 1-1 0 0,-2 0 1 0 0,-2 1 0 0 0,-1 1 0 0 0,-3-1-1 0 0,0 2 1 0 0,-3-1 0 0 0,-1 1-21 0 0,-3-6 51 0 0,-2 0 0 0 0,-2 0 0 0 0,-1 0 0 0 0,-1-1 0 0 0,-2 0 0 0 0,-1 0-1 0 0,-2 0 1 0 0,-1-1 0 0 0,-2-1 0 0 0,-8 15-51 0 0,-16 28 162 0 0,-4-2 1 0 0,-3-1-1 0 0,-3-2 0 0 0,-3-3 0 0 0,-49 50-162 0 0,-82 72 1228 0 0,-46 26-1228 0 0,5-4 387 0 0,209-200-410 0 0,2 0-1 0 0,-1 1 1 0 0,1 1 0 0 0,1 0-1 0 0,0 0 1 0 0,1 1 0 0 0,0 0-1 0 0,1 1 1 0 0,0 0 0 0 0,1 0-1 0 0,1 1 1 0 0,0 0 0 0 0,1 0-1 0 0,1 0 1 0 0,0 0 0 0 0,1 1-1 0 0,1 0 1 0 0,0 0 23 0 0,2 3-61 0 0,0 0 1 0 0,1-1-1 0 0,1 1 0 0 0,1-1 0 0 0,1 1 0 0 0,0-1 1 0 0,6 15 60 0 0,27 53-21 0 0,4-1 0 0 0,4-3 1 0 0,3-2-1 0 0,53 69 21 0 0,-64-99 28 0 0,2-1 1 0 0,3-2-1 0 0,1-2 0 0 0,2-2 1 0 0,2-2-1 0 0,2-2 0 0 0,1-2 0 0 0,2-2 1 0 0,2-3-1 0 0,1-2 0 0 0,1-2 1 0 0,1-3-1 0 0,19 4-28 0 0,26-2 47 0 0,0-4 0 0 0,2-4 0 0 0,0-5 0 0 0,1-5-1 0 0,0-4 1 0 0,0-5 0 0 0,21-5-47 0 0,37-5 48 0 0,-1-7 0 0 0,-1-7-1 0 0,-1-7 1 0 0,-1-7 0 0 0,1-8-48 0 0,-52 12 75 0 0,-2-5 0 0 0,-1-4 0 0 0,0-7-75 0 0,-71 34 64 0 0,-1-2-1 0 0,-1-1 0 0 0,0-2 1 0 0,-2-1-1 0 0,0-1 1 0 0,-2-2-1 0 0,-1-1 0 0 0,-1-1 1 0 0,-1-1-1 0 0,-1-1 1 0 0,-2-1-1 0 0,-1-1 0 0 0,6-13-63 0 0,4-30 99 0 0,-4-1-1 0 0,-2 0 0 0 0,-4-2 0 0 0,-4-1 0 0 0,-3-1 0 0 0,-3 0 0 0 0,-4 0 1 0 0,-3-1-1 0 0,-4 1 0 0 0,-8-62-98 0 0,4 92 9 0 0,-2 2-1 0 0,-2-1 1 0 0,-2 1 0 0 0,-2 0 0 0 0,-3 1-1 0 0,-1 0 1 0 0,-2 1 0 0 0,-2 2 0 0 0,-19-30-9 0 0,-55-84-34 0 0,49 88 1 0 0,4-2 0 0 0,3-2 1 0 0,3-3 32 0 0,28 58-28 0 0,1-1 0 0 0,1 0 1 0 0,1-1-1 0 0,0 1 0 0 0,2-1 1 0 0,0 1-1 0 0,1-1 1 0 0,1 0-1 0 0,1 0 0 0 0,0 1 1 0 0,2-1-1 0 0,0 1 0 0 0,2-1 1 0 0,0 1-1 0 0,1 0 1 0 0,0 1-1 0 0,2-1 0 0 0,0 1 1 0 0,1 1-1 0 0,1 0 0 0 0,6-8 28 0 0,41-44-47 0 0,3 3 0 0 0,2 2-1 0 0,3 3 1 0 0,3 3-1 0 0,2 4 1 0 0,3 2-1 0 0,2 3 1 0 0,61-28 47 0 0,-50 24-9 0 0,732-414 233 0 0,-782 445-183 0 0,-19 15-2 0 0,-1-2 1 0 0,-1 0-1 0 0,0-1 0 0 0,0-1 0 0 0,-1 0 0 0 0,0-1 1 0 0,-1-1-1 0 0,0 0 0 0 0,-1 0 0 0 0,-1-1 1 0 0,2-4-40 0 0,-11 10 39 0 0,-1 1 0 0 0,0-1 1 0 0,-1 1-1 0 0,0-1 1 0 0,0 0-1 0 0,-1 1 0 0 0,0-1 1 0 0,0 0-1 0 0,0 1 1 0 0,-1-1-1 0 0,0 1 1 0 0,-1 0-1 0 0,0 0 0 0 0,0 0 1 0 0,-1 0-1 0 0,1 0 1 0 0,-1 0-1 0 0,-1 1 1 0 0,1 0-1 0 0,-1 0 0 0 0,0 0 1 0 0,-1 1-1 0 0,1 0 1 0 0,-1 0-1 0 0,-5-4-39 0 0,-29-25 18 0 0,-1 2 1 0 0,-2 1-1 0 0,-1 2 1 0 0,-1 3-1 0 0,-1 1 1 0 0,-1 2-1 0 0,-31-9-18 0 0,14 3 8 0 0,-172-69-58 0 0,-4 10-1 0 0,-3 11 0 0 0,-7 9 51 0 0,-10 9-125 0 0,-79 0 125 0 0,17 36-383 0 0,254-10-2897 0 0,42 22 1561 0 0,-29-14-2741 0 0,19 10-4005 0 0,23 11 1656 0 0</inkml:trace>
  <inkml:trace contextRef="#ctx0" brushRef="#br0" timeOffset="5086.287">3866 954 496 0 0,'0'0'812'0'0,"0"0"-26"0"0,0 0 106 0 0,0 0 171 0 0,0 0 94 0 0,0 0-12 0 0,0 0-101 0 0,0 0-135 0 0,0 0-154 0 0,0 0-180 0 0,0 0-176 0 0,3 19 781 0 0,-60 197 1798 0 0,35-69-3530 0 0,21-134-1175 0 0,1-11-7695 0 0,0-2 6932 0 0</inkml:trace>
  <inkml:trace contextRef="#ctx0" brushRef="#br0" timeOffset="6077.814">3769 1005 1712 0 0,'0'0'811'0'0,"0"0"-293"0"0,0 0-122 0 0,0 0 49 0 0,0 0 90 0 0,0 0 56 0 0,0 0 32 0 0,0 0-6 0 0,0 0-14 0 0,0 0-44 0 0,0 0-83 0 0,0 0-79 0 0,0 0-70 0 0,27 2-15 0 0,87 6 3 0 0,65 8 1952 0 0,-95-12-1368 0 0,-45 21-1230 0 0,-22 68 2021 0 0,-32 127 174 0 0,11-176-948 0 0,4-43-838 0 0,0-1 2 0 0,0 0 4 0 0,0 0 14 0 0,0 0 1 0 0,0 0 5 0 0,0 0 9 0 0,0 0 11 0 0,0 0-1 0 0,0 0 5 0 0,0 0 1 0 0,0 0-18 0 0,0 0-3 0 0,0 0-10 0 0,0 0-10 0 0,0 0-10 0 0,0 0-12 0 0,0 0-10 0 0,0 0-6 0 0,0 0 2 0 0,0 0-6 0 0,0 0 8 0 0,0 0 8 0 0,0 0 2 0 0,0 0 21 0 0,0 0-5 0 0,0 0 19 0 0,-28 0 2163 0 0,-297 4-1644 0 0,281 5-592 0 0,-9 0-2843 0 0,52-9 1450 0 0,1 0-681 0 0,0 0-1021 0 0,0 0-1704 0 0,0 0-2958 0 0</inkml:trace>
  <inkml:trace contextRef="#ctx0" brushRef="#br0" timeOffset="9155.418">4067 1167 168 0 0,'0'0'663'0'0,"0"0"28"0"0,0 0 166 0 0,0 0 195 0 0,0 0 125 0 0,0 0 0 0 0,0 0-74 0 0,0 0-60 0 0,0 0-37 0 0,0 0-20 0 0,0 0-35 0 0,24-18-30 0 0,77-59 23 0 0,439-317 5044 0 0,-42 96-5148 0 0,-431 261-859 0 0,-65 40-10 0 0,0 0 0 0 0,-1 0 0 0 0,1 0 0 0 0,0 0 0 0 0,-1 0 0 0 0,1 0 0 0 0,-1 1-1 0 0,0-1 1 0 0,0 0 0 0 0,-1 1 0 0 0,1-1 0 0 0,-1 1 0 0 0,1-1 0 0 0,-1 1 0 0 0,0-1 0 0 0,-1 1 0 0 0,1-1 0 0 0,0 1 0 0 0,-2 2 29 0 0,2-2-41 0 0,1 12 90 0 0,-1 0 0 0 0,-1 0 0 0 0,-1-1 0 0 0,0 1 0 0 0,-1-1 0 0 0,-1 1 0 0 0,0-1 0 0 0,-5 12-49 0 0,6-22 3 0 0,0 1 1 0 0,1-1-1 0 0,0 1 1 0 0,0 0-1 0 0,1 0 1 0 0,-1 0-1 0 0,1 0 1 0 0,1 0-1 0 0,-1 0 0 0 0,1 0 1 0 0,0 0-1 0 0,0 0 1 0 0,1 0-1 0 0,-1 1 1 0 0,2-1-4 0 0,0-4 25 0 0,0-1 0 0 0,0 1 0 0 0,0-1 0 0 0,1 0 0 0 0,-1 0 0 0 0,1 0 0 0 0,-1 0 0 0 0,1 0 0 0 0,-1 0 0 0 0,1 0 0 0 0,0-1 0 0 0,-1 0 0 0 0,1 1 0 0 0,0-1 0 0 0,-1 0 0 0 0,1 0 0 0 0,0 0 0 0 0,-1-1 0 0 0,1 1 0 0 0,-1-1 0 0 0,1 1-25 0 0,11-1 199 0 0,5-1 11 0 0,-1-1 0 0 0,1 0 1 0 0,-1-1-1 0 0,0-1 0 0 0,0-1 1 0 0,-1-1-1 0 0,0 0-210 0 0,32-11 383 0 0,108-44 803 0 0,-121 58-3229 0 0,-12 3-4513 0 0,-15 1 2263 0 0,-2 0-5979 0 0</inkml:trace>
  <inkml:trace contextRef="#ctx0" brushRef="#br0" timeOffset="12076.474">6070 228 3569 0 0,'0'0'264'0'0,"0"0"-80"0"0,0 0 79 0 0,0 0 194 0 0,0 0 164 0 0,0 0 165 0 0,0 0 125 0 0,0 0 36 0 0,0 0-55 0 0,-8 36-159 0 0,-24 111-214 0 0,-24 64 844 0 0,23-126-164 0 0,34-112 4695 0 0,1-28-6197 0 0,21-13 418 0 0,4 0 1 0 0,2 1-1 0 0,16-23-115 0 0,75-112 562 0 0,-121 202-573 0 0,1 0 1 0 0,0 1 0 0 0,0-1-1 0 0,0 0 1 0 0,0 1 0 0 0,0-1 0 0 0,0 0-1 0 0,0 1 1 0 0,0-1 0 0 0,0 0-1 0 0,0 1 1 0 0,0-1 0 0 0,0 0-1 0 0,0 1 1 0 0,0-1 0 0 0,1 0-1 0 0,-1 1 1 0 0,0-1 0 0 0,0 0-1 0 0,0 1 1 0 0,0-1 0 0 0,0 0-1 0 0,1 0 1 0 0,-1 1 0 0 0,0-1-1 0 0,0 0 1 0 0,1 0 0 0 0,-1 1 0 0 0,0-1-1 0 0,0 0 1 0 0,1 0 0 0 0,-1 0-1 0 0,0 1 1 0 0,1-1 0 0 0,-1 0-1 0 0,0 0 1 0 0,1 0 0 0 0,-1 0-1 0 0,0 0 1 0 0,1 0 0 0 0,-1 0-1 0 0,0 0 1 0 0,1 0 0 0 0,-1 0-1 0 0,0 0 1 0 0,1 0 0 0 0,-1 0 0 0 0,0 0-1 0 0,1 0 1 0 0,-1 0 0 0 0,0 0-1 0 0,1 0 1 0 0,-1 0 0 0 0,0 0-1 0 0,1-1 1 0 0,-1 1 0 0 0,0 0-1 0 0,0 0 1 0 0,1 0 0 0 0,-1-1-1 0 0,0 1 1 0 0,1 0 10 0 0,0 37 243 0 0,-1-34-245 0 0,-10 203 397 0 0,6-64-329 0 0,3-141-60 0 0,1-1 0 0 0,0 1-1 0 0,0-1 1 0 0,0 1-1 0 0,0-1 1 0 0,0 1-1 0 0,1-1 1 0 0,-1 1-1 0 0,0-1 1 0 0,0 1-1 0 0,0-1 1 0 0,0 0 0 0 0,0 1-1 0 0,1-1 1 0 0,-1 1-1 0 0,0-1 1 0 0,0 1-1 0 0,1-1 1 0 0,-1 0-1 0 0,0 1 1 0 0,1-1 0 0 0,-1 1-1 0 0,0-1 1 0 0,1 0-1 0 0,-1 0 1 0 0,1 1-1 0 0,-1-1 1 0 0,0 0-1 0 0,1 0 1 0 0,-1 1-1 0 0,1-1 1 0 0,-1 0 0 0 0,1 0-1 0 0,-1 0 1 0 0,1 0-1 0 0,-1 0 1 0 0,1 1-1 0 0,-1-1 1 0 0,1 0-1 0 0,-1 0 1 0 0,1 0-1 0 0,-1 0 1 0 0,1-1 0 0 0,-1 1-1 0 0,1 0 1 0 0,-1 0-1 0 0,1 0 1 0 0,-1 0-1 0 0,0 0 1 0 0,1-1-1 0 0,-1 1 1 0 0,1 0 0 0 0,-1 0-1 0 0,1-1 1 0 0,-1 1-1 0 0,0 0 1 0 0,1-1-1 0 0,-1 1 1 0 0,0 0-1 0 0,1-1 1 0 0,-1 1-1 0 0,0-1 1 0 0,1 1-6 0 0,26-23 609 0 0,63-124 204 0 0,-46 64-699 0 0,114-175-52 0 0,-140 236 2 0 0,-17 21-84 0 0,-1 1-50 0 0,0 19-277 0 0,-11 333 953 0 0,23-288-743 0 0,-4-57-2575 0 0,5-3-8769 0 0,-10-4 4361 0 0</inkml:trace>
  <inkml:trace contextRef="#ctx0" brushRef="#br0" timeOffset="12375.308">6915 438 15235 0 0,'0'0'870'0'0,"0"0"-282"0"0,0 0-112 0 0,0 0 47 0 0,0 0 40 0 0,0 0-35 0 0,0 0-114 0 0,0 0-125 0 0,0 0-95 0 0,0 0-74 0 0,0 0-64 0 0,0 0-33 0 0,0 0-30 0 0,-9 25-23 0 0,-24 75-28 0 0,25-48-1773 0 0,18-45-8595 0 0,-7-7 2899 0 0</inkml:trace>
  <inkml:trace contextRef="#ctx0" brushRef="#br0" timeOffset="12621.942">6926 85 13387 0 0,'0'0'2624'0'0,"0"0"-1959"0"0,0 0-193 0 0,0 0-64 0 0,0 0-40 0 0,0 0-96 0 0,0 0-232 0 0,0 0-376 0 0,0 0-304 0 0,0 0-329 0 0,0 0-767 0 0,0 0-2057 0 0,0 0-6969 0 0</inkml:trace>
  <inkml:trace contextRef="#ctx0" brushRef="#br0" timeOffset="50048.349">2559 4267 3337 0 0,'0'0'3251'0'0,"0"0"-1721"0"0,0 0-415 0 0,0 0 153 0 0,0 0 179 0 0,0 0 37 0 0,0 0-176 0 0,0 0-262 0 0,0 0-252 0 0,0 0-230 0 0,0 0-174 0 0,-4 4-126 0 0,-30 45 394 0 0,32-47-616 0 0,1 0 1 0 0,-1 0-1 0 0,1 1 0 0 0,0-1 1 0 0,0 1-1 0 0,0-1 0 0 0,0 1 1 0 0,0-1-1 0 0,1 1 1 0 0,-1 0-1 0 0,1-1 0 0 0,0 1 1 0 0,-1 0-1 0 0,1-1 0 0 0,0 1 1 0 0,1 0-1 0 0,-1-1 0 0 0,0 1 1 0 0,1 0-1 0 0,0-1 1 0 0,-1 1-1 0 0,1 0 0 0 0,0-1 1 0 0,0 0-1 0 0,1 1 0 0 0,-1-1 1 0 0,0 1-1 0 0,1-1 0 0 0,-1 0 1 0 0,1 0-1 0 0,0 0 1 0 0,0 0-1 0 0,0 0 0 0 0,0 0 1 0 0,0-1-1 0 0,0 1 0 0 0,0-1 1 0 0,1 1-1 0 0,-1-1 1 0 0,1 0-1 0 0,-1 0 0 0 0,1 0 1 0 0,-1 0-1 0 0,1 0 0 0 0,-1-1 1 0 0,1 1-1 0 0,1-1-42 0 0,2 1 122 0 0,0 0 1 0 0,0-1-1 0 0,0 0 1 0 0,0-1-1 0 0,0 1 0 0 0,-1-1 1 0 0,1 0-1 0 0,0-1 1 0 0,0 1-1 0 0,0-1 0 0 0,-1 0 1 0 0,1-1-1 0 0,-1 1 1 0 0,0-1-1 0 0,0 0 0 0 0,0-1 1 0 0,0 1-1 0 0,0-1 1 0 0,0 0-1 0 0,-1 0 0 0 0,0 0 1 0 0,0-1-1 0 0,0 1 1 0 0,-1-1-1 0 0,1 0 0 0 0,-1 0 1 0 0,0 0-1 0 0,-1-1 1 0 0,1 1-1 0 0,-1-1 0 0 0,0 1 1 0 0,0-1-1 0 0,-1 0 1 0 0,0 0-1 0 0,0 0 0 0 0,0-2-122 0 0,-2 6-5 0 0,-1-1 0 0 0,0 1 0 0 0,0-1 0 0 0,0 1 0 0 0,0 0-1 0 0,0-1 1 0 0,-1 1 0 0 0,1 1 0 0 0,-1-1 0 0 0,1 0 0 0 0,-1 0 0 0 0,0 1 0 0 0,0 0-1 0 0,1-1 1 0 0,-1 1 0 0 0,0 0 0 0 0,0 0 0 0 0,0 1 0 0 0,0-1 0 0 0,0 1-1 0 0,-1-1 1 0 0,1 1 0 0 0,0 0 0 0 0,0 0 0 0 0,0 1 0 0 0,0-1 0 0 0,-3 1 5 0 0,1 0-46 0 0,1 0 1 0 0,-1 0-1 0 0,1 0 1 0 0,0 1-1 0 0,-1-1 1 0 0,1 1-1 0 0,0 0 1 0 0,0 0 0 0 0,0 1-1 0 0,0-1 1 0 0,0 1-1 0 0,1 0 1 0 0,-1 0-1 0 0,1 0 1 0 0,0 0-1 0 0,0 1 1 0 0,0-1 0 0 0,0 1-1 0 0,1 0 1 0 0,-1 0-1 0 0,1 0 1 0 0,0 0-1 0 0,0 0 1 0 0,1 1-1 0 0,-2 3 46 0 0,5-7 96 0 0,0 1 0 0 0,-1-1-1 0 0,1 0 1 0 0,0 0 0 0 0,0 0-1 0 0,0 0 1 0 0,1 0 0 0 0,-1 0-1 0 0,0 0 1 0 0,0-1 0 0 0,0 1-1 0 0,1-1 1 0 0,-1 1 0 0 0,0-1 0 0 0,0 0-1 0 0,1 0 1 0 0,-1 0 0 0 0,0 0-1 0 0,1-1 1 0 0,-1 1 0 0 0,0 0-1 0 0,0-1 1 0 0,1 0 0 0 0,-1 0-1 0 0,0 1 1 0 0,0-1 0 0 0,0 0-1 0 0,0-1 1 0 0,0 1 0 0 0,0 0-1 0 0,1-2-95 0 0,4-6 266 0 0,-6 6-4910 0 0,-1-2-7070 0 0,0 4 1262 0 0</inkml:trace>
  <inkml:trace contextRef="#ctx0" brushRef="#br0" timeOffset="50938.348">3141 4374 8938 0 0,'0'0'2302'0'0,"0"0"-1414"0"0,0 0-284 0 0,0 0 238 0 0,0 0 195 0 0,32-2 54 0 0,106-6-67 0 0,247-27 1993 0 0,-115 9-2017 0 0,117 9-1000 0 0,-347 16 4 0 0,-19 0-38 0 0,0 0 0 0 0,1 1 1 0 0,-1 2-1 0 0,0 0 1 0 0,0 1-1 0 0,0 1 1 0 0,0 1-1 0 0,-1 0 0 0 0,13 7 34 0 0,-30-11-5 0 0,-1 0 0 0 0,0 0-1 0 0,0 1 1 0 0,0-1 0 0 0,0 0 0 0 0,-1 1-1 0 0,1 0 1 0 0,0-1 0 0 0,-1 1-1 0 0,1 0 1 0 0,-1 0 0 0 0,1 0 0 0 0,-1 0-1 0 0,0 0 1 0 0,0 0 0 0 0,0 0-1 0 0,0 0 1 0 0,0 0 0 0 0,0 1-1 0 0,-1-1 1 0 0,1 0 0 0 0,-1 1 0 0 0,0-1-1 0 0,1 0 1 0 0,-1 1 0 0 0,0-1-1 0 0,0 1 1 0 0,-1-1 0 0 0,1 0 0 0 0,0 1-1 0 0,-1-1 1 0 0,0 0 0 0 0,1 1-1 0 0,-1-1 1 0 0,0 0 0 0 0,0 0-1 0 0,0 0 1 0 0,-1 1 5 0 0,-52 76 883 0 0,-6-12-481 0 0,33-40-199 0 0,1 1 0 0 0,2 1 1 0 0,1 1-1 0 0,1 1 0 0 0,2 2 1 0 0,-13 27-204 0 0,30-56 23 0 0,1 0 0 0 0,0 0 1 0 0,0 0-1 0 0,1 0 0 0 0,-1 0 1 0 0,1 0-1 0 0,0 0 0 0 0,0 1 1 0 0,0-1-1 0 0,0 0 0 0 0,1 1 1 0 0,0-1-1 0 0,0 0 1 0 0,0 1-1 0 0,0-1 0 0 0,1 1 1 0 0,0-1-1 0 0,0 0 0 0 0,0 0 1 0 0,0 1-1 0 0,1-1 0 0 0,-1 0 1 0 0,1 0-1 0 0,0 0 1 0 0,0 0-1 0 0,1-1 0 0 0,-1 1 1 0 0,1-1-1 0 0,0 1 0 0 0,0-1 1 0 0,0 0-24 0 0,14 4 98 0 0,0 0 1 0 0,0-1-1 0 0,1-1 1 0 0,0-1-1 0 0,0 0 1 0 0,0-2-1 0 0,1 0 1 0 0,-1-1 0 0 0,1 0-1 0 0,-1-2 1 0 0,0 0-1 0 0,1-1 1 0 0,8-3-99 0 0,-15 4 24 0 0,438-61 258 0 0,-300 43-1565 0 0,-78 10-2585 0 0,-2 0-6751 0 0,-46 5 1330 0 0</inkml:trace>
  <inkml:trace contextRef="#ctx0" brushRef="#br0" timeOffset="51865.425">5996 4558 13611 0 0,'0'0'1056'0'0,"0"0"-542"0"0,0 0-238 0 0,0 0 44 0 0,0 0 114 0 0,0 0 92 0 0,0 0 31 0 0,0 0-29 0 0,0 0-69 0 0,0 0-75 0 0,0 0-101 0 0,-31 30-91 0 0,-97 93-55 0 0,53-28 65 0 0,-123 171 910 0 0,192-256-54 0 0,18-19-624 0 0,186-182 843 0 0,236-249 34 0 0,-440 550-826 0 0,-19 199-302 0 0,25-299-173 0 0,1 0 1 0 0,0 1-1 0 0,1-1 1 0 0,0 0-1 0 0,0 0 1 0 0,1 0-1 0 0,0-1 1 0 0,1 1-1 0 0,0-1 1 0 0,1 0-1 0 0,0 0 0 0 0,0 0 1 0 0,1 0-1 0 0,6 6-10 0 0,-60-66 2465 0 0,14 26-2651 0 0,0 2 0 0 0,-2 2 0 0 0,0 1 0 0 0,-2 2 0 0 0,-21-7 186 0 0,44 20-291 0 0,1 0-1 0 0,-1 1 0 0 0,0 1 1 0 0,0 0-1 0 0,0 2 0 0 0,-1-1 0 0 0,1 2 1 0 0,-4 0 291 0 0,-7 22-5233 0 0,23 3-5052 0 0,3-17 1116 0 0</inkml:trace>
  <inkml:trace contextRef="#ctx0" brushRef="#br0" timeOffset="52114.426">6986 4628 19388 0 0,'0'0'750'0'0,"0"0"-85"0"0,0 0 77 0 0,0 0 68 0 0,0 0-17 0 0,0 0-139 0 0,0 0-180 0 0,-33 36-118 0 0,-106 115-83 0 0,57-51 47 0 0,0 23-448 0 0,29-39-3390 0 0,36-61-372 0 0,7-13-2004 0 0,1-3-4261 0 0</inkml:trace>
  <inkml:trace contextRef="#ctx0" brushRef="#br0" timeOffset="52433.113">6552 4588 17964 0 0,'0'0'1036'0'0,"0"0"-434"0"0,0 0-230 0 0,0 0 18 0 0,0 0 96 0 0,0 0 111 0 0,0 0 54 0 0,0 0-49 0 0,0 0-98 0 0,0 0-99 0 0,18 32-76 0 0,60 103-60 0 0,6-23 292 0 0,-60-87-678 0 0,2-1 0 0 0,0-2 1 0 0,1 0-1 0 0,1-2 0 0 0,1-1 0 0 0,1-1 0 0 0,31 13 117 0 0,-33-21-3249 0 0,-18-9-1116 0 0,1-1-3820 0 0,-10 0 898 0 0</inkml:trace>
  <inkml:trace contextRef="#ctx0" brushRef="#br0" timeOffset="52681.343">7270 4868 8002 0 0,'0'0'1792'0'0,"0"0"-480"0"0,0 0-47 0 0,0 0 79 0 0,0 0-56 0 0,0 0-208 0 0,0 0-391 0 0,0 0-321 0 0,0 0-232 0 0,0 0-120 0 0,0 0-112 0 0,-88 187-112 0 0,86-179-192 0 0,2-1-433 0 0,0-3-679 0 0,0-4-1297 0 0,0 3-1856 0 0,0-3-2104 0 0</inkml:trace>
  <inkml:trace contextRef="#ctx0" brushRef="#br0" timeOffset="52834.155">7134 4463 19076 0 0,'0'0'1808'0'0,"0"0"-1255"0"0,0 0-193 0 0,0 0-88 0 0,0 0-192 0 0,0 0-368 0 0,0 0-569 0 0,0 0-327 0 0,0 0-16 0 0,0 0-336 0 0,0 0-921 0 0,0 0-2472 0 0,0 0-4769 0 0</inkml:trace>
  <inkml:trace contextRef="#ctx0" brushRef="#br0" timeOffset="53047.513">7780 4625 9962 0 0,'0'0'4434'0'0,"0"0"-2408"0"0,0 0-774 0 0,0 0-82 0 0,0 0-171 0 0,0 0-236 0 0,0 0-224 0 0,0 0-166 0 0,0 0-106 0 0,0 0-109 0 0,-31 17-92 0 0,-94 54-112 0 0,86-33-216 0 0,39-32 167 0 0,0-2 3 0 0,0 1-1 0 0,0 0 1 0 0,0 0 0 0 0,1 0-1 0 0,0 0 1 0 0,0 0 0 0 0,0 0-1 0 0,0-1 1 0 0,1 1 0 0 0,0 0 0 0 0,0-1-1 0 0,0 1 1 0 0,1-1 0 0 0,-1 0-1 0 0,1 0 1 0 0,0 0 0 0 0,0 0-1 0 0,1 0 1 0 0,-1-1 0 0 0,1 0 0 0 0,0 1-1 0 0,0-1 1 0 0,0 0 0 0 0,0-1-1 0 0,0 1 1 0 0,1-1 0 0 0,-1 0-1 0 0,2 1 93 0 0,-2-1 8 0 0,64 52-233 0 0,-66-52 284 0 0,0 0 1 0 0,0 0-1 0 0,0 0 1 0 0,0 0 0 0 0,0 0-1 0 0,-1 0 1 0 0,1 1-1 0 0,-1-1 1 0 0,1 1-1 0 0,-1-1 1 0 0,0 1 0 0 0,0 0-1 0 0,0-1 1 0 0,0 1-1 0 0,-1 0 1 0 0,1 0 0 0 0,-1-1-1 0 0,0 1 1 0 0,0 0-1 0 0,0 0 1 0 0,0 0-1 0 0,0-1 1 0 0,0 1 0 0 0,-1 0-1 0 0,1 0 1 0 0,-1-1-1 0 0,-1 4-59 0 0,-1-2 92 0 0,0 0-1 0 0,0 0 1 0 0,-1 0-1 0 0,1-1 1 0 0,-1 1 0 0 0,0-1-1 0 0,0 0 1 0 0,0 0-1 0 0,-1 0 1 0 0,1-1-1 0 0,-1 1 1 0 0,1-1-1 0 0,-1 0 1 0 0,0 0-1 0 0,0-1 1 0 0,0 0-1 0 0,0 0 1 0 0,-1 0-92 0 0,-57 7-4955 0 0,58-8-792 0 0,2 0-5187 0 0</inkml:trace>
  <inkml:trace contextRef="#ctx0" brushRef="#br0" timeOffset="53969.944">7364 4415 13571 0 0,'0'0'2691'0'0,"0"0"-1572"0"0,0 0-441 0 0,0 0 20 0 0,0 0 43 0 0,0 0-15 0 0,0 0-68 0 0,0 0-111 0 0,0 0-138 0 0,0 0-148 0 0,0 0-189 0 0,0 0-200 0 0,0 0-201 0 0,-15 1-212 0 0,-41 4-241 0 0,51-1-1204 0 0,18 0-2748 0 0,-13-4 3978 0 0,8 0-9718 0 0</inkml:trace>
  <inkml:trace contextRef="#ctx0" brushRef="#br0" timeOffset="55087.482">4886 5880 12307 0 0,'0'0'609'0'0,"0"0"-179"0"0,0 0 11 0 0,0 0 167 0 0,0 0 168 0 0,0 0 56 0 0,0 0-47 0 0,-30 34-136 0 0,-91 110-176 0 0,117-140-446 0 0,0 0-1 0 0,0 0 0 0 0,0 0 0 0 0,1 0 0 0 0,0 1 0 0 0,0 0 1 0 0,0 0-1 0 0,0-1 0 0 0,1 2 0 0 0,-1-1 0 0 0,1 0 0 0 0,1 0 1 0 0,-1 1-1 0 0,1-1 0 0 0,0 1 0 0 0,0-1 0 0 0,0 2-26 0 0,0 9 68 0 0,-1-10-28 0 0,0 1 0 0 0,0-1 1 0 0,1 1-1 0 0,0-1 0 0 0,0 1 0 0 0,1 0 1 0 0,-1-1-1 0 0,1 1 0 0 0,1 0 1 0 0,-1 0-1 0 0,1-1 0 0 0,1 1 1 0 0,-1-1-1 0 0,1 1 0 0 0,0-1 0 0 0,0 1 1 0 0,1-1-1 0 0,0 0 0 0 0,0 0 1 0 0,1 0-1 0 0,-1-1 0 0 0,1 1 1 0 0,0-1-1 0 0,1 0 0 0 0,-1 0 1 0 0,1 0-1 0 0,0-1 0 0 0,0 0 0 0 0,1 0 1 0 0,-1 0-1 0 0,1 0 0 0 0,0-1 1 0 0,0 0-1 0 0,0 0 0 0 0,0-1 1 0 0,4 2-41 0 0,-3-3 92 0 0,0-1 0 0 0,0 0 1 0 0,-1 0-1 0 0,1 0 0 0 0,0-1 1 0 0,0 1-1 0 0,0-2 1 0 0,-1 1-1 0 0,1-1 0 0 0,0 0 1 0 0,-1-1-1 0 0,0 1 1 0 0,0-1-1 0 0,1 0 0 0 0,-2-1 1 0 0,1 0-1 0 0,0 0 0 0 0,-1 0 1 0 0,0 0-1 0 0,0-1 1 0 0,0 0-1 0 0,0 0 0 0 0,-1 0 1 0 0,1-2-93 0 0,3-3 1 0 0,-2 0 0 0 0,1-1 0 0 0,-1 1 0 0 0,0-1 0 0 0,-1-1 0 0 0,-1 1 0 0 0,0-1 0 0 0,0 0 0 0 0,-1 0 0 0 0,-1 0 1 0 0,0 0-1 0 0,0-1 0 0 0,-1-2-1 0 0,0-2-382 0 0,-1 1 0 0 0,0 0 0 0 0,-1 0 0 0 0,-1 0 0 0 0,0 0 0 0 0,-1 0 0 0 0,-1 1 0 0 0,-1-1 0 0 0,0 1 0 0 0,0 0 0 0 0,-2 0 0 0 0,0 1 0 0 0,-1 0 0 0 0,0 0 0 0 0,-1 0 0 0 0,0 1 0 0 0,-2 1 0 0 0,-2-3 382 0 0,9 10-59 0 0,-1 1 0 0 0,0 0 0 0 0,0 0 0 0 0,0 1 0 0 0,-1-1 0 0 0,1 1 0 0 0,-1 0 0 0 0,0 0 0 0 0,0 1 0 0 0,0 0 0 0 0,0 0 0 0 0,0 0 0 0 0,0 1 1 0 0,0 0-1 0 0,-1 0 0 0 0,1 1 0 0 0,0 0 0 0 0,-1 0 0 0 0,1 0 0 0 0,0 1 0 0 0,-5 0 59 0 0,10-1 50 0 0,-1 1-1 0 0,1-1 1 0 0,-1 0 0 0 0,1 1 0 0 0,0-1-1 0 0,-1 1 1 0 0,1-1 0 0 0,0 1-1 0 0,-1 0 1 0 0,1-1 0 0 0,0 1-1 0 0,0 0 1 0 0,0 0 0 0 0,-1 0 0 0 0,1 0-1 0 0,0 0 1 0 0,0 0 0 0 0,1 0-1 0 0,-1 1 1 0 0,0-1 0 0 0,0 0-1 0 0,0 0 1 0 0,1 1 0 0 0,-1-1 0 0 0,1 0-1 0 0,-1 1 1 0 0,1-1 0 0 0,0 1-1 0 0,-1-1 1 0 0,1 1 0 0 0,0-1-1 0 0,0 0 1 0 0,0 1 0 0 0,0-1 0 0 0,0 1-1 0 0,0-1 1 0 0,0 1 0 0 0,1-1-1 0 0,-1 1 1 0 0,1-1 0 0 0,-1 0 0 0 0,1 1-1 0 0,-1-1 1 0 0,1 0 0 0 0,0 1-1 0 0,-1-1 1 0 0,1 0 0 0 0,0 0-1 0 0,0 0 1 0 0,0 1 0 0 0,0-1 0 0 0,1 0-50 0 0,12 1 249 0 0,1 0 0 0 0,-1-1 1 0 0,1-1-1 0 0,0 0 0 0 0,-1-1 1 0 0,1-1-1 0 0,0 0 1 0 0,-1-1-1 0 0,0-1 0 0 0,0 0 1 0 0,0-1-1 0 0,0 0 1 0 0,-1-1-1 0 0,0-1 0 0 0,0 0 1 0 0,0 0-1 0 0,-1-2 1 0 0,0 1-1 0 0,-1-1 0 0 0,5-6-249 0 0,13-9 204 0 0,-2-2 1 0 0,0 0-1 0 0,-2-2 0 0 0,-1-1 0 0 0,-2-1 0 0 0,0-1 1 0 0,-2 0-1 0 0,-2-2 0 0 0,13-30-204 0 0,-29 95 84 0 0,5 92-54 0 0,6 0 0 0 0,4-1 1 0 0,16 42-31 0 0,-16-76-79 0 0,10 46-193 0 0,-8-58-2 0 0,-4 2 0 0 0,-3 0 0 0 0,-4 0 0 0 0,-3 1 0 0 0,-3 0 0 0 0,-5 3 274 0 0,2-71 46 0 0,0 0 1 0 0,-2 0 0 0 0,1-1 0 0 0,-1 1-1 0 0,-1-1 1 0 0,0 0 0 0 0,-1 0 0 0 0,0 0-1 0 0,-1 0 1 0 0,0-1 0 0 0,0 0 0 0 0,-1 0-1 0 0,-1 0 1 0 0,1-1 0 0 0,-2 0 0 0 0,-7 6-47 0 0,14-13 37 0 0,0 0 0 0 0,0 0-1 0 0,-1 0 1 0 0,1-1 0 0 0,-1 1 0 0 0,1-1 0 0 0,-1 1 0 0 0,1-1 0 0 0,-1 0 0 0 0,0 0-1 0 0,1 0 1 0 0,-1-1 0 0 0,0 1 0 0 0,0-1 0 0 0,0 1 0 0 0,0-1 0 0 0,1 0 0 0 0,-1 0-1 0 0,0 0 1 0 0,0 0 0 0 0,0-1 0 0 0,0 1 0 0 0,0-1 0 0 0,1 0 0 0 0,-1 0-1 0 0,0 0 1 0 0,0 0 0 0 0,1 0 0 0 0,-1 0 0 0 0,1-1 0 0 0,-1 1 0 0 0,1-1 0 0 0,0 0-1 0 0,0 0 1 0 0,-1 0 0 0 0,1 0 0 0 0,0 0 0 0 0,1 0 0 0 0,-1 0 0 0 0,-1-2-37 0 0,-2-18-2 0 0,1 0 0 0 0,0-1 0 0 0,2 0 0 0 0,1 1 0 0 0,0-1 0 0 0,2 0 0 0 0,1 1 0 0 0,0-1 0 0 0,2 1 0 0 0,1-1 0 0 0,0 1 0 0 0,2 1 0 0 0,0-1 0 0 0,8-15 2 0 0,74-155-1643 0 0,-16 74-6698 0 0,-55 94-2426 0 0</inkml:trace>
  <inkml:trace contextRef="#ctx0" brushRef="#br0" timeOffset="55650.717">6088 6230 14067 0 0,'0'0'379'0'0,"0"0"-159"0"0,0 0-37 0 0,0 0 170 0 0,0 0 174 0 0,0 0 69 0 0,0 0-65 0 0,0 0-109 0 0,-2 32-75 0 0,-8 100-23 0 0,7-3 1898 0 0,18-135 1635 0 0,18-67-3392 0 0,2 2 1 0 0,4 1-1 0 0,3 2 1 0 0,18-18-466 0 0,-53 75 41 0 0,149-217-1152 0 0,-156 228 140 0 0,0 0-483 0 0,0 11-2845 0 0,0 4 797 0 0,0-5-1566 0 0,0 1-4458 0 0</inkml:trace>
  <inkml:trace contextRef="#ctx0" brushRef="#br0" timeOffset="55947.423">6749 5998 8210 0 0,'0'0'2096'0'0,"0"0"-431"0"0,0 0-305 0 0,0 0-139 0 0,0 0-150 0 0,0 0-169 0 0,0 0-161 0 0,0 0-68 0 0,0 0-41 0 0,-15 37-120 0 0,-48 120-113 0 0,37-50 119 0 0,24-104-466 0 0,1 1-1 0 0,0 0 0 0 0,0 0 0 0 0,0 0 1 0 0,0 0-1 0 0,1 0 0 0 0,-1 0 0 0 0,1 0 1 0 0,0 0-1 0 0,0 0 0 0 0,1 0 0 0 0,-1 0 1 0 0,1 0-1 0 0,0 0 0 0 0,0 0 0 0 0,0 0 1 0 0,1 0-1 0 0,-1-1 0 0 0,1 1 0 0 0,0 0 1 0 0,0-1-1 0 0,0 0 0 0 0,0 1 0 0 0,1-1 1 0 0,-1 0-1 0 0,1 0 0 0 0,0 0 0 0 0,0 0 1 0 0,0-1-1 0 0,0 1 0 0 0,1-1 0 0 0,-1 0 1 0 0,1 0-1 0 0,-1 0 0 0 0,1 0 0 0 0,0-1 1 0 0,2 1-52 0 0,1-1 117 0 0,-1-2 0 0 0,0 1 0 0 0,0-1 0 0 0,0 0 0 0 0,0 0 0 0 0,0 0 0 0 0,0-1 0 0 0,0 0 0 0 0,0 0 0 0 0,0-1 0 0 0,-1 1 0 0 0,1-1 0 0 0,-1-1 0 0 0,0 1 0 0 0,0-1 0 0 0,0 0 0 0 0,0 0 1 0 0,-1 0-1 0 0,1 0 0 0 0,-1-1 0 0 0,0 0 0 0 0,-1 0 0 0 0,1 0 0 0 0,-1 0 0 0 0,0-1 0 0 0,1-1-117 0 0,2-5 62 0 0,0-1-1 0 0,-1 1 1 0 0,0-1 0 0 0,-1 0-1 0 0,0-1 1 0 0,-1 1 0 0 0,-1-1 0 0 0,0 1-1 0 0,0-1 1 0 0,-2 0 0 0 0,0-7-62 0 0,-1 13-80 0 0,0 1 0 0 0,-1-1 0 0 0,0 0 1 0 0,-1 1-1 0 0,1-1 0 0 0,-1 1 0 0 0,-1 0 1 0 0,1 0-1 0 0,-1 0 0 0 0,-1 0 0 0 0,1 1 0 0 0,-1-1 1 0 0,0 1-1 0 0,0 1 0 0 0,-1-1 0 0 0,0 1 1 0 0,0 0-1 0 0,0 0 0 0 0,-6-3 80 0 0,6 4-618 0 0,-1 0 0 0 0,0 0 0 0 0,0 0 0 0 0,-1 1 0 0 0,1 0 0 0 0,-1 1 0 0 0,1 0-1 0 0,-1 0 1 0 0,0 0 0 0 0,0 1 0 0 0,0 0 0 0 0,-2 1 618 0 0,-7 0-5834 0 0,7 0-5018 0 0</inkml:trace>
  <inkml:trace contextRef="#ctx0" brushRef="#br0" timeOffset="56203.757">7206 5615 13475 0 0,'0'0'4918'0'0,"0"0"-3105"0"0,0 0-993 0 0,0 0-111 0 0,0 0-78 0 0,0 0-77 0 0,0 0-42 0 0,0 0-35 0 0,0 0-37 0 0,0 0-26 0 0,0 34-96 0 0,3 112-100 0 0,-2-74-108 0 0,-2 16-315 0 0,4 0-1 0 0,4 1 0 0 0,3-2 1 0 0,12 37 205 0 0,-12-64-1986 0 0,-8-21-3963 0 0,-5-30-2444 0 0,2-6 134 0 0</inkml:trace>
  <inkml:trace contextRef="#ctx0" brushRef="#br0" timeOffset="56452.267">7036 5994 16003 0 0,'0'0'850'0'0,"0"0"-83"0"0,0 0 21 0 0,0 0 44 0 0,0 0-56 0 0,0 0-110 0 0,0 0-106 0 0,0 0-75 0 0,0 0-91 0 0,34-2-134 0 0,106-5-82 0 0,-6 12-247 0 0,-119-4-79 0 0,146 4-4489 0 0,-56-7-6909 0 0,-81-1 5387 0 0</inkml:trace>
  <inkml:trace contextRef="#ctx0" brushRef="#br0" timeOffset="57010.315">7925 5928 9306 0 0,'0'0'2766'0'0,"0"0"-978"0"0,0 0-389 0 0,0 0-60 0 0,0 0-119 0 0,-34 14-191 0 0,-111 47-197 0 0,59-8 272 0 0,72-41-896 0 0,-2 2 5 0 0,5-6-197 0 0,0 0 1 0 0,0 0-1 0 0,1 1 1 0 0,0 0-1 0 0,1 1 1 0 0,0 0-1 0 0,0 1 1 0 0,1 0-1 0 0,0 0 1 0 0,1 1-1 0 0,1 0 1 0 0,0 0-1 0 0,0 0 1 0 0,1 1 0 0 0,1 0-1 0 0,0 0 1 0 0,-1 7-17 0 0,6-17-35 0 0,1-1 0 0 0,-1 1 0 0 0,1-1 1 0 0,0 0-1 0 0,0 0 0 0 0,0 1 0 0 0,0-2 1 0 0,0 1-1 0 0,0 0 0 0 0,1 0 0 0 0,-1-1 1 0 0,1 1-1 0 0,-1-1 0 0 0,1 0 0 0 0,-1 1 1 0 0,1-1-1 0 0,0 0 0 0 0,-1-1 0 0 0,1 1 1 0 0,0 0-1 0 0,0-1 0 0 0,0 0 0 0 0,0 0 1 0 0,-1 0-1 0 0,1 0 0 0 0,0 0 0 0 0,0 0 1 0 0,0-1-1 0 0,0 1 0 0 0,-1-1 0 0 0,1 0 1 0 0,0 0-1 0 0,0 0 0 0 0,1-1 35 0 0,13-5 10 0 0,0-1 1 0 0,-1-1-1 0 0,0 0 0 0 0,-1-1 1 0 0,0-1-1 0 0,-1-1 0 0 0,0 0 1 0 0,-1 0-1 0 0,0-1 0 0 0,3-5-10 0 0,14-12 9 0 0,107-117-469 0 0,-135 147 451 0 0,-1 1 0 0 0,0-1 0 0 0,0 0 0 0 0,0 1 0 0 0,0-1-1 0 0,0 1 1 0 0,0 0 0 0 0,0-1 0 0 0,0 1 0 0 0,0 0 0 0 0,0 0 0 0 0,0 0 0 0 0,0-1 0 0 0,0 1 0 0 0,-1 0 0 0 0,1 0 0 0 0,0 0-1 0 0,-1 0 1 0 0,1 0 0 0 0,-1 1 0 0 0,1-1 0 0 0,-1 0 0 0 0,1 0 0 0 0,-1 0 0 0 0,0 0 0 0 0,0 0 0 0 0,0 1 0 0 0,1-1 0 0 0,-1 0-1 0 0,0 0 1 0 0,0 0 0 0 0,0 1 0 0 0,-1-1 0 0 0,1 0 0 0 0,0 0 0 0 0,0 0 0 0 0,-1 1 0 0 0,1-1 0 0 0,-1 0 0 0 0,1 0 0 0 0,-1 0-1 0 0,1 0 1 0 0,-1 0 0 0 0,0 0 0 0 0,1 0 0 0 0,-1 0 0 0 0,0 0 9 0 0,0 11-30 0 0,1 11-51 0 0,-1-19 24 0 0,-1 1-1 0 0,1-1 0 0 0,0 0 0 0 0,0 1 0 0 0,1-1 0 0 0,0 1 0 0 0,0 0 0 0 0,0-1 0 0 0,0 1 0 0 0,0-1 0 0 0,1 1 0 0 0,0-1 1 0 0,0 1-1 0 0,0-1 0 0 0,1 0 0 0 0,-1 1 0 0 0,1-1 0 0 0,0 0 0 0 0,0 0 0 0 0,1 0 0 0 0,-1 0 0 0 0,1-1 0 0 0,0 1 0 0 0,0-1 0 0 0,0 1 1 0 0,0-1-1 0 0,1 0 0 0 0,-1 0 0 0 0,1 0 0 0 0,0-1 0 0 0,-1 0 0 0 0,1 1 0 0 0,1-1 0 0 0,-1 0 0 0 0,0-1 0 0 0,0 1 0 0 0,4 0 58 0 0,4-3 112 0 0,-1-1 0 0 0,0 0 0 0 0,1-1 0 0 0,-1 0 0 0 0,0-1 0 0 0,0 0 0 0 0,-1-1 0 0 0,1 0 0 0 0,-1-1 0 0 0,0 0 0 0 0,-1 0 0 0 0,1-1 0 0 0,-1-1 0 0 0,0 1 0 0 0,-1-1 0 0 0,0-1 0 0 0,0 1 0 0 0,-1-2 0 0 0,0 1-1 0 0,4-8-111 0 0,-2 6 106 0 0,109-160 790 0 0,-98 137-924 0 0,-1 0 1 0 0,-2-1-1 0 0,-1 0 0 0 0,-1-2 1 0 0,-3 0-1 0 0,-1 0 1 0 0,-1-1-1 0 0,-2 0 0 0 0,-2-1 1 0 0,-2 1-1 0 0,0-34 28 0 0,-3 71 33 0 0,-1 0 0 0 0,1 0 0 0 0,0 0 1 0 0,-1 0-1 0 0,1 0 0 0 0,-1 0 0 0 0,0 0 0 0 0,1 0 0 0 0,-1 0 0 0 0,0 0 0 0 0,1-1 1 0 0,-1 1-1 0 0,0 0 0 0 0,0 0 0 0 0,0 0 0 0 0,0 0 0 0 0,0-1 0 0 0,0 1 1 0 0,-1 0-1 0 0,1 0 0 0 0,0 0 0 0 0,0 0 0 0 0,-1 0 0 0 0,1 0 0 0 0,-1 0 1 0 0,1 0-1 0 0,-1 0 0 0 0,1 0 0 0 0,-1 0 0 0 0,0 0 0 0 0,1 0 0 0 0,-1 0 1 0 0,0 0-1 0 0,0 0 0 0 0,0 1 0 0 0,0-1 0 0 0,0 0 0 0 0,0 1 0 0 0,0-1 0 0 0,0 1 1 0 0,0-1-1 0 0,0 1 0 0 0,0-1 0 0 0,0 1 0 0 0,0-1 0 0 0,0 1 0 0 0,0 0 1 0 0,0 0-1 0 0,-1 0 0 0 0,1 0 0 0 0,0 0 0 0 0,0 0 0 0 0,0 0 0 0 0,0 0 1 0 0,0 0-1 0 0,-1 0 0 0 0,1 1 0 0 0,0-1 0 0 0,-1 1-33 0 0,-9 14 1 0 0,1 0 0 0 0,0 1 0 0 0,2 0 0 0 0,-1 0 0 0 0,2 1 0 0 0,0 1 0 0 0,1-1 1 0 0,1 1-1 0 0,0 1-1 0 0,3-13 10 0 0,-16 67-2 0 0,4 0 1 0 0,2 1-1 0 0,4 1 0 0 0,3-1 0 0 0,4 56-8 0 0,1-113-273 0 0,1 1-1 0 0,1-1 0 0 0,1 0 0 0 0,0 0 0 0 0,2 0 0 0 0,-1 0 1 0 0,2 0-1 0 0,0-1 0 0 0,4 4 274 0 0,-8-17-926 0 0,0-9-13795 0 0,-2 3 10605 0 0</inkml:trace>
  <inkml:trace contextRef="#ctx0" brushRef="#br0" timeOffset="57195.33">8106 5825 13267 0 0,'0'0'1935'0'0,"0"0"-567"0"0,0 0-193 0 0,0 0 3 0 0,0 0-150 0 0,0 0-164 0 0,0 0-90 0 0,0 0-56 0 0,0 0-56 0 0,35 2-71 0 0,111 8-93 0 0,-25-4 244 0 0,-60-2-878 0 0,16 2-1550 0 0,-51-5-2764 0 0,-1-1-3312 0 0,-17 0-3004 0 0</inkml:trace>
  <inkml:trace contextRef="#ctx0" brushRef="#br0" timeOffset="57369.487">8693 6164 13843 0 0,'0'0'1608'0'0,"0"0"-527"0"0,0 0-193 0 0,0 0-160 0 0,0 0-296 0 0,0 0-360 0 0,0 0-288 0 0,0 0-192 0 0,0 0-280 0 0,0 0-489 0 0,0 0-623 0 0,0 0-848 0 0,0 0-1161 0 0,0 0-536 0 0,29 47 784 0 0</inkml:trace>
  <inkml:trace contextRef="#ctx0" brushRef="#br0" timeOffset="57532.285">8750 5678 7898 0 0,'0'0'3208'0'0,"0"0"-2327"0"0,0 0-545 0 0,0 0-312 0 0,0 0-360 0 0,0 0-161 0 0,0 0-375 0 0,0 0-600 0 0,0 0-1513 0 0,0 0-3200 0 0</inkml:trace>
  <inkml:trace contextRef="#ctx0" brushRef="#br0" timeOffset="57753.471">8883 5979 14955 0 0,'0'0'1611'0'0,"0"0"-472"0"0,0 0-247 0 0,0 0-62 0 0,0 0-179 0 0,0 0-251 0 0,0 0-187 0 0,0 0-108 0 0,0 0-59 0 0,0 0-53 0 0,0 0-22 0 0,-6 32-30 0 0,-15 98 4 0 0,20-128 56 0 0,1-1-1 0 0,-1 0 1 0 0,0 0-1 0 0,0 1 1 0 0,1-1-1 0 0,-1 0 1 0 0,1 1-1 0 0,-1-1 1 0 0,1 0-1 0 0,-1 1 1 0 0,1-1-1 0 0,0 1 1 0 0,0-1-1 0 0,0 0 1 0 0,0 1-1 0 0,0-1 1 0 0,0 1-1 0 0,0-1 1 0 0,0 1-1 0 0,1-1 0 0 0,-1 0 1 0 0,0 1-1 0 0,1-1 1 0 0,-1 1-1 0 0,1-1 1 0 0,0 0-1 0 0,-1 0 1 0 0,1 1-1 0 0,0-1 1 0 0,0 0-1 0 0,0 0 1 0 0,0 0-1 0 0,0 0 1 0 0,0 0-1 0 0,0 0 1 0 0,0 0-1 0 0,0 0 1 0 0,1 0-1 0 0,2 0 8 0 0,1 1 106 0 0,0-1-1 0 0,-1 0 1 0 0,1 0 0 0 0,0 0-1 0 0,0-1 1 0 0,-1 0 0 0 0,1 0-1 0 0,0 0 1 0 0,0 0 0 0 0,-1-1-1 0 0,1 0 1 0 0,0 0 0 0 0,-1 0-1 0 0,1-1 1 0 0,0 1 0 0 0,-1-1-1 0 0,0 0 1 0 0,1 0 0 0 0,-1-1-1 0 0,0 1 1 0 0,0-1 0 0 0,-1 0-1 0 0,1 0 1 0 0,0 0 0 0 0,-1-1-1 0 0,0 1 1 0 0,0-1 0 0 0,0 0-1 0 0,0 0 1 0 0,2-4-114 0 0,0 0 131 0 0,-1 0 1 0 0,1-1-1 0 0,-1 0 0 0 0,-1 0 1 0 0,0 0-1 0 0,0 0 0 0 0,-1 0 1 0 0,0-1-1 0 0,0 1 0 0 0,-1-1 1 0 0,0 1-1 0 0,-1-1 0 0 0,-1-3-131 0 0,1 4-529 0 0,-7-57 994 0 0,-3 50-3253 0 0,-8 10-3919 0 0,14 7 149 0 0,1 2-3161 0 0</inkml:trace>
  <inkml:trace contextRef="#ctx0" brushRef="#br0" timeOffset="58089.387">9146 6167 14699 0 0,'0'0'2437'0'0,"0"0"-932"0"0,0 0-420 0 0,0 0-88 0 0,0 0-197 0 0,0 0-185 0 0,0 0-103 0 0,0 0-122 0 0,0 0-64 0 0,0 0-83 0 0,0 0-111 0 0,0 0-88 0 0,18-33-36 0 0,57-101-25 0 0,-37 77-165 0 0,-37 57 111 0 0,1 1 0 0 0,-1-1 0 0 0,0 1-1 0 0,0 0 1 0 0,0-1 0 0 0,1 1 0 0 0,-1 0-1 0 0,0 0 1 0 0,0 0 0 0 0,0 0 0 0 0,0 0 0 0 0,0 0-1 0 0,0 0 1 0 0,-1 0 0 0 0,1 1 0 0 0,0-1-1 0 0,0 0 1 0 0,-1 0 0 0 0,1 1 0 0 0,-1-1-1 0 0,1 0 1 0 0,-1 1 0 0 0,0-1 0 0 0,1 1-1 0 0,-1-1 1 0 0,0 0 0 0 0,0 1 0 0 0,0-1 0 0 0,0 1-1 0 0,0-1 1 0 0,0 1 0 0 0,-1-1 0 0 0,1 0-1 0 0,-1 2 72 0 0,3 7-156 0 0,-2-5 143 0 0,1 0 0 0 0,-1 0 0 0 0,1-1-1 0 0,1 1 1 0 0,-1 0 0 0 0,1 0-1 0 0,-1 0 1 0 0,1-1 0 0 0,1 1 0 0 0,-1-1-1 0 0,1 0 1 0 0,-1 0 0 0 0,1 1-1 0 0,1-2 1 0 0,-1 1 0 0 0,0 0 0 0 0,1-1-1 0 0,0 1 1 0 0,0-1 0 0 0,0 0-1 0 0,0-1 1 0 0,0 1 0 0 0,1-1 0 0 0,-1 1-1 0 0,1-1 1 0 0,-1-1 0 0 0,1 1-1 0 0,0-1 1 0 0,1 1 13 0 0,1 0 174 0 0,-1-1 0 0 0,0 1 0 0 0,1-1-1 0 0,-1-1 1 0 0,1 1 0 0 0,-1-1 0 0 0,1 0 0 0 0,-1-1-1 0 0,0 1 1 0 0,1-1 0 0 0,-1-1 0 0 0,0 1 0 0 0,1-1-1 0 0,-1 0 1 0 0,0 0 0 0 0,0-1 0 0 0,0 0 0 0 0,-1 0 0 0 0,1 0-1 0 0,-1-1 1 0 0,0 0 0 0 0,0 0 0 0 0,0 0 0 0 0,0-1-174 0 0,51-94 921 0 0,-45 62-3474 0 0,-3 1-4282 0 0,-8 24-4980 0 0</inkml:trace>
  <inkml:trace contextRef="#ctx0" brushRef="#br0" timeOffset="63453.54">464 5519 1384 0 0,'0'0'1170'0'0,"0"0"-295"0"0,0 0-107 0 0,0 0 55 0 0,0 0 98 0 0,0 0 67 0 0,0 0 14 0 0,0 0 4 0 0,0 0-9 0 0,0 0-27 0 0,0 0-54 0 0,-5-2-41 0 0,-89-68 6176 0 0,19-31-4684 0 0,-30-132-1872 0 0,69 132-351 0 0,5-2 0 0 0,4-1 1 0 0,5-1-1 0 0,4-1 1 0 0,5-1-1 0 0,1-108-144 0 0,13 191 10 0 0,2-1 0 0 0,0 1 0 0 0,1 0 0 0 0,2 0 0 0 0,0 0 0 0 0,2 1 0 0 0,1 0 0 0 0,0 0 0 0 0,2 1 0 0 0,0 0-1 0 0,2 1 1 0 0,0 0 0 0 0,1 1 0 0 0,1 1 0 0 0,1 0 0 0 0,15-13-10 0 0,-15 18-6 0 0,1 1-1 0 0,0 1 0 0 0,1 1 1 0 0,1 0-1 0 0,0 1 1 0 0,0 1-1 0 0,1 1 1 0 0,0 1-1 0 0,8-2 7 0 0,-100 4 2408 0 0,-62-87-2120 0 0,18 20-160 0 0,52 64-147 0 0,58 49-462 0 0,8-25 468 0 0,1 1 1 0 0,0-1 0 0 0,1 0-1 0 0,1-1 1 0 0,0 1 0 0 0,1-1-1 0 0,1 0 1 0 0,1 0 0 0 0,1 1 12 0 0,8 19 31 0 0,57 141-21 0 0,5 26 2 0 0,-30-77 191 0 0,-36-136 1000 0 0,0-218-530 0 0,2 27-1626 0 0,37 79-7556 0 0,-41 107 1625 0 0,-3 5-4689 0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6:11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581 770 13371 0 0,'0'0'888'0'0,"0"0"-433"0"0,0 0-306 0 0,0 0-77 0 0,0 0 106 0 0,0 0 194 0 0,0 0 146 0 0,0 0 61 0 0,0 0 8 0 0,0 0-44 0 0,0 0-42 0 0,0 19-73 0 0,1 125 172 0 0,-16 499 385 0 0,13-590-956 0 0,-1 0 1 0 0,-4 0 0 0 0,-1 0 0 0 0,-3-1 0 0 0,-2 0-1 0 0,-13 30-29 0 0,-9-20 154 0 0,34-60-113 0 0,0 0-1 0 0,-1 0 0 0 0,1-1 0 0 0,0 1 0 0 0,-1-1 0 0 0,1 1 1 0 0,-1-1-1 0 0,1 1 0 0 0,-1-1 0 0 0,0 0 0 0 0,0 0 0 0 0,0 0 0 0 0,1 0 1 0 0,-1 0-1 0 0,0 0 0 0 0,0 0 0 0 0,0-1 0 0 0,0 1 0 0 0,-1-1 0 0 0,1 1 1 0 0,0-1-1 0 0,0 0 0 0 0,0 0 0 0 0,0 0 0 0 0,0 0 0 0 0,0 0 1 0 0,0-1-1 0 0,-1 1 0 0 0,1 0 0 0 0,0-1 0 0 0,0 0 0 0 0,-1 0-40 0 0,-1-3 21 0 0,1 1 0 0 0,0-1 0 0 0,0 0-1 0 0,1-1 1 0 0,-1 1 0 0 0,1 0-1 0 0,0-1 1 0 0,0 1 0 0 0,0-1 0 0 0,1 0-1 0 0,-1 1 1 0 0,1-1 0 0 0,0 0 0 0 0,1 0-1 0 0,-1 0 1 0 0,1 0 0 0 0,0 0 0 0 0,0-3-21 0 0,-1-6 1 0 0,0-46-8 0 0,2 0-1 0 0,3 1 1 0 0,2-1 0 0 0,3 1-1 0 0,3 1 1 0 0,2 0 0 0 0,2 1-1 0 0,14-29 8 0 0,8-20-13 0 0,5 3-1 0 0,4 1 1 0 0,4 2-1 0 0,5 3 1 0 0,3 3-1 0 0,14-11 14 0 0,-53 78 16 0 0,2 1 1 0 0,0 0-1 0 0,2 2 0 0 0,0 0 1 0 0,2 2-1 0 0,1 1 0 0 0,0 1 1 0 0,8-3-17 0 0,-33 21-11 0 0,0 1 0 0 0,0-1-1 0 0,0 1 1 0 0,0 0 0 0 0,0-1 0 0 0,0 1 0 0 0,0 0 0 0 0,0 0 0 0 0,0 1 0 0 0,1-1 0 0 0,-1 0 0 0 0,0 1 0 0 0,0-1-1 0 0,1 1 1 0 0,-1 0 0 0 0,1 0 0 0 0,-1 0 0 0 0,0 0 0 0 0,1 0 0 0 0,-1 0 0 0 0,0 1 0 0 0,1-1 0 0 0,-1 1 0 0 0,0-1-1 0 0,0 1 1 0 0,0 0 0 0 0,1 0 0 0 0,-1 0 0 0 0,0 0 0 0 0,0 1 0 0 0,0-1 0 0 0,0 0 0 0 0,-1 1 0 0 0,1-1 0 0 0,0 1-1 0 0,-1 0 1 0 0,1 0 0 0 0,-1-1 0 0 0,1 1 0 0 0,-1 0 0 0 0,1 2 11 0 0,-1 17 6 0 0,0 0 1 0 0,-2 1-1 0 0,-1-1 1 0 0,0 0-1 0 0,-2 0 1 0 0,0 0-1 0 0,-1-1 1 0 0,-1 1-1 0 0,-1-1 0 0 0,-1 0 1 0 0,-1-1-1 0 0,0 0 1 0 0,-2-1-1 0 0,0 1 1 0 0,-1-2-1 0 0,-3 3-6 0 0,9-9-7 0 0,-244 332 254 0 0,245-335-238 0 0,1-4-11 0 0,1 0 0 0 0,-1 0-1 0 0,1 0 1 0 0,0 0 0 0 0,1 0 0 0 0,-1 1 0 0 0,1-1 0 0 0,-1 1 0 0 0,1 0 0 0 0,1-1 0 0 0,-1 1-1 0 0,1 0 1 0 0,0 0 0 0 0,0 0 0 0 0,0 0 0 0 0,1 0 0 0 0,-1 0 0 0 0,1 1 0 0 0,1-1 0 0 0,-1 0-1 0 0,1 0 1 0 0,0 0 0 0 0,0 0 0 0 0,0 0 0 0 0,0 0 0 0 0,1-1 0 0 0,2 5 2 0 0,161 230 1047 0 0,-99-92 273 0 0,-60-134-1168 0 0,0 0 0 0 0,1 0 0 0 0,1-1-1 0 0,0 0 1 0 0,0 0 0 0 0,1 0 0 0 0,1-2 0 0 0,0 1 0 0 0,0-1 0 0 0,3 1-152 0 0,23-2-857 0 0,-3-21-5458 0 0,-24 5 935 0 0,-4 2-5691 0 0</inkml:trace>
  <inkml:trace contextRef="#ctx0" brushRef="#br0" timeOffset="252.336">1479 1565 10706 0 0,'0'0'2817'0'0,"0"0"-2513"0"0,0 0 40 0 0,0 0 24 0 0,0 0 96 0 0,0 0-40 0 0,0 0-120 0 0,0 0-88 0 0,-33 188-128 0 0,33-177-128 0 0,2 0-96 0 0,1-3-176 0 0,5-5-400 0 0,-3 1-416 0 0,-1-4-768 0 0,1 0-961 0 0,-1 0-1216 0 0,-2-4-808 0 0</inkml:trace>
  <inkml:trace contextRef="#ctx0" brushRef="#br0" timeOffset="504.539">1219 1098 14051 0 0,'0'0'2216'0'0,"0"0"-1295"0"0,0 0-417 0 0,0 0-304 0 0,0 0-328 0 0,0 0-568 0 0,0 0-657 0 0,0 0-239 0 0,0 0-432 0 0,0 0-1137 0 0,0 0-5777 0 0</inkml:trace>
  <inkml:trace contextRef="#ctx0" brushRef="#br0" timeOffset="1752.902">1930 1289 13019 0 0,'0'0'1289'0'0,"0"0"0"0"0,0 0-36 0 0,0 0-79 0 0,0 0-199 0 0,0 0-246 0 0,0 0-187 0 0,0 0-182 0 0,0 0-163 0 0,0 0-81 0 0,0 0-67 0 0,0 0-26 0 0,-26 35 4 0 0,-77 109-10 0 0,59-61 1 0 0,39-67-70 0 0,1 1 0 0 0,0 0 1 0 0,1 0-1 0 0,1 0 1 0 0,0 0-1 0 0,2 1 1 0 0,0-1-1 0 0,2 12 52 0 0,-1-27 21 0 0,1-1 0 0 0,-1 0 0 0 0,1 0 0 0 0,0 0 0 0 0,0 0 0 0 0,-1 0 0 0 0,1 0 0 0 0,0 0 0 0 0,0-1 0 0 0,0 1 0 0 0,0-1 0 0 0,0 1 0 0 0,0-1-1 0 0,0 0 1 0 0,0 0 0 0 0,0 0 0 0 0,0 0 0 0 0,0 0 0 0 0,0 0 0 0 0,0 0 0 0 0,0-1 0 0 0,0 1 0 0 0,0-1 0 0 0,-1 1 0 0 0,1-1 0 0 0,0 0 0 0 0,0 0 0 0 0,0 0-1 0 0,-1 0 1 0 0,1 0 0 0 0,0 0 0 0 0,-1 0 0 0 0,1-1-21 0 0,59-61 818 0 0,30-53-179 0 0,-79 97-573 0 0,1-1 1 0 0,1 2-1 0 0,0 0 1 0 0,1 1-1 0 0,2 1 1 0 0,-1 0-1 0 0,2 1 1 0 0,0 0-1 0 0,4 0-66 0 0,-21 14-4 0 0,0 0-1 0 0,1 0 0 0 0,-1 1 1 0 0,1-1-1 0 0,-1 0 0 0 0,1 1 1 0 0,-1-1-1 0 0,1 1 1 0 0,0 0-1 0 0,-1 0 0 0 0,1-1 1 0 0,0 1-1 0 0,-1 0 0 0 0,1 0 1 0 0,0 0-1 0 0,-1 1 0 0 0,1-1 1 0 0,-1 0-1 0 0,1 1 1 0 0,0-1-1 0 0,-1 1 0 0 0,1-1 1 0 0,-1 1-1 0 0,1 0 0 0 0,-1 0 1 0 0,0-1-1 0 0,1 1 0 0 0,-1 0 1 0 0,0 0-1 0 0,1 1 0 0 0,-1-1 1 0 0,0 0-1 0 0,0 0 1 0 0,0 0-1 0 0,0 1 0 0 0,0-1 1 0 0,0 1-1 0 0,-1-1 0 0 0,1 1 1 0 0,0-1-1 0 0,-1 1 0 0 0,1 0 5 0 0,20 75 25 0 0,-19-66-1 0 0,6 42-2 0 0,-3 0 0 0 0,-3 1 0 0 0,-1-1 0 0 0,-6 36-22 0 0,4-54-35 0 0,-2 1 0 0 0,-1-1 0 0 0,-2 0 0 0 0,-1-1 0 0 0,-2 1 0 0 0,-1-2 0 0 0,-2 1 0 0 0,-1-1 0 0 0,-2-1 0 0 0,-1 0 1 0 0,-6 6 34 0 0,-6-12 38 0 0,28-49-143 0 0,3 8 73 0 0,1 0-1 0 0,0 0 1 0 0,1 0 0 0 0,1 1-1 0 0,0 0 1 0 0,1 0 0 0 0,0 0-1 0 0,7-8 33 0 0,8-16 24 0 0,251-551-2403 0 0,-237 471 2432 0 0,-52 123 126 0 0,10 4-103 0 0,1 0-1 0 0,0 0 1 0 0,1 0-1 0 0,0 1 1 0 0,1-1-1 0 0,0 1 1 0 0,0 0 0 0 0,1 0-1 0 0,0 0 1 0 0,1 0-1 0 0,0 0 1 0 0,1 0-1 0 0,0 1 1 0 0,0-1 0 0 0,2 6-76 0 0,28 50 329 0 0,-25-49-290 0 0,0 0-1 0 0,1 0 1 0 0,1-1 0 0 0,1 0-1 0 0,0 0 1 0 0,1-1 0 0 0,10 13-39 0 0,-16-26 30 0 0,0 0 0 0 0,0 0 0 0 0,-1-1 0 0 0,1 1 1 0 0,0-1-1 0 0,0 0 0 0 0,1 0 0 0 0,-1 0 0 0 0,0 0 0 0 0,0 0 0 0 0,0-1 1 0 0,1 1-1 0 0,-1-1 0 0 0,0 0 0 0 0,1 0 0 0 0,-1 0 0 0 0,0-1 1 0 0,0 1-1 0 0,1-1 0 0 0,-1 0 0 0 0,0 0 0 0 0,0 0 0 0 0,0 0 0 0 0,0 0 1 0 0,0-1-1 0 0,0 1 0 0 0,0-1 0 0 0,0 0 0 0 0,-1 0 0 0 0,1 0 1 0 0,-1 0-1 0 0,1 0 0 0 0,-1-1 0 0 0,0 1 0 0 0,0-1 0 0 0,1 0-30 0 0,156-169 801 0 0,-59 56-616 0 0,42-23-58 0 0,-98 102-102 0 0,-21 76-467 0 0,-23-37 472 0 0,1 0 0 0 0,-1-1 0 0 0,0 1-1 0 0,0-1 1 0 0,0 1 0 0 0,-1 0-1 0 0,1-1 1 0 0,0 1 0 0 0,-1-1 0 0 0,1 1-1 0 0,-1-1 1 0 0,1 1 0 0 0,-1-1-1 0 0,0 1 1 0 0,1-1 0 0 0,-1 1 0 0 0,0-1-1 0 0,0 0 1 0 0,0 1 0 0 0,0-1-1 0 0,0 0 1 0 0,0 0 0 0 0,-1 0 0 0 0,1 0-1 0 0,0 0 1 0 0,0 0 0 0 0,-1 0-1 0 0,1-1 1 0 0,-1 1 0 0 0,1 0 0 0 0,-1-1-1 0 0,1 1 1 0 0,-1-1 0 0 0,1 1-1 0 0,-1-1 1 0 0,1 0 0 0 0,-2 1-30 0 0,-1 0-13 0 0,-124 77 181 0 0,121-73-179 0 0,0 1 0 0 0,0 0 0 0 0,1 0 0 0 0,0 0 0 0 0,0 1-1 0 0,1-1 1 0 0,0 1 0 0 0,0 1 0 0 0,0-1 0 0 0,1 1-1 0 0,0 0 1 0 0,1 0 0 0 0,-1 0 0 0 0,2 0 0 0 0,-1 1 0 0 0,1-1-1 0 0,0 1 1 0 0,1-1 0 0 0,0 1 0 0 0,1 0 0 0 0,0 8 11 0 0,0-13-13 0 0,0 0 1 0 0,0 1 0 0 0,1-1 0 0 0,-1 0 0 0 0,1 1-1 0 0,1-1 1 0 0,-1 0 0 0 0,0 0 0 0 0,1 0 0 0 0,0 0 0 0 0,0 0-1 0 0,0 0 1 0 0,0-1 0 0 0,1 1 0 0 0,0-1 0 0 0,-1 1-1 0 0,1-1 1 0 0,0 0 0 0 0,1 0 0 0 0,-1 0 0 0 0,0-1-1 0 0,1 1 1 0 0,0-1 0 0 0,-1 0 0 0 0,1 0 0 0 0,0 0-1 0 0,0 0 1 0 0,0-1 0 0 0,1 1 0 0 0,-1-1 0 0 0,0 0-1 0 0,0 0 1 0 0,1-1 0 0 0,-1 0 12 0 0,11 2 39 0 0,1-1 0 0 0,-1 0-1 0 0,0-1 1 0 0,0-1 0 0 0,0-1 0 0 0,1 0 0 0 0,-1-1-1 0 0,-1 0 1 0 0,1-2 0 0 0,0 1 0 0 0,-1-2-1 0 0,0 0 1 0 0,0 0 0 0 0,-1-2 0 0 0,8-4-39 0 0,16-14 235 0 0,-1-1 1 0 0,-1-2 0 0 0,-1-1-1 0 0,18-24-235 0 0,-13 15 68 0 0,-2-3 1 0 0,-2 0-1 0 0,-2-3 0 0 0,-2 0 0 0 0,-2-2 0 0 0,-2-1 1 0 0,13-33-69 0 0,-32 61-54 0 0,-1 1 0 0 0,-1-1 0 0 0,-1 0 0 0 0,0-1 1 0 0,-2 1-1 0 0,0-1 0 0 0,-1 0 0 0 0,-2 1 0 0 0,0-1 0 0 0,-1 0 1 0 0,-2-8 53 0 0,2 23-40 0 0,0-1 1 0 0,-1 0 0 0 0,0 1 0 0 0,0-1 0 0 0,-1 1 0 0 0,0 0 0 0 0,0 0 0 0 0,0 0-1 0 0,-1 0 1 0 0,0 0 0 0 0,0 1 0 0 0,0 0 0 0 0,-1 0 0 0 0,1 0 0 0 0,-1 0-1 0 0,-1 1 1 0 0,1-1 0 0 0,-1 1 0 0 0,1 1 0 0 0,-1-1 0 0 0,0 1 0 0 0,0 0 0 0 0,-1 1-1 0 0,1-1 1 0 0,-1 1 0 0 0,1 0 0 0 0,-1 1 0 0 0,0-1 0 0 0,1 2 0 0 0,-1-1 0 0 0,0 1-1 0 0,0-1 1 0 0,0 2 0 0 0,1-1 0 0 0,-1 1 0 0 0,0 0 0 0 0,0 1 0 0 0,1-1 0 0 0,-1 1-1 0 0,1 1 1 0 0,-1-1 39 0 0,-10 9-28 0 0,0 0 0 0 0,0 1 0 0 0,2 0 0 0 0,-1 2 0 0 0,2 0 1 0 0,0 0-1 0 0,0 1 0 0 0,1 1 0 0 0,1 0 0 0 0,1 1 0 0 0,1 0 0 0 0,0 1 0 0 0,1 0 0 0 0,0 1 0 0 0,2-1 0 0 0,0 1 0 0 0,2 1 0 0 0,0-1 0 0 0,1 1 0 0 0,1 0 0 0 0,0 0 0 0 0,2 1 0 0 0,0 9 28 0 0,1-16 19 0 0,0 0 1 0 0,1 1-1 0 0,0-1 0 0 0,2 0 0 0 0,-1 0 0 0 0,2-1 0 0 0,-1 1 0 0 0,2 0 0 0 0,0-1 0 0 0,1 0 0 0 0,0 0 0 0 0,1-1 0 0 0,0 0 0 0 0,1 0 0 0 0,0 0 0 0 0,1-1 0 0 0,0-1 0 0 0,1 1 1 0 0,0-1-1 0 0,1-1 0 0 0,0 0 0 0 0,0-1 0 0 0,1 0 0 0 0,7 4-19 0 0,-1-4-17 0 0,1-1 0 0 0,0 0 0 0 0,0-1 0 0 0,0-1 0 0 0,1-1 0 0 0,-1-1 0 0 0,1-1 0 0 0,18 0 17 0 0,-4-22-1767 0 0,-29 7-1641 0 0,-3-1-3697 0 0,-2 10-4131 0 0</inkml:trace>
  <inkml:trace contextRef="#ctx0" brushRef="#br0" timeOffset="2005.962">2467 855 18316 0 0,'0'0'1360'0'0,"0"0"-264"0"0,0 0-215 0 0,0 0-161 0 0,0 0-112 0 0,0 0-168 0 0,0 0-160 0 0,0 0-144 0 0,0 0-248 0 0,0 0-288 0 0,0 0-288 0 0,0 0-504 0 0,0 0-913 0 0,0 0-2104 0 0,35-19-8241 0 0</inkml:trace>
  <inkml:trace contextRef="#ctx0" brushRef="#br0" timeOffset="2419.652">1249 1171 13883 0 0,'0'0'1754'0'0,"0"0"-119"0"0,0 0-175 0 0,0 0-241 0 0,0 0-306 0 0,0 0-302 0 0,0 0-244 0 0,0 0-186 0 0,0 0-205 0 0,0 0-160 0 0,0 0-52 0 0,0 0 0 0 0,0 0 55 0 0,0 6 51 0 0,18 44-1527 0 0,-13-46 938 0 0,12 9-5958 0 0,-8-12-4102 0 0</inkml:trace>
  <inkml:trace contextRef="#ctx0" brushRef="#br0" timeOffset="3521.306">4621 527 9426 0 0,'0'0'1468'0'0,"0"0"41"0"0,0 0-38 0 0,0 0-107 0 0,0 0-173 0 0,0 0-214 0 0,0 0-196 0 0,0 0-224 0 0,0 0-181 0 0,0 0-163 0 0,0 0-121 0 0,0 0-32 0 0,0 4 19 0 0,34 144 1315 0 0,-7 29-721 0 0,-7 1 0 0 0,-9 0 0 0 0,-9 112-673 0 0,-2-289 44 0 0,0-1 19 0 0,0 0 70 0 0,0 0 62 0 0,3-9 174 0 0,23-31-364 0 0,0 2-1 0 0,3 0 1 0 0,1 2-1 0 0,2 1 1 0 0,1 1-1 0 0,2 3 1 0 0,1 0-1 0 0,2 2-4 0 0,-13 7-7 0 0,-16 15-4 0 0,-1-2-14 0 0,1-1 0 0 0,1 2 1 0 0,-1-1-1 0 0,1 2 0 0 0,1-1 0 0 0,-1 1 0 0 0,1 1 0 0 0,1 0 0 0 0,-1 0 0 0 0,1 1 0 0 0,0 1 0 0 0,0 0 0 0 0,0 0 0 0 0,1 1 0 0 0,-1 1 0 0 0,1 0 0 0 0,0 1 0 0 0,12 0 25 0 0,-21 5-5 0 0,1-1 1 0 0,-1 1-1 0 0,-1 0 0 0 0,1 0 0 0 0,0 1 0 0 0,-1-1 0 0 0,0 1 0 0 0,0-1 0 0 0,0 1 0 0 0,-1 0 1 0 0,0 0-1 0 0,1 0 0 0 0,-2 1 0 0 0,1-1 0 0 0,-1 0 0 0 0,0 1 0 0 0,0-1 0 0 0,0 1 0 0 0,-1-1 1 0 0,1 1-1 0 0,-2-1 0 0 0,1 1 0 0 0,0 0 0 0 0,-1-1 0 0 0,0 1 0 0 0,-1-1 0 0 0,-1 5 5 0 0,3-8 7 0 0,-4 14 23 0 0,0 0 0 0 0,-2-1 0 0 0,0 1 0 0 0,0-1 0 0 0,-2-1 0 0 0,1 1 0 0 0,-2-1 0 0 0,0-1 0 0 0,-1 1 0 0 0,0-2-1 0 0,-1 1 1 0 0,0-1 0 0 0,-1-1-30 0 0,-6 9-14 0 0,0-1-1 0 0,-1-1 0 0 0,-1-1 0 0 0,-1 0 1 0 0,0-2-1 0 0,-1 0 0 0 0,0-1 0 0 0,-1-2 0 0 0,-1 0 1 0 0,0-1-1 0 0,-1-2 0 0 0,0 0 0 0 0,0-2 1 0 0,-15 2 14 0 0,39-9-38 0 0,-61-1-1044 0 0,40-31-3788 0 0,24 1-3897 0 0,1 23 116 0 0</inkml:trace>
  <inkml:trace contextRef="#ctx0" brushRef="#br0" timeOffset="3789.971">5696 976 13459 0 0,'0'0'988'0'0,"0"0"-84"0"0,0 0-2 0 0,0 0 133 0 0,0 0 29 0 0,-24 32-108 0 0,-74 101-186 0 0,52-48 116 0 0,43-80-858 0 0,1 1 0 0 0,1-1 0 0 0,-1 1 0 0 0,1-1 0 0 0,0 1-1 0 0,0 0 1 0 0,0 0 0 0 0,1-1 0 0 0,0 1 0 0 0,0 0-1 0 0,1 0 1 0 0,0-1 0 0 0,0 1 0 0 0,0 0 0 0 0,0-1-1 0 0,1 1 1 0 0,0-1 0 0 0,0 0 0 0 0,0 1 0 0 0,1-1-1 0 0,0 0 1 0 0,0 0 0 0 0,0-1 0 0 0,1 1 0 0 0,-1-1-1 0 0,1 1 1 0 0,0-1 0 0 0,1 0 0 0 0,-1-1 0 0 0,1 1-1 0 0,-1-1 1 0 0,1 0 0 0 0,0 0 0 0 0,0 0 0 0 0,0 0-1 0 0,1-1 1 0 0,-1 0 0 0 0,1 0 0 0 0,-1-1 0 0 0,5 1-28 0 0,-4-1 95 0 0,0 0 0 0 0,0 0 0 0 0,0-1 1 0 0,1 0-1 0 0,-1 0 0 0 0,0-1 1 0 0,0 0-1 0 0,0 0 0 0 0,0 0 0 0 0,0 0 1 0 0,0-1-1 0 0,-1 0 0 0 0,1-1 0 0 0,0 1 1 0 0,-1-1-1 0 0,0 0 0 0 0,0 0 0 0 0,1-1 1 0 0,-2 0-1 0 0,1 1 0 0 0,0-2 0 0 0,-1 1 1 0 0,0 0-1 0 0,0-1 0 0 0,0 0 0 0 0,-1 0 1 0 0,1 0-1 0 0,-1-1-95 0 0,1-3-10 0 0,0-1-1 0 0,-1 1 1 0 0,-1 0-1 0 0,0-1 1 0 0,0 1 0 0 0,-1-1-1 0 0,0 0 1 0 0,0 1-1 0 0,-1-1 1 0 0,-1 0 0 0 0,1 0-1 0 0,-2 1 1 0 0,1-1-1 0 0,-1 1 1 0 0,-1-1 0 0 0,0 1-1 0 0,0 0 1 0 0,-1 0-1 0 0,-3-6 11 0 0,3 6-620 0 0,-1 1 0 0 0,0 0 0 0 0,0 0 0 0 0,-1 0-1 0 0,0 1 1 0 0,0 0 0 0 0,-1 0 0 0 0,0 0-1 0 0,0 1 1 0 0,0 0 0 0 0,-1 1 0 0 0,0-1 0 0 0,-2 0 620 0 0,-14-2-9346 0 0,15 8 2208 0 0</inkml:trace>
  <inkml:trace contextRef="#ctx0" brushRef="#br0" timeOffset="4274.075">6122 1039 9794 0 0,'0'0'1512'0'0,"0"0"-483"0"0,0 0-261 0 0,0 0-56 0 0,0 0-27 0 0,0 0-38 0 0,0 0-52 0 0,0 0-76 0 0,0 0-96 0 0,0 0-127 0 0,0 0-102 0 0,-28 34-79 0 0,-85 107-59 0 0,81-82-26 0 0,33-50-33 0 0,-1-6 30 0 0,1-1 0 0 0,-1 1 0 0 0,0 0 0 0 0,1-1 0 0 0,-1 1 0 0 0,1 0 0 0 0,0-1 0 0 0,0 1 0 0 0,0-1 0 0 0,0 1 0 0 0,1-1 0 0 0,-1 1 0 0 0,1-1 0 0 0,-1 0 0 0 0,1 0 0 0 0,0 0 0 0 0,0 0 0 0 0,0 0 0 0 0,0 0 0 0 0,0 0 0 0 0,0-1 0 0 0,0 1 0 0 0,1-1 0 0 0,-1 1 0 0 0,0-1 0 0 0,1 0 0 0 0,-1 0 0 0 0,1 0 0 0 0,0 0 1 0 0,-1-1-1 0 0,1 1 0 0 0,0-1 0 0 0,-1 1 0 0 0,1-1 0 0 0,0 0 0 0 0,0 0 0 0 0,-1 0 0 0 0,2-1-27 0 0,5 1 256 0 0,1 0 0 0 0,-1-1 1 0 0,1 0-1 0 0,-1-1 0 0 0,1 0 1 0 0,-1 0-1 0 0,0-1 0 0 0,0-1 1 0 0,0 1-1 0 0,6-5-256 0 0,3-6 297 0 0,0 0 0 0 0,-2-1 0 0 0,0-1 0 0 0,0 0 0 0 0,-2-2 0 0 0,0 1 0 0 0,-1-2 0 0 0,-1 0 0 0 0,0 0 0 0 0,-2-1 0 0 0,8-20-297 0 0,8-10 100 0 0,-7 19-133 0 0,-2 0 0 0 0,-1-2 0 0 0,-2 0 0 0 0,-1 0 1 0 0,-1-2-1 0 0,-2 1 0 0 0,-2-1 0 0 0,-1-1 0 0 0,-1 1 0 0 0,-3-1 0 0 0,0 0 0 0 0,-3 0 0 0 0,-2-18 33 0 0,3 49-33 0 0,-1 0-1 0 0,-1-1 1 0 0,1 1 0 0 0,-1 0-1 0 0,0 0 1 0 0,0 0 0 0 0,0 0-1 0 0,-1 0 1 0 0,0 0-1 0 0,0 0 1 0 0,0 0 0 0 0,-1 1-1 0 0,1-1 1 0 0,-1 1 0 0 0,0-1-1 0 0,0 1 1 0 0,-1 0-1 0 0,1 0 1 0 0,-1 1 0 0 0,0-1-1 0 0,0 1 1 0 0,0 0 0 0 0,0 0-1 0 0,-1 0 1 0 0,1 0-1 0 0,-1 1 1 0 0,0 0 0 0 0,0 0-1 0 0,0 0 1 0 0,0 1 0 0 0,0-1-1 0 0,0 1 1 0 0,0 0-1 0 0,0 1 1 0 0,0-1 0 0 0,-1 1-1 0 0,1 0 1 0 0,0 0 0 0 0,0 1-1 0 0,-1 0 1 0 0,1-1-1 0 0,0 2 1 0 0,-4 0 33 0 0,-7 9-53 0 0,0 0 0 0 0,1 1 1 0 0,0 1-1 0 0,0 0 0 0 0,2 1 0 0 0,0 1 0 0 0,0 0 0 0 0,1 0 1 0 0,1 1-1 0 0,1 1 0 0 0,0 0 0 0 0,1 0 0 0 0,-5 16 53 0 0,7-15-40 0 0,0 0 0 0 0,2 1 0 0 0,0 0 0 0 0,1 1 0 0 0,1-1 0 0 0,0 1 0 0 0,2-1-1 0 0,0 1 1 0 0,2 0 0 0 0,0-1 0 0 0,1 1 0 0 0,1-1 0 0 0,0 1 0 0 0,2-1 0 0 0,0 0 0 0 0,1-1-1 0 0,1 1 1 0 0,1-1 0 0 0,1 0 0 0 0,0-1 0 0 0,1 0 0 0 0,1-1 0 0 0,0 0 0 0 0,2 0 0 0 0,-1-1 0 0 0,2-1-1 0 0,14 12 41 0 0,-21-20-174 0 0,1 0 0 0 0,0-1 0 0 0,0 0-1 0 0,0-1 1 0 0,0 0 0 0 0,1 0-1 0 0,0-1 1 0 0,-1 0 0 0 0,1 0-1 0 0,0-1 1 0 0,1 0 0 0 0,-1-1-1 0 0,3 1 175 0 0,33 1-3449 0 0,-2-3-3380 0 0,-42 0 6695 0 0,13 0-7884 0 0</inkml:trace>
  <inkml:trace contextRef="#ctx0" brushRef="#br0" timeOffset="5409.026">6670 987 5681 0 0,'0'0'2183'0'0,"0"0"-1153"0"0,0 0-254 0 0,0 0 94 0 0,0 0 56 0 0,0 0-5 0 0,0 0-77 0 0,0 0-81 0 0,0 0-103 0 0,0 0-112 0 0,-3 32-63 0 0,-11 95-18 0 0,22-84 348 0 0,-3-42-556 0 0,-2 1-71 0 0,1 0 1 0 0,-1-1-1 0 0,1 1 0 0 0,-1-1 1 0 0,1 0-1 0 0,-1 0 1 0 0,1-1-1 0 0,0 1 0 0 0,-1-1 1 0 0,1 0-1 0 0,0 0 1 0 0,0 0-1 0 0,-1 0 1 0 0,1 0-1 0 0,0-1 0 0 0,-1 0 1 0 0,1 0-1 0 0,-1 0 1 0 0,1 0-1 0 0,-1 0 0 0 0,1-1 1 0 0,-1 0-1 0 0,0 1 1 0 0,0-1-1 0 0,0-1 0 0 0,0 1 1 0 0,0 0-1 0 0,0-1 1 0 0,0 1-1 0 0,-1-1-188 0 0,72-97 1584 0 0,-60 76-1367 0 0,84-140 55 0 0,-67 120-446 0 0,-30 43 44 0 0,-1 1-78 0 0,0 15-1107 0 0,-2 39 1221 0 0,1-41 76 0 0,0 1-1 0 0,0 0 1 0 0,1-1 0 0 0,1 1 0 0 0,0 0-1 0 0,1-1 1 0 0,1 1 0 0 0,0-1 0 0 0,1 1-1 0 0,0-1 1 0 0,1-1 0 0 0,4 8 18 0 0,39 61 84 0 0,-42-86 2584 0 0,-3-35-2408 0 0,-3 38-127 0 0,0 2-153 0 0,0 0 4 0 0,0 0-15 0 0,0 0-10 0 0,0 0 10 0 0,0 0-6 0 0,0 0-2 0 0,0 0 4 0 0,0 0-5 0 0,0 0-7 0 0,0 0 1 0 0,0 0 4 0 0,0 0 6 0 0,0 0 16 0 0,0 0 4 0 0,0 0 4 0 0,0 0 16 0 0,0 0 11 0 0,0 0 16 0 0,0 0-33 0 0,0 0-2 0 0,0 0-18 0 0,0 0 23 0 0,0 0-10 0 0,0 0 2 0 0,0 0 10 0 0,0 0-6 0 0,0 0 15 0 0,0 0 19 0 0,0 0-31 0 0,0 0-4 0 0,1 32-348 0 0,17 20 602 0 0,12 66 88 0 0,-16-48-245 0 0,-3 1-1 0 0,-2-1 1 0 0,-4 2 0 0 0,-4-1 0 0 0,-5 58-93 0 0,3-110 4 0 0,-2 0 0 0 0,0-1 0 0 0,0 1-1 0 0,-2-1 1 0 0,0 1 0 0 0,-2-1 0 0 0,0-1 0 0 0,0 0 0 0 0,-2 0 0 0 0,0 0 0 0 0,-1-1 0 0 0,-1 0 0 0 0,0-1-1 0 0,-1 0 1 0 0,-1-1 0 0 0,0-1 0 0 0,-1 1 0 0 0,0-2 0 0 0,-1 0 0 0 0,0-1 0 0 0,-1-1 0 0 0,0 0-1 0 0,-1-1 1 0 0,-3 0-4 0 0,18-8 6 0 0,-1 0 0 0 0,0 0-1 0 0,1 0 1 0 0,-1-1 0 0 0,0 1-1 0 0,0-1 1 0 0,0 0 0 0 0,1 1 0 0 0,-1-1-1 0 0,0-1 1 0 0,0 1 0 0 0,0 0-1 0 0,1-1 1 0 0,-1 0 0 0 0,0 1-1 0 0,0-1 1 0 0,1 0 0 0 0,-1 0 0 0 0,1 0-1 0 0,-1-1 1 0 0,1 1 0 0 0,-1-1-1 0 0,1 1 1 0 0,0-1 0 0 0,0 0-1 0 0,-1 0 1 0 0,1 0 0 0 0,1 0 0 0 0,-1 0-1 0 0,0-1 1 0 0,0 1 0 0 0,1 0-1 0 0,0-1 1 0 0,-1 1 0 0 0,1-1-1 0 0,0 0-5 0 0,-19-103 125 0 0,18 61-165 0 0,3 1-1 0 0,1 0 1 0 0,3 0 0 0 0,1 0 0 0 0,3 0 0 0 0,1 1 0 0 0,2 1-1 0 0,2 0 1 0 0,1 0 0 0 0,3 2 0 0 0,1 0 0 0 0,2 1 0 0 0,2 1-1 0 0,1 1 1 0 0,2 1 0 0 0,1 1 0 0 0,2 1 0 0 0,31-27 40 0 0,-32 39-59 0 0,1 1 1 0 0,1 1 0 0 0,0 2-1 0 0,1 0 1 0 0,1 3-1 0 0,1 0 1 0 0,1 2 0 0 0,-1 2-1 0 0,2 1 1 0 0,27-4 58 0 0,55 3-1384 0 0,-79 13-2035 0 0,-3 3-4333 0 0,-21-2-3852 0 0</inkml:trace>
  <inkml:trace contextRef="#ctx0" brushRef="#br0" timeOffset="11952.015">680 3572 6569 0 0,'0'0'459'0'0,"0"0"-474"0"0,0 0-101 0 0,0 0 195 0 0,0 0 360 0 0,-15 37 277 0 0,-48 119 156 0 0,34-17 857 0 0,25-113-1547 0 0,2-1 0 0 0,0 1 0 0 0,2 0 0 0 0,1 0 0 0 0,1 0 0 0 0,2 0 0 0 0,0-1 0 0 0,1 0 1 0 0,2 0-1 0 0,1 0 0 0 0,1 1-182 0 0,-6-20 105 0 0,0 0 1 0 0,1-1 0 0 0,-1 1-1 0 0,1-1 1 0 0,1 0-1 0 0,-1 0 1 0 0,1 0 0 0 0,-1-1-1 0 0,2 1 1 0 0,-1-1 0 0 0,0 0-1 0 0,1-1 1 0 0,-1 1 0 0 0,1-1-1 0 0,0 0 1 0 0,0-1-1 0 0,1 1 1 0 0,-1-1 0 0 0,0 0-1 0 0,1-1 1 0 0,-1 0 0 0 0,1 0-1 0 0,0 0 1 0 0,-1-1-1 0 0,1 0 1 0 0,0 0 0 0 0,-1 0-1 0 0,1-1 1 0 0,-1 0 0 0 0,1-1-1 0 0,-1 1 1 0 0,1-1-1 0 0,-1 0 1 0 0,0-1 0 0 0,0 0-1 0 0,0 0 1 0 0,0 0 0 0 0,0 0-1 0 0,3-4-105 0 0,11-11 287 0 0,-1-1 0 0 0,0-1-1 0 0,-2-1 1 0 0,0 0 0 0 0,-1-1 0 0 0,-2-1-1 0 0,0 0 1 0 0,-1-1 0 0 0,-2 0 0 0 0,0-1-1 0 0,5-20-286 0 0,-9 19 54 0 0,-2-1 0 0 0,0 0 0 0 0,-2 1 0 0 0,0-1 0 0 0,-2 0 0 0 0,-1 0 0 0 0,-2-7-54 0 0,1 24-69 0 0,0 0 0 0 0,-1-1 1 0 0,-1 1-1 0 0,1 0 0 0 0,-1 0 1 0 0,-1 0-1 0 0,0 1 0 0 0,0-1 1 0 0,-1 1-1 0 0,0 0 1 0 0,-1 0-1 0 0,0 0 0 0 0,0 1 1 0 0,-1 0-1 0 0,0 0 0 0 0,-1 1 1 0 0,1 0-1 0 0,-1 0 0 0 0,-1 1 1 0 0,1 0-1 0 0,-1 0 0 0 0,0 1 1 0 0,0 0-1 0 0,-1 1 0 0 0,1 0 1 0 0,-1 0-1 0 0,0 1 0 0 0,0 0 1 0 0,-1 1-1 0 0,1 0 1 0 0,0 1-1 0 0,-1 0 0 0 0,1 1 1 0 0,-1 0-1 0 0,1 0 0 0 0,0 1 1 0 0,-1 0-1 0 0,1 1 0 0 0,0 0 1 0 0,0 1-1 0 0,0 0 0 0 0,0 1 1 0 0,0 0-1 0 0,-1 1 69 0 0,-6 4-148 0 0,0 0 0 0 0,1 1-1 0 0,0 1 1 0 0,1 1 0 0 0,1 0 0 0 0,-1 0 0 0 0,2 2-1 0 0,-2 1 149 0 0,14-13-96 0 0,14-4 222 0 0,86-72 1948 0 0,249-277-579 0 0,-295 292-1119 0 0,-1-2 0 0 0,-4-3 0 0 0,35-60-376 0 0,-45 68 693 0 0,-37 55-521 0 0,-1 1-58 0 0,0 0-104 0 0,25 304-352 0 0,-2-80 329 0 0,10-1 0 0 0,53 183 13 0 0,-58-299 9 0 0,-5 2 0 0 0,-4 1-1 0 0,-6 0 1 0 0,0 104-9 0 0,-12-196 86 0 0,-1 0 0 0 0,-1 0-1 0 0,-1 0 1 0 0,-1 0 0 0 0,0-1 0 0 0,-1 1 0 0 0,-1-1 0 0 0,-1 0 0 0 0,0 0-1 0 0,-1-1 1 0 0,-1 1 0 0 0,0-2 0 0 0,-2 1 0 0 0,1-1 0 0 0,-2-1 0 0 0,-1 1-86 0 0,10-12 40 0 0,-1-1 0 0 0,1 1 0 0 0,-1-1 0 0 0,0 0 0 0 0,1 0 0 0 0,-1-1 0 0 0,0 1 0 0 0,0 0 0 0 0,-1-1 0 0 0,1 0 0 0 0,0 0 0 0 0,0 0 0 0 0,-1 0 0 0 0,1 0 0 0 0,0-1 0 0 0,-1 1 0 0 0,1-1 0 0 0,-1 0 0 0 0,1 0 0 0 0,0 0 0 0 0,-1-1 0 0 0,1 1 0 0 0,-1-1 0 0 0,1 0 0 0 0,0 0 0 0 0,-1 0 0 0 0,1 0 0 0 0,0 0 0 0 0,0-1 0 0 0,0 1 0 0 0,0-1 0 0 0,0 0 0 0 0,0 0 0 0 0,1 0 0 0 0,-1 0 0 0 0,1-1 0 0 0,-1 1 0 0 0,1-1 0 0 0,0 0 0 0 0,0 1 0 0 0,0-1 0 0 0,0 0 0 0 0,1 0 0 0 0,-2-3-40 0 0,-8-19-57 0 0,1 0 0 0 0,1-1 0 0 0,1 0 0 0 0,2 0 0 0 0,1-1 0 0 0,0 1 1 0 0,2-1-1 0 0,2 0 0 0 0,0 0 0 0 0,2 0 0 0 0,2-14 57 0 0,-3 28-28 0 0,3-43-448 0 0,3 1 0 0 0,2-1-1 0 0,3 1 1 0 0,1 1-1 0 0,4 0 1 0 0,17-41 476 0 0,83-167-8728 0 0,-86 206 2749 0 0,-10 19-498 0 0</inkml:trace>
  <inkml:trace contextRef="#ctx0" brushRef="#br0" timeOffset="12749.001">2554 4205 7442 0 0,'0'0'1113'0'0,"0"0"-619"0"0,0 0-180 0 0,0 0 221 0 0,0 0 399 0 0,0 0 381 0 0,0 0 196 0 0,0 0-4 0 0,0 0-167 0 0,0 0-239 0 0,0 0-218 0 0,0 0-156 0 0,0 0-91 0 0,22-39-84 0 0,71-127-56 0 0,50-82 897 0 0,72-112-573 0 0,-182 316-731 0 0,-31 70-606 0 0,-9 344 637 0 0,7-367-118 0 0,0 0 0 0 0,0-1 0 0 0,1 1 0 0 0,-1 0 1 0 0,0-1-1 0 0,1 1 0 0 0,0 0 0 0 0,0-1 0 0 0,0 1 0 0 0,0-1 0 0 0,0 1 0 0 0,0-1 1 0 0,0 0-1 0 0,1 1 0 0 0,-1-1 0 0 0,1 0 0 0 0,0 0 0 0 0,0 0 0 0 0,-1 0 1 0 0,1 0-1 0 0,1-1 0 0 0,-1 1 0 0 0,0 0 0 0 0,0-1 0 0 0,1 0 0 0 0,-1 1 0 0 0,0-1 1 0 0,1 0-1 0 0,-1 0 0 0 0,1-1 0 0 0,0 1 0 0 0,-1 0 0 0 0,1-1 0 0 0,0 1 1 0 0,-1-1-1 0 0,1 0 0 0 0,0 0 0 0 0,-1 0 0 0 0,2-1-2 0 0,5 0 43 0 0,0 0 0 0 0,1-1-1 0 0,-1 0 1 0 0,0 0 0 0 0,0-1 0 0 0,-1-1-1 0 0,1 1 1 0 0,-1-1 0 0 0,1-1 0 0 0,-1 0-1 0 0,0 0-42 0 0,39-32 101 0 0,-1-2 0 0 0,-2-2 0 0 0,-2-2 0 0 0,7-13-101 0 0,-17 21 19 0 0,188-194 92 0 0,-216 226-121 0 0,-4 2 4 0 0,0 0 1 0 0,1 0 0 0 0,-1 0-1 0 0,0 0 1 0 0,0 1-1 0 0,1-1 1 0 0,-1 0 0 0 0,1 0-1 0 0,-1 1 1 0 0,1-1 0 0 0,-1 0-1 0 0,1 1 1 0 0,-1-1 0 0 0,1 0-1 0 0,0 1 1 0 0,-1-1-1 0 0,1 1 1 0 0,0-1 0 0 0,-1 1-1 0 0,1-1 1 0 0,0 1 0 0 0,0 0-1 0 0,0-1 1 0 0,-1 1-1 0 0,1 0 1 0 0,0 0 0 0 0,0-1-1 0 0,0 1 1 0 0,0 0 0 0 0,-1 0-1 0 0,1 0 1 0 0,0 0 0 0 0,0 0-1 0 0,0 0 1 0 0,0 0-1 0 0,0 0 1 0 0,-1 1 0 0 0,1-1-1 0 0,0 0 1 0 0,0 0 0 0 0,0 1-1 0 0,-1-1 1 0 0,1 1 0 0 0,0-1-1 0 0,0 1 1 0 0,-1-1-1 0 0,1 1 1 0 0,0-1 0 0 0,-1 1-1 0 0,1-1 1 0 0,0 1 0 0 0,-1 0-1 0 0,1-1 1 0 0,-1 1 0 0 0,1 0-1 0 0,-1 0 1 0 0,0-1-1 0 0,1 1 1 0 0,-1 0 0 0 0,0 0 5 0 0,-3 243 161 0 0,-5-93-70 0 0,7-148-181 0 0,1 0 1 0 0,-1 0 0 0 0,0 1-1 0 0,1-1 1 0 0,0 0 0 0 0,-1 0-1 0 0,1 0 1 0 0,1 0 0 0 0,-1 1-1 0 0,0-1 1 0 0,1 0 0 0 0,0 0-1 0 0,-1 0 1 0 0,1 0-1 0 0,0 0 1 0 0,1 0 0 0 0,-1 0-1 0 0,0 0 1 0 0,1 0 0 0 0,0-1-1 0 0,0 1 1 0 0,0-1 0 0 0,0 1-1 0 0,0-1 1 0 0,0 0 0 0 0,0 1-1 0 0,1-1 1 0 0,-1 0 0 0 0,1-1-1 0 0,0 1 1 0 0,-1 0-1 0 0,1-1 1 0 0,0 0 0 0 0,0 1-1 0 0,2-1 90 0 0,27-1-4275 0 0,-10 0-3531 0 0,-11 0-797 0 0</inkml:trace>
  <inkml:trace contextRef="#ctx0" brushRef="#br0" timeOffset="13197">4533 3182 9514 0 0,'0'0'1810'0'0,"0"0"-482"0"0,0 0-276 0 0,0 0-88 0 0,0 0-53 0 0,0 0-73 0 0,-35 21-41 0 0,-112 71-63 0 0,67-20 262 0 0,66-55-765 0 0,-13 18 19 0 0,2 1-1 0 0,1 2 1 0 0,2 0 0 0 0,2 1 0 0 0,1 1 0 0 0,-8 29-250 0 0,24-59 22 0 0,0 0 0 0 0,0 1 0 0 0,1-1 0 0 0,1 1 0 0 0,0 0 0 0 0,0 0 0 0 0,1-1 0 0 0,0 1 0 0 0,2 10-22 0 0,0-17 14 0 0,0-1-1 0 0,1 1 1 0 0,0-1 0 0 0,-1 0-1 0 0,1 0 1 0 0,0 0-1 0 0,0 0 1 0 0,1 0-1 0 0,-1-1 1 0 0,0 1-1 0 0,1-1 1 0 0,0 0-1 0 0,-1 0 1 0 0,1-1-1 0 0,0 1 1 0 0,0-1-1 0 0,0 0 1 0 0,0 0-1 0 0,0 0 1 0 0,0 0-1 0 0,1-1 1 0 0,-1 1-1 0 0,0-1 1 0 0,0 0-1 0 0,0 0 1 0 0,1-1-1 0 0,-1 0 1 0 0,0 1-1 0 0,0-1 1 0 0,0 0-1 0 0,0-1 1 0 0,0 1 0 0 0,0-1-1 0 0,-1 0 1 0 0,1 0-1 0 0,0 0 1 0 0,0-1-14 0 0,33-23 120 0 0,-1-1 1 0 0,-1-1 0 0 0,-2-3 0 0 0,-1 0 0 0 0,-2-2 0 0 0,-1-1 0 0 0,-1-2-1 0 0,-1-2-120 0 0,177-262 227 0 0,-184 284-234 0 0,-19 16-27 0 0,-1 5-77 0 0,-11 254 426 0 0,10-253-348 0 0,0 0 1 0 0,1 0 0 0 0,0-1-1 0 0,0 1 1 0 0,0 0 0 0 0,1 0-1 0 0,0-1 1 0 0,0 1 0 0 0,0 0-1 0 0,1-1 1 0 0,0 1-1 0 0,0-1 1 0 0,0 0 0 0 0,1 1-1 0 0,0-1 1 0 0,0 0 0 0 0,0 0-1 0 0,0-1 1 0 0,1 1-1 0 0,0-1 1 0 0,0 0 0 0 0,0 0-1 0 0,0 0 1 0 0,1 0 0 0 0,0-1-1 0 0,-1 0 1 0 0,1 0 0 0 0,0 0-1 0 0,1 0 1 0 0,-1-1-1 0 0,0 0 1 0 0,1 0 0 0 0,-1-1-1 0 0,1 1 1 0 0,0-1 0 0 0,-1 0-1 0 0,3 0 33 0 0,43-11-3428 0 0,-20-6-5531 0 0,-29 15 8042 0 0,6-6-7310 0 0</inkml:trace>
  <inkml:trace contextRef="#ctx0" brushRef="#br0" timeOffset="13601.051">5024 3690 9802 0 0,'0'0'1654'0'0,"0"0"-346"0"0,0 0-141 0 0,0 0-28 0 0,0 0-56 0 0,0 0-36 0 0,0 0-59 0 0,0 0-59 0 0,0 0-90 0 0,0 0-135 0 0,16-36-142 0 0,51-112-138 0 0,94-168 622 0 0,-158 311-977 0 0,5-10-227 0 0,-3 24-450 0 0,-40 193 484 0 0,30-176 117 0 0,3-17 11 0 0,0-1 0 0 0,0 1 0 0 0,1-1 0 0 0,0 1 0 0 0,0-1 0 0 0,1 1 0 0 0,0 0 0 0 0,0-1 1 0 0,1 1-1 0 0,1-1 0 0 0,-1 1 0 0 0,1-1 0 0 0,1 1 0 0 0,-1-1 0 0 0,1 0 0 0 0,3 6-4 0 0,-2-11 72 0 0,1-1 0 0 0,-1 1 1 0 0,0-1-1 0 0,1 0 0 0 0,-1 0 0 0 0,1 0 1 0 0,-1-1-1 0 0,1 1 0 0 0,0-1 1 0 0,0 0-1 0 0,0-1 0 0 0,0 1 0 0 0,-1-1 1 0 0,1 0-1 0 0,0 0 0 0 0,0 0 1 0 0,0-1-1 0 0,0 0 0 0 0,0 0 0 0 0,0 0 1 0 0,-1 0-1 0 0,1-1 0 0 0,-1 0 1 0 0,1 0-1 0 0,-1 0 0 0 0,1 0 1 0 0,-1-1-1 0 0,0 0 0 0 0,0 0 0 0 0,0 0 1 0 0,-1 0-1 0 0,1 0 0 0 0,-1-1 1 0 0,3-3-73 0 0,91-132 970 0 0,-66 87-1038 0 0,-22 38-436 0 0,35-54-1145 0 0,-27 46-1873 0 0,1 1-3323 0 0,-10 13-4212 0 0</inkml:trace>
  <inkml:trace contextRef="#ctx0" brushRef="#br0" timeOffset="14412.954">5838 3090 11210 0 0,'0'0'2001'0'0,"0"0"-209"0"0,0 0-145 0 0,0 0-192 0 0,0 0-249 0 0,0 0-247 0 0,0 0-167 0 0,0 0-175 0 0,0 0-166 0 0,0 0-130 0 0,0 0-127 0 0,0 0-66 0 0,0 0-48 0 0,-9 8-40 0 0,-29 27-11 0 0,6 35 7 0 0,26-47-22 0 0,0-3-22 0 0,0 0 1 0 0,2 1-1 0 0,0-1 1 0 0,2 1 0 0 0,0 0-1 0 0,1 13 8 0 0,1-27-13 0 0,0-1 1 0 0,1 0-1 0 0,-1 0 0 0 0,2 1 0 0 0,-1-1 0 0 0,0 0 1 0 0,1 0-1 0 0,0 0 0 0 0,1 0 0 0 0,-1-1 0 0 0,1 1 1 0 0,0 0-1 0 0,1-1 0 0 0,-1 0 0 0 0,1 0 0 0 0,0 0 1 0 0,0 0-1 0 0,1-1 0 0 0,-1 0 0 0 0,1 0 0 0 0,0 0 1 0 0,0 0-1 0 0,5 2 13 0 0,-7-4 17 0 0,-1-1 1 0 0,1 0-1 0 0,0 0 1 0 0,0 0-1 0 0,0 0 0 0 0,-1 0 1 0 0,1 0-1 0 0,0-1 1 0 0,0 1-1 0 0,0-1 1 0 0,0 0-1 0 0,0 0 0 0 0,0 0 1 0 0,0 0-1 0 0,0-1 1 0 0,0 1-1 0 0,0-1 1 0 0,0 0-1 0 0,0 0 1 0 0,0 0-1 0 0,0 0 0 0 0,0 0 1 0 0,-1 0-1 0 0,1-1 1 0 0,-1 0-1 0 0,1 1 1 0 0,-1-1-1 0 0,1 0 0 0 0,0-1-17 0 0,54-75 792 0 0,-47 62-713 0 0,116-183 739 0 0,-16 39-522 0 0,-84 108-19 0 0,-25 52-214 0 0,-1 0 41 0 0,0 0 14 0 0,3 67 484 0 0,29 36-586 0 0,-5-21-90 0 0,-3 0 0 0 0,-4 2 0 0 0,-4 0 0 0 0,3 51 74 0 0,-15-83-47 0 0,-1 0-1 0 0,-3 1 1 0 0,-3 0 0 0 0,-1-1-1 0 0,-3 0 1 0 0,-2 0-1 0 0,-2-1 1 0 0,-14 36 47 0 0,10-46 38 0 0,-2-2 0 0 0,-2 0 0 0 0,-1 0 1 0 0,-2-2-1 0 0,-2-1 0 0 0,-1-1 0 0 0,-24 25-38 0 0,45-55 20 0 0,0 0 0 0 0,0-1 0 0 0,-1 1 0 0 0,0-1 0 0 0,0-1 0 0 0,0 1 0 0 0,0-1 1 0 0,-1 1-1 0 0,1-1 0 0 0,-1-1 0 0 0,0 1 0 0 0,0-1 0 0 0,0 0 0 0 0,0-1 0 0 0,0 1 0 0 0,-3-1-20 0 0,1-50 71 0 0,11 11-110 0 0,2 0 0 0 0,2 0 1 0 0,1 0-1 0 0,2 1 0 0 0,1 0 0 0 0,10-19 39 0 0,10-36-307 0 0,60-152-2072 0 0,-7 95-4244 0 0,-62 117 160 0 0,-6 8-3819 0 0</inkml:trace>
  <inkml:trace contextRef="#ctx0" brushRef="#br0" timeOffset="9442.055">8730 1348 1936 0 0,'0'0'3664'0'0,"0"0"-1940"0"0,0 0-521 0 0,0 0 65 0 0,0 0 111 0 0,0 0 10 0 0,0 0-22 0 0,0 0-99 0 0,0 0-161 0 0,0 0-167 0 0,0 0-173 0 0,-2-9-139 0 0,-2-6-290 0 0,1 0 0 0 0,1 0 0 0 0,0 0 0 0 0,1 0 0 0 0,1 0 0 0 0,1 0 0 0 0,0 0 1 0 0,1-3-339 0 0,9-30 202 0 0,2 2-1 0 0,2-1 1 0 0,2 2 0 0 0,2 0 0 0 0,2 1 0 0 0,2 1 0 0 0,26-36-202 0 0,-16 45-395 0 0,-26 61-338 0 0,24 134 1028 0 0,-30-158-276 0 0,-1-1 1 0 0,1 1-1 0 0,0-1 1 0 0,0 0-1 0 0,0 1 0 0 0,0-1 1 0 0,0 0-1 0 0,0 0 1 0 0,1 0-1 0 0,-1 0 1 0 0,1 0-1 0 0,-1 0 1 0 0,1 0-1 0 0,0 0 1 0 0,0-1-1 0 0,0 1 0 0 0,0-1 1 0 0,0 1-1 0 0,0-1 1 0 0,0 0-1 0 0,0 0 1 0 0,0 0-1 0 0,1 0 1 0 0,-1 0-1 0 0,0 0 1 0 0,1-1-1 0 0,-1 1 0 0 0,1-1 1 0 0,-1 0-1 0 0,1 1 1 0 0,-1-1-1 0 0,0 0 1 0 0,1-1-1 0 0,-1 1 1 0 0,1 0-1 0 0,-1-1 1 0 0,1 1-1 0 0,-1-1 0 0 0,0 0 1 0 0,1 0-1 0 0,-1 0 1 0 0,0 0-1 0 0,0 0 1 0 0,0 0-1 0 0,1-1 1 0 0,-1 1-1 0 0,-1-1 1 0 0,1 1-1 0 0,0-1 1 0 0,0 0-1 0 0,0 1 0 0 0,-1-1 1 0 0,1 0-1 0 0,-1 0 1 0 0,0-1-1 0 0,1 0-19 0 0,214-223 504 0 0,-186 192-493 0 0,-23 25-22 0 0,0 1 0 0 0,0-1-1 0 0,1 2 1 0 0,-1-1 0 0 0,2 1 0 0 0,-1 0-1 0 0,1 1 1 0 0,0 0 0 0 0,6-3 11 0 0,-13 10-31 0 0,-1-1 0 0 0,0 1 1 0 0,1-1-1 0 0,-1 1 0 0 0,0 0 1 0 0,1 0-1 0 0,-1 0 0 0 0,0 0 1 0 0,0 0-1 0 0,0 0 0 0 0,0 0 1 0 0,0 0-1 0 0,0 0 0 0 0,0 0 1 0 0,0 1-1 0 0,0-1 0 0 0,0 0 1 0 0,-1 1-1 0 0,1-1 0 0 0,0 0 1 0 0,-1 1-1 0 0,0-1 0 0 0,1 1 1 0 0,-1-1-1 0 0,0 1 0 0 0,1-1 1 0 0,-1 1-1 0 0,0-1 0 0 0,0 1 1 0 0,0-1-1 0 0,-1 1 31 0 0,3 4-3 0 0,37 211 286 0 0,-38-214-379 0 0,0-1 0 0 0,0 1 0 0 0,0-1 0 0 0,1 0 0 0 0,-1 1 0 0 0,1-1 0 0 0,-1 0 1 0 0,1 0-1 0 0,0 0 0 0 0,0 0 0 0 0,0 0 0 0 0,0 0 0 0 0,0-1 0 0 0,0 1 0 0 0,1-1 0 0 0,-1 1 0 0 0,1-1 0 0 0,-1 0 0 0 0,1 0 1 0 0,-1 0-1 0 0,1 0 0 0 0,-1-1 0 0 0,1 1 0 0 0,0-1 0 0 0,1 1 96 0 0,46 1-8852 0 0,-39-2 5191 0 0,1 0-4185 0 0</inkml:trace>
  <inkml:trace contextRef="#ctx0" brushRef="#br0" timeOffset="9826.399">10100 568 10922 0 0,'0'0'768'0'0,"0"0"41"0"0,0 0 52 0 0,0 0 67 0 0,0 0 29 0 0,0 0-27 0 0,-34 24-28 0 0,-104 76-43 0 0,51-21 549 0 0,3 53-202 0 0,82-130-1206 0 0,1 0 0 0 0,0 1 0 0 0,0-1 0 0 0,0 1 0 0 0,0-1 1 0 0,1 1-1 0 0,-1-1 0 0 0,1 1 0 0 0,-1-1 0 0 0,1 1 0 0 0,0 0 1 0 0,0-1-1 0 0,0 1 0 0 0,0 0 0 0 0,1-1 0 0 0,-1 1 0 0 0,1-1 0 0 0,-1 1 1 0 0,1-1-1 0 0,0 1 0 0 0,0-1 0 0 0,0 1 0 0 0,0-1 0 0 0,1 0 0 0 0,-1 1 1 0 0,1-1-1 0 0,-1 0 0 0 0,1 0 0 0 0,0 0 0 0 0,0 0 0 0 0,-1-1 0 0 0,1 1 1 0 0,1 0-1 0 0,-1-1 0 0 0,0 1 0 0 0,0-1 0 0 0,1 0 0 0 0,-1 0 1 0 0,0 0-1 0 0,1 0 0 0 0,-1 0 0 0 0,1 0 0 0 0,-1-1 0 0 0,1 1 0 0 0,0-1 0 0 0,6 0 118 0 0,-1 0-1 0 0,1 0 0 0 0,0-1 0 0 0,-1 0 1 0 0,1-1-1 0 0,-1 0 0 0 0,1 0 0 0 0,-1-1 0 0 0,0 0 1 0 0,0-1-1 0 0,0 1 0 0 0,0-1 0 0 0,-1-1 1 0 0,0 0-1 0 0,0 0 0 0 0,0 0 0 0 0,2-2-117 0 0,107-114 697 0 0,-95 96-635 0 0,48-37-166 0 0,-54 105-945 0 0,-14-39 944 0 0,0-1 0 0 0,-1 1 0 0 0,1 0 0 0 0,1 0 0 0 0,-1-1 0 0 0,0 1 0 0 0,1-1 0 0 0,0 1 0 0 0,0-1-1 0 0,0 0 1 0 0,0 0 0 0 0,0 0 0 0 0,1 0 0 0 0,-1 0 0 0 0,1 0 0 0 0,0-1 0 0 0,0 1 0 0 0,0-1 0 0 0,0 0-1 0 0,0 0 1 0 0,1 0 0 0 0,-1 0 0 0 0,1-1 0 0 0,-1 1 0 0 0,1-1 0 0 0,-1 0 0 0 0,1 0 0 0 0,0 0 0 0 0,0 0-1 0 0,-1-1 1 0 0,5 1 105 0 0,5-1-1642 0 0,20-1-7762 0 0,-24-2 1553 0 0</inkml:trace>
  <inkml:trace contextRef="#ctx0" brushRef="#br0" timeOffset="10459.15">10584 557 11690 0 0,'0'0'610'0'0,"0"0"-101"0"0,0 0 92 0 0,0 0 152 0 0,0 0 46 0 0,0 0-83 0 0,0 0-123 0 0,0 0-119 0 0,0 0-111 0 0,-21 33-102 0 0,-64 103-101 0 0,61-73-23 0 0,25-52-106 0 0,-1-6-5 0 0,0 1 0 0 0,0 0-1 0 0,0-1 1 0 0,1 1 0 0 0,0 0 0 0 0,0-1-1 0 0,0 1 1 0 0,1-1 0 0 0,0 1 0 0 0,0-1 0 0 0,0 0-1 0 0,1 0 1 0 0,-1 0 0 0 0,1 0 0 0 0,1 0-1 0 0,-1-1 1 0 0,0 1 0 0 0,1-1 0 0 0,0 0-1 0 0,0 0 1 0 0,1 0 0 0 0,-1 0 0 0 0,1-1-1 0 0,-1 0 1 0 0,3 1-26 0 0,6 1 207 0 0,1 0-1 0 0,0-1 0 0 0,0-1 1 0 0,0 0-1 0 0,0-1 0 0 0,0 0 1 0 0,1-1-1 0 0,-1-1 0 0 0,1 0 1 0 0,-1-1-1 0 0,1 0 1 0 0,-1-2-1 0 0,0 1 0 0 0,0-2 1 0 0,0 0-207 0 0,17-8 223 0 0,-1-2 0 0 0,0-1 0 0 0,-1-1 0 0 0,-1-1 1 0 0,0-2-1 0 0,-2-1 0 0 0,0-1 0 0 0,-1-1 0 0 0,-2-1 0 0 0,0-1 1 0 0,-1-1-1 0 0,-2-1 0 0 0,0-1 0 0 0,5-12-223 0 0,-8 18-1 0 0,0 0 0 0 0,-2-1 0 0 0,0-1 0 0 0,-2 0 0 0 0,0-1 0 0 0,-2 0 0 0 0,-1-1 0 0 0,0 0 0 0 0,-2-1 0 0 0,-1 0 0 0 0,-1 0 0 0 0,-1-1 0 0 0,-2 1 0 0 0,0-1 0 0 0,-2 0 0 0 0,-1 0 0 0 0,-1 0 0 0 0,-2-3 1 0 0,2 23-37 0 0,-1 0 1 0 0,1 0-1 0 0,-2 1 1 0 0,1-1-1 0 0,-1 0 1 0 0,0 1 0 0 0,0 0-1 0 0,-1 0 1 0 0,1 0-1 0 0,-1 0 1 0 0,-1 0-1 0 0,1 1 1 0 0,-1 0-1 0 0,0 0 1 0 0,0 0 0 0 0,-1 0-1 0 0,1 1 1 0 0,-1 0-1 0 0,0 0 1 0 0,0 0-1 0 0,-1 1 1 0 0,1 0-1 0 0,0 1 1 0 0,-1-1 0 0 0,0 1-1 0 0,0 0 1 0 0,0 1-1 0 0,0-1 1 0 0,0 1-1 0 0,0 1 1 0 0,0 0 0 0 0,0 0-1 0 0,0 0 1 0 0,-3 1 36 0 0,-9 4-60 0 0,0 1 0 0 0,0 0 0 0 0,1 2 1 0 0,0 0-1 0 0,1 1 0 0 0,-1 1 0 0 0,2 1 0 0 0,-1 0 1 0 0,2 1-1 0 0,0 0 0 0 0,0 2 0 0 0,1 0 1 0 0,1 0-1 0 0,0 1 0 0 0,1 1 0 0 0,0 0 1 0 0,2 0-1 0 0,0 1 0 0 0,1 1 0 0 0,0 0 0 0 0,2 0 1 0 0,-6 19 59 0 0,7-24-20 0 0,2 0 0 0 0,-1 0 0 0 0,2 0 0 0 0,-1 1 0 0 0,2-1 1 0 0,0 1-1 0 0,1 0 0 0 0,0 0 0 0 0,1 0 0 0 0,0 0 0 0 0,1-1 1 0 0,1 1-1 0 0,0 0 0 0 0,1-1 0 0 0,1 1 0 0 0,0-1 0 0 0,1 0 0 0 0,0 0 1 0 0,0 0-1 0 0,2-1 0 0 0,0 0 0 0 0,0 0 0 0 0,1-1 0 0 0,0 0 1 0 0,3 2 19 0 0,2-1 50 0 0,0-1 1 0 0,1-1 0 0 0,1 0 0 0 0,0-1 0 0 0,0 0-1 0 0,0-2 1 0 0,1 1 0 0 0,0-2 0 0 0,1 0 0 0 0,0-1 0 0 0,0-1-1 0 0,0 0 1 0 0,0-1 0 0 0,0-1 0 0 0,1-1 0 0 0,3 0-51 0 0,12-1 211 0 0,0-2 1 0 0,0-1 0 0 0,0-1 0 0 0,-1-1-1 0 0,0-2 1 0 0,0-2 0 0 0,-1-1 0 0 0,9-4-212 0 0,-8 1 125 0 0,-1-1 0 0 0,0-1 0 0 0,-1-2 0 0 0,-1-1 0 0 0,0-2 0 0 0,-1 0 0 0 0,-2-2 1 0 0,0-1-1 0 0,-1-1 0 0 0,20-25-125 0 0,-39 41 41 0 0,1-1 0 0 0,-1 0 0 0 0,0 0 1 0 0,-1 0-1 0 0,0-1 0 0 0,-1 0 0 0 0,0 0 1 0 0,0 0-1 0 0,-1 0 0 0 0,0-1 0 0 0,-1 1 1 0 0,0-1-1 0 0,-1 1 0 0 0,0-11-41 0 0,-2 19-12 0 0,0 1-1 0 0,0 0 0 0 0,-1 0 1 0 0,1 0-1 0 0,-1-1 0 0 0,1 1 1 0 0,-1 1-1 0 0,0-1 1 0 0,1 0-1 0 0,-1 0 0 0 0,0 1 1 0 0,0-1-1 0 0,1 1 0 0 0,-1-1 1 0 0,0 1-1 0 0,0 0 1 0 0,0-1-1 0 0,0 1 0 0 0,1 0 1 0 0,-1 0-1 0 0,0 1 1 0 0,0-1-1 0 0,0 0 0 0 0,0 1 1 0 0,1-1-1 0 0,-1 1 0 0 0,0-1 1 0 0,-1 1 12 0 0,-9 5-48 0 0,0-1 1 0 0,1 2-1 0 0,-1-1 1 0 0,1 2-1 0 0,1-1 1 0 0,-1 2-1 0 0,1-1 1 0 0,0 1-1 0 0,1 1 1 0 0,0 0-1 0 0,1 0 48 0 0,-8 8-48 0 0,2 0-1 0 0,0 1 1 0 0,1 1 0 0 0,1 0-1 0 0,0 0 1 0 0,2 1 0 0 0,1 1-1 0 0,0-1 1 0 0,2 2 0 0 0,0-1-1 0 0,2 1 1 0 0,0 0 0 0 0,2 0-1 0 0,0 0 1 0 0,2 0 0 0 0,0 1-1 0 0,3 16 49 0 0,-1-34-9 0 0,0 0-1 0 0,0 0 1 0 0,1 0-1 0 0,0 0 0 0 0,0 0 1 0 0,1 0-1 0 0,-1 0 0 0 0,1-1 1 0 0,0 1-1 0 0,1-1 1 0 0,0 0-1 0 0,-1 0 0 0 0,2 0 1 0 0,-1-1-1 0 0,0 0 0 0 0,1 1 1 0 0,0-1-1 0 0,0-1 0 0 0,0 1 1 0 0,0-1-1 0 0,1 0 1 0 0,-1 0-1 0 0,1 0 0 0 0,0-1 1 0 0,0 0-1 0 0,0 0 0 0 0,2 0 10 0 0,18 4-17 0 0,0-1 0 0 0,1-2 0 0 0,0 0 0 0 0,0-2 0 0 0,18-1 17 0 0,126-22-1413 0 0,-60-7-6940 0 0,-77 18-3057 0 0</inkml:trace>
  <inkml:trace contextRef="#ctx0" brushRef="#br0" timeOffset="27879.171">7902 2887 5953 0 0,'0'0'627'0'0,"0"0"23"0"0,0 0 222 0 0,0 0 277 0 0,0 0 144 0 0,0 0-49 0 0,0 0-164 0 0,0 0-174 0 0,0 0-137 0 0,0 0-118 0 0,0 0-104 0 0,-27 19-91 0 0,-82 60-77 0 0,36-15 926 0 0,72-64-1300 0 0,1 1 1 0 0,-1-1-1 0 0,1 0 0 0 0,-1 1 0 0 0,1-1 1 0 0,-1 0-1 0 0,1 1 0 0 0,-1-1 0 0 0,1 1 1 0 0,0-1-1 0 0,-1 1 0 0 0,1-1 0 0 0,0 1 1 0 0,0-1-1 0 0,-1 1 0 0 0,1-1 0 0 0,0 1 1 0 0,0-1-1 0 0,0 1 0 0 0,-1-1 0 0 0,1 1 0 0 0,0-1 1 0 0,0 1-1 0 0,0 0 0 0 0,0-1 0 0 0,0 1 1 0 0,0-1-1 0 0,0 1 0 0 0,0-1 0 0 0,1 1 1 0 0,-1 0-1 0 0,0-1 0 0 0,0 1 0 0 0,0-1 1 0 0,0 1-1 0 0,1-1 0 0 0,-1 1 0 0 0,0-1 1 0 0,1 1-1 0 0,-1-1 0 0 0,0 0 0 0 0,1 1 1 0 0,-1-1-1 0 0,1 1 0 0 0,-1-1 0 0 0,0 0 1 0 0,1 1-1 0 0,-1-1 0 0 0,1 0 0 0 0,-1 1 1 0 0,1-1-1 0 0,-1 0 0 0 0,1 0 0 0 0,0 1-5 0 0,39 9 196 0 0,-24-7-119 0 0,2 1 5 0 0,-11-3-49 0 0,-1-1 1 0 0,1 0 0 0 0,-1 1 0 0 0,0 1-1 0 0,1-1 1 0 0,-1 1 0 0 0,0 0 0 0 0,0 0-1 0 0,0 1 1 0 0,0-1 0 0 0,0 1 0 0 0,-1 1-1 0 0,1-1 1 0 0,-1 1 0 0 0,0 0 0 0 0,0 0-1 0 0,0 0 1 0 0,-1 1 0 0 0,1 0 0 0 0,-1 0 0 0 0,0 0-1 0 0,-1 0 1 0 0,1 1 0 0 0,-1 0 0 0 0,0-1-1 0 0,0 1 1 0 0,-1 0 0 0 0,0 0 0 0 0,0 1-1 0 0,0-1 1 0 0,-1 0 0 0 0,0 1-34 0 0,-3 8 144 0 0,-2 0 0 0 0,0 0-1 0 0,0 0 1 0 0,-1 0 0 0 0,-1-1 0 0 0,-1 0 0 0 0,0 0-1 0 0,-1 0 1 0 0,0-1 0 0 0,-1-1 0 0 0,0 1 0 0 0,-1-1 0 0 0,-1-1-1 0 0,1 0 1 0 0,-2 0 0 0 0,0-1 0 0 0,0 0 0 0 0,-7 2-144 0 0,-29 32 111 0 0,-35 18-483 0 0,108-87-6780 0 0,12-10-748 0 0,-20 22 1025 0 0</inkml:trace>
  <inkml:trace contextRef="#ctx0" brushRef="#br0" timeOffset="28365.631">8176 3476 6353 0 0,'0'0'2601'0'0,"0"0"-531"0"0,0 0-325 0 0,0 0-70 0 0,0 0-68 0 0,0 0-80 0 0,0 0-168 0 0,0 0-169 0 0,0 0-180 0 0,0 0-201 0 0,0 0-169 0 0,0 0-156 0 0,20-18-134 0 0,63-59-105 0 0,94-118 309 0 0,-148 166-518 0 0,9-11-3 0 0,3 2-1 0 0,0 1 1 0 0,3 2-1 0 0,9-3-32 0 0,-52 37-7 0 0,-1 0 0 0 0,1 0 0 0 0,0 1-1 0 0,0-1 1 0 0,-1 0 0 0 0,1 1 0 0 0,0-1-1 0 0,0 1 1 0 0,0-1 0 0 0,0 1 0 0 0,0-1 0 0 0,0 1-1 0 0,0 0 1 0 0,0 0 0 0 0,0-1 0 0 0,0 1-1 0 0,0 0 1 0 0,0 0 0 0 0,0 0 0 0 0,0 0 0 0 0,0 0-1 0 0,0 0 1 0 0,0 0 0 0 0,0 0 0 0 0,0 1-1 0 0,0-1 1 0 0,0 0 0 0 0,0 1 0 0 0,0-1 0 0 0,0 0-1 0 0,0 1 1 0 0,0-1 0 0 0,0 1 0 0 0,0 0-1 0 0,0-1 1 0 0,0 1 0 0 0,-1 0 0 0 0,1-1 0 0 0,0 1-1 0 0,-1 0 1 0 0,1 0 0 0 0,0 0 0 0 0,-1 0 0 0 0,1-1-1 0 0,-1 1 1 0 0,1 0 0 0 0,-1 0 0 0 0,0 0-1 0 0,1 0 1 0 0,-1 0 0 0 0,0 0 0 0 0,0 0 0 0 0,0 0-1 0 0,1 0 1 0 0,-1 1 0 0 0,0-1 0 0 0,0 0-1 0 0,-1 0 1 0 0,1 0 0 0 0,0 0 0 0 0,0 0 0 0 0,0 0-1 0 0,-1 0 1 0 0,1 0 0 0 0,-1 0 0 0 0,1 0-1 0 0,0 0 1 0 0,-1-1 0 0 0,0 1 0 0 0,0 1 7 0 0,-31 232 109 0 0,31-232-107 0 0,1-1 0 0 0,0 0 0 0 0,-1 1 0 0 0,1-1 0 0 0,0 1 0 0 0,0-1 0 0 0,0 0 0 0 0,0 1-1 0 0,0-1 1 0 0,1 0 0 0 0,-1 1 0 0 0,0-1 0 0 0,1 1 0 0 0,-1-1 0 0 0,1 0 0 0 0,-1 0 0 0 0,1 1 0 0 0,0-1 0 0 0,-1 0 0 0 0,1 0 0 0 0,0 0 0 0 0,0 1 0 0 0,0-1-1 0 0,0 0 1 0 0,0 0 0 0 0,0-1 0 0 0,0 1 0 0 0,0 0 0 0 0,0 0 0 0 0,0 0 0 0 0,1-1 0 0 0,-1 1 0 0 0,0-1 0 0 0,0 1 0 0 0,1-1 0 0 0,-1 1 0 0 0,0-1-1 0 0,1 0 1 0 0,-1 1 0 0 0,1-1 0 0 0,-1 0 0 0 0,0 0 0 0 0,1 0 0 0 0,-1 0 0 0 0,1 0 0 0 0,-1-1 0 0 0,2 1-2 0 0,13-2 51 0 0,1-1 1 0 0,-1-1 0 0 0,0 0-1 0 0,0-1 1 0 0,0-1 0 0 0,-1-1-1 0 0,0 0 1 0 0,0 0 0 0 0,0-2-1 0 0,-1 0 1 0 0,5-4-52 0 0,45-25 33 0 0,-44 27-30 0 0,65-19-356 0 0,-84 32 335 0 0,1-1 0 0 0,-1 1 0 0 0,0-1 0 0 0,0 1 1 0 0,0-1-1 0 0,0 1 0 0 0,0 0 0 0 0,0 0 1 0 0,0 0-1 0 0,-1-1 0 0 0,1 1 0 0 0,0 0 0 0 0,-1 0 1 0 0,0 0-1 0 0,1 0 0 0 0,-1 0 0 0 0,0 0 1 0 0,0 0-1 0 0,0 0 0 0 0,0 0 0 0 0,-1 0 1 0 0,1 0-1 0 0,0 0 0 0 0,-1 0 18 0 0,1 4-27 0 0,-1-5-55 0 0,1 0 0 0 0,-1 0-1 0 0,1 1 1 0 0,0-1 0 0 0,-1 0 0 0 0,1 1-1 0 0,0-1 1 0 0,0 1 0 0 0,0-1 0 0 0,0 0-1 0 0,0 1 1 0 0,0-1 0 0 0,0 0-1 0 0,1 1 1 0 0,-1-1 0 0 0,0 0 0 0 0,1 1-1 0 0,-1-1 1 0 0,1 0 0 0 0,-1 0 0 0 0,1 0-1 0 0,0 1 1 0 0,0-1 0 0 0,-1 0 0 0 0,1 0-1 0 0,0 0 1 0 0,0 0 0 0 0,0 0 0 0 0,0 0-1 0 0,0 0 1 0 0,0-1 0 0 0,0 1 0 0 0,1 0-1 0 0,-1 0 1 0 0,0-1 0 0 0,0 1 0 0 0,1-1-1 0 0,-1 1 1 0 0,0-1 0 0 0,0 0-1 0 0,1 1 1 0 0,-1-1 0 0 0,1 0 0 0 0,-1 0-1 0 0,0 0 1 0 0,1 0 0 0 0,-1 0 82 0 0,4 0-808 0 0,27-2-4386 0 0,-10-4-2323 0 0,-9-1 1025 0 0</inkml:trace>
  <inkml:trace contextRef="#ctx0" brushRef="#br0" timeOffset="29215.144">9710 2895 7362 0 0,'0'0'2651'0'0,"0"0"-1112"0"0,0 0-267 0 0,0 0 87 0 0,0 0 16 0 0,0 0-103 0 0,0 0-129 0 0,0 0-132 0 0,-32 15-128 0 0,-99 49-147 0 0,13 15 571 0 0,98-63-1219 0 0,0 1 0 0 0,1 1 0 0 0,1 1 0 0 0,0 0 0 0 0,1 1 0 0 0,-2 6-88 0 0,17-24-8 0 0,1 0 1 0 0,-1-1-1 0 0,1 1 0 0 0,0 0 0 0 0,0-1 0 0 0,0 1 1 0 0,0 0-1 0 0,0 0 0 0 0,0 0 0 0 0,0 0 1 0 0,0 0-1 0 0,1 0 0 0 0,-1 0 0 0 0,1 0 1 0 0,0 0-1 0 0,-1 0 0 0 0,1 1 0 0 0,0-1 0 0 0,0 0 1 0 0,1 0-1 0 0,-1 0 0 0 0,0 0 0 0 0,1 0 1 0 0,-1 0-1 0 0,1 0 0 0 0,-1 0 0 0 0,1 0 0 0 0,0 0 1 0 0,0 0-1 0 0,0 0 0 0 0,0 0 0 0 0,1 0 1 0 0,-1-1-1 0 0,0 1 0 0 0,1 0 0 0 0,-1-1 0 0 0,1 1 1 0 0,-1-1-1 0 0,1 0 0 0 0,0 1 0 0 0,-1-1 1 0 0,1 0-1 0 0,0 0 0 0 0,0 0 0 0 0,0 0 0 0 0,0-1 1 0 0,0 1-1 0 0,0 0 0 0 0,0-1 0 0 0,0 0 1 0 0,0 1-1 0 0,1-1 0 0 0,0 0 8 0 0,22-1 35 0 0,-1-1 0 0 0,1-1-1 0 0,-1-1 1 0 0,0-1 0 0 0,0-2 0 0 0,0 0 0 0 0,-1-1-1 0 0,0-2 1 0 0,-1 0 0 0 0,0-1 0 0 0,0-2-1 0 0,12-9-34 0 0,203-146 189 0 0,-207 156-410 0 0,-31 39-17 0 0,-26 119 110 0 0,27-143 122 0 0,0 0 1 0 0,-1 0-1 0 0,1 1 1 0 0,1-1 0 0 0,-1 0-1 0 0,0 0 1 0 0,1 1-1 0 0,0-1 1 0 0,0 0 0 0 0,0 0-1 0 0,0 0 1 0 0,0 0-1 0 0,0 0 1 0 0,1 0 0 0 0,0 0-1 0 0,-1 0 1 0 0,1-1-1 0 0,0 1 1 0 0,0-1 0 0 0,1 1-1 0 0,-1-1 1 0 0,0 0-1 0 0,1 0 1 0 0,-1 0-1 0 0,1 0 1 0 0,0 0 0 0 0,0-1-1 0 0,0 1 1 0 0,0-1-1 0 0,0 1 1 0 0,0-1 0 0 0,0 0-1 0 0,0-1 1 0 0,0 1-1 0 0,3 0 6 0 0,4 0 89 0 0,1 0 0 0 0,0 0 0 0 0,-1-1 0 0 0,1-1 0 0 0,-1 0 0 0 0,1 0 0 0 0,-1-1 0 0 0,1 0-1 0 0,-1-1 1 0 0,0 0 0 0 0,0-1 0 0 0,0 0 0 0 0,-1 0 0 0 0,1-1 0 0 0,-1 0 0 0 0,7-6-89 0 0,132-119 1734 0 0,-92 75-1406 0 0,-28 32-351 0 0,-1-2 1 0 0,-1 0-1 0 0,-1-2 0 0 0,-1-1 1 0 0,-2 0-1 0 0,-1-2 0 0 0,-1-1 1 0 0,-1 0-1 0 0,-2-1 0 0 0,-1-1 1 0 0,-2-1-1 0 0,-1 0 0 0 0,7-33 23 0 0,-20 66-19 0 0,1 0-1 0 0,-1 0 0 0 0,1-1 1 0 0,-1 1-1 0 0,0 0 0 0 0,0-1 1 0 0,0 1-1 0 0,1 0 0 0 0,-1-1 1 0 0,-1 1-1 0 0,1 0 0 0 0,0-1 1 0 0,0 1-1 0 0,0 0 0 0 0,-1-1 1 0 0,1 1-1 0 0,-1 0 0 0 0,1-1 1 0 0,-1 1-1 0 0,1 0 0 0 0,-1 0 1 0 0,0 0-1 0 0,1 0 0 0 0,-1-1 1 0 0,0 1-1 0 0,0 0 0 0 0,0 0 1 0 0,0 1-1 0 0,0-1 0 0 0,0 0 1 0 0,0 0-1 0 0,0 0 0 0 0,-1 1 1 0 0,1-1-1 0 0,0 0 0 0 0,0 1 1 0 0,0 0-1 0 0,-1-1 0 0 0,1 1 1 0 0,0-1-1 0 0,-1 1 0 0 0,1 0 1 0 0,0 0-1 0 0,-1 0 0 0 0,1 0 1 0 0,0 0-1 0 0,-1 0 0 0 0,1 0 1 0 0,-1 0-1 0 0,1 1 0 0 0,0-1 1 0 0,0 1-1 0 0,-1-1 0 0 0,1 0 1 0 0,0 1-1 0 0,0 0 0 0 0,-1-1 1 0 0,1 1-1 0 0,0 0 0 0 0,0 0 1 0 0,0 0-1 0 0,0-1 0 0 0,0 2 20 0 0,-17 10-76 0 0,1 0-1 0 0,1 2 0 0 0,0 0 1 0 0,0 1-1 0 0,2 1 0 0 0,0 0 1 0 0,1 1-1 0 0,0 0 0 0 0,1 1 1 0 0,-7 15 76 0 0,7-16-90 0 0,1 2 0 0 0,0-1 1 0 0,1 2-1 0 0,1-1 1 0 0,1 1-1 0 0,1 0 1 0 0,1 1-1 0 0,0 0 1 0 0,2 0-1 0 0,0 0 0 0 0,1 1 1 0 0,2-1-1 0 0,0 19 90 0 0,2-35-30 0 0,0 0 0 0 0,0 0 0 0 0,1 0-1 0 0,0 0 1 0 0,0 0 0 0 0,0 0 0 0 0,1 0-1 0 0,-1-1 1 0 0,1 1 0 0 0,0-1 0 0 0,1 0-1 0 0,-1 0 1 0 0,1 0 0 0 0,0 0 0 0 0,-1 0-1 0 0,2-1 1 0 0,-1 0 0 0 0,0 0 0 0 0,1 0-1 0 0,-1 0 1 0 0,1-1 0 0 0,0 0 0 0 0,0 0-1 0 0,0 0 1 0 0,0 0 0 0 0,0-1 0 0 0,0 0-1 0 0,4 0 31 0 0,5 2 90 0 0,0-2-1 0 0,0 1 1 0 0,1-2-1 0 0,-1 0 1 0 0,0-1-1 0 0,0 0 1 0 0,1-1-1 0 0,-1-1 1 0 0,0 0-1 0 0,2-2-89 0 0,23-9 367 0 0,0-2-1 0 0,-1-1 1 0 0,-1-3 0 0 0,-1 0-1 0 0,0-3 1 0 0,-2-1-1 0 0,-1-1 1 0 0,-1-2-1 0 0,17-18-366 0 0,10-16 134 0 0,-3-3 0 0 0,-2-2 0 0 0,-4-2-1 0 0,8-18-133 0 0,-53 77-20 0 0,-1 4 5 0 0,0 0 1 0 0,0-1-1 0 0,-1 0 0 0 0,1 0 0 0 0,-1 0 1 0 0,-1 0-1 0 0,1 0 0 0 0,-1-1 0 0 0,-1 1 1 0 0,1-1-1 0 0,-1 1 0 0 0,1-7 15 0 0,-2 13-5 0 0,0-1 0 0 0,0 0 0 0 0,-1 0 0 0 0,1 0 0 0 0,0 1 0 0 0,0-1 0 0 0,-1 0 0 0 0,1 0 0 0 0,0 1 0 0 0,-1-1 0 0 0,1 0 1 0 0,-1 1-1 0 0,1-1 0 0 0,-1 0 0 0 0,1 1 0 0 0,-1-1 0 0 0,1 1 0 0 0,-1-1 0 0 0,1 1 0 0 0,-1-1 0 0 0,0 1 0 0 0,1-1 0 0 0,-1 1 0 0 0,0-1 0 0 0,0 1 0 0 0,1 0 0 0 0,-1 0 0 0 0,0-1 0 0 0,0 1 0 0 0,1 0 0 0 0,-1 0 0 0 0,0 0 0 0 0,0 0 0 0 0,0 0 0 0 0,1 0 0 0 0,-1 0 0 0 0,0 0 0 0 0,0 0 0 0 0,0 0 0 0 0,1 0 0 0 0,-1 1 1 0 0,0-1-1 0 0,0 0 0 0 0,1 0 0 0 0,-1 1 0 0 0,0-1 0 0 0,0 1 0 0 0,1-1 0 0 0,-1 1 5 0 0,-40 20-304 0 0,16 2 260 0 0,2 0 0 0 0,1 1-1 0 0,1 1 1 0 0,1 1 0 0 0,1 1-1 0 0,1 1 1 0 0,2 0 0 0 0,1 1-1 0 0,1 1 1 0 0,1 0 0 0 0,2 1 0 0 0,1 1-1 0 0,-2 16 45 0 0,8-38-49 0 0,1-1-1 0 0,0 1 1 0 0,0 0-1 0 0,1 0 1 0 0,1 0 0 0 0,-1 0-1 0 0,2 1 1 0 0,-1-1-1 0 0,2 0 1 0 0,-1 0-1 0 0,1 1 1 0 0,1-1 0 0 0,0 0-1 0 0,0 0 1 0 0,1 0-1 0 0,0 0 1 0 0,1-1-1 0 0,0 1 1 0 0,0-1 0 0 0,1 0-1 0 0,0 0 1 0 0,1-1-1 0 0,0 1 1 0 0,0-1-1 0 0,1-1 1 0 0,0 1 0 0 0,1-1-1 0 0,-1 0 1 0 0,1-1-1 0 0,6 4 50 0 0,89 16-2901 0 0,-68-24-1141 0 0,0-4-3567 0 0,-17-1-793 0 0</inkml:trace>
  <inkml:trace contextRef="#ctx0" brushRef="#br0" timeOffset="30462.977">1229 5509 9754 0 0,'0'0'2523'0'0,"0"0"-2052"0"0,0 0-686 0 0,0 0 45 0 0,0 0 366 0 0,0 0 277 0 0,0 0 139 0 0,0 0 52 0 0,0 0-31 0 0,10 32-83 0 0,33 107-99 0 0,47 193 775 0 0,-52-126-628 0 0,-32-88 901 0 0,-7-117-1412 0 0,0 0-1 0 0,0 0 1 0 0,0-1-1 0 0,-1 1 0 0 0,1 0 1 0 0,0 0-1 0 0,0-1 0 0 0,-1 1 1 0 0,1-1-1 0 0,-1 1 0 0 0,1-1 1 0 0,0 0-1 0 0,-1 1 1 0 0,1-1-1 0 0,-1 0 0 0 0,1 0 1 0 0,0 0-1 0 0,-1 0 0 0 0,1 0 1 0 0,-1 0-1 0 0,1-1 0 0 0,-1 1 1 0 0,1 0-1 0 0,0-1 1 0 0,-1 1-1 0 0,1-1 0 0 0,0 1 1 0 0,-1-1-1 0 0,1 0 0 0 0,0 1 1 0 0,0-1-1 0 0,0 0 0 0 0,-1-1-86 0 0,-4-5 44 0 0,1-2 0 0 0,0 1 0 0 0,0 0 0 0 0,1-1 0 0 0,0 0 0 0 0,1 0 0 0 0,0 0 0 0 0,0-1 0 0 0,1 1 0 0 0,0-1 0 0 0,1 1 0 0 0,0-1-1 0 0,0 0 1 0 0,1 1 0 0 0,0-1 0 0 0,2-7-44 0 0,3-27-21 0 0,2 0 0 0 0,1 0-1 0 0,3 1 1 0 0,2 0 0 0 0,1 1-1 0 0,2 1 1 0 0,2 0 0 0 0,2 1-1 0 0,1 1 1 0 0,2 1 21 0 0,-11 16-5 0 0,14-28-33 0 0,2 1 1 0 0,2 1 0 0 0,3 1 0 0 0,1 2 0 0 0,29-29 37 0 0,-57 68-9 0 0,1-1 1 0 0,-1 1-1 0 0,1 0 0 0 0,1 0 0 0 0,-1 1 1 0 0,1 0-1 0 0,0 0 0 0 0,0 1 0 0 0,0 0 1 0 0,1 0-1 0 0,-1 1 0 0 0,1 0 0 0 0,0 0 1 0 0,0 1-1 0 0,0 1 0 0 0,0-1 1 0 0,0 1-1 0 0,6 1 9 0 0,-10 2-4 0 0,0 1 0 0 0,-1-1 0 0 0,1 1 1 0 0,-1 0-1 0 0,1 1 0 0 0,-1-1 0 0 0,0 1 1 0 0,0 0-1 0 0,-1 0 0 0 0,1 0 0 0 0,-1 1 1 0 0,0-1-1 0 0,0 1 0 0 0,0-1 0 0 0,-1 1 0 0 0,0 0 1 0 0,0 0-1 0 0,0 0 0 0 0,0 1 0 0 0,-1-1 1 0 0,0 0-1 0 0,0 1 0 0 0,0-1 0 0 0,-1 0 0 0 0,0 1 1 0 0,0-1-1 0 0,0 1 0 0 0,0-1 0 0 0,-2 4 4 0 0,1 16 75 0 0,-1 0-1 0 0,-1 0 1 0 0,-2 0-1 0 0,0-1 1 0 0,-1 1-1 0 0,-2-1 1 0 0,-1-1-1 0 0,0 1 0 0 0,-2-1 1 0 0,0-1-1 0 0,-2 0 1 0 0,-1-1-1 0 0,0 0 1 0 0,-1-1-1 0 0,-2-1 1 0 0,0 0-1 0 0,-18 15-74 0 0,29-28 1 0 0,-5 7-16 0 0,0 0 1 0 0,0-1 0 0 0,-1 0-1 0 0,-1-1 1 0 0,0-1-1 0 0,0 0 1 0 0,-1-1 0 0 0,0 0-1 0 0,-1-1 1 0 0,0 0 0 0 0,0-2-1 0 0,-1 1 1 0 0,0-2-1 0 0,0 0 1 0 0,0-1 0 0 0,-4 0 14 0 0,19-4-89 0 0,0 0 1 0 0,-1 0 0 0 0,1 0 0 0 0,0 0 0 0 0,0 0 0 0 0,0-1-1 0 0,-1 1 1 0 0,1 0 0 0 0,0 0 0 0 0,0-1 0 0 0,0 1 0 0 0,0-1 0 0 0,0 1-1 0 0,0-1 1 0 0,0 1 0 0 0,0-1 0 0 0,0 0 0 0 0,0 0 0 0 0,0 1-1 0 0,0-1 1 0 0,0 0 0 0 0,0 0 0 0 0,1 0 0 0 0,-1 0 0 0 0,0 0-1 0 0,1 0 1 0 0,-1 0 0 0 0,0 0 0 0 0,1 0 0 0 0,0 0 0 0 0,-1 0-1 0 0,1-1 1 0 0,0 1 0 0 0,-1 0 0 0 0,1 0 0 0 0,0 0 0 0 0,0 0-1 0 0,0-1 1 0 0,0 1 0 0 0,0 0 0 0 0,0 0 0 0 0,0 0 0 0 0,1-1 0 0 0,-1 1-1 0 0,0 0 1 0 0,1 0 0 0 0,-1 0 0 0 0,1-1 88 0 0,23-53-5968 0 0,-8 30 1043 0 0,-3 8-3134 0 0</inkml:trace>
  <inkml:trace contextRef="#ctx0" brushRef="#br0" timeOffset="31421.25">2517 5225 8434 0 0,'0'0'3224'0'0,"0"0"-2133"0"0,0 0-454 0 0,0 0 196 0 0,0 0 171 0 0,0 0 31 0 0,-35 32-80 0 0,-114 103-92 0 0,51-18 607 0 0,87-102-1267 0 0,-8 12 146 0 0,2 0-1 0 0,0 0 1 0 0,2 2-1 0 0,1 0 0 0 0,-1 7-348 0 0,14-34 8 0 0,0 0 1 0 0,0 0-1 0 0,0 0 0 0 0,0 0 0 0 0,0 0 1 0 0,0 0-1 0 0,1 0 0 0 0,-1 1 0 0 0,1-1 1 0 0,-1 0-1 0 0,1 0 0 0 0,0 1 0 0 0,0-1 0 0 0,0 0 1 0 0,0 0-1 0 0,1 1 0 0 0,-1-1 0 0 0,0 0 1 0 0,1 0-1 0 0,0 1 0 0 0,-1-1 0 0 0,1 0 1 0 0,0 0-1 0 0,0 0 0 0 0,0 0 0 0 0,1 0 0 0 0,-1 0 1 0 0,0 0-1 0 0,1-1 0 0 0,-1 1 0 0 0,1 0 1 0 0,-1-1-1 0 0,1 1 0 0 0,0-1 0 0 0,0 0 0 0 0,0 1 1 0 0,0-1-1 0 0,0 0 0 0 0,0 0 0 0 0,0 0 1 0 0,0 0-1 0 0,0-1 0 0 0,0 1 0 0 0,1-1 1 0 0,-1 1-1 0 0,0-1 0 0 0,2 0-8 0 0,13-2 73 0 0,-1 0 0 0 0,1-2-1 0 0,-1 0 1 0 0,0-1 0 0 0,0 0 0 0 0,-1-2-1 0 0,1 1 1 0 0,-2-2 0 0 0,1 0 0 0 0,-1-1-1 0 0,0-1 1 0 0,-1 0 0 0 0,0 0 0 0 0,0-1-1 0 0,-1-1 1 0 0,-1 0 0 0 0,0-1 0 0 0,2-3-73 0 0,9-8 38 0 0,0-1 1 0 0,-1-1-1 0 0,-2 0 1 0 0,0-2-1 0 0,-2 0 1 0 0,-1-1-1 0 0,7-20-38 0 0,-17 34-206 0 0,-7 25-304 0 0,-1 3 421 0 0,-1 2 52 0 0,-4 129-321 0 0,8-140 355 0 0,0 0 0 0 0,-1-1 0 0 0,1 1 0 0 0,0 0 0 0 0,1-1 0 0 0,-1 1 0 0 0,1 0 0 0 0,-1-1 0 0 0,1 0 0 0 0,0 1 0 0 0,0-1 0 0 0,1 0 0 0 0,-1 0 0 0 0,1 0 0 0 0,-1 0 1 0 0,1-1-1 0 0,0 1 0 0 0,0-1 0 0 0,0 0 0 0 0,1 0 0 0 0,-1 0 0 0 0,0 0 0 0 0,1 0 0 0 0,-1-1 0 0 0,1 1 0 0 0,0-1 0 0 0,-1 0 0 0 0,1 0 0 0 0,0 0 0 0 0,0-1 0 0 0,0 1 0 0 0,-1-1 0 0 0,1 0 0 0 0,0 0 0 0 0,0-1 3 0 0,25-3 76 0 0,0-2 0 0 0,-1-2 1 0 0,0 0-1 0 0,0-2 0 0 0,-1-1 1 0 0,0-1-1 0 0,-1-1 0 0 0,0-1 0 0 0,-1-2 1 0 0,-1 0-1 0 0,0-2 0 0 0,-2 0 1 0 0,0-2-1 0 0,8-9-76 0 0,153-158 147 0 0,-176 179-151 0 0,0-1 0 0 0,-1 0 0 0 0,0 0 0 0 0,0 0 0 0 0,-1-1 0 0 0,0 0 0 0 0,0 0 0 0 0,-1-1 0 0 0,-1 1 1 0 0,0-1-1 0 0,0 0 0 0 0,-1 1 0 0 0,-1-1 0 0 0,1 0 0 0 0,-2-5 4 0 0,0 14-14 0 0,0 0-1 0 0,-1 0 1 0 0,1 1 0 0 0,-1-1 0 0 0,1 0-1 0 0,-1 0 1 0 0,0 1 0 0 0,0-1 0 0 0,0 0-1 0 0,0 1 1 0 0,0-1 0 0 0,0 1-1 0 0,-1-1 1 0 0,1 1 0 0 0,0-1 0 0 0,-1 1-1 0 0,1 0 1 0 0,-1 0 0 0 0,1 0 0 0 0,-1 0-1 0 0,0 0 1 0 0,1 0 0 0 0,-1 0 0 0 0,0 0-1 0 0,0 1 1 0 0,0-1 0 0 0,1 1-1 0 0,-1-1 1 0 0,0 1 0 0 0,0 0 0 0 0,0 0-1 0 0,0 0 1 0 0,0 0 0 0 0,0 0 0 0 0,0 0-1 0 0,0 0 1 0 0,-1 1 14 0 0,-71 18-648 0 0,49-3 586 0 0,0 1 0 0 0,1 1 1 0 0,1 1-1 0 0,1 1 0 0 0,1 1 0 0 0,0 1 1 0 0,-16 23 61 0 0,36-44-13 0 0,-1 0 1 0 0,1 0 0 0 0,-1 0-1 0 0,1 0 1 0 0,0 0 0 0 0,0 0-1 0 0,-1 1 1 0 0,1-1 0 0 0,0 0-1 0 0,0 1 1 0 0,0-1-1 0 0,0 1 1 0 0,1-1 0 0 0,-1 1-1 0 0,0-1 1 0 0,0 1 0 0 0,1-1-1 0 0,-1 1 1 0 0,1 0 0 0 0,0 0-1 0 0,-1-1 1 0 0,1 1 0 0 0,0 0-1 0 0,0-1 1 0 0,0 1 0 0 0,0 0-1 0 0,0-1 1 0 0,1 1 0 0 0,-1 0-1 0 0,1 0 1 0 0,-1-1 0 0 0,1 1-1 0 0,-1-1 1 0 0,1 1-1 0 0,0 0 1 0 0,-1-1 0 0 0,1 1-1 0 0,0-1 1 0 0,0 0 0 0 0,0 1-1 0 0,1-1 1 0 0,-1 0 0 0 0,0 0-1 0 0,0 1 1 0 0,1-1 0 0 0,-1 0-1 0 0,0 0 1 0 0,1-1 0 0 0,-1 1-1 0 0,1 0 1 0 0,0 0 0 0 0,-1-1-1 0 0,1 1 1 0 0,-1-1 0 0 0,1 1-1 0 0,0-1 1 0 0,0 0-1 0 0,0 1 13 0 0,29-1 26 0 0,0 0-1 0 0,0-2 1 0 0,0-2-1 0 0,-1-1 1 0 0,1-1-1 0 0,5-3-25 0 0,-6 2 4 0 0,0 0 0 0 0,1 3 0 0 0,0 0 0 0 0,0 2 0 0 0,0 1 0 0 0,3 1-4 0 0,-31 1 3 0 0,1-1 0 0 0,0 1 1 0 0,-1-1-1 0 0,0 1 1 0 0,1 1-1 0 0,-1-1 1 0 0,0 0-1 0 0,1 1 0 0 0,-1-1 1 0 0,0 1-1 0 0,0 0 1 0 0,0 0-1 0 0,0 0 1 0 0,-1 1-1 0 0,1-1 0 0 0,-1 1 1 0 0,1-1-1 0 0,-1 1 1 0 0,0 0-1 0 0,0 0 1 0 0,0 0-1 0 0,0 0 0 0 0,-1 0 1 0 0,1 0-1 0 0,-1 1 1 0 0,0-1-1 0 0,1 0 1 0 0,-1 4-4 0 0,9 104 136 0 0,-11-93-111 0 0,1 8-8 0 0,-1-19-23 0 0,0 1 1 0 0,0-1-1 0 0,1 0 1 0 0,0 0 0 0 0,0 0-1 0 0,1 1 1 0 0,0-1 0 0 0,1 0-1 0 0,-1 0 1 0 0,1 0-1 0 0,1 0 1 0 0,-1-1 0 0 0,1 1-1 0 0,0 0 1 0 0,1-1 0 0 0,3 6 5 0 0,-2-10 7 0 0,-1 0 0 0 0,1 0 0 0 0,-1-1 0 0 0,1 1 0 0 0,0-1 0 0 0,0 0 0 0 0,-1 0 0 0 0,1-1 1 0 0,0 0-1 0 0,0 0 0 0 0,0 0 0 0 0,0 0 0 0 0,0-1 0 0 0,0 1 0 0 0,-1-1 0 0 0,1-1 0 0 0,0 1 1 0 0,0-1-1 0 0,-1 1 0 0 0,1-1 0 0 0,-1-1 0 0 0,0 1 0 0 0,0 0 0 0 0,4-4-7 0 0,25-18 98 0 0,-2-2 1 0 0,0-1-1 0 0,-2-1 0 0 0,-1-2 0 0 0,-1 0 0 0 0,-2-2 1 0 0,-1-1-1 0 0,-2-1 0 0 0,-1-1 0 0 0,-2-1 1 0 0,3-8-100 0 0,1 4-34 0 0,-2-2 0 0 0,-1-1 0 0 0,-3 0 0 0 0,-1-2 0 0 0,-2 0 0 0 0,-3 0 0 0 0,-1-1 0 0 0,-2 0-1 0 0,2-48 36 0 0,-9 64-62 0 0,0 17 70 0 0,0 0-1 0 0,-1 0 1 0 0,0 0-1 0 0,-1 0 0 0 0,-1 0 1 0 0,0 1-1 0 0,0-1 1 0 0,-2 0-1 0 0,1 1 0 0 0,-2-3-7 0 0,5 15 7 0 0,0-1-1 0 0,-1 0 1 0 0,1 1-1 0 0,0-1 0 0 0,0 0 1 0 0,0 1-1 0 0,0-1 1 0 0,-1 0-1 0 0,1 1 0 0 0,0-1 1 0 0,-1 0-1 0 0,1 1 1 0 0,0-1-1 0 0,-1 1 0 0 0,1-1 1 0 0,-1 1-1 0 0,1-1 1 0 0,-1 1-1 0 0,1-1 0 0 0,-1 1 1 0 0,1-1-1 0 0,-1 1 1 0 0,0 0-1 0 0,1-1 0 0 0,-1 1 1 0 0,1 0-1 0 0,-1-1 1 0 0,0 1-1 0 0,1 0 0 0 0,-1 0 1 0 0,0 0-1 0 0,0 0 1 0 0,1 0-1 0 0,-1-1 0 0 0,0 1 1 0 0,1 1-1 0 0,-1-1 1 0 0,0 0-1 0 0,1 0 0 0 0,-1 0 1 0 0,0 0-1 0 0,1 0 1 0 0,-1 1-1 0 0,0-1 0 0 0,1 0 1 0 0,-1 0-1 0 0,0 1 1 0 0,1-1-1 0 0,-1 1 0 0 0,1-1 1 0 0,-1 0-1 0 0,1 1 1 0 0,-1-1-1 0 0,1 1 0 0 0,-1-1 1 0 0,1 1-1 0 0,-1 0 1 0 0,1-1-1 0 0,0 1 0 0 0,-1 0-6 0 0,-20 44-60 0 0,18-39 91 0 0,-11 45 67 0 0,2 0 1 0 0,2 1-1 0 0,2 0 0 0 0,2 0 1 0 0,3 1-1 0 0,2-1 0 0 0,5 34-98 0 0,-3-59 44 0 0,2 0 0 0 0,2-1 0 0 0,0 1 0 0 0,1-1 0 0 0,2 0-1 0 0,1 0 1 0 0,0-1 0 0 0,2-1 0 0 0,1 1 0 0 0,1-2 0 0 0,1 1-1 0 0,1-2 1 0 0,1 0 0 0 0,1-1 0 0 0,1-1 0 0 0,5 4-44 0 0,17 6-260 0 0,-47-53-691 0 0,-69-60-5807 0 0,47 57-11 0 0,13 10-2533 0 0</inkml:trace>
  <inkml:trace contextRef="#ctx0" brushRef="#br0" timeOffset="31583.609">3644 4949 10690 0 0,'0'0'2666'0'0,"0"0"-1323"0"0,0 0-504 0 0,0 0-12 0 0,0 0 22 0 0,0 0-107 0 0,0 0-173 0 0,0 0-138 0 0,36-12-100 0 0,115-36-78 0 0,16 16 151 0 0,76 12-1211 0 0,-162 18-2523 0 0,-1 2-4207 0 0,-54 0-733 0 0</inkml:trace>
  <inkml:trace contextRef="#ctx0" brushRef="#br0" timeOffset="31887.048">4914 4883 10410 0 0,'0'0'2526'0'0,"0"0"-759"0"0,0 0-252 0 0,0 0-111 0 0,0 0-169 0 0,0 0-192 0 0,0 0-143 0 0,-32 13-86 0 0,-98 41-94 0 0,44-4 650 0 0,84-50-1374 0 0,0 1 0 0 0,0-1 1 0 0,1 1-1 0 0,-1 0 0 0 0,0-1 1 0 0,1 1-1 0 0,-1 0 0 0 0,1 0 1 0 0,-1 0-1 0 0,1 0 0 0 0,-1 0 1 0 0,1 0-1 0 0,0 1 0 0 0,-1-1 1 0 0,1 0-1 0 0,0 1 0 0 0,0-1 0 0 0,0 1 1 0 0,0-1-1 0 0,0 1 0 0 0,0 0 1 0 0,1-1-1 0 0,-1 1 0 0 0,0 0 1 0 0,1-1-1 0 0,0 1 0 0 0,-1 0 1 0 0,1 0-1 0 0,0 0 0 0 0,0-1 1 0 0,0 1-1 0 0,0 0 0 0 0,0 0 1 0 0,0 0-1 0 0,0 0 0 0 0,1-1 1 0 0,-1 1-1 0 0,1 0 0 0 0,-1 0 0 0 0,1-1 1 0 0,0 1-1 0 0,0 0 0 0 0,-1-1 1 0 0,1 1-1 0 0,0-1 0 0 0,1 1 4 0 0,186 90-165 0 0,-183-89 198 0 0,-1 0-1 0 0,0-1 1 0 0,0 1 0 0 0,0 1-1 0 0,0-1 1 0 0,0 1-1 0 0,-1-1 1 0 0,1 1 0 0 0,-1 0-1 0 0,0 0 1 0 0,0 0 0 0 0,-1 1-1 0 0,1-1 1 0 0,-1 1 0 0 0,0 0-1 0 0,0-1 1 0 0,0 1 0 0 0,-1 0-1 0 0,0 0 1 0 0,0 0-1 0 0,0 0 1 0 0,0 0 0 0 0,-1 0-1 0 0,0 0 1 0 0,0 1 0 0 0,0-1-1 0 0,-1 0 1 0 0,0 0 0 0 0,0 0-1 0 0,0 0 1 0 0,0 0-1 0 0,-1 0 1 0 0,0-1 0 0 0,0 1-1 0 0,0 0 1 0 0,0-1 0 0 0,-1 1-1 0 0,0-1 1 0 0,0 0 0 0 0,-3 3-33 0 0,2-3 34 0 0,-1 1-20 0 0,0 0 1 0 0,0 0-1 0 0,-1-1 1 0 0,1 0-1 0 0,-1 0 1 0 0,0 0-1 0 0,0-1 1 0 0,0 1 0 0 0,0-1-1 0 0,-1-1 1 0 0,1 0-1 0 0,-1 1 1 0 0,0-2-1 0 0,0 1 1 0 0,-1-1-15 0 0,-3-12-3522 0 0,10 1-5431 0 0,1 5-2851 0 0</inkml:trace>
  <inkml:trace contextRef="#ctx0" brushRef="#br0" timeOffset="52978.034">6228 4920 1312 0 0,'0'0'1858'0'0,"0"0"-954"0"0,0 0-497 0 0,0 0-167 0 0,0 0-35 0 0,0 0 113 0 0,0 0 187 0 0,0 0 175 0 0,0 0 137 0 0,0 0-11 0 0,0 0-113 0 0,2 22-144 0 0,9 155 557 0 0,2 94 1251 0 0,-13-268-2023 0 0,1 28-33 0 0,-4-28 6433 0 0,-5-27-6613 0 0,1 1 1 0 0,1-1 0 0 0,1-1 0 0 0,2 1 0 0 0,0-1 0 0 0,1 0 0 0 0,2 0-1 0 0,0 0 1 0 0,2 1 0 0 0,1-1 0 0 0,1 0-122 0 0,0-5 44 0 0,2 0 1 0 0,1 0-1 0 0,2 0 0 0 0,0 1 0 0 0,2 1 1 0 0,2 0-1 0 0,0 0 0 0 0,2 1 1 0 0,16-22-45 0 0,-30 46-34 0 0,1-1 1 0 0,0 1-1 0 0,0 0 1 0 0,0 1-1 0 0,0-1 1 0 0,0 0-1 0 0,1 0 1 0 0,0 1-1 0 0,-1 0 1 0 0,1-1-1 0 0,0 1 1 0 0,0 0-1 0 0,0 0 1 0 0,0 1-1 0 0,0-1 1 0 0,0 1-1 0 0,1-1 1 0 0,-1 1-1 0 0,1 0 1 0 0,-1 0-1 0 0,1 1 1 0 0,-1-1-1 0 0,1 1 1 0 0,-1 0-1 0 0,1-1 1 0 0,0 2 33 0 0,24 50-4506 0 0,-20-26 277 0 0,4-6-2978 0 0,-8-12 2155 0 0</inkml:trace>
  <inkml:trace contextRef="#ctx0" brushRef="#br0" timeOffset="53322.907">6810 4754 7498 0 0,'0'0'693'0'0,"0"0"-23"0"0,0 0 100 0 0,0 0 200 0 0,-19 38 172 0 0,-59 122 70 0 0,34-38 1030 0 0,40-108-1855 0 0,0 0 1 0 0,1 0-1 0 0,1 1 1 0 0,0 0-1 0 0,1-1 1 0 0,1 1-1 0 0,0 0 1 0 0,1-1-1 0 0,2 10-387 0 0,-3-22 69 0 0,1 0 0 0 0,0 0 0 0 0,-1 0 0 0 0,1 0 0 0 0,0 0 0 0 0,0 0 0 0 0,0 0 0 0 0,1 0 0 0 0,-1 0 0 0 0,0 0 0 0 0,1 0 0 0 0,0-1 0 0 0,-1 1 0 0 0,1 0-1 0 0,0-1 1 0 0,-1 0 0 0 0,1 1 0 0 0,0-1 0 0 0,0 0 0 0 0,0 0 0 0 0,0 0 0 0 0,1 0 0 0 0,-1 0 0 0 0,0-1 0 0 0,0 1 0 0 0,0-1 0 0 0,1 1 0 0 0,-1-1 0 0 0,0 0 0 0 0,0 0 0 0 0,1 0 0 0 0,-1 0 0 0 0,0 0 0 0 0,1 0 0 0 0,-1-1 0 0 0,0 1 0 0 0,0-1 0 0 0,0 0 0 0 0,1 0 0 0 0,-1 0-69 0 0,80-46 1859 0 0,-68 33-1746 0 0,-1 0-1 0 0,0 0 1 0 0,-1-1-1 0 0,0-1 1 0 0,-1 0-1 0 0,-1 0 1 0 0,-1-1 0 0 0,0 0-1 0 0,-1-1 1 0 0,-1 0-1 0 0,0 0 1 0 0,-2-1-1 0 0,0 0 1 0 0,-1 0-1 0 0,-1 0 1 0 0,0-16-113 0 0,-3 29-60 0 0,-1-1 1 0 0,0 0-1 0 0,-1 1 1 0 0,0-1-1 0 0,0 1 1 0 0,0 0-1 0 0,-1 0 1 0 0,0 0-1 0 0,0 0 0 0 0,0 0 1 0 0,-1 0-1 0 0,0 1 1 0 0,0 0-1 0 0,0 0 1 0 0,-1 0-1 0 0,0 0 1 0 0,0 0-1 0 0,0 1 1 0 0,0 0-1 0 0,-1 0 1 0 0,0 1-1 0 0,1 0 1 0 0,-7-3 59 0 0,-42-9-3470 0 0,0 23-4309 0 0,41-2 2289 0 0,4 2-1505 0 0</inkml:trace>
  <inkml:trace contextRef="#ctx0" brushRef="#br0" timeOffset="53578.05">7394 4353 17100 0 0,'0'0'1181'0'0,"0"0"-358"0"0,0 0-339 0 0,0 0-152 0 0,0 0 10 0 0,0 0 90 0 0,0 0 100 0 0,0 0 53 0 0,0 0-77 0 0,0 0-122 0 0,3 35-121 0 0,11 115-102 0 0,10 10 48 0 0,-8-97-189 0 0,2-1 1 0 0,3-1-1 0 0,20 36-22 0 0,-4-4-832 0 0,-34-87 199 0 0,8 25-546 0 0,-12-13-6681 0 0,-4-17-865 0 0,-1 2 4543 0 0</inkml:trace>
  <inkml:trace contextRef="#ctx0" brushRef="#br0" timeOffset="53823.597">7197 4791 17004 0 0,'0'0'432'0'0,"0"0"-219"0"0,0 0-142 0 0,0 0 38 0 0,0 0 83 0 0,0 0 30 0 0,0 0 31 0 0,0 0 23 0 0,0 0 0 0 0,0 0-21 0 0,0 0-38 0 0,36-6-63 0 0,116-17-64 0 0,-87 13-27 0 0,185-33-2396 0 0,-96 3-4780 0 0,-75 18-31 0 0,-53 15 3907 0 0</inkml:trace>
  <inkml:trace contextRef="#ctx0" brushRef="#br0" timeOffset="54388.532">8163 4559 6081 0 0,'0'0'2609'0'0,"0"0"-506"0"0,0 0-380 0 0,0 0-255 0 0,0 0-239 0 0,0 0-193 0 0,0 0-156 0 0,0 0-119 0 0,-32 19-102 0 0,-99 64-95 0 0,56-13 225 0 0,67-61-762 0 0,1 0 0 0 0,0 0 0 0 0,0 0 0 0 0,1 1 0 0 0,0 0 0 0 0,0 0 0 0 0,1 1 0 0 0,1 0 0 0 0,0 0 0 0 0,0 0 0 0 0,1 0 0 0 0,1 0 0 0 0,0 1 0 0 0,0-1 0 0 0,1 8-27 0 0,1-18 2 0 0,0 0 1 0 0,0 1-1 0 0,1-1 0 0 0,-1 0 1 0 0,0 1-1 0 0,1-1 1 0 0,0 0-1 0 0,-1 0 0 0 0,1 1 1 0 0,0-1-1 0 0,-1 0 0 0 0,1 0 1 0 0,0 0-1 0 0,0 0 1 0 0,0 0-1 0 0,0 0 0 0 0,0 0 1 0 0,0-1-1 0 0,0 1 0 0 0,0 0 1 0 0,0 0-1 0 0,1-1 0 0 0,-1 1 1 0 0,0-1-1 0 0,0 1 1 0 0,1-1-1 0 0,-1 1 0 0 0,0-1 1 0 0,1 0-1 0 0,-1 0 0 0 0,0 0 1 0 0,1 1-1 0 0,-1-1 1 0 0,0-1-1 0 0,1 1 0 0 0,-1 0 1 0 0,0 0-1 0 0,1 0 0 0 0,-1-1 1 0 0,0 1-1 0 0,1-1 1 0 0,-1 1-4 0 0,57-23 625 0 0,127-152-71 0 0,-169 159-570 0 0,29-12-459 0 0,-28 79-132 0 0,-15-42 610 0 0,-2-4-2 0 0,1 0 1 0 0,0 0-1 0 0,-1 0 1 0 0,2 0-1 0 0,-1 0 1 0 0,0 0-1 0 0,1 0 1 0 0,0 0-1 0 0,0-1 1 0 0,1 1-1 0 0,-1-1 1 0 0,1 1-1 0 0,0-1 1 0 0,0 0 0 0 0,1 0-1 0 0,-1 0 1 0 0,1-1-1 0 0,0 1 1 0 0,0-1-1 0 0,0 0 1 0 0,0 0-1 0 0,0 0 1 0 0,1-1-1 0 0,-1 1 1 0 0,1-1-1 0 0,0 0 1 0 0,0 0-1 0 0,2-1 58 0 0,0 0 0 0 0,-1 0-1 0 0,1-1 1 0 0,0 0 0 0 0,-1 0 0 0 0,1 0 0 0 0,0-1 0 0 0,-1 0 0 0 0,1-1 0 0 0,-1 1 0 0 0,1-1 0 0 0,-1 0 0 0 0,0-1-1 0 0,0 0 1 0 0,0 0 0 0 0,0 0 0 0 0,0 0 0 0 0,-1-1 0 0 0,0 0 0 0 0,1 0 0 0 0,-1-1 0 0 0,0 0-58 0 0,95-121 895 0 0,-84 103-880 0 0,7-12 31 0 0,-2 0 0 0 0,-2-2-1 0 0,-1 0 1 0 0,-2-1 0 0 0,-1-1 0 0 0,-2 0-1 0 0,7-39-45 0 0,-10 26-301 0 0,-2-1-1 0 0,-2 0 0 0 0,-3 0 0 0 0,-3-51 302 0 0,-22 11 227 0 0,21 92-230 0 0,0 0 0 0 0,-1 1 1 0 0,1-1-1 0 0,0 0 0 0 0,0 0 0 0 0,0 1 0 0 0,-1-1 0 0 0,1 0 1 0 0,0 1-1 0 0,-1-1 0 0 0,1 1 0 0 0,0 0 0 0 0,-1-1 0 0 0,1 1 1 0 0,0 0-1 0 0,-1 0 0 0 0,1 0 0 0 0,-1 0 0 0 0,1 0 0 0 0,-1 0 1 0 0,1 1-1 0 0,0-1 0 0 0,-1 0 0 0 0,1 1 0 0 0,0-1 0 0 0,-1 1 1 0 0,1-1-1 0 0,0 1 0 0 0,0-1 0 0 0,-1 1 0 0 0,1 0 0 0 0,0 0 1 0 0,0 0-1 0 0,0 0 0 0 0,0 0 0 0 0,0 0 0 0 0,0 0 1 0 0,0 0-1 0 0,0 0 0 0 0,1 0 0 0 0,-1 1 3 0 0,-14 24 27 0 0,2 2-1 0 0,1 0 1 0 0,1 0-1 0 0,1 1 1 0 0,2 0-1 0 0,0 0 1 0 0,3 1 0 0 0,0 0-1 0 0,2 1 1 0 0,1-1-1 0 0,1 0 1 0 0,2 1-1 0 0,2 11-26 0 0,-3-38 3 0 0,2 27 14 0 0,1-1 1 0 0,1 0-1 0 0,2 0 0 0 0,1 0 1 0 0,1 0-1 0 0,2-1 0 0 0,1 0 1 0 0,1-1-1 0 0,11 17-17 0 0,-13-28-28 0 0,0 0 0 0 0,2-1 0 0 0,0-1 0 0 0,0 0 0 0 0,2 0 0 0 0,0-1 0 0 0,0-1 0 0 0,2-1 0 0 0,-1 0 0 0 0,4 1 28 0 0,27 3-1207 0 0,-48-54-3199 0 0,-26-5-6420 0 0,23 31 5135 0 0</inkml:trace>
  <inkml:trace contextRef="#ctx0" brushRef="#br0" timeOffset="54641.031">8340 4375 15075 0 0,'0'0'1168'0'0,"0"0"-522"0"0,0 0-262 0 0,0 0 111 0 0,0 0 201 0 0,0 0 153 0 0,0 0 38 0 0,0 0-61 0 0,0 0-111 0 0,0 0-123 0 0,0 0-68 0 0,35 1-68 0 0,112 6-65 0 0,-42-16 228 0 0,44-15-80 0 0,-5 0-2341 0 0,-48 13-4786 0 0,-78 8 1152 0 0,-7-1-5256 0 0</inkml:trace>
  <inkml:trace contextRef="#ctx0" brushRef="#br0" timeOffset="54876.146">9146 4441 11194 0 0,'0'0'1313'0'0,"0"0"-369"0"0,0 0-256 0 0,0 0-184 0 0,0 0-208 0 0,0 0-136 0 0,0 0-112 0 0,0 0-88 0 0,0 0-88 0 0,-7 199-120 0 0,14-188-288 0 0,1 0-544 0 0,-3-4-1017 0 0,2 1-1647 0 0,-3-5-3530 0 0</inkml:trace>
  <inkml:trace contextRef="#ctx0" brushRef="#br0" timeOffset="55120.921">9137 4146 17924 0 0,'0'0'1280'0'0,"0"0"-272"0"0,0 0-328 0 0,0 0-223 0 0,0 0-241 0 0,0 0-168 0 0,0 0-112 0 0,0 0-184 0 0,0 0-329 0 0,0 0-295 0 0,0 0-456 0 0,0 0-865 0 0,0 0-1423 0 0,0 0-2106 0 0,22-22-1271 0 0</inkml:trace>
  <inkml:trace contextRef="#ctx0" brushRef="#br0" timeOffset="55658.028">9479 4559 15347 0 0,'0'0'3289'0'0,"0"0"-1670"0"0,0 0-565 0 0,0 0-96 0 0,0 0-136 0 0,0 0-161 0 0,0 0-126 0 0,0 0-75 0 0,0 0-98 0 0,0-31-76 0 0,0-96-76 0 0,13 26 6 0 0,-13 101-219 0 0,1-4-26 0 0,-1 0 0 0 0,0 1 0 0 0,1-1 0 0 0,0 0 0 0 0,-1 1 0 0 0,2-1 0 0 0,-1 0-1 0 0,0 1 1 0 0,1-1 0 0 0,-1 1 0 0 0,1 0 0 0 0,0 0 0 0 0,0-1 0 0 0,1 1 0 0 0,-1 0 0 0 0,0 1 0 0 0,1-1-1 0 0,0 0 1 0 0,0 1 0 0 0,0-1 0 0 0,0 1 0 0 0,0 0 0 0 0,0 0 0 0 0,0 0 0 0 0,1 1 0 0 0,-1-1-1 0 0,1 1 1 0 0,2-1 29 0 0,35 55-999 0 0,-37-44 923 0 0,-2-3 79 0 0,0 1-1 0 0,1-1 0 0 0,0 1 0 0 0,0-1 0 0 0,0 0 0 0 0,1 0 1 0 0,0-1-1 0 0,0 1 0 0 0,0-1 0 0 0,1 0 0 0 0,0 0 0 0 0,0 0 0 0 0,0-1 1 0 0,0 0-1 0 0,1 0 0 0 0,0 0 0 0 0,0 0 0 0 0,0-1 0 0 0,0 0 1 0 0,0 0-1 0 0,1-1 0 0 0,-1 0 0 0 0,1 0 0 0 0,0 0 0 0 0,-1-1 0 0 0,4 0-2 0 0,-3-2 28 0 0,0-1 0 0 0,0 0 0 0 0,0 0 0 0 0,-1-1 0 0 0,1 1 0 0 0,-1-2 0 0 0,1 1 0 0 0,-1-1 0 0 0,0 0 0 0 0,0 0 0 0 0,-1 0 0 0 0,1-1 0 0 0,-1 0-1 0 0,0 0 1 0 0,0 0 0 0 0,-1-1 0 0 0,0 0 0 0 0,0 1 0 0 0,1-3-28 0 0,31-33-1233 0 0,26-8-2815 0 0,57-11-11408 0 0,-67 47 11680 0 0,-38 10 5653 0 0,7-1-4543 0 0,-4 0 1723 0 0,-6 2 4725 0 0,-3 1 3849 0 0,-1 0 5365 0 0,-14 1-12875 0 0,0 1 0 0 0,0 0 0 0 0,0 0 0 0 0,1 0 0 0 0,-1 1 0 0 0,0 0 0 0 0,1 0 0 0 0,-1 0 0 0 0,1 1 0 0 0,0 0 1 0 0,0 1-1 0 0,0-1 0 0 0,0 1 0 0 0,0 0 0 0 0,1 1 0 0 0,0-1 0 0 0,0 1 0 0 0,-1 0-121 0 0,1 0-41 0 0,0-1 0 0 0,1 1 1 0 0,-1-1-1 0 0,1 1 0 0 0,0 1 0 0 0,0-1 1 0 0,1 0-1 0 0,-1 1 0 0 0,1 0 0 0 0,0 0 1 0 0,1 0-1 0 0,-1 0 0 0 0,1 0 0 0 0,1 1 1 0 0,-1-1-1 0 0,1 1 0 0 0,0-1 1 0 0,0 3 39 0 0,3-7-19 0 0,0-1-1 0 0,-1 1 1 0 0,1 0-1 0 0,0 0 0 0 0,0-1 1 0 0,0 1-1 0 0,0-1 1 0 0,0 0-1 0 0,1 0 0 0 0,-1 1 1 0 0,0-1-1 0 0,1-1 0 0 0,-1 1 1 0 0,1 0-1 0 0,-1-1 1 0 0,0 1-1 0 0,1-1 0 0 0,-1 0 1 0 0,1 1-1 0 0,-1-1 0 0 0,1 0 1 0 0,0-1-1 0 0,-1 1 1 0 0,1 0-1 0 0,-1-1 0 0 0,0 0 1 0 0,1 1-1 0 0,0-2 21 0 0,113-55 664 0 0,-102 47-601 0 0,1 1-1 0 0,0 1 0 0 0,1 1 1 0 0,0 0-1 0 0,0 1 0 0 0,1 0 1 0 0,-1 2-1 0 0,1 0 0 0 0,0 1 1 0 0,0 0-1 0 0,1 1 0 0 0,-1 1 1 0 0,0 1-1 0 0,0 1 0 0 0,1 0 1 0 0,-1 1-63 0 0,-10 0 22 0 0,1 1-1 0 0,-1 0 1 0 0,0 0 0 0 0,0 0 0 0 0,0 1 0 0 0,-1 0 0 0 0,1 0 0 0 0,-1 1 0 0 0,0 0 0 0 0,0 0-1 0 0,0 0 1 0 0,-1 1 0 0 0,0 0 0 0 0,0 0 0 0 0,-1 0 0 0 0,1 1 0 0 0,-1-1 0 0 0,-1 1-1 0 0,1 0 1 0 0,-1 0 0 0 0,1 5-22 0 0,34 161-154 0 0,-36-159 141 0 0,0-1 1 0 0,0 1-1 0 0,-1 0 0 0 0,-1 0 1 0 0,0 0-1 0 0,-1-1 0 0 0,0 1 0 0 0,-1 0 1 0 0,-1 0-1 0 0,0-1 0 0 0,-1 0 1 0 0,-1 0-1 0 0,1 0 0 0 0,-2 0 0 0 0,0-1 1 0 0,-1 1-1 0 0,-3 3 13 0 0,6-10 19 0 0,0 1 0 0 0,0-1 0 0 0,-1 0 0 0 0,0 0 0 0 0,0-1 0 0 0,-1 0 0 0 0,1 0 0 0 0,-1 0 0 0 0,0 0 0 0 0,0-1 0 0 0,-1 0 0 0 0,0 0 0 0 0,1-1 0 0 0,-1 0 0 0 0,0 0 0 0 0,-1 0 0 0 0,1-1 0 0 0,0 0 0 0 0,-1-1 0 0 0,1 0 0 0 0,-1 0 0 0 0,1 0 1 0 0,-4-1-20 0 0,9-2 13 0 0,-1 0 0 0 0,0 0 0 0 0,1 0 0 0 0,0-1 0 0 0,0 1 0 0 0,-1-1 0 0 0,2 1 1 0 0,-1-1-1 0 0,0 0 0 0 0,0 0 0 0 0,1 0 0 0 0,0 0 0 0 0,-1 0 0 0 0,1 0 0 0 0,0 0 1 0 0,0-1-1 0 0,1 1 0 0 0,-1 0 0 0 0,1 0 0 0 0,0-1 0 0 0,0 1 0 0 0,0 0 0 0 0,0-1 1 0 0,0 1-1 0 0,1 0 0 0 0,-1 0 0 0 0,2-4-13 0 0,-2-4 0 0 0,4-17-39 0 0,0 0 0 0 0,2 0-1 0 0,1 1 1 0 0,1 0-1 0 0,2 0 1 0 0,0 1 0 0 0,2 0-1 0 0,11-17 40 0 0,-18 32-36 0 0,109-191-2070 0 0,-69 140-1720 0 0,3 4-4198 0 0,-16 26-3757 0 0</inkml:trace>
  <inkml:trace contextRef="#ctx0" brushRef="#br0" timeOffset="56962.014">257 7453 11490 0 0,'0'0'2418'0'0,"0"0"-1636"0"0,0 0-433 0 0,0 0 61 0 0,0 0 111 0 0,0 0 77 0 0,0 0-18 0 0,0 0-74 0 0,0 0-56 0 0,-32 32-99 0 0,-99 107-79 0 0,125-133-248 0 0,0 0 1 0 0,1 0-1 0 0,-1 1 1 0 0,1 0 0 0 0,1 0-1 0 0,0 0 1 0 0,0 1-1 0 0,0 0 1 0 0,1-1 0 0 0,0 1-1 0 0,0 0 1 0 0,1 0-1 0 0,-1 7-24 0 0,-2 8 51 0 0,-4 14 63 0 0,1 1 0 0 0,2 0-1 0 0,2 0 1 0 0,2 0 0 0 0,1 11-114 0 0,1-43 10 0 0,1 0 0 0 0,0-1 0 0 0,0 1 1 0 0,0-1-1 0 0,1 1 0 0 0,0-1 1 0 0,0 1-1 0 0,0-1 0 0 0,0 0 1 0 0,1 0-1 0 0,0 0 0 0 0,0 0 0 0 0,1-1 1 0 0,-1 1-1 0 0,1-1 0 0 0,1 2-10 0 0,-3-5 47 0 0,0 1 0 0 0,0 0 0 0 0,0-1 0 0 0,0 0 0 0 0,0 1 0 0 0,0-1 0 0 0,0 0 0 0 0,0 0 0 0 0,0 0 0 0 0,1-1 0 0 0,-1 1 0 0 0,0 0 0 0 0,1-1 0 0 0,-1 0 0 0 0,0 1 0 0 0,1-1 0 0 0,-1 0 0 0 0,1 0 0 0 0,-1 0 0 0 0,0-1 0 0 0,1 1 0 0 0,-1 0 0 0 0,0-1 0 0 0,1 0 0 0 0,-1 1 0 0 0,0-1 0 0 0,0 0 0 0 0,1 0 0 0 0,-1 0 0 0 0,0-1 0 0 0,0 1 0 0 0,0 0 0 0 0,-1-1 0 0 0,1 0 0 0 0,0 1 0 0 0,0-1 0 0 0,-1 0 0 0 0,1 0 0 0 0,-1 0-47 0 0,13-17 191 0 0,0 0-1 0 0,-2-2 1 0 0,0 1-1 0 0,-2-1 0 0 0,0-1 1 0 0,-2 0-1 0 0,0 0 1 0 0,-1-1-1 0 0,1-13-190 0 0,10-22 64 0 0,58-210-109 0 0,-69 349-2142 0 0,-6-69 2181 0 0,-1 13 6 0 0,1-1 1 0 0,1 0-1 0 0,1 1 1 0 0,1-1-1 0 0,2 0 1 0 0,0-1-1 0 0,1 0 1 0 0,2 0-1 0 0,9 21 0 0 0,-15-40 12 0 0,-1-1 0 0 0,1 1 0 0 0,0-1 0 0 0,0 0 1 0 0,0 0-1 0 0,1 0 0 0 0,-1 0 0 0 0,1 0 0 0 0,-1-1 0 0 0,1 1 0 0 0,0-1 0 0 0,0 0 0 0 0,0 0 0 0 0,0-1 0 0 0,0 1 0 0 0,1-1 0 0 0,-1 0 0 0 0,0 0 0 0 0,1 0 1 0 0,-1-1-1 0 0,1 1 0 0 0,-1-1 0 0 0,0 0 0 0 0,1 0 0 0 0,-1-1 0 0 0,1 1 0 0 0,1-2-12 0 0,5 0 97 0 0,-1 0 0 0 0,0-1-1 0 0,0 0 1 0 0,0-1 0 0 0,0 0 0 0 0,0-1-1 0 0,-1 0 1 0 0,0 0 0 0 0,0-1 0 0 0,7-6-97 0 0,7-13 121 0 0,0-1 0 0 0,-3 0 0 0 0,0-2 0 0 0,-1 0 0 0 0,-2-1 0 0 0,-1-1 0 0 0,-2 0 0 0 0,0-1 0 0 0,-2-1 0 0 0,-2 0 0 0 0,5-27-121 0 0,2 2-75 0 0,-3 0 0 0 0,-3-1 1 0 0,-2-1-1 0 0,-3 0 0 0 0,-3 0 1 0 0,-2 0-1 0 0,-4-34 75 0 0,2 76-84 0 0,-1-1-1 0 0,-1 0 1 0 0,-1 1-1 0 0,0 0 1 0 0,-1-1 0 0 0,-1 2-1 0 0,0-1 1 0 0,-1 1 0 0 0,-1 0-1 0 0,-1 0 1 0 0,-5-6 84 0 0,13 20-25 0 0,0 0 0 0 0,0 1-1 0 0,0-1 1 0 0,0 1 0 0 0,-1 0 0 0 0,1-1 0 0 0,-1 1 0 0 0,1 0 0 0 0,-1 0 0 0 0,1 0 0 0 0,-1 0-1 0 0,0 0 1 0 0,1 0 0 0 0,-1 0 0 0 0,0 0 0 0 0,0 1 0 0 0,0-1 0 0 0,1 1 0 0 0,-1-1 0 0 0,0 1-1 0 0,0 0 1 0 0,0 0 0 0 0,0 0 0 0 0,0 0 0 0 0,0 0 0 0 0,0 0 0 0 0,0 0 0 0 0,0 1 0 0 0,0-1-1 0 0,1 1 1 0 0,-1-1 0 0 0,0 1 0 0 0,0 0 0 0 0,0 0 0 0 0,1 0 0 0 0,-1 0 0 0 0,0 0 0 0 0,1 0-1 0 0,-1 0 1 0 0,1 0 0 0 0,-1 1 0 0 0,1-1 0 0 0,0 1 0 0 0,0-1 0 0 0,0 1 0 0 0,-1-1-1 0 0,1 1 1 0 0,1 0 0 0 0,-1-1 0 0 0,0 1 0 0 0,0 0 0 0 0,1 0 0 0 0,-1 0 25 0 0,-16 39-4 0 0,2 0 0 0 0,2 0 0 0 0,1 1 0 0 0,3 1 0 0 0,1 0 1 0 0,2 0-1 0 0,2 0 0 0 0,2 1 0 0 0,2-1 0 0 0,2 3 4 0 0,-2-20 19 0 0,1 1 0 0 0,2-1 0 0 0,1 0 0 0 0,1 0 0 0 0,1 0 0 0 0,1-1 0 0 0,1 0 0 0 0,1 0 0 0 0,1-1 0 0 0,13 21-19 0 0,-16-34 49 0 0,0 1 0 0 0,0-2 0 0 0,1 1 0 0 0,0-1 0 0 0,1 0 0 0 0,0-1 0 0 0,1 0 0 0 0,0 0 0 0 0,0-1 1 0 0,1 0-1 0 0,0-1 0 0 0,0-1 0 0 0,1 1 0 0 0,0-2 0 0 0,0 0 0 0 0,0 0 0 0 0,1-1 0 0 0,0 0 0 0 0,-1-2 1 0 0,1 1-1 0 0,0-1 0 0 0,9-1-49 0 0,-7 0 117 0 0,0-1 1 0 0,-1 0 0 0 0,1-2-1 0 0,-1 1 1 0 0,1-2 0 0 0,-1 0-1 0 0,0-1 1 0 0,0 0 0 0 0,0-1-1 0 0,0-1 1 0 0,-1 0 0 0 0,0 0-1 0 0,0-2 1 0 0,-1 1 0 0 0,0-2-1 0 0,0 0 1 0 0,-1 0 0 0 0,9-10-118 0 0,-11 9 62 0 0,1 0 0 0 0,-2-1 0 0 0,1 0 0 0 0,-1 0 0 0 0,-1-1 1 0 0,0 0-1 0 0,-1-1 0 0 0,0 0 0 0 0,-1 0 0 0 0,0 0 1 0 0,-1 0-1 0 0,-1-1 0 0 0,0 1 0 0 0,-1-1 0 0 0,0 0 1 0 0,-1 0-1 0 0,-1 0 0 0 0,0 0 0 0 0,-2-10-62 0 0,1 17-34 0 0,0 1-1 0 0,-1-1 1 0 0,0 1-1 0 0,0-1 1 0 0,-1 1-1 0 0,0 0 1 0 0,0 0-1 0 0,0 1 1 0 0,-1-1-1 0 0,1 0 1 0 0,-1 1-1 0 0,-1 0 1 0 0,1 0-1 0 0,-1 0 1 0 0,0 1-1 0 0,0 0 1 0 0,0 0-1 0 0,-1 0 1 0 0,1 0-1 0 0,-1 1 1 0 0,0 0-1 0 0,0 0 1 0 0,-4-1 34 0 0,-3-1-325 0 0,0 0 0 0 0,0 2 0 0 0,0-1 0 0 0,-1 2 0 0 0,1 0 0 0 0,-1 0 0 0 0,1 2 0 0 0,-1-1 0 0 0,1 2 0 0 0,-1 0 1 0 0,-2 0 324 0 0,1 3-631 0 0,0-1 0 0 0,0 2 1 0 0,1 0-1 0 0,0 1 1 0 0,0 0-1 0 0,0 1 1 0 0,1 0-1 0 0,-2 3 631 0 0,-59 44-9644 0 0,56-38 3120 0 0</inkml:trace>
  <inkml:trace contextRef="#ctx0" brushRef="#br0" timeOffset="57261.55">1724 7103 12827 0 0,'0'0'893'0'0,"0"0"-69"0"0,0 0 15 0 0,0 0 59 0 0,0 0 11 0 0,0 0-90 0 0,-30 36-75 0 0,-91 114-69 0 0,117-146-620 0 0,0 0 1 0 0,0 0-1 0 0,1 0 0 0 0,-1 1 0 0 0,1-1 0 0 0,0 1 1 0 0,0-1-1 0 0,1 1 0 0 0,-1 0 0 0 0,1 0 0 0 0,0 0 1 0 0,1 1-1 0 0,-1-1 0 0 0,1 0 0 0 0,0 1 0 0 0,0 2-55 0 0,0 5 169 0 0,-1-6-116 0 0,1 0 0 0 0,0-1-1 0 0,0 1 1 0 0,1 0 0 0 0,-1 0-1 0 0,1 0 1 0 0,1 0 0 0 0,-1-1-1 0 0,1 1 1 0 0,0 0 0 0 0,1 0 0 0 0,0-1-1 0 0,0 1 1 0 0,0-1 0 0 0,1 0-1 0 0,0 1 1 0 0,0-1 0 0 0,1 0-1 0 0,-1-1 1 0 0,1 1 0 0 0,0-1-1 0 0,4 4-52 0 0,-2-4 89 0 0,-1-1-1 0 0,1 0 1 0 0,-1 0-1 0 0,1-1 0 0 0,0 1 1 0 0,0-1-1 0 0,1-1 1 0 0,-1 1-1 0 0,1-1 1 0 0,-1 0-1 0 0,1 0 0 0 0,0-1 1 0 0,0 0-1 0 0,-1 0 1 0 0,1-1-1 0 0,0 0 1 0 0,0 0-1 0 0,0-1 0 0 0,0 1 1 0 0,0-1-1 0 0,-1-1 1 0 0,1 1-1 0 0,0-1 1 0 0,-1-1-1 0 0,1 1 0 0 0,0-2-88 0 0,-1 1 87 0 0,1-1 0 0 0,-1 0 0 0 0,0-1 0 0 0,-1 1 0 0 0,1-1 0 0 0,-1 0-1 0 0,0-1 1 0 0,0 1 0 0 0,-1-1 0 0 0,1 0 0 0 0,-1 0 0 0 0,-1-1 0 0 0,1 1-1 0 0,-1-1 1 0 0,0 0 0 0 0,-1 0 0 0 0,1 0 0 0 0,-1 0 0 0 0,-1 0 0 0 0,1 0-1 0 0,-1 0 1 0 0,-1-1 0 0 0,1-2-87 0 0,-1-5-87 0 0,0 0 0 0 0,-1 0-1 0 0,0 0 1 0 0,-1 0 0 0 0,-1 0 0 0 0,0 0-1 0 0,-1 0 1 0 0,-1 1 0 0 0,0 0 0 0 0,-1 0-1 0 0,-1 0 1 0 0,-6-9 87 0 0,-27-33-3651 0 0,-11 10-4474 0 0,39 38 1844 0 0,4 4-551 0 0</inkml:trace>
  <inkml:trace contextRef="#ctx0" brushRef="#br0" timeOffset="58110.088">2039 7257 10122 0 0,'0'0'4006'0'0,"0"0"-2392"0"0,0 0-894 0 0,0 0-94 0 0,0 0-1 0 0,0 0-38 0 0,0 0-11 0 0,0 0-4 0 0,0 0-28 0 0,0 0-73 0 0,0 0-106 0 0,0 0-68 0 0,0 0-73 0 0,15 13-22 0 0,53 37-23 0 0,-63-46-114 0 0,0-1 1 0 0,0 1-1 0 0,1-1 0 0 0,-1 0 1 0 0,1-1-1 0 0,0 0 0 0 0,0 0 1 0 0,0 0-1 0 0,0 0 0 0 0,0-1 1 0 0,0 0-1 0 0,0 0 0 0 0,1-1 1 0 0,-1 0-1 0 0,0 0 0 0 0,3 0-65 0 0,6 0 206 0 0,2-4-28 0 0,-1 0 1 0 0,1 0 0 0 0,-1-2-1 0 0,0 0 1 0 0,0-1-1 0 0,0 0 1 0 0,-1-1-1 0 0,0-1 1 0 0,-1-1-1 0 0,0 0 1 0 0,0-1-1 0 0,-1 0 1 0 0,-1-1 0 0 0,0 0-1 0 0,0-1 1 0 0,-1 0-1 0 0,1-4-178 0 0,3-3 64 0 0,0-1-1 0 0,-1-1 0 0 0,-1-1 1 0 0,-1 0-1 0 0,-2 0 1 0 0,0-1-1 0 0,-1 0 1 0 0,-1-1-1 0 0,-1-4-63 0 0,0-70 187 0 0,-7 98-219 0 0,-1 0 1 0 0,0 0-1 0 0,0 0 0 0 0,0 0 1 0 0,0 0-1 0 0,1 0 1 0 0,-2 0-1 0 0,1 0 0 0 0,0 1 1 0 0,0-1-1 0 0,0 0 1 0 0,0 1-1 0 0,0-1 0 0 0,-1 1 1 0 0,1-1-1 0 0,0 1 1 0 0,0 0-1 0 0,-1-1 0 0 0,1 1 1 0 0,0 0-1 0 0,-1 0 1 0 0,1 0-1 0 0,0 0 0 0 0,-1 0 1 0 0,1 0-1 0 0,0 0 1 0 0,0 0-1 0 0,-1 1 0 0 0,1-1 1 0 0,0 0-1 0 0,0 1 1 0 0,-1-1-1 0 0,1 1 0 0 0,0 0 1 0 0,0-1-1 0 0,0 1 1 0 0,0 0-1 0 0,0 0 0 0 0,0-1 1 0 0,0 1-1 0 0,0 0 1 0 0,0 0-1 0 0,0 0 0 0 0,0 0 1 0 0,0 0-1 0 0,1 1 1 0 0,-1-1-1 0 0,0 0 0 0 0,1 0 1 0 0,-1 0-1 0 0,1 1 1 0 0,0-1 31 0 0,-5 7-64 0 0,2 0-1 0 0,-1 0 1 0 0,1 1 0 0 0,0-1 0 0 0,1 1 0 0 0,0 0 0 0 0,0 0 0 0 0,1 0 0 0 0,0 0-1 0 0,1 0 1 0 0,0 0 0 0 0,0 4 64 0 0,44 71-30 0 0,-40-77 43 0 0,0 0 1 0 0,0 1 0 0 0,1-2-1 0 0,-1 1 1 0 0,2 0 0 0 0,-1-1-1 0 0,1 0 1 0 0,0 0 0 0 0,0-1-1 0 0,1 0 1 0 0,-1 0 0 0 0,1 0-1 0 0,0-1 1 0 0,0 0 0 0 0,1 0-1 0 0,-1-1 1 0 0,1 0 0 0 0,0 0-1 0 0,0-1 1 0 0,0 0 0 0 0,0 0-1 0 0,0-1 1 0 0,1 0 0 0 0,-1-1 0 0 0,0 0-1 0 0,0 0 1 0 0,1 0 0 0 0,-1-1-1 0 0,0-1 1 0 0,0 1 0 0 0,0-1-1 0 0,0 0 1 0 0,0-1 0 0 0,0 0-1 0 0,5-3-13 0 0,5-9 124 0 0,0 0 0 0 0,-2-1-1 0 0,0-1 1 0 0,-1 0 0 0 0,0-1-1 0 0,-2-1 1 0 0,11-18-124 0 0,7-9 164 0 0,-5 10-154 0 0,-2-2 0 0 0,-1-1 0 0 0,-2 0 1 0 0,-2-2-1 0 0,-2 0 0 0 0,-1-1 0 0 0,-2-1 0 0 0,-2 0 1 0 0,-3-1-1 0 0,0 0 0 0 0,-3 0 0 0 0,-2-1 0 0 0,-2 0 1 0 0,-2-25-11 0 0,-1 58-28 0 0,0 0 1 0 0,0 0 0 0 0,-1 1 0 0 0,0-1-1 0 0,-1 0 1 0 0,-1 1 0 0 0,1 0 0 0 0,-2 0-1 0 0,0 0 1 0 0,0 0 0 0 0,-1 1 0 0 0,0 0-1 0 0,-1 0 1 0 0,-3-3 27 0 0,9 12-20 0 0,0-1 0 0 0,-1 1-1 0 0,1 0 1 0 0,-1 0 0 0 0,1 0-1 0 0,-1 0 1 0 0,1 0 0 0 0,-1 1-1 0 0,0-1 1 0 0,0 0 0 0 0,1 1 0 0 0,-1-1-1 0 0,0 1 1 0 0,0 0 0 0 0,0-1-1 0 0,1 1 1 0 0,-1 0 0 0 0,0 0 0 0 0,0 0-1 0 0,0 1 1 0 0,0-1 0 0 0,1 0-1 0 0,-1 1 1 0 0,0-1 0 0 0,0 1-1 0 0,1-1 1 0 0,-1 1 0 0 0,0 0 0 0 0,1 0-1 0 0,-1 0 1 0 0,1 0 0 0 0,-1 0-1 0 0,1 0 1 0 0,-1 0 0 0 0,1 0-1 0 0,0 1 1 0 0,-1-1 0 0 0,1 1 0 0 0,0-1-1 0 0,-1 2 21 0 0,-41 69-480 0 0,42-70 495 0 0,-11 29 3 0 0,2 0 1 0 0,0 1-1 0 0,3 0 1 0 0,0 1-1 0 0,2 0 1 0 0,2 0-1 0 0,0 0 1 0 0,3 0-1 0 0,1 0 1 0 0,1 0 0 0 0,3 13-19 0 0,0-16 8 0 0,2 1 0 0 0,1-1 1 0 0,1-1-1 0 0,1 1 1 0 0,2-1-1 0 0,1-1 1 0 0,1-1-1 0 0,2 0 1 0 0,0 0-1 0 0,2-2 0 0 0,1 0 1 0 0,12 12-9 0 0,-21-26-21 0 0,0-1 0 0 0,1 0-1 0 0,0-1 1 0 0,1 0 0 0 0,-1-1 0 0 0,2-1 0 0 0,-1 1-1 0 0,1-2 1 0 0,0 0 0 0 0,1 0 0 0 0,0-2 0 0 0,-1 1 0 0 0,1-2-1 0 0,1 0 1 0 0,-1 0 0 0 0,0-1 0 0 0,13-1 21 0 0,-26-2-162 0 0,0 0 1 0 0,0 0-1 0 0,0 0 1 0 0,0 0 0 0 0,-1 0-1 0 0,1 0 1 0 0,0 0-1 0 0,0 0 1 0 0,-1-1-1 0 0,1 1 1 0 0,-1 0-1 0 0,1 0 1 0 0,-1-1-1 0 0,1 1 1 0 0,-1 0-1 0 0,0-1 1 0 0,0 1 0 0 0,1-1-1 0 0,-1 1 1 0 0,0 0-1 0 0,0-1 1 0 0,-1 1-1 0 0,1 0 1 0 0,0-1-1 0 0,0 1 1 0 0,-1-1-1 0 0,1 1 1 0 0,-1 0-1 0 0,1 0 1 0 0,-1-1-1 0 0,1 1 1 0 0,-1 0 0 0 0,0 0-1 0 0,0 0 1 0 0,1-1-1 0 0,-1 1 1 0 0,0 0-1 0 0,0 0 1 0 0,0 0-1 0 0,0 1 1 0 0,0-1-1 0 0,-1 0 162 0 0,-22-20-8971 0 0,13 16 456 0 0</inkml:trace>
  <inkml:trace contextRef="#ctx0" brushRef="#br0" timeOffset="58351.466">2642 6547 17268 0 0,'0'0'1463'0'0,"0"0"-998"0"0,0 0-204 0 0,0 0 198 0 0,0 0 111 0 0,0 0 6 0 0,0 0-72 0 0,37-4-76 0 0,118-15-40 0 0,268-61 1260 0 0,-202 33-5814 0 0,-180 39-1252 0 0,-14 0-5963 0 0</inkml:trace>
  <inkml:trace contextRef="#ctx0" brushRef="#br0" timeOffset="59125.038">4133 6267 5297 0 0,'0'0'1941'0'0,"0"0"-486"0"0,0 0-69 0 0,0 0 57 0 0,0 0-58 0 0,0 0-209 0 0,0 0-234 0 0,0 0-205 0 0,0 0-152 0 0,0 0-82 0 0,0 0 21 0 0,0 0 70 0 0,0 0 111 0 0,9-2 111 0 0,73-41 1610 0 0,-65 27-2231 0 0,-1-1-1 0 0,-1-1 0 0 0,0 0 0 0 0,-1-1 0 0 0,-1-1 1 0 0,-1 0-1 0 0,-1 0 0 0 0,-1-2 0 0 0,0 1 1 0 0,-2-1-1 0 0,1-6-194 0 0,-2-2 106 0 0,-6 29-132 0 0,-1 1-66 0 0,1 24-883 0 0,28 126 895 0 0,59 218 279 0 0,-70-301-195 0 0,-2 0 0 0 0,-3 0 0 0 0,-3 2 0 0 0,-3-1 0 0 0,-3 1 0 0 0,-4 0 0 0 0,-2 0 0 0 0,-3-1 0 0 0,-3 1 0 0 0,-3-1 0 0 0,-3-1 0 0 0,-5 6-4 0 0,3-25-27 0 0,-3-2 0 0 0,-1 0 0 0 0,-3-1 0 0 0,-1-1 0 0 0,-2-1 1 0 0,-2-2-1 0 0,-2 0 0 0 0,-6 2 27 0 0,34-39 13 0 0,0-1 0 0 0,0 1 0 0 0,0-1 1 0 0,-1 0-1 0 0,0 0 0 0 0,0 0 0 0 0,0 0 0 0 0,0 0 1 0 0,0 0-1 0 0,0-1 0 0 0,-1 0 0 0 0,1 0 0 0 0,-1 0 0 0 0,0 0 1 0 0,1 0-1 0 0,-1-1 0 0 0,0 1 0 0 0,0-1 0 0 0,0 0 1 0 0,0 0-1 0 0,0-1 0 0 0,0 1 0 0 0,-1-1 0 0 0,1 0 0 0 0,0 0 1 0 0,0 0-1 0 0,0-1 0 0 0,0 1 0 0 0,0-1 0 0 0,0 0 0 0 0,0 0 1 0 0,0-1-1 0 0,0 1 0 0 0,-2-2-13 0 0,-1-9 15 0 0,1-1-1 0 0,0 0 1 0 0,1 0-1 0 0,0-1 1 0 0,1 0 0 0 0,0 0-1 0 0,2 0 1 0 0,-1 0 0 0 0,2 0-1 0 0,0 0 1 0 0,0 0-1 0 0,2-1 1 0 0,1-11-15 0 0,-2 13 15 0 0,4-42 35 0 0,2 1 1 0 0,3 0-1 0 0,2 1 0 0 0,2 0 0 0 0,2 0 0 0 0,3 2 0 0 0,14-28-50 0 0,-19 46 42 0 0,2 0 0 0 0,1 1 0 0 0,1 1-1 0 0,1 0 1 0 0,2 1 0 0 0,2 1 0 0 0,0 2 0 0 0,2 0 0 0 0,0 1-1 0 0,2 1 1 0 0,6-3-42 0 0,-26 24-101 0 0,0 0-1 0 0,0 1 1 0 0,0-1-1 0 0,0 1 1 0 0,1 1-1 0 0,-1-1 1 0 0,1 1-1 0 0,-1 0 1 0 0,1 0-1 0 0,0 1 1 0 0,0 0-1 0 0,0 0 1 0 0,-1 1-1 0 0,1 0 1 0 0,0 0-1 0 0,0 1 1 0 0,1-1 101 0 0,19 14-4141 0 0,-15-6-2861 0 0,-6-4-3835 0 0</inkml:trace>
  <inkml:trace contextRef="#ctx0" brushRef="#br0" timeOffset="59290.964">4995 6665 18940 0 0,'0'0'755'0'0,"0"0"-170"0"0,0 0 17 0 0,0 0 57 0 0,0 0-38 0 0,0 0-114 0 0,0 0-166 0 0,-4 31-129 0 0,-10 97-130 0 0,14-71-266 0 0,21-19-1905 0 0,-8-31-8241 0 0,-12-7 5316 0 0,0-4-673 0 0</inkml:trace>
  <inkml:trace contextRef="#ctx0" brushRef="#br0" timeOffset="59469.362">4835 6481 7034 0 0,'0'0'3000'0'0,"0"0"-231"0"0,0 0-457 0 0,0 0-759 0 0,0 0-737 0 0,0 0-512 0 0,0 0-296 0 0,0 0-216 0 0,-55-196-288 0 0,64 193-425 0 0,0-1-767 0 0,6 4-1225 0 0,-1 0-1912 0 0,-6 0-1920 0 0</inkml:trace>
  <inkml:trace contextRef="#ctx0" brushRef="#br0" timeOffset="59720.442">5606 6378 16556 0 0,'0'0'1082'0'0,"0"0"-189"0"0,0 0 73 0 0,0 0 164 0 0,0 0-28 0 0,0 0-157 0 0,0 0-205 0 0,0 0-204 0 0,0 0-122 0 0,0 0-127 0 0,0 0-74 0 0,-2 35-53 0 0,-10 109-89 0 0,-3-56 5 0 0,-38 77-652 0 0,-19-78-4742 0 0,48-78 406 0 0,0-7-3842 0 0,19-2 6481 0 0,0 0-1065 0 0</inkml:trace>
  <inkml:trace contextRef="#ctx0" brushRef="#br0" timeOffset="59955.411">5328 6635 2505 0 0,'0'0'3424'0'0,"0"0"-356"0"0,0 0-421 0 0,0 0-405 0 0,0 0-338 0 0,0 0-322 0 0,0 0-322 0 0,0 0-264 0 0,0 0-200 0 0,0 0-166 0 0,0 0-130 0 0,0 0-81 0 0,0 0-79 0 0,11-22-28 0 0,36-69 0 0 0,-47 90-302 0 0,0 0-1 0 0,1 0 1 0 0,-1 0 0 0 0,0 0 0 0 0,0 0-1 0 0,1 0 1 0 0,-1 0 0 0 0,1 0 0 0 0,-1 0-1 0 0,1 0 1 0 0,-1 0 0 0 0,1 0 0 0 0,-1 0-1 0 0,1 0 1 0 0,0 1 0 0 0,-1-1 0 0 0,1 0-1 0 0,0 0 1 0 0,0 1 0 0 0,0-1 0 0 0,0 1-1 0 0,-1-1 1 0 0,1 1 0 0 0,0-1 0 0 0,0 1-1 0 0,0-1 1 0 0,0 1 0 0 0,0 0 0 0 0,0-1 0 0 0,0 1-1 0 0,0 0 1 0 0,0 0 0 0 0,0 0 0 0 0,1 0-1 0 0,-1 0 1 0 0,0 0 0 0 0,0 0 0 0 0,0 0-1 0 0,0 1 1 0 0,0-1 0 0 0,0 0 0 0 0,0 0-1 0 0,0 1 1 0 0,0-1 0 0 0,0 1 0 0 0,0-1-1 0 0,-1 1 1 0 0,2 0-10 0 0,2 1 88 0 0,267 120 1016 0 0,-145-67-2380 0 0,-37-40-6664 0 0,-70-19-1306 0 0,-15 0 3111 0 0</inkml:trace>
  <inkml:trace contextRef="#ctx0" brushRef="#br0" timeOffset="60622.171">5963 6562 2817 0 0,'0'0'1625'0'0,"0"0"-635"0"0,0 0-23 0 0,0 0 132 0 0,0 0 104 0 0,0 0 122 0 0,0 0 182 0 0,0 0 185 0 0,0 0 88 0 0,0 0-44 0 0,0 0-176 0 0,0 0-265 0 0,0 0-287 0 0,31-11-269 0 0,92-33-185 0 0,-121 44-531 0 0,1 0-1 0 0,-1 0 1 0 0,0-1 0 0 0,0 1 0 0 0,0-1 0 0 0,0 1 0 0 0,0-1-1 0 0,0 0 1 0 0,0 0 0 0 0,0 0 0 0 0,-1 0 0 0 0,1 0 0 0 0,0 0-1 0 0,0 0 1 0 0,-1-1 0 0 0,1 1 0 0 0,-1-1 0 0 0,1 1 0 0 0,-1-1-1 0 0,0 1 1 0 0,1-1 0 0 0,-1 0 0 0 0,0 0 0 0 0,0 1 0 0 0,0-1-1 0 0,0 0 1 0 0,0-1-23 0 0,1-5 124 0 0,2-2-67 0 0,1 0 1 0 0,-2 0-1 0 0,1 0 0 0 0,-1-1 1 0 0,-1 1-1 0 0,0-1 0 0 0,0 0 1 0 0,-1 1-1 0 0,-1-1 0 0 0,0 0 1 0 0,0-2-58 0 0,-2 10-46 0 0,0 0 0 0 0,0 1 0 0 0,0-1 0 0 0,-1 1 0 0 0,1 0 0 0 0,-1 0 0 0 0,1 0 0 0 0,-1 0 0 0 0,0 0 0 0 0,0 1 0 0 0,1-1 0 0 0,-1 1 0 0 0,0-1 0 0 0,-1 1 0 0 0,1 0 0 0 0,0 0 0 0 0,0 1 0 0 0,0-1 0 0 0,-1 1 0 0 0,1 0 0 0 0,0-1 0 0 0,0 1 0 0 0,-1 1 0 0 0,1-1 0 0 0,0 0 0 0 0,0 1 0 0 0,-1 0 0 0 0,1-1 0 0 0,0 1 0 0 0,0 1 0 0 0,0-1 0 0 0,0 0 1 0 0,0 1-1 0 0,0-1 0 0 0,0 1 0 0 0,1 0 46 0 0,-9 6-162 0 0,1 0 0 0 0,1 1 0 0 0,0 0 1 0 0,0 1-1 0 0,1 0 0 0 0,0 0 0 0 0,0 1 0 0 0,2-1 1 0 0,-1 2-1 0 0,1-1 0 0 0,1 1 0 0 0,0 0 1 0 0,0 0-1 0 0,1 0 0 0 0,1 1 0 0 0,0-1 0 0 0,1 1 1 0 0,0 0-1 0 0,1 0 0 0 0,1 0 0 0 0,0 0 1 0 0,0-1-1 0 0,2 10 162 0 0,-1-16-178 0 0,0 1 0 0 0,1-1 0 0 0,-1 0-1 0 0,1 1 1 0 0,0-1 0 0 0,1 0 0 0 0,-1-1 0 0 0,1 1 0 0 0,1 0 0 0 0,-1-1 0 0 0,1 1 0 0 0,0-1 0 0 0,0 0 0 0 0,0 0 0 0 0,1-1 0 0 0,-1 1-1 0 0,1-1 1 0 0,0 0 0 0 0,1-1 0 0 0,-1 1 0 0 0,1-1 0 0 0,-1 0 0 0 0,1 0 0 0 0,0 0 0 0 0,0-1 0 0 0,0 0 0 0 0,0-1 0 0 0,1 1-1 0 0,-1-1 1 0 0,1 0 0 0 0,-1 0 0 0 0,0-1 0 0 0,1 0 0 0 0,0 0 178 0 0,1 0-5 0 0,-1 0 1 0 0,1-1-1 0 0,0 0 0 0 0,-1 0 0 0 0,1 0 1 0 0,-1-1-1 0 0,1-1 0 0 0,-1 1 1 0 0,0-1-1 0 0,0 0 0 0 0,5-3 5 0 0,24-17 162 0 0,-1-1 0 0 0,-1-2 0 0 0,-1-1 1 0 0,-1-1-1 0 0,3-7-162 0 0,75-100 3635 0 0,-92 95-167 0 0,-18 39-2581 0 0,0 1-124 0 0,-32 38 42 0 0,27-30-892 0 0,0 0 0 0 0,0 1 0 0 0,0-1 0 0 0,1 1 0 0 0,1 0 0 0 0,0 1 0 0 0,0-1 0 0 0,0 0 0 0 0,1 1 0 0 0,1 0 0 0 0,-1-1 0 0 0,2 1 0 0 0,-1 0 0 0 0,2 9 87 0 0,1-16 24 0 0,0 0 0 0 0,0 0 0 0 0,0 0 0 0 0,1 0-1 0 0,-1 0 1 0 0,1 0 0 0 0,0-1 0 0 0,-1 1-1 0 0,1-1 1 0 0,0 0 0 0 0,1 0 0 0 0,-1 0-1 0 0,0 0 1 0 0,1 0 0 0 0,-1-1 0 0 0,0 0-1 0 0,1 0 1 0 0,0 0 0 0 0,-1 0 0 0 0,1 0-1 0 0,0 0 1 0 0,-1-1 0 0 0,1 0 0 0 0,0 0 0 0 0,0 0-1 0 0,-1 0 1 0 0,1-1 0 0 0,0 1 0 0 0,0-1-1 0 0,-1 0 1 0 0,1 0 0 0 0,-1-1 0 0 0,1 1-1 0 0,-1 0 1 0 0,1-1 0 0 0,-1 0 0 0 0,0 0-1 0 0,0 0 1 0 0,0 0 0 0 0,0-1 0 0 0,0 1 0 0 0,-1-1-1 0 0,1 0 1 0 0,0 0-24 0 0,31-37 421 0 0,-1-2 1 0 0,-3-1-1 0 0,-1-1 0 0 0,-2-2 1 0 0,-3 0-1 0 0,-1-2 1 0 0,-2 0-1 0 0,6-27-421 0 0,-24 66-1 0 0,3-3-63 0 0,-1-1-1 0 0,0 0 1 0 0,-1-1-1 0 0,0 1 1 0 0,-1-1-1 0 0,-1 1 1 0 0,0-1-1 0 0,-1 0 1 0 0,-1 0-1 0 0,0 0 1 0 0,0 0-1 0 0,-1 0 1 0 0,-1 1-1 0 0,-1-1 1 0 0,0 0-1 0 0,0 1 1 0 0,-2 0-1 0 0,1 0 1 0 0,-2 0 0 0 0,0 0-1 0 0,0 1 1 0 0,-1 0-1 0 0,-4-5 65 0 0,8 14-25 0 0,0-1 0 0 0,0 1 1 0 0,0 0-1 0 0,-1 0 0 0 0,1 0 0 0 0,-1 0 0 0 0,0 1 0 0 0,0-1 1 0 0,0 1-1 0 0,0 0 0 0 0,0 0 0 0 0,0 0 0 0 0,-1 1 0 0 0,1 0 0 0 0,-1-1 1 0 0,1 2-1 0 0,-1-1 0 0 0,1 0 0 0 0,-1 1 0 0 0,0 0 0 0 0,1 0 1 0 0,-1 0-1 0 0,1 1 0 0 0,-1 0 0 0 0,1-1 0 0 0,-1 1 0 0 0,1 1 0 0 0,-1-1 1 0 0,1 1-1 0 0,0 0 0 0 0,0 0 0 0 0,0 0 0 0 0,0 0 0 0 0,0 1 1 0 0,-2 1 24 0 0,-8 11-9 0 0,0 0-1 0 0,1 1 1 0 0,1 0 0 0 0,0 1 0 0 0,1 0 0 0 0,1 1 0 0 0,1 0 0 0 0,0 1 0 0 0,1 0 0 0 0,1 0 0 0 0,1 1 0 0 0,1 0 0 0 0,1 0-1 0 0,0 0 1 0 0,2 1 0 0 0,0-1 0 0 0,1 1 0 0 0,1-1 0 0 0,1 1 0 0 0,1-1 0 0 0,2 6 9 0 0,-1-11 24 0 0,1-1 1 0 0,0 0-1 0 0,1 0 1 0 0,1 0-1 0 0,0-1 0 0 0,1 0 1 0 0,0 0-1 0 0,1 0 1 0 0,0-1-1 0 0,1-1 0 0 0,1 1 1 0 0,-1-1-1 0 0,2-1 1 0 0,0 0-1 0 0,0 0 1 0 0,0-1-1 0 0,1-1 0 0 0,1 0 1 0 0,0 0-1 0 0,0-1 1 0 0,0-1-1 0 0,0 0 0 0 0,1-1 1 0 0,0-1-1 0 0,0 0 1 0 0,4 0-25 0 0,11 0-70 0 0,-1-1 0 0 0,1-1 0 0 0,0-1 0 0 0,0-2 0 0 0,0-1 1 0 0,-1-1-1 0 0,1-2 0 0 0,-1-1 0 0 0,14-5 70 0 0,19-9-4237 0 0,-3-6-3912 0 0,-40 18-2280 0 0</inkml:trace>
  <inkml:trace contextRef="#ctx0" brushRef="#br0" timeOffset="61630.081">8005 5991 6785 0 0,'0'0'1820'0'0,"0"0"-269"0"0,0 0-145 0 0,0 0 7 0 0,0 0-34 0 0,0 0-124 0 0,0 0-115 0 0,0 0-99 0 0,0 0-127 0 0,-32-3-157 0 0,-98-4-151 0 0,128 6-582 0 0,-1 1 1 0 0,1 0-1 0 0,-1-1 1 0 0,1 1-1 0 0,-1 0 1 0 0,1 0 0 0 0,-1 0-1 0 0,0 0 1 0 0,1 1-1 0 0,-1-1 1 0 0,1 1-1 0 0,0 0 1 0 0,-1-1-1 0 0,1 1 1 0 0,-1 0-1 0 0,1 0 1 0 0,0 1-1 0 0,0-1 1 0 0,0 0-1 0 0,0 1 1 0 0,0-1-1 0 0,0 1 1 0 0,0 0-1 0 0,0 0 1 0 0,0-1-1 0 0,1 1 1 0 0,-2 2-25 0 0,-3 5 109 0 0,-10 10-37 0 0,2 1 0 0 0,0 0 0 0 0,1 1 0 0 0,2 1 0 0 0,0 0 0 0 0,1 0 0 0 0,1 1 0 0 0,1 1 0 0 0,1-1 0 0 0,1 1 0 0 0,1 0 0 0 0,1 1 0 0 0,2-1 0 0 0,0 1 0 0 0,2-1 0 0 0,0 1 0 0 0,3 17-72 0 0,-2-35 23 0 0,1-1 1 0 0,-1 1-1 0 0,1 0 0 0 0,0 0 1 0 0,1-1-1 0 0,-1 1 0 0 0,1-1 1 0 0,1 0-1 0 0,-1 0 0 0 0,1 0 1 0 0,0 0-1 0 0,0-1 0 0 0,1 1 1 0 0,0-1-1 0 0,0 0 0 0 0,0-1 1 0 0,0 1-1 0 0,1-1 0 0 0,0 0 1 0 0,0 0-1 0 0,0-1 0 0 0,0 0 0 0 0,0 0 1 0 0,1 0-1 0 0,0-1 0 0 0,-1 0 1 0 0,1 0-1 0 0,0-1 0 0 0,0 1 1 0 0,0-2-1 0 0,0 1 0 0 0,0-1 1 0 0,0 0-1 0 0,0 0 0 0 0,0-1 1 0 0,0 0-1 0 0,0 0 0 0 0,-1-1 1 0 0,1 0-1 0 0,0 0 0 0 0,-1 0 1 0 0,1-1-1 0 0,5-3-23 0 0,8-10 128 0 0,-1-2-1 0 0,0 0 1 0 0,-1-1-1 0 0,-1-1 1 0 0,-1-1 0 0 0,-1 0-1 0 0,-1-1 1 0 0,-1 0-1 0 0,-1-1 1 0 0,0 0 0 0 0,-2-1-1 0 0,-1-1 1 0 0,3-15-128 0 0,-2 11-14 0 0,-1-1 0 0 0,-2 0 0 0 0,-1 0 0 0 0,-2-1 0 0 0,0 0 1 0 0,-3 0-1 0 0,0-13 14 0 0,-18-8 14 0 0,7 65-1418 0 0,9-1 1396 0 0,1 0-1 0 0,1 0 1 0 0,0 0 0 0 0,1 0-1 0 0,0 0 1 0 0,0 0 0 0 0,1 0 0 0 0,1-1-1 0 0,0 0 1 0 0,1 1 0 0 0,0-1-1 0 0,0-1 1 0 0,1 1 0 0 0,1-1-1 0 0,-1 0 1 0 0,2-1 0 0 0,0 1 0 0 0,0-1-1 0 0,0-1 1 0 0,1 0 0 0 0,0 0-1 0 0,1-1 1 0 0,0 0 0 0 0,0 0-1 0 0,0-1 1 0 0,1 0 0 0 0,0-1 0 0 0,0-1-1 0 0,0 0 1 0 0,1 0 0 0 0,-1-1-1 0 0,1 0 1 0 0,0-1 0 0 0,0 0 0 0 0,0-1-1 0 0,1-1 9 0 0,9 0 116 0 0,-8 1 5 0 0,-1 0 0 0 0,1-2 0 0 0,0 0 0 0 0,0 0 0 0 0,-1-2 0 0 0,1 1 0 0 0,-1-2 0 0 0,0 0 0 0 0,2-1-121 0 0,17-12 123 0 0,-1-2 1 0 0,0-2 0 0 0,-2 0 0 0 0,-1-2 0 0 0,0-1 0 0 0,-2-2 0 0 0,-1 0 0 0 0,-1-2 0 0 0,16-23-124 0 0,0 3 42 0 0,-39 47-48 0 0,-1 0 1 0 0,1 0-1 0 0,-1 0 1 0 0,1-1-1 0 0,-1 1 1 0 0,1 0-1 0 0,-1 0 0 0 0,1 1 1 0 0,0-1-1 0 0,0 0 1 0 0,-1 0-1 0 0,1 0 1 0 0,0 0-1 0 0,0 1 0 0 0,0-1 1 0 0,0 0-1 0 0,0 1 1 0 0,0-1-1 0 0,0 1 0 0 0,0-1 1 0 0,0 1-1 0 0,0-1 1 0 0,1 1-1 0 0,-1 0 1 0 0,0-1-1 0 0,0 1 0 0 0,0 0 1 0 0,0 0-1 0 0,1 0 1 0 0,-1 0-1 0 0,0 0 0 0 0,0 0 1 0 0,0 0-1 0 0,0 1 1 0 0,1-1-1 0 0,-1 0 1 0 0,0 1-1 0 0,0-1 0 0 0,0 1 1 0 0,0-1-1 0 0,0 1 1 0 0,0-1-1 0 0,0 1 6 0 0,10 19 4 0 0,0 0 0 0 0,1-1 0 0 0,1-1-1 0 0,1 0 1 0 0,0-1 0 0 0,1 0 0 0 0,1-1 0 0 0,1-1 0 0 0,17 12-4 0 0,-17-14-38 0 0,0 0 1 0 0,0-2 0 0 0,2 0-1 0 0,-1-1 1 0 0,1-1 0 0 0,1-1-1 0 0,0 0 1 0 0,8 1 37 0 0,3-17-3208 0 0,-17-10-6238 0 0,-12 16 7366 0 0,3-3-7982 0 0</inkml:trace>
  <inkml:trace contextRef="#ctx0" brushRef="#br0" timeOffset="61883.195">9507 5630 12123 0 0,'0'0'1353'0'0,"0"0"-66"0"0,0 0 69 0 0,0 0-33 0 0,0 0-206 0 0,0 0-223 0 0,-29 32-187 0 0,-93 102-164 0 0,-13 15 299 0 0,-272 312-1110 0 0,395-448-37 0 0,2 0 1 0 0,0 1 0 0 0,1 0 0 0 0,0 1 0 0 0,1-1 0 0 0,0 2 0 0 0,1-1 0 0 0,-1 7 304 0 0,8-21-148 0 0,-1 0 0 0 0,1-1 0 0 0,0 1 0 0 0,-1 0 0 0 0,1 0 0 0 0,0 0 0 0 0,0 0 0 0 0,-1 0 0 0 0,1 0 0 0 0,0 0 0 0 0,0 0 0 0 0,0 0 0 0 0,0-1 0 0 0,0 1 0 0 0,0 0 0 0 0,0 0 0 0 0,1 0-1 0 0,-1 0 1 0 0,0 0 0 0 0,0 0 0 0 0,1 0 0 0 0,-1 0 0 0 0,1-1 0 0 0,-1 1 0 0 0,1 0 0 0 0,-1 0 0 0 0,1-1 0 0 0,-1 1 0 0 0,1 0 0 0 0,0 0 0 0 0,-1-1 0 0 0,1 1 0 0 0,0-1 0 0 0,-1 1 0 0 0,1-1 0 0 0,0 1 0 0 0,0-1 0 0 0,0 1 0 0 0,0-1 0 0 0,-1 0 0 0 0,1 1 0 0 0,0-1 0 0 0,0 0 0 0 0,0 0 0 0 0,0 0 0 0 0,0 1 0 0 0,0-1 0 0 0,0 0 0 0 0,0 0-1 0 0,0-1 1 0 0,0 1 0 0 0,0 0 0 0 0,-1 0 0 0 0,1 0 0 0 0,0-1 0 0 0,0 1 148 0 0,49-18-9423 0 0,-39 14 8292 0 0</inkml:trace>
  <inkml:trace contextRef="#ctx0" brushRef="#br0" timeOffset="62142.679">9658 5858 9394 0 0,'0'0'4144'0'0,"0"0"-2112"0"0,0 0-742 0 0,0 0-79 0 0,0 0-125 0 0,0 0-204 0 0,0 0-166 0 0,0 0-76 0 0,0 0-53 0 0,0 0-47 0 0,0 0-74 0 0,0 0-121 0 0,0 0-77 0 0,-6 28-101 0 0,-16 86-75 0 0,15 13-839 0 0,17-96-1776 0 0,-5-22-1463 0 0,2-4-4362 0 0,-1-2 92 0 0</inkml:trace>
  <inkml:trace contextRef="#ctx0" brushRef="#br0" timeOffset="62395.571">9711 5332 15075 0 0,'0'0'848'0'0,"0"0"-335"0"0,0 0-313 0 0,0 0-184 0 0,0 0-321 0 0,0 0-271 0 0,0 0-32 0 0,0 0 8 0 0,0 0-64 0 0,0 0-512 0 0,0 0-1017 0 0,0 0-1840 0 0,0 0-2464 0 0</inkml:trace>
  <inkml:trace contextRef="#ctx0" brushRef="#br0" timeOffset="62640.038">10424 5549 11747 0 0,'0'0'3028'0'0,"0"0"-1071"0"0,0 0-534 0 0,0 0-214 0 0,0 0-253 0 0,0 0-209 0 0,0 0-121 0 0,0 0-89 0 0,0 0-57 0 0,-32 19-85 0 0,-99 61-103 0 0,-2 23 227 0 0,83-41-658 0 0,49-60 102 0 0,0-1-1 0 0,0 1 0 0 0,0 0 0 0 0,0 0 1 0 0,0 0-1 0 0,1 0 0 0 0,-1 0 0 0 0,1 0 0 0 0,0 0 1 0 0,-1 0-1 0 0,1 1 0 0 0,0-1 0 0 0,0 0 1 0 0,0 0-1 0 0,1 0 0 0 0,-1 0 0 0 0,0 0 1 0 0,1 0-1 0 0,-1 0 0 0 0,1 0 0 0 0,0 0 0 0 0,0 0 1 0 0,0 0-1 0 0,0 0 0 0 0,0 0 0 0 0,0-1 1 0 0,0 1-1 0 0,0 0 0 0 0,1-1 0 0 0,-1 1 1 0 0,1-1-1 0 0,-1 1 0 0 0,1-1 0 0 0,0 0 0 0 0,0 1 38 0 0,88 40-815 0 0,-78-38 782 0 0,0 1 0 0 0,0 0-1 0 0,0 0 1 0 0,-1 1 0 0 0,1 0-1 0 0,-2 1 1 0 0,1 1 0 0 0,9 8 33 0 0,-19-15 31 0 0,0 0 1 0 0,0 0-1 0 0,1 0 1 0 0,-1 0-1 0 0,0 0 1 0 0,-1 0-1 0 0,1 1 1 0 0,0-1-1 0 0,0 1 1 0 0,0-1-1 0 0,-1 0 1 0 0,1 1 0 0 0,-1-1-1 0 0,1 1 1 0 0,-1-1-1 0 0,0 1 1 0 0,1-1-1 0 0,-1 1 1 0 0,0 0-1 0 0,0-1 1 0 0,0 1-1 0 0,0-1 1 0 0,0 1-1 0 0,-1-1 1 0 0,1 1-1 0 0,0-1 1 0 0,-1 1-1 0 0,1-1 1 0 0,-1 1-1 0 0,0-1 1 0 0,1 1-1 0 0,-1-1 1 0 0,0 0-1 0 0,0 1 1 0 0,0-1-1 0 0,0 0 1 0 0,0 0-1 0 0,0 0 1 0 0,0 0-1 0 0,0 1 1 0 0,0-2-1 0 0,-1 1 1 0 0,1 0-1 0 0,0 0 1 0 0,-1 0-1 0 0,1 0 1 0 0,-2 0-32 0 0,-70 26-621 0 0,58-24-689 0 0,4-1-1167 0 0,1-1-3311 0 0,0-1-5423 0 0</inkml:trace>
  <inkml:trace contextRef="#ctx0" brushRef="#br0" timeOffset="64425.528">9726 5214 19396 0 0,'0'0'832'0'0,"0"0"-200"0"0,0 0-239 0 0,0 0-129 0 0,0 0 0 0 0,0 0-8 0 0,0 0-64 0 0,0 0-48 0 0,0 0-136 0 0,0 0-184 0 0,0 0-304 0 0,0 0-689 0 0,-2 0-863 0 0,2 7-1065 0 0,0 1-2248 0 0,0-1-4737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2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2801 0 0,'0'0'2260'0'0,"0"0"-718"0"0,0 0-265 0 0,0 0 120 0 0,0 0 142 0 0,0 0 32 0 0,0 0-94 0 0,0 0-187 0 0,0 0-198 0 0,0 0-180 0 0,0 0-178 0 0,3-3 1144 0 0,5 26-1246 0 0,-2-19-4041 0 0,4-1-3395 0 0,-4 0-3385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5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 58 6001 0 0,'0'0'3020'0'0,"0"0"-1507"0"0,0 0-413 0 0,0 0 41 0 0,0 0 103 0 0,0 0 90 0 0,0 0 9 0 0,0 0-150 0 0,0 0-239 0 0,0 0-251 0 0,0 0-246 0 0,-3-11-194 0 0,-11-36-121 0 0,8 80 354 0 0,-13 501 782 0 0,18-509-2162 0 0,8 92 1591 0 0,8-85-4854 0 0,13-8-5325 0 0,-26-24 1086 0 0</inkml:trace>
  <inkml:trace contextRef="#ctx0" brushRef="#br0" timeOffset="250.739">0 732 7001 0 0,'0'0'2562'0'0,"0"0"-2047"0"0,0 0-567 0 0,0 0 390 0 0,0 0 552 0 0,0 0 328 0 0,0 0 88 0 0,0 0-93 0 0,0 0-203 0 0,38-3-241 0 0,121-10-201 0 0,24-19 473 0 0,-138 22-950 0 0,-9 1-251 0 0,0 2-1 0 0,0 1 0 0 0,1 2 1 0 0,0 1-1 0 0,0 2 0 0 0,2 1 161 0 0,-16 7-2357 0 0,-12 4-3685 0 0,-8-4-3065 0 0</inkml:trace>
  <inkml:trace contextRef="#ctx0" brushRef="#br0" timeOffset="635.743">122 1111 6489 0 0,'0'0'1389'0'0,"0"0"-454"0"0,0 0 101 0 0,0 0 303 0 0,0 0 212 0 0,0 0-32 0 0,0 0-227 0 0,31-19-304 0 0,98-61-292 0 0,-58 50-2 0 0,-69 29-686 0 0,0 0 1 0 0,0 0-1 0 0,0 0 0 0 0,0 1 1 0 0,0-1-1 0 0,0 0 1 0 0,0 1-1 0 0,1 0 0 0 0,-1-1 1 0 0,0 1-1 0 0,0 0 1 0 0,1 0-1 0 0,-1 0 0 0 0,0 0 1 0 0,0 1-1 0 0,1-1 1 0 0,-1 1-1 0 0,0-1 0 0 0,0 1 1 0 0,0 0-1 0 0,0-1 1 0 0,1 1-1 0 0,-1 1 0 0 0,-1-1 1 0 0,1 0-1 0 0,0 0 1 0 0,0 1-1 0 0,0-1 0 0 0,-1 1 1 0 0,1-1-1 0 0,0 1 1 0 0,-1 0-1 0 0,0-1 0 0 0,1 1 1 0 0,-1 0-1 0 0,0 0 0 0 0,0 0 1 0 0,0 0-1 0 0,0 0 1 0 0,0 0-1 0 0,-1 1 0 0 0,1-1 1 0 0,-1 0-1 0 0,1 1-8 0 0,-3 9 108 0 0,0-1 0 0 0,-1 1 0 0 0,-1-1 0 0 0,0 1 0 0 0,0-1-1 0 0,-1 0 1 0 0,0-1 0 0 0,-1 1 0 0 0,-1-1 0 0 0,1 0 0 0 0,-1-1-1 0 0,-1 0 1 0 0,0 0 0 0 0,0 0 0 0 0,-6 4-108 0 0,-44 59 429 0 0,47-56-331 0 0,8-13-81 0 0,-1 1 1 0 0,1 0-1 0 0,0-1 0 0 0,1 1 1 0 0,-1 0-1 0 0,1 0 0 0 0,0 1 1 0 0,0-1-1 0 0,0 0 0 0 0,0 1 1 0 0,1-1-1 0 0,0 1 0 0 0,0 0 1 0 0,0-1-1 0 0,0 1 0 0 0,1 0 1 0 0,0-1-1 0 0,0 1 0 0 0,0 0 0 0 0,1 0 1 0 0,-1-1-1 0 0,1 1 0 0 0,0 1-17 0 0,3-2 43 0 0,0-1-1 0 0,0 0 0 0 0,0 1 0 0 0,0-1 1 0 0,1 0-1 0 0,-1-1 0 0 0,1 1 0 0 0,-1-1 1 0 0,1 0-1 0 0,0 0 0 0 0,0 0 0 0 0,0-1 1 0 0,0 0-1 0 0,0 0 0 0 0,0 0 0 0 0,1-1 1 0 0,-1 1-1 0 0,0-1 0 0 0,0 0 0 0 0,0-1 0 0 0,1 1 1 0 0,-1-1-1 0 0,4-1-42 0 0,16 1 117 0 0,47-23-1583 0 0,-51 10-1879 0 0,-1 0-3540 0 0,-13 7-3348 0 0</inkml:trace>
  <inkml:trace contextRef="#ctx0" brushRef="#br0" timeOffset="1301.916">832 1148 4409 0 0,'0'0'4057'0'0,"0"0"-1965"0"0,0 0-525 0 0,0 0 35 0 0,0 0-3 0 0,0 0-148 0 0,0 0-209 0 0,0 0-246 0 0,0 0-251 0 0,0 0-181 0 0,0 0-136 0 0,0 0-73 0 0,0 0-16 0 0,8-25 6 0 0,29-81 17 0 0,17 19 453 0 0,-35 65-602 0 0,150-173 969 0 0,-167 251-2520 0 0,6 95 1349 0 0,-7-149 2 0 0,0 0 0 0 0,1 0 1 0 0,-1 0-1 0 0,1 0 0 0 0,0 0 0 0 0,-1-1 1 0 0,1 1-1 0 0,0 0 0 0 0,0-1 1 0 0,0 1-1 0 0,0-1 0 0 0,1 0 1 0 0,-1 0-1 0 0,0 0 0 0 0,0 0 1 0 0,1 0-1 0 0,-1 0 0 0 0,1-1 0 0 0,-1 1 1 0 0,1-1-1 0 0,-1 0 0 0 0,1 1 1 0 0,-1-1-1 0 0,1 0 0 0 0,-1-1 1 0 0,1 1-1 0 0,-1 0 0 0 0,0-1 1 0 0,1 1-1 0 0,-1-1 0 0 0,1 0 0 0 0,-1 0 1 0 0,0 0-1 0 0,0 0 0 0 0,1 0 1 0 0,-1 0-1 0 0,0-1 0 0 0,0 1 1 0 0,0-1-1 0 0,0 1 0 0 0,0-1 1 0 0,-1 0-1 0 0,1 0 0 0 0,0 0 0 0 0,-1 0 1 0 0,0 0-1 0 0,1 0 0 0 0,-1 0 1 0 0,0 0-14 0 0,194-247 312 0 0,-133 183-436 0 0,-61 66 105 0 0,-1 0 0 0 0,1 0 0 0 0,0 0-1 0 0,0 0 1 0 0,0 0 0 0 0,0 0 0 0 0,0 0 0 0 0,0 1 0 0 0,0-1 0 0 0,-1 0 0 0 0,1 1 0 0 0,0-1 0 0 0,0 1 0 0 0,0-1 0 0 0,-1 1 0 0 0,1-1-1 0 0,0 1 1 0 0,0-1 0 0 0,-1 1 0 0 0,1 0 0 0 0,-1-1 0 0 0,1 1 0 0 0,0 0 0 0 0,-1 0 0 0 0,1-1 0 0 0,-1 1 0 0 0,0 0 0 0 0,1 0 0 0 0,-1 0 0 0 0,0 0-1 0 0,1-1 1 0 0,-1 1 0 0 0,0 0 0 0 0,0 0 0 0 0,0 0 0 0 0,0 0 0 0 0,0 0 0 0 0,0 0 0 0 0,0 0 0 0 0,0 0 0 0 0,0 0 0 0 0,0-1 0 0 0,-1 1-1 0 0,1 0 1 0 0,0 0 0 0 0,-1 0 19 0 0,-1 267 74 0 0,3-260-253 0 0,0 0 0 0 0,0 0 0 0 0,1 0 1 0 0,0 0-1 0 0,1 0 0 0 0,0-1 0 0 0,0 1 1 0 0,1-1-1 0 0,0 1 0 0 0,0-1 1 0 0,4 5 178 0 0,7 5-4191 0 0,1-2-3386 0 0,-12-12-1761 0 0</inkml:trace>
  <inkml:trace contextRef="#ctx0" brushRef="#br0" timeOffset="1699.751">1786 485 10434 0 0,'0'0'119'0'0,"0"0"-100"0"0,0 0 190 0 0,0 0 468 0 0,0 0 394 0 0,0 0 116 0 0,0 0-84 0 0,0 0-213 0 0,0 0-210 0 0,0 0-107 0 0,0 0-61 0 0,0 0-52 0 0,0 0-33 0 0,12 26-23 0 0,41 81-42 0 0,26 33 579 0 0,2 48-589 0 0,-55-138-302 0 0,-24-50 31 0 0,-1-1 0 0 0,0 1 0 0 0,0-1 0 0 0,0 1 0 0 0,0-1 0 0 0,0 1 0 0 0,1-1 0 0 0,-1 0 0 0 0,0 1 0 0 0,0-1 0 0 0,0 0 0 0 0,-1 0 0 0 0,1 0 0 0 0,0 0 0 0 0,0 0 0 0 0,0 0 0 0 0,-1 0 0 0 0,1 0 0 0 0,0 0 0 0 0,-1 0 1 0 0,1 0-1 0 0,-1 0 0 0 0,1 0 0 0 0,-1-1 0 0 0,0 1 0 0 0,1 0 0 0 0,-1 0 0 0 0,0-1 0 0 0,0 1 0 0 0,0 0 0 0 0,0-1-81 0 0,1-1 183 0 0,133-368 1444 0 0,-67 220-3312 0 0,-48 121-2551 0 0,2 2-3619 0 0,-16 20-3161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10498 0 0,'0'0'1558'0'0,"0"0"-469"0"0,0 0-400 0 0,0 0-105 0 0,0 0 21 0 0,0 0 35 0 0,0 0 34 0 0,0 0-77 0 0,0 0-94 0 0,0 0-124 0 0,0 0-119 0 0,0 0-95 0 0,0 0-59 0 0,-5 28-28 0 0,-15 88-42 0 0,12-45-100 0 0,1-32-3214 0 0,7-30-778 0 0,0-7 796 0 0,0 2-4543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5937 0 0,'0'0'264'0'0,"0"0"-472"0"0,0 0-432 0 0,0 0-368 0 0,0 0-640 0 0,0 0-1049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9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52 3937 0 0,'0'0'1204'0'0,"0"0"63"0"0,0 0 105 0 0,0 0 169 0 0,0 0 63 0 0,0 0-140 0 0,0 0-226 0 0,0 0-277 0 0,0 0-262 0 0,0 0-177 0 0,0 0-113 0 0,0 0-57 0 0,0 0-12 0 0,-3 5 11 0 0,-8 14 4 0 0,8-14-20 0 0,50-49 2037 0 0,-10 9-2104 0 0,-36 33-156 0 0,-1 2 51 0 0,0 0 29 0 0,0 0-3 0 0,-27 19 37 0 0,-30 25-497 0 0,53-38-1257 0 0,11-5-9113 0 0,0-1 1608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3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 6073 0 0,'0'0'3265'0'0,"0"0"-1630"0"0,0 0-507 0 0,0 0 35 0 0,0 0 93 0 0,0 0-29 0 0,0 0-197 0 0,0 0-214 0 0,0 0-198 0 0,0 0-154 0 0,0 0-110 0 0,29-15-88 0 0,88-44-78 0 0,-67 45 13 0 0,-49 13-197 0 0,0 1 0 0 0,1 0 0 0 0,-1 0 0 0 0,0 0 0 0 0,0 0 1 0 0,1 0-1 0 0,-1 0 0 0 0,0 0 0 0 0,0 0 0 0 0,0 0 0 0 0,1 1 0 0 0,-1-1 0 0 0,0 0 0 0 0,0 1 0 0 0,0-1 0 0 0,0 1 0 0 0,0-1 0 0 0,0 1 0 0 0,0 0 0 0 0,0 0 0 0 0,0-1 0 0 0,0 1 0 0 0,0 0 0 0 0,0 0 1 0 0,0 0-1 0 0,0 0 0 0 0,-1 0 0 0 0,1 0 0 0 0,0 0 0 0 0,-1 0 0 0 0,1 0 0 0 0,-1 0 0 0 0,1 0 0 0 0,-1 0 0 0 0,0 1 0 0 0,1-1 0 0 0,-1 0 0 0 0,0 0 0 0 0,0 0 0 0 0,0 1 0 0 0,0-1 0 0 0,0 0 0 0 0,0 0 1 0 0,0 1-1 0 0,0-1 0 0 0,0 0 0 0 0,-1 0 0 0 0,1 0 0 0 0,0 1 0 0 0,-1-1 0 0 0,1 0 0 0 0,-1 0-4 0 0,-1 5 50 0 0,0 0 1 0 0,-1 0 0 0 0,0 0-1 0 0,0-1 1 0 0,0 1-1 0 0,0-1 1 0 0,-1 0-1 0 0,0 0 1 0 0,0 0-1 0 0,0 0 1 0 0,-1-1-1 0 0,0 0 1 0 0,-2 2-51 0 0,-11 12 166 0 0,16-17-149 0 0,1 0 1 0 0,-1-1-1 0 0,1 1 1 0 0,-1 0-1 0 0,1 0 1 0 0,-1 0-1 0 0,1 0 1 0 0,0 1-1 0 0,-1-1 1 0 0,1 0-1 0 0,0 0 1 0 0,0 1-1 0 0,0-1 1 0 0,0 1-1 0 0,0-1 1 0 0,0 1-1 0 0,1-1 1 0 0,-1 1-1 0 0,0 0 1 0 0,1-1-1 0 0,-1 1 1 0 0,1 0-1 0 0,0-1 1 0 0,-1 1-1 0 0,1 0 1 0 0,0 0-1 0 0,0-1 1 0 0,0 1-1 0 0,0 0 1 0 0,0 0-1 0 0,1-1 1 0 0,-1 1-1 0 0,1 0 1 0 0,-1 0-1 0 0,1-1 1 0 0,-1 1-1 0 0,1-1 1 0 0,0 1-1 0 0,0 0 1 0 0,0-1-1 0 0,0 1 1 0 0,0-1-1 0 0,0 0 1 0 0,0 1-1 0 0,0-1 1 0 0,1 0-1 0 0,-1 0 1 0 0,0 0-1 0 0,1 0 1 0 0,-1 0-1 0 0,1 0 1 0 0,-1 0-1 0 0,1 0 1 0 0,0-1-1 0 0,-1 1 1 0 0,1 0-1 0 0,0-1 1 0 0,-1 0-18 0 0,17 3 216 0 0,-1-1 1 0 0,0-1 0 0 0,1-1 0 0 0,-1 0 0 0 0,1-2 0 0 0,-1 0 0 0 0,0 0-1 0 0,0-2 1 0 0,0 0 0 0 0,5-3-217 0 0,62-24-457 0 0,-50 15-7834 0 0,-27 12-2821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4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14715 0 0,'0'0'670'0'0,"0"0"-86"0"0,0 0-36 0 0,0 0 119 0 0,0 0 142 0 0,0 0 25 0 0,0 0-130 0 0,0 0-204 0 0,0 0-245 0 0,0 0-175 0 0,0 0-55 0 0,1 7 18 0 0,40 200 1065 0 0,-11-33-888 0 0,-9 0 1 0 0,-6 2-1 0 0,-9 13-220 0 0,-7-126-308 0 0,-3 0 0 0 0,-3 0-1 0 0,-3-1 1 0 0,-13 44 308 0 0,20-92-791 0 0,-1 4-1293 0 0,3-19-9870 0 0,1-3 5813 0 0</inkml:trace>
  <inkml:trace contextRef="#ctx0" brushRef="#br0" timeOffset="381.879">377 351 4713 0 0,'0'0'2271'0'0,"0"0"-1496"0"0,0 0-278 0 0,0 0 262 0 0,-31 36 335 0 0,-97 114 234 0 0,19-23 2224 0 0,93-109-3031 0 0,11-13-372 0 0,0-1 1 0 0,1 1-1 0 0,0 0 0 0 0,-1 1 0 0 0,2-1 0 0 0,-1 1 0 0 0,1 0 0 0 0,0 0 0 0 0,0 0 0 0 0,0 0 0 0 0,1 0 0 0 0,0 1 0 0 0,0-1 0 0 0,1 1 0 0 0,-1 2-149 0 0,43 18 777 0 0,122 5 1821 0 0,-66-6-1440 0 0,-81-20-1031 0 0,0 0 0 0 0,-1 1 0 0 0,1 1 0 0 0,-2 0-1 0 0,1 1 1 0 0,-1 1 0 0 0,0 0 0 0 0,-1 1 0 0 0,-1 1-1 0 0,1 0 1 0 0,-2 0 0 0 0,0 1 0 0 0,4 6-127 0 0,27 75-250 0 0,-39-82-1760 0 0,-3-9-2107 0 0,1 0-3532 0 0,-1 0-2253 0 0</inkml:trace>
  <inkml:trace contextRef="#ctx0" brushRef="#br0" timeOffset="628.417">891 1036 11106 0 0,'0'0'2073'0'0,"0"0"-1058"0"0,0 0-247 0 0,0 0 99 0 0,0 0 36 0 0,0 0-118 0 0,0 0-182 0 0,0 0-204 0 0,0 0-169 0 0,0 0-103 0 0,0 0-92 0 0,-1 27-81 0 0,-1 85-70 0 0,6-75-275 0 0,-3-36-3006 0 0,-1 2-3652 0 0,0-3-863 0 0</inkml:trace>
  <inkml:trace contextRef="#ctx0" brushRef="#br0" timeOffset="796.434">760 535 13659 0 0,'0'0'2809'0'0,"0"0"-2273"0"0,0 0-296 0 0,0 0-264 0 0,0 0-368 0 0,0 0-625 0 0,0 0-567 0 0,0 0-440 0 0,0 0-1425 0 0,0 0-5305 0 0</inkml:trace>
  <inkml:trace contextRef="#ctx0" brushRef="#br0" timeOffset="1267.829">1038 410 11514 0 0,'0'0'1077'0'0,"0"0"-222"0"0,0 0 57 0 0,0 0 193 0 0,0 0 38 0 0,0 0-108 0 0,0 0-151 0 0,0 0-126 0 0,0 0-71 0 0,0 0-59 0 0,0 0-44 0 0,35-5-48 0 0,110-16-79 0 0,-29-2 509 0 0,59-20-1466 0 0,-168 40-981 0 0,-7 2-3288 0 0,-1 1-4613 0 0,-1 0 2373 0 0</inkml:trace>
  <inkml:trace contextRef="#ctx0" brushRef="#br0" timeOffset="1513.862">1136 715 10418 0 0,'0'0'1254'0'0,"0"0"-94"0"0,0 0 180 0 0,0 0 159 0 0,0 0-96 0 0,0 0-261 0 0,0 0-263 0 0,0 0-215 0 0,0 0-148 0 0,0 0-143 0 0,33-10-113 0 0,103-31-71 0 0,1-7 65 0 0,-79 26-2651 0 0,6 5-7547 0 0,-50 15 934 0 0</inkml:trace>
  <inkml:trace contextRef="#ctx0" brushRef="#br0" timeOffset="2197.454">679 583 3825 0 0,'0'0'1059'0'0,"0"0"-130"0"0,0 0 75 0 0,0 0 149 0 0,0 0-1 0 0,0 0-161 0 0,0 0-195 0 0,0 0-156 0 0,0 0-42 0 0,0 0 24 0 0,0 0-4 0 0,0 0-53 0 0,0 0-105 0 0,3 3-113 0 0,8 12-41 0 0,-8-11-17 0 0,7-11 4043 0 0,13-19-3180 0 0,-23 26-1034 0 0,0 0 1 0 0,0 0-8 0 0,0 0-14 0 0,0 0-2 0 0,0 0 20 0 0,0 0 20 0 0,-1 7-1148 0 0,6-3-8433 0 0,-3-4-1403 0 0</inkml:trace>
  <inkml:trace contextRef="#ctx0" brushRef="#br0" timeOffset="3885.756">608 178 0 0 0,'0'0'532'0'0,"0"0"130"0"0,0 0-33 0 0,0 0-59 0 0,0 0-49 0 0,0 0-37 0 0,-4-1-11 0 0,1 1-291 0 0,1 0 0 0 0,0 0-1 0 0,0 0 1 0 0,0 0-1 0 0,0 1 1 0 0,0-1-1 0 0,0 1 1 0 0,0-1 0 0 0,0 1-1 0 0,0 0 1 0 0,0-1-1 0 0,0 1 1 0 0,1 0-1 0 0,-1 1 1 0 0,0-1 0 0 0,0 0-1 0 0,1 0 1 0 0,-1 1-1 0 0,1-1 1 0 0,-1 1-1 0 0,1-1 1 0 0,0 1-1 0 0,-1-1 1 0 0,1 1 0 0 0,0 0-1 0 0,0 0 1 0 0,0 0-182 0 0,-1 1 164 0 0,-25 29 1565 0 0,-1 0 0 0 0,-2-2 0 0 0,-1-2 0 0 0,-31 23-1729 0 0,-13 18 1919 0 0,6-4-709 0 0,17-23-858 0 0,-33 42 37 0 0,66-69-857 0 0,20-15-611 0 0,14-7-2810 0 0,-8 3-574 0 0,-5 1-5362 0 0</inkml:trace>
  <inkml:trace contextRef="#ctx0" brushRef="#br0" timeOffset="4948.948">889 1194 0 0 0,'0'0'84'0'0,"0"0"227"0"0,0 0 2 0 0,0 0-31 0 0,0 33 6656 0 0,1 11-866 0 0,10-40-591 0 0,28-5-4136 0 0,13-21-65 0 0,31-13-612 0 0,-63 33-1754 0 0,-6 10-4787 0 0,-11-4 714 0 0,2 0-5321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49.5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510 1002 15643 0 0,'0'0'826'0'0,"0"0"-279"0"0,0 0-202 0 0,0 0-134 0 0,0 0-22 0 0,0 0 23 0 0,0 0 16 0 0,0 0 30 0 0,0 0 35 0 0,0 0 27 0 0,0 0 12 0 0,4 26-45 0 0,12 88-91 0 0,64 346 117 0 0,-62-133-945 0 0,-19-110-3169 0 0,-9-145-2391 0 0,4-44 480 0 0,2-13 1849 0 0</inkml:trace>
  <inkml:trace contextRef="#ctx0" brushRef="#br0" timeOffset="416.611">206 1282 14955 0 0,'0'0'439'0'0,"0"0"-119"0"0,0 0-80 0 0,0 0 63 0 0,0 0 114 0 0,9-33 83 0 0,30-104 23 0 0,-38 131-468 0 0,1 1 1 0 0,-1 0-1 0 0,1 0 0 0 0,1 0 1 0 0,-1 0-1 0 0,1 0 0 0 0,-1 0 0 0 0,2 1 1 0 0,-1-1-1 0 0,0 1 0 0 0,1 0 1 0 0,0 0-1 0 0,0 0 0 0 0,4-3-55 0 0,6-4 192 0 0,8-8-54 0 0,0 1 1 0 0,1 1-1 0 0,1 1 0 0 0,1 1 1 0 0,0 2-1 0 0,1 0 1 0 0,1 1-1 0 0,-1 2 1 0 0,2 1-1 0 0,-1 1 1 0 0,6 1-139 0 0,-25 3 6 0 0,0 2 0 0 0,1-1 0 0 0,-1 1-1 0 0,1 1 1 0 0,-1 0 0 0 0,1 0 0 0 0,0 0 0 0 0,-1 1 0 0 0,1 1 0 0 0,0-1 0 0 0,-1 1 0 0 0,1 1 0 0 0,-1-1 0 0 0,1 2 0 0 0,-1-1 0 0 0,0 1 0 0 0,0 0 0 0 0,0 1 0 0 0,0 0 0 0 0,0 0 0 0 0,-1 1 0 0 0,0 0 0 0 0,0 0 0 0 0,0 0 0 0 0,-1 1 0 0 0,0 0 0 0 0,0 1 0 0 0,0-1 0 0 0,-1 1 0 0 0,0 0-1 0 0,0 0 1 0 0,0 1 0 0 0,-1 0 0 0 0,2 6-6 0 0,-1 6 44 0 0,-1 0 0 0 0,-1 1-1 0 0,-1-1 1 0 0,-1 1 0 0 0,0-1 0 0 0,-2 1-1 0 0,-1-1 1 0 0,0 0 0 0 0,-1 1-1 0 0,-1-1 1 0 0,-1-1 0 0 0,-1 1-1 0 0,-1 0-43 0 0,-22 48 66 0 0,-4-2 0 0 0,-2-1 0 0 0,-2-2 0 0 0,-4-1 0 0 0,-20 21-66 0 0,28-30-93 0 0,82-34-470 0 0,21-8 630 0 0,-52-9-15 0 0,0 1 0 0 0,0 0 0 0 0,0 1 0 0 0,0 1 1 0 0,0 1-1 0 0,-1 0 0 0 0,0 1 0 0 0,-1 1-52 0 0,-6-2-248 0 0,32 15 528 0 0,-13-15-5285 0 0,-2-27-7555 0 0,-22 16 8979 0 0</inkml:trace>
  <inkml:trace contextRef="#ctx0" brushRef="#br0" timeOffset="1028.143">1069 1746 9618 0 0,'0'0'995'0'0,"0"0"-600"0"0,0 0-237 0 0,0 0 208 0 0,0 0 346 0 0,0 0 243 0 0,0 0 92 0 0,0 0 14 0 0,0 0-47 0 0,0 0-89 0 0,0 0-51 0 0,0 0-74 0 0,0 0-102 0 0,22-7-81 0 0,67-20-97 0 0,-31-10 330 0 0,-49 27-697 0 0,-4 5-100 0 0,0 0 1 0 0,-1 0-1 0 0,0-1 1 0 0,0 1-1 0 0,0-1 1 0 0,-1 0-1 0 0,1 0 1 0 0,-1 0-1 0 0,-1 0 1 0 0,1-1-1 0 0,-1 1 1 0 0,-1-1-1 0 0,1 1 1 0 0,-1-1-1 0 0,0 0 1 0 0,0 0-1 0 0,-1 1 1 0 0,0-1-1 0 0,0-2-53 0 0,-2 6-125 0 0,1 1 0 0 0,-1 0 0 0 0,0-1 0 0 0,1 1 0 0 0,-1 0 0 0 0,0 0 0 0 0,0 0 0 0 0,0 0 0 0 0,-1 0 0 0 0,1 0 0 0 0,0 1 0 0 0,-1-1 0 0 0,1 1 0 0 0,-1 0 0 0 0,0-1 0 0 0,1 1 0 0 0,-1 0 0 0 0,0 1 0 0 0,1-1 0 0 0,-1 0 0 0 0,0 1 0 0 0,0 0 0 0 0,0-1 0 0 0,0 1 0 0 0,0 0 0 0 0,1 1 0 0 0,-1-1 0 0 0,0 0 0 0 0,0 1 0 0 0,0 0 0 0 0,0-1 0 0 0,1 1 0 0 0,-1 0 0 0 0,0 0 0 0 0,1 1 0 0 0,-1-1 0 0 0,1 1 0 0 0,-1-1 0 0 0,0 2 124 0 0,-6 6-598 0 0,-1 1 0 0 0,2 0-1 0 0,-1 1 1 0 0,2-1 0 0 0,-1 2-1 0 0,1-1 1 0 0,1 1 0 0 0,0 0-1 0 0,1 1 1 0 0,0-1 0 0 0,1 1-1 0 0,0 0 1 0 0,1 0 0 0 0,1 0-1 0 0,0 1 1 0 0,1-1-1 0 0,0 0 1 0 0,1 1 0 0 0,1 3 599 0 0,-1-14 42 0 0,1 0 0 0 0,0 0 0 0 0,0 0 0 0 0,0-1 0 0 0,0 1 0 0 0,1 0 1 0 0,-1-1-1 0 0,1 1 0 0 0,0 0 0 0 0,0-1 0 0 0,0 0 0 0 0,0 0 0 0 0,0 1 0 0 0,0-1 1 0 0,0 0-1 0 0,1-1 0 0 0,-1 1 0 0 0,1 0 0 0 0,-1-1 0 0 0,1 1 0 0 0,0-1 0 0 0,0 0 1 0 0,0 0-1 0 0,-1 0 0 0 0,1 0 0 0 0,0-1 0 0 0,0 1 0 0 0,0-1 0 0 0,2 1-42 0 0,91 1 4028 0 0,-74-6-3464 0 0,0-2-1 0 0,0 0 1 0 0,-1-1 0 0 0,0 0-1 0 0,0-2 1 0 0,-1-1 0 0 0,0-1-1 0 0,-1 0 1 0 0,0-1 0 0 0,-1-1-1 0 0,0-1 1 0 0,-1-1 0 0 0,0 0 0 0 0,11-16-564 0 0,-2 3 472 0 0,-2-2 0 0 0,-1 0 0 0 0,-2-2 0 0 0,-1 0 1 0 0,3-9-473 0 0,2-4 87 0 0,-2-2-1 0 0,-2 0 1 0 0,-2-1 0 0 0,-2 0 0 0 0,-3-2-1 0 0,-1 0 1 0 0,-3 0 0 0 0,-2-1 0 0 0,-2-1 0 0 0,-3 1-1 0 0,-1-1 1 0 0,-3-1-87 0 0,-37-86-550 0 0,36 134 517 0 0,0 1 1 0 0,0 0-1 0 0,0 0 1 0 0,0 0-1 0 0,-1 0 0 0 0,0 0 1 0 0,0 1-1 0 0,0-1 1 0 0,0 1-1 0 0,0 0 1 0 0,-1 0-1 0 0,1 0 0 0 0,-1 0 1 0 0,0 0-1 0 0,0 1 1 0 0,0 0-1 0 0,0 0 1 0 0,0 0-1 0 0,-1 0 0 0 0,1 1 1 0 0,-1-1-1 0 0,1 1 1 0 0,-1 0-1 0 0,1 0 1 0 0,-1 1-1 0 0,0 0 0 0 0,1 0 1 0 0,-1 0-1 0 0,-4 0 33 0 0,1 5-173 0 0,0-1 0 0 0,1 1-1 0 0,-1 0 1 0 0,1 1 0 0 0,0 0-1 0 0,1 0 1 0 0,-1 0 0 0 0,1 1 0 0 0,0 0-1 0 0,1 0 1 0 0,0 0 0 0 0,0 1-1 0 0,0 0 1 0 0,1 0 0 0 0,0 0 0 0 0,1 0-1 0 0,0 1 1 0 0,0 0 173 0 0,-8 19-223 0 0,2 1 1 0 0,0 0-1 0 0,3 0 0 0 0,0 1 0 0 0,2 0 1 0 0,1 0-1 0 0,1 0 0 0 0,2 0 1 0 0,1 0-1 0 0,1 0 0 0 0,1 0 0 0 0,2-1 1 0 0,1 1-1 0 0,2-1 0 0 0,1 0 1 0 0,1-1-1 0 0,1 0 0 0 0,2 1 223 0 0,-5-15 49 0 0,1-1 0 0 0,1 0-1 0 0,0 0 1 0 0,1-1 0 0 0,0-1 0 0 0,1 0-1 0 0,0 0 1 0 0,0-1 0 0 0,1-1 0 0 0,1 0-1 0 0,0-1 1 0 0,0 0 0 0 0,0-1 0 0 0,1-1 0 0 0,0 0-1 0 0,0-1 1 0 0,1 0 0 0 0,-1-2 0 0 0,1 0-1 0 0,0 0 1 0 0,0-2 0 0 0,0 0 0 0 0,15-1-49 0 0,-26 1-168 0 0,0-1 0 0 0,-1 0 0 0 0,1 0 0 0 0,0 0-1 0 0,0-1 1 0 0,-1 1 0 0 0,1-1 0 0 0,-1 0 0 0 0,1-1 0 0 0,-1 1 0 0 0,1-1 0 0 0,-1 0 0 0 0,0 0 0 0 0,1 0 0 0 0,-1-1 0 0 0,-1 1 0 0 0,2-1 168 0 0,21-16-6477 0 0,-17 11 258 0 0</inkml:trace>
  <inkml:trace contextRef="#ctx0" brushRef="#br0" timeOffset="1768.437">2316 936 7114 0 0,'0'0'1651'0'0,"0"0"-821"0"0,0 0-149 0 0,0 0 223 0 0,0 0 141 0 0,0 0-33 0 0,-28 34-145 0 0,-86 110-263 0 0,45-35-45 0 0,60-93-593 0 0,2 1 0 0 0,0 0 0 0 0,1 0 0 0 0,1 0 0 0 0,0 1-1 0 0,1-1 1 0 0,1 1 0 0 0,1 0 0 0 0,0 0 0 0 0,2 6 34 0 0,0-21 3 0 0,1-1 1 0 0,0 0 0 0 0,-1 1-1 0 0,1-1 1 0 0,0 0-1 0 0,1 0 1 0 0,-1 0-1 0 0,0 0 1 0 0,1 0 0 0 0,-1 0-1 0 0,1 0 1 0 0,-1 0-1 0 0,1 0 1 0 0,0-1-1 0 0,0 1 1 0 0,0-1 0 0 0,0 1-1 0 0,0-1 1 0 0,0 0-1 0 0,0 0 1 0 0,0 0 0 0 0,0 0-1 0 0,1 0 1 0 0,-1 0-1 0 0,0-1 1 0 0,1 1-1 0 0,-1-1 1 0 0,1 1 0 0 0,-1-1-1 0 0,1 0 1 0 0,-1 0-1 0 0,0 0 1 0 0,1-1-1 0 0,-1 1 1 0 0,1 0 0 0 0,-1-1-1 0 0,0 0 1 0 0,1 1-1 0 0,-1-1 1 0 0,0 0-1 0 0,0 0 1 0 0,0 0 0 0 0,1-1-1 0 0,-1 1 1 0 0,0 0-1 0 0,0-1 1 0 0,0 0-4 0 0,32-25 284 0 0,-1-1 1 0 0,-2-2-1 0 0,-1-1 0 0 0,-1-2 1 0 0,-2 0-1 0 0,-1-2 1 0 0,-2-1-1 0 0,-1-1-284 0 0,104-154 127 0 0,-104 184-1025 0 0,-20 40 401 0 0,-3-20 425 0 0,10 104-1978 0 0,-9-113 2031 0 0,0-1 1 0 0,0 1 0 0 0,1 0 0 0 0,-1-1 0 0 0,1 1 0 0 0,-1-1 0 0 0,1 1 0 0 0,0-1 0 0 0,1 0 0 0 0,-1 0 0 0 0,0 0 0 0 0,1 0-1 0 0,0 0 1 0 0,0-1 0 0 0,0 1 0 0 0,0-1 0 0 0,0 1 0 0 0,0-1 0 0 0,0 0 0 0 0,1-1 0 0 0,-1 1 0 0 0,1 0 0 0 0,0-1 0 0 0,-1 0-1 0 0,1 0 1 0 0,0 0 0 0 0,0 0 0 0 0,0-1 18 0 0,2 2 156 0 0,1-1-1 0 0,-1 0 0 0 0,0 0 1 0 0,1-1-1 0 0,-1 0 1 0 0,0 0-1 0 0,1-1 0 0 0,-1 1 1 0 0,0-1-1 0 0,1-1 1 0 0,-1 1-1 0 0,0-1 0 0 0,0 0 1 0 0,0-1-1 0 0,0 1 1 0 0,-1-1-1 0 0,1 0 0 0 0,-1 0 1 0 0,1-1-1 0 0,-1 0 1 0 0,2-2-156 0 0,11-17 373 0 0,0-2 0 0 0,-2 1 0 0 0,-1-2 1 0 0,-2 0-1 0 0,0-1 0 0 0,-2 0 0 0 0,0 0 1 0 0,-2-2-1 0 0,-1 1 0 0 0,-2-1 0 0 0,0 0 0 0 0,-2 0 1 0 0,-2-1-1 0 0,0-7-373 0 0,3 3-15 0 0,7-82-752 0 0,-4 0-1 0 0,-6-92 768 0 0,-2 191-15 0 0,-1 0 1 0 0,0 0-1 0 0,-1 0 1 0 0,-1 0-1 0 0,-1 0 1 0 0,0 0-1 0 0,-1 1 1 0 0,-1 0-1 0 0,-1 0 1 0 0,0 0-1 0 0,-1 1 15 0 0,7 13 4 0 0,-1 1 0 0 0,1-1 1 0 0,-1 1-1 0 0,0 0 0 0 0,0-1 0 0 0,0 1 1 0 0,0 0-1 0 0,0 0 0 0 0,0 0 0 0 0,0 1 0 0 0,0-1 1 0 0,0 0-1 0 0,0 1 0 0 0,0-1 0 0 0,-1 1 0 0 0,1 0 1 0 0,0 0-1 0 0,0 0 0 0 0,-1 0 0 0 0,1 0 1 0 0,0 0-1 0 0,0 1 0 0 0,0-1 0 0 0,0 1 0 0 0,-1-1 1 0 0,1 1-1 0 0,0 0 0 0 0,0 0 0 0 0,0 0 1 0 0,0 0-1 0 0,1 0 0 0 0,-1 0 0 0 0,0 1 0 0 0,0-1 1 0 0,1 1-1 0 0,-1-1 0 0 0,0 1 0 0 0,1-1 1 0 0,0 1-1 0 0,-1 0 0 0 0,1 0 0 0 0,0 0 0 0 0,0 0 1 0 0,0 0-1 0 0,0 0 0 0 0,0 0 0 0 0,1 0 0 0 0,-1 0 1 0 0,1 0-5 0 0,-10 21 3 0 0,1 0 1 0 0,1 0-1 0 0,2 1 1 0 0,0 0-1 0 0,2 0 1 0 0,0 0-1 0 0,2 0 1 0 0,0 1-1 0 0,2-1 1 0 0,1 1-1 0 0,0-1 1 0 0,2 1-1 0 0,1-1 1 0 0,1 0-1 0 0,1 0 1 0 0,1-1-1 0 0,1 0 1 0 0,2 0 0 0 0,0-1-1 0 0,1 0 1 0 0,1 0-1 0 0,14 18-3 0 0,30 40-49 0 0,4-2 1 0 0,48 47 48 0 0,-107-125 0 0 0,103 119-1795 0 0,-100-110-295 0 0,-21-15-10326 0 0,10 3 8279 0 0</inkml:trace>
  <inkml:trace contextRef="#ctx0" brushRef="#br0" timeOffset="2013.972">2507 748 12531 0 0,'0'0'1317'0'0,"0"0"-561"0"0,0 0-126 0 0,0 0 153 0 0,0 0 44 0 0,0 0-75 0 0,0 0-77 0 0,0 0-7 0 0,36-9-7 0 0,114-27-34 0 0,-1-11 617 0 0,36-9-636 0 0,-75 23-1667 0 0,0 0-4240 0 0,-88 27 1401 0 0,-7 1-2253 0 0,-4 2 479 0 0</inkml:trace>
  <inkml:trace contextRef="#ctx0" brushRef="#br0" timeOffset="2266.961">3431 641 13235 0 0,'0'0'632'0'0,"0"0"-184"0"0,0 0 96 0 0,0 0 112 0 0,0 0 16 0 0,0 0-119 0 0,0 0-137 0 0,0 0-168 0 0,15 195-168 0 0,-6-180-160 0 0,-1 0-152 0 0,3-4-200 0 0,-6-4-281 0 0,4-3-399 0 0,-5-1-512 0 0,3-3-857 0 0,-3 0-1336 0 0,-2 0-3176 0 0</inkml:trace>
  <inkml:trace contextRef="#ctx0" brushRef="#br0" timeOffset="2416.617">3236 207 15451 0 0,'0'0'784'0'0,"0"0"-327"0"0,0 0-177 0 0,0 0-312 0 0,0 0-512 0 0,0 0-297 0 0,0 0-119 0 0,0 0-32 0 0,0 0-16 0 0,0 0-521 0 0,0 0-1135 0 0,0 0-817 0 0,0 0-1440 0 0</inkml:trace>
  <inkml:trace contextRef="#ctx0" brushRef="#br0" timeOffset="3144.619">3652 648 5665 0 0,'0'0'2251'0'0,"0"0"-305"0"0,0 0-212 0 0,0 0-187 0 0,0 0-176 0 0,0 0-18 0 0,0 0 122 0 0,0 0 138 0 0,0 0 26 0 0,0 0-164 0 0,0 0-350 0 0,0 0-391 0 0,0 0-349 0 0,6-5-211 0 0,23-45 27 0 0,-25-11-129 0 0,3 1 1 0 0,2 0-1 0 0,17-56-72 0 0,5 61-725 0 0,-12 87-2013 0 0,41 103 1455 0 0,-57-130 1280 0 0,0 0 1 0 0,1 0 0 0 0,0 0-1 0 0,0 0 1 0 0,0-1-1 0 0,1 0 1 0 0,-1 1 0 0 0,1-2-1 0 0,0 1 1 0 0,1 0-1 0 0,-1-1 1 0 0,0 0-1 0 0,1 0 1 0 0,0-1 0 0 0,-1 0-1 0 0,1 0 1 0 0,0 0-1 0 0,0 0 1 0 0,1-1-1 0 0,-1 0 1 0 0,0 0 0 0 0,2-1 2 0 0,-4 1 24 0 0,0-1 1 0 0,-1 0 0 0 0,1 0-1 0 0,0 0 1 0 0,0 0-1 0 0,0-1 1 0 0,0 1 0 0 0,0-1-1 0 0,-1 0 1 0 0,1 0-1 0 0,0 0 1 0 0,-1-1 0 0 0,1 1-1 0 0,-1-1 1 0 0,1 0 0 0 0,-1 0-1 0 0,0 0 1 0 0,1 0-1 0 0,-1-1 1 0 0,-1 1 0 0 0,1-1-1 0 0,0 0 1 0 0,0 0 0 0 0,-1 0-1 0 0,0 0 1 0 0,0 0-1 0 0,0-1 1 0 0,1 0-25 0 0,28-75-600 0 0,7-11-4404 0 0,21 5-5604 0 0,-29 53 11347 0 0,-30 32-466 0 0,-1 0-1 0 0,1 0 1 0 0,0 0-1 0 0,-1 0 0 0 0,1 0 1 0 0,0 0-1 0 0,-1 0 0 0 0,1 0 1 0 0,0 0-1 0 0,-1 0 1 0 0,1 0-1 0 0,0 0 0 0 0,-1-1 1 0 0,1 1-1 0 0,0 0 0 0 0,-1 0 1 0 0,1 0-1 0 0,0 0 1 0 0,0 0-1 0 0,-1-1 0 0 0,1 1 1 0 0,0 0-1 0 0,0 0 0 0 0,-1-1 1 0 0,1 1-1 0 0,0 0 1 0 0,0 0-1 0 0,-1-1 0 0 0,1 1 1 0 0,0 0-1 0 0,0 0 0 0 0,0-1 1 0 0,0 1-1 0 0,0 0 0 0 0,-1-1 1 0 0,1 1-1 0 0,0 0 1 0 0,0-1-1 0 0,0 1 0 0 0,0 0 1 0 0,0-1-1 0 0,0 1 0 0 0,0 0 1 0 0,0-1-1 0 0,0 1 1 0 0,0 0-1 0 0,0-1 0 0 0,1 1 1 0 0,-1 0-1 0 0,0-1 0 0 0,0 1 1 0 0,0 0-1 0 0,0-1 1 0 0,0 1-1 0 0,1 0 0 0 0,-1 0 1 0 0,0-1-1 0 0,0 1 0 0 0,1 0-272 0 0,-13 5 186 0 0,4 2-206 0 0,0 0 0 0 0,0 0 0 0 0,1 1 0 0 0,1 0 0 0 0,-1 0 0 0 0,1 1-1 0 0,0 0 1 0 0,1 0 0 0 0,0 0 0 0 0,1 1 0 0 0,0-1 0 0 0,0 1 0 0 0,1 0 0 0 0,0 0 0 0 0,1 1 0 0 0,0-1 0 0 0,1 0 0 0 0,0 1 0 0 0,0 8 20 0 0,3-18 5 0 0,-1 1 1 0 0,0-1 0 0 0,1 0 0 0 0,-1 0 0 0 0,1 0 0 0 0,-1 0 0 0 0,1 0-1 0 0,0 0 1 0 0,-1 0 0 0 0,1 0 0 0 0,0-1 0 0 0,0 1 0 0 0,-1-1 0 0 0,1 1-1 0 0,0-1 1 0 0,0 0 0 0 0,0 0 0 0 0,0 1 0 0 0,-1-1 0 0 0,1-1 0 0 0,0 1-1 0 0,0 0 1 0 0,0 0 0 0 0,0-1 0 0 0,-1 1 0 0 0,1-1 0 0 0,0 1 0 0 0,0-1 0 0 0,-1 0-1 0 0,1 0 1 0 0,0 0 0 0 0,-1 0 0 0 0,1 0 0 0 0,-1 0 0 0 0,1 0 0 0 0,-1 0-1 0 0,0-1 1 0 0,1 1 0 0 0,-1 0 0 0 0,0-1 0 0 0,0 1 0 0 0,0-1 0 0 0,0 0-6 0 0,105-131 982 0 0,-86 104-668 0 0,0 1 0 0 0,2 1 0 0 0,1 1 0 0 0,1 1 0 0 0,7-4-314 0 0,-29 27 15 0 0,1-1 0 0 0,1 1 0 0 0,-1 0 0 0 0,0 0 0 0 0,1 0 0 0 0,-1 0 0 0 0,1 1 0 0 0,-1-1 0 0 0,1 1 0 0 0,0 0 0 0 0,-1 0 0 0 0,1 0 0 0 0,0 1 0 0 0,0-1 0 0 0,0 1 0 0 0,-1 0 1 0 0,1 0-1 0 0,0 1 0 0 0,0-1 0 0 0,0 1 0 0 0,0-1 0 0 0,-1 1 0 0 0,1 0 0 0 0,0 1 0 0 0,-1-1 0 0 0,1 1 0 0 0,-1-1 0 0 0,1 1 0 0 0,-1 0 0 0 0,0 0 0 0 0,0 1 0 0 0,0-1 0 0 0,0 1 0 0 0,0 0-15 0 0,27 36 70 0 0,-3 2 1 0 0,-1 2-1 0 0,-2 0 1 0 0,-2 1-1 0 0,-2 1 1 0 0,-1 1-1 0 0,-3 1 1 0 0,7 35-71 0 0,-1-11-5 0 0,160 440-393 0 0,-171-485 392 0 0,0-3 13 0 0,0 0 1 0 0,-2 1-1 0 0,0 1 0 0 0,-2 0 0 0 0,0 0 0 0 0,-2 0 1 0 0,-1 1-1 0 0,-1 0 0 0 0,-1-1 0 0 0,-1 1 1 0 0,-2 16-8 0 0,-1-36 39 0 0,1 0 1 0 0,-1 0 0 0 0,0 0-1 0 0,0-1 1 0 0,0 1-1 0 0,-1-1 1 0 0,0 1 0 0 0,0-1-1 0 0,-1 0 1 0 0,1 0 0 0 0,-1-1-1 0 0,0 1 1 0 0,0-1-1 0 0,-1 0 1 0 0,1 0 0 0 0,-1 0-1 0 0,0 0 1 0 0,0-1 0 0 0,0 0-1 0 0,0 0 1 0 0,-1 0-1 0 0,1-1 1 0 0,-1 0 0 0 0,0 0-1 0 0,1 0 1 0 0,-1-1 0 0 0,0 0-1 0 0,0 0 1 0 0,0 0-1 0 0,0-1 1 0 0,0 0 0 0 0,0 0-1 0 0,0 0 1 0 0,0-1 0 0 0,0 0-1 0 0,0 0 1 0 0,0 0-1 0 0,0-1 1 0 0,0 0 0 0 0,1 0-1 0 0,-1-1 1 0 0,1 1 0 0 0,-1-1-1 0 0,1-1 1 0 0,0 1-1 0 0,0-1 1 0 0,1 1 0 0 0,-1-1-1 0 0,-3-4-39 0 0,-4-13 41 0 0,1 0 0 0 0,1-1-1 0 0,1 0 1 0 0,1-1 0 0 0,1 1-1 0 0,1-2 1 0 0,1 1-1 0 0,0-1 1 0 0,2 1 0 0 0,1-1-1 0 0,1 0 1 0 0,1 0 0 0 0,1 0-1 0 0,2 0 1 0 0,1-9-41 0 0,3-21-167 0 0,1 0 0 0 0,3 1 0 0 0,2 1 0 0 0,2 0 0 0 0,3 1 1 0 0,2 0-1 0 0,2 2 0 0 0,20-32 167 0 0,100-136-2794 0 0,-33 86-5604 0 0,-85 103-2340 0 0</inkml:trace>
  <inkml:trace contextRef="#ctx0" brushRef="#br0" timeOffset="6696.608">337 4452 0 0 0,'0'0'432'0'0,"0"0"326"0"0,0 0 228 0 0,0 0 65 0 0,0 0-30 0 0,0 0-97 0 0,0 0-104 0 0,4 1 3084 0 0,16 1-1789 0 0,22-23 1900 0 0,10-47-2159 0 0,-43 54-1473 0 0,66-106 229 0 0,-6-4-1 0 0,-5-2 1 0 0,-5-4-1 0 0,-5-6-611 0 0,-27 59-377 0 0,-5-1 0 0 0,-2-1-1 0 0,-4 0 1 0 0,-4-1 0 0 0,-3-1 0 0 0,-3 0 0 0 0,-5-45 377 0 0,-1 94-325 0 0,-2-1 0 0 0,0 1 0 0 0,-3 1 1 0 0,-1-1-1 0 0,-1 0 0 0 0,-5-10 325 0 0,12 38-36 0 0,-1 1 0 0 0,0-1 0 0 0,0 0 0 0 0,0 1 0 0 0,0-1 0 0 0,-1 1 0 0 0,1-1 0 0 0,-1 1 0 0 0,0 0 0 0 0,0 0 0 0 0,0 0 0 0 0,0 0 0 0 0,-1 0 0 0 0,1 0 0 0 0,-1 0-1 0 0,0 1 1 0 0,0-1 0 0 0,0 1 0 0 0,0 0 0 0 0,0 0 0 0 0,0 0 0 0 0,-1 0 0 0 0,1 1 0 0 0,0-1 0 0 0,-1 1 0 0 0,0 0 0 0 0,1 0 0 0 0,-1 0 0 0 0,0 1 0 0 0,1-1 0 0 0,-1 1 0 0 0,0 0 0 0 0,0 0 0 0 0,1 0 0 0 0,-1 0 0 0 0,0 1 0 0 0,1-1 0 0 0,-1 1 0 0 0,0 0 0 0 0,1 0 0 0 0,-1 1-1 0 0,1-1 1 0 0,-2 1 36 0 0,-10 12-128 0 0,0 1-1 0 0,1 0 0 0 0,1 1 0 0 0,0 0 1 0 0,1 1-1 0 0,1 1 0 0 0,1 0 0 0 0,0 0 0 0 0,1 1 1 0 0,1 0-1 0 0,1 1 0 0 0,1-1 0 0 0,-3 16 129 0 0,7-27-23 0 0,-14 49 0 0 0,3 0 0 0 0,2 1 0 0 0,2 0 0 0 0,4 1-1 0 0,2 0 1 0 0,2 0 0 0 0,5 35 23 0 0,2-35 111 0 0,2 0 0 0 0,3 0-1 0 0,3 0 1 0 0,15 39-111 0 0,-23-76 39 0 0,2 0 0 0 0,1-1 0 0 0,1 0 0 0 0,1-1-1 0 0,0 0 1 0 0,2-1 0 0 0,7 9-39 0 0,-16-22 38 0 0,1 0 0 0 0,1-1 1 0 0,-1 1-1 0 0,1-1 0 0 0,0 0 0 0 0,0 0 1 0 0,0-1-1 0 0,1 0 0 0 0,-1 0 0 0 0,1 0 0 0 0,0-1 1 0 0,0 0-1 0 0,0-1 0 0 0,1 1 0 0 0,-1-2 1 0 0,1 1-1 0 0,-1-1 0 0 0,1 0 0 0 0,0 0 0 0 0,-1-1 1 0 0,1 0-1 0 0,0 0 0 0 0,4-1-38 0 0,2-4 164 0 0,-1 0 0 0 0,1-1 1 0 0,-1 0-1 0 0,-1-1 0 0 0,1 0 0 0 0,-1-1 0 0 0,-1 0 1 0 0,1-1-1 0 0,-1-1 0 0 0,-1 0 0 0 0,3-3-164 0 0,-11 12 13 0 0,20-20 155 0 0,0-1 0 0 0,-1-1 0 0 0,-2 0-1 0 0,0-2 1 0 0,-1 0 0 0 0,-2-1 0 0 0,0-1 0 0 0,-2 0-1 0 0,-1-1 1 0 0,-1 0 0 0 0,-2-1 0 0 0,6-24-168 0 0,-4-116 769 0 0,-21 180-3142 0 0,11 146 2914 0 0,0-146-541 0 0,1 0 0 0 0,0 0 0 0 0,0 0-1 0 0,1-1 1 0 0,1 0 0 0 0,0 0 0 0 0,0 0 0 0 0,1 0 0 0 0,0-1 0 0 0,0 0 0 0 0,1 0-1 0 0,1-1 1 0 0,-1 0 0 0 0,1 0 0 0 0,1 0 0 0 0,0-1 0 0 0,0-1 0 0 0,0 0 0 0 0,0 0-1 0 0,1 0 1 0 0,0-1 0 0 0,-6-4 46 0 0,-1 0-1 0 0,1-1 1 0 0,-1 1-1 0 0,1-1 0 0 0,0 0 1 0 0,-1 0-1 0 0,1 0 1 0 0,0 0-1 0 0,-1-1 0 0 0,1 1 1 0 0,-1-1-1 0 0,1 0 1 0 0,-1 0-1 0 0,1 0 1 0 0,-1-1-1 0 0,1 1 0 0 0,-1-1 1 0 0,0 1-1 0 0,0-1 1 0 0,0 0-1 0 0,0-1 0 0 0,0 1 1 0 0,-1 0-1 0 0,1-1 1 0 0,0 0-1 0 0,-1 1 1 0 0,0-1-1 0 0,0 0-45 0 0,54-89 825 0 0,110-279-540 0 0,-131 304-602 0 0,-31 103-819 0 0,-4 130 1622 0 0,0-163-473 0 0,-1 0-1 0 0,1-1 1 0 0,0 1-1 0 0,0 0 1 0 0,0 0-1 0 0,0 0 1 0 0,1 0-1 0 0,-1 0 1 0 0,1-1 0 0 0,0 1-1 0 0,0 0 1 0 0,0-1-1 0 0,0 1 1 0 0,0 0-1 0 0,0-1 1 0 0,1 1-1 0 0,-1-1 1 0 0,1 0-1 0 0,0 1 1 0 0,0-1-1 0 0,-1 0 1 0 0,1 0-1 0 0,1 0 1 0 0,-1 0-1 0 0,0-1 1 0 0,0 1-1 0 0,1 0 1 0 0,-1-1 0 0 0,1 0-1 0 0,0 0 1 0 0,-1 0-1 0 0,1 0 1 0 0,0 0-1 0 0,-1 0 1 0 0,1 0-1 0 0,0-1 1 0 0,0 0-1 0 0,0 1 1 0 0,0-1-1 0 0,-1 0 1 0 0,1 0-1 0 0,0-1 1 0 0,0 1-1 0 0,0-1 1 0 0,0 1-1 0 0,-1-1 1 0 0,1 0-1 0 0,0 0 1 0 0,-1 0 0 0 0,1 0-1 0 0,0-1-12 0 0,83-122 876 0 0,-52 65-826 0 0,91-136-250 0 0,-124 194 188 0 0,-1 0 0 0 0,1 0 0 0 0,0 0 0 0 0,-1 0 0 0 0,1-1 0 0 0,0 1 0 0 0,0 0 0 0 0,-1 0 0 0 0,1 1 1 0 0,0-1-1 0 0,0 0 0 0 0,0 0 0 0 0,0 0 0 0 0,0 1 0 0 0,0-1 0 0 0,1 0 0 0 0,-1 1 0 0 0,0-1 0 0 0,0 1 1 0 0,0-1-1 0 0,1 1 0 0 0,-1 0 0 0 0,0-1 0 0 0,0 1 0 0 0,1 0 0 0 0,-1 0 0 0 0,0 0 0 0 0,1 0 0 0 0,-1 0 1 0 0,0 0-1 0 0,0 0 0 0 0,1 1 0 0 0,-1-1 0 0 0,0 0 0 0 0,0 1 0 0 0,1-1 0 0 0,-1 1 0 0 0,0-1 0 0 0,0 1 0 0 0,1 0 12 0 0,32 130 815 0 0,-33-127-907 0 0,1 0 0 0 0,0 1 0 0 0,0-1 0 0 0,0 0 0 0 0,0-1-1 0 0,1 1 1 0 0,-1 0 0 0 0,1-1 0 0 0,0 1 0 0 0,0-1 0 0 0,1 0-1 0 0,-1 0 1 0 0,0 0 0 0 0,1 0 0 0 0,0-1 0 0 0,0 1 0 0 0,0-1-1 0 0,0 0 1 0 0,4 1 92 0 0,3-2-3684 0 0,-7-2-3243 0 0,-2-2-903 0 0</inkml:trace>
  <inkml:trace contextRef="#ctx0" brushRef="#br0" timeOffset="6932.124">1044 2916 14971 0 0,'0'0'-256'0'0,"0"0"-160"0"0,0 0 16 0 0,0 0 328 0 0,0 0 272 0 0,0 0 48 0 0,0 0-112 0 0,0 0-128 0 0,0 0-72 0 0,0 0-176 0 0,0 0-344 0 0,0 0-632 0 0,0 0-1137 0 0,0 0-1360 0 0,143-3-2536 0 0</inkml:trace>
  <inkml:trace contextRef="#ctx0" brushRef="#br0" timeOffset="8101.87">2174 3093 0 0 0,'0'0'661'0'0,"0"0"733"0"0,0 0 501 0 0,0 0 286 0 0,0 0 44 0 0,0 0-85 0 0,35-6-189 0 0,109-21-231 0 0,-77-1 414 0 0,-57 19-1671 0 0,4-2-153 0 0,0-1 0 0 0,-1 0 1 0 0,0-1-1 0 0,-1-1 0 0 0,-1 0 1 0 0,0-1-1 0 0,0 0 1 0 0,-2 0-1 0 0,0-1 0 0 0,-1 0 1 0 0,0-1-1 0 0,-1 0 0 0 0,-1 0 1 0 0,-1-1-1 0 0,3-17-310 0 0,-7 32 9 0 0,0 1 0 0 0,0-1 0 0 0,-1 0 0 0 0,1 1 0 0 0,-1-1 0 0 0,0 0 0 0 0,0 0 0 0 0,0 0 0 0 0,0 1 1 0 0,0-1-1 0 0,-1 0 0 0 0,1 0 0 0 0,-1 1 0 0 0,0-1 0 0 0,0 0 0 0 0,0 1 0 0 0,0-1 0 0 0,0 1 0 0 0,0-1 0 0 0,-1 1 0 0 0,1-1 0 0 0,-1 1 0 0 0,0 0 0 0 0,1 0 0 0 0,-1 0 0 0 0,0 0 0 0 0,0 0 0 0 0,-1 0 0 0 0,1 1 0 0 0,0-1 0 0 0,0 1 0 0 0,-1-1 0 0 0,1 1 0 0 0,-1 0 0 0 0,0 0 0 0 0,1 0 0 0 0,-1 0 0 0 0,0 0 0 0 0,0 1-9 0 0,-10 0-196 0 0,9-1 116 0 0,1 1 0 0 0,-1-1 1 0 0,1 1-1 0 0,-1 1 1 0 0,1-1-1 0 0,-1 0 1 0 0,0 1-1 0 0,1 0 0 0 0,0-1 1 0 0,-1 1-1 0 0,1 1 1 0 0,-1-1-1 0 0,1 0 0 0 0,0 1 1 0 0,0 0-1 0 0,0 0 1 0 0,-3 2 79 0 0,-7 10-188 0 0,1 0 0 0 0,0 1 0 0 0,1 0-1 0 0,0 1 1 0 0,1 1 0 0 0,1-1 0 0 0,1 1 0 0 0,1 1 0 0 0,0 0 0 0 0,1 0 0 0 0,1 0 0 0 0,0 1 0 0 0,2-1 0 0 0,0 1 0 0 0,1 0 0 0 0,1 0 0 0 0,1 0 0 0 0,0 0 0 0 0,3 15 188 0 0,-2-28 0 0 0,1 1 0 0 0,0 0 0 0 0,0-1 0 0 0,0 0 1 0 0,1 1-1 0 0,0-1 0 0 0,0 0 0 0 0,1 0 0 0 0,-1-1 0 0 0,1 1 0 0 0,0-1 0 0 0,1 0 1 0 0,0 0-1 0 0,-1 0 0 0 0,1-1 0 0 0,1 1 0 0 0,-1-1 0 0 0,1 0 0 0 0,-1-1 0 0 0,1 1 1 0 0,0-1-1 0 0,1-1 0 0 0,-1 1 0 0 0,0-1 0 0 0,1 0 0 0 0,-1 0 0 0 0,1-1 0 0 0,0 0 1 0 0,-1 0-1 0 0,1 0 0 0 0,0-1 0 0 0,1 0 0 0 0,6 0 175 0 0,0-1 0 0 0,0 0 0 0 0,0-1 0 0 0,0 0 1 0 0,0-1-1 0 0,0-1 0 0 0,-1 0 0 0 0,0-1 0 0 0,0 0 0 0 0,0-1 1 0 0,0-1-1 0 0,-1 0 0 0 0,0 0 0 0 0,0-1 0 0 0,4-5-175 0 0,45-45 572 0 0,-2-2 0 0 0,-2-3 0 0 0,-4-2 0 0 0,8-16-572 0 0,9-11 170 0 0,137-205 89 0 0,-179 252 91 0 0,-47 52-49 0 0,-6 11-326 0 0,0 0 1 0 0,1 2 0 0 0,1 0 0 0 0,1 2 0 0 0,1 0 0 0 0,1 1 0 0 0,1 2-1 0 0,1 0 1 0 0,1 0 0 0 0,2 2 0 0 0,-1 1 24 0 0,10-15-37 0 0,0 0 0 0 0,1 1 0 0 0,1 0 1 0 0,0 0-1 0 0,0 0 0 0 0,2 0 0 0 0,-1 0 0 0 0,2 1 0 0 0,0-1 0 0 0,1 1 0 0 0,0-1 0 0 0,2 9 37 0 0,-1-18-28 0 0,0 0-1 0 0,0 0 0 0 0,1-1 1 0 0,-1 1-1 0 0,1-1 0 0 0,0 1 1 0 0,0-1-1 0 0,1 0 0 0 0,-1 0 1 0 0,1 1-1 0 0,0-2 1 0 0,0 1-1 0 0,0 0 0 0 0,1-1 1 0 0,-1 1-1 0 0,1-1 0 0 0,0 0 1 0 0,0 0-1 0 0,0-1 0 0 0,0 1 1 0 0,0-1-1 0 0,1 0 0 0 0,-1 0 1 0 0,1 0-1 0 0,-1-1 0 0 0,1 1 1 0 0,0-1-1 0 0,-1 0 0 0 0,1-1 1 0 0,0 1-1 0 0,5-1 29 0 0,-5 0 37 0 0,1 0 0 0 0,-1 0-1 0 0,1-1 1 0 0,-1 0 0 0 0,0 0 0 0 0,1 0-1 0 0,-1-1 1 0 0,0 0 0 0 0,0 0 0 0 0,0 0-1 0 0,0-1 1 0 0,0 1 0 0 0,0-1 0 0 0,-1 0-1 0 0,1-1 1 0 0,-1 1 0 0 0,0-1 0 0 0,0 0-1 0 0,0 0 1 0 0,1-2-37 0 0,13-13 135 0 0,-1-2 1 0 0,-1 0-1 0 0,-1 0 1 0 0,-1-2-1 0 0,-1 1 1 0 0,-1-2-1 0 0,0-2-135 0 0,70-193 267 0 0,-80 211-212 0 0,2-8-277 0 0,-9 21-931 0 0,-11 113-2287 0 0,16-116 3401 0 0,0 1 0 0 0,1-1-1 0 0,-1 1 1 0 0,1-1 0 0 0,0 1 0 0 0,-1-1-1 0 0,1 1 1 0 0,0-1 0 0 0,0 0 0 0 0,1 0-1 0 0,-1 1 1 0 0,0-1 0 0 0,1 0 0 0 0,-1 0-1 0 0,1 0 1 0 0,0 0 0 0 0,0-1-1 0 0,0 1 1 0 0,0 0 0 0 0,0-1 0 0 0,0 1-1 0 0,0-1 1 0 0,0 0 0 0 0,0 0 0 0 0,1 0-1 0 0,-1 0 1 0 0,1 0 0 0 0,-1 0 0 0 0,1 0-1 0 0,-1-1 1 0 0,1 1 0 0 0,-1-1 0 0 0,1 0 38 0 0,87-9 430 0 0,-64-6-110 0 0,-1-1-1 0 0,-1-2 1 0 0,-1 0-1 0 0,-1-1 0 0 0,0-1 1 0 0,-1-2-1 0 0,-2 0 1 0 0,10-13-319 0 0,4-4 402 0 0,-1-1 0 0 0,-2-2 0 0 0,-2 0 0 0 0,-2-2 0 0 0,-2-1 0 0 0,11-31-402 0 0,-22 45 56 0 0,-1 5-44 0 0,0-1 0 0 0,-2 0 0 0 0,-1 0 0 0 0,-1-1 1 0 0,-2 0-1 0 0,-1-1 0 0 0,-1 1 0 0 0,-1-1 0 0 0,-1 0 0 0 0,-2-5-12 0 0,-1 31-24 0 0,0 1 0 0 0,0-1 0 0 0,-1 1 0 0 0,1-1 0 0 0,0 1-1 0 0,-1 0 1 0 0,0 0 0 0 0,0 0 0 0 0,1 0 0 0 0,-1 0-1 0 0,0 0 1 0 0,0 0 0 0 0,-1 0 0 0 0,1 1 0 0 0,0-1 0 0 0,-1 1-1 0 0,1 0 1 0 0,-1 0 0 0 0,1 0 0 0 0,-1 0 0 0 0,1 0-1 0 0,-1 0 1 0 0,0 1 0 0 0,1-1 0 0 0,-1 1 0 0 0,0 0-1 0 0,0 0 1 0 0,1 0 0 0 0,-1 0 0 0 0,0 0 0 0 0,1 0 0 0 0,-1 1-1 0 0,0-1 1 0 0,1 1 0 0 0,-1 0 0 0 0,0 0 0 0 0,1 0-1 0 0,-1 0 1 0 0,1 0 0 0 0,0 1 0 0 0,-1-1 0 0 0,1 1 0 0 0,0 0-1 0 0,0-1 1 0 0,0 1 0 0 0,0 0 0 0 0,0 0 0 0 0,0 0-1 0 0,1 1 1 0 0,-1-1 0 0 0,1 0 0 0 0,-2 2 24 0 0,-11 10-170 0 0,1 0 0 0 0,0 2-1 0 0,1-1 1 0 0,0 2 0 0 0,1-1 0 0 0,1 2 0 0 0,1-1 0 0 0,0 1-1 0 0,2 1 1 0 0,0-1 0 0 0,1 1 0 0 0,0 1 0 0 0,2-1-1 0 0,0 1 1 0 0,0 17 170 0 0,5-31-21 0 0,1 1-1 0 0,-1-1 1 0 0,1 1-1 0 0,0-1 0 0 0,1 0 1 0 0,0 0-1 0 0,0 0 1 0 0,0 0-1 0 0,1-1 0 0 0,-1 1 1 0 0,1-1-1 0 0,1 0 1 0 0,-1 0-1 0 0,1 0 0 0 0,-1-1 1 0 0,2 0-1 0 0,-1 0 1 0 0,0 0-1 0 0,1 0 0 0 0,-1-1 1 0 0,1 0-1 0 0,0 0 1 0 0,0 0-1 0 0,1-1 0 0 0,-1 0 1 0 0,0 0-1 0 0,1-1 1 0 0,-1 0-1 0 0,1 0 0 0 0,-1 0 1 0 0,7-1 21 0 0,149 52 1767 0 0,-147-45-1794 0 0,0 0 1 0 0,0 2 0 0 0,-1 0-1 0 0,-1 0 1 0 0,1 1-1 0 0,-1 1 1 0 0,-1 0 0 0 0,0 1-1 0 0,-1 0 1 0 0,0 0-1 0 0,-1 2 1 0 0,0-1 0 0 0,-1 1-1 0 0,-1 1 1 0 0,5 11 26 0 0,9 8-3221 0 0,-7-13-4870 0 0,-12-14 0 0 0</inkml:trace>
  <inkml:trace contextRef="#ctx0" brushRef="#br0" timeOffset="12184.666">5861 1138 0 0 0,'0'0'412'0'0,"0"0"155"0"0,0 0 82 0 0,0 0 55 0 0,0 0 142 0 0,0 0 130 0 0,0 0 39 0 0,-15 7 31 0 0,-49 22-17 0 0,-56 57 3037 0 0,-133 130-1285 0 0,212-156-3222 0 0,93-53-80 0 0,-37-9 609 0 0,0-1-1 0 0,-1 0 0 0 0,1-1 1 0 0,-1-1-1 0 0,0 0 0 0 0,0-1 1 0 0,0 0-1 0 0,5-5-87 0 0,3 1 91 0 0,-9 4-17 0 0,95-29 597 0 0,-108 66 319 0 0,-131 197 63 0 0,40-82-934 0 0,84-133-77 0 0,0-1 0 0 0,1 1 0 0 0,0 1 0 0 0,1-1 0 0 0,0 1 0 0 0,1 0-1 0 0,1 0 1 0 0,0 0 0 0 0,1 0 0 0 0,0 5-42 0 0,2-17-4 0 0,1 0 0 0 0,-1-1 0 0 0,0 1 1 0 0,1-1-1 0 0,0 1 0 0 0,-1-1 0 0 0,1 1 0 0 0,0-1 0 0 0,0 0 1 0 0,0 1-1 0 0,-1-1 0 0 0,2 0 0 0 0,-1 1 0 0 0,0-1 0 0 0,0 0 1 0 0,0 0-1 0 0,0 0 0 0 0,1 0 0 0 0,-1 0 0 0 0,0 0 0 0 0,1-1 1 0 0,-1 1-1 0 0,1 0 0 0 0,-1-1 0 0 0,1 1 0 0 0,-1-1 0 0 0,1 1 0 0 0,0-1 1 0 0,-1 0-1 0 0,1 0 0 0 0,-1 0 0 0 0,1 0 0 0 0,0 0 0 0 0,-1 0 1 0 0,1 0-1 0 0,0 0 0 0 0,0-1 4 0 0,63-11 651 0 0,129-117 518 0 0,-67 23-3327 0 0,-115 87-1558 0 0,-9 5-3420 0 0,-3 6 1223 0 0</inkml:trace>
  <inkml:trace contextRef="#ctx0" brushRef="#br0" timeOffset="12533.728">5491 847 8602 0 0,'0'0'129'0'0,"0"0"-45"0"0,0 0 82 0 0,0 0 236 0 0,0 0 289 0 0,0 0 191 0 0,0 0 62 0 0,0 0-39 0 0,-3 35-110 0 0,-12 108-109 0 0,17-43 462 0 0,104 350 1305 0 0,-34-172-2351 0 0,-48-167-155 0 0,-5 1 0 0 0,-5 0 0 0 0,-5 1 0 0 0,-5 26 53 0 0,5-46-2644 0 0,20-97-9799 0 0,-24-3 9753 0 0</inkml:trace>
  <inkml:trace contextRef="#ctx0" brushRef="#br0" timeOffset="13633.786">269 5891 5849 0 0,'0'0'702'0'0,"0"0"-97"0"0,0 0 63 0 0,0 0 229 0 0,0 0 169 0 0,0 0 19 0 0,0 0-112 0 0,0 0-197 0 0,0 0-169 0 0,0 0-101 0 0,0 0-76 0 0,-32 27-46 0 0,-95 86-34 0 0,77-48 168 0 0,45-51-351 0 0,-6 17 53 0 0,1 1 0 0 0,1 1 0 0 0,3-1 0 0 0,0 1 0 0 0,2 1 0 0 0,1-1-1 0 0,2 0 1 0 0,1 2-220 0 0,0-31 7 0 0,-1 1 29 0 0,0 0-1 0 0,0 0 1 0 0,0 0-1 0 0,1 0 1 0 0,-1 0 0 0 0,1 0-1 0 0,0 0 1 0 0,1 0-1 0 0,-1 0 1 0 0,1 0 0 0 0,0-1-1 0 0,0 1 1 0 0,0 0 0 0 0,1 0-1 0 0,0-1 1 0 0,0 1-1 0 0,0-1 1 0 0,1 1 0 0 0,-1-1-1 0 0,1 0 1 0 0,0 0 0 0 0,0 0-1 0 0,0 0 1 0 0,1 0-1 0 0,-1-1 1 0 0,1 0 0 0 0,0 0-1 0 0,0 0 1 0 0,0 0-1 0 0,0 0 1 0 0,1-1 0 0 0,-1 0-1 0 0,1 0 1 0 0,3 1-36 0 0,1-4 121 0 0,-1-1 1 0 0,0 0-1 0 0,0 0 1 0 0,0-1-1 0 0,0 0 1 0 0,-1-1-1 0 0,1 0 1 0 0,-1 0-1 0 0,0 0 1 0 0,0-1-1 0 0,0 0 1 0 0,-1-1-1 0 0,1 1 1 0 0,-1-1-1 0 0,-1 0 1 0 0,1-1-1 0 0,-1 1 1 0 0,0-1-1 0 0,-1 0 1 0 0,1-1-1 0 0,-2 1 1 0 0,1-1-1 0 0,-1 1 1 0 0,2-8-122 0 0,-1 8 53 0 0,25-48 116 0 0,-3-1 1 0 0,-2-1-1 0 0,-3-1 1 0 0,-2-1-1 0 0,-3-1 1 0 0,-2 0 0 0 0,-3-4-170 0 0,-5-17 202 0 0,-6 81-220 0 0,0 19-923 0 0,0-4 637 0 0,-1 13-8 0 0,1-1 0 0 0,2 0 0 0 0,0 0 0 0 0,2 0 0 0 0,1 0 0 0 0,5 14 312 0 0,-7-32-578 0 0,0-1 0 0 0,1 1 0 0 0,0-1 0 0 0,0-1 0 0 0,1 1 0 0 0,0 0 0 0 0,1-1 0 0 0,-1 0 0 0 0,1-1 0 0 0,1 1 0 0 0,-1-1 0 0 0,1 0 0 0 0,0 0-1 0 0,2 0 579 0 0,29 18-7289 0 0,-26-19 2888 0 0</inkml:trace>
  <inkml:trace contextRef="#ctx0" brushRef="#br0" timeOffset="14034.167">738 6182 14243 0 0,'0'0'487'0'0,"0"0"-82"0"0,0 0-42 0 0,0 0 100 0 0,0 0 113 0 0,0 0 45 0 0,0 0 9 0 0,0 0-38 0 0,0 0-61 0 0,-1-31-110 0 0,-1-100-95 0 0,21 4 419 0 0,-9 89-410 0 0,3-17 249 0 0,6 102-2162 0 0,47 42 1531 0 0,-64-87 89 0 0,1 0 0 0 0,-1 1 1 0 0,1-1-1 0 0,0 0 1 0 0,-1 0-1 0 0,1 0 0 0 0,0-1 1 0 0,0 1-1 0 0,1-1 1 0 0,-1 0-1 0 0,0 1 0 0 0,0-2 1 0 0,1 1-1 0 0,-1 0 1 0 0,0 0-1 0 0,1-1 1 0 0,-1 0-1 0 0,1 0 0 0 0,-1 0 1 0 0,0 0-1 0 0,1 0 1 0 0,-1-1-1 0 0,1 0 0 0 0,-1 1 1 0 0,0-1-1 0 0,0 0 1 0 0,1-1-1 0 0,-1 1 0 0 0,0 0 1 0 0,0-1-1 0 0,0 0-42 0 0,7-8 221 0 0,0-1 1 0 0,-1 0-1 0 0,0-1 0 0 0,-1 0 1 0 0,0 0-1 0 0,-1 0 0 0 0,0-1 1 0 0,-1 0-1 0 0,-1-1 0 0 0,0 1 0 0 0,3-14-221 0 0,-7 23-7 0 0,34-79-1927 0 0,-19 59-2345 0 0,4 2-4408 0 0,-14 14 149 0 0</inkml:trace>
  <inkml:trace contextRef="#ctx0" brushRef="#br0" timeOffset="14597.039">1414 5343 15043 0 0,'0'0'303'0'0,"0"0"-24"0"0,0 0 65 0 0,0 0 120 0 0,0 0 104 0 0,0 0 3 0 0,0 0-46 0 0,0 0-70 0 0,-28 32-108 0 0,-86 105-110 0 0,110-133-224 0 0,-1 1 0 0 0,1 0 0 0 0,0 0 0 0 0,1 0 0 0 0,-1 0 0 0 0,1 1 0 0 0,0-1 0 0 0,1 1 0 0 0,-1 0 0 0 0,1 0 0 0 0,0-1 0 0 0,1 2 0 0 0,-1-1 0 0 0,1 0 0 0 0,0 2-13 0 0,-1 9 34 0 0,1-10-27 0 0,-2 4-24 0 0,0 0 0 0 0,1-1 0 0 0,0 1 0 0 0,1 0 0 0 0,0 1 0 0 0,1-1 0 0 0,0 0 0 0 0,0 0 0 0 0,1 0 0 0 0,1 0 0 0 0,0 0 0 0 0,1 0 1 0 0,0-1-1 0 0,0 1 0 0 0,1-1 0 0 0,0 1 0 0 0,1-1 0 0 0,3 4 17 0 0,-4-11 48 0 0,-1-1 0 0 0,1 1 0 0 0,0-1 1 0 0,0 0-1 0 0,0 0 0 0 0,0-1 0 0 0,0 1 0 0 0,0-1 1 0 0,1 0-1 0 0,-1 0 0 0 0,1 0 0 0 0,-1 0 1 0 0,0-1-1 0 0,1 0 0 0 0,-1 0 0 0 0,1 0 0 0 0,-1 0 1 0 0,1-1-1 0 0,-1 0 0 0 0,0 0 0 0 0,1 0 0 0 0,-1 0 1 0 0,0-1-1 0 0,0 1 0 0 0,0-1 0 0 0,0 0 1 0 0,0-1-1 0 0,0 1 0 0 0,0-1 0 0 0,-1 1 0 0 0,1-1 1 0 0,-1 0-1 0 0,0 0 0 0 0,0-1 0 0 0,0 1 0 0 0,0-1 1 0 0,-1 1-1 0 0,1-1 0 0 0,0-2-48 0 0,13-20 229 0 0,0-1 1 0 0,-2-1-1 0 0,0-1 0 0 0,-3 0 0 0 0,0 0 1 0 0,-2-1-1 0 0,-1-1 0 0 0,-1 1 0 0 0,-2-1 1 0 0,-1 0-1 0 0,0-30-229 0 0,6-26 471 0 0,-10 86-378 0 0,0 1-18 0 0,0 0-19 0 0,0 0-47 0 0,0 0-41 0 0,5 27-1260 0 0,103 175 1496 0 0,76 169-176 0 0,-167-324-27 0 0,-3 1 0 0 0,-3 0 0 0 0,-1 1 0 0 0,-2 0 0 0 0,-3 1 0 0 0,-1-1 0 0 0,-3 1 0 0 0,-2 8-1 0 0,0-45 32 0 0,0-1 1 0 0,0 1-1 0 0,-1-1 1 0 0,-1 1-1 0 0,0-1 0 0 0,0 0 1 0 0,-2 0-1 0 0,1-1 1 0 0,-1 1-1 0 0,-1-1 1 0 0,0 0-1 0 0,-1-1 0 0 0,0 1-32 0 0,6-9 4 0 0,0-1 0 0 0,0 0 0 0 0,-1 0 0 0 0,1 0 0 0 0,0 0-1 0 0,0 0 1 0 0,-1 0 0 0 0,1 0 0 0 0,0 0 0 0 0,-1 0 0 0 0,1-1 0 0 0,-1 1-1 0 0,0-1 1 0 0,1 1 0 0 0,-1-1 0 0 0,1 1 0 0 0,-1-1 0 0 0,1 0-1 0 0,-1 0 1 0 0,0 0 0 0 0,1 0 0 0 0,-1 0 0 0 0,0 0 0 0 0,1 0-1 0 0,-1-1 1 0 0,1 1 0 0 0,-1-1 0 0 0,0 1 0 0 0,1-1 0 0 0,-1 1 0 0 0,1-1-1 0 0,0 0 1 0 0,-1 0 0 0 0,1 0 0 0 0,-1 1 0 0 0,1-2 0 0 0,0 1-1 0 0,0 0 1 0 0,-1 0-4 0 0,-41-52-640 0 0,-36-128-1809 0 0,60 118-1581 0 0,5 0-3938 0 0,8 39-605 0 0</inkml:trace>
  <inkml:trace contextRef="#ctx0" brushRef="#br0" timeOffset="15301.568">1706 5376 15499 0 0,'0'0'-362'0'0,"0"0"-91"0"0,0 0 116 0 0,0 0 368 0 0,0 0 329 0 0,0 0 89 0 0,0 0 7 0 0,0 0-12 0 0,0 0-57 0 0,14 32-52 0 0,42 98-30 0 0,-15-68 230 0 0,-38-58-450 0 0,0-1 1 0 0,0-1-1 0 0,1 1 0 0 0,-1 0 1 0 0,0-1-1 0 0,1 0 0 0 0,0 1 1 0 0,-1-2-1 0 0,1 1 0 0 0,0 0 0 0 0,0-1 1 0 0,0 1-1 0 0,0-1 0 0 0,1 0 1 0 0,-1-1-1 0 0,0 1 0 0 0,0-1 1 0 0,1 0-1 0 0,-1 0 0 0 0,0 0 1 0 0,0 0-1 0 0,1-1 0 0 0,-1 0 0 0 0,0 0 1 0 0,0 0-1 0 0,0 0 0 0 0,0 0 1 0 0,0-1-1 0 0,1 0-85 0 0,5-14 225 0 0,-1 1 1 0 0,0-1 0 0 0,-2-1-1 0 0,0 0 1 0 0,0 0-1 0 0,-2 0 1 0 0,0 0-1 0 0,-1-1 1 0 0,0 0-1 0 0,-2 0 1 0 0,0 0-1 0 0,-1 0 1 0 0,-1 0-1 0 0,-1-1 1 0 0,-2-14-226 0 0,3 4-106 0 0,-9-32-1027 0 0,10 71-4555 0 0,-2 11 2543 0 0,-1 10 688 0 0,30 72-5271 0 0,-26-98 7744 0 0,1-1 0 0 0,0 1 0 0 0,0-1 0 0 0,0 0 0 0 0,1 0-1 0 0,0 0 1 0 0,-1-1 0 0 0,1 1 0 0 0,0-1 0 0 0,1 0 0 0 0,-1 0-1 0 0,1-1 1 0 0,-1 1 0 0 0,1-1 0 0 0,0 0 0 0 0,0 0-1 0 0,0 0 1 0 0,0-1 0 0 0,3 1-16 0 0,1-1 462 0 0,0 0 0 0 0,0 0 1 0 0,0-1-1 0 0,0 0 0 0 0,0 0 0 0 0,0-1 0 0 0,-1-1 1 0 0,1 1-1 0 0,0-1 0 0 0,0-1 0 0 0,-1 0 0 0 0,1 0 1 0 0,-1 0-1 0 0,0-1 0 0 0,0-1 0 0 0,-1 1 0 0 0,1-1 0 0 0,-1 0 1 0 0,0-1-1 0 0,0 0 0 0 0,0 0 0 0 0,-1 0 0 0 0,0-1 1 0 0,-1 0-1 0 0,1 0 0 0 0,-1-1 0 0 0,0 1 0 0 0,-1-1 1 0 0,0 0-1 0 0,2-7-462 0 0,5-13 875 0 0,-1-1 0 0 0,-2-1 1 0 0,-1 1-1 0 0,-1-1 0 0 0,0-13-875 0 0,6-29 318 0 0,3-12-328 0 0,-4 0-1 0 0,-3-1 1 0 0,-4 0 0 0 0,-4-34 10 0 0,-4 76-410 0 0,-2 0 0 0 0,-2 0 0 0 0,-1 0 0 0 0,-3 1 0 0 0,-1 1 0 0 0,-2 0 0 0 0,-17-33 410 0 0,30 69-25 0 0,1 0 1 0 0,-1-1 0 0 0,0 1-1 0 0,0 0 1 0 0,-1 1 0 0 0,1-1-1 0 0,-1 0 1 0 0,0 1 0 0 0,-1-1-1 0 0,1 1 1 0 0,-1 0 0 0 0,1 0 0 0 0,-1 1-1 0 0,-1-1 1 0 0,1 1 0 0 0,0 0-1 0 0,-1 0 1 0 0,1 0 0 0 0,-1 0-1 0 0,0 1 1 0 0,0 0 0 0 0,0 0-1 0 0,0 0 1 0 0,-1 1 0 0 0,1-1-1 0 0,0 1 1 0 0,-1 1 0 0 0,1-1-1 0 0,-4 1 25 0 0,3 4-87 0 0,1 0-1 0 0,0 0 1 0 0,0 1-1 0 0,0-1 1 0 0,0 1 0 0 0,1 1-1 0 0,0-1 1 0 0,0 0-1 0 0,1 1 1 0 0,-1 0-1 0 0,1 0 1 0 0,0 0-1 0 0,1 0 1 0 0,-1 1 0 0 0,1-1-1 0 0,0 1 88 0 0,1-3-12 0 0,-9 26 52 0 0,2 0 0 0 0,1 0 0 0 0,2 1-1 0 0,0 0 1 0 0,3 0 0 0 0,0 0 0 0 0,2 0-1 0 0,1 0 1 0 0,2 0 0 0 0,5 25-40 0 0,-5-30 85 0 0,2 0 0 0 0,0 0 0 0 0,2-1 0 0 0,1 1 0 0 0,1-1 0 0 0,1-1 0 0 0,1 0 0 0 0,1 0 0 0 0,2-1 0 0 0,0-1 0 0 0,1 0 0 0 0,1-1 0 0 0,1-1 0 0 0,1-1 0 0 0,0 0 1 0 0,2-1-1 0 0,0-1 0 0 0,1-1 0 0 0,1 0 0 0 0,0-2 0 0 0,1-1 0 0 0,13 5-85 0 0,-17-10-120 0 0,-1-2 0 0 0,1 0 0 0 0,1-2 0 0 0,-1 0 1 0 0,1-1-1 0 0,-1-1 0 0 0,11 0 120 0 0,15-26-4332 0 0,-29-7-4020 0 0,-14 23 2524 0 0</inkml:trace>
  <inkml:trace contextRef="#ctx0" brushRef="#br0" timeOffset="15989.653">2829 4581 8602 0 0,'0'0'1332'0'0,"0"0"-141"0"0,0 0-144 0 0,0 0-50 0 0,0 0-120 0 0,0 0-107 0 0,0 0-16 0 0,0 0-85 0 0,0 0-123 0 0,0 0-158 0 0,-22 33-165 0 0,-69 107-107 0 0,59-65-96 0 0,31-62-39 0 0,-1-4-29 0 0,0-1 0 0 0,1 1 1 0 0,0 0-1 0 0,0 0 0 0 0,1 0 0 0 0,1 0 0 0 0,-1 0 0 0 0,1 0 1 0 0,1-1-1 0 0,-1 1 0 0 0,2 0 0 0 0,-1-1 0 0 0,1 1 0 0 0,0-1 1 0 0,3 4 47 0 0,-5-10 10 0 0,1-1 0 0 0,0 1 1 0 0,-1-1-1 0 0,1 1 0 0 0,0-1 1 0 0,0 0-1 0 0,0 1 1 0 0,0-1-1 0 0,0 0 0 0 0,0 0 1 0 0,0-1-1 0 0,0 1 0 0 0,1 0 1 0 0,-1-1-1 0 0,0 1 1 0 0,0-1-1 0 0,1 0 0 0 0,-1 0 1 0 0,0 0-1 0 0,1 0 0 0 0,-1 0 1 0 0,0 0-1 0 0,0-1 1 0 0,1 1-1 0 0,-1-1 0 0 0,0 1 1 0 0,0-1-1 0 0,0 0 1 0 0,1 0-1 0 0,-1 0 0 0 0,0 0 1 0 0,0 0-1 0 0,-1-1 0 0 0,1 1 1 0 0,0 0-1 0 0,0-1 1 0 0,-1 0-1 0 0,2 0-10 0 0,57-72 1255 0 0,-40 39-1117 0 0,-3-1 0 0 0,0 0 0 0 0,-3-2 0 0 0,6-23-138 0 0,42-99-2044 0 0,-53 177-561 0 0,-5 7 2462 0 0,-5-18 142 0 0,1 1 0 0 0,0-1 1 0 0,0 0-1 0 0,0 0 0 0 0,1 1 1 0 0,0-1-1 0 0,0 0 0 0 0,1 0 1 0 0,0 0-1 0 0,0 0 0 0 0,0 0 0 0 0,1-1 1 0 0,-1 1-1 0 0,1-1 0 0 0,1 1 1 0 0,-1-1-1 0 0,1 0 0 0 0,0 0 0 0 0,0-1 1 0 0,0 1-1 0 0,1-1 0 0 0,0 0 1 0 0,0 0-1 0 0,0 0 0 0 0,0-1 1 0 0,0 0-1 0 0,1 0 0 0 0,0 0 0 0 0,-1 0 1 0 0,1-1-1 0 0,4 1 1 0 0,-1-5 197 0 0,-1 0 0 0 0,-1 0 0 0 0,1 0 0 0 0,0-1-1 0 0,0-1 1 0 0,-1 1 0 0 0,0-1 0 0 0,0-1 0 0 0,0 1 0 0 0,0-1 0 0 0,-1 0 0 0 0,0-1 0 0 0,0 1 0 0 0,0-1-1 0 0,-1 0 1 0 0,1-1 0 0 0,-1 1 0 0 0,-1-1 0 0 0,0 0 0 0 0,0 0 0 0 0,0-1 0 0 0,-1 1 0 0 0,0-1-1 0 0,0 0 1 0 0,0-1-197 0 0,5-7 196 0 0,8-20-150 0 0,-2-1 0 0 0,-1-1 0 0 0,-2 0 0 0 0,-1 0 0 0 0,-3-1 0 0 0,-1 0 0 0 0,-1 0 0 0 0,-3-1 0 0 0,-2-31-46 0 0,1 62-190 0 0,-1 0 0 0 0,0 0 0 0 0,-1 1 0 0 0,0-1 0 0 0,0 0 0 0 0,-1 0 0 0 0,0 0 0 0 0,-1 1 1 0 0,0 0-1 0 0,0-1 0 0 0,0 1 0 0 0,-5-6 190 0 0,8 13-52 0 0,-1 0 1 0 0,0 0-1 0 0,0 0 0 0 0,0 0 1 0 0,0 0-1 0 0,0 0 1 0 0,0 0-1 0 0,0 0 0 0 0,0 1 1 0 0,0-1-1 0 0,0 0 1 0 0,0 1-1 0 0,0-1 0 0 0,-1 1 1 0 0,1-1-1 0 0,0 1 1 0 0,-1-1-1 0 0,1 1 1 0 0,0 0-1 0 0,-1 0 0 0 0,1-1 1 0 0,0 1-1 0 0,-1 0 1 0 0,1 0-1 0 0,0 1 0 0 0,-1-1 1 0 0,1 0-1 0 0,0 0 1 0 0,-1 1-1 0 0,1-1 0 0 0,0 0 1 0 0,0 1-1 0 0,-1 0 1 0 0,1-1-1 0 0,0 1 0 0 0,0 0 1 0 0,0-1-1 0 0,0 1 1 0 0,0 0-1 0 0,0 0 1 0 0,0 0-1 0 0,0 0 0 0 0,0 0 1 0 0,0 0-1 0 0,0 0 1 0 0,1 0-1 0 0,-1 0 0 0 0,0 1 52 0 0,-36 58-1951 0 0,31-48 1945 0 0,2 0 0 0 0,0 0 1 0 0,0 1-1 0 0,1-1 0 0 0,0 1 0 0 0,1 0 0 0 0,1-1 1 0 0,0 1-1 0 0,1 0 0 0 0,0 0 0 0 0,2 8 6 0 0,1-14 145 0 0,2-1 0 0 0,-1 1 0 0 0,1-2 0 0 0,0 1 0 0 0,0 0 0 0 0,0-1 0 0 0,1 0 0 0 0,0 0 0 0 0,0 0 0 0 0,0-1 0 0 0,0 0 0 0 0,1 0 0 0 0,0-1 0 0 0,0 0 0 0 0,0 0 0 0 0,0 0 0 0 0,0-1 0 0 0,0 0 0 0 0,1-1 0 0 0,-1 1 0 0 0,1-2 0 0 0,-1 1 0 0 0,6-1-145 0 0,6 4 474 0 0,39 6 741 0 0,-44-9-956 0 0,0 1-1 0 0,0 0 1 0 0,0 1 0 0 0,-1 1 0 0 0,1 0-1 0 0,-1 1 1 0 0,0 0 0 0 0,0 1-1 0 0,-1 0 1 0 0,8 6-259 0 0,3 7 161 0 0,-1 2 0 0 0,0 0 0 0 0,-2 1 0 0 0,0 1 1 0 0,12 22-162 0 0,-16-31-1969 0 0,-3-10-4738 0 0,-8-4-1049 0 0</inkml:trace>
  <inkml:trace contextRef="#ctx0" brushRef="#br0" timeOffset="18548.816">4092 3568 11194 0 0,'0'0'861'0'0,"0"0"-215"0"0,0 0-199 0 0,0 0-75 0 0,0 0-61 0 0,0 0-50 0 0,0 0 38 0 0,0 0 73 0 0,0 0 80 0 0,0 0 18 0 0,0 0-74 0 0,12 19-112 0 0,63 113 27 0 0,-50-82-222 0 0,-2 0 1 0 0,-2 2 0 0 0,-3 1 0 0 0,-2 0 0 0 0,-2 1 0 0 0,-3 0 0 0 0,-2 1-1 0 0,-1 17-89 0 0,-7-61-93 0 0,3 191-118 0 0,-27-73-3612 0 0,21-121 1700 0 0,2-5-6858 0 0,0-6 6818 0 0</inkml:trace>
  <inkml:trace contextRef="#ctx0" brushRef="#br0" timeOffset="18914.985">4420 3557 8258 0 0,'0'0'1025'0'0,"0"0"-363"0"0,0 0-274 0 0,0 0-29 0 0,0 0 38 0 0,0 0 4 0 0,0 0 2 0 0,-20 35 3 0 0,-61 111-41 0 0,26-9 372 0 0,43-94-558 0 0,8-29-136 0 0,-2 3 271 0 0,1 0 0 0 0,0 1 0 0 0,1-1 0 0 0,1 1-1 0 0,1 0 1 0 0,1 0 0 0 0,0 0 0 0 0,1 4-314 0 0,3-21 77 0 0,-1 1-1 0 0,1 0 0 0 0,-1-1 1 0 0,1 1-1 0 0,0-1 1 0 0,-1 0-1 0 0,1 0 1 0 0,0 0-1 0 0,0 0 1 0 0,0 0-1 0 0,0-1 0 0 0,0 1 1 0 0,0-1-1 0 0,0 0 1 0 0,-1 0-1 0 0,1 0 1 0 0,0 0-1 0 0,0 0 1 0 0,0-1-1 0 0,0 1 0 0 0,0-1 1 0 0,0 0-1 0 0,0 0 1 0 0,0 0-1 0 0,2-1-76 0 0,65-21 1224 0 0,-56 17-1097 0 0,1 1 0 0 0,0 1 0 0 0,0 0 0 0 0,0 0 0 0 0,0 2-1 0 0,0 0 1 0 0,0 0 0 0 0,1 2 0 0 0,5 0-127 0 0,-14 4 44 0 0,1-1 0 0 0,-1 2 0 0 0,1-1-1 0 0,-1 1 1 0 0,-1 0 0 0 0,1 0 0 0 0,-1 1 0 0 0,0 0 0 0 0,0 0 0 0 0,0 1 0 0 0,-1-1-1 0 0,0 1 1 0 0,0 1 0 0 0,-1-1 0 0 0,0 0 0 0 0,-1 1 0 0 0,1 0 0 0 0,-1 0-1 0 0,-1 0 1 0 0,1 0 0 0 0,-1 0 0 0 0,0 7-44 0 0,-1-12-9 0 0,13 60-604 0 0,-12-38-4523 0 0,-2-24 3229 0 0,0-1-714 0 0,0 0-850 0 0,0 0-307 0 0,0 0-63 0 0</inkml:trace>
  <inkml:trace contextRef="#ctx0" brushRef="#br0" timeOffset="19150.593">4762 3951 5337 0 0,'0'0'624'0'0,"0"0"-368"0"0,0 0-80 0 0,0 0 48 0 0,0 0-24 0 0,0 0-112 0 0,0 0-224 0 0,0 0-192 0 0,0 0-296 0 0,0 191-480 0 0,8-183-688 0 0,-5-5-273 0 0,-1 1 1209 0 0</inkml:trace>
  <inkml:trace contextRef="#ctx0" brushRef="#br0" timeOffset="19399.647">4484 3450 17052 0 0,'0'0'1168'0'0,"0"0"-592"0"0,0 0-376 0 0,0 0-168 0 0,0 0-176 0 0,0 0-272 0 0,0 0-128 0 0,0 0-128 0 0,0 0-24 0 0,0 0-121 0 0,0 0-695 0 0,0 0-1617 0 0,0 0-1288 0 0,0 0-2264 0 0</inkml:trace>
  <inkml:trace contextRef="#ctx0" brushRef="#br0" timeOffset="19736.435">5035 3995 3577 0 0,'0'0'2731'0'0,"0"0"-1343"0"0,0 0-338 0 0,0 0 147 0 0,0 0 158 0 0,0 0 36 0 0,0 0-106 0 0,0 0-106 0 0,0 0-155 0 0,0 0-184 0 0,0 0-133 0 0,0 0-123 0 0,0 0-45 0 0,-2-14 30 0 0,-9-112 1063 0 0,18-215-147 0 0,-7 340-1627 0 0,0 1-47 0 0,0 0-95 0 0,0 0-99 0 0,0 18-1164 0 0,-1 7 1385 0 0,1 1 0 0 0,1-1 0 0 0,1 0 0 0 0,1 0-1 0 0,1 0 1 0 0,1-1 0 0 0,2 1 0 0 0,0-1 0 0 0,1 0 0 0 0,3 1 162 0 0,-11-23 28 0 0,1 1 1 0 0,1-1-1 0 0,-1 0 1 0 0,0 0-1 0 0,1 1 1 0 0,-1-1-1 0 0,1 0 1 0 0,-1 0-1 0 0,1 0 1 0 0,0 0-1 0 0,0-1 1 0 0,0 1-1 0 0,0 0 1 0 0,0-1-1 0 0,0 0 1 0 0,1 1-1 0 0,-1-1 1 0 0,0 0 0 0 0,1 0-1 0 0,-1 0 1 0 0,1 0-1 0 0,-1-1 1 0 0,1 1-1 0 0,-1-1 1 0 0,1 1-1 0 0,-1-1 1 0 0,1 0-1 0 0,0 0 1 0 0,-1 0-1 0 0,1 0 1 0 0,1-1-29 0 0,28-62 2976 0 0,-23 34-2689 0 0,-2-1 0 0 0,0 0 0 0 0,-2-1 0 0 0,-2 1 0 0 0,0-19-287 0 0,-2 44 2 0 0,6-109-2581 0 0,-2 95-1155 0 0,1 8-6139 0 0,-4 11 2395 0 0</inkml:trace>
  <inkml:trace contextRef="#ctx0" brushRef="#br0" timeOffset="20105.619">5420 3712 9458 0 0,'0'0'1864'0'0,"0"0"-174"0"0,0 0-135 0 0,0 0-203 0 0,0 0-259 0 0,0 0-256 0 0,0 0-129 0 0,0 0-65 0 0,0 0-105 0 0,9-34-112 0 0,28-105-102 0 0,-28 50 218 0 0,-9 84-561 0 0,0 0 1 0 0,0 0-1 0 0,0 0 1 0 0,-1 0-1 0 0,0-1 0 0 0,0 1 1 0 0,0 0-1 0 0,0 0 1 0 0,-1 1-1 0 0,0-1 1 0 0,0 0-1 0 0,0 0 0 0 0,-1 1 1 0 0,1 0-1 0 0,-1-1 1 0 0,0 1-1 0 0,-1 0 1 0 0,1 0-1 0 0,-1 1 0 0 0,1-1 1 0 0,-1 1-1 0 0,0-1 1 0 0,0 1-1 0 0,-1 0 1 0 0,1 1-1 0 0,-4-2 19 0 0,5 3-100 0 0,1 1 0 0 0,-1 0 0 0 0,0 0 0 0 0,0 0 0 0 0,1 0 0 0 0,-1 1 0 0 0,0-1 0 0 0,0 1 0 0 0,1 0 0 0 0,-1-1 0 0 0,0 1 0 0 0,1 0 0 0 0,-1 1 0 0 0,1-1 0 0 0,0 0 0 0 0,-1 1 0 0 0,1-1 0 0 0,0 1 0 0 0,0 0 0 0 0,0 0 0 0 0,0 0 0 0 0,0 0 0 0 0,0 0 0 0 0,0 0 0 0 0,1 0 0 0 0,-1 1 0 0 0,1-1 0 0 0,0 1 0 0 0,-1 0 100 0 0,-31 80-1065 0 0,30-68 908 0 0,0 0 0 0 0,1 0-1 0 0,0 1 1 0 0,2-1 0 0 0,-1 1-1 0 0,2-1 1 0 0,0 1 0 0 0,1-1-1 0 0,2 8 158 0 0,-3-17-65 0 0,1-1-1 0 0,-1 1 0 0 0,1-1 1 0 0,0 0-1 0 0,1 1 0 0 0,-1-1 0 0 0,1 0 1 0 0,0-1-1 0 0,0 1 0 0 0,0 0 1 0 0,1-1-1 0 0,0 0 0 0 0,0 0 0 0 0,0 0 1 0 0,0 0-1 0 0,1-1 0 0 0,-1 1 1 0 0,1-1-1 0 0,0 0 0 0 0,0-1 0 0 0,0 1 1 0 0,0-1-1 0 0,0 0 0 0 0,1 0 1 0 0,-1-1-1 0 0,0 1 0 0 0,6-1 66 0 0,1 1-211 0 0,-1-1 1 0 0,1 0-1 0 0,0-1 0 0 0,0 0 1 0 0,-1-1-1 0 0,1-1 0 0 0,0 0 0 0 0,-1 0 1 0 0,1-1-1 0 0,-1-1 0 0 0,0 1 1 0 0,0-2-1 0 0,0 0 0 0 0,-1 0 0 0 0,1-1 1 0 0,-1 0-1 0 0,2-3 211 0 0,0 0-1058 0 0,-1-1-1 0 0,-1 1 1 0 0,0-2 0 0 0,0 0 0 0 0,-1 0-1 0 0,0 0 1 0 0,-1-1 0 0 0,0-1-1 0 0,-1 1 1059 0 0,1-4-285 0 0,0 4 285 0 0</inkml:trace>
  <inkml:trace contextRef="#ctx0" brushRef="#br0" timeOffset="20553.191">5710 3557 1056 0 0,'0'0'2205'0'0,"0"0"-21"0"0,0 0-13 0 0,0 0 8 0 0,0 0-73 0 0,0 0-144 0 0,0 0-252 0 0,0 0-315 0 0,0 0-299 0 0,0 0-225 0 0,0 0-183 0 0,0 0-159 0 0,6-28-91 0 0,29-136 227 0 0,-28 129-550 0 0,1 0 1 0 0,1 0-1 0 0,2 1 0 0 0,2 0 0 0 0,4-6-115 0 0,-17 40-25 0 0,0 1-1 0 0,0-1 0 0 0,0 0 1 0 0,0 1-1 0 0,0-1 0 0 0,1 0 1 0 0,-1 0-1 0 0,0 1 0 0 0,0-1 1 0 0,0 0-1 0 0,0 0 0 0 0,1 1 1 0 0,-1-1-1 0 0,0 0 0 0 0,0 0 0 0 0,0 1 1 0 0,1-1-1 0 0,-1 0 0 0 0,0 0 1 0 0,0 0-1 0 0,1 0 0 0 0,-1 0 1 0 0,0 1-1 0 0,1-1 0 0 0,-1 0 1 0 0,0 0-1 0 0,1 0 0 0 0,-1 0 1 0 0,0 0-1 0 0,0 0 0 0 0,1 0 1 0 0,-1 0-1 0 0,0 0 0 0 0,1 0 1 0 0,-1 0-1 0 0,0 0 0 0 0,1 0 1 0 0,-1 0-1 0 0,0 0 0 0 0,0 0 0 0 0,1 0 1 0 0,-1-1-1 0 0,0 1 0 0 0,1 0 1 0 0,-1 0-1 0 0,0 0 0 0 0,0 0 1 0 0,1-1-1 0 0,-1 1 0 0 0,0 0 1 0 0,0 0-1 0 0,0-1 0 0 0,1 1 1 0 0,-1 0-1 0 0,0 0 0 0 0,0-1 1 0 0,0 1-1 0 0,0 0 0 0 0,1 0 1 0 0,-1-1-1 0 0,0 1 0 0 0,0 0 26 0 0,5 30-699 0 0,-4-28 886 0 0,12 107-1386 0 0,-12-108 1165 0 0,-1 0 1 0 0,1 0-1 0 0,0-1 1 0 0,0 1-1 0 0,0-1 1 0 0,0 1-1 0 0,0-1 1 0 0,0 1-1 0 0,0-1 1 0 0,0 0-1 0 0,0 1 0 0 0,0-1 1 0 0,0 0-1 0 0,0 0 1 0 0,0 0-1 0 0,0 1 1 0 0,0-1-1 0 0,0 0 1 0 0,0-1-1 0 0,0 1 0 0 0,0 0 1 0 0,0 0-1 0 0,0 0 1 0 0,0-1-1 0 0,0 1 1 0 0,0 0-1 0 0,0-1 1 0 0,0 1-1 0 0,0-1 1 0 0,0 1-1 0 0,0-1 0 0 0,0 1 1 0 0,0-1-1 0 0,0 0 1 0 0,-1 0-1 0 0,1 1 1 0 0,0-1-1 0 0,-1 0 1 0 0,1 0-1 0 0,0 0 1 0 0,-1 0-1 0 0,1 0 0 0 0,-1 0 1 0 0,1 1-1 0 0,-1-1 1 0 0,0 0-1 0 0,1-1 1 0 0,-1 1-1 0 0,0 0 1 0 0,0 0-1 0 0,0 0 1 0 0,0 0 33 0 0,31-64 588 0 0,-22 41-459 0 0,2 1 0 0 0,0 0 0 0 0,2 1 0 0 0,0 1 1 0 0,2 0-1 0 0,0 0 0 0 0,1 1 0 0 0,3-1-129 0 0,-18 20 3 0 0,-1 1 0 0 0,1-1 0 0 0,-1 0 0 0 0,1 0-1 0 0,-1 1 1 0 0,1-1 0 0 0,0 1 0 0 0,-1-1 0 0 0,1 0 0 0 0,0 1-1 0 0,-1-1 1 0 0,1 1 0 0 0,0 0 0 0 0,0-1 0 0 0,0 1 0 0 0,-1 0-1 0 0,1-1 1 0 0,0 1 0 0 0,0 0 0 0 0,0 0 0 0 0,0 0 0 0 0,0-1-1 0 0,-1 1 1 0 0,1 0 0 0 0,0 0 0 0 0,0 1 0 0 0,0-1 0 0 0,0 0-1 0 0,0 0 1 0 0,0 0 0 0 0,-1 0 0 0 0,1 1 0 0 0,0-1 0 0 0,0 0-1 0 0,0 1 1 0 0,-1-1 0 0 0,1 1 0 0 0,0-1 0 0 0,0 1 0 0 0,-1-1-1 0 0,1 1 1 0 0,0 0 0 0 0,-1-1 0 0 0,1 1 0 0 0,-1 0 0 0 0,1-1-1 0 0,-1 1 1 0 0,1 0 0 0 0,-1 0 0 0 0,1-1 0 0 0,-1 1 0 0 0,0 0-1 0 0,1 1-1 0 0,11 54 83 0 0,-9-40-275 0 0,-2-10 40 0 0,16 40-2657 0 0,10-33-4956 0 0,-7-13 1610 0 0,-12 0 4582 0 0</inkml:trace>
  <inkml:trace contextRef="#ctx0" brushRef="#br0" timeOffset="21184.282">6320 2835 0 0 0,'0'0'1918'0'0,"0"0"178"0"0,0 0 5 0 0,0 0-180 0 0,0 0-303 0 0,0 0-368 0 0,0 0-429 0 0,0 0-394 0 0,0 0-266 0 0,0 0-147 0 0,0 0-36 0 0,0 0 17 0 0,0 0-32 0 0,-15 22-63 0 0,-45 69-63 0 0,33-13-591 0 0,26-59 373 0 0,1 50-2584 0 0,1-68 2934 0 0,1 0-1 0 0,-1 0 0 0 0,1 0 0 0 0,-1 0 0 0 0,0 0 0 0 0,1-1 0 0 0,0 1 1 0 0,-1 0-1 0 0,1-1 0 0 0,-1 1 0 0 0,1-1 0 0 0,0 0 0 0 0,-1 0 1 0 0,1 1-1 0 0,-1-1 0 0 0,1 0 0 0 0,0 0 0 0 0,-1 0 0 0 0,1-1 1 0 0,0 1-1 0 0,-1 0 0 0 0,1-1 0 0 0,0 1 0 0 0,-1-1 0 0 0,1 1 1 0 0,-1-1-1 0 0,1 0 0 0 0,-1 0 0 0 0,1 0 0 0 0,-1 1 0 0 0,0-1 0 0 0,1-1 32 0 0,11-11 675 0 0,0-2-1 0 0,-2 1 1 0 0,0-1-1 0 0,0-1 0 0 0,-1 0 1 0 0,-1 0-1 0 0,-1-1 1 0 0,2-7-675 0 0,26-45 1495 0 0,-28 54-1342 0 0,-7 12-180 0 0,1-1-1 0 0,0 0 1 0 0,-1 0 0 0 0,1 0-1 0 0,0 1 1 0 0,1-1-1 0 0,-1 1 1 0 0,1 0-1 0 0,-1 0 1 0 0,1 0 0 0 0,0 0-1 0 0,0 0 1 0 0,1 0-1 0 0,-1 1 1 0 0,0-1-1 0 0,1 1 1 0 0,0 0 0 0 0,-1 0-1 0 0,2 0 28 0 0,26 61-3260 0 0,15 5-627 0 0,-14-69 4602 0 0,-25-4 128 0 0,-1 1 0 0 0,0-1 0 0 0,0 0 0 0 0,-1 0-1 0 0,0 0 1 0 0,-1-1 0 0 0,0 1 0 0 0,0-1 0 0 0,-1 0 0 0 0,0-1-1 0 0,0-8-842 0 0,33-180 3525 0 0,-28 124-3476 0 0,-3 0 0 0 0,-4 0 0 0 0,-3-5-49 0 0,-4 9-375 0 0,-3 1 0 0 0,-3 1 1 0 0,-8-18 374 0 0,19 82-1 0 0,1 2 29 0 0,0 1 0 0 0,0-1-1 0 0,0 1 1 0 0,0-1 0 0 0,-1 1-1 0 0,1-1 1 0 0,-1 1 0 0 0,1 0 0 0 0,-1-1-1 0 0,0 1 1 0 0,0 0 0 0 0,0 0-1 0 0,0-1 1 0 0,-1 1 0 0 0,1 0 0 0 0,0 0-1 0 0,-1 0 1 0 0,0 0 0 0 0,1 1-1 0 0,-1-1 1 0 0,0 0 0 0 0,0 1-1 0 0,0-1 1 0 0,0 1 0 0 0,0 0 0 0 0,0-1-1 0 0,0 1 1 0 0,0 0 0 0 0,-1 0-1 0 0,1 1 1 0 0,0-1 0 0 0,-1 0 0 0 0,1 1-1 0 0,-1-1-27 0 0,-25 57-1372 0 0,23-31 1319 0 0,1 0 0 0 0,1 0-1 0 0,1 1 1 0 0,1-1 0 0 0,2 1 0 0 0,0-1 0 0 0,4 14 53 0 0,-1-17-41 0 0,1 1 1 0 0,1-1-1 0 0,1-1 1 0 0,0 1-1 0 0,2-1 1 0 0,1 0-1 0 0,0-1 1 0 0,2 0-1 0 0,0-1 1 0 0,1 0-1 0 0,12 13 41 0 0,-8-16-49 0 0,0 0-1 0 0,2 0 0 0 0,-1-2 1 0 0,2 0-1 0 0,0-2 1 0 0,0 0-1 0 0,1-1 0 0 0,2 0 50 0 0,63 26-5916 0 0,-84-36 5051 0 0,0 0-351 0 0,1 0-5925 0 0,-3-1 5134 0 0</inkml:trace>
  <inkml:trace contextRef="#ctx0" brushRef="#br0" timeOffset="21417.889">6390 2519 11106 0 0,'0'0'4165'0'0,"0"0"-2630"0"0,0 0-981 0 0,0 0-92 0 0,0 0 37 0 0,0 0-3 0 0,0 0-17 0 0,0 0-23 0 0,0 0-34 0 0,0 0-73 0 0,0 0-62 0 0,0 0-65 0 0,31-11-64 0 0,101-35-53 0 0,-2 4-534 0 0,-66 27-2927 0 0,-32 8-66 0 0,-10 3-2104 0 0,-6 0-3036 0 0</inkml:trace>
  <inkml:trace contextRef="#ctx0" brushRef="#br0" timeOffset="21584.276">7089 2578 18084 0 0,'0'0'608'0'0,"0"0"-776"0"0,0 0 48 0 0,0 0 56 0 0,0 0-8 0 0,0 0 24 0 0,0 0-128 0 0,0 0-144 0 0,0 0-120 0 0,0 0-296 0 0,0 0-497 0 0,0 0-599 0 0,0 0-977 0 0,0 0-1232 0 0,59-15-2592 0 0</inkml:trace>
  <inkml:trace contextRef="#ctx0" brushRef="#br0" timeOffset="21837.399">6889 2206 13971 0 0,'0'0'632'0'0,"0"0"-608"0"0,0 0-200 0 0,0 0-352 0 0,0 0-704 0 0,0 0-401 0 0,0 0-599 0 0,0 0-1089 0 0,0 0-992 0 0,0 0 3121 0 0</inkml:trace>
  <inkml:trace contextRef="#ctx0" brushRef="#br0" timeOffset="22086.441">7314 1978 11731 0 0,'0'0'3419'0'0,"0"0"-1481"0"0,0 0-587 0 0,0 0-198 0 0,0 0-307 0 0,0 0-290 0 0,0 0-244 0 0,0 0-156 0 0,0 0-64 0 0,0 0-48 0 0,0 0-8 0 0,0 0-16 0 0,0 0-24 0 0,-14 36 12 0 0,-41 114-8 0 0,24-24-87 0 0,33-27-393 0 0,-2-97 456 0 0,0 1 1 0 0,1 0 0 0 0,0 0-1 0 0,0-1 1 0 0,0 1 0 0 0,0-1-1 0 0,0 1 1 0 0,0-1 0 0 0,1 1-1 0 0,-1-1 1 0 0,1 1 0 0 0,0-1-1 0 0,-1 0 1 0 0,1 0 0 0 0,0 0-1 0 0,1 0 1 0 0,-1 0 0 0 0,0-1-1 0 0,0 1 1 0 0,1-1 0 0 0,-1 1-1 0 0,1-1 1 0 0,-1 0-1 0 0,1 0 1 0 0,-1 0 0 0 0,1 0-1 0 0,0 0 1 0 0,0-1 0 0 0,-1 1-1 0 0,1-1 1 0 0,0 0 0 0 0,0 0-1 0 0,0 0 24 0 0,5 1-53 0 0,-1-1 0 0 0,0 0-1 0 0,0-1 1 0 0,0 1-1 0 0,0-1 1 0 0,0-1-1 0 0,0 1 1 0 0,0-1 0 0 0,-1 0-1 0 0,1-1 1 0 0,0 0-1 0 0,-1 0 1 0 0,0 0 0 0 0,0-1-1 0 0,0 0 1 0 0,0 0-1 0 0,0 0 1 0 0,-1-1 0 0 0,0 0-1 0 0,1-1 54 0 0,32-38-2230 0 0,-18 12-6813 0 0,-15 24 1064 0 0</inkml:trace>
  <inkml:trace contextRef="#ctx0" brushRef="#br0" timeOffset="22334.727">7671 1849 14491 0 0,'0'0'1358'0'0,"0"0"-402"0"0,0 0-139 0 0,0 0-83 0 0,0 0-118 0 0,0 0-66 0 0,0 0-58 0 0,0 0-46 0 0,0 0-50 0 0,0 0-62 0 0,0 0-45 0 0,0 0-38 0 0,-18 31-55 0 0,-52 97-43 0 0,53-74 7 0 0,18-51-146 0 0,1 0 0 0 0,-1 0 1 0 0,1 0-1 0 0,0 0 0 0 0,0 0 0 0 0,0-1 0 0 0,0 1 0 0 0,1-1 0 0 0,-1 1 0 0 0,1-1 0 0 0,-1 0 0 0 0,1 0 0 0 0,0 0 0 0 0,0 0 0 0 0,0-1 0 0 0,0 1 0 0 0,0-1 0 0 0,0 0 0 0 0,0 1 0 0 0,0-2 0 0 0,1 1 0 0 0,-1 0 0 0 0,0-1 0 0 0,1 1 0 0 0,-1-1 0 0 0,0 0 0 0 0,1 0 0 0 0,-1 0 0 0 0,0-1 0 0 0,2 1-14 0 0,38 8 598 0 0,-38-6-536 0 0,0 0 0 0 0,0 0 0 0 0,0 1 0 0 0,0-1 0 0 0,-1 1 0 0 0,1 0 0 0 0,-1 1 0 0 0,0-1 0 0 0,0 1 0 0 0,0 0 0 0 0,0 0 0 0 0,-1 0 0 0 0,0 0-1 0 0,1 1 1 0 0,-1-1 0 0 0,-1 1 0 0 0,1 0 0 0 0,-1 0 0 0 0,0 0 0 0 0,0 0 0 0 0,0 0 0 0 0,-1 0 0 0 0,0 0 0 0 0,0 1 0 0 0,0-1 0 0 0,-1 1 0 0 0,1 3-62 0 0,-24 70 119 0 0,-23-45-4399 0 0,33-31 140 0 0,6-2-1516 0 0,2-1-5318 0 0</inkml:trace>
  <inkml:trace contextRef="#ctx0" brushRef="#br0" timeOffset="25036.982">6981 2364 0 0 0,'0'0'276'0'0,"0"0"284"0"0,0 0 7 0 0,0 0 45 0 0,0 0 118 0 0,0 0 95 0 0,0 0 42 0 0,0 0-60 0 0,0 0-111 0 0,0 0-83 0 0,0 0-38 0 0,2 1 27 0 0,17 5 3348 0 0,-18-6-3415 0 0,27 16 2109 0 0,-24-12-2424 0 0,1 1 0 0 0,0 0-1 0 0,-1 0 1 0 0,0 0 0 0 0,0 1 0 0 0,-1-1-1 0 0,1 1 1 0 0,-1 0 0 0 0,0 0 0 0 0,-1 0-1 0 0,1 0 1 0 0,-1 0 0 0 0,1 7-220 0 0,1 46 997 0 0,16-30-1031 0 0,-20-29 55 0 0,4 0-2971 0 0,-7-4-3493 0 0,2 1-287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0 0 0,'0'0'583'0'0,"0"0"105"0"0,0 0 263 0 0,0 0 340 0 0,0 0 254 0 0,0 0 29 0 0,0 0-135 0 0,0 0-207 0 0,0 0-235 0 0,0 0-188 0 0,5-1-126 0 0,132-7 5495 0 0,-6 3-4024 0 0,-72-6-1518 0 0,218-23 333 0 0,-290 49-7685 0 0,-3-4-4443 0 0,12-7 7305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5753 0 0,'0'0'1541'0'0,"0"0"-713"0"0,0 0-356 0 0,0 0 119 0 0,0 0 266 0 0,0 0 265 0 0,0 0 137 0 0,0 0-51 0 0,0 0-153 0 0,0 0-166 0 0,0 0-134 0 0,12 0-119 0 0,100-4 1778 0 0,117-51 599 0 0,-165 38-2868 0 0,-37 15-3710 0 0,-27 2 1690 0 0,-9 11-9270 0 0,5-7 5192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9018 0 0,'0'0'1416'0'0,"0"0"-640"0"0,0 0 105 0 0,0 0 199 0 0,0 0 112 0 0,0 0-72 0 0,0 0-183 0 0,0 0-185 0 0,197-51-208 0 0,-156 40-232 0 0,-1 0-192 0 0,3 0-224 0 0,-5 3-368 0 0,1 1-640 0 0,0 0-1161 0 0,-14 3-2496 0 0,-4 4-4649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5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1 8690 0 0,'0'0'1520'0'0,"0"0"-332"0"0,0 0-106 0 0,0 0 104 0 0,0 0 142 0 0,0 0-15 0 0,0 0-211 0 0,0 0-291 0 0,0 0-282 0 0,0 0-211 0 0,0 0-70 0 0,0 0 29 0 0,0 0 81 0 0,6 8 115 0 0,47 112 1749 0 0,-43-35-1935 0 0,-3-1 0 0 0,-4 1 0 0 0,-5 34-287 0 0,0-10-4315 0 0,9-95-1406 0 0,-3-10-2 0 0,-3-3 4229 0 0,0-1-4759 0 0</inkml:trace>
  <inkml:trace contextRef="#ctx0" brushRef="#br0" timeOffset="248.319">1 638 10290 0 0,'0'0'1396'0'0,"0"0"-270"0"0,0 0-23 0 0,0 0 181 0 0,0 0 95 0 0,0 0-123 0 0,0 0-226 0 0,0 0-210 0 0,0 0-153 0 0,0 0-122 0 0,0 0-79 0 0,0 0-70 0 0,0 0-73 0 0,33-7-43 0 0,106-19-63 0 0,-5-8 79 0 0,-97 26-639 0 0,74-12-676 0 0,-39 19-6853 0 0,-61 5 2223 0 0,-1-1-2342 0 0</inkml:trace>
  <inkml:trace contextRef="#ctx0" brushRef="#br0" timeOffset="651.667">36 958 10306 0 0,'0'0'1202'0'0,"0"0"-243"0"0,0 0 0 0 0,0 0 146 0 0,0 0 70 0 0,0 0-107 0 0,0 0-142 0 0,0 0-167 0 0,0 0-111 0 0,0 0-79 0 0,0 0-109 0 0,0 0-54 0 0,34-17-81 0 0,106-50-86 0 0,-77 48 76 0 0,-61 19-308 0 0,-1 0 1 0 0,1-1-1 0 0,-1 1 1 0 0,1 1-1 0 0,-1-1 1 0 0,1 0-1 0 0,-1 0 1 0 0,1 1-1 0 0,-1-1 1 0 0,1 1-1 0 0,-1-1 1 0 0,1 1-1 0 0,-1-1 1 0 0,0 1-1 0 0,1 0 1 0 0,-1 0-1 0 0,0 0 1 0 0,0 0-1 0 0,1 0 1 0 0,-1 0-1 0 0,0 0 1 0 0,0 0-1 0 0,0 0 1 0 0,0 0-1 0 0,0 1 1 0 0,-1-1-1 0 0,1 0 1 0 0,0 1 0 0 0,0-1-1 0 0,-1 1 1 0 0,1-1-1 0 0,-1 0 1 0 0,0 1-1 0 0,1-1 1 0 0,-1 1-1 0 0,0 0 1 0 0,0-1-1 0 0,0 1 1 0 0,0-1-1 0 0,0 1 1 0 0,0-1-1 0 0,0 1 1 0 0,0-1-1 0 0,-1 1 1 0 0,1-1-1 0 0,-1 1 1 0 0,0 0-8 0 0,1 0 19 0 0,-1 5 20 0 0,-1-1 0 0 0,1 1 0 0 0,-2-1 0 0 0,1 0 0 0 0,-1 0 0 0 0,0 0 0 0 0,0 0 0 0 0,0 0 0 0 0,-1-1 0 0 0,0 0 0 0 0,0 1 0 0 0,0-2 0 0 0,-4 4-39 0 0,-7 11 70 0 0,4-5-45 0 0,-5 6 19 0 0,1 0 0 0 0,1 1 1 0 0,0 1-1 0 0,2 0 0 0 0,0 0 1 0 0,2 2-1 0 0,-2 6-44 0 0,11-29 9 0 0,0 1 1 0 0,0 0 0 0 0,1-1-1 0 0,-1 1 1 0 0,0-1-1 0 0,1 1 1 0 0,-1 0-1 0 0,1-1 1 0 0,0 1 0 0 0,-1 0-1 0 0,1 0 1 0 0,0-1-1 0 0,0 1 1 0 0,0 0-1 0 0,0 0 1 0 0,0 0-1 0 0,1-1 1 0 0,-1 1 0 0 0,0 0-1 0 0,1-1 1 0 0,0 1-1 0 0,-1 0 1 0 0,1-1-1 0 0,0 1 1 0 0,0-1 0 0 0,0 1-1 0 0,0-1 1 0 0,0 1-1 0 0,0-1 1 0 0,0 1-1 0 0,0-1 1 0 0,0 0 0 0 0,1 0-1 0 0,-1 0 1 0 0,1 0-1 0 0,-1 0 1 0 0,1 0-1 0 0,-1 0 1 0 0,1 0 0 0 0,-1-1-1 0 0,1 1 1 0 0,0 0-1 0 0,-1-1 1 0 0,1 0-1 0 0,0 1 1 0 0,1-1-10 0 0,111-10-233 0 0,-13-31-4374 0 0,-57 19-4935 0 0,-32 14 779 0 0</inkml:trace>
  <inkml:trace contextRef="#ctx0" brushRef="#br0" timeOffset="1318.158">673 855 8578 0 0,'0'0'1863'0'0,"0"0"-235"0"0,0 0-59 0 0,0 0 54 0 0,0 0-71 0 0,0 0-185 0 0,0 0-272 0 0,0 0-275 0 0,0 0-183 0 0,0 0-107 0 0,0 0-81 0 0,0 0-42 0 0,0 0-43 0 0,22-31-54 0 0,71-95-44 0 0,-21 36 177 0 0,-47 58-362 0 0,44-39 107 0 0,-66 70-196 0 0,-3 0-2 0 0,0 1 0 0 0,0 0 1 0 0,1-1-1 0 0,-1 1 0 0 0,0 0 0 0 0,1-1 1 0 0,-1 1-1 0 0,1 0 0 0 0,-1-1 0 0 0,0 1 1 0 0,1 0-1 0 0,-1 0 0 0 0,1 0 1 0 0,-1-1-1 0 0,0 1 0 0 0,1 0 0 0 0,-1 0 1 0 0,1 0-1 0 0,-1 0 0 0 0,1 0 0 0 0,-1 0 1 0 0,1 0-1 0 0,-1 0 0 0 0,1 0 1 0 0,-1 0-1 0 0,1 0 0 0 0,-1 0 0 0 0,1 0 1 0 0,-1 0-1 0 0,0 0 0 0 0,1 1 0 0 0,-1-1 1 0 0,1 0-1 0 0,-1 0 0 0 0,1 1 1 0 0,-1-1-1 0 0,0 0 0 0 0,1 0 0 0 0,-1 1 1 0 0,0-1-1 0 0,1 0 0 0 0,-1 1 0 0 0,0-1 1 0 0,1 1-1 0 0,-1-1 0 0 0,0 0 1 0 0,0 1-1 0 0,0-1 0 0 0,1 1 0 0 0,-1-1 1 0 0,0 0-1 0 0,0 1 0 0 0,0-1 0 0 0,0 1 1 0 0,0-1-1 0 0,0 1 0 0 0,0-1 1 0 0,0 1-1 0 0,0-1 0 0 0,0 1 0 0 0,0-1 1 0 0,0 1-1 0 0,0-1 10 0 0,2 151-83 0 0,-2-149 88 0 0,0 0 0 0 0,0-1-1 0 0,-1 1 1 0 0,1 0 0 0 0,0 0-1 0 0,0 0 1 0 0,1 0 0 0 0,-1 0-1 0 0,0 0 1 0 0,1 0 0 0 0,-1 0-1 0 0,1 0 1 0 0,0-1 0 0 0,-1 1-1 0 0,1 0 1 0 0,0 0 0 0 0,0-1 0 0 0,0 1-1 0 0,0-1 1 0 0,1 1 0 0 0,-1-1-1 0 0,0 1 1 0 0,1-1 0 0 0,-1 0-1 0 0,1 1 1 0 0,-1-1 0 0 0,1 0-1 0 0,-1 0 1 0 0,1 0 0 0 0,0 0-1 0 0,0 0 1 0 0,-1-1 0 0 0,1 1-1 0 0,0-1 1 0 0,0 1 0 0 0,0-1-1 0 0,0 1 1 0 0,0-1 0 0 0,0 0 0 0 0,0 0-1 0 0,0 0 1 0 0,-1 0 0 0 0,1 0-1 0 0,0-1 1 0 0,0 1 0 0 0,0 0-1 0 0,0-1 1 0 0,0 0 0 0 0,0 1-1 0 0,-1-1 1 0 0,3-1-5 0 0,20-15 47 0 0,-2-2-1 0 0,1 0 1 0 0,-2-2 0 0 0,-1 0-1 0 0,-1-1 1 0 0,5-7-47 0 0,38-43 68 0 0,12-6-91 0 0,-72 79 9 0 0,-1 0-1 0 0,1 0 1 0 0,-1-1-1 0 0,1 2 1 0 0,-1-1-1 0 0,0 0 0 0 0,0 0 1 0 0,0 0-1 0 0,1 0 1 0 0,-1 1-1 0 0,0-1 1 0 0,-1 1-1 0 0,1-1 0 0 0,0 1 1 0 0,0-1-1 0 0,-1 1 1 0 0,1-1-1 0 0,0 1 1 0 0,-1 0-1 0 0,0-1 1 0 0,1 1-1 0 0,-1 0 0 0 0,0-1 1 0 0,0 1-1 0 0,0 0 1 0 0,0-1-1 0 0,0 1 1 0 0,0 0-1 0 0,-1-1 0 0 0,1 1 1 0 0,0 0-1 0 0,-1-1 1 0 0,1 1-1 0 0,-1-1 1 0 0,0 2 14 0 0,1 7-4 0 0,0 3 28 0 0,1 18-2 0 0,1-1 1 0 0,1 0-1 0 0,1 1 0 0 0,2-2 0 0 0,1 1 0 0 0,3 3-22 0 0,39 37-1067 0 0,-35-61-3448 0 0,1-6-4110 0 0,-11-3-442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3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 6753 0 0,'0'0'1773'0'0,"0"0"-253"0"0,0 0 44 0 0,0 0 145 0 0,0 0-25 0 0,0 0-215 0 0,0 0-285 0 0,0 0-229 0 0,0 0-198 0 0,0 0-170 0 0,0 0-150 0 0,32-19-122 0 0,102-60-104 0 0,-69 56-2 0 0,-64 23-206 0 0,1 0-1 0 0,0 0 1 0 0,-1 0-1 0 0,1 0 1 0 0,-1 0-1 0 0,1 1 1 0 0,-1-1-1 0 0,1 0 0 0 0,0 1 1 0 0,-1-1-1 0 0,0 1 1 0 0,1 0-1 0 0,-1-1 1 0 0,1 1-1 0 0,-1 0 1 0 0,0 0-1 0 0,1 0 1 0 0,-1 0-1 0 0,0 0 1 0 0,0 0-1 0 0,0 0 1 0 0,0 0-1 0 0,0 1 1 0 0,0-1-1 0 0,0 0 1 0 0,0 0-1 0 0,0 1 1 0 0,-1-1-1 0 0,1 1 0 0 0,0-1 1 0 0,-1 1-1 0 0,0-1 1 0 0,1 1-1 0 0,-1-1 1 0 0,0 1-1 0 0,0-1 1 0 0,1 1-1 0 0,-1 0 1 0 0,0-1-1 0 0,-1 1 1 0 0,1-1-1 0 0,0 1 1 0 0,0 0-1 0 0,-1-1 1 0 0,1 1-1 0 0,-1-1 1 0 0,1 1-1 0 0,-1-1 1 0 0,0 0-1 0 0,1 1 0 0 0,-1-1 1 0 0,0 0-1 0 0,0 1 1 0 0,0-1-1 0 0,0 0 1 0 0,0 0-3 0 0,-60 103 205 0 0,51-91-202 0 0,1 1-1 0 0,0 0 1 0 0,1 1-1 0 0,0-1 1 0 0,1 1-1 0 0,1 1 1 0 0,0 0-1 0 0,1-1 1 0 0,0 2-3 0 0,5-15 2 0 0,0 0 0 0 0,0-1-1 0 0,0 1 1 0 0,1 0 0 0 0,-1-1 0 0 0,0 1 0 0 0,1-1 0 0 0,-1 1 0 0 0,0 0-1 0 0,1-1 1 0 0,0 1 0 0 0,-1-1 0 0 0,1 1 0 0 0,0-1 0 0 0,0 1-1 0 0,0-1 1 0 0,0 0 0 0 0,0 1 0 0 0,0-1 0 0 0,0 0 0 0 0,1 0-1 0 0,-1 0 1 0 0,0 0 0 0 0,1 0 0 0 0,-1 0 0 0 0,1 0 0 0 0,-1 0-1 0 0,1-1 1 0 0,-1 1 0 0 0,1 0 0 0 0,-1-1 0 0 0,1 0 0 0 0,0 1 0 0 0,-1-1-1 0 0,1 0 1 0 0,0 0 0 0 0,-1 0 0 0 0,1 0 0 0 0,0 0 0 0 0,0 0-2 0 0,72-4 338 0 0,33-39-247 0 0,-64 20-4674 0 0,-18 9-1841 0 0,-14 10-4382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4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0 122 4321 0 0,'0'0'1836'0'0,"0"0"-309"0"0,0 0-84 0 0,0 0 44 0 0,0 0-16 0 0,0 0-78 0 0,0 0-121 0 0,0 0-136 0 0,0 0-158 0 0,0 0-133 0 0,0 0-134 0 0,0 0-132 0 0,0 0-86 0 0,32-17-51 0 0,100-50-46 0 0,-59 39 207 0 0,-52 26-425 0 0,-16 1-138 0 0,-4 0-37 0 0,0 0-1 0 0,1 0 1 0 0,-1 1-1 0 0,0-1 1 0 0,1 0 0 0 0,-1 1-1 0 0,1 0 1 0 0,-1-1-1 0 0,0 1 1 0 0,1 0-1 0 0,-1-1 1 0 0,1 1 0 0 0,-1 0-1 0 0,1 0 1 0 0,-1 0-1 0 0,1 1 1 0 0,-1-1-1 0 0,1 0 1 0 0,-1 0 0 0 0,1 1-1 0 0,-1-1 1 0 0,1 1-1 0 0,-1-1 1 0 0,0 1-1 0 0,1 0 1 0 0,-1 0 0 0 0,0-1-1 0 0,0 1 1 0 0,1 0-1 0 0,-1 0 1 0 0,0 0-1 0 0,0 0 1 0 0,0 0 0 0 0,0 1-1 0 0,0-1 1 0 0,0 0-1 0 0,-1 0 1 0 0,1 1-1 0 0,0-1 1 0 0,-1 0 0 0 0,1 1-3 0 0,-16 66 364 0 0,-41 20-113 0 0,12-24-148 0 0,43-62-103 0 0,0-1 0 0 0,0 0-1 0 0,1 0 1 0 0,-1 1-1 0 0,0-1 1 0 0,1 1-1 0 0,-1-1 1 0 0,1 0 0 0 0,-1 1-1 0 0,1-1 1 0 0,0 1-1 0 0,0-1 1 0 0,-1 1 0 0 0,1-1-1 0 0,0 1 1 0 0,0 0-1 0 0,1-1 1 0 0,-1 1-1 0 0,0-1 1 0 0,0 1 0 0 0,1-1-1 0 0,-1 1 1 0 0,1-1-1 0 0,-1 0 1 0 0,1 1 0 0 0,0-1-1 0 0,-1 0 1 0 0,1 1-1 0 0,0-1 1 0 0,0 0 0 0 0,0 0-1 0 0,0 0 1 0 0,0 1-1 0 0,0-1 1 0 0,1 0-1 0 0,-1-1 1 0 0,0 1 0 0 0,0 0-1 0 0,1 0 1 0 0,-1 0-1 0 0,0-1 1 0 0,1 1 0 0 0,-1-1-1 0 0,1 1 1 0 0,-1-1-1 0 0,1 1 1 0 0,-1-1-1 0 0,1 0 1 0 0,-1 0 0 0 0,1 0-1 0 0,-1 0 1 0 0,1 0-1 0 0,-1 0 1 0 0,1 0 0 0 0,-1 0-1 0 0,1-1 1 0 0,-1 1-1 0 0,2-1 1 0 0,20 1-253 0 0,-1 0-1 0 0,1-2 0 0 0,0-1 1 0 0,-1 0-1 0 0,0-2 0 0 0,0-1 0 0 0,7-2 254 0 0,31-8-7134 0 0,-39 12-3899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7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1 363 0 0 0,'0'0'147'0'0,"0"0"207"0"0,0 0 117 0 0,0 0 236 0 0,0 0 292 0 0,0 0 170 0 0,0 0 14 0 0,0 0-70 0 0,0 0-150 0 0,0 0-177 0 0,0 0-138 0 0,3 28-126 0 0,14 135 239 0 0,-4-8 1889 0 0,-8-139 2508 0 0,-4-25-2833 0 0,-1-34-1678 0 0,-1 32-296 0 0,1-39-130 0 0,2 0-1 0 0,3 1 1 0 0,1-1 0 0 0,3 1 0 0 0,2 0 0 0 0,1 1-1 0 0,6-8-220 0 0,71-135 410 0 0,-26 121-261 0 0,-62 70-163 0 0,0 1-1 0 0,0-1 0 0 0,1 0 1 0 0,-1 1-1 0 0,0-1 1 0 0,0 1-1 0 0,1-1 0 0 0,-1 1 1 0 0,0-1-1 0 0,0 1 1 0 0,0 0-1 0 0,0 0 0 0 0,0 0 1 0 0,0-1-1 0 0,0 1 1 0 0,0 0-1 0 0,-1 0 0 0 0,1 0 1 0 0,0 0-1 0 0,0 1 1 0 0,-1-1-1 0 0,1 0 0 0 0,-1 0 1 0 0,1 0-1 0 0,-1 1 1 0 0,1-1-1 0 0,-1 0 0 0 0,0 0 1 0 0,1 1-1 0 0,-1-1 1 0 0,0 0-1 0 0,0 0 0 0 0,0 1 1 0 0,0-1-1 0 0,0 0 1 0 0,-1 1-1 0 0,1-1 0 0 0,0 0 1 0 0,-1 1 14 0 0,2 3-19 0 0,3 64 69 0 0,12 41-745 0 0,6-83-2662 0 0,-2-17-5864 0 0,-14-10-26 0 0</inkml:trace>
  <inkml:trace contextRef="#ctx0" brushRef="#br0" timeOffset="418.653">544 577 8106 0 0,'0'0'1505'0'0,"0"0"-198"0"0,0 0 43 0 0,0 0 82 0 0,0 0-45 0 0,0 0-205 0 0,0 0-286 0 0,0 0-199 0 0,0 0-140 0 0,0 0-131 0 0,0 0-63 0 0,0 0-61 0 0,-6 18-44 0 0,-27 86 169 0 0,31-13 14 0 0,16-98-9485 0 0,-10 0 3867 0 0,-1-1-1238 0 0</inkml:trace>
  <inkml:trace contextRef="#ctx0" brushRef="#br0" timeOffset="668.636">549 213 9218 0 0,'0'0'1908'0'0,"0"0"-579"0"0,0 0-224 0 0,0 0-39 0 0,0 0-75 0 0,0 0-192 0 0,0 0-250 0 0,0 0-237 0 0,0 0-216 0 0,0 0-145 0 0,0 0-99 0 0,0 0-74 0 0,0 0-66 0 0,-6 6-109 0 0,-21 19-210 0 0,27-25 499 0 0,1 0 0 0 0,-1-1-1 0 0,0 1 1 0 0,0 0 0 0 0,1 0 0 0 0,-1 0 0 0 0,0 0 0 0 0,0 0-1 0 0,1 0 1 0 0,-1 0 0 0 0,0 0 0 0 0,1 0 0 0 0,-1 0 0 0 0,0 0-1 0 0,0 0 1 0 0,1 0 0 0 0,-1 0 0 0 0,0 0 0 0 0,0 0-1 0 0,1 0 1 0 0,-1 0 0 0 0,0 0 0 0 0,1 0 0 0 0,-1 0 0 0 0,0 0-1 0 0,0 0 1 0 0,0 1 0 0 0,1-1 0 0 0,-1 0 0 0 0,0 0 0 0 0,0 0-1 0 0,1 0 1 0 0,-1 1 0 0 0,0-1 0 0 0,0 0 0 0 0,0 0-1 0 0,0 0 1 0 0,1 1 0 0 0,-1-1 0 0 0,0 0 0 0 0,0 0 0 0 0,0 1-1 0 0,0-1 1 0 0,0 0 0 0 0,0 0 0 0 0,0 1 0 0 0,0-1 0 0 0,0 0-1 0 0,0 1 1 0 0,0-1 0 0 0,0 0 0 0 0,0 0 0 0 0,0 1-1 0 0,0-1 1 0 0,0 0 0 0 0,0 0 0 0 0,0 1 0 0 0,0-1 0 0 0,0 0-1 0 0,0 1 1 0 0,0-1 0 0 0,0 0 0 0 0,-1 0 0 0 0,1 0-1 0 0,0 1 1 0 0,0-1 0 0 0,0 0 0 0 0,0 0 0 0 0,-1 1 108 0 0,4 2-8198 0 0</inkml:trace>
  <inkml:trace contextRef="#ctx0" brushRef="#br0" timeOffset="4395.54">757 654 64 0 0,'0'0'1352'0'0,"0"0"-438"0"0,0 0-185 0 0,0 0 47 0 0,0 0 130 0 0,0 0 64 0 0,0 0-38 0 0,0 0-43 0 0,0 0-33 0 0,0 0-27 0 0,0 0-21 0 0,8 3-53 0 0,64 9 1959 0 0,-60-14-2398 0 0,0 0 0 0 0,0-1 0 0 0,0-1 1 0 0,0 0-1 0 0,-1-1 0 0 0,1 0 1 0 0,-1 0-1 0 0,0-1 0 0 0,-1-1 1 0 0,0 0-1 0 0,0 0 0 0 0,0-1 0 0 0,-1 0 1 0 0,0-1-1 0 0,0 0 0 0 0,-1 0 1 0 0,4-8-317 0 0,14-9 310 0 0,-7 4-226 0 0,0 0 0 0 0,-2-2 0 0 0,0 0 1 0 0,-2-1-1 0 0,-1-1 0 0 0,-1 0 0 0 0,4-12-84 0 0,-13 29-8 0 0,0-1 1 0 0,0 0 0 0 0,-1-1 0 0 0,0 1 0 0 0,-1-1 0 0 0,0 1-1 0 0,-1-1 1 0 0,0 0 0 0 0,0 1 0 0 0,-1-1 0 0 0,-1-7 7 0 0,0 16-44 0 0,0 0 1 0 0,0 1-1 0 0,-1-1 0 0 0,1 1 1 0 0,0-1-1 0 0,-1 1 1 0 0,1 0-1 0 0,0-1 0 0 0,-1 1 1 0 0,0 0-1 0 0,1 0 1 0 0,-1 0-1 0 0,0 0 0 0 0,1 0 1 0 0,-1 0-1 0 0,0 1 1 0 0,0-1-1 0 0,0 1 0 0 0,0-1 1 0 0,0 1-1 0 0,0-1 0 0 0,1 1 1 0 0,-1 0-1 0 0,0 0 1 0 0,0 0-1 0 0,0 0 0 0 0,0 1 1 0 0,0-1-1 0 0,0 0 1 0 0,0 1-1 0 0,0-1 0 0 0,0 1 1 0 0,1 0-1 0 0,-1 0 1 0 0,0-1-1 0 0,0 1 0 0 0,1 0 1 0 0,-1 1-1 0 0,0-1 0 0 0,1 0 1 0 0,0 0-1 0 0,-1 1 1 0 0,1-1-1 0 0,0 1 0 0 0,-1-1 1 0 0,1 1-1 0 0,0-1 1 0 0,0 1-1 0 0,0 0 0 0 0,0 0 44 0 0,-16 16-20 0 0,2 0-1 0 0,0 1 0 0 0,0 0 0 0 0,2 1 0 0 0,1 0 0 0 0,0 1 0 0 0,2 1 0 0 0,0 0 0 0 0,1 0 0 0 0,2 1 1 0 0,0 0-1 0 0,1 0 0 0 0,2 1 0 0 0,0-1 0 0 0,0 17 21 0 0,7-34 63 0 0,-1 0 0 0 0,1 0 0 0 0,1 0 0 0 0,-1 0 0 0 0,1 0 0 0 0,0-1 0 0 0,0 0 1 0 0,0 0-1 0 0,1 0 0 0 0,0 0 0 0 0,0-1 0 0 0,0 1 0 0 0,0-1 0 0 0,1 0 0 0 0,-1-1 0 0 0,1 0 0 0 0,0 0 0 0 0,0 0 0 0 0,1 0 0 0 0,-1-1 0 0 0,0 0 0 0 0,1-1 1 0 0,-1 1-1 0 0,1-1 0 0 0,0 0 0 0 0,-1-1 0 0 0,1 0 0 0 0,0 0 0 0 0,-1 0 0 0 0,1-1 0 0 0,0 0-63 0 0,5 1 93 0 0,-1-1 1 0 0,0 0-1 0 0,1-1 0 0 0,-1 0 0 0 0,0 0 1 0 0,0-2-1 0 0,0 1 0 0 0,-1-1 0 0 0,1-1 1 0 0,-1 0-1 0 0,0 0 0 0 0,0-1 0 0 0,0 0 1 0 0,7-7-94 0 0,2-1 47 0 0,-1-2 0 0 0,0 0 0 0 0,0-1 1 0 0,-2 0-1 0 0,0-1 0 0 0,-1-1 0 0 0,-1-1 1 0 0,-1 0-1 0 0,-1-1 0 0 0,0 0 0 0 0,-2-1 1 0 0,-1 0-1 0 0,0-1 0 0 0,0-4-47 0 0,-4-44-284 0 0,-23 75-1560 0 0,11 7 1789 0 0,2 0 0 0 0,-1 1-1 0 0,2-1 1 0 0,-1 1 0 0 0,2 0 0 0 0,0 0 0 0 0,0 0 0 0 0,1 0 0 0 0,0 1 0 0 0,1-1 0 0 0,1 1 0 0 0,0-1-1 0 0,0 1 1 0 0,1-1 0 0 0,1 0 0 0 0,3 12 55 0 0,-4-20 14 0 0,1 0 0 0 0,0 0-1 0 0,-1-1 1 0 0,2 1-1 0 0,-1-1 1 0 0,0 1 0 0 0,1-1-1 0 0,-1 0 1 0 0,1 0 0 0 0,0 0-1 0 0,0-1 1 0 0,0 1 0 0 0,0-1-1 0 0,1 1 1 0 0,-1-1 0 0 0,1 0-1 0 0,-1 0 1 0 0,1 0 0 0 0,0-1-1 0 0,0 0 1 0 0,-1 1 0 0 0,1-1-1 0 0,0-1 1 0 0,0 1 0 0 0,0 0-1 0 0,0-1 1 0 0,1 0-1 0 0,-1 0 1 0 0,0 0-14 0 0,7-1 123 0 0,-1 0 1 0 0,1-1-1 0 0,-1 0 0 0 0,0 0 0 0 0,0-1 1 0 0,0 0-1 0 0,0-1 0 0 0,0-1 0 0 0,-1 1 1 0 0,7-5-124 0 0,-6 4 102 0 0,0-1 0 0 0,-1 0 0 0 0,0 0 0 0 0,0-1 0 0 0,0 0 0 0 0,0 0 0 0 0,-1-1 0 0 0,-1-1 0 0 0,1 1 0 0 0,-2-1 0 0 0,1 0 0 0 0,1-4-102 0 0,-4 6 40 0 0,9-16-2 0 0,-1-1-1 0 0,-1 0 1 0 0,-1 0 0 0 0,-1-2-1 0 0,-1 1 1 0 0,-2-1-1 0 0,0 0 1 0 0,-1 0 0 0 0,-2-5-38 0 0,-2 25-28 0 0,-4-47-48 0 0,3 52 62 0 0,-1 0 0 0 0,1 0 0 0 0,0 0-1 0 0,-1 1 1 0 0,1-1 0 0 0,-1 0 0 0 0,1 0 0 0 0,-1 0 0 0 0,1 0 0 0 0,-1 0-1 0 0,1 0 1 0 0,-1 1 0 0 0,0-1 0 0 0,1 0 0 0 0,-1 1 0 0 0,0-1-1 0 0,0 0 1 0 0,0 1 0 0 0,0-1 0 0 0,0 1 0 0 0,1-1 0 0 0,-1 1-1 0 0,0-1 1 0 0,0 1 0 0 0,0 0 0 0 0,0 0 0 0 0,0-1 0 0 0,0 1-1 0 0,0 0 1 0 0,0 0 0 0 0,0 0 0 0 0,0 0 0 0 0,0 0 0 0 0,0 0 0 0 0,0 0-1 0 0,0 1 1 0 0,0-1 0 0 0,0 0 0 0 0,0 0 0 0 0,0 1 0 0 0,0-1-1 0 0,0 1 1 0 0,0-1 0 0 0,0 1 0 0 0,0-1 0 0 0,0 1 14 0 0,-7 6-63 0 0,0-1 0 0 0,1 1 0 0 0,0 0 0 0 0,1 1 0 0 0,-1-1 0 0 0,2 1 0 0 0,-1 1 0 0 0,1-1 0 0 0,0 1 0 0 0,-3 8 63 0 0,7-14-4 0 0,-9 15-3 0 0,2 1 1 0 0,0 0-1 0 0,1 1 0 0 0,1 0 0 0 0,1 0 0 0 0,0 0 0 0 0,2 1 0 0 0,0-1 0 0 0,2 1 1 0 0,0 0-1 0 0,1 0 0 0 0,1-1 0 0 0,1 2 7 0 0,0-14-106 0 0,0 0-1 0 0,0 0 1 0 0,1 0 0 0 0,0 0-1 0 0,0-1 1 0 0,1 0 0 0 0,0 1-1 0 0,0-2 1 0 0,1 1 0 0 0,0 0 0 0 0,0-1-1 0 0,0 0 1 0 0,1 0 0 0 0,0 0-1 0 0,6 3 107 0 0,35 24-9770 0 0,-36-29 1272 0 0</inkml:trace>
  <inkml:trace contextRef="#ctx0" brushRef="#br0" timeOffset="4640.652">2123 470 6545 0 0,'0'0'1459'0'0,"0"0"24"0"0,0 0 196 0 0,0 0 91 0 0,0 0-170 0 0,0 0-298 0 0,0 0-343 0 0,0 0-282 0 0,0 0-207 0 0,0 0-163 0 0,0 0-113 0 0,0 0-78 0 0,-6 32-28 0 0,-21 97-20 0 0,20-77 27 0 0,9-11-1201 0 0,10-41-9909 0 0,-10 0 4324 0 0</inkml:trace>
  <inkml:trace contextRef="#ctx0" brushRef="#br0" timeOffset="5016.583">2162 102 8210 0 0,'0'0'1493'0'0,"0"0"-274"0"0,0 0-81 0 0,0 0 46 0 0,0 0-73 0 0,0 0-177 0 0,0 0-198 0 0,0 0-172 0 0,0 0-173 0 0,0 0-138 0 0,0 0-85 0 0,0 0-84 0 0,0 0-17 0 0,-9 7-22 0 0,-37 27-85 0 0,77-38 147 0 0,-2-7-211 0 0,-28 11 121 0 0,-1 0 23 0 0,0 0 0 0 0,-21 26 399 0 0,6-11-244 0 0,13-13-3745 0 0,1-1-3833 0 0,1-1 7300 0 0,0 0-7192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8.4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575 3222 0 0 0,'0'0'699'0'0,"0"0"134"0"0,0 0 13 0 0,0 0-38 0 0,0 0-37 0 0,0 0-23 0 0,0 0 0 0 0,1-27 5747 0 0,92-138 446 0 0,2-14-4371 0 0,41-98-844 0 0,36-102-599 0 0,-84 137-444 0 0,-64 163-495 0 0,17-65 124 0 0,34-68 104 0 0,-9 49-37 0 0,53-92 14 0 0,-57 101-209 0 0,-12-14 75 0 0,-43 144-251 0 0,2 1 1 0 0,1 1-1 0 0,0 0 1 0 0,2 0-1 0 0,1 1 1 0 0,0 0-1 0 0,7-6-8 0 0,9-16 31 0 0,27-34 21 0 0,-38 44 27 0 0,4-23-5 0 0,-67 111-133 0 0,-146 125 75 0 0,166-160-16 0 0,-13 9 10 0 0,0-2-1 0 0,-2-1 1 0 0,0-2 0 0 0,-8 1-10 0 0,1 4 49 0 0,83-2-465 0 0,94 24 564 0 0,-80-31-142 0 0,-1 3 1 0 0,-1 1-1 0 0,-1 3 0 0 0,-1 1 1 0 0,2 5-7 0 0,11 1 18 0 0,-56-102 1660 0 0,-33-79-1559 0 0,18 100-397 0 0,-1-1 1 0 0,-3 2 0 0 0,-1 0-1 0 0,-18-31 278 0 0,15 18-2532 0 0,16 39-1570 0 0,2-1-4828 0 0,1 14-2953 0 0</inkml:trace>
  <inkml:trace contextRef="#ctx0" brushRef="#br0" timeOffset="1065.35">345 998 7586 0 0,'0'0'3563'0'0,"0"0"-2373"0"0,0 0-653 0 0,0 0 9 0 0,0 0 79 0 0,0 0 27 0 0,0 0-48 0 0,0 0-106 0 0,0 0-96 0 0,0 0-16 0 0,0 0 7 0 0,2 7 6 0 0,36 144 1764 0 0,15 136-663 0 0,-50-271-1193 0 0,5 31-588 0 0,-7-34 1138 0 0,-6-19 1707 0 0,-5-26-2487 0 0,2 0 0 0 0,1 0 0 0 0,2-1 0 0 0,0 0 0 0 0,3 0 1 0 0,1 0-1 0 0,1 0 0 0 0,2-6-77 0 0,-2-10 49 0 0,6-34-28 0 0,2 0 0 0 0,5 0 0 0 0,3 2 0 0 0,18-53-21 0 0,-26 102 14 0 0,8-20 83 0 0,-15 51-112 0 0,-1 1-29 0 0,12 9-344 0 0,138 243-24 0 0,-122-227-2016 0 0,-18-18-1880 0 0,1-2-4656 0 0,-5-5 171 0 0</inkml:trace>
  <inkml:trace contextRef="#ctx0" brushRef="#br0" timeOffset="1376.848">807 1204 10274 0 0,'0'0'3989'0'0,"0"0"-2353"0"0,0 0-823 0 0,0 0-52 0 0,0 0-3 0 0,0 0-5 0 0,0 0-65 0 0,0 0-106 0 0,0 0-101 0 0,0 0-117 0 0,0 0-102 0 0,0 0-76 0 0,0 0-47 0 0,2 31-6 0 0,4 94-6 0 0,6-50 287 0 0,-6-63-304 0 0,5-23-3769 0 0,-7-10-6071 0 0,-3 13 649 0 0</inkml:trace>
  <inkml:trace contextRef="#ctx0" brushRef="#br0" timeOffset="2230.098">912 781 3129 0 0,'0'0'2195'0'0,"0"0"-624"0"0,0 0-130 0 0,0 0 22 0 0,0 0-89 0 0,0 0-264 0 0,0 0-232 0 0,0 0-132 0 0,0 0-117 0 0,0 0-50 0 0,0 0-96 0 0,0 0-142 0 0,0 0-69 0 0,-5 10-35 0 0,-23 42 520 0 0,28-52-552 0 0,0 0-43 0 0,0 0-17 0 0,0 0-20 0 0,6-8 424 0 0,23-35 824 0 0,-28 51-3733 0 0,0-1-4059 0 0,-1-4-3718 0 0</inkml:trace>
  <inkml:trace contextRef="#ctx0" brushRef="#br0" timeOffset="2750.035">1 604 1848 0 0,'0'0'1189'0'0,"0"0"15"0"0,0 0 306 0 0,0 0 307 0 0,0 0 32 0 0,0 0-120 0 0,0 0-104 0 0,0 0-90 0 0,31-19-83 0 0,98-60-164 0 0,70-26 2529 0 0,-162 84-3507 0 0,0 1 1 0 0,2 2-1 0 0,0 2 0 0 0,1 1 1 0 0,1 2-1 0 0,14-1-310 0 0,-146 10 1459 0 0,84 5-1454 0 0,0-1 1 0 0,-1 0-1 0 0,1 0 1 0 0,0 0-1 0 0,0-1 1 0 0,0 0-1 0 0,0-1 1 0 0,0 0-1 0 0,0 0 1 0 0,1 0-1 0 0,-1-1 1 0 0,1 1-1 0 0,-1-2 1 0 0,1 1-1 0 0,0-1 1 0 0,0 0-1 0 0,0 0 1 0 0,1-1-1 0 0,0 1 0 0 0,-1-1 1 0 0,2 0-1 0 0,-1-1 1 0 0,0 1-1 0 0,1-1 1 0 0,0 0-1 0 0,1 0 1 0 0,-3-6-6 0 0,3 4-177 0 0,0-1 0 0 0,1 1 0 0 0,0-1-1 0 0,0 0 1 0 0,1 1 0 0 0,1-1 0 0 0,-1 0 0 0 0,1 0 0 0 0,1 0 0 0 0,0-7 177 0 0,5-18-3404 0 0,3 0-3910 0 0,-4 18-4041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2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64 361 6785 0 0,'0'0'518'0'0,"0"0"-134"0"0,0 0 181 0 0,0 0 404 0 0,0 0 363 0 0,0 0 140 0 0,0 0-74 0 0,0 0-175 0 0,0 0-230 0 0,0 0-151 0 0,0 0-153 0 0,33-9-130 0 0,104-29-48 0 0,199-62 1915 0 0,-279 89-4541 0 0,-60 17-3686 0 0,-5 6 1757 0 0,-1-4-558 0 0,4-1 498 0 0</inkml:trace>
  <inkml:trace contextRef="#ctx0" brushRef="#br0" timeOffset="250.923">0 649 3145 0 0,'0'0'2013'0'0,"0"0"-940"0"0,0 0-36 0 0,0 0 452 0 0,0 0 334 0 0,0 0 53 0 0,0 0-213 0 0,0 0-296 0 0,34-8-287 0 0,109-26-293 0 0,217-46 1970 0 0,-324 74-2770 0 0,45-17-2887 0 0,-80 22 2055 0 0,3-3-524 0 0,-2 1-6749 0 0,-2 3 1253 0 0</inkml:trace>
  <inkml:trace contextRef="#ctx0" brushRef="#br0" timeOffset="583.577">217 1 7986 0 0,'0'0'684'0'0,"0"0"-63"0"0,0 0 242 0 0,0 0 372 0 0,0 0 208 0 0,0 0-9 0 0,0 0-170 0 0,0 0-197 0 0,0 0-179 0 0,0 0-141 0 0,34 9-127 0 0,106 33-127 0 0,-54-17 184 0 0,-1 4-1 0 0,-2 3 0 0 0,73 40-676 0 0,-152-70 17 0 0,1-1 1 0 0,-1 1-1 0 0,0 0 1 0 0,0 0-1 0 0,0 0 1 0 0,0 0 0 0 0,0 1-1 0 0,0 0 1 0 0,-1 0-1 0 0,1 0 1 0 0,-1 0-1 0 0,0 0 1 0 0,0 1-1 0 0,0-1 1 0 0,0 1-1 0 0,-1 0 1 0 0,1 0-1 0 0,-1 0 1 0 0,0 0-1 0 0,0 0 1 0 0,-1 0-1 0 0,1 1 1 0 0,-1-1-1 0 0,0 1 1 0 0,0-1-1 0 0,0 1 1 0 0,-1-1-1 0 0,1 1 1 0 0,-1-1-1 0 0,0 1 1 0 0,-1 0-1 0 0,1-1 1 0 0,-1 1-1 0 0,0-1 1 0 0,0 1 0 0 0,0-1-1 0 0,-2 3-17 0 0,-9 13 93 0 0,-1-1 0 0 0,0 0 0 0 0,-2-1 0 0 0,0-1 0 0 0,-1 0 0 0 0,-1-1 0 0 0,0-1 0 0 0,-14 8-93 0 0,4 0 66 0 0,-18 15-493 0 0,-116 108 1313 0 0,72-36-7968 0 0,82-99 660 0 0,4-3-3365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6609 0 0,'0'0'4072'0'0,"0"0"-1870"0"0,0 0-643 0 0,0 0-147 0 0,0 0-80 0 0,0 0-175 0 0,0 0-225 0 0,0 0-240 0 0,0 0-221 0 0,0 0-178 0 0,0 0-104 0 0,0 0-26 0 0,2 1 45 0 0,156 2 3101 0 0,88-36-2049 0 0,-177 19-948 0 0,-5 1-901 0 0,-20 10-4664 0 0,-46 11-5844 0 0,-3-5 1864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6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9786 0 0,'0'0'1390'0'0,"0"0"-103"0"0,0 0 150 0 0,0 0 180 0 0,0 0-101 0 0,0 0-268 0 0,0 0-253 0 0,0 0-200 0 0,37-3-176 0 0,116-8-159 0 0,14-20 179 0 0,-122 20-1035 0 0,92-20-875 0 0,-91 24-2526 0 0,-1 2-3363 0 0,-25 4-2005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6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5361 0 0,'0'0'903'0'0,"0"0"-143"0"0,0 0 124 0 0,0 0 371 0 0,0 0 272 0 0,0 0 30 0 0,0 0-121 0 0,0 0-218 0 0,0 0-228 0 0,0 0-187 0 0,0 0-135 0 0,0 0-94 0 0,0 0-29 0 0,11 0 15 0 0,90-10 1457 0 0,35-10-474 0 0,91-5-3252 0 0,-175 25-3361 0 0,-20 0-3662 0 0,-20 0 1642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5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7186 0 0,'0'0'914'0'0,"0"0"59"0"0,0 0 236 0 0,0 0 285 0 0,0 0 248 0 0,0 0 91 0 0,0 0-154 0 0,0 0-330 0 0,0 0-333 0 0,0 0-268 0 0,0 0-237 0 0,2-6-118 0 0,5-16-82 0 0,-5 16-67 0 0,2 22 492 0 0,23 76-57 0 0,-16-12-275 0 0,-4 0 0 0 0,-4 0 0 0 0,-5 62-404 0 0,0-25 94 0 0,-12 174-584 0 0,6-255 293 0 0,5-18-4791 0 0,3-15-8068 0 0,3-8 7464 0 0</inkml:trace>
  <inkml:trace contextRef="#ctx0" brushRef="#br0" timeOffset="440.132">518 166 6289 0 0,'0'0'2945'0'0,"0"0"-2137"0"0,0 0-452 0 0,0 0 255 0 0,0 0 227 0 0,-33 19 115 0 0,-102 62-10 0 0,35-8 601 0 0,-83 96 1296 0 0,181-168-2800 0 0,-1 1 1 0 0,1 0-1 0 0,0-1 1 0 0,-1 1-1 0 0,1 0 1 0 0,0 0-1 0 0,0 1 1 0 0,0-1 0 0 0,1 0-1 0 0,-1 1 1 0 0,0-1-1 0 0,1 1 1 0 0,-1-1-1 0 0,1 1 1 0 0,0 0 0 0 0,0-1-1 0 0,0 1 1 0 0,0 0-1 0 0,1 0 1 0 0,-1 0-1 0 0,1 0 1 0 0,0 0-1 0 0,0 0 1 0 0,0 0 0 0 0,0 0-1 0 0,0-1 1 0 0,0 1-1 0 0,1 0 1 0 0,0 0-1 0 0,-1 0 1 0 0,1 0 0 0 0,0 0-1 0 0,0-1 1 0 0,1 1-1 0 0,-1 0 1 0 0,0-1-1 0 0,1 1 1 0 0,0-1-1 0 0,0 0 1 0 0,-1 1 0 0 0,2 0-41 0 0,221 111 2184 0 0,-216-107-2056 0 0,0-1 0 0 0,0 1-1 0 0,-1 0 1 0 0,0 0 0 0 0,0 1 0 0 0,-1 0 0 0 0,0 1-1 0 0,0-1 1 0 0,-1 1 0 0 0,0 0 0 0 0,0 0 0 0 0,-1 1-1 0 0,0-1 1 0 0,-1 1 0 0 0,0 0 0 0 0,-1 0 0 0 0,0 0 0 0 0,0 3-128 0 0,17 79 710 0 0,-3-37-426 0 0,-16-54-344 0 0,1-1-1 0 0,0 1 1 0 0,-1-1-1 0 0,1 1 0 0 0,0-1 1 0 0,-1 1-1 0 0,1-1 0 0 0,0 0 1 0 0,0 0-1 0 0,-1 1 0 0 0,1-1 1 0 0,0 0-1 0 0,0 0 1 0 0,-1 0-1 0 0,1 0 0 0 0,0 0 1 0 0,0 0-1 0 0,-1 0 0 0 0,1 0 1 0 0,0 0-1 0 0,0 0 0 0 0,0 0 1 0 0,-1 0-1 0 0,1-1 1 0 0,0 1-1 0 0,0 0 0 0 0,-1 0 1 0 0,1-1-1 0 0,0 1 0 0 0,-1-1 1 0 0,1 1-1 0 0,0-1 1 0 0,-1 1-1 0 0,1-1 0 0 0,-1 1 1 0 0,1-1-1 0 0,-1 1 0 0 0,1-1 1 0 0,-1 0-1 0 0,1 1 0 0 0,-1-1 1 0 0,0 0-1 0 0,1 1 1 0 0,-1-1-1 0 0,0 0 0 0 0,1 1 1 0 0,-1-1-1 0 0,0 0 0 0 0,0 0 1 0 0,0 0-1 0 0,0 1 0 0 0,0-1 1 0 0,0 0-1 0 0,0 0 1 0 0,0 1-1 0 0,0-1 61 0 0,10-19-6819 0 0,-8 16 1949 0 0,0-1-5315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30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684 228 56 0 0,'0'0'1406'0'0,"0"0"-131"0"0,0 0 45 0 0,0 0 238 0 0,0 0 209 0 0,0 0 64 0 0,0 0-116 0 0,0 0-227 0 0,0 0-213 0 0,0 0-188 0 0,0 0-158 0 0,0 0-147 0 0,0 0-146 0 0,-19-3 1654 0 0,-29 6-1987 0 0,0 2-1 0 0,0 2 1 0 0,1 2 0 0 0,-22 8-303 0 0,-5 1 176 0 0,-71 26 317 0 0,144-44-505 0 0,1 0 1 0 0,-1 1-1 0 0,1-1 0 0 0,-1 1 0 0 0,0-1 0 0 0,1 0 0 0 0,-1 1 1 0 0,1-1-1 0 0,-1 1 0 0 0,1 0 0 0 0,0-1 0 0 0,-1 1 0 0 0,1-1 1 0 0,-1 1-1 0 0,1 0 0 0 0,0-1 0 0 0,0 1 0 0 0,-1 0 0 0 0,1-1 1 0 0,0 1-1 0 0,0 0 0 0 0,0-1 0 0 0,0 1 0 0 0,0 0 0 0 0,0-1 1 0 0,0 1-1 0 0,0 0 0 0 0,0 0 0 0 0,0-1 0 0 0,0 1 0 0 0,0 0 1 0 0,0-1-1 0 0,1 1 0 0 0,-1 0 0 0 0,0-1 0 0 0,0 1 0 0 0,1 0 1 0 0,-1-1-1 0 0,1 1 0 0 0,-1-1 0 0 0,0 1 0 0 0,1-1 0 0 0,-1 1 1 0 0,1-1-1 0 0,-1 1 0 0 0,1-1 0 0 0,0 1 0 0 0,-1-1 0 0 0,1 1 1 0 0,-1-1-1 0 0,1 0 0 0 0,0 0 0 0 0,-1 1 0 0 0,1-1 12 0 0,37 25-20 0 0,63 12 266 0 0,79 4-1 0 0,-95-26-69 0 0,-75-9-170 0 0,-29 25 346 0 0,-154 97 2 0 0,89-73-370 0 0,-139 103-48 0 0,127-69 38 0 0,96-88 25 0 0,-1 0 0 0 0,0 0 1 0 0,0 1-1 0 0,1-1 0 0 0,-1 1 1 0 0,0-1-1 0 0,1 0 0 0 0,0 1 1 0 0,-1-1-1 0 0,1 1 0 0 0,0-1 1 0 0,-1 1-1 0 0,1-1 0 0 0,0 1 1 0 0,0-1-1 0 0,1 1 0 0 0,-1-1 1 0 0,0 1-1 0 0,0-1 0 0 0,1 1 1 0 0,-1-1-1 0 0,1 1 0 0 0,-1-1 1 0 0,1 1-1 0 0,-1-1 0 0 0,1 0 1 0 0,0 1-1 0 0,0-1 0 0 0,0 0 1 0 0,0 0-1 0 0,0 0 0 0 0,0 1 1 0 0,0-1-1 0 0,0 0 0 0 0,0 0 0 0 0,0-1 1 0 0,1 1-1 0 0,-1 0 0 0 0,0 0 1 0 0,1-1-1 0 0,-1 1 0 0 0,1 0 1 0 0,-1-1-1 0 0,0 0 0 0 0,1 1 1 0 0,-1-1-1 0 0,1 0 1 0 0,76 14 460 0 0,-74-14-426 0 0,37 1 245 0 0,0-1-1 0 0,1-2 1 0 0,-1-2-1 0 0,35-8-278 0 0,92 0 279 0 0,-106-2-4962 0 0,-26-5-6851 0 0,-27 12 3987 0 0</inkml:trace>
  <inkml:trace contextRef="#ctx0" brushRef="#br0" timeOffset="436.209">1258 85 7898 0 0,'0'0'1359'0'0,"0"0"-127"0"0,0 0 32 0 0,0 0 183 0 0,0 0 123 0 0,0 0-26 0 0,0 0-226 0 0,0 0-339 0 0,0 0-334 0 0,0 0-261 0 0,0 0-178 0 0,0 0-112 0 0,0 0 17 0 0,-2 5 42 0 0,-14 25 78 0 0,2 1-1 0 0,1 1 1 0 0,1 0-1 0 0,2 0 1 0 0,1 2-1 0 0,-5 32-230 0 0,9 113-105 0 0,27-161-3013 0 0,0-17-4851 0 0,-20-1 6016 0 0,5 0-6489 0 0</inkml:trace>
  <inkml:trace contextRef="#ctx0" brushRef="#br0" timeOffset="678.936">912 622 8650 0 0,'0'0'756'0'0,"0"0"-344"0"0,0 0 84 0 0,0 0 406 0 0,0 0 347 0 0,0 0 134 0 0,0 0-97 0 0,0 0-247 0 0,0 0-263 0 0,0 0-197 0 0,0 0-163 0 0,0 0-123 0 0,33 2-87 0 0,105 6-61 0 0,11-10-70 0 0,-108 2-797 0 0,20 0-1322 0 0,-41 0-2972 0 0,0 0-3863 0 0,-16 0 6877 0 0</inkml:trace>
  <inkml:trace contextRef="#ctx0" brushRef="#br0" timeOffset="991.343">910 854 1624 0 0,'0'0'1754'0'0,"0"0"-920"0"0,0 0-265 0 0,0 0 362 0 0,0 0 464 0 0,0 0 245 0 0,0 0-29 0 0,0 0-224 0 0,0 0-251 0 0,0 0-230 0 0,0 0-157 0 0,0 0-106 0 0,0 0-47 0 0,31-4 14 0 0,97-14 22 0 0,-7 7 1467 0 0,-120 11-2086 0 0,0 0 0 0 0,-1 1 0 0 0,1-1 0 0 0,-1 0 0 0 0,1 0 0 0 0,0 1 0 0 0,-1-1 0 0 0,1 0 0 0 0,-1 1 0 0 0,1-1 0 0 0,-1 0 0 0 0,1 1 0 0 0,-1-1 0 0 0,1 1 0 0 0,-1-1 0 0 0,1 1 0 0 0,-1-1 0 0 0,1 1 0 0 0,-1-1 0 0 0,0 1 0 0 0,1 0 0 0 0,-1-1 0 0 0,0 1 0 0 0,0-1 0 0 0,1 1 0 0 0,-1 0 0 0 0,0-1 0 0 0,0 1 0 0 0,0 0 0 0 0,0-1 0 0 0,0 1 0 0 0,0 0 0 0 0,0-1 0 0 0,0 1 0 0 0,0 0 0 0 0,0-1 0 0 0,0 1 0 0 0,0 0 0 0 0,-1-1 0 0 0,1 1 0 0 0,0 0 0 0 0,0-1 0 0 0,-1 1 0 0 0,1-1 0 0 0,0 1 0 0 0,-1-1 0 0 0,1 1 0 0 0,-1-1 0 0 0,1 1 0 0 0,-1-1 0 0 0,1 1 0 0 0,-1-1 0 0 0,0 1-13 0 0,-22 34 457 0 0,-68 57 60 0 0,81-84-501 0 0,1 1 1 0 0,-1 0-1 0 0,2 0 0 0 0,-1 0 0 0 0,1 1 0 0 0,1 1 1 0 0,0-1-1 0 0,0 1 0 0 0,1 0 0 0 0,1 1 1 0 0,0-1-1 0 0,-1 5-16 0 0,6-14 13 0 0,0 1 1 0 0,1-1 0 0 0,-1 0-1 0 0,1 0 1 0 0,0 0-1 0 0,0 1 1 0 0,0-1-1 0 0,0 0 1 0 0,0 0 0 0 0,0 0-1 0 0,0 0 1 0 0,1-1-1 0 0,-1 1 1 0 0,1 0 0 0 0,-1 0-1 0 0,1-1 1 0 0,0 1-1 0 0,-1-1 1 0 0,1 0-1 0 0,0 1 1 0 0,0-1 0 0 0,0 0-1 0 0,0 0 1 0 0,0 0-1 0 0,1 0 1 0 0,-1-1-1 0 0,0 1 1 0 0,0 0 0 0 0,0-1-1 0 0,1 0 1 0 0,-1 1-1 0 0,0-1 1 0 0,1 0 0 0 0,-1 0-1 0 0,0 0 1 0 0,0-1-1 0 0,1 1 1 0 0,-1-1-1 0 0,0 1 1 0 0,0-1 0 0 0,1 1-1 0 0,-1-1 1 0 0,0 0-1 0 0,1-1-13 0 0,13 1 72 0 0,90-18-785 0 0,-39-6-4660 0 0,-40 14 365 0 0,-11 4-5541 0 0</inkml:trace>
  <inkml:trace contextRef="#ctx0" brushRef="#br0" timeOffset="1601.812">1498 943 4721 0 0,'0'0'2782'0'0,"0"0"-1322"0"0,0 0-234 0 0,0 0 429 0 0,0 0 359 0 0,0 0 54 0 0,0 0-221 0 0,0 0-415 0 0,0 0-371 0 0,0 0-274 0 0,0 0-230 0 0,0 0-156 0 0,0 0-67 0 0,13-14-26 0 0,91-94 597 0 0,47-49-14 0 0,-46 79-913 0 0,-105 78 8 0 0,1-1-1 0 0,-1 1 1 0 0,0 0 0 0 0,1-1 0 0 0,-1 1 0 0 0,0-1 0 0 0,1 1 0 0 0,-1 0 0 0 0,1 0 0 0 0,-1-1 0 0 0,0 1 0 0 0,1 0 0 0 0,-1 0 0 0 0,1-1 0 0 0,-1 1 0 0 0,1 0 0 0 0,-1 0 0 0 0,1 0 0 0 0,-1 0 0 0 0,1 0 0 0 0,-1 0 0 0 0,1 0 0 0 0,-1 0 0 0 0,1 0-1 0 0,-1 0 1 0 0,1 0 0 0 0,-1 0 0 0 0,1 0 0 0 0,-1 0 0 0 0,1 0 0 0 0,-1 1 0 0 0,1-1 0 0 0,-1 0 0 0 0,0 0 0 0 0,1 1 0 0 0,-1-1 0 0 0,1 0 0 0 0,-1 0 0 0 0,0 1 0 0 0,1-1 0 0 0,-1 1 0 0 0,1-1 0 0 0,-1 0 0 0 0,0 1 0 0 0,0-1 0 0 0,1 1 0 0 0,-1-1 0 0 0,0 0-1 0 0,0 1 1 0 0,0-1 0 0 0,1 1 0 0 0,-1-1 0 0 0,0 1 0 0 0,0-1 0 0 0,0 1 0 0 0,0-1 0 0 0,0 1 0 0 0,0-1 0 0 0,0 1 0 0 0,0-1 0 0 0,0 1 0 0 0,0-1 0 0 0,0 1 0 0 0,0-1 0 0 0,0 1 0 0 0,-1-1 0 0 0,1 1 0 0 0,0-1 0 0 0,0 1 0 0 0,0-1 14 0 0,-6 44-112 0 0,-7-12 118 0 0,10-26-15 0 0,0-1 0 0 0,1 1 0 0 0,-1-1 0 0 0,1 1 0 0 0,0 0 0 0 0,0 0 0 0 0,1 0 0 0 0,0 0 0 0 0,0 0 0 0 0,0 1 0 0 0,1-1 0 0 0,0 0 0 0 0,0 0 0 0 0,1 0 0 0 0,0 1 0 0 0,0 3 9 0 0,3-8 17 0 0,-1-1 1 0 0,1 1-1 0 0,-1-1 0 0 0,1 0 0 0 0,0 0 0 0 0,0 0 0 0 0,-1 0 1 0 0,1-1-1 0 0,0 0 0 0 0,0 1 0 0 0,-1-2 0 0 0,1 1 0 0 0,0 0 1 0 0,0-1-1 0 0,0 1 0 0 0,1-2-17 0 0,98-56 289 0 0,57-67-345 0 0,-123 96 26 0 0,-37 28-4 0 0,0 1-44 0 0,0 0-70 0 0,-2 8-228 0 0,-53 116 244 0 0,28 7 282 0 0,27-126-249 0 0,0 1-1 0 0,0-1 1 0 0,1 0 0 0 0,-1 1 0 0 0,1-1 0 0 0,0 1 0 0 0,1-1 0 0 0,-1 0-1 0 0,1 0 1 0 0,0 0 0 0 0,1 0 0 0 0,-1 0 0 0 0,1 0 0 0 0,0 0-1 0 0,0-1 1 0 0,0 0 0 0 0,1 1 0 0 0,-1-1 0 0 0,1 0 0 0 0,0-1 0 0 0,0 1-1 0 0,5 2 100 0 0,7 2-2931 0 0,0 0-6181 0 0,-11-5 283 0 0</inkml:trace>
  <inkml:trace contextRef="#ctx0" brushRef="#br0" timeOffset="1835.306">2477 954 8626 0 0,'0'0'1208'0'0,"0"0"-54"0"0,0 0 178 0 0,0 0 174 0 0,0 0-77 0 0,0 0-254 0 0,0 0-335 0 0,0 0-273 0 0,0 0-192 0 0,0 0-139 0 0,0 0-83 0 0,0 0-65 0 0,-6 29-68 0 0,-18 90-82 0 0,22-84-449 0 0,15-34-3273 0 0,-9-1-1593 0 0,0 0-3598 0 0</inkml:trace>
  <inkml:trace contextRef="#ctx0" brushRef="#br0" timeOffset="2000.531">2437 626 12771 0 0,'0'0'1448'0'0,"0"0"-496"0"0,0 0-216 0 0,0 0-304 0 0,0 0-303 0 0,0 0-346 0 0,0 0-423 0 0,0 0-240 0 0,0 0-304 0 0,0 0-616 0 0,0 0-2273 0 0,0 0-3601 0 0</inkml:trace>
  <inkml:trace contextRef="#ctx0" brushRef="#br0" timeOffset="4293.214">2761 549 5625 0 0,'0'0'1060'0'0,"0"0"-234"0"0,0 0-155 0 0,0 0-14 0 0,0 0-26 0 0,0 0-90 0 0,0 0-42 0 0,0 0 19 0 0,0 0 59 0 0,0 0 77 0 0,0 0-32 0 0,0 0-88 0 0,0 0-73 0 0,3 21-41 0 0,11 69-21 0 0,-9 137 1199 0 0,-8-101-1062 0 0,-2-123 2671 0 0,-7-29-2573 0 0,9-3-548 0 0,2 0 0 0 0,1 0 0 0 0,1 1 0 0 0,1-1 0 0 0,2 0 0 0 0,1 1 0 0 0,1 0 0 0 0,2 0 0 0 0,0 0 0 0 0,2 1 1 0 0,1 0-1 0 0,1 1 0 0 0,7-9-86 0 0,-8 12 38 0 0,0 0 0 0 0,1 1 1 0 0,2 1-1 0 0,0 0 0 0 0,1 0 1 0 0,1 2-1 0 0,1 0 0 0 0,1 1 0 0 0,0 0 1 0 0,2 2-1 0 0,8-6-38 0 0,-27 21-4 0 0,0 1-1 0 0,-1-1 1 0 0,1 1-1 0 0,0-1 1 0 0,0 1-1 0 0,-1-1 1 0 0,1 1-1 0 0,0-1 1 0 0,0 1-1 0 0,0 0 0 0 0,-1 0 1 0 0,1-1-1 0 0,0 1 1 0 0,0 0-1 0 0,0 0 1 0 0,0 0-1 0 0,0 0 1 0 0,0 0-1 0 0,-1 0 1 0 0,1 0-1 0 0,0 0 1 0 0,0 0-1 0 0,0 1 1 0 0,0-1-1 0 0,0 0 1 0 0,-1 0-1 0 0,1 1 1 0 0,0-1-1 0 0,0 1 1 0 0,0-1-1 0 0,-1 1 1 0 0,1-1-1 0 0,0 1 1 0 0,-1-1-1 0 0,1 1 1 0 0,0-1-1 0 0,-1 1 1 0 0,1 0-1 0 0,-1-1 1 0 0,1 1-1 0 0,-1 0 1 0 0,1 0-1 0 0,-1 0 1 0 0,0-1-1 0 0,1 1 1 0 0,-1 0-1 0 0,0 0 1 0 0,0 0-1 0 0,1 0 1 0 0,-1-1-1 0 0,0 1 1 0 0,0 0-1 0 0,0 0 1 0 0,0 1 4 0 0,3 55-168 0 0,-3-50 168 0 0,0 77-1445 0 0,0-56-2566 0 0,0-1-4916 0 0,0-19 1511 0 0</inkml:trace>
  <inkml:trace contextRef="#ctx0" brushRef="#br0" timeOffset="4534.319">3250 957 11226 0 0,'0'0'1246'0'0,"0"0"-194"0"0,0 0-113 0 0,0 0 41 0 0,0 0-64 0 0,0 0-137 0 0,0 0-220 0 0,0 0-203 0 0,0 0-142 0 0,0 0-101 0 0,0 0-56 0 0,0 0-45 0 0,-10 21-50 0 0,-39 84-182 0 0,75-129-6383 0 0,-18 14 530 0 0,-1 3 558 0 0</inkml:trace>
  <inkml:trace contextRef="#ctx0" brushRef="#br0" timeOffset="4771.53">3351 552 6337 0 0,'0'0'0'0'0,"0"0"-312"0"0,0 0-8 0 0,0 0 176 0 0,0 0 24 0 0,0 0-208 0 0,0 0-504 0 0,0 0-1088 0 0,0 0-441 0 0</inkml:trace>
  <inkml:trace contextRef="#ctx0" brushRef="#br0" timeOffset="5182.867">3324 74 2401 0 0,'0'0'2841'0'0,"0"0"-1148"0"0,0 0-274 0 0,0 0 98 0 0,0 0 26 0 0,0 0-114 0 0,0 0-224 0 0,0 0-247 0 0,0 0-210 0 0,0 0-116 0 0,0 0-80 0 0,0 0-113 0 0,0 0-44 0 0,24-11-42 0 0,78-34-30 0 0,-25 28 294 0 0,-55 17-435 0 0,53 3 17 0 0,-74-2-202 0 0,1-1 1 0 0,0 0 0 0 0,-1 1-1 0 0,1-1 1 0 0,0 1 0 0 0,-1 0-1 0 0,1-1 1 0 0,-1 1 0 0 0,1 0-1 0 0,-1 0 1 0 0,1 0 0 0 0,-1 0-1 0 0,0 0 1 0 0,1 1 0 0 0,-1-1-1 0 0,0 0 1 0 0,0 1-1 0 0,0-1 1 0 0,0 0 0 0 0,0 1-1 0 0,0-1 1 0 0,0 1 0 0 0,-1 0-1 0 0,1-1 1 0 0,0 1 0 0 0,-1 0-1 0 0,1-1 1 0 0,-1 1 0 0 0,0 0-1 0 0,0-1 1 0 0,1 1 0 0 0,-1 0-1 0 0,0 0 1 0 0,-1-1 0 0 0,1 1-1 0 0,0 0 1 0 0,0 0 0 0 0,-1-1-1 0 0,1 1 1 0 0,-1 0-1 0 0,0 0 3 0 0,-3 8 50 0 0,-1-1-1 0 0,0 1 0 0 0,-1-1 0 0 0,0 0 1 0 0,0 0-1 0 0,-1 0 0 0 0,0-1 0 0 0,-1 0 1 0 0,0-1-1 0 0,0 0 0 0 0,-2 1-49 0 0,-16 17 123 0 0,7-7-26 0 0,12-13-54 0 0,1 0-1 0 0,0 1 0 0 0,0-1 0 0 0,1 1 0 0 0,-1 0 0 0 0,1 1 0 0 0,1 0 1 0 0,-1-1-1 0 0,1 2 0 0 0,0-1 0 0 0,0 2-42 0 0,4-7 17 0 0,-1 0 1 0 0,1 0-1 0 0,0 0 0 0 0,0 0 0 0 0,0 0 1 0 0,1 0-1 0 0,-1 0 0 0 0,0 0 1 0 0,1 0-1 0 0,-1 0 0 0 0,1 0 0 0 0,0 0 1 0 0,0-1-1 0 0,-1 1 0 0 0,1 0 1 0 0,0 0-1 0 0,1-1 0 0 0,-1 1 0 0 0,0 0 1 0 0,0-1-1 0 0,1 0 0 0 0,-1 1 1 0 0,1-1-1 0 0,-1 0 0 0 0,1 1 0 0 0,-1-1 1 0 0,1 0-1 0 0,0 0 0 0 0,0 0 1 0 0,0-1-1 0 0,-1 1 0 0 0,1 0 0 0 0,0-1 1 0 0,0 1-1 0 0,0-1 0 0 0,0 1-17 0 0,77 8 573 0 0,-3-13-746 0 0,-38 2-2733 0 0,-1 1-6535 0 0,-29 1 191 0 0</inkml:trace>
  <inkml:trace contextRef="#ctx0" brushRef="#br0" timeOffset="7555.263">5297 206 3569 0 0,'0'0'2566'0'0,"0"0"-945"0"0,0 0-234 0 0,0 0 98 0 0,0 0 62 0 0,0 0-139 0 0,0 0-239 0 0,0 0-208 0 0,0 0-158 0 0,0 0-105 0 0,0 0-84 0 0,0 0-93 0 0,0 0-81 0 0,18-5-46 0 0,57-14-39 0 0,-72 18-300 0 0,0 0-1 0 0,0 0 1 0 0,1 0 0 0 0,-1 1 0 0 0,0-1 0 0 0,1 1 0 0 0,-1 0 0 0 0,1 0 0 0 0,-1 0 0 0 0,0 0 0 0 0,1 1 0 0 0,-1-1 0 0 0,0 1 0 0 0,1 0 0 0 0,-1 0 0 0 0,0 0 0 0 0,0 1 0 0 0,2 0-55 0 0,7 4 176 0 0,-11-5-149 0 0,1 0-1 0 0,-1 1 1 0 0,1 0 0 0 0,-1-1-1 0 0,1 1 1 0 0,-1 0-1 0 0,0-1 1 0 0,0 1 0 0 0,0 0-1 0 0,0 0 1 0 0,0 0-1 0 0,0 0 1 0 0,-1 0 0 0 0,1 0-1 0 0,-1 1 1 0 0,1-1 0 0 0,-1 0-1 0 0,0 0 1 0 0,0 0-1 0 0,0 0 1 0 0,0 1 0 0 0,0-1-1 0 0,0 0 1 0 0,-1 0-1 0 0,1 0 1 0 0,-1 0 0 0 0,1 0-1 0 0,-1 0 1 0 0,0 0-1 0 0,0 0 1 0 0,0 0 0 0 0,0 0-1 0 0,0 0 1 0 0,0 0 0 0 0,-1-1-1 0 0,1 1 1 0 0,0 0-1 0 0,-1-1 1 0 0,0 1 0 0 0,1-1-1 0 0,-1 0 1 0 0,0 1-1 0 0,0-1-26 0 0,-15 32 139 0 0,16-31-120 0 0,1 0 0 0 0,0 1-1 0 0,-1-1 1 0 0,1 0 0 0 0,0 1 0 0 0,1-1-1 0 0,-1 1 1 0 0,0-1 0 0 0,1 0 0 0 0,-1 1 0 0 0,1-1-1 0 0,0 0 1 0 0,-1 0 0 0 0,1 1 0 0 0,0-1-1 0 0,1 0 1 0 0,-1 0 0 0 0,0 0 0 0 0,1 0-1 0 0,-1 0 1 0 0,1-1 0 0 0,-1 1 0 0 0,1 0 0 0 0,0-1-1 0 0,0 1 1 0 0,0-1 0 0 0,0 1 0 0 0,0-1-1 0 0,0 0 1 0 0,0 0 0 0 0,0 0 0 0 0,0 0 0 0 0,0 0-1 0 0,1-1 1 0 0,-1 1 0 0 0,0-1 0 0 0,1 1-1 0 0,0-1-18 0 0,96 11 1569 0 0,-45-11-1548 0 0,-54-1-888 0 0,0-1 335 0 0,0 1-3401 0 0,0 1-3368 0 0,0 0-3507 0 0</inkml:trace>
  <inkml:trace contextRef="#ctx0" brushRef="#br0" timeOffset="6268.509">3659 1075 6881 0 0,'0'0'1101'0'0,"0"0"-591"0"0,0 0-64 0 0,0 0 357 0 0,0 0 370 0 0,0 0 190 0 0,0 0-12 0 0,0 0-125 0 0,0 0-169 0 0,0 0-172 0 0,0 0-175 0 0,0 0-111 0 0,0 0-64 0 0,29-9-32 0 0,91-30-35 0 0,-14-12 540 0 0,-79 32-811 0 0,-9 9-158 0 0,-1-1-1 0 0,1-1 1 0 0,-2-1-1 0 0,0 0 1 0 0,-1-1-1 0 0,0-1 0 0 0,-1 0 1 0 0,0-1-1 0 0,-2-1 1 0 0,0 0-1 0 0,0 0 1 0 0,-2-1-1 0 0,0-1 0 0 0,-1 0 1 0 0,-1 0-1 0 0,3-14-38 0 0,-11 33-33 0 0,-1 1-1 0 0,1 0 1 0 0,0-1-1 0 0,-1 1 0 0 0,1 0 1 0 0,-1-1-1 0 0,1 1 1 0 0,-1-1-1 0 0,1 1 0 0 0,-1-1 1 0 0,0 1-1 0 0,1-1 1 0 0,-1 1-1 0 0,0-1 1 0 0,1 0-1 0 0,-1 1 0 0 0,0-1 1 0 0,1 0-1 0 0,-1 0 1 0 0,0 1-1 0 0,0-1 1 0 0,1 0-1 0 0,-1 0 0 0 0,0 0 1 0 0,0 0-1 0 0,1 0 1 0 0,-1 0-1 0 0,0 0 0 0 0,0 0 1 0 0,1 0-1 0 0,-1-1 1 0 0,0 1-1 0 0,0 0 1 0 0,1 0-1 0 0,-1-1 0 0 0,0 1 1 0 0,1 0-1 0 0,-1-1 1 0 0,0 1-1 0 0,1-1 1 0 0,-1 1-1 0 0,0-1 0 0 0,1 1 1 0 0,-1-1-1 0 0,1 1 1 0 0,-1-1-1 0 0,1 1 0 0 0,-1-1 1 0 0,1 0-1 0 0,0 1 1 0 0,-1-1-1 0 0,1 0 1 0 0,0 0-1 0 0,0 1 0 0 0,-1-1 1 0 0,1 0-1 0 0,0 1 1 0 0,0-1-1 0 0,0 0 1 0 0,0 0-1 0 0,0 1 0 0 0,0-1 1 0 0,0 0-1 0 0,0 0 1 0 0,0 0-1 0 0,0 1 0 0 0,0-1 1 0 0,0 0-1 0 0,1 0 34 0 0,-50 40-817 0 0,37-28 742 0 0,2 0 0 0 0,-1 1 0 0 0,1 0 1 0 0,1 0-1 0 0,0 1 0 0 0,1 1 0 0 0,0-1 0 0 0,1 1 0 0 0,1 1 0 0 0,0-1 0 0 0,1 1 0 0 0,1 0 0 0 0,0 0 0 0 0,1 1 0 0 0,0-1 0 0 0,1 6 75 0 0,3-17 25 0 0,1 1-1 0 0,-1-1 1 0 0,1 0 0 0 0,0 0-1 0 0,0 0 1 0 0,1 0-1 0 0,-1-1 1 0 0,1 1 0 0 0,0-1-1 0 0,0 1 1 0 0,0-1-1 0 0,0 0 1 0 0,0 0 0 0 0,1 0-1 0 0,-1-1 1 0 0,1 1-1 0 0,0-1 1 0 0,0 0 0 0 0,0 0-1 0 0,0 0 1 0 0,0 0-1 0 0,0-1 1 0 0,1 0-1 0 0,-1 0 1 0 0,0 0 0 0 0,1 0-1 0 0,-1-1 1 0 0,1 1-1 0 0,-1-1 1 0 0,1-1 0 0 0,-1 1-1 0 0,3-1-24 0 0,15 2 262 0 0,-1-1 0 0 0,0-2-1 0 0,0 0 1 0 0,0-1 0 0 0,0-1-1 0 0,0-1 1 0 0,0-1 0 0 0,-1 0-1 0 0,14-8-261 0 0,-16 5 123 0 0,-1-1 0 0 0,1-1-1 0 0,-2 0 1 0 0,0-1 0 0 0,0-1-1 0 0,-1 0 1 0 0,0-2 0 0 0,-2 1 0 0 0,9-13-123 0 0,-3 6 26 0 0,-14 17-52 0 0,-1 0 1 0 0,0 1 0 0 0,0-2 0 0 0,-1 1-1 0 0,1 0 1 0 0,-1-1 0 0 0,0 1-1 0 0,0-1 1 0 0,-1 0 0 0 0,1 0-1 0 0,-1 0 1 0 0,0-1 0 0 0,0 1-1 0 0,-1 0 1 0 0,0-1 0 0 0,1 1-1 0 0,-2-1 1 0 0,1 1 0 0 0,-1-1-1 0 0,0-1 26 0 0,-1 6-92 0 0,0 0 0 0 0,-1-1 0 0 0,1 1 0 0 0,-1 0 0 0 0,1 0 0 0 0,-1 1-1 0 0,1-1 1 0 0,-1 0 0 0 0,0 0 0 0 0,1 1 0 0 0,-1-1 0 0 0,0 1 0 0 0,1-1 0 0 0,-1 1-1 0 0,0 0 1 0 0,0 0 0 0 0,1 0 0 0 0,-1 0 0 0 0,0 0 0 0 0,0 0 0 0 0,1 0-1 0 0,-1 0 1 0 0,0 1 0 0 0,0-1 0 0 0,1 1 0 0 0,-1 0 0 0 0,0-1 0 0 0,1 1-1 0 0,-1 0 1 0 0,1 0 0 0 0,-1 0 0 0 0,1 0 0 0 0,-1 0 0 0 0,0 1 92 0 0,-6 2-65 0 0,-1 1 0 0 0,1 1 0 0 0,0-1 0 0 0,1 1 0 0 0,-1 1 0 0 0,1-1 0 0 0,0 1 0 0 0,1 1 0 0 0,0-1 0 0 0,0 1 0 0 0,1 0 0 0 0,0 0 1 0 0,0 1-1 0 0,0-1 0 0 0,1 1 0 0 0,1 0 0 0 0,0 1 0 0 0,0-1 0 0 0,1 0 0 0 0,0 1 0 0 0,0-1 0 0 0,1 1 0 0 0,0 8 65 0 0,3-13 65 0 0,0 0-1 0 0,1 0 1 0 0,0 0-1 0 0,0 0 0 0 0,0 0 1 0 0,0 0-1 0 0,1-1 1 0 0,0 0-1 0 0,0 0 1 0 0,0 0-1 0 0,0 0 1 0 0,1-1-1 0 0,-1 1 1 0 0,1-1-1 0 0,0 0 0 0 0,0 0 1 0 0,0-1-1 0 0,1 0 1 0 0,-1 0-1 0 0,0 0 1 0 0,1 0-1 0 0,-1-1 1 0 0,1 0-1 0 0,0 0 1 0 0,-1-1-1 0 0,1 1 1 0 0,4-1-65 0 0,9 0 272 0 0,-1-1 0 0 0,1 0 0 0 0,0-1 0 0 0,-1-1 0 0 0,0-1 1 0 0,1 0-1 0 0,-2-2 0 0 0,1 0 0 0 0,0-1 0 0 0,-1 0 1 0 0,-1-2-1 0 0,1 0 0 0 0,-1-1 0 0 0,5-5-272 0 0,15-11 84 0 0,-2-1 0 0 0,-1-2 0 0 0,-2-2 0 0 0,-1-1 0 0 0,17-22-84 0 0,-41 46-52 0 0,0 1-1 0 0,0-1 1 0 0,-1 0 0 0 0,0 0 0 0 0,0-1 0 0 0,-1 0 0 0 0,0 1-1 0 0,-1-1 1 0 0,0-1 0 0 0,0 1 0 0 0,-1 0 0 0 0,0-1 0 0 0,0 1 0 0 0,-1-1-1 0 0,-1 0 1 0 0,1 1 0 0 0,-2-1 0 0 0,0-2 52 0 0,0 10-23 0 0,-1 0 1 0 0,1 0-1 0 0,-1 0 1 0 0,0 0-1 0 0,1 1 1 0 0,-1-1-1 0 0,0 1 0 0 0,0-1 1 0 0,0 1-1 0 0,-1 0 1 0 0,1 0-1 0 0,0-1 1 0 0,0 2-1 0 0,-1-1 1 0 0,1 0-1 0 0,-1 0 1 0 0,1 1-1 0 0,0-1 0 0 0,-1 1 1 0 0,1 0-1 0 0,-1 0 1 0 0,1 0-1 0 0,-1 0 1 0 0,1 0-1 0 0,-1 0 1 0 0,1 1-1 0 0,-1-1 0 0 0,1 1 1 0 0,0 0-1 0 0,-1 0 1 0 0,1 0-1 0 0,0 0 1 0 0,-1 0 22 0 0,-13 7-13 0 0,1 1 0 0 0,0 0 1 0 0,0 1-1 0 0,1 1 0 0 0,0 0 1 0 0,1 1-1 0 0,0 0 0 0 0,1 1 1 0 0,0 1-1 0 0,1 0 0 0 0,1 0 1 0 0,0 1-1 0 0,1 0 0 0 0,0 1 1 0 0,2 0-1 0 0,-5 12 13 0 0,9-20-37 0 0,0 1 1 0 0,1-1-1 0 0,0 1 1 0 0,0-1-1 0 0,1 1 1 0 0,0 0-1 0 0,0-1 0 0 0,1 1 1 0 0,0 0-1 0 0,1 0 1 0 0,0-1-1 0 0,0 1 0 0 0,1 0 1 0 0,0-1-1 0 0,0 1 1 0 0,1-1-1 0 0,1 0 1 0 0,-1 0-1 0 0,1 0 0 0 0,0 0 1 0 0,1-1-1 0 0,0 1 1 0 0,0-1-1 0 0,0-1 1 0 0,1 1-1 0 0,0-1 0 0 0,1 0 1 0 0,3 3 36 0 0,42 22-2439 0 0,-16-16-3537 0 0,-20-9 1132 0 0,-4-2-1196 0 0</inkml:trace>
  <inkml:trace contextRef="#ctx0" brushRef="#br0" timeOffset="6808.11">5240 1009 3457 0 0,'0'0'2674'0'0,"0"0"-707"0"0,0 0-192 0 0,0 0 29 0 0,0 0-123 0 0,0 0-292 0 0,0 0-325 0 0,0 0-265 0 0,0 0-124 0 0,0 0-55 0 0,0 0-58 0 0,0 0-65 0 0,-3 10-88 0 0,-36 79 570 0 0,36-81-974 0 0,0-1 0 0 0,0 1-1 0 0,1-1 1 0 0,0 1 0 0 0,1 0-1 0 0,0 0 1 0 0,0 0 0 0 0,1 0-1 0 0,-1 0 1 0 0,2 0 0 0 0,-1 0-1 0 0,1 1-4 0 0,0-8-75 0 0,-1 0-1 0 0,0-1 0 0 0,0 1 0 0 0,1 0 1 0 0,-1 0-1 0 0,1 0 0 0 0,-1-1 0 0 0,1 1 1 0 0,-1 0-1 0 0,1 0 0 0 0,-1-1 1 0 0,1 1-1 0 0,0 0 0 0 0,-1-1 0 0 0,1 1 1 0 0,0-1-1 0 0,-1 1 0 0 0,1-1 0 0 0,0 1 1 0 0,0-1-1 0 0,0 1 0 0 0,-1-1 0 0 0,1 0 1 0 0,0 1-1 0 0,0-1 0 0 0,0 0 1 0 0,0 0-1 0 0,0 0 0 0 0,0 0 0 0 0,-1 0 1 0 0,1 0-1 0 0,0 0 0 0 0,0 0 0 0 0,0 0 1 0 0,0 0-1 0 0,0 0 0 0 0,0-1 0 0 0,0 1 1 0 0,-1 0-1 0 0,2-1 76 0 0,34-13-11566 0 0,-30 11 5753 0 0</inkml:trace>
  <inkml:trace contextRef="#ctx0" brushRef="#br0" timeOffset="7050.897">5305 722 8866 0 0,'0'0'2963'0'0,"0"0"-844"0"0,0 0-428 0 0,0 0-148 0 0,0 0-252 0 0,0 0-331 0 0,0 0-302 0 0,0 0-245 0 0,0 0-173 0 0,0 0-120 0 0,0 0-72 0 0,0 0-33 0 0,0 0-26 0 0,-4 3-13 0 0,2-1-679 0 0,-16 17 1701 0 0,14-10-4312 0 0,2 1-4953 0 0,2-9 797 0 0</inkml:trace>
  <inkml:trace contextRef="#ctx0" brushRef="#br0" timeOffset="9351.092">3339 622 0 0 0,'0'0'483'0'0,"0"0"601"0"0,0 0 206 0 0,0 0-2 0 0,0 0-65 0 0,0 0-26 0 0,0 0-24 0 0,0 0-44 0 0,0 0-50 0 0,9-7 4806 0 0,-24 14-3131 0 0,15-7-2798 0 0,0 0-8 0 0,14 0-1333 0 0,-7 0-1322 0 0,-4 0-3342 0 0,1 0-2299 0 0</inkml:trace>
  <inkml:trace contextRef="#ctx0" brushRef="#br0" timeOffset="10769.323">3274 939 0 0 0,'0'0'400'0'0,"0"0"76"0"0,0 0-61 0 0,0 0-27 0 0,0 0 72 0 0,0 0 107 0 0,0 0 89 0 0,0 0 24 0 0,0 5 7 0 0,-31 67 3171 0 0,15-39-2450 0 0,-7 12 1144 0 0,19-17-540 0 0,4-27-1812 0 0,0-1 26 0 0,50 7 2864 0 0,27-16-2915 0 0,-45 2-5928 0 0,-19 4 1119 0 0,-4 0-3229 0 0</inkml:trace>
  <inkml:trace contextRef="#ctx0" brushRef="#br0" timeOffset="12054.896">2457 1038 0 0 0,'15'-15'215'0'0,"-12"12"131"0"0,-3 3 76 0 0,0 0 37 0 0,0 0 14 0 0,0 0 3 0 0,0 0-38 0 0,0 0-36 0 0,0 0-51 0 0,0 0-60 0 0,0 0-52 0 0,0 0-53 0 0,0 0-36 0 0,0 0-14 0 0,0 0-6 0 0,-9 44 5765 0 0,9 104 478 0 0,58-142-2923 0 0,-49-9-4098 0 0,14-3 1593 0 0,-15 5-4471 0 0,0 1-4111 0 0,-7 0-1929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49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100 347 640 0 0,'0'0'1554'0'0,"0"0"-735"0"0,0 0-427 0 0,0 0 34 0 0,0 0 280 0 0,0 0 276 0 0,0 0 168 0 0,0 0 19 0 0,0 0-133 0 0,0 0-141 0 0,0 0-100 0 0,20-1-45 0 0,136-9 1620 0 0,299-74 2246 0 0,-242 47-4357 0 0,-131 29-1526 0 0,-82 8 519 0 0,-6 5-1310 0 0,-65 38-8711 0 0,56-32 7052 0 0</inkml:trace>
  <inkml:trace contextRef="#ctx0" brushRef="#br0" timeOffset="269.737">1 649 4137 0 0,'0'0'801'0'0,"0"0"84"0"0,0 0 248 0 0,0 0 314 0 0,0 0 189 0 0,30-7 3 0 0,100-18-124 0 0,34-10 1621 0 0,196-21-1296 0 0,-243 41-3028 0 0,-57 5-3502 0 0,-35 0-5290 0 0,-20 9 7669 0 0</inkml:trace>
  <inkml:trace contextRef="#ctx0" brushRef="#br0" timeOffset="701.152">373 1 3857 0 0,'0'0'1415'0'0,"0"0"-536"0"0,0 0-207 0 0,0 0-21 0 0,0 0 17 0 0,0 0-65 0 0,0 0-145 0 0,0 0-154 0 0,0 0-33 0 0,0 0 132 0 0,0 0 237 0 0,0 0 229 0 0,0 0 101 0 0,15 11-24 0 0,50 38-85 0 0,-52-40-602 0 0,0-1 0 0 0,0-1 0 0 0,1 0 0 0 0,0-1-1 0 0,0-1 1 0 0,0 0 0 0 0,1-1 0 0 0,2 0-259 0 0,15 5 348 0 0,133 30 676 0 0,76 26-474 0 0,-173-17-521 0 0,-67-45-12 0 0,0 1-1 0 0,-1-1 0 0 0,1 1 1 0 0,-1 0-1 0 0,0-1 0 0 0,0 1 0 0 0,0 0 1 0 0,0-1-1 0 0,-1 1 0 0 0,1-1 1 0 0,-1 1-1 0 0,0 0 0 0 0,0-1 1 0 0,0 0-1 0 0,-1 1 0 0 0,1-1 1 0 0,-1 0-1 0 0,0 1 0 0 0,0-1 1 0 0,0 0-1 0 0,0 0 0 0 0,0-1 0 0 0,-1 1 1 0 0,1 0-1 0 0,-1-1 0 0 0,0 1-16 0 0,-27 29 118 0 0,-2-1 0 0 0,-1-1 0 0 0,-2-1-1 0 0,0-3 1 0 0,-10 5-118 0 0,-46 36 169 0 0,-106 90 138 0 0,157-101-1478 0 0,39-42-2798 0 0,6-2-3545 0 0,-2-8 190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5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96 4905 0 0,'0'0'1678'0'0,"0"0"-218"0"0,0 0-93 0 0,0 0 64 0 0,0 0 71 0 0,0 0-34 0 0,0 0-181 0 0,0 0-274 0 0,0 0-259 0 0,0 0-193 0 0,0 0-65 0 0,0 0 23 0 0,8-1 39 0 0,62-13 1031 0 0,0 4 1 0 0,1 3 0 0 0,31 3-1590 0 0,142-15 1227 0 0,-139-15-1054 0 0,-123 28-13958 0 0,15 6 10654 0 0,-4 0-5121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5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10290 0 0,'0'0'1270'0'0,"0"0"-429"0"0,0 0-201 0 0,0 0 150 0 0,0 0 301 0 0,0 0 194 0 0,0 0 73 0 0,0 0-50 0 0,0 0-170 0 0,0 0-162 0 0,0 0-140 0 0,0 0-96 0 0,38 1-97 0 0,117 6-88 0 0,-37-16 255 0 0,121-33 93 0 0,-170 28-3933 0 0,-1 2-4556 0 0,-50 11-4063 0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4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7 7026 0 0,'0'0'1537'0'0,"0"0"-107"0"0,0 0 49 0 0,0 0 110 0 0,0 0 62 0 0,0 0-44 0 0,0 0-225 0 0,0 0-274 0 0,0 0-254 0 0,0 0-218 0 0,0 0-155 0 0,-1-3-100 0 0,1 1-448 0 0,0 3 91 0 0,-1-1 0 0 0,1 0 0 0 0,0 0 0 0 0,0 1 0 0 0,0-1 0 0 0,-1 0 0 0 0,1 0 0 0 0,0 0 0 0 0,0 0 0 0 0,-1 0 0 0 0,1 1 0 0 0,0-1 0 0 0,0 0 0 0 0,-1 0 0 0 0,1 0 0 0 0,0 0 0 0 0,0 0 0 0 0,-1 0 0 0 0,1 0 0 0 0,0 0 0 0 0,0 0 0 0 0,-1 0 0 0 0,1 0 0 0 0,0 0 0 0 0,-1 0 0 0 0,1 0 0 0 0,0 0 0 0 0,0 0 0 0 0,-1 0 0 0 0,1 0 0 0 0,0-1 0 0 0,0 1 0 0 0,-1 0 0 0 0,1 0 0 0 0,0 0 0 0 0,0 0 0 0 0,0-1 0 0 0,-1 1 0 0 0,1 0 0 0 0,0 0 0 0 0,0 0 0 0 0,0-1 0 0 0,-1 1 0 0 0,1 0 0 0 0,0 0 0 0 0,0 0 0 0 0,0-1 0 0 0,0 1 0 0 0,0 0 0 0 0,0 0 0 0 0,0-1-24 0 0,-32 323 461 0 0,23-169-435 0 0,-12 136-166 0 0,0-137-2053 0 0,17-137 1269 0 0,1 1-2093 0 0,2-6-9238 0 0,1-10 7979 0 0</inkml:trace>
  <inkml:trace contextRef="#ctx0" brushRef="#br0" timeOffset="477.075">470 239 4313 0 0,'0'0'2610'0'0,"0"0"-1609"0"0,0 0-543 0 0,0 0 119 0 0,0 0 278 0 0,0 0 207 0 0,0 0 38 0 0,0 0-168 0 0,0 0-217 0 0,-33 21-166 0 0,-101 65-86 0 0,11-9 2224 0 0,121-76-2670 0 0,0 0 0 0 0,0 0-1 0 0,1 0 1 0 0,-1 0 0 0 0,0 0-1 0 0,1 0 1 0 0,-1 1 0 0 0,1-1-1 0 0,0 1 1 0 0,-1-1-1 0 0,1 1 1 0 0,0-1 0 0 0,0 1-1 0 0,0 0 1 0 0,0-1 0 0 0,0 1-1 0 0,0 0 1 0 0,0 0 0 0 0,1 0-1 0 0,-1 0 1 0 0,1 0 0 0 0,-1 0-1 0 0,1 0 1 0 0,0 0-1 0 0,0 0 1 0 0,0 0 0 0 0,0 0-1 0 0,0 0 1 0 0,0 0 0 0 0,0 0-1 0 0,1 0 1 0 0,-1 0 0 0 0,1 0-1 0 0,-1 0 1 0 0,1 0 0 0 0,0-1-1 0 0,0 1 1 0 0,0 0-1 0 0,0 0 1 0 0,0-1 0 0 0,0 1-1 0 0,1 0 1 0 0,-1-1 0 0 0,0 1-1 0 0,1-1 1 0 0,-1 0 0 0 0,1 0-1 0 0,0 1 1 0 0,-1-1 0 0 0,1 0-1 0 0,0 0 1 0 0,1 0-17 0 0,174 124 2039 0 0,-168-116-1736 0 0,0-1 0 0 0,-1 1 1 0 0,-1 1-1 0 0,1-1 0 0 0,-1 1 0 0 0,-1 1 0 0 0,0-1 0 0 0,0 1 1 0 0,-1 0-1 0 0,-1 0 0 0 0,0 1 0 0 0,0-1-303 0 0,-3-7 42 0 0,0 0-1 0 0,0 0 0 0 0,0 0 1 0 0,1 0-1 0 0,-1 0 1 0 0,1-1-1 0 0,0 1 0 0 0,0-1 1 0 0,0 1-1 0 0,1-1 1 0 0,-1 0-1 0 0,1 0 1 0 0,0 0-1 0 0,0 0 0 0 0,0 0 1 0 0,0-1-1 0 0,0 1 1 0 0,1 0-42 0 0,36 11-2654 0 0,-23-14-2255 0 0,-6 0-4244 0 0,-7 0 1258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0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15 4305 0 0,'0'0'1975'0'0,"0"0"-571"0"0,0 0-198 0 0,0 0 90 0 0,0 0 75 0 0,0 0-76 0 0,0 0-216 0 0,0 0-275 0 0,0 0-249 0 0,0 0-152 0 0,0 0-51 0 0,0 0 4 0 0,12-1 24 0 0,136-9 1843 0 0,-133 10-2023 0 0,-10-1-178 0 0,-1 0 1 0 0,0 1 0 0 0,0-1 0 0 0,0 1 0 0 0,1 0-1 0 0,-1 0 1 0 0,0 0 0 0 0,0 1 0 0 0,0 0 0 0 0,1 0-1 0 0,-1 0 1 0 0,0 0 0 0 0,0 0 0 0 0,0 1-1 0 0,-1 0 1 0 0,1 0 0 0 0,0 0 0 0 0,-1 0 0 0 0,1 1-1 0 0,-1-1 1 0 0,0 1 0 0 0,1 0 0 0 0,-1 0 0 0 0,-1 0-1 0 0,1 0 1 0 0,0 1-23 0 0,-1 0 23 0 0,-1 1-1 0 0,1-1 1 0 0,-1 1 0 0 0,0 0-1 0 0,0-1 1 0 0,-1 1 0 0 0,0 0-1 0 0,1 0 1 0 0,-1 0 0 0 0,-1-1-1 0 0,1 1 1 0 0,-1 0-1 0 0,0 0 1 0 0,0-1 0 0 0,0 1-1 0 0,-1 0 1 0 0,1-1 0 0 0,-1 0-1 0 0,0 1 1 0 0,-1-1-1 0 0,1 0 1 0 0,-1 0 0 0 0,1 0-1 0 0,-1 0 1 0 0,-1 0 0 0 0,1-1-1 0 0,-1 1-22 0 0,-103 85 325 0 0,93-79-293 0 0,-142 113 433 0 0,155-123-460 0 0,-1 1 0 0 0,1-1 0 0 0,0 1 0 0 0,0-1 0 0 0,0 1 0 0 0,0 0 0 0 0,0 0 0 0 0,0-1 0 0 0,0 1 0 0 0,0 0 0 0 0,1 0 0 0 0,-1 0 1 0 0,0 0-1 0 0,0 0 0 0 0,1 0 0 0 0,-1 0 0 0 0,0 0 0 0 0,1 0 0 0 0,-1 1 0 0 0,1-1 0 0 0,0 0 0 0 0,-1 0 0 0 0,1 0 0 0 0,0 1 0 0 0,0-1 1 0 0,0 0-1 0 0,0 0 0 0 0,0 1 0 0 0,0-1 0 0 0,0 0 0 0 0,0 0 0 0 0,0 0 0 0 0,0 1 0 0 0,1-1 0 0 0,-1 0 0 0 0,1 0 0 0 0,-1 0 0 0 0,1 1 1 0 0,-1-1-1 0 0,1 0 0 0 0,-1 0 0 0 0,1 0 0 0 0,0 0 0 0 0,0 0 0 0 0,0 0 0 0 0,-1-1 0 0 0,1 1 0 0 0,0 0 0 0 0,0 0 0 0 0,0 0 1 0 0,0-1-1 0 0,1 1 0 0 0,-1-1 0 0 0,0 1 0 0 0,0-1 0 0 0,0 1 0 0 0,1-1-5 0 0,17 5 100 0 0,-1-2-1 0 0,1 0 1 0 0,0-1 0 0 0,0-1 0 0 0,0 0 0 0 0,-1-2-1 0 0,1 0 1 0 0,0-1 0 0 0,0-1 0 0 0,-1-1-1 0 0,8-3-98 0 0,165-40-452 0 0,-113 18-9435 0 0,-68 24-1121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9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 17 2681 0 0,'0'0'2932'0'0,"0"0"-1238"0"0,0 0-312 0 0,0 0 103 0 0,0 0 122 0 0,0 0 80 0 0,0 0-88 0 0,0 0-262 0 0,0 0-328 0 0,0 0-318 0 0,0 0-255 0 0,0-3-157 0 0,-2-10-51 0 0,2 27 156 0 0,2 32 133 0 0,31 312 917 0 0,-13-218-1854 0 0,-20-139 129 0 0,7 12-962 0 0,2-9-7812 0 0,-8-4 5643 0 0,-1 0-352 0 0,0 0 617 0 0</inkml:trace>
  <inkml:trace contextRef="#ctx0" brushRef="#br0" timeOffset="248.744">0 724 2873 0 0,'0'0'1720'0'0,"0"0"-344"0"0,0 0 111 0 0,0 0 234 0 0,0 0 60 0 0,0 0-68 0 0,0 0-157 0 0,0 0-188 0 0,35-1-197 0 0,107-5-211 0 0,-13-9 860 0 0,78 4-1068 0 0,-169 28-3422 0 0,-29 10-8079 0 0,-9-23 3870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1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1 2657 0 0,'0'0'1501'0'0,"0"0"-139"0"0,0 0-33 0 0,0 0 41 0 0,0 0 40 0 0,0 0-19 0 0,0 0-51 0 0,-34 1-112 0 0,-106 5-176 0 0,71 6 437 0 0,64-11-1418 0 0,0 1 0 0 0,0 0 0 0 0,1 1 1 0 0,-1-1-1 0 0,1 1 0 0 0,0 0 0 0 0,0 0 0 0 0,0 0 0 0 0,0 0 1 0 0,0 1-1 0 0,0 0 0 0 0,1 0 0 0 0,0 0 0 0 0,0 0 1 0 0,0 0-1 0 0,0 0 0 0 0,1 1 0 0 0,0-1 0 0 0,0 1 0 0 0,0 0 1 0 0,0 0-1 0 0,1 0 0 0 0,-1 3-71 0 0,-4 123 472 0 0,7-106-330 0 0,24 229 743 0 0,-33 70-147 0 0,-14-66-457 0 0,-2-133-58 0 0,7-55-59 0 0,-2-11 250 0 0,20-59-385 0 0,-1-1 1 0 0,1 1-1 0 0,-1 0 1 0 0,0 0 0 0 0,1 0-1 0 0,-1 0 1 0 0,0 0 0 0 0,1 0-1 0 0,-1 0 1 0 0,0 0 0 0 0,1 0-1 0 0,-1 0 1 0 0,0 0 0 0 0,1 1-1 0 0,-1-1 1 0 0,0 0 0 0 0,1 0-1 0 0,-1 0 1 0 0,0 0 0 0 0,1 0-1 0 0,-1 1 1 0 0,0-1 0 0 0,1 0-1 0 0,-1 0 1 0 0,0 1 0 0 0,0-1-1 0 0,1 0 1 0 0,-1 0 0 0 0,0 1-1 0 0,0-1 1 0 0,1 0 0 0 0,-1 1-1 0 0,0-1 1 0 0,0 0 0 0 0,0 1-1 0 0,0-1 1 0 0,0 0 0 0 0,0 1-1 0 0,1-1 1 0 0,-1 0 0 0 0,0 1-1 0 0,0-1 1 0 0,0 0 0 0 0,0 1-1 0 0,0-1 1 0 0,0 0 0 0 0,0 1-1 0 0,-1-1 1 0 0,1 1 0 0 0,0-1-1 0 0,0 0 1 0 0,0 1 0 0 0,0-1-1 0 0,0 0 1 0 0,0 1 0 0 0,-1-1-1 0 0,1 0 1 0 0,0 0 0 0 0,0 1-1 0 0,0-1 1 0 0,-1 0 0 0 0,1 0-1 0 0,0 1 1 0 0,-1-1 0 0 0,1 0-1 0 0,0 0-29 0 0,83-18 339 0 0,95-11-206 0 0,-96 15-1251 0 0,-55 7-2294 0 0,-2 2-3987 0 0,-13 5-3674 0 0</inkml:trace>
  <inkml:trace contextRef="#ctx0" brushRef="#br0" timeOffset="2911.123">1260 266 0 0 0,'0'0'655'0'0,"0"0"442"0"0,0 0 406 0 0,0 0 284 0 0,0 0 36 0 0,0 0-136 0 0,0 0-236 0 0,0 0-258 0 0,0 0-194 0 0,0 0-150 0 0,-19 0 2085 0 0,-7 2-2598 0 0,-1 1 1 0 0,1 1-1 0 0,1 2 1 0 0,-1 0-1 0 0,-22 10-336 0 0,-42 9 192 0 0,-86 19 919 0 0,172-36-1589 0 0,24 3 336 0 0,32 7 242 0 0,178 48 164 0 0,-228-66-254 0 0,0 1 0 0 0,0-1 0 0 0,-1 1 0 0 0,1-1 0 0 0,0 1 0 0 0,0-1 0 0 0,0 1 0 0 0,-1 0 0 0 0,1 0 0 0 0,0 0 0 0 0,-1 0 0 0 0,1 0 0 0 0,-1 1 0 0 0,1-1 0 0 0,-1 0 0 0 0,0 1 0 0 0,1-1 0 0 0,-1 1 1 0 0,0-1-1 0 0,0 1 0 0 0,0-1 0 0 0,0 1 0 0 0,0 0 0 0 0,-1 0 0 0 0,1 0 0 0 0,0-1 0 0 0,-1 1 0 0 0,1 0 0 0 0,-1 0 0 0 0,0 0 0 0 0,0 0 0 0 0,1 0 0 0 0,-1 0 0 0 0,-1 0 0 0 0,1-1 0 0 0,0 1 0 0 0,0 0 0 0 0,-1 0 0 0 0,1 0 0 0 0,-1 0 0 0 0,1 0 1 0 0,-1-1-1 0 0,0 1 0 0 0,0 0 0 0 0,0 0 0 0 0,0-1 0 0 0,0 2-10 0 0,-81 77 420 0 0,-62 3-291 0 0,88-54-110 0 0,-154 99-123 0 0,207-127 88 0 0,-1 1 0 0 0,1 0-1 0 0,0 0 1 0 0,-1 0 0 0 0,1 0 0 0 0,0 0 0 0 0,0 1 0 0 0,1-1 0 0 0,-1 1-1 0 0,0 0 1 0 0,1 0 0 0 0,0 0 0 0 0,-1 0 0 0 0,1 0 0 0 0,0 0 0 0 0,1 1-1 0 0,-1-1 1 0 0,1 1 0 0 0,-1-1 0 0 0,1 1 0 0 0,0 0 0 0 0,0-1 0 0 0,1 1-1 0 0,-1 0 1 0 0,1 0 0 0 0,0-1 0 0 0,0 1 0 0 0,0 1 16 0 0,5 0 24 0 0,0-1 1 0 0,0-1-1 0 0,0 1 1 0 0,0-1 0 0 0,1 0-1 0 0,0 0 1 0 0,0 0-1 0 0,0-1 1 0 0,0 0-1 0 0,0 0 1 0 0,0-1-1 0 0,0 1 1 0 0,0-1 0 0 0,6 0-25 0 0,0 1 76 0 0,17 1 102 0 0,0-1-1 0 0,0-1 1 0 0,0-1 0 0 0,0-2-1 0 0,0-1 1 0 0,0-1 0 0 0,0-1-1 0 0,23-9-177 0 0,65-19-2037 0 0,-99 27-1314 0 0,-2 1-3967 0 0,-10 1-1008 0 0</inkml:trace>
  <inkml:trace contextRef="#ctx0" brushRef="#br0" timeOffset="3638.799">1206 1061 5961 0 0,'0'0'2286'0'0,"0"0"-823"0"0,0 0-229 0 0,0 0 109 0 0,0 0 156 0 0,0 0-40 0 0,0 0-204 0 0,0 0-241 0 0,0 0-227 0 0,0 0-152 0 0,0 0-120 0 0,0 0-103 0 0,0 0-76 0 0,27-31-40 0 0,81-99-32 0 0,-22 26 287 0 0,175-176-187 0 0,-243 274-1122 0 0,-25 38 184 0 0,-4 6 550 0 0,2 1 1 0 0,1 0 0 0 0,2 0-1 0 0,2 1 1 0 0,1-1 0 0 0,2 17 23 0 0,1-52 3 0 0,1-1 0 0 0,-1 0 0 0 0,1 1 1 0 0,-1-1-1 0 0,1 0 0 0 0,0 1 0 0 0,0-1 1 0 0,0 0-1 0 0,1 0 0 0 0,-1 0 0 0 0,1 0 1 0 0,0 0-1 0 0,0 0 0 0 0,0 0 0 0 0,0-1 1 0 0,0 1-1 0 0,0-1 0 0 0,1 1 1 0 0,-1-1-1 0 0,1 0 0 0 0,0 0 0 0 0,0 0 1 0 0,0 0-1 0 0,-1-1 0 0 0,2 1 0 0 0,-1-1 1 0 0,0 1-1 0 0,0-1 0 0 0,0 0 0 0 0,1-1 1 0 0,-1 1-1 0 0,0 0 0 0 0,1-1 0 0 0,2 0-3 0 0,4-2 65 0 0,1-1-1 0 0,-1 0 0 0 0,0-1 1 0 0,0 0-1 0 0,-1 0 1 0 0,1-1-1 0 0,-1 0 0 0 0,0-1 1 0 0,-1 0-1 0 0,1-1 1 0 0,-1 1-1 0 0,0-2 0 0 0,-1 1 1 0 0,1-1-1 0 0,-2 0 0 0 0,3-3-64 0 0,11-10 83 0 0,45-45-7 0 0,-3-2 0 0 0,46-69-76 0 0,-54 29 705 0 0,-78 157-1182 0 0,11-19 544 0 0,2 1 0 0 0,1 0 0 0 0,2 1 0 0 0,1 0 0 0 0,1 0 0 0 0,2 0 0 0 0,1 1 0 0 0,1 0 0 0 0,2 0 0 0 0,2-1 0 0 0,1 3-67 0 0,15 53-288 0 0,-15-84-960 0 0,0-4-4343 0 0,-1 0-2430 0 0,0 0 627 0 0</inkml:trace>
  <inkml:trace contextRef="#ctx0" brushRef="#br0" timeOffset="3892.611">2335 980 10226 0 0,'0'0'2215'0'0,"0"0"-1145"0"0,0 0-450 0 0,0 0 110 0 0,0 0 166 0 0,0 0 19 0 0,0 0-115 0 0,0 0-197 0 0,0 0-191 0 0,0 0-138 0 0,0 0-102 0 0,0 0-49 0 0,0 0-28 0 0,0 12-27 0 0,0 50-1593 0 0,-4-66-8017 0 0,0 0 1390 0 0</inkml:trace>
  <inkml:trace contextRef="#ctx0" brushRef="#br0" timeOffset="4132.734">2324 542 4329 0 0,'0'0'-40'0'0,"0"0"-568"0"0,0 0-216 0 0,0 0-9 0 0,0 0 225 0 0,0 0 192 0 0,0 0-104 0 0,0 0 40 0 0,0 0 480 0 0</inkml:trace>
  <inkml:trace contextRef="#ctx0" brushRef="#br0" timeOffset="4945.072">2318 940 0 0 0,'0'0'177'0'0,"0"0"645"0"0,0 0 298 0 0,0 0 128 0 0,0 0 39 0 0,0 0-60 0 0,0 0-127 0 0,0 0-127 0 0,0 0-137 0 0,0 0-119 0 0,0 0-90 0 0,0 0-67 0 0,4-7 2198 0 0,-6 50 274 0 0,-11 21-1812 0 0,-3 5-632 0 0,41-70 317 0 0,82-64-1870 0 0,-94 55-96 0 0,4-1-1952 0 0,-4-1-4077 0 0,-8 4 22 0 0</inkml:trace>
  <inkml:trace contextRef="#ctx0" brushRef="#br0" timeOffset="5456.099">2338 619 1648 0 0,'0'0'1667'0'0,"0"0"11"0"0,0 0 148 0 0,0 0 126 0 0,0 0-27 0 0,0 0-168 0 0,0 0-287 0 0,0 0-287 0 0,0 0-240 0 0,0 0-170 0 0,0 0-129 0 0,0 0-103 0 0,0 0-84 0 0,2 4 819 0 0,-18 33 221 0 0,41-52-66 0 0,-25 15-1334 0 0,0 0-2 0 0,0 0-9 0 0,0 0-16 0 0,0 0-45 0 0,0 0-89 0 0,0 0-41 0 0,1 1-6700 0 0,4 1-2119 0 0,-1-1 1781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3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5569 0 0,'0'0'3273'0'0,"0"0"-1266"0"0,0 0-531 0 0,0 0-203 0 0,0 0-213 0 0,0 0-200 0 0,0 0-180 0 0,0 0-168 0 0,0 0-132 0 0,0 0-97 0 0,0 0-52 0 0,0 0-42 0 0,0 0-19 0 0,25-4-9 0 0,82-11 4 0 0,46 8 703 0 0,-88 22-629 0 0,-64-14-208 0 0,0 1 1 0 0,0-1-1 0 0,-1 1 0 0 0,1-1 0 0 0,-1 1 0 0 0,1-1 1 0 0,-1 1-1 0 0,1 0 0 0 0,-1-1 0 0 0,0 1 0 0 0,0-1 1 0 0,0 1-1 0 0,0 0 0 0 0,0-1 0 0 0,0 1 0 0 0,-1 0 1 0 0,1-1-1 0 0,0 1 0 0 0,-1-1 0 0 0,1 1 0 0 0,-1-1 1 0 0,0 1-1 0 0,0-1 0 0 0,1 1 0 0 0,-1-1 1 0 0,0 0-1 0 0,0 1 0 0 0,0-1 0 0 0,0 0 0 0 0,-1 1-31 0 0,-1 3 96 0 0,2-3-69 0 0,-1 1 0 0 0,0 0 0 0 0,1-1 0 0 0,0 1-1 0 0,0 0 1 0 0,0-1 0 0 0,0 1 0 0 0,0 0 0 0 0,0 0 0 0 0,1 0-1 0 0,-1 0 1 0 0,1 0 0 0 0,0 0 0 0 0,0 0 0 0 0,0 0 0 0 0,0 0-1 0 0,1 0 1 0 0,-1-1 0 0 0,1 1 0 0 0,-1 0 0 0 0,1 0 0 0 0,0 0-1 0 0,0 0 1 0 0,1-1 0 0 0,-1 1 0 0 0,2 1-27 0 0,6 4 90 0 0,0-1 0 0 0,1-1 1 0 0,0 0-1 0 0,0 0 0 0 0,0-1 0 0 0,1 0 1 0 0,0 0-1 0 0,0-2 0 0 0,0 1 0 0 0,1-1 1 0 0,-1-1-1 0 0,1 0 0 0 0,-1-1 1 0 0,1 0-1 0 0,7-1-90 0 0,65 2-2160 0 0,-73-2 1576 0 0,11-1-3111 0 0,-8-1-1861 0 0,-12 2 4532 0 0,13-1-8437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7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492 561 1624 0 0,'0'0'1001'0'0,"0"0"-85"0"0,0 0 60 0 0,0 0 191 0 0,0 0 187 0 0,0 0 70 0 0,0 0-71 0 0,0 0-188 0 0,0 0-230 0 0,0 0-231 0 0,-7-7-198 0 0,-23-20-168 0 0,29 27-319 0 0,-1-1-1 0 0,0 0 1 0 0,1 1 0 0 0,-1-1 0 0 0,0 1-1 0 0,0-1 1 0 0,1 1 0 0 0,-1 0-1 0 0,0-1 1 0 0,0 1 0 0 0,0 0 0 0 0,1 0-1 0 0,-1 1 1 0 0,0-1 0 0 0,0 0 0 0 0,0 1-1 0 0,1-1 1 0 0,-1 1 0 0 0,0-1-1 0 0,0 1 1 0 0,1 0 0 0 0,-1 0 0 0 0,1 0-1 0 0,-1 0 1 0 0,1 0 0 0 0,-1 0 0 0 0,1 0-1 0 0,-1 0 1 0 0,1 1 0 0 0,0-1-1 0 0,0 0 1 0 0,0 1 0 0 0,0-1 0 0 0,-1 2-19 0 0,-1 0 55 0 0,-1 1-29 0 0,-9 6 17 0 0,0 1 1 0 0,1 1 0 0 0,1 0 0 0 0,0 0 0 0 0,0 1 0 0 0,2 0-1 0 0,-1 1 1 0 0,2 0 0 0 0,0 1 0 0 0,0 0 0 0 0,1 0 0 0 0,1 0-1 0 0,1 1 1 0 0,0 0 0 0 0,1 0 0 0 0,-1 14-44 0 0,6-27 56 0 0,1 0 0 0 0,0 0 0 0 0,0-1 0 0 0,0 0 0 0 0,0 1 0 0 0,0-1 0 0 0,0 0 0 0 0,1 0 0 0 0,-1 0-1 0 0,1 0 1 0 0,-1 0 0 0 0,1-1 0 0 0,0 1 0 0 0,0-1 0 0 0,0 0 0 0 0,0 1 0 0 0,0-1 0 0 0,0-1 0 0 0,0 1 0 0 0,0 0 0 0 0,0-1 0 0 0,0 0 0 0 0,0 1 0 0 0,1-1 0 0 0,-1-1 0 0 0,0 1 0 0 0,3-1-56 0 0,10-1 271 0 0,0-1 1 0 0,0-1-1 0 0,0 0 1 0 0,-1-1-1 0 0,0-1 1 0 0,0-1-1 0 0,0 0 1 0 0,-1-1-1 0 0,0 0 1 0 0,0-1-1 0 0,-1 0 1 0 0,0-2-1 0 0,-1 1 1 0 0,3-4-272 0 0,26-18 282 0 0,-2 4-102 0 0,-1-2-1 0 0,-1-2 1 0 0,-1-1 0 0 0,-2-2-1 0 0,-2-1 1 0 0,-1-2-1 0 0,-2 0 1 0 0,11-23-180 0 0,-33 47 26 0 0,0 0-1 0 0,-2-1 1 0 0,0 0 0 0 0,0 0 0 0 0,-2 0 0 0 0,0 0-1 0 0,0 0 1 0 0,-1-1 0 0 0,-1 1 0 0 0,-1-1 0 0 0,0 0-26 0 0,-1 8-84 0 0,1 1 0 0 0,-1 0 1 0 0,0 0-1 0 0,-1 0 0 0 0,1 0 0 0 0,-2 0 1 0 0,1 0-1 0 0,-1 0 0 0 0,0 0 0 0 0,0 1 1 0 0,0 0-1 0 0,-1 0 0 0 0,0 0 0 0 0,-1 0 1 0 0,1 0-1 0 0,-1 1 0 0 0,0-1 0 0 0,0 2 1 0 0,-1-1-1 0 0,0 0 0 0 0,1 1 1 0 0,-2 0-1 0 0,1 0 0 0 0,0 1 0 0 0,-3-1 84 0 0,-4-2-177 0 0,-1 0 0 0 0,1 1 0 0 0,-1 1 0 0 0,-1 0 0 0 0,1 1 0 0 0,0 1 0 0 0,-1 0 0 0 0,1 1 0 0 0,-1 0 0 0 0,0 1 0 0 0,1 1-1 0 0,-3 0 179 0 0,2 2-1 0 0,0 1 1 0 0,0 0 0 0 0,0 1-1 0 0,1 0 1 0 0,0 1 0 0 0,0 1 0 0 0,1 0-1 0 0,0 1 1 0 0,0 0 0 0 0,0 1 0 0 0,1 1-1 0 0,1 0 1 0 0,-1 0 0 0 0,2 1-1 0 0,0 0 1 0 0,0 1 0 0 0,1 1 0 0 0,0-1-1 0 0,1 1 1 0 0,0 1 0 0 0,2-1 0 0 0,-1 1-1 0 0,2 0 1 0 0,0 1 0 0 0,0 0-1 0 0,1-1 1 0 0,1 1 0 0 0,1 1 0 0 0,0-1-1 0 0,1 0 1 0 0,0 0 0 0 0,1 1 0 0 0,2 10-1 0 0,1-18 55 0 0,0 0 0 0 0,0 0 1 0 0,1 0-1 0 0,0 0 1 0 0,1 0-1 0 0,0-1 1 0 0,0 1-1 0 0,0-1 1 0 0,1 0-1 0 0,0-1 1 0 0,0 0-1 0 0,1 0 1 0 0,-1 0-1 0 0,1-1 1 0 0,1 0-1 0 0,-1 0 1 0 0,6 2-56 0 0,143 54 1114 0 0,-99-50-792 0 0,1-2 0 0 0,-1-2-1 0 0,1-3 1 0 0,1-3 0 0 0,41-4-322 0 0,86-33-368 0 0,-153 35-2940 0 0,-23 6-7789 0 0,-6-2 4201 0 0</inkml:trace>
  <inkml:trace contextRef="#ctx0" brushRef="#br0" timeOffset="302.66">1 1143 7050 0 0,'0'0'1500'0'0,"0"0"-787"0"0,0 0-273 0 0,0 0 251 0 0,0 0 376 0 0,0 0 212 0 0,0 0 19 0 0,0 0-105 0 0,0 0-133 0 0,35 2-174 0 0,115 5-162 0 0,57-17 803 0 0,-151 4-1228 0 0,406-49 905 0 0,-234 44-3190 0 0,-132 10-8604 0 0,-83 2 5832 0 0,-3 2 1161 0 0</inkml:trace>
  <inkml:trace contextRef="#ctx0" brushRef="#br0" timeOffset="901.644">384 1496 2248 0 0,'0'0'4289'0'0,"0"0"-2508"0"0,0 0-780 0 0,0 0 33 0 0,0 0 111 0 0,0 0 28 0 0,0 0-144 0 0,0 0-211 0 0,0 0-173 0 0,0 0-111 0 0,0 0-112 0 0,0 0-111 0 0,0 0-81 0 0,-17 18-44 0 0,-52 57 6 0 0,13 10 438 0 0,51-76-558 0 0,0 1 0 0 0,1-1 0 0 0,0 1 0 0 0,0 0 0 0 0,1 0 1 0 0,1 1-1 0 0,0-1 0 0 0,0 1 0 0 0,1-1 0 0 0,0 1 0 0 0,1 0 0 0 0,0 5-72 0 0,2-12 34 0 0,0-1 0 0 0,0 0 0 0 0,0 1 0 0 0,0-1 0 0 0,1 0 0 0 0,-1-1 0 0 0,1 1-1 0 0,0 0 1 0 0,0-1 0 0 0,0 1 0 0 0,0-1 0 0 0,0 0 0 0 0,0 0 0 0 0,1 0 0 0 0,-1-1 0 0 0,1 1-1 0 0,-1-1 1 0 0,1 1 0 0 0,-1-1 0 0 0,1-1 0 0 0,0 1 0 0 0,0 0 0 0 0,-1-1 0 0 0,1 0 0 0 0,0 0-1 0 0,0 0 1 0 0,0 0 0 0 0,0 0 0 0 0,0-1-34 0 0,8 1 175 0 0,-1-1 0 0 0,1 0 0 0 0,-1 0 0 0 0,1-2 0 0 0,-1 1-1 0 0,0-1 1 0 0,0-1 0 0 0,0 0 0 0 0,0 0 0 0 0,-1-1 0 0 0,1-1 0 0 0,-1 0 0 0 0,-1 0 0 0 0,1-1-1 0 0,3-3-174 0 0,9-5 86 0 0,0 0 0 0 0,-2-2-1 0 0,0 0 1 0 0,0-1 0 0 0,-2-1-1 0 0,0-1 1 0 0,-2 0-1 0 0,0-1 1 0 0,-1-1 0 0 0,-1-1-1 0 0,-1 0 1 0 0,-1-1 0 0 0,-2 0-1 0 0,0 0 1 0 0,-1-1 0 0 0,-2 0-1 0 0,0-1 1 0 0,-2 0-1 0 0,1-12-85 0 0,-5 31-61 0 0,-1 1-1 0 0,0-1 1 0 0,0 1-1 0 0,0-1 1 0 0,-1 1 0 0 0,0 0-1 0 0,0-1 1 0 0,-1 1-1 0 0,1 0 1 0 0,-1-1-1 0 0,-1 1 1 0 0,1 0-1 0 0,-1 1 1 0 0,0-1-1 0 0,-1 0 1 0 0,1 1-1 0 0,-1 0 1 0 0,0 0-1 0 0,0 0 1 0 0,-1 0-1 0 0,1 1 1 0 0,-1-1-1 0 0,0 1 1 0 0,-1 0-1 0 0,1 1 1 0 0,0-1-1 0 0,-1 1 1 0 0,0 0-1 0 0,0 1 1 0 0,-2-1 61 0 0,3 2-36 0 0,-1 0 1 0 0,0 1-1 0 0,0 0 1 0 0,0 0-1 0 0,0 0 0 0 0,0 1 1 0 0,0 0-1 0 0,0 0 1 0 0,1 1-1 0 0,-1-1 0 0 0,0 1 1 0 0,1 0-1 0 0,-1 1 1 0 0,1 0-1 0 0,0-1 0 0 0,0 2 1 0 0,0-1-1 0 0,0 0 1 0 0,0 1-1 0 0,1 0 0 0 0,0 0 1 0 0,0 1-1 0 0,0-1 1 0 0,0 1-1 0 0,0 0 1 0 0,1 0-1 0 0,0 0 0 0 0,0 1 36 0 0,-6 9 8 0 0,2 0-1 0 0,0 0 0 0 0,0 1 1 0 0,2 0-1 0 0,0 0 0 0 0,0 0 1 0 0,2 1-1 0 0,0-1 0 0 0,0 10-7 0 0,1-12 23 0 0,1 0 0 0 0,1 0-1 0 0,0 0 1 0 0,1 0 0 0 0,0 0 0 0 0,1 0-1 0 0,0-1 1 0 0,2 1 0 0 0,-1-1 0 0 0,2 1 0 0 0,-1-1-1 0 0,2 0 1 0 0,0-1 0 0 0,1 0 0 0 0,7 12-23 0 0,-4-11 51 0 0,0 1 1 0 0,2-1-1 0 0,-1-1 1 0 0,1 0-1 0 0,1-1 1 0 0,0 0-1 0 0,1-1 1 0 0,0 0-1 0 0,1-1 1 0 0,0-1-1 0 0,0 0 1 0 0,0-1 0 0 0,1-1-1 0 0,2 0-51 0 0,45-8-1274 0 0,-48-10-2795 0 0,-3-7-4316 0 0,-9 15 59 0 0</inkml:trace>
  <inkml:trace contextRef="#ctx0" brushRef="#br0" timeOffset="1239.617">1151 1298 11618 0 0,'0'0'874'0'0,"0"0"-267"0"0,0 0 38 0 0,0 0 235 0 0,0 0 193 0 0,0 0 6 0 0,0 0-107 0 0,0 0-151 0 0,0 0-181 0 0,0 0-134 0 0,-17 35-139 0 0,-52 109-103 0 0,31-41 322 0 0,36-83-455 0 0,1-13-94 0 0,0 0-1 0 0,1 0 1 0 0,0 1-1 0 0,0-1 1 0 0,0 0 0 0 0,1 0-1 0 0,0 0 1 0 0,1 0-1 0 0,-1 0 1 0 0,1 0 0 0 0,1 0-1 0 0,-1 0 1 0 0,1-1-1 0 0,0 1 1 0 0,1-1-1 0 0,-1 0 1 0 0,1 0 0 0 0,1 0-1 0 0,-1-1 1 0 0,1 1-1 0 0,0-1 1 0 0,0 0-1 0 0,0 0 1 0 0,1-1 0 0 0,0 0-1 0 0,0 0 1 0 0,0 0-1 0 0,3 1-36 0 0,2-1 104 0 0,1 0-1 0 0,-1 0 1 0 0,1-2-1 0 0,0 1 0 0 0,0-2 1 0 0,0 1-1 0 0,0-2 1 0 0,0 1-1 0 0,0-2 1 0 0,0 0-1 0 0,0 0-103 0 0,-9 0-79 0 0,0 1 0 0 0,-1-1 0 0 0,1 0 0 0 0,-1 0 1 0 0,1 0-1 0 0,-1 0 0 0 0,1-1 0 0 0,-1 1 0 0 0,0-1 0 0 0,1 1 0 0 0,-1-1 0 0 0,0 0 0 0 0,0 0 1 0 0,0 0-1 0 0,-1 0 0 0 0,1 0 0 0 0,0 0 0 0 0,-1-1 0 0 0,1 1 0 0 0,-1-1 0 0 0,0 1 0 0 0,0-1 1 0 0,0 1-1 0 0,0-2 79 0 0,4-18-4644 0 0,-6-2-5057 0 0,0 16 2714 0 0</inkml:trace>
  <inkml:trace contextRef="#ctx0" brushRef="#br0" timeOffset="1435.128">802 1496 10154 0 0,'0'0'1352'0'0,"0"0"-191"0"0,0 0-9 0 0,0 0 155 0 0,0 0-21 0 0,0 0-188 0 0,0 0-141 0 0,0 0-108 0 0,0 0-98 0 0,35-1-116 0 0,115-4-162 0 0,95-10-226 0 0,-166 10-2823 0 0,-29-2-5122 0 0,-30 4-3074 0 0</inkml:trace>
  <inkml:trace contextRef="#ctx0" brushRef="#br0" timeOffset="3589.918">2114 557 0 0 0,'0'0'716'0'0,"0"0"-10"0"0,0 0 64 0 0,0 0 241 0 0,0 0 234 0 0,0 0 98 0 0,0 0-19 0 0,0 0-111 0 0,0 0-102 0 0,0 0-80 0 0,0 0-112 0 0,0 0-124 0 0,0 0-114 0 0,0 19-92 0 0,-3 125 954 0 0,-20 157 1052 0 0,22-277-2089 0 0,-5 43-658 0 0,4-55 5771 0 0,-3-51-5579 0 0,2-1 0 0 0,2 1 0 0 0,2-1 1 0 0,1 1-1 0 0,2 0 0 0 0,1 0 0 0 0,3 0 0 0 0,1 0 0 0 0,1 1 0 0 0,3 1 0 0 0,1 0 0 0 0,8-14-40 0 0,-13 34-12 0 0,0-1-1 0 0,1 1 0 0 0,1 1 0 0 0,1 0 1 0 0,0 0-1 0 0,1 1 0 0 0,7-5 13 0 0,-12 11 2 0 0,79-52-100 0 0,-84 63 74 0 0,0-1 1 0 0,-1 0-1 0 0,1 1 0 0 0,0-1 0 0 0,-1 1 1 0 0,1 0-1 0 0,-1 0 0 0 0,0 0 0 0 0,0 0 1 0 0,0 0-1 0 0,0 1 0 0 0,0-1 0 0 0,0 0 1 0 0,0 1-1 0 0,-1 0 0 0 0,1-1 0 0 0,-1 1 1 0 0,0 0-1 0 0,0 0 0 0 0,0 0 0 0 0,0-1 1 0 0,0 1-1 0 0,-1 0 0 0 0,1 0 0 0 0,-1 0 1 0 0,0 1-1 0 0,0-1 0 0 0,0 0 0 0 0,0 0 1 0 0,0 0-1 0 0,-1 0 0 0 0,0 2 24 0 0,2 3-67 0 0,2 81-660 0 0,-3-50-2999 0 0,0-2-6497 0 0,0-29 1865 0 0</inkml:trace>
  <inkml:trace contextRef="#ctx0" brushRef="#br0" timeOffset="4487.382">2668 1055 11763 0 0,'0'0'904'0'0,"0"0"-157"0"0,0 0 14 0 0,0 0 190 0 0,0 0 72 0 0,0 0-79 0 0,0 0-164 0 0,0 0-160 0 0,0 0-137 0 0,0 0-118 0 0,0 0-92 0 0,30-34-77 0 0,91-102-23 0 0,-25 29 360 0 0,3-18-199 0 0,-94 119-326 0 0,0-1 0 0 0,-1 0 0 0 0,0 0 0 0 0,0 0 0 0 0,-1 0 0 0 0,0-1 0 0 0,0 1 0 0 0,0-1 0 0 0,-1 0 0 0 0,0 0 0 0 0,-1 0 0 0 0,1-6-8 0 0,-17 14-1002 0 0,-47 55-155 0 0,50-42 1164 0 0,0 1 1 0 0,0 1 0 0 0,2 0-1 0 0,0 0 1 0 0,1 1 0 0 0,0 0-1 0 0,1 1 1 0 0,1 0 0 0 0,1 0-1 0 0,0 1 1 0 0,1-1 0 0 0,1 1-1 0 0,1 0 1 0 0,0 0 0 0 0,2 1-1 0 0,0 9-7 0 0,1-23 38 0 0,1-1 0 0 0,0 1 0 0 0,0 0 0 0 0,0 0 0 0 0,0-1 0 0 0,1 1 0 0 0,0-1 0 0 0,0 0 0 0 0,0 1 0 0 0,0-1 0 0 0,1 0 0 0 0,0 0 0 0 0,0 0 0 0 0,0-1 1 0 0,0 1-1 0 0,1-1 0 0 0,-1 1 0 0 0,1-1 0 0 0,0 0 0 0 0,0-1 0 0 0,0 1 0 0 0,0-1 0 0 0,0 1 0 0 0,0-1 0 0 0,1 0 0 0 0,-1-1 0 0 0,1 1 0 0 0,0-1 0 0 0,-1 0 0 0 0,1 0 0 0 0,0-1 0 0 0,0 1 0 0 0,0-1 0 0 0,-1 0 0 0 0,1 0 0 0 0,0-1-38 0 0,6 2 145 0 0,0-1 1 0 0,0-1-1 0 0,-1 0 1 0 0,1 0-1 0 0,0-1 0 0 0,-1-1 1 0 0,1 0-1 0 0,-1 0 1 0 0,0-1-1 0 0,0 0 1 0 0,0 0-1 0 0,-1-1 1 0 0,0-1-1 0 0,4-2-145 0 0,9-6 28 0 0,-1-1 1 0 0,0-1-1 0 0,-1 0 0 0 0,0-2 1 0 0,-2-1-1 0 0,0 0 0 0 0,-1-1 0 0 0,-1-1 1 0 0,-1 0-1 0 0,-1-1 0 0 0,-1-1 1 0 0,0 0-1 0 0,-2-1 0 0 0,2-7-28 0 0,-10-31-824 0 0,-4 60 750 0 0,-1 1 0 0 0,0 0 1 0 0,1 0-1 0 0,-1 0 0 0 0,0 0 0 0 0,0 0 0 0 0,0 1 1 0 0,0-1-1 0 0,0 1 0 0 0,0-1 0 0 0,0 1 1 0 0,0 0-1 0 0,0-1 0 0 0,0 1 0 0 0,0 0 0 0 0,0 0 1 0 0,0 1-1 0 0,0-1 0 0 0,0 0 0 0 0,0 1 0 0 0,0-1 1 0 0,0 1-1 0 0,0-1 0 0 0,0 1 0 0 0,0 0 0 0 0,0 0 1 0 0,0 0-1 0 0,1 0 0 0 0,-1 0 0 0 0,0 1 0 0 0,1-1 1 0 0,-1 0-1 0 0,1 1 74 0 0,-13 8-87 0 0,1 1 0 0 0,0 1 1 0 0,0 0-1 0 0,2 1 0 0 0,0 0 1 0 0,0 1-1 0 0,1 0 0 0 0,1 0 1 0 0,0 1-1 0 0,1 0 0 0 0,0 1 1 0 0,2 0-1 0 0,-5 14 87 0 0,10-26 8 0 0,-1 0 0 0 0,1 1 0 0 0,0-1 0 0 0,0 1 0 0 0,0-1 0 0 0,1 1-1 0 0,-1-1 1 0 0,1 1 0 0 0,1-1 0 0 0,-1 1 0 0 0,0-1 0 0 0,1 1 0 0 0,0-1 0 0 0,0 1 0 0 0,0-1 0 0 0,1 1 0 0 0,-1-1 0 0 0,1 0 0 0 0,0 0 0 0 0,1 0 0 0 0,-1 0-1 0 0,0 0 1 0 0,1-1 0 0 0,0 1 0 0 0,0-1 0 0 0,0 1 0 0 0,0-1 0 0 0,1 0 0 0 0,-1 0 0 0 0,1-1 0 0 0,0 1 0 0 0,0-1 0 0 0,0 0 0 0 0,0 0 0 0 0,0 0 0 0 0,0 0 0 0 0,1-1-1 0 0,-1 1 1 0 0,0-1 0 0 0,3 0-8 0 0,8 1 191 0 0,0 0-1 0 0,-1-1 0 0 0,1 0 0 0 0,0-1 0 0 0,0-1 0 0 0,0-1 1 0 0,-1 0-1 0 0,1-1 0 0 0,-1 0 0 0 0,1-1 0 0 0,-1 0 1 0 0,0-2-1 0 0,0 0-190 0 0,15-9 112 0 0,0-2 0 0 0,-1-1 1 0 0,0-1-1 0 0,-2-2 0 0 0,0 0 0 0 0,-1-2 1 0 0,-2-1-1 0 0,0 0 0 0 0,-2-2 0 0 0,0-1 1 0 0,-2 0-1 0 0,13-27-112 0 0,-14-15-90 0 0,-41 66-586 0 0,13 10 608 0 0,1 1 0 0 0,1 0 0 0 0,-1 1 0 0 0,1 0 0 0 0,1 0 0 0 0,-1 0 0 0 0,2 1 0 0 0,-1 0 0 0 0,1 1 0 0 0,1-1 0 0 0,-3 9 68 0 0,2-7-58 0 0,1 1 0 0 0,1-1 1 0 0,0 1-1 0 0,1 0 0 0 0,0 1 0 0 0,1-1 0 0 0,0 0 0 0 0,1 1 0 0 0,1-1 0 0 0,1 8 58 0 0,0-15-15 0 0,1 1-1 0 0,0-1 0 0 0,1 0 0 0 0,-1 0 1 0 0,1 0-1 0 0,1 0 0 0 0,-1 0 0 0 0,1-1 1 0 0,0 1-1 0 0,0-1 0 0 0,0 0 0 0 0,1 0 1 0 0,0-1-1 0 0,0 1 0 0 0,0-1 0 0 0,0 0 0 0 0,1 0 1 0 0,0-1-1 0 0,0 0 0 0 0,0 0 0 0 0,0 0 1 0 0,0-1-1 0 0,0 0 0 0 0,1 0 0 0 0,-1 0 1 0 0,1-1-1 0 0,1 0 16 0 0,109-4-2277 0 0,-81-11-1186 0 0,-4-9-3318 0 0,-25 15-641 0 0</inkml:trace>
  <inkml:trace contextRef="#ctx0" brushRef="#br0" timeOffset="4732.692">4135 348 7794 0 0,'0'0'244'0'0,"0"0"-164"0"0,0 0 166 0 0,0 0 268 0 0,0 0 306 0 0,0 0 323 0 0,0 0 257 0 0,7 32 85 0 0,22 100-110 0 0,-17-81-609 0 0,-1 1 0 0 0,-3 1 0 0 0,-2-1 0 0 0,-2 1 0 0 0,-3 0 1 0 0,-2 9-767 0 0,1-45-148 0 0,-1 0-1 0 0,-1 0 1 0 0,-1 0 0 0 0,0 0 0 0 0,-1 0 0 0 0,-1-1 0 0 0,-1 0 0 0 0,0 0 0 0 0,-1 0 0 0 0,0-1 0 0 0,-2 0 0 0 0,0 0 0 0 0,0-1 0 0 0,-1 0 0 0 0,-1-1 0 0 0,0 0 0 0 0,-1 0 0 0 0,0-2 0 0 0,-1 1 0 0 0,-1-2 0 0 0,0 1 0 0 0,0-2 0 0 0,0 0 0 0 0,-15 6 148 0 0,-52 12-4944 0 0,62-22 1442 0 0,-1 3-4197 0 0</inkml:trace>
  <inkml:trace contextRef="#ctx0" brushRef="#br0" timeOffset="5116.298">1805 164 7290 0 0,'0'0'1381'0'0,"0"0"98"0"0,-20 36 74 0 0,-62 124 1 0 0,26-5 784 0 0,51-133-2067 0 0,-6 25 3 0 0,3 1 0 0 0,2 0-1 0 0,2 1 1 0 0,2-1 0 0 0,2 1 0 0 0,2 0-1 0 0,4 11-273 0 0,-4-41-50 0 0,2 0 0 0 0,0-1 0 0 0,1 1 0 0 0,0-1-1 0 0,2 0 1 0 0,0-1 0 0 0,1 0 0 0 0,1 0 0 0 0,1-1-1 0 0,0 0 1 0 0,1 0 0 0 0,1-1 0 0 0,0-1 0 0 0,1 0-1 0 0,0 0 1 0 0,1-2 0 0 0,1 0 0 0 0,0 0-1 0 0,0-1 1 0 0,5 1 50 0 0,9 4-806 0 0,0-1 1 0 0,2-2-1 0 0,0 0 0 0 0,0-2 0 0 0,3-1 806 0 0,96 18-8756 0 0,-98-24 4763 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1 566 2104 0 0,'0'0'1423'0'0,"0"0"170"0"0,0 0 231 0 0,0 0 86 0 0,0 0-99 0 0,0 0-195 0 0,0 0-234 0 0,0 0-212 0 0,0 0-180 0 0,0 0-195 0 0,0 0-159 0 0,34-13-128 0 0,105-41-99 0 0,-61 11 232 0 0,-57 27-422 0 0,4-2-84 0 0,-1 0 1 0 0,0-2-1 0 0,-2-1 1 0 0,0 0-1 0 0,-1-2 0 0 0,-1 0 1 0 0,11-20-136 0 0,-25 34-26 0 0,-1-1 1 0 0,-1 0 0 0 0,0 0-1 0 0,0-1 1 0 0,-1 1-1 0 0,-1-1 1 0 0,0 0-1 0 0,0 1 1 0 0,-1-1-1 0 0,0 0 1 0 0,-1-11 25 0 0,-1 21-59 0 0,0 1 1 0 0,0-1 0 0 0,0 0-1 0 0,0 1 1 0 0,0-1 0 0 0,0 0-1 0 0,0 1 1 0 0,0 0-1 0 0,0-1 1 0 0,0 1 0 0 0,-1 0-1 0 0,1-1 1 0 0,0 1-1 0 0,0 0 1 0 0,0 0 0 0 0,0 0-1 0 0,-1 0 1 0 0,1 0-1 0 0,0 0 1 0 0,0 0 0 0 0,0 1-1 0 0,-1-1 1 0 0,1 0-1 0 0,0 1 1 0 0,0-1 0 0 0,0 1-1 0 0,0-1 1 0 0,0 1 0 0 0,0-1-1 0 0,0 1 1 0 0,0 0-1 0 0,0-1 1 0 0,0 1 0 0 0,0 0-1 0 0,0 0 1 0 0,0 0-1 0 0,0 0 59 0 0,-13 10-70 0 0,0 0 0 0 0,1 1-1 0 0,0 1 1 0 0,1 0 0 0 0,0 1-1 0 0,1 0 1 0 0,1 0 0 0 0,0 1-1 0 0,1 0 1 0 0,1 1 0 0 0,0 0-1 0 0,1 1 1 0 0,1-1 0 0 0,0 1-1 0 0,2 1 1 0 0,0-1 0 0 0,0 1-1 0 0,2-1 1 0 0,0 1-1 0 0,1 11 71 0 0,3-21 74 0 0,0 0-1 0 0,1-1 0 0 0,0 0 0 0 0,1 1 0 0 0,-1-1 0 0 0,1 0 0 0 0,1 0 1 0 0,-1-1-1 0 0,1 1 0 0 0,0-1 0 0 0,0 0 0 0 0,1-1 0 0 0,0 1 0 0 0,0-1 0 0 0,0 0 1 0 0,1-1-1 0 0,0 1 0 0 0,0-1 0 0 0,0 0 0 0 0,0-1 0 0 0,0 0 0 0 0,1 0 1 0 0,0-1-1 0 0,-1 0 0 0 0,1 0 0 0 0,0 0 0 0 0,0-1 0 0 0,0-1 0 0 0,0 1 0 0 0,0-1 1 0 0,5-1-74 0 0,6 1 318 0 0,0 0 0 0 0,-1-1 0 0 0,1-1 0 0 0,0-1 0 0 0,-1-1 1 0 0,0-1-1 0 0,15-5-318 0 0,3-6 199 0 0,-1-2 0 0 0,0-2 0 0 0,-2 0 1 0 0,0-3-1 0 0,-2 0 0 0 0,0-2 0 0 0,-2-1 1 0 0,-1-2-1 0 0,-1-1 0 0 0,11-16-199 0 0,-35 42-14 0 0,1-1 0 0 0,-1 0 0 0 0,0 0 1 0 0,0 0-1 0 0,0-1 0 0 0,-1 1 0 0 0,0-1 0 0 0,1 1 0 0 0,-2-1 0 0 0,1 0 0 0 0,0 0 0 0 0,-1 0 0 0 0,0 0 1 0 0,0 0-1 0 0,-1 0 0 0 0,1 0 0 0 0,-1 0 0 0 0,0 0 0 0 0,-1-3 14 0 0,-34 9-1719 0 0,-41 78 512 0 0,68-69 1141 0 0,0 1 0 0 0,1 0 0 0 0,0 0-1 0 0,1 0 1 0 0,0 1 0 0 0,1 0 0 0 0,0 0-1 0 0,1 0 1 0 0,1 1 0 0 0,0-1 0 0 0,0 1 66 0 0,2-8 8 0 0,0-1 0 0 0,1 0 0 0 0,0 1 0 0 0,0-1 0 0 0,0 0 0 0 0,0 1 0 0 0,1-1 1 0 0,0 0-1 0 0,-1 1 0 0 0,2-1 0 0 0,-1 0 0 0 0,0 0 0 0 0,1 0 0 0 0,0 0 0 0 0,0 0 0 0 0,0 0 0 0 0,0 0 0 0 0,1-1 0 0 0,-1 1 1 0 0,1-1-1 0 0,0 1 0 0 0,0-1 0 0 0,0 0 0 0 0,1 0 0 0 0,-1-1 0 0 0,1 1 0 0 0,-1-1 0 0 0,1 0 0 0 0,0 1 0 0 0,0-2 1 0 0,0 1-1 0 0,0 0 0 0 0,3 0-8 0 0,7 2 169 0 0,0-1 0 0 0,1 0 0 0 0,-1 0 0 0 0,0-2 0 0 0,1 0 0 0 0,0-1 0 0 0,-1 0 0 0 0,1-1 0 0 0,-1 0 0 0 0,1-2 0 0 0,-1 1 0 0 0,0-2 0 0 0,0 0 0 0 0,0-1 1 0 0,0 0-1 0 0,-1-1 0 0 0,0 0 0 0 0,6-5-169 0 0,28-17 255 0 0,-2-3-1 0 0,-1-2 1 0 0,-2-1 0 0 0,10-13-255 0 0,-40 38-35 0 0,-1 0 0 0 0,0-1 0 0 0,0-1 0 0 0,-1 0 0 0 0,0 0 0 0 0,-1-1 0 0 0,-1 0-1 0 0,1 0 1 0 0,-2-1 0 0 0,0 0 0 0 0,-1-1 0 0 0,0 1 0 0 0,-1-1 0 0 0,0 0 0 0 0,-1-1 0 0 0,-1 1 0 0 0,0-1 0 0 0,-1 0 0 0 0,-1 1 0 0 0,0-1 0 0 0,-1-10 35 0 0,-2 22-45 0 0,-1 0 1 0 0,1 0-1 0 0,0 1 1 0 0,-1-1-1 0 0,0 0 1 0 0,1 1-1 0 0,-1-1 1 0 0,0 1-1 0 0,0 0 1 0 0,-1 0 0 0 0,1 0-1 0 0,0 1 1 0 0,-1-1-1 0 0,1 1 1 0 0,0 0-1 0 0,-1 0 1 0 0,0 0-1 0 0,1 0 1 0 0,-1 0-1 0 0,0 1 1 0 0,1 0-1 0 0,-1 0 1 0 0,0 0-1 0 0,0 0 1 0 0,1 0-1 0 0,-1 1 1 0 0,0 0-1 0 0,1-1 1 0 0,-1 1-1 0 0,1 1 1 0 0,-1-1-1 0 0,1 0 1 0 0,-1 1 0 0 0,1 0-1 0 0,0 0 1 0 0,0 0-1 0 0,-1 1 45 0 0,-11 5 3 0 0,0 2 0 0 0,0-1-1 0 0,1 2 1 0 0,1 0 0 0 0,0 1 0 0 0,0 0 0 0 0,1 0-1 0 0,1 2 1 0 0,0-1 0 0 0,1 1 0 0 0,0 1-1 0 0,2 0 1 0 0,-1 0 0 0 0,2 1 0 0 0,0 0 0 0 0,1 0-1 0 0,0 1 1 0 0,1 0 0 0 0,1 0 0 0 0,1 0 0 0 0,1 0-1 0 0,0 1 1 0 0,1 16-3 0 0,3-23-20 0 0,1-1-1 0 0,1 1 1 0 0,0-1 0 0 0,0 0-1 0 0,1 0 1 0 0,0 0-1 0 0,1-1 1 0 0,0 0 0 0 0,1 0-1 0 0,0 0 1 0 0,0-1 0 0 0,1 0-1 0 0,0 0 1 0 0,0-1 0 0 0,0 0-1 0 0,1 0 1 0 0,0-1-1 0 0,1-1 1 0 0,0 1 0 0 0,-1-1-1 0 0,1-1 1 0 0,1 0 0 0 0,-1 0-1 0 0,1-1 1 0 0,0 0-1 0 0,-1-1 1 0 0,1-1 0 0 0,0 1-1 0 0,5-1 21 0 0,18-2-3371 0 0,-3-1-5636 0 0,-18 1 1265 0 0</inkml:trace>
  <inkml:trace contextRef="#ctx0" brushRef="#br0" timeOffset="245.456">1827 566 14611 0 0,'0'0'1042'0'0,"0"0"-324"0"0,0 0 45 0 0,0 0 172 0 0,0 0 43 0 0,0 0-145 0 0,0 0-203 0 0,0 0-192 0 0,0 0-167 0 0,0 0-84 0 0,-11 32-76 0 0,-36 98-46 0 0,20-44-2 0 0,26-51-1724 0 0,6-34-3746 0 0,-5-1 2139 0 0,4 0-7257 0 0</inkml:trace>
  <inkml:trace contextRef="#ctx0" brushRef="#br0" timeOffset="534.926">1923 224 12971 0 0,'0'0'1589'0'0,"0"0"-227"0"0,0 0-175 0 0,0 0-151 0 0,0 0-189 0 0,0 0-172 0 0,0 0-160 0 0,0 0-169 0 0,0 0-128 0 0,0 0-108 0 0,0 0-70 0 0,0 0-30 0 0,-6 4-17 0 0,-19 13-9 0 0,25-17 8 0 0,0 0 0 0 0,0-1 0 0 0,0 1 0 0 0,1 0 0 0 0,-1-1 0 0 0,0 1 0 0 0,0 0 0 0 0,0-1 0 0 0,0 1 1 0 0,1 0-1 0 0,-1-1 0 0 0,0 1 0 0 0,0 0 0 0 0,0 0 0 0 0,1-1 0 0 0,-1 1 0 0 0,0 0 0 0 0,0 0 0 0 0,1 0 0 0 0,-1-1 0 0 0,0 1 0 0 0,1 0 0 0 0,-1 0 0 0 0,0 0 0 0 0,1 0 0 0 0,-1 0 0 0 0,0 0 0 0 0,1-1 0 0 0,-1 1 0 0 0,0 0 0 0 0,1 0 0 0 0,-1 0 0 0 0,0 0 0 0 0,1 0 0 0 0,-1 0 0 0 0,0 0 1 0 0,1 0-1 0 0,-1 1 0 0 0,0-1 0 0 0,1 0 0 0 0,-1 0 0 0 0,0 0 0 0 0,1 0 0 0 0,-1 0 0 0 0,0 1 0 0 0,1-1 0 0 0,-1 0 0 0 0,0 0 0 0 0,0 0 0 0 0,1 1 0 0 0,-1-1 0 0 0,0 0 0 0 0,0 0 0 0 0,1 1 0 0 0,-1-1 0 0 0,0 0 0 0 0,0 1 0 0 0,0-1 0 0 0,0 0 0 0 0,1 1 0 0 0,-1-1 0 0 0,0 0 0 0 0,0 1 1 0 0,0-1-1 0 0,0 0 0 0 0,0 1 0 0 0,0-1 8 0 0,-1-9-1588 0 0,-8 7-7245 0 0,6 2-1096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7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84 696 6217 0 0,'0'0'2650'0'0,"0"0"-1053"0"0,0 0-385 0 0,0 0 4 0 0,0 0-6 0 0,0 0-121 0 0,0 0-195 0 0,0 0-182 0 0,0 0-141 0 0,0 0-118 0 0,0 0-91 0 0,0 0-72 0 0,0 0-28 0 0,-8 33-30 0 0,-26 104-31 0 0,14-12 225 0 0,1 117-190 0 0,17-143 81 0 0,2-98-81 0 0,0-1 116 0 0,0 0 138 0 0,0 0 95 0 0,4-20 1702 0 0,90-258-685 0 0,-69 213-1604 0 0,3 1 0 0 0,4 2 1 0 0,1 1-1 0 0,34-44 2 0 0,-59 93-34 0 0,1 1 1 0 0,1 0-1 0 0,-1 0 0 0 0,2 1 0 0 0,-1 1 0 0 0,1-1 1 0 0,1 2-1 0 0,-1 0 0 0 0,9-4 34 0 0,-19 12-21 0 0,0 1 1 0 0,0-1-1 0 0,1 1 0 0 0,-1-1 0 0 0,0 1 1 0 0,0 0-1 0 0,0 0 0 0 0,0-1 0 0 0,0 1 1 0 0,0 0-1 0 0,-1 0 0 0 0,1 0 0 0 0,0 0 0 0 0,0 0 1 0 0,-1 0-1 0 0,1 0 0 0 0,0 1 0 0 0,-1-1 1 0 0,1 0-1 0 0,-1 0 0 0 0,0 0 0 0 0,1 1 1 0 0,-1-1-1 0 0,0 0 0 0 0,0 0 0 0 0,0 1 1 0 0,0-1-1 0 0,0 0 0 0 0,0 0 0 0 0,0 1 1 0 0,0-1-1 0 0,0 0 0 0 0,-1 1 0 0 0,1-1 1 0 0,0 0-1 0 0,-1 0 0 0 0,1 0 0 0 0,-1 0 0 0 0,0 2 22 0 0,1 5-24 0 0,0 153-168 0 0,29-115-1921 0 0,-13-39-2286 0 0,2-5-4586 0 0,-13-2 113 0 0</inkml:trace>
  <inkml:trace contextRef="#ctx0" brushRef="#br0" timeOffset="646.211">524 1186 6001 0 0,'0'0'1650'0'0,"0"0"-594"0"0,0 0-177 0 0,0 0 244 0 0,0 0 241 0 0,0 0 73 0 0,0 0-163 0 0,0 0-305 0 0,0 0-265 0 0,0 0-207 0 0,0 0-147 0 0,0 0-86 0 0,0 0-66 0 0,-7 25-36 0 0,-18 78-25 0 0,18-15 181 0 0,11-80-1060 0 0,8-8-10438 0 0,-9-4 4719 0 0</inkml:trace>
  <inkml:trace contextRef="#ctx0" brushRef="#br0" timeOffset="896.669">715 887 7938 0 0,'0'0'2516'0'0,"0"0"-815"0"0,0 0-329 0 0,0 0-62 0 0,0 0-116 0 0,0 0-268 0 0,0 0-281 0 0,0 0-247 0 0,0 0-206 0 0,0 0-131 0 0,0 0-86 0 0,0 0-66 0 0,0 0-113 0 0,-9 11-188 0 0,-29 32-337 0 0,29-30-163 0 0,8-8-3765 0 0,1-4 1782 0 0,0 0-5513 0 0</inkml:trace>
  <inkml:trace contextRef="#ctx0" brushRef="#br0" timeOffset="1589.958">732 365 2481 0 0,'0'0'2329'0'0,"0"0"-547"0"0,0 0-166 0 0,0 0 10 0 0,0 0-58 0 0,0 0-158 0 0,0 0-147 0 0,0 0-149 0 0,0 0-174 0 0,0 0-165 0 0,0 0-163 0 0,0 0-129 0 0,0 0-53 0 0,-2-7-39 0 0,-7-20-40 0 0,7 20-27 0 0,2 7-65 0 0,0 0-65 0 0,0 0-43 0 0,33 0 2097 0 0,-3-1-149 0 0,-20 0-2054 0 0,-1 1 0 0 0,1-1 0 0 0,-1 1-1 0 0,1 1 1 0 0,-1 0 0 0 0,0 0 0 0 0,1 1-1 0 0,-1 0 1 0 0,0 1 0 0 0,0 0 0 0 0,0 0-1 0 0,0 1 1 0 0,2 2-45 0 0,-9-5-3 0 0,0 0 0 0 0,0 1 0 0 0,-1-1 0 0 0,1 1 0 0 0,0 0 0 0 0,-1-1 0 0 0,1 1 0 0 0,-1 0 0 0 0,0 0 0 0 0,0 0 0 0 0,0 0 0 0 0,0 0 0 0 0,0 0 0 0 0,0 0 0 0 0,0 0 0 0 0,-1 0 0 0 0,1 0 0 0 0,-1 1 0 0 0,1-1 0 0 0,-1 0 0 0 0,0 0 0 0 0,0 1 0 0 0,0-1 0 0 0,0 0 0 0 0,0 0 0 0 0,-1 1 0 0 0,1-1 0 0 0,-1 0 0 0 0,0 0 0 0 0,1 0 0 0 0,-1 1 0 0 0,0-1 0 0 0,0 0 0 0 0,0 0 0 0 0,0 0 0 0 0,-1-1 0 0 0,1 1 0 0 0,0 0-1 0 0,-1 0 1 0 0,-1 1 3 0 0,-70 69 109 0 0,70-70-114 0 0,-1 1 0 0 0,1-1 0 0 0,0 1 0 0 0,0 0 0 0 0,0 0 0 0 0,0 0 0 0 0,0 1 0 0 0,1-1 0 0 0,0 1 0 0 0,-1-1 0 0 0,1 1 0 0 0,1 0 1 0 0,-1 0-1 0 0,0 0 0 0 0,1 0 0 0 0,0 0 0 0 0,0 0 0 0 0,0 0 0 0 0,1 0 0 0 0,-1 0 0 0 0,1 1 0 0 0,0-1 0 0 0,0 0 0 0 0,0 0 0 0 0,1 1 5 0 0,3-1 11 0 0,1 0 0 0 0,0 0-1 0 0,0-1 1 0 0,1 0 0 0 0,-1 0 0 0 0,1-1 0 0 0,-1 1 0 0 0,1-1-1 0 0,0-1 1 0 0,0 1 0 0 0,0-1 0 0 0,0 0 0 0 0,0 0-1 0 0,0 0 1 0 0,0-1 0 0 0,0 0 0 0 0,0 0 0 0 0,4-1-11 0 0,118-12-927 0 0,-76-1-9581 0 0,-42 7-1048 0 0</inkml:trace>
  <inkml:trace contextRef="#ctx0" brushRef="#br0" timeOffset="3752.525">1059 0 0 0 0,'0'0'269'0'0,"0"0"46"0"0,0 0 152 0 0,0 0 268 0 0,0 0 252 0 0,0 0 201 0 0,0 0 95 0 0,0 0-16 0 0,0 0-63 0 0,0 0-84 0 0,0 0-90 0 0,0 0-95 0 0,22 9-70 0 0,70 25-58 0 0,-16-25 628 0 0,-18-11-398 0 0,-34 0-768 0 0,1 2 0 0 0,-1 0-1 0 0,1 2 1 0 0,-1 0 0 0 0,0 2 0 0 0,10 3-269 0 0,-32-6 25 0 0,1-1 0 0 0,-1 2-1 0 0,0-1 1 0 0,0 0 0 0 0,0 0 0 0 0,0 1 0 0 0,0-1 0 0 0,0 1-1 0 0,0 0 1 0 0,0-1 0 0 0,-1 1 0 0 0,1 0 0 0 0,-1 0 0 0 0,1 0-1 0 0,-1 0 1 0 0,0 1 0 0 0,0-1 0 0 0,0 0 0 0 0,0 0 0 0 0,0 1-1 0 0,0-1 1 0 0,0 0 0 0 0,-1 1 0 0 0,0-1 0 0 0,1 1 0 0 0,-1-1-1 0 0,0 1 1 0 0,0-1 0 0 0,0 1 0 0 0,-1 1-25 0 0,-14 79 844 0 0,14-81-839 0 0,-63 267 735 0 0,51-131-615 0 0,7 1 0 0 0,6 41-125 0 0,1-83 48 0 0,8 67-245 0 0,0-2 3475 0 0,-32-162-2247 0 0,-32-2-1104 0 0,1 3-1 0 0,0 2 1 0 0,0 2 0 0 0,0 3-1 0 0,1 2 1 0 0,-47 16 73 0 0,81-15-1184 0 0,17-6-2230 0 0,4 1-4352 0 0,0-6-2731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23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383 0 11995 0 0,'0'0'1597'0'0,"0"0"-231"0"0,0 0-39 0 0,0 0 33 0 0,0 0-40 0 0,0 0-137 0 0,0 0-216 0 0,0 0-211 0 0,0 0-214 0 0,0 0-191 0 0,0 0-158 0 0,0 0-118 0 0,0 0-14 0 0,-3 13 10 0 0,-22 82 162 0 0,13-50-179 0 0,1 0-1 0 0,3 1 1 0 0,1 0-1 0 0,3 0 1 0 0,2 0-1 0 0,2 36-53 0 0,1-77-57 0 0,-1-1 0 0 0,0 0 1 0 0,1 1-1 0 0,0-1 0 0 0,0 0 0 0 0,0 0 0 0 0,1 0 0 0 0,-1 0 0 0 0,1 0 0 0 0,0 0 0 0 0,0 0 0 0 0,1-1 0 0 0,-1 1 0 0 0,1-1 0 0 0,-1 1 0 0 0,2 0 57 0 0,41 13-4603 0 0,-37-16 2622 0 0,1-1-489 0 0,-3-2-2744 0 0,-2-1-2381 0 0</inkml:trace>
  <inkml:trace contextRef="#ctx0" brushRef="#br0" timeOffset="260.464">0 567 9818 0 0,'0'0'846'0'0,"0"0"-556"0"0,0 0-51 0 0,0 0 417 0 0,0 0 424 0 0,0 0 301 0 0,0 0 76 0 0,0 0-96 0 0,31 4-170 0 0,101 11-213 0 0,47-19 980 0 0,269-22-1156 0 0,-409 37-3409 0 0,-32-2-1474 0 0,-4 5-3877 0 0,-3-7 547 0 0</inkml:trace>
  <inkml:trace contextRef="#ctx0" brushRef="#br0" timeOffset="835.089">260 855 4945 0 0,'0'0'1995'0'0,"0"0"-548"0"0,0 0-147 0 0,0 0 186 0 0,0 0 96 0 0,0 0-115 0 0,0 0-224 0 0,0 0-268 0 0,0 0-193 0 0,0 0-168 0 0,0 0-141 0 0,0 0-101 0 0,0 0-93 0 0,12-4-36 0 0,41-11-13 0 0,-48 14-178 0 0,0 0-1 0 0,0 0 0 0 0,0 0 0 0 0,1 1 0 0 0,-1 0 0 0 0,0 0 0 0 0,0 0 0 0 0,1 0 0 0 0,-1 1 1 0 0,0 0-1 0 0,0 0 0 0 0,0 1 0 0 0,0-1 0 0 0,0 1 0 0 0,0 0 0 0 0,0 0 0 0 0,-1 1 0 0 0,1-1 0 0 0,-1 1 1 0 0,0 0-1 0 0,0 0 0 0 0,1 1-51 0 0,-2-2 7 0 0,0 1-1 0 0,0 0 1 0 0,0-1 0 0 0,0 1 0 0 0,-1 0 0 0 0,1 1 0 0 0,-1-1-1 0 0,0 0 1 0 0,0 1 0 0 0,0-1 0 0 0,0 1 0 0 0,0-1-1 0 0,-1 1 1 0 0,0 0 0 0 0,0 0 0 0 0,0 0 0 0 0,0 0 0 0 0,0 0-1 0 0,-1 0 1 0 0,0 0 0 0 0,0 0 0 0 0,0 0 0 0 0,0 0 0 0 0,-1 0-1 0 0,1 0-6 0 0,-2 3 77 0 0,0-1-1 0 0,-1 0 0 0 0,0 0 0 0 0,0 0 0 0 0,0 0 1 0 0,0 0-1 0 0,-1 0 0 0 0,0-1 0 0 0,-1 0 0 0 0,1 0 1 0 0,-1 0-1 0 0,0 0 0 0 0,0-1 0 0 0,0 1 0 0 0,0-2 1 0 0,-3 2-77 0 0,-10 11 218 0 0,-94 83 790 0 0,111-97-979 0 0,-1-1-23 0 0,1 0 0 0 0,0 0 0 0 0,0 0 0 0 0,0 1 0 0 0,0-1 1 0 0,0 0-1 0 0,0 0 0 0 0,1 1 0 0 0,-1-1 0 0 0,0 0 0 0 0,1 1 1 0 0,-1-1-1 0 0,1 0 0 0 0,-1 1 0 0 0,1-1 0 0 0,-1 1 0 0 0,1-1 1 0 0,0 1-1 0 0,0-1 0 0 0,0 1 0 0 0,0-1 0 0 0,0 1 0 0 0,0-1 1 0 0,0 1-1 0 0,1-1 0 0 0,-1 1 0 0 0,1-1 0 0 0,-1 1 0 0 0,1-1 1 0 0,-1 1-1 0 0,1-1 0 0 0,0 0 0 0 0,-1 1 0 0 0,1-1 1 0 0,0 0-1 0 0,0 0 0 0 0,0 0 0 0 0,1 1-6 0 0,11 3 116 0 0,-1-1-1 0 0,1-1 1 0 0,0 0-1 0 0,1-1 1 0 0,-1 0-1 0 0,0-1 1 0 0,0 0 0 0 0,1-1-1 0 0,-1-1 1 0 0,0 0-1 0 0,1-1 1 0 0,-1 0-1 0 0,0-1 1 0 0,0-1 0 0 0,9-3-116 0 0,29-5 212 0 0,51-16-275 0 0,-37 1-3780 0 0,-35 7-2720 0 0,-22 14 1929 0 0,2-1-5646 0 0</inkml:trace>
  <inkml:trace contextRef="#ctx0" brushRef="#br0" timeOffset="1283.815">1576 166 9594 0 0,'0'0'1638'0'0,"0"0"-171"0"0,0 0-18 0 0,0 0 88 0 0,0 0-58 0 0,0 0-158 0 0,0 0-262 0 0,0 0-284 0 0,0 0-203 0 0,0 0-186 0 0,0 0-145 0 0,0 0-90 0 0,0 0-41 0 0,0 4 33 0 0,3 32 262 0 0,-2 0 0 0 0,-2 0 1 0 0,-2 0-1 0 0,-1-1 0 0 0,-2 6-405 0 0,-3 26 110 0 0,-38 208-11 0 0,-7-106-2561 0 0,54-167 1707 0 0,0-2-185 0 0,0 0-219 0 0,0 0-252 0 0,0-9-4698 0 0,0-19-4465 0 0,0 20 9827 0 0</inkml:trace>
  <inkml:trace contextRef="#ctx0" brushRef="#br0" timeOffset="1599.593">1123 170 4633 0 0,'0'0'1684'0'0,"0"0"-730"0"0,0 0-33 0 0,0 0 361 0 0,0 0 296 0 0,0 0 29 0 0,0 0-168 0 0,0 0-227 0 0,0 0-180 0 0,35-1-133 0 0,112-4-109 0 0,77 11 2027 0 0,148 23-1502 0 0,-294-25-1853 0 0,-45-4-3485 0 0,-32 2-797 0 0,-1 14-4628 0 0,-3-12 6114 0 0</inkml:trace>
  <inkml:trace contextRef="#ctx0" brushRef="#br0" timeOffset="1941.476">1103 910 4377 0 0,'0'0'1124'0'0,"0"0"0"0"0,0 0 383 0 0,0 0 431 0 0,0 0 137 0 0,0 0-130 0 0,0 0-278 0 0,0 0-312 0 0,0 0-259 0 0,0 0-180 0 0,0 0-138 0 0,33 10-92 0 0,106 32-56 0 0,-35-32 422 0 0,222-58 88 0 0,-205 20-3102 0 0,-82 18-1676 0 0,-1 1-3674 0 0,-23 5-3186 0 0</inkml:trace>
  <inkml:trace contextRef="#ctx0" brushRef="#br0" timeOffset="3023.204">2077 958 4521 0 0,'0'0'757'0'0,"0"0"-139"0"0,0 0 299 0 0,0 0 528 0 0,0 0 372 0 0,0 0 107 0 0,0 0-133 0 0,0 0-224 0 0,0 0-270 0 0,0 0-262 0 0,0 0-217 0 0,0 0-186 0 0,0 0-119 0 0,27-8-85 0 0,88-24-37 0 0,-41-2 245 0 0,-38 15-335 0 0,-2-1-1 0 0,0-2 1 0 0,-1-2 0 0 0,-1-1-1 0 0,27-27-300 0 0,-53 45 34 0 0,2 0-18 0 0,0-1 1 0 0,-1 0-1 0 0,0 0 0 0 0,0 0 1 0 0,-1-1-1 0 0,0 0 0 0 0,-1 0 1 0 0,0-1-1 0 0,0 0 0 0 0,-1 0 1 0 0,1-4-17 0 0,-4 13-45 0 0,0 0 0 0 0,-1 0 1 0 0,1 1-1 0 0,-1-1 0 0 0,1 0 1 0 0,-1 0-1 0 0,0 0 0 0 0,1 0 1 0 0,-1 0-1 0 0,0 0 0 0 0,0 0 1 0 0,0 0-1 0 0,1 0 0 0 0,-1 0 1 0 0,0 0-1 0 0,0 0 0 0 0,-1 0 1 0 0,1 0-1 0 0,0 0 0 0 0,0 0 1 0 0,0 0-1 0 0,-1 0 0 0 0,1 0 1 0 0,0 0-1 0 0,-1 0 0 0 0,1 0 1 0 0,-1 1-1 0 0,1-1 0 0 0,-1 0 1 0 0,1 0-1 0 0,-1 0 0 0 0,0 0 1 0 0,1 1-1 0 0,-1-1 0 0 0,0 0 1 0 0,0 1-1 0 0,1-1 0 0 0,-1 1 1 0 0,0-1-1 0 0,0 1 0 0 0,0-1 1 0 0,0 1-1 0 0,0-1 0 0 0,0 1 1 0 0,0 0-1 0 0,0 0 0 0 0,0-1 1 0 0,0 1-1 0 0,0 0 0 0 0,0 0 1 0 0,0 0-1 0 0,0 0 0 0 0,0 0 1 0 0,0 0-1 0 0,0 0 45 0 0,-6 3-186 0 0,0 0 0 0 0,0 0 1 0 0,0 1-1 0 0,0-1 0 0 0,0 2 0 0 0,1-1 0 0 0,0 1 0 0 0,0-1 1 0 0,0 2-1 0 0,1-1 0 0 0,-1 1 0 0 0,1 0 0 0 0,0 0 1 0 0,1 0-1 0 0,-2 3 186 0 0,-17 19-276 0 0,15-20 223 0 0,0 1 0 0 0,0-1 0 0 0,1 2 0 0 0,0-1 0 0 0,1 1 0 0 0,0 0 0 0 0,0 1 0 0 0,1-1 0 0 0,0 1 0 0 0,1 0 0 0 0,1 1 0 0 0,-1-1 0 0 0,2 0 0 0 0,0 1 0 0 0,0 1 53 0 0,2-9 12 0 0,0 0 0 0 0,0 0 0 0 0,0 0 0 0 0,1-1 0 0 0,-1 1 0 0 0,1 0 0 0 0,0 0 0 0 0,0-1 0 0 0,0 1 0 0 0,1-1 0 0 0,-1 1 0 0 0,1-1 0 0 0,0 1 0 0 0,0-1 0 0 0,0 0 0 0 0,1 0 0 0 0,-1 0 0 0 0,1 0 0 0 0,-1-1 0 0 0,1 1 0 0 0,0 0 0 0 0,0-1 0 0 0,0 0 0 0 0,0 0 0 0 0,1 0 0 0 0,1 1-12 0 0,6 1 167 0 0,1 0-1 0 0,-1 0 1 0 0,1-1 0 0 0,0 0-1 0 0,0-1 1 0 0,0 0-1 0 0,0-1 1 0 0,0-1 0 0 0,1 0-1 0 0,-1 0 1 0 0,0-1 0 0 0,0-1-1 0 0,0 0 1 0 0,0-1 0 0 0,0 0-1 0 0,0-1 1 0 0,-1 0 0 0 0,0-1-1 0 0,0 0 1 0 0,0 0-1 0 0,0-1 1 0 0,-1-1 0 0 0,3-3-167 0 0,14-8 137 0 0,-1-2 0 0 0,-2 0 0 0 0,0-2 0 0 0,-1-1 0 0 0,-1-1 0 0 0,-1 0 0 0 0,-1-2 0 0 0,13-24-137 0 0,-30 47-36 0 0,-1 0 1 0 0,0-1 0 0 0,0 1-1 0 0,0-1 1 0 0,-1 0-1 0 0,1 0 1 0 0,-1 1-1 0 0,0-1 1 0 0,0 0-1 0 0,0 0 1 0 0,-1 0-1 0 0,1 0 1 0 0,-1 0-1 0 0,0-1 1 0 0,0 1-1 0 0,0 0 1 0 0,-1 0-1 0 0,0-1 36 0 0,-23 13-1810 0 0,5 11 1535 0 0,1 1 0 0 0,1 1-1 0 0,1 1 1 0 0,1 0 0 0 0,1 0-1 0 0,-7 17 276 0 0,19-36 6 0 0,0 1 1 0 0,0 0-1 0 0,0 0 0 0 0,1 1 0 0 0,-1-1 0 0 0,1 0 1 0 0,0 0-1 0 0,0 1 0 0 0,1-1 0 0 0,0 1 1 0 0,-1-1-1 0 0,1 0 0 0 0,0 1 0 0 0,1-1 0 0 0,-1 1 1 0 0,1-1-1 0 0,0 0 0 0 0,0 1 0 0 0,1-1 1 0 0,-1 0-1 0 0,1 0 0 0 0,0 0 0 0 0,0 0 0 0 0,0 0 1 0 0,0 0-1 0 0,1-1 0 0 0,-1 1 0 0 0,1-1 1 0 0,0 0-1 0 0,0 0 0 0 0,1 0 0 0 0,-1 0 1 0 0,0 0-1 0 0,1 0 0 0 0,0-1 0 0 0,2 2-6 0 0,5 0 167 0 0,-1-1-1 0 0,0 1 1 0 0,1-2 0 0 0,0 1-1 0 0,0-2 1 0 0,0 1-1 0 0,0-2 1 0 0,0 1 0 0 0,0-1-1 0 0,4-1-166 0 0,3 1 263 0 0,-3-2-109 0 0,1-1 0 0 0,0 0 0 0 0,-1-1 0 0 0,0-1 0 0 0,0-1 0 0 0,0 0 0 0 0,-1 0 0 0 0,1-1 0 0 0,-2-1 0 0 0,1-1 0 0 0,-1 0 0 0 0,1-2-154 0 0,15-12 59 0 0,-1-2 1 0 0,-1 0-1 0 0,-1-2 0 0 0,-2-1 1 0 0,0-1-1 0 0,7-15-59 0 0,-25 36-101 0 0,-2 0 0 0 0,1 0 0 0 0,-1-1 0 0 0,0 1 0 0 0,-1-1 0 0 0,0 0 0 0 0,0 0 0 0 0,-1 0 0 0 0,0 0 0 0 0,-1 0 0 0 0,0 0-1 0 0,0-1 1 0 0,-1 0 101 0 0,-1 9-50 0 0,-1 0-1 0 0,1 0 0 0 0,-1 0 1 0 0,1 0-1 0 0,-1 0 0 0 0,0 1 1 0 0,0-1-1 0 0,1 0 0 0 0,-1 1 1 0 0,0-1-1 0 0,0 1 0 0 0,0 0 1 0 0,0-1-1 0 0,0 1 0 0 0,1 0 1 0 0,-1 0-1 0 0,0 0 0 0 0,0 1 1 0 0,0-1-1 0 0,0 0 0 0 0,0 1 1 0 0,1-1-1 0 0,-1 1 0 0 0,0-1 0 0 0,0 1 1 0 0,1 0-1 0 0,-1 0 51 0 0,-10 7-92 0 0,1 0 0 0 0,1 1-1 0 0,-1 0 1 0 0,1 1 0 0 0,1 0 0 0 0,0 0 0 0 0,1 1-1 0 0,-6 9 93 0 0,13-19-1 0 0,-6 8 30 0 0,1 1-1 0 0,0 0 1 0 0,0 0-1 0 0,1 1 0 0 0,1 0 1 0 0,-1-1-1 0 0,2 1 1 0 0,0 1-1 0 0,0-1 1 0 0,1 0-1 0 0,0 1 0 0 0,1 0 1 0 0,0-1-1 0 0,1 1 1 0 0,1-1-1 0 0,0 8-28 0 0,2-11 37 0 0,0 0 0 0 0,1-1 0 0 0,0 0 0 0 0,0 1 0 0 0,0-1 0 0 0,1-1 0 0 0,0 1 0 0 0,1-1 0 0 0,-1 0 1 0 0,1 0-1 0 0,0 0 0 0 0,1-1 0 0 0,-1 0 0 0 0,1 0 0 0 0,0-1 0 0 0,0 0 0 0 0,1 0 0 0 0,4 2-37 0 0,63 9-6 0 0,-29-35-3279 0 0,-34 8 505 0 0,-3 3-2340 0 0,-3 2-3396 0 0</inkml:trace>
  <inkml:trace contextRef="#ctx0" brushRef="#br0" timeOffset="3381.984">3529 291 9786 0 0,'0'0'1946'0'0,"0"0"-163"0"0,0 0-207 0 0,0 0-137 0 0,0 0-199 0 0,0 0-255 0 0,0 0-172 0 0,0 0-114 0 0,0 0-75 0 0,0 0-96 0 0,0 0-104 0 0,35-17-98 0 0,109-56-74 0 0,-66 43 80 0 0,-16 29-205 0 0,-60 2-135 0 0,-1 1-1 0 0,0-1 1 0 0,0 1 0 0 0,1 0 0 0 0,-1-1 0 0 0,0 1 0 0 0,0 0 0 0 0,0 0 0 0 0,-1 0 0 0 0,1 0 0 0 0,0 0 0 0 0,-1 0 0 0 0,1 0 0 0 0,-1 0 0 0 0,0 0 0 0 0,0 0 0 0 0,0 0 0 0 0,0 0 0 0 0,0 0 0 0 0,0 0 0 0 0,0 0 0 0 0,-1 0 0 0 0,1 0 0 0 0,-1 0 0 0 0,1 0 0 0 0,-1 0 0 0 0,0 0-1 0 0,0 0 1 0 0,0 0 0 0 0,0-1 0 0 0,0 1 0 0 0,0 0 0 0 0,0-1 0 0 0,-1 1 0 0 0,1 0 8 0 0,-138 155 251 0 0,138-156-247 0 0,-1 0 0 0 0,1 1 0 0 0,-1-1 0 0 0,1 1 1 0 0,0-1-1 0 0,0 1 0 0 0,0 0 0 0 0,-1-1 0 0 0,2 1 0 0 0,-1 0 0 0 0,0 0 1 0 0,0-1-1 0 0,0 1 0 0 0,1 0 0 0 0,-1 0 0 0 0,1 0 0 0 0,0 0 1 0 0,-1 0-1 0 0,1 0 0 0 0,0 0 0 0 0,0 0 0 0 0,0 0 0 0 0,1 0 0 0 0,-1 0 1 0 0,0 0-1 0 0,1 0 0 0 0,-1 0 0 0 0,1 0 0 0 0,0 0 0 0 0,-1 0 0 0 0,1-1 1 0 0,0 1-1 0 0,0 0 0 0 0,0 0 0 0 0,1-1 0 0 0,-1 1 0 0 0,0-1 0 0 0,1 1 1 0 0,-1-1-1 0 0,0 0 0 0 0,1 1 0 0 0,0-1 0 0 0,-1 0 0 0 0,1 0 0 0 0,0 0 1 0 0,0 0-1 0 0,0 0-4 0 0,97 20 482 0 0,-92-21-829 0 0,111-2 910 0 0,-80-1-4443 0 0,0-3-5964 0 0,-29 6-174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21.3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0 7186 0 0,'0'0'3075'0'0,"0"0"-1396"0"0,0 0-575 0 0,0 0-5 0 0,0 0 96 0 0,0 0 35 0 0,0 0-82 0 0,0 0-219 0 0,0 0-267 0 0,0 0-239 0 0,0 0-157 0 0,0 0-54 0 0,0 0 26 0 0,1 13 86 0 0,1 320 3342 0 0,-21 94-3666 0 0,12-358 9 0 0,-3 0 1 0 0,-2 0-1 0 0,-13 31-9 0 0,11-66-662 0 0,13-32-7650 0 0,12-19 502 0 0,-7 12 130 0 0</inkml:trace>
  <inkml:trace contextRef="#ctx0" brushRef="#br0" timeOffset="445.083">471 313 6609 0 0,'0'0'837'0'0,"0"0"-64"0"0,0 0 90 0 0,0 0 197 0 0,-36 18 122 0 0,-113 57 5 0 0,47-11 792 0 0,100-63-1948 0 0,-19 12 500 0 0,1 0 0 0 0,0 2 0 0 0,1 0 0 0 0,0 1 0 0 0,1 1-1 0 0,-5 8-530 0 0,21-23 30 0 0,0 0-1 0 0,1-1 0 0 0,-1 1 0 0 0,1 0 1 0 0,0 1-1 0 0,-1-1 0 0 0,1 0 1 0 0,0 0-1 0 0,0 0 0 0 0,0 1 0 0 0,1-1 1 0 0,-1 0-1 0 0,1 1 0 0 0,-1-1 0 0 0,1 1 1 0 0,0-1-1 0 0,0 1 0 0 0,0-1 0 0 0,0 1 1 0 0,0-1-1 0 0,0 0 0 0 0,1 1 0 0 0,-1-1 1 0 0,1 1-1 0 0,0-1 0 0 0,-1 0 0 0 0,1 1 1 0 0,0-1-1 0 0,1 0 0 0 0,-1 0 0 0 0,0 0 1 0 0,1 0-1 0 0,-1 0 0 0 0,1 0 1 0 0,-1 0-1 0 0,1 0 0 0 0,0-1 0 0 0,0 1 1 0 0,0-1-1 0 0,0 1 0 0 0,0-1 0 0 0,0 0 1 0 0,0 0-1 0 0,0 0 0 0 0,1 0 0 0 0,-1 0 1 0 0,0 0-1 0 0,1-1 0 0 0,1 1-29 0 0,245 55 1742 0 0,-244-56-1680 0 0,0 1 1 0 0,-1 1-1 0 0,1-1 1 0 0,-1 1 0 0 0,1 0-1 0 0,-1 0 1 0 0,0 0-1 0 0,1 0 1 0 0,-1 1-1 0 0,-1 0 1 0 0,1 0-1 0 0,0 0 1 0 0,-1 0 0 0 0,1 1-1 0 0,-1-1 1 0 0,0 1-1 0 0,0 0 1 0 0,0 0-1 0 0,-1 0 1 0 0,1 0-1 0 0,-1 0 1 0 0,0 0-1 0 0,0 1 1 0 0,-1-1 0 0 0,1 1-1 0 0,-1 0 1 0 0,0-1-1 0 0,0 1 1 0 0,-1 0-1 0 0,1-1 1 0 0,-1 5-63 0 0,-6 124 1378 0 0,8-131-1417 0 0,0 0 0 0 0,0 0 0 0 0,0-1 0 0 0,0 1 0 0 0,0-1 1 0 0,0 1-1 0 0,0-1 0 0 0,1 0 0 0 0,-1 0 0 0 0,1 0 1 0 0,-1 0-1 0 0,0 0 0 0 0,1 0 0 0 0,-1-1 0 0 0,1 1 0 0 0,0-1 1 0 0,-1 0-1 0 0,1 0 0 0 0,-1 0 0 0 0,1 0 0 0 0,-1 0 1 0 0,1-1-1 0 0,0 1 0 0 0,-1-1 0 0 0,1 1 0 0 0,-1-1 0 0 0,0 0 1 0 0,3-1 38 0 0,40-17-3354 0 0,-18 2-5850 0 0,-20 13-1350 0 0</inkml:trace>
  <inkml:trace contextRef="#ctx0" brushRef="#br0" timeOffset="759.743">931 534 12643 0 0,'0'0'1375'0'0,"0"0"-392"0"0,0 0-74 0 0,0 0 146 0 0,0 0 53 0 0,0 0-97 0 0,0 0-172 0 0,0 0-144 0 0,0 0-84 0 0,0 0-86 0 0,0 0-76 0 0,0 0-90 0 0,27 0-63 0 0,131 0 198 0 0,-97 0-306 0 0,0 3 1 0 0,0 2-1 0 0,54 12-188 0 0,-110-16 942 0 0,8 2-4700 0 0,-15 4-11343 0 0,-5-6 9101 0 0</inkml:trace>
  <inkml:trace contextRef="#ctx0" brushRef="#br0" timeOffset="1016.752">848 865 5465 0 0,'0'0'1914'0'0,"0"0"-11"0"0,0 0 199 0 0,0 0 92 0 0,0 0-210 0 0,0 0-354 0 0,0 0-311 0 0,0 0-232 0 0,35 4-190 0 0,111 10-177 0 0,-44-17 230 0 0,-13-6-667 0 0,39-4-409 0 0,-43 9-7379 0 0,-71 4-991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8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1 310 4689 0 0,'0'0'1539'0'0,"0"0"-136"0"0,0 0 184 0 0,0 0 248 0 0,0 0 49 0 0,0 0-221 0 0,0 0-370 0 0,0 0-362 0 0,0 0-269 0 0,0 0-176 0 0,0 0-110 0 0,0-4 523 0 0,146 15 2550 0 0,152-29-2007 0 0,-175 6-1295 0 0,-112 12-524 0 0,-7-1-7062 0 0,-10 5-1495 0 0,-1 4 5900 0 0,3-4-1467 0 0</inkml:trace>
  <inkml:trace contextRef="#ctx0" brushRef="#br0" timeOffset="242.979">65 538 8778 0 0,'0'0'2243'0'0,"0"0"-449"0"0,0 0-319 0 0,0 0-250 0 0,0 0-228 0 0,0 0-169 0 0,0 0-99 0 0,0 0-38 0 0,0 0 8 0 0,0 0-4 0 0,0 0-17 0 0,0 0-28 0 0,0 0-58 0 0,32 2-67 0 0,99 5-80 0 0,65-5 412 0 0,-104-6-1044 0 0,-47 2-2556 0 0,-1 1-6031 0 0,-30 1-2495 0 0</inkml:trace>
  <inkml:trace contextRef="#ctx0" brushRef="#br0" timeOffset="2295.943">537 15 0 0 0,'0'0'1016'0'0,"0"0"-124"0"0,0 0-1 0 0,0 0 79 0 0,0 0 97 0 0,0 0 100 0 0,0 0 53 0 0,0 0-11 0 0,0 0-64 0 0,0 0-142 0 0,0 0-178 0 0,0 0-173 0 0,0 0-152 0 0,-8-2-122 0 0,-21-8-82 0 0,21 7-72 0 0,19 7 53 0 0,35 44 2190 0 0,40 81 723 0 0,-48-84-2839 0 0,1-2 0 0 0,3-1 0 0 0,1-3-1 0 0,15 9-350 0 0,-53-39 2886 0 0,-18 3-2935 0 0,3-4 172 0 0,-237 195-16 0 0,52-48-52 0 0,126-79-212 0 0,70-75-58 0 0,0 0 0 0 0,0 1 0 0 0,0-1 1 0 0,0 0-1 0 0,0 1 0 0 0,1-1 0 0 0,-1 0 0 0 0,1 0 0 0 0,-1 0 0 0 0,1 0 1 0 0,-1-1-1 0 0,1 1 0 0 0,0 0 0 0 0,-1-1 0 0 0,1 1 0 0 0,0-1 0 0 0,-1 1 1 0 0,1-1-1 0 0,0 0 0 0 0,0 1 0 0 0,-1-1 0 0 0,1 0 0 0 0,0 0 0 0 0,0-1 0 0 0,-1 1 1 0 0,1 0-1 0 0,0-1 0 0 0,1 1 215 0 0,-2 0-468 0 0,31-7-10661 0 0,-20 6 4985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5:57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3067 387 4329 0 0,'0'0'1028'0'0,"0"0"11"0"0,0 0-23 0 0,0 0-24 0 0,0 0 3 0 0,0 0-8 0 0,0 0-11 0 0,0 0-49 0 0,0 0-96 0 0,0 0-103 0 0,0 0-77 0 0,-30-20-87 0 0,-94-63-64 0 0,51 50 443 0 0,43 23-514 0 0,0 2 0 0 0,-1 2 0 0 0,0 1 0 0 0,0 1 0 0 0,0 1 0 0 0,-4 2-429 0 0,-4 0 46 0 0,-1 2 1 0 0,1 2-1 0 0,0 2 1 0 0,-1 1-1 0 0,-18 7-46 0 0,-52 22 143 0 0,2 4 0 0 0,2 6 1 0 0,1 4-1 0 0,3 4 0 0 0,3 5 0 0 0,-92 70-143 0 0,156-100-18 0 0,1 1 0 0 0,1 1 0 0 0,2 2 0 0 0,1 1 0 0 0,2 2 0 0 0,1 0 0 0 0,2 2 0 0 0,0 2 18 0 0,12-13-32 0 0,1 0-1 0 0,1 0 1 0 0,1 1-1 0 0,2 0 1 0 0,0 1 0 0 0,2 0-1 0 0,1 0 1 0 0,1 0 0 0 0,2 0-1 0 0,0 1 1 0 0,3 13 32 0 0,4-10-21 0 0,1 0 0 0 0,1-1 0 0 0,2 0 0 0 0,1 0 0 0 0,2-1-1 0 0,1 0 1 0 0,1-1 0 0 0,1-1 0 0 0,2 0 0 0 0,1-1 0 0 0,0-1 0 0 0,3-1 0 0 0,0 0 0 0 0,1-2 0 0 0,16 13 21 0 0,40 46 13 0 0,-4 5 0 0 0,-4 2 1 0 0,11 23-14 0 0,-60-78 20 0 0,-1 0 1 0 0,-1 1 0 0 0,-2 1 0 0 0,-1 1-1 0 0,-2 0 1 0 0,-2 1 0 0 0,-1 1 0 0 0,-3-1-1 0 0,0 2 1 0 0,-3-1 0 0 0,-1 1-21 0 0,-3-6 51 0 0,-2 0 0 0 0,-2 0 0 0 0,-1 0 0 0 0,-1-1 0 0 0,-2 0 0 0 0,-1 0-1 0 0,-2 0 1 0 0,-1-1 0 0 0,-2-1 0 0 0,-8 15-51 0 0,-16 28 162 0 0,-4-2 1 0 0,-3-1-1 0 0,-3-2 0 0 0,-3-3 0 0 0,-49 50-162 0 0,-82 72 1228 0 0,-46 26-1228 0 0,5-4 387 0 0,209-200-410 0 0,2 0-1 0 0,-1 1 1 0 0,1 1 0 0 0,1 0-1 0 0,0 0 1 0 0,1 1 0 0 0,0 0-1 0 0,1 1 1 0 0,0 0 0 0 0,1 0-1 0 0,1 1 1 0 0,0 0 0 0 0,1 0-1 0 0,1 0 1 0 0,0 0 0 0 0,1 1-1 0 0,1 0 1 0 0,0 0 23 0 0,2 3-61 0 0,0 0 1 0 0,1-1-1 0 0,1 1 0 0 0,1-1 0 0 0,1 1 0 0 0,0-1 1 0 0,6 15 60 0 0,27 53-21 0 0,4-1 0 0 0,4-3 1 0 0,3-2-1 0 0,53 69 21 0 0,-64-99 28 0 0,2-1 1 0 0,3-2-1 0 0,1-2 0 0 0,2-2 1 0 0,2-2-1 0 0,2-2 0 0 0,1-2 0 0 0,2-2 1 0 0,2-3-1 0 0,1-2 0 0 0,1-2 1 0 0,1-3-1 0 0,19 4-28 0 0,26-2 47 0 0,0-4 0 0 0,2-4 0 0 0,0-5 0 0 0,1-5-1 0 0,0-4 1 0 0,0-5 0 0 0,21-5-47 0 0,37-5 48 0 0,-1-7 0 0 0,-1-7-1 0 0,-1-7 1 0 0,-1-7 0 0 0,1-8-48 0 0,-52 12 75 0 0,-2-5 0 0 0,-1-4 0 0 0,0-7-75 0 0,-71 34 64 0 0,-1-2-1 0 0,-1-1 0 0 0,0-2 1 0 0,-2-1-1 0 0,0-1 1 0 0,-2-2-1 0 0,-1-1 0 0 0,-1-1 1 0 0,-1-1-1 0 0,-1-1 1 0 0,-2-1-1 0 0,-1-1 0 0 0,6-13-63 0 0,4-30 99 0 0,-4-1-1 0 0,-2 0 0 0 0,-4-2 0 0 0,-4-1 0 0 0,-3-1 0 0 0,-3 0 0 0 0,-4 0 1 0 0,-3-1-1 0 0,-4 1 0 0 0,-8-62-98 0 0,4 92 9 0 0,-2 2-1 0 0,-2-1 1 0 0,-2 1 0 0 0,-2 0 0 0 0,-3 1-1 0 0,-1 0 1 0 0,-2 1 0 0 0,-2 2 0 0 0,-19-30-9 0 0,-55-84-34 0 0,49 88 1 0 0,4-2 0 0 0,3-2 1 0 0,3-3 32 0 0,28 58-28 0 0,1-1 0 0 0,1 0 1 0 0,1-1-1 0 0,0 1 0 0 0,2-1 1 0 0,0 1-1 0 0,1-1 1 0 0,1 0-1 0 0,1 0 0 0 0,0 1 1 0 0,2-1-1 0 0,0 1 0 0 0,2-1 1 0 0,0 1-1 0 0,1 0 1 0 0,0 1-1 0 0,2-1 0 0 0,0 1 1 0 0,1 1-1 0 0,1 0 0 0 0,6-8 28 0 0,41-44-47 0 0,3 3 0 0 0,2 2-1 0 0,3 3 1 0 0,3 3-1 0 0,2 4 1 0 0,3 2-1 0 0,2 3 1 0 0,61-28 47 0 0,-50 24-9 0 0,732-414 233 0 0,-782 445-183 0 0,-19 15-2 0 0,-1-2 1 0 0,-1 0-1 0 0,0-1 0 0 0,0-1 0 0 0,-1 0 0 0 0,0-1 1 0 0,-1-1-1 0 0,0 0 0 0 0,-1 0 0 0 0,-1-1 1 0 0,2-4-40 0 0,-11 10 39 0 0,-1 1 0 0 0,0-1 1 0 0,-1 1-1 0 0,0-1 1 0 0,0 0-1 0 0,-1 1 0 0 0,0-1 1 0 0,0 0-1 0 0,0 1 1 0 0,-1-1-1 0 0,0 1 1 0 0,-1 0-1 0 0,0 0 0 0 0,0 0 1 0 0,-1 0-1 0 0,1 0 1 0 0,-1 0-1 0 0,-1 1 1 0 0,1 0-1 0 0,-1 0 0 0 0,0 0 1 0 0,-1 1-1 0 0,1 0 1 0 0,-1 0-1 0 0,-5-4-39 0 0,-29-25 18 0 0,-1 2 1 0 0,-2 1-1 0 0,-1 2 1 0 0,-1 3-1 0 0,-1 1 1 0 0,-1 2-1 0 0,-31-9-18 0 0,14 3 8 0 0,-172-69-58 0 0,-4 10-1 0 0,-3 11 0 0 0,-7 9 51 0 0,-10 9-125 0 0,-79 0 125 0 0,17 36-383 0 0,254-10-2897 0 0,42 22 1561 0 0,-29-14-2741 0 0,19 10-4005 0 0,23 11 1656 0 0</inkml:trace>
  <inkml:trace contextRef="#ctx0" brushRef="#br0" timeOffset="5086.287">3866 954 496 0 0,'0'0'812'0'0,"0"0"-26"0"0,0 0 106 0 0,0 0 171 0 0,0 0 94 0 0,0 0-12 0 0,0 0-101 0 0,0 0-135 0 0,0 0-154 0 0,0 0-180 0 0,0 0-176 0 0,3 19 781 0 0,-60 197 1798 0 0,35-69-3530 0 0,21-134-1175 0 0,1-11-7695 0 0,0-2 6932 0 0</inkml:trace>
  <inkml:trace contextRef="#ctx0" brushRef="#br0" timeOffset="6077.814">3769 1005 1712 0 0,'0'0'811'0'0,"0"0"-293"0"0,0 0-122 0 0,0 0 49 0 0,0 0 90 0 0,0 0 56 0 0,0 0 32 0 0,0 0-6 0 0,0 0-14 0 0,0 0-44 0 0,0 0-83 0 0,0 0-79 0 0,0 0-70 0 0,27 2-15 0 0,87 6 3 0 0,65 8 1952 0 0,-95-12-1368 0 0,-45 21-1230 0 0,-22 68 2021 0 0,-32 127 174 0 0,11-176-948 0 0,4-43-838 0 0,0-1 2 0 0,0 0 4 0 0,0 0 14 0 0,0 0 1 0 0,0 0 5 0 0,0 0 9 0 0,0 0 11 0 0,0 0-1 0 0,0 0 5 0 0,0 0 1 0 0,0 0-18 0 0,0 0-3 0 0,0 0-10 0 0,0 0-10 0 0,0 0-10 0 0,0 0-12 0 0,0 0-10 0 0,0 0-6 0 0,0 0 2 0 0,0 0-6 0 0,0 0 8 0 0,0 0 8 0 0,0 0 2 0 0,0 0 21 0 0,0 0-5 0 0,0 0 19 0 0,-28 0 2163 0 0,-297 4-1644 0 0,281 5-592 0 0,-9 0-2843 0 0,52-9 1450 0 0,1 0-681 0 0,0 0-1021 0 0,0 0-1704 0 0,0 0-2958 0 0</inkml:trace>
  <inkml:trace contextRef="#ctx0" brushRef="#br0" timeOffset="9155.418">4067 1167 168 0 0,'0'0'663'0'0,"0"0"28"0"0,0 0 166 0 0,0 0 195 0 0,0 0 125 0 0,0 0 0 0 0,0 0-74 0 0,0 0-60 0 0,0 0-37 0 0,0 0-20 0 0,0 0-35 0 0,24-18-30 0 0,77-59 23 0 0,439-317 5044 0 0,-42 96-5148 0 0,-431 261-859 0 0,-65 40-10 0 0,0 0 0 0 0,-1 0 0 0 0,1 0 0 0 0,0 0 0 0 0,-1 0 0 0 0,1 0 0 0 0,-1 1-1 0 0,0-1 1 0 0,0 0 0 0 0,-1 1 0 0 0,1-1 0 0 0,-1 1 0 0 0,1-1 0 0 0,-1 1 0 0 0,0-1 0 0 0,-1 1 0 0 0,1-1 0 0 0,0 1 0 0 0,-2 2 29 0 0,2-2-41 0 0,1 12 90 0 0,-1 0 0 0 0,-1 0 0 0 0,-1-1 0 0 0,0 1 0 0 0,-1-1 0 0 0,-1 1 0 0 0,0-1 0 0 0,-5 12-49 0 0,6-22 3 0 0,0 1 1 0 0,1-1-1 0 0,0 1 1 0 0,0 0-1 0 0,1 0 1 0 0,-1 0-1 0 0,1 0 1 0 0,1 0-1 0 0,-1 0 0 0 0,1 0 1 0 0,0 0-1 0 0,0 0 1 0 0,1 0-1 0 0,-1 1 1 0 0,2-1-4 0 0,0-4 25 0 0,0-1 0 0 0,0 1 0 0 0,0-1 0 0 0,1 0 0 0 0,-1 0 0 0 0,1 0 0 0 0,-1 0 0 0 0,1 0 0 0 0,-1 0 0 0 0,1 0 0 0 0,0-1 0 0 0,-1 0 0 0 0,1 1 0 0 0,0-1 0 0 0,-1 0 0 0 0,1 0 0 0 0,0 0 0 0 0,-1-1 0 0 0,1 1 0 0 0,-1-1 0 0 0,1 1-25 0 0,11-1 199 0 0,5-1 11 0 0,-1-1 0 0 0,1 0 1 0 0,-1-1-1 0 0,0-1 0 0 0,0-1 1 0 0,-1-1-1 0 0,0 0-210 0 0,32-11 383 0 0,108-44 803 0 0,-121 58-3229 0 0,-12 3-4513 0 0,-15 1 2263 0 0,-2 0-5979 0 0</inkml:trace>
  <inkml:trace contextRef="#ctx0" brushRef="#br0" timeOffset="12076.474">6070 228 3569 0 0,'0'0'264'0'0,"0"0"-80"0"0,0 0 79 0 0,0 0 194 0 0,0 0 164 0 0,0 0 165 0 0,0 0 125 0 0,0 0 36 0 0,0 0-55 0 0,-8 36-159 0 0,-24 111-214 0 0,-24 64 844 0 0,23-126-164 0 0,34-112 4695 0 0,1-28-6197 0 0,21-13 418 0 0,4 0 1 0 0,2 1-1 0 0,16-23-115 0 0,75-112 562 0 0,-121 202-573 0 0,1 0 1 0 0,0 1 0 0 0,0-1-1 0 0,0 0 1 0 0,0 1 0 0 0,0-1 0 0 0,0 0-1 0 0,0 1 1 0 0,0-1 0 0 0,0 0-1 0 0,0 1 1 0 0,0-1 0 0 0,0 0-1 0 0,0 1 1 0 0,0-1 0 0 0,1 0-1 0 0,-1 1 1 0 0,0-1 0 0 0,0 0-1 0 0,0 1 1 0 0,0-1 0 0 0,0 0-1 0 0,1 0 1 0 0,-1 1 0 0 0,0-1-1 0 0,0 0 1 0 0,1 0 0 0 0,-1 1 0 0 0,0-1-1 0 0,0 0 1 0 0,1 0 0 0 0,-1 0-1 0 0,0 1 1 0 0,1-1 0 0 0,-1 0-1 0 0,0 0 1 0 0,1 0 0 0 0,-1 0-1 0 0,0 0 1 0 0,1 0 0 0 0,-1 0-1 0 0,0 0 1 0 0,1 0 0 0 0,-1 0-1 0 0,0 0 1 0 0,1 0 0 0 0,-1 0 0 0 0,0 0-1 0 0,1 0 1 0 0,-1 0 0 0 0,0 0-1 0 0,1 0 1 0 0,-1 0 0 0 0,0 0-1 0 0,1-1 1 0 0,-1 1 0 0 0,0 0-1 0 0,0 0 1 0 0,1 0 0 0 0,-1-1-1 0 0,0 1 1 0 0,1 0 10 0 0,0 37 243 0 0,-1-34-245 0 0,-10 203 397 0 0,6-64-329 0 0,3-141-60 0 0,1-1 0 0 0,0 1-1 0 0,0-1 1 0 0,0 1-1 0 0,0-1 1 0 0,0 1-1 0 0,1-1 1 0 0,-1 1-1 0 0,0-1 1 0 0,0 1-1 0 0,0-1 1 0 0,0 0 0 0 0,0 1-1 0 0,1-1 1 0 0,-1 1-1 0 0,0-1 1 0 0,0 1-1 0 0,1-1 1 0 0,-1 0-1 0 0,0 1 1 0 0,1-1 0 0 0,-1 1-1 0 0,0-1 1 0 0,1 0-1 0 0,-1 0 1 0 0,1 1-1 0 0,-1-1 1 0 0,0 0-1 0 0,1 0 1 0 0,-1 1-1 0 0,1-1 1 0 0,-1 0 0 0 0,1 0-1 0 0,-1 0 1 0 0,1 0-1 0 0,-1 0 1 0 0,1 1-1 0 0,-1-1 1 0 0,1 0-1 0 0,-1 0 1 0 0,1 0-1 0 0,-1 0 1 0 0,1-1 0 0 0,-1 1-1 0 0,1 0 1 0 0,-1 0-1 0 0,1 0 1 0 0,-1 0-1 0 0,0 0 1 0 0,1-1-1 0 0,-1 1 1 0 0,1 0 0 0 0,-1 0-1 0 0,1-1 1 0 0,-1 1-1 0 0,0 0 1 0 0,1-1-1 0 0,-1 1 1 0 0,0 0-1 0 0,1-1 1 0 0,-1 1-1 0 0,0-1 1 0 0,1 1-6 0 0,26-23 609 0 0,63-124 204 0 0,-46 64-699 0 0,114-175-52 0 0,-140 236 2 0 0,-17 21-84 0 0,-1 1-50 0 0,0 19-277 0 0,-11 333 953 0 0,23-288-743 0 0,-4-57-2575 0 0,5-3-8769 0 0,-10-4 4361 0 0</inkml:trace>
  <inkml:trace contextRef="#ctx0" brushRef="#br0" timeOffset="12375.308">6915 438 15235 0 0,'0'0'870'0'0,"0"0"-282"0"0,0 0-112 0 0,0 0 47 0 0,0 0 40 0 0,0 0-35 0 0,0 0-114 0 0,0 0-125 0 0,0 0-95 0 0,0 0-74 0 0,0 0-64 0 0,0 0-33 0 0,0 0-30 0 0,-9 25-23 0 0,-24 75-28 0 0,25-48-1773 0 0,18-45-8595 0 0,-7-7 2899 0 0</inkml:trace>
  <inkml:trace contextRef="#ctx0" brushRef="#br0" timeOffset="12621.942">6926 85 13387 0 0,'0'0'2624'0'0,"0"0"-1959"0"0,0 0-193 0 0,0 0-64 0 0,0 0-40 0 0,0 0-96 0 0,0 0-232 0 0,0 0-376 0 0,0 0-304 0 0,0 0-329 0 0,0 0-767 0 0,0 0-2057 0 0,0 0-6969 0 0</inkml:trace>
  <inkml:trace contextRef="#ctx0" brushRef="#br0" timeOffset="50048.349">2559 4267 3337 0 0,'0'0'3251'0'0,"0"0"-1721"0"0,0 0-415 0 0,0 0 153 0 0,0 0 179 0 0,0 0 37 0 0,0 0-176 0 0,0 0-262 0 0,0 0-252 0 0,0 0-230 0 0,0 0-174 0 0,-4 4-126 0 0,-30 45 394 0 0,32-47-616 0 0,1 0 1 0 0,-1 0-1 0 0,1 1 0 0 0,0-1 1 0 0,0 1-1 0 0,0-1 0 0 0,0 1 1 0 0,0-1-1 0 0,1 1 1 0 0,-1 0-1 0 0,1-1 0 0 0,0 1 1 0 0,-1 0-1 0 0,1-1 0 0 0,0 1 1 0 0,1 0-1 0 0,-1-1 0 0 0,0 1 1 0 0,1 0-1 0 0,0-1 1 0 0,-1 1-1 0 0,1 0 0 0 0,0-1 1 0 0,0 0-1 0 0,1 1 0 0 0,-1-1 1 0 0,0 1-1 0 0,1-1 0 0 0,-1 0 1 0 0,1 0-1 0 0,0 0 1 0 0,0 0-1 0 0,0 0 0 0 0,0 0 1 0 0,0-1-1 0 0,0 1 0 0 0,0-1 1 0 0,1 1-1 0 0,-1-1 1 0 0,1 0-1 0 0,-1 0 0 0 0,1 0 1 0 0,-1 0-1 0 0,1 0 0 0 0,-1-1 1 0 0,1 1-1 0 0,1-1-42 0 0,2 1 122 0 0,0 0 1 0 0,0-1-1 0 0,0 0 1 0 0,0-1-1 0 0,0 1 0 0 0,-1-1 1 0 0,1 0-1 0 0,0-1 1 0 0,0 1-1 0 0,0-1 0 0 0,-1 0 1 0 0,1-1-1 0 0,-1 1 1 0 0,0-1-1 0 0,0 0 0 0 0,0-1 1 0 0,0 1-1 0 0,0-1 1 0 0,0 0-1 0 0,-1 0 0 0 0,0 0 1 0 0,0-1-1 0 0,0 1 1 0 0,-1-1-1 0 0,1 0 0 0 0,-1 0 1 0 0,0 0-1 0 0,-1-1 1 0 0,1 1-1 0 0,-1-1 0 0 0,0 1 1 0 0,0-1-1 0 0,-1 0 1 0 0,0 0-1 0 0,0 0 0 0 0,0-2-122 0 0,-2 6-5 0 0,-1-1 0 0 0,0 1 0 0 0,0-1 0 0 0,0 1 0 0 0,0 0-1 0 0,0-1 1 0 0,-1 1 0 0 0,1 1 0 0 0,-1-1 0 0 0,1 0 0 0 0,-1 0 0 0 0,0 1 0 0 0,0 0-1 0 0,1-1 1 0 0,-1 1 0 0 0,0 0 0 0 0,0 0 0 0 0,0 1 0 0 0,0-1 0 0 0,0 1-1 0 0,-1-1 1 0 0,1 1 0 0 0,0 0 0 0 0,0 0 0 0 0,0 1 0 0 0,0-1 0 0 0,-3 1 5 0 0,1 0-46 0 0,1 0 1 0 0,-1 0-1 0 0,1 0 1 0 0,0 1-1 0 0,-1-1 1 0 0,1 1-1 0 0,0 0 1 0 0,0 0 0 0 0,0 1-1 0 0,0-1 1 0 0,0 1-1 0 0,1 0 1 0 0,-1 0-1 0 0,1 0 1 0 0,0 0-1 0 0,0 1 1 0 0,0-1 0 0 0,0 1-1 0 0,1 0 1 0 0,-1 0-1 0 0,1 0 1 0 0,0 0-1 0 0,0 0 1 0 0,1 1-1 0 0,-2 3 46 0 0,5-7 96 0 0,0 1 0 0 0,-1-1-1 0 0,1 0 1 0 0,0 0 0 0 0,0 0-1 0 0,0 0 1 0 0,1 0 0 0 0,-1 0-1 0 0,0 0 1 0 0,0-1 0 0 0,0 1-1 0 0,1-1 1 0 0,-1 1 0 0 0,0-1 0 0 0,0 0-1 0 0,1 0 1 0 0,-1 0 0 0 0,0 0-1 0 0,1-1 1 0 0,-1 1 0 0 0,0 0-1 0 0,0-1 1 0 0,1 0 0 0 0,-1 0-1 0 0,0 1 1 0 0,0-1 0 0 0,0 0-1 0 0,0-1 1 0 0,0 1 0 0 0,0 0-1 0 0,1-2-95 0 0,4-6 266 0 0,-6 6-4910 0 0,-1-2-7070 0 0,0 4 1262 0 0</inkml:trace>
  <inkml:trace contextRef="#ctx0" brushRef="#br0" timeOffset="50938.348">3141 4374 8938 0 0,'0'0'2302'0'0,"0"0"-1414"0"0,0 0-284 0 0,0 0 238 0 0,0 0 195 0 0,32-2 54 0 0,106-6-67 0 0,247-27 1993 0 0,-115 9-2017 0 0,117 9-1000 0 0,-347 16 4 0 0,-19 0-38 0 0,0 0 0 0 0,1 1 1 0 0,-1 2-1 0 0,0 0 1 0 0,0 1-1 0 0,0 1 1 0 0,0 1-1 0 0,-1 0 0 0 0,13 7 34 0 0,-30-11-5 0 0,-1 0 0 0 0,0 0-1 0 0,0 1 1 0 0,0-1 0 0 0,0 0 0 0 0,-1 1-1 0 0,1 0 1 0 0,0-1 0 0 0,-1 1-1 0 0,1 0 1 0 0,-1 0 0 0 0,1 0 0 0 0,-1 0-1 0 0,0 0 1 0 0,0 0 0 0 0,0 0-1 0 0,0 0 1 0 0,0 0 0 0 0,0 1-1 0 0,-1-1 1 0 0,1 0 0 0 0,-1 1 0 0 0,0-1-1 0 0,1 0 1 0 0,-1 1 0 0 0,0-1-1 0 0,0 1 1 0 0,-1-1 0 0 0,1 0 0 0 0,0 1-1 0 0,-1-1 1 0 0,0 0 0 0 0,1 1-1 0 0,-1-1 1 0 0,0 0 0 0 0,0 0-1 0 0,0 0 1 0 0,-1 1 5 0 0,-52 76 883 0 0,-6-12-481 0 0,33-40-199 0 0,1 1 0 0 0,2 1 1 0 0,1 1-1 0 0,1 1 0 0 0,2 2 1 0 0,-13 27-204 0 0,30-56 23 0 0,1 0 0 0 0,0 0 1 0 0,0 0-1 0 0,1 0 0 0 0,-1 0 1 0 0,1 0-1 0 0,0 0 0 0 0,0 1 1 0 0,0-1-1 0 0,0 0 0 0 0,1 1 1 0 0,0-1-1 0 0,0 0 1 0 0,0 1-1 0 0,0-1 0 0 0,1 1 1 0 0,0-1-1 0 0,0 0 0 0 0,0 0 1 0 0,0 1-1 0 0,1-1 0 0 0,-1 0 1 0 0,1 0-1 0 0,0 0 1 0 0,0 0-1 0 0,1-1 0 0 0,-1 1 1 0 0,1-1-1 0 0,0 1 0 0 0,0-1 1 0 0,0 0-24 0 0,14 4 98 0 0,0 0 1 0 0,0-1-1 0 0,1-1 1 0 0,0-1-1 0 0,0 0 1 0 0,0-2-1 0 0,1 0 1 0 0,-1-1 0 0 0,1 0-1 0 0,-1-2 1 0 0,0 0-1 0 0,1-1 1 0 0,8-3-99 0 0,-15 4 24 0 0,438-61 258 0 0,-300 43-1565 0 0,-78 10-2585 0 0,-2 0-6751 0 0,-46 5 1330 0 0</inkml:trace>
  <inkml:trace contextRef="#ctx0" brushRef="#br0" timeOffset="51865.425">5996 4558 13611 0 0,'0'0'1056'0'0,"0"0"-542"0"0,0 0-238 0 0,0 0 44 0 0,0 0 114 0 0,0 0 92 0 0,0 0 31 0 0,0 0-29 0 0,0 0-69 0 0,0 0-75 0 0,0 0-101 0 0,-31 30-91 0 0,-97 93-55 0 0,53-28 65 0 0,-123 171 910 0 0,192-256-54 0 0,18-19-624 0 0,186-182 843 0 0,236-249 34 0 0,-440 550-826 0 0,-19 199-302 0 0,25-299-173 0 0,1 0 1 0 0,0 1-1 0 0,1-1 1 0 0,0 0-1 0 0,0 0 1 0 0,1 0-1 0 0,0-1 1 0 0,1 1-1 0 0,0-1 1 0 0,1 0-1 0 0,0 0 0 0 0,0 0 1 0 0,1 0-1 0 0,6 6-10 0 0,-60-66 2465 0 0,14 26-2651 0 0,0 2 0 0 0,-2 2 0 0 0,0 1 0 0 0,-2 2 0 0 0,-21-7 186 0 0,44 20-291 0 0,1 0-1 0 0,-1 1 0 0 0,0 1 1 0 0,0 0-1 0 0,0 2 0 0 0,-1-1 0 0 0,1 2 1 0 0,-4 0 291 0 0,-7 22-5233 0 0,23 3-5052 0 0,3-17 1116 0 0</inkml:trace>
  <inkml:trace contextRef="#ctx0" brushRef="#br0" timeOffset="52114.426">6986 4628 19388 0 0,'0'0'750'0'0,"0"0"-85"0"0,0 0 77 0 0,0 0 68 0 0,0 0-17 0 0,0 0-139 0 0,0 0-180 0 0,-33 36-118 0 0,-106 115-83 0 0,57-51 47 0 0,0 23-448 0 0,29-39-3390 0 0,36-61-372 0 0,7-13-2004 0 0,1-3-4261 0 0</inkml:trace>
  <inkml:trace contextRef="#ctx0" brushRef="#br0" timeOffset="52433.113">6552 4588 17964 0 0,'0'0'1036'0'0,"0"0"-434"0"0,0 0-230 0 0,0 0 18 0 0,0 0 96 0 0,0 0 111 0 0,0 0 54 0 0,0 0-49 0 0,0 0-98 0 0,0 0-99 0 0,18 32-76 0 0,60 103-60 0 0,6-23 292 0 0,-60-87-678 0 0,2-1 0 0 0,0-2 1 0 0,1 0-1 0 0,1-2 0 0 0,1-1 0 0 0,1-1 0 0 0,31 13 117 0 0,-33-21-3249 0 0,-18-9-1116 0 0,1-1-3820 0 0,-10 0 898 0 0</inkml:trace>
  <inkml:trace contextRef="#ctx0" brushRef="#br0" timeOffset="52681.343">7270 4868 8002 0 0,'0'0'1792'0'0,"0"0"-480"0"0,0 0-47 0 0,0 0 79 0 0,0 0-56 0 0,0 0-208 0 0,0 0-391 0 0,0 0-321 0 0,0 0-232 0 0,0 0-120 0 0,0 0-112 0 0,-88 187-112 0 0,86-179-192 0 0,2-1-433 0 0,0-3-679 0 0,0-4-1297 0 0,0 3-1856 0 0,0-3-2104 0 0</inkml:trace>
  <inkml:trace contextRef="#ctx0" brushRef="#br0" timeOffset="52834.155">7134 4463 19076 0 0,'0'0'1808'0'0,"0"0"-1255"0"0,0 0-193 0 0,0 0-88 0 0,0 0-192 0 0,0 0-368 0 0,0 0-569 0 0,0 0-327 0 0,0 0-16 0 0,0 0-336 0 0,0 0-921 0 0,0 0-2472 0 0,0 0-4769 0 0</inkml:trace>
  <inkml:trace contextRef="#ctx0" brushRef="#br0" timeOffset="53047.513">7780 4625 9962 0 0,'0'0'4434'0'0,"0"0"-2408"0"0,0 0-774 0 0,0 0-82 0 0,0 0-171 0 0,0 0-236 0 0,0 0-224 0 0,0 0-166 0 0,0 0-106 0 0,0 0-109 0 0,-31 17-92 0 0,-94 54-112 0 0,86-33-216 0 0,39-32 167 0 0,0-2 3 0 0,0 1-1 0 0,0 0 1 0 0,0 0 0 0 0,1 0-1 0 0,0 0 1 0 0,0 0 0 0 0,0 0-1 0 0,0-1 1 0 0,1 1 0 0 0,0 0 0 0 0,0-1-1 0 0,0 1 1 0 0,1-1 0 0 0,-1 0-1 0 0,1 0 1 0 0,0 0 0 0 0,0 0-1 0 0,1 0 1 0 0,-1-1 0 0 0,1 0 0 0 0,0 1-1 0 0,0-1 1 0 0,0 0 0 0 0,0-1-1 0 0,0 1 1 0 0,1-1 0 0 0,-1 0-1 0 0,2 1 93 0 0,-2-1 8 0 0,64 52-233 0 0,-66-52 284 0 0,0 0 1 0 0,0 0-1 0 0,0 0 1 0 0,0 0 0 0 0,0 0-1 0 0,-1 0 1 0 0,1 1-1 0 0,-1-1 1 0 0,1 1-1 0 0,-1-1 1 0 0,0 1 0 0 0,0 0-1 0 0,0-1 1 0 0,0 1-1 0 0,-1 0 1 0 0,1 0 0 0 0,-1-1-1 0 0,0 1 1 0 0,0 0-1 0 0,0 0 1 0 0,0 0-1 0 0,0-1 1 0 0,0 1 0 0 0,-1 0-1 0 0,1 0 1 0 0,-1-1-1 0 0,-1 4-59 0 0,-1-2 92 0 0,0 0-1 0 0,0 0 1 0 0,-1 0-1 0 0,1-1 1 0 0,-1 1 0 0 0,0-1-1 0 0,0 0 1 0 0,0 0-1 0 0,-1 0 1 0 0,1-1-1 0 0,-1 1 1 0 0,1-1-1 0 0,-1 0 1 0 0,0 0-1 0 0,0-1 1 0 0,0 0-1 0 0,0 0 1 0 0,-1 0-92 0 0,-57 7-4955 0 0,58-8-792 0 0,2 0-5187 0 0</inkml:trace>
  <inkml:trace contextRef="#ctx0" brushRef="#br0" timeOffset="53969.944">7364 4415 13571 0 0,'0'0'2691'0'0,"0"0"-1572"0"0,0 0-441 0 0,0 0 20 0 0,0 0 43 0 0,0 0-15 0 0,0 0-68 0 0,0 0-111 0 0,0 0-138 0 0,0 0-148 0 0,0 0-189 0 0,0 0-200 0 0,0 0-201 0 0,-15 1-212 0 0,-41 4-241 0 0,51-1-1204 0 0,18 0-2748 0 0,-13-4 3978 0 0,8 0-9718 0 0</inkml:trace>
  <inkml:trace contextRef="#ctx0" brushRef="#br0" timeOffset="55087.482">4886 5880 12307 0 0,'0'0'609'0'0,"0"0"-179"0"0,0 0 11 0 0,0 0 167 0 0,0 0 168 0 0,0 0 56 0 0,0 0-47 0 0,-30 34-136 0 0,-91 110-176 0 0,117-140-446 0 0,0 0-1 0 0,0 0 0 0 0,0 0 0 0 0,1 0 0 0 0,0 1 0 0 0,0 0 1 0 0,0 0-1 0 0,0-1 0 0 0,1 2 0 0 0,-1-1 0 0 0,1 0 0 0 0,1 0 1 0 0,-1 1-1 0 0,1-1 0 0 0,0 1 0 0 0,0-1 0 0 0,0 2-26 0 0,0 9 68 0 0,-1-10-28 0 0,0 1 0 0 0,0-1 1 0 0,1 1-1 0 0,0-1 0 0 0,0 1 0 0 0,1 0 1 0 0,-1-1-1 0 0,1 1 0 0 0,1 0 1 0 0,-1 0-1 0 0,1-1 0 0 0,1 1 1 0 0,-1-1-1 0 0,1 1 0 0 0,0-1 0 0 0,0 1 1 0 0,1-1-1 0 0,0 0 0 0 0,0 0 1 0 0,1 0-1 0 0,-1-1 0 0 0,1 1 1 0 0,0-1-1 0 0,1 0 0 0 0,-1 0 1 0 0,1 0-1 0 0,0-1 0 0 0,0 0 0 0 0,1 0 1 0 0,-1 0-1 0 0,1 0 0 0 0,0-1 1 0 0,0 0-1 0 0,0 0 0 0 0,0-1 1 0 0,4 2-41 0 0,-3-3 92 0 0,0-1 0 0 0,0 0 1 0 0,-1 0-1 0 0,1 0 0 0 0,0-1 1 0 0,0 1-1 0 0,0-2 1 0 0,-1 1-1 0 0,1-1 0 0 0,0 0 1 0 0,-1-1-1 0 0,0 1 1 0 0,0-1-1 0 0,1 0 0 0 0,-2-1 1 0 0,1 0-1 0 0,0 0 0 0 0,-1 0 1 0 0,0 0-1 0 0,0-1 1 0 0,0 0-1 0 0,0 0 0 0 0,-1 0 1 0 0,1-2-93 0 0,3-3 1 0 0,-2 0 0 0 0,1-1 0 0 0,-1 1 0 0 0,0-1 0 0 0,-1-1 0 0 0,-1 1 0 0 0,0-1 0 0 0,0 0 0 0 0,-1 0 0 0 0,-1 0 1 0 0,0 0-1 0 0,0-1 0 0 0,-1-2-1 0 0,0-2-382 0 0,-1 1 0 0 0,0 0 0 0 0,-1 0 0 0 0,-1 0 0 0 0,0 0 0 0 0,-1 0 0 0 0,-1 1 0 0 0,-1-1 0 0 0,0 1 0 0 0,0 0 0 0 0,-2 0 0 0 0,0 1 0 0 0,-1 0 0 0 0,0 0 0 0 0,-1 0 0 0 0,0 1 0 0 0,-2 1 0 0 0,-2-3 382 0 0,9 10-59 0 0,-1 1 0 0 0,0 0 0 0 0,0 0 0 0 0,0 1 0 0 0,-1-1 0 0 0,1 1 0 0 0,-1 0 0 0 0,0 0 0 0 0,0 1 0 0 0,0 0 0 0 0,0 0 0 0 0,0 0 0 0 0,0 1 1 0 0,0 0-1 0 0,-1 0 0 0 0,1 1 0 0 0,0 0 0 0 0,-1 0 0 0 0,1 0 0 0 0,0 1 0 0 0,-5 0 59 0 0,10-1 50 0 0,-1 1-1 0 0,1-1 1 0 0,-1 0 0 0 0,1 1 0 0 0,0-1-1 0 0,-1 1 1 0 0,1-1 0 0 0,0 1-1 0 0,-1 0 1 0 0,1-1 0 0 0,0 1-1 0 0,0 0 1 0 0,0 0 0 0 0,-1 0 0 0 0,1 0-1 0 0,0 0 1 0 0,0 0 0 0 0,1 0-1 0 0,-1 1 1 0 0,0-1 0 0 0,0 0-1 0 0,0 0 1 0 0,1 1 0 0 0,-1-1 0 0 0,1 0-1 0 0,-1 1 1 0 0,1-1 0 0 0,0 1-1 0 0,-1-1 1 0 0,1 1 0 0 0,0-1-1 0 0,0 0 1 0 0,0 1 0 0 0,0-1 0 0 0,0 1-1 0 0,0-1 1 0 0,0 1 0 0 0,1-1-1 0 0,-1 1 1 0 0,1-1 0 0 0,-1 0 0 0 0,1 1-1 0 0,-1-1 1 0 0,1 0 0 0 0,0 1-1 0 0,-1-1 1 0 0,1 0 0 0 0,0 0-1 0 0,0 0 1 0 0,0 1 0 0 0,0-1 0 0 0,1 0-50 0 0,12 1 249 0 0,1 0 0 0 0,-1-1 1 0 0,1-1-1 0 0,0 0 0 0 0,-1-1 1 0 0,1-1-1 0 0,0 0 1 0 0,-1-1-1 0 0,0-1 0 0 0,0 0 1 0 0,0-1-1 0 0,0 0 1 0 0,-1-1-1 0 0,0-1 0 0 0,0 0 1 0 0,0 0-1 0 0,-1-2 1 0 0,0 1-1 0 0,-1-1 0 0 0,5-6-249 0 0,13-9 204 0 0,-2-2 1 0 0,0 0-1 0 0,-2-2 0 0 0,-1-1 0 0 0,-2-1 0 0 0,0-1 1 0 0,-2 0-1 0 0,-2-2 0 0 0,13-30-204 0 0,-29 95 84 0 0,5 92-54 0 0,6 0 0 0 0,4-1 1 0 0,16 42-31 0 0,-16-76-79 0 0,10 46-193 0 0,-8-58-2 0 0,-4 2 0 0 0,-3 0 0 0 0,-4 0 0 0 0,-3 1 0 0 0,-3 0 0 0 0,-5 3 274 0 0,2-71 46 0 0,0 0 1 0 0,-2 0 0 0 0,1-1 0 0 0,-1 1-1 0 0,-1-1 1 0 0,0 0 0 0 0,-1 0 0 0 0,0 0-1 0 0,-1 0 1 0 0,0-1 0 0 0,0 0 0 0 0,-1 0-1 0 0,-1 0 1 0 0,1-1 0 0 0,-2 0 0 0 0,-7 6-47 0 0,14-13 37 0 0,0 0 0 0 0,0 0-1 0 0,-1 0 1 0 0,1-1 0 0 0,-1 1 0 0 0,1-1 0 0 0,-1 1 0 0 0,1-1 0 0 0,-1 0 0 0 0,0 0-1 0 0,1 0 1 0 0,-1-1 0 0 0,0 1 0 0 0,0-1 0 0 0,0 1 0 0 0,0-1 0 0 0,1 0 0 0 0,-1 0-1 0 0,0 0 1 0 0,0 0 0 0 0,0-1 0 0 0,0 1 0 0 0,0-1 0 0 0,1 0 0 0 0,-1 0-1 0 0,0 0 1 0 0,0 0 0 0 0,1 0 0 0 0,-1 0 0 0 0,1-1 0 0 0,-1 1 0 0 0,1-1 0 0 0,0 0-1 0 0,0 0 1 0 0,-1 0 0 0 0,1 0 0 0 0,0 0 0 0 0,1 0 0 0 0,-1 0 0 0 0,-1-2-37 0 0,-2-18-2 0 0,1 0 0 0 0,0-1 0 0 0,2 0 0 0 0,1 1 0 0 0,0-1 0 0 0,2 0 0 0 0,1 1 0 0 0,0-1 0 0 0,2 1 0 0 0,1-1 0 0 0,0 1 0 0 0,2 1 0 0 0,0-1 0 0 0,8-15 2 0 0,74-155-1643 0 0,-16 74-6698 0 0,-55 94-2426 0 0</inkml:trace>
  <inkml:trace contextRef="#ctx0" brushRef="#br0" timeOffset="55650.717">6088 6230 14067 0 0,'0'0'379'0'0,"0"0"-159"0"0,0 0-37 0 0,0 0 170 0 0,0 0 174 0 0,0 0 69 0 0,0 0-65 0 0,0 0-109 0 0,-2 32-75 0 0,-8 100-23 0 0,7-3 1898 0 0,18-135 1635 0 0,18-67-3392 0 0,2 2 1 0 0,4 1-1 0 0,3 2 1 0 0,18-18-466 0 0,-53 75 41 0 0,149-217-1152 0 0,-156 228 140 0 0,0 0-483 0 0,0 11-2845 0 0,0 4 797 0 0,0-5-1566 0 0,0 1-4458 0 0</inkml:trace>
  <inkml:trace contextRef="#ctx0" brushRef="#br0" timeOffset="55947.423">6749 5998 8210 0 0,'0'0'2096'0'0,"0"0"-431"0"0,0 0-305 0 0,0 0-139 0 0,0 0-150 0 0,0 0-169 0 0,0 0-161 0 0,0 0-68 0 0,0 0-41 0 0,-15 37-120 0 0,-48 120-113 0 0,37-50 119 0 0,24-104-466 0 0,1 1-1 0 0,0 0 0 0 0,0 0 0 0 0,0 0 1 0 0,0 0-1 0 0,1 0 0 0 0,-1 0 0 0 0,1 0 1 0 0,0 0-1 0 0,0 0 0 0 0,1 0 0 0 0,-1 0 1 0 0,1 0-1 0 0,0 0 0 0 0,0 0 0 0 0,0 0 1 0 0,1 0-1 0 0,-1-1 0 0 0,1 1 0 0 0,0 0 1 0 0,0-1-1 0 0,0 0 0 0 0,0 1 0 0 0,1-1 1 0 0,-1 0-1 0 0,1 0 0 0 0,0 0 0 0 0,0 0 1 0 0,0-1-1 0 0,0 1 0 0 0,1-1 0 0 0,-1 0 1 0 0,1 0-1 0 0,-1 0 0 0 0,1 0 0 0 0,0-1 1 0 0,2 1-52 0 0,1-1 117 0 0,-1-2 0 0 0,0 1 0 0 0,0-1 0 0 0,0 0 0 0 0,0 0 0 0 0,0 0 0 0 0,0-1 0 0 0,0 0 0 0 0,0 0 0 0 0,0-1 0 0 0,-1 1 0 0 0,1-1 0 0 0,-1-1 0 0 0,0 1 0 0 0,0-1 0 0 0,0 0 0 0 0,0 0 1 0 0,-1 0-1 0 0,1 0 0 0 0,-1-1 0 0 0,0 0 0 0 0,-1 0 0 0 0,1 0 0 0 0,-1 0 0 0 0,0-1 0 0 0,1-1-117 0 0,2-5 62 0 0,0-1-1 0 0,-1 1 1 0 0,0-1 0 0 0,-1 0-1 0 0,0-1 1 0 0,-1 1 0 0 0,-1-1 0 0 0,0 1-1 0 0,0-1 1 0 0,-2 0 0 0 0,0-7-62 0 0,-1 13-80 0 0,0 1 0 0 0,-1-1 0 0 0,0 0 1 0 0,-1 1-1 0 0,1-1 0 0 0,-1 1 0 0 0,-1 0 1 0 0,1 0-1 0 0,-1 0 0 0 0,-1 0 0 0 0,1 1 0 0 0,-1-1 1 0 0,0 1-1 0 0,0 1 0 0 0,-1-1 0 0 0,0 1 1 0 0,0 0-1 0 0,0 0 0 0 0,-6-3 80 0 0,6 4-618 0 0,-1 0 0 0 0,0 0 0 0 0,0 0 0 0 0,-1 1 0 0 0,1 0 0 0 0,-1 1 0 0 0,1 0-1 0 0,-1 0 1 0 0,0 0 0 0 0,0 1 0 0 0,0 0 0 0 0,-2 1 618 0 0,-7 0-5834 0 0,7 0-5018 0 0</inkml:trace>
  <inkml:trace contextRef="#ctx0" brushRef="#br0" timeOffset="56203.757">7206 5615 13475 0 0,'0'0'4918'0'0,"0"0"-3105"0"0,0 0-993 0 0,0 0-111 0 0,0 0-78 0 0,0 0-77 0 0,0 0-42 0 0,0 0-35 0 0,0 0-37 0 0,0 0-26 0 0,0 34-96 0 0,3 112-100 0 0,-2-74-108 0 0,-2 16-315 0 0,4 0-1 0 0,4 1 0 0 0,3-2 1 0 0,12 37 205 0 0,-12-64-1986 0 0,-8-21-3963 0 0,-5-30-2444 0 0,2-6 134 0 0</inkml:trace>
  <inkml:trace contextRef="#ctx0" brushRef="#br0" timeOffset="56452.267">7036 5994 16003 0 0,'0'0'850'0'0,"0"0"-83"0"0,0 0 21 0 0,0 0 44 0 0,0 0-56 0 0,0 0-110 0 0,0 0-106 0 0,0 0-75 0 0,0 0-91 0 0,34-2-134 0 0,106-5-82 0 0,-6 12-247 0 0,-119-4-79 0 0,146 4-4489 0 0,-56-7-6909 0 0,-81-1 5387 0 0</inkml:trace>
  <inkml:trace contextRef="#ctx0" brushRef="#br0" timeOffset="57010.315">7925 5928 9306 0 0,'0'0'2766'0'0,"0"0"-978"0"0,0 0-389 0 0,0 0-60 0 0,0 0-119 0 0,-34 14-191 0 0,-111 47-197 0 0,59-8 272 0 0,72-41-896 0 0,-2 2 5 0 0,5-6-197 0 0,0 0 1 0 0,0 0-1 0 0,1 1 1 0 0,0 0-1 0 0,1 1 1 0 0,0 0-1 0 0,0 1 1 0 0,1 0-1 0 0,0 0 1 0 0,1 1-1 0 0,1 0 1 0 0,0 0-1 0 0,0 0 1 0 0,1 1 0 0 0,1 0-1 0 0,0 0 1 0 0,-1 7-17 0 0,6-17-35 0 0,1-1 0 0 0,-1 1 0 0 0,1-1 1 0 0,0 0-1 0 0,0 0 0 0 0,0 1 0 0 0,0-2 1 0 0,0 1-1 0 0,0 0 0 0 0,1 0 0 0 0,-1-1 1 0 0,1 1-1 0 0,-1-1 0 0 0,1 0 0 0 0,-1 1 1 0 0,1-1-1 0 0,0 0 0 0 0,-1-1 0 0 0,1 1 1 0 0,0 0-1 0 0,0-1 0 0 0,0 0 0 0 0,0 0 1 0 0,-1 0-1 0 0,1 0 0 0 0,0 0 0 0 0,0 0 1 0 0,0-1-1 0 0,0 1 0 0 0,-1-1 0 0 0,1 0 1 0 0,0 0-1 0 0,0 0 0 0 0,1-1 35 0 0,13-5 10 0 0,0-1 1 0 0,-1-1-1 0 0,0 0 0 0 0,-1-1 1 0 0,0-1-1 0 0,-1-1 0 0 0,0 0 1 0 0,-1 0-1 0 0,0-1 0 0 0,3-5-10 0 0,14-12 9 0 0,107-117-469 0 0,-135 147 451 0 0,-1 1 0 0 0,0-1 0 0 0,0 0 0 0 0,0 1 0 0 0,0-1-1 0 0,0 1 1 0 0,0 0 0 0 0,0-1 0 0 0,0 1 0 0 0,0 0 0 0 0,0 0 0 0 0,0 0 0 0 0,0-1 0 0 0,0 1 0 0 0,-1 0 0 0 0,1 0 0 0 0,0 0-1 0 0,-1 0 1 0 0,1 0 0 0 0,-1 1 0 0 0,1-1 0 0 0,-1 0 0 0 0,1 0 0 0 0,-1 0 0 0 0,0 0 0 0 0,0 0 0 0 0,0 1 0 0 0,1-1 0 0 0,-1 0-1 0 0,0 0 1 0 0,0 0 0 0 0,0 1 0 0 0,-1-1 0 0 0,1 0 0 0 0,0 0 0 0 0,0 0 0 0 0,-1 1 0 0 0,1-1 0 0 0,-1 0 0 0 0,1 0 0 0 0,-1 0-1 0 0,1 0 1 0 0,-1 0 0 0 0,0 0 0 0 0,1 0 0 0 0,-1 0 0 0 0,0 0 9 0 0,0 11-30 0 0,1 11-51 0 0,-1-19 24 0 0,-1 1-1 0 0,1-1 0 0 0,0 0 0 0 0,0 1 0 0 0,1-1 0 0 0,0 1 0 0 0,0 0 0 0 0,0-1 0 0 0,0 1 0 0 0,0-1 0 0 0,1 1 0 0 0,0-1 1 0 0,0 1-1 0 0,0-1 0 0 0,1 0 0 0 0,-1 1 0 0 0,1-1 0 0 0,0 0 0 0 0,0 0 0 0 0,1 0 0 0 0,-1 0 0 0 0,1-1 0 0 0,0 1 0 0 0,0-1 0 0 0,0 1 1 0 0,0-1-1 0 0,1 0 0 0 0,-1 0 0 0 0,1 0 0 0 0,0-1 0 0 0,-1 0 0 0 0,1 1 0 0 0,1-1 0 0 0,-1 0 0 0 0,0-1 0 0 0,0 1 0 0 0,4 0 58 0 0,4-3 112 0 0,-1-1 0 0 0,0 0 0 0 0,1-1 0 0 0,-1 0 0 0 0,0-1 0 0 0,0 0 0 0 0,-1-1 0 0 0,1 0 0 0 0,-1-1 0 0 0,0 0 0 0 0,-1 0 0 0 0,1-1 0 0 0,-1-1 0 0 0,0 1 0 0 0,-1-1 0 0 0,0-1 0 0 0,0 1 0 0 0,-1-2 0 0 0,0 1-1 0 0,4-8-111 0 0,-2 6 106 0 0,109-160 790 0 0,-98 137-924 0 0,-1 0 1 0 0,-2-1-1 0 0,-1 0 0 0 0,-1-2 1 0 0,-3 0-1 0 0,-1 0 1 0 0,-1-1-1 0 0,-2 0 0 0 0,-2-1 1 0 0,-2 1-1 0 0,0-34 28 0 0,-3 71 33 0 0,-1 0 0 0 0,1 0 0 0 0,0 0 1 0 0,-1 0-1 0 0,1 0 0 0 0,-1 0 0 0 0,0 0 0 0 0,1 0 0 0 0,-1 0 0 0 0,0 0 0 0 0,1-1 1 0 0,-1 1-1 0 0,0 0 0 0 0,0 0 0 0 0,0 0 0 0 0,0 0 0 0 0,0-1 0 0 0,0 1 1 0 0,-1 0-1 0 0,1 0 0 0 0,0 0 0 0 0,0 0 0 0 0,-1 0 0 0 0,1 0 0 0 0,-1 0 1 0 0,1 0-1 0 0,-1 0 0 0 0,1 0 0 0 0,-1 0 0 0 0,0 0 0 0 0,1 0 0 0 0,-1 0 1 0 0,0 0-1 0 0,0 0 0 0 0,0 1 0 0 0,0-1 0 0 0,0 0 0 0 0,0 1 0 0 0,0-1 0 0 0,0 1 1 0 0,0-1-1 0 0,0 1 0 0 0,0-1 0 0 0,0 1 0 0 0,0-1 0 0 0,0 1 0 0 0,0 0 1 0 0,0 0-1 0 0,-1 0 0 0 0,1 0 0 0 0,0 0 0 0 0,0 0 0 0 0,0 0 0 0 0,0 0 1 0 0,0 0-1 0 0,-1 0 0 0 0,1 1 0 0 0,0-1 0 0 0,-1 1-33 0 0,-9 14 1 0 0,1 0 0 0 0,0 1 0 0 0,2 0 0 0 0,-1 0 0 0 0,2 1 0 0 0,0 1 0 0 0,1-1 1 0 0,1 1-1 0 0,0 1-1 0 0,3-13 10 0 0,-16 67-2 0 0,4 0 1 0 0,2 1-1 0 0,4 1 0 0 0,3-1 0 0 0,4 56-8 0 0,1-113-273 0 0,1 1-1 0 0,1-1 0 0 0,1 0 0 0 0,0 0 0 0 0,2 0 0 0 0,-1 0 1 0 0,2 0-1 0 0,0-1 0 0 0,4 4 274 0 0,-8-17-926 0 0,0-9-13795 0 0,-2 3 10605 0 0</inkml:trace>
  <inkml:trace contextRef="#ctx0" brushRef="#br0" timeOffset="57195.33">8106 5825 13267 0 0,'0'0'1935'0'0,"0"0"-567"0"0,0 0-193 0 0,0 0 3 0 0,0 0-150 0 0,0 0-164 0 0,0 0-90 0 0,0 0-56 0 0,0 0-56 0 0,35 2-71 0 0,111 8-93 0 0,-25-4 244 0 0,-60-2-878 0 0,16 2-1550 0 0,-51-5-2764 0 0,-1-1-3312 0 0,-17 0-3004 0 0</inkml:trace>
  <inkml:trace contextRef="#ctx0" brushRef="#br0" timeOffset="57369.487">8693 6164 13843 0 0,'0'0'1608'0'0,"0"0"-527"0"0,0 0-193 0 0,0 0-160 0 0,0 0-296 0 0,0 0-360 0 0,0 0-288 0 0,0 0-192 0 0,0 0-280 0 0,0 0-489 0 0,0 0-623 0 0,0 0-848 0 0,0 0-1161 0 0,0 0-536 0 0,29 47 784 0 0</inkml:trace>
  <inkml:trace contextRef="#ctx0" brushRef="#br0" timeOffset="57532.285">8750 5678 7898 0 0,'0'0'3208'0'0,"0"0"-2327"0"0,0 0-545 0 0,0 0-312 0 0,0 0-360 0 0,0 0-161 0 0,0 0-375 0 0,0 0-600 0 0,0 0-1513 0 0,0 0-3200 0 0</inkml:trace>
  <inkml:trace contextRef="#ctx0" brushRef="#br0" timeOffset="57753.471">8883 5979 14955 0 0,'0'0'1611'0'0,"0"0"-472"0"0,0 0-247 0 0,0 0-62 0 0,0 0-179 0 0,0 0-251 0 0,0 0-187 0 0,0 0-108 0 0,0 0-59 0 0,0 0-53 0 0,0 0-22 0 0,-6 32-30 0 0,-15 98 4 0 0,20-128 56 0 0,1-1-1 0 0,-1 0 1 0 0,0 0-1 0 0,0 1 1 0 0,1-1-1 0 0,-1 0 1 0 0,1 1-1 0 0,-1-1 1 0 0,1 0-1 0 0,-1 1 1 0 0,1-1-1 0 0,0 1 1 0 0,0-1-1 0 0,0 0 1 0 0,0 1-1 0 0,0-1 1 0 0,0 1-1 0 0,0-1 1 0 0,0 1-1 0 0,1-1 0 0 0,-1 0 1 0 0,0 1-1 0 0,1-1 1 0 0,-1 1-1 0 0,1-1 1 0 0,0 0-1 0 0,-1 0 1 0 0,1 1-1 0 0,0-1 1 0 0,0 0-1 0 0,0 0 1 0 0,0 0-1 0 0,0 0 1 0 0,0 0-1 0 0,0 0 1 0 0,0 0-1 0 0,0 0 1 0 0,1 0-1 0 0,2 0 8 0 0,1 1 106 0 0,0-1-1 0 0,-1 0 1 0 0,1 0 0 0 0,0 0-1 0 0,0-1 1 0 0,-1 0 0 0 0,1 0-1 0 0,0 0 1 0 0,0 0 0 0 0,-1-1-1 0 0,1 0 1 0 0,0 0 0 0 0,-1 0-1 0 0,1-1 1 0 0,0 1 0 0 0,-1-1-1 0 0,0 0 1 0 0,1 0 0 0 0,-1-1-1 0 0,0 1 1 0 0,0-1 0 0 0,-1 0-1 0 0,1 0 1 0 0,0 0 0 0 0,-1-1-1 0 0,0 1 1 0 0,0-1 0 0 0,0 0-1 0 0,0 0 1 0 0,2-4-114 0 0,0 0 131 0 0,-1 0 1 0 0,1-1-1 0 0,-1 0 0 0 0,-1 0 1 0 0,0 0-1 0 0,0 0 0 0 0,-1 0 1 0 0,0-1-1 0 0,0 1 0 0 0,-1-1 1 0 0,0 1-1 0 0,-1-1 0 0 0,-1-3-131 0 0,1 4-529 0 0,-7-57 994 0 0,-3 50-3253 0 0,-8 10-3919 0 0,14 7 149 0 0,1 2-3161 0 0</inkml:trace>
  <inkml:trace contextRef="#ctx0" brushRef="#br0" timeOffset="58089.387">9146 6167 14699 0 0,'0'0'2437'0'0,"0"0"-932"0"0,0 0-420 0 0,0 0-88 0 0,0 0-197 0 0,0 0-185 0 0,0 0-103 0 0,0 0-122 0 0,0 0-64 0 0,0 0-83 0 0,0 0-111 0 0,0 0-88 0 0,18-33-36 0 0,57-101-25 0 0,-37 77-165 0 0,-37 57 111 0 0,1 1 0 0 0,-1-1 0 0 0,0 1-1 0 0,0 0 1 0 0,0-1 0 0 0,1 1 0 0 0,-1 0-1 0 0,0 0 1 0 0,0 0 0 0 0,0 0 0 0 0,0 0 0 0 0,0 0-1 0 0,0 0 1 0 0,-1 0 0 0 0,1 1 0 0 0,0-1-1 0 0,0 0 1 0 0,-1 0 0 0 0,1 1 0 0 0,-1-1-1 0 0,1 0 1 0 0,-1 1 0 0 0,0-1 0 0 0,1 1-1 0 0,-1-1 1 0 0,0 0 0 0 0,0 1 0 0 0,0-1 0 0 0,0 1-1 0 0,0-1 1 0 0,0 1 0 0 0,-1-1 0 0 0,1 0-1 0 0,-1 2 72 0 0,3 7-156 0 0,-2-5 143 0 0,1 0 0 0 0,-1 0 0 0 0,1-1-1 0 0,1 1 1 0 0,-1 0 0 0 0,1 0-1 0 0,-1 0 1 0 0,1-1 0 0 0,1 1 0 0 0,-1-1-1 0 0,1 0 1 0 0,-1 0 0 0 0,1 1-1 0 0,1-2 1 0 0,-1 1 0 0 0,0 0 0 0 0,1-1-1 0 0,0 1 1 0 0,0-1 0 0 0,0 0-1 0 0,0-1 1 0 0,0 1 0 0 0,1-1 0 0 0,-1 1-1 0 0,1-1 1 0 0,-1-1 0 0 0,1 1-1 0 0,0-1 1 0 0,1 1 13 0 0,1 0 174 0 0,-1-1 0 0 0,0 1 0 0 0,1-1-1 0 0,-1-1 1 0 0,1 1 0 0 0,-1-1 0 0 0,1 0 0 0 0,-1-1-1 0 0,0 1 1 0 0,1-1 0 0 0,-1-1 0 0 0,0 1 0 0 0,1-1-1 0 0,-1 0 1 0 0,0 0 0 0 0,0-1 0 0 0,0 0 0 0 0,-1 0 0 0 0,1 0-1 0 0,-1-1 1 0 0,0 0 0 0 0,0 0 0 0 0,0 0 0 0 0,0-1-174 0 0,51-94 921 0 0,-45 62-3474 0 0,-3 1-4282 0 0,-8 24-4980 0 0</inkml:trace>
  <inkml:trace contextRef="#ctx0" brushRef="#br0" timeOffset="63453.54">464 5519 1384 0 0,'0'0'1170'0'0,"0"0"-295"0"0,0 0-107 0 0,0 0 55 0 0,0 0 98 0 0,0 0 67 0 0,0 0 14 0 0,0 0 4 0 0,0 0-9 0 0,0 0-27 0 0,0 0-54 0 0,-5-2-41 0 0,-89-68 6176 0 0,19-31-4684 0 0,-30-132-1872 0 0,69 132-351 0 0,5-2 0 0 0,4-1 1 0 0,5-1-1 0 0,4-1 1 0 0,5-1-1 0 0,1-108-144 0 0,13 191 10 0 0,2-1 0 0 0,0 1 0 0 0,1 0 0 0 0,2 0 0 0 0,0 0 0 0 0,2 1 0 0 0,1 0 0 0 0,0 0 0 0 0,2 1 0 0 0,0 0-1 0 0,2 1 1 0 0,0 0 0 0 0,1 1 0 0 0,1 1 0 0 0,1 0 0 0 0,15-13-10 0 0,-15 18-6 0 0,1 1-1 0 0,0 1 0 0 0,1 1 1 0 0,1 0-1 0 0,0 1 1 0 0,0 1-1 0 0,1 1 1 0 0,0 1-1 0 0,8-2 7 0 0,-100 4 2408 0 0,-62-87-2120 0 0,18 20-160 0 0,52 64-147 0 0,58 49-462 0 0,8-25 468 0 0,1 1 1 0 0,0-1 0 0 0,1 0-1 0 0,1-1 1 0 0,0 1 0 0 0,1-1-1 0 0,1 0 1 0 0,1 0 0 0 0,1 1 12 0 0,8 19 31 0 0,57 141-21 0 0,5 26 2 0 0,-30-77 191 0 0,-36-136 1000 0 0,0-218-530 0 0,2 27-1626 0 0,37 79-7556 0 0,-41 107 1625 0 0,-3 5-4689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6:11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581 770 13371 0 0,'0'0'888'0'0,"0"0"-433"0"0,0 0-306 0 0,0 0-77 0 0,0 0 106 0 0,0 0 194 0 0,0 0 146 0 0,0 0 61 0 0,0 0 8 0 0,0 0-44 0 0,0 0-42 0 0,0 19-73 0 0,1 125 172 0 0,-16 499 385 0 0,13-590-956 0 0,-1 0 1 0 0,-4 0 0 0 0,-1 0 0 0 0,-3-1 0 0 0,-2 0-1 0 0,-13 30-29 0 0,-9-20 154 0 0,34-60-113 0 0,0 0-1 0 0,-1 0 0 0 0,1-1 0 0 0,0 1 0 0 0,-1-1 0 0 0,1 1 1 0 0,-1-1-1 0 0,1 1 0 0 0,-1-1 0 0 0,0 0 0 0 0,0 0 0 0 0,0 0 0 0 0,1 0 1 0 0,-1 0-1 0 0,0 0 0 0 0,0 0 0 0 0,0-1 0 0 0,0 1 0 0 0,-1-1 0 0 0,1 1 1 0 0,0-1-1 0 0,0 0 0 0 0,0 0 0 0 0,0 0 0 0 0,0 0 0 0 0,0 0 1 0 0,0-1-1 0 0,-1 1 0 0 0,1 0 0 0 0,0-1 0 0 0,0 0 0 0 0,-1 0-40 0 0,-1-3 21 0 0,1 1 0 0 0,0-1 0 0 0,0 0-1 0 0,1-1 1 0 0,-1 1 0 0 0,1 0-1 0 0,0-1 1 0 0,0 1 0 0 0,0-1 0 0 0,1 0-1 0 0,-1 1 1 0 0,1-1 0 0 0,0 0 0 0 0,1 0-1 0 0,-1 0 1 0 0,1 0 0 0 0,0 0 0 0 0,0-3-21 0 0,-1-6 1 0 0,0-46-8 0 0,2 0-1 0 0,3 1 1 0 0,2-1 0 0 0,3 1-1 0 0,3 1 1 0 0,2 0 0 0 0,2 1-1 0 0,14-29 8 0 0,8-20-13 0 0,5 3-1 0 0,4 1 1 0 0,4 2-1 0 0,5 3 1 0 0,3 3-1 0 0,14-11 14 0 0,-53 78 16 0 0,2 1 1 0 0,0 0-1 0 0,2 2 0 0 0,0 0 1 0 0,2 2-1 0 0,1 1 0 0 0,0 1 1 0 0,8-3-17 0 0,-33 21-11 0 0,0 1 0 0 0,0-1-1 0 0,0 1 1 0 0,0 0 0 0 0,0-1 0 0 0,0 1 0 0 0,0 0 0 0 0,0 0 0 0 0,0 1 0 0 0,1-1 0 0 0,-1 0 0 0 0,0 1 0 0 0,0-1-1 0 0,1 1 1 0 0,-1 0 0 0 0,1 0 0 0 0,-1 0 0 0 0,0 0 0 0 0,1 0 0 0 0,-1 0 0 0 0,0 1 0 0 0,1-1 0 0 0,-1 1 0 0 0,0-1-1 0 0,0 1 1 0 0,0 0 0 0 0,1 0 0 0 0,-1 0 0 0 0,0 0 0 0 0,0 1 0 0 0,0-1 0 0 0,0 0 0 0 0,-1 1 0 0 0,1-1 0 0 0,0 1-1 0 0,-1 0 1 0 0,1 0 0 0 0,-1-1 0 0 0,1 1 0 0 0,-1 0 0 0 0,1 2 11 0 0,-1 17 6 0 0,0 0 1 0 0,-2 1-1 0 0,-1-1 1 0 0,0 0-1 0 0,-2 0 1 0 0,0 0-1 0 0,-1-1 1 0 0,-1 1-1 0 0,-1-1 0 0 0,-1 0 1 0 0,-1-1-1 0 0,0 0 1 0 0,-2-1-1 0 0,0 1 1 0 0,-1-2-1 0 0,-3 3-6 0 0,9-9-7 0 0,-244 332 254 0 0,245-335-238 0 0,1-4-11 0 0,1 0 0 0 0,-1 0-1 0 0,1 0 1 0 0,0 0 0 0 0,1 0 0 0 0,-1 1 0 0 0,1-1 0 0 0,-1 1 0 0 0,1 0 0 0 0,1-1 0 0 0,-1 1-1 0 0,1 0 1 0 0,0 0 0 0 0,0 0 0 0 0,0 0 0 0 0,1 0 0 0 0,-1 0 0 0 0,1 1 0 0 0,1-1 0 0 0,-1 0-1 0 0,1 0 1 0 0,0 0 0 0 0,0 0 0 0 0,0 0 0 0 0,0 0 0 0 0,1-1 0 0 0,2 5 2 0 0,161 230 1047 0 0,-99-92 273 0 0,-60-134-1168 0 0,0 0 0 0 0,1 0 0 0 0,1-1-1 0 0,0 0 1 0 0,0 0 0 0 0,1 0 0 0 0,1-2 0 0 0,0 1 0 0 0,0-1 0 0 0,3 1-152 0 0,23-2-857 0 0,-3-21-5458 0 0,-24 5 935 0 0,-4 2-5691 0 0</inkml:trace>
  <inkml:trace contextRef="#ctx0" brushRef="#br0" timeOffset="252.336">1479 1565 10706 0 0,'0'0'2817'0'0,"0"0"-2513"0"0,0 0 40 0 0,0 0 24 0 0,0 0 96 0 0,0 0-40 0 0,0 0-120 0 0,0 0-88 0 0,-33 188-128 0 0,33-177-128 0 0,2 0-96 0 0,1-3-176 0 0,5-5-400 0 0,-3 1-416 0 0,-1-4-768 0 0,1 0-961 0 0,-1 0-1216 0 0,-2-4-808 0 0</inkml:trace>
  <inkml:trace contextRef="#ctx0" brushRef="#br0" timeOffset="504.539">1219 1098 14051 0 0,'0'0'2216'0'0,"0"0"-1295"0"0,0 0-417 0 0,0 0-304 0 0,0 0-328 0 0,0 0-568 0 0,0 0-657 0 0,0 0-239 0 0,0 0-432 0 0,0 0-1137 0 0,0 0-5777 0 0</inkml:trace>
  <inkml:trace contextRef="#ctx0" brushRef="#br0" timeOffset="1752.902">1930 1289 13019 0 0,'0'0'1289'0'0,"0"0"0"0"0,0 0-36 0 0,0 0-79 0 0,0 0-199 0 0,0 0-246 0 0,0 0-187 0 0,0 0-182 0 0,0 0-163 0 0,0 0-81 0 0,0 0-67 0 0,0 0-26 0 0,-26 35 4 0 0,-77 109-10 0 0,59-61 1 0 0,39-67-70 0 0,1 1 0 0 0,0 0 1 0 0,1 0-1 0 0,1 0 1 0 0,0 0-1 0 0,2 1 1 0 0,0-1-1 0 0,2 12 52 0 0,-1-27 21 0 0,1-1 0 0 0,-1 0 0 0 0,1 0 0 0 0,0 0 0 0 0,0 0 0 0 0,-1 0 0 0 0,1 0 0 0 0,0 0 0 0 0,0-1 0 0 0,0 1 0 0 0,0-1 0 0 0,0 1 0 0 0,0-1-1 0 0,0 0 1 0 0,0 0 0 0 0,0 0 0 0 0,0 0 0 0 0,0 0 0 0 0,0 0 0 0 0,0 0 0 0 0,0-1 0 0 0,0 1 0 0 0,0-1 0 0 0,-1 1 0 0 0,1-1 0 0 0,0 0 0 0 0,0 0 0 0 0,0 0-1 0 0,-1 0 1 0 0,1 0 0 0 0,0 0 0 0 0,-1 0 0 0 0,1-1-21 0 0,59-61 818 0 0,30-53-179 0 0,-79 97-573 0 0,1-1 1 0 0,1 2-1 0 0,0 0 1 0 0,1 1-1 0 0,2 1 1 0 0,-1 0-1 0 0,2 1 1 0 0,0 0-1 0 0,4 0-66 0 0,-21 14-4 0 0,0 0-1 0 0,1 0 0 0 0,-1 1 1 0 0,1-1-1 0 0,-1 0 0 0 0,1 1 1 0 0,-1-1-1 0 0,1 1 1 0 0,0 0-1 0 0,-1 0 0 0 0,1-1 1 0 0,0 1-1 0 0,-1 0 0 0 0,1 0 1 0 0,0 0-1 0 0,-1 1 0 0 0,1-1 1 0 0,-1 0-1 0 0,1 1 1 0 0,0-1-1 0 0,-1 1 0 0 0,1-1 1 0 0,-1 1-1 0 0,1 0 0 0 0,-1 0 1 0 0,0-1-1 0 0,1 1 0 0 0,-1 0 1 0 0,0 0-1 0 0,1 1 0 0 0,-1-1 1 0 0,0 0-1 0 0,0 0 1 0 0,0 0-1 0 0,0 1 0 0 0,0-1 1 0 0,0 1-1 0 0,-1-1 0 0 0,1 1 1 0 0,0-1-1 0 0,-1 1 0 0 0,1 0 5 0 0,20 75 25 0 0,-19-66-1 0 0,6 42-2 0 0,-3 0 0 0 0,-3 1 0 0 0,-1-1 0 0 0,-6 36-22 0 0,4-54-35 0 0,-2 1 0 0 0,-1-1 0 0 0,-2 0 0 0 0,-1-1 0 0 0,-2 1 0 0 0,-1-2 0 0 0,-2 1 0 0 0,-1-1 0 0 0,-2-1 0 0 0,-1 0 1 0 0,-6 6 34 0 0,-6-12 38 0 0,28-49-143 0 0,3 8 73 0 0,1 0-1 0 0,0 0 1 0 0,1 0 0 0 0,1 1-1 0 0,0 0 1 0 0,1 0 0 0 0,0 0-1 0 0,7-8 33 0 0,8-16 24 0 0,251-551-2403 0 0,-237 471 2432 0 0,-52 123 126 0 0,10 4-103 0 0,1 0-1 0 0,0 0 1 0 0,1 0-1 0 0,0 1 1 0 0,1-1-1 0 0,0 1 1 0 0,0 0 0 0 0,1 0-1 0 0,0 0 1 0 0,1 0-1 0 0,0 0 1 0 0,1 0-1 0 0,0 1 1 0 0,0-1 0 0 0,2 6-76 0 0,28 50 329 0 0,-25-49-290 0 0,0 0-1 0 0,1 0 1 0 0,1-1 0 0 0,1 0-1 0 0,0 0 1 0 0,1-1 0 0 0,10 13-39 0 0,-16-26 30 0 0,0 0 0 0 0,0 0 0 0 0,-1-1 0 0 0,1 1 1 0 0,0-1-1 0 0,0 0 0 0 0,1 0 0 0 0,-1 0 0 0 0,0 0 0 0 0,0 0 0 0 0,0-1 1 0 0,1 1-1 0 0,-1-1 0 0 0,0 0 0 0 0,1 0 0 0 0,-1 0 0 0 0,0-1 1 0 0,0 1-1 0 0,1-1 0 0 0,-1 0 0 0 0,0 0 0 0 0,0 0 0 0 0,0 0 0 0 0,0 0 1 0 0,0-1-1 0 0,0 1 0 0 0,0-1 0 0 0,0 0 0 0 0,-1 0 0 0 0,1 0 1 0 0,-1 0-1 0 0,1 0 0 0 0,-1-1 0 0 0,0 1 0 0 0,0-1 0 0 0,1 0-30 0 0,156-169 801 0 0,-59 56-616 0 0,42-23-58 0 0,-98 102-102 0 0,-21 76-467 0 0,-23-37 472 0 0,1 0 0 0 0,-1-1 0 0 0,0 1-1 0 0,0-1 1 0 0,0 1 0 0 0,-1 0-1 0 0,1-1 1 0 0,0 1 0 0 0,-1-1 0 0 0,1 1-1 0 0,-1-1 1 0 0,1 1 0 0 0,-1-1-1 0 0,0 1 1 0 0,1-1 0 0 0,-1 1 0 0 0,0-1-1 0 0,0 0 1 0 0,0 1 0 0 0,0-1-1 0 0,0 0 1 0 0,0 0 0 0 0,-1 0 0 0 0,1 0-1 0 0,0 0 1 0 0,0 0 0 0 0,-1 0-1 0 0,1-1 1 0 0,-1 1 0 0 0,1 0 0 0 0,-1-1-1 0 0,1 1 1 0 0,-1-1 0 0 0,1 1-1 0 0,-1-1 1 0 0,1 0 0 0 0,-2 1-30 0 0,-1 0-13 0 0,-124 77 181 0 0,121-73-179 0 0,0 1 0 0 0,0 0 0 0 0,1 0 0 0 0,0 0 0 0 0,0 1-1 0 0,1-1 1 0 0,0 1 0 0 0,0 1 0 0 0,0-1 0 0 0,1 1-1 0 0,0 0 1 0 0,1 0 0 0 0,-1 0 0 0 0,2 0 0 0 0,-1 1 0 0 0,1-1-1 0 0,0 1 1 0 0,1-1 0 0 0,0 1 0 0 0,1 0 0 0 0,0 8 11 0 0,0-13-13 0 0,0 0 1 0 0,0 1 0 0 0,1-1 0 0 0,-1 0 0 0 0,1 1-1 0 0,1-1 1 0 0,-1 0 0 0 0,0 0 0 0 0,1 0 0 0 0,0 0 0 0 0,0 0-1 0 0,0 0 1 0 0,0-1 0 0 0,1 1 0 0 0,0-1 0 0 0,-1 1-1 0 0,1-1 1 0 0,0 0 0 0 0,1 0 0 0 0,-1 0 0 0 0,0-1-1 0 0,1 1 1 0 0,0-1 0 0 0,-1 0 0 0 0,1 0 0 0 0,0 0-1 0 0,0 0 1 0 0,0-1 0 0 0,1 1 0 0 0,-1-1 0 0 0,0 0-1 0 0,0 0 1 0 0,1-1 0 0 0,-1 0 12 0 0,11 2 39 0 0,1-1 0 0 0,-1 0-1 0 0,0-1 1 0 0,0-1 0 0 0,0-1 0 0 0,1 0 0 0 0,-1-1-1 0 0,-1 0 1 0 0,1-2 0 0 0,0 1 0 0 0,-1-2-1 0 0,0 0 1 0 0,0 0 0 0 0,-1-2 0 0 0,8-4-39 0 0,16-14 235 0 0,-1-1 1 0 0,-1-2 0 0 0,-1-1-1 0 0,18-24-235 0 0,-13 15 68 0 0,-2-3 1 0 0,-2 0-1 0 0,-2-3 0 0 0,-2 0 0 0 0,-2-2 0 0 0,-2-1 1 0 0,13-33-69 0 0,-32 61-54 0 0,-1 1 0 0 0,-1-1 0 0 0,-1 0 0 0 0,0-1 1 0 0,-2 1-1 0 0,0-1 0 0 0,-1 0 0 0 0,-2 1 0 0 0,0-1 0 0 0,-1 0 1 0 0,-2-8 53 0 0,2 23-40 0 0,0-1 1 0 0,-1 0 0 0 0,0 1 0 0 0,0-1 0 0 0,-1 1 0 0 0,0 0 0 0 0,0 0 0 0 0,0 0-1 0 0,-1 0 1 0 0,0 0 0 0 0,0 1 0 0 0,0 0 0 0 0,-1 0 0 0 0,1 0 0 0 0,-1 0-1 0 0,-1 1 1 0 0,1-1 0 0 0,-1 1 0 0 0,1 1 0 0 0,-1-1 0 0 0,0 1 0 0 0,0 0 0 0 0,-1 1-1 0 0,1-1 1 0 0,-1 1 0 0 0,1 0 0 0 0,-1 1 0 0 0,0-1 0 0 0,1 2 0 0 0,-1-1 0 0 0,0 1-1 0 0,0-1 1 0 0,0 2 0 0 0,1-1 0 0 0,-1 1 0 0 0,0 0 0 0 0,0 1 0 0 0,1-1 0 0 0,-1 1-1 0 0,1 1 1 0 0,-1-1 39 0 0,-10 9-28 0 0,0 0 0 0 0,0 1 0 0 0,2 0 0 0 0,-1 2 0 0 0,2 0 1 0 0,0 0-1 0 0,0 1 0 0 0,1 1 0 0 0,1 0 0 0 0,1 1 0 0 0,1 0 0 0 0,0 1 0 0 0,1 0 0 0 0,0 1 0 0 0,2-1 0 0 0,0 1 0 0 0,2 1 0 0 0,0-1 0 0 0,1 1 0 0 0,1 0 0 0 0,0 0 0 0 0,2 1 0 0 0,0 9 28 0 0,1-16 19 0 0,0 0 1 0 0,1 1-1 0 0,0-1 0 0 0,2 0 0 0 0,-1 0 0 0 0,2-1 0 0 0,-1 1 0 0 0,2 0 0 0 0,0-1 0 0 0,1 0 0 0 0,0 0 0 0 0,1-1 0 0 0,0 0 0 0 0,1 0 0 0 0,0 0 0 0 0,1-1 0 0 0,0-1 0 0 0,1 1 1 0 0,0-1-1 0 0,1-1 0 0 0,0 0 0 0 0,0-1 0 0 0,1 0 0 0 0,7 4-19 0 0,-1-4-17 0 0,1-1 0 0 0,0 0 0 0 0,0-1 0 0 0,0-1 0 0 0,1-1 0 0 0,-1-1 0 0 0,1-1 0 0 0,18 0 17 0 0,-4-22-1767 0 0,-29 7-1641 0 0,-3-1-3697 0 0,-2 10-4131 0 0</inkml:trace>
  <inkml:trace contextRef="#ctx0" brushRef="#br0" timeOffset="2005.962">2467 855 18316 0 0,'0'0'1360'0'0,"0"0"-264"0"0,0 0-215 0 0,0 0-161 0 0,0 0-112 0 0,0 0-168 0 0,0 0-160 0 0,0 0-144 0 0,0 0-248 0 0,0 0-288 0 0,0 0-288 0 0,0 0-504 0 0,0 0-913 0 0,0 0-2104 0 0,35-19-8241 0 0</inkml:trace>
  <inkml:trace contextRef="#ctx0" brushRef="#br0" timeOffset="2419.652">1249 1171 13883 0 0,'0'0'1754'0'0,"0"0"-119"0"0,0 0-175 0 0,0 0-241 0 0,0 0-306 0 0,0 0-302 0 0,0 0-244 0 0,0 0-186 0 0,0 0-205 0 0,0 0-160 0 0,0 0-52 0 0,0 0 0 0 0,0 0 55 0 0,0 6 51 0 0,18 44-1527 0 0,-13-46 938 0 0,12 9-5958 0 0,-8-12-4102 0 0</inkml:trace>
  <inkml:trace contextRef="#ctx0" brushRef="#br0" timeOffset="3521.306">4621 527 9426 0 0,'0'0'1468'0'0,"0"0"41"0"0,0 0-38 0 0,0 0-107 0 0,0 0-173 0 0,0 0-214 0 0,0 0-196 0 0,0 0-224 0 0,0 0-181 0 0,0 0-163 0 0,0 0-121 0 0,0 0-32 0 0,0 4 19 0 0,34 144 1315 0 0,-7 29-721 0 0,-7 1 0 0 0,-9 0 0 0 0,-9 112-673 0 0,-2-289 44 0 0,0-1 19 0 0,0 0 70 0 0,0 0 62 0 0,3-9 174 0 0,23-31-364 0 0,0 2-1 0 0,3 0 1 0 0,1 2-1 0 0,2 1 1 0 0,1 1-1 0 0,2 3 1 0 0,1 0-1 0 0,2 2-4 0 0,-13 7-7 0 0,-16 15-4 0 0,-1-2-14 0 0,1-1 0 0 0,1 2 1 0 0,-1-1-1 0 0,1 2 0 0 0,1-1 0 0 0,-1 1 0 0 0,1 1 0 0 0,1 0 0 0 0,-1 0 0 0 0,1 1 0 0 0,0 1 0 0 0,0 0 0 0 0,0 0 0 0 0,1 1 0 0 0,-1 1 0 0 0,1 0 0 0 0,0 1 0 0 0,12 0 25 0 0,-21 5-5 0 0,1-1 1 0 0,-1 1-1 0 0,-1 0 0 0 0,1 0 0 0 0,0 1 0 0 0,-1-1 0 0 0,0 1 0 0 0,0-1 0 0 0,0 1 0 0 0,-1 0 1 0 0,0 0-1 0 0,1 0 0 0 0,-2 1 0 0 0,1-1 0 0 0,-1 0 0 0 0,0 1 0 0 0,0-1 0 0 0,0 1 0 0 0,-1-1 1 0 0,1 1-1 0 0,-2-1 0 0 0,1 1 0 0 0,0 0 0 0 0,-1-1 0 0 0,0 1 0 0 0,-1-1 0 0 0,-1 5 5 0 0,3-8 7 0 0,-4 14 23 0 0,0 0 0 0 0,-2-1 0 0 0,0 1 0 0 0,0-1 0 0 0,-2-1 0 0 0,1 1 0 0 0,-2-1 0 0 0,0-1 0 0 0,-1 1 0 0 0,0-2-1 0 0,-1 1 1 0 0,0-1 0 0 0,-1-1-30 0 0,-6 9-14 0 0,0-1-1 0 0,-1-1 0 0 0,-1-1 0 0 0,-1 0 1 0 0,0-2-1 0 0,-1 0 0 0 0,0-1 0 0 0,-1-2 0 0 0,-1 0 1 0 0,0-1-1 0 0,-1-2 0 0 0,0 0 0 0 0,0-2 1 0 0,-15 2 14 0 0,39-9-38 0 0,-61-1-1044 0 0,40-31-3788 0 0,24 1-3897 0 0,1 23 116 0 0</inkml:trace>
  <inkml:trace contextRef="#ctx0" brushRef="#br0" timeOffset="3789.971">5696 976 13459 0 0,'0'0'988'0'0,"0"0"-84"0"0,0 0-2 0 0,0 0 133 0 0,0 0 29 0 0,-24 32-108 0 0,-74 101-186 0 0,52-48 116 0 0,43-80-858 0 0,1 1 0 0 0,1-1 0 0 0,-1 1 0 0 0,1-1 0 0 0,0 1-1 0 0,0 0 1 0 0,0 0 0 0 0,1-1 0 0 0,0 1 0 0 0,0 0-1 0 0,1 0 1 0 0,0-1 0 0 0,0 1 0 0 0,0 0 0 0 0,0-1-1 0 0,1 1 1 0 0,0-1 0 0 0,0 0 0 0 0,0 1 0 0 0,1-1-1 0 0,0 0 1 0 0,0 0 0 0 0,0-1 0 0 0,1 1 0 0 0,-1-1-1 0 0,1 1 1 0 0,0-1 0 0 0,1 0 0 0 0,-1-1 0 0 0,1 1-1 0 0,-1-1 1 0 0,1 0 0 0 0,0 0 0 0 0,0 0 0 0 0,0 0-1 0 0,1-1 1 0 0,-1 0 0 0 0,1 0 0 0 0,-1-1 0 0 0,5 1-28 0 0,-4-1 95 0 0,0 0 0 0 0,0 0 0 0 0,0-1 1 0 0,1 0-1 0 0,-1 0 0 0 0,0-1 1 0 0,0 0-1 0 0,0 0 0 0 0,0 0 0 0 0,0 0 1 0 0,0-1-1 0 0,-1 0 0 0 0,1-1 0 0 0,0 1 1 0 0,-1-1-1 0 0,0 0 0 0 0,0 0 0 0 0,1-1 1 0 0,-2 0-1 0 0,1 1 0 0 0,0-2 0 0 0,-1 1 1 0 0,0 0-1 0 0,0-1 0 0 0,0 0 0 0 0,-1 0 1 0 0,1 0-1 0 0,-1-1-95 0 0,1-3-10 0 0,0-1-1 0 0,-1 1 1 0 0,-1 0-1 0 0,0-1 1 0 0,0 1 0 0 0,-1-1-1 0 0,0 0 1 0 0,0 1-1 0 0,-1-1 1 0 0,-1 0 0 0 0,1 0-1 0 0,-2 1 1 0 0,1-1-1 0 0,-1 1 1 0 0,-1-1 0 0 0,0 1-1 0 0,0 0 1 0 0,-1 0-1 0 0,-3-6 11 0 0,3 6-620 0 0,-1 1 0 0 0,0 0 0 0 0,0 0 0 0 0,-1 0-1 0 0,0 1 1 0 0,0 0 0 0 0,-1 0 0 0 0,0 0-1 0 0,0 1 1 0 0,0 0 0 0 0,-1 1 0 0 0,0-1 0 0 0,-2 0 620 0 0,-14-2-9346 0 0,15 8 2208 0 0</inkml:trace>
  <inkml:trace contextRef="#ctx0" brushRef="#br0" timeOffset="4274.075">6122 1039 9794 0 0,'0'0'1512'0'0,"0"0"-483"0"0,0 0-261 0 0,0 0-56 0 0,0 0-27 0 0,0 0-38 0 0,0 0-52 0 0,0 0-76 0 0,0 0-96 0 0,0 0-127 0 0,0 0-102 0 0,-28 34-79 0 0,-85 107-59 0 0,81-82-26 0 0,33-50-33 0 0,-1-6 30 0 0,1-1 0 0 0,-1 1 0 0 0,0 0 0 0 0,1-1 0 0 0,-1 1 0 0 0,1 0 0 0 0,0-1 0 0 0,0 1 0 0 0,0-1 0 0 0,0 1 0 0 0,1-1 0 0 0,-1 1 0 0 0,1-1 0 0 0,-1 0 0 0 0,1 0 0 0 0,0 0 0 0 0,0 0 0 0 0,0 0 0 0 0,0 0 0 0 0,0 0 0 0 0,0-1 0 0 0,0 1 0 0 0,1-1 0 0 0,-1 1 0 0 0,0-1 0 0 0,1 0 0 0 0,-1 0 0 0 0,1 0 0 0 0,0 0 1 0 0,-1-1-1 0 0,1 1 0 0 0,0-1 0 0 0,-1 1 0 0 0,1-1 0 0 0,0 0 0 0 0,0 0 0 0 0,-1 0 0 0 0,2-1-27 0 0,5 1 256 0 0,1 0 0 0 0,-1-1 1 0 0,1 0-1 0 0,-1-1 0 0 0,1 0 1 0 0,-1 0-1 0 0,0-1 0 0 0,0-1 1 0 0,0 1-1 0 0,6-5-256 0 0,3-6 297 0 0,0 0 0 0 0,-2-1 0 0 0,0-1 0 0 0,0 0 0 0 0,-2-2 0 0 0,0 1 0 0 0,-1-2 0 0 0,-1 0 0 0 0,0 0 0 0 0,-2-1 0 0 0,8-20-297 0 0,8-10 100 0 0,-7 19-133 0 0,-2 0 0 0 0,-1-2 0 0 0,-2 0 0 0 0,-1 0 1 0 0,-1-2-1 0 0,-2 1 0 0 0,-2-1 0 0 0,-1-1 0 0 0,-1 1 0 0 0,-3-1 0 0 0,0 0 0 0 0,-3 0 0 0 0,-2-18 33 0 0,3 49-33 0 0,-1 0-1 0 0,-1-1 1 0 0,1 1 0 0 0,-1 0-1 0 0,0 0 1 0 0,0 0 0 0 0,0 0-1 0 0,-1 0 1 0 0,0 0-1 0 0,0 0 1 0 0,0 0 0 0 0,-1 1-1 0 0,1-1 1 0 0,-1 1 0 0 0,0-1-1 0 0,0 1 1 0 0,-1 0-1 0 0,1 0 1 0 0,-1 1 0 0 0,0-1-1 0 0,0 1 1 0 0,0 0 0 0 0,0 0-1 0 0,-1 0 1 0 0,1 0-1 0 0,-1 1 1 0 0,0 0 0 0 0,0 0-1 0 0,0 0 1 0 0,0 1 0 0 0,0-1-1 0 0,0 1 1 0 0,0 0-1 0 0,0 1 1 0 0,0-1 0 0 0,-1 1-1 0 0,1 0 1 0 0,0 0 0 0 0,0 1-1 0 0,-1 0 1 0 0,1-1-1 0 0,0 2 1 0 0,-4 0 33 0 0,-7 9-53 0 0,0 0 0 0 0,1 1 1 0 0,0 1-1 0 0,0 0 0 0 0,2 1 0 0 0,0 1 0 0 0,0 0 0 0 0,1 0 1 0 0,1 1-1 0 0,1 1 0 0 0,0 0 0 0 0,1 0 0 0 0,-5 16 53 0 0,7-15-40 0 0,0 0 0 0 0,2 1 0 0 0,0 0 0 0 0,1 1 0 0 0,1-1 0 0 0,0 1 0 0 0,2-1-1 0 0,0 1 1 0 0,2 0 0 0 0,0-1 0 0 0,1 1 0 0 0,1-1 0 0 0,0 1 0 0 0,2-1 0 0 0,0 0 0 0 0,1-1-1 0 0,1 1 1 0 0,1-1 0 0 0,1 0 0 0 0,0-1 0 0 0,1 0 0 0 0,1-1 0 0 0,0 0 0 0 0,2 0 0 0 0,-1-1 0 0 0,2-1-1 0 0,14 12 41 0 0,-21-20-174 0 0,1 0 0 0 0,0-1 0 0 0,0 0-1 0 0,0-1 1 0 0,0 0 0 0 0,1 0-1 0 0,0-1 1 0 0,-1 0 0 0 0,1 0-1 0 0,0-1 1 0 0,1 0 0 0 0,-1-1-1 0 0,3 1 175 0 0,33 1-3449 0 0,-2-3-3380 0 0,-42 0 6695 0 0,13 0-7884 0 0</inkml:trace>
  <inkml:trace contextRef="#ctx0" brushRef="#br0" timeOffset="5409.026">6670 987 5681 0 0,'0'0'2183'0'0,"0"0"-1153"0"0,0 0-254 0 0,0 0 94 0 0,0 0 56 0 0,0 0-5 0 0,0 0-77 0 0,0 0-81 0 0,0 0-103 0 0,0 0-112 0 0,-3 32-63 0 0,-11 95-18 0 0,22-84 348 0 0,-3-42-556 0 0,-2 1-71 0 0,1 0 1 0 0,-1-1-1 0 0,1 1 0 0 0,-1-1 1 0 0,1 0-1 0 0,-1 0 1 0 0,1-1-1 0 0,0 1 0 0 0,-1-1 1 0 0,1 0-1 0 0,0 0 1 0 0,0 0-1 0 0,-1 0 1 0 0,1 0-1 0 0,0-1 0 0 0,-1 0 1 0 0,1 0-1 0 0,-1 0 1 0 0,1 0-1 0 0,-1 0 0 0 0,1-1 1 0 0,-1 0-1 0 0,0 1 1 0 0,0-1-1 0 0,0-1 0 0 0,0 1 1 0 0,0 0-1 0 0,0-1 1 0 0,0 1-1 0 0,-1-1-188 0 0,72-97 1584 0 0,-60 76-1367 0 0,84-140 55 0 0,-67 120-446 0 0,-30 43 44 0 0,-1 1-78 0 0,0 15-1107 0 0,-2 39 1221 0 0,1-41 76 0 0,0 1-1 0 0,0 0 1 0 0,1-1 0 0 0,1 1 0 0 0,0 0-1 0 0,1-1 1 0 0,1 1 0 0 0,0-1 0 0 0,1 1-1 0 0,0-1 1 0 0,1-1 0 0 0,4 8 18 0 0,39 61 84 0 0,-42-86 2584 0 0,-3-35-2408 0 0,-3 38-127 0 0,0 2-153 0 0,0 0 4 0 0,0 0-15 0 0,0 0-10 0 0,0 0 10 0 0,0 0-6 0 0,0 0-2 0 0,0 0 4 0 0,0 0-5 0 0,0 0-7 0 0,0 0 1 0 0,0 0 4 0 0,0 0 6 0 0,0 0 16 0 0,0 0 4 0 0,0 0 4 0 0,0 0 16 0 0,0 0 11 0 0,0 0 16 0 0,0 0-33 0 0,0 0-2 0 0,0 0-18 0 0,0 0 23 0 0,0 0-10 0 0,0 0 2 0 0,0 0 10 0 0,0 0-6 0 0,0 0 15 0 0,0 0 19 0 0,0 0-31 0 0,0 0-4 0 0,1 32-348 0 0,17 20 602 0 0,12 66 88 0 0,-16-48-245 0 0,-3 1-1 0 0,-2-1 1 0 0,-4 2 0 0 0,-4-1 0 0 0,-5 58-93 0 0,3-110 4 0 0,-2 0 0 0 0,0-1 0 0 0,0 1-1 0 0,-2-1 1 0 0,0 1 0 0 0,-2-1 0 0 0,0-1 0 0 0,0 0 0 0 0,-2 0 0 0 0,0 0 0 0 0,-1-1 0 0 0,-1 0 0 0 0,0-1-1 0 0,-1 0 1 0 0,-1-1 0 0 0,0-1 0 0 0,-1 1 0 0 0,0-2 0 0 0,-1 0 0 0 0,0-1 0 0 0,-1-1 0 0 0,0 0-1 0 0,-1-1 1 0 0,-3 0-4 0 0,18-8 6 0 0,-1 0 0 0 0,0 0-1 0 0,1 0 1 0 0,-1-1 0 0 0,0 1-1 0 0,0-1 1 0 0,0 0 0 0 0,1 1 0 0 0,-1-1-1 0 0,0-1 1 0 0,0 1 0 0 0,0 0-1 0 0,1-1 1 0 0,-1 0 0 0 0,0 1-1 0 0,0-1 1 0 0,1 0 0 0 0,-1 0 0 0 0,1 0-1 0 0,-1-1 1 0 0,1 1 0 0 0,-1-1-1 0 0,1 1 1 0 0,0-1 0 0 0,0 0-1 0 0,-1 0 1 0 0,1 0 0 0 0,1 0 0 0 0,-1 0-1 0 0,0-1 1 0 0,0 1 0 0 0,1 0-1 0 0,0-1 1 0 0,-1 1 0 0 0,1-1-1 0 0,0 0-5 0 0,-19-103 125 0 0,18 61-165 0 0,3 1-1 0 0,1 0 1 0 0,3 0 0 0 0,1 0 0 0 0,3 0 0 0 0,1 1 0 0 0,2 1-1 0 0,2 0 1 0 0,1 0 0 0 0,3 2 0 0 0,1 0 0 0 0,2 1 0 0 0,2 1-1 0 0,1 1 1 0 0,2 1 0 0 0,1 1 0 0 0,2 1 0 0 0,31-27 40 0 0,-32 39-59 0 0,1 1 1 0 0,1 1 0 0 0,0 2-1 0 0,1 0 1 0 0,1 3-1 0 0,1 0 1 0 0,1 2 0 0 0,-1 2-1 0 0,2 1 1 0 0,27-4 58 0 0,55 3-1384 0 0,-79 13-2035 0 0,-3 3-4333 0 0,-21-2-3852 0 0</inkml:trace>
  <inkml:trace contextRef="#ctx0" brushRef="#br0" timeOffset="11952.015">680 3572 6569 0 0,'0'0'459'0'0,"0"0"-474"0"0,0 0-101 0 0,0 0 195 0 0,0 0 360 0 0,-15 37 277 0 0,-48 119 156 0 0,34-17 857 0 0,25-113-1547 0 0,2-1 0 0 0,0 1 0 0 0,2 0 0 0 0,1 0 0 0 0,1 0 0 0 0,2 0 0 0 0,0-1 0 0 0,1 0 1 0 0,2 0-1 0 0,1 0 0 0 0,1 1-182 0 0,-6-20 105 0 0,0 0 1 0 0,1-1 0 0 0,-1 1-1 0 0,1-1 1 0 0,1 0-1 0 0,-1 0 1 0 0,1 0 0 0 0,-1-1-1 0 0,2 1 1 0 0,-1-1 0 0 0,0 0-1 0 0,1-1 1 0 0,-1 1 0 0 0,1-1-1 0 0,0 0 1 0 0,0-1-1 0 0,1 1 1 0 0,-1-1 0 0 0,0 0-1 0 0,1-1 1 0 0,-1 0 0 0 0,1 0-1 0 0,0 0 1 0 0,-1-1-1 0 0,1 0 1 0 0,0 0 0 0 0,-1 0-1 0 0,1-1 1 0 0,-1 0 0 0 0,1-1-1 0 0,-1 1 1 0 0,1-1-1 0 0,-1 0 1 0 0,0-1 0 0 0,0 0-1 0 0,0 0 1 0 0,0 0 0 0 0,0 0-1 0 0,3-4-105 0 0,11-11 287 0 0,-1-1 0 0 0,0-1-1 0 0,-2-1 1 0 0,0 0 0 0 0,-1-1 0 0 0,-2-1-1 0 0,0 0 1 0 0,-1-1 0 0 0,-2 0 0 0 0,0-1-1 0 0,5-20-286 0 0,-9 19 54 0 0,-2-1 0 0 0,0 0 0 0 0,-2 1 0 0 0,0-1 0 0 0,-2 0 0 0 0,-1 0 0 0 0,-2-7-54 0 0,1 24-69 0 0,0 0 0 0 0,-1-1 1 0 0,-1 1-1 0 0,1 0 0 0 0,-1 0 1 0 0,-1 0-1 0 0,0 1 0 0 0,0-1 1 0 0,-1 1-1 0 0,0 0 1 0 0,-1 0-1 0 0,0 0 0 0 0,0 1 1 0 0,-1 0-1 0 0,0 0 0 0 0,-1 1 1 0 0,1 0-1 0 0,-1 0 0 0 0,-1 1 1 0 0,1 0-1 0 0,-1 0 0 0 0,0 1 1 0 0,0 0-1 0 0,-1 1 0 0 0,1 0 1 0 0,-1 0-1 0 0,0 1 0 0 0,0 0 1 0 0,-1 1-1 0 0,1 0 1 0 0,0 1-1 0 0,-1 0 0 0 0,1 1 1 0 0,-1 0-1 0 0,1 0 0 0 0,0 1 1 0 0,-1 0-1 0 0,1 1 0 0 0,0 0 1 0 0,0 1-1 0 0,0 0 0 0 0,0 1 1 0 0,0 0-1 0 0,-1 1 69 0 0,-6 4-148 0 0,0 0 0 0 0,1 1-1 0 0,0 1 1 0 0,1 1 0 0 0,1 0 0 0 0,-1 0 0 0 0,2 2-1 0 0,-2 1 149 0 0,14-13-96 0 0,14-4 222 0 0,86-72 1948 0 0,249-277-579 0 0,-295 292-1119 0 0,-1-2 0 0 0,-4-3 0 0 0,35-60-376 0 0,-45 68 693 0 0,-37 55-521 0 0,-1 1-58 0 0,0 0-104 0 0,25 304-352 0 0,-2-80 329 0 0,10-1 0 0 0,53 183 13 0 0,-58-299 9 0 0,-5 2 0 0 0,-4 1-1 0 0,-6 0 1 0 0,0 104-9 0 0,-12-196 86 0 0,-1 0 0 0 0,-1 0-1 0 0,-1 0 1 0 0,-1 0 0 0 0,0-1 0 0 0,-1 1 0 0 0,-1-1 0 0 0,-1 0 0 0 0,0 0-1 0 0,-1-1 1 0 0,-1 1 0 0 0,0-2 0 0 0,-2 1 0 0 0,1-1 0 0 0,-2-1 0 0 0,-1 1-86 0 0,10-12 40 0 0,-1-1 0 0 0,1 1 0 0 0,-1-1 0 0 0,0 0 0 0 0,1 0 0 0 0,-1-1 0 0 0,0 1 0 0 0,0 0 0 0 0,-1-1 0 0 0,1 0 0 0 0,0 0 0 0 0,0 0 0 0 0,-1 0 0 0 0,1 0 0 0 0,0-1 0 0 0,-1 1 0 0 0,1-1 0 0 0,-1 0 0 0 0,1 0 0 0 0,0 0 0 0 0,-1-1 0 0 0,1 1 0 0 0,-1-1 0 0 0,1 0 0 0 0,0 0 0 0 0,-1 0 0 0 0,1 0 0 0 0,0 0 0 0 0,0-1 0 0 0,0 1 0 0 0,0-1 0 0 0,0 0 0 0 0,0 0 0 0 0,1 0 0 0 0,-1 0 0 0 0,1-1 0 0 0,-1 1 0 0 0,1-1 0 0 0,0 0 0 0 0,0 1 0 0 0,0-1 0 0 0,0 0 0 0 0,1 0 0 0 0,-2-3-40 0 0,-8-19-57 0 0,1 0 0 0 0,1-1 0 0 0,1 0 0 0 0,2 0 0 0 0,1-1 0 0 0,0 1 1 0 0,2-1-1 0 0,2 0 0 0 0,0 0 0 0 0,2 0 0 0 0,2-14 57 0 0,-3 28-28 0 0,3-43-448 0 0,3 1 0 0 0,2-1-1 0 0,3 1 1 0 0,1 1-1 0 0,4 0 1 0 0,17-41 476 0 0,83-167-8728 0 0,-86 206 2749 0 0,-10 19-498 0 0</inkml:trace>
  <inkml:trace contextRef="#ctx0" brushRef="#br0" timeOffset="12749.001">2554 4205 7442 0 0,'0'0'1113'0'0,"0"0"-619"0"0,0 0-180 0 0,0 0 221 0 0,0 0 399 0 0,0 0 381 0 0,0 0 196 0 0,0 0-4 0 0,0 0-167 0 0,0 0-239 0 0,0 0-218 0 0,0 0-156 0 0,0 0-91 0 0,22-39-84 0 0,71-127-56 0 0,50-82 897 0 0,72-112-573 0 0,-182 316-731 0 0,-31 70-606 0 0,-9 344 637 0 0,7-367-118 0 0,0 0 0 0 0,0-1 0 0 0,1 1 0 0 0,-1 0 1 0 0,0-1-1 0 0,1 1 0 0 0,0 0 0 0 0,0-1 0 0 0,0 1 0 0 0,0-1 0 0 0,0 1 0 0 0,0-1 1 0 0,0 0-1 0 0,1 1 0 0 0,-1-1 0 0 0,1 0 0 0 0,0 0 0 0 0,0 0 0 0 0,-1 0 1 0 0,1 0-1 0 0,1-1 0 0 0,-1 1 0 0 0,0 0 0 0 0,0-1 0 0 0,1 0 0 0 0,-1 1 0 0 0,0-1 1 0 0,1 0-1 0 0,-1 0 0 0 0,1-1 0 0 0,0 1 0 0 0,-1 0 0 0 0,1-1 0 0 0,0 1 1 0 0,-1-1-1 0 0,1 0 0 0 0,0 0 0 0 0,-1 0 0 0 0,2-1-2 0 0,5 0 43 0 0,0 0 0 0 0,1-1-1 0 0,-1 0 1 0 0,0 0 0 0 0,0-1 0 0 0,-1-1-1 0 0,1 1 1 0 0,-1-1 0 0 0,1-1 0 0 0,-1 0-1 0 0,0 0-42 0 0,39-32 101 0 0,-1-2 0 0 0,-2-2 0 0 0,-2-2 0 0 0,7-13-101 0 0,-17 21 19 0 0,188-194 92 0 0,-216 226-121 0 0,-4 2 4 0 0,0 0 1 0 0,1 0 0 0 0,-1 0-1 0 0,0 0 1 0 0,0 1-1 0 0,1-1 1 0 0,-1 0 0 0 0,1 0-1 0 0,-1 1 1 0 0,1-1 0 0 0,-1 0-1 0 0,1 1 1 0 0,-1-1 0 0 0,1 0-1 0 0,0 1 1 0 0,-1-1-1 0 0,1 1 1 0 0,0-1 0 0 0,-1 1-1 0 0,1-1 1 0 0,0 1 0 0 0,0 0-1 0 0,0-1 1 0 0,-1 1-1 0 0,1 0 1 0 0,0 0 0 0 0,0-1-1 0 0,0 1 1 0 0,0 0 0 0 0,-1 0-1 0 0,1 0 1 0 0,0 0 0 0 0,0 0-1 0 0,0 0 1 0 0,0 0-1 0 0,0 0 1 0 0,-1 1 0 0 0,1-1-1 0 0,0 0 1 0 0,0 0 0 0 0,0 1-1 0 0,-1-1 1 0 0,1 1 0 0 0,0-1-1 0 0,0 1 1 0 0,-1-1-1 0 0,1 1 1 0 0,0-1 0 0 0,-1 1-1 0 0,1-1 1 0 0,0 1 0 0 0,-1 0-1 0 0,1-1 1 0 0,-1 1 0 0 0,1 0-1 0 0,-1 0 1 0 0,0-1-1 0 0,1 1 1 0 0,-1 0 0 0 0,0 0 5 0 0,-3 243 161 0 0,-5-93-70 0 0,7-148-181 0 0,1 0 1 0 0,-1 0 0 0 0,0 1-1 0 0,1-1 1 0 0,0 0 0 0 0,-1 0-1 0 0,1 0 1 0 0,1 0 0 0 0,-1 1-1 0 0,0-1 1 0 0,1 0 0 0 0,0 0-1 0 0,-1 0 1 0 0,1 0-1 0 0,0 0 1 0 0,1 0 0 0 0,-1 0-1 0 0,0 0 1 0 0,1 0 0 0 0,0-1-1 0 0,0 1 1 0 0,0-1 0 0 0,0 1-1 0 0,0-1 1 0 0,0 0 0 0 0,0 1-1 0 0,1-1 1 0 0,-1 0 0 0 0,1-1-1 0 0,0 1 1 0 0,-1 0-1 0 0,1-1 1 0 0,0 0 0 0 0,0 1-1 0 0,2-1 90 0 0,27-1-4275 0 0,-10 0-3531 0 0,-11 0-797 0 0</inkml:trace>
  <inkml:trace contextRef="#ctx0" brushRef="#br0" timeOffset="13197">4533 3182 9514 0 0,'0'0'1810'0'0,"0"0"-482"0"0,0 0-276 0 0,0 0-88 0 0,0 0-53 0 0,0 0-73 0 0,-35 21-41 0 0,-112 71-63 0 0,67-20 262 0 0,66-55-765 0 0,-13 18 19 0 0,2 1-1 0 0,1 2 1 0 0,2 0 0 0 0,2 1 0 0 0,1 1 0 0 0,-8 29-250 0 0,24-59 22 0 0,0 0 0 0 0,0 1 0 0 0,1-1 0 0 0,1 1 0 0 0,0 0 0 0 0,0 0 0 0 0,1-1 0 0 0,0 1 0 0 0,2 10-22 0 0,0-17 14 0 0,0-1-1 0 0,1 1 1 0 0,0-1 0 0 0,-1 0-1 0 0,1 0 1 0 0,0 0-1 0 0,0 0 1 0 0,1 0-1 0 0,-1-1 1 0 0,0 1-1 0 0,1-1 1 0 0,0 0-1 0 0,-1 0 1 0 0,1-1-1 0 0,0 1 1 0 0,0-1-1 0 0,0 0 1 0 0,0 0-1 0 0,0 0 1 0 0,0 0-1 0 0,1-1 1 0 0,-1 1-1 0 0,0-1 1 0 0,0 0-1 0 0,0 0 1 0 0,1-1-1 0 0,-1 0 1 0 0,0 1-1 0 0,0-1 1 0 0,0 0-1 0 0,0-1 1 0 0,0 1 0 0 0,0-1-1 0 0,-1 0 1 0 0,1 0-1 0 0,0 0 1 0 0,0-1-14 0 0,33-23 120 0 0,-1-1 1 0 0,-1-1 0 0 0,-2-3 0 0 0,-1 0 0 0 0,-2-2 0 0 0,-1-1 0 0 0,-1-2-1 0 0,-1-2-120 0 0,177-262 227 0 0,-184 284-234 0 0,-19 16-27 0 0,-1 5-77 0 0,-11 254 426 0 0,10-253-348 0 0,0 0 1 0 0,1 0 0 0 0,0-1-1 0 0,0 1 1 0 0,0 0 0 0 0,1 0-1 0 0,0-1 1 0 0,0 1 0 0 0,0 0-1 0 0,1-1 1 0 0,0 1-1 0 0,0-1 1 0 0,0 0 0 0 0,1 1-1 0 0,0-1 1 0 0,0 0 0 0 0,0 0-1 0 0,0-1 1 0 0,1 1-1 0 0,0-1 1 0 0,0 0 0 0 0,0 0-1 0 0,0 0 1 0 0,1 0 0 0 0,0-1-1 0 0,-1 0 1 0 0,1 0 0 0 0,0 0-1 0 0,1 0 1 0 0,-1-1-1 0 0,0 0 1 0 0,1 0 0 0 0,-1-1-1 0 0,1 1 1 0 0,0-1 0 0 0,-1 0-1 0 0,3 0 33 0 0,43-11-3428 0 0,-20-6-5531 0 0,-29 15 8042 0 0,6-6-7310 0 0</inkml:trace>
  <inkml:trace contextRef="#ctx0" brushRef="#br0" timeOffset="13601.051">5024 3690 9802 0 0,'0'0'1654'0'0,"0"0"-346"0"0,0 0-141 0 0,0 0-28 0 0,0 0-56 0 0,0 0-36 0 0,0 0-59 0 0,0 0-59 0 0,0 0-90 0 0,0 0-135 0 0,16-36-142 0 0,51-112-138 0 0,94-168 622 0 0,-158 311-977 0 0,5-10-227 0 0,-3 24-450 0 0,-40 193 484 0 0,30-176 117 0 0,3-17 11 0 0,0-1 0 0 0,0 1 0 0 0,1-1 0 0 0,0 1 0 0 0,0-1 0 0 0,1 1 0 0 0,0 0 0 0 0,0-1 1 0 0,1 1-1 0 0,1-1 0 0 0,-1 1 0 0 0,1-1 0 0 0,1 1 0 0 0,-1-1 0 0 0,1 0 0 0 0,3 6-4 0 0,-2-11 72 0 0,1-1 0 0 0,-1 1 1 0 0,0-1-1 0 0,1 0 0 0 0,-1 0 0 0 0,1 0 1 0 0,-1-1-1 0 0,1 1 0 0 0,0-1 1 0 0,0 0-1 0 0,0-1 0 0 0,0 1 0 0 0,-1-1 1 0 0,1 0-1 0 0,0 0 0 0 0,0 0 1 0 0,0-1-1 0 0,0 0 0 0 0,0 0 0 0 0,0 0 1 0 0,-1 0-1 0 0,1-1 0 0 0,-1 0 1 0 0,1 0-1 0 0,-1 0 0 0 0,1 0 1 0 0,-1-1-1 0 0,0 0 0 0 0,0 0 0 0 0,0 0 1 0 0,-1 0-1 0 0,1 0 0 0 0,-1-1 1 0 0,3-3-73 0 0,91-132 970 0 0,-66 87-1038 0 0,-22 38-436 0 0,35-54-1145 0 0,-27 46-1873 0 0,1 1-3323 0 0,-10 13-4212 0 0</inkml:trace>
  <inkml:trace contextRef="#ctx0" brushRef="#br0" timeOffset="14412.954">5838 3090 11210 0 0,'0'0'2001'0'0,"0"0"-209"0"0,0 0-145 0 0,0 0-192 0 0,0 0-249 0 0,0 0-247 0 0,0 0-167 0 0,0 0-175 0 0,0 0-166 0 0,0 0-130 0 0,0 0-127 0 0,0 0-66 0 0,0 0-48 0 0,-9 8-40 0 0,-29 27-11 0 0,6 35 7 0 0,26-47-22 0 0,0-3-22 0 0,0 0 1 0 0,2 1-1 0 0,0-1 1 0 0,2 1 0 0 0,0 0-1 0 0,1 13 8 0 0,1-27-13 0 0,0-1 1 0 0,1 0-1 0 0,-1 0 0 0 0,2 1 0 0 0,-1-1 0 0 0,0 0 1 0 0,1 0-1 0 0,0 0 0 0 0,1 0 0 0 0,-1-1 0 0 0,1 1 1 0 0,0 0-1 0 0,1-1 0 0 0,-1 0 0 0 0,1 0 0 0 0,0 0 1 0 0,0 0-1 0 0,1-1 0 0 0,-1 0 0 0 0,1 0 0 0 0,0 0 1 0 0,0 0-1 0 0,5 2 13 0 0,-7-4 17 0 0,-1-1 1 0 0,1 0-1 0 0,0 0 1 0 0,0 0-1 0 0,0 0 0 0 0,-1 0 1 0 0,1 0-1 0 0,0-1 1 0 0,0 1-1 0 0,0-1 1 0 0,0 0-1 0 0,0 0 0 0 0,0 0 1 0 0,0 0-1 0 0,0-1 1 0 0,0 1-1 0 0,0-1 1 0 0,0 0-1 0 0,0 0 1 0 0,0 0-1 0 0,0 0 0 0 0,0 0 1 0 0,-1 0-1 0 0,1-1 1 0 0,-1 0-1 0 0,1 1 1 0 0,-1-1-1 0 0,1 0 0 0 0,0-1-17 0 0,54-75 792 0 0,-47 62-713 0 0,116-183 739 0 0,-16 39-522 0 0,-84 108-19 0 0,-25 52-214 0 0,-1 0 41 0 0,0 0 14 0 0,3 67 484 0 0,29 36-586 0 0,-5-21-90 0 0,-3 0 0 0 0,-4 2 0 0 0,-4 0 0 0 0,3 51 74 0 0,-15-83-47 0 0,-1 0-1 0 0,-3 1 1 0 0,-3 0 0 0 0,-1-1-1 0 0,-3 0 1 0 0,-2 0-1 0 0,-2-1 1 0 0,-14 36 47 0 0,10-46 38 0 0,-2-2 0 0 0,-2 0 0 0 0,-1 0 1 0 0,-2-2-1 0 0,-2-1 0 0 0,-1-1 0 0 0,-24 25-38 0 0,45-55 20 0 0,0 0 0 0 0,0-1 0 0 0,-1 1 0 0 0,0-1 0 0 0,0-1 0 0 0,0 1 0 0 0,0-1 1 0 0,-1 1-1 0 0,1-1 0 0 0,-1-1 0 0 0,0 1 0 0 0,0-1 0 0 0,0 0 0 0 0,0-1 0 0 0,0 1 0 0 0,-3-1-20 0 0,1-50 71 0 0,11 11-110 0 0,2 0 0 0 0,2 0 1 0 0,1 0-1 0 0,2 1 0 0 0,1 0 0 0 0,10-19 39 0 0,10-36-307 0 0,60-152-2072 0 0,-7 95-4244 0 0,-62 117 160 0 0,-6 8-3819 0 0</inkml:trace>
  <inkml:trace contextRef="#ctx0" brushRef="#br0" timeOffset="9442.055">8730 1348 1936 0 0,'0'0'3664'0'0,"0"0"-1940"0"0,0 0-521 0 0,0 0 65 0 0,0 0 111 0 0,0 0 10 0 0,0 0-22 0 0,0 0-99 0 0,0 0-161 0 0,0 0-167 0 0,0 0-173 0 0,-2-9-139 0 0,-2-6-290 0 0,1 0 0 0 0,1 0 0 0 0,0 0 0 0 0,1 0 0 0 0,1 0 0 0 0,1 0 0 0 0,0 0 1 0 0,1-3-339 0 0,9-30 202 0 0,2 2-1 0 0,2-1 1 0 0,2 2 0 0 0,2 0 0 0 0,2 1 0 0 0,2 1 0 0 0,26-36-202 0 0,-16 45-395 0 0,-26 61-338 0 0,24 134 1028 0 0,-30-158-276 0 0,-1-1 1 0 0,1 1-1 0 0,0-1 1 0 0,0 0-1 0 0,0 1 0 0 0,0-1 1 0 0,0 0-1 0 0,0 0 1 0 0,1 0-1 0 0,-1 0 1 0 0,1 0-1 0 0,-1 0 1 0 0,1 0-1 0 0,0 0 1 0 0,0-1-1 0 0,0 1 0 0 0,0-1 1 0 0,0 1-1 0 0,0-1 1 0 0,0 0-1 0 0,0 0 1 0 0,0 0-1 0 0,1 0 1 0 0,-1 0-1 0 0,0 0 1 0 0,1-1-1 0 0,-1 1 0 0 0,1-1 1 0 0,-1 0-1 0 0,1 1 1 0 0,-1-1-1 0 0,0 0 1 0 0,1-1-1 0 0,-1 1 1 0 0,1 0-1 0 0,-1-1 1 0 0,1 1-1 0 0,-1-1 0 0 0,0 0 1 0 0,1 0-1 0 0,-1 0 1 0 0,0 0-1 0 0,0 0 1 0 0,0 0-1 0 0,1-1 1 0 0,-1 1-1 0 0,-1-1 1 0 0,1 1-1 0 0,0-1 1 0 0,0 0-1 0 0,0 1 0 0 0,-1-1 1 0 0,1 0-1 0 0,-1 0 1 0 0,0-1-1 0 0,1 0-19 0 0,214-223 504 0 0,-186 192-493 0 0,-23 25-22 0 0,0 1 0 0 0,0-1-1 0 0,1 2 1 0 0,-1-1 0 0 0,2 1 0 0 0,-1 0-1 0 0,1 1 1 0 0,0 0 0 0 0,6-3 11 0 0,-13 10-31 0 0,-1-1 0 0 0,0 1 1 0 0,1-1-1 0 0,-1 1 0 0 0,0 0 1 0 0,1 0-1 0 0,-1 0 0 0 0,0 0 1 0 0,0 0-1 0 0,0 0 0 0 0,0 0 1 0 0,0 0-1 0 0,0 0 0 0 0,0 0 1 0 0,0 1-1 0 0,0-1 0 0 0,0 0 1 0 0,-1 1-1 0 0,1-1 0 0 0,0 0 1 0 0,-1 1-1 0 0,0-1 0 0 0,1 1 1 0 0,-1-1-1 0 0,0 1 0 0 0,1-1 1 0 0,-1 1-1 0 0,0-1 0 0 0,0 1 1 0 0,0-1-1 0 0,-1 1 31 0 0,3 4-3 0 0,37 211 286 0 0,-38-214-379 0 0,0-1 0 0 0,0 1 0 0 0,0-1 0 0 0,1 0 0 0 0,-1 1 0 0 0,1-1 0 0 0,-1 0 1 0 0,1 0-1 0 0,0 0 0 0 0,0 0 0 0 0,0 0 0 0 0,0 0 0 0 0,0-1 0 0 0,0 1 0 0 0,1-1 0 0 0,-1 1 0 0 0,1-1 0 0 0,-1 0 0 0 0,1 0 1 0 0,-1 0-1 0 0,1 0 0 0 0,-1-1 0 0 0,1 1 0 0 0,0-1 0 0 0,1 1 96 0 0,46 1-8852 0 0,-39-2 5191 0 0,1 0-4185 0 0</inkml:trace>
  <inkml:trace contextRef="#ctx0" brushRef="#br0" timeOffset="9826.399">10100 568 10922 0 0,'0'0'768'0'0,"0"0"41"0"0,0 0 52 0 0,0 0 67 0 0,0 0 29 0 0,0 0-27 0 0,-34 24-28 0 0,-104 76-43 0 0,51-21 549 0 0,3 53-202 0 0,82-130-1206 0 0,1 0 0 0 0,0 1 0 0 0,0-1 0 0 0,0 1 0 0 0,0-1 1 0 0,1 1-1 0 0,-1-1 0 0 0,1 1 0 0 0,-1-1 0 0 0,1 1 0 0 0,0 0 1 0 0,0-1-1 0 0,0 1 0 0 0,0 0 0 0 0,1-1 0 0 0,-1 1 0 0 0,1-1 0 0 0,-1 1 1 0 0,1-1-1 0 0,0 1 0 0 0,0-1 0 0 0,0 1 0 0 0,0-1 0 0 0,1 0 0 0 0,-1 1 1 0 0,1-1-1 0 0,-1 0 0 0 0,1 0 0 0 0,0 0 0 0 0,0 0 0 0 0,-1-1 0 0 0,1 1 1 0 0,1 0-1 0 0,-1-1 0 0 0,0 1 0 0 0,0-1 0 0 0,1 0 0 0 0,-1 0 1 0 0,0 0-1 0 0,1 0 0 0 0,-1 0 0 0 0,1 0 0 0 0,-1-1 0 0 0,1 1 0 0 0,0-1 0 0 0,6 0 118 0 0,-1 0-1 0 0,1 0 0 0 0,0-1 0 0 0,-1 0 1 0 0,1-1-1 0 0,-1 0 0 0 0,1 0 0 0 0,-1-1 0 0 0,0 0 1 0 0,0-1-1 0 0,0 1 0 0 0,0-1 0 0 0,-1-1 1 0 0,0 0-1 0 0,0 0 0 0 0,0 0 0 0 0,2-2-117 0 0,107-114 697 0 0,-95 96-635 0 0,48-37-166 0 0,-54 105-945 0 0,-14-39 944 0 0,0-1 0 0 0,-1 1 0 0 0,1 0 0 0 0,1 0 0 0 0,-1-1 0 0 0,0 1 0 0 0,1-1 0 0 0,0 1 0 0 0,0-1-1 0 0,0 0 1 0 0,0 0 0 0 0,0 0 0 0 0,1 0 0 0 0,-1 0 0 0 0,1 0 0 0 0,0-1 0 0 0,0 1 0 0 0,0-1 0 0 0,0 0-1 0 0,0 0 1 0 0,1 0 0 0 0,-1 0 0 0 0,1-1 0 0 0,-1 1 0 0 0,1-1 0 0 0,-1 0 0 0 0,1 0 0 0 0,0 0 0 0 0,0 0-1 0 0,-1-1 1 0 0,5 1 105 0 0,5-1-1642 0 0,20-1-7762 0 0,-24-2 1553 0 0</inkml:trace>
  <inkml:trace contextRef="#ctx0" brushRef="#br0" timeOffset="10459.15">10584 557 11690 0 0,'0'0'610'0'0,"0"0"-101"0"0,0 0 92 0 0,0 0 152 0 0,0 0 46 0 0,0 0-83 0 0,0 0-123 0 0,0 0-119 0 0,0 0-111 0 0,-21 33-102 0 0,-64 103-101 0 0,61-73-23 0 0,25-52-106 0 0,-1-6-5 0 0,0 1 0 0 0,0 0-1 0 0,0-1 1 0 0,1 1 0 0 0,0 0 0 0 0,0-1-1 0 0,0 1 1 0 0,1-1 0 0 0,0 1 0 0 0,0-1 0 0 0,0 0-1 0 0,1 0 1 0 0,-1 0 0 0 0,1 0 0 0 0,1 0-1 0 0,-1-1 1 0 0,0 1 0 0 0,1-1 0 0 0,0 0-1 0 0,0 0 1 0 0,1 0 0 0 0,-1 0 0 0 0,1-1-1 0 0,-1 0 1 0 0,3 1-26 0 0,6 1 207 0 0,1 0-1 0 0,0-1 0 0 0,0-1 1 0 0,0 0-1 0 0,0-1 0 0 0,0 0 1 0 0,1-1-1 0 0,-1-1 0 0 0,1 0 1 0 0,-1-1-1 0 0,1 0 1 0 0,-1-2-1 0 0,0 1 0 0 0,0-2 1 0 0,0 0-207 0 0,17-8 223 0 0,-1-2 0 0 0,0-1 0 0 0,-1-1 0 0 0,-1-1 1 0 0,0-2-1 0 0,-2-1 0 0 0,0-1 0 0 0,-1-1 0 0 0,-2-1 0 0 0,0-1 1 0 0,-1-1-1 0 0,-2-1 0 0 0,0-1 0 0 0,5-12-223 0 0,-8 18-1 0 0,0 0 0 0 0,-2-1 0 0 0,0-1 0 0 0,-2 0 0 0 0,0-1 0 0 0,-2 0 0 0 0,-1-1 0 0 0,0 0 0 0 0,-2-1 0 0 0,-1 0 0 0 0,-1 0 0 0 0,-1-1 0 0 0,-2 1 0 0 0,0-1 0 0 0,-2 0 0 0 0,-1 0 0 0 0,-1 0 0 0 0,-2-3 1 0 0,2 23-37 0 0,-1 0 1 0 0,1 0-1 0 0,-2 1 1 0 0,1-1-1 0 0,-1 0 1 0 0,0 1 0 0 0,0 0-1 0 0,-1 0 1 0 0,1 0-1 0 0,-1 0 1 0 0,-1 0-1 0 0,1 1 1 0 0,-1 0-1 0 0,0 0 1 0 0,0 0 0 0 0,-1 0-1 0 0,1 1 1 0 0,-1 0-1 0 0,0 0 1 0 0,0 0-1 0 0,-1 1 1 0 0,1 0-1 0 0,0 1 1 0 0,-1-1 0 0 0,0 1-1 0 0,0 0 1 0 0,0 1-1 0 0,0-1 1 0 0,0 1-1 0 0,0 1 1 0 0,0 0 0 0 0,0 0-1 0 0,0 0 1 0 0,-3 1 36 0 0,-9 4-60 0 0,0 1 0 0 0,0 0 0 0 0,1 2 1 0 0,0 0-1 0 0,1 1 0 0 0,-1 1 0 0 0,2 1 0 0 0,-1 0 1 0 0,2 1-1 0 0,0 0 0 0 0,0 2 0 0 0,1 0 1 0 0,1 0-1 0 0,0 1 0 0 0,1 1 0 0 0,0 0 1 0 0,2 0-1 0 0,0 1 0 0 0,1 1 0 0 0,0 0 0 0 0,2 0 1 0 0,-6 19 59 0 0,7-24-20 0 0,2 0 0 0 0,-1 0 0 0 0,2 0 0 0 0,-1 1 0 0 0,2-1 1 0 0,0 1-1 0 0,1 0 0 0 0,0 0 0 0 0,1 0 0 0 0,0 0 0 0 0,1-1 1 0 0,1 1-1 0 0,0 0 0 0 0,1-1 0 0 0,1 1 0 0 0,0-1 0 0 0,1 0 0 0 0,0 0 1 0 0,0 0-1 0 0,2-1 0 0 0,0 0 0 0 0,0 0 0 0 0,1-1 0 0 0,0 0 1 0 0,3 2 19 0 0,2-1 50 0 0,0-1 1 0 0,1-1 0 0 0,1 0 0 0 0,0-1 0 0 0,0 0-1 0 0,0-2 1 0 0,1 1 0 0 0,0-2 0 0 0,1 0 0 0 0,0-1 0 0 0,0-1-1 0 0,0 0 1 0 0,0-1 0 0 0,0-1 0 0 0,1-1 0 0 0,3 0-51 0 0,12-1 211 0 0,0-2 1 0 0,0-1 0 0 0,0-1 0 0 0,-1-1-1 0 0,0-2 1 0 0,0-2 0 0 0,-1-1 0 0 0,9-4-212 0 0,-8 1 125 0 0,-1-1 0 0 0,0-1 0 0 0,-1-2 0 0 0,-1-1 0 0 0,0-2 0 0 0,-1 0 0 0 0,-2-2 1 0 0,0-1-1 0 0,-1-1 0 0 0,20-25-125 0 0,-39 41 41 0 0,1-1 0 0 0,-1 0 0 0 0,0 0 1 0 0,-1 0-1 0 0,0-1 0 0 0,-1 0 0 0 0,0 0 1 0 0,0 0-1 0 0,-1 0 0 0 0,0-1 0 0 0,-1 1 1 0 0,0-1-1 0 0,-1 1 0 0 0,0-11-41 0 0,-2 19-12 0 0,0 1-1 0 0,0 0 0 0 0,-1 0 1 0 0,1 0-1 0 0,-1-1 0 0 0,1 1 1 0 0,-1 1-1 0 0,0-1 1 0 0,1 0-1 0 0,-1 0 0 0 0,0 1 1 0 0,0-1-1 0 0,1 1 0 0 0,-1-1 1 0 0,0 1-1 0 0,0 0 1 0 0,0-1-1 0 0,0 1 0 0 0,1 0 1 0 0,-1 0-1 0 0,0 1 1 0 0,0-1-1 0 0,0 0 0 0 0,0 1 1 0 0,1-1-1 0 0,-1 1 0 0 0,0-1 1 0 0,-1 1 12 0 0,-9 5-48 0 0,0-1 1 0 0,1 2-1 0 0,-1-1 1 0 0,1 2-1 0 0,1-1 1 0 0,-1 2-1 0 0,1-1 1 0 0,0 1-1 0 0,1 1 1 0 0,0 0-1 0 0,1 0 48 0 0,-8 8-48 0 0,2 0-1 0 0,0 1 1 0 0,1 1 0 0 0,1 0-1 0 0,0 0 1 0 0,2 1 0 0 0,1 1-1 0 0,0-1 1 0 0,2 2 0 0 0,0-1-1 0 0,2 1 1 0 0,0 0 0 0 0,2 0-1 0 0,0 0 1 0 0,2 0 0 0 0,0 1-1 0 0,3 16 49 0 0,-1-34-9 0 0,0 0-1 0 0,0 0 1 0 0,1 0-1 0 0,0 0 0 0 0,0 0 1 0 0,1 0-1 0 0,-1 0 0 0 0,1-1 1 0 0,0 1-1 0 0,1-1 1 0 0,0 0-1 0 0,-1 0 0 0 0,2 0 1 0 0,-1-1-1 0 0,0 0 0 0 0,1 1 1 0 0,0-1-1 0 0,0-1 0 0 0,0 1 1 0 0,0-1-1 0 0,1 0 1 0 0,-1 0-1 0 0,1 0 0 0 0,0-1 1 0 0,0 0-1 0 0,0 0 0 0 0,2 0 10 0 0,18 4-17 0 0,0-1 0 0 0,1-2 0 0 0,0 0 0 0 0,0-2 0 0 0,18-1 17 0 0,126-22-1413 0 0,-60-7-6940 0 0,-77 18-3057 0 0</inkml:trace>
  <inkml:trace contextRef="#ctx0" brushRef="#br0" timeOffset="27879.171">7902 2887 5953 0 0,'0'0'627'0'0,"0"0"23"0"0,0 0 222 0 0,0 0 277 0 0,0 0 144 0 0,0 0-49 0 0,0 0-164 0 0,0 0-174 0 0,0 0-137 0 0,0 0-118 0 0,0 0-104 0 0,-27 19-91 0 0,-82 60-77 0 0,36-15 926 0 0,72-64-1300 0 0,1 1 1 0 0,-1-1-1 0 0,1 0 0 0 0,-1 1 0 0 0,1-1 1 0 0,-1 0-1 0 0,1 1 0 0 0,-1-1 0 0 0,1 1 1 0 0,0-1-1 0 0,-1 1 0 0 0,1-1 0 0 0,0 1 1 0 0,0-1-1 0 0,-1 1 0 0 0,1-1 0 0 0,0 1 1 0 0,0-1-1 0 0,0 1 0 0 0,-1-1 0 0 0,1 1 0 0 0,0-1 1 0 0,0 1-1 0 0,0 0 0 0 0,0-1 0 0 0,0 1 1 0 0,0-1-1 0 0,0 1 0 0 0,0-1 0 0 0,1 1 1 0 0,-1 0-1 0 0,0-1 0 0 0,0 1 0 0 0,0-1 1 0 0,0 1-1 0 0,1-1 0 0 0,-1 1 0 0 0,0-1 1 0 0,1 1-1 0 0,-1-1 0 0 0,0 0 0 0 0,1 1 1 0 0,-1-1-1 0 0,1 1 0 0 0,-1-1 0 0 0,0 0 1 0 0,1 1-1 0 0,-1-1 0 0 0,1 0 0 0 0,-1 1 1 0 0,1-1-1 0 0,-1 0 0 0 0,1 0 0 0 0,0 1-5 0 0,39 9 196 0 0,-24-7-119 0 0,2 1 5 0 0,-11-3-49 0 0,-1-1 1 0 0,1 0 0 0 0,-1 1 0 0 0,0 1-1 0 0,1-1 1 0 0,-1 1 0 0 0,0 0 0 0 0,0 0-1 0 0,0 1 1 0 0,0-1 0 0 0,0 1 0 0 0,-1 1-1 0 0,1-1 1 0 0,-1 1 0 0 0,0 0 0 0 0,0 0-1 0 0,0 0 1 0 0,-1 1 0 0 0,1 0 0 0 0,-1 0 0 0 0,0 0-1 0 0,-1 0 1 0 0,1 1 0 0 0,-1 0 0 0 0,0-1-1 0 0,0 1 1 0 0,-1 0 0 0 0,0 0 0 0 0,0 1-1 0 0,0-1 1 0 0,-1 0 0 0 0,0 1-34 0 0,-3 8 144 0 0,-2 0 0 0 0,0 0-1 0 0,0 0 1 0 0,-1 0 0 0 0,-1-1 0 0 0,-1 0 0 0 0,0 0-1 0 0,-1 0 1 0 0,0-1 0 0 0,-1-1 0 0 0,0 1 0 0 0,-1-1 0 0 0,-1-1-1 0 0,1 0 1 0 0,-2 0 0 0 0,0-1 0 0 0,0 0 0 0 0,-7 2-144 0 0,-29 32 111 0 0,-35 18-483 0 0,108-87-6780 0 0,12-10-748 0 0,-20 22 1025 0 0</inkml:trace>
  <inkml:trace contextRef="#ctx0" brushRef="#br0" timeOffset="28365.631">8176 3476 6353 0 0,'0'0'2601'0'0,"0"0"-531"0"0,0 0-325 0 0,0 0-70 0 0,0 0-68 0 0,0 0-80 0 0,0 0-168 0 0,0 0-169 0 0,0 0-180 0 0,0 0-201 0 0,0 0-169 0 0,0 0-156 0 0,20-18-134 0 0,63-59-105 0 0,94-118 309 0 0,-148 166-518 0 0,9-11-3 0 0,3 2-1 0 0,0 1 1 0 0,3 2-1 0 0,9-3-32 0 0,-52 37-7 0 0,-1 0 0 0 0,1 0 0 0 0,0 1-1 0 0,0-1 1 0 0,-1 0 0 0 0,1 1 0 0 0,0-1-1 0 0,0 1 1 0 0,0-1 0 0 0,0 1 0 0 0,0-1 0 0 0,0 1-1 0 0,0 0 1 0 0,0 0 0 0 0,0-1 0 0 0,0 1-1 0 0,0 0 1 0 0,0 0 0 0 0,0 0 0 0 0,0 0 0 0 0,0 0-1 0 0,0 0 1 0 0,0 0 0 0 0,0 0 0 0 0,0 1-1 0 0,0-1 1 0 0,0 0 0 0 0,0 1 0 0 0,0-1 0 0 0,0 0-1 0 0,0 1 1 0 0,0-1 0 0 0,0 1 0 0 0,0 0-1 0 0,0-1 1 0 0,0 1 0 0 0,-1 0 0 0 0,1-1 0 0 0,0 1-1 0 0,-1 0 1 0 0,1 0 0 0 0,0 0 0 0 0,-1 0 0 0 0,1-1-1 0 0,-1 1 1 0 0,1 0 0 0 0,-1 0 0 0 0,0 0-1 0 0,1 0 1 0 0,-1 0 0 0 0,0 0 0 0 0,0 0 0 0 0,0 0-1 0 0,1 0 1 0 0,-1 1 0 0 0,0-1 0 0 0,0 0-1 0 0,-1 0 1 0 0,1 0 0 0 0,0 0 0 0 0,0 0 0 0 0,0 0-1 0 0,-1 0 1 0 0,1 0 0 0 0,-1 0 0 0 0,1 0-1 0 0,0 0 1 0 0,-1-1 0 0 0,0 1 0 0 0,0 1 7 0 0,-31 232 109 0 0,31-232-107 0 0,1-1 0 0 0,0 0 0 0 0,-1 1 0 0 0,1-1 0 0 0,0 1 0 0 0,0-1 0 0 0,0 0 0 0 0,0 1-1 0 0,0-1 1 0 0,1 0 0 0 0,-1 1 0 0 0,0-1 0 0 0,1 1 0 0 0,-1-1 0 0 0,1 0 0 0 0,-1 0 0 0 0,1 1 0 0 0,0-1 0 0 0,-1 0 0 0 0,1 0 0 0 0,0 0 0 0 0,0 1 0 0 0,0-1-1 0 0,0 0 1 0 0,0 0 0 0 0,0-1 0 0 0,0 1 0 0 0,0 0 0 0 0,0 0 0 0 0,0 0 0 0 0,1-1 0 0 0,-1 1 0 0 0,0-1 0 0 0,0 1 0 0 0,1-1 0 0 0,-1 1 0 0 0,0-1-1 0 0,1 0 1 0 0,-1 1 0 0 0,1-1 0 0 0,-1 0 0 0 0,0 0 0 0 0,1 0 0 0 0,-1 0 0 0 0,1 0 0 0 0,-1-1 0 0 0,2 1-2 0 0,13-2 51 0 0,1-1 1 0 0,-1-1 0 0 0,0 0-1 0 0,0-1 1 0 0,0-1 0 0 0,-1-1-1 0 0,0 0 1 0 0,0 0 0 0 0,0-2-1 0 0,-1 0 1 0 0,5-4-52 0 0,45-25 33 0 0,-44 27-30 0 0,65-19-356 0 0,-84 32 335 0 0,1-1 0 0 0,-1 1 0 0 0,0-1 0 0 0,0 1 1 0 0,0-1-1 0 0,0 1 0 0 0,0 0 0 0 0,0 0 1 0 0,0 0-1 0 0,-1-1 0 0 0,1 1 0 0 0,0 0 0 0 0,-1 0 1 0 0,0 0-1 0 0,1 0 0 0 0,-1 0 0 0 0,0 0 1 0 0,0 0-1 0 0,0 0 0 0 0,0 0 0 0 0,-1 0 1 0 0,1 0-1 0 0,0 0 0 0 0,-1 0 18 0 0,1 4-27 0 0,-1-5-55 0 0,1 0 0 0 0,-1 0-1 0 0,1 1 1 0 0,0-1 0 0 0,-1 0 0 0 0,1 1-1 0 0,0-1 1 0 0,0 1 0 0 0,0-1 0 0 0,0 0-1 0 0,0 1 1 0 0,0-1 0 0 0,0 0-1 0 0,1 1 1 0 0,-1-1 0 0 0,0 0 0 0 0,1 1-1 0 0,-1-1 1 0 0,1 0 0 0 0,-1 0 0 0 0,1 0-1 0 0,0 1 1 0 0,0-1 0 0 0,-1 0 0 0 0,1 0-1 0 0,0 0 1 0 0,0 0 0 0 0,0 0 0 0 0,0 0-1 0 0,0 0 1 0 0,0-1 0 0 0,0 1 0 0 0,1 0-1 0 0,-1 0 1 0 0,0-1 0 0 0,0 1 0 0 0,1-1-1 0 0,-1 1 1 0 0,0-1 0 0 0,0 0-1 0 0,1 1 1 0 0,-1-1 0 0 0,1 0 0 0 0,-1 0-1 0 0,0 0 1 0 0,1 0 0 0 0,-1 0 82 0 0,4 0-808 0 0,27-2-4386 0 0,-10-4-2323 0 0,-9-1 1025 0 0</inkml:trace>
  <inkml:trace contextRef="#ctx0" brushRef="#br0" timeOffset="29215.144">9710 2895 7362 0 0,'0'0'2651'0'0,"0"0"-1112"0"0,0 0-267 0 0,0 0 87 0 0,0 0 16 0 0,0 0-103 0 0,0 0-129 0 0,0 0-132 0 0,-32 15-128 0 0,-99 49-147 0 0,13 15 571 0 0,98-63-1219 0 0,0 1 0 0 0,1 1 0 0 0,1 1 0 0 0,0 0 0 0 0,1 1 0 0 0,-2 6-88 0 0,17-24-8 0 0,1 0 1 0 0,-1-1-1 0 0,1 1 0 0 0,0 0 0 0 0,0-1 0 0 0,0 1 1 0 0,0 0-1 0 0,0 0 0 0 0,0 0 0 0 0,0 0 1 0 0,0 0-1 0 0,1 0 0 0 0,-1 0 0 0 0,1 0 1 0 0,0 0-1 0 0,-1 0 0 0 0,1 1 0 0 0,0-1 0 0 0,0 0 1 0 0,1 0-1 0 0,-1 0 0 0 0,0 0 0 0 0,1 0 1 0 0,-1 0-1 0 0,1 0 0 0 0,-1 0 0 0 0,1 0 0 0 0,0 0 1 0 0,0 0-1 0 0,0 0 0 0 0,0 0 0 0 0,1 0 1 0 0,-1-1-1 0 0,0 1 0 0 0,1 0 0 0 0,-1-1 0 0 0,1 1 1 0 0,-1-1-1 0 0,1 0 0 0 0,0 1 0 0 0,-1-1 1 0 0,1 0-1 0 0,0 0 0 0 0,0 0 0 0 0,0 0 0 0 0,0-1 1 0 0,0 1-1 0 0,0 0 0 0 0,0-1 0 0 0,0 0 1 0 0,0 1-1 0 0,1-1 0 0 0,0 0 8 0 0,22-1 35 0 0,-1-1 0 0 0,1-1-1 0 0,-1-1 1 0 0,0-1 0 0 0,0-2 0 0 0,0 0 0 0 0,-1-1-1 0 0,0-2 1 0 0,-1 0 0 0 0,0-1 0 0 0,0-2-1 0 0,12-9-34 0 0,203-146 189 0 0,-207 156-410 0 0,-31 39-17 0 0,-26 119 110 0 0,27-143 122 0 0,0 0 1 0 0,-1 0-1 0 0,1 1 1 0 0,1-1 0 0 0,-1 0-1 0 0,0 0 1 0 0,1 1-1 0 0,0-1 1 0 0,0 0 0 0 0,0 0-1 0 0,0 0 1 0 0,0 0-1 0 0,0 0 1 0 0,1 0 0 0 0,0 0-1 0 0,-1 0 1 0 0,1-1-1 0 0,0 1 1 0 0,0-1 0 0 0,1 1-1 0 0,-1-1 1 0 0,0 0-1 0 0,1 0 1 0 0,-1 0-1 0 0,1 0 1 0 0,0 0 0 0 0,0-1-1 0 0,0 1 1 0 0,0-1-1 0 0,0 1 1 0 0,0-1 0 0 0,0 0-1 0 0,0-1 1 0 0,0 1-1 0 0,3 0 6 0 0,4 0 89 0 0,1 0 0 0 0,0 0 0 0 0,-1-1 0 0 0,1-1 0 0 0,-1 0 0 0 0,1 0 0 0 0,-1-1 0 0 0,1 0-1 0 0,-1-1 1 0 0,0 0 0 0 0,0-1 0 0 0,0 0 0 0 0,-1 0 0 0 0,1-1 0 0 0,-1 0 0 0 0,7-6-89 0 0,132-119 1734 0 0,-92 75-1406 0 0,-28 32-351 0 0,-1-2 1 0 0,-1 0-1 0 0,-1-2 0 0 0,-1-1 1 0 0,-2 0-1 0 0,-1-2 0 0 0,-1-1 1 0 0,-1 0-1 0 0,-2-1 0 0 0,-1-1 1 0 0,-2-1-1 0 0,-1 0 0 0 0,7-33 23 0 0,-20 66-19 0 0,1 0-1 0 0,-1 0 0 0 0,1-1 1 0 0,-1 1-1 0 0,0 0 0 0 0,0-1 1 0 0,0 1-1 0 0,1 0 0 0 0,-1-1 1 0 0,-1 1-1 0 0,1 0 0 0 0,0-1 1 0 0,0 1-1 0 0,0 0 0 0 0,-1-1 1 0 0,1 1-1 0 0,-1 0 0 0 0,1-1 1 0 0,-1 1-1 0 0,1 0 0 0 0,-1 0 1 0 0,0 0-1 0 0,1 0 0 0 0,-1-1 1 0 0,0 1-1 0 0,0 0 0 0 0,0 0 1 0 0,0 1-1 0 0,0-1 0 0 0,0 0 1 0 0,0 0-1 0 0,0 0 0 0 0,-1 1 1 0 0,1-1-1 0 0,0 0 0 0 0,0 1 1 0 0,0 0-1 0 0,-1-1 0 0 0,1 1 1 0 0,0-1-1 0 0,-1 1 0 0 0,1 0 1 0 0,0 0-1 0 0,-1 0 0 0 0,1 0 1 0 0,0 0-1 0 0,-1 0 0 0 0,1 0 1 0 0,-1 0-1 0 0,1 1 0 0 0,0-1 1 0 0,0 1-1 0 0,-1-1 0 0 0,1 0 1 0 0,0 1-1 0 0,0 0 0 0 0,-1-1 1 0 0,1 1-1 0 0,0 0 0 0 0,0 0 1 0 0,0 0-1 0 0,0-1 0 0 0,0 2 20 0 0,-17 10-76 0 0,1 0-1 0 0,1 2 0 0 0,0 0 1 0 0,0 1-1 0 0,2 1 0 0 0,0 0 1 0 0,1 1-1 0 0,0 0 0 0 0,1 1 1 0 0,-7 15 76 0 0,7-16-90 0 0,1 2 0 0 0,0-1 1 0 0,1 2-1 0 0,1-1 1 0 0,1 1-1 0 0,1 0 1 0 0,1 1-1 0 0,0 0 1 0 0,2 0-1 0 0,0 0 0 0 0,1 1 1 0 0,2-1-1 0 0,0 19 90 0 0,2-35-30 0 0,0 0 0 0 0,0 0 0 0 0,1 0-1 0 0,0 0 1 0 0,0 0 0 0 0,0 0 0 0 0,1 0-1 0 0,-1-1 1 0 0,1 1 0 0 0,0-1 0 0 0,1 0-1 0 0,-1 0 1 0 0,1 0 0 0 0,0 0 0 0 0,-1 0-1 0 0,2-1 1 0 0,-1 0 0 0 0,0 0 0 0 0,1 0-1 0 0,-1 0 1 0 0,1-1 0 0 0,0 0 0 0 0,0 0-1 0 0,0 0 1 0 0,0 0 0 0 0,0-1 0 0 0,0 0-1 0 0,4 0 31 0 0,5 2 90 0 0,0-2-1 0 0,0 1 1 0 0,1-2-1 0 0,-1 0 1 0 0,0-1-1 0 0,0 0 1 0 0,1-1-1 0 0,-1-1 1 0 0,0 0-1 0 0,2-2-89 0 0,23-9 367 0 0,0-2-1 0 0,-1-1 1 0 0,-1-3 0 0 0,-1 0-1 0 0,0-3 1 0 0,-2-1-1 0 0,-1-1 1 0 0,-1-2-1 0 0,17-18-366 0 0,10-16 134 0 0,-3-3 0 0 0,-2-2 0 0 0,-4-2-1 0 0,8-18-133 0 0,-53 77-20 0 0,-1 4 5 0 0,0 0 1 0 0,0-1-1 0 0,-1 0 0 0 0,1 0 0 0 0,-1 0 1 0 0,-1 0-1 0 0,1 0 0 0 0,-1-1 0 0 0,-1 1 1 0 0,1-1-1 0 0,-1 1 0 0 0,1-7 15 0 0,-2 13-5 0 0,0-1 0 0 0,0 0 0 0 0,-1 0 0 0 0,1 0 0 0 0,0 1 0 0 0,0-1 0 0 0,-1 0 0 0 0,1 0 0 0 0,0 1 0 0 0,-1-1 0 0 0,1 0 1 0 0,-1 1-1 0 0,1-1 0 0 0,-1 0 0 0 0,1 1 0 0 0,-1-1 0 0 0,1 1 0 0 0,-1-1 0 0 0,1 1 0 0 0,-1-1 0 0 0,0 1 0 0 0,1-1 0 0 0,-1 1 0 0 0,0-1 0 0 0,0 1 0 0 0,1 0 0 0 0,-1 0 0 0 0,0-1 0 0 0,0 1 0 0 0,1 0 0 0 0,-1 0 0 0 0,0 0 0 0 0,0 0 0 0 0,0 0 0 0 0,1 0 0 0 0,-1 0 0 0 0,0 0 0 0 0,0 0 0 0 0,0 0 0 0 0,1 0 0 0 0,-1 1 1 0 0,0-1-1 0 0,0 0 0 0 0,1 0 0 0 0,-1 1 0 0 0,0-1 0 0 0,0 1 0 0 0,1-1 0 0 0,-1 1 5 0 0,-40 20-304 0 0,16 2 260 0 0,2 0 0 0 0,1 1-1 0 0,1 1 1 0 0,1 1 0 0 0,1 1-1 0 0,1 1 1 0 0,2 0 0 0 0,1 1-1 0 0,1 1 1 0 0,1 0 0 0 0,2 1 0 0 0,1 1-1 0 0,-2 16 45 0 0,8-38-49 0 0,1-1-1 0 0,0 1 1 0 0,0 0-1 0 0,1 0 1 0 0,1 0 0 0 0,-1 0-1 0 0,2 1 1 0 0,-1-1-1 0 0,2 0 1 0 0,-1 0-1 0 0,1 1 1 0 0,1-1 0 0 0,0 0-1 0 0,0 0 1 0 0,1 0-1 0 0,0 0 1 0 0,1-1-1 0 0,0 1 1 0 0,0-1 0 0 0,1 0-1 0 0,0 0 1 0 0,1-1-1 0 0,0 1 1 0 0,0-1-1 0 0,1-1 1 0 0,0 1 0 0 0,1-1-1 0 0,-1 0 1 0 0,1-1-1 0 0,6 4 50 0 0,89 16-2901 0 0,-68-24-1141 0 0,0-4-3567 0 0,-17-1-793 0 0</inkml:trace>
  <inkml:trace contextRef="#ctx0" brushRef="#br0" timeOffset="30462.977">1229 5509 9754 0 0,'0'0'2523'0'0,"0"0"-2052"0"0,0 0-686 0 0,0 0 45 0 0,0 0 366 0 0,0 0 277 0 0,0 0 139 0 0,0 0 52 0 0,0 0-31 0 0,10 32-83 0 0,33 107-99 0 0,47 193 775 0 0,-52-126-628 0 0,-32-88 901 0 0,-7-117-1412 0 0,0 0-1 0 0,0 0 1 0 0,0-1-1 0 0,-1 1 0 0 0,1 0 1 0 0,0 0-1 0 0,0-1 0 0 0,-1 1 1 0 0,1-1-1 0 0,-1 1 0 0 0,1-1 1 0 0,0 0-1 0 0,-1 1 1 0 0,1-1-1 0 0,-1 0 0 0 0,1 0 1 0 0,0 0-1 0 0,-1 0 0 0 0,1 0 1 0 0,-1 0-1 0 0,1-1 0 0 0,-1 1 1 0 0,1 0-1 0 0,0-1 1 0 0,-1 1-1 0 0,1-1 0 0 0,0 1 1 0 0,-1-1-1 0 0,1 0 0 0 0,0 1 1 0 0,0-1-1 0 0,0 0 0 0 0,-1-1-86 0 0,-4-5 44 0 0,1-2 0 0 0,0 1 0 0 0,0 0 0 0 0,1-1 0 0 0,0 0 0 0 0,1 0 0 0 0,0 0 0 0 0,0-1 0 0 0,1 1 0 0 0,0-1 0 0 0,1 1 0 0 0,0-1-1 0 0,0 0 1 0 0,1 1 0 0 0,0-1 0 0 0,2-7-44 0 0,3-27-21 0 0,2 0 0 0 0,1 0-1 0 0,3 1 1 0 0,2 0 0 0 0,1 1-1 0 0,2 1 1 0 0,2 0 0 0 0,2 1-1 0 0,1 1 1 0 0,2 1 21 0 0,-11 16-5 0 0,14-28-33 0 0,2 1 1 0 0,2 1 0 0 0,3 1 0 0 0,1 2 0 0 0,29-29 37 0 0,-57 68-9 0 0,1-1 1 0 0,-1 1-1 0 0,1 0 0 0 0,1 0 0 0 0,-1 1 1 0 0,1 0-1 0 0,0 0 0 0 0,0 1 0 0 0,0 0 1 0 0,1 0-1 0 0,-1 1 0 0 0,1 0 0 0 0,0 0 1 0 0,0 1-1 0 0,0 1 0 0 0,0-1 1 0 0,0 1-1 0 0,6 1 9 0 0,-10 2-4 0 0,0 1 0 0 0,-1-1 0 0 0,1 1 1 0 0,-1 0-1 0 0,1 1 0 0 0,-1-1 0 0 0,0 1 1 0 0,0 0-1 0 0,-1 0 0 0 0,1 0 0 0 0,-1 1 1 0 0,0-1-1 0 0,0 1 0 0 0,0-1 0 0 0,-1 1 0 0 0,0 0 1 0 0,0 0-1 0 0,0 0 0 0 0,0 1 0 0 0,-1-1 1 0 0,0 0-1 0 0,0 1 0 0 0,0-1 0 0 0,-1 0 0 0 0,0 1 1 0 0,0-1-1 0 0,0 1 0 0 0,0-1 0 0 0,-2 4 4 0 0,1 16 75 0 0,-1 0-1 0 0,-1 0 1 0 0,-2 0-1 0 0,0-1 1 0 0,-1 1-1 0 0,-2-1 1 0 0,-1-1-1 0 0,0 1 0 0 0,-2-1 1 0 0,0-1-1 0 0,-2 0 1 0 0,-1-1-1 0 0,0 0 1 0 0,-1-1-1 0 0,-2-1 1 0 0,0 0-1 0 0,-18 15-74 0 0,29-28 1 0 0,-5 7-16 0 0,0 0 1 0 0,0-1 0 0 0,-1 0-1 0 0,-1-1 1 0 0,0-1-1 0 0,0 0 1 0 0,-1-1 0 0 0,0 0-1 0 0,-1-1 1 0 0,0 0 0 0 0,0-2-1 0 0,-1 1 1 0 0,0-2-1 0 0,0 0 1 0 0,0-1 0 0 0,-4 0 14 0 0,19-4-89 0 0,0 0 1 0 0,-1 0 0 0 0,1 0 0 0 0,0 0 0 0 0,0 0 0 0 0,0-1-1 0 0,-1 1 1 0 0,1 0 0 0 0,0 0 0 0 0,0-1 0 0 0,0 1 0 0 0,0-1 0 0 0,0 1-1 0 0,0-1 1 0 0,0 1 0 0 0,0-1 0 0 0,0 0 0 0 0,0 0 0 0 0,0 1-1 0 0,0-1 1 0 0,0 0 0 0 0,0 0 0 0 0,1 0 0 0 0,-1 0 0 0 0,0 0-1 0 0,1 0 1 0 0,-1 0 0 0 0,0 0 0 0 0,1 0 0 0 0,0 0 0 0 0,-1 0-1 0 0,1-1 1 0 0,0 1 0 0 0,-1 0 0 0 0,1 0 0 0 0,0 0 0 0 0,0 0-1 0 0,0-1 1 0 0,0 1 0 0 0,0 0 0 0 0,0 0 0 0 0,0 0 0 0 0,1-1 0 0 0,-1 1-1 0 0,0 0 1 0 0,1 0 0 0 0,-1 0 0 0 0,1-1 88 0 0,23-53-5968 0 0,-8 30 1043 0 0,-3 8-3134 0 0</inkml:trace>
  <inkml:trace contextRef="#ctx0" brushRef="#br0" timeOffset="31421.25">2517 5225 8434 0 0,'0'0'3224'0'0,"0"0"-2133"0"0,0 0-454 0 0,0 0 196 0 0,0 0 171 0 0,0 0 31 0 0,-35 32-80 0 0,-114 103-92 0 0,51-18 607 0 0,87-102-1267 0 0,-8 12 146 0 0,2 0-1 0 0,0 0 1 0 0,2 2-1 0 0,1 0 0 0 0,-1 7-348 0 0,14-34 8 0 0,0 0 1 0 0,0 0-1 0 0,0 0 0 0 0,0 0 0 0 0,0 0 1 0 0,0 0-1 0 0,1 0 0 0 0,-1 1 0 0 0,1-1 1 0 0,-1 0-1 0 0,1 0 0 0 0,0 1 0 0 0,0-1 0 0 0,0 0 1 0 0,0 0-1 0 0,1 1 0 0 0,-1-1 0 0 0,0 0 1 0 0,1 0-1 0 0,0 1 0 0 0,-1-1 0 0 0,1 0 1 0 0,0 0-1 0 0,0 0 0 0 0,0 0 0 0 0,1 0 0 0 0,-1 0 1 0 0,0 0-1 0 0,1-1 0 0 0,-1 1 0 0 0,1 0 1 0 0,-1-1-1 0 0,1 1 0 0 0,0-1 0 0 0,0 0 0 0 0,0 1 1 0 0,0-1-1 0 0,0 0 0 0 0,0 0 0 0 0,0 0 1 0 0,0 0-1 0 0,0-1 0 0 0,0 1 0 0 0,1-1 1 0 0,-1 1-1 0 0,0-1 0 0 0,2 0-8 0 0,13-2 73 0 0,-1 0 0 0 0,1-2-1 0 0,-1 0 1 0 0,0-1 0 0 0,0 0 0 0 0,-1-2-1 0 0,1 1 1 0 0,-2-2 0 0 0,1 0 0 0 0,-1-1-1 0 0,0-1 1 0 0,-1 0 0 0 0,0 0 0 0 0,0-1-1 0 0,-1-1 1 0 0,-1 0 0 0 0,0-1 0 0 0,2-3-73 0 0,9-8 38 0 0,0-1 1 0 0,-1-1-1 0 0,-2 0 1 0 0,0-2-1 0 0,-2 0 1 0 0,-1-1-1 0 0,7-20-38 0 0,-17 34-206 0 0,-7 25-304 0 0,-1 3 421 0 0,-1 2 52 0 0,-4 129-321 0 0,8-140 355 0 0,0 0 0 0 0,-1-1 0 0 0,1 1 0 0 0,0 0 0 0 0,1-1 0 0 0,-1 1 0 0 0,1 0 0 0 0,-1-1 0 0 0,1 0 0 0 0,0 1 0 0 0,0-1 0 0 0,1 0 0 0 0,-1 0 0 0 0,1 0 0 0 0,-1 0 1 0 0,1-1-1 0 0,0 1 0 0 0,0-1 0 0 0,0 0 0 0 0,1 0 0 0 0,-1 0 0 0 0,0 0 0 0 0,1 0 0 0 0,-1-1 0 0 0,1 1 0 0 0,0-1 0 0 0,-1 0 0 0 0,1 0 0 0 0,0 0 0 0 0,0-1 0 0 0,0 1 0 0 0,-1-1 0 0 0,1 0 0 0 0,0 0 0 0 0,0-1 3 0 0,25-3 76 0 0,0-2 0 0 0,-1-2 1 0 0,0 0-1 0 0,0-2 0 0 0,-1-1 1 0 0,0-1-1 0 0,-1-1 0 0 0,0-1 0 0 0,-1-2 1 0 0,-1 0-1 0 0,0-2 0 0 0,-2 0 1 0 0,0-2-1 0 0,8-9-76 0 0,153-158 147 0 0,-176 179-151 0 0,0-1 0 0 0,-1 0 0 0 0,0 0 0 0 0,0 0 0 0 0,-1-1 0 0 0,0 0 0 0 0,0 0 0 0 0,-1-1 0 0 0,-1 1 1 0 0,0-1-1 0 0,0 0 0 0 0,-1 1 0 0 0,-1-1 0 0 0,1 0 0 0 0,-2-5 4 0 0,0 14-14 0 0,0 0-1 0 0,-1 0 1 0 0,1 1 0 0 0,-1-1 0 0 0,1 0-1 0 0,-1 0 1 0 0,0 1 0 0 0,0-1 0 0 0,0 0-1 0 0,0 1 1 0 0,0-1 0 0 0,0 1-1 0 0,-1-1 1 0 0,1 1 0 0 0,0-1 0 0 0,-1 1-1 0 0,1 0 1 0 0,-1 0 0 0 0,1 0 0 0 0,-1 0-1 0 0,0 0 1 0 0,1 0 0 0 0,-1 0 0 0 0,0 0-1 0 0,0 1 1 0 0,0-1 0 0 0,1 1-1 0 0,-1-1 1 0 0,0 1 0 0 0,0 0 0 0 0,0 0-1 0 0,0 0 1 0 0,0 0 0 0 0,0 0 0 0 0,0 0-1 0 0,0 0 1 0 0,-1 1 14 0 0,-71 18-648 0 0,49-3 586 0 0,0 1 0 0 0,1 1 1 0 0,1 1-1 0 0,1 1 0 0 0,1 1 0 0 0,0 1 1 0 0,-16 23 61 0 0,36-44-13 0 0,-1 0 1 0 0,1 0 0 0 0,-1 0-1 0 0,1 0 1 0 0,0 0 0 0 0,0 0-1 0 0,-1 1 1 0 0,1-1 0 0 0,0 0-1 0 0,0 1 1 0 0,0-1-1 0 0,0 1 1 0 0,1-1 0 0 0,-1 1-1 0 0,0-1 1 0 0,0 1 0 0 0,1-1-1 0 0,-1 1 1 0 0,1 0 0 0 0,0 0-1 0 0,-1-1 1 0 0,1 1 0 0 0,0 0-1 0 0,0-1 1 0 0,0 1 0 0 0,0 0-1 0 0,0-1 1 0 0,1 1 0 0 0,-1 0-1 0 0,1 0 1 0 0,-1-1 0 0 0,1 1-1 0 0,-1-1 1 0 0,1 1-1 0 0,0 0 1 0 0,-1-1 0 0 0,1 1-1 0 0,0-1 1 0 0,0 0 0 0 0,0 1-1 0 0,1-1 1 0 0,-1 0 0 0 0,0 0-1 0 0,0 1 1 0 0,1-1 0 0 0,-1 0-1 0 0,0 0 1 0 0,1-1 0 0 0,-1 1-1 0 0,1 0 1 0 0,0 0 0 0 0,-1-1-1 0 0,1 1 1 0 0,-1-1 0 0 0,1 1-1 0 0,0-1 1 0 0,0 0-1 0 0,0 1 13 0 0,29-1 26 0 0,0 0-1 0 0,0-2 1 0 0,0-2-1 0 0,-1-1 1 0 0,1-1-1 0 0,5-3-25 0 0,-6 2 4 0 0,0 0 0 0 0,1 3 0 0 0,0 0 0 0 0,0 2 0 0 0,0 1 0 0 0,3 1-4 0 0,-31 1 3 0 0,1-1 0 0 0,0 1 1 0 0,-1-1-1 0 0,0 1 1 0 0,1 1-1 0 0,-1-1 1 0 0,0 0-1 0 0,1 1 0 0 0,-1-1 1 0 0,0 1-1 0 0,0 0 1 0 0,0 0-1 0 0,0 0 1 0 0,-1 1-1 0 0,1-1 0 0 0,-1 1 1 0 0,1-1-1 0 0,-1 1 1 0 0,0 0-1 0 0,0 0 1 0 0,0 0-1 0 0,0 0 0 0 0,-1 0 1 0 0,1 0-1 0 0,-1 1 1 0 0,0-1-1 0 0,1 0 1 0 0,-1 4-4 0 0,9 104 136 0 0,-11-93-111 0 0,1 8-8 0 0,-1-19-23 0 0,0 1 1 0 0,0-1-1 0 0,1 0 1 0 0,0 0 0 0 0,0 0-1 0 0,1 1 1 0 0,0-1 0 0 0,1 0-1 0 0,-1 0 1 0 0,1 0-1 0 0,1 0 1 0 0,-1-1 0 0 0,1 1-1 0 0,0 0 1 0 0,1-1 0 0 0,3 6 5 0 0,-2-10 7 0 0,-1 0 0 0 0,1 0 0 0 0,-1-1 0 0 0,1 1 0 0 0,0-1 0 0 0,0 0 0 0 0,-1 0 0 0 0,1-1 1 0 0,0 0-1 0 0,0 0 0 0 0,0 0 0 0 0,0 0 0 0 0,0-1 0 0 0,0 1 0 0 0,-1-1 0 0 0,1-1 0 0 0,0 1 1 0 0,0-1-1 0 0,-1 1 0 0 0,1-1 0 0 0,-1-1 0 0 0,0 1 0 0 0,0 0 0 0 0,4-4-7 0 0,25-18 98 0 0,-2-2 1 0 0,0-1-1 0 0,-2-1 0 0 0,-1-2 0 0 0,-1 0 0 0 0,-2-2 1 0 0,-1-1-1 0 0,-2-1 0 0 0,-1-1 0 0 0,-2-1 1 0 0,3-8-100 0 0,1 4-34 0 0,-2-2 0 0 0,-1-1 0 0 0,-3 0 0 0 0,-1-2 0 0 0,-2 0 0 0 0,-3 0 0 0 0,-1-1 0 0 0,-2 0-1 0 0,2-48 36 0 0,-9 64-62 0 0,0 17 70 0 0,0 0-1 0 0,-1 0 1 0 0,0 0-1 0 0,-1 0 0 0 0,-1 0 1 0 0,0 1-1 0 0,0-1 1 0 0,-2 0-1 0 0,1 1 0 0 0,-2-3-7 0 0,5 15 7 0 0,0-1-1 0 0,-1 0 1 0 0,1 1-1 0 0,0-1 0 0 0,0 0 1 0 0,0 1-1 0 0,0-1 1 0 0,-1 0-1 0 0,1 1 0 0 0,0-1 1 0 0,-1 0-1 0 0,1 1 1 0 0,0-1-1 0 0,-1 1 0 0 0,1-1 1 0 0,-1 1-1 0 0,1-1 1 0 0,-1 1-1 0 0,1-1 0 0 0,-1 1 1 0 0,1-1-1 0 0,-1 1 1 0 0,0 0-1 0 0,1-1 0 0 0,-1 1 1 0 0,1 0-1 0 0,-1-1 1 0 0,0 1-1 0 0,1 0 0 0 0,-1 0 1 0 0,0 0-1 0 0,0 0 1 0 0,1 0-1 0 0,-1-1 0 0 0,0 1 1 0 0,1 1-1 0 0,-1-1 1 0 0,0 0-1 0 0,1 0 0 0 0,-1 0 1 0 0,0 0-1 0 0,1 0 1 0 0,-1 1-1 0 0,0-1 0 0 0,1 0 1 0 0,-1 0-1 0 0,0 1 1 0 0,1-1-1 0 0,-1 1 0 0 0,1-1 1 0 0,-1 0-1 0 0,1 1 1 0 0,-1-1-1 0 0,1 1 0 0 0,-1-1 1 0 0,1 1-1 0 0,-1 0 1 0 0,1-1-1 0 0,0 1 0 0 0,-1 0-6 0 0,-20 44-60 0 0,18-39 91 0 0,-11 45 67 0 0,2 0 1 0 0,2 1-1 0 0,2 0 0 0 0,2 0 1 0 0,3 1-1 0 0,2-1 0 0 0,5 34-98 0 0,-3-59 44 0 0,2 0 0 0 0,2-1 0 0 0,0 1 0 0 0,1-1 0 0 0,2 0-1 0 0,1 0 1 0 0,0-1 0 0 0,2-1 0 0 0,1 1 0 0 0,1-2 0 0 0,1 1-1 0 0,1-2 1 0 0,1 0 0 0 0,1-1 0 0 0,1-1 0 0 0,5 4-44 0 0,17 6-260 0 0,-47-53-691 0 0,-69-60-5807 0 0,47 57-11 0 0,13 10-2533 0 0</inkml:trace>
  <inkml:trace contextRef="#ctx0" brushRef="#br0" timeOffset="31583.609">3644 4949 10690 0 0,'0'0'2666'0'0,"0"0"-1323"0"0,0 0-504 0 0,0 0-12 0 0,0 0 22 0 0,0 0-107 0 0,0 0-173 0 0,0 0-138 0 0,36-12-100 0 0,115-36-78 0 0,16 16 151 0 0,76 12-1211 0 0,-162 18-2523 0 0,-1 2-4207 0 0,-54 0-733 0 0</inkml:trace>
  <inkml:trace contextRef="#ctx0" brushRef="#br0" timeOffset="31887.048">4914 4883 10410 0 0,'0'0'2526'0'0,"0"0"-759"0"0,0 0-252 0 0,0 0-111 0 0,0 0-169 0 0,0 0-192 0 0,0 0-143 0 0,-32 13-86 0 0,-98 41-94 0 0,44-4 650 0 0,84-50-1374 0 0,0 1 0 0 0,0-1 1 0 0,1 1-1 0 0,-1 0 0 0 0,0-1 1 0 0,1 1-1 0 0,-1 0 0 0 0,1 0 1 0 0,-1 0-1 0 0,1 0 0 0 0,-1 0 1 0 0,1 0-1 0 0,0 1 0 0 0,-1-1 1 0 0,1 0-1 0 0,0 1 0 0 0,0-1 0 0 0,0 1 1 0 0,0-1-1 0 0,0 1 0 0 0,0 0 1 0 0,1-1-1 0 0,-1 1 0 0 0,0 0 1 0 0,1-1-1 0 0,0 1 0 0 0,-1 0 1 0 0,1 0-1 0 0,0 0 0 0 0,0-1 1 0 0,0 1-1 0 0,0 0 0 0 0,0 0 1 0 0,0 0-1 0 0,0 0 0 0 0,1-1 1 0 0,-1 1-1 0 0,1 0 0 0 0,-1 0 0 0 0,1-1 1 0 0,0 1-1 0 0,0 0 0 0 0,-1-1 1 0 0,1 1-1 0 0,0-1 0 0 0,1 1 4 0 0,186 90-165 0 0,-183-89 198 0 0,-1 0-1 0 0,0-1 1 0 0,0 1 0 0 0,0 1-1 0 0,0-1 1 0 0,0 1-1 0 0,-1-1 1 0 0,1 1 0 0 0,-1 0-1 0 0,0 0 1 0 0,0 0 0 0 0,-1 1-1 0 0,1-1 1 0 0,-1 1 0 0 0,0 0-1 0 0,0-1 1 0 0,0 1 0 0 0,-1 0-1 0 0,0 0 1 0 0,0 0-1 0 0,0 0 1 0 0,0 0 0 0 0,-1 0-1 0 0,0 0 1 0 0,0 1 0 0 0,0-1-1 0 0,-1 0 1 0 0,0 0 0 0 0,0 0-1 0 0,0 0 1 0 0,0 0-1 0 0,-1 0 1 0 0,0-1 0 0 0,0 1-1 0 0,0 0 1 0 0,0-1 0 0 0,-1 1-1 0 0,0-1 1 0 0,0 0 0 0 0,-3 3-33 0 0,2-3 34 0 0,-1 1-20 0 0,0 0 1 0 0,0 0-1 0 0,-1-1 1 0 0,1 0-1 0 0,-1 0 1 0 0,0 0-1 0 0,0-1 1 0 0,0 1 0 0 0,0-1-1 0 0,-1-1 1 0 0,1 0-1 0 0,-1 1 1 0 0,0-2-1 0 0,0 1 1 0 0,-1-1-15 0 0,-3-12-3522 0 0,10 1-5431 0 0,1 5-2851 0 0</inkml:trace>
  <inkml:trace contextRef="#ctx0" brushRef="#br0" timeOffset="52978.034">6228 4920 1312 0 0,'0'0'1858'0'0,"0"0"-954"0"0,0 0-497 0 0,0 0-167 0 0,0 0-35 0 0,0 0 113 0 0,0 0 187 0 0,0 0 175 0 0,0 0 137 0 0,0 0-11 0 0,0 0-113 0 0,2 22-144 0 0,9 155 557 0 0,2 94 1251 0 0,-13-268-2023 0 0,1 28-33 0 0,-4-28 6433 0 0,-5-27-6613 0 0,1 1 1 0 0,1-1 0 0 0,1-1 0 0 0,2 1 0 0 0,0-1 0 0 0,1 0 0 0 0,2 0-1 0 0,0 0 1 0 0,2 1 0 0 0,1-1 0 0 0,1 0-122 0 0,0-5 44 0 0,2 0 1 0 0,1 0-1 0 0,2 0 0 0 0,0 1 0 0 0,2 1 1 0 0,2 0-1 0 0,0 0 0 0 0,2 1 1 0 0,16-22-45 0 0,-30 46-34 0 0,1-1 1 0 0,0 1-1 0 0,0 0 1 0 0,0 1-1 0 0,0-1 1 0 0,0 0-1 0 0,1 0 1 0 0,0 1-1 0 0,-1 0 1 0 0,1-1-1 0 0,0 1 1 0 0,0 0-1 0 0,0 0 1 0 0,0 1-1 0 0,0-1 1 0 0,0 1-1 0 0,1-1 1 0 0,-1 1-1 0 0,1 0 1 0 0,-1 0-1 0 0,1 1 1 0 0,-1-1-1 0 0,1 1 1 0 0,-1 0-1 0 0,1-1 1 0 0,0 2 33 0 0,24 50-4506 0 0,-20-26 277 0 0,4-6-2978 0 0,-8-12 2155 0 0</inkml:trace>
  <inkml:trace contextRef="#ctx0" brushRef="#br0" timeOffset="53322.907">6810 4754 7498 0 0,'0'0'693'0'0,"0"0"-23"0"0,0 0 100 0 0,0 0 200 0 0,-19 38 172 0 0,-59 122 70 0 0,34-38 1030 0 0,40-108-1855 0 0,0 0 1 0 0,1 0-1 0 0,1 1 1 0 0,0 0-1 0 0,1-1 1 0 0,1 1-1 0 0,0 0 1 0 0,1-1-1 0 0,2 10-387 0 0,-3-22 69 0 0,1 0 0 0 0,0 0 0 0 0,-1 0 0 0 0,1 0 0 0 0,0 0 0 0 0,0 0 0 0 0,0 0 0 0 0,1 0 0 0 0,-1 0 0 0 0,0 0 0 0 0,1 0 0 0 0,0-1 0 0 0,-1 1 0 0 0,1 0-1 0 0,0-1 1 0 0,-1 0 0 0 0,1 1 0 0 0,0-1 0 0 0,0 0 0 0 0,0 0 0 0 0,0 0 0 0 0,1 0 0 0 0,-1 0 0 0 0,0-1 0 0 0,0 1 0 0 0,0-1 0 0 0,1 1 0 0 0,-1-1 0 0 0,0 0 0 0 0,0 0 0 0 0,1 0 0 0 0,-1 0 0 0 0,0 0 0 0 0,1 0 0 0 0,-1-1 0 0 0,0 1 0 0 0,0-1 0 0 0,0 0 0 0 0,1 0 0 0 0,-1 0-69 0 0,80-46 1859 0 0,-68 33-1746 0 0,-1 0-1 0 0,0 0 1 0 0,-1-1-1 0 0,0-1 1 0 0,-1 0-1 0 0,-1 0 1 0 0,-1-1 0 0 0,0 0-1 0 0,-1-1 1 0 0,-1 0-1 0 0,0 0 1 0 0,-2-1-1 0 0,0 0 1 0 0,-1 0-1 0 0,-1 0 1 0 0,0-16-113 0 0,-3 29-60 0 0,-1-1 1 0 0,0 0-1 0 0,-1 1 1 0 0,0-1-1 0 0,0 1 1 0 0,0 0-1 0 0,-1 0 1 0 0,0 0-1 0 0,0 0 0 0 0,0 0 1 0 0,-1 0-1 0 0,0 1 1 0 0,0 0-1 0 0,0 0 1 0 0,-1 0-1 0 0,0 0 1 0 0,0 0-1 0 0,0 1 1 0 0,0 0-1 0 0,-1 0 1 0 0,0 1-1 0 0,1 0 1 0 0,-7-3 59 0 0,-42-9-3470 0 0,0 23-4309 0 0,41-2 2289 0 0,4 2-1505 0 0</inkml:trace>
  <inkml:trace contextRef="#ctx0" brushRef="#br0" timeOffset="53578.05">7394 4353 17100 0 0,'0'0'1181'0'0,"0"0"-358"0"0,0 0-339 0 0,0 0-152 0 0,0 0 10 0 0,0 0 90 0 0,0 0 100 0 0,0 0 53 0 0,0 0-77 0 0,0 0-122 0 0,3 35-121 0 0,11 115-102 0 0,10 10 48 0 0,-8-97-189 0 0,2-1 1 0 0,3-1-1 0 0,20 36-22 0 0,-4-4-832 0 0,-34-87 199 0 0,8 25-546 0 0,-12-13-6681 0 0,-4-17-865 0 0,-1 2 4543 0 0</inkml:trace>
  <inkml:trace contextRef="#ctx0" brushRef="#br0" timeOffset="53823.597">7197 4791 17004 0 0,'0'0'432'0'0,"0"0"-219"0"0,0 0-142 0 0,0 0 38 0 0,0 0 83 0 0,0 0 30 0 0,0 0 31 0 0,0 0 23 0 0,0 0 0 0 0,0 0-21 0 0,0 0-38 0 0,36-6-63 0 0,116-17-64 0 0,-87 13-27 0 0,185-33-2396 0 0,-96 3-4780 0 0,-75 18-31 0 0,-53 15 3907 0 0</inkml:trace>
  <inkml:trace contextRef="#ctx0" brushRef="#br0" timeOffset="54388.532">8163 4559 6081 0 0,'0'0'2609'0'0,"0"0"-506"0"0,0 0-380 0 0,0 0-255 0 0,0 0-239 0 0,0 0-193 0 0,0 0-156 0 0,0 0-119 0 0,-32 19-102 0 0,-99 64-95 0 0,56-13 225 0 0,67-61-762 0 0,1 0 0 0 0,0 0 0 0 0,0 0 0 0 0,1 1 0 0 0,0 0 0 0 0,0 0 0 0 0,1 1 0 0 0,1 0 0 0 0,0 0 0 0 0,0 0 0 0 0,1 0 0 0 0,1 0 0 0 0,0 1 0 0 0,0-1 0 0 0,1 8-27 0 0,1-18 2 0 0,0 0 1 0 0,0 1-1 0 0,1-1 0 0 0,-1 0 1 0 0,0 1-1 0 0,1-1 1 0 0,0 0-1 0 0,-1 0 0 0 0,1 1 1 0 0,0-1-1 0 0,-1 0 0 0 0,1 0 1 0 0,0 0-1 0 0,0 0 1 0 0,0 0-1 0 0,0 0 0 0 0,0 0 1 0 0,0-1-1 0 0,0 1 0 0 0,0 0 1 0 0,0 0-1 0 0,1-1 0 0 0,-1 1 1 0 0,0-1-1 0 0,0 1 1 0 0,1-1-1 0 0,-1 1 0 0 0,0-1 1 0 0,1 0-1 0 0,-1 0 0 0 0,0 0 1 0 0,1 1-1 0 0,-1-1 1 0 0,0-1-1 0 0,1 1 0 0 0,-1 0 1 0 0,0 0-1 0 0,1 0 0 0 0,-1-1 1 0 0,0 1-1 0 0,1-1 1 0 0,-1 1-4 0 0,57-23 625 0 0,127-152-71 0 0,-169 159-570 0 0,29-12-459 0 0,-28 79-132 0 0,-15-42 610 0 0,-2-4-2 0 0,1 0 1 0 0,0 0-1 0 0,-1 0 1 0 0,2 0-1 0 0,-1 0 1 0 0,0 0-1 0 0,1 0 1 0 0,0 0-1 0 0,0-1 1 0 0,1 1-1 0 0,-1-1 1 0 0,1 1-1 0 0,0-1 1 0 0,0 0 0 0 0,1 0-1 0 0,-1 0 1 0 0,1-1-1 0 0,0 1 1 0 0,0-1-1 0 0,0 0 1 0 0,0 0-1 0 0,0 0 1 0 0,1-1-1 0 0,-1 1 1 0 0,1-1-1 0 0,0 0 1 0 0,0 0-1 0 0,2-1 58 0 0,0 0 0 0 0,-1 0-1 0 0,1-1 1 0 0,0 0 0 0 0,-1 0 0 0 0,1 0 0 0 0,0-1 0 0 0,-1 0 0 0 0,1-1 0 0 0,-1 1 0 0 0,1-1 0 0 0,-1 0 0 0 0,0-1-1 0 0,0 0 1 0 0,0 0 0 0 0,0 0 0 0 0,0 0 0 0 0,-1-1 0 0 0,0 0 0 0 0,1 0 0 0 0,-1-1 0 0 0,0 0-58 0 0,95-121 895 0 0,-84 103-880 0 0,7-12 31 0 0,-2 0 0 0 0,-2-2-1 0 0,-1 0 1 0 0,-2-1 0 0 0,-1-1 0 0 0,-2 0-1 0 0,7-39-45 0 0,-10 26-301 0 0,-2-1-1 0 0,-2 0 0 0 0,-3 0 0 0 0,-3-51 302 0 0,-22 11 227 0 0,21 92-230 0 0,0 0 0 0 0,-1 1 1 0 0,1-1-1 0 0,0 0 0 0 0,0 0 0 0 0,0 1 0 0 0,-1-1 0 0 0,1 0 1 0 0,0 1-1 0 0,-1-1 0 0 0,1 1 0 0 0,0 0 0 0 0,-1-1 0 0 0,1 1 1 0 0,0 0-1 0 0,-1 0 0 0 0,1 0 0 0 0,-1 0 0 0 0,1 0 0 0 0,-1 0 1 0 0,1 1-1 0 0,0-1 0 0 0,-1 0 0 0 0,1 1 0 0 0,0-1 0 0 0,-1 1 1 0 0,1-1-1 0 0,0 1 0 0 0,0-1 0 0 0,-1 1 0 0 0,1 0 0 0 0,0 0 1 0 0,0 0-1 0 0,0 0 0 0 0,0 0 0 0 0,0 0 0 0 0,0 0 1 0 0,0 0-1 0 0,0 0 0 0 0,1 0 0 0 0,-1 1 3 0 0,-14 24 27 0 0,2 2-1 0 0,1 0 1 0 0,1 0-1 0 0,1 1 1 0 0,2 0-1 0 0,0 0 1 0 0,3 1 0 0 0,0 0-1 0 0,2 1 1 0 0,1-1-1 0 0,1 0 1 0 0,2 1-1 0 0,2 11-26 0 0,-3-38 3 0 0,2 27 14 0 0,1-1 1 0 0,1 0-1 0 0,2 0 0 0 0,1 0 1 0 0,1 0-1 0 0,2-1 0 0 0,1 0 1 0 0,1-1-1 0 0,11 17-17 0 0,-13-28-28 0 0,0 0 0 0 0,2-1 0 0 0,0-1 0 0 0,0 0 0 0 0,2 0 0 0 0,0-1 0 0 0,0-1 0 0 0,2-1 0 0 0,-1 0 0 0 0,4 1 28 0 0,27 3-1207 0 0,-48-54-3199 0 0,-26-5-6420 0 0,23 31 5135 0 0</inkml:trace>
  <inkml:trace contextRef="#ctx0" brushRef="#br0" timeOffset="54641.031">8340 4375 15075 0 0,'0'0'1168'0'0,"0"0"-522"0"0,0 0-262 0 0,0 0 111 0 0,0 0 201 0 0,0 0 153 0 0,0 0 38 0 0,0 0-61 0 0,0 0-111 0 0,0 0-123 0 0,0 0-68 0 0,35 1-68 0 0,112 6-65 0 0,-42-16 228 0 0,44-15-80 0 0,-5 0-2341 0 0,-48 13-4786 0 0,-78 8 1152 0 0,-7-1-5256 0 0</inkml:trace>
  <inkml:trace contextRef="#ctx0" brushRef="#br0" timeOffset="54876.146">9146 4441 11194 0 0,'0'0'1313'0'0,"0"0"-369"0"0,0 0-256 0 0,0 0-184 0 0,0 0-208 0 0,0 0-136 0 0,0 0-112 0 0,0 0-88 0 0,0 0-88 0 0,-7 199-120 0 0,14-188-288 0 0,1 0-544 0 0,-3-4-1017 0 0,2 1-1647 0 0,-3-5-3530 0 0</inkml:trace>
  <inkml:trace contextRef="#ctx0" brushRef="#br0" timeOffset="55120.921">9137 4146 17924 0 0,'0'0'1280'0'0,"0"0"-272"0"0,0 0-328 0 0,0 0-223 0 0,0 0-241 0 0,0 0-168 0 0,0 0-112 0 0,0 0-184 0 0,0 0-329 0 0,0 0-295 0 0,0 0-456 0 0,0 0-865 0 0,0 0-1423 0 0,0 0-2106 0 0,22-22-1271 0 0</inkml:trace>
  <inkml:trace contextRef="#ctx0" brushRef="#br0" timeOffset="55658.028">9479 4559 15347 0 0,'0'0'3289'0'0,"0"0"-1670"0"0,0 0-565 0 0,0 0-96 0 0,0 0-136 0 0,0 0-161 0 0,0 0-126 0 0,0 0-75 0 0,0 0-98 0 0,0-31-76 0 0,0-96-76 0 0,13 26 6 0 0,-13 101-219 0 0,1-4-26 0 0,-1 0 0 0 0,0 1 0 0 0,1-1 0 0 0,0 0 0 0 0,-1 1 0 0 0,2-1 0 0 0,-1 0-1 0 0,0 1 1 0 0,1-1 0 0 0,-1 1 0 0 0,1 0 0 0 0,0 0 0 0 0,0-1 0 0 0,1 1 0 0 0,-1 0 0 0 0,0 1 0 0 0,1-1-1 0 0,0 0 1 0 0,0 1 0 0 0,0-1 0 0 0,0 1 0 0 0,0 0 0 0 0,0 0 0 0 0,0 0 0 0 0,1 1 0 0 0,-1-1-1 0 0,1 1 1 0 0,2-1 29 0 0,35 55-999 0 0,-37-44 923 0 0,-2-3 79 0 0,0 1-1 0 0,1-1 0 0 0,0 1 0 0 0,0-1 0 0 0,0 0 0 0 0,1 0 1 0 0,0-1-1 0 0,0 1 0 0 0,0-1 0 0 0,1 0 0 0 0,0 0 0 0 0,0 0 0 0 0,0-1 1 0 0,0 0-1 0 0,1 0 0 0 0,0 0 0 0 0,0 0 0 0 0,0-1 0 0 0,0 0 1 0 0,0 0-1 0 0,1-1 0 0 0,-1 0 0 0 0,1 0 0 0 0,0 0 0 0 0,-1-1 0 0 0,4 0-2 0 0,-3-2 28 0 0,0-1 0 0 0,0 0 0 0 0,0 0 0 0 0,-1-1 0 0 0,1 1 0 0 0,-1-2 0 0 0,1 1 0 0 0,-1-1 0 0 0,0 0 0 0 0,0 0 0 0 0,-1 0 0 0 0,1-1 0 0 0,-1 0-1 0 0,0 0 1 0 0,0 0 0 0 0,-1-1 0 0 0,0 0 0 0 0,0 1 0 0 0,1-3-28 0 0,31-33-1233 0 0,26-8-2815 0 0,57-11-11408 0 0,-67 47 11680 0 0,-38 10 5653 0 0,7-1-4543 0 0,-4 0 1723 0 0,-6 2 4725 0 0,-3 1 3849 0 0,-1 0 5365 0 0,-14 1-12875 0 0,0 1 0 0 0,0 0 0 0 0,0 0 0 0 0,1 0 0 0 0,-1 1 0 0 0,0 0 0 0 0,1 0 0 0 0,-1 0 0 0 0,1 1 0 0 0,0 0 1 0 0,0 1-1 0 0,0-1 0 0 0,0 1 0 0 0,0 0 0 0 0,1 1 0 0 0,0-1 0 0 0,0 1 0 0 0,-1 0-121 0 0,1 0-41 0 0,0-1 0 0 0,1 1 1 0 0,-1-1-1 0 0,1 1 0 0 0,0 1 0 0 0,0-1 1 0 0,1 0-1 0 0,-1 1 0 0 0,1 0 0 0 0,0 0 1 0 0,1 0-1 0 0,-1 0 0 0 0,1 0 0 0 0,1 1 1 0 0,-1-1-1 0 0,1 1 0 0 0,0-1 1 0 0,0 3 39 0 0,3-7-19 0 0,0-1-1 0 0,-1 1 1 0 0,1 0-1 0 0,0 0 0 0 0,0-1 1 0 0,0 1-1 0 0,0-1 1 0 0,0 0-1 0 0,1 0 0 0 0,-1 1 1 0 0,0-1-1 0 0,1-1 0 0 0,-1 1 1 0 0,1 0-1 0 0,-1-1 1 0 0,0 1-1 0 0,1-1 0 0 0,-1 0 1 0 0,1 1-1 0 0,-1-1 0 0 0,1 0 1 0 0,0-1-1 0 0,-1 1 1 0 0,1 0-1 0 0,-1-1 0 0 0,0 0 1 0 0,1 1-1 0 0,0-2 21 0 0,113-55 664 0 0,-102 47-601 0 0,1 1-1 0 0,0 1 0 0 0,1 1 1 0 0,0 0-1 0 0,0 1 0 0 0,1 0 1 0 0,-1 2-1 0 0,1 0 0 0 0,0 1 1 0 0,0 0-1 0 0,1 1 0 0 0,-1 1 1 0 0,0 1-1 0 0,0 1 0 0 0,1 0 1 0 0,-1 1-63 0 0,-10 0 22 0 0,1 1-1 0 0,-1 0 1 0 0,0 0 0 0 0,0 0 0 0 0,0 1 0 0 0,-1 0 0 0 0,1 0 0 0 0,-1 1 0 0 0,0 0 0 0 0,0 0-1 0 0,0 0 1 0 0,-1 1 0 0 0,0 0 0 0 0,0 0 0 0 0,-1 0 0 0 0,1 1 0 0 0,-1-1 0 0 0,-1 1-1 0 0,1 0 1 0 0,-1 0 0 0 0,1 5-22 0 0,34 161-154 0 0,-36-159 141 0 0,0-1 1 0 0,0 1-1 0 0,-1 0 0 0 0,-1 0 1 0 0,0 0-1 0 0,-1-1 0 0 0,0 1 0 0 0,-1 0 1 0 0,-1 0-1 0 0,0-1 0 0 0,-1 0 1 0 0,-1 0-1 0 0,1 0 0 0 0,-2 0 0 0 0,0-1 1 0 0,-1 1-1 0 0,-3 3 13 0 0,6-10 19 0 0,0 1 0 0 0,0-1 0 0 0,-1 0 0 0 0,0 0 0 0 0,0-1 0 0 0,-1 0 0 0 0,1 0 0 0 0,-1 0 0 0 0,0 0 0 0 0,0-1 0 0 0,-1 0 0 0 0,0 0 0 0 0,1-1 0 0 0,-1 0 0 0 0,0 0 0 0 0,-1 0 0 0 0,1-1 0 0 0,0 0 0 0 0,-1-1 0 0 0,1 0 0 0 0,-1 0 0 0 0,1 0 1 0 0,-4-1-20 0 0,9-2 13 0 0,-1 0 0 0 0,0 0 0 0 0,1 0 0 0 0,0-1 0 0 0,0 1 0 0 0,-1-1 0 0 0,2 1 1 0 0,-1-1-1 0 0,0 0 0 0 0,0 0 0 0 0,1 0 0 0 0,0 0 0 0 0,-1 0 0 0 0,1 0 0 0 0,0 0 1 0 0,0-1-1 0 0,1 1 0 0 0,-1 0 0 0 0,1 0 0 0 0,0-1 0 0 0,0 1 0 0 0,0 0 0 0 0,0-1 1 0 0,0 1-1 0 0,1 0 0 0 0,-1 0 0 0 0,2-4-13 0 0,-2-4 0 0 0,4-17-39 0 0,0 0 0 0 0,2 0-1 0 0,1 1 1 0 0,1 0-1 0 0,2 0 1 0 0,0 1 0 0 0,2 0-1 0 0,11-17 40 0 0,-18 32-36 0 0,109-191-2070 0 0,-69 140-1720 0 0,3 4-4198 0 0,-16 26-3757 0 0</inkml:trace>
  <inkml:trace contextRef="#ctx0" brushRef="#br0" timeOffset="56962.014">257 7453 11490 0 0,'0'0'2418'0'0,"0"0"-1636"0"0,0 0-433 0 0,0 0 61 0 0,0 0 111 0 0,0 0 77 0 0,0 0-18 0 0,0 0-74 0 0,0 0-56 0 0,-32 32-99 0 0,-99 107-79 0 0,125-133-248 0 0,0 0 1 0 0,1 0-1 0 0,-1 1 1 0 0,1 0 0 0 0,1 0-1 0 0,0 0 1 0 0,0 1-1 0 0,0 0 1 0 0,1-1 0 0 0,0 1-1 0 0,0 0 1 0 0,1 0-1 0 0,-1 7-24 0 0,-2 8 51 0 0,-4 14 63 0 0,1 1 0 0 0,2 0-1 0 0,2 0 1 0 0,2 0 0 0 0,1 11-114 0 0,1-43 10 0 0,1 0 0 0 0,0-1 0 0 0,0 1 1 0 0,0-1-1 0 0,1 1 0 0 0,0-1 1 0 0,0 1-1 0 0,0-1 0 0 0,0 0 1 0 0,1 0-1 0 0,0 0 0 0 0,0 0 0 0 0,1-1 1 0 0,-1 1-1 0 0,1-1 0 0 0,1 2-10 0 0,-3-5 47 0 0,0 1 0 0 0,0 0 0 0 0,0-1 0 0 0,0 0 0 0 0,0 1 0 0 0,0-1 0 0 0,0 0 0 0 0,0 0 0 0 0,0 0 0 0 0,1-1 0 0 0,-1 1 0 0 0,0 0 0 0 0,1-1 0 0 0,-1 0 0 0 0,0 1 0 0 0,1-1 0 0 0,-1 0 0 0 0,1 0 0 0 0,-1 0 0 0 0,0-1 0 0 0,1 1 0 0 0,-1 0 0 0 0,0-1 0 0 0,1 0 0 0 0,-1 1 0 0 0,0-1 0 0 0,0 0 0 0 0,1 0 0 0 0,-1 0 0 0 0,0-1 0 0 0,0 1 0 0 0,0 0 0 0 0,-1-1 0 0 0,1 0 0 0 0,0 1 0 0 0,0-1 0 0 0,-1 0 0 0 0,1 0 0 0 0,-1 0-47 0 0,13-17 191 0 0,0 0-1 0 0,-2-2 1 0 0,0 1-1 0 0,-2-1 0 0 0,0-1 1 0 0,-2 0-1 0 0,0 0 1 0 0,-1-1-1 0 0,1-13-190 0 0,10-22 64 0 0,58-210-109 0 0,-69 349-2142 0 0,-6-69 2181 0 0,-1 13 6 0 0,1-1 1 0 0,1 0-1 0 0,1 1 1 0 0,1-1-1 0 0,2 0 1 0 0,0-1-1 0 0,1 0 1 0 0,2 0-1 0 0,9 21 0 0 0,-15-40 12 0 0,-1-1 0 0 0,1 1 0 0 0,0-1 0 0 0,0 0 1 0 0,0 0-1 0 0,1 0 0 0 0,-1 0 0 0 0,1 0 0 0 0,-1-1 0 0 0,1 1 0 0 0,0-1 0 0 0,0 0 0 0 0,0 0 0 0 0,0-1 0 0 0,0 1 0 0 0,1-1 0 0 0,-1 0 0 0 0,0 0 0 0 0,1 0 1 0 0,-1-1-1 0 0,1 1 0 0 0,-1-1 0 0 0,0 0 0 0 0,1 0 0 0 0,-1-1 0 0 0,1 1 0 0 0,1-2-12 0 0,5 0 97 0 0,-1 0 0 0 0,0-1-1 0 0,0 0 1 0 0,0-1 0 0 0,0 0 0 0 0,0-1-1 0 0,-1 0 1 0 0,0 0 0 0 0,0-1 0 0 0,7-6-97 0 0,7-13 121 0 0,0-1 0 0 0,-3 0 0 0 0,0-2 0 0 0,-1 0 0 0 0,-2-1 0 0 0,-1-1 0 0 0,-2 0 0 0 0,0-1 0 0 0,-2-1 0 0 0,-2 0 0 0 0,5-27-121 0 0,2 2-75 0 0,-3 0 0 0 0,-3-1 1 0 0,-2-1-1 0 0,-3 0 0 0 0,-3 0 1 0 0,-2 0-1 0 0,-4-34 75 0 0,2 76-84 0 0,-1-1-1 0 0,-1 0 1 0 0,-1 1-1 0 0,0 0 1 0 0,-1-1 0 0 0,-1 2-1 0 0,0-1 1 0 0,-1 1 0 0 0,-1 0-1 0 0,-1 0 1 0 0,-5-6 84 0 0,13 20-25 0 0,0 0 0 0 0,0 1-1 0 0,0-1 1 0 0,0 1 0 0 0,-1 0 0 0 0,1-1 0 0 0,-1 1 0 0 0,1 0 0 0 0,-1 0 0 0 0,1 0 0 0 0,-1 0-1 0 0,0 0 1 0 0,1 0 0 0 0,-1 0 0 0 0,0 0 0 0 0,0 1 0 0 0,0-1 0 0 0,1 1 0 0 0,-1-1 0 0 0,0 1-1 0 0,0 0 1 0 0,0 0 0 0 0,0 0 0 0 0,0 0 0 0 0,0 0 0 0 0,0 0 0 0 0,0 0 0 0 0,0 1 0 0 0,0-1-1 0 0,1 1 1 0 0,-1-1 0 0 0,0 1 0 0 0,0 0 0 0 0,0 0 0 0 0,1 0 0 0 0,-1 0 0 0 0,0 0 0 0 0,1 0-1 0 0,-1 0 1 0 0,1 0 0 0 0,-1 1 0 0 0,1-1 0 0 0,0 1 0 0 0,0-1 0 0 0,0 1 0 0 0,-1-1-1 0 0,1 1 1 0 0,1 0 0 0 0,-1-1 0 0 0,0 1 0 0 0,0 0 0 0 0,1 0 0 0 0,-1 0 25 0 0,-16 39-4 0 0,2 0 0 0 0,2 0 0 0 0,1 1 0 0 0,3 1 0 0 0,1 0 1 0 0,2 0-1 0 0,2 0 0 0 0,2 1 0 0 0,2-1 0 0 0,2 3 4 0 0,-2-20 19 0 0,1 1 0 0 0,2-1 0 0 0,1 0 0 0 0,1 0 0 0 0,1 0 0 0 0,1-1 0 0 0,1 0 0 0 0,1 0 0 0 0,1-1 0 0 0,13 21-19 0 0,-16-34 49 0 0,0 1 0 0 0,0-2 0 0 0,1 1 0 0 0,0-1 0 0 0,1 0 0 0 0,0-1 0 0 0,1 0 0 0 0,0 0 0 0 0,0-1 1 0 0,1 0-1 0 0,0-1 0 0 0,0-1 0 0 0,1 1 0 0 0,0-2 0 0 0,0 0 0 0 0,0 0 0 0 0,1-1 0 0 0,0 0 0 0 0,-1-2 1 0 0,1 1-1 0 0,0-1 0 0 0,9-1-49 0 0,-7 0 117 0 0,0-1 1 0 0,-1 0 0 0 0,1-2-1 0 0,-1 1 1 0 0,1-2 0 0 0,-1 0-1 0 0,0-1 1 0 0,0 0 0 0 0,0-1-1 0 0,0-1 1 0 0,-1 0 0 0 0,0 0-1 0 0,0-2 1 0 0,-1 1 0 0 0,0-2-1 0 0,0 0 1 0 0,-1 0 0 0 0,9-10-118 0 0,-11 9 62 0 0,1 0 0 0 0,-2-1 0 0 0,1 0 0 0 0,-1 0 0 0 0,-1-1 1 0 0,0 0-1 0 0,-1-1 0 0 0,0 0 0 0 0,-1 0 0 0 0,0 0 1 0 0,-1 0-1 0 0,-1-1 0 0 0,0 1 0 0 0,-1-1 0 0 0,0 0 1 0 0,-1 0-1 0 0,-1 0 0 0 0,0 0 0 0 0,-2-10-62 0 0,1 17-34 0 0,0 1-1 0 0,-1-1 1 0 0,0 1-1 0 0,0-1 1 0 0,-1 1-1 0 0,0 0 1 0 0,0 0-1 0 0,0 1 1 0 0,-1-1-1 0 0,1 0 1 0 0,-1 1-1 0 0,-1 0 1 0 0,1 0-1 0 0,-1 0 1 0 0,0 1-1 0 0,0 0 1 0 0,0 0-1 0 0,-1 0 1 0 0,1 0-1 0 0,-1 1 1 0 0,0 0-1 0 0,0 0 1 0 0,-4-1 34 0 0,-3-1-325 0 0,0 0 0 0 0,0 2 0 0 0,0-1 0 0 0,-1 2 0 0 0,1 0 0 0 0,-1 0 0 0 0,1 2 0 0 0,-1-1 0 0 0,1 2 0 0 0,-1 0 1 0 0,-2 0 324 0 0,1 3-631 0 0,0-1 0 0 0,0 2 1 0 0,1 0-1 0 0,0 1 1 0 0,0 0-1 0 0,0 1 1 0 0,1 0-1 0 0,-2 3 631 0 0,-59 44-9644 0 0,56-38 3120 0 0</inkml:trace>
  <inkml:trace contextRef="#ctx0" brushRef="#br0" timeOffset="57261.55">1724 7103 12827 0 0,'0'0'893'0'0,"0"0"-69"0"0,0 0 15 0 0,0 0 59 0 0,0 0 11 0 0,0 0-90 0 0,-30 36-75 0 0,-91 114-69 0 0,117-146-620 0 0,0 0 1 0 0,0 0-1 0 0,1 0 0 0 0,-1 1 0 0 0,1-1 0 0 0,0 1 1 0 0,0-1-1 0 0,1 1 0 0 0,-1 0 0 0 0,1 0 0 0 0,0 0 1 0 0,1 1-1 0 0,-1-1 0 0 0,1 0 0 0 0,0 1 0 0 0,0 2-55 0 0,0 5 169 0 0,-1-6-116 0 0,1 0 0 0 0,0-1-1 0 0,0 1 1 0 0,1 0 0 0 0,-1 0-1 0 0,1 0 1 0 0,1 0 0 0 0,-1-1-1 0 0,1 1 1 0 0,0 0 0 0 0,1 0 0 0 0,0-1-1 0 0,0 1 1 0 0,0-1 0 0 0,1 0-1 0 0,0 1 1 0 0,0-1 0 0 0,1 0-1 0 0,-1-1 1 0 0,1 1 0 0 0,0-1-1 0 0,4 4-52 0 0,-2-4 89 0 0,-1-1-1 0 0,1 0 1 0 0,-1 0-1 0 0,1-1 0 0 0,0 1 1 0 0,0-1-1 0 0,1-1 1 0 0,-1 1-1 0 0,1-1 1 0 0,-1 0-1 0 0,1 0 0 0 0,0-1 1 0 0,0 0-1 0 0,-1 0 1 0 0,1-1-1 0 0,0 0 1 0 0,0 0-1 0 0,0-1 0 0 0,0 1 1 0 0,0-1-1 0 0,-1-1 1 0 0,1 1-1 0 0,0-1 1 0 0,-1-1-1 0 0,1 1 0 0 0,0-2-88 0 0,-1 1 87 0 0,1-1 0 0 0,-1 0 0 0 0,0-1 0 0 0,-1 1 0 0 0,1-1 0 0 0,-1 0-1 0 0,0-1 1 0 0,0 1 0 0 0,-1-1 0 0 0,1 0 0 0 0,-1 0 0 0 0,-1-1 0 0 0,1 1-1 0 0,-1-1 1 0 0,0 0 0 0 0,-1 0 0 0 0,1 0 0 0 0,-1 0 0 0 0,-1 0 0 0 0,1 0-1 0 0,-1 0 1 0 0,-1-1 0 0 0,1-2-87 0 0,-1-5-87 0 0,0 0 0 0 0,-1 0-1 0 0,0 0 1 0 0,-1 0 0 0 0,-1 0 0 0 0,0 0-1 0 0,-1 0 1 0 0,-1 1 0 0 0,0 0 0 0 0,-1 0-1 0 0,-1 0 1 0 0,-6-9 87 0 0,-27-33-3651 0 0,-11 10-4474 0 0,39 38 1844 0 0,4 4-551 0 0</inkml:trace>
  <inkml:trace contextRef="#ctx0" brushRef="#br0" timeOffset="58110.088">2039 7257 10122 0 0,'0'0'4006'0'0,"0"0"-2392"0"0,0 0-894 0 0,0 0-94 0 0,0 0-1 0 0,0 0-38 0 0,0 0-11 0 0,0 0-4 0 0,0 0-28 0 0,0 0-73 0 0,0 0-106 0 0,0 0-68 0 0,0 0-73 0 0,15 13-22 0 0,53 37-23 0 0,-63-46-114 0 0,0-1 1 0 0,0 1-1 0 0,1-1 0 0 0,-1 0 1 0 0,1-1-1 0 0,0 0 0 0 0,0 0 1 0 0,0 0-1 0 0,0 0 0 0 0,0-1 1 0 0,0 0-1 0 0,0 0 0 0 0,1-1 1 0 0,-1 0-1 0 0,0 0 0 0 0,3 0-65 0 0,6 0 206 0 0,2-4-28 0 0,-1 0 1 0 0,1 0 0 0 0,-1-2-1 0 0,0 0 1 0 0,0-1-1 0 0,0 0 1 0 0,-1-1-1 0 0,0-1 1 0 0,-1-1-1 0 0,0 0 1 0 0,0-1-1 0 0,-1 0 1 0 0,-1-1 0 0 0,0 0-1 0 0,0-1 1 0 0,-1 0-1 0 0,1-4-178 0 0,3-3 64 0 0,0-1-1 0 0,-1-1 0 0 0,-1-1 1 0 0,-1 0-1 0 0,-2 0 1 0 0,0-1-1 0 0,-1 0 1 0 0,-1-1-1 0 0,-1-4-63 0 0,0-70 187 0 0,-7 98-219 0 0,-1 0 1 0 0,0 0-1 0 0,0 0 0 0 0,0 0 1 0 0,0 0-1 0 0,1 0 1 0 0,-2 0-1 0 0,1 0 0 0 0,0 1 1 0 0,0-1-1 0 0,0 0 1 0 0,0 1-1 0 0,0-1 0 0 0,-1 1 1 0 0,1-1-1 0 0,0 1 1 0 0,0 0-1 0 0,-1-1 0 0 0,1 1 1 0 0,0 0-1 0 0,-1 0 1 0 0,1 0-1 0 0,0 0 0 0 0,-1 0 1 0 0,1 0-1 0 0,0 0 1 0 0,0 0-1 0 0,-1 1 0 0 0,1-1 1 0 0,0 0-1 0 0,0 1 1 0 0,-1-1-1 0 0,1 1 0 0 0,0 0 1 0 0,0-1-1 0 0,0 1 1 0 0,0 0-1 0 0,0 0 0 0 0,0-1 1 0 0,0 1-1 0 0,0 0 1 0 0,0 0-1 0 0,0 0 0 0 0,0 0 1 0 0,0 0-1 0 0,1 1 1 0 0,-1-1-1 0 0,0 0 0 0 0,1 0 1 0 0,-1 0-1 0 0,1 1 1 0 0,0-1 31 0 0,-5 7-64 0 0,2 0-1 0 0,-1 0 1 0 0,1 1 0 0 0,0-1 0 0 0,1 1 0 0 0,0 0 0 0 0,0 0 0 0 0,1 0 0 0 0,0 0-1 0 0,1 0 1 0 0,0 0 0 0 0,0 4 64 0 0,44 71-30 0 0,-40-77 43 0 0,0 0 1 0 0,0 1 0 0 0,1-2-1 0 0,-1 1 1 0 0,2 0 0 0 0,-1-1-1 0 0,1 0 1 0 0,0 0 0 0 0,0-1-1 0 0,1 0 1 0 0,-1 0 0 0 0,1 0-1 0 0,0-1 1 0 0,0 0 0 0 0,1 0-1 0 0,-1-1 1 0 0,1 0 0 0 0,0 0-1 0 0,0-1 1 0 0,0 0 0 0 0,0 0-1 0 0,0-1 1 0 0,1 0 0 0 0,-1-1 0 0 0,0 0-1 0 0,0 0 1 0 0,1 0 0 0 0,-1-1-1 0 0,0-1 1 0 0,0 1 0 0 0,0-1-1 0 0,0 0 1 0 0,0-1 0 0 0,0 0-1 0 0,5-3-13 0 0,5-9 124 0 0,0 0 0 0 0,-2-1-1 0 0,0-1 1 0 0,-1 0 0 0 0,0-1-1 0 0,-2-1 1 0 0,11-18-124 0 0,7-9 164 0 0,-5 10-154 0 0,-2-2 0 0 0,-1-1 0 0 0,-2 0 1 0 0,-2-2-1 0 0,-2 0 0 0 0,-1-1 0 0 0,-2-1 0 0 0,-2 0 1 0 0,-3-1-1 0 0,0 0 0 0 0,-3 0 0 0 0,-2-1 0 0 0,-2 0 1 0 0,-2-25-11 0 0,-1 58-28 0 0,0 0 1 0 0,0 0 0 0 0,-1 1 0 0 0,0-1-1 0 0,-1 0 1 0 0,-1 1 0 0 0,1 0 0 0 0,-2 0-1 0 0,0 0 1 0 0,0 0 0 0 0,-1 1 0 0 0,0 0-1 0 0,-1 0 1 0 0,-3-3 27 0 0,9 12-20 0 0,0-1 0 0 0,-1 1-1 0 0,1 0 1 0 0,-1 0 0 0 0,1 0-1 0 0,-1 0 1 0 0,1 0 0 0 0,-1 1-1 0 0,0-1 1 0 0,0 0 0 0 0,1 1 0 0 0,-1-1-1 0 0,0 1 1 0 0,0 0 0 0 0,0-1-1 0 0,1 1 1 0 0,-1 0 0 0 0,0 0 0 0 0,0 0-1 0 0,0 1 1 0 0,0-1 0 0 0,1 0-1 0 0,-1 1 1 0 0,0-1 0 0 0,0 1-1 0 0,1-1 1 0 0,-1 1 0 0 0,0 0 0 0 0,1 0-1 0 0,-1 0 1 0 0,1 0 0 0 0,-1 0-1 0 0,1 0 1 0 0,-1 0 0 0 0,1 0-1 0 0,0 1 1 0 0,-1-1 0 0 0,1 1 0 0 0,0-1-1 0 0,-1 2 21 0 0,-41 69-480 0 0,42-70 495 0 0,-11 29 3 0 0,2 0 1 0 0,0 1-1 0 0,3 0 1 0 0,0 1-1 0 0,2 0 1 0 0,2 0-1 0 0,0 0 1 0 0,3 0-1 0 0,1 0 1 0 0,1 0 0 0 0,3 13-19 0 0,0-16 8 0 0,2 1 0 0 0,1-1 1 0 0,1-1-1 0 0,1 1 1 0 0,2-1-1 0 0,1-1 1 0 0,1-1-1 0 0,2 0 1 0 0,0 0-1 0 0,2-2 0 0 0,1 0 1 0 0,12 12-9 0 0,-21-26-21 0 0,0-1 0 0 0,1 0-1 0 0,0-1 1 0 0,1 0 0 0 0,-1-1 0 0 0,2-1 0 0 0,-1 1-1 0 0,1-2 1 0 0,0 0 0 0 0,1 0 0 0 0,0-2 0 0 0,-1 1 0 0 0,1-2-1 0 0,1 0 1 0 0,-1 0 0 0 0,0-1 0 0 0,13-1 21 0 0,-26-2-162 0 0,0 0 1 0 0,0 0-1 0 0,0 0 1 0 0,0 0 0 0 0,-1 0-1 0 0,1 0 1 0 0,0 0-1 0 0,0 0 1 0 0,-1-1-1 0 0,1 1 1 0 0,-1 0-1 0 0,1 0 1 0 0,-1-1-1 0 0,1 1 1 0 0,-1 0-1 0 0,0-1 1 0 0,0 1 0 0 0,1-1-1 0 0,-1 1 1 0 0,0 0-1 0 0,0-1 1 0 0,-1 1-1 0 0,1 0 1 0 0,0-1-1 0 0,0 1 1 0 0,-1-1-1 0 0,1 1 1 0 0,-1 0-1 0 0,1 0 1 0 0,-1-1-1 0 0,1 1 1 0 0,-1 0 0 0 0,0 0-1 0 0,0 0 1 0 0,1-1-1 0 0,-1 1 1 0 0,0 0-1 0 0,0 0 1 0 0,0 0-1 0 0,0 1 1 0 0,0-1-1 0 0,-1 0 162 0 0,-22-20-8971 0 0,13 16 456 0 0</inkml:trace>
  <inkml:trace contextRef="#ctx0" brushRef="#br0" timeOffset="58351.466">2642 6547 17268 0 0,'0'0'1463'0'0,"0"0"-998"0"0,0 0-204 0 0,0 0 198 0 0,0 0 111 0 0,0 0 6 0 0,0 0-72 0 0,37-4-76 0 0,118-15-40 0 0,268-61 1260 0 0,-202 33-5814 0 0,-180 39-1252 0 0,-14 0-5963 0 0</inkml:trace>
  <inkml:trace contextRef="#ctx0" brushRef="#br0" timeOffset="59125.038">4133 6267 5297 0 0,'0'0'1941'0'0,"0"0"-486"0"0,0 0-69 0 0,0 0 57 0 0,0 0-58 0 0,0 0-209 0 0,0 0-234 0 0,0 0-205 0 0,0 0-152 0 0,0 0-82 0 0,0 0 21 0 0,0 0 70 0 0,0 0 111 0 0,9-2 111 0 0,73-41 1610 0 0,-65 27-2231 0 0,-1-1-1 0 0,-1-1 0 0 0,0 0 0 0 0,-1-1 0 0 0,-1-1 1 0 0,-1 0-1 0 0,-1 0 0 0 0,-1-2 0 0 0,0 1 1 0 0,-2-1-1 0 0,1-6-194 0 0,-2-2 106 0 0,-6 29-132 0 0,-1 1-66 0 0,1 24-883 0 0,28 126 895 0 0,59 218 279 0 0,-70-301-195 0 0,-2 0 0 0 0,-3 0 0 0 0,-3 2 0 0 0,-3-1 0 0 0,-3 1 0 0 0,-4 0 0 0 0,-2 0 0 0 0,-3-1 0 0 0,-3 1 0 0 0,-3-1 0 0 0,-3-1 0 0 0,-5 6-4 0 0,3-25-27 0 0,-3-2 0 0 0,-1 0 0 0 0,-3-1 0 0 0,-1-1 0 0 0,-2-1 1 0 0,-2-2-1 0 0,-2 0 0 0 0,-6 2 27 0 0,34-39 13 0 0,0-1 0 0 0,0 1 0 0 0,0-1 1 0 0,-1 0-1 0 0,0 0 0 0 0,0 0 0 0 0,0 0 0 0 0,0 0 1 0 0,0 0-1 0 0,0-1 0 0 0,-1 0 0 0 0,1 0 0 0 0,-1 0 0 0 0,0 0 1 0 0,1 0-1 0 0,-1-1 0 0 0,0 1 0 0 0,0-1 0 0 0,0 0 1 0 0,0 0-1 0 0,0-1 0 0 0,0 1 0 0 0,-1-1 0 0 0,1 0 0 0 0,0 0 1 0 0,0 0-1 0 0,0-1 0 0 0,0 1 0 0 0,0-1 0 0 0,0 0 0 0 0,0 0 1 0 0,0-1-1 0 0,0 1 0 0 0,-2-2-13 0 0,-1-9 15 0 0,1-1-1 0 0,0 0 1 0 0,1 0-1 0 0,0-1 1 0 0,1 0 0 0 0,0 0-1 0 0,2 0 1 0 0,-1 0 0 0 0,2 0-1 0 0,0 0 1 0 0,0 0-1 0 0,2-1 1 0 0,1-11-15 0 0,-2 13 15 0 0,4-42 35 0 0,2 1 1 0 0,3 0-1 0 0,2 1 0 0 0,2 0 0 0 0,2 0 0 0 0,3 2 0 0 0,14-28-50 0 0,-19 46 42 0 0,2 0 0 0 0,1 1 0 0 0,1 1-1 0 0,1 0 1 0 0,2 1 0 0 0,2 1 0 0 0,0 2 0 0 0,2 0 0 0 0,0 1-1 0 0,2 1 1 0 0,6-3-42 0 0,-26 24-101 0 0,0 0-1 0 0,0 1 1 0 0,0-1-1 0 0,0 1 1 0 0,1 1-1 0 0,-1-1 1 0 0,1 1-1 0 0,-1 0 1 0 0,1 0-1 0 0,0 1 1 0 0,0 0-1 0 0,0 0 1 0 0,-1 1-1 0 0,1 0 1 0 0,0 0-1 0 0,0 1 1 0 0,1-1 101 0 0,19 14-4141 0 0,-15-6-2861 0 0,-6-4-3835 0 0</inkml:trace>
  <inkml:trace contextRef="#ctx0" brushRef="#br0" timeOffset="59290.964">4995 6665 18940 0 0,'0'0'755'0'0,"0"0"-170"0"0,0 0 17 0 0,0 0 57 0 0,0 0-38 0 0,0 0-114 0 0,0 0-166 0 0,-4 31-129 0 0,-10 97-130 0 0,14-71-266 0 0,21-19-1905 0 0,-8-31-8241 0 0,-12-7 5316 0 0,0-4-673 0 0</inkml:trace>
  <inkml:trace contextRef="#ctx0" brushRef="#br0" timeOffset="59469.362">4835 6481 7034 0 0,'0'0'3000'0'0,"0"0"-231"0"0,0 0-457 0 0,0 0-759 0 0,0 0-737 0 0,0 0-512 0 0,0 0-296 0 0,0 0-216 0 0,-55-196-288 0 0,64 193-425 0 0,0-1-767 0 0,6 4-1225 0 0,-1 0-1912 0 0,-6 0-1920 0 0</inkml:trace>
  <inkml:trace contextRef="#ctx0" brushRef="#br0" timeOffset="59720.442">5606 6378 16556 0 0,'0'0'1082'0'0,"0"0"-189"0"0,0 0 73 0 0,0 0 164 0 0,0 0-28 0 0,0 0-157 0 0,0 0-205 0 0,0 0-204 0 0,0 0-122 0 0,0 0-127 0 0,0 0-74 0 0,-2 35-53 0 0,-10 109-89 0 0,-3-56 5 0 0,-38 77-652 0 0,-19-78-4742 0 0,48-78 406 0 0,0-7-3842 0 0,19-2 6481 0 0,0 0-1065 0 0</inkml:trace>
  <inkml:trace contextRef="#ctx0" brushRef="#br0" timeOffset="59955.411">5328 6635 2505 0 0,'0'0'3424'0'0,"0"0"-356"0"0,0 0-421 0 0,0 0-405 0 0,0 0-338 0 0,0 0-322 0 0,0 0-322 0 0,0 0-264 0 0,0 0-200 0 0,0 0-166 0 0,0 0-130 0 0,0 0-81 0 0,0 0-79 0 0,11-22-28 0 0,36-69 0 0 0,-47 90-302 0 0,0 0-1 0 0,1 0 1 0 0,-1 0 0 0 0,0 0 0 0 0,0 0-1 0 0,1 0 1 0 0,-1 0 0 0 0,1 0 0 0 0,-1 0-1 0 0,1 0 1 0 0,-1 0 0 0 0,1 0 0 0 0,-1 0-1 0 0,1 0 1 0 0,0 1 0 0 0,-1-1 0 0 0,1 0-1 0 0,0 0 1 0 0,0 1 0 0 0,0-1 0 0 0,0 1-1 0 0,-1-1 1 0 0,1 1 0 0 0,0-1 0 0 0,0 1-1 0 0,0-1 1 0 0,0 1 0 0 0,0 0 0 0 0,0-1 0 0 0,0 1-1 0 0,0 0 1 0 0,0 0 0 0 0,0 0 0 0 0,1 0-1 0 0,-1 0 1 0 0,0 0 0 0 0,0 0 0 0 0,0 0-1 0 0,0 1 1 0 0,0-1 0 0 0,0 0 0 0 0,0 0-1 0 0,0 1 1 0 0,0-1 0 0 0,0 1 0 0 0,0-1-1 0 0,-1 1 1 0 0,2 0-10 0 0,2 1 88 0 0,267 120 1016 0 0,-145-67-2380 0 0,-37-40-6664 0 0,-70-19-1306 0 0,-15 0 3111 0 0</inkml:trace>
  <inkml:trace contextRef="#ctx0" brushRef="#br0" timeOffset="60622.171">5963 6562 2817 0 0,'0'0'1625'0'0,"0"0"-635"0"0,0 0-23 0 0,0 0 132 0 0,0 0 104 0 0,0 0 122 0 0,0 0 182 0 0,0 0 185 0 0,0 0 88 0 0,0 0-44 0 0,0 0-176 0 0,0 0-265 0 0,0 0-287 0 0,31-11-269 0 0,92-33-185 0 0,-121 44-531 0 0,1 0-1 0 0,-1 0 1 0 0,0-1 0 0 0,0 1 0 0 0,0-1 0 0 0,0 1 0 0 0,0-1-1 0 0,0 0 1 0 0,0 0 0 0 0,0 0 0 0 0,-1 0 0 0 0,1 0 0 0 0,0 0-1 0 0,0 0 1 0 0,-1-1 0 0 0,1 1 0 0 0,-1-1 0 0 0,1 1 0 0 0,-1-1-1 0 0,0 1 1 0 0,1-1 0 0 0,-1 0 0 0 0,0 0 0 0 0,0 1 0 0 0,0-1-1 0 0,0 0 1 0 0,0-1-23 0 0,1-5 124 0 0,2-2-67 0 0,1 0 1 0 0,-2 0-1 0 0,1 0 0 0 0,-1-1 1 0 0,-1 1-1 0 0,0-1 0 0 0,0 0 1 0 0,-1 1-1 0 0,-1-1 0 0 0,0 0 1 0 0,0-2-58 0 0,-2 10-46 0 0,0 0 0 0 0,0 1 0 0 0,0-1 0 0 0,-1 1 0 0 0,1 0 0 0 0,-1 0 0 0 0,1 0 0 0 0,-1 0 0 0 0,0 0 0 0 0,0 1 0 0 0,1-1 0 0 0,-1 1 0 0 0,0-1 0 0 0,-1 1 0 0 0,1 0 0 0 0,0 0 0 0 0,0 1 0 0 0,0-1 0 0 0,-1 1 0 0 0,1 0 0 0 0,0-1 0 0 0,0 1 0 0 0,-1 1 0 0 0,1-1 0 0 0,0 0 0 0 0,0 1 0 0 0,-1 0 0 0 0,1-1 0 0 0,0 1 0 0 0,0 1 0 0 0,0-1 0 0 0,0 0 1 0 0,0 1-1 0 0,0-1 0 0 0,0 1 0 0 0,1 0 46 0 0,-9 6-162 0 0,1 0 0 0 0,1 1 0 0 0,0 0 1 0 0,0 1-1 0 0,1 0 0 0 0,0 0 0 0 0,0 1 0 0 0,2-1 1 0 0,-1 2-1 0 0,1-1 0 0 0,1 1 0 0 0,0 0 1 0 0,0 0-1 0 0,1 0 0 0 0,1 1 0 0 0,0-1 0 0 0,1 1 1 0 0,0 0-1 0 0,1 0 0 0 0,1 0 0 0 0,0 0 1 0 0,0-1-1 0 0,2 10 162 0 0,-1-16-178 0 0,0 1 0 0 0,1-1 0 0 0,-1 0-1 0 0,1 1 1 0 0,0-1 0 0 0,1 0 0 0 0,-1-1 0 0 0,1 1 0 0 0,1 0 0 0 0,-1-1 0 0 0,1 1 0 0 0,0-1 0 0 0,0 0 0 0 0,0 0 0 0 0,1-1 0 0 0,-1 1-1 0 0,1-1 1 0 0,0 0 0 0 0,1-1 0 0 0,-1 1 0 0 0,1-1 0 0 0,-1 0 0 0 0,1 0 0 0 0,0 0 0 0 0,0-1 0 0 0,0 0 0 0 0,0-1 0 0 0,1 1-1 0 0,-1-1 1 0 0,1 0 0 0 0,-1 0 0 0 0,0-1 0 0 0,1 0 0 0 0,0 0 178 0 0,1 0-5 0 0,-1 0 1 0 0,1-1-1 0 0,0 0 0 0 0,-1 0 0 0 0,1 0 1 0 0,-1-1-1 0 0,1-1 0 0 0,-1 1 1 0 0,0-1-1 0 0,0 0 0 0 0,5-3 5 0 0,24-17 162 0 0,-1-1 0 0 0,-1-2 0 0 0,-1-1 1 0 0,-1-1-1 0 0,3-7-162 0 0,75-100 3635 0 0,-92 95-167 0 0,-18 39-2581 0 0,0 1-124 0 0,-32 38 42 0 0,27-30-892 0 0,0 0 0 0 0,0 1 0 0 0,0-1 0 0 0,1 1 0 0 0,1 0 0 0 0,0 1 0 0 0,0-1 0 0 0,0 0 0 0 0,1 1 0 0 0,1 0 0 0 0,-1-1 0 0 0,2 1 0 0 0,-1 0 0 0 0,2 9 87 0 0,1-16 24 0 0,0 0 0 0 0,0 0 0 0 0,0 0 0 0 0,1 0-1 0 0,-1 0 1 0 0,1 0 0 0 0,0-1 0 0 0,-1 1-1 0 0,1-1 1 0 0,0 0 0 0 0,1 0 0 0 0,-1 0-1 0 0,0 0 1 0 0,1 0 0 0 0,-1-1 0 0 0,0 0-1 0 0,1 0 1 0 0,0 0 0 0 0,-1 0 0 0 0,1 0-1 0 0,0 0 1 0 0,-1-1 0 0 0,1 0 0 0 0,0 0 0 0 0,0 0-1 0 0,-1 0 1 0 0,1-1 0 0 0,0 1 0 0 0,0-1-1 0 0,-1 0 1 0 0,1 0 0 0 0,-1-1 0 0 0,1 1-1 0 0,-1 0 1 0 0,1-1 0 0 0,-1 0 0 0 0,0 0-1 0 0,0 0 1 0 0,0 0 0 0 0,0-1 0 0 0,0 1 0 0 0,-1-1-1 0 0,1 0 1 0 0,0 0-24 0 0,31-37 421 0 0,-1-2 1 0 0,-3-1-1 0 0,-1-1 0 0 0,-2-2 1 0 0,-3 0-1 0 0,-1-2 1 0 0,-2 0-1 0 0,6-27-421 0 0,-24 66-1 0 0,3-3-63 0 0,-1-1-1 0 0,0 0 1 0 0,-1-1-1 0 0,0 1 1 0 0,-1-1-1 0 0,-1 1 1 0 0,0-1-1 0 0,-1 0 1 0 0,-1 0-1 0 0,0 0 1 0 0,0 0-1 0 0,-1 0 1 0 0,-1 1-1 0 0,-1-1 1 0 0,0 0-1 0 0,0 1 1 0 0,-2 0-1 0 0,1 0 1 0 0,-2 0 0 0 0,0 0-1 0 0,0 1 1 0 0,-1 0-1 0 0,-4-5 65 0 0,8 14-25 0 0,0-1 0 0 0,0 1 1 0 0,0 0-1 0 0,-1 0 0 0 0,1 0 0 0 0,-1 0 0 0 0,0 1 0 0 0,0-1 1 0 0,0 1-1 0 0,0 0 0 0 0,0 0 0 0 0,0 0 0 0 0,-1 1 0 0 0,1 0 0 0 0,-1-1 1 0 0,1 2-1 0 0,-1-1 0 0 0,1 0 0 0 0,-1 1 0 0 0,0 0 0 0 0,1 0 1 0 0,-1 0-1 0 0,1 1 0 0 0,-1 0 0 0 0,1-1 0 0 0,-1 1 0 0 0,1 1 0 0 0,-1-1 1 0 0,1 1-1 0 0,0 0 0 0 0,0 0 0 0 0,0 0 0 0 0,0 0 0 0 0,0 1 1 0 0,-2 1 24 0 0,-8 11-9 0 0,0 0-1 0 0,1 1 1 0 0,1 0 0 0 0,0 1 0 0 0,1 0 0 0 0,1 1 0 0 0,1 0 0 0 0,0 1 0 0 0,1 0 0 0 0,1 0 0 0 0,1 1 0 0 0,1 0 0 0 0,1 0-1 0 0,0 0 1 0 0,2 1 0 0 0,0-1 0 0 0,1 1 0 0 0,1-1 0 0 0,1 1 0 0 0,1-1 0 0 0,2 6 9 0 0,-1-11 24 0 0,1-1 1 0 0,0 0-1 0 0,1 0 1 0 0,1 0-1 0 0,0-1 0 0 0,1 0 1 0 0,0 0-1 0 0,1 0 1 0 0,0-1-1 0 0,1-1 0 0 0,1 1 1 0 0,-1-1-1 0 0,2-1 1 0 0,0 0-1 0 0,0 0 1 0 0,0-1-1 0 0,1-1 0 0 0,1 0 1 0 0,0 0-1 0 0,0-1 1 0 0,0-1-1 0 0,0 0 0 0 0,1-1 1 0 0,0-1-1 0 0,0 0 1 0 0,4 0-25 0 0,11 0-70 0 0,-1-1 0 0 0,1-1 0 0 0,0-1 0 0 0,0-2 0 0 0,0-1 1 0 0,-1-1-1 0 0,1-2 0 0 0,-1-1 0 0 0,14-5 70 0 0,19-9-4237 0 0,-3-6-3912 0 0,-40 18-2280 0 0</inkml:trace>
  <inkml:trace contextRef="#ctx0" brushRef="#br0" timeOffset="61630.081">8005 5991 6785 0 0,'0'0'1820'0'0,"0"0"-269"0"0,0 0-145 0 0,0 0 7 0 0,0 0-34 0 0,0 0-124 0 0,0 0-115 0 0,0 0-99 0 0,0 0-127 0 0,-32-3-157 0 0,-98-4-151 0 0,128 6-582 0 0,-1 1 1 0 0,1 0-1 0 0,-1-1 1 0 0,1 1-1 0 0,-1 0 1 0 0,1 0 0 0 0,-1 0-1 0 0,0 0 1 0 0,1 1-1 0 0,-1-1 1 0 0,1 1-1 0 0,0 0 1 0 0,-1-1-1 0 0,1 1 1 0 0,-1 0-1 0 0,1 0 1 0 0,0 1-1 0 0,0-1 1 0 0,0 0-1 0 0,0 1 1 0 0,0-1-1 0 0,0 1 1 0 0,0 0-1 0 0,0 0 1 0 0,0-1-1 0 0,1 1 1 0 0,-2 2-25 0 0,-3 5 109 0 0,-10 10-37 0 0,2 1 0 0 0,0 0 0 0 0,1 1 0 0 0,2 1 0 0 0,0 0 0 0 0,1 0 0 0 0,1 1 0 0 0,1 1 0 0 0,1-1 0 0 0,1 1 0 0 0,1 0 0 0 0,1 1 0 0 0,2-1 0 0 0,0 1 0 0 0,2-1 0 0 0,0 1 0 0 0,3 17-72 0 0,-2-35 23 0 0,1-1 1 0 0,-1 1-1 0 0,1 0 0 0 0,0 0 1 0 0,1-1-1 0 0,-1 1 0 0 0,1-1 1 0 0,1 0-1 0 0,-1 0 0 0 0,1 0 1 0 0,0 0-1 0 0,0-1 0 0 0,1 1 1 0 0,0-1-1 0 0,0 0 0 0 0,0-1 1 0 0,0 1-1 0 0,1-1 0 0 0,0 0 1 0 0,0 0-1 0 0,0-1 0 0 0,0 0 0 0 0,0 0 1 0 0,1 0-1 0 0,0-1 0 0 0,-1 0 1 0 0,1 0-1 0 0,0-1 0 0 0,0 1 1 0 0,0-2-1 0 0,0 1 0 0 0,0-1 1 0 0,0 0-1 0 0,0 0 0 0 0,0-1 1 0 0,0 0-1 0 0,0 0 0 0 0,-1-1 1 0 0,1 0-1 0 0,0 0 0 0 0,-1 0 1 0 0,1-1-1 0 0,5-3-23 0 0,8-10 128 0 0,-1-2-1 0 0,0 0 1 0 0,-1-1-1 0 0,-1-1 1 0 0,-1-1 0 0 0,-1 0-1 0 0,-1-1 1 0 0,-1 0-1 0 0,-1-1 1 0 0,0 0 0 0 0,-2-1-1 0 0,-1-1 1 0 0,3-15-128 0 0,-2 11-14 0 0,-1-1 0 0 0,-2 0 0 0 0,-1 0 0 0 0,-2-1 0 0 0,0 0 1 0 0,-3 0-1 0 0,0-13 14 0 0,-18-8 14 0 0,7 65-1418 0 0,9-1 1396 0 0,1 0-1 0 0,1 0 1 0 0,0 0 0 0 0,1 0-1 0 0,0 0 1 0 0,0 0 0 0 0,1 0 0 0 0,1-1-1 0 0,0 0 1 0 0,1 1 0 0 0,0-1-1 0 0,0-1 1 0 0,1 1 0 0 0,1-1-1 0 0,-1 0 1 0 0,2-1 0 0 0,0 1 0 0 0,0-1-1 0 0,0-1 1 0 0,1 0 0 0 0,0 0-1 0 0,1-1 1 0 0,0 0 0 0 0,0 0-1 0 0,0-1 1 0 0,1 0 0 0 0,0-1 0 0 0,0-1-1 0 0,0 0 1 0 0,1 0 0 0 0,-1-1-1 0 0,1 0 1 0 0,0-1 0 0 0,0 0 0 0 0,0-1-1 0 0,1-1 9 0 0,9 0 116 0 0,-8 1 5 0 0,-1 0 0 0 0,1-2 0 0 0,0 0 0 0 0,0 0 0 0 0,-1-2 0 0 0,1 1 0 0 0,-1-2 0 0 0,0 0 0 0 0,2-1-121 0 0,17-12 123 0 0,-1-2 1 0 0,0-2 0 0 0,-2 0 0 0 0,-1-2 0 0 0,0-1 0 0 0,-2-2 0 0 0,-1 0 0 0 0,-1-2 0 0 0,16-23-124 0 0,0 3 42 0 0,-39 47-48 0 0,-1 0 1 0 0,1 0-1 0 0,-1 0 1 0 0,1-1-1 0 0,-1 1 1 0 0,1 0-1 0 0,-1 0 0 0 0,1 1 1 0 0,0-1-1 0 0,0 0 1 0 0,-1 0-1 0 0,1 0 1 0 0,0 0-1 0 0,0 1 0 0 0,0-1 1 0 0,0 0-1 0 0,0 1 1 0 0,0-1-1 0 0,0 1 0 0 0,0-1 1 0 0,0 1-1 0 0,0-1 1 0 0,1 1-1 0 0,-1 0 1 0 0,0-1-1 0 0,0 1 0 0 0,0 0 1 0 0,0 0-1 0 0,1 0 1 0 0,-1 0-1 0 0,0 0 0 0 0,0 0 1 0 0,0 0-1 0 0,0 1 1 0 0,1-1-1 0 0,-1 0 1 0 0,0 1-1 0 0,0-1 0 0 0,0 1 1 0 0,0-1-1 0 0,0 1 1 0 0,0-1-1 0 0,0 1 6 0 0,10 19 4 0 0,0 0 0 0 0,1-1 0 0 0,1-1-1 0 0,1 0 1 0 0,0-1 0 0 0,1 0 0 0 0,1-1 0 0 0,1-1 0 0 0,17 12-4 0 0,-17-14-38 0 0,0 0 1 0 0,0-2 0 0 0,2 0-1 0 0,-1-1 1 0 0,1-1 0 0 0,1-1-1 0 0,0 0 1 0 0,8 1 37 0 0,3-17-3208 0 0,-17-10-6238 0 0,-12 16 7366 0 0,3-3-7982 0 0</inkml:trace>
  <inkml:trace contextRef="#ctx0" brushRef="#br0" timeOffset="61883.195">9507 5630 12123 0 0,'0'0'1353'0'0,"0"0"-66"0"0,0 0 69 0 0,0 0-33 0 0,0 0-206 0 0,0 0-223 0 0,-29 32-187 0 0,-93 102-164 0 0,-13 15 299 0 0,-272 312-1110 0 0,395-448-37 0 0,2 0 1 0 0,0 1 0 0 0,1 0 0 0 0,0 1 0 0 0,1-1 0 0 0,0 2 0 0 0,1-1 0 0 0,-1 7 304 0 0,8-21-148 0 0,-1 0 0 0 0,1-1 0 0 0,0 1 0 0 0,-1 0 0 0 0,1 0 0 0 0,0 0 0 0 0,0 0 0 0 0,-1 0 0 0 0,1 0 0 0 0,0 0 0 0 0,0 0 0 0 0,0 0 0 0 0,0-1 0 0 0,0 1 0 0 0,0 0 0 0 0,0 0 0 0 0,1 0-1 0 0,-1 0 1 0 0,0 0 0 0 0,0 0 0 0 0,1 0 0 0 0,-1 0 0 0 0,1-1 0 0 0,-1 1 0 0 0,1 0 0 0 0,-1 0 0 0 0,1-1 0 0 0,-1 1 0 0 0,1 0 0 0 0,0 0 0 0 0,-1-1 0 0 0,1 1 0 0 0,0-1 0 0 0,-1 1 0 0 0,1-1 0 0 0,0 1 0 0 0,0-1 0 0 0,0 1 0 0 0,0-1 0 0 0,-1 0 0 0 0,1 1 0 0 0,0-1 0 0 0,0 0 0 0 0,0 0 0 0 0,0 0 0 0 0,0 1 0 0 0,0-1 0 0 0,0 0 0 0 0,0 0-1 0 0,0-1 1 0 0,0 1 0 0 0,0 0 0 0 0,-1 0 0 0 0,1 0 0 0 0,0-1 0 0 0,0 1 148 0 0,49-18-9423 0 0,-39 14 8292 0 0</inkml:trace>
  <inkml:trace contextRef="#ctx0" brushRef="#br0" timeOffset="62142.679">9658 5858 9394 0 0,'0'0'4144'0'0,"0"0"-2112"0"0,0 0-742 0 0,0 0-79 0 0,0 0-125 0 0,0 0-204 0 0,0 0-166 0 0,0 0-76 0 0,0 0-53 0 0,0 0-47 0 0,0 0-74 0 0,0 0-121 0 0,0 0-77 0 0,-6 28-101 0 0,-16 86-75 0 0,15 13-839 0 0,17-96-1776 0 0,-5-22-1463 0 0,2-4-4362 0 0,-1-2 92 0 0</inkml:trace>
  <inkml:trace contextRef="#ctx0" brushRef="#br0" timeOffset="62395.571">9711 5332 15075 0 0,'0'0'848'0'0,"0"0"-335"0"0,0 0-313 0 0,0 0-184 0 0,0 0-321 0 0,0 0-271 0 0,0 0-32 0 0,0 0 8 0 0,0 0-64 0 0,0 0-512 0 0,0 0-1017 0 0,0 0-1840 0 0,0 0-2464 0 0</inkml:trace>
  <inkml:trace contextRef="#ctx0" brushRef="#br0" timeOffset="62640.038">10424 5549 11747 0 0,'0'0'3028'0'0,"0"0"-1071"0"0,0 0-534 0 0,0 0-214 0 0,0 0-253 0 0,0 0-209 0 0,0 0-121 0 0,0 0-89 0 0,0 0-57 0 0,-32 19-85 0 0,-99 61-103 0 0,-2 23 227 0 0,83-41-658 0 0,49-60 102 0 0,0-1-1 0 0,0 1 0 0 0,0 0 0 0 0,0 0 1 0 0,0 0-1 0 0,1 0 0 0 0,-1 0 0 0 0,1 0 0 0 0,0 0 1 0 0,-1 0-1 0 0,1 1 0 0 0,0-1 0 0 0,0 0 1 0 0,0 0-1 0 0,1 0 0 0 0,-1 0 0 0 0,0 0 1 0 0,1 0-1 0 0,-1 0 0 0 0,1 0 0 0 0,0 0 0 0 0,0 0 1 0 0,0 0-1 0 0,0 0 0 0 0,0 0 0 0 0,0-1 1 0 0,0 1-1 0 0,0 0 0 0 0,1-1 0 0 0,-1 1 1 0 0,1-1-1 0 0,-1 1 0 0 0,1-1 0 0 0,0 0 0 0 0,0 1 38 0 0,88 40-815 0 0,-78-38 782 0 0,0 1 0 0 0,0 0-1 0 0,0 0 1 0 0,-1 1 0 0 0,1 0-1 0 0,-2 1 1 0 0,1 1 0 0 0,9 8 33 0 0,-19-15 31 0 0,0 0 1 0 0,0 0-1 0 0,1 0 1 0 0,-1 0-1 0 0,0 0 1 0 0,-1 0-1 0 0,1 1 1 0 0,0-1-1 0 0,0 1 1 0 0,0-1-1 0 0,-1 0 1 0 0,1 1 0 0 0,-1-1-1 0 0,1 1 1 0 0,-1-1-1 0 0,0 1 1 0 0,1-1-1 0 0,-1 1 1 0 0,0 0-1 0 0,0-1 1 0 0,0 1-1 0 0,0-1 1 0 0,0 1-1 0 0,-1-1 1 0 0,1 1-1 0 0,0-1 1 0 0,-1 1-1 0 0,1-1 1 0 0,-1 1-1 0 0,0-1 1 0 0,1 1-1 0 0,-1-1 1 0 0,0 0-1 0 0,0 1 1 0 0,0-1-1 0 0,0 0 1 0 0,0 0-1 0 0,0 0 1 0 0,0 0-1 0 0,0 1 1 0 0,0-2-1 0 0,-1 1 1 0 0,1 0-1 0 0,0 0 1 0 0,-1 0-1 0 0,1 0 1 0 0,-2 0-32 0 0,-70 26-621 0 0,58-24-689 0 0,4-1-1167 0 0,1-1-3311 0 0,0-1-5423 0 0</inkml:trace>
  <inkml:trace contextRef="#ctx0" brushRef="#br0" timeOffset="64425.528">9726 5214 19396 0 0,'0'0'832'0'0,"0"0"-200"0"0,0 0-239 0 0,0 0-129 0 0,0 0 0 0 0,0 0-8 0 0,0 0-64 0 0,0 0-48 0 0,0 0-136 0 0,0 0-184 0 0,0 0-304 0 0,0 0-689 0 0,-2 0-863 0 0,2 7-1065 0 0,0 1-2248 0 0,0-1-4737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2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2801 0 0,'0'0'2260'0'0,"0"0"-718"0"0,0 0-265 0 0,0 0 120 0 0,0 0 142 0 0,0 0 32 0 0,0 0-94 0 0,0 0-187 0 0,0 0-198 0 0,0 0-180 0 0,0 0-178 0 0,3-3 1144 0 0,5 26-1246 0 0,-2-19-4041 0 0,4-1-3395 0 0,-4 0-3385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5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 58 6001 0 0,'0'0'3020'0'0,"0"0"-1507"0"0,0 0-413 0 0,0 0 41 0 0,0 0 103 0 0,0 0 90 0 0,0 0 9 0 0,0 0-150 0 0,0 0-239 0 0,0 0-251 0 0,0 0-246 0 0,-3-11-194 0 0,-11-36-121 0 0,8 80 354 0 0,-13 501 782 0 0,18-509-2162 0 0,8 92 1591 0 0,8-85-4854 0 0,13-8-5325 0 0,-26-24 1086 0 0</inkml:trace>
  <inkml:trace contextRef="#ctx0" brushRef="#br0" timeOffset="250.739">0 732 7001 0 0,'0'0'2562'0'0,"0"0"-2047"0"0,0 0-567 0 0,0 0 390 0 0,0 0 552 0 0,0 0 328 0 0,0 0 88 0 0,0 0-93 0 0,0 0-203 0 0,38-3-241 0 0,121-10-201 0 0,24-19 473 0 0,-138 22-950 0 0,-9 1-251 0 0,0 2-1 0 0,0 1 0 0 0,1 2 1 0 0,0 1-1 0 0,0 2 0 0 0,2 1 161 0 0,-16 7-2357 0 0,-12 4-3685 0 0,-8-4-3065 0 0</inkml:trace>
  <inkml:trace contextRef="#ctx0" brushRef="#br0" timeOffset="635.743">122 1111 6489 0 0,'0'0'1389'0'0,"0"0"-454"0"0,0 0 101 0 0,0 0 303 0 0,0 0 212 0 0,0 0-32 0 0,0 0-227 0 0,31-19-304 0 0,98-61-292 0 0,-58 50-2 0 0,-69 29-686 0 0,0 0 1 0 0,0 0-1 0 0,0 0 0 0 0,0 1 1 0 0,0-1-1 0 0,0 0 1 0 0,0 1-1 0 0,1 0 0 0 0,-1-1 1 0 0,0 1-1 0 0,0 0 1 0 0,1 0-1 0 0,-1 0 0 0 0,0 0 1 0 0,0 1-1 0 0,1-1 1 0 0,-1 1-1 0 0,0-1 0 0 0,0 1 1 0 0,0 0-1 0 0,0-1 1 0 0,1 1-1 0 0,-1 1 0 0 0,-1-1 1 0 0,1 0-1 0 0,0 0 1 0 0,0 1-1 0 0,0-1 0 0 0,-1 1 1 0 0,1-1-1 0 0,0 1 1 0 0,-1 0-1 0 0,0-1 0 0 0,1 1 1 0 0,-1 0-1 0 0,0 0 0 0 0,0 0 1 0 0,0 0-1 0 0,0 0 1 0 0,0 0-1 0 0,-1 1 0 0 0,1-1 1 0 0,-1 0-1 0 0,1 1-8 0 0,-3 9 108 0 0,0-1 0 0 0,-1 1 0 0 0,-1-1 0 0 0,0 1 0 0 0,0-1-1 0 0,-1 0 1 0 0,0-1 0 0 0,-1 1 0 0 0,-1-1 0 0 0,1 0 0 0 0,-1-1-1 0 0,-1 0 1 0 0,0 0 0 0 0,0 0 0 0 0,-6 4-108 0 0,-44 59 429 0 0,47-56-331 0 0,8-13-81 0 0,-1 1 1 0 0,1 0-1 0 0,0-1 0 0 0,1 1 1 0 0,-1 0-1 0 0,1 0 0 0 0,0 1 1 0 0,0-1-1 0 0,0 0 0 0 0,0 1 1 0 0,1-1-1 0 0,0 1 0 0 0,0 0 1 0 0,0-1-1 0 0,0 1 0 0 0,1 0 1 0 0,0-1-1 0 0,0 1 0 0 0,0 0 0 0 0,1 0 1 0 0,-1-1-1 0 0,1 1 0 0 0,0 1-17 0 0,3-2 43 0 0,0-1-1 0 0,0 0 0 0 0,0 1 0 0 0,0-1 1 0 0,1 0-1 0 0,-1-1 0 0 0,1 1 0 0 0,-1-1 1 0 0,1 0-1 0 0,0 0 0 0 0,0 0 0 0 0,0-1 1 0 0,0 0-1 0 0,0 0 0 0 0,0 0 0 0 0,1-1 1 0 0,-1 1-1 0 0,0-1 0 0 0,0 0 0 0 0,0-1 0 0 0,1 1 1 0 0,-1-1-1 0 0,4-1-42 0 0,16 1 117 0 0,47-23-1583 0 0,-51 10-1879 0 0,-1 0-3540 0 0,-13 7-3348 0 0</inkml:trace>
  <inkml:trace contextRef="#ctx0" brushRef="#br0" timeOffset="1301.916">832 1148 4409 0 0,'0'0'4057'0'0,"0"0"-1965"0"0,0 0-525 0 0,0 0 35 0 0,0 0-3 0 0,0 0-148 0 0,0 0-209 0 0,0 0-246 0 0,0 0-251 0 0,0 0-181 0 0,0 0-136 0 0,0 0-73 0 0,0 0-16 0 0,8-25 6 0 0,29-81 17 0 0,17 19 453 0 0,-35 65-602 0 0,150-173 969 0 0,-167 251-2520 0 0,6 95 1349 0 0,-7-149 2 0 0,0 0 0 0 0,1 0 1 0 0,-1 0-1 0 0,1 0 0 0 0,0 0 0 0 0,-1-1 1 0 0,1 1-1 0 0,0 0 0 0 0,0-1 1 0 0,0 1-1 0 0,0-1 0 0 0,1 0 1 0 0,-1 0-1 0 0,0 0 0 0 0,0 0 1 0 0,1 0-1 0 0,-1 0 0 0 0,1-1 0 0 0,-1 1 1 0 0,1-1-1 0 0,-1 0 0 0 0,1 1 1 0 0,-1-1-1 0 0,1 0 0 0 0,-1-1 1 0 0,1 1-1 0 0,-1 0 0 0 0,0-1 1 0 0,1 1-1 0 0,-1-1 0 0 0,1 0 0 0 0,-1 0 1 0 0,0 0-1 0 0,0 0 0 0 0,1 0 1 0 0,-1 0-1 0 0,0-1 0 0 0,0 1 1 0 0,0-1-1 0 0,0 1 0 0 0,0-1 1 0 0,-1 0-1 0 0,1 0 0 0 0,0 0 0 0 0,-1 0 1 0 0,0 0-1 0 0,1 0 0 0 0,-1 0 1 0 0,0 0-14 0 0,194-247 312 0 0,-133 183-436 0 0,-61 66 105 0 0,-1 0 0 0 0,1 0 0 0 0,0 0-1 0 0,0 0 1 0 0,0 0 0 0 0,0 0 0 0 0,0 0 0 0 0,0 1 0 0 0,0-1 0 0 0,-1 0 0 0 0,1 1 0 0 0,0-1 0 0 0,0 1 0 0 0,0-1 0 0 0,-1 1 0 0 0,1-1-1 0 0,0 1 1 0 0,0-1 0 0 0,-1 1 0 0 0,1 0 0 0 0,-1-1 0 0 0,1 1 0 0 0,0 0 0 0 0,-1 0 0 0 0,1-1 0 0 0,-1 1 0 0 0,0 0 0 0 0,1 0 0 0 0,-1 0 0 0 0,0 0-1 0 0,1-1 1 0 0,-1 1 0 0 0,0 0 0 0 0,0 0 0 0 0,0 0 0 0 0,0 0 0 0 0,0 0 0 0 0,0 0 0 0 0,0 0 0 0 0,0 0 0 0 0,0 0 0 0 0,0-1 0 0 0,-1 1-1 0 0,1 0 1 0 0,0 0 0 0 0,-1 0 19 0 0,-1 267 74 0 0,3-260-253 0 0,0 0 0 0 0,0 0 0 0 0,1 0 1 0 0,0 0-1 0 0,1 0 0 0 0,0-1 0 0 0,0 1 1 0 0,1-1-1 0 0,0 1 0 0 0,0-1 1 0 0,4 5 178 0 0,7 5-4191 0 0,1-2-3386 0 0,-12-12-1761 0 0</inkml:trace>
  <inkml:trace contextRef="#ctx0" brushRef="#br0" timeOffset="1699.751">1786 485 10434 0 0,'0'0'119'0'0,"0"0"-100"0"0,0 0 190 0 0,0 0 468 0 0,0 0 394 0 0,0 0 116 0 0,0 0-84 0 0,0 0-213 0 0,0 0-210 0 0,0 0-107 0 0,0 0-61 0 0,0 0-52 0 0,0 0-33 0 0,12 26-23 0 0,41 81-42 0 0,26 33 579 0 0,2 48-589 0 0,-55-138-302 0 0,-24-50 31 0 0,-1-1 0 0 0,0 1 0 0 0,0-1 0 0 0,0 1 0 0 0,0-1 0 0 0,0 1 0 0 0,1-1 0 0 0,-1 0 0 0 0,0 1 0 0 0,0-1 0 0 0,0 0 0 0 0,-1 0 0 0 0,1 0 0 0 0,0 0 0 0 0,0 0 0 0 0,0 0 0 0 0,-1 0 0 0 0,1 0 0 0 0,0 0 0 0 0,-1 0 1 0 0,1 0-1 0 0,-1 0 0 0 0,1 0 0 0 0,-1-1 0 0 0,0 1 0 0 0,1 0 0 0 0,-1 0 0 0 0,0-1 0 0 0,0 1 0 0 0,0 0 0 0 0,0-1-81 0 0,1-1 183 0 0,133-368 1444 0 0,-67 220-3312 0 0,-48 121-2551 0 0,2 2-3619 0 0,-16 20-3161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10498 0 0,'0'0'1558'0'0,"0"0"-469"0"0,0 0-400 0 0,0 0-105 0 0,0 0 21 0 0,0 0 35 0 0,0 0 34 0 0,0 0-77 0 0,0 0-94 0 0,0 0-124 0 0,0 0-119 0 0,0 0-95 0 0,0 0-59 0 0,-5 28-28 0 0,-15 88-42 0 0,12-45-100 0 0,1-32-3214 0 0,7-30-778 0 0,0-7 796 0 0,0 2-4543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3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0 0 0,'0'0'669'0'0,"0"0"194"0"0,0 0 256 0 0,0 0 231 0 0,0 0 93 0 0,0 0-72 0 0,0 0-203 0 0,0 0-277 0 0,0 0-242 0 0,20-3 3267 0 0,140 13 2874 0 0,83-54-4814 0 0,-226 39-1830 0 0,128-26-8 0 0,-121 30-487 0 0,-15 1-3852 0 0,-17 15-2176 0 0,-11-1-1796 0 0,13-6 4784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5937 0 0,'0'0'264'0'0,"0"0"-472"0"0,0 0-432 0 0,0 0-368 0 0,0 0-640 0 0,0 0-1049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9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52 3937 0 0,'0'0'1204'0'0,"0"0"63"0"0,0 0 105 0 0,0 0 169 0 0,0 0 63 0 0,0 0-140 0 0,0 0-226 0 0,0 0-277 0 0,0 0-262 0 0,0 0-177 0 0,0 0-113 0 0,0 0-57 0 0,0 0-12 0 0,-3 5 11 0 0,-8 14 4 0 0,8-14-20 0 0,50-49 2037 0 0,-10 9-2104 0 0,-36 33-156 0 0,-1 2 51 0 0,0 0 29 0 0,0 0-3 0 0,-27 19 37 0 0,-30 25-497 0 0,53-38-1257 0 0,11-5-9113 0 0,0-1 1608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3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 6073 0 0,'0'0'3265'0'0,"0"0"-1630"0"0,0 0-507 0 0,0 0 35 0 0,0 0 93 0 0,0 0-29 0 0,0 0-197 0 0,0 0-214 0 0,0 0-198 0 0,0 0-154 0 0,0 0-110 0 0,29-15-88 0 0,88-44-78 0 0,-67 45 13 0 0,-49 13-197 0 0,0 1 0 0 0,1 0 0 0 0,-1 0 0 0 0,0 0 0 0 0,0 0 1 0 0,1 0-1 0 0,-1 0 0 0 0,0 0 0 0 0,0 0 0 0 0,0 0 0 0 0,1 1 0 0 0,-1-1 0 0 0,0 0 0 0 0,0 1 0 0 0,0-1 0 0 0,0 1 0 0 0,0-1 0 0 0,0 1 0 0 0,0 0 0 0 0,0 0 0 0 0,0-1 0 0 0,0 1 0 0 0,0 0 0 0 0,0 0 1 0 0,0 0-1 0 0,0 0 0 0 0,-1 0 0 0 0,1 0 0 0 0,0 0 0 0 0,-1 0 0 0 0,1 0 0 0 0,-1 0 0 0 0,1 0 0 0 0,-1 0 0 0 0,0 1 0 0 0,1-1 0 0 0,-1 0 0 0 0,0 0 0 0 0,0 0 0 0 0,0 1 0 0 0,0-1 0 0 0,0 0 0 0 0,0 0 1 0 0,0 1-1 0 0,0-1 0 0 0,0 0 0 0 0,-1 0 0 0 0,1 0 0 0 0,0 1 0 0 0,-1-1 0 0 0,1 0 0 0 0,-1 0-4 0 0,-1 5 50 0 0,0 0 1 0 0,-1 0 0 0 0,0 0-1 0 0,0-1 1 0 0,0 1-1 0 0,0-1 1 0 0,-1 0-1 0 0,0 0 1 0 0,0 0-1 0 0,0 0 1 0 0,-1-1-1 0 0,0 0 1 0 0,-2 2-51 0 0,-11 12 166 0 0,16-17-149 0 0,1 0 1 0 0,-1-1-1 0 0,1 1 1 0 0,-1 0-1 0 0,1 0 1 0 0,-1 0-1 0 0,1 0 1 0 0,0 1-1 0 0,-1-1 1 0 0,1 0-1 0 0,0 0 1 0 0,0 1-1 0 0,0-1 1 0 0,0 1-1 0 0,0-1 1 0 0,0 1-1 0 0,1-1 1 0 0,-1 1-1 0 0,0 0 1 0 0,1-1-1 0 0,-1 1 1 0 0,1 0-1 0 0,0-1 1 0 0,-1 1-1 0 0,1 0 1 0 0,0 0-1 0 0,0-1 1 0 0,0 1-1 0 0,0 0 1 0 0,0 0-1 0 0,1-1 1 0 0,-1 1-1 0 0,1 0 1 0 0,-1 0-1 0 0,1-1 1 0 0,-1 1-1 0 0,1-1 1 0 0,0 1-1 0 0,0 0 1 0 0,0-1-1 0 0,0 1 1 0 0,0-1-1 0 0,0 0 1 0 0,0 1-1 0 0,0-1 1 0 0,1 0-1 0 0,-1 0 1 0 0,0 0-1 0 0,1 0 1 0 0,-1 0-1 0 0,1 0 1 0 0,-1 0-1 0 0,1 0 1 0 0,0-1-1 0 0,-1 1 1 0 0,1 0-1 0 0,0-1 1 0 0,-1 0-18 0 0,17 3 216 0 0,-1-1 1 0 0,0-1 0 0 0,1-1 0 0 0,-1 0 0 0 0,1-2 0 0 0,-1 0 0 0 0,0 0-1 0 0,0-2 1 0 0,0 0 0 0 0,5-3-217 0 0,62-24-457 0 0,-50 15-7834 0 0,-27 12-2821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4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14715 0 0,'0'0'670'0'0,"0"0"-86"0"0,0 0-36 0 0,0 0 119 0 0,0 0 142 0 0,0 0 25 0 0,0 0-130 0 0,0 0-204 0 0,0 0-245 0 0,0 0-175 0 0,0 0-55 0 0,1 7 18 0 0,40 200 1065 0 0,-11-33-888 0 0,-9 0 1 0 0,-6 2-1 0 0,-9 13-220 0 0,-7-126-308 0 0,-3 0 0 0 0,-3 0-1 0 0,-3-1 1 0 0,-13 44 308 0 0,20-92-791 0 0,-1 4-1293 0 0,3-19-9870 0 0,1-3 5813 0 0</inkml:trace>
  <inkml:trace contextRef="#ctx0" brushRef="#br0" timeOffset="381.879">377 351 4713 0 0,'0'0'2271'0'0,"0"0"-1496"0"0,0 0-278 0 0,0 0 262 0 0,-31 36 335 0 0,-97 114 234 0 0,19-23 2224 0 0,93-109-3031 0 0,11-13-372 0 0,0-1 1 0 0,1 1-1 0 0,0 0 0 0 0,-1 1 0 0 0,2-1 0 0 0,-1 1 0 0 0,1 0 0 0 0,0 0 0 0 0,0 0 0 0 0,0 0 0 0 0,1 0 0 0 0,0 1 0 0 0,0-1 0 0 0,1 1 0 0 0,-1 2-149 0 0,43 18 777 0 0,122 5 1821 0 0,-66-6-1440 0 0,-81-20-1031 0 0,0 0 0 0 0,-1 1 0 0 0,1 1 0 0 0,-2 0-1 0 0,1 1 1 0 0,-1 1 0 0 0,0 0 0 0 0,-1 1 0 0 0,-1 1-1 0 0,1 0 1 0 0,-2 0 0 0 0,0 1 0 0 0,4 6-127 0 0,27 75-250 0 0,-39-82-1760 0 0,-3-9-2107 0 0,1 0-3532 0 0,-1 0-2253 0 0</inkml:trace>
  <inkml:trace contextRef="#ctx0" brushRef="#br0" timeOffset="628.417">891 1036 11106 0 0,'0'0'2073'0'0,"0"0"-1058"0"0,0 0-247 0 0,0 0 99 0 0,0 0 36 0 0,0 0-118 0 0,0 0-182 0 0,0 0-204 0 0,0 0-169 0 0,0 0-103 0 0,0 0-92 0 0,-1 27-81 0 0,-1 85-70 0 0,6-75-275 0 0,-3-36-3006 0 0,-1 2-3652 0 0,0-3-863 0 0</inkml:trace>
  <inkml:trace contextRef="#ctx0" brushRef="#br0" timeOffset="796.434">760 535 13659 0 0,'0'0'2809'0'0,"0"0"-2273"0"0,0 0-296 0 0,0 0-264 0 0,0 0-368 0 0,0 0-625 0 0,0 0-567 0 0,0 0-440 0 0,0 0-1425 0 0,0 0-5305 0 0</inkml:trace>
  <inkml:trace contextRef="#ctx0" brushRef="#br0" timeOffset="1267.829">1038 410 11514 0 0,'0'0'1077'0'0,"0"0"-222"0"0,0 0 57 0 0,0 0 193 0 0,0 0 38 0 0,0 0-108 0 0,0 0-151 0 0,0 0-126 0 0,0 0-71 0 0,0 0-59 0 0,0 0-44 0 0,35-5-48 0 0,110-16-79 0 0,-29-2 509 0 0,59-20-1466 0 0,-168 40-981 0 0,-7 2-3288 0 0,-1 1-4613 0 0,-1 0 2373 0 0</inkml:trace>
  <inkml:trace contextRef="#ctx0" brushRef="#br0" timeOffset="1513.862">1136 715 10418 0 0,'0'0'1254'0'0,"0"0"-94"0"0,0 0 180 0 0,0 0 159 0 0,0 0-96 0 0,0 0-261 0 0,0 0-263 0 0,0 0-215 0 0,0 0-148 0 0,0 0-143 0 0,33-10-113 0 0,103-31-71 0 0,1-7 65 0 0,-79 26-2651 0 0,6 5-7547 0 0,-50 15 934 0 0</inkml:trace>
  <inkml:trace contextRef="#ctx0" brushRef="#br0" timeOffset="2197.454">679 583 3825 0 0,'0'0'1059'0'0,"0"0"-130"0"0,0 0 75 0 0,0 0 149 0 0,0 0-1 0 0,0 0-161 0 0,0 0-195 0 0,0 0-156 0 0,0 0-42 0 0,0 0 24 0 0,0 0-4 0 0,0 0-53 0 0,0 0-105 0 0,3 3-113 0 0,8 12-41 0 0,-8-11-17 0 0,7-11 4043 0 0,13-19-3180 0 0,-23 26-1034 0 0,0 0 1 0 0,0 0-8 0 0,0 0-14 0 0,0 0-2 0 0,0 0 20 0 0,0 0 20 0 0,-1 7-1148 0 0,6-3-8433 0 0,-3-4-1403 0 0</inkml:trace>
  <inkml:trace contextRef="#ctx0" brushRef="#br0" timeOffset="3885.756">608 178 0 0 0,'0'0'532'0'0,"0"0"130"0"0,0 0-33 0 0,0 0-59 0 0,0 0-49 0 0,0 0-37 0 0,-4-1-11 0 0,1 1-291 0 0,1 0 0 0 0,0 0-1 0 0,0 0 1 0 0,0 0-1 0 0,0 1 1 0 0,0-1-1 0 0,0 1 1 0 0,0-1 0 0 0,0 1-1 0 0,0 0 1 0 0,0-1-1 0 0,0 1 1 0 0,1 0-1 0 0,-1 1 1 0 0,0-1 0 0 0,0 0-1 0 0,1 0 1 0 0,-1 1-1 0 0,1-1 1 0 0,-1 1-1 0 0,1-1 1 0 0,0 1-1 0 0,-1-1 1 0 0,1 1 0 0 0,0 0-1 0 0,0 0 1 0 0,0 0-182 0 0,-1 1 164 0 0,-25 29 1565 0 0,-1 0 0 0 0,-2-2 0 0 0,-1-2 0 0 0,-31 23-1729 0 0,-13 18 1919 0 0,6-4-709 0 0,17-23-858 0 0,-33 42 37 0 0,66-69-857 0 0,20-15-611 0 0,14-7-2810 0 0,-8 3-574 0 0,-5 1-5362 0 0</inkml:trace>
  <inkml:trace contextRef="#ctx0" brushRef="#br0" timeOffset="4948.948">889 1194 0 0 0,'0'0'84'0'0,"0"0"227"0"0,0 0 2 0 0,0 0-31 0 0,0 33 6656 0 0,1 11-866 0 0,10-40-591 0 0,28-5-4136 0 0,13-21-65 0 0,31-13-612 0 0,-63 33-1754 0 0,-6 10-4787 0 0,-11-4 714 0 0,2 0-5321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5753 0 0,'0'0'1541'0'0,"0"0"-713"0"0,0 0-356 0 0,0 0 119 0 0,0 0 266 0 0,0 0 265 0 0,0 0 137 0 0,0 0-51 0 0,0 0-153 0 0,0 0-166 0 0,0 0-134 0 0,12 0-119 0 0,100-4 1778 0 0,117-51 599 0 0,-165 38-2868 0 0,-37 15-3710 0 0,-27 2 1690 0 0,-9 11-9270 0 0,5-7 5192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9018 0 0,'0'0'1416'0'0,"0"0"-640"0"0,0 0 105 0 0,0 0 199 0 0,0 0 112 0 0,0 0-72 0 0,0 0-183 0 0,0 0-185 0 0,197-51-208 0 0,-156 40-232 0 0,-1 0-192 0 0,3 0-224 0 0,-5 3-368 0 0,1 1-640 0 0,0 0-1161 0 0,-14 3-2496 0 0,-4 4-4649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5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1 8690 0 0,'0'0'1520'0'0,"0"0"-332"0"0,0 0-106 0 0,0 0 104 0 0,0 0 142 0 0,0 0-15 0 0,0 0-211 0 0,0 0-291 0 0,0 0-282 0 0,0 0-211 0 0,0 0-70 0 0,0 0 29 0 0,0 0 81 0 0,6 8 115 0 0,47 112 1749 0 0,-43-35-1935 0 0,-3-1 0 0 0,-4 1 0 0 0,-5 34-287 0 0,0-10-4315 0 0,9-95-1406 0 0,-3-10-2 0 0,-3-3 4229 0 0,0-1-4759 0 0</inkml:trace>
  <inkml:trace contextRef="#ctx0" brushRef="#br0" timeOffset="248.319">1 638 10290 0 0,'0'0'1396'0'0,"0"0"-270"0"0,0 0-23 0 0,0 0 181 0 0,0 0 95 0 0,0 0-123 0 0,0 0-226 0 0,0 0-210 0 0,0 0-153 0 0,0 0-122 0 0,0 0-79 0 0,0 0-70 0 0,0 0-73 0 0,33-7-43 0 0,106-19-63 0 0,-5-8 79 0 0,-97 26-639 0 0,74-12-676 0 0,-39 19-6853 0 0,-61 5 2223 0 0,-1-1-2342 0 0</inkml:trace>
  <inkml:trace contextRef="#ctx0" brushRef="#br0" timeOffset="651.667">36 958 10306 0 0,'0'0'1202'0'0,"0"0"-243"0"0,0 0 0 0 0,0 0 146 0 0,0 0 70 0 0,0 0-107 0 0,0 0-142 0 0,0 0-167 0 0,0 0-111 0 0,0 0-79 0 0,0 0-109 0 0,0 0-54 0 0,34-17-81 0 0,106-50-86 0 0,-77 48 76 0 0,-61 19-308 0 0,-1 0 1 0 0,1-1-1 0 0,-1 1 1 0 0,1 1-1 0 0,-1-1 1 0 0,1 0-1 0 0,-1 0 1 0 0,1 1-1 0 0,-1-1 1 0 0,1 1-1 0 0,-1-1 1 0 0,1 1-1 0 0,-1-1 1 0 0,0 1-1 0 0,1 0 1 0 0,-1 0-1 0 0,0 0 1 0 0,0 0-1 0 0,1 0 1 0 0,-1 0-1 0 0,0 0 1 0 0,0 0-1 0 0,0 0 1 0 0,0 0-1 0 0,0 1 1 0 0,-1-1-1 0 0,1 0 1 0 0,0 1 0 0 0,0-1-1 0 0,-1 1 1 0 0,1-1-1 0 0,-1 0 1 0 0,0 1-1 0 0,1-1 1 0 0,-1 1-1 0 0,0 0 1 0 0,0-1-1 0 0,0 1 1 0 0,0-1-1 0 0,0 1 1 0 0,0-1-1 0 0,0 1 1 0 0,0-1-1 0 0,-1 1 1 0 0,1-1-1 0 0,-1 1 1 0 0,0 0-8 0 0,1 0 19 0 0,-1 5 20 0 0,-1-1 0 0 0,1 1 0 0 0,-2-1 0 0 0,1 0 0 0 0,-1 0 0 0 0,0 0 0 0 0,0 0 0 0 0,0 0 0 0 0,-1-1 0 0 0,0 0 0 0 0,0 1 0 0 0,0-2 0 0 0,-4 4-39 0 0,-7 11 70 0 0,4-5-45 0 0,-5 6 19 0 0,1 0 0 0 0,1 1 1 0 0,0 1-1 0 0,2 0 0 0 0,0 0 1 0 0,2 2-1 0 0,-2 6-44 0 0,11-29 9 0 0,0 1 1 0 0,0 0 0 0 0,1-1-1 0 0,-1 1 1 0 0,0-1-1 0 0,1 1 1 0 0,-1 0-1 0 0,1-1 1 0 0,0 1 0 0 0,-1 0-1 0 0,1 0 1 0 0,0-1-1 0 0,0 1 1 0 0,0 0-1 0 0,0 0 1 0 0,0 0-1 0 0,1-1 1 0 0,-1 1 0 0 0,0 0-1 0 0,1-1 1 0 0,0 1-1 0 0,-1 0 1 0 0,1-1-1 0 0,0 1 1 0 0,0-1 0 0 0,0 1-1 0 0,0-1 1 0 0,0 1-1 0 0,0-1 1 0 0,0 1-1 0 0,0-1 1 0 0,0 0 0 0 0,1 0-1 0 0,-1 0 1 0 0,1 0-1 0 0,-1 0 1 0 0,1 0-1 0 0,-1 0 1 0 0,1 0 0 0 0,-1-1-1 0 0,1 1 1 0 0,0 0-1 0 0,-1-1 1 0 0,1 0-1 0 0,0 1 1 0 0,1-1-10 0 0,111-10-233 0 0,-13-31-4374 0 0,-57 19-4935 0 0,-32 14 779 0 0</inkml:trace>
  <inkml:trace contextRef="#ctx0" brushRef="#br0" timeOffset="1318.158">673 855 8578 0 0,'0'0'1863'0'0,"0"0"-235"0"0,0 0-59 0 0,0 0 54 0 0,0 0-71 0 0,0 0-185 0 0,0 0-272 0 0,0 0-275 0 0,0 0-183 0 0,0 0-107 0 0,0 0-81 0 0,0 0-42 0 0,0 0-43 0 0,22-31-54 0 0,71-95-44 0 0,-21 36 177 0 0,-47 58-362 0 0,44-39 107 0 0,-66 70-196 0 0,-3 0-2 0 0,0 1 0 0 0,0 0 1 0 0,1-1-1 0 0,-1 1 0 0 0,0 0 0 0 0,1-1 1 0 0,-1 1-1 0 0,1 0 0 0 0,-1-1 0 0 0,0 1 1 0 0,1 0-1 0 0,-1 0 0 0 0,1 0 1 0 0,-1-1-1 0 0,0 1 0 0 0,1 0 0 0 0,-1 0 1 0 0,1 0-1 0 0,-1 0 0 0 0,1 0 0 0 0,-1 0 1 0 0,1 0-1 0 0,-1 0 0 0 0,1 0 1 0 0,-1 0-1 0 0,1 0 0 0 0,-1 0 0 0 0,1 0 1 0 0,-1 0-1 0 0,0 0 0 0 0,1 1 0 0 0,-1-1 1 0 0,1 0-1 0 0,-1 0 0 0 0,1 1 1 0 0,-1-1-1 0 0,0 0 0 0 0,1 0 0 0 0,-1 1 1 0 0,0-1-1 0 0,1 0 0 0 0,-1 1 0 0 0,0-1 1 0 0,1 1-1 0 0,-1-1 0 0 0,0 0 1 0 0,0 1-1 0 0,0-1 0 0 0,1 1 0 0 0,-1-1 1 0 0,0 0-1 0 0,0 1 0 0 0,0-1 0 0 0,0 1 1 0 0,0-1-1 0 0,0 1 0 0 0,0-1 1 0 0,0 1-1 0 0,0-1 0 0 0,0 1 0 0 0,0-1 1 0 0,0 1-1 0 0,0-1 10 0 0,2 151-83 0 0,-2-149 88 0 0,0 0 0 0 0,0-1-1 0 0,-1 1 1 0 0,1 0 0 0 0,0 0-1 0 0,0 0 1 0 0,1 0 0 0 0,-1 0-1 0 0,0 0 1 0 0,1 0 0 0 0,-1 0-1 0 0,1 0 1 0 0,0-1 0 0 0,-1 1-1 0 0,1 0 1 0 0,0 0 0 0 0,0-1 0 0 0,0 1-1 0 0,0-1 1 0 0,1 1 0 0 0,-1-1-1 0 0,0 1 1 0 0,1-1 0 0 0,-1 0-1 0 0,1 1 1 0 0,-1-1 0 0 0,1 0-1 0 0,-1 0 1 0 0,1 0 0 0 0,0 0-1 0 0,0 0 1 0 0,-1-1 0 0 0,1 1-1 0 0,0-1 1 0 0,0 1 0 0 0,0-1-1 0 0,0 1 1 0 0,0-1 0 0 0,0 0 0 0 0,0 0-1 0 0,0 0 1 0 0,-1 0 0 0 0,1 0-1 0 0,0-1 1 0 0,0 1 0 0 0,0 0-1 0 0,0-1 1 0 0,0 0 0 0 0,0 1-1 0 0,-1-1 1 0 0,3-1-5 0 0,20-15 47 0 0,-2-2-1 0 0,1 0 1 0 0,-2-2 0 0 0,-1 0-1 0 0,-1-1 1 0 0,5-7-47 0 0,38-43 68 0 0,12-6-91 0 0,-72 79 9 0 0,-1 0-1 0 0,1 0 1 0 0,-1-1-1 0 0,1 2 1 0 0,-1-1-1 0 0,0 0 0 0 0,0 0 1 0 0,0 0-1 0 0,1 0 1 0 0,-1 1-1 0 0,0-1 1 0 0,-1 1-1 0 0,1-1 0 0 0,0 1 1 0 0,0-1-1 0 0,-1 1 1 0 0,1-1-1 0 0,0 1 1 0 0,-1 0-1 0 0,0-1 1 0 0,1 1-1 0 0,-1 0 0 0 0,0-1 1 0 0,0 1-1 0 0,0 0 1 0 0,0-1-1 0 0,0 1 1 0 0,0 0-1 0 0,-1-1 0 0 0,1 1 1 0 0,0 0-1 0 0,-1-1 1 0 0,1 1-1 0 0,-1-1 1 0 0,0 2 14 0 0,1 7-4 0 0,0 3 28 0 0,1 18-2 0 0,1-1 1 0 0,1 0-1 0 0,1 1 0 0 0,2-2 0 0 0,1 1 0 0 0,3 3-22 0 0,39 37-1067 0 0,-35-61-3448 0 0,1-6-4110 0 0,-11-3-442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3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 6753 0 0,'0'0'1773'0'0,"0"0"-253"0"0,0 0 44 0 0,0 0 145 0 0,0 0-25 0 0,0 0-215 0 0,0 0-285 0 0,0 0-229 0 0,0 0-198 0 0,0 0-170 0 0,0 0-150 0 0,32-19-122 0 0,102-60-104 0 0,-69 56-2 0 0,-64 23-206 0 0,1 0-1 0 0,0 0 1 0 0,-1 0-1 0 0,1 0 1 0 0,-1 0-1 0 0,1 1 1 0 0,-1-1-1 0 0,1 0 0 0 0,0 1 1 0 0,-1-1-1 0 0,0 1 1 0 0,1 0-1 0 0,-1-1 1 0 0,1 1-1 0 0,-1 0 1 0 0,0 0-1 0 0,1 0 1 0 0,-1 0-1 0 0,0 0 1 0 0,0 0-1 0 0,0 0 1 0 0,0 0-1 0 0,0 1 1 0 0,0-1-1 0 0,0 0 1 0 0,0 0-1 0 0,0 1 1 0 0,-1-1-1 0 0,1 1 0 0 0,0-1 1 0 0,-1 1-1 0 0,0-1 1 0 0,1 1-1 0 0,-1-1 1 0 0,0 1-1 0 0,0-1 1 0 0,1 1-1 0 0,-1 0 1 0 0,0-1-1 0 0,-1 1 1 0 0,1-1-1 0 0,0 1 1 0 0,0 0-1 0 0,-1-1 1 0 0,1 1-1 0 0,-1-1 1 0 0,1 1-1 0 0,-1-1 1 0 0,0 0-1 0 0,1 1 0 0 0,-1-1 1 0 0,0 0-1 0 0,0 1 1 0 0,0-1-1 0 0,0 0 1 0 0,0 0-3 0 0,-60 103 205 0 0,51-91-202 0 0,1 1-1 0 0,0 0 1 0 0,1 1-1 0 0,0-1 1 0 0,1 1-1 0 0,1 1 1 0 0,0 0-1 0 0,1-1 1 0 0,0 2-3 0 0,5-15 2 0 0,0 0 0 0 0,0-1-1 0 0,0 1 1 0 0,1 0 0 0 0,-1-1 0 0 0,0 1 0 0 0,1-1 0 0 0,-1 1 0 0 0,0 0-1 0 0,1-1 1 0 0,0 1 0 0 0,-1-1 0 0 0,1 1 0 0 0,0-1 0 0 0,0 1-1 0 0,0-1 1 0 0,0 0 0 0 0,0 1 0 0 0,0-1 0 0 0,0 0 0 0 0,1 0-1 0 0,-1 0 1 0 0,0 0 0 0 0,1 0 0 0 0,-1 0 0 0 0,1 0 0 0 0,-1 0-1 0 0,1-1 1 0 0,-1 1 0 0 0,1 0 0 0 0,-1-1 0 0 0,1 0 0 0 0,0 1 0 0 0,-1-1-1 0 0,1 0 1 0 0,0 0 0 0 0,-1 0 0 0 0,1 0 0 0 0,0 0 0 0 0,0 0-2 0 0,72-4 338 0 0,33-39-247 0 0,-64 20-4674 0 0,-18 9-1841 0 0,-14 10-4382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4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0 122 4321 0 0,'0'0'1836'0'0,"0"0"-309"0"0,0 0-84 0 0,0 0 44 0 0,0 0-16 0 0,0 0-78 0 0,0 0-121 0 0,0 0-136 0 0,0 0-158 0 0,0 0-133 0 0,0 0-134 0 0,0 0-132 0 0,0 0-86 0 0,32-17-51 0 0,100-50-46 0 0,-59 39 207 0 0,-52 26-425 0 0,-16 1-138 0 0,-4 0-37 0 0,0 0-1 0 0,1 0 1 0 0,-1 1-1 0 0,0-1 1 0 0,1 0 0 0 0,-1 1-1 0 0,1 0 1 0 0,-1-1-1 0 0,0 1 1 0 0,1 0-1 0 0,-1-1 1 0 0,1 1 0 0 0,-1 0-1 0 0,1 0 1 0 0,-1 0-1 0 0,1 1 1 0 0,-1-1-1 0 0,1 0 1 0 0,-1 0 0 0 0,1 1-1 0 0,-1-1 1 0 0,1 1-1 0 0,-1-1 1 0 0,0 1-1 0 0,1 0 1 0 0,-1 0 0 0 0,0-1-1 0 0,0 1 1 0 0,1 0-1 0 0,-1 0 1 0 0,0 0-1 0 0,0 0 1 0 0,0 0 0 0 0,0 1-1 0 0,0-1 1 0 0,0 0-1 0 0,-1 0 1 0 0,1 1-1 0 0,0-1 1 0 0,-1 0 0 0 0,1 1-3 0 0,-16 66 364 0 0,-41 20-113 0 0,12-24-148 0 0,43-62-103 0 0,0-1 0 0 0,0 0-1 0 0,1 0 1 0 0,-1 1-1 0 0,0-1 1 0 0,1 1-1 0 0,-1-1 1 0 0,1 0 0 0 0,-1 1-1 0 0,1-1 1 0 0,0 1-1 0 0,0-1 1 0 0,-1 1 0 0 0,1-1-1 0 0,0 1 1 0 0,0 0-1 0 0,1-1 1 0 0,-1 1-1 0 0,0-1 1 0 0,0 1 0 0 0,1-1-1 0 0,-1 1 1 0 0,1-1-1 0 0,-1 0 1 0 0,1 1 0 0 0,0-1-1 0 0,-1 0 1 0 0,1 1-1 0 0,0-1 1 0 0,0 0 0 0 0,0 0-1 0 0,0 0 1 0 0,0 1-1 0 0,0-1 1 0 0,1 0-1 0 0,-1-1 1 0 0,0 1 0 0 0,0 0-1 0 0,1 0 1 0 0,-1 0-1 0 0,0-1 1 0 0,1 1 0 0 0,-1-1-1 0 0,1 1 1 0 0,-1-1-1 0 0,1 1 1 0 0,-1-1-1 0 0,1 0 1 0 0,-1 0 0 0 0,1 0-1 0 0,-1 0 1 0 0,1 0-1 0 0,-1 0 1 0 0,1 0 0 0 0,-1 0-1 0 0,1-1 1 0 0,-1 1-1 0 0,2-1 1 0 0,20 1-253 0 0,-1 0-1 0 0,1-2 0 0 0,0-1 1 0 0,-1 0-1 0 0,0-2 0 0 0,0-1 0 0 0,7-2 254 0 0,31-8-7134 0 0,-39 12-3899 0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7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1 363 0 0 0,'0'0'147'0'0,"0"0"207"0"0,0 0 117 0 0,0 0 236 0 0,0 0 292 0 0,0 0 170 0 0,0 0 14 0 0,0 0-70 0 0,0 0-150 0 0,0 0-177 0 0,0 0-138 0 0,3 28-126 0 0,14 135 239 0 0,-4-8 1889 0 0,-8-139 2508 0 0,-4-25-2833 0 0,-1-34-1678 0 0,-1 32-296 0 0,1-39-130 0 0,2 0-1 0 0,3 1 1 0 0,1-1 0 0 0,3 1 0 0 0,2 0 0 0 0,1 1-1 0 0,6-8-220 0 0,71-135 410 0 0,-26 121-261 0 0,-62 70-163 0 0,0 1-1 0 0,0-1 0 0 0,1 0 1 0 0,-1 1-1 0 0,0-1 1 0 0,0 1-1 0 0,1-1 0 0 0,-1 1 1 0 0,0-1-1 0 0,0 1 1 0 0,0 0-1 0 0,0 0 0 0 0,0 0 1 0 0,0-1-1 0 0,0 1 1 0 0,0 0-1 0 0,-1 0 0 0 0,1 0 1 0 0,0 0-1 0 0,0 1 1 0 0,-1-1-1 0 0,1 0 0 0 0,-1 0 1 0 0,1 0-1 0 0,-1 1 1 0 0,1-1-1 0 0,-1 0 0 0 0,0 0 1 0 0,1 1-1 0 0,-1-1 1 0 0,0 0-1 0 0,0 0 0 0 0,0 1 1 0 0,0-1-1 0 0,0 0 1 0 0,-1 1-1 0 0,1-1 0 0 0,0 0 1 0 0,-1 1 14 0 0,2 3-19 0 0,3 64 69 0 0,12 41-745 0 0,6-83-2662 0 0,-2-17-5864 0 0,-14-10-26 0 0</inkml:trace>
  <inkml:trace contextRef="#ctx0" brushRef="#br0" timeOffset="418.653">544 577 8106 0 0,'0'0'1505'0'0,"0"0"-198"0"0,0 0 43 0 0,0 0 82 0 0,0 0-45 0 0,0 0-205 0 0,0 0-286 0 0,0 0-199 0 0,0 0-140 0 0,0 0-131 0 0,0 0-63 0 0,0 0-61 0 0,-6 18-44 0 0,-27 86 169 0 0,31-13 14 0 0,16-98-9485 0 0,-10 0 3867 0 0,-1-1-1238 0 0</inkml:trace>
  <inkml:trace contextRef="#ctx0" brushRef="#br0" timeOffset="668.636">549 213 9218 0 0,'0'0'1908'0'0,"0"0"-579"0"0,0 0-224 0 0,0 0-39 0 0,0 0-75 0 0,0 0-192 0 0,0 0-250 0 0,0 0-237 0 0,0 0-216 0 0,0 0-145 0 0,0 0-99 0 0,0 0-74 0 0,0 0-66 0 0,-6 6-109 0 0,-21 19-210 0 0,27-25 499 0 0,1 0 0 0 0,-1-1-1 0 0,0 1 1 0 0,0 0 0 0 0,1 0 0 0 0,-1 0 0 0 0,0 0 0 0 0,0 0-1 0 0,1 0 1 0 0,-1 0 0 0 0,0 0 0 0 0,1 0 0 0 0,-1 0 0 0 0,0 0-1 0 0,0 0 1 0 0,1 0 0 0 0,-1 0 0 0 0,0 0 0 0 0,0 0-1 0 0,1 0 1 0 0,-1 0 0 0 0,0 0 0 0 0,1 0 0 0 0,-1 0 0 0 0,0 0-1 0 0,0 0 1 0 0,0 1 0 0 0,1-1 0 0 0,-1 0 0 0 0,0 0 0 0 0,0 0-1 0 0,1 0 1 0 0,-1 1 0 0 0,0-1 0 0 0,0 0 0 0 0,0 0-1 0 0,0 0 1 0 0,1 1 0 0 0,-1-1 0 0 0,0 0 0 0 0,0 0 0 0 0,0 1-1 0 0,0-1 1 0 0,0 0 0 0 0,0 0 0 0 0,0 1 0 0 0,0-1 0 0 0,0 0-1 0 0,0 1 1 0 0,0-1 0 0 0,0 0 0 0 0,0 0 0 0 0,0 1-1 0 0,0-1 1 0 0,0 0 0 0 0,0 0 0 0 0,0 1 0 0 0,0-1 0 0 0,0 0-1 0 0,0 1 1 0 0,0-1 0 0 0,0 0 0 0 0,-1 0 0 0 0,1 0-1 0 0,0 1 1 0 0,0-1 0 0 0,0 0 0 0 0,0 0 0 0 0,-1 1 108 0 0,4 2-8198 0 0</inkml:trace>
  <inkml:trace contextRef="#ctx0" brushRef="#br0" timeOffset="4395.54">757 654 64 0 0,'0'0'1352'0'0,"0"0"-438"0"0,0 0-185 0 0,0 0 47 0 0,0 0 130 0 0,0 0 64 0 0,0 0-38 0 0,0 0-43 0 0,0 0-33 0 0,0 0-27 0 0,0 0-21 0 0,8 3-53 0 0,64 9 1959 0 0,-60-14-2398 0 0,0 0 0 0 0,0-1 0 0 0,0-1 1 0 0,0 0-1 0 0,-1-1 0 0 0,1 0 1 0 0,-1 0-1 0 0,0-1 0 0 0,-1-1 1 0 0,0 0-1 0 0,0 0 0 0 0,0-1 0 0 0,-1 0 1 0 0,0-1-1 0 0,0 0 0 0 0,-1 0 1 0 0,4-8-317 0 0,14-9 310 0 0,-7 4-226 0 0,0 0 0 0 0,-2-2 0 0 0,0 0 1 0 0,-2-1-1 0 0,-1-1 0 0 0,-1 0 0 0 0,4-12-84 0 0,-13 29-8 0 0,0-1 1 0 0,0 0 0 0 0,-1-1 0 0 0,0 1 0 0 0,-1-1 0 0 0,0 1-1 0 0,-1-1 1 0 0,0 0 0 0 0,0 1 0 0 0,-1-1 0 0 0,-1-7 7 0 0,0 16-44 0 0,0 0 1 0 0,0 1-1 0 0,-1-1 0 0 0,1 1 1 0 0,0-1-1 0 0,-1 1 1 0 0,1 0-1 0 0,0-1 0 0 0,-1 1 1 0 0,0 0-1 0 0,1 0 1 0 0,-1 0-1 0 0,0 0 0 0 0,1 0 1 0 0,-1 0-1 0 0,0 1 1 0 0,0-1-1 0 0,0 1 0 0 0,0-1 1 0 0,0 1-1 0 0,0-1 0 0 0,1 1 1 0 0,-1 0-1 0 0,0 0 1 0 0,0 0-1 0 0,0 0 0 0 0,0 1 1 0 0,0-1-1 0 0,0 0 1 0 0,0 1-1 0 0,0-1 0 0 0,0 1 1 0 0,1 0-1 0 0,-1 0 1 0 0,0-1-1 0 0,0 1 0 0 0,1 0 1 0 0,-1 1-1 0 0,0-1 0 0 0,1 0 1 0 0,0 0-1 0 0,-1 1 1 0 0,1-1-1 0 0,0 1 0 0 0,-1-1 1 0 0,1 1-1 0 0,0-1 1 0 0,0 1-1 0 0,0 0 0 0 0,0 0 44 0 0,-16 16-20 0 0,2 0-1 0 0,0 1 0 0 0,0 0 0 0 0,2 1 0 0 0,1 0 0 0 0,0 1 0 0 0,2 1 0 0 0,0 0 0 0 0,1 0 0 0 0,2 1 1 0 0,0 0-1 0 0,1 0 0 0 0,2 1 0 0 0,0-1 0 0 0,0 17 21 0 0,7-34 63 0 0,-1 0 0 0 0,1 0 0 0 0,1 0 0 0 0,-1 0 0 0 0,1 0 0 0 0,0-1 0 0 0,0 0 1 0 0,0 0-1 0 0,1 0 0 0 0,0 0 0 0 0,0-1 0 0 0,0 1 0 0 0,0-1 0 0 0,1 0 0 0 0,-1-1 0 0 0,1 0 0 0 0,0 0 0 0 0,0 0 0 0 0,1 0 0 0 0,-1-1 0 0 0,0 0 0 0 0,1-1 1 0 0,-1 1-1 0 0,1-1 0 0 0,0 0 0 0 0,-1-1 0 0 0,1 0 0 0 0,0 0 0 0 0,-1 0 0 0 0,1-1 0 0 0,0 0-63 0 0,5 1 93 0 0,-1-1 1 0 0,0 0-1 0 0,1-1 0 0 0,-1 0 0 0 0,0 0 1 0 0,0-2-1 0 0,0 1 0 0 0,-1-1 0 0 0,1-1 1 0 0,-1 0-1 0 0,0 0 0 0 0,0-1 0 0 0,0 0 1 0 0,7-7-94 0 0,2-1 47 0 0,-1-2 0 0 0,0 0 0 0 0,0-1 1 0 0,-2 0-1 0 0,0-1 0 0 0,-1-1 0 0 0,-1-1 1 0 0,-1 0-1 0 0,-1-1 0 0 0,0 0 0 0 0,-2-1 1 0 0,-1 0-1 0 0,0-1 0 0 0,0-4-47 0 0,-4-44-284 0 0,-23 75-1560 0 0,11 7 1789 0 0,2 0 0 0 0,-1 1-1 0 0,2-1 1 0 0,-1 1 0 0 0,2 0 0 0 0,0 0 0 0 0,0 0 0 0 0,1 0 0 0 0,0 1 0 0 0,1-1 0 0 0,1 1 0 0 0,0-1-1 0 0,0 1 1 0 0,1-1 0 0 0,1 0 0 0 0,3 12 55 0 0,-4-20 14 0 0,1 0 0 0 0,0 0-1 0 0,-1-1 1 0 0,2 1-1 0 0,-1-1 1 0 0,0 1 0 0 0,1-1-1 0 0,-1 0 1 0 0,1 0 0 0 0,0 0-1 0 0,0-1 1 0 0,0 1 0 0 0,0-1-1 0 0,1 1 1 0 0,-1-1 0 0 0,1 0-1 0 0,-1 0 1 0 0,1 0 0 0 0,0-1-1 0 0,0 0 1 0 0,-1 1 0 0 0,1-1-1 0 0,0-1 1 0 0,0 1 0 0 0,0 0-1 0 0,0-1 1 0 0,1 0-1 0 0,-1 0 1 0 0,0 0-14 0 0,7-1 123 0 0,-1 0 1 0 0,1-1-1 0 0,-1 0 0 0 0,0 0 0 0 0,0-1 1 0 0,0 0-1 0 0,0-1 0 0 0,0-1 0 0 0,-1 1 1 0 0,7-5-124 0 0,-6 4 102 0 0,0-1 0 0 0,-1 0 0 0 0,0 0 0 0 0,0-1 0 0 0,0 0 0 0 0,0 0 0 0 0,-1-1 0 0 0,-1-1 0 0 0,1 1 0 0 0,-2-1 0 0 0,1 0 0 0 0,1-4-102 0 0,-4 6 40 0 0,9-16-2 0 0,-1-1-1 0 0,-1 0 1 0 0,-1 0 0 0 0,-1-2-1 0 0,-1 1 1 0 0,-2-1-1 0 0,0 0 1 0 0,-1 0 0 0 0,-2-5-38 0 0,-2 25-28 0 0,-4-47-48 0 0,3 52 62 0 0,-1 0 0 0 0,1 0 0 0 0,0 0-1 0 0,-1 1 1 0 0,1-1 0 0 0,-1 0 0 0 0,1 0 0 0 0,-1 0 0 0 0,1 0 0 0 0,-1 0-1 0 0,1 0 1 0 0,-1 1 0 0 0,0-1 0 0 0,1 0 0 0 0,-1 1 0 0 0,0-1-1 0 0,0 0 1 0 0,0 1 0 0 0,0-1 0 0 0,0 1 0 0 0,1-1 0 0 0,-1 1-1 0 0,0-1 1 0 0,0 1 0 0 0,0 0 0 0 0,0 0 0 0 0,0-1 0 0 0,0 1-1 0 0,0 0 1 0 0,0 0 0 0 0,0 0 0 0 0,0 0 0 0 0,0 0 0 0 0,0 0 0 0 0,0 0-1 0 0,0 1 1 0 0,0-1 0 0 0,0 0 0 0 0,0 0 0 0 0,0 1 0 0 0,0-1-1 0 0,0 1 1 0 0,0-1 0 0 0,0 1 0 0 0,0-1 0 0 0,0 1 14 0 0,-7 6-63 0 0,0-1 0 0 0,1 1 0 0 0,0 0 0 0 0,1 1 0 0 0,-1-1 0 0 0,2 1 0 0 0,-1 1 0 0 0,1-1 0 0 0,0 1 0 0 0,-3 8 63 0 0,7-14-4 0 0,-9 15-3 0 0,2 1 1 0 0,0 0-1 0 0,1 1 0 0 0,1 0 0 0 0,1 0 0 0 0,0 0 0 0 0,2 1 0 0 0,0-1 0 0 0,2 1 1 0 0,0 0-1 0 0,1 0 0 0 0,1-1 0 0 0,1 2 7 0 0,0-14-106 0 0,0 0-1 0 0,0 0 1 0 0,1 0 0 0 0,0 0-1 0 0,0-1 1 0 0,1 0 0 0 0,0 1-1 0 0,0-2 1 0 0,1 1 0 0 0,0 0 0 0 0,0-1-1 0 0,0 0 1 0 0,1 0 0 0 0,0 0-1 0 0,6 3 107 0 0,35 24-9770 0 0,-36-29 1272 0 0</inkml:trace>
  <inkml:trace contextRef="#ctx0" brushRef="#br0" timeOffset="4640.652">2123 470 6545 0 0,'0'0'1459'0'0,"0"0"24"0"0,0 0 196 0 0,0 0 91 0 0,0 0-170 0 0,0 0-298 0 0,0 0-343 0 0,0 0-282 0 0,0 0-207 0 0,0 0-163 0 0,0 0-113 0 0,0 0-78 0 0,-6 32-28 0 0,-21 97-20 0 0,20-77 27 0 0,9-11-1201 0 0,10-41-9909 0 0,-10 0 4324 0 0</inkml:trace>
  <inkml:trace contextRef="#ctx0" brushRef="#br0" timeOffset="5016.583">2162 102 8210 0 0,'0'0'1493'0'0,"0"0"-274"0"0,0 0-81 0 0,0 0 46 0 0,0 0-73 0 0,0 0-177 0 0,0 0-198 0 0,0 0-172 0 0,0 0-173 0 0,0 0-138 0 0,0 0-85 0 0,0 0-84 0 0,0 0-17 0 0,-9 7-22 0 0,-37 27-85 0 0,77-38 147 0 0,-2-7-211 0 0,-28 11 121 0 0,-1 0 23 0 0,0 0 0 0 0,-21 26 399 0 0,6-11-244 0 0,13-13-3745 0 0,1-1-3833 0 0,1-1 7300 0 0,0 0-7192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4993 0 0,'0'0'3102'0'0,"0"0"-1359"0"0,0 0-579 0 0,0 0 41 0 0,0 0 211 0 0,0 0 110 0 0,0 0-77 0 0,0 0-199 0 0,0 0-214 0 0,0 0-192 0 0,0 0-168 0 0,0 0-142 0 0,0 0-109 0 0,34 0-62 0 0,111 0-47 0 0,118-22-223 0 0,-142 12-5756 0 0,-73 6-3241 0 0,-28 3 1336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8.4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575 3222 0 0 0,'0'0'699'0'0,"0"0"134"0"0,0 0 13 0 0,0 0-38 0 0,0 0-37 0 0,0 0-23 0 0,0 0 0 0 0,1-27 5747 0 0,92-138 446 0 0,2-14-4371 0 0,41-98-844 0 0,36-102-599 0 0,-84 137-444 0 0,-64 163-495 0 0,17-65 124 0 0,34-68 104 0 0,-9 49-37 0 0,53-92 14 0 0,-57 101-209 0 0,-12-14 75 0 0,-43 144-251 0 0,2 1 1 0 0,1 1-1 0 0,0 0 1 0 0,2 0-1 0 0,1 1 1 0 0,0 0-1 0 0,7-6-8 0 0,9-16 31 0 0,27-34 21 0 0,-38 44 27 0 0,4-23-5 0 0,-67 111-133 0 0,-146 125 75 0 0,166-160-16 0 0,-13 9 10 0 0,0-2-1 0 0,-2-1 1 0 0,0-2 0 0 0,-8 1-10 0 0,1 4 49 0 0,83-2-465 0 0,94 24 564 0 0,-80-31-142 0 0,-1 3 1 0 0,-1 1-1 0 0,-1 3 0 0 0,-1 1 1 0 0,2 5-7 0 0,11 1 18 0 0,-56-102 1660 0 0,-33-79-1559 0 0,18 100-397 0 0,-1-1 1 0 0,-3 2 0 0 0,-1 0-1 0 0,-18-31 278 0 0,15 18-2532 0 0,16 39-1570 0 0,2-1-4828 0 0,1 14-2953 0 0</inkml:trace>
  <inkml:trace contextRef="#ctx0" brushRef="#br0" timeOffset="1065.35">345 998 7586 0 0,'0'0'3563'0'0,"0"0"-2373"0"0,0 0-653 0 0,0 0 9 0 0,0 0 79 0 0,0 0 27 0 0,0 0-48 0 0,0 0-106 0 0,0 0-96 0 0,0 0-16 0 0,0 0 7 0 0,2 7 6 0 0,36 144 1764 0 0,15 136-663 0 0,-50-271-1193 0 0,5 31-588 0 0,-7-34 1138 0 0,-6-19 1707 0 0,-5-26-2487 0 0,2 0 0 0 0,1 0 0 0 0,2-1 0 0 0,0 0 0 0 0,3 0 1 0 0,1 0-1 0 0,1 0 0 0 0,2-6-77 0 0,-2-10 49 0 0,6-34-28 0 0,2 0 0 0 0,5 0 0 0 0,3 2 0 0 0,18-53-21 0 0,-26 102 14 0 0,8-20 83 0 0,-15 51-112 0 0,-1 1-29 0 0,12 9-344 0 0,138 243-24 0 0,-122-227-2016 0 0,-18-18-1880 0 0,1-2-4656 0 0,-5-5 171 0 0</inkml:trace>
  <inkml:trace contextRef="#ctx0" brushRef="#br0" timeOffset="1376.848">807 1204 10274 0 0,'0'0'3989'0'0,"0"0"-2353"0"0,0 0-823 0 0,0 0-52 0 0,0 0-3 0 0,0 0-5 0 0,0 0-65 0 0,0 0-106 0 0,0 0-101 0 0,0 0-117 0 0,0 0-102 0 0,0 0-76 0 0,0 0-47 0 0,2 31-6 0 0,4 94-6 0 0,6-50 287 0 0,-6-63-304 0 0,5-23-3769 0 0,-7-10-6071 0 0,-3 13 649 0 0</inkml:trace>
  <inkml:trace contextRef="#ctx0" brushRef="#br0" timeOffset="2230.098">912 781 3129 0 0,'0'0'2195'0'0,"0"0"-624"0"0,0 0-130 0 0,0 0 22 0 0,0 0-89 0 0,0 0-264 0 0,0 0-232 0 0,0 0-132 0 0,0 0-117 0 0,0 0-50 0 0,0 0-96 0 0,0 0-142 0 0,0 0-69 0 0,-5 10-35 0 0,-23 42 520 0 0,28-52-552 0 0,0 0-43 0 0,0 0-17 0 0,0 0-20 0 0,6-8 424 0 0,23-35 824 0 0,-28 51-3733 0 0,0-1-4059 0 0,-1-4-3718 0 0</inkml:trace>
  <inkml:trace contextRef="#ctx0" brushRef="#br0" timeOffset="2750.035">1 604 1848 0 0,'0'0'1189'0'0,"0"0"15"0"0,0 0 306 0 0,0 0 307 0 0,0 0 32 0 0,0 0-120 0 0,0 0-104 0 0,0 0-90 0 0,31-19-83 0 0,98-60-164 0 0,70-26 2529 0 0,-162 84-3507 0 0,0 1 1 0 0,2 2-1 0 0,0 2 0 0 0,1 1 1 0 0,1 2-1 0 0,14-1-310 0 0,-146 10 1459 0 0,84 5-1454 0 0,0-1 1 0 0,-1 0-1 0 0,1 0 1 0 0,0 0-1 0 0,0-1 1 0 0,0 0-1 0 0,0-1 1 0 0,0 0-1 0 0,0 0 1 0 0,1 0-1 0 0,-1-1 1 0 0,1 1-1 0 0,-1-2 1 0 0,1 1-1 0 0,0-1 1 0 0,0 0-1 0 0,0 0 1 0 0,1-1-1 0 0,0 1 0 0 0,-1-1 1 0 0,2 0-1 0 0,-1-1 1 0 0,0 1-1 0 0,1-1 1 0 0,0 0-1 0 0,1 0 1 0 0,-3-6-6 0 0,3 4-177 0 0,0-1 0 0 0,1 1 0 0 0,0-1-1 0 0,0 0 1 0 0,1 1 0 0 0,1-1 0 0 0,-1 0 0 0 0,1 0 0 0 0,1 0 0 0 0,0-7 177 0 0,5-18-3404 0 0,3 0-3910 0 0,-4 18-4041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2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64 361 6785 0 0,'0'0'518'0'0,"0"0"-134"0"0,0 0 181 0 0,0 0 404 0 0,0 0 363 0 0,0 0 140 0 0,0 0-74 0 0,0 0-175 0 0,0 0-230 0 0,0 0-151 0 0,0 0-153 0 0,33-9-130 0 0,104-29-48 0 0,199-62 1915 0 0,-279 89-4541 0 0,-60 17-3686 0 0,-5 6 1757 0 0,-1-4-558 0 0,4-1 498 0 0</inkml:trace>
  <inkml:trace contextRef="#ctx0" brushRef="#br0" timeOffset="250.923">0 649 3145 0 0,'0'0'2013'0'0,"0"0"-940"0"0,0 0-36 0 0,0 0 452 0 0,0 0 334 0 0,0 0 53 0 0,0 0-213 0 0,0 0-296 0 0,34-8-287 0 0,109-26-293 0 0,217-46 1970 0 0,-324 74-2770 0 0,45-17-2887 0 0,-80 22 2055 0 0,3-3-524 0 0,-2 1-6749 0 0,-2 3 1253 0 0</inkml:trace>
  <inkml:trace contextRef="#ctx0" brushRef="#br0" timeOffset="583.577">217 1 7986 0 0,'0'0'684'0'0,"0"0"-63"0"0,0 0 242 0 0,0 0 372 0 0,0 0 208 0 0,0 0-9 0 0,0 0-170 0 0,0 0-197 0 0,0 0-179 0 0,0 0-141 0 0,34 9-127 0 0,106 33-127 0 0,-54-17 184 0 0,-1 4-1 0 0,-2 3 0 0 0,73 40-676 0 0,-152-70 17 0 0,1-1 1 0 0,-1 1-1 0 0,0 0 1 0 0,0 0-1 0 0,0 0 1 0 0,0 0 0 0 0,0 1-1 0 0,0 0 1 0 0,-1 0-1 0 0,1 0 1 0 0,-1 0-1 0 0,0 0 1 0 0,0 1-1 0 0,0-1 1 0 0,0 1-1 0 0,-1 0 1 0 0,1 0-1 0 0,-1 0 1 0 0,0 0-1 0 0,0 0 1 0 0,-1 0-1 0 0,1 1 1 0 0,-1-1-1 0 0,0 1 1 0 0,0-1-1 0 0,0 1 1 0 0,-1-1-1 0 0,1 1 1 0 0,-1-1-1 0 0,0 1 1 0 0,-1 0-1 0 0,1-1 1 0 0,-1 1-1 0 0,0-1 1 0 0,0 1 0 0 0,0-1-1 0 0,-2 3-17 0 0,-9 13 93 0 0,-1-1 0 0 0,0 0 0 0 0,-2-1 0 0 0,0-1 0 0 0,-1 0 0 0 0,-1-1 0 0 0,0-1 0 0 0,-14 8-93 0 0,4 0 66 0 0,-18 15-493 0 0,-116 108 1313 0 0,72-36-7968 0 0,82-99 660 0 0,4-3-3365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6609 0 0,'0'0'4072'0'0,"0"0"-1870"0"0,0 0-643 0 0,0 0-147 0 0,0 0-80 0 0,0 0-175 0 0,0 0-225 0 0,0 0-240 0 0,0 0-221 0 0,0 0-178 0 0,0 0-104 0 0,0 0-26 0 0,2 1 45 0 0,156 2 3101 0 0,88-36-2049 0 0,-177 19-948 0 0,-5 1-901 0 0,-20 10-4664 0 0,-46 11-5844 0 0,-3-5 1864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6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9786 0 0,'0'0'1390'0'0,"0"0"-103"0"0,0 0 150 0 0,0 0 180 0 0,0 0-101 0 0,0 0-268 0 0,0 0-253 0 0,0 0-200 0 0,37-3-176 0 0,116-8-159 0 0,14-20 179 0 0,-122 20-1035 0 0,92-20-875 0 0,-91 24-2526 0 0,-1 2-3363 0 0,-25 4-2005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5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7186 0 0,'0'0'914'0'0,"0"0"59"0"0,0 0 236 0 0,0 0 285 0 0,0 0 248 0 0,0 0 91 0 0,0 0-154 0 0,0 0-330 0 0,0 0-333 0 0,0 0-268 0 0,0 0-237 0 0,2-6-118 0 0,5-16-82 0 0,-5 16-67 0 0,2 22 492 0 0,23 76-57 0 0,-16-12-275 0 0,-4 0 0 0 0,-4 0 0 0 0,-5 62-404 0 0,0-25 94 0 0,-12 174-584 0 0,6-255 293 0 0,5-18-4791 0 0,3-15-8068 0 0,3-8 7464 0 0</inkml:trace>
  <inkml:trace contextRef="#ctx0" brushRef="#br0" timeOffset="440.132">518 166 6289 0 0,'0'0'2945'0'0,"0"0"-2137"0"0,0 0-452 0 0,0 0 255 0 0,0 0 227 0 0,-33 19 115 0 0,-102 62-10 0 0,35-8 601 0 0,-83 96 1296 0 0,181-168-2800 0 0,-1 1 1 0 0,1 0-1 0 0,0-1 1 0 0,-1 1-1 0 0,1 0 1 0 0,0 0-1 0 0,0 1 1 0 0,0-1 0 0 0,1 0-1 0 0,-1 1 1 0 0,0-1-1 0 0,1 1 1 0 0,-1-1-1 0 0,1 1 1 0 0,0 0 0 0 0,0-1-1 0 0,0 1 1 0 0,0 0-1 0 0,1 0 1 0 0,-1 0-1 0 0,1 0 1 0 0,0 0-1 0 0,0 0 1 0 0,0 0 0 0 0,0 0-1 0 0,0-1 1 0 0,0 1-1 0 0,1 0 1 0 0,0 0-1 0 0,-1 0 1 0 0,1 0 0 0 0,0 0-1 0 0,0-1 1 0 0,1 1-1 0 0,-1 0 1 0 0,0-1-1 0 0,1 1 1 0 0,0-1-1 0 0,0 0 1 0 0,-1 1 0 0 0,2 0-41 0 0,221 111 2184 0 0,-216-107-2056 0 0,0-1 0 0 0,0 1-1 0 0,-1 0 1 0 0,0 0 0 0 0,0 1 0 0 0,-1 0 0 0 0,0 1-1 0 0,0-1 1 0 0,-1 1 0 0 0,0 0 0 0 0,0 0 0 0 0,-1 1-1 0 0,0-1 1 0 0,-1 1 0 0 0,0 0 0 0 0,-1 0 0 0 0,0 0 0 0 0,0 3-128 0 0,17 79 710 0 0,-3-37-426 0 0,-16-54-344 0 0,1-1-1 0 0,0 1 1 0 0,-1-1-1 0 0,1 1 0 0 0,0-1 1 0 0,-1 1-1 0 0,1-1 0 0 0,0 0 1 0 0,0 0-1 0 0,-1 1 0 0 0,1-1 1 0 0,0 0-1 0 0,0 0 1 0 0,-1 0-1 0 0,1 0 0 0 0,0 0 1 0 0,0 0-1 0 0,-1 0 0 0 0,1 0 1 0 0,0 0-1 0 0,0 0 0 0 0,0 0 1 0 0,-1 0-1 0 0,1-1 1 0 0,0 1-1 0 0,0 0 0 0 0,-1 0 1 0 0,1-1-1 0 0,0 1 0 0 0,-1-1 1 0 0,1 1-1 0 0,0-1 1 0 0,-1 1-1 0 0,1-1 0 0 0,-1 1 1 0 0,1-1-1 0 0,-1 1 0 0 0,1-1 1 0 0,-1 0-1 0 0,1 1 0 0 0,-1-1 1 0 0,0 0-1 0 0,1 1 1 0 0,-1-1-1 0 0,0 0 0 0 0,1 1 1 0 0,-1-1-1 0 0,0 0 0 0 0,0 0 1 0 0,0 0-1 0 0,0 1 0 0 0,0-1 1 0 0,0 0-1 0 0,0 0 1 0 0,0 1-1 0 0,0-1 61 0 0,10-19-6819 0 0,-8 16 1949 0 0,0-1-5315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30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684 228 56 0 0,'0'0'1406'0'0,"0"0"-131"0"0,0 0 45 0 0,0 0 238 0 0,0 0 209 0 0,0 0 64 0 0,0 0-116 0 0,0 0-227 0 0,0 0-213 0 0,0 0-188 0 0,0 0-158 0 0,0 0-147 0 0,0 0-146 0 0,-19-3 1654 0 0,-29 6-1987 0 0,0 2-1 0 0,0 2 1 0 0,1 2 0 0 0,-22 8-303 0 0,-5 1 176 0 0,-71 26 317 0 0,144-44-505 0 0,1 0 1 0 0,-1 1-1 0 0,1-1 0 0 0,-1 1 0 0 0,0-1 0 0 0,1 0 0 0 0,-1 1 1 0 0,1-1-1 0 0,-1 1 0 0 0,1 0 0 0 0,0-1 0 0 0,-1 1 0 0 0,1-1 1 0 0,-1 1-1 0 0,1 0 0 0 0,0-1 0 0 0,0 1 0 0 0,-1 0 0 0 0,1-1 1 0 0,0 1-1 0 0,0 0 0 0 0,0-1 0 0 0,0 1 0 0 0,0 0 0 0 0,0-1 1 0 0,0 1-1 0 0,0 0 0 0 0,0 0 0 0 0,0-1 0 0 0,0 1 0 0 0,0 0 1 0 0,0-1-1 0 0,1 1 0 0 0,-1 0 0 0 0,0-1 0 0 0,0 1 0 0 0,1 0 1 0 0,-1-1-1 0 0,1 1 0 0 0,-1-1 0 0 0,0 1 0 0 0,1-1 0 0 0,-1 1 1 0 0,1-1-1 0 0,-1 1 0 0 0,1-1 0 0 0,0 1 0 0 0,-1-1 0 0 0,1 1 1 0 0,-1-1-1 0 0,1 0 0 0 0,0 0 0 0 0,-1 1 0 0 0,1-1 12 0 0,37 25-20 0 0,63 12 266 0 0,79 4-1 0 0,-95-26-69 0 0,-75-9-170 0 0,-29 25 346 0 0,-154 97 2 0 0,89-73-370 0 0,-139 103-48 0 0,127-69 38 0 0,96-88 25 0 0,-1 0 0 0 0,0 0 1 0 0,0 1-1 0 0,1-1 0 0 0,-1 1 1 0 0,0-1-1 0 0,1 0 0 0 0,0 1 1 0 0,-1-1-1 0 0,1 1 0 0 0,0-1 1 0 0,-1 1-1 0 0,1-1 0 0 0,0 1 1 0 0,0-1-1 0 0,1 1 0 0 0,-1-1 1 0 0,0 1-1 0 0,0-1 0 0 0,1 1 1 0 0,-1-1-1 0 0,1 1 0 0 0,-1-1 1 0 0,1 1-1 0 0,-1-1 0 0 0,1 0 1 0 0,0 1-1 0 0,0-1 0 0 0,0 0 1 0 0,0 0-1 0 0,0 0 0 0 0,0 1 1 0 0,0-1-1 0 0,0 0 0 0 0,0 0 0 0 0,0-1 1 0 0,1 1-1 0 0,-1 0 0 0 0,0 0 1 0 0,1-1-1 0 0,-1 1 0 0 0,1 0 1 0 0,-1-1-1 0 0,0 0 0 0 0,1 1 1 0 0,-1-1-1 0 0,1 0 1 0 0,76 14 460 0 0,-74-14-426 0 0,37 1 245 0 0,0-1-1 0 0,1-2 1 0 0,-1-2-1 0 0,35-8-278 0 0,92 0 279 0 0,-106-2-4962 0 0,-26-5-6851 0 0,-27 12 3987 0 0</inkml:trace>
  <inkml:trace contextRef="#ctx0" brushRef="#br0" timeOffset="436.209">1258 85 7898 0 0,'0'0'1359'0'0,"0"0"-127"0"0,0 0 32 0 0,0 0 183 0 0,0 0 123 0 0,0 0-26 0 0,0 0-226 0 0,0 0-339 0 0,0 0-334 0 0,0 0-261 0 0,0 0-178 0 0,0 0-112 0 0,0 0 17 0 0,-2 5 42 0 0,-14 25 78 0 0,2 1-1 0 0,1 1 1 0 0,1 0-1 0 0,2 0 1 0 0,1 2-1 0 0,-5 32-230 0 0,9 113-105 0 0,27-161-3013 0 0,0-17-4851 0 0,-20-1 6016 0 0,5 0-6489 0 0</inkml:trace>
  <inkml:trace contextRef="#ctx0" brushRef="#br0" timeOffset="678.936">912 622 8650 0 0,'0'0'756'0'0,"0"0"-344"0"0,0 0 84 0 0,0 0 406 0 0,0 0 347 0 0,0 0 134 0 0,0 0-97 0 0,0 0-247 0 0,0 0-263 0 0,0 0-197 0 0,0 0-163 0 0,0 0-123 0 0,33 2-87 0 0,105 6-61 0 0,11-10-70 0 0,-108 2-797 0 0,20 0-1322 0 0,-41 0-2972 0 0,0 0-3863 0 0,-16 0 6877 0 0</inkml:trace>
  <inkml:trace contextRef="#ctx0" brushRef="#br0" timeOffset="991.343">910 854 1624 0 0,'0'0'1754'0'0,"0"0"-920"0"0,0 0-265 0 0,0 0 362 0 0,0 0 464 0 0,0 0 245 0 0,0 0-29 0 0,0 0-224 0 0,0 0-251 0 0,0 0-230 0 0,0 0-157 0 0,0 0-106 0 0,0 0-47 0 0,31-4 14 0 0,97-14 22 0 0,-7 7 1467 0 0,-120 11-2086 0 0,0 0 0 0 0,-1 1 0 0 0,1-1 0 0 0,-1 0 0 0 0,1 0 0 0 0,0 1 0 0 0,-1-1 0 0 0,1 0 0 0 0,-1 1 0 0 0,1-1 0 0 0,-1 0 0 0 0,1 1 0 0 0,-1-1 0 0 0,1 1 0 0 0,-1-1 0 0 0,1 1 0 0 0,-1-1 0 0 0,1 1 0 0 0,-1-1 0 0 0,0 1 0 0 0,1 0 0 0 0,-1-1 0 0 0,0 1 0 0 0,0-1 0 0 0,1 1 0 0 0,-1 0 0 0 0,0-1 0 0 0,0 1 0 0 0,0 0 0 0 0,0-1 0 0 0,0 1 0 0 0,0 0 0 0 0,0-1 0 0 0,0 1 0 0 0,0 0 0 0 0,0-1 0 0 0,0 1 0 0 0,0 0 0 0 0,-1-1 0 0 0,1 1 0 0 0,0 0 0 0 0,0-1 0 0 0,-1 1 0 0 0,1-1 0 0 0,0 1 0 0 0,-1-1 0 0 0,1 1 0 0 0,-1-1 0 0 0,1 1 0 0 0,-1-1 0 0 0,1 1 0 0 0,-1-1 0 0 0,0 1-13 0 0,-22 34 457 0 0,-68 57 60 0 0,81-84-501 0 0,1 1 1 0 0,-1 0-1 0 0,2 0 0 0 0,-1 0 0 0 0,1 1 0 0 0,1 1 1 0 0,0-1-1 0 0,0 1 0 0 0,1 0 0 0 0,1 1 1 0 0,0-1-1 0 0,-1 5-16 0 0,6-14 13 0 0,0 1 1 0 0,1-1 0 0 0,-1 0-1 0 0,1 0 1 0 0,0 0-1 0 0,0 1 1 0 0,0-1-1 0 0,0 0 1 0 0,0 0 0 0 0,0 0-1 0 0,0 0 1 0 0,1-1-1 0 0,-1 1 1 0 0,1 0 0 0 0,-1 0-1 0 0,1-1 1 0 0,0 1-1 0 0,-1-1 1 0 0,1 0-1 0 0,0 1 1 0 0,0-1 0 0 0,0 0-1 0 0,0 0 1 0 0,0 0-1 0 0,1 0 1 0 0,-1-1-1 0 0,0 1 1 0 0,0 0 0 0 0,0-1-1 0 0,1 0 1 0 0,-1 1-1 0 0,0-1 1 0 0,1 0 0 0 0,-1 0-1 0 0,0 0 1 0 0,0-1-1 0 0,1 1 1 0 0,-1-1-1 0 0,0 1 1 0 0,0-1 0 0 0,1 1-1 0 0,-1-1 1 0 0,0 0-1 0 0,1-1-13 0 0,13 1 72 0 0,90-18-785 0 0,-39-6-4660 0 0,-40 14 365 0 0,-11 4-5541 0 0</inkml:trace>
  <inkml:trace contextRef="#ctx0" brushRef="#br0" timeOffset="1601.812">1498 943 4721 0 0,'0'0'2782'0'0,"0"0"-1322"0"0,0 0-234 0 0,0 0 429 0 0,0 0 359 0 0,0 0 54 0 0,0 0-221 0 0,0 0-415 0 0,0 0-371 0 0,0 0-274 0 0,0 0-230 0 0,0 0-156 0 0,0 0-67 0 0,13-14-26 0 0,91-94 597 0 0,47-49-14 0 0,-46 79-913 0 0,-105 78 8 0 0,1-1-1 0 0,-1 1 1 0 0,0 0 0 0 0,1-1 0 0 0,-1 1 0 0 0,0-1 0 0 0,1 1 0 0 0,-1 0 0 0 0,1 0 0 0 0,-1-1 0 0 0,0 1 0 0 0,1 0 0 0 0,-1 0 0 0 0,1-1 0 0 0,-1 1 0 0 0,1 0 0 0 0,-1 0 0 0 0,1 0 0 0 0,-1 0 0 0 0,1 0 0 0 0,-1 0 0 0 0,1 0 0 0 0,-1 0 0 0 0,1 0-1 0 0,-1 0 1 0 0,1 0 0 0 0,-1 0 0 0 0,1 0 0 0 0,-1 0 0 0 0,1 0 0 0 0,-1 1 0 0 0,1-1 0 0 0,-1 0 0 0 0,0 0 0 0 0,1 1 0 0 0,-1-1 0 0 0,1 0 0 0 0,-1 0 0 0 0,0 1 0 0 0,1-1 0 0 0,-1 1 0 0 0,1-1 0 0 0,-1 0 0 0 0,0 1 0 0 0,0-1 0 0 0,1 1 0 0 0,-1-1 0 0 0,0 0-1 0 0,0 1 1 0 0,0-1 0 0 0,1 1 0 0 0,-1-1 0 0 0,0 1 0 0 0,0-1 0 0 0,0 1 0 0 0,0-1 0 0 0,0 1 0 0 0,0-1 0 0 0,0 1 0 0 0,0-1 0 0 0,0 1 0 0 0,0-1 0 0 0,0 1 0 0 0,0-1 0 0 0,0 1 0 0 0,-1-1 0 0 0,1 1 0 0 0,0-1 0 0 0,0 1 0 0 0,0-1 14 0 0,-6 44-112 0 0,-7-12 118 0 0,10-26-15 0 0,0-1 0 0 0,1 1 0 0 0,-1-1 0 0 0,1 1 0 0 0,0 0 0 0 0,0 0 0 0 0,1 0 0 0 0,0 0 0 0 0,0 0 0 0 0,0 1 0 0 0,1-1 0 0 0,0 0 0 0 0,0 0 0 0 0,1 0 0 0 0,0 1 0 0 0,0 3 9 0 0,3-8 17 0 0,-1-1 1 0 0,1 1-1 0 0,-1-1 0 0 0,1 0 0 0 0,0 0 0 0 0,0 0 0 0 0,-1 0 1 0 0,1-1-1 0 0,0 0 0 0 0,0 1 0 0 0,-1-2 0 0 0,1 1 0 0 0,0 0 1 0 0,0-1-1 0 0,0 1 0 0 0,1-2-17 0 0,98-56 289 0 0,57-67-345 0 0,-123 96 26 0 0,-37 28-4 0 0,0 1-44 0 0,0 0-70 0 0,-2 8-228 0 0,-53 116 244 0 0,28 7 282 0 0,27-126-249 0 0,0 1-1 0 0,0-1 1 0 0,1 0 0 0 0,-1 1 0 0 0,1-1 0 0 0,0 1 0 0 0,1-1 0 0 0,-1 0-1 0 0,1 0 1 0 0,0 0 0 0 0,1 0 0 0 0,-1 0 0 0 0,1 0 0 0 0,0 0-1 0 0,0-1 1 0 0,0 0 0 0 0,1 1 0 0 0,-1-1 0 0 0,1 0 0 0 0,0-1 0 0 0,0 1-1 0 0,5 2 100 0 0,7 2-2931 0 0,0 0-6181 0 0,-11-5 283 0 0</inkml:trace>
  <inkml:trace contextRef="#ctx0" brushRef="#br0" timeOffset="1835.306">2477 954 8626 0 0,'0'0'1208'0'0,"0"0"-54"0"0,0 0 178 0 0,0 0 174 0 0,0 0-77 0 0,0 0-254 0 0,0 0-335 0 0,0 0-273 0 0,0 0-192 0 0,0 0-139 0 0,0 0-83 0 0,0 0-65 0 0,-6 29-68 0 0,-18 90-82 0 0,22-84-449 0 0,15-34-3273 0 0,-9-1-1593 0 0,0 0-3598 0 0</inkml:trace>
  <inkml:trace contextRef="#ctx0" brushRef="#br0" timeOffset="2000.531">2437 626 12771 0 0,'0'0'1448'0'0,"0"0"-496"0"0,0 0-216 0 0,0 0-304 0 0,0 0-303 0 0,0 0-346 0 0,0 0-423 0 0,0 0-240 0 0,0 0-304 0 0,0 0-616 0 0,0 0-2273 0 0,0 0-3601 0 0</inkml:trace>
  <inkml:trace contextRef="#ctx0" brushRef="#br0" timeOffset="4293.214">2761 549 5625 0 0,'0'0'1060'0'0,"0"0"-234"0"0,0 0-155 0 0,0 0-14 0 0,0 0-26 0 0,0 0-90 0 0,0 0-42 0 0,0 0 19 0 0,0 0 59 0 0,0 0 77 0 0,0 0-32 0 0,0 0-88 0 0,0 0-73 0 0,3 21-41 0 0,11 69-21 0 0,-9 137 1199 0 0,-8-101-1062 0 0,-2-123 2671 0 0,-7-29-2573 0 0,9-3-548 0 0,2 0 0 0 0,1 0 0 0 0,1 1 0 0 0,1-1 0 0 0,2 0 0 0 0,1 1 0 0 0,1 0 0 0 0,2 0 0 0 0,0 0 0 0 0,2 1 1 0 0,1 0-1 0 0,1 1 0 0 0,7-9-86 0 0,-8 12 38 0 0,0 0 0 0 0,1 1 1 0 0,2 1-1 0 0,0 0 0 0 0,1 0 1 0 0,1 2-1 0 0,1 0 0 0 0,1 1 0 0 0,0 0 1 0 0,2 2-1 0 0,8-6-38 0 0,-27 21-4 0 0,0 1-1 0 0,-1-1 1 0 0,1 1-1 0 0,0-1 1 0 0,0 1-1 0 0,-1-1 1 0 0,1 1-1 0 0,0-1 1 0 0,0 1-1 0 0,0 0 0 0 0,-1 0 1 0 0,1-1-1 0 0,0 1 1 0 0,0 0-1 0 0,0 0 1 0 0,0 0-1 0 0,0 0 1 0 0,0 0-1 0 0,-1 0 1 0 0,1 0-1 0 0,0 0 1 0 0,0 0-1 0 0,0 1 1 0 0,0-1-1 0 0,0 0 1 0 0,-1 0-1 0 0,1 1 1 0 0,0-1-1 0 0,0 1 1 0 0,0-1-1 0 0,-1 1 1 0 0,1-1-1 0 0,0 1 1 0 0,-1-1-1 0 0,1 1 1 0 0,0-1-1 0 0,-1 1 1 0 0,1 0-1 0 0,-1-1 1 0 0,1 1-1 0 0,-1 0 1 0 0,1 0-1 0 0,-1 0 1 0 0,0-1-1 0 0,1 1 1 0 0,-1 0-1 0 0,0 0 1 0 0,0 0-1 0 0,1 0 1 0 0,-1-1-1 0 0,0 1 1 0 0,0 0-1 0 0,0 0 1 0 0,0 1 4 0 0,3 55-168 0 0,-3-50 168 0 0,0 77-1445 0 0,0-56-2566 0 0,0-1-4916 0 0,0-19 1511 0 0</inkml:trace>
  <inkml:trace contextRef="#ctx0" brushRef="#br0" timeOffset="4534.319">3250 957 11226 0 0,'0'0'1246'0'0,"0"0"-194"0"0,0 0-113 0 0,0 0 41 0 0,0 0-64 0 0,0 0-137 0 0,0 0-220 0 0,0 0-203 0 0,0 0-142 0 0,0 0-101 0 0,0 0-56 0 0,0 0-45 0 0,-10 21-50 0 0,-39 84-182 0 0,75-129-6383 0 0,-18 14 530 0 0,-1 3 558 0 0</inkml:trace>
  <inkml:trace contextRef="#ctx0" brushRef="#br0" timeOffset="4771.53">3351 552 6337 0 0,'0'0'0'0'0,"0"0"-312"0"0,0 0-8 0 0,0 0 176 0 0,0 0 24 0 0,0 0-208 0 0,0 0-504 0 0,0 0-1088 0 0,0 0-441 0 0</inkml:trace>
  <inkml:trace contextRef="#ctx0" brushRef="#br0" timeOffset="5182.867">3324 74 2401 0 0,'0'0'2841'0'0,"0"0"-1148"0"0,0 0-274 0 0,0 0 98 0 0,0 0 26 0 0,0 0-114 0 0,0 0-224 0 0,0 0-247 0 0,0 0-210 0 0,0 0-116 0 0,0 0-80 0 0,0 0-113 0 0,0 0-44 0 0,24-11-42 0 0,78-34-30 0 0,-25 28 294 0 0,-55 17-435 0 0,53 3 17 0 0,-74-2-202 0 0,1-1 1 0 0,0 0 0 0 0,-1 1-1 0 0,1-1 1 0 0,0 1 0 0 0,-1 0-1 0 0,1-1 1 0 0,-1 1 0 0 0,1 0-1 0 0,-1 0 1 0 0,1 0 0 0 0,-1 0-1 0 0,0 0 1 0 0,1 1 0 0 0,-1-1-1 0 0,0 0 1 0 0,0 1-1 0 0,0-1 1 0 0,0 0 0 0 0,0 1-1 0 0,0-1 1 0 0,0 1 0 0 0,-1 0-1 0 0,1-1 1 0 0,0 1 0 0 0,-1 0-1 0 0,1-1 1 0 0,-1 1 0 0 0,0 0-1 0 0,0-1 1 0 0,1 1 0 0 0,-1 0-1 0 0,0 0 1 0 0,-1-1 0 0 0,1 1-1 0 0,0 0 1 0 0,0 0 0 0 0,-1-1-1 0 0,1 1 1 0 0,-1 0-1 0 0,0 0 3 0 0,-3 8 50 0 0,-1-1-1 0 0,0 1 0 0 0,-1-1 0 0 0,0 0 1 0 0,0 0-1 0 0,-1 0 0 0 0,0-1 0 0 0,-1 0 1 0 0,0-1-1 0 0,0 0 0 0 0,-2 1-49 0 0,-16 17 123 0 0,7-7-26 0 0,12-13-54 0 0,1 0-1 0 0,0 1 0 0 0,0-1 0 0 0,1 1 0 0 0,-1 0 0 0 0,1 1 0 0 0,1 0 1 0 0,-1-1-1 0 0,1 2 0 0 0,0-1 0 0 0,0 2-42 0 0,4-7 17 0 0,-1 0 1 0 0,1 0-1 0 0,0 0 0 0 0,0 0 0 0 0,0 0 1 0 0,1 0-1 0 0,-1 0 0 0 0,0 0 1 0 0,1 0-1 0 0,-1 0 0 0 0,1 0 0 0 0,0 0 1 0 0,0-1-1 0 0,-1 1 0 0 0,1 0 1 0 0,0 0-1 0 0,1-1 0 0 0,-1 1 0 0 0,0 0 1 0 0,0-1-1 0 0,1 0 0 0 0,-1 1 1 0 0,1-1-1 0 0,-1 0 0 0 0,1 1 0 0 0,-1-1 1 0 0,1 0-1 0 0,0 0 0 0 0,0 0 1 0 0,0-1-1 0 0,-1 1 0 0 0,1 0 0 0 0,0-1 1 0 0,0 1-1 0 0,0-1 0 0 0,0 1-17 0 0,77 8 573 0 0,-3-13-746 0 0,-38 2-2733 0 0,-1 1-6535 0 0,-29 1 191 0 0</inkml:trace>
  <inkml:trace contextRef="#ctx0" brushRef="#br0" timeOffset="7555.263">5297 206 3569 0 0,'0'0'2566'0'0,"0"0"-945"0"0,0 0-234 0 0,0 0 98 0 0,0 0 62 0 0,0 0-139 0 0,0 0-239 0 0,0 0-208 0 0,0 0-158 0 0,0 0-105 0 0,0 0-84 0 0,0 0-93 0 0,0 0-81 0 0,18-5-46 0 0,57-14-39 0 0,-72 18-300 0 0,0 0-1 0 0,0 0 1 0 0,1 0 0 0 0,-1 1 0 0 0,0-1 0 0 0,1 1 0 0 0,-1 0 0 0 0,1 0 0 0 0,-1 0 0 0 0,0 0 0 0 0,1 1 0 0 0,-1-1 0 0 0,0 1 0 0 0,1 0 0 0 0,-1 0 0 0 0,0 0 0 0 0,0 1 0 0 0,2 0-55 0 0,7 4 176 0 0,-11-5-149 0 0,1 0-1 0 0,-1 1 1 0 0,1 0 0 0 0,-1-1-1 0 0,1 1 1 0 0,-1 0-1 0 0,0-1 1 0 0,0 1 0 0 0,0 0-1 0 0,0 0 1 0 0,0 0-1 0 0,0 0 1 0 0,-1 0 0 0 0,1 0-1 0 0,-1 1 1 0 0,1-1 0 0 0,-1 0-1 0 0,0 0 1 0 0,0 0-1 0 0,0 0 1 0 0,0 1 0 0 0,0-1-1 0 0,0 0 1 0 0,-1 0-1 0 0,1 0 1 0 0,-1 0 0 0 0,1 0-1 0 0,-1 0 1 0 0,0 0-1 0 0,0 0 1 0 0,0 0 0 0 0,0 0-1 0 0,0 0 1 0 0,0 0 0 0 0,-1-1-1 0 0,1 1 1 0 0,0 0-1 0 0,-1-1 1 0 0,0 1 0 0 0,1-1-1 0 0,-1 0 1 0 0,0 1-1 0 0,0-1-26 0 0,-15 32 139 0 0,16-31-120 0 0,1 0 0 0 0,0 1-1 0 0,-1-1 1 0 0,1 0 0 0 0,0 1 0 0 0,1-1-1 0 0,-1 1 1 0 0,0-1 0 0 0,1 0 0 0 0,-1 1 0 0 0,1-1-1 0 0,0 0 1 0 0,-1 0 0 0 0,1 1 0 0 0,0-1-1 0 0,1 0 1 0 0,-1 0 0 0 0,0 0 0 0 0,1 0-1 0 0,-1 0 1 0 0,1-1 0 0 0,-1 1 0 0 0,1 0 0 0 0,0-1-1 0 0,0 1 1 0 0,0-1 0 0 0,0 1 0 0 0,0-1-1 0 0,0 0 1 0 0,0 0 0 0 0,0 0 0 0 0,0 0 0 0 0,0 0-1 0 0,1-1 1 0 0,-1 1 0 0 0,0-1 0 0 0,1 1-1 0 0,0-1-18 0 0,96 11 1569 0 0,-45-11-1548 0 0,-54-1-888 0 0,0-1 335 0 0,0 1-3401 0 0,0 1-3368 0 0,0 0-3507 0 0</inkml:trace>
  <inkml:trace contextRef="#ctx0" brushRef="#br0" timeOffset="6268.509">3659 1075 6881 0 0,'0'0'1101'0'0,"0"0"-591"0"0,0 0-64 0 0,0 0 357 0 0,0 0 370 0 0,0 0 190 0 0,0 0-12 0 0,0 0-125 0 0,0 0-169 0 0,0 0-172 0 0,0 0-175 0 0,0 0-111 0 0,0 0-64 0 0,29-9-32 0 0,91-30-35 0 0,-14-12 540 0 0,-79 32-811 0 0,-9 9-158 0 0,-1-1-1 0 0,1-1 1 0 0,-2-1-1 0 0,0 0 1 0 0,-1-1-1 0 0,0-1 0 0 0,-1 0 1 0 0,0-1-1 0 0,-2-1 1 0 0,0 0-1 0 0,0 0 1 0 0,-2-1-1 0 0,0-1 0 0 0,-1 0 1 0 0,-1 0-1 0 0,3-14-38 0 0,-11 33-33 0 0,-1 1-1 0 0,1 0 1 0 0,0-1-1 0 0,-1 1 0 0 0,1 0 1 0 0,-1-1-1 0 0,1 1 1 0 0,-1-1-1 0 0,1 1 0 0 0,-1-1 1 0 0,0 1-1 0 0,1-1 1 0 0,-1 1-1 0 0,0-1 1 0 0,1 0-1 0 0,-1 1 0 0 0,0-1 1 0 0,1 0-1 0 0,-1 0 1 0 0,0 1-1 0 0,0-1 1 0 0,1 0-1 0 0,-1 0 0 0 0,0 0 1 0 0,0 0-1 0 0,1 0 1 0 0,-1 0-1 0 0,0 0 0 0 0,0 0 1 0 0,1 0-1 0 0,-1-1 1 0 0,0 1-1 0 0,0 0 1 0 0,1 0-1 0 0,-1-1 0 0 0,0 1 1 0 0,1 0-1 0 0,-1-1 1 0 0,0 1-1 0 0,1-1 1 0 0,-1 1-1 0 0,0-1 0 0 0,1 1 1 0 0,-1-1-1 0 0,1 1 1 0 0,-1-1-1 0 0,1 1 0 0 0,-1-1 1 0 0,1 0-1 0 0,0 1 1 0 0,-1-1-1 0 0,1 0 1 0 0,0 0-1 0 0,0 1 0 0 0,-1-1 1 0 0,1 0-1 0 0,0 1 1 0 0,0-1-1 0 0,0 0 1 0 0,0 0-1 0 0,0 1 0 0 0,0-1 1 0 0,0 0-1 0 0,0 0 1 0 0,0 0-1 0 0,0 1 0 0 0,0-1 1 0 0,0 0-1 0 0,1 0 34 0 0,-50 40-817 0 0,37-28 742 0 0,2 0 0 0 0,-1 1 0 0 0,1 0 1 0 0,1 0-1 0 0,0 1 0 0 0,1 1 0 0 0,0-1 0 0 0,1 1 0 0 0,1 1 0 0 0,0-1 0 0 0,1 1 0 0 0,1 0 0 0 0,0 0 0 0 0,1 1 0 0 0,0-1 0 0 0,1 6 75 0 0,3-17 25 0 0,1 1-1 0 0,-1-1 1 0 0,1 0 0 0 0,0 0-1 0 0,0 0 1 0 0,1 0-1 0 0,-1-1 1 0 0,1 1 0 0 0,0-1-1 0 0,0 1 1 0 0,0-1-1 0 0,0 0 1 0 0,0 0 0 0 0,1 0-1 0 0,-1-1 1 0 0,1 1-1 0 0,0-1 1 0 0,0 0 0 0 0,0 0-1 0 0,0 0 1 0 0,0 0-1 0 0,0-1 1 0 0,1 0-1 0 0,-1 0 1 0 0,0 0 0 0 0,1 0-1 0 0,-1-1 1 0 0,1 1-1 0 0,-1-1 1 0 0,1-1 0 0 0,-1 1-1 0 0,3-1-24 0 0,15 2 262 0 0,-1-1 0 0 0,0-2-1 0 0,0 0 1 0 0,0-1 0 0 0,0-1-1 0 0,0-1 1 0 0,0-1 0 0 0,-1 0-1 0 0,14-8-261 0 0,-16 5 123 0 0,-1-1 0 0 0,1-1-1 0 0,-2 0 1 0 0,0-1 0 0 0,0-1-1 0 0,-1 0 1 0 0,0-2 0 0 0,-2 1 0 0 0,9-13-123 0 0,-3 6 26 0 0,-14 17-52 0 0,-1 0 1 0 0,0 1 0 0 0,0-2 0 0 0,-1 1-1 0 0,1 0 1 0 0,-1-1 0 0 0,0 1-1 0 0,0-1 1 0 0,-1 0 0 0 0,1 0-1 0 0,-1 0 1 0 0,0-1 0 0 0,0 1-1 0 0,-1 0 1 0 0,0-1 0 0 0,1 1-1 0 0,-2-1 1 0 0,1 1 0 0 0,-1-1-1 0 0,0-1 26 0 0,-1 6-92 0 0,0 0 0 0 0,-1-1 0 0 0,1 1 0 0 0,-1 0 0 0 0,1 0 0 0 0,-1 1-1 0 0,1-1 1 0 0,-1 0 0 0 0,0 0 0 0 0,1 1 0 0 0,-1-1 0 0 0,0 1 0 0 0,1-1 0 0 0,-1 1-1 0 0,0 0 1 0 0,0 0 0 0 0,1 0 0 0 0,-1 0 0 0 0,0 0 0 0 0,0 0 0 0 0,1 0-1 0 0,-1 0 1 0 0,0 1 0 0 0,0-1 0 0 0,1 1 0 0 0,-1 0 0 0 0,0-1 0 0 0,1 1-1 0 0,-1 0 1 0 0,1 0 0 0 0,-1 0 0 0 0,1 0 0 0 0,-1 0 0 0 0,0 1 92 0 0,-6 2-65 0 0,-1 1 0 0 0,1 1 0 0 0,0-1 0 0 0,1 1 0 0 0,-1 1 0 0 0,1-1 0 0 0,0 1 0 0 0,1 1 0 0 0,0-1 0 0 0,0 1 0 0 0,1 0 0 0 0,0 0 1 0 0,0 1-1 0 0,0-1 0 0 0,1 1 0 0 0,1 0 0 0 0,0 1 0 0 0,0-1 0 0 0,1 0 0 0 0,0 1 0 0 0,0-1 0 0 0,1 1 0 0 0,0 8 65 0 0,3-13 65 0 0,0 0-1 0 0,1 0 1 0 0,0 0-1 0 0,0 0 0 0 0,0 0 1 0 0,0 0-1 0 0,1-1 1 0 0,0 0-1 0 0,0 0 1 0 0,0 0-1 0 0,0 0 1 0 0,1-1-1 0 0,-1 1 1 0 0,1-1-1 0 0,0 0 0 0 0,0 0 1 0 0,0-1-1 0 0,1 0 1 0 0,-1 0-1 0 0,0 0 1 0 0,1 0-1 0 0,-1-1 1 0 0,1 0-1 0 0,0 0 1 0 0,-1-1-1 0 0,1 1 1 0 0,4-1-65 0 0,9 0 272 0 0,-1-1 0 0 0,1 0 0 0 0,0-1 0 0 0,-1-1 0 0 0,0-1 1 0 0,1 0-1 0 0,-2-2 0 0 0,1 0 0 0 0,0-1 0 0 0,-1 0 1 0 0,-1-2-1 0 0,1 0 0 0 0,-1-1 0 0 0,5-5-272 0 0,15-11 84 0 0,-2-1 0 0 0,-1-2 0 0 0,-2-2 0 0 0,-1-1 0 0 0,17-22-84 0 0,-41 46-52 0 0,0 1-1 0 0,0-1 1 0 0,-1 0 0 0 0,0 0 0 0 0,0-1 0 0 0,-1 0 0 0 0,0 1-1 0 0,-1-1 1 0 0,0-1 0 0 0,0 1 0 0 0,-1 0 0 0 0,0-1 0 0 0,0 1 0 0 0,-1-1-1 0 0,-1 0 1 0 0,1 1 0 0 0,-2-1 0 0 0,0-2 52 0 0,0 10-23 0 0,-1 0 1 0 0,1 0-1 0 0,-1 0 1 0 0,0 0-1 0 0,1 1 1 0 0,-1-1-1 0 0,0 1 0 0 0,0-1 1 0 0,0 1-1 0 0,-1 0 1 0 0,1 0-1 0 0,0-1 1 0 0,0 2-1 0 0,-1-1 1 0 0,1 0-1 0 0,-1 0 1 0 0,1 1-1 0 0,0-1 0 0 0,-1 1 1 0 0,1 0-1 0 0,-1 0 1 0 0,1 0-1 0 0,-1 0 1 0 0,1 0-1 0 0,-1 0 1 0 0,1 1-1 0 0,-1-1 0 0 0,1 1 1 0 0,0 0-1 0 0,-1 0 1 0 0,1 0-1 0 0,0 0 1 0 0,-1 0 22 0 0,-13 7-13 0 0,1 1 0 0 0,0 0 1 0 0,0 1-1 0 0,1 1 0 0 0,0 0 1 0 0,1 1-1 0 0,0 0 0 0 0,1 1 1 0 0,0 1-1 0 0,1 0 0 0 0,1 0 1 0 0,0 1-1 0 0,1 0 0 0 0,0 1 1 0 0,2 0-1 0 0,-5 12 13 0 0,9-20-37 0 0,0 1 1 0 0,1-1-1 0 0,0 1 1 0 0,0-1-1 0 0,1 1 1 0 0,0 0-1 0 0,0-1 0 0 0,1 1 1 0 0,0 0-1 0 0,1 0 1 0 0,0-1-1 0 0,0 1 0 0 0,1 0 1 0 0,0-1-1 0 0,0 1 1 0 0,1-1-1 0 0,1 0 1 0 0,-1 0-1 0 0,1 0 0 0 0,0 0 1 0 0,1-1-1 0 0,0 1 1 0 0,0-1-1 0 0,0-1 1 0 0,1 1-1 0 0,0-1 0 0 0,1 0 1 0 0,3 3 36 0 0,42 22-2439 0 0,-16-16-3537 0 0,-20-9 1132 0 0,-4-2-1196 0 0</inkml:trace>
  <inkml:trace contextRef="#ctx0" brushRef="#br0" timeOffset="6808.11">5240 1009 3457 0 0,'0'0'2674'0'0,"0"0"-707"0"0,0 0-192 0 0,0 0 29 0 0,0 0-123 0 0,0 0-292 0 0,0 0-325 0 0,0 0-265 0 0,0 0-124 0 0,0 0-55 0 0,0 0-58 0 0,0 0-65 0 0,-3 10-88 0 0,-36 79 570 0 0,36-81-974 0 0,0-1 0 0 0,0 1-1 0 0,1-1 1 0 0,0 1 0 0 0,1 0-1 0 0,0 0 1 0 0,0 0 0 0 0,1 0-1 0 0,-1 0 1 0 0,2 0 0 0 0,-1 0-1 0 0,1 1-4 0 0,0-8-75 0 0,-1 0-1 0 0,0-1 0 0 0,0 1 0 0 0,1 0 1 0 0,-1 0-1 0 0,1 0 0 0 0,-1-1 0 0 0,1 1 1 0 0,-1 0-1 0 0,1 0 0 0 0,-1-1 1 0 0,1 1-1 0 0,0 0 0 0 0,-1-1 0 0 0,1 1 1 0 0,0-1-1 0 0,-1 1 0 0 0,1-1 0 0 0,0 1 1 0 0,0-1-1 0 0,0 1 0 0 0,-1-1 0 0 0,1 0 1 0 0,0 1-1 0 0,0-1 0 0 0,0 0 1 0 0,0 0-1 0 0,0 0 0 0 0,0 0 0 0 0,-1 0 1 0 0,1 0-1 0 0,0 0 0 0 0,0 0 0 0 0,0 0 1 0 0,0 0-1 0 0,0 0 0 0 0,0-1 0 0 0,0 1 1 0 0,-1 0-1 0 0,2-1 76 0 0,34-13-11566 0 0,-30 11 5753 0 0</inkml:trace>
  <inkml:trace contextRef="#ctx0" brushRef="#br0" timeOffset="7050.897">5305 722 8866 0 0,'0'0'2963'0'0,"0"0"-844"0"0,0 0-428 0 0,0 0-148 0 0,0 0-252 0 0,0 0-331 0 0,0 0-302 0 0,0 0-245 0 0,0 0-173 0 0,0 0-120 0 0,0 0-72 0 0,0 0-33 0 0,0 0-26 0 0,-4 3-13 0 0,2-1-679 0 0,-16 17 1701 0 0,14-10-4312 0 0,2 1-4953 0 0,2-9 797 0 0</inkml:trace>
  <inkml:trace contextRef="#ctx0" brushRef="#br0" timeOffset="9351.092">3339 622 0 0 0,'0'0'483'0'0,"0"0"601"0"0,0 0 206 0 0,0 0-2 0 0,0 0-65 0 0,0 0-26 0 0,0 0-24 0 0,0 0-44 0 0,0 0-50 0 0,9-7 4806 0 0,-24 14-3131 0 0,15-7-2798 0 0,0 0-8 0 0,14 0-1333 0 0,-7 0-1322 0 0,-4 0-3342 0 0,1 0-2299 0 0</inkml:trace>
  <inkml:trace contextRef="#ctx0" brushRef="#br0" timeOffset="10769.323">3274 939 0 0 0,'0'0'400'0'0,"0"0"76"0"0,0 0-61 0 0,0 0-27 0 0,0 0 72 0 0,0 0 107 0 0,0 0 89 0 0,0 0 24 0 0,0 5 7 0 0,-31 67 3171 0 0,15-39-2450 0 0,-7 12 1144 0 0,19-17-540 0 0,4-27-1812 0 0,0-1 26 0 0,50 7 2864 0 0,27-16-2915 0 0,-45 2-5928 0 0,-19 4 1119 0 0,-4 0-3229 0 0</inkml:trace>
  <inkml:trace contextRef="#ctx0" brushRef="#br0" timeOffset="12054.896">2457 1038 0 0 0,'15'-15'215'0'0,"-12"12"131"0"0,-3 3 76 0 0,0 0 37 0 0,0 0 14 0 0,0 0 3 0 0,0 0-38 0 0,0 0-36 0 0,0 0-51 0 0,0 0-60 0 0,0 0-52 0 0,0 0-53 0 0,0 0-36 0 0,0 0-14 0 0,0 0-6 0 0,-9 44 5765 0 0,9 104 478 0 0,58-142-2923 0 0,-49-9-4098 0 0,14-3 1593 0 0,-15 5-4471 0 0,0 1-4111 0 0,-7 0-1929 0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49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100 347 640 0 0,'0'0'1554'0'0,"0"0"-735"0"0,0 0-427 0 0,0 0 34 0 0,0 0 280 0 0,0 0 276 0 0,0 0 168 0 0,0 0 19 0 0,0 0-133 0 0,0 0-141 0 0,0 0-100 0 0,20-1-45 0 0,136-9 1620 0 0,299-74 2246 0 0,-242 47-4357 0 0,-131 29-1526 0 0,-82 8 519 0 0,-6 5-1310 0 0,-65 38-8711 0 0,56-32 7052 0 0</inkml:trace>
  <inkml:trace contextRef="#ctx0" brushRef="#br0" timeOffset="269.737">1 649 4137 0 0,'0'0'801'0'0,"0"0"84"0"0,0 0 248 0 0,0 0 314 0 0,0 0 189 0 0,30-7 3 0 0,100-18-124 0 0,34-10 1621 0 0,196-21-1296 0 0,-243 41-3028 0 0,-57 5-3502 0 0,-35 0-5290 0 0,-20 9 7669 0 0</inkml:trace>
  <inkml:trace contextRef="#ctx0" brushRef="#br0" timeOffset="701.152">373 1 3857 0 0,'0'0'1415'0'0,"0"0"-536"0"0,0 0-207 0 0,0 0-21 0 0,0 0 17 0 0,0 0-65 0 0,0 0-145 0 0,0 0-154 0 0,0 0-33 0 0,0 0 132 0 0,0 0 237 0 0,0 0 229 0 0,0 0 101 0 0,15 11-24 0 0,50 38-85 0 0,-52-40-602 0 0,0-1 0 0 0,0-1 0 0 0,1 0 0 0 0,0-1-1 0 0,0-1 1 0 0,0 0 0 0 0,1-1 0 0 0,2 0-259 0 0,15 5 348 0 0,133 30 676 0 0,76 26-474 0 0,-173-17-521 0 0,-67-45-12 0 0,0 1-1 0 0,-1-1 0 0 0,1 1 1 0 0,-1 0-1 0 0,0-1 0 0 0,0 1 0 0 0,0 0 1 0 0,0-1-1 0 0,-1 1 0 0 0,1-1 1 0 0,-1 1-1 0 0,0 0 0 0 0,0-1 1 0 0,0 0-1 0 0,-1 1 0 0 0,1-1 1 0 0,-1 0-1 0 0,0 1 0 0 0,0-1 1 0 0,0 0-1 0 0,0 0 0 0 0,0-1 0 0 0,-1 1 1 0 0,1 0-1 0 0,-1-1 0 0 0,0 1-16 0 0,-27 29 118 0 0,-2-1 0 0 0,-1-1 0 0 0,-2-1-1 0 0,0-3 1 0 0,-10 5-118 0 0,-46 36 169 0 0,-106 90 138 0 0,157-101-1478 0 0,39-42-2798 0 0,6-2-3545 0 0,-2-8 190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5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96 4905 0 0,'0'0'1678'0'0,"0"0"-218"0"0,0 0-93 0 0,0 0 64 0 0,0 0 71 0 0,0 0-34 0 0,0 0-181 0 0,0 0-274 0 0,0 0-259 0 0,0 0-193 0 0,0 0-65 0 0,0 0 23 0 0,8-1 39 0 0,62-13 1031 0 0,0 4 1 0 0,1 3 0 0 0,31 3-1590 0 0,142-15 1227 0 0,-139-15-1054 0 0,-123 28-13958 0 0,15 6 10654 0 0,-4 0-5121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5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10290 0 0,'0'0'1270'0'0,"0"0"-429"0"0,0 0-201 0 0,0 0 150 0 0,0 0 301 0 0,0 0 194 0 0,0 0 73 0 0,0 0-50 0 0,0 0-170 0 0,0 0-162 0 0,0 0-140 0 0,0 0-96 0 0,38 1-97 0 0,117 6-88 0 0,-37-16 255 0 0,121-33 93 0 0,-170 28-3933 0 0,-1 2-4556 0 0,-50 11-4063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4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7 7026 0 0,'0'0'1537'0'0,"0"0"-107"0"0,0 0 49 0 0,0 0 110 0 0,0 0 62 0 0,0 0-44 0 0,0 0-225 0 0,0 0-274 0 0,0 0-254 0 0,0 0-218 0 0,0 0-155 0 0,-1-3-100 0 0,1 1-448 0 0,0 3 91 0 0,-1-1 0 0 0,1 0 0 0 0,0 0 0 0 0,0 1 0 0 0,0-1 0 0 0,-1 0 0 0 0,1 0 0 0 0,0 0 0 0 0,0 0 0 0 0,-1 0 0 0 0,1 1 0 0 0,0-1 0 0 0,0 0 0 0 0,-1 0 0 0 0,1 0 0 0 0,0 0 0 0 0,0 0 0 0 0,-1 0 0 0 0,1 0 0 0 0,0 0 0 0 0,0 0 0 0 0,-1 0 0 0 0,1 0 0 0 0,0 0 0 0 0,-1 0 0 0 0,1 0 0 0 0,0 0 0 0 0,0 0 0 0 0,-1 0 0 0 0,1 0 0 0 0,0-1 0 0 0,0 1 0 0 0,-1 0 0 0 0,1 0 0 0 0,0 0 0 0 0,0 0 0 0 0,0-1 0 0 0,-1 1 0 0 0,1 0 0 0 0,0 0 0 0 0,0 0 0 0 0,0-1 0 0 0,-1 1 0 0 0,1 0 0 0 0,0 0 0 0 0,0 0 0 0 0,0-1 0 0 0,0 1 0 0 0,0 0 0 0 0,0 0 0 0 0,0-1-24 0 0,-32 323 461 0 0,23-169-435 0 0,-12 136-166 0 0,0-137-2053 0 0,17-137 1269 0 0,1 1-2093 0 0,2-6-9238 0 0,1-10 7979 0 0</inkml:trace>
  <inkml:trace contextRef="#ctx0" brushRef="#br0" timeOffset="477.075">470 239 4313 0 0,'0'0'2610'0'0,"0"0"-1609"0"0,0 0-543 0 0,0 0 119 0 0,0 0 278 0 0,0 0 207 0 0,0 0 38 0 0,0 0-168 0 0,0 0-217 0 0,-33 21-166 0 0,-101 65-86 0 0,11-9 2224 0 0,121-76-2670 0 0,0 0 0 0 0,0 0-1 0 0,1 0 1 0 0,-1 0 0 0 0,0 0-1 0 0,1 0 1 0 0,-1 1 0 0 0,1-1-1 0 0,0 1 1 0 0,-1-1-1 0 0,1 1 1 0 0,0-1 0 0 0,0 1-1 0 0,0 0 1 0 0,0-1 0 0 0,0 1-1 0 0,0 0 1 0 0,0 0 0 0 0,1 0-1 0 0,-1 0 1 0 0,1 0 0 0 0,-1 0-1 0 0,1 0 1 0 0,0 0-1 0 0,0 0 1 0 0,0 0 0 0 0,0 0-1 0 0,0 0 1 0 0,0 0 0 0 0,0 0-1 0 0,1 0 1 0 0,-1 0 0 0 0,1 0-1 0 0,-1 0 1 0 0,1 0 0 0 0,0-1-1 0 0,0 1 1 0 0,0 0-1 0 0,0 0 1 0 0,0-1 0 0 0,0 1-1 0 0,1 0 1 0 0,-1-1 0 0 0,0 1-1 0 0,1-1 1 0 0,-1 0 0 0 0,1 0-1 0 0,0 1 1 0 0,-1-1 0 0 0,1 0-1 0 0,0 0 1 0 0,1 0-17 0 0,174 124 2039 0 0,-168-116-1736 0 0,0-1 0 0 0,-1 1 1 0 0,-1 1-1 0 0,1-1 0 0 0,-1 1 0 0 0,-1 1 0 0 0,0-1 0 0 0,0 1 1 0 0,-1 0-1 0 0,-1 0 0 0 0,0 1 0 0 0,0-1-303 0 0,-3-7 42 0 0,0 0-1 0 0,0 0 0 0 0,0 0 1 0 0,1 0-1 0 0,-1 0 1 0 0,1-1-1 0 0,0 1 0 0 0,0-1 1 0 0,0 1-1 0 0,1-1 1 0 0,-1 0-1 0 0,1 0 1 0 0,0 0-1 0 0,0 0 0 0 0,0 0 1 0 0,0-1-1 0 0,0 1 1 0 0,1 0-42 0 0,36 11-2654 0 0,-23-14-2255 0 0,-6 0-4244 0 0,-7 0 1258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8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1 549 2401 0 0,'0'0'1944'0'0,"0"0"-960"0"0,0 0-480 0 0,0 0-29 0 0,0 0 186 0 0,0 0 268 0 0,0 0 226 0 0,0 0 114 0 0,0 0-2 0 0,0 0-125 0 0,0 0-215 0 0,0 0-202 0 0,5 19-166 0 0,33 126 701 0 0,-32 118 1119 0 0,-14-208-1815 0 0,5-54 4718 0 0,4-26-5186 0 0,0-1 1 0 0,2 1 0 0 0,1-1 0 0 0,1 1 0 0 0,1 0 0 0 0,1 1 0 0 0,1-1 0 0 0,1 2-1 0 0,1-1 1 0 0,1 1 0 0 0,1 1 0 0 0,1 0 0 0 0,2 0 0 0 0,3-3-97 0 0,6-11 19 0 0,1 2 1 0 0,2 0-1 0 0,2 2 0 0 0,1 0 1 0 0,1 3-1 0 0,15-11-19 0 0,19-1 140 0 0,-64 40-147 0 0,1 0 0 0 0,-1 0 0 0 0,0 1 0 0 0,1-1 0 0 0,-1 0 0 0 0,1 1 0 0 0,-1 0 1 0 0,1-1-1 0 0,-1 1 0 0 0,1 0 0 0 0,0 0 0 0 0,-1-1 0 0 0,1 1 0 0 0,-1 0 0 0 0,1 1 0 0 0,-1-1 0 0 0,1 0 0 0 0,-1 0 0 0 0,1 1 1 0 0,-1-1-1 0 0,1 1 0 0 0,-1-1 0 0 0,1 1 0 0 0,-1 0 0 0 0,1 0 0 0 0,-1-1 0 0 0,0 1 0 0 0,1 0 0 0 0,-1 0 0 0 0,0 0 0 0 0,0 0 1 0 0,1 1 6 0 0,10 112-861 0 0,0-70-2438 0 0,-3-32-640 0 0,3-1-3874 0 0,-10-8-2093 0 0</inkml:trace>
  <inkml:trace contextRef="#ctx0" brushRef="#br0" timeOffset="776.968">1085 384 0 0 0,'0'0'1047'0'0,"0"0"118"0"0,0 0 8 0 0,0 0-34 0 0,0 0 1 0 0,0 0-19 0 0,0 0-76 0 0,0 0-81 0 0,0 0-79 0 0,-23 10-26 0 0,-69 35-3 0 0,86-42-676 0 0,0 0 0 0 0,0 0-1 0 0,1 1 1 0 0,-1 0 0 0 0,1 0-1 0 0,0 0 1 0 0,0 1 0 0 0,0-1 0 0 0,1 1-1 0 0,-1 0 1 0 0,1 1 0 0 0,1-1-1 0 0,-1 1 1 0 0,-1 3-180 0 0,-6 9 429 0 0,5-11-305 0 0,1 0 0 0 0,0 1 0 0 0,0 0 0 0 0,1-1 0 0 0,0 2 0 0 0,0-1 0 0 0,1 0 0 0 0,0 1 0 0 0,1-1 0 0 0,-1 1 0 0 0,2 0-1 0 0,-1 0 1 0 0,1-1 0 0 0,1 1 0 0 0,0 0 0 0 0,0 0 0 0 0,0 0 0 0 0,2 3-124 0 0,1-7 124 0 0,1 0-1 0 0,-1-1 1 0 0,1 1-1 0 0,0-1 0 0 0,1 0 1 0 0,-1-1-1 0 0,1 1 1 0 0,0-1-1 0 0,0 1 1 0 0,0-1-1 0 0,0-1 1 0 0,0 1-1 0 0,0-1 0 0 0,1 0 1 0 0,0 0-1 0 0,-1-1 1 0 0,1 1-1 0 0,0-1 1 0 0,-1 0-1 0 0,1-1 1 0 0,0 0-1 0 0,0 0 1 0 0,0 0-1 0 0,0 0 0 0 0,-1-1 1 0 0,1 0-1 0 0,0 0 1 0 0,0-1-1 0 0,-1 0 1 0 0,3 0-124 0 0,18-8 253 0 0,0 0 1 0 0,-1-2 0 0 0,-1 0 0 0 0,0-2 0 0 0,0 0 0 0 0,-2-2-1 0 0,0-1 1 0 0,0 0 0 0 0,16-19-254 0 0,-17 17 97 0 0,0 0 0 0 0,-2-1 0 0 0,0-1 0 0 0,-1-1 0 0 0,-1-1 0 0 0,-1 0 0 0 0,-2-1 0 0 0,0-1 0 0 0,-1 0 0 0 0,-2-1 0 0 0,6-17-97 0 0,-14 34-30 0 0,0 0-1 0 0,-1 0 1 0 0,0 0-1 0 0,-1-1 1 0 0,1 1-1 0 0,-2-1 1 0 0,1 1 0 0 0,-1-1-1 0 0,-1 1 1 0 0,0-1-1 0 0,0 1 1 0 0,-1 0-1 0 0,0-1 1 0 0,-1 1 0 0 0,0 0-1 0 0,0 0 1 0 0,-1 1-1 0 0,0-1 1 0 0,0 1 0 0 0,-1-1-1 0 0,0 1 1 0 0,-1 1-1 0 0,0-1 1 0 0,0 1-1 0 0,0 0 1 0 0,-1 0 0 0 0,0 1-1 0 0,-1 0 1 0 0,1 0-1 0 0,-1 1 1 0 0,0 0-1 0 0,0 0 1 0 0,-1 1 0 0 0,0 0-1 0 0,1 0 1 0 0,-1 1-1 0 0,0 0 1 0 0,-6 0 30 0 0,8 2-36 0 0,0 1 0 0 0,1 0 0 0 0,-1 0 1 0 0,0 0-1 0 0,0 1 0 0 0,0 0 0 0 0,0 0 0 0 0,0 1 0 0 0,1 0 1 0 0,-1 0-1 0 0,0 1 0 0 0,1 0 0 0 0,0 0 0 0 0,0 0 0 0 0,0 1 1 0 0,0 0-1 0 0,0 0 0 0 0,1 0 0 0 0,0 1 0 0 0,0 0 1 0 0,0 0-1 0 0,0 0 0 0 0,1 0 0 0 0,0 1 0 0 0,-1 1 36 0 0,-2 5-38 0 0,-1 1 0 0 0,2-1 1 0 0,0 1-1 0 0,0 1 0 0 0,1-1 0 0 0,1 1 0 0 0,0 0 0 0 0,1 0 0 0 0,1 1 0 0 0,0-1 1 0 0,0 13 37 0 0,1-17-1 0 0,1 0 0 0 0,0 0 0 0 0,0 0 0 0 0,1 0 0 0 0,0 0 0 0 0,1 0 1 0 0,0 0-1 0 0,1 0 0 0 0,0 0 0 0 0,0-1 0 0 0,1 0 0 0 0,0 1 0 0 0,1-1 1 0 0,0-1-1 0 0,1 1 0 0 0,-1-1 0 0 0,1 0 0 0 0,1 0 0 0 0,0-1 1 0 0,0 0-1 0 0,0 0 0 0 0,6 3 1 0 0,-1-1-11 0 0,2-1 1 0 0,-1-1-1 0 0,1 0 1 0 0,0-1-1 0 0,0 0 1 0 0,1-1-1 0 0,0-1 1 0 0,0 0-1 0 0,7 0 11 0 0,88 3-5265 0 0,-78-13-3817 0 0,-20 5 2386 0 0</inkml:trace>
  <inkml:trace contextRef="#ctx0" brushRef="#br0" timeOffset="1559.987">1481 649 0 0 0,'0'0'963'0'0,"0"0"683"0"0,0 0 442 0 0,0 0 171 0 0,0 0-81 0 0,0 0-168 0 0,0 0-202 0 0,0 0-205 0 0,0 0-200 0 0,0 0-217 0 0,0 0-211 0 0,31-6-173 0 0,98-21-121 0 0,-54-7 387 0 0,-56 19-952 0 0,0-1-1 0 0,-1-1 1 0 0,0-1 0 0 0,-2 0 0 0 0,0-1 0 0 0,-1-1-1 0 0,-1 0 1 0 0,-1-1 0 0 0,0-1 0 0 0,-2 0 0 0 0,-1 0-1 0 0,2-8-115 0 0,-5-22-532 0 0,-40 52-1492 0 0,26 5 1958 0 0,1 0 0 0 0,-1 0 0 0 0,1 0 0 0 0,1 1-1 0 0,-1 0 1 0 0,1 0 0 0 0,0 1 0 0 0,0-1 0 0 0,1 1 0 0 0,-1 0 0 0 0,-1 5 66 0 0,0-1-5 0 0,0 1-1 0 0,1 0 1 0 0,0 0-1 0 0,0 1 1 0 0,2-1-1 0 0,-1 1 1 0 0,2 0 0 0 0,-1 0-1 0 0,2 0 1 0 0,0 0-1 0 0,0 0 1 0 0,2 7 5 0 0,-1-14 43 0 0,1-1 0 0 0,-1 1 0 0 0,1-1 0 0 0,1 0 0 0 0,-1 1 0 0 0,1-1 0 0 0,0 0 0 0 0,0 0 1 0 0,0 0-1 0 0,1 0 0 0 0,0 0 0 0 0,0-1 0 0 0,0 1 0 0 0,0-1 0 0 0,1 0 0 0 0,0 0 0 0 0,0 0 0 0 0,0 0 0 0 0,0-1 0 0 0,0 1 0 0 0,1-1 0 0 0,0 0 0 0 0,-1-1 1 0 0,1 1-1 0 0,0-1 0 0 0,0 0 0 0 0,1 0 0 0 0,-1 0 0 0 0,0-1 0 0 0,4 1-43 0 0,0-1 119 0 0,1 0 1 0 0,0-1-1 0 0,0 0 0 0 0,-1 0 1 0 0,1-1-1 0 0,0 0 0 0 0,-1-1 1 0 0,1 0-1 0 0,-1-1 0 0 0,1 0 1 0 0,-1 0-1 0 0,0-1 0 0 0,0 0 1 0 0,-1 0-1 0 0,1-1 0 0 0,-1-1 1 0 0,0 1-1 0 0,0-1 0 0 0,-1-1 1 0 0,5-3-120 0 0,10-12 99 0 0,0 0 0 0 0,-2-1 1 0 0,-1-2-1 0 0,-1 0 1 0 0,0 0-1 0 0,-2-2-99 0 0,-8 14 3 0 0,1-1-62 0 0,0 0 1 0 0,0-1 0 0 0,-1 0 0 0 0,-1 0 0 0 0,-1 0 0 0 0,0-1-1 0 0,-1 0 1 0 0,-1 0 0 0 0,0 0 0 0 0,-1-1 0 0 0,0-2 58 0 0,-33 19-1381 0 0,-41 85 686 0 0,67-79 673 0 0,-1 2 18 0 0,0 1 0 0 0,1 0 0 0 0,0-1 0 0 0,1 1 0 0 0,0 0-1 0 0,0 1 1 0 0,1-1 0 0 0,0 0 0 0 0,0 1 0 0 0,1-1 0 0 0,1 1 0 0 0,-1-1 0 0 0,2 1 0 0 0,-1 0 0 0 0,2 3 4 0 0,-1-9 37 0 0,0 0 1 0 0,0 0 0 0 0,1 0-1 0 0,0 0 1 0 0,-1 0 0 0 0,2 0 0 0 0,-1 0-1 0 0,0-1 1 0 0,1 1 0 0 0,-1-1-1 0 0,1 0 1 0 0,0 1 0 0 0,0-1-1 0 0,1-1 1 0 0,-1 1 0 0 0,0 0-1 0 0,1-1 1 0 0,0 0 0 0 0,-1 1 0 0 0,1-2-1 0 0,0 1 1 0 0,0 0 0 0 0,0-1-1 0 0,1 1 1 0 0,-1-1 0 0 0,0-1-1 0 0,0 1 1 0 0,3 0-38 0 0,2 0 125 0 0,0-1 0 0 0,0 0 0 0 0,0 0 0 0 0,1-1-1 0 0,-1 0 1 0 0,0 0 0 0 0,0-1 0 0 0,0 0 0 0 0,0-1 0 0 0,-1 0 0 0 0,1 0 0 0 0,7-5-125 0 0,34-23 150 0 0,-2-3 1 0 0,-1-1 0 0 0,-2-3 0 0 0,-2-1 0 0 0,30-36-151 0 0,8-22-26 0 0,-81 97 23 0 0,0-1 0 0 0,0 1 0 0 0,-1 0 0 0 0,1 0 1 0 0,0 0-1 0 0,-1 0 0 0 0,1 0 0 0 0,0-1 0 0 0,0 1 1 0 0,-1 0-1 0 0,1 0 0 0 0,0-1 0 0 0,0 1 0 0 0,0 0 0 0 0,-1 0 1 0 0,1-1-1 0 0,0 1 0 0 0,0 0 0 0 0,0-1 0 0 0,0 1 1 0 0,0 0-1 0 0,-1 0 0 0 0,1-1 0 0 0,0 1 0 0 0,0 0 1 0 0,0-1-1 0 0,0 1 0 0 0,0 0 0 0 0,0-1 0 0 0,0 1 0 0 0,0 0 1 0 0,0-1-1 0 0,0 1 0 0 0,1 0 0 0 0,-1-1 0 0 0,0 1 1 0 0,0 0-1 0 0,0 0 0 0 0,0-1 0 0 0,0 1 0 0 0,0 0 0 0 0,1-1 1 0 0,-1 1-1 0 0,0 0 0 0 0,0 0 0 0 0,0-1 0 0 0,1 1 1 0 0,-1 0-1 0 0,0 0 0 0 0,0 0 0 0 0,1-1 0 0 0,-1 1 1 0 0,0 0-1 0 0,1 0 0 0 0,-1 0 3 0 0,-25 15-304 0 0,13-3 239 0 0,1 1 1 0 0,0 0-1 0 0,1 1 1 0 0,1 0-1 0 0,0 1 1 0 0,0 0 0 0 0,2 0-1 0 0,0 1 1 0 0,1 0-1 0 0,0 0 1 0 0,1 0-1 0 0,1 1 1 0 0,1 0-1 0 0,0-1 1 0 0,1 1-1 0 0,1 0 1 0 0,1 10 64 0 0,0-21-126 0 0,1-1 0 0 0,0 1 0 0 0,0 0 0 0 0,0-1 0 0 0,1 1 1 0 0,0-1-1 0 0,0 1 0 0 0,0-1 0 0 0,1 0 0 0 0,0 0 0 0 0,0 0 1 0 0,0 0-1 0 0,1-1 0 0 0,-1 1 0 0 0,1-1 0 0 0,0 0 0 0 0,0 0 1 0 0,1 0-1 0 0,-1 0 0 0 0,1-1 0 0 0,2 2 126 0 0,33 16-4260 0 0,0-10-4359 0 0,-30-10 2224 0 0</inkml:trace>
  <inkml:trace contextRef="#ctx0" brushRef="#br0" timeOffset="1855.985">908 829 8146 0 0,'0'0'772'0'0,"0"0"-587"0"0,0 0-57 0 0,0 0 352 0 0,0 0 421 0 0,0 0 380 0 0,0 0 130 0 0,0 0-91 0 0,32 9-202 0 0,108 25-252 0 0,15-25 283 0 0,61-18 1583 0 0,152-29-2732 0 0,-166 15 378 0 0,-102 12-359 0 0,3-2-978 0 0,-1 4 0 0 0,2 5 0 0 0,74 8 959 0 0,-126 3-2492 0 0,-19 3-4147 0 0,-21-5-2239 0 0</inkml:trace>
  <inkml:trace contextRef="#ctx0" brushRef="#br0" timeOffset="2471.26">1330 1253 3177 0 0,'0'0'2310'0'0,"0"0"-527"0"0,0 0-118 0 0,0 0 97 0 0,0 0-82 0 0,0 0-225 0 0,0 0-256 0 0,0 0-245 0 0,0 0-167 0 0,0 0-118 0 0,0 0-139 0 0,0 0-108 0 0,0 0-66 0 0,-32 12-38 0 0,-98 40-20 0 0,68-10 90 0 0,55-31-321 0 0,-1-1-44 0 0,1 0 1 0 0,1 0-1 0 0,0 1 0 0 0,0 0 0 0 0,1 0 0 0 0,0 0 1 0 0,1 1-1 0 0,0 0 0 0 0,1 0 0 0 0,1 0 0 0 0,-1 6-23 0 0,2-14 4 0 0,1 0 0 0 0,-1 0 0 0 0,1 1 0 0 0,0-1 0 0 0,0 0 0 0 0,1 0 0 0 0,-1 1-1 0 0,1-1 1 0 0,0 0 0 0 0,0 0 0 0 0,0 0 0 0 0,1 0 0 0 0,-1 0 0 0 0,1 0-1 0 0,0 0 1 0 0,0-1 0 0 0,1 1 0 0 0,-1 0 0 0 0,1-1 0 0 0,-1 0 0 0 0,1 0 0 0 0,0 0-1 0 0,0 0 1 0 0,1 0 0 0 0,-1 0 0 0 0,1-1 0 0 0,-1 0 0 0 0,1 1 0 0 0,0-2-1 0 0,-1 1 1 0 0,1 0 0 0 0,0-1 0 0 0,0 1 0 0 0,1-1-4 0 0,9 2 140 0 0,1-1 0 0 0,-1 0 0 0 0,1-1 0 0 0,0 0 1 0 0,0-1-1 0 0,-1-1 0 0 0,1-1 0 0 0,0 0 0 0 0,-1 0 0 0 0,1-2 0 0 0,-1 0 0 0 0,0 0 1 0 0,0-1-1 0 0,-1-1 0 0 0,1-1 0 0 0,7-5-140 0 0,17-10 209 0 0,-2-2 0 0 0,0-1-1 0 0,-2-2 1 0 0,-1-1 0 0 0,2-5-209 0 0,-15 17-83 0 0,-1 0 0 0 0,-1-2 1 0 0,-1 0-1 0 0,0-1 0 0 0,-2-1 0 0 0,0 0 1 0 0,-1-1-1 0 0,-1-1 0 0 0,-1 0 0 0 0,-1 0 1 0 0,-1-1-1 0 0,-1-1 0 0 0,-1 0 0 0 0,-1 0 1 0 0,-1 0-1 0 0,-1-1 0 0 0,0-16 83 0 0,-5 36-37 0 0,-1 1 0 0 0,0-1 0 0 0,0 1 0 0 0,0 0 1 0 0,0 0-1 0 0,-1-1 0 0 0,1 1 0 0 0,-1 0 0 0 0,0 0 0 0 0,-1 0 0 0 0,1 1 0 0 0,-1-1 0 0 0,1 1 0 0 0,-1-1 1 0 0,0 1-1 0 0,-1 0 0 0 0,1 0 0 0 0,0 0 0 0 0,-1 0 0 0 0,1 1 0 0 0,-1 0 0 0 0,0-1 0 0 0,0 1 1 0 0,0 0-1 0 0,0 1 0 0 0,0-1 0 0 0,-1 1 0 0 0,1 0 0 0 0,0 0 0 0 0,-1 0 0 0 0,1 1 0 0 0,0-1 0 0 0,-1 1 1 0 0,1 0-1 0 0,-1 0 0 0 0,1 1 0 0 0,-1 0 0 0 0,1-1 0 0 0,0 1 0 0 0,-1 0 0 0 0,1 1 0 0 0,0-1 0 0 0,0 1 1 0 0,0 0-1 0 0,0 0 0 0 0,0 0 0 0 0,0 1 0 0 0,-1 1 37 0 0,-10 5 11 0 0,1 1-1 0 0,0 1 1 0 0,0 1 0 0 0,1 0 0 0 0,0 0-1 0 0,1 1 1 0 0,1 1 0 0 0,0 0 0 0 0,1 1-1 0 0,0 0 1 0 0,2 0 0 0 0,-1 1 0 0 0,2 0-1 0 0,0 0 1 0 0,1 1 0 0 0,1 0 0 0 0,0 0-1 0 0,1 1 1 0 0,1-1 0 0 0,0 15-11 0 0,2-22 30 0 0,0 0 1 0 0,1 0 0 0 0,0 1-1 0 0,1-1 1 0 0,0 0 0 0 0,1 0-1 0 0,0 0 1 0 0,0 0 0 0 0,1-1-1 0 0,1 1 1 0 0,0-1 0 0 0,0 1-1 0 0,0-1 1 0 0,1-1 0 0 0,1 1-1 0 0,-1-1 1 0 0,2 1 0 0 0,-1-2 0 0 0,1 1-1 0 0,5 4-30 0 0,7 4 41 0 0,1-1-1 0 0,1 0 1 0 0,0-2 0 0 0,1 0-1 0 0,0-2 1 0 0,1 0-1 0 0,0-2 1 0 0,1 0 0 0 0,0-2-1 0 0,1 0 1 0 0,3-1-41 0 0,-16-4-241 0 0,0 0 0 0 0,0-1 0 0 0,0 0-1 0 0,1-1 1 0 0,-1-1 0 0 0,0 0 0 0 0,1 0 0 0 0,-1-1 0 0 0,0-1 0 0 0,7-2 241 0 0,24-14-4753 0 0,-5-10-4361 0 0,-28 18 3802 0 0</inkml:trace>
  <inkml:trace contextRef="#ctx0" brushRef="#br0" timeOffset="2765.839">2351 987 11266 0 0,'0'0'3257'0'0,"0"0"-2279"0"0,0 0-681 0 0,0 0 134 0 0,0 0 198 0 0,0 0 167 0 0,0 0 65 0 0,0 0-37 0 0,0 0-69 0 0,-24 34-121 0 0,-77 103-125 0 0,28-17 325 0 0,67-110-801 0 0,2 0 1 0 0,-1 0-1 0 0,1 1 0 0 0,1 0 0 0 0,0 0 0 0 0,0 0 0 0 0,1 0 0 0 0,0 0 0 0 0,1 1 0 0 0,1-1 0 0 0,0 0 0 0 0,0 1 0 0 0,1-1 0 0 0,0 0 0 0 0,2 5-33 0 0,1-9 6 0 0,0 0 0 0 0,1 0 0 0 0,0 0 0 0 0,0-1 0 0 0,0 0 0 0 0,1 0 0 0 0,0 0 0 0 0,0-1 0 0 0,0 0 0 0 0,1 0 0 0 0,0 0 0 0 0,0-1 0 0 0,0 0 0 0 0,0-1 0 0 0,1 1 0 0 0,-1-2 0 0 0,1 1 0 0 0,0-1 0 0 0,1 0-6 0 0,98 3 392 0 0,-62-27-3372 0 0,-26-27-8709 0 0,-19 42 3285 0 0</inkml:trace>
  <inkml:trace contextRef="#ctx0" brushRef="#br0" timeOffset="3007.615">1910 1308 9234 0 0,'0'0'1576'0'0,"0"0"-119"0"0,0 0-25 0 0,0 0-104 0 0,0 0-312 0 0,0 0-223 0 0,217 0-121 0 0,-175-4-136 0 0,2 0-112 0 0,8 1-152 0 0,3-5-136 0 0,0 1-200 0 0,6 0-360 0 0,-2-1-632 0 0,-4 1-1489 0 0,-11 3-2832 0 0,-20 1-4033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0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15 4305 0 0,'0'0'1975'0'0,"0"0"-571"0"0,0 0-198 0 0,0 0 90 0 0,0 0 75 0 0,0 0-76 0 0,0 0-216 0 0,0 0-275 0 0,0 0-249 0 0,0 0-152 0 0,0 0-51 0 0,0 0 4 0 0,12-1 24 0 0,136-9 1843 0 0,-133 10-2023 0 0,-10-1-178 0 0,-1 0 1 0 0,0 1 0 0 0,0-1 0 0 0,0 1 0 0 0,1 0-1 0 0,-1 0 1 0 0,0 0 0 0 0,0 1 0 0 0,0 0 0 0 0,1 0-1 0 0,-1 0 1 0 0,0 0 0 0 0,0 0 0 0 0,0 1-1 0 0,-1 0 1 0 0,1 0 0 0 0,0 0 0 0 0,-1 0 0 0 0,1 1-1 0 0,-1-1 1 0 0,0 1 0 0 0,1 0 0 0 0,-1 0 0 0 0,-1 0-1 0 0,1 0 1 0 0,0 1-23 0 0,-1 0 23 0 0,-1 1-1 0 0,1-1 1 0 0,-1 1 0 0 0,0 0-1 0 0,0-1 1 0 0,-1 1 0 0 0,0 0-1 0 0,1 0 1 0 0,-1 0 0 0 0,-1-1-1 0 0,1 1 1 0 0,-1 0-1 0 0,0 0 1 0 0,0-1 0 0 0,0 1-1 0 0,-1 0 1 0 0,1-1 0 0 0,-1 0-1 0 0,0 1 1 0 0,-1-1-1 0 0,1 0 1 0 0,-1 0 0 0 0,1 0-1 0 0,-1 0 1 0 0,-1 0 0 0 0,1-1-1 0 0,-1 1-22 0 0,-103 85 325 0 0,93-79-293 0 0,-142 113 433 0 0,155-123-460 0 0,-1 1 0 0 0,1-1 0 0 0,0 1 0 0 0,0-1 0 0 0,0 1 0 0 0,0 0 0 0 0,0 0 0 0 0,0-1 0 0 0,0 1 0 0 0,0 0 0 0 0,1 0 0 0 0,-1 0 1 0 0,0 0-1 0 0,0 0 0 0 0,1 0 0 0 0,-1 0 0 0 0,0 0 0 0 0,1 0 0 0 0,-1 1 0 0 0,1-1 0 0 0,0 0 0 0 0,-1 0 0 0 0,1 0 0 0 0,0 1 0 0 0,0-1 1 0 0,0 0-1 0 0,0 0 0 0 0,0 1 0 0 0,0-1 0 0 0,0 0 0 0 0,0 0 0 0 0,0 0 0 0 0,0 1 0 0 0,1-1 0 0 0,-1 0 0 0 0,1 0 0 0 0,-1 0 0 0 0,1 1 1 0 0,-1-1-1 0 0,1 0 0 0 0,-1 0 0 0 0,1 0 0 0 0,0 0 0 0 0,0 0 0 0 0,0 0 0 0 0,-1-1 0 0 0,1 1 0 0 0,0 0 0 0 0,0 0 0 0 0,0 0 1 0 0,0-1-1 0 0,1 1 0 0 0,-1-1 0 0 0,0 1 0 0 0,0-1 0 0 0,0 1 0 0 0,1-1-5 0 0,17 5 100 0 0,-1-2-1 0 0,1 0 1 0 0,0-1 0 0 0,0-1 0 0 0,0 0 0 0 0,-1-2-1 0 0,1 0 1 0 0,0-1 0 0 0,0-1 0 0 0,-1-1-1 0 0,8-3-98 0 0,165-40-452 0 0,-113 18-9435 0 0,-68 24-1121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9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 17 2681 0 0,'0'0'2932'0'0,"0"0"-1238"0"0,0 0-312 0 0,0 0 103 0 0,0 0 122 0 0,0 0 80 0 0,0 0-88 0 0,0 0-262 0 0,0 0-328 0 0,0 0-318 0 0,0 0-255 0 0,0-3-157 0 0,-2-10-51 0 0,2 27 156 0 0,2 32 133 0 0,31 312 917 0 0,-13-218-1854 0 0,-20-139 129 0 0,7 12-962 0 0,2-9-7812 0 0,-8-4 5643 0 0,-1 0-352 0 0,0 0 617 0 0</inkml:trace>
  <inkml:trace contextRef="#ctx0" brushRef="#br0" timeOffset="248.744">0 724 2873 0 0,'0'0'1720'0'0,"0"0"-344"0"0,0 0 111 0 0,0 0 234 0 0,0 0 60 0 0,0 0-68 0 0,0 0-157 0 0,0 0-188 0 0,35-1-197 0 0,107-5-211 0 0,-13-9 860 0 0,78 4-1068 0 0,-169 28-3422 0 0,-29 10-8079 0 0,-9-23 3870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1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1 2657 0 0,'0'0'1501'0'0,"0"0"-139"0"0,0 0-33 0 0,0 0 41 0 0,0 0 40 0 0,0 0-19 0 0,0 0-51 0 0,-34 1-112 0 0,-106 5-176 0 0,71 6 437 0 0,64-11-1418 0 0,0 1 0 0 0,0 0 0 0 0,1 1 1 0 0,-1-1-1 0 0,1 1 0 0 0,0 0 0 0 0,0 0 0 0 0,0 0 0 0 0,0 0 1 0 0,0 1-1 0 0,0 0 0 0 0,1 0 0 0 0,0 0 0 0 0,0 0 1 0 0,0 0-1 0 0,0 0 0 0 0,1 1 0 0 0,0-1 0 0 0,0 1 0 0 0,0 0 1 0 0,0 0-1 0 0,1 0 0 0 0,-1 3-71 0 0,-4 123 472 0 0,7-106-330 0 0,24 229 743 0 0,-33 70-147 0 0,-14-66-457 0 0,-2-133-58 0 0,7-55-59 0 0,-2-11 250 0 0,20-59-385 0 0,-1-1 1 0 0,1 1-1 0 0,-1 0 1 0 0,0 0 0 0 0,1 0-1 0 0,-1 0 1 0 0,0 0 0 0 0,1 0-1 0 0,-1 0 1 0 0,0 0 0 0 0,1 0-1 0 0,-1 0 1 0 0,0 0 0 0 0,1 1-1 0 0,-1-1 1 0 0,0 0 0 0 0,1 0-1 0 0,-1 0 1 0 0,0 0 0 0 0,1 0-1 0 0,-1 1 1 0 0,0-1 0 0 0,1 0-1 0 0,-1 0 1 0 0,0 1 0 0 0,0-1-1 0 0,1 0 1 0 0,-1 0 0 0 0,0 1-1 0 0,0-1 1 0 0,1 0 0 0 0,-1 1-1 0 0,0-1 1 0 0,0 0 0 0 0,0 1-1 0 0,0-1 1 0 0,0 0 0 0 0,0 1-1 0 0,1-1 1 0 0,-1 0 0 0 0,0 1-1 0 0,0-1 1 0 0,0 0 0 0 0,0 1-1 0 0,0-1 1 0 0,0 0 0 0 0,0 1-1 0 0,-1-1 1 0 0,1 1 0 0 0,0-1-1 0 0,0 0 1 0 0,0 1 0 0 0,0-1-1 0 0,0 0 1 0 0,0 1 0 0 0,-1-1-1 0 0,1 0 1 0 0,0 0 0 0 0,0 1-1 0 0,0-1 1 0 0,-1 0 0 0 0,1 0-1 0 0,0 1 1 0 0,-1-1 0 0 0,1 0-1 0 0,0 0-29 0 0,83-18 339 0 0,95-11-206 0 0,-96 15-1251 0 0,-55 7-2294 0 0,-2 2-3987 0 0,-13 5-3674 0 0</inkml:trace>
  <inkml:trace contextRef="#ctx0" brushRef="#br0" timeOffset="2911.123">1260 266 0 0 0,'0'0'655'0'0,"0"0"442"0"0,0 0 406 0 0,0 0 284 0 0,0 0 36 0 0,0 0-136 0 0,0 0-236 0 0,0 0-258 0 0,0 0-194 0 0,0 0-150 0 0,-19 0 2085 0 0,-7 2-2598 0 0,-1 1 1 0 0,1 1-1 0 0,1 2 1 0 0,-1 0-1 0 0,-22 10-336 0 0,-42 9 192 0 0,-86 19 919 0 0,172-36-1589 0 0,24 3 336 0 0,32 7 242 0 0,178 48 164 0 0,-228-66-254 0 0,0 1 0 0 0,0-1 0 0 0,-1 1 0 0 0,1-1 0 0 0,0 1 0 0 0,0-1 0 0 0,0 1 0 0 0,-1 0 0 0 0,1 0 0 0 0,0 0 0 0 0,-1 0 0 0 0,1 0 0 0 0,-1 1 0 0 0,1-1 0 0 0,-1 0 0 0 0,0 1 0 0 0,1-1 0 0 0,-1 1 1 0 0,0-1-1 0 0,0 1 0 0 0,0-1 0 0 0,0 1 0 0 0,0 0 0 0 0,-1 0 0 0 0,1 0 0 0 0,0-1 0 0 0,-1 1 0 0 0,1 0 0 0 0,-1 0 0 0 0,0 0 0 0 0,0 0 0 0 0,1 0 0 0 0,-1 0 0 0 0,-1 0 0 0 0,1-1 0 0 0,0 1 0 0 0,0 0 0 0 0,-1 0 0 0 0,1 0 0 0 0,-1 0 0 0 0,1 0 1 0 0,-1-1-1 0 0,0 1 0 0 0,0 0 0 0 0,0 0 0 0 0,0-1 0 0 0,0 2-10 0 0,-81 77 420 0 0,-62 3-291 0 0,88-54-110 0 0,-154 99-123 0 0,207-127 88 0 0,-1 1 0 0 0,1 0-1 0 0,0 0 1 0 0,-1 0 0 0 0,1 0 0 0 0,0 0 0 0 0,0 1 0 0 0,1-1 0 0 0,-1 1-1 0 0,0 0 1 0 0,1 0 0 0 0,0 0 0 0 0,-1 0 0 0 0,1 0 0 0 0,0 0 0 0 0,1 1-1 0 0,-1-1 1 0 0,1 1 0 0 0,-1-1 0 0 0,1 1 0 0 0,0 0 0 0 0,0-1 0 0 0,1 1-1 0 0,-1 0 1 0 0,1 0 0 0 0,0-1 0 0 0,0 1 0 0 0,0 1 16 0 0,5 0 24 0 0,0-1 1 0 0,0-1-1 0 0,0 1 1 0 0,0-1 0 0 0,1 0-1 0 0,0 0 1 0 0,0 0-1 0 0,0-1 1 0 0,0 0-1 0 0,0 0 1 0 0,0-1-1 0 0,0 1 1 0 0,0-1 0 0 0,6 0-25 0 0,0 1 76 0 0,17 1 102 0 0,0-1-1 0 0,0-1 1 0 0,0-1 0 0 0,0-2-1 0 0,0-1 1 0 0,0-1 0 0 0,0-1-1 0 0,23-9-177 0 0,65-19-2037 0 0,-99 27-1314 0 0,-2 1-3967 0 0,-10 1-1008 0 0</inkml:trace>
  <inkml:trace contextRef="#ctx0" brushRef="#br0" timeOffset="3638.799">1206 1061 5961 0 0,'0'0'2286'0'0,"0"0"-823"0"0,0 0-229 0 0,0 0 109 0 0,0 0 156 0 0,0 0-40 0 0,0 0-204 0 0,0 0-241 0 0,0 0-227 0 0,0 0-152 0 0,0 0-120 0 0,0 0-103 0 0,0 0-76 0 0,27-31-40 0 0,81-99-32 0 0,-22 26 287 0 0,175-176-187 0 0,-243 274-1122 0 0,-25 38 184 0 0,-4 6 550 0 0,2 1 1 0 0,1 0 0 0 0,2 0-1 0 0,2 1 1 0 0,1-1 0 0 0,2 17 23 0 0,1-52 3 0 0,1-1 0 0 0,-1 0 0 0 0,1 1 1 0 0,-1-1-1 0 0,1 0 0 0 0,0 1 0 0 0,0-1 1 0 0,0 0-1 0 0,1 0 0 0 0,-1 0 0 0 0,1 0 1 0 0,0 0-1 0 0,0 0 0 0 0,0 0 0 0 0,0-1 1 0 0,0 1-1 0 0,0-1 0 0 0,1 1 1 0 0,-1-1-1 0 0,1 0 0 0 0,0 0 0 0 0,0 0 1 0 0,0 0-1 0 0,-1-1 0 0 0,2 1 0 0 0,-1-1 1 0 0,0 1-1 0 0,0-1 0 0 0,0 0 0 0 0,1-1 1 0 0,-1 1-1 0 0,0 0 0 0 0,1-1 0 0 0,2 0-3 0 0,4-2 65 0 0,1-1-1 0 0,-1 0 0 0 0,0-1 1 0 0,0 0-1 0 0,-1 0 1 0 0,1-1-1 0 0,-1 0 0 0 0,0-1 1 0 0,-1 0-1 0 0,1-1 1 0 0,-1 1-1 0 0,0-2 0 0 0,-1 1 1 0 0,1-1-1 0 0,-2 0 0 0 0,3-3-64 0 0,11-10 83 0 0,45-45-7 0 0,-3-2 0 0 0,46-69-76 0 0,-54 29 705 0 0,-78 157-1182 0 0,11-19 544 0 0,2 1 0 0 0,1 0 0 0 0,2 1 0 0 0,1 0 0 0 0,1 0 0 0 0,2 0 0 0 0,1 1 0 0 0,1 0 0 0 0,2 0 0 0 0,2-1 0 0 0,1 3-67 0 0,15 53-288 0 0,-15-84-960 0 0,0-4-4343 0 0,-1 0-2430 0 0,0 0 627 0 0</inkml:trace>
  <inkml:trace contextRef="#ctx0" brushRef="#br0" timeOffset="3892.611">2335 980 10226 0 0,'0'0'2215'0'0,"0"0"-1145"0"0,0 0-450 0 0,0 0 110 0 0,0 0 166 0 0,0 0 19 0 0,0 0-115 0 0,0 0-197 0 0,0 0-191 0 0,0 0-138 0 0,0 0-102 0 0,0 0-49 0 0,0 0-28 0 0,0 12-27 0 0,0 50-1593 0 0,-4-66-8017 0 0,0 0 1390 0 0</inkml:trace>
  <inkml:trace contextRef="#ctx0" brushRef="#br0" timeOffset="4132.734">2324 542 4329 0 0,'0'0'-40'0'0,"0"0"-568"0"0,0 0-216 0 0,0 0-9 0 0,0 0 225 0 0,0 0 192 0 0,0 0-104 0 0,0 0 40 0 0,0 0 480 0 0</inkml:trace>
  <inkml:trace contextRef="#ctx0" brushRef="#br0" timeOffset="4945.072">2318 940 0 0 0,'0'0'177'0'0,"0"0"645"0"0,0 0 298 0 0,0 0 128 0 0,0 0 39 0 0,0 0-60 0 0,0 0-127 0 0,0 0-127 0 0,0 0-137 0 0,0 0-119 0 0,0 0-90 0 0,0 0-67 0 0,4-7 2198 0 0,-6 50 274 0 0,-11 21-1812 0 0,-3 5-632 0 0,41-70 317 0 0,82-64-1870 0 0,-94 55-96 0 0,4-1-1952 0 0,-4-1-4077 0 0,-8 4 22 0 0</inkml:trace>
  <inkml:trace contextRef="#ctx0" brushRef="#br0" timeOffset="5456.099">2338 619 1648 0 0,'0'0'1667'0'0,"0"0"11"0"0,0 0 148 0 0,0 0 126 0 0,0 0-27 0 0,0 0-168 0 0,0 0-287 0 0,0 0-287 0 0,0 0-240 0 0,0 0-170 0 0,0 0-129 0 0,0 0-103 0 0,0 0-84 0 0,2 4 819 0 0,-18 33 221 0 0,41-52-66 0 0,-25 15-1334 0 0,0 0-2 0 0,0 0-9 0 0,0 0-16 0 0,0 0-45 0 0,0 0-89 0 0,0 0-41 0 0,1 1-6700 0 0,4 1-2119 0 0,-1-1 1781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3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5569 0 0,'0'0'3273'0'0,"0"0"-1266"0"0,0 0-531 0 0,0 0-203 0 0,0 0-213 0 0,0 0-200 0 0,0 0-180 0 0,0 0-168 0 0,0 0-132 0 0,0 0-97 0 0,0 0-52 0 0,0 0-42 0 0,0 0-19 0 0,25-4-9 0 0,82-11 4 0 0,46 8 703 0 0,-88 22-629 0 0,-64-14-208 0 0,0 1 1 0 0,0-1-1 0 0,-1 1 0 0 0,1-1 0 0 0,-1 1 0 0 0,1-1 1 0 0,-1 1-1 0 0,1 0 0 0 0,-1-1 0 0 0,0 1 0 0 0,0-1 1 0 0,0 1-1 0 0,0 0 0 0 0,0-1 0 0 0,0 1 0 0 0,-1 0 1 0 0,1-1-1 0 0,0 1 0 0 0,-1-1 0 0 0,1 1 0 0 0,-1-1 1 0 0,0 1-1 0 0,0-1 0 0 0,1 1 0 0 0,-1-1 1 0 0,0 0-1 0 0,0 1 0 0 0,0-1 0 0 0,0 0 0 0 0,-1 1-31 0 0,-1 3 96 0 0,2-3-69 0 0,-1 1 0 0 0,0 0 0 0 0,1-1 0 0 0,0 1-1 0 0,0 0 1 0 0,0-1 0 0 0,0 1 0 0 0,0 0 0 0 0,0 0 0 0 0,1 0-1 0 0,-1 0 1 0 0,1 0 0 0 0,0 0 0 0 0,0 0 0 0 0,0 0 0 0 0,0 0-1 0 0,1 0 1 0 0,-1-1 0 0 0,1 1 0 0 0,-1 0 0 0 0,1 0 0 0 0,0 0-1 0 0,0 0 1 0 0,1-1 0 0 0,-1 1 0 0 0,2 1-27 0 0,6 4 90 0 0,0-1 0 0 0,1-1 1 0 0,0 0-1 0 0,0 0 0 0 0,0-1 0 0 0,1 0 1 0 0,0 0-1 0 0,0-2 0 0 0,0 1 0 0 0,1-1 1 0 0,-1-1-1 0 0,1 0 0 0 0,-1-1 1 0 0,1 0-1 0 0,7-1-90 0 0,65 2-2160 0 0,-73-2 1576 0 0,11-1-3111 0 0,-8-1-1861 0 0,-12 2 4532 0 0,13-1-8437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1 566 2104 0 0,'0'0'1423'0'0,"0"0"170"0"0,0 0 231 0 0,0 0 86 0 0,0 0-99 0 0,0 0-195 0 0,0 0-234 0 0,0 0-212 0 0,0 0-180 0 0,0 0-195 0 0,0 0-159 0 0,34-13-128 0 0,105-41-99 0 0,-61 11 232 0 0,-57 27-422 0 0,4-2-84 0 0,-1 0 1 0 0,0-2-1 0 0,-2-1 1 0 0,0 0-1 0 0,-1-2 0 0 0,-1 0 1 0 0,11-20-136 0 0,-25 34-26 0 0,-1-1 1 0 0,-1 0 0 0 0,0 0-1 0 0,0-1 1 0 0,-1 1-1 0 0,-1-1 1 0 0,0 0-1 0 0,0 1 1 0 0,-1-1-1 0 0,0 0 1 0 0,-1-11 25 0 0,-1 21-59 0 0,0 1 1 0 0,0-1 0 0 0,0 0-1 0 0,0 1 1 0 0,0-1 0 0 0,0 0-1 0 0,0 1 1 0 0,0 0-1 0 0,0-1 1 0 0,0 1 0 0 0,-1 0-1 0 0,1-1 1 0 0,0 1-1 0 0,0 0 1 0 0,0 0 0 0 0,0 0-1 0 0,-1 0 1 0 0,1 0-1 0 0,0 0 1 0 0,0 0 0 0 0,0 1-1 0 0,-1-1 1 0 0,1 0-1 0 0,0 1 1 0 0,0-1 0 0 0,0 1-1 0 0,0-1 1 0 0,0 1 0 0 0,0-1-1 0 0,0 1 1 0 0,0 0-1 0 0,0-1 1 0 0,0 1 0 0 0,0 0-1 0 0,0 0 1 0 0,0 0-1 0 0,0 0 59 0 0,-13 10-70 0 0,0 0 0 0 0,1 1-1 0 0,0 1 1 0 0,1 0 0 0 0,0 1-1 0 0,1 0 1 0 0,1 0 0 0 0,0 1-1 0 0,1 0 1 0 0,1 1 0 0 0,0 0-1 0 0,1 1 1 0 0,1-1 0 0 0,0 1-1 0 0,2 1 1 0 0,0-1 0 0 0,0 1-1 0 0,2-1 1 0 0,0 1-1 0 0,1 11 71 0 0,3-21 74 0 0,0 0-1 0 0,1-1 0 0 0,0 0 0 0 0,1 1 0 0 0,-1-1 0 0 0,1 0 0 0 0,1 0 1 0 0,-1-1-1 0 0,1 1 0 0 0,0-1 0 0 0,0 0 0 0 0,1-1 0 0 0,0 1 0 0 0,0-1 0 0 0,0 0 1 0 0,1-1-1 0 0,0 1 0 0 0,0-1 0 0 0,0 0 0 0 0,0-1 0 0 0,0 0 0 0 0,1 0 1 0 0,0-1-1 0 0,-1 0 0 0 0,1 0 0 0 0,0 0 0 0 0,0-1 0 0 0,0-1 0 0 0,0 1 0 0 0,0-1 1 0 0,5-1-74 0 0,6 1 318 0 0,0 0 0 0 0,-1-1 0 0 0,1-1 0 0 0,0-1 0 0 0,-1-1 1 0 0,0-1-1 0 0,15-5-318 0 0,3-6 199 0 0,-1-2 0 0 0,0-2 0 0 0,-2 0 1 0 0,0-3-1 0 0,-2 0 0 0 0,0-2 0 0 0,-2-1 1 0 0,-1-2-1 0 0,-1-1 0 0 0,11-16-199 0 0,-35 42-14 0 0,1-1 0 0 0,-1 0 0 0 0,0 0 1 0 0,0 0-1 0 0,0-1 0 0 0,-1 1 0 0 0,0-1 0 0 0,1 1 0 0 0,-2-1 0 0 0,1 0 0 0 0,0 0 0 0 0,-1 0 0 0 0,0 0 1 0 0,0 0-1 0 0,-1 0 0 0 0,1 0 0 0 0,-1 0 0 0 0,0 0 0 0 0,-1-3 14 0 0,-34 9-1719 0 0,-41 78 512 0 0,68-69 1141 0 0,0 1 0 0 0,1 0 0 0 0,0 0-1 0 0,1 0 1 0 0,0 1 0 0 0,1 0 0 0 0,0 0-1 0 0,1 0 1 0 0,1 1 0 0 0,0-1 0 0 0,0 1 66 0 0,2-8 8 0 0,0-1 0 0 0,1 0 0 0 0,0 1 0 0 0,0-1 0 0 0,0 0 0 0 0,0 1 0 0 0,1-1 1 0 0,0 0-1 0 0,-1 1 0 0 0,2-1 0 0 0,-1 0 0 0 0,0 0 0 0 0,1 0 0 0 0,0 0 0 0 0,0 0 0 0 0,0 0 0 0 0,0 0 0 0 0,1-1 0 0 0,-1 1 1 0 0,1-1-1 0 0,0 1 0 0 0,0-1 0 0 0,0 0 0 0 0,1 0 0 0 0,-1-1 0 0 0,1 1 0 0 0,-1-1 0 0 0,1 0 0 0 0,0 1 0 0 0,0-2 1 0 0,0 1-1 0 0,0 0 0 0 0,3 0-8 0 0,7 2 169 0 0,0-1 0 0 0,1 0 0 0 0,-1 0 0 0 0,0-2 0 0 0,1 0 0 0 0,0-1 0 0 0,-1 0 0 0 0,1-1 0 0 0,-1 0 0 0 0,1-2 0 0 0,-1 1 0 0 0,0-2 0 0 0,0 0 0 0 0,0-1 1 0 0,0 0-1 0 0,-1-1 0 0 0,0 0 0 0 0,6-5-169 0 0,28-17 255 0 0,-2-3-1 0 0,-1-2 1 0 0,-2-1 0 0 0,10-13-255 0 0,-40 38-35 0 0,-1 0 0 0 0,0-1 0 0 0,0-1 0 0 0,-1 0 0 0 0,0 0 0 0 0,-1-1 0 0 0,-1 0-1 0 0,1 0 1 0 0,-2-1 0 0 0,0 0 0 0 0,-1-1 0 0 0,0 1 0 0 0,-1-1 0 0 0,0 0 0 0 0,-1-1 0 0 0,-1 1 0 0 0,0-1 0 0 0,-1 0 0 0 0,-1 1 0 0 0,0-1 0 0 0,-1-10 35 0 0,-2 22-45 0 0,-1 0 1 0 0,1 0-1 0 0,0 1 1 0 0,-1-1-1 0 0,0 0 1 0 0,1 1-1 0 0,-1-1 1 0 0,0 1-1 0 0,0 0 1 0 0,-1 0 0 0 0,1 0-1 0 0,0 1 1 0 0,-1-1-1 0 0,1 1 1 0 0,0 0-1 0 0,-1 0 1 0 0,0 0-1 0 0,1 0 1 0 0,-1 0-1 0 0,0 1 1 0 0,1 0-1 0 0,-1 0 1 0 0,0 0-1 0 0,0 0 1 0 0,1 0-1 0 0,-1 1 1 0 0,0 0-1 0 0,1-1 1 0 0,-1 1-1 0 0,1 1 1 0 0,-1-1-1 0 0,1 0 1 0 0,-1 1 0 0 0,1 0-1 0 0,0 0 1 0 0,0 0-1 0 0,-1 1 45 0 0,-11 5 3 0 0,0 2 0 0 0,0-1-1 0 0,1 2 1 0 0,1 0 0 0 0,0 1 0 0 0,0 0 0 0 0,1 0-1 0 0,1 2 1 0 0,0-1 0 0 0,1 1 0 0 0,0 1-1 0 0,2 0 1 0 0,-1 0 0 0 0,2 1 0 0 0,0 0 0 0 0,1 0-1 0 0,0 1 1 0 0,1 0 0 0 0,1 0 0 0 0,1 0 0 0 0,1 0-1 0 0,0 1 1 0 0,1 16-3 0 0,3-23-20 0 0,1-1-1 0 0,1 1 1 0 0,0-1 0 0 0,0 0-1 0 0,1 0 1 0 0,0 0-1 0 0,1-1 1 0 0,0 0 0 0 0,1 0-1 0 0,0 0 1 0 0,0-1 0 0 0,1 0-1 0 0,0 0 1 0 0,0-1 0 0 0,0 0-1 0 0,1 0 1 0 0,0-1-1 0 0,1-1 1 0 0,0 1 0 0 0,-1-1-1 0 0,1-1 1 0 0,1 0 0 0 0,-1 0-1 0 0,1-1 1 0 0,0 0-1 0 0,-1-1 1 0 0,1-1 0 0 0,0 1-1 0 0,5-1 21 0 0,18-2-3371 0 0,-3-1-5636 0 0,-18 1 1265 0 0</inkml:trace>
  <inkml:trace contextRef="#ctx0" brushRef="#br0" timeOffset="245.456">1827 566 14611 0 0,'0'0'1042'0'0,"0"0"-324"0"0,0 0 45 0 0,0 0 172 0 0,0 0 43 0 0,0 0-145 0 0,0 0-203 0 0,0 0-192 0 0,0 0-167 0 0,0 0-84 0 0,-11 32-76 0 0,-36 98-46 0 0,20-44-2 0 0,26-51-1724 0 0,6-34-3746 0 0,-5-1 2139 0 0,4 0-7257 0 0</inkml:trace>
  <inkml:trace contextRef="#ctx0" brushRef="#br0" timeOffset="534.926">1923 224 12971 0 0,'0'0'1589'0'0,"0"0"-227"0"0,0 0-175 0 0,0 0-151 0 0,0 0-189 0 0,0 0-172 0 0,0 0-160 0 0,0 0-169 0 0,0 0-128 0 0,0 0-108 0 0,0 0-70 0 0,0 0-30 0 0,-6 4-17 0 0,-19 13-9 0 0,25-17 8 0 0,0 0 0 0 0,0-1 0 0 0,0 1 0 0 0,1 0 0 0 0,-1-1 0 0 0,0 1 0 0 0,0 0 0 0 0,0-1 0 0 0,0 1 1 0 0,1 0-1 0 0,-1-1 0 0 0,0 1 0 0 0,0 0 0 0 0,0 0 0 0 0,1-1 0 0 0,-1 1 0 0 0,0 0 0 0 0,0 0 0 0 0,1 0 0 0 0,-1-1 0 0 0,0 1 0 0 0,1 0 0 0 0,-1 0 0 0 0,0 0 0 0 0,1 0 0 0 0,-1 0 0 0 0,0 0 0 0 0,1-1 0 0 0,-1 1 0 0 0,0 0 0 0 0,1 0 0 0 0,-1 0 0 0 0,0 0 0 0 0,1 0 0 0 0,-1 0 0 0 0,0 0 1 0 0,1 0-1 0 0,-1 1 0 0 0,0-1 0 0 0,1 0 0 0 0,-1 0 0 0 0,0 0 0 0 0,1 0 0 0 0,-1 0 0 0 0,0 1 0 0 0,1-1 0 0 0,-1 0 0 0 0,0 0 0 0 0,0 0 0 0 0,1 1 0 0 0,-1-1 0 0 0,0 0 0 0 0,0 0 0 0 0,1 1 0 0 0,-1-1 0 0 0,0 0 0 0 0,0 1 0 0 0,0-1 0 0 0,0 0 0 0 0,1 1 0 0 0,-1-1 0 0 0,0 0 0 0 0,0 1 1 0 0,0-1-1 0 0,0 0 0 0 0,0 1 0 0 0,0-1 8 0 0,-1-9-1588 0 0,-8 7-7245 0 0,6 2-1096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7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84 696 6217 0 0,'0'0'2650'0'0,"0"0"-1053"0"0,0 0-385 0 0,0 0 4 0 0,0 0-6 0 0,0 0-121 0 0,0 0-195 0 0,0 0-182 0 0,0 0-141 0 0,0 0-118 0 0,0 0-91 0 0,0 0-72 0 0,0 0-28 0 0,-8 33-30 0 0,-26 104-31 0 0,14-12 225 0 0,1 117-190 0 0,17-143 81 0 0,2-98-81 0 0,0-1 116 0 0,0 0 138 0 0,0 0 95 0 0,4-20 1702 0 0,90-258-685 0 0,-69 213-1604 0 0,3 1 0 0 0,4 2 1 0 0,1 1-1 0 0,34-44 2 0 0,-59 93-34 0 0,1 1 1 0 0,1 0-1 0 0,-1 0 0 0 0,2 1 0 0 0,-1 1 0 0 0,1-1 1 0 0,1 2-1 0 0,-1 0 0 0 0,9-4 34 0 0,-19 12-21 0 0,0 1 1 0 0,0-1-1 0 0,1 1 0 0 0,-1-1 0 0 0,0 1 1 0 0,0 0-1 0 0,0 0 0 0 0,0-1 0 0 0,0 1 1 0 0,0 0-1 0 0,-1 0 0 0 0,1 0 0 0 0,0 0 0 0 0,0 0 1 0 0,-1 0-1 0 0,1 0 0 0 0,0 1 0 0 0,-1-1 1 0 0,1 0-1 0 0,-1 0 0 0 0,0 0 0 0 0,1 1 1 0 0,-1-1-1 0 0,0 0 0 0 0,0 0 0 0 0,0 1 1 0 0,0-1-1 0 0,0 0 0 0 0,0 0 0 0 0,0 1 1 0 0,0-1-1 0 0,0 0 0 0 0,-1 1 0 0 0,1-1 1 0 0,0 0-1 0 0,-1 0 0 0 0,1 0 0 0 0,-1 0 0 0 0,0 2 22 0 0,1 5-24 0 0,0 153-168 0 0,29-115-1921 0 0,-13-39-2286 0 0,2-5-4586 0 0,-13-2 113 0 0</inkml:trace>
  <inkml:trace contextRef="#ctx0" brushRef="#br0" timeOffset="646.211">524 1186 6001 0 0,'0'0'1650'0'0,"0"0"-594"0"0,0 0-177 0 0,0 0 244 0 0,0 0 241 0 0,0 0 73 0 0,0 0-163 0 0,0 0-305 0 0,0 0-265 0 0,0 0-207 0 0,0 0-147 0 0,0 0-86 0 0,0 0-66 0 0,-7 25-36 0 0,-18 78-25 0 0,18-15 181 0 0,11-80-1060 0 0,8-8-10438 0 0,-9-4 4719 0 0</inkml:trace>
  <inkml:trace contextRef="#ctx0" brushRef="#br0" timeOffset="896.669">715 887 7938 0 0,'0'0'2516'0'0,"0"0"-815"0"0,0 0-329 0 0,0 0-62 0 0,0 0-116 0 0,0 0-268 0 0,0 0-281 0 0,0 0-247 0 0,0 0-206 0 0,0 0-131 0 0,0 0-86 0 0,0 0-66 0 0,0 0-113 0 0,-9 11-188 0 0,-29 32-337 0 0,29-30-163 0 0,8-8-3765 0 0,1-4 1782 0 0,0 0-5513 0 0</inkml:trace>
  <inkml:trace contextRef="#ctx0" brushRef="#br0" timeOffset="1589.958">732 365 2481 0 0,'0'0'2329'0'0,"0"0"-547"0"0,0 0-166 0 0,0 0 10 0 0,0 0-58 0 0,0 0-158 0 0,0 0-147 0 0,0 0-149 0 0,0 0-174 0 0,0 0-165 0 0,0 0-163 0 0,0 0-129 0 0,0 0-53 0 0,-2-7-39 0 0,-7-20-40 0 0,7 20-27 0 0,2 7-65 0 0,0 0-65 0 0,0 0-43 0 0,33 0 2097 0 0,-3-1-149 0 0,-20 0-2054 0 0,-1 1 0 0 0,1-1 0 0 0,-1 1-1 0 0,1 1 1 0 0,-1 0 0 0 0,0 0 0 0 0,1 1-1 0 0,-1 0 1 0 0,0 1 0 0 0,0 0 0 0 0,0 0-1 0 0,0 1 1 0 0,2 2-45 0 0,-9-5-3 0 0,0 0 0 0 0,0 1 0 0 0,-1-1 0 0 0,1 1 0 0 0,0 0 0 0 0,-1-1 0 0 0,1 1 0 0 0,-1 0 0 0 0,0 0 0 0 0,0 0 0 0 0,0 0 0 0 0,0 0 0 0 0,0 0 0 0 0,0 0 0 0 0,0 0 0 0 0,-1 0 0 0 0,1 0 0 0 0,-1 1 0 0 0,1-1 0 0 0,-1 0 0 0 0,0 0 0 0 0,0 1 0 0 0,0-1 0 0 0,0 0 0 0 0,0 0 0 0 0,-1 1 0 0 0,1-1 0 0 0,-1 0 0 0 0,0 0 0 0 0,1 0 0 0 0,-1 1 0 0 0,0-1 0 0 0,0 0 0 0 0,0 0 0 0 0,0 0 0 0 0,-1-1 0 0 0,1 1 0 0 0,0 0-1 0 0,-1 0 1 0 0,-1 1 3 0 0,-70 69 109 0 0,70-70-114 0 0,-1 1 0 0 0,1-1 0 0 0,0 1 0 0 0,0 0 0 0 0,0 0 0 0 0,0 0 0 0 0,0 1 0 0 0,1-1 0 0 0,0 1 0 0 0,-1-1 0 0 0,1 1 0 0 0,1 0 1 0 0,-1 0-1 0 0,0 0 0 0 0,1 0 0 0 0,0 0 0 0 0,0 0 0 0 0,0 0 0 0 0,1 0 0 0 0,-1 0 0 0 0,1 1 0 0 0,0-1 0 0 0,0 0 0 0 0,0 0 0 0 0,1 1 5 0 0,3-1 11 0 0,1 0 0 0 0,0 0-1 0 0,0-1 1 0 0,1 0 0 0 0,-1 0 0 0 0,1-1 0 0 0,-1 1 0 0 0,1-1-1 0 0,0-1 1 0 0,0 1 0 0 0,0-1 0 0 0,0 0 0 0 0,0 0-1 0 0,0 0 1 0 0,0-1 0 0 0,0 0 0 0 0,0 0 0 0 0,4-1-11 0 0,118-12-927 0 0,-76-1-9581 0 0,-42 7-1048 0 0</inkml:trace>
  <inkml:trace contextRef="#ctx0" brushRef="#br0" timeOffset="3752.525">1059 0 0 0 0,'0'0'269'0'0,"0"0"46"0"0,0 0 152 0 0,0 0 268 0 0,0 0 252 0 0,0 0 201 0 0,0 0 95 0 0,0 0-16 0 0,0 0-63 0 0,0 0-84 0 0,0 0-90 0 0,0 0-95 0 0,22 9-70 0 0,70 25-58 0 0,-16-25 628 0 0,-18-11-398 0 0,-34 0-768 0 0,1 2 0 0 0,-1 0-1 0 0,1 2 1 0 0,-1 0 0 0 0,0 2 0 0 0,10 3-269 0 0,-32-6 25 0 0,1-1 0 0 0,-1 2-1 0 0,0-1 1 0 0,0 0 0 0 0,0 0 0 0 0,0 1 0 0 0,0-1 0 0 0,0 1-1 0 0,0 0 1 0 0,0-1 0 0 0,-1 1 0 0 0,1 0 0 0 0,-1 0 0 0 0,1 0-1 0 0,-1 0 1 0 0,0 1 0 0 0,0-1 0 0 0,0 0 0 0 0,0 0 0 0 0,0 1-1 0 0,0-1 1 0 0,0 0 0 0 0,-1 1 0 0 0,0-1 0 0 0,1 1 0 0 0,-1-1-1 0 0,0 1 1 0 0,0-1 0 0 0,0 1 0 0 0,-1 1-25 0 0,-14 79 844 0 0,14-81-839 0 0,-63 267 735 0 0,51-131-615 0 0,7 1 0 0 0,6 41-125 0 0,1-83 48 0 0,8 67-245 0 0,0-2 3475 0 0,-32-162-2247 0 0,-32-2-1104 0 0,1 3-1 0 0,0 2 1 0 0,0 2 0 0 0,0 3-1 0 0,1 2 1 0 0,-47 16 73 0 0,81-15-1184 0 0,17-6-2230 0 0,4 1-4352 0 0,0-6-2731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23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383 0 11995 0 0,'0'0'1597'0'0,"0"0"-231"0"0,0 0-39 0 0,0 0 33 0 0,0 0-40 0 0,0 0-137 0 0,0 0-216 0 0,0 0-211 0 0,0 0-214 0 0,0 0-191 0 0,0 0-158 0 0,0 0-118 0 0,0 0-14 0 0,-3 13 10 0 0,-22 82 162 0 0,13-50-179 0 0,1 0-1 0 0,3 1 1 0 0,1 0-1 0 0,3 0 1 0 0,2 0-1 0 0,2 36-53 0 0,1-77-57 0 0,-1-1 0 0 0,0 0 1 0 0,1 1-1 0 0,0-1 0 0 0,0 0 0 0 0,0 0 0 0 0,1 0 0 0 0,-1 0 0 0 0,1 0 0 0 0,0 0 0 0 0,0 0 0 0 0,1-1 0 0 0,-1 1 0 0 0,1-1 0 0 0,-1 1 0 0 0,2 0 57 0 0,41 13-4603 0 0,-37-16 2622 0 0,1-1-489 0 0,-3-2-2744 0 0,-2-1-2381 0 0</inkml:trace>
  <inkml:trace contextRef="#ctx0" brushRef="#br0" timeOffset="260.464">0 567 9818 0 0,'0'0'846'0'0,"0"0"-556"0"0,0 0-51 0 0,0 0 417 0 0,0 0 424 0 0,0 0 301 0 0,0 0 76 0 0,0 0-96 0 0,31 4-170 0 0,101 11-213 0 0,47-19 980 0 0,269-22-1156 0 0,-409 37-3409 0 0,-32-2-1474 0 0,-4 5-3877 0 0,-3-7 547 0 0</inkml:trace>
  <inkml:trace contextRef="#ctx0" brushRef="#br0" timeOffset="835.089">260 855 4945 0 0,'0'0'1995'0'0,"0"0"-548"0"0,0 0-147 0 0,0 0 186 0 0,0 0 96 0 0,0 0-115 0 0,0 0-224 0 0,0 0-268 0 0,0 0-193 0 0,0 0-168 0 0,0 0-141 0 0,0 0-101 0 0,0 0-93 0 0,12-4-36 0 0,41-11-13 0 0,-48 14-178 0 0,0 0-1 0 0,0 0 0 0 0,0 0 0 0 0,1 1 0 0 0,-1 0 0 0 0,0 0 0 0 0,0 0 0 0 0,1 0 0 0 0,-1 1 1 0 0,0 0-1 0 0,0 0 0 0 0,0 1 0 0 0,0-1 0 0 0,0 1 0 0 0,0 0 0 0 0,0 0 0 0 0,-1 1 0 0 0,1-1 0 0 0,-1 1 1 0 0,0 0-1 0 0,0 0 0 0 0,1 1-51 0 0,-2-2 7 0 0,0 1-1 0 0,0 0 1 0 0,0-1 0 0 0,0 1 0 0 0,-1 0 0 0 0,1 1 0 0 0,-1-1-1 0 0,0 0 1 0 0,0 1 0 0 0,0-1 0 0 0,0 1 0 0 0,0-1-1 0 0,-1 1 1 0 0,0 0 0 0 0,0 0 0 0 0,0 0 0 0 0,0 0 0 0 0,0 0-1 0 0,-1 0 1 0 0,0 0 0 0 0,0 0 0 0 0,0 0 0 0 0,0 0 0 0 0,-1 0-1 0 0,1 0-6 0 0,-2 3 77 0 0,0-1-1 0 0,-1 0 0 0 0,0 0 0 0 0,0 0 0 0 0,0 0 1 0 0,0 0-1 0 0,-1 0 0 0 0,0-1 0 0 0,-1 0 0 0 0,1 0 1 0 0,-1 0-1 0 0,0 0 0 0 0,0-1 0 0 0,0 1 0 0 0,0-2 1 0 0,-3 2-77 0 0,-10 11 218 0 0,-94 83 790 0 0,111-97-979 0 0,-1-1-23 0 0,1 0 0 0 0,0 0 0 0 0,0 0 0 0 0,0 1 0 0 0,0-1 1 0 0,0 0-1 0 0,0 0 0 0 0,1 1 0 0 0,-1-1 0 0 0,0 0 0 0 0,1 1 1 0 0,-1-1-1 0 0,1 0 0 0 0,-1 1 0 0 0,1-1 0 0 0,-1 1 0 0 0,1-1 1 0 0,0 1-1 0 0,0-1 0 0 0,0 1 0 0 0,0-1 0 0 0,0 1 0 0 0,0-1 1 0 0,0 1-1 0 0,1-1 0 0 0,-1 1 0 0 0,1-1 0 0 0,-1 1 0 0 0,1-1 1 0 0,-1 1-1 0 0,1-1 0 0 0,0 0 0 0 0,-1 1 0 0 0,1-1 1 0 0,0 0-1 0 0,0 0 0 0 0,0 0 0 0 0,1 1-6 0 0,11 3 116 0 0,-1-1-1 0 0,1-1 1 0 0,0 0-1 0 0,1-1 1 0 0,-1 0-1 0 0,0-1 1 0 0,0 0 0 0 0,1-1-1 0 0,-1-1 1 0 0,0 0-1 0 0,1-1 1 0 0,-1 0-1 0 0,0-1 1 0 0,0-1 0 0 0,9-3-116 0 0,29-5 212 0 0,51-16-275 0 0,-37 1-3780 0 0,-35 7-2720 0 0,-22 14 1929 0 0,2-1-5646 0 0</inkml:trace>
  <inkml:trace contextRef="#ctx0" brushRef="#br0" timeOffset="1283.815">1576 166 9594 0 0,'0'0'1638'0'0,"0"0"-171"0"0,0 0-18 0 0,0 0 88 0 0,0 0-58 0 0,0 0-158 0 0,0 0-262 0 0,0 0-284 0 0,0 0-203 0 0,0 0-186 0 0,0 0-145 0 0,0 0-90 0 0,0 0-41 0 0,0 4 33 0 0,3 32 262 0 0,-2 0 0 0 0,-2 0 1 0 0,-2 0-1 0 0,-1-1 0 0 0,-2 6-405 0 0,-3 26 110 0 0,-38 208-11 0 0,-7-106-2561 0 0,54-167 1707 0 0,0-2-185 0 0,0 0-219 0 0,0 0-252 0 0,0-9-4698 0 0,0-19-4465 0 0,0 20 9827 0 0</inkml:trace>
  <inkml:trace contextRef="#ctx0" brushRef="#br0" timeOffset="1599.593">1123 170 4633 0 0,'0'0'1684'0'0,"0"0"-730"0"0,0 0-33 0 0,0 0 361 0 0,0 0 296 0 0,0 0 29 0 0,0 0-168 0 0,0 0-227 0 0,0 0-180 0 0,35-1-133 0 0,112-4-109 0 0,77 11 2027 0 0,148 23-1502 0 0,-294-25-1853 0 0,-45-4-3485 0 0,-32 2-797 0 0,-1 14-4628 0 0,-3-12 6114 0 0</inkml:trace>
  <inkml:trace contextRef="#ctx0" brushRef="#br0" timeOffset="1941.476">1103 910 4377 0 0,'0'0'1124'0'0,"0"0"0"0"0,0 0 383 0 0,0 0 431 0 0,0 0 137 0 0,0 0-130 0 0,0 0-278 0 0,0 0-312 0 0,0 0-259 0 0,0 0-180 0 0,0 0-138 0 0,33 10-92 0 0,106 32-56 0 0,-35-32 422 0 0,222-58 88 0 0,-205 20-3102 0 0,-82 18-1676 0 0,-1 1-3674 0 0,-23 5-3186 0 0</inkml:trace>
  <inkml:trace contextRef="#ctx0" brushRef="#br0" timeOffset="3023.204">2077 958 4521 0 0,'0'0'757'0'0,"0"0"-139"0"0,0 0 299 0 0,0 0 528 0 0,0 0 372 0 0,0 0 107 0 0,0 0-133 0 0,0 0-224 0 0,0 0-270 0 0,0 0-262 0 0,0 0-217 0 0,0 0-186 0 0,0 0-119 0 0,27-8-85 0 0,88-24-37 0 0,-41-2 245 0 0,-38 15-335 0 0,-2-1-1 0 0,0-2 1 0 0,-1-2 0 0 0,-1-1-1 0 0,27-27-300 0 0,-53 45 34 0 0,2 0-18 0 0,0-1 1 0 0,-1 0-1 0 0,0 0 0 0 0,0 0 1 0 0,-1-1-1 0 0,0 0 0 0 0,-1 0 1 0 0,0-1-1 0 0,0 0 0 0 0,-1 0 1 0 0,1-4-17 0 0,-4 13-45 0 0,0 0 0 0 0,-1 0 1 0 0,1 1-1 0 0,-1-1 0 0 0,1 0 1 0 0,-1 0-1 0 0,0 0 0 0 0,1 0 1 0 0,-1 0-1 0 0,0 0 0 0 0,0 0 1 0 0,0 0-1 0 0,1 0 0 0 0,-1 0 1 0 0,0 0-1 0 0,0 0 0 0 0,-1 0 1 0 0,1 0-1 0 0,0 0 0 0 0,0 0 1 0 0,0 0-1 0 0,-1 0 0 0 0,1 0 1 0 0,0 0-1 0 0,-1 0 0 0 0,1 0 1 0 0,-1 1-1 0 0,1-1 0 0 0,-1 0 1 0 0,1 0-1 0 0,-1 0 0 0 0,0 0 1 0 0,1 1-1 0 0,-1-1 0 0 0,0 0 1 0 0,0 1-1 0 0,1-1 0 0 0,-1 1 1 0 0,0-1-1 0 0,0 1 0 0 0,0-1 1 0 0,0 1-1 0 0,0-1 0 0 0,0 1 1 0 0,0 0-1 0 0,0 0 0 0 0,0-1 1 0 0,0 1-1 0 0,0 0 0 0 0,0 0 1 0 0,0 0-1 0 0,0 0 0 0 0,0 0 1 0 0,0 0-1 0 0,0 0 45 0 0,-6 3-186 0 0,0 0 0 0 0,0 0 1 0 0,0 1-1 0 0,0-1 0 0 0,0 2 0 0 0,1-1 0 0 0,0 1 0 0 0,0-1 1 0 0,0 2-1 0 0,1-1 0 0 0,-1 1 0 0 0,1 0 0 0 0,0 0 1 0 0,1 0-1 0 0,-2 3 186 0 0,-17 19-276 0 0,15-20 223 0 0,0 1 0 0 0,0-1 0 0 0,1 2 0 0 0,0-1 0 0 0,1 1 0 0 0,0 0 0 0 0,0 1 0 0 0,1-1 0 0 0,0 1 0 0 0,1 0 0 0 0,1 1 0 0 0,-1-1 0 0 0,2 0 0 0 0,0 1 0 0 0,0 1 53 0 0,2-9 12 0 0,0 0 0 0 0,0 0 0 0 0,0 0 0 0 0,1-1 0 0 0,-1 1 0 0 0,1 0 0 0 0,0 0 0 0 0,0-1 0 0 0,0 1 0 0 0,1-1 0 0 0,-1 1 0 0 0,1-1 0 0 0,0 1 0 0 0,0-1 0 0 0,0 0 0 0 0,1 0 0 0 0,-1 0 0 0 0,1 0 0 0 0,-1-1 0 0 0,1 1 0 0 0,0 0 0 0 0,0-1 0 0 0,0 0 0 0 0,0 0 0 0 0,1 0 0 0 0,1 1-12 0 0,6 1 167 0 0,1 0-1 0 0,-1 0 1 0 0,1-1 0 0 0,0 0-1 0 0,0-1 1 0 0,0 0-1 0 0,0-1 1 0 0,0-1 0 0 0,1 0-1 0 0,-1 0 1 0 0,0-1 0 0 0,0-1-1 0 0,0 0 1 0 0,0-1 0 0 0,0 0-1 0 0,0-1 1 0 0,-1 0 0 0 0,0-1-1 0 0,0 0 1 0 0,0 0-1 0 0,0-1 1 0 0,-1-1 0 0 0,3-3-167 0 0,14-8 137 0 0,-1-2 0 0 0,-2 0 0 0 0,0-2 0 0 0,-1-1 0 0 0,-1-1 0 0 0,-1 0 0 0 0,-1-2 0 0 0,13-24-137 0 0,-30 47-36 0 0,-1 0 1 0 0,0-1 0 0 0,0 1-1 0 0,0-1 1 0 0,-1 0-1 0 0,1 0 1 0 0,-1 1-1 0 0,0-1 1 0 0,0 0-1 0 0,0 0 1 0 0,-1 0-1 0 0,1 0 1 0 0,-1 0-1 0 0,0-1 1 0 0,0 1-1 0 0,0 0 1 0 0,-1 0-1 0 0,0-1 36 0 0,-23 13-1810 0 0,5 11 1535 0 0,1 1 0 0 0,1 1-1 0 0,1 1 1 0 0,1 0 0 0 0,1 0-1 0 0,-7 17 276 0 0,19-36 6 0 0,0 1 1 0 0,0 0-1 0 0,0 0 0 0 0,1 1 0 0 0,-1-1 0 0 0,1 0 1 0 0,0 0-1 0 0,0 1 0 0 0,1-1 0 0 0,0 1 1 0 0,-1-1-1 0 0,1 0 0 0 0,0 1 0 0 0,1-1 0 0 0,-1 1 1 0 0,1-1-1 0 0,0 0 0 0 0,0 1 0 0 0,1-1 1 0 0,-1 0-1 0 0,1 0 0 0 0,0 0 0 0 0,0 0 0 0 0,0 0 1 0 0,0 0-1 0 0,1-1 0 0 0,-1 1 0 0 0,1-1 1 0 0,0 0-1 0 0,0 0 0 0 0,1 0 0 0 0,-1 0 1 0 0,0 0-1 0 0,1 0 0 0 0,0-1 0 0 0,2 2-6 0 0,5 0 167 0 0,-1-1-1 0 0,0 1 1 0 0,1-2 0 0 0,0 1-1 0 0,0-2 1 0 0,0 1-1 0 0,0-2 1 0 0,0 1 0 0 0,0-1-1 0 0,4-1-166 0 0,3 1 263 0 0,-3-2-109 0 0,1-1 0 0 0,0 0 0 0 0,-1-1 0 0 0,0-1 0 0 0,0-1 0 0 0,0 0 0 0 0,-1 0 0 0 0,1-1 0 0 0,-2-1 0 0 0,1-1 0 0 0,-1 0 0 0 0,1-2-154 0 0,15-12 59 0 0,-1-2 1 0 0,-1 0-1 0 0,-1-2 0 0 0,-2-1 1 0 0,0-1-1 0 0,7-15-59 0 0,-25 36-101 0 0,-2 0 0 0 0,1 0 0 0 0,-1-1 0 0 0,0 1 0 0 0,-1-1 0 0 0,0 0 0 0 0,0 0 0 0 0,-1 0 0 0 0,0 0 0 0 0,-1 0 0 0 0,0 0-1 0 0,0-1 1 0 0,-1 0 101 0 0,-1 9-50 0 0,-1 0-1 0 0,1 0 0 0 0,-1 0 1 0 0,1 0-1 0 0,-1 0 0 0 0,0 1 1 0 0,0-1-1 0 0,1 0 0 0 0,-1 1 1 0 0,0-1-1 0 0,0 1 0 0 0,0 0 1 0 0,0-1-1 0 0,0 1 0 0 0,1 0 1 0 0,-1 0-1 0 0,0 0 0 0 0,0 1 1 0 0,0-1-1 0 0,0 0 0 0 0,0 1 1 0 0,1-1-1 0 0,-1 1 0 0 0,0-1 0 0 0,0 1 1 0 0,1 0-1 0 0,-1 0 51 0 0,-10 7-92 0 0,1 0 0 0 0,1 1-1 0 0,-1 0 1 0 0,1 1 0 0 0,1 0 0 0 0,0 0 0 0 0,1 1-1 0 0,-6 9 93 0 0,13-19-1 0 0,-6 8 30 0 0,1 1-1 0 0,0 0 1 0 0,0 0-1 0 0,1 1 0 0 0,1 0 1 0 0,-1-1-1 0 0,2 1 1 0 0,0 1-1 0 0,0-1 1 0 0,1 0-1 0 0,0 1 0 0 0,1 0 1 0 0,0-1-1 0 0,1 1 1 0 0,1-1-1 0 0,0 8-28 0 0,2-11 37 0 0,0 0 0 0 0,1-1 0 0 0,0 0 0 0 0,0 1 0 0 0,0-1 0 0 0,1-1 0 0 0,0 1 0 0 0,1-1 0 0 0,-1 0 1 0 0,1 0-1 0 0,0 0 0 0 0,1-1 0 0 0,-1 0 0 0 0,1 0 0 0 0,0-1 0 0 0,0 0 0 0 0,1 0 0 0 0,4 2-37 0 0,63 9-6 0 0,-29-35-3279 0 0,-34 8 505 0 0,-3 3-2340 0 0,-3 2-3396 0 0</inkml:trace>
  <inkml:trace contextRef="#ctx0" brushRef="#br0" timeOffset="3381.984">3529 291 9786 0 0,'0'0'1946'0'0,"0"0"-163"0"0,0 0-207 0 0,0 0-137 0 0,0 0-199 0 0,0 0-255 0 0,0 0-172 0 0,0 0-114 0 0,0 0-75 0 0,0 0-96 0 0,0 0-104 0 0,35-17-98 0 0,109-56-74 0 0,-66 43 80 0 0,-16 29-205 0 0,-60 2-135 0 0,-1 1-1 0 0,0-1 1 0 0,0 1 0 0 0,1 0 0 0 0,-1-1 0 0 0,0 1 0 0 0,0 0 0 0 0,0 0 0 0 0,-1 0 0 0 0,1 0 0 0 0,0 0 0 0 0,-1 0 0 0 0,1 0 0 0 0,-1 0 0 0 0,0 0 0 0 0,0 0 0 0 0,0 0 0 0 0,0 0 0 0 0,0 0 0 0 0,0 0 0 0 0,0 0 0 0 0,-1 0 0 0 0,1 0 0 0 0,-1 0 0 0 0,1 0 0 0 0,-1 0 0 0 0,0 0-1 0 0,0 0 1 0 0,0 0 0 0 0,0-1 0 0 0,0 1 0 0 0,0 0 0 0 0,0-1 0 0 0,-1 1 0 0 0,1 0 8 0 0,-138 155 251 0 0,138-156-247 0 0,-1 0 0 0 0,1 1 0 0 0,-1-1 0 0 0,1 1 1 0 0,0-1-1 0 0,0 1 0 0 0,0 0 0 0 0,-1-1 0 0 0,2 1 0 0 0,-1 0 0 0 0,0 0 1 0 0,0-1-1 0 0,0 1 0 0 0,1 0 0 0 0,-1 0 0 0 0,1 0 0 0 0,0 0 1 0 0,-1 0-1 0 0,1 0 0 0 0,0 0 0 0 0,0 0 0 0 0,0 0 0 0 0,1 0 0 0 0,-1 0 1 0 0,0 0-1 0 0,1 0 0 0 0,-1 0 0 0 0,1 0 0 0 0,0 0 0 0 0,-1 0 0 0 0,1-1 1 0 0,0 1-1 0 0,0 0 0 0 0,0 0 0 0 0,1-1 0 0 0,-1 1 0 0 0,0-1 0 0 0,1 1 1 0 0,-1-1-1 0 0,0 0 0 0 0,1 1 0 0 0,0-1 0 0 0,-1 0 0 0 0,1 0 0 0 0,0 0 1 0 0,0 0-1 0 0,0 0-4 0 0,97 20 482 0 0,-92-21-829 0 0,111-2 910 0 0,-80-1-4443 0 0,0-3-5964 0 0,-29 6-174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21.3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0 7186 0 0,'0'0'3075'0'0,"0"0"-1396"0"0,0 0-575 0 0,0 0-5 0 0,0 0 96 0 0,0 0 35 0 0,0 0-82 0 0,0 0-219 0 0,0 0-267 0 0,0 0-239 0 0,0 0-157 0 0,0 0-54 0 0,0 0 26 0 0,1 13 86 0 0,1 320 3342 0 0,-21 94-3666 0 0,12-358 9 0 0,-3 0 1 0 0,-2 0-1 0 0,-13 31-9 0 0,11-66-662 0 0,13-32-7650 0 0,12-19 502 0 0,-7 12 130 0 0</inkml:trace>
  <inkml:trace contextRef="#ctx0" brushRef="#br0" timeOffset="445.083">471 313 6609 0 0,'0'0'837'0'0,"0"0"-64"0"0,0 0 90 0 0,0 0 197 0 0,-36 18 122 0 0,-113 57 5 0 0,47-11 792 0 0,100-63-1948 0 0,-19 12 500 0 0,1 0 0 0 0,0 2 0 0 0,1 0 0 0 0,0 1 0 0 0,1 1-1 0 0,-5 8-530 0 0,21-23 30 0 0,0 0-1 0 0,1-1 0 0 0,-1 1 0 0 0,1 0 1 0 0,0 1-1 0 0,-1-1 0 0 0,1 0 1 0 0,0 0-1 0 0,0 0 0 0 0,0 1 0 0 0,1-1 1 0 0,-1 0-1 0 0,1 1 0 0 0,-1-1 0 0 0,1 1 1 0 0,0-1-1 0 0,0 1 0 0 0,0-1 0 0 0,0 1 1 0 0,0-1-1 0 0,0 0 0 0 0,1 1 0 0 0,-1-1 1 0 0,1 1-1 0 0,0-1 0 0 0,-1 0 0 0 0,1 1 1 0 0,0-1-1 0 0,1 0 0 0 0,-1 0 0 0 0,0 0 1 0 0,1 0-1 0 0,-1 0 0 0 0,1 0 1 0 0,-1 0-1 0 0,1 0 0 0 0,0-1 0 0 0,0 1 1 0 0,0-1-1 0 0,0 1 0 0 0,0-1 0 0 0,0 0 1 0 0,0 0-1 0 0,0 0 0 0 0,1 0 0 0 0,-1 0 1 0 0,0 0-1 0 0,1-1 0 0 0,1 1-29 0 0,245 55 1742 0 0,-244-56-1680 0 0,0 1 1 0 0,-1 1-1 0 0,1-1 1 0 0,-1 1 0 0 0,1 0-1 0 0,-1 0 1 0 0,0 0-1 0 0,1 0 1 0 0,-1 1-1 0 0,-1 0 1 0 0,1 0-1 0 0,0 0 1 0 0,-1 0 0 0 0,1 1-1 0 0,-1-1 1 0 0,0 1-1 0 0,0 0 1 0 0,0 0-1 0 0,-1 0 1 0 0,1 0-1 0 0,-1 0 1 0 0,0 0-1 0 0,0 1 1 0 0,-1-1 0 0 0,1 1-1 0 0,-1 0 1 0 0,0-1-1 0 0,0 1 1 0 0,-1 0-1 0 0,1-1 1 0 0,-1 5-63 0 0,-6 124 1378 0 0,8-131-1417 0 0,0 0 0 0 0,0 0 0 0 0,0-1 0 0 0,0 1 0 0 0,0-1 1 0 0,0 1-1 0 0,0-1 0 0 0,1 0 0 0 0,-1 0 0 0 0,1 0 1 0 0,-1 0-1 0 0,0 0 0 0 0,1 0 0 0 0,-1-1 0 0 0,1 1 0 0 0,0-1 1 0 0,-1 0-1 0 0,1 0 0 0 0,-1 0 0 0 0,1 0 0 0 0,-1 0 1 0 0,1-1-1 0 0,0 1 0 0 0,-1-1 0 0 0,1 1 0 0 0,-1-1 0 0 0,0 0 1 0 0,3-1 38 0 0,40-17-3354 0 0,-18 2-5850 0 0,-20 13-1350 0 0</inkml:trace>
  <inkml:trace contextRef="#ctx0" brushRef="#br0" timeOffset="759.743">931 534 12643 0 0,'0'0'1375'0'0,"0"0"-392"0"0,0 0-74 0 0,0 0 146 0 0,0 0 53 0 0,0 0-97 0 0,0 0-172 0 0,0 0-144 0 0,0 0-84 0 0,0 0-86 0 0,0 0-76 0 0,0 0-90 0 0,27 0-63 0 0,131 0 198 0 0,-97 0-306 0 0,0 3 1 0 0,0 2-1 0 0,54 12-188 0 0,-110-16 942 0 0,8 2-4700 0 0,-15 4-11343 0 0,-5-6 9101 0 0</inkml:trace>
  <inkml:trace contextRef="#ctx0" brushRef="#br0" timeOffset="1016.752">848 865 5465 0 0,'0'0'1914'0'0,"0"0"-11"0"0,0 0 199 0 0,0 0 92 0 0,0 0-210 0 0,0 0-354 0 0,0 0-311 0 0,0 0-232 0 0,35 4-190 0 0,111 10-177 0 0,-44-17 230 0 0,-13-6-667 0 0,39-4-409 0 0,-43 9-7379 0 0,-71 4-991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8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1 310 4689 0 0,'0'0'1539'0'0,"0"0"-136"0"0,0 0 184 0 0,0 0 248 0 0,0 0 49 0 0,0 0-221 0 0,0 0-370 0 0,0 0-362 0 0,0 0-269 0 0,0 0-176 0 0,0 0-110 0 0,0-4 523 0 0,146 15 2550 0 0,152-29-2007 0 0,-175 6-1295 0 0,-112 12-524 0 0,-7-1-7062 0 0,-10 5-1495 0 0,-1 4 5900 0 0,3-4-1467 0 0</inkml:trace>
  <inkml:trace contextRef="#ctx0" brushRef="#br0" timeOffset="242.979">65 538 8778 0 0,'0'0'2243'0'0,"0"0"-449"0"0,0 0-319 0 0,0 0-250 0 0,0 0-228 0 0,0 0-169 0 0,0 0-99 0 0,0 0-38 0 0,0 0 8 0 0,0 0-4 0 0,0 0-17 0 0,0 0-28 0 0,0 0-58 0 0,32 2-67 0 0,99 5-80 0 0,65-5 412 0 0,-104-6-1044 0 0,-47 2-2556 0 0,-1 1-6031 0 0,-30 1-2495 0 0</inkml:trace>
  <inkml:trace contextRef="#ctx0" brushRef="#br0" timeOffset="2295.943">537 15 0 0 0,'0'0'1016'0'0,"0"0"-124"0"0,0 0-1 0 0,0 0 79 0 0,0 0 97 0 0,0 0 100 0 0,0 0 53 0 0,0 0-11 0 0,0 0-64 0 0,0 0-142 0 0,0 0-178 0 0,0 0-173 0 0,0 0-152 0 0,-8-2-122 0 0,-21-8-82 0 0,21 7-72 0 0,19 7 53 0 0,35 44 2190 0 0,40 81 723 0 0,-48-84-2839 0 0,1-2 0 0 0,3-1 0 0 0,1-3-1 0 0,15 9-350 0 0,-53-39 2886 0 0,-18 3-2935 0 0,3-4 172 0 0,-237 195-16 0 0,52-48-52 0 0,126-79-212 0 0,70-75-58 0 0,0 0 0 0 0,0 1 0 0 0,0-1 1 0 0,0 0-1 0 0,0 1 0 0 0,1-1 0 0 0,-1 0 0 0 0,1 0 0 0 0,-1 0 0 0 0,1 0 1 0 0,-1-1-1 0 0,1 1 0 0 0,0 0 0 0 0,-1-1 0 0 0,1 1 0 0 0,0-1 0 0 0,-1 1 1 0 0,1-1-1 0 0,0 0 0 0 0,0 1 0 0 0,-1-1 0 0 0,1 0 0 0 0,0 0 0 0 0,0-1 0 0 0,-1 1 1 0 0,1 0-1 0 0,0-1 0 0 0,1 1 215 0 0,-2 0-468 0 0,31-7-10661 0 0,-20 6 4985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31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 0 8402 0 0,'0'0'1336'0'0,"0"0"-536"0"0,0 0-320 0 0,0 0 144 0 0,0 0 329 0 0,0 0 255 0 0,0 0 96 0 0,0 0-152 0 0,0 0-327 0 0,0 0-297 0 0,0 0-168 0 0,0 0-192 0 0,-45 169-128 0 0,27-139-160 0 0,0-1-384 0 0,-6 1-817 0 0,7-8-1887 0 0,8-11-8459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0,'0'0'461'0'0,"0"0"674"0"0,0 0 248 0 0,0 0 180 0 0,0 0 162 0 0,0 0 52 0 0,0 0-72 0 0,0 0-170 0 0,0 0-218 0 0,0 0-191 0 0,0 0-130 0 0,20-4-94 0 0,65-11-75 0 0,57 12 2089 0 0,246 13-1264 0 0,-216-46-4742 0 0,-166 32 2198 0 0,-1 1-2098 0 0,-2 3-5126 0 0,-3 0 2184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32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19 402 8930 0 0,'0'0'671'0'0,"0"0"-370"0"0,0 0-81 0 0,0 0 295 0 0,0 0 445 0 0,0 0 338 0 0,0 0 109 0 0,0 0-156 0 0,0 0-304 0 0,0 0-246 0 0,0 0-160 0 0,-2 36-83 0 0,-9 113-35 0 0,8-130-234 0 0,1 0 1 0 0,1 1-1 0 0,1-1 1 0 0,1 0-1 0 0,1 1 1 0 0,0-1 0 0 0,5 17-190 0 0,-5-28 56 0 0,0-1 1 0 0,1 0-1 0 0,-1 0 1 0 0,2 0-1 0 0,-1 0 1 0 0,1 0-1 0 0,0-1 1 0 0,0 0-1 0 0,1 0 1 0 0,-1 0-1 0 0,1 0 1 0 0,1-1-1 0 0,-1 0 1 0 0,1 0-1 0 0,0 0 1 0 0,0 0-1 0 0,0-1 1 0 0,1 0 0 0 0,0-1-1 0 0,0 0 1 0 0,-1 0-1 0 0,2 0 1 0 0,-1-1-1 0 0,0 1 1 0 0,1-2-1 0 0,-1 1 1 0 0,0-1-1 0 0,1-1 1 0 0,0 1-1 0 0,-1-1 1 0 0,1 0-1 0 0,-1-1 1 0 0,1 0-1 0 0,1 0-56 0 0,4-5 71 0 0,0-1 0 0 0,0 0 0 0 0,-1 0 0 0 0,0-1-1 0 0,-1-1 1 0 0,1 0 0 0 0,-2-1 0 0 0,1 0-1 0 0,-1 0 1 0 0,-1-1 0 0 0,0 0 0 0 0,6-11-71 0 0,82-124-21 0 0,-95 143 76 0 0,-2 3-68 0 0,0 0 1 0 0,0 1-1 0 0,0-1 1 0 0,1 1-1 0 0,-1-1 1 0 0,0 1 0 0 0,0-1-1 0 0,1 0 1 0 0,-1 1-1 0 0,0-1 1 0 0,1 1-1 0 0,-1-1 1 0 0,0 0-1 0 0,1 1 1 0 0,-1-1-1 0 0,0 0 1 0 0,1 0-1 0 0,-1 1 1 0 0,1-1-1 0 0,-1 0 1 0 0,1 0-1 0 0,-1 0 1 0 0,1 1-1 0 0,-1-1 1 0 0,0 0-1 0 0,1 0 1 0 0,-1 0 0 0 0,1 0-1 0 0,-1 0 1 0 0,1 0-1 0 0,-1 0 1 0 0,1 0-1 0 0,-1 0 1 0 0,1 0-1 0 0,-1 0 1 0 0,1-1-1 0 0,-1 1 1 0 0,1 0-1 0 0,-1 0 1 0 0,1 0-1 0 0,-1 0 1 0 0,0-1-1 0 0,1 1 1 0 0,-1 0-1 0 0,1-1 1 0 0,-1 1-1 0 0,0 0 1 0 0,1-1 0 0 0,-1 1-1 0 0,0 0 1 0 0,1-1-1 0 0,-1 1 1 0 0,0 0-1 0 0,0-1 1 0 0,1 1-1 0 0,-1-1 1 0 0,0 1-1 0 0,0-1 1 0 0,0 1-1 0 0,0-1 1 0 0,0 1-1 0 0,1-1 1 0 0,-1 1-1 0 0,0 0 1 0 0,0-1-1 0 0,0 1 1 0 0,0-1-1 0 0,0 1 1 0 0,-1-1 12 0 0,19 58-53 0 0,-17-48 72 0 0,0 0-1 0 0,0 0 0 0 0,1 0 0 0 0,0 0 1 0 0,1 0-1 0 0,0-1 0 0 0,0 1 0 0 0,1-1 1 0 0,0 0-1 0 0,1 0 0 0 0,0 0 0 0 0,0 0 1 0 0,0-1-1 0 0,1 0 0 0 0,0 0 0 0 0,1 0 1 0 0,-1-1-1 0 0,1 0 0 0 0,0 0 0 0 0,1-1 1 0 0,0 0-1 0 0,-1 0 0 0 0,2-1 0 0 0,-1 0 1 0 0,0 0-1 0 0,1-1 0 0 0,5 1-18 0 0,3-4 122 0 0,1-1 0 0 0,-1-1 1 0 0,0 0-1 0 0,1-2 0 0 0,-1 0 0 0 0,-1 0 0 0 0,1-2 0 0 0,-1 0 1 0 0,0-1-1 0 0,0 0 0 0 0,-1-2 0 0 0,0 0 0 0 0,0 0 0 0 0,-1-1 1 0 0,0-1-1 0 0,-1-1 0 0 0,0 0 0 0 0,-1 0 0 0 0,0-1 0 0 0,-1-1 0 0 0,-1 0 1 0 0,0 0-1 0 0,-1-1 0 0 0,0 0 0 0 0,1-7-122 0 0,30-82-1179 0 0,-34 68-3184 0 0,-4 0-5369 0 0,-2 28-382 0 0</inkml:trace>
  <inkml:trace contextRef="#ctx0" brushRef="#br0" timeOffset="3660.33">1452 1 7282 0 0,'0'0'1050'0'0,"0"0"-363"0"0,0 0-153 0 0,0 0 110 0 0,0 0 225 0 0,0 0 164 0 0,0 0-37 0 0,0 0-199 0 0,0 0-249 0 0,0 0-147 0 0,0 0 1 0 0,2 8 48 0 0,23 146 1953 0 0,-28 400-1314 0 0,-5-446-977 0 0,26-120 599 0 0,16-36-454 0 0,3 2 0 0 0,1 1 0 0 0,3 2 0 0 0,29-23-257 0 0,-67 62-28 0 0,0 0-1 0 0,1 1 0 0 0,-1-1 1 0 0,1 1-1 0 0,0-1 0 0 0,0 1 0 0 0,1 1 1 0 0,-1-1-1 0 0,1 0 0 0 0,-1 1 0 0 0,1 0 1 0 0,0 0-1 0 0,-1 1 0 0 0,1-1 0 0 0,0 1 1 0 0,0 0-1 0 0,0 0 0 0 0,1 0 0 0 0,-1 1 1 0 0,0 0-1 0 0,0 0 0 0 0,0 0 1 0 0,0 1-1 0 0,0 0 0 0 0,0 0 0 0 0,0 0 1 0 0,0 0-1 0 0,0 1 0 0 0,0 0 0 0 0,-1 0 1 0 0,5 2 28 0 0,-5 1 9 0 0,0-1-1 0 0,-1 0 1 0 0,0 1 0 0 0,0 0 0 0 0,0-1 0 0 0,-1 1 0 0 0,1 0 0 0 0,-1 0-1 0 0,0 1 1 0 0,-1-1 0 0 0,1 0 0 0 0,-1 1 0 0 0,0-1 0 0 0,0 1 0 0 0,-1-1 0 0 0,1 3-9 0 0,0 1 27 0 0,9 241-232 0 0,-12-230-363 0 0,0-1-2771 0 0,1-7-5257 0 0,1-8 989 0 0</inkml:trace>
  <inkml:trace contextRef="#ctx0" brushRef="#br0" timeOffset="4653.98">2164 777 2409 0 0,'0'0'1795'0'0,"0"0"78"0"0,0 0 144 0 0,0 0-58 0 0,0 0-240 0 0,0 0-274 0 0,0 0-244 0 0,0 0-209 0 0,0 0-192 0 0,0 0-149 0 0,0 0-98 0 0,0 0-77 0 0,33-3-58 0 0,99-14-43 0 0,-75-4 191 0 0,-51 15-438 0 0,1-1-67 0 0,1 0 0 0 0,-1-1 0 0 0,0 1-1 0 0,-1-1 1 0 0,1 0 0 0 0,-2-1 0 0 0,1 0-1 0 0,-1 0 1 0 0,-1 0 0 0 0,1 0-1 0 0,-1-1 1 0 0,-1 1 0 0 0,0-1 0 0 0,-1 0-1 0 0,1 0 1 0 0,-2 0 0 0 0,1-7-61 0 0,-2 15-74 0 0,1 0 1 0 0,-1 1-1 0 0,0-1 1 0 0,0 0-1 0 0,0 0 1 0 0,0 0-1 0 0,0 1 1 0 0,-1-1-1 0 0,1 0 1 0 0,0 0-1 0 0,-1 1 1 0 0,1-1-1 0 0,-1 0 1 0 0,0 0-1 0 0,0 1 1 0 0,1-1-1 0 0,-1 1 1 0 0,0-1-1 0 0,0 1 1 0 0,0-1-1 0 0,-1 1 0 0 0,1 0 1 0 0,0-1-1 0 0,-1 1 1 0 0,1 0-1 0 0,0 0 1 0 0,-1 0-1 0 0,1 0 1 0 0,-1 0-1 0 0,0 0 1 0 0,1 1-1 0 0,-1-1 1 0 0,0 0-1 0 0,1 1 1 0 0,-1-1-1 0 0,0 1 1 0 0,0 0-1 0 0,1-1 1 0 0,-1 1-1 0 0,0 0 1 0 0,0 0-1 0 0,0 0 1 0 0,1 1-1 0 0,-1-1 1 0 0,0 0-1 0 0,0 1 1 0 0,1-1-1 0 0,-1 1 1 0 0,0-1-1 0 0,0 1 74 0 0,-11 5-334 0 0,1 0 0 0 0,0 0-1 0 0,0 1 1 0 0,1 0-1 0 0,0 1 1 0 0,0 1 0 0 0,0 0-1 0 0,1 0 1 0 0,1 1 0 0 0,0 0-1 0 0,0 1 1 0 0,1 0 0 0 0,0 0-1 0 0,-5 11 335 0 0,10-18-49 0 0,-4 5 5 0 0,-1 1 0 0 0,1 1 0 0 0,1-1 0 0 0,0 1 0 0 0,0 0 0 0 0,1 1 1 0 0,1-1-1 0 0,0 1 0 0 0,0 0 0 0 0,1 0 0 0 0,1 0 0 0 0,0 0 0 0 0,1 1 0 0 0,0-1 0 0 0,1 7 44 0 0,3-13 174 0 0,0-1-1 0 0,0 1 0 0 0,1-1 1 0 0,0 0-1 0 0,0 0 1 0 0,1 0-1 0 0,-1 0 1 0 0,1-1-1 0 0,0 1 1 0 0,0-1-1 0 0,0-1 1 0 0,1 1-1 0 0,0-1 1 0 0,-1 0-1 0 0,1 0 1 0 0,0 0-1 0 0,0-1 1 0 0,1 0-1 0 0,-1 0 0 0 0,0-1 1 0 0,1 0-1 0 0,-1 0 1 0 0,1 0-1 0 0,-1-1 1 0 0,1 0-1 0 0,-1 0 1 0 0,3-1-174 0 0,24 3 474 0 0,1-1 0 0 0,0-2 1 0 0,-1-1-1 0 0,1-2 0 0 0,-1-1 1 0 0,0-2-1 0 0,0-1 0 0 0,-1-1 1 0 0,28-13-475 0 0,-36 12 131 0 0,0 0 1 0 0,0-2 0 0 0,-1 0-1 0 0,-1-2 1 0 0,0-1-1 0 0,0 0 1 0 0,-2-2 0 0 0,0 0-1 0 0,-1-1 1 0 0,6-8-132 0 0,-13 12 9 0 0,0 1 1 0 0,-1-2-1 0 0,-1 1 1 0 0,0-1-1 0 0,-1-1 1 0 0,-1 0-1 0 0,0 0 1 0 0,-1-1-1 0 0,-1 1 1 0 0,-1-2-1 0 0,0 1 1 0 0,-1 0-1 0 0,-1-1 1 0 0,-1 0-1 0 0,0 0 1 0 0,-1 0-10 0 0,-2 16-10 0 0,1 0-1 0 0,-1 0 1 0 0,1 1 0 0 0,-1-1-1 0 0,1 0 1 0 0,-1 0 0 0 0,0 0-1 0 0,0 1 1 0 0,0-1 0 0 0,0 1-1 0 0,-1-1 1 0 0,1 1 0 0 0,0-1-1 0 0,0 1 1 0 0,-1-1 0 0 0,1 1-1 0 0,-1 0 1 0 0,1 0 0 0 0,-1 0-1 0 0,0 0 1 0 0,0 0 0 0 0,1 0-1 0 0,-1 0 1 0 0,0 1-1 0 0,0-1 1 0 0,0 1 0 0 0,0-1-1 0 0,1 1 1 0 0,-1 0 0 0 0,0-1-1 0 0,0 1 1 0 0,0 0 0 0 0,0 0-1 0 0,0 1 1 0 0,0-1 0 0 0,0 0-1 0 0,0 1 11 0 0,-73 22-692 0 0,55-7 528 0 0,0 0-1 0 0,1 1 1 0 0,0 1-1 0 0,2 0 1 0 0,0 2-1 0 0,-7 10 165 0 0,23-29-12 0 0,0 0 0 0 0,0 0 0 0 0,0 0-1 0 0,0 0 1 0 0,0 1 0 0 0,0-1 0 0 0,1 0-1 0 0,-1 0 1 0 0,0 0 0 0 0,1 1 0 0 0,-1-1-1 0 0,1 1 1 0 0,-1-1 0 0 0,1 0 0 0 0,-1 1 0 0 0,1-1-1 0 0,0 1 1 0 0,0-1 0 0 0,0 0 0 0 0,0 1-1 0 0,0-1 1 0 0,0 1 0 0 0,0-1 0 0 0,1 1 0 0 0,-1-1-1 0 0,0 0 1 0 0,1 1 0 0 0,-1-1 0 0 0,1 1-1 0 0,-1-1 1 0 0,1 0 0 0 0,0 0 0 0 0,0 1-1 0 0,-1-1 1 0 0,1 0 0 0 0,0 0 0 0 0,0 0 0 0 0,0 0-1 0 0,0 0 1 0 0,0 0 0 0 0,1 0 0 0 0,-1 0-1 0 0,0-1 1 0 0,0 1 0 0 0,1 0 0 0 0,-1-1-1 0 0,0 1 1 0 0,1-1 0 0 0,-1 1 0 0 0,0-1 0 0 0,1 1-1 0 0,-1-1 1 0 0,1 0 0 0 0,-1 0 0 0 0,1 0-1 0 0,-1 0 1 0 0,0 0 0 0 0,1 0 0 0 0,0 0 12 0 0,200-7 158 0 0,-75 7-223 0 0,-126 1 67 0 0,0-1 1 0 0,1 0-1 0 0,-1 1 0 0 0,0-1 1 0 0,0 1-1 0 0,0-1 0 0 0,1 1 1 0 0,-1 0-1 0 0,0-1 0 0 0,0 1 0 0 0,0 0 1 0 0,0 0-1 0 0,0 0 0 0 0,0 0 1 0 0,0 0-1 0 0,0 0 0 0 0,-1 0 1 0 0,1 0-1 0 0,0 0 0 0 0,-1 0 1 0 0,1 1-1 0 0,0-1 0 0 0,-1 0 0 0 0,0 0 1 0 0,1 1-1 0 0,-1-1 0 0 0,0 0 1 0 0,1 1-1 0 0,-1-1 0 0 0,0 0 1 0 0,0 1-1 0 0,0-1 0 0 0,0 0 1 0 0,0 0-1 0 0,-1 1 0 0 0,1-1 0 0 0,0 0 1 0 0,-1 1-1 0 0,1-1 0 0 0,-1 0 1 0 0,1 0-1 0 0,-1 1 0 0 0,1-1 1 0 0,-1 0-3 0 0,-27 54 385 0 0,2 8-356 0 0,27-62-48 0 0,0 1 0 0 0,1-1 0 0 0,0 1 0 0 0,-1-1 0 0 0,1 0 0 0 0,0 0 0 0 0,0 0 0 0 0,-1 0 0 0 0,1 0 0 0 0,0 0 0 0 0,0 0 0 0 0,0-1 1 0 0,0 1-1 0 0,0-1 0 0 0,0 0 0 0 0,0 1 0 0 0,0-1 0 0 0,0 0 0 0 0,1 0 0 0 0,-1 0 0 0 0,0 0 0 0 0,1-1 19 0 0,42 2-110 0 0,-21 0 169 0 0,0-1 0 0 0,0-1 0 0 0,0 0 0 0 0,0-2 1 0 0,-1-1-1 0 0,1-1 0 0 0,-1-1-59 0 0,6-4 410 0 0,-1-2-1 0 0,-1 0 1 0 0,0-2 0 0 0,-1 0 0 0 0,-1-2-1 0 0,0-1 1 0 0,-1-2 0 0 0,4-3-410 0 0,-21 16 112 0 0,0-1 1 0 0,0 1-1 0 0,-1-1 1 0 0,1 0-1 0 0,-2-1 0 0 0,1 0 1 0 0,-1 1-1 0 0,0-2 1 0 0,-1 1-1 0 0,0 0 0 0 0,0-1 1 0 0,-1 0-1 0 0,0 0 1 0 0,0 0-1 0 0,-1 0 1 0 0,0-1-1 0 0,0-5-112 0 0,-2 13-10 0 0,-1-1 1 0 0,1 1-1 0 0,-1 0 0 0 0,1-1 1 0 0,-1 1-1 0 0,0 0 0 0 0,1-1 1 0 0,-1 1-1 0 0,0 0 0 0 0,-1 0 1 0 0,1 0-1 0 0,0 0 0 0 0,-1 0 1 0 0,1 0-1 0 0,-1 0 0 0 0,1 0 1 0 0,-1 0-1 0 0,0 1 0 0 0,0-1 1 0 0,0 1-1 0 0,0-1 0 0 0,0 1 1 0 0,0 0-1 0 0,0 0 0 0 0,0 0 1 0 0,-1 0-1 0 0,1 0 0 0 0,0 1 1 0 0,-1-1-1 0 0,1 0 0 0 0,-1 1 1 0 0,1 0-1 0 0,-1 0 10 0 0,-81 6-808 0 0,70 0 750 0 0,0 1 0 0 0,1 1 0 0 0,1 0 0 0 0,-1 1 0 0 0,1 0-1 0 0,0 0 1 0 0,1 2 0 0 0,0-1 0 0 0,1 2 0 0 0,0-1 0 0 0,1 1 0 0 0,0 0 0 0 0,1 1 0 0 0,1 0 0 0 0,0 1-1 0 0,0-1 1 0 0,1 1 0 0 0,1 1 0 0 0,1-1 0 0 0,0 1 0 0 0,0 0 0 0 0,2-1 0 0 0,-2 16 58 0 0,4-21 17 0 0,1 1-1 0 0,0 0 1 0 0,0-1 0 0 0,1 0 0 0 0,0 1 0 0 0,1-1 0 0 0,0 0-1 0 0,0 0 1 0 0,1 0 0 0 0,0 0 0 0 0,1-1 0 0 0,0 0 0 0 0,0 0 0 0 0,0 0-1 0 0,1 0 1 0 0,1-1 0 0 0,-1 0 0 0 0,3 2-17 0 0,9 7 62 0 0,0-1 0 0 0,1 0 0 0 0,0-2 1 0 0,1 0-1 0 0,0-1 0 0 0,21 9-62 0 0,-18-12 0 0 0,0 0 0 0 0,0-2 0 0 0,1 0 0 0 0,0-2 0 0 0,1 0 0 0 0,20 0 0 0 0,82-3-4474 0 0,-96-6-2339 0 0,-11-2-4781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38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492 148 3737 0 0,'0'0'1400'0'0,"0"0"-468"0"0,0 0-158 0 0,0 0 175 0 0,0 0 326 0 0,0 0 234 0 0,0 0 24 0 0,0 0-208 0 0,0 0-363 0 0,0 0-351 0 0,0 0-227 0 0,1 2-110 0 0,6 26 289 0 0,-1 0 0 0 0,-1 0 0 0 0,-1 0 0 0 0,-2 0 1 0 0,0 0-1 0 0,-2 1 0 0 0,-3 10-563 0 0,3 14 251 0 0,-17 211 81 0 0,14-135-1221 0 0,3-128 233 0 0,0-1-273 0 0,0 0-299 0 0,0-8-2559 0 0,8-16-3733 0 0,-5 15 2339 0 0</inkml:trace>
  <inkml:trace contextRef="#ctx0" brushRef="#br0" timeOffset="390.977">87 1 984 0 0,'0'0'1004'0'0,"0"0"-369"0"0,0 0 88 0 0,0 0 349 0 0,0 0 326 0 0,0 0 172 0 0,0 0-13 0 0,0 0-63 0 0,0 0-68 0 0,0 0-48 0 0,0 0-99 0 0,0 0-144 0 0,0 0-136 0 0,25 3-143 0 0,80 13-62 0 0,209 8 2279 0 0,311-16-2712 0 0,-531-17-1436 0 0,-47 3-2229 0 0,0 3-7062 0 0,-39 3 3373 0 0</inkml:trace>
  <inkml:trace contextRef="#ctx0" brushRef="#br0" timeOffset="760.679">0 892 0 0 0,'0'0'680'0'0,"0"0"23"0"0,0 0 283 0 0,0 0 399 0 0,0 0 336 0 0,0 0 199 0 0,0 0 54 0 0,0 0-81 0 0,0 0-120 0 0,0 0-157 0 0,0 0-202 0 0,0 0-143 0 0,33 12-150 0 0,106 40-115 0 0,-57-40 410 0 0,-68-15-1116 0 0,211-48 2251 0 0,-167 35-2403 0 0,-1 2-1 0 0,2 3 0 0 0,0 2 1 0 0,57 0-148 0 0,-100 9-98 0 0,87 1-1603 0 0,-32 5-3114 0 0,-40-3 619 0 0,-11-2-1499 0 0,-4-1-2120 0 0</inkml:trace>
  <inkml:trace contextRef="#ctx0" brushRef="#br0" timeOffset="1176.535">1727 314 6841 0 0,'0'0'1119'0'0,"0"0"-220"0"0,0 0-136 0 0,0 0 15 0 0,0 0 124 0 0,0 0 191 0 0,0 0 143 0 0,0 0 58 0 0,0 0-84 0 0,0 0-184 0 0,0 0-164 0 0,0 0-124 0 0,0 0-71 0 0,31 8-47 0 0,100 23-28 0 0,-30-23 441 0 0,171-29 306 0 0,-256 20-2841 0 0,46-4 3782 0 0,-41 4-8216 0 0,0 0-8512 0 0,-21 1 11042 0 0</inkml:trace>
  <inkml:trace contextRef="#ctx0" brushRef="#br0" timeOffset="1459.999">1718 678 6217 0 0,'0'0'1733'0'0,"0"0"-877"0"0,0 0 1 0 0,0 0 421 0 0,0 0 252 0 0,0 0-14 0 0,0 0-204 0 0,0 0-234 0 0,0 0-205 0 0,34 0-151 0 0,106-1-98 0 0,-4-13 935 0 0,175-48-155 0 0,-285 60-1535 0 0,-16 1-3594 0 0,1 0-8805 0 0,-11 1 7357 0 0</inkml:trace>
  <inkml:trace contextRef="#ctx0" brushRef="#br0" timeOffset="1773.773">1757 884 3649 0 0,'0'0'1902'0'0,"0"0"-768"0"0,0 0-196 0 0,0 0 341 0 0,0 0 452 0 0,0 0 272 0 0,0 0-7 0 0,0 0-297 0 0,0 0-354 0 0,0 0-260 0 0,0 0-202 0 0,0 0-151 0 0,0 0-121 0 0,31 5-96 0 0,97 12-59 0 0,-116-15-350 0 0,-1-1 0 0 0,1 0 0 0 0,-1-1 0 0 0,1 0 0 0 0,-1-1 0 0 0,1 0 0 0 0,-1-1 0 0 0,0 0 0 0 0,1-1 0 0 0,4-2-106 0 0,29-6 200 0 0,141-30-1088 0 0,-126 25-3150 0 0,-1-1-5085 0 0,-39 9-46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42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783 131 0 0 0,'0'0'1372'0'0,"0"0"113"0"0,0 0 0 0 0,0 0-143 0 0,0 0-210 0 0,0 0-197 0 0,0 0-152 0 0,0 0-76 0 0,4-2-25 0 0,-1 1-939 0 0,9-5 2008 0 0,-24 8 474 0 0,-175 42-1533 0 0,-29 4 528 0 0,63-15 1382 0 0,153-31-2597 0 0,-1-1 1 0 0,1 0 0 0 0,0 1-1 0 0,0-1 1 0 0,-1 0-1 0 0,1 0 1 0 0,0 1-1 0 0,0-1 1 0 0,0 0 0 0 0,0 1-1 0 0,1-1 1 0 0,-1 0-1 0 0,0 1 1 0 0,1-1-1 0 0,-1 0 1 0 0,0 0 0 0 0,1 0-1 0 0,-1 1 1 0 0,1-1-1 0 0,0 0 1 0 0,-1 0 0 0 0,1 0-1 0 0,0 0 1 0 0,0 0-1 0 0,0 0 1 0 0,0 0-1 0 0,0 0 1 0 0,0 0 0 0 0,0 0-1 0 0,0-1 1 0 0,0 1-1 0 0,0 0 1 0 0,0-1-1 0 0,0 1 1 0 0,0-1 0 0 0,1 1-1 0 0,-1-1 1 0 0,0 1-1 0 0,1-1-5 0 0,17 12 66 0 0,1-1 0 0 0,1 0 0 0 0,-1-2 1 0 0,2 0-1 0 0,-1-2 0 0 0,1 0 0 0 0,0-1 0 0 0,1-2 0 0 0,-1 0 0 0 0,1-1 0 0 0,1-1-66 0 0,105 12 279 0 0,-128-14-270 0 0,1 0-1 0 0,-1 0 1 0 0,1-1 0 0 0,-1 1 0 0 0,0 0 0 0 0,1 0-1 0 0,-1 0 1 0 0,1 1 0 0 0,-1-1 0 0 0,1 0 0 0 0,-1 0-1 0 0,0 1 1 0 0,1-1 0 0 0,-1 1 0 0 0,0-1 0 0 0,1 1-1 0 0,-1 0 1 0 0,0 0 0 0 0,0-1 0 0 0,0 1 0 0 0,1 0-1 0 0,-1 0 1 0 0,0 0 0 0 0,0 0 0 0 0,0 0 0 0 0,-1 0-1 0 0,1 1 1 0 0,0-1 0 0 0,0 0 0 0 0,-1 0 0 0 0,1 1-1 0 0,0-1 1 0 0,-1 0 0 0 0,1 1 0 0 0,-1-1-1 0 0,0 0 1 0 0,1 1 0 0 0,-1-1 0 0 0,0 1 0 0 0,0-1-1 0 0,0 0 1 0 0,0 1 0 0 0,0-1 0 0 0,0 1 0 0 0,0-1-1 0 0,-1 1 1 0 0,1-1 0 0 0,0 0 0 0 0,-1 1 0 0 0,1-1-1 0 0,-1 0 1 0 0,0 1-9 0 0,-22 20 67 0 0,0 0-1 0 0,-2-2 0 0 0,-1 0 1 0 0,0-2-1 0 0,-10 4-66 0 0,-5 5-20 0 0,-404 234-209 0 0,443-260 227 0 0,0-1 1 0 0,0 1-1 0 0,0 0 1 0 0,0 0-1 0 0,0 0 1 0 0,0 0-1 0 0,0 0 1 0 0,1 1-1 0 0,-1-1 1 0 0,0 0-1 0 0,1 1 0 0 0,-1-1 1 0 0,1 1-1 0 0,0 0 1 0 0,-1-1-1 0 0,1 1 1 0 0,0 0-1 0 0,0 0 1 0 0,0 0-1 0 0,0 0 1 0 0,0 0-1 0 0,1 0 0 0 0,-1 0 1 0 0,1 0-1 0 0,-1 0 1 0 0,1 0-1 0 0,0 1 1 0 0,-1-1-1 0 0,1 0 1 0 0,0 0-1 0 0,1 0 1 0 0,-1 0-1 0 0,0 1 1 0 0,1-1-1 0 0,-1 0 0 0 0,1 0 1 0 0,-1 0-1 0 0,1 0 1 0 0,0 0-1 0 0,0 0 1 0 0,0 0-1 0 0,0 0 1 0 0,0-1-1 0 0,1 1 1 0 0,-1 0-1 0 0,0-1 0 0 0,1 1 1 0 0,0-1-1 0 0,-1 1 1 0 0,1-1-1 0 0,0 0 1 0 0,-1 1-1 0 0,1-1 1 0 0,0 0-1 0 0,0 0 1 0 0,0 0-1 0 0,0-1 1 0 0,0 1 1 0 0,21 4 123 0 0,1-1 1 0 0,-1-1 0 0 0,1-1 0 0 0,-1-1 0 0 0,1-1 0 0 0,-1-1-1 0 0,9-2-123 0 0,210-58 521 0 0,-236 60-520 0 0,84-33-520 0 0,-39 15-2255 0 0,-19 4-4065 0 0,-21 10 2722 0 0,-1 1-2852 0 0</inkml:trace>
  <inkml:trace contextRef="#ctx0" brushRef="#br0" timeOffset="687.27">826 956 4833 0 0,'0'0'2187'0'0,"0"0"-991"0"0,0 0-98 0 0,0 0 330 0 0,0 0 273 0 0,0 0-2 0 0,0 0-275 0 0,0 0-346 0 0,0 0-290 0 0,0 0-213 0 0,0 0-131 0 0,27-32-72 0 0,90-101-63 0 0,13-23 811 0 0,-95 114-967 0 0,2 2-1 0 0,2 1 1 0 0,2 2 0 0 0,1 1-1 0 0,12-5-152 0 0,3 11-148 0 0,-47 79-188 0 0,-13-13 380 0 0,-1-1-1 0 0,-1 0 1 0 0,-2 0-1 0 0,-1 0 1 0 0,-4 5-44 0 0,4-11 3 0 0,5-21 2 0 0,1 0-1 0 0,0 1 1 0 0,1-1-1 0 0,0 0 1 0 0,0 1-1 0 0,1-1 1 0 0,0 0-1 0 0,1 1 0 0 0,-1-1 1 0 0,1 0-1 0 0,1 1 1 0 0,1 2-5 0 0,-1-10 13 0 0,0 1 1 0 0,0 0 0 0 0,0-1-1 0 0,0 0 1 0 0,0 1 0 0 0,0-1 0 0 0,1 0-1 0 0,-1 0 1 0 0,0 0 0 0 0,1-1-1 0 0,-1 1 1 0 0,1 0 0 0 0,-1-1-1 0 0,1 0 1 0 0,-1 0 0 0 0,1 0-1 0 0,-1 0 1 0 0,1 0 0 0 0,0 0-1 0 0,-1 0 1 0 0,1-1 0 0 0,-1 1-1 0 0,1-1 1 0 0,-1 0 0 0 0,0 0-1 0 0,1 0 1 0 0,-1 0 0 0 0,0 0-1 0 0,0 0 1 0 0,1-1 0 0 0,-1 1-1 0 0,0-1 1 0 0,0 1 0 0 0,-1-1-1 0 0,1 0 1 0 0,0 0 0 0 0,-1 0 0 0 0,1 0-1 0 0,0 0-13 0 0,85-89 139 0 0,-3-4-1 0 0,9-20-138 0 0,5-6 53 0 0,-67 87-199 0 0,-33 60 13 0 0,-34 77 314 0 0,26-78-141 0 0,1 0 0 0 0,0 1 0 0 0,2 0 0 0 0,1 0 0 0 0,2 1 0 0 0,0 0 0 0 0,1 7-40 0 0,15 60 67 0 0,5-55 282 0 0,-6-17-2899 0 0,-3 1-8740 0 0,-8-20 2863 0 0</inkml:trace>
  <inkml:trace contextRef="#ctx0" brushRef="#br0" timeOffset="938.378">2059 901 7210 0 0,'0'0'2860'0'0,"0"0"-1677"0"0,0 0-337 0 0,0 0 347 0 0,0 0 314 0 0,0 0 72 0 0,0 0-172 0 0,0 0-288 0 0,0 0-296 0 0,0 0-239 0 0,0 0-205 0 0,0 0-123 0 0,0 0-75 0 0,-8 26-66 0 0,-24 80-30 0 0,26-85-2025 0 0,12-42-65 0 0,3-7-1949 0 0,-2 1-3359 0 0,-1 16 1198 0 0</inkml:trace>
  <inkml:trace contextRef="#ctx0" brushRef="#br0" timeOffset="1096.998">2096 451 12491 0 0,'0'0'1280'0'0,"0"0"-328"0"0,0 0-226 0 0,0 0-17 0 0,0 0 9 0 0,0 0-49 0 0,0 0-111 0 0,0 0-161 0 0,0 0-141 0 0,0 0-101 0 0,0 0-73 0 0,0 0-34 0 0,0 0-57 0 0,-7 22-76 0 0,-18 69-117 0 0,17-51-1105 0 0,12-36-3817 0 0,-2-2 888 0 0,-1 1-3842 0 0</inkml:trace>
  <inkml:trace contextRef="#ctx0" brushRef="#br0" timeOffset="1614.319">2388 716 9890 0 0,'0'0'2506'0'0,"0"0"-1278"0"0,0 0-565 0 0,0 0-31 0 0,0 0 102 0 0,0 0 85 0 0,0 0-15 0 0,0 0-95 0 0,0 0-154 0 0,0 0-178 0 0,0 0-135 0 0,0 0-81 0 0,0 21-37 0 0,-3 99 42 0 0,-14 68 99 0 0,38-312 3265 0 0,-1 65-3334 0 0,2 1 1 0 0,3 1-1 0 0,2 1 0 0 0,2 1 1 0 0,13-14-197 0 0,-36 59-6 0 0,0 1 1 0 0,0 0-1 0 0,1 1 1 0 0,1-1-1 0 0,-1 1 1 0 0,2 1-1 0 0,-1-1 1 0 0,1 1 0 0 0,0 1-1 0 0,0 0 1 0 0,0 0-1 0 0,4-1 6 0 0,-12 7-17 0 0,0-1 1 0 0,0 1-1 0 0,1-1 0 0 0,-1 1 0 0 0,0-1 1 0 0,0 1-1 0 0,1 0 0 0 0,-1-1 0 0 0,0 1 0 0 0,1 0 1 0 0,-1 0-1 0 0,0 0 0 0 0,0 0 0 0 0,1 0 0 0 0,-1 0 1 0 0,0 1-1 0 0,1-1 0 0 0,-1 0 0 0 0,0 1 1 0 0,0-1-1 0 0,0 1 0 0 0,1-1 0 0 0,-1 1 0 0 0,0-1 1 0 0,0 1-1 0 0,0 0 0 0 0,0 0 0 0 0,0-1 1 0 0,0 1-1 0 0,0 0 0 0 0,0 0 0 0 0,0 0 0 0 0,-1 0 1 0 0,1 0-1 0 0,0 0 0 0 0,0 0 0 0 0,-1 1 1 0 0,1-1-1 0 0,-1 0 0 0 0,1 0 0 0 0,-1 0 0 0 0,0 1 1 0 0,1-1-1 0 0,-1 1 17 0 0,2 63-1910 0 0,-2-57 1299 0 0,-6 25-2555 0 0,1-4-6443 0 0,5-21 1322 0 0</inkml:trace>
  <inkml:trace contextRef="#ctx0" brushRef="#br0" timeOffset="1863.819">2847 963 14907 0 0,'0'0'1817'0'0,"0"0"-912"0"0,0 0-246 0 0,0 0 129 0 0,0 0 6 0 0,0 0-158 0 0,0 0-204 0 0,0 0-193 0 0,0 0-121 0 0,0 0-43 0 0,0 0-24 0 0,0 0-39 0 0,0 0-36 0 0,-3 20-72 0 0,-9 58-118 0 0,14-58-1997 0 0,16-27-9353 0 0,-14 3 4240 0 0</inkml:trace>
  <inkml:trace contextRef="#ctx0" brushRef="#br0" timeOffset="2112.803">3024 492 13931 0 0,'0'0'1332'0'0,"0"0"-274"0"0,0 0-66 0 0,0 0 42 0 0,0 0-60 0 0,0 0-185 0 0,0 0-229 0 0,0 0-223 0 0,0 0-170 0 0,0 0-95 0 0,0 0-47 0 0,0 0-29 0 0,0 0-21 0 0,-12 16-59 0 0,-36 51-100 0 0,47-67 151 0 0,1 0 0 0 0,-1 0 1 0 0,1 1-1 0 0,-1-1 0 0 0,1 0 1 0 0,-1 0-1 0 0,1 0 0 0 0,0 0 0 0 0,-1 0 1 0 0,1 1-1 0 0,-1-1 0 0 0,1 0 1 0 0,-1 0-1 0 0,1 1 0 0 0,0-1 0 0 0,-1 0 1 0 0,1 1-1 0 0,0-1 0 0 0,-1 0 0 0 0,1 1 1 0 0,0-1-1 0 0,0 1 0 0 0,-1-1 1 0 0,1 0-1 0 0,0 1 0 0 0,0-1 0 0 0,0 1 1 0 0,-1-1-1 0 0,1 1 0 0 0,0-1 1 0 0,0 1-1 0 0,0-1 0 0 0,0 1 0 0 0,0-1 1 0 0,0 1-1 0 0,0-1 0 0 0,0 1 1 0 0,0-1-1 0 0,0 0 0 0 0,0 1 0 0 0,0-1 1 0 0,1 1-1 0 0,-1-1 0 0 0,0 1 1 0 0,0-1-1 0 0,0 1 0 0 0,1-1 0 0 0,-1 0 1 0 0,0 1-1 0 0,0-1 0 0 0,1 1 1 0 0,-1-1-1 0 0,0 0 0 0 0,1 1 0 0 0,-1-1 1 0 0,0 0-1 0 0,1 1 0 0 0,-1-1 1 0 0,1 0-1 0 0,-1 0 0 0 0,1 0 0 0 0,-1 1 1 0 0,0-1-1 0 0,1 0 0 0 0,-1 0 1 0 0,1 0-1 0 0,-1 0 0 0 0,1 0 0 0 0,-1 0 1 0 0,1 0 32 0 0,8-1-4071 0 0,-6 0-174 0 0,2 1-6123 0 0</inkml:trace>
  <inkml:trace contextRef="#ctx0" brushRef="#br0" timeOffset="2533.377">2773 21 4553 0 0,'0'0'2351'0'0,"0"0"-949"0"0,0 0-243 0 0,0 0 221 0 0,0 0 99 0 0,0 0-141 0 0,0 0-214 0 0,0 0-199 0 0,0 0-160 0 0,0 0-108 0 0,36-3-85 0 0,110-10-64 0 0,31 10 1434 0 0,-172 3-1887 0 0,-1 0-37 0 0,0-1 0 0 0,0 1 0 0 0,0 0 0 0 0,0 0 0 0 0,0 0 0 0 0,0 1 0 0 0,0-1 0 0 0,0 1 0 0 0,0 0 0 0 0,0 0 0 0 0,-1 1 0 0 0,1-1 0 0 0,0 1 0 0 0,-1 0 0 0 0,1 0 0 0 0,-1 0 0 0 0,3 2-18 0 0,-6-2 24 0 0,1 0-1 0 0,-2 1 0 0 0,1-1 0 0 0,0 0 0 0 0,0 0 1 0 0,-1 0-1 0 0,1 0 0 0 0,-1 1 0 0 0,1-1 0 0 0,-1 0 1 0 0,0 0-1 0 0,0 0 0 0 0,0 0 0 0 0,0 0 0 0 0,0-1 1 0 0,-1 1-1 0 0,1 0 0 0 0,-1 0 0 0 0,1-1 0 0 0,-1 1 1 0 0,1-1-1 0 0,-1 1 0 0 0,0-1 0 0 0,0 0 0 0 0,0 0-22 0 0,-29 24 166 0 0,23-19-141 0 0,0-1 0 0 0,1 1 0 0 0,0 0 0 0 0,0 0 0 0 0,0 1 0 0 0,1 0 0 0 0,0 0 0 0 0,0 0 0 0 0,1 1 0 0 0,0 0 0 0 0,-2 5-26 0 0,6-11 1 0 0,1 0 0 0 0,-1 0 0 0 0,1 0 0 0 0,-1 0 0 0 0,1 0 0 0 0,0 0 0 0 0,0 0 0 0 0,0 0 0 0 0,1 0 0 0 0,-1 0 0 0 0,0 0 1 0 0,1 0-1 0 0,-1 0 0 0 0,1 0 0 0 0,-1 0 0 0 0,1 0 0 0 0,0 0 0 0 0,0 0 0 0 0,0 0 0 0 0,0 0 0 0 0,0-1 0 0 0,1 1 0 0 0,-1-1 0 0 0,0 1 0 0 0,1-1 0 0 0,-1 1 0 0 0,1-1 0 0 0,0 0 0 0 0,-1 1 0 0 0,1-1 0 0 0,0 0 0 0 0,0 0 0 0 0,0 0 1 0 0,0-1-1 0 0,0 1 0 0 0,1 0-1 0 0,78 19-22 0 0,-80-20 18 0 0,77 4-1141 0 0,-44-4-1958 0 0,0 0-4818 0 0,-20 0-1472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5:57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3067 387 4329 0 0,'0'0'1028'0'0,"0"0"11"0"0,0 0-23 0 0,0 0-24 0 0,0 0 3 0 0,0 0-8 0 0,0 0-11 0 0,0 0-49 0 0,0 0-96 0 0,0 0-103 0 0,0 0-77 0 0,-30-20-87 0 0,-94-63-64 0 0,51 50 443 0 0,43 23-514 0 0,0 2 0 0 0,-1 2 0 0 0,0 1 0 0 0,0 1 0 0 0,0 1 0 0 0,-4 2-429 0 0,-4 0 46 0 0,-1 2 1 0 0,1 2-1 0 0,0 2 1 0 0,-1 1-1 0 0,-18 7-46 0 0,-52 22 143 0 0,2 4 0 0 0,2 6 1 0 0,1 4-1 0 0,3 4 0 0 0,3 5 0 0 0,-92 70-143 0 0,156-100-18 0 0,1 1 0 0 0,1 1 0 0 0,2 2 0 0 0,1 1 0 0 0,2 2 0 0 0,1 0 0 0 0,2 2 0 0 0,0 2 18 0 0,12-13-32 0 0,1 0-1 0 0,1 0 1 0 0,1 1-1 0 0,2 0 1 0 0,0 1 0 0 0,2 0-1 0 0,1 0 1 0 0,1 0 0 0 0,2 0-1 0 0,0 1 1 0 0,3 13 32 0 0,4-10-21 0 0,1 0 0 0 0,1-1 0 0 0,2 0 0 0 0,1 0 0 0 0,2-1-1 0 0,1 0 1 0 0,1-1 0 0 0,1-1 0 0 0,2 0 0 0 0,1-1 0 0 0,0-1 0 0 0,3-1 0 0 0,0 0 0 0 0,1-2 0 0 0,16 13 21 0 0,40 46 13 0 0,-4 5 0 0 0,-4 2 1 0 0,11 23-14 0 0,-60-78 20 0 0,-1 0 1 0 0,-1 1 0 0 0,-2 1 0 0 0,-1 1-1 0 0,-2 0 1 0 0,-2 1 0 0 0,-1 1 0 0 0,-3-1-1 0 0,0 2 1 0 0,-3-1 0 0 0,-1 1-21 0 0,-3-6 51 0 0,-2 0 0 0 0,-2 0 0 0 0,-1 0 0 0 0,-1-1 0 0 0,-2 0 0 0 0,-1 0-1 0 0,-2 0 1 0 0,-1-1 0 0 0,-2-1 0 0 0,-8 15-51 0 0,-16 28 162 0 0,-4-2 1 0 0,-3-1-1 0 0,-3-2 0 0 0,-3-3 0 0 0,-49 50-162 0 0,-82 72 1228 0 0,-46 26-1228 0 0,5-4 387 0 0,209-200-410 0 0,2 0-1 0 0,-1 1 1 0 0,1 1 0 0 0,1 0-1 0 0,0 0 1 0 0,1 1 0 0 0,0 0-1 0 0,1 1 1 0 0,0 0 0 0 0,1 0-1 0 0,1 1 1 0 0,0 0 0 0 0,1 0-1 0 0,1 0 1 0 0,0 0 0 0 0,1 1-1 0 0,1 0 1 0 0,0 0 23 0 0,2 3-61 0 0,0 0 1 0 0,1-1-1 0 0,1 1 0 0 0,1-1 0 0 0,1 1 0 0 0,0-1 1 0 0,6 15 60 0 0,27 53-21 0 0,4-1 0 0 0,4-3 1 0 0,3-2-1 0 0,53 69 21 0 0,-64-99 28 0 0,2-1 1 0 0,3-2-1 0 0,1-2 0 0 0,2-2 1 0 0,2-2-1 0 0,2-2 0 0 0,1-2 0 0 0,2-2 1 0 0,2-3-1 0 0,1-2 0 0 0,1-2 1 0 0,1-3-1 0 0,19 4-28 0 0,26-2 47 0 0,0-4 0 0 0,2-4 0 0 0,0-5 0 0 0,1-5-1 0 0,0-4 1 0 0,0-5 0 0 0,21-5-47 0 0,37-5 48 0 0,-1-7 0 0 0,-1-7-1 0 0,-1-7 1 0 0,-1-7 0 0 0,1-8-48 0 0,-52 12 75 0 0,-2-5 0 0 0,-1-4 0 0 0,0-7-75 0 0,-71 34 64 0 0,-1-2-1 0 0,-1-1 0 0 0,0-2 1 0 0,-2-1-1 0 0,0-1 1 0 0,-2-2-1 0 0,-1-1 0 0 0,-1-1 1 0 0,-1-1-1 0 0,-1-1 1 0 0,-2-1-1 0 0,-1-1 0 0 0,6-13-63 0 0,4-30 99 0 0,-4-1-1 0 0,-2 0 0 0 0,-4-2 0 0 0,-4-1 0 0 0,-3-1 0 0 0,-3 0 0 0 0,-4 0 1 0 0,-3-1-1 0 0,-4 1 0 0 0,-8-62-98 0 0,4 92 9 0 0,-2 2-1 0 0,-2-1 1 0 0,-2 1 0 0 0,-2 0 0 0 0,-3 1-1 0 0,-1 0 1 0 0,-2 1 0 0 0,-2 2 0 0 0,-19-30-9 0 0,-55-84-34 0 0,49 88 1 0 0,4-2 0 0 0,3-2 1 0 0,3-3 32 0 0,28 58-28 0 0,1-1 0 0 0,1 0 1 0 0,1-1-1 0 0,0 1 0 0 0,2-1 1 0 0,0 1-1 0 0,1-1 1 0 0,1 0-1 0 0,1 0 0 0 0,0 1 1 0 0,2-1-1 0 0,0 1 0 0 0,2-1 1 0 0,0 1-1 0 0,1 0 1 0 0,0 1-1 0 0,2-1 0 0 0,0 1 1 0 0,1 1-1 0 0,1 0 0 0 0,6-8 28 0 0,41-44-47 0 0,3 3 0 0 0,2 2-1 0 0,3 3 1 0 0,3 3-1 0 0,2 4 1 0 0,3 2-1 0 0,2 3 1 0 0,61-28 47 0 0,-50 24-9 0 0,732-414 233 0 0,-782 445-183 0 0,-19 15-2 0 0,-1-2 1 0 0,-1 0-1 0 0,0-1 0 0 0,0-1 0 0 0,-1 0 0 0 0,0-1 1 0 0,-1-1-1 0 0,0 0 0 0 0,-1 0 0 0 0,-1-1 1 0 0,2-4-40 0 0,-11 10 39 0 0,-1 1 0 0 0,0-1 1 0 0,-1 1-1 0 0,0-1 1 0 0,0 0-1 0 0,-1 1 0 0 0,0-1 1 0 0,0 0-1 0 0,0 1 1 0 0,-1-1-1 0 0,0 1 1 0 0,-1 0-1 0 0,0 0 0 0 0,0 0 1 0 0,-1 0-1 0 0,1 0 1 0 0,-1 0-1 0 0,-1 1 1 0 0,1 0-1 0 0,-1 0 0 0 0,0 0 1 0 0,-1 1-1 0 0,1 0 1 0 0,-1 0-1 0 0,-5-4-39 0 0,-29-25 18 0 0,-1 2 1 0 0,-2 1-1 0 0,-1 2 1 0 0,-1 3-1 0 0,-1 1 1 0 0,-1 2-1 0 0,-31-9-18 0 0,14 3 8 0 0,-172-69-58 0 0,-4 10-1 0 0,-3 11 0 0 0,-7 9 51 0 0,-10 9-125 0 0,-79 0 125 0 0,17 36-383 0 0,254-10-2897 0 0,42 22 1561 0 0,-29-14-2741 0 0,19 10-4005 0 0,23 11 1656 0 0</inkml:trace>
  <inkml:trace contextRef="#ctx0" brushRef="#br0" timeOffset="5086.287">3866 954 496 0 0,'0'0'812'0'0,"0"0"-26"0"0,0 0 106 0 0,0 0 171 0 0,0 0 94 0 0,0 0-12 0 0,0 0-101 0 0,0 0-135 0 0,0 0-154 0 0,0 0-180 0 0,0 0-176 0 0,3 19 781 0 0,-60 197 1798 0 0,35-69-3530 0 0,21-134-1175 0 0,1-11-7695 0 0,0-2 6932 0 0</inkml:trace>
  <inkml:trace contextRef="#ctx0" brushRef="#br0" timeOffset="6077.814">3769 1005 1712 0 0,'0'0'811'0'0,"0"0"-293"0"0,0 0-122 0 0,0 0 49 0 0,0 0 90 0 0,0 0 56 0 0,0 0 32 0 0,0 0-6 0 0,0 0-14 0 0,0 0-44 0 0,0 0-83 0 0,0 0-79 0 0,0 0-70 0 0,27 2-15 0 0,87 6 3 0 0,65 8 1952 0 0,-95-12-1368 0 0,-45 21-1230 0 0,-22 68 2021 0 0,-32 127 174 0 0,11-176-948 0 0,4-43-838 0 0,0-1 2 0 0,0 0 4 0 0,0 0 14 0 0,0 0 1 0 0,0 0 5 0 0,0 0 9 0 0,0 0 11 0 0,0 0-1 0 0,0 0 5 0 0,0 0 1 0 0,0 0-18 0 0,0 0-3 0 0,0 0-10 0 0,0 0-10 0 0,0 0-10 0 0,0 0-12 0 0,0 0-10 0 0,0 0-6 0 0,0 0 2 0 0,0 0-6 0 0,0 0 8 0 0,0 0 8 0 0,0 0 2 0 0,0 0 21 0 0,0 0-5 0 0,0 0 19 0 0,-28 0 2163 0 0,-297 4-1644 0 0,281 5-592 0 0,-9 0-2843 0 0,52-9 1450 0 0,1 0-681 0 0,0 0-1021 0 0,0 0-1704 0 0,0 0-2958 0 0</inkml:trace>
  <inkml:trace contextRef="#ctx0" brushRef="#br0" timeOffset="9155.418">4067 1167 168 0 0,'0'0'663'0'0,"0"0"28"0"0,0 0 166 0 0,0 0 195 0 0,0 0 125 0 0,0 0 0 0 0,0 0-74 0 0,0 0-60 0 0,0 0-37 0 0,0 0-20 0 0,0 0-35 0 0,24-18-30 0 0,77-59 23 0 0,439-317 5044 0 0,-42 96-5148 0 0,-431 261-859 0 0,-65 40-10 0 0,0 0 0 0 0,-1 0 0 0 0,1 0 0 0 0,0 0 0 0 0,-1 0 0 0 0,1 0 0 0 0,-1 1-1 0 0,0-1 1 0 0,0 0 0 0 0,-1 1 0 0 0,1-1 0 0 0,-1 1 0 0 0,1-1 0 0 0,-1 1 0 0 0,0-1 0 0 0,-1 1 0 0 0,1-1 0 0 0,0 1 0 0 0,-2 2 29 0 0,2-2-41 0 0,1 12 90 0 0,-1 0 0 0 0,-1 0 0 0 0,-1-1 0 0 0,0 1 0 0 0,-1-1 0 0 0,-1 1 0 0 0,0-1 0 0 0,-5 12-49 0 0,6-22 3 0 0,0 1 1 0 0,1-1-1 0 0,0 1 1 0 0,0 0-1 0 0,1 0 1 0 0,-1 0-1 0 0,1 0 1 0 0,1 0-1 0 0,-1 0 0 0 0,1 0 1 0 0,0 0-1 0 0,0 0 1 0 0,1 0-1 0 0,-1 1 1 0 0,2-1-4 0 0,0-4 25 0 0,0-1 0 0 0,0 1 0 0 0,0-1 0 0 0,1 0 0 0 0,-1 0 0 0 0,1 0 0 0 0,-1 0 0 0 0,1 0 0 0 0,-1 0 0 0 0,1 0 0 0 0,0-1 0 0 0,-1 0 0 0 0,1 1 0 0 0,0-1 0 0 0,-1 0 0 0 0,1 0 0 0 0,0 0 0 0 0,-1-1 0 0 0,1 1 0 0 0,-1-1 0 0 0,1 1-25 0 0,11-1 199 0 0,5-1 11 0 0,-1-1 0 0 0,1 0 1 0 0,-1-1-1 0 0,0-1 0 0 0,0-1 1 0 0,-1-1-1 0 0,0 0-210 0 0,32-11 383 0 0,108-44 803 0 0,-121 58-3229 0 0,-12 3-4513 0 0,-15 1 2263 0 0,-2 0-5979 0 0</inkml:trace>
  <inkml:trace contextRef="#ctx0" brushRef="#br0" timeOffset="12076.474">6070 228 3569 0 0,'0'0'264'0'0,"0"0"-80"0"0,0 0 79 0 0,0 0 194 0 0,0 0 164 0 0,0 0 165 0 0,0 0 125 0 0,0 0 36 0 0,0 0-55 0 0,-8 36-159 0 0,-24 111-214 0 0,-24 64 844 0 0,23-126-164 0 0,34-112 4695 0 0,1-28-6197 0 0,21-13 418 0 0,4 0 1 0 0,2 1-1 0 0,16-23-115 0 0,75-112 562 0 0,-121 202-573 0 0,1 0 1 0 0,0 1 0 0 0,0-1-1 0 0,0 0 1 0 0,0 1 0 0 0,0-1 0 0 0,0 0-1 0 0,0 1 1 0 0,0-1 0 0 0,0 0-1 0 0,0 1 1 0 0,0-1 0 0 0,0 0-1 0 0,0 1 1 0 0,0-1 0 0 0,1 0-1 0 0,-1 1 1 0 0,0-1 0 0 0,0 0-1 0 0,0 1 1 0 0,0-1 0 0 0,0 0-1 0 0,1 0 1 0 0,-1 1 0 0 0,0-1-1 0 0,0 0 1 0 0,1 0 0 0 0,-1 1 0 0 0,0-1-1 0 0,0 0 1 0 0,1 0 0 0 0,-1 0-1 0 0,0 1 1 0 0,1-1 0 0 0,-1 0-1 0 0,0 0 1 0 0,1 0 0 0 0,-1 0-1 0 0,0 0 1 0 0,1 0 0 0 0,-1 0-1 0 0,0 0 1 0 0,1 0 0 0 0,-1 0-1 0 0,0 0 1 0 0,1 0 0 0 0,-1 0 0 0 0,0 0-1 0 0,1 0 1 0 0,-1 0 0 0 0,0 0-1 0 0,1 0 1 0 0,-1 0 0 0 0,0 0-1 0 0,1-1 1 0 0,-1 1 0 0 0,0 0-1 0 0,0 0 1 0 0,1 0 0 0 0,-1-1-1 0 0,0 1 1 0 0,1 0 10 0 0,0 37 243 0 0,-1-34-245 0 0,-10 203 397 0 0,6-64-329 0 0,3-141-60 0 0,1-1 0 0 0,0 1-1 0 0,0-1 1 0 0,0 1-1 0 0,0-1 1 0 0,0 1-1 0 0,1-1 1 0 0,-1 1-1 0 0,0-1 1 0 0,0 1-1 0 0,0-1 1 0 0,0 0 0 0 0,0 1-1 0 0,1-1 1 0 0,-1 1-1 0 0,0-1 1 0 0,0 1-1 0 0,1-1 1 0 0,-1 0-1 0 0,0 1 1 0 0,1-1 0 0 0,-1 1-1 0 0,0-1 1 0 0,1 0-1 0 0,-1 0 1 0 0,1 1-1 0 0,-1-1 1 0 0,0 0-1 0 0,1 0 1 0 0,-1 1-1 0 0,1-1 1 0 0,-1 0 0 0 0,1 0-1 0 0,-1 0 1 0 0,1 0-1 0 0,-1 0 1 0 0,1 1-1 0 0,-1-1 1 0 0,1 0-1 0 0,-1 0 1 0 0,1 0-1 0 0,-1 0 1 0 0,1-1 0 0 0,-1 1-1 0 0,1 0 1 0 0,-1 0-1 0 0,1 0 1 0 0,-1 0-1 0 0,0 0 1 0 0,1-1-1 0 0,-1 1 1 0 0,1 0 0 0 0,-1 0-1 0 0,1-1 1 0 0,-1 1-1 0 0,0 0 1 0 0,1-1-1 0 0,-1 1 1 0 0,0 0-1 0 0,1-1 1 0 0,-1 1-1 0 0,0-1 1 0 0,1 1-6 0 0,26-23 609 0 0,63-124 204 0 0,-46 64-699 0 0,114-175-52 0 0,-140 236 2 0 0,-17 21-84 0 0,-1 1-50 0 0,0 19-277 0 0,-11 333 953 0 0,23-288-743 0 0,-4-57-2575 0 0,5-3-8769 0 0,-10-4 4361 0 0</inkml:trace>
  <inkml:trace contextRef="#ctx0" brushRef="#br0" timeOffset="12375.308">6915 438 15235 0 0,'0'0'870'0'0,"0"0"-282"0"0,0 0-112 0 0,0 0 47 0 0,0 0 40 0 0,0 0-35 0 0,0 0-114 0 0,0 0-125 0 0,0 0-95 0 0,0 0-74 0 0,0 0-64 0 0,0 0-33 0 0,0 0-30 0 0,-9 25-23 0 0,-24 75-28 0 0,25-48-1773 0 0,18-45-8595 0 0,-7-7 2899 0 0</inkml:trace>
  <inkml:trace contextRef="#ctx0" brushRef="#br0" timeOffset="12621.942">6926 85 13387 0 0,'0'0'2624'0'0,"0"0"-1959"0"0,0 0-193 0 0,0 0-64 0 0,0 0-40 0 0,0 0-96 0 0,0 0-232 0 0,0 0-376 0 0,0 0-304 0 0,0 0-329 0 0,0 0-767 0 0,0 0-2057 0 0,0 0-6969 0 0</inkml:trace>
  <inkml:trace contextRef="#ctx0" brushRef="#br0" timeOffset="50048.349">2559 4267 3337 0 0,'0'0'3251'0'0,"0"0"-1721"0"0,0 0-415 0 0,0 0 153 0 0,0 0 179 0 0,0 0 37 0 0,0 0-176 0 0,0 0-262 0 0,0 0-252 0 0,0 0-230 0 0,0 0-174 0 0,-4 4-126 0 0,-30 45 394 0 0,32-47-616 0 0,1 0 1 0 0,-1 0-1 0 0,1 1 0 0 0,0-1 1 0 0,0 1-1 0 0,0-1 0 0 0,0 1 1 0 0,0-1-1 0 0,1 1 1 0 0,-1 0-1 0 0,1-1 0 0 0,0 1 1 0 0,-1 0-1 0 0,1-1 0 0 0,0 1 1 0 0,1 0-1 0 0,-1-1 0 0 0,0 1 1 0 0,1 0-1 0 0,0-1 1 0 0,-1 1-1 0 0,1 0 0 0 0,0-1 1 0 0,0 0-1 0 0,1 1 0 0 0,-1-1 1 0 0,0 1-1 0 0,1-1 0 0 0,-1 0 1 0 0,1 0-1 0 0,0 0 1 0 0,0 0-1 0 0,0 0 0 0 0,0 0 1 0 0,0-1-1 0 0,0 1 0 0 0,0-1 1 0 0,1 1-1 0 0,-1-1 1 0 0,1 0-1 0 0,-1 0 0 0 0,1 0 1 0 0,-1 0-1 0 0,1 0 0 0 0,-1-1 1 0 0,1 1-1 0 0,1-1-42 0 0,2 1 122 0 0,0 0 1 0 0,0-1-1 0 0,0 0 1 0 0,0-1-1 0 0,0 1 0 0 0,-1-1 1 0 0,1 0-1 0 0,0-1 1 0 0,0 1-1 0 0,0-1 0 0 0,-1 0 1 0 0,1-1-1 0 0,-1 1 1 0 0,0-1-1 0 0,0 0 0 0 0,0-1 1 0 0,0 1-1 0 0,0-1 1 0 0,0 0-1 0 0,-1 0 0 0 0,0 0 1 0 0,0-1-1 0 0,0 1 1 0 0,-1-1-1 0 0,1 0 0 0 0,-1 0 1 0 0,0 0-1 0 0,-1-1 1 0 0,1 1-1 0 0,-1-1 0 0 0,0 1 1 0 0,0-1-1 0 0,-1 0 1 0 0,0 0-1 0 0,0 0 0 0 0,0-2-122 0 0,-2 6-5 0 0,-1-1 0 0 0,0 1 0 0 0,0-1 0 0 0,0 1 0 0 0,0 0-1 0 0,0-1 1 0 0,-1 1 0 0 0,1 1 0 0 0,-1-1 0 0 0,1 0 0 0 0,-1 0 0 0 0,0 1 0 0 0,0 0-1 0 0,1-1 1 0 0,-1 1 0 0 0,0 0 0 0 0,0 0 0 0 0,0 1 0 0 0,0-1 0 0 0,0 1-1 0 0,-1-1 1 0 0,1 1 0 0 0,0 0 0 0 0,0 0 0 0 0,0 1 0 0 0,0-1 0 0 0,-3 1 5 0 0,1 0-46 0 0,1 0 1 0 0,-1 0-1 0 0,1 0 1 0 0,0 1-1 0 0,-1-1 1 0 0,1 1-1 0 0,0 0 1 0 0,0 0 0 0 0,0 1-1 0 0,0-1 1 0 0,0 1-1 0 0,1 0 1 0 0,-1 0-1 0 0,1 0 1 0 0,0 0-1 0 0,0 1 1 0 0,0-1 0 0 0,0 1-1 0 0,1 0 1 0 0,-1 0-1 0 0,1 0 1 0 0,0 0-1 0 0,0 0 1 0 0,1 1-1 0 0,-2 3 46 0 0,5-7 96 0 0,0 1 0 0 0,-1-1-1 0 0,1 0 1 0 0,0 0 0 0 0,0 0-1 0 0,0 0 1 0 0,1 0 0 0 0,-1 0-1 0 0,0 0 1 0 0,0-1 0 0 0,0 1-1 0 0,1-1 1 0 0,-1 1 0 0 0,0-1 0 0 0,0 0-1 0 0,1 0 1 0 0,-1 0 0 0 0,0 0-1 0 0,1-1 1 0 0,-1 1 0 0 0,0 0-1 0 0,0-1 1 0 0,1 0 0 0 0,-1 0-1 0 0,0 1 1 0 0,0-1 0 0 0,0 0-1 0 0,0-1 1 0 0,0 1 0 0 0,0 0-1 0 0,1-2-95 0 0,4-6 266 0 0,-6 6-4910 0 0,-1-2-7070 0 0,0 4 1262 0 0</inkml:trace>
  <inkml:trace contextRef="#ctx0" brushRef="#br0" timeOffset="50938.348">3141 4374 8938 0 0,'0'0'2302'0'0,"0"0"-1414"0"0,0 0-284 0 0,0 0 238 0 0,0 0 195 0 0,32-2 54 0 0,106-6-67 0 0,247-27 1993 0 0,-115 9-2017 0 0,117 9-1000 0 0,-347 16 4 0 0,-19 0-38 0 0,0 0 0 0 0,1 1 1 0 0,-1 2-1 0 0,0 0 1 0 0,0 1-1 0 0,0 1 1 0 0,0 1-1 0 0,-1 0 0 0 0,13 7 34 0 0,-30-11-5 0 0,-1 0 0 0 0,0 0-1 0 0,0 1 1 0 0,0-1 0 0 0,0 0 0 0 0,-1 1-1 0 0,1 0 1 0 0,0-1 0 0 0,-1 1-1 0 0,1 0 1 0 0,-1 0 0 0 0,1 0 0 0 0,-1 0-1 0 0,0 0 1 0 0,0 0 0 0 0,0 0-1 0 0,0 0 1 0 0,0 0 0 0 0,0 1-1 0 0,-1-1 1 0 0,1 0 0 0 0,-1 1 0 0 0,0-1-1 0 0,1 0 1 0 0,-1 1 0 0 0,0-1-1 0 0,0 1 1 0 0,-1-1 0 0 0,1 0 0 0 0,0 1-1 0 0,-1-1 1 0 0,0 0 0 0 0,1 1-1 0 0,-1-1 1 0 0,0 0 0 0 0,0 0-1 0 0,0 0 1 0 0,-1 1 5 0 0,-52 76 883 0 0,-6-12-481 0 0,33-40-199 0 0,1 1 0 0 0,2 1 1 0 0,1 1-1 0 0,1 1 0 0 0,2 2 1 0 0,-13 27-204 0 0,30-56 23 0 0,1 0 0 0 0,0 0 1 0 0,0 0-1 0 0,1 0 0 0 0,-1 0 1 0 0,1 0-1 0 0,0 0 0 0 0,0 1 1 0 0,0-1-1 0 0,0 0 0 0 0,1 1 1 0 0,0-1-1 0 0,0 0 1 0 0,0 1-1 0 0,0-1 0 0 0,1 1 1 0 0,0-1-1 0 0,0 0 0 0 0,0 0 1 0 0,0 1-1 0 0,1-1 0 0 0,-1 0 1 0 0,1 0-1 0 0,0 0 1 0 0,0 0-1 0 0,1-1 0 0 0,-1 1 1 0 0,1-1-1 0 0,0 1 0 0 0,0-1 1 0 0,0 0-24 0 0,14 4 98 0 0,0 0 1 0 0,0-1-1 0 0,1-1 1 0 0,0-1-1 0 0,0 0 1 0 0,0-2-1 0 0,1 0 1 0 0,-1-1 0 0 0,1 0-1 0 0,-1-2 1 0 0,0 0-1 0 0,1-1 1 0 0,8-3-99 0 0,-15 4 24 0 0,438-61 258 0 0,-300 43-1565 0 0,-78 10-2585 0 0,-2 0-6751 0 0,-46 5 1330 0 0</inkml:trace>
  <inkml:trace contextRef="#ctx0" brushRef="#br0" timeOffset="51865.425">5996 4558 13611 0 0,'0'0'1056'0'0,"0"0"-542"0"0,0 0-238 0 0,0 0 44 0 0,0 0 114 0 0,0 0 92 0 0,0 0 31 0 0,0 0-29 0 0,0 0-69 0 0,0 0-75 0 0,0 0-101 0 0,-31 30-91 0 0,-97 93-55 0 0,53-28 65 0 0,-123 171 910 0 0,192-256-54 0 0,18-19-624 0 0,186-182 843 0 0,236-249 34 0 0,-440 550-826 0 0,-19 199-302 0 0,25-299-173 0 0,1 0 1 0 0,0 1-1 0 0,1-1 1 0 0,0 0-1 0 0,0 0 1 0 0,1 0-1 0 0,0-1 1 0 0,1 1-1 0 0,0-1 1 0 0,1 0-1 0 0,0 0 0 0 0,0 0 1 0 0,1 0-1 0 0,6 6-10 0 0,-60-66 2465 0 0,14 26-2651 0 0,0 2 0 0 0,-2 2 0 0 0,0 1 0 0 0,-2 2 0 0 0,-21-7 186 0 0,44 20-291 0 0,1 0-1 0 0,-1 1 0 0 0,0 1 1 0 0,0 0-1 0 0,0 2 0 0 0,-1-1 0 0 0,1 2 1 0 0,-4 0 291 0 0,-7 22-5233 0 0,23 3-5052 0 0,3-17 1116 0 0</inkml:trace>
  <inkml:trace contextRef="#ctx0" brushRef="#br0" timeOffset="52114.426">6986 4628 19388 0 0,'0'0'750'0'0,"0"0"-85"0"0,0 0 77 0 0,0 0 68 0 0,0 0-17 0 0,0 0-139 0 0,0 0-180 0 0,-33 36-118 0 0,-106 115-83 0 0,57-51 47 0 0,0 23-448 0 0,29-39-3390 0 0,36-61-372 0 0,7-13-2004 0 0,1-3-4261 0 0</inkml:trace>
  <inkml:trace contextRef="#ctx0" brushRef="#br0" timeOffset="52433.113">6552 4588 17964 0 0,'0'0'1036'0'0,"0"0"-434"0"0,0 0-230 0 0,0 0 18 0 0,0 0 96 0 0,0 0 111 0 0,0 0 54 0 0,0 0-49 0 0,0 0-98 0 0,0 0-99 0 0,18 32-76 0 0,60 103-60 0 0,6-23 292 0 0,-60-87-678 0 0,2-1 0 0 0,0-2 1 0 0,1 0-1 0 0,1-2 0 0 0,1-1 0 0 0,1-1 0 0 0,31 13 117 0 0,-33-21-3249 0 0,-18-9-1116 0 0,1-1-3820 0 0,-10 0 898 0 0</inkml:trace>
  <inkml:trace contextRef="#ctx0" brushRef="#br0" timeOffset="52681.343">7270 4868 8002 0 0,'0'0'1792'0'0,"0"0"-480"0"0,0 0-47 0 0,0 0 79 0 0,0 0-56 0 0,0 0-208 0 0,0 0-391 0 0,0 0-321 0 0,0 0-232 0 0,0 0-120 0 0,0 0-112 0 0,-88 187-112 0 0,86-179-192 0 0,2-1-433 0 0,0-3-679 0 0,0-4-1297 0 0,0 3-1856 0 0,0-3-2104 0 0</inkml:trace>
  <inkml:trace contextRef="#ctx0" brushRef="#br0" timeOffset="52834.155">7134 4463 19076 0 0,'0'0'1808'0'0,"0"0"-1255"0"0,0 0-193 0 0,0 0-88 0 0,0 0-192 0 0,0 0-368 0 0,0 0-569 0 0,0 0-327 0 0,0 0-16 0 0,0 0-336 0 0,0 0-921 0 0,0 0-2472 0 0,0 0-4769 0 0</inkml:trace>
  <inkml:trace contextRef="#ctx0" brushRef="#br0" timeOffset="53047.513">7780 4625 9962 0 0,'0'0'4434'0'0,"0"0"-2408"0"0,0 0-774 0 0,0 0-82 0 0,0 0-171 0 0,0 0-236 0 0,0 0-224 0 0,0 0-166 0 0,0 0-106 0 0,0 0-109 0 0,-31 17-92 0 0,-94 54-112 0 0,86-33-216 0 0,39-32 167 0 0,0-2 3 0 0,0 1-1 0 0,0 0 1 0 0,0 0 0 0 0,1 0-1 0 0,0 0 1 0 0,0 0 0 0 0,0 0-1 0 0,0-1 1 0 0,1 1 0 0 0,0 0 0 0 0,0-1-1 0 0,0 1 1 0 0,1-1 0 0 0,-1 0-1 0 0,1 0 1 0 0,0 0 0 0 0,0 0-1 0 0,1 0 1 0 0,-1-1 0 0 0,1 0 0 0 0,0 1-1 0 0,0-1 1 0 0,0 0 0 0 0,0-1-1 0 0,0 1 1 0 0,1-1 0 0 0,-1 0-1 0 0,2 1 93 0 0,-2-1 8 0 0,64 52-233 0 0,-66-52 284 0 0,0 0 1 0 0,0 0-1 0 0,0 0 1 0 0,0 0 0 0 0,0 0-1 0 0,-1 0 1 0 0,1 1-1 0 0,-1-1 1 0 0,1 1-1 0 0,-1-1 1 0 0,0 1 0 0 0,0 0-1 0 0,0-1 1 0 0,0 1-1 0 0,-1 0 1 0 0,1 0 0 0 0,-1-1-1 0 0,0 1 1 0 0,0 0-1 0 0,0 0 1 0 0,0 0-1 0 0,0-1 1 0 0,0 1 0 0 0,-1 0-1 0 0,1 0 1 0 0,-1-1-1 0 0,-1 4-59 0 0,-1-2 92 0 0,0 0-1 0 0,0 0 1 0 0,-1 0-1 0 0,1-1 1 0 0,-1 1 0 0 0,0-1-1 0 0,0 0 1 0 0,0 0-1 0 0,-1 0 1 0 0,1-1-1 0 0,-1 1 1 0 0,1-1-1 0 0,-1 0 1 0 0,0 0-1 0 0,0-1 1 0 0,0 0-1 0 0,0 0 1 0 0,-1 0-92 0 0,-57 7-4955 0 0,58-8-792 0 0,2 0-5187 0 0</inkml:trace>
  <inkml:trace contextRef="#ctx0" brushRef="#br0" timeOffset="53969.944">7364 4415 13571 0 0,'0'0'2691'0'0,"0"0"-1572"0"0,0 0-441 0 0,0 0 20 0 0,0 0 43 0 0,0 0-15 0 0,0 0-68 0 0,0 0-111 0 0,0 0-138 0 0,0 0-148 0 0,0 0-189 0 0,0 0-200 0 0,0 0-201 0 0,-15 1-212 0 0,-41 4-241 0 0,51-1-1204 0 0,18 0-2748 0 0,-13-4 3978 0 0,8 0-9718 0 0</inkml:trace>
  <inkml:trace contextRef="#ctx0" brushRef="#br0" timeOffset="55087.482">4886 5880 12307 0 0,'0'0'609'0'0,"0"0"-179"0"0,0 0 11 0 0,0 0 167 0 0,0 0 168 0 0,0 0 56 0 0,0 0-47 0 0,-30 34-136 0 0,-91 110-176 0 0,117-140-446 0 0,0 0-1 0 0,0 0 0 0 0,0 0 0 0 0,1 0 0 0 0,0 1 0 0 0,0 0 1 0 0,0 0-1 0 0,0-1 0 0 0,1 2 0 0 0,-1-1 0 0 0,1 0 0 0 0,1 0 1 0 0,-1 1-1 0 0,1-1 0 0 0,0 1 0 0 0,0-1 0 0 0,0 2-26 0 0,0 9 68 0 0,-1-10-28 0 0,0 1 0 0 0,0-1 1 0 0,1 1-1 0 0,0-1 0 0 0,0 1 0 0 0,1 0 1 0 0,-1-1-1 0 0,1 1 0 0 0,1 0 1 0 0,-1 0-1 0 0,1-1 0 0 0,1 1 1 0 0,-1-1-1 0 0,1 1 0 0 0,0-1 0 0 0,0 1 1 0 0,1-1-1 0 0,0 0 0 0 0,0 0 1 0 0,1 0-1 0 0,-1-1 0 0 0,1 1 1 0 0,0-1-1 0 0,1 0 0 0 0,-1 0 1 0 0,1 0-1 0 0,0-1 0 0 0,0 0 0 0 0,1 0 1 0 0,-1 0-1 0 0,1 0 0 0 0,0-1 1 0 0,0 0-1 0 0,0 0 0 0 0,0-1 1 0 0,4 2-41 0 0,-3-3 92 0 0,0-1 0 0 0,0 0 1 0 0,-1 0-1 0 0,1 0 0 0 0,0-1 1 0 0,0 1-1 0 0,0-2 1 0 0,-1 1-1 0 0,1-1 0 0 0,0 0 1 0 0,-1-1-1 0 0,0 1 1 0 0,0-1-1 0 0,1 0 0 0 0,-2-1 1 0 0,1 0-1 0 0,0 0 0 0 0,-1 0 1 0 0,0 0-1 0 0,0-1 1 0 0,0 0-1 0 0,0 0 0 0 0,-1 0 1 0 0,1-2-93 0 0,3-3 1 0 0,-2 0 0 0 0,1-1 0 0 0,-1 1 0 0 0,0-1 0 0 0,-1-1 0 0 0,-1 1 0 0 0,0-1 0 0 0,0 0 0 0 0,-1 0 0 0 0,-1 0 1 0 0,0 0-1 0 0,0-1 0 0 0,-1-2-1 0 0,0-2-382 0 0,-1 1 0 0 0,0 0 0 0 0,-1 0 0 0 0,-1 0 0 0 0,0 0 0 0 0,-1 0 0 0 0,-1 1 0 0 0,-1-1 0 0 0,0 1 0 0 0,0 0 0 0 0,-2 0 0 0 0,0 1 0 0 0,-1 0 0 0 0,0 0 0 0 0,-1 0 0 0 0,0 1 0 0 0,-2 1 0 0 0,-2-3 382 0 0,9 10-59 0 0,-1 1 0 0 0,0 0 0 0 0,0 0 0 0 0,0 1 0 0 0,-1-1 0 0 0,1 1 0 0 0,-1 0 0 0 0,0 0 0 0 0,0 1 0 0 0,0 0 0 0 0,0 0 0 0 0,0 0 0 0 0,0 1 1 0 0,0 0-1 0 0,-1 0 0 0 0,1 1 0 0 0,0 0 0 0 0,-1 0 0 0 0,1 0 0 0 0,0 1 0 0 0,-5 0 59 0 0,10-1 50 0 0,-1 1-1 0 0,1-1 1 0 0,-1 0 0 0 0,1 1 0 0 0,0-1-1 0 0,-1 1 1 0 0,1-1 0 0 0,0 1-1 0 0,-1 0 1 0 0,1-1 0 0 0,0 1-1 0 0,0 0 1 0 0,0 0 0 0 0,-1 0 0 0 0,1 0-1 0 0,0 0 1 0 0,0 0 0 0 0,1 0-1 0 0,-1 1 1 0 0,0-1 0 0 0,0 0-1 0 0,0 0 1 0 0,1 1 0 0 0,-1-1 0 0 0,1 0-1 0 0,-1 1 1 0 0,1-1 0 0 0,0 1-1 0 0,-1-1 1 0 0,1 1 0 0 0,0-1-1 0 0,0 0 1 0 0,0 1 0 0 0,0-1 0 0 0,0 1-1 0 0,0-1 1 0 0,0 1 0 0 0,1-1-1 0 0,-1 1 1 0 0,1-1 0 0 0,-1 0 0 0 0,1 1-1 0 0,-1-1 1 0 0,1 0 0 0 0,0 1-1 0 0,-1-1 1 0 0,1 0 0 0 0,0 0-1 0 0,0 0 1 0 0,0 1 0 0 0,0-1 0 0 0,1 0-50 0 0,12 1 249 0 0,1 0 0 0 0,-1-1 1 0 0,1-1-1 0 0,0 0 0 0 0,-1-1 1 0 0,1-1-1 0 0,0 0 1 0 0,-1-1-1 0 0,0-1 0 0 0,0 0 1 0 0,0-1-1 0 0,0 0 1 0 0,-1-1-1 0 0,0-1 0 0 0,0 0 1 0 0,0 0-1 0 0,-1-2 1 0 0,0 1-1 0 0,-1-1 0 0 0,5-6-249 0 0,13-9 204 0 0,-2-2 1 0 0,0 0-1 0 0,-2-2 0 0 0,-1-1 0 0 0,-2-1 0 0 0,0-1 1 0 0,-2 0-1 0 0,-2-2 0 0 0,13-30-204 0 0,-29 95 84 0 0,5 92-54 0 0,6 0 0 0 0,4-1 1 0 0,16 42-31 0 0,-16-76-79 0 0,10 46-193 0 0,-8-58-2 0 0,-4 2 0 0 0,-3 0 0 0 0,-4 0 0 0 0,-3 1 0 0 0,-3 0 0 0 0,-5 3 274 0 0,2-71 46 0 0,0 0 1 0 0,-2 0 0 0 0,1-1 0 0 0,-1 1-1 0 0,-1-1 1 0 0,0 0 0 0 0,-1 0 0 0 0,0 0-1 0 0,-1 0 1 0 0,0-1 0 0 0,0 0 0 0 0,-1 0-1 0 0,-1 0 1 0 0,1-1 0 0 0,-2 0 0 0 0,-7 6-47 0 0,14-13 37 0 0,0 0 0 0 0,0 0-1 0 0,-1 0 1 0 0,1-1 0 0 0,-1 1 0 0 0,1-1 0 0 0,-1 1 0 0 0,1-1 0 0 0,-1 0 0 0 0,0 0-1 0 0,1 0 1 0 0,-1-1 0 0 0,0 1 0 0 0,0-1 0 0 0,0 1 0 0 0,0-1 0 0 0,1 0 0 0 0,-1 0-1 0 0,0 0 1 0 0,0 0 0 0 0,0-1 0 0 0,0 1 0 0 0,0-1 0 0 0,1 0 0 0 0,-1 0-1 0 0,0 0 1 0 0,0 0 0 0 0,1 0 0 0 0,-1 0 0 0 0,1-1 0 0 0,-1 1 0 0 0,1-1 0 0 0,0 0-1 0 0,0 0 1 0 0,-1 0 0 0 0,1 0 0 0 0,0 0 0 0 0,1 0 0 0 0,-1 0 0 0 0,-1-2-37 0 0,-2-18-2 0 0,1 0 0 0 0,0-1 0 0 0,2 0 0 0 0,1 1 0 0 0,0-1 0 0 0,2 0 0 0 0,1 1 0 0 0,0-1 0 0 0,2 1 0 0 0,1-1 0 0 0,0 1 0 0 0,2 1 0 0 0,0-1 0 0 0,8-15 2 0 0,74-155-1643 0 0,-16 74-6698 0 0,-55 94-2426 0 0</inkml:trace>
  <inkml:trace contextRef="#ctx0" brushRef="#br0" timeOffset="55650.717">6088 6230 14067 0 0,'0'0'379'0'0,"0"0"-159"0"0,0 0-37 0 0,0 0 170 0 0,0 0 174 0 0,0 0 69 0 0,0 0-65 0 0,0 0-109 0 0,-2 32-75 0 0,-8 100-23 0 0,7-3 1898 0 0,18-135 1635 0 0,18-67-3392 0 0,2 2 1 0 0,4 1-1 0 0,3 2 1 0 0,18-18-466 0 0,-53 75 41 0 0,149-217-1152 0 0,-156 228 140 0 0,0 0-483 0 0,0 11-2845 0 0,0 4 797 0 0,0-5-1566 0 0,0 1-4458 0 0</inkml:trace>
  <inkml:trace contextRef="#ctx0" brushRef="#br0" timeOffset="55947.423">6749 5998 8210 0 0,'0'0'2096'0'0,"0"0"-431"0"0,0 0-305 0 0,0 0-139 0 0,0 0-150 0 0,0 0-169 0 0,0 0-161 0 0,0 0-68 0 0,0 0-41 0 0,-15 37-120 0 0,-48 120-113 0 0,37-50 119 0 0,24-104-466 0 0,1 1-1 0 0,0 0 0 0 0,0 0 0 0 0,0 0 1 0 0,0 0-1 0 0,1 0 0 0 0,-1 0 0 0 0,1 0 1 0 0,0 0-1 0 0,0 0 0 0 0,1 0 0 0 0,-1 0 1 0 0,1 0-1 0 0,0 0 0 0 0,0 0 0 0 0,0 0 1 0 0,1 0-1 0 0,-1-1 0 0 0,1 1 0 0 0,0 0 1 0 0,0-1-1 0 0,0 0 0 0 0,0 1 0 0 0,1-1 1 0 0,-1 0-1 0 0,1 0 0 0 0,0 0 0 0 0,0 0 1 0 0,0-1-1 0 0,0 1 0 0 0,1-1 0 0 0,-1 0 1 0 0,1 0-1 0 0,-1 0 0 0 0,1 0 0 0 0,0-1 1 0 0,2 1-52 0 0,1-1 117 0 0,-1-2 0 0 0,0 1 0 0 0,0-1 0 0 0,0 0 0 0 0,0 0 0 0 0,0 0 0 0 0,0-1 0 0 0,0 0 0 0 0,0 0 0 0 0,0-1 0 0 0,-1 1 0 0 0,1-1 0 0 0,-1-1 0 0 0,0 1 0 0 0,0-1 0 0 0,0 0 0 0 0,0 0 1 0 0,-1 0-1 0 0,1 0 0 0 0,-1-1 0 0 0,0 0 0 0 0,-1 0 0 0 0,1 0 0 0 0,-1 0 0 0 0,0-1 0 0 0,1-1-117 0 0,2-5 62 0 0,0-1-1 0 0,-1 1 1 0 0,0-1 0 0 0,-1 0-1 0 0,0-1 1 0 0,-1 1 0 0 0,-1-1 0 0 0,0 1-1 0 0,0-1 1 0 0,-2 0 0 0 0,0-7-62 0 0,-1 13-80 0 0,0 1 0 0 0,-1-1 0 0 0,0 0 1 0 0,-1 1-1 0 0,1-1 0 0 0,-1 1 0 0 0,-1 0 1 0 0,1 0-1 0 0,-1 0 0 0 0,-1 0 0 0 0,1 1 0 0 0,-1-1 1 0 0,0 1-1 0 0,0 1 0 0 0,-1-1 0 0 0,0 1 1 0 0,0 0-1 0 0,0 0 0 0 0,-6-3 80 0 0,6 4-618 0 0,-1 0 0 0 0,0 0 0 0 0,0 0 0 0 0,-1 1 0 0 0,1 0 0 0 0,-1 1 0 0 0,1 0-1 0 0,-1 0 1 0 0,0 0 0 0 0,0 1 0 0 0,0 0 0 0 0,-2 1 618 0 0,-7 0-5834 0 0,7 0-5018 0 0</inkml:trace>
  <inkml:trace contextRef="#ctx0" brushRef="#br0" timeOffset="56203.757">7206 5615 13475 0 0,'0'0'4918'0'0,"0"0"-3105"0"0,0 0-993 0 0,0 0-111 0 0,0 0-78 0 0,0 0-77 0 0,0 0-42 0 0,0 0-35 0 0,0 0-37 0 0,0 0-26 0 0,0 34-96 0 0,3 112-100 0 0,-2-74-108 0 0,-2 16-315 0 0,4 0-1 0 0,4 1 0 0 0,3-2 1 0 0,12 37 205 0 0,-12-64-1986 0 0,-8-21-3963 0 0,-5-30-2444 0 0,2-6 134 0 0</inkml:trace>
  <inkml:trace contextRef="#ctx0" brushRef="#br0" timeOffset="56452.267">7036 5994 16003 0 0,'0'0'850'0'0,"0"0"-83"0"0,0 0 21 0 0,0 0 44 0 0,0 0-56 0 0,0 0-110 0 0,0 0-106 0 0,0 0-75 0 0,0 0-91 0 0,34-2-134 0 0,106-5-82 0 0,-6 12-247 0 0,-119-4-79 0 0,146 4-4489 0 0,-56-7-6909 0 0,-81-1 5387 0 0</inkml:trace>
  <inkml:trace contextRef="#ctx0" brushRef="#br0" timeOffset="57010.315">7925 5928 9306 0 0,'0'0'2766'0'0,"0"0"-978"0"0,0 0-389 0 0,0 0-60 0 0,0 0-119 0 0,-34 14-191 0 0,-111 47-197 0 0,59-8 272 0 0,72-41-896 0 0,-2 2 5 0 0,5-6-197 0 0,0 0 1 0 0,0 0-1 0 0,1 1 1 0 0,0 0-1 0 0,1 1 1 0 0,0 0-1 0 0,0 1 1 0 0,1 0-1 0 0,0 0 1 0 0,1 1-1 0 0,1 0 1 0 0,0 0-1 0 0,0 0 1 0 0,1 1 0 0 0,1 0-1 0 0,0 0 1 0 0,-1 7-17 0 0,6-17-35 0 0,1-1 0 0 0,-1 1 0 0 0,1-1 1 0 0,0 0-1 0 0,0 0 0 0 0,0 1 0 0 0,0-2 1 0 0,0 1-1 0 0,0 0 0 0 0,1 0 0 0 0,-1-1 1 0 0,1 1-1 0 0,-1-1 0 0 0,1 0 0 0 0,-1 1 1 0 0,1-1-1 0 0,0 0 0 0 0,-1-1 0 0 0,1 1 1 0 0,0 0-1 0 0,0-1 0 0 0,0 0 0 0 0,0 0 1 0 0,-1 0-1 0 0,1 0 0 0 0,0 0 0 0 0,0 0 1 0 0,0-1-1 0 0,0 1 0 0 0,-1-1 0 0 0,1 0 1 0 0,0 0-1 0 0,0 0 0 0 0,1-1 35 0 0,13-5 10 0 0,0-1 1 0 0,-1-1-1 0 0,0 0 0 0 0,-1-1 1 0 0,0-1-1 0 0,-1-1 0 0 0,0 0 1 0 0,-1 0-1 0 0,0-1 0 0 0,3-5-10 0 0,14-12 9 0 0,107-117-469 0 0,-135 147 451 0 0,-1 1 0 0 0,0-1 0 0 0,0 0 0 0 0,0 1 0 0 0,0-1-1 0 0,0 1 1 0 0,0 0 0 0 0,0-1 0 0 0,0 1 0 0 0,0 0 0 0 0,0 0 0 0 0,0 0 0 0 0,0-1 0 0 0,0 1 0 0 0,-1 0 0 0 0,1 0 0 0 0,0 0-1 0 0,-1 0 1 0 0,1 0 0 0 0,-1 1 0 0 0,1-1 0 0 0,-1 0 0 0 0,1 0 0 0 0,-1 0 0 0 0,0 0 0 0 0,0 0 0 0 0,0 1 0 0 0,1-1 0 0 0,-1 0-1 0 0,0 0 1 0 0,0 0 0 0 0,0 1 0 0 0,-1-1 0 0 0,1 0 0 0 0,0 0 0 0 0,0 0 0 0 0,-1 1 0 0 0,1-1 0 0 0,-1 0 0 0 0,1 0 0 0 0,-1 0-1 0 0,1 0 1 0 0,-1 0 0 0 0,0 0 0 0 0,1 0 0 0 0,-1 0 0 0 0,0 0 9 0 0,0 11-30 0 0,1 11-51 0 0,-1-19 24 0 0,-1 1-1 0 0,1-1 0 0 0,0 0 0 0 0,0 1 0 0 0,1-1 0 0 0,0 1 0 0 0,0 0 0 0 0,0-1 0 0 0,0 1 0 0 0,0-1 0 0 0,1 1 0 0 0,0-1 1 0 0,0 1-1 0 0,0-1 0 0 0,1 0 0 0 0,-1 1 0 0 0,1-1 0 0 0,0 0 0 0 0,0 0 0 0 0,1 0 0 0 0,-1 0 0 0 0,1-1 0 0 0,0 1 0 0 0,0-1 0 0 0,0 1 1 0 0,0-1-1 0 0,1 0 0 0 0,-1 0 0 0 0,1 0 0 0 0,0-1 0 0 0,-1 0 0 0 0,1 1 0 0 0,1-1 0 0 0,-1 0 0 0 0,0-1 0 0 0,0 1 0 0 0,4 0 58 0 0,4-3 112 0 0,-1-1 0 0 0,0 0 0 0 0,1-1 0 0 0,-1 0 0 0 0,0-1 0 0 0,0 0 0 0 0,-1-1 0 0 0,1 0 0 0 0,-1-1 0 0 0,0 0 0 0 0,-1 0 0 0 0,1-1 0 0 0,-1-1 0 0 0,0 1 0 0 0,-1-1 0 0 0,0-1 0 0 0,0 1 0 0 0,-1-2 0 0 0,0 1-1 0 0,4-8-111 0 0,-2 6 106 0 0,109-160 790 0 0,-98 137-924 0 0,-1 0 1 0 0,-2-1-1 0 0,-1 0 0 0 0,-1-2 1 0 0,-3 0-1 0 0,-1 0 1 0 0,-1-1-1 0 0,-2 0 0 0 0,-2-1 1 0 0,-2 1-1 0 0,0-34 28 0 0,-3 71 33 0 0,-1 0 0 0 0,1 0 0 0 0,0 0 1 0 0,-1 0-1 0 0,1 0 0 0 0,-1 0 0 0 0,0 0 0 0 0,1 0 0 0 0,-1 0 0 0 0,0 0 0 0 0,1-1 1 0 0,-1 1-1 0 0,0 0 0 0 0,0 0 0 0 0,0 0 0 0 0,0 0 0 0 0,0-1 0 0 0,0 1 1 0 0,-1 0-1 0 0,1 0 0 0 0,0 0 0 0 0,0 0 0 0 0,-1 0 0 0 0,1 0 0 0 0,-1 0 1 0 0,1 0-1 0 0,-1 0 0 0 0,1 0 0 0 0,-1 0 0 0 0,0 0 0 0 0,1 0 0 0 0,-1 0 1 0 0,0 0-1 0 0,0 0 0 0 0,0 1 0 0 0,0-1 0 0 0,0 0 0 0 0,0 1 0 0 0,0-1 0 0 0,0 1 1 0 0,0-1-1 0 0,0 1 0 0 0,0-1 0 0 0,0 1 0 0 0,0-1 0 0 0,0 1 0 0 0,0 0 1 0 0,0 0-1 0 0,-1 0 0 0 0,1 0 0 0 0,0 0 0 0 0,0 0 0 0 0,0 0 0 0 0,0 0 1 0 0,0 0-1 0 0,-1 0 0 0 0,1 1 0 0 0,0-1 0 0 0,-1 1-33 0 0,-9 14 1 0 0,1 0 0 0 0,0 1 0 0 0,2 0 0 0 0,-1 0 0 0 0,2 1 0 0 0,0 1 0 0 0,1-1 1 0 0,1 1-1 0 0,0 1-1 0 0,3-13 10 0 0,-16 67-2 0 0,4 0 1 0 0,2 1-1 0 0,4 1 0 0 0,3-1 0 0 0,4 56-8 0 0,1-113-273 0 0,1 1-1 0 0,1-1 0 0 0,1 0 0 0 0,0 0 0 0 0,2 0 0 0 0,-1 0 1 0 0,2 0-1 0 0,0-1 0 0 0,4 4 274 0 0,-8-17-926 0 0,0-9-13795 0 0,-2 3 10605 0 0</inkml:trace>
  <inkml:trace contextRef="#ctx0" brushRef="#br0" timeOffset="57195.33">8106 5825 13267 0 0,'0'0'1935'0'0,"0"0"-567"0"0,0 0-193 0 0,0 0 3 0 0,0 0-150 0 0,0 0-164 0 0,0 0-90 0 0,0 0-56 0 0,0 0-56 0 0,35 2-71 0 0,111 8-93 0 0,-25-4 244 0 0,-60-2-878 0 0,16 2-1550 0 0,-51-5-2764 0 0,-1-1-3312 0 0,-17 0-3004 0 0</inkml:trace>
  <inkml:trace contextRef="#ctx0" brushRef="#br0" timeOffset="57369.487">8693 6164 13843 0 0,'0'0'1608'0'0,"0"0"-527"0"0,0 0-193 0 0,0 0-160 0 0,0 0-296 0 0,0 0-360 0 0,0 0-288 0 0,0 0-192 0 0,0 0-280 0 0,0 0-489 0 0,0 0-623 0 0,0 0-848 0 0,0 0-1161 0 0,0 0-536 0 0,29 47 784 0 0</inkml:trace>
  <inkml:trace contextRef="#ctx0" brushRef="#br0" timeOffset="57532.285">8750 5678 7898 0 0,'0'0'3208'0'0,"0"0"-2327"0"0,0 0-545 0 0,0 0-312 0 0,0 0-360 0 0,0 0-161 0 0,0 0-375 0 0,0 0-600 0 0,0 0-1513 0 0,0 0-3200 0 0</inkml:trace>
  <inkml:trace contextRef="#ctx0" brushRef="#br0" timeOffset="57753.471">8883 5979 14955 0 0,'0'0'1611'0'0,"0"0"-472"0"0,0 0-247 0 0,0 0-62 0 0,0 0-179 0 0,0 0-251 0 0,0 0-187 0 0,0 0-108 0 0,0 0-59 0 0,0 0-53 0 0,0 0-22 0 0,-6 32-30 0 0,-15 98 4 0 0,20-128 56 0 0,1-1-1 0 0,-1 0 1 0 0,0 0-1 0 0,0 1 1 0 0,1-1-1 0 0,-1 0 1 0 0,1 1-1 0 0,-1-1 1 0 0,1 0-1 0 0,-1 1 1 0 0,1-1-1 0 0,0 1 1 0 0,0-1-1 0 0,0 0 1 0 0,0 1-1 0 0,0-1 1 0 0,0 1-1 0 0,0-1 1 0 0,0 1-1 0 0,1-1 0 0 0,-1 0 1 0 0,0 1-1 0 0,1-1 1 0 0,-1 1-1 0 0,1-1 1 0 0,0 0-1 0 0,-1 0 1 0 0,1 1-1 0 0,0-1 1 0 0,0 0-1 0 0,0 0 1 0 0,0 0-1 0 0,0 0 1 0 0,0 0-1 0 0,0 0 1 0 0,0 0-1 0 0,0 0 1 0 0,1 0-1 0 0,2 0 8 0 0,1 1 106 0 0,0-1-1 0 0,-1 0 1 0 0,1 0 0 0 0,0 0-1 0 0,0-1 1 0 0,-1 0 0 0 0,1 0-1 0 0,0 0 1 0 0,0 0 0 0 0,-1-1-1 0 0,1 0 1 0 0,0 0 0 0 0,-1 0-1 0 0,1-1 1 0 0,0 1 0 0 0,-1-1-1 0 0,0 0 1 0 0,1 0 0 0 0,-1-1-1 0 0,0 1 1 0 0,0-1 0 0 0,-1 0-1 0 0,1 0 1 0 0,0 0 0 0 0,-1-1-1 0 0,0 1 1 0 0,0-1 0 0 0,0 0-1 0 0,0 0 1 0 0,2-4-114 0 0,0 0 131 0 0,-1 0 1 0 0,1-1-1 0 0,-1 0 0 0 0,-1 0 1 0 0,0 0-1 0 0,0 0 0 0 0,-1 0 1 0 0,0-1-1 0 0,0 1 0 0 0,-1-1 1 0 0,0 1-1 0 0,-1-1 0 0 0,-1-3-131 0 0,1 4-529 0 0,-7-57 994 0 0,-3 50-3253 0 0,-8 10-3919 0 0,14 7 149 0 0,1 2-3161 0 0</inkml:trace>
  <inkml:trace contextRef="#ctx0" brushRef="#br0" timeOffset="58089.387">9146 6167 14699 0 0,'0'0'2437'0'0,"0"0"-932"0"0,0 0-420 0 0,0 0-88 0 0,0 0-197 0 0,0 0-185 0 0,0 0-103 0 0,0 0-122 0 0,0 0-64 0 0,0 0-83 0 0,0 0-111 0 0,0 0-88 0 0,18-33-36 0 0,57-101-25 0 0,-37 77-165 0 0,-37 57 111 0 0,1 1 0 0 0,-1-1 0 0 0,0 1-1 0 0,0 0 1 0 0,0-1 0 0 0,1 1 0 0 0,-1 0-1 0 0,0 0 1 0 0,0 0 0 0 0,0 0 0 0 0,0 0 0 0 0,0 0-1 0 0,0 0 1 0 0,-1 0 0 0 0,1 1 0 0 0,0-1-1 0 0,0 0 1 0 0,-1 0 0 0 0,1 1 0 0 0,-1-1-1 0 0,1 0 1 0 0,-1 1 0 0 0,0-1 0 0 0,1 1-1 0 0,-1-1 1 0 0,0 0 0 0 0,0 1 0 0 0,0-1 0 0 0,0 1-1 0 0,0-1 1 0 0,0 1 0 0 0,-1-1 0 0 0,1 0-1 0 0,-1 2 72 0 0,3 7-156 0 0,-2-5 143 0 0,1 0 0 0 0,-1 0 0 0 0,1-1-1 0 0,1 1 1 0 0,-1 0 0 0 0,1 0-1 0 0,-1 0 1 0 0,1-1 0 0 0,1 1 0 0 0,-1-1-1 0 0,1 0 1 0 0,-1 0 0 0 0,1 1-1 0 0,1-2 1 0 0,-1 1 0 0 0,0 0 0 0 0,1-1-1 0 0,0 1 1 0 0,0-1 0 0 0,0 0-1 0 0,0-1 1 0 0,0 1 0 0 0,1-1 0 0 0,-1 1-1 0 0,1-1 1 0 0,-1-1 0 0 0,1 1-1 0 0,0-1 1 0 0,1 1 13 0 0,1 0 174 0 0,-1-1 0 0 0,0 1 0 0 0,1-1-1 0 0,-1-1 1 0 0,1 1 0 0 0,-1-1 0 0 0,1 0 0 0 0,-1-1-1 0 0,0 1 1 0 0,1-1 0 0 0,-1-1 0 0 0,0 1 0 0 0,1-1-1 0 0,-1 0 1 0 0,0 0 0 0 0,0-1 0 0 0,0 0 0 0 0,-1 0 0 0 0,1 0-1 0 0,-1-1 1 0 0,0 0 0 0 0,0 0 0 0 0,0 0 0 0 0,0-1-174 0 0,51-94 921 0 0,-45 62-3474 0 0,-3 1-4282 0 0,-8 24-4980 0 0</inkml:trace>
  <inkml:trace contextRef="#ctx0" brushRef="#br0" timeOffset="63453.54">464 5519 1384 0 0,'0'0'1170'0'0,"0"0"-295"0"0,0 0-107 0 0,0 0 55 0 0,0 0 98 0 0,0 0 67 0 0,0 0 14 0 0,0 0 4 0 0,0 0-9 0 0,0 0-27 0 0,0 0-54 0 0,-5-2-41 0 0,-89-68 6176 0 0,19-31-4684 0 0,-30-132-1872 0 0,69 132-351 0 0,5-2 0 0 0,4-1 1 0 0,5-1-1 0 0,4-1 1 0 0,5-1-1 0 0,1-108-144 0 0,13 191 10 0 0,2-1 0 0 0,0 1 0 0 0,1 0 0 0 0,2 0 0 0 0,0 0 0 0 0,2 1 0 0 0,1 0 0 0 0,0 0 0 0 0,2 1 0 0 0,0 0-1 0 0,2 1 1 0 0,0 0 0 0 0,1 1 0 0 0,1 1 0 0 0,1 0 0 0 0,15-13-10 0 0,-15 18-6 0 0,1 1-1 0 0,0 1 0 0 0,1 1 1 0 0,1 0-1 0 0,0 1 1 0 0,0 1-1 0 0,1 1 1 0 0,0 1-1 0 0,8-2 7 0 0,-100 4 2408 0 0,-62-87-2120 0 0,18 20-160 0 0,52 64-147 0 0,58 49-462 0 0,8-25 468 0 0,1 1 1 0 0,0-1 0 0 0,1 0-1 0 0,1-1 1 0 0,0 1 0 0 0,1-1-1 0 0,1 0 1 0 0,1 0 0 0 0,1 1 12 0 0,8 19 31 0 0,57 141-21 0 0,5 26 2 0 0,-30-77 191 0 0,-36-136 1000 0 0,0-218-530 0 0,2 27-1626 0 0,37 79-7556 0 0,-41 107 1625 0 0,-3 5-4689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6:11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581 770 13371 0 0,'0'0'888'0'0,"0"0"-433"0"0,0 0-306 0 0,0 0-77 0 0,0 0 106 0 0,0 0 194 0 0,0 0 146 0 0,0 0 61 0 0,0 0 8 0 0,0 0-44 0 0,0 0-42 0 0,0 19-73 0 0,1 125 172 0 0,-16 499 385 0 0,13-590-956 0 0,-1 0 1 0 0,-4 0 0 0 0,-1 0 0 0 0,-3-1 0 0 0,-2 0-1 0 0,-13 30-29 0 0,-9-20 154 0 0,34-60-113 0 0,0 0-1 0 0,-1 0 0 0 0,1-1 0 0 0,0 1 0 0 0,-1-1 0 0 0,1 1 1 0 0,-1-1-1 0 0,1 1 0 0 0,-1-1 0 0 0,0 0 0 0 0,0 0 0 0 0,0 0 0 0 0,1 0 1 0 0,-1 0-1 0 0,0 0 0 0 0,0 0 0 0 0,0-1 0 0 0,0 1 0 0 0,-1-1 0 0 0,1 1 1 0 0,0-1-1 0 0,0 0 0 0 0,0 0 0 0 0,0 0 0 0 0,0 0 0 0 0,0 0 1 0 0,0-1-1 0 0,-1 1 0 0 0,1 0 0 0 0,0-1 0 0 0,0 0 0 0 0,-1 0-40 0 0,-1-3 21 0 0,1 1 0 0 0,0-1 0 0 0,0 0-1 0 0,1-1 1 0 0,-1 1 0 0 0,1 0-1 0 0,0-1 1 0 0,0 1 0 0 0,0-1 0 0 0,1 0-1 0 0,-1 1 1 0 0,1-1 0 0 0,0 0 0 0 0,1 0-1 0 0,-1 0 1 0 0,1 0 0 0 0,0 0 0 0 0,0-3-21 0 0,-1-6 1 0 0,0-46-8 0 0,2 0-1 0 0,3 1 1 0 0,2-1 0 0 0,3 1-1 0 0,3 1 1 0 0,2 0 0 0 0,2 1-1 0 0,14-29 8 0 0,8-20-13 0 0,5 3-1 0 0,4 1 1 0 0,4 2-1 0 0,5 3 1 0 0,3 3-1 0 0,14-11 14 0 0,-53 78 16 0 0,2 1 1 0 0,0 0-1 0 0,2 2 0 0 0,0 0 1 0 0,2 2-1 0 0,1 1 0 0 0,0 1 1 0 0,8-3-17 0 0,-33 21-11 0 0,0 1 0 0 0,0-1-1 0 0,0 1 1 0 0,0 0 0 0 0,0-1 0 0 0,0 1 0 0 0,0 0 0 0 0,0 0 0 0 0,0 1 0 0 0,1-1 0 0 0,-1 0 0 0 0,0 1 0 0 0,0-1-1 0 0,1 1 1 0 0,-1 0 0 0 0,1 0 0 0 0,-1 0 0 0 0,0 0 0 0 0,1 0 0 0 0,-1 0 0 0 0,0 1 0 0 0,1-1 0 0 0,-1 1 0 0 0,0-1-1 0 0,0 1 1 0 0,0 0 0 0 0,1 0 0 0 0,-1 0 0 0 0,0 0 0 0 0,0 1 0 0 0,0-1 0 0 0,0 0 0 0 0,-1 1 0 0 0,1-1 0 0 0,0 1-1 0 0,-1 0 1 0 0,1 0 0 0 0,-1-1 0 0 0,1 1 0 0 0,-1 0 0 0 0,1 2 11 0 0,-1 17 6 0 0,0 0 1 0 0,-2 1-1 0 0,-1-1 1 0 0,0 0-1 0 0,-2 0 1 0 0,0 0-1 0 0,-1-1 1 0 0,-1 1-1 0 0,-1-1 0 0 0,-1 0 1 0 0,-1-1-1 0 0,0 0 1 0 0,-2-1-1 0 0,0 1 1 0 0,-1-2-1 0 0,-3 3-6 0 0,9-9-7 0 0,-244 332 254 0 0,245-335-238 0 0,1-4-11 0 0,1 0 0 0 0,-1 0-1 0 0,1 0 1 0 0,0 0 0 0 0,1 0 0 0 0,-1 1 0 0 0,1-1 0 0 0,-1 1 0 0 0,1 0 0 0 0,1-1 0 0 0,-1 1-1 0 0,1 0 1 0 0,0 0 0 0 0,0 0 0 0 0,0 0 0 0 0,1 0 0 0 0,-1 0 0 0 0,1 1 0 0 0,1-1 0 0 0,-1 0-1 0 0,1 0 1 0 0,0 0 0 0 0,0 0 0 0 0,0 0 0 0 0,0 0 0 0 0,1-1 0 0 0,2 5 2 0 0,161 230 1047 0 0,-99-92 273 0 0,-60-134-1168 0 0,0 0 0 0 0,1 0 0 0 0,1-1-1 0 0,0 0 1 0 0,0 0 0 0 0,1 0 0 0 0,1-2 0 0 0,0 1 0 0 0,0-1 0 0 0,3 1-152 0 0,23-2-857 0 0,-3-21-5458 0 0,-24 5 935 0 0,-4 2-5691 0 0</inkml:trace>
  <inkml:trace contextRef="#ctx0" brushRef="#br0" timeOffset="252.336">1479 1565 10706 0 0,'0'0'2817'0'0,"0"0"-2513"0"0,0 0 40 0 0,0 0 24 0 0,0 0 96 0 0,0 0-40 0 0,0 0-120 0 0,0 0-88 0 0,-33 188-128 0 0,33-177-128 0 0,2 0-96 0 0,1-3-176 0 0,5-5-400 0 0,-3 1-416 0 0,-1-4-768 0 0,1 0-961 0 0,-1 0-1216 0 0,-2-4-808 0 0</inkml:trace>
  <inkml:trace contextRef="#ctx0" brushRef="#br0" timeOffset="504.539">1219 1098 14051 0 0,'0'0'2216'0'0,"0"0"-1295"0"0,0 0-417 0 0,0 0-304 0 0,0 0-328 0 0,0 0-568 0 0,0 0-657 0 0,0 0-239 0 0,0 0-432 0 0,0 0-1137 0 0,0 0-5777 0 0</inkml:trace>
  <inkml:trace contextRef="#ctx0" brushRef="#br0" timeOffset="1752.902">1930 1289 13019 0 0,'0'0'1289'0'0,"0"0"0"0"0,0 0-36 0 0,0 0-79 0 0,0 0-199 0 0,0 0-246 0 0,0 0-187 0 0,0 0-182 0 0,0 0-163 0 0,0 0-81 0 0,0 0-67 0 0,0 0-26 0 0,-26 35 4 0 0,-77 109-10 0 0,59-61 1 0 0,39-67-70 0 0,1 1 0 0 0,0 0 1 0 0,1 0-1 0 0,1 0 1 0 0,0 0-1 0 0,2 1 1 0 0,0-1-1 0 0,2 12 52 0 0,-1-27 21 0 0,1-1 0 0 0,-1 0 0 0 0,1 0 0 0 0,0 0 0 0 0,0 0 0 0 0,-1 0 0 0 0,1 0 0 0 0,0 0 0 0 0,0-1 0 0 0,0 1 0 0 0,0-1 0 0 0,0 1 0 0 0,0-1-1 0 0,0 0 1 0 0,0 0 0 0 0,0 0 0 0 0,0 0 0 0 0,0 0 0 0 0,0 0 0 0 0,0 0 0 0 0,0-1 0 0 0,0 1 0 0 0,0-1 0 0 0,-1 1 0 0 0,1-1 0 0 0,0 0 0 0 0,0 0 0 0 0,0 0-1 0 0,-1 0 1 0 0,1 0 0 0 0,0 0 0 0 0,-1 0 0 0 0,1-1-21 0 0,59-61 818 0 0,30-53-179 0 0,-79 97-573 0 0,1-1 1 0 0,1 2-1 0 0,0 0 1 0 0,1 1-1 0 0,2 1 1 0 0,-1 0-1 0 0,2 1 1 0 0,0 0-1 0 0,4 0-66 0 0,-21 14-4 0 0,0 0-1 0 0,1 0 0 0 0,-1 1 1 0 0,1-1-1 0 0,-1 0 0 0 0,1 1 1 0 0,-1-1-1 0 0,1 1 1 0 0,0 0-1 0 0,-1 0 0 0 0,1-1 1 0 0,0 1-1 0 0,-1 0 0 0 0,1 0 1 0 0,0 0-1 0 0,-1 1 0 0 0,1-1 1 0 0,-1 0-1 0 0,1 1 1 0 0,0-1-1 0 0,-1 1 0 0 0,1-1 1 0 0,-1 1-1 0 0,1 0 0 0 0,-1 0 1 0 0,0-1-1 0 0,1 1 0 0 0,-1 0 1 0 0,0 0-1 0 0,1 1 0 0 0,-1-1 1 0 0,0 0-1 0 0,0 0 1 0 0,0 0-1 0 0,0 1 0 0 0,0-1 1 0 0,0 1-1 0 0,-1-1 0 0 0,1 1 1 0 0,0-1-1 0 0,-1 1 0 0 0,1 0 5 0 0,20 75 25 0 0,-19-66-1 0 0,6 42-2 0 0,-3 0 0 0 0,-3 1 0 0 0,-1-1 0 0 0,-6 36-22 0 0,4-54-35 0 0,-2 1 0 0 0,-1-1 0 0 0,-2 0 0 0 0,-1-1 0 0 0,-2 1 0 0 0,-1-2 0 0 0,-2 1 0 0 0,-1-1 0 0 0,-2-1 0 0 0,-1 0 1 0 0,-6 6 34 0 0,-6-12 38 0 0,28-49-143 0 0,3 8 73 0 0,1 0-1 0 0,0 0 1 0 0,1 0 0 0 0,1 1-1 0 0,0 0 1 0 0,1 0 0 0 0,0 0-1 0 0,7-8 33 0 0,8-16 24 0 0,251-551-2403 0 0,-237 471 2432 0 0,-52 123 126 0 0,10 4-103 0 0,1 0-1 0 0,0 0 1 0 0,1 0-1 0 0,0 1 1 0 0,1-1-1 0 0,0 1 1 0 0,0 0 0 0 0,1 0-1 0 0,0 0 1 0 0,1 0-1 0 0,0 0 1 0 0,1 0-1 0 0,0 1 1 0 0,0-1 0 0 0,2 6-76 0 0,28 50 329 0 0,-25-49-290 0 0,0 0-1 0 0,1 0 1 0 0,1-1 0 0 0,1 0-1 0 0,0 0 1 0 0,1-1 0 0 0,10 13-39 0 0,-16-26 30 0 0,0 0 0 0 0,0 0 0 0 0,-1-1 0 0 0,1 1 1 0 0,0-1-1 0 0,0 0 0 0 0,1 0 0 0 0,-1 0 0 0 0,0 0 0 0 0,0 0 0 0 0,0-1 1 0 0,1 1-1 0 0,-1-1 0 0 0,0 0 0 0 0,1 0 0 0 0,-1 0 0 0 0,0-1 1 0 0,0 1-1 0 0,1-1 0 0 0,-1 0 0 0 0,0 0 0 0 0,0 0 0 0 0,0 0 0 0 0,0 0 1 0 0,0-1-1 0 0,0 1 0 0 0,0-1 0 0 0,0 0 0 0 0,-1 0 0 0 0,1 0 1 0 0,-1 0-1 0 0,1 0 0 0 0,-1-1 0 0 0,0 1 0 0 0,0-1 0 0 0,1 0-30 0 0,156-169 801 0 0,-59 56-616 0 0,42-23-58 0 0,-98 102-102 0 0,-21 76-467 0 0,-23-37 472 0 0,1 0 0 0 0,-1-1 0 0 0,0 1-1 0 0,0-1 1 0 0,0 1 0 0 0,-1 0-1 0 0,1-1 1 0 0,0 1 0 0 0,-1-1 0 0 0,1 1-1 0 0,-1-1 1 0 0,1 1 0 0 0,-1-1-1 0 0,0 1 1 0 0,1-1 0 0 0,-1 1 0 0 0,0-1-1 0 0,0 0 1 0 0,0 1 0 0 0,0-1-1 0 0,0 0 1 0 0,0 0 0 0 0,-1 0 0 0 0,1 0-1 0 0,0 0 1 0 0,0 0 0 0 0,-1 0-1 0 0,1-1 1 0 0,-1 1 0 0 0,1 0 0 0 0,-1-1-1 0 0,1 1 1 0 0,-1-1 0 0 0,1 1-1 0 0,-1-1 1 0 0,1 0 0 0 0,-2 1-30 0 0,-1 0-13 0 0,-124 77 181 0 0,121-73-179 0 0,0 1 0 0 0,0 0 0 0 0,1 0 0 0 0,0 0 0 0 0,0 1-1 0 0,1-1 1 0 0,0 1 0 0 0,0 1 0 0 0,0-1 0 0 0,1 1-1 0 0,0 0 1 0 0,1 0 0 0 0,-1 0 0 0 0,2 0 0 0 0,-1 1 0 0 0,1-1-1 0 0,0 1 1 0 0,1-1 0 0 0,0 1 0 0 0,1 0 0 0 0,0 8 11 0 0,0-13-13 0 0,0 0 1 0 0,0 1 0 0 0,1-1 0 0 0,-1 0 0 0 0,1 1-1 0 0,1-1 1 0 0,-1 0 0 0 0,0 0 0 0 0,1 0 0 0 0,0 0 0 0 0,0 0-1 0 0,0 0 1 0 0,0-1 0 0 0,1 1 0 0 0,0-1 0 0 0,-1 1-1 0 0,1-1 1 0 0,0 0 0 0 0,1 0 0 0 0,-1 0 0 0 0,0-1-1 0 0,1 1 1 0 0,0-1 0 0 0,-1 0 0 0 0,1 0 0 0 0,0 0-1 0 0,0 0 1 0 0,0-1 0 0 0,1 1 0 0 0,-1-1 0 0 0,0 0-1 0 0,0 0 1 0 0,1-1 0 0 0,-1 0 12 0 0,11 2 39 0 0,1-1 0 0 0,-1 0-1 0 0,0-1 1 0 0,0-1 0 0 0,0-1 0 0 0,1 0 0 0 0,-1-1-1 0 0,-1 0 1 0 0,1-2 0 0 0,0 1 0 0 0,-1-2-1 0 0,0 0 1 0 0,0 0 0 0 0,-1-2 0 0 0,8-4-39 0 0,16-14 235 0 0,-1-1 1 0 0,-1-2 0 0 0,-1-1-1 0 0,18-24-235 0 0,-13 15 68 0 0,-2-3 1 0 0,-2 0-1 0 0,-2-3 0 0 0,-2 0 0 0 0,-2-2 0 0 0,-2-1 1 0 0,13-33-69 0 0,-32 61-54 0 0,-1 1 0 0 0,-1-1 0 0 0,-1 0 0 0 0,0-1 1 0 0,-2 1-1 0 0,0-1 0 0 0,-1 0 0 0 0,-2 1 0 0 0,0-1 0 0 0,-1 0 1 0 0,-2-8 53 0 0,2 23-40 0 0,0-1 1 0 0,-1 0 0 0 0,0 1 0 0 0,0-1 0 0 0,-1 1 0 0 0,0 0 0 0 0,0 0 0 0 0,0 0-1 0 0,-1 0 1 0 0,0 0 0 0 0,0 1 0 0 0,0 0 0 0 0,-1 0 0 0 0,1 0 0 0 0,-1 0-1 0 0,-1 1 1 0 0,1-1 0 0 0,-1 1 0 0 0,1 1 0 0 0,-1-1 0 0 0,0 1 0 0 0,0 0 0 0 0,-1 1-1 0 0,1-1 1 0 0,-1 1 0 0 0,1 0 0 0 0,-1 1 0 0 0,0-1 0 0 0,1 2 0 0 0,-1-1 0 0 0,0 1-1 0 0,0-1 1 0 0,0 2 0 0 0,1-1 0 0 0,-1 1 0 0 0,0 0 0 0 0,0 1 0 0 0,1-1 0 0 0,-1 1-1 0 0,1 1 1 0 0,-1-1 39 0 0,-10 9-28 0 0,0 0 0 0 0,0 1 0 0 0,2 0 0 0 0,-1 2 0 0 0,2 0 1 0 0,0 0-1 0 0,0 1 0 0 0,1 1 0 0 0,1 0 0 0 0,1 1 0 0 0,1 0 0 0 0,0 1 0 0 0,1 0 0 0 0,0 1 0 0 0,2-1 0 0 0,0 1 0 0 0,2 1 0 0 0,0-1 0 0 0,1 1 0 0 0,1 0 0 0 0,0 0 0 0 0,2 1 0 0 0,0 9 28 0 0,1-16 19 0 0,0 0 1 0 0,1 1-1 0 0,0-1 0 0 0,2 0 0 0 0,-1 0 0 0 0,2-1 0 0 0,-1 1 0 0 0,2 0 0 0 0,0-1 0 0 0,1 0 0 0 0,0 0 0 0 0,1-1 0 0 0,0 0 0 0 0,1 0 0 0 0,0 0 0 0 0,1-1 0 0 0,0-1 0 0 0,1 1 1 0 0,0-1-1 0 0,1-1 0 0 0,0 0 0 0 0,0-1 0 0 0,1 0 0 0 0,7 4-19 0 0,-1-4-17 0 0,1-1 0 0 0,0 0 0 0 0,0-1 0 0 0,0-1 0 0 0,1-1 0 0 0,-1-1 0 0 0,1-1 0 0 0,18 0 17 0 0,-4-22-1767 0 0,-29 7-1641 0 0,-3-1-3697 0 0,-2 10-4131 0 0</inkml:trace>
  <inkml:trace contextRef="#ctx0" brushRef="#br0" timeOffset="2005.962">2467 855 18316 0 0,'0'0'1360'0'0,"0"0"-264"0"0,0 0-215 0 0,0 0-161 0 0,0 0-112 0 0,0 0-168 0 0,0 0-160 0 0,0 0-144 0 0,0 0-248 0 0,0 0-288 0 0,0 0-288 0 0,0 0-504 0 0,0 0-913 0 0,0 0-2104 0 0,35-19-8241 0 0</inkml:trace>
  <inkml:trace contextRef="#ctx0" brushRef="#br0" timeOffset="2419.652">1249 1171 13883 0 0,'0'0'1754'0'0,"0"0"-119"0"0,0 0-175 0 0,0 0-241 0 0,0 0-306 0 0,0 0-302 0 0,0 0-244 0 0,0 0-186 0 0,0 0-205 0 0,0 0-160 0 0,0 0-52 0 0,0 0 0 0 0,0 0 55 0 0,0 6 51 0 0,18 44-1527 0 0,-13-46 938 0 0,12 9-5958 0 0,-8-12-4102 0 0</inkml:trace>
  <inkml:trace contextRef="#ctx0" brushRef="#br0" timeOffset="3521.306">4621 527 9426 0 0,'0'0'1468'0'0,"0"0"41"0"0,0 0-38 0 0,0 0-107 0 0,0 0-173 0 0,0 0-214 0 0,0 0-196 0 0,0 0-224 0 0,0 0-181 0 0,0 0-163 0 0,0 0-121 0 0,0 0-32 0 0,0 4 19 0 0,34 144 1315 0 0,-7 29-721 0 0,-7 1 0 0 0,-9 0 0 0 0,-9 112-673 0 0,-2-289 44 0 0,0-1 19 0 0,0 0 70 0 0,0 0 62 0 0,3-9 174 0 0,23-31-364 0 0,0 2-1 0 0,3 0 1 0 0,1 2-1 0 0,2 1 1 0 0,1 1-1 0 0,2 3 1 0 0,1 0-1 0 0,2 2-4 0 0,-13 7-7 0 0,-16 15-4 0 0,-1-2-14 0 0,1-1 0 0 0,1 2 1 0 0,-1-1-1 0 0,1 2 0 0 0,1-1 0 0 0,-1 1 0 0 0,1 1 0 0 0,1 0 0 0 0,-1 0 0 0 0,1 1 0 0 0,0 1 0 0 0,0 0 0 0 0,0 0 0 0 0,1 1 0 0 0,-1 1 0 0 0,1 0 0 0 0,0 1 0 0 0,12 0 25 0 0,-21 5-5 0 0,1-1 1 0 0,-1 1-1 0 0,-1 0 0 0 0,1 0 0 0 0,0 1 0 0 0,-1-1 0 0 0,0 1 0 0 0,0-1 0 0 0,0 1 0 0 0,-1 0 1 0 0,0 0-1 0 0,1 0 0 0 0,-2 1 0 0 0,1-1 0 0 0,-1 0 0 0 0,0 1 0 0 0,0-1 0 0 0,0 1 0 0 0,-1-1 1 0 0,1 1-1 0 0,-2-1 0 0 0,1 1 0 0 0,0 0 0 0 0,-1-1 0 0 0,0 1 0 0 0,-1-1 0 0 0,-1 5 5 0 0,3-8 7 0 0,-4 14 23 0 0,0 0 0 0 0,-2-1 0 0 0,0 1 0 0 0,0-1 0 0 0,-2-1 0 0 0,1 1 0 0 0,-2-1 0 0 0,0-1 0 0 0,-1 1 0 0 0,0-2-1 0 0,-1 1 1 0 0,0-1 0 0 0,-1-1-30 0 0,-6 9-14 0 0,0-1-1 0 0,-1-1 0 0 0,-1-1 0 0 0,-1 0 1 0 0,0-2-1 0 0,-1 0 0 0 0,0-1 0 0 0,-1-2 0 0 0,-1 0 1 0 0,0-1-1 0 0,-1-2 0 0 0,0 0 0 0 0,0-2 1 0 0,-15 2 14 0 0,39-9-38 0 0,-61-1-1044 0 0,40-31-3788 0 0,24 1-3897 0 0,1 23 116 0 0</inkml:trace>
  <inkml:trace contextRef="#ctx0" brushRef="#br0" timeOffset="3789.971">5696 976 13459 0 0,'0'0'988'0'0,"0"0"-84"0"0,0 0-2 0 0,0 0 133 0 0,0 0 29 0 0,-24 32-108 0 0,-74 101-186 0 0,52-48 116 0 0,43-80-858 0 0,1 1 0 0 0,1-1 0 0 0,-1 1 0 0 0,1-1 0 0 0,0 1-1 0 0,0 0 1 0 0,0 0 0 0 0,1-1 0 0 0,0 1 0 0 0,0 0-1 0 0,1 0 1 0 0,0-1 0 0 0,0 1 0 0 0,0 0 0 0 0,0-1-1 0 0,1 1 1 0 0,0-1 0 0 0,0 0 0 0 0,0 1 0 0 0,1-1-1 0 0,0 0 1 0 0,0 0 0 0 0,0-1 0 0 0,1 1 0 0 0,-1-1-1 0 0,1 1 1 0 0,0-1 0 0 0,1 0 0 0 0,-1-1 0 0 0,1 1-1 0 0,-1-1 1 0 0,1 0 0 0 0,0 0 0 0 0,0 0 0 0 0,0 0-1 0 0,1-1 1 0 0,-1 0 0 0 0,1 0 0 0 0,-1-1 0 0 0,5 1-28 0 0,-4-1 95 0 0,0 0 0 0 0,0 0 0 0 0,0-1 1 0 0,1 0-1 0 0,-1 0 0 0 0,0-1 1 0 0,0 0-1 0 0,0 0 0 0 0,0 0 0 0 0,0 0 1 0 0,0-1-1 0 0,-1 0 0 0 0,1-1 0 0 0,0 1 1 0 0,-1-1-1 0 0,0 0 0 0 0,0 0 0 0 0,1-1 1 0 0,-2 0-1 0 0,1 1 0 0 0,0-2 0 0 0,-1 1 1 0 0,0 0-1 0 0,0-1 0 0 0,0 0 0 0 0,-1 0 1 0 0,1 0-1 0 0,-1-1-95 0 0,1-3-10 0 0,0-1-1 0 0,-1 1 1 0 0,-1 0-1 0 0,0-1 1 0 0,0 1 0 0 0,-1-1-1 0 0,0 0 1 0 0,0 1-1 0 0,-1-1 1 0 0,-1 0 0 0 0,1 0-1 0 0,-2 1 1 0 0,1-1-1 0 0,-1 1 1 0 0,-1-1 0 0 0,0 1-1 0 0,0 0 1 0 0,-1 0-1 0 0,-3-6 11 0 0,3 6-620 0 0,-1 1 0 0 0,0 0 0 0 0,0 0 0 0 0,-1 0-1 0 0,0 1 1 0 0,0 0 0 0 0,-1 0 0 0 0,0 0-1 0 0,0 1 1 0 0,0 0 0 0 0,-1 1 0 0 0,0-1 0 0 0,-2 0 620 0 0,-14-2-9346 0 0,15 8 2208 0 0</inkml:trace>
  <inkml:trace contextRef="#ctx0" brushRef="#br0" timeOffset="4274.075">6122 1039 9794 0 0,'0'0'1512'0'0,"0"0"-483"0"0,0 0-261 0 0,0 0-56 0 0,0 0-27 0 0,0 0-38 0 0,0 0-52 0 0,0 0-76 0 0,0 0-96 0 0,0 0-127 0 0,0 0-102 0 0,-28 34-79 0 0,-85 107-59 0 0,81-82-26 0 0,33-50-33 0 0,-1-6 30 0 0,1-1 0 0 0,-1 1 0 0 0,0 0 0 0 0,1-1 0 0 0,-1 1 0 0 0,1 0 0 0 0,0-1 0 0 0,0 1 0 0 0,0-1 0 0 0,0 1 0 0 0,1-1 0 0 0,-1 1 0 0 0,1-1 0 0 0,-1 0 0 0 0,1 0 0 0 0,0 0 0 0 0,0 0 0 0 0,0 0 0 0 0,0 0 0 0 0,0 0 0 0 0,0-1 0 0 0,0 1 0 0 0,1-1 0 0 0,-1 1 0 0 0,0-1 0 0 0,1 0 0 0 0,-1 0 0 0 0,1 0 0 0 0,0 0 1 0 0,-1-1-1 0 0,1 1 0 0 0,0-1 0 0 0,-1 1 0 0 0,1-1 0 0 0,0 0 0 0 0,0 0 0 0 0,-1 0 0 0 0,2-1-27 0 0,5 1 256 0 0,1 0 0 0 0,-1-1 1 0 0,1 0-1 0 0,-1-1 0 0 0,1 0 1 0 0,-1 0-1 0 0,0-1 0 0 0,0-1 1 0 0,0 1-1 0 0,6-5-256 0 0,3-6 297 0 0,0 0 0 0 0,-2-1 0 0 0,0-1 0 0 0,0 0 0 0 0,-2-2 0 0 0,0 1 0 0 0,-1-2 0 0 0,-1 0 0 0 0,0 0 0 0 0,-2-1 0 0 0,8-20-297 0 0,8-10 100 0 0,-7 19-133 0 0,-2 0 0 0 0,-1-2 0 0 0,-2 0 0 0 0,-1 0 1 0 0,-1-2-1 0 0,-2 1 0 0 0,-2-1 0 0 0,-1-1 0 0 0,-1 1 0 0 0,-3-1 0 0 0,0 0 0 0 0,-3 0 0 0 0,-2-18 33 0 0,3 49-33 0 0,-1 0-1 0 0,-1-1 1 0 0,1 1 0 0 0,-1 0-1 0 0,0 0 1 0 0,0 0 0 0 0,0 0-1 0 0,-1 0 1 0 0,0 0-1 0 0,0 0 1 0 0,0 0 0 0 0,-1 1-1 0 0,1-1 1 0 0,-1 1 0 0 0,0-1-1 0 0,0 1 1 0 0,-1 0-1 0 0,1 0 1 0 0,-1 1 0 0 0,0-1-1 0 0,0 1 1 0 0,0 0 0 0 0,0 0-1 0 0,-1 0 1 0 0,1 0-1 0 0,-1 1 1 0 0,0 0 0 0 0,0 0-1 0 0,0 0 1 0 0,0 1 0 0 0,0-1-1 0 0,0 1 1 0 0,0 0-1 0 0,0 1 1 0 0,0-1 0 0 0,-1 1-1 0 0,1 0 1 0 0,0 0 0 0 0,0 1-1 0 0,-1 0 1 0 0,1-1-1 0 0,0 2 1 0 0,-4 0 33 0 0,-7 9-53 0 0,0 0 0 0 0,1 1 1 0 0,0 1-1 0 0,0 0 0 0 0,2 1 0 0 0,0 1 0 0 0,0 0 0 0 0,1 0 1 0 0,1 1-1 0 0,1 1 0 0 0,0 0 0 0 0,1 0 0 0 0,-5 16 53 0 0,7-15-40 0 0,0 0 0 0 0,2 1 0 0 0,0 0 0 0 0,1 1 0 0 0,1-1 0 0 0,0 1 0 0 0,2-1-1 0 0,0 1 1 0 0,2 0 0 0 0,0-1 0 0 0,1 1 0 0 0,1-1 0 0 0,0 1 0 0 0,2-1 0 0 0,0 0 0 0 0,1-1-1 0 0,1 1 1 0 0,1-1 0 0 0,1 0 0 0 0,0-1 0 0 0,1 0 0 0 0,1-1 0 0 0,0 0 0 0 0,2 0 0 0 0,-1-1 0 0 0,2-1-1 0 0,14 12 41 0 0,-21-20-174 0 0,1 0 0 0 0,0-1 0 0 0,0 0-1 0 0,0-1 1 0 0,0 0 0 0 0,1 0-1 0 0,0-1 1 0 0,-1 0 0 0 0,1 0-1 0 0,0-1 1 0 0,1 0 0 0 0,-1-1-1 0 0,3 1 175 0 0,33 1-3449 0 0,-2-3-3380 0 0,-42 0 6695 0 0,13 0-7884 0 0</inkml:trace>
  <inkml:trace contextRef="#ctx0" brushRef="#br0" timeOffset="5409.026">6670 987 5681 0 0,'0'0'2183'0'0,"0"0"-1153"0"0,0 0-254 0 0,0 0 94 0 0,0 0 56 0 0,0 0-5 0 0,0 0-77 0 0,0 0-81 0 0,0 0-103 0 0,0 0-112 0 0,-3 32-63 0 0,-11 95-18 0 0,22-84 348 0 0,-3-42-556 0 0,-2 1-71 0 0,1 0 1 0 0,-1-1-1 0 0,1 1 0 0 0,-1-1 1 0 0,1 0-1 0 0,-1 0 1 0 0,1-1-1 0 0,0 1 0 0 0,-1-1 1 0 0,1 0-1 0 0,0 0 1 0 0,0 0-1 0 0,-1 0 1 0 0,1 0-1 0 0,0-1 0 0 0,-1 0 1 0 0,1 0-1 0 0,-1 0 1 0 0,1 0-1 0 0,-1 0 0 0 0,1-1 1 0 0,-1 0-1 0 0,0 1 1 0 0,0-1-1 0 0,0-1 0 0 0,0 1 1 0 0,0 0-1 0 0,0-1 1 0 0,0 1-1 0 0,-1-1-188 0 0,72-97 1584 0 0,-60 76-1367 0 0,84-140 55 0 0,-67 120-446 0 0,-30 43 44 0 0,-1 1-78 0 0,0 15-1107 0 0,-2 39 1221 0 0,1-41 76 0 0,0 1-1 0 0,0 0 1 0 0,1-1 0 0 0,1 1 0 0 0,0 0-1 0 0,1-1 1 0 0,1 1 0 0 0,0-1 0 0 0,1 1-1 0 0,0-1 1 0 0,1-1 0 0 0,4 8 18 0 0,39 61 84 0 0,-42-86 2584 0 0,-3-35-2408 0 0,-3 38-127 0 0,0 2-153 0 0,0 0 4 0 0,0 0-15 0 0,0 0-10 0 0,0 0 10 0 0,0 0-6 0 0,0 0-2 0 0,0 0 4 0 0,0 0-5 0 0,0 0-7 0 0,0 0 1 0 0,0 0 4 0 0,0 0 6 0 0,0 0 16 0 0,0 0 4 0 0,0 0 4 0 0,0 0 16 0 0,0 0 11 0 0,0 0 16 0 0,0 0-33 0 0,0 0-2 0 0,0 0-18 0 0,0 0 23 0 0,0 0-10 0 0,0 0 2 0 0,0 0 10 0 0,0 0-6 0 0,0 0 15 0 0,0 0 19 0 0,0 0-31 0 0,0 0-4 0 0,1 32-348 0 0,17 20 602 0 0,12 66 88 0 0,-16-48-245 0 0,-3 1-1 0 0,-2-1 1 0 0,-4 2 0 0 0,-4-1 0 0 0,-5 58-93 0 0,3-110 4 0 0,-2 0 0 0 0,0-1 0 0 0,0 1-1 0 0,-2-1 1 0 0,0 1 0 0 0,-2-1 0 0 0,0-1 0 0 0,0 0 0 0 0,-2 0 0 0 0,0 0 0 0 0,-1-1 0 0 0,-1 0 0 0 0,0-1-1 0 0,-1 0 1 0 0,-1-1 0 0 0,0-1 0 0 0,-1 1 0 0 0,0-2 0 0 0,-1 0 0 0 0,0-1 0 0 0,-1-1 0 0 0,0 0-1 0 0,-1-1 1 0 0,-3 0-4 0 0,18-8 6 0 0,-1 0 0 0 0,0 0-1 0 0,1 0 1 0 0,-1-1 0 0 0,0 1-1 0 0,0-1 1 0 0,0 0 0 0 0,1 1 0 0 0,-1-1-1 0 0,0-1 1 0 0,0 1 0 0 0,0 0-1 0 0,1-1 1 0 0,-1 0 0 0 0,0 1-1 0 0,0-1 1 0 0,1 0 0 0 0,-1 0 0 0 0,1 0-1 0 0,-1-1 1 0 0,1 1 0 0 0,-1-1-1 0 0,1 1 1 0 0,0-1 0 0 0,0 0-1 0 0,-1 0 1 0 0,1 0 0 0 0,1 0 0 0 0,-1 0-1 0 0,0-1 1 0 0,0 1 0 0 0,1 0-1 0 0,0-1 1 0 0,-1 1 0 0 0,1-1-1 0 0,0 0-5 0 0,-19-103 125 0 0,18 61-165 0 0,3 1-1 0 0,1 0 1 0 0,3 0 0 0 0,1 0 0 0 0,3 0 0 0 0,1 1 0 0 0,2 1-1 0 0,2 0 1 0 0,1 0 0 0 0,3 2 0 0 0,1 0 0 0 0,2 1 0 0 0,2 1-1 0 0,1 1 1 0 0,2 1 0 0 0,1 1 0 0 0,2 1 0 0 0,31-27 40 0 0,-32 39-59 0 0,1 1 1 0 0,1 1 0 0 0,0 2-1 0 0,1 0 1 0 0,1 3-1 0 0,1 0 1 0 0,1 2 0 0 0,-1 2-1 0 0,2 1 1 0 0,27-4 58 0 0,55 3-1384 0 0,-79 13-2035 0 0,-3 3-4333 0 0,-21-2-3852 0 0</inkml:trace>
  <inkml:trace contextRef="#ctx0" brushRef="#br0" timeOffset="11952.015">680 3572 6569 0 0,'0'0'459'0'0,"0"0"-474"0"0,0 0-101 0 0,0 0 195 0 0,0 0 360 0 0,-15 37 277 0 0,-48 119 156 0 0,34-17 857 0 0,25-113-1547 0 0,2-1 0 0 0,0 1 0 0 0,2 0 0 0 0,1 0 0 0 0,1 0 0 0 0,2 0 0 0 0,0-1 0 0 0,1 0 1 0 0,2 0-1 0 0,1 0 0 0 0,1 1-182 0 0,-6-20 105 0 0,0 0 1 0 0,1-1 0 0 0,-1 1-1 0 0,1-1 1 0 0,1 0-1 0 0,-1 0 1 0 0,1 0 0 0 0,-1-1-1 0 0,2 1 1 0 0,-1-1 0 0 0,0 0-1 0 0,1-1 1 0 0,-1 1 0 0 0,1-1-1 0 0,0 0 1 0 0,0-1-1 0 0,1 1 1 0 0,-1-1 0 0 0,0 0-1 0 0,1-1 1 0 0,-1 0 0 0 0,1 0-1 0 0,0 0 1 0 0,-1-1-1 0 0,1 0 1 0 0,0 0 0 0 0,-1 0-1 0 0,1-1 1 0 0,-1 0 0 0 0,1-1-1 0 0,-1 1 1 0 0,1-1-1 0 0,-1 0 1 0 0,0-1 0 0 0,0 0-1 0 0,0 0 1 0 0,0 0 0 0 0,0 0-1 0 0,3-4-105 0 0,11-11 287 0 0,-1-1 0 0 0,0-1-1 0 0,-2-1 1 0 0,0 0 0 0 0,-1-1 0 0 0,-2-1-1 0 0,0 0 1 0 0,-1-1 0 0 0,-2 0 0 0 0,0-1-1 0 0,5-20-286 0 0,-9 19 54 0 0,-2-1 0 0 0,0 0 0 0 0,-2 1 0 0 0,0-1 0 0 0,-2 0 0 0 0,-1 0 0 0 0,-2-7-54 0 0,1 24-69 0 0,0 0 0 0 0,-1-1 1 0 0,-1 1-1 0 0,1 0 0 0 0,-1 0 1 0 0,-1 0-1 0 0,0 1 0 0 0,0-1 1 0 0,-1 1-1 0 0,0 0 1 0 0,-1 0-1 0 0,0 0 0 0 0,0 1 1 0 0,-1 0-1 0 0,0 0 0 0 0,-1 1 1 0 0,1 0-1 0 0,-1 0 0 0 0,-1 1 1 0 0,1 0-1 0 0,-1 0 0 0 0,0 1 1 0 0,0 0-1 0 0,-1 1 0 0 0,1 0 1 0 0,-1 0-1 0 0,0 1 0 0 0,0 0 1 0 0,-1 1-1 0 0,1 0 1 0 0,0 1-1 0 0,-1 0 0 0 0,1 1 1 0 0,-1 0-1 0 0,1 0 0 0 0,0 1 1 0 0,-1 0-1 0 0,1 1 0 0 0,0 0 1 0 0,0 1-1 0 0,0 0 0 0 0,0 1 1 0 0,0 0-1 0 0,-1 1 69 0 0,-6 4-148 0 0,0 0 0 0 0,1 1-1 0 0,0 1 1 0 0,1 1 0 0 0,1 0 0 0 0,-1 0 0 0 0,2 2-1 0 0,-2 1 149 0 0,14-13-96 0 0,14-4 222 0 0,86-72 1948 0 0,249-277-579 0 0,-295 292-1119 0 0,-1-2 0 0 0,-4-3 0 0 0,35-60-376 0 0,-45 68 693 0 0,-37 55-521 0 0,-1 1-58 0 0,0 0-104 0 0,25 304-352 0 0,-2-80 329 0 0,10-1 0 0 0,53 183 13 0 0,-58-299 9 0 0,-5 2 0 0 0,-4 1-1 0 0,-6 0 1 0 0,0 104-9 0 0,-12-196 86 0 0,-1 0 0 0 0,-1 0-1 0 0,-1 0 1 0 0,-1 0 0 0 0,0-1 0 0 0,-1 1 0 0 0,-1-1 0 0 0,-1 0 0 0 0,0 0-1 0 0,-1-1 1 0 0,-1 1 0 0 0,0-2 0 0 0,-2 1 0 0 0,1-1 0 0 0,-2-1 0 0 0,-1 1-86 0 0,10-12 40 0 0,-1-1 0 0 0,1 1 0 0 0,-1-1 0 0 0,0 0 0 0 0,1 0 0 0 0,-1-1 0 0 0,0 1 0 0 0,0 0 0 0 0,-1-1 0 0 0,1 0 0 0 0,0 0 0 0 0,0 0 0 0 0,-1 0 0 0 0,1 0 0 0 0,0-1 0 0 0,-1 1 0 0 0,1-1 0 0 0,-1 0 0 0 0,1 0 0 0 0,0 0 0 0 0,-1-1 0 0 0,1 1 0 0 0,-1-1 0 0 0,1 0 0 0 0,0 0 0 0 0,-1 0 0 0 0,1 0 0 0 0,0 0 0 0 0,0-1 0 0 0,0 1 0 0 0,0-1 0 0 0,0 0 0 0 0,0 0 0 0 0,1 0 0 0 0,-1 0 0 0 0,1-1 0 0 0,-1 1 0 0 0,1-1 0 0 0,0 0 0 0 0,0 1 0 0 0,0-1 0 0 0,0 0 0 0 0,1 0 0 0 0,-2-3-40 0 0,-8-19-57 0 0,1 0 0 0 0,1-1 0 0 0,1 0 0 0 0,2 0 0 0 0,1-1 0 0 0,0 1 1 0 0,2-1-1 0 0,2 0 0 0 0,0 0 0 0 0,2 0 0 0 0,2-14 57 0 0,-3 28-28 0 0,3-43-448 0 0,3 1 0 0 0,2-1-1 0 0,3 1 1 0 0,1 1-1 0 0,4 0 1 0 0,17-41 476 0 0,83-167-8728 0 0,-86 206 2749 0 0,-10 19-498 0 0</inkml:trace>
  <inkml:trace contextRef="#ctx0" brushRef="#br0" timeOffset="12749.001">2554 4205 7442 0 0,'0'0'1113'0'0,"0"0"-619"0"0,0 0-180 0 0,0 0 221 0 0,0 0 399 0 0,0 0 381 0 0,0 0 196 0 0,0 0-4 0 0,0 0-167 0 0,0 0-239 0 0,0 0-218 0 0,0 0-156 0 0,0 0-91 0 0,22-39-84 0 0,71-127-56 0 0,50-82 897 0 0,72-112-573 0 0,-182 316-731 0 0,-31 70-606 0 0,-9 344 637 0 0,7-367-118 0 0,0 0 0 0 0,0-1 0 0 0,1 1 0 0 0,-1 0 1 0 0,0-1-1 0 0,1 1 0 0 0,0 0 0 0 0,0-1 0 0 0,0 1 0 0 0,0-1 0 0 0,0 1 0 0 0,0-1 1 0 0,0 0-1 0 0,1 1 0 0 0,-1-1 0 0 0,1 0 0 0 0,0 0 0 0 0,0 0 0 0 0,-1 0 1 0 0,1 0-1 0 0,1-1 0 0 0,-1 1 0 0 0,0 0 0 0 0,0-1 0 0 0,1 0 0 0 0,-1 1 0 0 0,0-1 1 0 0,1 0-1 0 0,-1 0 0 0 0,1-1 0 0 0,0 1 0 0 0,-1 0 0 0 0,1-1 0 0 0,0 1 1 0 0,-1-1-1 0 0,1 0 0 0 0,0 0 0 0 0,-1 0 0 0 0,2-1-2 0 0,5 0 43 0 0,0 0 0 0 0,1-1-1 0 0,-1 0 1 0 0,0 0 0 0 0,0-1 0 0 0,-1-1-1 0 0,1 1 1 0 0,-1-1 0 0 0,1-1 0 0 0,-1 0-1 0 0,0 0-42 0 0,39-32 101 0 0,-1-2 0 0 0,-2-2 0 0 0,-2-2 0 0 0,7-13-101 0 0,-17 21 19 0 0,188-194 92 0 0,-216 226-121 0 0,-4 2 4 0 0,0 0 1 0 0,1 0 0 0 0,-1 0-1 0 0,0 0 1 0 0,0 1-1 0 0,1-1 1 0 0,-1 0 0 0 0,1 0-1 0 0,-1 1 1 0 0,1-1 0 0 0,-1 0-1 0 0,1 1 1 0 0,-1-1 0 0 0,1 0-1 0 0,0 1 1 0 0,-1-1-1 0 0,1 1 1 0 0,0-1 0 0 0,-1 1-1 0 0,1-1 1 0 0,0 1 0 0 0,0 0-1 0 0,0-1 1 0 0,-1 1-1 0 0,1 0 1 0 0,0 0 0 0 0,0-1-1 0 0,0 1 1 0 0,0 0 0 0 0,-1 0-1 0 0,1 0 1 0 0,0 0 0 0 0,0 0-1 0 0,0 0 1 0 0,0 0-1 0 0,0 0 1 0 0,-1 1 0 0 0,1-1-1 0 0,0 0 1 0 0,0 0 0 0 0,0 1-1 0 0,-1-1 1 0 0,1 1 0 0 0,0-1-1 0 0,0 1 1 0 0,-1-1-1 0 0,1 1 1 0 0,0-1 0 0 0,-1 1-1 0 0,1-1 1 0 0,0 1 0 0 0,-1 0-1 0 0,1-1 1 0 0,-1 1 0 0 0,1 0-1 0 0,-1 0 1 0 0,0-1-1 0 0,1 1 1 0 0,-1 0 0 0 0,0 0 5 0 0,-3 243 161 0 0,-5-93-70 0 0,7-148-181 0 0,1 0 1 0 0,-1 0 0 0 0,0 1-1 0 0,1-1 1 0 0,0 0 0 0 0,-1 0-1 0 0,1 0 1 0 0,1 0 0 0 0,-1 1-1 0 0,0-1 1 0 0,1 0 0 0 0,0 0-1 0 0,-1 0 1 0 0,1 0-1 0 0,0 0 1 0 0,1 0 0 0 0,-1 0-1 0 0,0 0 1 0 0,1 0 0 0 0,0-1-1 0 0,0 1 1 0 0,0-1 0 0 0,0 1-1 0 0,0-1 1 0 0,0 0 0 0 0,0 1-1 0 0,1-1 1 0 0,-1 0 0 0 0,1-1-1 0 0,0 1 1 0 0,-1 0-1 0 0,1-1 1 0 0,0 0 0 0 0,0 1-1 0 0,2-1 90 0 0,27-1-4275 0 0,-10 0-3531 0 0,-11 0-797 0 0</inkml:trace>
  <inkml:trace contextRef="#ctx0" brushRef="#br0" timeOffset="13197">4533 3182 9514 0 0,'0'0'1810'0'0,"0"0"-482"0"0,0 0-276 0 0,0 0-88 0 0,0 0-53 0 0,0 0-73 0 0,-35 21-41 0 0,-112 71-63 0 0,67-20 262 0 0,66-55-765 0 0,-13 18 19 0 0,2 1-1 0 0,1 2 1 0 0,2 0 0 0 0,2 1 0 0 0,1 1 0 0 0,-8 29-250 0 0,24-59 22 0 0,0 0 0 0 0,0 1 0 0 0,1-1 0 0 0,1 1 0 0 0,0 0 0 0 0,0 0 0 0 0,1-1 0 0 0,0 1 0 0 0,2 10-22 0 0,0-17 14 0 0,0-1-1 0 0,1 1 1 0 0,0-1 0 0 0,-1 0-1 0 0,1 0 1 0 0,0 0-1 0 0,0 0 1 0 0,1 0-1 0 0,-1-1 1 0 0,0 1-1 0 0,1-1 1 0 0,0 0-1 0 0,-1 0 1 0 0,1-1-1 0 0,0 1 1 0 0,0-1-1 0 0,0 0 1 0 0,0 0-1 0 0,0 0 1 0 0,0 0-1 0 0,1-1 1 0 0,-1 1-1 0 0,0-1 1 0 0,0 0-1 0 0,0 0 1 0 0,1-1-1 0 0,-1 0 1 0 0,0 1-1 0 0,0-1 1 0 0,0 0-1 0 0,0-1 1 0 0,0 1 0 0 0,0-1-1 0 0,-1 0 1 0 0,1 0-1 0 0,0 0 1 0 0,0-1-14 0 0,33-23 120 0 0,-1-1 1 0 0,-1-1 0 0 0,-2-3 0 0 0,-1 0 0 0 0,-2-2 0 0 0,-1-1 0 0 0,-1-2-1 0 0,-1-2-120 0 0,177-262 227 0 0,-184 284-234 0 0,-19 16-27 0 0,-1 5-77 0 0,-11 254 426 0 0,10-253-348 0 0,0 0 1 0 0,1 0 0 0 0,0-1-1 0 0,0 1 1 0 0,0 0 0 0 0,1 0-1 0 0,0-1 1 0 0,0 1 0 0 0,0 0-1 0 0,1-1 1 0 0,0 1-1 0 0,0-1 1 0 0,0 0 0 0 0,1 1-1 0 0,0-1 1 0 0,0 0 0 0 0,0 0-1 0 0,0-1 1 0 0,1 1-1 0 0,0-1 1 0 0,0 0 0 0 0,0 0-1 0 0,0 0 1 0 0,1 0 0 0 0,0-1-1 0 0,-1 0 1 0 0,1 0 0 0 0,0 0-1 0 0,1 0 1 0 0,-1-1-1 0 0,0 0 1 0 0,1 0 0 0 0,-1-1-1 0 0,1 1 1 0 0,0-1 0 0 0,-1 0-1 0 0,3 0 33 0 0,43-11-3428 0 0,-20-6-5531 0 0,-29 15 8042 0 0,6-6-7310 0 0</inkml:trace>
  <inkml:trace contextRef="#ctx0" brushRef="#br0" timeOffset="13601.051">5024 3690 9802 0 0,'0'0'1654'0'0,"0"0"-346"0"0,0 0-141 0 0,0 0-28 0 0,0 0-56 0 0,0 0-36 0 0,0 0-59 0 0,0 0-59 0 0,0 0-90 0 0,0 0-135 0 0,16-36-142 0 0,51-112-138 0 0,94-168 622 0 0,-158 311-977 0 0,5-10-227 0 0,-3 24-450 0 0,-40 193 484 0 0,30-176 117 0 0,3-17 11 0 0,0-1 0 0 0,0 1 0 0 0,1-1 0 0 0,0 1 0 0 0,0-1 0 0 0,1 1 0 0 0,0 0 0 0 0,0-1 1 0 0,1 1-1 0 0,1-1 0 0 0,-1 1 0 0 0,1-1 0 0 0,1 1 0 0 0,-1-1 0 0 0,1 0 0 0 0,3 6-4 0 0,-2-11 72 0 0,1-1 0 0 0,-1 1 1 0 0,0-1-1 0 0,1 0 0 0 0,-1 0 0 0 0,1 0 1 0 0,-1-1-1 0 0,1 1 0 0 0,0-1 1 0 0,0 0-1 0 0,0-1 0 0 0,0 1 0 0 0,-1-1 1 0 0,1 0-1 0 0,0 0 0 0 0,0 0 1 0 0,0-1-1 0 0,0 0 0 0 0,0 0 0 0 0,0 0 1 0 0,-1 0-1 0 0,1-1 0 0 0,-1 0 1 0 0,1 0-1 0 0,-1 0 0 0 0,1 0 1 0 0,-1-1-1 0 0,0 0 0 0 0,0 0 0 0 0,0 0 1 0 0,-1 0-1 0 0,1 0 0 0 0,-1-1 1 0 0,3-3-73 0 0,91-132 970 0 0,-66 87-1038 0 0,-22 38-436 0 0,35-54-1145 0 0,-27 46-1873 0 0,1 1-3323 0 0,-10 13-4212 0 0</inkml:trace>
  <inkml:trace contextRef="#ctx0" brushRef="#br0" timeOffset="14412.954">5838 3090 11210 0 0,'0'0'2001'0'0,"0"0"-209"0"0,0 0-145 0 0,0 0-192 0 0,0 0-249 0 0,0 0-247 0 0,0 0-167 0 0,0 0-175 0 0,0 0-166 0 0,0 0-130 0 0,0 0-127 0 0,0 0-66 0 0,0 0-48 0 0,-9 8-40 0 0,-29 27-11 0 0,6 35 7 0 0,26-47-22 0 0,0-3-22 0 0,0 0 1 0 0,2 1-1 0 0,0-1 1 0 0,2 1 0 0 0,0 0-1 0 0,1 13 8 0 0,1-27-13 0 0,0-1 1 0 0,1 0-1 0 0,-1 0 0 0 0,2 1 0 0 0,-1-1 0 0 0,0 0 1 0 0,1 0-1 0 0,0 0 0 0 0,1 0 0 0 0,-1-1 0 0 0,1 1 1 0 0,0 0-1 0 0,1-1 0 0 0,-1 0 0 0 0,1 0 0 0 0,0 0 1 0 0,0 0-1 0 0,1-1 0 0 0,-1 0 0 0 0,1 0 0 0 0,0 0 1 0 0,0 0-1 0 0,5 2 13 0 0,-7-4 17 0 0,-1-1 1 0 0,1 0-1 0 0,0 0 1 0 0,0 0-1 0 0,0 0 0 0 0,-1 0 1 0 0,1 0-1 0 0,0-1 1 0 0,0 1-1 0 0,0-1 1 0 0,0 0-1 0 0,0 0 0 0 0,0 0 1 0 0,0 0-1 0 0,0-1 1 0 0,0 1-1 0 0,0-1 1 0 0,0 0-1 0 0,0 0 1 0 0,0 0-1 0 0,0 0 0 0 0,0 0 1 0 0,-1 0-1 0 0,1-1 1 0 0,-1 0-1 0 0,1 1 1 0 0,-1-1-1 0 0,1 0 0 0 0,0-1-17 0 0,54-75 792 0 0,-47 62-713 0 0,116-183 739 0 0,-16 39-522 0 0,-84 108-19 0 0,-25 52-214 0 0,-1 0 41 0 0,0 0 14 0 0,3 67 484 0 0,29 36-586 0 0,-5-21-90 0 0,-3 0 0 0 0,-4 2 0 0 0,-4 0 0 0 0,3 51 74 0 0,-15-83-47 0 0,-1 0-1 0 0,-3 1 1 0 0,-3 0 0 0 0,-1-1-1 0 0,-3 0 1 0 0,-2 0-1 0 0,-2-1 1 0 0,-14 36 47 0 0,10-46 38 0 0,-2-2 0 0 0,-2 0 0 0 0,-1 0 1 0 0,-2-2-1 0 0,-2-1 0 0 0,-1-1 0 0 0,-24 25-38 0 0,45-55 20 0 0,0 0 0 0 0,0-1 0 0 0,-1 1 0 0 0,0-1 0 0 0,0-1 0 0 0,0 1 0 0 0,0-1 1 0 0,-1 1-1 0 0,1-1 0 0 0,-1-1 0 0 0,0 1 0 0 0,0-1 0 0 0,0 0 0 0 0,0-1 0 0 0,0 1 0 0 0,-3-1-20 0 0,1-50 71 0 0,11 11-110 0 0,2 0 0 0 0,2 0 1 0 0,1 0-1 0 0,2 1 0 0 0,1 0 0 0 0,10-19 39 0 0,10-36-307 0 0,60-152-2072 0 0,-7 95-4244 0 0,-62 117 160 0 0,-6 8-3819 0 0</inkml:trace>
  <inkml:trace contextRef="#ctx0" brushRef="#br0" timeOffset="9442.055">8730 1348 1936 0 0,'0'0'3664'0'0,"0"0"-1940"0"0,0 0-521 0 0,0 0 65 0 0,0 0 111 0 0,0 0 10 0 0,0 0-22 0 0,0 0-99 0 0,0 0-161 0 0,0 0-167 0 0,0 0-173 0 0,-2-9-139 0 0,-2-6-290 0 0,1 0 0 0 0,1 0 0 0 0,0 0 0 0 0,1 0 0 0 0,1 0 0 0 0,1 0 0 0 0,0 0 1 0 0,1-3-339 0 0,9-30 202 0 0,2 2-1 0 0,2-1 1 0 0,2 2 0 0 0,2 0 0 0 0,2 1 0 0 0,2 1 0 0 0,26-36-202 0 0,-16 45-395 0 0,-26 61-338 0 0,24 134 1028 0 0,-30-158-276 0 0,-1-1 1 0 0,1 1-1 0 0,0-1 1 0 0,0 0-1 0 0,0 1 0 0 0,0-1 1 0 0,0 0-1 0 0,0 0 1 0 0,1 0-1 0 0,-1 0 1 0 0,1 0-1 0 0,-1 0 1 0 0,1 0-1 0 0,0 0 1 0 0,0-1-1 0 0,0 1 0 0 0,0-1 1 0 0,0 1-1 0 0,0-1 1 0 0,0 0-1 0 0,0 0 1 0 0,0 0-1 0 0,1 0 1 0 0,-1 0-1 0 0,0 0 1 0 0,1-1-1 0 0,-1 1 0 0 0,1-1 1 0 0,-1 0-1 0 0,1 1 1 0 0,-1-1-1 0 0,0 0 1 0 0,1-1-1 0 0,-1 1 1 0 0,1 0-1 0 0,-1-1 1 0 0,1 1-1 0 0,-1-1 0 0 0,0 0 1 0 0,1 0-1 0 0,-1 0 1 0 0,0 0-1 0 0,0 0 1 0 0,0 0-1 0 0,1-1 1 0 0,-1 1-1 0 0,-1-1 1 0 0,1 1-1 0 0,0-1 1 0 0,0 0-1 0 0,0 1 0 0 0,-1-1 1 0 0,1 0-1 0 0,-1 0 1 0 0,0-1-1 0 0,1 0-19 0 0,214-223 504 0 0,-186 192-493 0 0,-23 25-22 0 0,0 1 0 0 0,0-1-1 0 0,1 2 1 0 0,-1-1 0 0 0,2 1 0 0 0,-1 0-1 0 0,1 1 1 0 0,0 0 0 0 0,6-3 11 0 0,-13 10-31 0 0,-1-1 0 0 0,0 1 1 0 0,1-1-1 0 0,-1 1 0 0 0,0 0 1 0 0,1 0-1 0 0,-1 0 0 0 0,0 0 1 0 0,0 0-1 0 0,0 0 0 0 0,0 0 1 0 0,0 0-1 0 0,0 0 0 0 0,0 0 1 0 0,0 1-1 0 0,0-1 0 0 0,0 0 1 0 0,-1 1-1 0 0,1-1 0 0 0,0 0 1 0 0,-1 1-1 0 0,0-1 0 0 0,1 1 1 0 0,-1-1-1 0 0,0 1 0 0 0,1-1 1 0 0,-1 1-1 0 0,0-1 0 0 0,0 1 1 0 0,0-1-1 0 0,-1 1 31 0 0,3 4-3 0 0,37 211 286 0 0,-38-214-379 0 0,0-1 0 0 0,0 1 0 0 0,0-1 0 0 0,1 0 0 0 0,-1 1 0 0 0,1-1 0 0 0,-1 0 1 0 0,1 0-1 0 0,0 0 0 0 0,0 0 0 0 0,0 0 0 0 0,0 0 0 0 0,0-1 0 0 0,0 1 0 0 0,1-1 0 0 0,-1 1 0 0 0,1-1 0 0 0,-1 0 0 0 0,1 0 1 0 0,-1 0-1 0 0,1 0 0 0 0,-1-1 0 0 0,1 1 0 0 0,0-1 0 0 0,1 1 96 0 0,46 1-8852 0 0,-39-2 5191 0 0,1 0-4185 0 0</inkml:trace>
  <inkml:trace contextRef="#ctx0" brushRef="#br0" timeOffset="9826.399">10100 568 10922 0 0,'0'0'768'0'0,"0"0"41"0"0,0 0 52 0 0,0 0 67 0 0,0 0 29 0 0,0 0-27 0 0,-34 24-28 0 0,-104 76-43 0 0,51-21 549 0 0,3 53-202 0 0,82-130-1206 0 0,1 0 0 0 0,0 1 0 0 0,0-1 0 0 0,0 1 0 0 0,0-1 1 0 0,1 1-1 0 0,-1-1 0 0 0,1 1 0 0 0,-1-1 0 0 0,1 1 0 0 0,0 0 1 0 0,0-1-1 0 0,0 1 0 0 0,0 0 0 0 0,1-1 0 0 0,-1 1 0 0 0,1-1 0 0 0,-1 1 1 0 0,1-1-1 0 0,0 1 0 0 0,0-1 0 0 0,0 1 0 0 0,0-1 0 0 0,1 0 0 0 0,-1 1 1 0 0,1-1-1 0 0,-1 0 0 0 0,1 0 0 0 0,0 0 0 0 0,0 0 0 0 0,-1-1 0 0 0,1 1 1 0 0,1 0-1 0 0,-1-1 0 0 0,0 1 0 0 0,0-1 0 0 0,1 0 0 0 0,-1 0 1 0 0,0 0-1 0 0,1 0 0 0 0,-1 0 0 0 0,1 0 0 0 0,-1-1 0 0 0,1 1 0 0 0,0-1 0 0 0,6 0 118 0 0,-1 0-1 0 0,1 0 0 0 0,0-1 0 0 0,-1 0 1 0 0,1-1-1 0 0,-1 0 0 0 0,1 0 0 0 0,-1-1 0 0 0,0 0 1 0 0,0-1-1 0 0,0 1 0 0 0,0-1 0 0 0,-1-1 1 0 0,0 0-1 0 0,0 0 0 0 0,0 0 0 0 0,2-2-117 0 0,107-114 697 0 0,-95 96-635 0 0,48-37-166 0 0,-54 105-945 0 0,-14-39 944 0 0,0-1 0 0 0,-1 1 0 0 0,1 0 0 0 0,1 0 0 0 0,-1-1 0 0 0,0 1 0 0 0,1-1 0 0 0,0 1 0 0 0,0-1-1 0 0,0 0 1 0 0,0 0 0 0 0,0 0 0 0 0,1 0 0 0 0,-1 0 0 0 0,1 0 0 0 0,0-1 0 0 0,0 1 0 0 0,0-1 0 0 0,0 0-1 0 0,0 0 1 0 0,1 0 0 0 0,-1 0 0 0 0,1-1 0 0 0,-1 1 0 0 0,1-1 0 0 0,-1 0 0 0 0,1 0 0 0 0,0 0 0 0 0,0 0-1 0 0,-1-1 1 0 0,5 1 105 0 0,5-1-1642 0 0,20-1-7762 0 0,-24-2 1553 0 0</inkml:trace>
  <inkml:trace contextRef="#ctx0" brushRef="#br0" timeOffset="10459.15">10584 557 11690 0 0,'0'0'610'0'0,"0"0"-101"0"0,0 0 92 0 0,0 0 152 0 0,0 0 46 0 0,0 0-83 0 0,0 0-123 0 0,0 0-119 0 0,0 0-111 0 0,-21 33-102 0 0,-64 103-101 0 0,61-73-23 0 0,25-52-106 0 0,-1-6-5 0 0,0 1 0 0 0,0 0-1 0 0,0-1 1 0 0,1 1 0 0 0,0 0 0 0 0,0-1-1 0 0,0 1 1 0 0,1-1 0 0 0,0 1 0 0 0,0-1 0 0 0,0 0-1 0 0,1 0 1 0 0,-1 0 0 0 0,1 0 0 0 0,1 0-1 0 0,-1-1 1 0 0,0 1 0 0 0,1-1 0 0 0,0 0-1 0 0,0 0 1 0 0,1 0 0 0 0,-1 0 0 0 0,1-1-1 0 0,-1 0 1 0 0,3 1-26 0 0,6 1 207 0 0,1 0-1 0 0,0-1 0 0 0,0-1 1 0 0,0 0-1 0 0,0-1 0 0 0,0 0 1 0 0,1-1-1 0 0,-1-1 0 0 0,1 0 1 0 0,-1-1-1 0 0,1 0 1 0 0,-1-2-1 0 0,0 1 0 0 0,0-2 1 0 0,0 0-207 0 0,17-8 223 0 0,-1-2 0 0 0,0-1 0 0 0,-1-1 0 0 0,-1-1 1 0 0,0-2-1 0 0,-2-1 0 0 0,0-1 0 0 0,-1-1 0 0 0,-2-1 0 0 0,0-1 1 0 0,-1-1-1 0 0,-2-1 0 0 0,0-1 0 0 0,5-12-223 0 0,-8 18-1 0 0,0 0 0 0 0,-2-1 0 0 0,0-1 0 0 0,-2 0 0 0 0,0-1 0 0 0,-2 0 0 0 0,-1-1 0 0 0,0 0 0 0 0,-2-1 0 0 0,-1 0 0 0 0,-1 0 0 0 0,-1-1 0 0 0,-2 1 0 0 0,0-1 0 0 0,-2 0 0 0 0,-1 0 0 0 0,-1 0 0 0 0,-2-3 1 0 0,2 23-37 0 0,-1 0 1 0 0,1 0-1 0 0,-2 1 1 0 0,1-1-1 0 0,-1 0 1 0 0,0 1 0 0 0,0 0-1 0 0,-1 0 1 0 0,1 0-1 0 0,-1 0 1 0 0,-1 0-1 0 0,1 1 1 0 0,-1 0-1 0 0,0 0 1 0 0,0 0 0 0 0,-1 0-1 0 0,1 1 1 0 0,-1 0-1 0 0,0 0 1 0 0,0 0-1 0 0,-1 1 1 0 0,1 0-1 0 0,0 1 1 0 0,-1-1 0 0 0,0 1-1 0 0,0 0 1 0 0,0 1-1 0 0,0-1 1 0 0,0 1-1 0 0,0 1 1 0 0,0 0 0 0 0,0 0-1 0 0,0 0 1 0 0,-3 1 36 0 0,-9 4-60 0 0,0 1 0 0 0,0 0 0 0 0,1 2 1 0 0,0 0-1 0 0,1 1 0 0 0,-1 1 0 0 0,2 1 0 0 0,-1 0 1 0 0,2 1-1 0 0,0 0 0 0 0,0 2 0 0 0,1 0 1 0 0,1 0-1 0 0,0 1 0 0 0,1 1 0 0 0,0 0 1 0 0,2 0-1 0 0,0 1 0 0 0,1 1 0 0 0,0 0 0 0 0,2 0 1 0 0,-6 19 59 0 0,7-24-20 0 0,2 0 0 0 0,-1 0 0 0 0,2 0 0 0 0,-1 1 0 0 0,2-1 1 0 0,0 1-1 0 0,1 0 0 0 0,0 0 0 0 0,1 0 0 0 0,0 0 0 0 0,1-1 1 0 0,1 1-1 0 0,0 0 0 0 0,1-1 0 0 0,1 1 0 0 0,0-1 0 0 0,1 0 0 0 0,0 0 1 0 0,0 0-1 0 0,2-1 0 0 0,0 0 0 0 0,0 0 0 0 0,1-1 0 0 0,0 0 1 0 0,3 2 19 0 0,2-1 50 0 0,0-1 1 0 0,1-1 0 0 0,1 0 0 0 0,0-1 0 0 0,0 0-1 0 0,0-2 1 0 0,1 1 0 0 0,0-2 0 0 0,1 0 0 0 0,0-1 0 0 0,0-1-1 0 0,0 0 1 0 0,0-1 0 0 0,0-1 0 0 0,1-1 0 0 0,3 0-51 0 0,12-1 211 0 0,0-2 1 0 0,0-1 0 0 0,0-1 0 0 0,-1-1-1 0 0,0-2 1 0 0,0-2 0 0 0,-1-1 0 0 0,9-4-212 0 0,-8 1 125 0 0,-1-1 0 0 0,0-1 0 0 0,-1-2 0 0 0,-1-1 0 0 0,0-2 0 0 0,-1 0 0 0 0,-2-2 1 0 0,0-1-1 0 0,-1-1 0 0 0,20-25-125 0 0,-39 41 41 0 0,1-1 0 0 0,-1 0 0 0 0,0 0 1 0 0,-1 0-1 0 0,0-1 0 0 0,-1 0 0 0 0,0 0 1 0 0,0 0-1 0 0,-1 0 0 0 0,0-1 0 0 0,-1 1 1 0 0,0-1-1 0 0,-1 1 0 0 0,0-11-41 0 0,-2 19-12 0 0,0 1-1 0 0,0 0 0 0 0,-1 0 1 0 0,1 0-1 0 0,-1-1 0 0 0,1 1 1 0 0,-1 1-1 0 0,0-1 1 0 0,1 0-1 0 0,-1 0 0 0 0,0 1 1 0 0,0-1-1 0 0,1 1 0 0 0,-1-1 1 0 0,0 1-1 0 0,0 0 1 0 0,0-1-1 0 0,0 1 0 0 0,1 0 1 0 0,-1 0-1 0 0,0 1 1 0 0,0-1-1 0 0,0 0 0 0 0,0 1 1 0 0,1-1-1 0 0,-1 1 0 0 0,0-1 1 0 0,-1 1 12 0 0,-9 5-48 0 0,0-1 1 0 0,1 2-1 0 0,-1-1 1 0 0,1 2-1 0 0,1-1 1 0 0,-1 2-1 0 0,1-1 1 0 0,0 1-1 0 0,1 1 1 0 0,0 0-1 0 0,1 0 48 0 0,-8 8-48 0 0,2 0-1 0 0,0 1 1 0 0,1 1 0 0 0,1 0-1 0 0,0 0 1 0 0,2 1 0 0 0,1 1-1 0 0,0-1 1 0 0,2 2 0 0 0,0-1-1 0 0,2 1 1 0 0,0 0 0 0 0,2 0-1 0 0,0 0 1 0 0,2 0 0 0 0,0 1-1 0 0,3 16 49 0 0,-1-34-9 0 0,0 0-1 0 0,0 0 1 0 0,1 0-1 0 0,0 0 0 0 0,0 0 1 0 0,1 0-1 0 0,-1 0 0 0 0,1-1 1 0 0,0 1-1 0 0,1-1 1 0 0,0 0-1 0 0,-1 0 0 0 0,2 0 1 0 0,-1-1-1 0 0,0 0 0 0 0,1 1 1 0 0,0-1-1 0 0,0-1 0 0 0,0 1 1 0 0,0-1-1 0 0,1 0 1 0 0,-1 0-1 0 0,1 0 0 0 0,0-1 1 0 0,0 0-1 0 0,0 0 0 0 0,2 0 10 0 0,18 4-17 0 0,0-1 0 0 0,1-2 0 0 0,0 0 0 0 0,0-2 0 0 0,18-1 17 0 0,126-22-1413 0 0,-60-7-6940 0 0,-77 18-3057 0 0</inkml:trace>
  <inkml:trace contextRef="#ctx0" brushRef="#br0" timeOffset="27879.171">7902 2887 5953 0 0,'0'0'627'0'0,"0"0"23"0"0,0 0 222 0 0,0 0 277 0 0,0 0 144 0 0,0 0-49 0 0,0 0-164 0 0,0 0-174 0 0,0 0-137 0 0,0 0-118 0 0,0 0-104 0 0,-27 19-91 0 0,-82 60-77 0 0,36-15 926 0 0,72-64-1300 0 0,1 1 1 0 0,-1-1-1 0 0,1 0 0 0 0,-1 1 0 0 0,1-1 1 0 0,-1 0-1 0 0,1 1 0 0 0,-1-1 0 0 0,1 1 1 0 0,0-1-1 0 0,-1 1 0 0 0,1-1 0 0 0,0 1 1 0 0,0-1-1 0 0,-1 1 0 0 0,1-1 0 0 0,0 1 1 0 0,0-1-1 0 0,0 1 0 0 0,-1-1 0 0 0,1 1 0 0 0,0-1 1 0 0,0 1-1 0 0,0 0 0 0 0,0-1 0 0 0,0 1 1 0 0,0-1-1 0 0,0 1 0 0 0,0-1 0 0 0,1 1 1 0 0,-1 0-1 0 0,0-1 0 0 0,0 1 0 0 0,0-1 1 0 0,0 1-1 0 0,1-1 0 0 0,-1 1 0 0 0,0-1 1 0 0,1 1-1 0 0,-1-1 0 0 0,0 0 0 0 0,1 1 1 0 0,-1-1-1 0 0,1 1 0 0 0,-1-1 0 0 0,0 0 1 0 0,1 1-1 0 0,-1-1 0 0 0,1 0 0 0 0,-1 1 1 0 0,1-1-1 0 0,-1 0 0 0 0,1 0 0 0 0,0 1-5 0 0,39 9 196 0 0,-24-7-119 0 0,2 1 5 0 0,-11-3-49 0 0,-1-1 1 0 0,1 0 0 0 0,-1 1 0 0 0,0 1-1 0 0,1-1 1 0 0,-1 1 0 0 0,0 0 0 0 0,0 0-1 0 0,0 1 1 0 0,0-1 0 0 0,0 1 0 0 0,-1 1-1 0 0,1-1 1 0 0,-1 1 0 0 0,0 0 0 0 0,0 0-1 0 0,0 0 1 0 0,-1 1 0 0 0,1 0 0 0 0,-1 0 0 0 0,0 0-1 0 0,-1 0 1 0 0,1 1 0 0 0,-1 0 0 0 0,0-1-1 0 0,0 1 1 0 0,-1 0 0 0 0,0 0 0 0 0,0 1-1 0 0,0-1 1 0 0,-1 0 0 0 0,0 1-34 0 0,-3 8 144 0 0,-2 0 0 0 0,0 0-1 0 0,0 0 1 0 0,-1 0 0 0 0,-1-1 0 0 0,-1 0 0 0 0,0 0-1 0 0,-1 0 1 0 0,0-1 0 0 0,-1-1 0 0 0,0 1 0 0 0,-1-1 0 0 0,-1-1-1 0 0,1 0 1 0 0,-2 0 0 0 0,0-1 0 0 0,0 0 0 0 0,-7 2-144 0 0,-29 32 111 0 0,-35 18-483 0 0,108-87-6780 0 0,12-10-748 0 0,-20 22 1025 0 0</inkml:trace>
  <inkml:trace contextRef="#ctx0" brushRef="#br0" timeOffset="28365.631">8176 3476 6353 0 0,'0'0'2601'0'0,"0"0"-531"0"0,0 0-325 0 0,0 0-70 0 0,0 0-68 0 0,0 0-80 0 0,0 0-168 0 0,0 0-169 0 0,0 0-180 0 0,0 0-201 0 0,0 0-169 0 0,0 0-156 0 0,20-18-134 0 0,63-59-105 0 0,94-118 309 0 0,-148 166-518 0 0,9-11-3 0 0,3 2-1 0 0,0 1 1 0 0,3 2-1 0 0,9-3-32 0 0,-52 37-7 0 0,-1 0 0 0 0,1 0 0 0 0,0 1-1 0 0,0-1 1 0 0,-1 0 0 0 0,1 1 0 0 0,0-1-1 0 0,0 1 1 0 0,0-1 0 0 0,0 1 0 0 0,0-1 0 0 0,0 1-1 0 0,0 0 1 0 0,0 0 0 0 0,0-1 0 0 0,0 1-1 0 0,0 0 1 0 0,0 0 0 0 0,0 0 0 0 0,0 0 0 0 0,0 0-1 0 0,0 0 1 0 0,0 0 0 0 0,0 0 0 0 0,0 1-1 0 0,0-1 1 0 0,0 0 0 0 0,0 1 0 0 0,0-1 0 0 0,0 0-1 0 0,0 1 1 0 0,0-1 0 0 0,0 1 0 0 0,0 0-1 0 0,0-1 1 0 0,0 1 0 0 0,-1 0 0 0 0,1-1 0 0 0,0 1-1 0 0,-1 0 1 0 0,1 0 0 0 0,0 0 0 0 0,-1 0 0 0 0,1-1-1 0 0,-1 1 1 0 0,1 0 0 0 0,-1 0 0 0 0,0 0-1 0 0,1 0 1 0 0,-1 0 0 0 0,0 0 0 0 0,0 0 0 0 0,0 0-1 0 0,1 0 1 0 0,-1 1 0 0 0,0-1 0 0 0,0 0-1 0 0,-1 0 1 0 0,1 0 0 0 0,0 0 0 0 0,0 0 0 0 0,0 0-1 0 0,-1 0 1 0 0,1 0 0 0 0,-1 0 0 0 0,1 0-1 0 0,0 0 1 0 0,-1-1 0 0 0,0 1 0 0 0,0 1 7 0 0,-31 232 109 0 0,31-232-107 0 0,1-1 0 0 0,0 0 0 0 0,-1 1 0 0 0,1-1 0 0 0,0 1 0 0 0,0-1 0 0 0,0 0 0 0 0,0 1-1 0 0,0-1 1 0 0,1 0 0 0 0,-1 1 0 0 0,0-1 0 0 0,1 1 0 0 0,-1-1 0 0 0,1 0 0 0 0,-1 0 0 0 0,1 1 0 0 0,0-1 0 0 0,-1 0 0 0 0,1 0 0 0 0,0 0 0 0 0,0 1 0 0 0,0-1-1 0 0,0 0 1 0 0,0 0 0 0 0,0-1 0 0 0,0 1 0 0 0,0 0 0 0 0,0 0 0 0 0,0 0 0 0 0,1-1 0 0 0,-1 1 0 0 0,0-1 0 0 0,0 1 0 0 0,1-1 0 0 0,-1 1 0 0 0,0-1-1 0 0,1 0 1 0 0,-1 1 0 0 0,1-1 0 0 0,-1 0 0 0 0,0 0 0 0 0,1 0 0 0 0,-1 0 0 0 0,1 0 0 0 0,-1-1 0 0 0,2 1-2 0 0,13-2 51 0 0,1-1 1 0 0,-1-1 0 0 0,0 0-1 0 0,0-1 1 0 0,0-1 0 0 0,-1-1-1 0 0,0 0 1 0 0,0 0 0 0 0,0-2-1 0 0,-1 0 1 0 0,5-4-52 0 0,45-25 33 0 0,-44 27-30 0 0,65-19-356 0 0,-84 32 335 0 0,1-1 0 0 0,-1 1 0 0 0,0-1 0 0 0,0 1 1 0 0,0-1-1 0 0,0 1 0 0 0,0 0 0 0 0,0 0 1 0 0,0 0-1 0 0,-1-1 0 0 0,1 1 0 0 0,0 0 0 0 0,-1 0 1 0 0,0 0-1 0 0,1 0 0 0 0,-1 0 0 0 0,0 0 1 0 0,0 0-1 0 0,0 0 0 0 0,0 0 0 0 0,-1 0 1 0 0,1 0-1 0 0,0 0 0 0 0,-1 0 18 0 0,1 4-27 0 0,-1-5-55 0 0,1 0 0 0 0,-1 0-1 0 0,1 1 1 0 0,0-1 0 0 0,-1 0 0 0 0,1 1-1 0 0,0-1 1 0 0,0 1 0 0 0,0-1 0 0 0,0 0-1 0 0,0 1 1 0 0,0-1 0 0 0,0 0-1 0 0,1 1 1 0 0,-1-1 0 0 0,0 0 0 0 0,1 1-1 0 0,-1-1 1 0 0,1 0 0 0 0,-1 0 0 0 0,1 0-1 0 0,0 1 1 0 0,0-1 0 0 0,-1 0 0 0 0,1 0-1 0 0,0 0 1 0 0,0 0 0 0 0,0 0 0 0 0,0 0-1 0 0,0 0 1 0 0,0-1 0 0 0,0 1 0 0 0,1 0-1 0 0,-1 0 1 0 0,0-1 0 0 0,0 1 0 0 0,1-1-1 0 0,-1 1 1 0 0,0-1 0 0 0,0 0-1 0 0,1 1 1 0 0,-1-1 0 0 0,1 0 0 0 0,-1 0-1 0 0,0 0 1 0 0,1 0 0 0 0,-1 0 82 0 0,4 0-808 0 0,27-2-4386 0 0,-10-4-2323 0 0,-9-1 1025 0 0</inkml:trace>
  <inkml:trace contextRef="#ctx0" brushRef="#br0" timeOffset="29215.144">9710 2895 7362 0 0,'0'0'2651'0'0,"0"0"-1112"0"0,0 0-267 0 0,0 0 87 0 0,0 0 16 0 0,0 0-103 0 0,0 0-129 0 0,0 0-132 0 0,-32 15-128 0 0,-99 49-147 0 0,13 15 571 0 0,98-63-1219 0 0,0 1 0 0 0,1 1 0 0 0,1 1 0 0 0,0 0 0 0 0,1 1 0 0 0,-2 6-88 0 0,17-24-8 0 0,1 0 1 0 0,-1-1-1 0 0,1 1 0 0 0,0 0 0 0 0,0-1 0 0 0,0 1 1 0 0,0 0-1 0 0,0 0 0 0 0,0 0 0 0 0,0 0 1 0 0,0 0-1 0 0,1 0 0 0 0,-1 0 0 0 0,1 0 1 0 0,0 0-1 0 0,-1 0 0 0 0,1 1 0 0 0,0-1 0 0 0,0 0 1 0 0,1 0-1 0 0,-1 0 0 0 0,0 0 0 0 0,1 0 1 0 0,-1 0-1 0 0,1 0 0 0 0,-1 0 0 0 0,1 0 0 0 0,0 0 1 0 0,0 0-1 0 0,0 0 0 0 0,0 0 0 0 0,1 0 1 0 0,-1-1-1 0 0,0 1 0 0 0,1 0 0 0 0,-1-1 0 0 0,1 1 1 0 0,-1-1-1 0 0,1 0 0 0 0,0 1 0 0 0,-1-1 1 0 0,1 0-1 0 0,0 0 0 0 0,0 0 0 0 0,0 0 0 0 0,0-1 1 0 0,0 1-1 0 0,0 0 0 0 0,0-1 0 0 0,0 0 1 0 0,0 1-1 0 0,1-1 0 0 0,0 0 8 0 0,22-1 35 0 0,-1-1 0 0 0,1-1-1 0 0,-1-1 1 0 0,0-1 0 0 0,0-2 0 0 0,0 0 0 0 0,-1-1-1 0 0,0-2 1 0 0,-1 0 0 0 0,0-1 0 0 0,0-2-1 0 0,12-9-34 0 0,203-146 189 0 0,-207 156-410 0 0,-31 39-17 0 0,-26 119 110 0 0,27-143 122 0 0,0 0 1 0 0,-1 0-1 0 0,1 1 1 0 0,1-1 0 0 0,-1 0-1 0 0,0 0 1 0 0,1 1-1 0 0,0-1 1 0 0,0 0 0 0 0,0 0-1 0 0,0 0 1 0 0,0 0-1 0 0,0 0 1 0 0,1 0 0 0 0,0 0-1 0 0,-1 0 1 0 0,1-1-1 0 0,0 1 1 0 0,0-1 0 0 0,1 1-1 0 0,-1-1 1 0 0,0 0-1 0 0,1 0 1 0 0,-1 0-1 0 0,1 0 1 0 0,0 0 0 0 0,0-1-1 0 0,0 1 1 0 0,0-1-1 0 0,0 1 1 0 0,0-1 0 0 0,0 0-1 0 0,0-1 1 0 0,0 1-1 0 0,3 0 6 0 0,4 0 89 0 0,1 0 0 0 0,0 0 0 0 0,-1-1 0 0 0,1-1 0 0 0,-1 0 0 0 0,1 0 0 0 0,-1-1 0 0 0,1 0-1 0 0,-1-1 1 0 0,0 0 0 0 0,0-1 0 0 0,0 0 0 0 0,-1 0 0 0 0,1-1 0 0 0,-1 0 0 0 0,7-6-89 0 0,132-119 1734 0 0,-92 75-1406 0 0,-28 32-351 0 0,-1-2 1 0 0,-1 0-1 0 0,-1-2 0 0 0,-1-1 1 0 0,-2 0-1 0 0,-1-2 0 0 0,-1-1 1 0 0,-1 0-1 0 0,-2-1 0 0 0,-1-1 1 0 0,-2-1-1 0 0,-1 0 0 0 0,7-33 23 0 0,-20 66-19 0 0,1 0-1 0 0,-1 0 0 0 0,1-1 1 0 0,-1 1-1 0 0,0 0 0 0 0,0-1 1 0 0,0 1-1 0 0,1 0 0 0 0,-1-1 1 0 0,-1 1-1 0 0,1 0 0 0 0,0-1 1 0 0,0 1-1 0 0,0 0 0 0 0,-1-1 1 0 0,1 1-1 0 0,-1 0 0 0 0,1-1 1 0 0,-1 1-1 0 0,1 0 0 0 0,-1 0 1 0 0,0 0-1 0 0,1 0 0 0 0,-1-1 1 0 0,0 1-1 0 0,0 0 0 0 0,0 0 1 0 0,0 1-1 0 0,0-1 0 0 0,0 0 1 0 0,0 0-1 0 0,0 0 0 0 0,-1 1 1 0 0,1-1-1 0 0,0 0 0 0 0,0 1 1 0 0,0 0-1 0 0,-1-1 0 0 0,1 1 1 0 0,0-1-1 0 0,-1 1 0 0 0,1 0 1 0 0,0 0-1 0 0,-1 0 0 0 0,1 0 1 0 0,0 0-1 0 0,-1 0 0 0 0,1 0 1 0 0,-1 0-1 0 0,1 1 0 0 0,0-1 1 0 0,0 1-1 0 0,-1-1 0 0 0,1 0 1 0 0,0 1-1 0 0,0 0 0 0 0,-1-1 1 0 0,1 1-1 0 0,0 0 0 0 0,0 0 1 0 0,0 0-1 0 0,0-1 0 0 0,0 2 20 0 0,-17 10-76 0 0,1 0-1 0 0,1 2 0 0 0,0 0 1 0 0,0 1-1 0 0,2 1 0 0 0,0 0 1 0 0,1 1-1 0 0,0 0 0 0 0,1 1 1 0 0,-7 15 76 0 0,7-16-90 0 0,1 2 0 0 0,0-1 1 0 0,1 2-1 0 0,1-1 1 0 0,1 1-1 0 0,1 0 1 0 0,1 1-1 0 0,0 0 1 0 0,2 0-1 0 0,0 0 0 0 0,1 1 1 0 0,2-1-1 0 0,0 19 90 0 0,2-35-30 0 0,0 0 0 0 0,0 0 0 0 0,1 0-1 0 0,0 0 1 0 0,0 0 0 0 0,0 0 0 0 0,1 0-1 0 0,-1-1 1 0 0,1 1 0 0 0,0-1 0 0 0,1 0-1 0 0,-1 0 1 0 0,1 0 0 0 0,0 0 0 0 0,-1 0-1 0 0,2-1 1 0 0,-1 0 0 0 0,0 0 0 0 0,1 0-1 0 0,-1 0 1 0 0,1-1 0 0 0,0 0 0 0 0,0 0-1 0 0,0 0 1 0 0,0 0 0 0 0,0-1 0 0 0,0 0-1 0 0,4 0 31 0 0,5 2 90 0 0,0-2-1 0 0,0 1 1 0 0,1-2-1 0 0,-1 0 1 0 0,0-1-1 0 0,0 0 1 0 0,1-1-1 0 0,-1-1 1 0 0,0 0-1 0 0,2-2-89 0 0,23-9 367 0 0,0-2-1 0 0,-1-1 1 0 0,-1-3 0 0 0,-1 0-1 0 0,0-3 1 0 0,-2-1-1 0 0,-1-1 1 0 0,-1-2-1 0 0,17-18-366 0 0,10-16 134 0 0,-3-3 0 0 0,-2-2 0 0 0,-4-2-1 0 0,8-18-133 0 0,-53 77-20 0 0,-1 4 5 0 0,0 0 1 0 0,0-1-1 0 0,-1 0 0 0 0,1 0 0 0 0,-1 0 1 0 0,-1 0-1 0 0,1 0 0 0 0,-1-1 0 0 0,-1 1 1 0 0,1-1-1 0 0,-1 1 0 0 0,1-7 15 0 0,-2 13-5 0 0,0-1 0 0 0,0 0 0 0 0,-1 0 0 0 0,1 0 0 0 0,0 1 0 0 0,0-1 0 0 0,-1 0 0 0 0,1 0 0 0 0,0 1 0 0 0,-1-1 0 0 0,1 0 1 0 0,-1 1-1 0 0,1-1 0 0 0,-1 0 0 0 0,1 1 0 0 0,-1-1 0 0 0,1 1 0 0 0,-1-1 0 0 0,1 1 0 0 0,-1-1 0 0 0,0 1 0 0 0,1-1 0 0 0,-1 1 0 0 0,0-1 0 0 0,0 1 0 0 0,1 0 0 0 0,-1 0 0 0 0,0-1 0 0 0,0 1 0 0 0,1 0 0 0 0,-1 0 0 0 0,0 0 0 0 0,0 0 0 0 0,0 0 0 0 0,1 0 0 0 0,-1 0 0 0 0,0 0 0 0 0,0 0 0 0 0,0 0 0 0 0,1 0 0 0 0,-1 1 1 0 0,0-1-1 0 0,0 0 0 0 0,1 0 0 0 0,-1 1 0 0 0,0-1 0 0 0,0 1 0 0 0,1-1 0 0 0,-1 1 5 0 0,-40 20-304 0 0,16 2 260 0 0,2 0 0 0 0,1 1-1 0 0,1 1 1 0 0,1 1 0 0 0,1 1-1 0 0,1 1 1 0 0,2 0 0 0 0,1 1-1 0 0,1 1 1 0 0,1 0 0 0 0,2 1 0 0 0,1 1-1 0 0,-2 16 45 0 0,8-38-49 0 0,1-1-1 0 0,0 1 1 0 0,0 0-1 0 0,1 0 1 0 0,1 0 0 0 0,-1 0-1 0 0,2 1 1 0 0,-1-1-1 0 0,2 0 1 0 0,-1 0-1 0 0,1 1 1 0 0,1-1 0 0 0,0 0-1 0 0,0 0 1 0 0,1 0-1 0 0,0 0 1 0 0,1-1-1 0 0,0 1 1 0 0,0-1 0 0 0,1 0-1 0 0,0 0 1 0 0,1-1-1 0 0,0 1 1 0 0,0-1-1 0 0,1-1 1 0 0,0 1 0 0 0,1-1-1 0 0,-1 0 1 0 0,1-1-1 0 0,6 4 50 0 0,89 16-2901 0 0,-68-24-1141 0 0,0-4-3567 0 0,-17-1-793 0 0</inkml:trace>
  <inkml:trace contextRef="#ctx0" brushRef="#br0" timeOffset="30462.977">1229 5509 9754 0 0,'0'0'2523'0'0,"0"0"-2052"0"0,0 0-686 0 0,0 0 45 0 0,0 0 366 0 0,0 0 277 0 0,0 0 139 0 0,0 0 52 0 0,0 0-31 0 0,10 32-83 0 0,33 107-99 0 0,47 193 775 0 0,-52-126-628 0 0,-32-88 901 0 0,-7-117-1412 0 0,0 0-1 0 0,0 0 1 0 0,0-1-1 0 0,-1 1 0 0 0,1 0 1 0 0,0 0-1 0 0,0-1 0 0 0,-1 1 1 0 0,1-1-1 0 0,-1 1 0 0 0,1-1 1 0 0,0 0-1 0 0,-1 1 1 0 0,1-1-1 0 0,-1 0 0 0 0,1 0 1 0 0,0 0-1 0 0,-1 0 0 0 0,1 0 1 0 0,-1 0-1 0 0,1-1 0 0 0,-1 1 1 0 0,1 0-1 0 0,0-1 1 0 0,-1 1-1 0 0,1-1 0 0 0,0 1 1 0 0,-1-1-1 0 0,1 0 0 0 0,0 1 1 0 0,0-1-1 0 0,0 0 0 0 0,-1-1-86 0 0,-4-5 44 0 0,1-2 0 0 0,0 1 0 0 0,0 0 0 0 0,1-1 0 0 0,0 0 0 0 0,1 0 0 0 0,0 0 0 0 0,0-1 0 0 0,1 1 0 0 0,0-1 0 0 0,1 1 0 0 0,0-1-1 0 0,0 0 1 0 0,1 1 0 0 0,0-1 0 0 0,2-7-44 0 0,3-27-21 0 0,2 0 0 0 0,1 0-1 0 0,3 1 1 0 0,2 0 0 0 0,1 1-1 0 0,2 1 1 0 0,2 0 0 0 0,2 1-1 0 0,1 1 1 0 0,2 1 21 0 0,-11 16-5 0 0,14-28-33 0 0,2 1 1 0 0,2 1 0 0 0,3 1 0 0 0,1 2 0 0 0,29-29 37 0 0,-57 68-9 0 0,1-1 1 0 0,-1 1-1 0 0,1 0 0 0 0,1 0 0 0 0,-1 1 1 0 0,1 0-1 0 0,0 0 0 0 0,0 1 0 0 0,0 0 1 0 0,1 0-1 0 0,-1 1 0 0 0,1 0 0 0 0,0 0 1 0 0,0 1-1 0 0,0 1 0 0 0,0-1 1 0 0,0 1-1 0 0,6 1 9 0 0,-10 2-4 0 0,0 1 0 0 0,-1-1 0 0 0,1 1 1 0 0,-1 0-1 0 0,1 1 0 0 0,-1-1 0 0 0,0 1 1 0 0,0 0-1 0 0,-1 0 0 0 0,1 0 0 0 0,-1 1 1 0 0,0-1-1 0 0,0 1 0 0 0,0-1 0 0 0,-1 1 0 0 0,0 0 1 0 0,0 0-1 0 0,0 0 0 0 0,0 1 0 0 0,-1-1 1 0 0,0 0-1 0 0,0 1 0 0 0,0-1 0 0 0,-1 0 0 0 0,0 1 1 0 0,0-1-1 0 0,0 1 0 0 0,0-1 0 0 0,-2 4 4 0 0,1 16 75 0 0,-1 0-1 0 0,-1 0 1 0 0,-2 0-1 0 0,0-1 1 0 0,-1 1-1 0 0,-2-1 1 0 0,-1-1-1 0 0,0 1 0 0 0,-2-1 1 0 0,0-1-1 0 0,-2 0 1 0 0,-1-1-1 0 0,0 0 1 0 0,-1-1-1 0 0,-2-1 1 0 0,0 0-1 0 0,-18 15-74 0 0,29-28 1 0 0,-5 7-16 0 0,0 0 1 0 0,0-1 0 0 0,-1 0-1 0 0,-1-1 1 0 0,0-1-1 0 0,0 0 1 0 0,-1-1 0 0 0,0 0-1 0 0,-1-1 1 0 0,0 0 0 0 0,0-2-1 0 0,-1 1 1 0 0,0-2-1 0 0,0 0 1 0 0,0-1 0 0 0,-4 0 14 0 0,19-4-89 0 0,0 0 1 0 0,-1 0 0 0 0,1 0 0 0 0,0 0 0 0 0,0 0 0 0 0,0-1-1 0 0,-1 1 1 0 0,1 0 0 0 0,0 0 0 0 0,0-1 0 0 0,0 1 0 0 0,0-1 0 0 0,0 1-1 0 0,0-1 1 0 0,0 1 0 0 0,0-1 0 0 0,0 0 0 0 0,0 0 0 0 0,0 1-1 0 0,0-1 1 0 0,0 0 0 0 0,0 0 0 0 0,1 0 0 0 0,-1 0 0 0 0,0 0-1 0 0,1 0 1 0 0,-1 0 0 0 0,0 0 0 0 0,1 0 0 0 0,0 0 0 0 0,-1 0-1 0 0,1-1 1 0 0,0 1 0 0 0,-1 0 0 0 0,1 0 0 0 0,0 0 0 0 0,0 0-1 0 0,0-1 1 0 0,0 1 0 0 0,0 0 0 0 0,0 0 0 0 0,0 0 0 0 0,1-1 0 0 0,-1 1-1 0 0,0 0 1 0 0,1 0 0 0 0,-1 0 0 0 0,1-1 88 0 0,23-53-5968 0 0,-8 30 1043 0 0,-3 8-3134 0 0</inkml:trace>
  <inkml:trace contextRef="#ctx0" brushRef="#br0" timeOffset="31421.25">2517 5225 8434 0 0,'0'0'3224'0'0,"0"0"-2133"0"0,0 0-454 0 0,0 0 196 0 0,0 0 171 0 0,0 0 31 0 0,-35 32-80 0 0,-114 103-92 0 0,51-18 607 0 0,87-102-1267 0 0,-8 12 146 0 0,2 0-1 0 0,0 0 1 0 0,2 2-1 0 0,1 0 0 0 0,-1 7-348 0 0,14-34 8 0 0,0 0 1 0 0,0 0-1 0 0,0 0 0 0 0,0 0 0 0 0,0 0 1 0 0,0 0-1 0 0,1 0 0 0 0,-1 1 0 0 0,1-1 1 0 0,-1 0-1 0 0,1 0 0 0 0,0 1 0 0 0,0-1 0 0 0,0 0 1 0 0,0 0-1 0 0,1 1 0 0 0,-1-1 0 0 0,0 0 1 0 0,1 0-1 0 0,0 1 0 0 0,-1-1 0 0 0,1 0 1 0 0,0 0-1 0 0,0 0 0 0 0,0 0 0 0 0,1 0 0 0 0,-1 0 1 0 0,0 0-1 0 0,1-1 0 0 0,-1 1 0 0 0,1 0 1 0 0,-1-1-1 0 0,1 1 0 0 0,0-1 0 0 0,0 0 0 0 0,0 1 1 0 0,0-1-1 0 0,0 0 0 0 0,0 0 0 0 0,0 0 1 0 0,0 0-1 0 0,0-1 0 0 0,0 1 0 0 0,1-1 1 0 0,-1 1-1 0 0,0-1 0 0 0,2 0-8 0 0,13-2 73 0 0,-1 0 0 0 0,1-2-1 0 0,-1 0 1 0 0,0-1 0 0 0,0 0 0 0 0,-1-2-1 0 0,1 1 1 0 0,-2-2 0 0 0,1 0 0 0 0,-1-1-1 0 0,0-1 1 0 0,-1 0 0 0 0,0 0 0 0 0,0-1-1 0 0,-1-1 1 0 0,-1 0 0 0 0,0-1 0 0 0,2-3-73 0 0,9-8 38 0 0,0-1 1 0 0,-1-1-1 0 0,-2 0 1 0 0,0-2-1 0 0,-2 0 1 0 0,-1-1-1 0 0,7-20-38 0 0,-17 34-206 0 0,-7 25-304 0 0,-1 3 421 0 0,-1 2 52 0 0,-4 129-321 0 0,8-140 355 0 0,0 0 0 0 0,-1-1 0 0 0,1 1 0 0 0,0 0 0 0 0,1-1 0 0 0,-1 1 0 0 0,1 0 0 0 0,-1-1 0 0 0,1 0 0 0 0,0 1 0 0 0,0-1 0 0 0,1 0 0 0 0,-1 0 0 0 0,1 0 0 0 0,-1 0 1 0 0,1-1-1 0 0,0 1 0 0 0,0-1 0 0 0,0 0 0 0 0,1 0 0 0 0,-1 0 0 0 0,0 0 0 0 0,1 0 0 0 0,-1-1 0 0 0,1 1 0 0 0,0-1 0 0 0,-1 0 0 0 0,1 0 0 0 0,0 0 0 0 0,0-1 0 0 0,0 1 0 0 0,-1-1 0 0 0,1 0 0 0 0,0 0 0 0 0,0-1 3 0 0,25-3 76 0 0,0-2 0 0 0,-1-2 1 0 0,0 0-1 0 0,0-2 0 0 0,-1-1 1 0 0,0-1-1 0 0,-1-1 0 0 0,0-1 0 0 0,-1-2 1 0 0,-1 0-1 0 0,0-2 0 0 0,-2 0 1 0 0,0-2-1 0 0,8-9-76 0 0,153-158 147 0 0,-176 179-151 0 0,0-1 0 0 0,-1 0 0 0 0,0 0 0 0 0,0 0 0 0 0,-1-1 0 0 0,0 0 0 0 0,0 0 0 0 0,-1-1 0 0 0,-1 1 1 0 0,0-1-1 0 0,0 0 0 0 0,-1 1 0 0 0,-1-1 0 0 0,1 0 0 0 0,-2-5 4 0 0,0 14-14 0 0,0 0-1 0 0,-1 0 1 0 0,1 1 0 0 0,-1-1 0 0 0,1 0-1 0 0,-1 0 1 0 0,0 1 0 0 0,0-1 0 0 0,0 0-1 0 0,0 1 1 0 0,0-1 0 0 0,0 1-1 0 0,-1-1 1 0 0,1 1 0 0 0,0-1 0 0 0,-1 1-1 0 0,1 0 1 0 0,-1 0 0 0 0,1 0 0 0 0,-1 0-1 0 0,0 0 1 0 0,1 0 0 0 0,-1 0 0 0 0,0 0-1 0 0,0 1 1 0 0,0-1 0 0 0,1 1-1 0 0,-1-1 1 0 0,0 1 0 0 0,0 0 0 0 0,0 0-1 0 0,0 0 1 0 0,0 0 0 0 0,0 0 0 0 0,0 0-1 0 0,0 0 1 0 0,-1 1 14 0 0,-71 18-648 0 0,49-3 586 0 0,0 1 0 0 0,1 1 1 0 0,1 1-1 0 0,1 1 0 0 0,1 1 0 0 0,0 1 1 0 0,-16 23 61 0 0,36-44-13 0 0,-1 0 1 0 0,1 0 0 0 0,-1 0-1 0 0,1 0 1 0 0,0 0 0 0 0,0 0-1 0 0,-1 1 1 0 0,1-1 0 0 0,0 0-1 0 0,0 1 1 0 0,0-1-1 0 0,0 1 1 0 0,1-1 0 0 0,-1 1-1 0 0,0-1 1 0 0,0 1 0 0 0,1-1-1 0 0,-1 1 1 0 0,1 0 0 0 0,0 0-1 0 0,-1-1 1 0 0,1 1 0 0 0,0 0-1 0 0,0-1 1 0 0,0 1 0 0 0,0 0-1 0 0,0-1 1 0 0,1 1 0 0 0,-1 0-1 0 0,1 0 1 0 0,-1-1 0 0 0,1 1-1 0 0,-1-1 1 0 0,1 1-1 0 0,0 0 1 0 0,-1-1 0 0 0,1 1-1 0 0,0-1 1 0 0,0 0 0 0 0,0 1-1 0 0,1-1 1 0 0,-1 0 0 0 0,0 0-1 0 0,0 1 1 0 0,1-1 0 0 0,-1 0-1 0 0,0 0 1 0 0,1-1 0 0 0,-1 1-1 0 0,1 0 1 0 0,0 0 0 0 0,-1-1-1 0 0,1 1 1 0 0,-1-1 0 0 0,1 1-1 0 0,0-1 1 0 0,0 0-1 0 0,0 1 13 0 0,29-1 26 0 0,0 0-1 0 0,0-2 1 0 0,0-2-1 0 0,-1-1 1 0 0,1-1-1 0 0,5-3-25 0 0,-6 2 4 0 0,0 0 0 0 0,1 3 0 0 0,0 0 0 0 0,0 2 0 0 0,0 1 0 0 0,3 1-4 0 0,-31 1 3 0 0,1-1 0 0 0,0 1 1 0 0,-1-1-1 0 0,0 1 1 0 0,1 1-1 0 0,-1-1 1 0 0,0 0-1 0 0,1 1 0 0 0,-1-1 1 0 0,0 1-1 0 0,0 0 1 0 0,0 0-1 0 0,0 0 1 0 0,-1 1-1 0 0,1-1 0 0 0,-1 1 1 0 0,1-1-1 0 0,-1 1 1 0 0,0 0-1 0 0,0 0 1 0 0,0 0-1 0 0,0 0 0 0 0,-1 0 1 0 0,1 0-1 0 0,-1 1 1 0 0,0-1-1 0 0,1 0 1 0 0,-1 4-4 0 0,9 104 136 0 0,-11-93-111 0 0,1 8-8 0 0,-1-19-23 0 0,0 1 1 0 0,0-1-1 0 0,1 0 1 0 0,0 0 0 0 0,0 0-1 0 0,1 1 1 0 0,0-1 0 0 0,1 0-1 0 0,-1 0 1 0 0,1 0-1 0 0,1 0 1 0 0,-1-1 0 0 0,1 1-1 0 0,0 0 1 0 0,1-1 0 0 0,3 6 5 0 0,-2-10 7 0 0,-1 0 0 0 0,1 0 0 0 0,-1-1 0 0 0,1 1 0 0 0,0-1 0 0 0,0 0 0 0 0,-1 0 0 0 0,1-1 1 0 0,0 0-1 0 0,0 0 0 0 0,0 0 0 0 0,0 0 0 0 0,0-1 0 0 0,0 1 0 0 0,-1-1 0 0 0,1-1 0 0 0,0 1 1 0 0,0-1-1 0 0,-1 1 0 0 0,1-1 0 0 0,-1-1 0 0 0,0 1 0 0 0,0 0 0 0 0,4-4-7 0 0,25-18 98 0 0,-2-2 1 0 0,0-1-1 0 0,-2-1 0 0 0,-1-2 0 0 0,-1 0 0 0 0,-2-2 1 0 0,-1-1-1 0 0,-2-1 0 0 0,-1-1 0 0 0,-2-1 1 0 0,3-8-100 0 0,1 4-34 0 0,-2-2 0 0 0,-1-1 0 0 0,-3 0 0 0 0,-1-2 0 0 0,-2 0 0 0 0,-3 0 0 0 0,-1-1 0 0 0,-2 0-1 0 0,2-48 36 0 0,-9 64-62 0 0,0 17 70 0 0,0 0-1 0 0,-1 0 1 0 0,0 0-1 0 0,-1 0 0 0 0,-1 0 1 0 0,0 1-1 0 0,0-1 1 0 0,-2 0-1 0 0,1 1 0 0 0,-2-3-7 0 0,5 15 7 0 0,0-1-1 0 0,-1 0 1 0 0,1 1-1 0 0,0-1 0 0 0,0 0 1 0 0,0 1-1 0 0,0-1 1 0 0,-1 0-1 0 0,1 1 0 0 0,0-1 1 0 0,-1 0-1 0 0,1 1 1 0 0,0-1-1 0 0,-1 1 0 0 0,1-1 1 0 0,-1 1-1 0 0,1-1 1 0 0,-1 1-1 0 0,1-1 0 0 0,-1 1 1 0 0,1-1-1 0 0,-1 1 1 0 0,0 0-1 0 0,1-1 0 0 0,-1 1 1 0 0,1 0-1 0 0,-1-1 1 0 0,0 1-1 0 0,1 0 0 0 0,-1 0 1 0 0,0 0-1 0 0,0 0 1 0 0,1 0-1 0 0,-1-1 0 0 0,0 1 1 0 0,1 1-1 0 0,-1-1 1 0 0,0 0-1 0 0,1 0 0 0 0,-1 0 1 0 0,0 0-1 0 0,1 0 1 0 0,-1 1-1 0 0,0-1 0 0 0,1 0 1 0 0,-1 0-1 0 0,0 1 1 0 0,1-1-1 0 0,-1 1 0 0 0,1-1 1 0 0,-1 0-1 0 0,1 1 1 0 0,-1-1-1 0 0,1 1 0 0 0,-1-1 1 0 0,1 1-1 0 0,-1 0 1 0 0,1-1-1 0 0,0 1 0 0 0,-1 0-6 0 0,-20 44-60 0 0,18-39 91 0 0,-11 45 67 0 0,2 0 1 0 0,2 1-1 0 0,2 0 0 0 0,2 0 1 0 0,3 1-1 0 0,2-1 0 0 0,5 34-98 0 0,-3-59 44 0 0,2 0 0 0 0,2-1 0 0 0,0 1 0 0 0,1-1 0 0 0,2 0-1 0 0,1 0 1 0 0,0-1 0 0 0,2-1 0 0 0,1 1 0 0 0,1-2 0 0 0,1 1-1 0 0,1-2 1 0 0,1 0 0 0 0,1-1 0 0 0,1-1 0 0 0,5 4-44 0 0,17 6-260 0 0,-47-53-691 0 0,-69-60-5807 0 0,47 57-11 0 0,13 10-2533 0 0</inkml:trace>
  <inkml:trace contextRef="#ctx0" brushRef="#br0" timeOffset="31583.609">3644 4949 10690 0 0,'0'0'2666'0'0,"0"0"-1323"0"0,0 0-504 0 0,0 0-12 0 0,0 0 22 0 0,0 0-107 0 0,0 0-173 0 0,0 0-138 0 0,36-12-100 0 0,115-36-78 0 0,16 16 151 0 0,76 12-1211 0 0,-162 18-2523 0 0,-1 2-4207 0 0,-54 0-733 0 0</inkml:trace>
  <inkml:trace contextRef="#ctx0" brushRef="#br0" timeOffset="31887.048">4914 4883 10410 0 0,'0'0'2526'0'0,"0"0"-759"0"0,0 0-252 0 0,0 0-111 0 0,0 0-169 0 0,0 0-192 0 0,0 0-143 0 0,-32 13-86 0 0,-98 41-94 0 0,44-4 650 0 0,84-50-1374 0 0,0 1 0 0 0,0-1 1 0 0,1 1-1 0 0,-1 0 0 0 0,0-1 1 0 0,1 1-1 0 0,-1 0 0 0 0,1 0 1 0 0,-1 0-1 0 0,1 0 0 0 0,-1 0 1 0 0,1 0-1 0 0,0 1 0 0 0,-1-1 1 0 0,1 0-1 0 0,0 1 0 0 0,0-1 0 0 0,0 1 1 0 0,0-1-1 0 0,0 1 0 0 0,0 0 1 0 0,1-1-1 0 0,-1 1 0 0 0,0 0 1 0 0,1-1-1 0 0,0 1 0 0 0,-1 0 1 0 0,1 0-1 0 0,0 0 0 0 0,0-1 1 0 0,0 1-1 0 0,0 0 0 0 0,0 0 1 0 0,0 0-1 0 0,0 0 0 0 0,1-1 1 0 0,-1 1-1 0 0,1 0 0 0 0,-1 0 0 0 0,1-1 1 0 0,0 1-1 0 0,0 0 0 0 0,-1-1 1 0 0,1 1-1 0 0,0-1 0 0 0,1 1 4 0 0,186 90-165 0 0,-183-89 198 0 0,-1 0-1 0 0,0-1 1 0 0,0 1 0 0 0,0 1-1 0 0,0-1 1 0 0,0 1-1 0 0,-1-1 1 0 0,1 1 0 0 0,-1 0-1 0 0,0 0 1 0 0,0 0 0 0 0,-1 1-1 0 0,1-1 1 0 0,-1 1 0 0 0,0 0-1 0 0,0-1 1 0 0,0 1 0 0 0,-1 0-1 0 0,0 0 1 0 0,0 0-1 0 0,0 0 1 0 0,0 0 0 0 0,-1 0-1 0 0,0 0 1 0 0,0 1 0 0 0,0-1-1 0 0,-1 0 1 0 0,0 0 0 0 0,0 0-1 0 0,0 0 1 0 0,0 0-1 0 0,-1 0 1 0 0,0-1 0 0 0,0 1-1 0 0,0 0 1 0 0,0-1 0 0 0,-1 1-1 0 0,0-1 1 0 0,0 0 0 0 0,-3 3-33 0 0,2-3 34 0 0,-1 1-20 0 0,0 0 1 0 0,0 0-1 0 0,-1-1 1 0 0,1 0-1 0 0,-1 0 1 0 0,0 0-1 0 0,0-1 1 0 0,0 1 0 0 0,0-1-1 0 0,-1-1 1 0 0,1 0-1 0 0,-1 1 1 0 0,0-2-1 0 0,0 1 1 0 0,-1-1-15 0 0,-3-12-3522 0 0,10 1-5431 0 0,1 5-2851 0 0</inkml:trace>
  <inkml:trace contextRef="#ctx0" brushRef="#br0" timeOffset="52978.034">6228 4920 1312 0 0,'0'0'1858'0'0,"0"0"-954"0"0,0 0-497 0 0,0 0-167 0 0,0 0-35 0 0,0 0 113 0 0,0 0 187 0 0,0 0 175 0 0,0 0 137 0 0,0 0-11 0 0,0 0-113 0 0,2 22-144 0 0,9 155 557 0 0,2 94 1251 0 0,-13-268-2023 0 0,1 28-33 0 0,-4-28 6433 0 0,-5-27-6613 0 0,1 1 1 0 0,1-1 0 0 0,1-1 0 0 0,2 1 0 0 0,0-1 0 0 0,1 0 0 0 0,2 0-1 0 0,0 0 1 0 0,2 1 0 0 0,1-1 0 0 0,1 0-122 0 0,0-5 44 0 0,2 0 1 0 0,1 0-1 0 0,2 0 0 0 0,0 1 0 0 0,2 1 1 0 0,2 0-1 0 0,0 0 0 0 0,2 1 1 0 0,16-22-45 0 0,-30 46-34 0 0,1-1 1 0 0,0 1-1 0 0,0 0 1 0 0,0 1-1 0 0,0-1 1 0 0,0 0-1 0 0,1 0 1 0 0,0 1-1 0 0,-1 0 1 0 0,1-1-1 0 0,0 1 1 0 0,0 0-1 0 0,0 0 1 0 0,0 1-1 0 0,0-1 1 0 0,0 1-1 0 0,1-1 1 0 0,-1 1-1 0 0,1 0 1 0 0,-1 0-1 0 0,1 1 1 0 0,-1-1-1 0 0,1 1 1 0 0,-1 0-1 0 0,1-1 1 0 0,0 2 33 0 0,24 50-4506 0 0,-20-26 277 0 0,4-6-2978 0 0,-8-12 2155 0 0</inkml:trace>
  <inkml:trace contextRef="#ctx0" brushRef="#br0" timeOffset="53322.907">6810 4754 7498 0 0,'0'0'693'0'0,"0"0"-23"0"0,0 0 100 0 0,0 0 200 0 0,-19 38 172 0 0,-59 122 70 0 0,34-38 1030 0 0,40-108-1855 0 0,0 0 1 0 0,1 0-1 0 0,1 1 1 0 0,0 0-1 0 0,1-1 1 0 0,1 1-1 0 0,0 0 1 0 0,1-1-1 0 0,2 10-387 0 0,-3-22 69 0 0,1 0 0 0 0,0 0 0 0 0,-1 0 0 0 0,1 0 0 0 0,0 0 0 0 0,0 0 0 0 0,0 0 0 0 0,1 0 0 0 0,-1 0 0 0 0,0 0 0 0 0,1 0 0 0 0,0-1 0 0 0,-1 1 0 0 0,1 0-1 0 0,0-1 1 0 0,-1 0 0 0 0,1 1 0 0 0,0-1 0 0 0,0 0 0 0 0,0 0 0 0 0,0 0 0 0 0,1 0 0 0 0,-1 0 0 0 0,0-1 0 0 0,0 1 0 0 0,0-1 0 0 0,1 1 0 0 0,-1-1 0 0 0,0 0 0 0 0,0 0 0 0 0,1 0 0 0 0,-1 0 0 0 0,0 0 0 0 0,1 0 0 0 0,-1-1 0 0 0,0 1 0 0 0,0-1 0 0 0,0 0 0 0 0,1 0 0 0 0,-1 0-69 0 0,80-46 1859 0 0,-68 33-1746 0 0,-1 0-1 0 0,0 0 1 0 0,-1-1-1 0 0,0-1 1 0 0,-1 0-1 0 0,-1 0 1 0 0,-1-1 0 0 0,0 0-1 0 0,-1-1 1 0 0,-1 0-1 0 0,0 0 1 0 0,-2-1-1 0 0,0 0 1 0 0,-1 0-1 0 0,-1 0 1 0 0,0-16-113 0 0,-3 29-60 0 0,-1-1 1 0 0,0 0-1 0 0,-1 1 1 0 0,0-1-1 0 0,0 1 1 0 0,0 0-1 0 0,-1 0 1 0 0,0 0-1 0 0,0 0 0 0 0,0 0 1 0 0,-1 0-1 0 0,0 1 1 0 0,0 0-1 0 0,0 0 1 0 0,-1 0-1 0 0,0 0 1 0 0,0 0-1 0 0,0 1 1 0 0,0 0-1 0 0,-1 0 1 0 0,0 1-1 0 0,1 0 1 0 0,-7-3 59 0 0,-42-9-3470 0 0,0 23-4309 0 0,41-2 2289 0 0,4 2-1505 0 0</inkml:trace>
  <inkml:trace contextRef="#ctx0" brushRef="#br0" timeOffset="53578.05">7394 4353 17100 0 0,'0'0'1181'0'0,"0"0"-358"0"0,0 0-339 0 0,0 0-152 0 0,0 0 10 0 0,0 0 90 0 0,0 0 100 0 0,0 0 53 0 0,0 0-77 0 0,0 0-122 0 0,3 35-121 0 0,11 115-102 0 0,10 10 48 0 0,-8-97-189 0 0,2-1 1 0 0,3-1-1 0 0,20 36-22 0 0,-4-4-832 0 0,-34-87 199 0 0,8 25-546 0 0,-12-13-6681 0 0,-4-17-865 0 0,-1 2 4543 0 0</inkml:trace>
  <inkml:trace contextRef="#ctx0" brushRef="#br0" timeOffset="53823.597">7197 4791 17004 0 0,'0'0'432'0'0,"0"0"-219"0"0,0 0-142 0 0,0 0 38 0 0,0 0 83 0 0,0 0 30 0 0,0 0 31 0 0,0 0 23 0 0,0 0 0 0 0,0 0-21 0 0,0 0-38 0 0,36-6-63 0 0,116-17-64 0 0,-87 13-27 0 0,185-33-2396 0 0,-96 3-4780 0 0,-75 18-31 0 0,-53 15 3907 0 0</inkml:trace>
  <inkml:trace contextRef="#ctx0" brushRef="#br0" timeOffset="54388.532">8163 4559 6081 0 0,'0'0'2609'0'0,"0"0"-506"0"0,0 0-380 0 0,0 0-255 0 0,0 0-239 0 0,0 0-193 0 0,0 0-156 0 0,0 0-119 0 0,-32 19-102 0 0,-99 64-95 0 0,56-13 225 0 0,67-61-762 0 0,1 0 0 0 0,0 0 0 0 0,0 0 0 0 0,1 1 0 0 0,0 0 0 0 0,0 0 0 0 0,1 1 0 0 0,1 0 0 0 0,0 0 0 0 0,0 0 0 0 0,1 0 0 0 0,1 0 0 0 0,0 1 0 0 0,0-1 0 0 0,1 8-27 0 0,1-18 2 0 0,0 0 1 0 0,0 1-1 0 0,1-1 0 0 0,-1 0 1 0 0,0 1-1 0 0,1-1 1 0 0,0 0-1 0 0,-1 0 0 0 0,1 1 1 0 0,0-1-1 0 0,-1 0 0 0 0,1 0 1 0 0,0 0-1 0 0,0 0 1 0 0,0 0-1 0 0,0 0 0 0 0,0 0 1 0 0,0-1-1 0 0,0 1 0 0 0,0 0 1 0 0,0 0-1 0 0,1-1 0 0 0,-1 1 1 0 0,0-1-1 0 0,0 1 1 0 0,1-1-1 0 0,-1 1 0 0 0,0-1 1 0 0,1 0-1 0 0,-1 0 0 0 0,0 0 1 0 0,1 1-1 0 0,-1-1 1 0 0,0-1-1 0 0,1 1 0 0 0,-1 0 1 0 0,0 0-1 0 0,1 0 0 0 0,-1-1 1 0 0,0 1-1 0 0,1-1 1 0 0,-1 1-4 0 0,57-23 625 0 0,127-152-71 0 0,-169 159-570 0 0,29-12-459 0 0,-28 79-132 0 0,-15-42 610 0 0,-2-4-2 0 0,1 0 1 0 0,0 0-1 0 0,-1 0 1 0 0,2 0-1 0 0,-1 0 1 0 0,0 0-1 0 0,1 0 1 0 0,0 0-1 0 0,0-1 1 0 0,1 1-1 0 0,-1-1 1 0 0,1 1-1 0 0,0-1 1 0 0,0 0 0 0 0,1 0-1 0 0,-1 0 1 0 0,1-1-1 0 0,0 1 1 0 0,0-1-1 0 0,0 0 1 0 0,0 0-1 0 0,0 0 1 0 0,1-1-1 0 0,-1 1 1 0 0,1-1-1 0 0,0 0 1 0 0,0 0-1 0 0,2-1 58 0 0,0 0 0 0 0,-1 0-1 0 0,1-1 1 0 0,0 0 0 0 0,-1 0 0 0 0,1 0 0 0 0,0-1 0 0 0,-1 0 0 0 0,1-1 0 0 0,-1 1 0 0 0,1-1 0 0 0,-1 0 0 0 0,0-1-1 0 0,0 0 1 0 0,0 0 0 0 0,0 0 0 0 0,0 0 0 0 0,-1-1 0 0 0,0 0 0 0 0,1 0 0 0 0,-1-1 0 0 0,0 0-58 0 0,95-121 895 0 0,-84 103-880 0 0,7-12 31 0 0,-2 0 0 0 0,-2-2-1 0 0,-1 0 1 0 0,-2-1 0 0 0,-1-1 0 0 0,-2 0-1 0 0,7-39-45 0 0,-10 26-301 0 0,-2-1-1 0 0,-2 0 0 0 0,-3 0 0 0 0,-3-51 302 0 0,-22 11 227 0 0,21 92-230 0 0,0 0 0 0 0,-1 1 1 0 0,1-1-1 0 0,0 0 0 0 0,0 0 0 0 0,0 1 0 0 0,-1-1 0 0 0,1 0 1 0 0,0 1-1 0 0,-1-1 0 0 0,1 1 0 0 0,0 0 0 0 0,-1-1 0 0 0,1 1 1 0 0,0 0-1 0 0,-1 0 0 0 0,1 0 0 0 0,-1 0 0 0 0,1 0 0 0 0,-1 0 1 0 0,1 1-1 0 0,0-1 0 0 0,-1 0 0 0 0,1 1 0 0 0,0-1 0 0 0,-1 1 1 0 0,1-1-1 0 0,0 1 0 0 0,0-1 0 0 0,-1 1 0 0 0,1 0 0 0 0,0 0 1 0 0,0 0-1 0 0,0 0 0 0 0,0 0 0 0 0,0 0 0 0 0,0 0 1 0 0,0 0-1 0 0,0 0 0 0 0,1 0 0 0 0,-1 1 3 0 0,-14 24 27 0 0,2 2-1 0 0,1 0 1 0 0,1 0-1 0 0,1 1 1 0 0,2 0-1 0 0,0 0 1 0 0,3 1 0 0 0,0 0-1 0 0,2 1 1 0 0,1-1-1 0 0,1 0 1 0 0,2 1-1 0 0,2 11-26 0 0,-3-38 3 0 0,2 27 14 0 0,1-1 1 0 0,1 0-1 0 0,2 0 0 0 0,1 0 1 0 0,1 0-1 0 0,2-1 0 0 0,1 0 1 0 0,1-1-1 0 0,11 17-17 0 0,-13-28-28 0 0,0 0 0 0 0,2-1 0 0 0,0-1 0 0 0,0 0 0 0 0,2 0 0 0 0,0-1 0 0 0,0-1 0 0 0,2-1 0 0 0,-1 0 0 0 0,4 1 28 0 0,27 3-1207 0 0,-48-54-3199 0 0,-26-5-6420 0 0,23 31 5135 0 0</inkml:trace>
  <inkml:trace contextRef="#ctx0" brushRef="#br0" timeOffset="54641.031">8340 4375 15075 0 0,'0'0'1168'0'0,"0"0"-522"0"0,0 0-262 0 0,0 0 111 0 0,0 0 201 0 0,0 0 153 0 0,0 0 38 0 0,0 0-61 0 0,0 0-111 0 0,0 0-123 0 0,0 0-68 0 0,35 1-68 0 0,112 6-65 0 0,-42-16 228 0 0,44-15-80 0 0,-5 0-2341 0 0,-48 13-4786 0 0,-78 8 1152 0 0,-7-1-5256 0 0</inkml:trace>
  <inkml:trace contextRef="#ctx0" brushRef="#br0" timeOffset="54876.146">9146 4441 11194 0 0,'0'0'1313'0'0,"0"0"-369"0"0,0 0-256 0 0,0 0-184 0 0,0 0-208 0 0,0 0-136 0 0,0 0-112 0 0,0 0-88 0 0,0 0-88 0 0,-7 199-120 0 0,14-188-288 0 0,1 0-544 0 0,-3-4-1017 0 0,2 1-1647 0 0,-3-5-3530 0 0</inkml:trace>
  <inkml:trace contextRef="#ctx0" brushRef="#br0" timeOffset="55120.921">9137 4146 17924 0 0,'0'0'1280'0'0,"0"0"-272"0"0,0 0-328 0 0,0 0-223 0 0,0 0-241 0 0,0 0-168 0 0,0 0-112 0 0,0 0-184 0 0,0 0-329 0 0,0 0-295 0 0,0 0-456 0 0,0 0-865 0 0,0 0-1423 0 0,0 0-2106 0 0,22-22-1271 0 0</inkml:trace>
  <inkml:trace contextRef="#ctx0" brushRef="#br0" timeOffset="55658.028">9479 4559 15347 0 0,'0'0'3289'0'0,"0"0"-1670"0"0,0 0-565 0 0,0 0-96 0 0,0 0-136 0 0,0 0-161 0 0,0 0-126 0 0,0 0-75 0 0,0 0-98 0 0,0-31-76 0 0,0-96-76 0 0,13 26 6 0 0,-13 101-219 0 0,1-4-26 0 0,-1 0 0 0 0,0 1 0 0 0,1-1 0 0 0,0 0 0 0 0,-1 1 0 0 0,2-1 0 0 0,-1 0-1 0 0,0 1 1 0 0,1-1 0 0 0,-1 1 0 0 0,1 0 0 0 0,0 0 0 0 0,0-1 0 0 0,1 1 0 0 0,-1 0 0 0 0,0 1 0 0 0,1-1-1 0 0,0 0 1 0 0,0 1 0 0 0,0-1 0 0 0,0 1 0 0 0,0 0 0 0 0,0 0 0 0 0,0 0 0 0 0,1 1 0 0 0,-1-1-1 0 0,1 1 1 0 0,2-1 29 0 0,35 55-999 0 0,-37-44 923 0 0,-2-3 79 0 0,0 1-1 0 0,1-1 0 0 0,0 1 0 0 0,0-1 0 0 0,0 0 0 0 0,1 0 1 0 0,0-1-1 0 0,0 1 0 0 0,0-1 0 0 0,1 0 0 0 0,0 0 0 0 0,0 0 0 0 0,0-1 1 0 0,0 0-1 0 0,1 0 0 0 0,0 0 0 0 0,0 0 0 0 0,0-1 0 0 0,0 0 1 0 0,0 0-1 0 0,1-1 0 0 0,-1 0 0 0 0,1 0 0 0 0,0 0 0 0 0,-1-1 0 0 0,4 0-2 0 0,-3-2 28 0 0,0-1 0 0 0,0 0 0 0 0,0 0 0 0 0,-1-1 0 0 0,1 1 0 0 0,-1-2 0 0 0,1 1 0 0 0,-1-1 0 0 0,0 0 0 0 0,0 0 0 0 0,-1 0 0 0 0,1-1 0 0 0,-1 0-1 0 0,0 0 1 0 0,0 0 0 0 0,-1-1 0 0 0,0 0 0 0 0,0 1 0 0 0,1-3-28 0 0,31-33-1233 0 0,26-8-2815 0 0,57-11-11408 0 0,-67 47 11680 0 0,-38 10 5653 0 0,7-1-4543 0 0,-4 0 1723 0 0,-6 2 4725 0 0,-3 1 3849 0 0,-1 0 5365 0 0,-14 1-12875 0 0,0 1 0 0 0,0 0 0 0 0,0 0 0 0 0,1 0 0 0 0,-1 1 0 0 0,0 0 0 0 0,1 0 0 0 0,-1 0 0 0 0,1 1 0 0 0,0 0 1 0 0,0 1-1 0 0,0-1 0 0 0,0 1 0 0 0,0 0 0 0 0,1 1 0 0 0,0-1 0 0 0,0 1 0 0 0,-1 0-121 0 0,1 0-41 0 0,0-1 0 0 0,1 1 1 0 0,-1-1-1 0 0,1 1 0 0 0,0 1 0 0 0,0-1 1 0 0,1 0-1 0 0,-1 1 0 0 0,1 0 0 0 0,0 0 1 0 0,1 0-1 0 0,-1 0 0 0 0,1 0 0 0 0,1 1 1 0 0,-1-1-1 0 0,1 1 0 0 0,0-1 1 0 0,0 3 39 0 0,3-7-19 0 0,0-1-1 0 0,-1 1 1 0 0,1 0-1 0 0,0 0 0 0 0,0-1 1 0 0,0 1-1 0 0,0-1 1 0 0,0 0-1 0 0,1 0 0 0 0,-1 1 1 0 0,0-1-1 0 0,1-1 0 0 0,-1 1 1 0 0,1 0-1 0 0,-1-1 1 0 0,0 1-1 0 0,1-1 0 0 0,-1 0 1 0 0,1 1-1 0 0,-1-1 0 0 0,1 0 1 0 0,0-1-1 0 0,-1 1 1 0 0,1 0-1 0 0,-1-1 0 0 0,0 0 1 0 0,1 1-1 0 0,0-2 21 0 0,113-55 664 0 0,-102 47-601 0 0,1 1-1 0 0,0 1 0 0 0,1 1 1 0 0,0 0-1 0 0,0 1 0 0 0,1 0 1 0 0,-1 2-1 0 0,1 0 0 0 0,0 1 1 0 0,0 0-1 0 0,1 1 0 0 0,-1 1 1 0 0,0 1-1 0 0,0 1 0 0 0,1 0 1 0 0,-1 1-63 0 0,-10 0 22 0 0,1 1-1 0 0,-1 0 1 0 0,0 0 0 0 0,0 0 0 0 0,0 1 0 0 0,-1 0 0 0 0,1 0 0 0 0,-1 1 0 0 0,0 0 0 0 0,0 0-1 0 0,0 0 1 0 0,-1 1 0 0 0,0 0 0 0 0,0 0 0 0 0,-1 0 0 0 0,1 1 0 0 0,-1-1 0 0 0,-1 1-1 0 0,1 0 1 0 0,-1 0 0 0 0,1 5-22 0 0,34 161-154 0 0,-36-159 141 0 0,0-1 1 0 0,0 1-1 0 0,-1 0 0 0 0,-1 0 1 0 0,0 0-1 0 0,-1-1 0 0 0,0 1 0 0 0,-1 0 1 0 0,-1 0-1 0 0,0-1 0 0 0,-1 0 1 0 0,-1 0-1 0 0,1 0 0 0 0,-2 0 0 0 0,0-1 1 0 0,-1 1-1 0 0,-3 3 13 0 0,6-10 19 0 0,0 1 0 0 0,0-1 0 0 0,-1 0 0 0 0,0 0 0 0 0,0-1 0 0 0,-1 0 0 0 0,1 0 0 0 0,-1 0 0 0 0,0 0 0 0 0,0-1 0 0 0,-1 0 0 0 0,0 0 0 0 0,1-1 0 0 0,-1 0 0 0 0,0 0 0 0 0,-1 0 0 0 0,1-1 0 0 0,0 0 0 0 0,-1-1 0 0 0,1 0 0 0 0,-1 0 0 0 0,1 0 1 0 0,-4-1-20 0 0,9-2 13 0 0,-1 0 0 0 0,0 0 0 0 0,1 0 0 0 0,0-1 0 0 0,0 1 0 0 0,-1-1 0 0 0,2 1 1 0 0,-1-1-1 0 0,0 0 0 0 0,0 0 0 0 0,1 0 0 0 0,0 0 0 0 0,-1 0 0 0 0,1 0 0 0 0,0 0 1 0 0,0-1-1 0 0,1 1 0 0 0,-1 0 0 0 0,1 0 0 0 0,0-1 0 0 0,0 1 0 0 0,0 0 0 0 0,0-1 1 0 0,0 1-1 0 0,1 0 0 0 0,-1 0 0 0 0,2-4-13 0 0,-2-4 0 0 0,4-17-39 0 0,0 0 0 0 0,2 0-1 0 0,1 1 1 0 0,1 0-1 0 0,2 0 1 0 0,0 1 0 0 0,2 0-1 0 0,11-17 40 0 0,-18 32-36 0 0,109-191-2070 0 0,-69 140-1720 0 0,3 4-4198 0 0,-16 26-3757 0 0</inkml:trace>
  <inkml:trace contextRef="#ctx0" brushRef="#br0" timeOffset="56962.014">257 7453 11490 0 0,'0'0'2418'0'0,"0"0"-1636"0"0,0 0-433 0 0,0 0 61 0 0,0 0 111 0 0,0 0 77 0 0,0 0-18 0 0,0 0-74 0 0,0 0-56 0 0,-32 32-99 0 0,-99 107-79 0 0,125-133-248 0 0,0 0 1 0 0,1 0-1 0 0,-1 1 1 0 0,1 0 0 0 0,1 0-1 0 0,0 0 1 0 0,0 1-1 0 0,0 0 1 0 0,1-1 0 0 0,0 1-1 0 0,0 0 1 0 0,1 0-1 0 0,-1 7-24 0 0,-2 8 51 0 0,-4 14 63 0 0,1 1 0 0 0,2 0-1 0 0,2 0 1 0 0,2 0 0 0 0,1 11-114 0 0,1-43 10 0 0,1 0 0 0 0,0-1 0 0 0,0 1 1 0 0,0-1-1 0 0,1 1 0 0 0,0-1 1 0 0,0 1-1 0 0,0-1 0 0 0,0 0 1 0 0,1 0-1 0 0,0 0 0 0 0,0 0 0 0 0,1-1 1 0 0,-1 1-1 0 0,1-1 0 0 0,1 2-10 0 0,-3-5 47 0 0,0 1 0 0 0,0 0 0 0 0,0-1 0 0 0,0 0 0 0 0,0 1 0 0 0,0-1 0 0 0,0 0 0 0 0,0 0 0 0 0,0 0 0 0 0,1-1 0 0 0,-1 1 0 0 0,0 0 0 0 0,1-1 0 0 0,-1 0 0 0 0,0 1 0 0 0,1-1 0 0 0,-1 0 0 0 0,1 0 0 0 0,-1 0 0 0 0,0-1 0 0 0,1 1 0 0 0,-1 0 0 0 0,0-1 0 0 0,1 0 0 0 0,-1 1 0 0 0,0-1 0 0 0,0 0 0 0 0,1 0 0 0 0,-1 0 0 0 0,0-1 0 0 0,0 1 0 0 0,0 0 0 0 0,-1-1 0 0 0,1 0 0 0 0,0 1 0 0 0,0-1 0 0 0,-1 0 0 0 0,1 0 0 0 0,-1 0-47 0 0,13-17 191 0 0,0 0-1 0 0,-2-2 1 0 0,0 1-1 0 0,-2-1 0 0 0,0-1 1 0 0,-2 0-1 0 0,0 0 1 0 0,-1-1-1 0 0,1-13-190 0 0,10-22 64 0 0,58-210-109 0 0,-69 349-2142 0 0,-6-69 2181 0 0,-1 13 6 0 0,1-1 1 0 0,1 0-1 0 0,1 1 1 0 0,1-1-1 0 0,2 0 1 0 0,0-1-1 0 0,1 0 1 0 0,2 0-1 0 0,9 21 0 0 0,-15-40 12 0 0,-1-1 0 0 0,1 1 0 0 0,0-1 0 0 0,0 0 1 0 0,0 0-1 0 0,1 0 0 0 0,-1 0 0 0 0,1 0 0 0 0,-1-1 0 0 0,1 1 0 0 0,0-1 0 0 0,0 0 0 0 0,0 0 0 0 0,0-1 0 0 0,0 1 0 0 0,1-1 0 0 0,-1 0 0 0 0,0 0 0 0 0,1 0 1 0 0,-1-1-1 0 0,1 1 0 0 0,-1-1 0 0 0,0 0 0 0 0,1 0 0 0 0,-1-1 0 0 0,1 1 0 0 0,1-2-12 0 0,5 0 97 0 0,-1 0 0 0 0,0-1-1 0 0,0 0 1 0 0,0-1 0 0 0,0 0 0 0 0,0-1-1 0 0,-1 0 1 0 0,0 0 0 0 0,0-1 0 0 0,7-6-97 0 0,7-13 121 0 0,0-1 0 0 0,-3 0 0 0 0,0-2 0 0 0,-1 0 0 0 0,-2-1 0 0 0,-1-1 0 0 0,-2 0 0 0 0,0-1 0 0 0,-2-1 0 0 0,-2 0 0 0 0,5-27-121 0 0,2 2-75 0 0,-3 0 0 0 0,-3-1 1 0 0,-2-1-1 0 0,-3 0 0 0 0,-3 0 1 0 0,-2 0-1 0 0,-4-34 75 0 0,2 76-84 0 0,-1-1-1 0 0,-1 0 1 0 0,-1 1-1 0 0,0 0 1 0 0,-1-1 0 0 0,-1 2-1 0 0,0-1 1 0 0,-1 1 0 0 0,-1 0-1 0 0,-1 0 1 0 0,-5-6 84 0 0,13 20-25 0 0,0 0 0 0 0,0 1-1 0 0,0-1 1 0 0,0 1 0 0 0,-1 0 0 0 0,1-1 0 0 0,-1 1 0 0 0,1 0 0 0 0,-1 0 0 0 0,1 0 0 0 0,-1 0-1 0 0,0 0 1 0 0,1 0 0 0 0,-1 0 0 0 0,0 0 0 0 0,0 1 0 0 0,0-1 0 0 0,1 1 0 0 0,-1-1 0 0 0,0 1-1 0 0,0 0 1 0 0,0 0 0 0 0,0 0 0 0 0,0 0 0 0 0,0 0 0 0 0,0 0 0 0 0,0 0 0 0 0,0 1 0 0 0,0-1-1 0 0,1 1 1 0 0,-1-1 0 0 0,0 1 0 0 0,0 0 0 0 0,0 0 0 0 0,1 0 0 0 0,-1 0 0 0 0,0 0 0 0 0,1 0-1 0 0,-1 0 1 0 0,1 0 0 0 0,-1 1 0 0 0,1-1 0 0 0,0 1 0 0 0,0-1 0 0 0,0 1 0 0 0,-1-1-1 0 0,1 1 1 0 0,1 0 0 0 0,-1-1 0 0 0,0 1 0 0 0,0 0 0 0 0,1 0 0 0 0,-1 0 25 0 0,-16 39-4 0 0,2 0 0 0 0,2 0 0 0 0,1 1 0 0 0,3 1 0 0 0,1 0 1 0 0,2 0-1 0 0,2 0 0 0 0,2 1 0 0 0,2-1 0 0 0,2 3 4 0 0,-2-20 19 0 0,1 1 0 0 0,2-1 0 0 0,1 0 0 0 0,1 0 0 0 0,1 0 0 0 0,1-1 0 0 0,1 0 0 0 0,1 0 0 0 0,1-1 0 0 0,13 21-19 0 0,-16-34 49 0 0,0 1 0 0 0,0-2 0 0 0,1 1 0 0 0,0-1 0 0 0,1 0 0 0 0,0-1 0 0 0,1 0 0 0 0,0 0 0 0 0,0-1 1 0 0,1 0-1 0 0,0-1 0 0 0,0-1 0 0 0,1 1 0 0 0,0-2 0 0 0,0 0 0 0 0,0 0 0 0 0,1-1 0 0 0,0 0 0 0 0,-1-2 1 0 0,1 1-1 0 0,0-1 0 0 0,9-1-49 0 0,-7 0 117 0 0,0-1 1 0 0,-1 0 0 0 0,1-2-1 0 0,-1 1 1 0 0,1-2 0 0 0,-1 0-1 0 0,0-1 1 0 0,0 0 0 0 0,0-1-1 0 0,0-1 1 0 0,-1 0 0 0 0,0 0-1 0 0,0-2 1 0 0,-1 1 0 0 0,0-2-1 0 0,0 0 1 0 0,-1 0 0 0 0,9-10-118 0 0,-11 9 62 0 0,1 0 0 0 0,-2-1 0 0 0,1 0 0 0 0,-1 0 0 0 0,-1-1 1 0 0,0 0-1 0 0,-1-1 0 0 0,0 0 0 0 0,-1 0 0 0 0,0 0 1 0 0,-1 0-1 0 0,-1-1 0 0 0,0 1 0 0 0,-1-1 0 0 0,0 0 1 0 0,-1 0-1 0 0,-1 0 0 0 0,0 0 0 0 0,-2-10-62 0 0,1 17-34 0 0,0 1-1 0 0,-1-1 1 0 0,0 1-1 0 0,0-1 1 0 0,-1 1-1 0 0,0 0 1 0 0,0 0-1 0 0,0 1 1 0 0,-1-1-1 0 0,1 0 1 0 0,-1 1-1 0 0,-1 0 1 0 0,1 0-1 0 0,-1 0 1 0 0,0 1-1 0 0,0 0 1 0 0,0 0-1 0 0,-1 0 1 0 0,1 0-1 0 0,-1 1 1 0 0,0 0-1 0 0,0 0 1 0 0,-4-1 34 0 0,-3-1-325 0 0,0 0 0 0 0,0 2 0 0 0,0-1 0 0 0,-1 2 0 0 0,1 0 0 0 0,-1 0 0 0 0,1 2 0 0 0,-1-1 0 0 0,1 2 0 0 0,-1 0 1 0 0,-2 0 324 0 0,1 3-631 0 0,0-1 0 0 0,0 2 1 0 0,1 0-1 0 0,0 1 1 0 0,0 0-1 0 0,0 1 1 0 0,1 0-1 0 0,-2 3 631 0 0,-59 44-9644 0 0,56-38 3120 0 0</inkml:trace>
  <inkml:trace contextRef="#ctx0" brushRef="#br0" timeOffset="57261.55">1724 7103 12827 0 0,'0'0'893'0'0,"0"0"-69"0"0,0 0 15 0 0,0 0 59 0 0,0 0 11 0 0,0 0-90 0 0,-30 36-75 0 0,-91 114-69 0 0,117-146-620 0 0,0 0 1 0 0,0 0-1 0 0,1 0 0 0 0,-1 1 0 0 0,1-1 0 0 0,0 1 1 0 0,0-1-1 0 0,1 1 0 0 0,-1 0 0 0 0,1 0 0 0 0,0 0 1 0 0,1 1-1 0 0,-1-1 0 0 0,1 0 0 0 0,0 1 0 0 0,0 2-55 0 0,0 5 169 0 0,-1-6-116 0 0,1 0 0 0 0,0-1-1 0 0,0 1 1 0 0,1 0 0 0 0,-1 0-1 0 0,1 0 1 0 0,1 0 0 0 0,-1-1-1 0 0,1 1 1 0 0,0 0 0 0 0,1 0 0 0 0,0-1-1 0 0,0 1 1 0 0,0-1 0 0 0,1 0-1 0 0,0 1 1 0 0,0-1 0 0 0,1 0-1 0 0,-1-1 1 0 0,1 1 0 0 0,0-1-1 0 0,4 4-52 0 0,-2-4 89 0 0,-1-1-1 0 0,1 0 1 0 0,-1 0-1 0 0,1-1 0 0 0,0 1 1 0 0,0-1-1 0 0,1-1 1 0 0,-1 1-1 0 0,1-1 1 0 0,-1 0-1 0 0,1 0 0 0 0,0-1 1 0 0,0 0-1 0 0,-1 0 1 0 0,1-1-1 0 0,0 0 1 0 0,0 0-1 0 0,0-1 0 0 0,0 1 1 0 0,0-1-1 0 0,-1-1 1 0 0,1 1-1 0 0,0-1 1 0 0,-1-1-1 0 0,1 1 0 0 0,0-2-88 0 0,-1 1 87 0 0,1-1 0 0 0,-1 0 0 0 0,0-1 0 0 0,-1 1 0 0 0,1-1 0 0 0,-1 0-1 0 0,0-1 1 0 0,0 1 0 0 0,-1-1 0 0 0,1 0 0 0 0,-1 0 0 0 0,-1-1 0 0 0,1 1-1 0 0,-1-1 1 0 0,0 0 0 0 0,-1 0 0 0 0,1 0 0 0 0,-1 0 0 0 0,-1 0 0 0 0,1 0-1 0 0,-1 0 1 0 0,-1-1 0 0 0,1-2-87 0 0,-1-5-87 0 0,0 0 0 0 0,-1 0-1 0 0,0 0 1 0 0,-1 0 0 0 0,-1 0 0 0 0,0 0-1 0 0,-1 0 1 0 0,-1 1 0 0 0,0 0 0 0 0,-1 0-1 0 0,-1 0 1 0 0,-6-9 87 0 0,-27-33-3651 0 0,-11 10-4474 0 0,39 38 1844 0 0,4 4-551 0 0</inkml:trace>
  <inkml:trace contextRef="#ctx0" brushRef="#br0" timeOffset="58110.088">2039 7257 10122 0 0,'0'0'4006'0'0,"0"0"-2392"0"0,0 0-894 0 0,0 0-94 0 0,0 0-1 0 0,0 0-38 0 0,0 0-11 0 0,0 0-4 0 0,0 0-28 0 0,0 0-73 0 0,0 0-106 0 0,0 0-68 0 0,0 0-73 0 0,15 13-22 0 0,53 37-23 0 0,-63-46-114 0 0,0-1 1 0 0,0 1-1 0 0,1-1 0 0 0,-1 0 1 0 0,1-1-1 0 0,0 0 0 0 0,0 0 1 0 0,0 0-1 0 0,0 0 0 0 0,0-1 1 0 0,0 0-1 0 0,0 0 0 0 0,1-1 1 0 0,-1 0-1 0 0,0 0 0 0 0,3 0-65 0 0,6 0 206 0 0,2-4-28 0 0,-1 0 1 0 0,1 0 0 0 0,-1-2-1 0 0,0 0 1 0 0,0-1-1 0 0,0 0 1 0 0,-1-1-1 0 0,0-1 1 0 0,-1-1-1 0 0,0 0 1 0 0,0-1-1 0 0,-1 0 1 0 0,-1-1 0 0 0,0 0-1 0 0,0-1 1 0 0,-1 0-1 0 0,1-4-178 0 0,3-3 64 0 0,0-1-1 0 0,-1-1 0 0 0,-1-1 1 0 0,-1 0-1 0 0,-2 0 1 0 0,0-1-1 0 0,-1 0 1 0 0,-1-1-1 0 0,-1-4-63 0 0,0-70 187 0 0,-7 98-219 0 0,-1 0 1 0 0,0 0-1 0 0,0 0 0 0 0,0 0 1 0 0,0 0-1 0 0,1 0 1 0 0,-2 0-1 0 0,1 0 0 0 0,0 1 1 0 0,0-1-1 0 0,0 0 1 0 0,0 1-1 0 0,0-1 0 0 0,-1 1 1 0 0,1-1-1 0 0,0 1 1 0 0,0 0-1 0 0,-1-1 0 0 0,1 1 1 0 0,0 0-1 0 0,-1 0 1 0 0,1 0-1 0 0,0 0 0 0 0,-1 0 1 0 0,1 0-1 0 0,0 0 1 0 0,0 0-1 0 0,-1 1 0 0 0,1-1 1 0 0,0 0-1 0 0,0 1 1 0 0,-1-1-1 0 0,1 1 0 0 0,0 0 1 0 0,0-1-1 0 0,0 1 1 0 0,0 0-1 0 0,0 0 0 0 0,0-1 1 0 0,0 1-1 0 0,0 0 1 0 0,0 0-1 0 0,0 0 0 0 0,0 0 1 0 0,0 0-1 0 0,1 1 1 0 0,-1-1-1 0 0,0 0 0 0 0,1 0 1 0 0,-1 0-1 0 0,1 1 1 0 0,0-1 31 0 0,-5 7-64 0 0,2 0-1 0 0,-1 0 1 0 0,1 1 0 0 0,0-1 0 0 0,1 1 0 0 0,0 0 0 0 0,0 0 0 0 0,1 0 0 0 0,0 0-1 0 0,1 0 1 0 0,0 0 0 0 0,0 4 64 0 0,44 71-30 0 0,-40-77 43 0 0,0 0 1 0 0,0 1 0 0 0,1-2-1 0 0,-1 1 1 0 0,2 0 0 0 0,-1-1-1 0 0,1 0 1 0 0,0 0 0 0 0,0-1-1 0 0,1 0 1 0 0,-1 0 0 0 0,1 0-1 0 0,0-1 1 0 0,0 0 0 0 0,1 0-1 0 0,-1-1 1 0 0,1 0 0 0 0,0 0-1 0 0,0-1 1 0 0,0 0 0 0 0,0 0-1 0 0,0-1 1 0 0,1 0 0 0 0,-1-1 0 0 0,0 0-1 0 0,0 0 1 0 0,1 0 0 0 0,-1-1-1 0 0,0-1 1 0 0,0 1 0 0 0,0-1-1 0 0,0 0 1 0 0,0-1 0 0 0,0 0-1 0 0,5-3-13 0 0,5-9 124 0 0,0 0 0 0 0,-2-1-1 0 0,0-1 1 0 0,-1 0 0 0 0,0-1-1 0 0,-2-1 1 0 0,11-18-124 0 0,7-9 164 0 0,-5 10-154 0 0,-2-2 0 0 0,-1-1 0 0 0,-2 0 1 0 0,-2-2-1 0 0,-2 0 0 0 0,-1-1 0 0 0,-2-1 0 0 0,-2 0 1 0 0,-3-1-1 0 0,0 0 0 0 0,-3 0 0 0 0,-2-1 0 0 0,-2 0 1 0 0,-2-25-11 0 0,-1 58-28 0 0,0 0 1 0 0,0 0 0 0 0,-1 1 0 0 0,0-1-1 0 0,-1 0 1 0 0,-1 1 0 0 0,1 0 0 0 0,-2 0-1 0 0,0 0 1 0 0,0 0 0 0 0,-1 1 0 0 0,0 0-1 0 0,-1 0 1 0 0,-3-3 27 0 0,9 12-20 0 0,0-1 0 0 0,-1 1-1 0 0,1 0 1 0 0,-1 0 0 0 0,1 0-1 0 0,-1 0 1 0 0,1 0 0 0 0,-1 1-1 0 0,0-1 1 0 0,0 0 0 0 0,1 1 0 0 0,-1-1-1 0 0,0 1 1 0 0,0 0 0 0 0,0-1-1 0 0,1 1 1 0 0,-1 0 0 0 0,0 0 0 0 0,0 0-1 0 0,0 1 1 0 0,0-1 0 0 0,1 0-1 0 0,-1 1 1 0 0,0-1 0 0 0,0 1-1 0 0,1-1 1 0 0,-1 1 0 0 0,0 0 0 0 0,1 0-1 0 0,-1 0 1 0 0,1 0 0 0 0,-1 0-1 0 0,1 0 1 0 0,-1 0 0 0 0,1 0-1 0 0,0 1 1 0 0,-1-1 0 0 0,1 1 0 0 0,0-1-1 0 0,-1 2 21 0 0,-41 69-480 0 0,42-70 495 0 0,-11 29 3 0 0,2 0 1 0 0,0 1-1 0 0,3 0 1 0 0,0 1-1 0 0,2 0 1 0 0,2 0-1 0 0,0 0 1 0 0,3 0-1 0 0,1 0 1 0 0,1 0 0 0 0,3 13-19 0 0,0-16 8 0 0,2 1 0 0 0,1-1 1 0 0,1-1-1 0 0,1 1 1 0 0,2-1-1 0 0,1-1 1 0 0,1-1-1 0 0,2 0 1 0 0,0 0-1 0 0,2-2 0 0 0,1 0 1 0 0,12 12-9 0 0,-21-26-21 0 0,0-1 0 0 0,1 0-1 0 0,0-1 1 0 0,1 0 0 0 0,-1-1 0 0 0,2-1 0 0 0,-1 1-1 0 0,1-2 1 0 0,0 0 0 0 0,1 0 0 0 0,0-2 0 0 0,-1 1 0 0 0,1-2-1 0 0,1 0 1 0 0,-1 0 0 0 0,0-1 0 0 0,13-1 21 0 0,-26-2-162 0 0,0 0 1 0 0,0 0-1 0 0,0 0 1 0 0,0 0 0 0 0,-1 0-1 0 0,1 0 1 0 0,0 0-1 0 0,0 0 1 0 0,-1-1-1 0 0,1 1 1 0 0,-1 0-1 0 0,1 0 1 0 0,-1-1-1 0 0,1 1 1 0 0,-1 0-1 0 0,0-1 1 0 0,0 1 0 0 0,1-1-1 0 0,-1 1 1 0 0,0 0-1 0 0,0-1 1 0 0,-1 1-1 0 0,1 0 1 0 0,0-1-1 0 0,0 1 1 0 0,-1-1-1 0 0,1 1 1 0 0,-1 0-1 0 0,1 0 1 0 0,-1-1-1 0 0,1 1 1 0 0,-1 0 0 0 0,0 0-1 0 0,0 0 1 0 0,1-1-1 0 0,-1 1 1 0 0,0 0-1 0 0,0 0 1 0 0,0 0-1 0 0,0 1 1 0 0,0-1-1 0 0,-1 0 162 0 0,-22-20-8971 0 0,13 16 456 0 0</inkml:trace>
  <inkml:trace contextRef="#ctx0" brushRef="#br0" timeOffset="58351.466">2642 6547 17268 0 0,'0'0'1463'0'0,"0"0"-998"0"0,0 0-204 0 0,0 0 198 0 0,0 0 111 0 0,0 0 6 0 0,0 0-72 0 0,37-4-76 0 0,118-15-40 0 0,268-61 1260 0 0,-202 33-5814 0 0,-180 39-1252 0 0,-14 0-5963 0 0</inkml:trace>
  <inkml:trace contextRef="#ctx0" brushRef="#br0" timeOffset="59125.038">4133 6267 5297 0 0,'0'0'1941'0'0,"0"0"-486"0"0,0 0-69 0 0,0 0 57 0 0,0 0-58 0 0,0 0-209 0 0,0 0-234 0 0,0 0-205 0 0,0 0-152 0 0,0 0-82 0 0,0 0 21 0 0,0 0 70 0 0,0 0 111 0 0,9-2 111 0 0,73-41 1610 0 0,-65 27-2231 0 0,-1-1-1 0 0,-1-1 0 0 0,0 0 0 0 0,-1-1 0 0 0,-1-1 1 0 0,-1 0-1 0 0,-1 0 0 0 0,-1-2 0 0 0,0 1 1 0 0,-2-1-1 0 0,1-6-194 0 0,-2-2 106 0 0,-6 29-132 0 0,-1 1-66 0 0,1 24-883 0 0,28 126 895 0 0,59 218 279 0 0,-70-301-195 0 0,-2 0 0 0 0,-3 0 0 0 0,-3 2 0 0 0,-3-1 0 0 0,-3 1 0 0 0,-4 0 0 0 0,-2 0 0 0 0,-3-1 0 0 0,-3 1 0 0 0,-3-1 0 0 0,-3-1 0 0 0,-5 6-4 0 0,3-25-27 0 0,-3-2 0 0 0,-1 0 0 0 0,-3-1 0 0 0,-1-1 0 0 0,-2-1 1 0 0,-2-2-1 0 0,-2 0 0 0 0,-6 2 27 0 0,34-39 13 0 0,0-1 0 0 0,0 1 0 0 0,0-1 1 0 0,-1 0-1 0 0,0 0 0 0 0,0 0 0 0 0,0 0 0 0 0,0 0 1 0 0,0 0-1 0 0,0-1 0 0 0,-1 0 0 0 0,1 0 0 0 0,-1 0 0 0 0,0 0 1 0 0,1 0-1 0 0,-1-1 0 0 0,0 1 0 0 0,0-1 0 0 0,0 0 1 0 0,0 0-1 0 0,0-1 0 0 0,0 1 0 0 0,-1-1 0 0 0,1 0 0 0 0,0 0 1 0 0,0 0-1 0 0,0-1 0 0 0,0 1 0 0 0,0-1 0 0 0,0 0 0 0 0,0 0 1 0 0,0-1-1 0 0,0 1 0 0 0,-2-2-13 0 0,-1-9 15 0 0,1-1-1 0 0,0 0 1 0 0,1 0-1 0 0,0-1 1 0 0,1 0 0 0 0,0 0-1 0 0,2 0 1 0 0,-1 0 0 0 0,2 0-1 0 0,0 0 1 0 0,0 0-1 0 0,2-1 1 0 0,1-11-15 0 0,-2 13 15 0 0,4-42 35 0 0,2 1 1 0 0,3 0-1 0 0,2 1 0 0 0,2 0 0 0 0,2 0 0 0 0,3 2 0 0 0,14-28-50 0 0,-19 46 42 0 0,2 0 0 0 0,1 1 0 0 0,1 1-1 0 0,1 0 1 0 0,2 1 0 0 0,2 1 0 0 0,0 2 0 0 0,2 0 0 0 0,0 1-1 0 0,2 1 1 0 0,6-3-42 0 0,-26 24-101 0 0,0 0-1 0 0,0 1 1 0 0,0-1-1 0 0,0 1 1 0 0,1 1-1 0 0,-1-1 1 0 0,1 1-1 0 0,-1 0 1 0 0,1 0-1 0 0,0 1 1 0 0,0 0-1 0 0,0 0 1 0 0,-1 1-1 0 0,1 0 1 0 0,0 0-1 0 0,0 1 1 0 0,1-1 101 0 0,19 14-4141 0 0,-15-6-2861 0 0,-6-4-3835 0 0</inkml:trace>
  <inkml:trace contextRef="#ctx0" brushRef="#br0" timeOffset="59290.964">4995 6665 18940 0 0,'0'0'755'0'0,"0"0"-170"0"0,0 0 17 0 0,0 0 57 0 0,0 0-38 0 0,0 0-114 0 0,0 0-166 0 0,-4 31-129 0 0,-10 97-130 0 0,14-71-266 0 0,21-19-1905 0 0,-8-31-8241 0 0,-12-7 5316 0 0,0-4-673 0 0</inkml:trace>
  <inkml:trace contextRef="#ctx0" brushRef="#br0" timeOffset="59469.362">4835 6481 7034 0 0,'0'0'3000'0'0,"0"0"-231"0"0,0 0-457 0 0,0 0-759 0 0,0 0-737 0 0,0 0-512 0 0,0 0-296 0 0,0 0-216 0 0,-55-196-288 0 0,64 193-425 0 0,0-1-767 0 0,6 4-1225 0 0,-1 0-1912 0 0,-6 0-1920 0 0</inkml:trace>
  <inkml:trace contextRef="#ctx0" brushRef="#br0" timeOffset="59720.442">5606 6378 16556 0 0,'0'0'1082'0'0,"0"0"-189"0"0,0 0 73 0 0,0 0 164 0 0,0 0-28 0 0,0 0-157 0 0,0 0-205 0 0,0 0-204 0 0,0 0-122 0 0,0 0-127 0 0,0 0-74 0 0,-2 35-53 0 0,-10 109-89 0 0,-3-56 5 0 0,-38 77-652 0 0,-19-78-4742 0 0,48-78 406 0 0,0-7-3842 0 0,19-2 6481 0 0,0 0-1065 0 0</inkml:trace>
  <inkml:trace contextRef="#ctx0" brushRef="#br0" timeOffset="59955.411">5328 6635 2505 0 0,'0'0'3424'0'0,"0"0"-356"0"0,0 0-421 0 0,0 0-405 0 0,0 0-338 0 0,0 0-322 0 0,0 0-322 0 0,0 0-264 0 0,0 0-200 0 0,0 0-166 0 0,0 0-130 0 0,0 0-81 0 0,0 0-79 0 0,11-22-28 0 0,36-69 0 0 0,-47 90-302 0 0,0 0-1 0 0,1 0 1 0 0,-1 0 0 0 0,0 0 0 0 0,0 0-1 0 0,1 0 1 0 0,-1 0 0 0 0,1 0 0 0 0,-1 0-1 0 0,1 0 1 0 0,-1 0 0 0 0,1 0 0 0 0,-1 0-1 0 0,1 0 1 0 0,0 1 0 0 0,-1-1 0 0 0,1 0-1 0 0,0 0 1 0 0,0 1 0 0 0,0-1 0 0 0,0 1-1 0 0,-1-1 1 0 0,1 1 0 0 0,0-1 0 0 0,0 1-1 0 0,0-1 1 0 0,0 1 0 0 0,0 0 0 0 0,0-1 0 0 0,0 1-1 0 0,0 0 1 0 0,0 0 0 0 0,0 0 0 0 0,1 0-1 0 0,-1 0 1 0 0,0 0 0 0 0,0 0 0 0 0,0 0-1 0 0,0 1 1 0 0,0-1 0 0 0,0 0 0 0 0,0 0-1 0 0,0 1 1 0 0,0-1 0 0 0,0 1 0 0 0,0-1-1 0 0,-1 1 1 0 0,2 0-10 0 0,2 1 88 0 0,267 120 1016 0 0,-145-67-2380 0 0,-37-40-6664 0 0,-70-19-1306 0 0,-15 0 3111 0 0</inkml:trace>
  <inkml:trace contextRef="#ctx0" brushRef="#br0" timeOffset="60622.171">5963 6562 2817 0 0,'0'0'1625'0'0,"0"0"-635"0"0,0 0-23 0 0,0 0 132 0 0,0 0 104 0 0,0 0 122 0 0,0 0 182 0 0,0 0 185 0 0,0 0 88 0 0,0 0-44 0 0,0 0-176 0 0,0 0-265 0 0,0 0-287 0 0,31-11-269 0 0,92-33-185 0 0,-121 44-531 0 0,1 0-1 0 0,-1 0 1 0 0,0-1 0 0 0,0 1 0 0 0,0-1 0 0 0,0 1 0 0 0,0-1-1 0 0,0 0 1 0 0,0 0 0 0 0,0 0 0 0 0,-1 0 0 0 0,1 0 0 0 0,0 0-1 0 0,0 0 1 0 0,-1-1 0 0 0,1 1 0 0 0,-1-1 0 0 0,1 1 0 0 0,-1-1-1 0 0,0 1 1 0 0,1-1 0 0 0,-1 0 0 0 0,0 0 0 0 0,0 1 0 0 0,0-1-1 0 0,0 0 1 0 0,0-1-23 0 0,1-5 124 0 0,2-2-67 0 0,1 0 1 0 0,-2 0-1 0 0,1 0 0 0 0,-1-1 1 0 0,-1 1-1 0 0,0-1 0 0 0,0 0 1 0 0,-1 1-1 0 0,-1-1 0 0 0,0 0 1 0 0,0-2-58 0 0,-2 10-46 0 0,0 0 0 0 0,0 1 0 0 0,0-1 0 0 0,-1 1 0 0 0,1 0 0 0 0,-1 0 0 0 0,1 0 0 0 0,-1 0 0 0 0,0 0 0 0 0,0 1 0 0 0,1-1 0 0 0,-1 1 0 0 0,0-1 0 0 0,-1 1 0 0 0,1 0 0 0 0,0 0 0 0 0,0 1 0 0 0,0-1 0 0 0,-1 1 0 0 0,1 0 0 0 0,0-1 0 0 0,0 1 0 0 0,-1 1 0 0 0,1-1 0 0 0,0 0 0 0 0,0 1 0 0 0,-1 0 0 0 0,1-1 0 0 0,0 1 0 0 0,0 1 0 0 0,0-1 0 0 0,0 0 1 0 0,0 1-1 0 0,0-1 0 0 0,0 1 0 0 0,1 0 46 0 0,-9 6-162 0 0,1 0 0 0 0,1 1 0 0 0,0 0 1 0 0,0 1-1 0 0,1 0 0 0 0,0 0 0 0 0,0 1 0 0 0,2-1 1 0 0,-1 2-1 0 0,1-1 0 0 0,1 1 0 0 0,0 0 1 0 0,0 0-1 0 0,1 0 0 0 0,1 1 0 0 0,0-1 0 0 0,1 1 1 0 0,0 0-1 0 0,1 0 0 0 0,1 0 0 0 0,0 0 1 0 0,0-1-1 0 0,2 10 162 0 0,-1-16-178 0 0,0 1 0 0 0,1-1 0 0 0,-1 0-1 0 0,1 1 1 0 0,0-1 0 0 0,1 0 0 0 0,-1-1 0 0 0,1 1 0 0 0,1 0 0 0 0,-1-1 0 0 0,1 1 0 0 0,0-1 0 0 0,0 0 0 0 0,0 0 0 0 0,1-1 0 0 0,-1 1-1 0 0,1-1 1 0 0,0 0 0 0 0,1-1 0 0 0,-1 1 0 0 0,1-1 0 0 0,-1 0 0 0 0,1 0 0 0 0,0 0 0 0 0,0-1 0 0 0,0 0 0 0 0,0-1 0 0 0,1 1-1 0 0,-1-1 1 0 0,1 0 0 0 0,-1 0 0 0 0,0-1 0 0 0,1 0 0 0 0,0 0 178 0 0,1 0-5 0 0,-1 0 1 0 0,1-1-1 0 0,0 0 0 0 0,-1 0 0 0 0,1 0 1 0 0,-1-1-1 0 0,1-1 0 0 0,-1 1 1 0 0,0-1-1 0 0,0 0 0 0 0,5-3 5 0 0,24-17 162 0 0,-1-1 0 0 0,-1-2 0 0 0,-1-1 1 0 0,-1-1-1 0 0,3-7-162 0 0,75-100 3635 0 0,-92 95-167 0 0,-18 39-2581 0 0,0 1-124 0 0,-32 38 42 0 0,27-30-892 0 0,0 0 0 0 0,0 1 0 0 0,0-1 0 0 0,1 1 0 0 0,1 0 0 0 0,0 1 0 0 0,0-1 0 0 0,0 0 0 0 0,1 1 0 0 0,1 0 0 0 0,-1-1 0 0 0,2 1 0 0 0,-1 0 0 0 0,2 9 87 0 0,1-16 24 0 0,0 0 0 0 0,0 0 0 0 0,0 0 0 0 0,1 0-1 0 0,-1 0 1 0 0,1 0 0 0 0,0-1 0 0 0,-1 1-1 0 0,1-1 1 0 0,0 0 0 0 0,1 0 0 0 0,-1 0-1 0 0,0 0 1 0 0,1 0 0 0 0,-1-1 0 0 0,0 0-1 0 0,1 0 1 0 0,0 0 0 0 0,-1 0 0 0 0,1 0-1 0 0,0 0 1 0 0,-1-1 0 0 0,1 0 0 0 0,0 0 0 0 0,0 0-1 0 0,-1 0 1 0 0,1-1 0 0 0,0 1 0 0 0,0-1-1 0 0,-1 0 1 0 0,1 0 0 0 0,-1-1 0 0 0,1 1-1 0 0,-1 0 1 0 0,1-1 0 0 0,-1 0 0 0 0,0 0-1 0 0,0 0 1 0 0,0 0 0 0 0,0-1 0 0 0,0 1 0 0 0,-1-1-1 0 0,1 0 1 0 0,0 0-24 0 0,31-37 421 0 0,-1-2 1 0 0,-3-1-1 0 0,-1-1 0 0 0,-2-2 1 0 0,-3 0-1 0 0,-1-2 1 0 0,-2 0-1 0 0,6-27-421 0 0,-24 66-1 0 0,3-3-63 0 0,-1-1-1 0 0,0 0 1 0 0,-1-1-1 0 0,0 1 1 0 0,-1-1-1 0 0,-1 1 1 0 0,0-1-1 0 0,-1 0 1 0 0,-1 0-1 0 0,0 0 1 0 0,0 0-1 0 0,-1 0 1 0 0,-1 1-1 0 0,-1-1 1 0 0,0 0-1 0 0,0 1 1 0 0,-2 0-1 0 0,1 0 1 0 0,-2 0 0 0 0,0 0-1 0 0,0 1 1 0 0,-1 0-1 0 0,-4-5 65 0 0,8 14-25 0 0,0-1 0 0 0,0 1 1 0 0,0 0-1 0 0,-1 0 0 0 0,1 0 0 0 0,-1 0 0 0 0,0 1 0 0 0,0-1 1 0 0,0 1-1 0 0,0 0 0 0 0,0 0 0 0 0,0 0 0 0 0,-1 1 0 0 0,1 0 0 0 0,-1-1 1 0 0,1 2-1 0 0,-1-1 0 0 0,1 0 0 0 0,-1 1 0 0 0,0 0 0 0 0,1 0 1 0 0,-1 0-1 0 0,1 1 0 0 0,-1 0 0 0 0,1-1 0 0 0,-1 1 0 0 0,1 1 0 0 0,-1-1 1 0 0,1 1-1 0 0,0 0 0 0 0,0 0 0 0 0,0 0 0 0 0,0 0 0 0 0,0 1 1 0 0,-2 1 24 0 0,-8 11-9 0 0,0 0-1 0 0,1 1 1 0 0,1 0 0 0 0,0 1 0 0 0,1 0 0 0 0,1 1 0 0 0,1 0 0 0 0,0 1 0 0 0,1 0 0 0 0,1 0 0 0 0,1 1 0 0 0,1 0 0 0 0,1 0-1 0 0,0 0 1 0 0,2 1 0 0 0,0-1 0 0 0,1 1 0 0 0,1-1 0 0 0,1 1 0 0 0,1-1 0 0 0,2 6 9 0 0,-1-11 24 0 0,1-1 1 0 0,0 0-1 0 0,1 0 1 0 0,1 0-1 0 0,0-1 0 0 0,1 0 1 0 0,0 0-1 0 0,1 0 1 0 0,0-1-1 0 0,1-1 0 0 0,1 1 1 0 0,-1-1-1 0 0,2-1 1 0 0,0 0-1 0 0,0 0 1 0 0,0-1-1 0 0,1-1 0 0 0,1 0 1 0 0,0 0-1 0 0,0-1 1 0 0,0-1-1 0 0,0 0 0 0 0,1-1 1 0 0,0-1-1 0 0,0 0 1 0 0,4 0-25 0 0,11 0-70 0 0,-1-1 0 0 0,1-1 0 0 0,0-1 0 0 0,0-2 0 0 0,0-1 1 0 0,-1-1-1 0 0,1-2 0 0 0,-1-1 0 0 0,14-5 70 0 0,19-9-4237 0 0,-3-6-3912 0 0,-40 18-2280 0 0</inkml:trace>
  <inkml:trace contextRef="#ctx0" brushRef="#br0" timeOffset="61630.081">8005 5991 6785 0 0,'0'0'1820'0'0,"0"0"-269"0"0,0 0-145 0 0,0 0 7 0 0,0 0-34 0 0,0 0-124 0 0,0 0-115 0 0,0 0-99 0 0,0 0-127 0 0,-32-3-157 0 0,-98-4-151 0 0,128 6-582 0 0,-1 1 1 0 0,1 0-1 0 0,-1-1 1 0 0,1 1-1 0 0,-1 0 1 0 0,1 0 0 0 0,-1 0-1 0 0,0 0 1 0 0,1 1-1 0 0,-1-1 1 0 0,1 1-1 0 0,0 0 1 0 0,-1-1-1 0 0,1 1 1 0 0,-1 0-1 0 0,1 0 1 0 0,0 1-1 0 0,0-1 1 0 0,0 0-1 0 0,0 1 1 0 0,0-1-1 0 0,0 1 1 0 0,0 0-1 0 0,0 0 1 0 0,0-1-1 0 0,1 1 1 0 0,-2 2-25 0 0,-3 5 109 0 0,-10 10-37 0 0,2 1 0 0 0,0 0 0 0 0,1 1 0 0 0,2 1 0 0 0,0 0 0 0 0,1 0 0 0 0,1 1 0 0 0,1 1 0 0 0,1-1 0 0 0,1 1 0 0 0,1 0 0 0 0,1 1 0 0 0,2-1 0 0 0,0 1 0 0 0,2-1 0 0 0,0 1 0 0 0,3 17-72 0 0,-2-35 23 0 0,1-1 1 0 0,-1 1-1 0 0,1 0 0 0 0,0 0 1 0 0,1-1-1 0 0,-1 1 0 0 0,1-1 1 0 0,1 0-1 0 0,-1 0 0 0 0,1 0 1 0 0,0 0-1 0 0,0-1 0 0 0,1 1 1 0 0,0-1-1 0 0,0 0 0 0 0,0-1 1 0 0,0 1-1 0 0,1-1 0 0 0,0 0 1 0 0,0 0-1 0 0,0-1 0 0 0,0 0 0 0 0,0 0 1 0 0,1 0-1 0 0,0-1 0 0 0,-1 0 1 0 0,1 0-1 0 0,0-1 0 0 0,0 1 1 0 0,0-2-1 0 0,0 1 0 0 0,0-1 1 0 0,0 0-1 0 0,0 0 0 0 0,0-1 1 0 0,0 0-1 0 0,0 0 0 0 0,-1-1 1 0 0,1 0-1 0 0,0 0 0 0 0,-1 0 1 0 0,1-1-1 0 0,5-3-23 0 0,8-10 128 0 0,-1-2-1 0 0,0 0 1 0 0,-1-1-1 0 0,-1-1 1 0 0,-1-1 0 0 0,-1 0-1 0 0,-1-1 1 0 0,-1 0-1 0 0,-1-1 1 0 0,0 0 0 0 0,-2-1-1 0 0,-1-1 1 0 0,3-15-128 0 0,-2 11-14 0 0,-1-1 0 0 0,-2 0 0 0 0,-1 0 0 0 0,-2-1 0 0 0,0 0 1 0 0,-3 0-1 0 0,0-13 14 0 0,-18-8 14 0 0,7 65-1418 0 0,9-1 1396 0 0,1 0-1 0 0,1 0 1 0 0,0 0 0 0 0,1 0-1 0 0,0 0 1 0 0,0 0 0 0 0,1 0 0 0 0,1-1-1 0 0,0 0 1 0 0,1 1 0 0 0,0-1-1 0 0,0-1 1 0 0,1 1 0 0 0,1-1-1 0 0,-1 0 1 0 0,2-1 0 0 0,0 1 0 0 0,0-1-1 0 0,0-1 1 0 0,1 0 0 0 0,0 0-1 0 0,1-1 1 0 0,0 0 0 0 0,0 0-1 0 0,0-1 1 0 0,1 0 0 0 0,0-1 0 0 0,0-1-1 0 0,0 0 1 0 0,1 0 0 0 0,-1-1-1 0 0,1 0 1 0 0,0-1 0 0 0,0 0 0 0 0,0-1-1 0 0,1-1 9 0 0,9 0 116 0 0,-8 1 5 0 0,-1 0 0 0 0,1-2 0 0 0,0 0 0 0 0,0 0 0 0 0,-1-2 0 0 0,1 1 0 0 0,-1-2 0 0 0,0 0 0 0 0,2-1-121 0 0,17-12 123 0 0,-1-2 1 0 0,0-2 0 0 0,-2 0 0 0 0,-1-2 0 0 0,0-1 0 0 0,-2-2 0 0 0,-1 0 0 0 0,-1-2 0 0 0,16-23-124 0 0,0 3 42 0 0,-39 47-48 0 0,-1 0 1 0 0,1 0-1 0 0,-1 0 1 0 0,1-1-1 0 0,-1 1 1 0 0,1 0-1 0 0,-1 0 0 0 0,1 1 1 0 0,0-1-1 0 0,0 0 1 0 0,-1 0-1 0 0,1 0 1 0 0,0 0-1 0 0,0 1 0 0 0,0-1 1 0 0,0 0-1 0 0,0 1 1 0 0,0-1-1 0 0,0 1 0 0 0,0-1 1 0 0,0 1-1 0 0,0-1 1 0 0,1 1-1 0 0,-1 0 1 0 0,0-1-1 0 0,0 1 0 0 0,0 0 1 0 0,0 0-1 0 0,1 0 1 0 0,-1 0-1 0 0,0 0 0 0 0,0 0 1 0 0,0 0-1 0 0,0 1 1 0 0,1-1-1 0 0,-1 0 1 0 0,0 1-1 0 0,0-1 0 0 0,0 1 1 0 0,0-1-1 0 0,0 1 1 0 0,0-1-1 0 0,0 1 6 0 0,10 19 4 0 0,0 0 0 0 0,1-1 0 0 0,1-1-1 0 0,1 0 1 0 0,0-1 0 0 0,1 0 0 0 0,1-1 0 0 0,1-1 0 0 0,17 12-4 0 0,-17-14-38 0 0,0 0 1 0 0,0-2 0 0 0,2 0-1 0 0,-1-1 1 0 0,1-1 0 0 0,1-1-1 0 0,0 0 1 0 0,8 1 37 0 0,3-17-3208 0 0,-17-10-6238 0 0,-12 16 7366 0 0,3-3-7982 0 0</inkml:trace>
  <inkml:trace contextRef="#ctx0" brushRef="#br0" timeOffset="61883.195">9507 5630 12123 0 0,'0'0'1353'0'0,"0"0"-66"0"0,0 0 69 0 0,0 0-33 0 0,0 0-206 0 0,0 0-223 0 0,-29 32-187 0 0,-93 102-164 0 0,-13 15 299 0 0,-272 312-1110 0 0,395-448-37 0 0,2 0 1 0 0,0 1 0 0 0,1 0 0 0 0,0 1 0 0 0,1-1 0 0 0,0 2 0 0 0,1-1 0 0 0,-1 7 304 0 0,8-21-148 0 0,-1 0 0 0 0,1-1 0 0 0,0 1 0 0 0,-1 0 0 0 0,1 0 0 0 0,0 0 0 0 0,0 0 0 0 0,-1 0 0 0 0,1 0 0 0 0,0 0 0 0 0,0 0 0 0 0,0 0 0 0 0,0-1 0 0 0,0 1 0 0 0,0 0 0 0 0,0 0 0 0 0,1 0-1 0 0,-1 0 1 0 0,0 0 0 0 0,0 0 0 0 0,1 0 0 0 0,-1 0 0 0 0,1-1 0 0 0,-1 1 0 0 0,1 0 0 0 0,-1 0 0 0 0,1-1 0 0 0,-1 1 0 0 0,1 0 0 0 0,0 0 0 0 0,-1-1 0 0 0,1 1 0 0 0,0-1 0 0 0,-1 1 0 0 0,1-1 0 0 0,0 1 0 0 0,0-1 0 0 0,0 1 0 0 0,0-1 0 0 0,-1 0 0 0 0,1 1 0 0 0,0-1 0 0 0,0 0 0 0 0,0 0 0 0 0,0 0 0 0 0,0 1 0 0 0,0-1 0 0 0,0 0 0 0 0,0 0-1 0 0,0-1 1 0 0,0 1 0 0 0,0 0 0 0 0,-1 0 0 0 0,1 0 0 0 0,0-1 0 0 0,0 1 148 0 0,49-18-9423 0 0,-39 14 8292 0 0</inkml:trace>
  <inkml:trace contextRef="#ctx0" brushRef="#br0" timeOffset="62142.679">9658 5858 9394 0 0,'0'0'4144'0'0,"0"0"-2112"0"0,0 0-742 0 0,0 0-79 0 0,0 0-125 0 0,0 0-204 0 0,0 0-166 0 0,0 0-76 0 0,0 0-53 0 0,0 0-47 0 0,0 0-74 0 0,0 0-121 0 0,0 0-77 0 0,-6 28-101 0 0,-16 86-75 0 0,15 13-839 0 0,17-96-1776 0 0,-5-22-1463 0 0,2-4-4362 0 0,-1-2 92 0 0</inkml:trace>
  <inkml:trace contextRef="#ctx0" brushRef="#br0" timeOffset="62395.571">9711 5332 15075 0 0,'0'0'848'0'0,"0"0"-335"0"0,0 0-313 0 0,0 0-184 0 0,0 0-321 0 0,0 0-271 0 0,0 0-32 0 0,0 0 8 0 0,0 0-64 0 0,0 0-512 0 0,0 0-1017 0 0,0 0-1840 0 0,0 0-2464 0 0</inkml:trace>
  <inkml:trace contextRef="#ctx0" brushRef="#br0" timeOffset="62640.038">10424 5549 11747 0 0,'0'0'3028'0'0,"0"0"-1071"0"0,0 0-534 0 0,0 0-214 0 0,0 0-253 0 0,0 0-209 0 0,0 0-121 0 0,0 0-89 0 0,0 0-57 0 0,-32 19-85 0 0,-99 61-103 0 0,-2 23 227 0 0,83-41-658 0 0,49-60 102 0 0,0-1-1 0 0,0 1 0 0 0,0 0 0 0 0,0 0 1 0 0,0 0-1 0 0,1 0 0 0 0,-1 0 0 0 0,1 0 0 0 0,0 0 1 0 0,-1 0-1 0 0,1 1 0 0 0,0-1 0 0 0,0 0 1 0 0,0 0-1 0 0,1 0 0 0 0,-1 0 0 0 0,0 0 1 0 0,1 0-1 0 0,-1 0 0 0 0,1 0 0 0 0,0 0 0 0 0,0 0 1 0 0,0 0-1 0 0,0 0 0 0 0,0 0 0 0 0,0-1 1 0 0,0 1-1 0 0,0 0 0 0 0,1-1 0 0 0,-1 1 1 0 0,1-1-1 0 0,-1 1 0 0 0,1-1 0 0 0,0 0 0 0 0,0 1 38 0 0,88 40-815 0 0,-78-38 782 0 0,0 1 0 0 0,0 0-1 0 0,0 0 1 0 0,-1 1 0 0 0,1 0-1 0 0,-2 1 1 0 0,1 1 0 0 0,9 8 33 0 0,-19-15 31 0 0,0 0 1 0 0,0 0-1 0 0,1 0 1 0 0,-1 0-1 0 0,0 0 1 0 0,-1 0-1 0 0,1 1 1 0 0,0-1-1 0 0,0 1 1 0 0,0-1-1 0 0,-1 0 1 0 0,1 1 0 0 0,-1-1-1 0 0,1 1 1 0 0,-1-1-1 0 0,0 1 1 0 0,1-1-1 0 0,-1 1 1 0 0,0 0-1 0 0,0-1 1 0 0,0 1-1 0 0,0-1 1 0 0,0 1-1 0 0,-1-1 1 0 0,1 1-1 0 0,0-1 1 0 0,-1 1-1 0 0,1-1 1 0 0,-1 1-1 0 0,0-1 1 0 0,1 1-1 0 0,-1-1 1 0 0,0 0-1 0 0,0 1 1 0 0,0-1-1 0 0,0 0 1 0 0,0 0-1 0 0,0 0 1 0 0,0 0-1 0 0,0 1 1 0 0,0-2-1 0 0,-1 1 1 0 0,1 0-1 0 0,0 0 1 0 0,-1 0-1 0 0,1 0 1 0 0,-2 0-32 0 0,-70 26-621 0 0,58-24-689 0 0,4-1-1167 0 0,1-1-3311 0 0,0-1-5423 0 0</inkml:trace>
  <inkml:trace contextRef="#ctx0" brushRef="#br0" timeOffset="64425.528">9726 5214 19396 0 0,'0'0'832'0'0,"0"0"-200"0"0,0 0-239 0 0,0 0-129 0 0,0 0 0 0 0,0 0-8 0 0,0 0-64 0 0,0 0-48 0 0,0 0-136 0 0,0 0-184 0 0,0 0-304 0 0,0 0-689 0 0,-2 0-863 0 0,2 7-1065 0 0,0 1-2248 0 0,0-1-4737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2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2801 0 0,'0'0'2260'0'0,"0"0"-718"0"0,0 0-265 0 0,0 0 120 0 0,0 0 142 0 0,0 0 32 0 0,0 0-94 0 0,0 0-187 0 0,0 0-198 0 0,0 0-180 0 0,0 0-178 0 0,3-3 1144 0 0,5 26-1246 0 0,-2-19-4041 0 0,4-1-3395 0 0,-4 0-3385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5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 58 6001 0 0,'0'0'3020'0'0,"0"0"-1507"0"0,0 0-413 0 0,0 0 41 0 0,0 0 103 0 0,0 0 90 0 0,0 0 9 0 0,0 0-150 0 0,0 0-239 0 0,0 0-251 0 0,0 0-246 0 0,-3-11-194 0 0,-11-36-121 0 0,8 80 354 0 0,-13 501 782 0 0,18-509-2162 0 0,8 92 1591 0 0,8-85-4854 0 0,13-8-5325 0 0,-26-24 1086 0 0</inkml:trace>
  <inkml:trace contextRef="#ctx0" brushRef="#br0" timeOffset="250.739">0 732 7001 0 0,'0'0'2562'0'0,"0"0"-2047"0"0,0 0-567 0 0,0 0 390 0 0,0 0 552 0 0,0 0 328 0 0,0 0 88 0 0,0 0-93 0 0,0 0-203 0 0,38-3-241 0 0,121-10-201 0 0,24-19 473 0 0,-138 22-950 0 0,-9 1-251 0 0,0 2-1 0 0,0 1 0 0 0,1 2 1 0 0,0 1-1 0 0,0 2 0 0 0,2 1 161 0 0,-16 7-2357 0 0,-12 4-3685 0 0,-8-4-3065 0 0</inkml:trace>
  <inkml:trace contextRef="#ctx0" brushRef="#br0" timeOffset="635.743">122 1111 6489 0 0,'0'0'1389'0'0,"0"0"-454"0"0,0 0 101 0 0,0 0 303 0 0,0 0 212 0 0,0 0-32 0 0,0 0-227 0 0,31-19-304 0 0,98-61-292 0 0,-58 50-2 0 0,-69 29-686 0 0,0 0 1 0 0,0 0-1 0 0,0 0 0 0 0,0 1 1 0 0,0-1-1 0 0,0 0 1 0 0,0 1-1 0 0,1 0 0 0 0,-1-1 1 0 0,0 1-1 0 0,0 0 1 0 0,1 0-1 0 0,-1 0 0 0 0,0 0 1 0 0,0 1-1 0 0,1-1 1 0 0,-1 1-1 0 0,0-1 0 0 0,0 1 1 0 0,0 0-1 0 0,0-1 1 0 0,1 1-1 0 0,-1 1 0 0 0,-1-1 1 0 0,1 0-1 0 0,0 0 1 0 0,0 1-1 0 0,0-1 0 0 0,-1 1 1 0 0,1-1-1 0 0,0 1 1 0 0,-1 0-1 0 0,0-1 0 0 0,1 1 1 0 0,-1 0-1 0 0,0 0 0 0 0,0 0 1 0 0,0 0-1 0 0,0 0 1 0 0,0 0-1 0 0,-1 1 0 0 0,1-1 1 0 0,-1 0-1 0 0,1 1-8 0 0,-3 9 108 0 0,0-1 0 0 0,-1 1 0 0 0,-1-1 0 0 0,0 1 0 0 0,0-1-1 0 0,-1 0 1 0 0,0-1 0 0 0,-1 1 0 0 0,-1-1 0 0 0,1 0 0 0 0,-1-1-1 0 0,-1 0 1 0 0,0 0 0 0 0,0 0 0 0 0,-6 4-108 0 0,-44 59 429 0 0,47-56-331 0 0,8-13-81 0 0,-1 1 1 0 0,1 0-1 0 0,0-1 0 0 0,1 1 1 0 0,-1 0-1 0 0,1 0 0 0 0,0 1 1 0 0,0-1-1 0 0,0 0 0 0 0,0 1 1 0 0,1-1-1 0 0,0 1 0 0 0,0 0 1 0 0,0-1-1 0 0,0 1 0 0 0,1 0 1 0 0,0-1-1 0 0,0 1 0 0 0,0 0 0 0 0,1 0 1 0 0,-1-1-1 0 0,1 1 0 0 0,0 1-17 0 0,3-2 43 0 0,0-1-1 0 0,0 0 0 0 0,0 1 0 0 0,0-1 1 0 0,1 0-1 0 0,-1-1 0 0 0,1 1 0 0 0,-1-1 1 0 0,1 0-1 0 0,0 0 0 0 0,0 0 0 0 0,0-1 1 0 0,0 0-1 0 0,0 0 0 0 0,0 0 0 0 0,1-1 1 0 0,-1 1-1 0 0,0-1 0 0 0,0 0 0 0 0,0-1 0 0 0,1 1 1 0 0,-1-1-1 0 0,4-1-42 0 0,16 1 117 0 0,47-23-1583 0 0,-51 10-1879 0 0,-1 0-3540 0 0,-13 7-3348 0 0</inkml:trace>
  <inkml:trace contextRef="#ctx0" brushRef="#br0" timeOffset="1301.916">832 1148 4409 0 0,'0'0'4057'0'0,"0"0"-1965"0"0,0 0-525 0 0,0 0 35 0 0,0 0-3 0 0,0 0-148 0 0,0 0-209 0 0,0 0-246 0 0,0 0-251 0 0,0 0-181 0 0,0 0-136 0 0,0 0-73 0 0,0 0-16 0 0,8-25 6 0 0,29-81 17 0 0,17 19 453 0 0,-35 65-602 0 0,150-173 969 0 0,-167 251-2520 0 0,6 95 1349 0 0,-7-149 2 0 0,0 0 0 0 0,1 0 1 0 0,-1 0-1 0 0,1 0 0 0 0,0 0 0 0 0,-1-1 1 0 0,1 1-1 0 0,0 0 0 0 0,0-1 1 0 0,0 1-1 0 0,0-1 0 0 0,1 0 1 0 0,-1 0-1 0 0,0 0 0 0 0,0 0 1 0 0,1 0-1 0 0,-1 0 0 0 0,1-1 0 0 0,-1 1 1 0 0,1-1-1 0 0,-1 0 0 0 0,1 1 1 0 0,-1-1-1 0 0,1 0 0 0 0,-1-1 1 0 0,1 1-1 0 0,-1 0 0 0 0,0-1 1 0 0,1 1-1 0 0,-1-1 0 0 0,1 0 0 0 0,-1 0 1 0 0,0 0-1 0 0,0 0 0 0 0,1 0 1 0 0,-1 0-1 0 0,0-1 0 0 0,0 1 1 0 0,0-1-1 0 0,0 1 0 0 0,0-1 1 0 0,-1 0-1 0 0,1 0 0 0 0,0 0 0 0 0,-1 0 1 0 0,0 0-1 0 0,1 0 0 0 0,-1 0 1 0 0,0 0-14 0 0,194-247 312 0 0,-133 183-436 0 0,-61 66 105 0 0,-1 0 0 0 0,1 0 0 0 0,0 0-1 0 0,0 0 1 0 0,0 0 0 0 0,0 0 0 0 0,0 0 0 0 0,0 1 0 0 0,0-1 0 0 0,-1 0 0 0 0,1 1 0 0 0,0-1 0 0 0,0 1 0 0 0,0-1 0 0 0,-1 1 0 0 0,1-1-1 0 0,0 1 1 0 0,0-1 0 0 0,-1 1 0 0 0,1 0 0 0 0,-1-1 0 0 0,1 1 0 0 0,0 0 0 0 0,-1 0 0 0 0,1-1 0 0 0,-1 1 0 0 0,0 0 0 0 0,1 0 0 0 0,-1 0 0 0 0,0 0-1 0 0,1-1 1 0 0,-1 1 0 0 0,0 0 0 0 0,0 0 0 0 0,0 0 0 0 0,0 0 0 0 0,0 0 0 0 0,0 0 0 0 0,0 0 0 0 0,0 0 0 0 0,0 0 0 0 0,0-1 0 0 0,-1 1-1 0 0,1 0 1 0 0,0 0 0 0 0,-1 0 19 0 0,-1 267 74 0 0,3-260-253 0 0,0 0 0 0 0,0 0 0 0 0,1 0 1 0 0,0 0-1 0 0,1 0 0 0 0,0-1 0 0 0,0 1 1 0 0,1-1-1 0 0,0 1 0 0 0,0-1 1 0 0,4 5 178 0 0,7 5-4191 0 0,1-2-3386 0 0,-12-12-1761 0 0</inkml:trace>
  <inkml:trace contextRef="#ctx0" brushRef="#br0" timeOffset="1699.751">1786 485 10434 0 0,'0'0'119'0'0,"0"0"-100"0"0,0 0 190 0 0,0 0 468 0 0,0 0 394 0 0,0 0 116 0 0,0 0-84 0 0,0 0-213 0 0,0 0-210 0 0,0 0-107 0 0,0 0-61 0 0,0 0-52 0 0,0 0-33 0 0,12 26-23 0 0,41 81-42 0 0,26 33 579 0 0,2 48-589 0 0,-55-138-302 0 0,-24-50 31 0 0,-1-1 0 0 0,0 1 0 0 0,0-1 0 0 0,0 1 0 0 0,0-1 0 0 0,0 1 0 0 0,1-1 0 0 0,-1 0 0 0 0,0 1 0 0 0,0-1 0 0 0,0 0 0 0 0,-1 0 0 0 0,1 0 0 0 0,0 0 0 0 0,0 0 0 0 0,0 0 0 0 0,-1 0 0 0 0,1 0 0 0 0,0 0 0 0 0,-1 0 1 0 0,1 0-1 0 0,-1 0 0 0 0,1 0 0 0 0,-1-1 0 0 0,0 1 0 0 0,1 0 0 0 0,-1 0 0 0 0,0-1 0 0 0,0 1 0 0 0,0 0 0 0 0,0-1-81 0 0,1-1 183 0 0,133-368 1444 0 0,-67 220-3312 0 0,-48 121-2551 0 0,2 2-3619 0 0,-16 20-3161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10498 0 0,'0'0'1558'0'0,"0"0"-469"0"0,0 0-400 0 0,0 0-105 0 0,0 0 21 0 0,0 0 35 0 0,0 0 34 0 0,0 0-77 0 0,0 0-94 0 0,0 0-124 0 0,0 0-119 0 0,0 0-95 0 0,0 0-59 0 0,-5 28-28 0 0,-15 88-42 0 0,12-45-100 0 0,1-32-3214 0 0,7-30-778 0 0,0-7 796 0 0,0 2-4543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8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5937 0 0,'0'0'264'0'0,"0"0"-472"0"0,0 0-432 0 0,0 0-368 0 0,0 0-640 0 0,0 0-1049 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29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52 3937 0 0,'0'0'1204'0'0,"0"0"63"0"0,0 0 105 0 0,0 0 169 0 0,0 0 63 0 0,0 0-140 0 0,0 0-226 0 0,0 0-277 0 0,0 0-262 0 0,0 0-177 0 0,0 0-113 0 0,0 0-57 0 0,0 0-12 0 0,-3 5 11 0 0,-8 14 4 0 0,8-14-20 0 0,50-49 2037 0 0,-10 9-2104 0 0,-36 33-156 0 0,-1 2 51 0 0,0 0 29 0 0,0 0-3 0 0,-27 19 37 0 0,-30 25-497 0 0,53-38-1257 0 0,11-5-9113 0 0,0-1 1608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 5921 0 0,'0'0'555'0'0,"0"0"-100"0"0,0 0 225 0 0,0 0 367 0 0,0 0 308 0 0,0 0 106 0 0,33-5-98 0 0,109-13-138 0 0,72-11 1857 0 0,-80 17-2415 0 0,20-2-1222 0 0,-103 12-3621 0 0,0 1-3384 0 0,-48 1 2040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3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 6073 0 0,'0'0'3265'0'0,"0"0"-1630"0"0,0 0-507 0 0,0 0 35 0 0,0 0 93 0 0,0 0-29 0 0,0 0-197 0 0,0 0-214 0 0,0 0-198 0 0,0 0-154 0 0,0 0-110 0 0,29-15-88 0 0,88-44-78 0 0,-67 45 13 0 0,-49 13-197 0 0,0 1 0 0 0,1 0 0 0 0,-1 0 0 0 0,0 0 0 0 0,0 0 1 0 0,1 0-1 0 0,-1 0 0 0 0,0 0 0 0 0,0 0 0 0 0,0 0 0 0 0,1 1 0 0 0,-1-1 0 0 0,0 0 0 0 0,0 1 0 0 0,0-1 0 0 0,0 1 0 0 0,0-1 0 0 0,0 1 0 0 0,0 0 0 0 0,0 0 0 0 0,0-1 0 0 0,0 1 0 0 0,0 0 0 0 0,0 0 1 0 0,0 0-1 0 0,0 0 0 0 0,-1 0 0 0 0,1 0 0 0 0,0 0 0 0 0,-1 0 0 0 0,1 0 0 0 0,-1 0 0 0 0,1 0 0 0 0,-1 0 0 0 0,0 1 0 0 0,1-1 0 0 0,-1 0 0 0 0,0 0 0 0 0,0 0 0 0 0,0 1 0 0 0,0-1 0 0 0,0 0 0 0 0,0 0 1 0 0,0 1-1 0 0,0-1 0 0 0,0 0 0 0 0,-1 0 0 0 0,1 0 0 0 0,0 1 0 0 0,-1-1 0 0 0,1 0 0 0 0,-1 0-4 0 0,-1 5 50 0 0,0 0 1 0 0,-1 0 0 0 0,0 0-1 0 0,0-1 1 0 0,0 1-1 0 0,0-1 1 0 0,-1 0-1 0 0,0 0 1 0 0,0 0-1 0 0,0 0 1 0 0,-1-1-1 0 0,0 0 1 0 0,-2 2-51 0 0,-11 12 166 0 0,16-17-149 0 0,1 0 1 0 0,-1-1-1 0 0,1 1 1 0 0,-1 0-1 0 0,1 0 1 0 0,-1 0-1 0 0,1 0 1 0 0,0 1-1 0 0,-1-1 1 0 0,1 0-1 0 0,0 0 1 0 0,0 1-1 0 0,0-1 1 0 0,0 1-1 0 0,0-1 1 0 0,0 1-1 0 0,1-1 1 0 0,-1 1-1 0 0,0 0 1 0 0,1-1-1 0 0,-1 1 1 0 0,1 0-1 0 0,0-1 1 0 0,-1 1-1 0 0,1 0 1 0 0,0 0-1 0 0,0-1 1 0 0,0 1-1 0 0,0 0 1 0 0,0 0-1 0 0,1-1 1 0 0,-1 1-1 0 0,1 0 1 0 0,-1 0-1 0 0,1-1 1 0 0,-1 1-1 0 0,1-1 1 0 0,0 1-1 0 0,0 0 1 0 0,0-1-1 0 0,0 1 1 0 0,0-1-1 0 0,0 0 1 0 0,0 1-1 0 0,0-1 1 0 0,1 0-1 0 0,-1 0 1 0 0,0 0-1 0 0,1 0 1 0 0,-1 0-1 0 0,1 0 1 0 0,-1 0-1 0 0,1 0 1 0 0,0-1-1 0 0,-1 1 1 0 0,1 0-1 0 0,0-1 1 0 0,-1 0-18 0 0,17 3 216 0 0,-1-1 1 0 0,0-1 0 0 0,1-1 0 0 0,-1 0 0 0 0,1-2 0 0 0,-1 0 0 0 0,0 0-1 0 0,0-2 1 0 0,0 0 0 0 0,5-3-217 0 0,62-24-457 0 0,-50 15-7834 0 0,-27 12-2821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34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14715 0 0,'0'0'670'0'0,"0"0"-86"0"0,0 0-36 0 0,0 0 119 0 0,0 0 142 0 0,0 0 25 0 0,0 0-130 0 0,0 0-204 0 0,0 0-245 0 0,0 0-175 0 0,0 0-55 0 0,1 7 18 0 0,40 200 1065 0 0,-11-33-888 0 0,-9 0 1 0 0,-6 2-1 0 0,-9 13-220 0 0,-7-126-308 0 0,-3 0 0 0 0,-3 0-1 0 0,-3-1 1 0 0,-13 44 308 0 0,20-92-791 0 0,-1 4-1293 0 0,3-19-9870 0 0,1-3 5813 0 0</inkml:trace>
  <inkml:trace contextRef="#ctx0" brushRef="#br0" timeOffset="381.879">377 351 4713 0 0,'0'0'2271'0'0,"0"0"-1496"0"0,0 0-278 0 0,0 0 262 0 0,-31 36 335 0 0,-97 114 234 0 0,19-23 2224 0 0,93-109-3031 0 0,11-13-372 0 0,0-1 1 0 0,1 1-1 0 0,0 0 0 0 0,-1 1 0 0 0,2-1 0 0 0,-1 1 0 0 0,1 0 0 0 0,0 0 0 0 0,0 0 0 0 0,0 0 0 0 0,1 0 0 0 0,0 1 0 0 0,0-1 0 0 0,1 1 0 0 0,-1 2-149 0 0,43 18 777 0 0,122 5 1821 0 0,-66-6-1440 0 0,-81-20-1031 0 0,0 0 0 0 0,-1 1 0 0 0,1 1 0 0 0,-2 0-1 0 0,1 1 1 0 0,-1 1 0 0 0,0 0 0 0 0,-1 1 0 0 0,-1 1-1 0 0,1 0 1 0 0,-2 0 0 0 0,0 1 0 0 0,4 6-127 0 0,27 75-250 0 0,-39-82-1760 0 0,-3-9-2107 0 0,1 0-3532 0 0,-1 0-2253 0 0</inkml:trace>
  <inkml:trace contextRef="#ctx0" brushRef="#br0" timeOffset="628.417">891 1036 11106 0 0,'0'0'2073'0'0,"0"0"-1058"0"0,0 0-247 0 0,0 0 99 0 0,0 0 36 0 0,0 0-118 0 0,0 0-182 0 0,0 0-204 0 0,0 0-169 0 0,0 0-103 0 0,0 0-92 0 0,-1 27-81 0 0,-1 85-70 0 0,6-75-275 0 0,-3-36-3006 0 0,-1 2-3652 0 0,0-3-863 0 0</inkml:trace>
  <inkml:trace contextRef="#ctx0" brushRef="#br0" timeOffset="796.434">760 535 13659 0 0,'0'0'2809'0'0,"0"0"-2273"0"0,0 0-296 0 0,0 0-264 0 0,0 0-368 0 0,0 0-625 0 0,0 0-567 0 0,0 0-440 0 0,0 0-1425 0 0,0 0-5305 0 0</inkml:trace>
  <inkml:trace contextRef="#ctx0" brushRef="#br0" timeOffset="1267.829">1038 410 11514 0 0,'0'0'1077'0'0,"0"0"-222"0"0,0 0 57 0 0,0 0 193 0 0,0 0 38 0 0,0 0-108 0 0,0 0-151 0 0,0 0-126 0 0,0 0-71 0 0,0 0-59 0 0,0 0-44 0 0,35-5-48 0 0,110-16-79 0 0,-29-2 509 0 0,59-20-1466 0 0,-168 40-981 0 0,-7 2-3288 0 0,-1 1-4613 0 0,-1 0 2373 0 0</inkml:trace>
  <inkml:trace contextRef="#ctx0" brushRef="#br0" timeOffset="1513.862">1136 715 10418 0 0,'0'0'1254'0'0,"0"0"-94"0"0,0 0 180 0 0,0 0 159 0 0,0 0-96 0 0,0 0-261 0 0,0 0-263 0 0,0 0-215 0 0,0 0-148 0 0,0 0-143 0 0,33-10-113 0 0,103-31-71 0 0,1-7 65 0 0,-79 26-2651 0 0,6 5-7547 0 0,-50 15 934 0 0</inkml:trace>
  <inkml:trace contextRef="#ctx0" brushRef="#br0" timeOffset="2197.454">679 583 3825 0 0,'0'0'1059'0'0,"0"0"-130"0"0,0 0 75 0 0,0 0 149 0 0,0 0-1 0 0,0 0-161 0 0,0 0-195 0 0,0 0-156 0 0,0 0-42 0 0,0 0 24 0 0,0 0-4 0 0,0 0-53 0 0,0 0-105 0 0,3 3-113 0 0,8 12-41 0 0,-8-11-17 0 0,7-11 4043 0 0,13-19-3180 0 0,-23 26-1034 0 0,0 0 1 0 0,0 0-8 0 0,0 0-14 0 0,0 0-2 0 0,0 0 20 0 0,0 0 20 0 0,-1 7-1148 0 0,6-3-8433 0 0,-3-4-1403 0 0</inkml:trace>
  <inkml:trace contextRef="#ctx0" brushRef="#br0" timeOffset="3885.756">608 178 0 0 0,'0'0'532'0'0,"0"0"130"0"0,0 0-33 0 0,0 0-59 0 0,0 0-49 0 0,0 0-37 0 0,-4-1-11 0 0,1 1-291 0 0,1 0 0 0 0,0 0-1 0 0,0 0 1 0 0,0 0-1 0 0,0 1 1 0 0,0-1-1 0 0,0 1 1 0 0,0-1 0 0 0,0 1-1 0 0,0 0 1 0 0,0-1-1 0 0,0 1 1 0 0,1 0-1 0 0,-1 1 1 0 0,0-1 0 0 0,0 0-1 0 0,1 0 1 0 0,-1 1-1 0 0,1-1 1 0 0,-1 1-1 0 0,1-1 1 0 0,0 1-1 0 0,-1-1 1 0 0,1 1 0 0 0,0 0-1 0 0,0 0 1 0 0,0 0-182 0 0,-1 1 164 0 0,-25 29 1565 0 0,-1 0 0 0 0,-2-2 0 0 0,-1-2 0 0 0,-31 23-1729 0 0,-13 18 1919 0 0,6-4-709 0 0,17-23-858 0 0,-33 42 37 0 0,66-69-857 0 0,20-15-611 0 0,14-7-2810 0 0,-8 3-574 0 0,-5 1-5362 0 0</inkml:trace>
  <inkml:trace contextRef="#ctx0" brushRef="#br0" timeOffset="4948.948">889 1194 0 0 0,'0'0'84'0'0,"0"0"227"0"0,0 0 2 0 0,0 0-31 0 0,0 33 6656 0 0,1 11-866 0 0,10-40-591 0 0,28-5-4136 0 0,13-21-65 0 0,31-13-612 0 0,-63 33-1754 0 0,-6 10-4787 0 0,-11-4 714 0 0,2 0-5321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5753 0 0,'0'0'1541'0'0,"0"0"-713"0"0,0 0-356 0 0,0 0 119 0 0,0 0 266 0 0,0 0 265 0 0,0 0 137 0 0,0 0-51 0 0,0 0-153 0 0,0 0-166 0 0,0 0-134 0 0,12 0-119 0 0,100-4 1778 0 0,117-51 599 0 0,-165 38-2868 0 0,-37 15-3710 0 0,-27 2 1690 0 0,-9 11-9270 0 0,5-7 5192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4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 9018 0 0,'0'0'1416'0'0,"0"0"-640"0"0,0 0 105 0 0,0 0 199 0 0,0 0 112 0 0,0 0-72 0 0,0 0-183 0 0,0 0-185 0 0,197-51-208 0 0,-156 40-232 0 0,-1 0-192 0 0,3 0-224 0 0,-5 3-368 0 0,1 1-640 0 0,0 0-1161 0 0,-14 3-2496 0 0,-4 4-4649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5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1 8690 0 0,'0'0'1520'0'0,"0"0"-332"0"0,0 0-106 0 0,0 0 104 0 0,0 0 142 0 0,0 0-15 0 0,0 0-211 0 0,0 0-291 0 0,0 0-282 0 0,0 0-211 0 0,0 0-70 0 0,0 0 29 0 0,0 0 81 0 0,6 8 115 0 0,47 112 1749 0 0,-43-35-1935 0 0,-3-1 0 0 0,-4 1 0 0 0,-5 34-287 0 0,0-10-4315 0 0,9-95-1406 0 0,-3-10-2 0 0,-3-3 4229 0 0,0-1-4759 0 0</inkml:trace>
  <inkml:trace contextRef="#ctx0" brushRef="#br0" timeOffset="248.319">1 638 10290 0 0,'0'0'1396'0'0,"0"0"-270"0"0,0 0-23 0 0,0 0 181 0 0,0 0 95 0 0,0 0-123 0 0,0 0-226 0 0,0 0-210 0 0,0 0-153 0 0,0 0-122 0 0,0 0-79 0 0,0 0-70 0 0,0 0-73 0 0,33-7-43 0 0,106-19-63 0 0,-5-8 79 0 0,-97 26-639 0 0,74-12-676 0 0,-39 19-6853 0 0,-61 5 2223 0 0,-1-1-2342 0 0</inkml:trace>
  <inkml:trace contextRef="#ctx0" brushRef="#br0" timeOffset="651.667">36 958 10306 0 0,'0'0'1202'0'0,"0"0"-243"0"0,0 0 0 0 0,0 0 146 0 0,0 0 70 0 0,0 0-107 0 0,0 0-142 0 0,0 0-167 0 0,0 0-111 0 0,0 0-79 0 0,0 0-109 0 0,0 0-54 0 0,34-17-81 0 0,106-50-86 0 0,-77 48 76 0 0,-61 19-308 0 0,-1 0 1 0 0,1-1-1 0 0,-1 1 1 0 0,1 1-1 0 0,-1-1 1 0 0,1 0-1 0 0,-1 0 1 0 0,1 1-1 0 0,-1-1 1 0 0,1 1-1 0 0,-1-1 1 0 0,1 1-1 0 0,-1-1 1 0 0,0 1-1 0 0,1 0 1 0 0,-1 0-1 0 0,0 0 1 0 0,0 0-1 0 0,1 0 1 0 0,-1 0-1 0 0,0 0 1 0 0,0 0-1 0 0,0 0 1 0 0,0 0-1 0 0,0 1 1 0 0,-1-1-1 0 0,1 0 1 0 0,0 1 0 0 0,0-1-1 0 0,-1 1 1 0 0,1-1-1 0 0,-1 0 1 0 0,0 1-1 0 0,1-1 1 0 0,-1 1-1 0 0,0 0 1 0 0,0-1-1 0 0,0 1 1 0 0,0-1-1 0 0,0 1 1 0 0,0-1-1 0 0,0 1 1 0 0,0-1-1 0 0,-1 1 1 0 0,1-1-1 0 0,-1 1 1 0 0,0 0-8 0 0,1 0 19 0 0,-1 5 20 0 0,-1-1 0 0 0,1 1 0 0 0,-2-1 0 0 0,1 0 0 0 0,-1 0 0 0 0,0 0 0 0 0,0 0 0 0 0,0 0 0 0 0,-1-1 0 0 0,0 0 0 0 0,0 1 0 0 0,0-2 0 0 0,-4 4-39 0 0,-7 11 70 0 0,4-5-45 0 0,-5 6 19 0 0,1 0 0 0 0,1 1 1 0 0,0 1-1 0 0,2 0 0 0 0,0 0 1 0 0,2 2-1 0 0,-2 6-44 0 0,11-29 9 0 0,0 1 1 0 0,0 0 0 0 0,1-1-1 0 0,-1 1 1 0 0,0-1-1 0 0,1 1 1 0 0,-1 0-1 0 0,1-1 1 0 0,0 1 0 0 0,-1 0-1 0 0,1 0 1 0 0,0-1-1 0 0,0 1 1 0 0,0 0-1 0 0,0 0 1 0 0,0 0-1 0 0,1-1 1 0 0,-1 1 0 0 0,0 0-1 0 0,1-1 1 0 0,0 1-1 0 0,-1 0 1 0 0,1-1-1 0 0,0 1 1 0 0,0-1 0 0 0,0 1-1 0 0,0-1 1 0 0,0 1-1 0 0,0-1 1 0 0,0 1-1 0 0,0-1 1 0 0,0 0 0 0 0,1 0-1 0 0,-1 0 1 0 0,1 0-1 0 0,-1 0 1 0 0,1 0-1 0 0,-1 0 1 0 0,1 0 0 0 0,-1-1-1 0 0,1 1 1 0 0,0 0-1 0 0,-1-1 1 0 0,1 0-1 0 0,0 1 1 0 0,1-1-10 0 0,111-10-233 0 0,-13-31-4374 0 0,-57 19-4935 0 0,-32 14 779 0 0</inkml:trace>
  <inkml:trace contextRef="#ctx0" brushRef="#br0" timeOffset="1318.158">673 855 8578 0 0,'0'0'1863'0'0,"0"0"-235"0"0,0 0-59 0 0,0 0 54 0 0,0 0-71 0 0,0 0-185 0 0,0 0-272 0 0,0 0-275 0 0,0 0-183 0 0,0 0-107 0 0,0 0-81 0 0,0 0-42 0 0,0 0-43 0 0,22-31-54 0 0,71-95-44 0 0,-21 36 177 0 0,-47 58-362 0 0,44-39 107 0 0,-66 70-196 0 0,-3 0-2 0 0,0 1 0 0 0,0 0 1 0 0,1-1-1 0 0,-1 1 0 0 0,0 0 0 0 0,1-1 1 0 0,-1 1-1 0 0,1 0 0 0 0,-1-1 0 0 0,0 1 1 0 0,1 0-1 0 0,-1 0 0 0 0,1 0 1 0 0,-1-1-1 0 0,0 1 0 0 0,1 0 0 0 0,-1 0 1 0 0,1 0-1 0 0,-1 0 0 0 0,1 0 0 0 0,-1 0 1 0 0,1 0-1 0 0,-1 0 0 0 0,1 0 1 0 0,-1 0-1 0 0,1 0 0 0 0,-1 0 0 0 0,1 0 1 0 0,-1 0-1 0 0,0 0 0 0 0,1 1 0 0 0,-1-1 1 0 0,1 0-1 0 0,-1 0 0 0 0,1 1 1 0 0,-1-1-1 0 0,0 0 0 0 0,1 0 0 0 0,-1 1 1 0 0,0-1-1 0 0,1 0 0 0 0,-1 1 0 0 0,0-1 1 0 0,1 1-1 0 0,-1-1 0 0 0,0 0 1 0 0,0 1-1 0 0,0-1 0 0 0,1 1 0 0 0,-1-1 1 0 0,0 0-1 0 0,0 1 0 0 0,0-1 0 0 0,0 1 1 0 0,0-1-1 0 0,0 1 0 0 0,0-1 1 0 0,0 1-1 0 0,0-1 0 0 0,0 1 0 0 0,0-1 1 0 0,0 1-1 0 0,0-1 10 0 0,2 151-83 0 0,-2-149 88 0 0,0 0 0 0 0,0-1-1 0 0,-1 1 1 0 0,1 0 0 0 0,0 0-1 0 0,0 0 1 0 0,1 0 0 0 0,-1 0-1 0 0,0 0 1 0 0,1 0 0 0 0,-1 0-1 0 0,1 0 1 0 0,0-1 0 0 0,-1 1-1 0 0,1 0 1 0 0,0 0 0 0 0,0-1 0 0 0,0 1-1 0 0,0-1 1 0 0,1 1 0 0 0,-1-1-1 0 0,0 1 1 0 0,1-1 0 0 0,-1 0-1 0 0,1 1 1 0 0,-1-1 0 0 0,1 0-1 0 0,-1 0 1 0 0,1 0 0 0 0,0 0-1 0 0,0 0 1 0 0,-1-1 0 0 0,1 1-1 0 0,0-1 1 0 0,0 1 0 0 0,0-1-1 0 0,0 1 1 0 0,0-1 0 0 0,0 0 0 0 0,0 0-1 0 0,0 0 1 0 0,-1 0 0 0 0,1 0-1 0 0,0-1 1 0 0,0 1 0 0 0,0 0-1 0 0,0-1 1 0 0,0 0 0 0 0,0 1-1 0 0,-1-1 1 0 0,3-1-5 0 0,20-15 47 0 0,-2-2-1 0 0,1 0 1 0 0,-2-2 0 0 0,-1 0-1 0 0,-1-1 1 0 0,5-7-47 0 0,38-43 68 0 0,12-6-91 0 0,-72 79 9 0 0,-1 0-1 0 0,1 0 1 0 0,-1-1-1 0 0,1 2 1 0 0,-1-1-1 0 0,0 0 0 0 0,0 0 1 0 0,0 0-1 0 0,1 0 1 0 0,-1 1-1 0 0,0-1 1 0 0,-1 1-1 0 0,1-1 0 0 0,0 1 1 0 0,0-1-1 0 0,-1 1 1 0 0,1-1-1 0 0,0 1 1 0 0,-1 0-1 0 0,0-1 1 0 0,1 1-1 0 0,-1 0 0 0 0,0-1 1 0 0,0 1-1 0 0,0 0 1 0 0,0-1-1 0 0,0 1 1 0 0,0 0-1 0 0,-1-1 0 0 0,1 1 1 0 0,0 0-1 0 0,-1-1 1 0 0,1 1-1 0 0,-1-1 1 0 0,0 2 14 0 0,1 7-4 0 0,0 3 28 0 0,1 18-2 0 0,1-1 1 0 0,1 0-1 0 0,1 1 0 0 0,2-2 0 0 0,1 1 0 0 0,3 3-22 0 0,39 37-1067 0 0,-35-61-3448 0 0,1-6-4110 0 0,-11-3-442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3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 6753 0 0,'0'0'1773'0'0,"0"0"-253"0"0,0 0 44 0 0,0 0 145 0 0,0 0-25 0 0,0 0-215 0 0,0 0-285 0 0,0 0-229 0 0,0 0-198 0 0,0 0-170 0 0,0 0-150 0 0,32-19-122 0 0,102-60-104 0 0,-69 56-2 0 0,-64 23-206 0 0,1 0-1 0 0,0 0 1 0 0,-1 0-1 0 0,1 0 1 0 0,-1 0-1 0 0,1 1 1 0 0,-1-1-1 0 0,1 0 0 0 0,0 1 1 0 0,-1-1-1 0 0,0 1 1 0 0,1 0-1 0 0,-1-1 1 0 0,1 1-1 0 0,-1 0 1 0 0,0 0-1 0 0,1 0 1 0 0,-1 0-1 0 0,0 0 1 0 0,0 0-1 0 0,0 0 1 0 0,0 0-1 0 0,0 1 1 0 0,0-1-1 0 0,0 0 1 0 0,0 0-1 0 0,0 1 1 0 0,-1-1-1 0 0,1 1 0 0 0,0-1 1 0 0,-1 1-1 0 0,0-1 1 0 0,1 1-1 0 0,-1-1 1 0 0,0 1-1 0 0,0-1 1 0 0,1 1-1 0 0,-1 0 1 0 0,0-1-1 0 0,-1 1 1 0 0,1-1-1 0 0,0 1 1 0 0,0 0-1 0 0,-1-1 1 0 0,1 1-1 0 0,-1-1 1 0 0,1 1-1 0 0,-1-1 1 0 0,0 0-1 0 0,1 1 0 0 0,-1-1 1 0 0,0 0-1 0 0,0 1 1 0 0,0-1-1 0 0,0 0 1 0 0,0 0-3 0 0,-60 103 205 0 0,51-91-202 0 0,1 1-1 0 0,0 0 1 0 0,1 1-1 0 0,0-1 1 0 0,1 1-1 0 0,1 1 1 0 0,0 0-1 0 0,1-1 1 0 0,0 2-3 0 0,5-15 2 0 0,0 0 0 0 0,0-1-1 0 0,0 1 1 0 0,1 0 0 0 0,-1-1 0 0 0,0 1 0 0 0,1-1 0 0 0,-1 1 0 0 0,0 0-1 0 0,1-1 1 0 0,0 1 0 0 0,-1-1 0 0 0,1 1 0 0 0,0-1 0 0 0,0 1-1 0 0,0-1 1 0 0,0 0 0 0 0,0 1 0 0 0,0-1 0 0 0,0 0 0 0 0,1 0-1 0 0,-1 0 1 0 0,0 0 0 0 0,1 0 0 0 0,-1 0 0 0 0,1 0 0 0 0,-1 0-1 0 0,1-1 1 0 0,-1 1 0 0 0,1 0 0 0 0,-1-1 0 0 0,1 0 0 0 0,0 1 0 0 0,-1-1-1 0 0,1 0 1 0 0,0 0 0 0 0,-1 0 0 0 0,1 0 0 0 0,0 0 0 0 0,0 0-2 0 0,72-4 338 0 0,33-39-247 0 0,-64 20-4674 0 0,-18 9-1841 0 0,-14 10-4382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4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0 122 4321 0 0,'0'0'1836'0'0,"0"0"-309"0"0,0 0-84 0 0,0 0 44 0 0,0 0-16 0 0,0 0-78 0 0,0 0-121 0 0,0 0-136 0 0,0 0-158 0 0,0 0-133 0 0,0 0-134 0 0,0 0-132 0 0,0 0-86 0 0,32-17-51 0 0,100-50-46 0 0,-59 39 207 0 0,-52 26-425 0 0,-16 1-138 0 0,-4 0-37 0 0,0 0-1 0 0,1 0 1 0 0,-1 1-1 0 0,0-1 1 0 0,1 0 0 0 0,-1 1-1 0 0,1 0 1 0 0,-1-1-1 0 0,0 1 1 0 0,1 0-1 0 0,-1-1 1 0 0,1 1 0 0 0,-1 0-1 0 0,1 0 1 0 0,-1 0-1 0 0,1 1 1 0 0,-1-1-1 0 0,1 0 1 0 0,-1 0 0 0 0,1 1-1 0 0,-1-1 1 0 0,1 1-1 0 0,-1-1 1 0 0,0 1-1 0 0,1 0 1 0 0,-1 0 0 0 0,0-1-1 0 0,0 1 1 0 0,1 0-1 0 0,-1 0 1 0 0,0 0-1 0 0,0 0 1 0 0,0 0 0 0 0,0 1-1 0 0,0-1 1 0 0,0 0-1 0 0,-1 0 1 0 0,1 1-1 0 0,0-1 1 0 0,-1 0 0 0 0,1 1-3 0 0,-16 66 364 0 0,-41 20-113 0 0,12-24-148 0 0,43-62-103 0 0,0-1 0 0 0,0 0-1 0 0,1 0 1 0 0,-1 1-1 0 0,0-1 1 0 0,1 1-1 0 0,-1-1 1 0 0,1 0 0 0 0,-1 1-1 0 0,1-1 1 0 0,0 1-1 0 0,0-1 1 0 0,-1 1 0 0 0,1-1-1 0 0,0 1 1 0 0,0 0-1 0 0,1-1 1 0 0,-1 1-1 0 0,0-1 1 0 0,0 1 0 0 0,1-1-1 0 0,-1 1 1 0 0,1-1-1 0 0,-1 0 1 0 0,1 1 0 0 0,0-1-1 0 0,-1 0 1 0 0,1 1-1 0 0,0-1 1 0 0,0 0 0 0 0,0 0-1 0 0,0 0 1 0 0,0 1-1 0 0,0-1 1 0 0,1 0-1 0 0,-1-1 1 0 0,0 1 0 0 0,0 0-1 0 0,1 0 1 0 0,-1 0-1 0 0,0-1 1 0 0,1 1 0 0 0,-1-1-1 0 0,1 1 1 0 0,-1-1-1 0 0,1 1 1 0 0,-1-1-1 0 0,1 0 1 0 0,-1 0 0 0 0,1 0-1 0 0,-1 0 1 0 0,1 0-1 0 0,-1 0 1 0 0,1 0 0 0 0,-1 0-1 0 0,1-1 1 0 0,-1 1-1 0 0,2-1 1 0 0,20 1-253 0 0,-1 0-1 0 0,1-2 0 0 0,0-1 1 0 0,-1 0-1 0 0,0-2 0 0 0,0-1 0 0 0,7-2 254 0 0,31-8-7134 0 0,-39 12-3899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47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1 363 0 0 0,'0'0'147'0'0,"0"0"207"0"0,0 0 117 0 0,0 0 236 0 0,0 0 292 0 0,0 0 170 0 0,0 0 14 0 0,0 0-70 0 0,0 0-150 0 0,0 0-177 0 0,0 0-138 0 0,3 28-126 0 0,14 135 239 0 0,-4-8 1889 0 0,-8-139 2508 0 0,-4-25-2833 0 0,-1-34-1678 0 0,-1 32-296 0 0,1-39-130 0 0,2 0-1 0 0,3 1 1 0 0,1-1 0 0 0,3 1 0 0 0,2 0 0 0 0,1 1-1 0 0,6-8-220 0 0,71-135 410 0 0,-26 121-261 0 0,-62 70-163 0 0,0 1-1 0 0,0-1 0 0 0,1 0 1 0 0,-1 1-1 0 0,0-1 1 0 0,0 1-1 0 0,1-1 0 0 0,-1 1 1 0 0,0-1-1 0 0,0 1 1 0 0,0 0-1 0 0,0 0 0 0 0,0 0 1 0 0,0-1-1 0 0,0 1 1 0 0,0 0-1 0 0,-1 0 0 0 0,1 0 1 0 0,0 0-1 0 0,0 1 1 0 0,-1-1-1 0 0,1 0 0 0 0,-1 0 1 0 0,1 0-1 0 0,-1 1 1 0 0,1-1-1 0 0,-1 0 0 0 0,0 0 1 0 0,1 1-1 0 0,-1-1 1 0 0,0 0-1 0 0,0 0 0 0 0,0 1 1 0 0,0-1-1 0 0,0 0 1 0 0,-1 1-1 0 0,1-1 0 0 0,0 0 1 0 0,-1 1 14 0 0,2 3-19 0 0,3 64 69 0 0,12 41-745 0 0,6-83-2662 0 0,-2-17-5864 0 0,-14-10-26 0 0</inkml:trace>
  <inkml:trace contextRef="#ctx0" brushRef="#br0" timeOffset="418.653">544 577 8106 0 0,'0'0'1505'0'0,"0"0"-198"0"0,0 0 43 0 0,0 0 82 0 0,0 0-45 0 0,0 0-205 0 0,0 0-286 0 0,0 0-199 0 0,0 0-140 0 0,0 0-131 0 0,0 0-63 0 0,0 0-61 0 0,-6 18-44 0 0,-27 86 169 0 0,31-13 14 0 0,16-98-9485 0 0,-10 0 3867 0 0,-1-1-1238 0 0</inkml:trace>
  <inkml:trace contextRef="#ctx0" brushRef="#br0" timeOffset="668.636">549 213 9218 0 0,'0'0'1908'0'0,"0"0"-579"0"0,0 0-224 0 0,0 0-39 0 0,0 0-75 0 0,0 0-192 0 0,0 0-250 0 0,0 0-237 0 0,0 0-216 0 0,0 0-145 0 0,0 0-99 0 0,0 0-74 0 0,0 0-66 0 0,-6 6-109 0 0,-21 19-210 0 0,27-25 499 0 0,1 0 0 0 0,-1-1-1 0 0,0 1 1 0 0,0 0 0 0 0,1 0 0 0 0,-1 0 0 0 0,0 0 0 0 0,0 0-1 0 0,1 0 1 0 0,-1 0 0 0 0,0 0 0 0 0,1 0 0 0 0,-1 0 0 0 0,0 0-1 0 0,0 0 1 0 0,1 0 0 0 0,-1 0 0 0 0,0 0 0 0 0,0 0-1 0 0,1 0 1 0 0,-1 0 0 0 0,0 0 0 0 0,1 0 0 0 0,-1 0 0 0 0,0 0-1 0 0,0 0 1 0 0,0 1 0 0 0,1-1 0 0 0,-1 0 0 0 0,0 0 0 0 0,0 0-1 0 0,1 0 1 0 0,-1 1 0 0 0,0-1 0 0 0,0 0 0 0 0,0 0-1 0 0,0 0 1 0 0,1 1 0 0 0,-1-1 0 0 0,0 0 0 0 0,0 0 0 0 0,0 1-1 0 0,0-1 1 0 0,0 0 0 0 0,0 0 0 0 0,0 1 0 0 0,0-1 0 0 0,0 0-1 0 0,0 1 1 0 0,0-1 0 0 0,0 0 0 0 0,0 0 0 0 0,0 1-1 0 0,0-1 1 0 0,0 0 0 0 0,0 0 0 0 0,0 1 0 0 0,0-1 0 0 0,0 0-1 0 0,0 1 1 0 0,0-1 0 0 0,0 0 0 0 0,-1 0 0 0 0,1 0-1 0 0,0 1 1 0 0,0-1 0 0 0,0 0 0 0 0,0 0 0 0 0,-1 1 108 0 0,4 2-8198 0 0</inkml:trace>
  <inkml:trace contextRef="#ctx0" brushRef="#br0" timeOffset="4395.54">757 654 64 0 0,'0'0'1352'0'0,"0"0"-438"0"0,0 0-185 0 0,0 0 47 0 0,0 0 130 0 0,0 0 64 0 0,0 0-38 0 0,0 0-43 0 0,0 0-33 0 0,0 0-27 0 0,0 0-21 0 0,8 3-53 0 0,64 9 1959 0 0,-60-14-2398 0 0,0 0 0 0 0,0-1 0 0 0,0-1 1 0 0,0 0-1 0 0,-1-1 0 0 0,1 0 1 0 0,-1 0-1 0 0,0-1 0 0 0,-1-1 1 0 0,0 0-1 0 0,0 0 0 0 0,0-1 0 0 0,-1 0 1 0 0,0-1-1 0 0,0 0 0 0 0,-1 0 1 0 0,4-8-317 0 0,14-9 310 0 0,-7 4-226 0 0,0 0 0 0 0,-2-2 0 0 0,0 0 1 0 0,-2-1-1 0 0,-1-1 0 0 0,-1 0 0 0 0,4-12-84 0 0,-13 29-8 0 0,0-1 1 0 0,0 0 0 0 0,-1-1 0 0 0,0 1 0 0 0,-1-1 0 0 0,0 1-1 0 0,-1-1 1 0 0,0 0 0 0 0,0 1 0 0 0,-1-1 0 0 0,-1-7 7 0 0,0 16-44 0 0,0 0 1 0 0,0 1-1 0 0,-1-1 0 0 0,1 1 1 0 0,0-1-1 0 0,-1 1 1 0 0,1 0-1 0 0,0-1 0 0 0,-1 1 1 0 0,0 0-1 0 0,1 0 1 0 0,-1 0-1 0 0,0 0 0 0 0,1 0 1 0 0,-1 0-1 0 0,0 1 1 0 0,0-1-1 0 0,0 1 0 0 0,0-1 1 0 0,0 1-1 0 0,0-1 0 0 0,1 1 1 0 0,-1 0-1 0 0,0 0 1 0 0,0 0-1 0 0,0 0 0 0 0,0 1 1 0 0,0-1-1 0 0,0 0 1 0 0,0 1-1 0 0,0-1 0 0 0,0 1 1 0 0,1 0-1 0 0,-1 0 1 0 0,0-1-1 0 0,0 1 0 0 0,1 0 1 0 0,-1 1-1 0 0,0-1 0 0 0,1 0 1 0 0,0 0-1 0 0,-1 1 1 0 0,1-1-1 0 0,0 1 0 0 0,-1-1 1 0 0,1 1-1 0 0,0-1 1 0 0,0 1-1 0 0,0 0 0 0 0,0 0 44 0 0,-16 16-20 0 0,2 0-1 0 0,0 1 0 0 0,0 0 0 0 0,2 1 0 0 0,1 0 0 0 0,0 1 0 0 0,2 1 0 0 0,0 0 0 0 0,1 0 0 0 0,2 1 1 0 0,0 0-1 0 0,1 0 0 0 0,2 1 0 0 0,0-1 0 0 0,0 17 21 0 0,7-34 63 0 0,-1 0 0 0 0,1 0 0 0 0,1 0 0 0 0,-1 0 0 0 0,1 0 0 0 0,0-1 0 0 0,0 0 1 0 0,0 0-1 0 0,1 0 0 0 0,0 0 0 0 0,0-1 0 0 0,0 1 0 0 0,0-1 0 0 0,1 0 0 0 0,-1-1 0 0 0,1 0 0 0 0,0 0 0 0 0,0 0 0 0 0,1 0 0 0 0,-1-1 0 0 0,0 0 0 0 0,1-1 1 0 0,-1 1-1 0 0,1-1 0 0 0,0 0 0 0 0,-1-1 0 0 0,1 0 0 0 0,0 0 0 0 0,-1 0 0 0 0,1-1 0 0 0,0 0-63 0 0,5 1 93 0 0,-1-1 1 0 0,0 0-1 0 0,1-1 0 0 0,-1 0 0 0 0,0 0 1 0 0,0-2-1 0 0,0 1 0 0 0,-1-1 0 0 0,1-1 1 0 0,-1 0-1 0 0,0 0 0 0 0,0-1 0 0 0,0 0 1 0 0,7-7-94 0 0,2-1 47 0 0,-1-2 0 0 0,0 0 0 0 0,0-1 1 0 0,-2 0-1 0 0,0-1 0 0 0,-1-1 0 0 0,-1-1 1 0 0,-1 0-1 0 0,-1-1 0 0 0,0 0 0 0 0,-2-1 1 0 0,-1 0-1 0 0,0-1 0 0 0,0-4-47 0 0,-4-44-284 0 0,-23 75-1560 0 0,11 7 1789 0 0,2 0 0 0 0,-1 1-1 0 0,2-1 1 0 0,-1 1 0 0 0,2 0 0 0 0,0 0 0 0 0,0 0 0 0 0,1 0 0 0 0,0 1 0 0 0,1-1 0 0 0,1 1 0 0 0,0-1-1 0 0,0 1 1 0 0,1-1 0 0 0,1 0 0 0 0,3 12 55 0 0,-4-20 14 0 0,1 0 0 0 0,0 0-1 0 0,-1-1 1 0 0,2 1-1 0 0,-1-1 1 0 0,0 1 0 0 0,1-1-1 0 0,-1 0 1 0 0,1 0 0 0 0,0 0-1 0 0,0-1 1 0 0,0 1 0 0 0,0-1-1 0 0,1 1 1 0 0,-1-1 0 0 0,1 0-1 0 0,-1 0 1 0 0,1 0 0 0 0,0-1-1 0 0,0 0 1 0 0,-1 1 0 0 0,1-1-1 0 0,0-1 1 0 0,0 1 0 0 0,0 0-1 0 0,0-1 1 0 0,1 0-1 0 0,-1 0 1 0 0,0 0-14 0 0,7-1 123 0 0,-1 0 1 0 0,1-1-1 0 0,-1 0 0 0 0,0 0 0 0 0,0-1 1 0 0,0 0-1 0 0,0-1 0 0 0,0-1 0 0 0,-1 1 1 0 0,7-5-124 0 0,-6 4 102 0 0,0-1 0 0 0,-1 0 0 0 0,0 0 0 0 0,0-1 0 0 0,0 0 0 0 0,0 0 0 0 0,-1-1 0 0 0,-1-1 0 0 0,1 1 0 0 0,-2-1 0 0 0,1 0 0 0 0,1-4-102 0 0,-4 6 40 0 0,9-16-2 0 0,-1-1-1 0 0,-1 0 1 0 0,-1 0 0 0 0,-1-2-1 0 0,-1 1 1 0 0,-2-1-1 0 0,0 0 1 0 0,-1 0 0 0 0,-2-5-38 0 0,-2 25-28 0 0,-4-47-48 0 0,3 52 62 0 0,-1 0 0 0 0,1 0 0 0 0,0 0-1 0 0,-1 1 1 0 0,1-1 0 0 0,-1 0 0 0 0,1 0 0 0 0,-1 0 0 0 0,1 0 0 0 0,-1 0-1 0 0,1 0 1 0 0,-1 1 0 0 0,0-1 0 0 0,1 0 0 0 0,-1 1 0 0 0,0-1-1 0 0,0 0 1 0 0,0 1 0 0 0,0-1 0 0 0,0 1 0 0 0,1-1 0 0 0,-1 1-1 0 0,0-1 1 0 0,0 1 0 0 0,0 0 0 0 0,0 0 0 0 0,0-1 0 0 0,0 1-1 0 0,0 0 1 0 0,0 0 0 0 0,0 0 0 0 0,0 0 0 0 0,0 0 0 0 0,0 0 0 0 0,0 0-1 0 0,0 1 1 0 0,0-1 0 0 0,0 0 0 0 0,0 0 0 0 0,0 1 0 0 0,0-1-1 0 0,0 1 1 0 0,0-1 0 0 0,0 1 0 0 0,0-1 0 0 0,0 1 14 0 0,-7 6-63 0 0,0-1 0 0 0,1 1 0 0 0,0 0 0 0 0,1 1 0 0 0,-1-1 0 0 0,2 1 0 0 0,-1 1 0 0 0,1-1 0 0 0,0 1 0 0 0,-3 8 63 0 0,7-14-4 0 0,-9 15-3 0 0,2 1 1 0 0,0 0-1 0 0,1 1 0 0 0,1 0 0 0 0,1 0 0 0 0,0 0 0 0 0,2 1 0 0 0,0-1 0 0 0,2 1 1 0 0,0 0-1 0 0,1 0 0 0 0,1-1 0 0 0,1 2 7 0 0,0-14-106 0 0,0 0-1 0 0,0 0 1 0 0,1 0 0 0 0,0 0-1 0 0,0-1 1 0 0,1 0 0 0 0,0 1-1 0 0,0-2 1 0 0,1 1 0 0 0,0 0 0 0 0,0-1-1 0 0,0 0 1 0 0,1 0 0 0 0,0 0-1 0 0,6 3 107 0 0,35 24-9770 0 0,-36-29 1272 0 0</inkml:trace>
  <inkml:trace contextRef="#ctx0" brushRef="#br0" timeOffset="4640.652">2123 470 6545 0 0,'0'0'1459'0'0,"0"0"24"0"0,0 0 196 0 0,0 0 91 0 0,0 0-170 0 0,0 0-298 0 0,0 0-343 0 0,0 0-282 0 0,0 0-207 0 0,0 0-163 0 0,0 0-113 0 0,0 0-78 0 0,-6 32-28 0 0,-21 97-20 0 0,20-77 27 0 0,9-11-1201 0 0,10-41-9909 0 0,-10 0 4324 0 0</inkml:trace>
  <inkml:trace contextRef="#ctx0" brushRef="#br0" timeOffset="5016.583">2162 102 8210 0 0,'0'0'1493'0'0,"0"0"-274"0"0,0 0-81 0 0,0 0 46 0 0,0 0-73 0 0,0 0-177 0 0,0 0-198 0 0,0 0-172 0 0,0 0-173 0 0,0 0-138 0 0,0 0-85 0 0,0 0-84 0 0,0 0-17 0 0,-9 7-22 0 0,-37 27-85 0 0,77-38 147 0 0,-2-7-211 0 0,-28 11 121 0 0,-1 0 23 0 0,0 0 0 0 0,-21 26 399 0 0,6-11-244 0 0,13-13-3745 0 0,1-1-3833 0 0,1-1 7300 0 0,0 0-7192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7:58.4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575 3222 0 0 0,'0'0'699'0'0,"0"0"134"0"0,0 0 13 0 0,0 0-38 0 0,0 0-37 0 0,0 0-23 0 0,0 0 0 0 0,1-27 5747 0 0,92-138 446 0 0,2-14-4371 0 0,41-98-844 0 0,36-102-599 0 0,-84 137-444 0 0,-64 163-495 0 0,17-65 124 0 0,34-68 104 0 0,-9 49-37 0 0,53-92 14 0 0,-57 101-209 0 0,-12-14 75 0 0,-43 144-251 0 0,2 1 1 0 0,1 1-1 0 0,0 0 1 0 0,2 0-1 0 0,1 1 1 0 0,0 0-1 0 0,7-6-8 0 0,9-16 31 0 0,27-34 21 0 0,-38 44 27 0 0,4-23-5 0 0,-67 111-133 0 0,-146 125 75 0 0,166-160-16 0 0,-13 9 10 0 0,0-2-1 0 0,-2-1 1 0 0,0-2 0 0 0,-8 1-10 0 0,1 4 49 0 0,83-2-465 0 0,94 24 564 0 0,-80-31-142 0 0,-1 3 1 0 0,-1 1-1 0 0,-1 3 0 0 0,-1 1 1 0 0,2 5-7 0 0,11 1 18 0 0,-56-102 1660 0 0,-33-79-1559 0 0,18 100-397 0 0,-1-1 1 0 0,-3 2 0 0 0,-1 0-1 0 0,-18-31 278 0 0,15 18-2532 0 0,16 39-1570 0 0,2-1-4828 0 0,1 14-2953 0 0</inkml:trace>
  <inkml:trace contextRef="#ctx0" brushRef="#br0" timeOffset="1065.35">345 998 7586 0 0,'0'0'3563'0'0,"0"0"-2373"0"0,0 0-653 0 0,0 0 9 0 0,0 0 79 0 0,0 0 27 0 0,0 0-48 0 0,0 0-106 0 0,0 0-96 0 0,0 0-16 0 0,0 0 7 0 0,2 7 6 0 0,36 144 1764 0 0,15 136-663 0 0,-50-271-1193 0 0,5 31-588 0 0,-7-34 1138 0 0,-6-19 1707 0 0,-5-26-2487 0 0,2 0 0 0 0,1 0 0 0 0,2-1 0 0 0,0 0 0 0 0,3 0 1 0 0,1 0-1 0 0,1 0 0 0 0,2-6-77 0 0,-2-10 49 0 0,6-34-28 0 0,2 0 0 0 0,5 0 0 0 0,3 2 0 0 0,18-53-21 0 0,-26 102 14 0 0,8-20 83 0 0,-15 51-112 0 0,-1 1-29 0 0,12 9-344 0 0,138 243-24 0 0,-122-227-2016 0 0,-18-18-1880 0 0,1-2-4656 0 0,-5-5 171 0 0</inkml:trace>
  <inkml:trace contextRef="#ctx0" brushRef="#br0" timeOffset="1376.848">807 1204 10274 0 0,'0'0'3989'0'0,"0"0"-2353"0"0,0 0-823 0 0,0 0-52 0 0,0 0-3 0 0,0 0-5 0 0,0 0-65 0 0,0 0-106 0 0,0 0-101 0 0,0 0-117 0 0,0 0-102 0 0,0 0-76 0 0,0 0-47 0 0,2 31-6 0 0,4 94-6 0 0,6-50 287 0 0,-6-63-304 0 0,5-23-3769 0 0,-7-10-6071 0 0,-3 13 649 0 0</inkml:trace>
  <inkml:trace contextRef="#ctx0" brushRef="#br0" timeOffset="2230.098">912 781 3129 0 0,'0'0'2195'0'0,"0"0"-624"0"0,0 0-130 0 0,0 0 22 0 0,0 0-89 0 0,0 0-264 0 0,0 0-232 0 0,0 0-132 0 0,0 0-117 0 0,0 0-50 0 0,0 0-96 0 0,0 0-142 0 0,0 0-69 0 0,-5 10-35 0 0,-23 42 520 0 0,28-52-552 0 0,0 0-43 0 0,0 0-17 0 0,0 0-20 0 0,6-8 424 0 0,23-35 824 0 0,-28 51-3733 0 0,0-1-4059 0 0,-1-4-3718 0 0</inkml:trace>
  <inkml:trace contextRef="#ctx0" brushRef="#br0" timeOffset="2750.035">1 604 1848 0 0,'0'0'1189'0'0,"0"0"15"0"0,0 0 306 0 0,0 0 307 0 0,0 0 32 0 0,0 0-120 0 0,0 0-104 0 0,0 0-90 0 0,31-19-83 0 0,98-60-164 0 0,70-26 2529 0 0,-162 84-3507 0 0,0 1 1 0 0,2 2-1 0 0,0 2 0 0 0,1 1 1 0 0,1 2-1 0 0,14-1-310 0 0,-146 10 1459 0 0,84 5-1454 0 0,0-1 1 0 0,-1 0-1 0 0,1 0 1 0 0,0 0-1 0 0,0-1 1 0 0,0 0-1 0 0,0-1 1 0 0,0 0-1 0 0,0 0 1 0 0,1 0-1 0 0,-1-1 1 0 0,1 1-1 0 0,-1-2 1 0 0,1 1-1 0 0,0-1 1 0 0,0 0-1 0 0,0 0 1 0 0,1-1-1 0 0,0 1 0 0 0,-1-1 1 0 0,2 0-1 0 0,-1-1 1 0 0,0 1-1 0 0,1-1 1 0 0,0 0-1 0 0,1 0 1 0 0,-3-6-6 0 0,3 4-177 0 0,0-1 0 0 0,1 1 0 0 0,0-1-1 0 0,0 0 1 0 0,1 1 0 0 0,1-1 0 0 0,-1 0 0 0 0,1 0 0 0 0,1 0 0 0 0,0-7 177 0 0,5-18-3404 0 0,3 0-3910 0 0,-4 18-4041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2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64 361 6785 0 0,'0'0'518'0'0,"0"0"-134"0"0,0 0 181 0 0,0 0 404 0 0,0 0 363 0 0,0 0 140 0 0,0 0-74 0 0,0 0-175 0 0,0 0-230 0 0,0 0-151 0 0,0 0-153 0 0,33-9-130 0 0,104-29-48 0 0,199-62 1915 0 0,-279 89-4541 0 0,-60 17-3686 0 0,-5 6 1757 0 0,-1-4-558 0 0,4-1 498 0 0</inkml:trace>
  <inkml:trace contextRef="#ctx0" brushRef="#br0" timeOffset="250.923">0 649 3145 0 0,'0'0'2013'0'0,"0"0"-940"0"0,0 0-36 0 0,0 0 452 0 0,0 0 334 0 0,0 0 53 0 0,0 0-213 0 0,0 0-296 0 0,34-8-287 0 0,109-26-293 0 0,217-46 1970 0 0,-324 74-2770 0 0,45-17-2887 0 0,-80 22 2055 0 0,3-3-524 0 0,-2 1-6749 0 0,-2 3 1253 0 0</inkml:trace>
  <inkml:trace contextRef="#ctx0" brushRef="#br0" timeOffset="583.577">217 1 7986 0 0,'0'0'684'0'0,"0"0"-63"0"0,0 0 242 0 0,0 0 372 0 0,0 0 208 0 0,0 0-9 0 0,0 0-170 0 0,0 0-197 0 0,0 0-179 0 0,0 0-141 0 0,34 9-127 0 0,106 33-127 0 0,-54-17 184 0 0,-1 4-1 0 0,-2 3 0 0 0,73 40-676 0 0,-152-70 17 0 0,1-1 1 0 0,-1 1-1 0 0,0 0 1 0 0,0 0-1 0 0,0 0 1 0 0,0 0 0 0 0,0 1-1 0 0,0 0 1 0 0,-1 0-1 0 0,1 0 1 0 0,-1 0-1 0 0,0 0 1 0 0,0 1-1 0 0,0-1 1 0 0,0 1-1 0 0,-1 0 1 0 0,1 0-1 0 0,-1 0 1 0 0,0 0-1 0 0,0 0 1 0 0,-1 0-1 0 0,1 1 1 0 0,-1-1-1 0 0,0 1 1 0 0,0-1-1 0 0,0 1 1 0 0,-1-1-1 0 0,1 1 1 0 0,-1-1-1 0 0,0 1 1 0 0,-1 0-1 0 0,1-1 1 0 0,-1 1-1 0 0,0-1 1 0 0,0 1 0 0 0,0-1-1 0 0,-2 3-17 0 0,-9 13 93 0 0,-1-1 0 0 0,0 0 0 0 0,-2-1 0 0 0,0-1 0 0 0,-1 0 0 0 0,-1-1 0 0 0,0-1 0 0 0,-14 8-93 0 0,4 0 66 0 0,-18 15-493 0 0,-116 108 1313 0 0,72-36-7968 0 0,82-99 660 0 0,4-3-3365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5241 0 0,'0'0'567'0'0,"0"0"-307"0"0,0 0-219 0 0,0 0 138 0 0,0 0 378 0 0,0 0 394 0 0,0 0 295 0 0,0 0 118 0 0,0 0-132 0 0,0 0-241 0 0,0 0-221 0 0,0 0-155 0 0,26 13-51 0 0,85 41-12 0 0,51 8 1378 0 0,-69-36-1399 0 0,-66-20-490 0 0,0 1 0 0 0,0 1-1 0 0,0 2 1 0 0,-1 0 0 0 0,-1 2 0 0 0,14 9-41 0 0,-36-19 9 0 0,0 0 1 0 0,0 0 0 0 0,0 0-1 0 0,-1 1 1 0 0,1-1-1 0 0,-1 1 1 0 0,0 0-1 0 0,0-1 1 0 0,0 1 0 0 0,0 0-1 0 0,0 0 1 0 0,0 0-1 0 0,-1 1 1 0 0,0-1-1 0 0,1 0 1 0 0,-1 1 0 0 0,0-1-1 0 0,-1 0 1 0 0,1 1-1 0 0,-1-1 1 0 0,1 1-1 0 0,-1-1 1 0 0,0 1 0 0 0,0-1-1 0 0,-1 1 1 0 0,1-1-1 0 0,-1 1 1 0 0,0-1-1 0 0,0 1 1 0 0,0-1 0 0 0,0 0-1 0 0,0 0 1 0 0,-1 1-1 0 0,0-1-9 0 0,-69 99 790 0 0,-151 118 201 0 0,151-153-1047 0 0,-10 10-1841 0 0,35-19-7794 0 0,39-50 1393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6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6609 0 0,'0'0'4072'0'0,"0"0"-1870"0"0,0 0-643 0 0,0 0-147 0 0,0 0-80 0 0,0 0-175 0 0,0 0-225 0 0,0 0-240 0 0,0 0-221 0 0,0 0-178 0 0,0 0-104 0 0,0 0-26 0 0,2 1 45 0 0,156 2 3101 0 0,88-36-2049 0 0,-177 19-948 0 0,-5 1-901 0 0,-20 10-4664 0 0,-46 11-5844 0 0,-3-5 1864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6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9786 0 0,'0'0'1390'0'0,"0"0"-103"0"0,0 0 150 0 0,0 0 180 0 0,0 0-101 0 0,0 0-268 0 0,0 0-253 0 0,0 0-200 0 0,37-3-176 0 0,116-8-159 0 0,14-20 179 0 0,-122 20-1035 0 0,92-20-875 0 0,-91 24-2526 0 0,-1 2-3363 0 0,-25 4-2005 0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25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7186 0 0,'0'0'914'0'0,"0"0"59"0"0,0 0 236 0 0,0 0 285 0 0,0 0 248 0 0,0 0 91 0 0,0 0-154 0 0,0 0-330 0 0,0 0-333 0 0,0 0-268 0 0,0 0-237 0 0,2-6-118 0 0,5-16-82 0 0,-5 16-67 0 0,2 22 492 0 0,23 76-57 0 0,-16-12-275 0 0,-4 0 0 0 0,-4 0 0 0 0,-5 62-404 0 0,0-25 94 0 0,-12 174-584 0 0,6-255 293 0 0,5-18-4791 0 0,3-15-8068 0 0,3-8 7464 0 0</inkml:trace>
  <inkml:trace contextRef="#ctx0" brushRef="#br0" timeOffset="440.132">518 166 6289 0 0,'0'0'2945'0'0,"0"0"-2137"0"0,0 0-452 0 0,0 0 255 0 0,0 0 227 0 0,-33 19 115 0 0,-102 62-10 0 0,35-8 601 0 0,-83 96 1296 0 0,181-168-2800 0 0,-1 1 1 0 0,1 0-1 0 0,0-1 1 0 0,-1 1-1 0 0,1 0 1 0 0,0 0-1 0 0,0 1 1 0 0,0-1 0 0 0,1 0-1 0 0,-1 1 1 0 0,0-1-1 0 0,1 1 1 0 0,-1-1-1 0 0,1 1 1 0 0,0 0 0 0 0,0-1-1 0 0,0 1 1 0 0,0 0-1 0 0,1 0 1 0 0,-1 0-1 0 0,1 0 1 0 0,0 0-1 0 0,0 0 1 0 0,0 0 0 0 0,0 0-1 0 0,0-1 1 0 0,0 1-1 0 0,1 0 1 0 0,0 0-1 0 0,-1 0 1 0 0,1 0 0 0 0,0 0-1 0 0,0-1 1 0 0,1 1-1 0 0,-1 0 1 0 0,0-1-1 0 0,1 1 1 0 0,0-1-1 0 0,0 0 1 0 0,-1 1 0 0 0,2 0-41 0 0,221 111 2184 0 0,-216-107-2056 0 0,0-1 0 0 0,0 1-1 0 0,-1 0 1 0 0,0 0 0 0 0,0 1 0 0 0,-1 0 0 0 0,0 1-1 0 0,0-1 1 0 0,-1 1 0 0 0,0 0 0 0 0,0 0 0 0 0,-1 1-1 0 0,0-1 1 0 0,-1 1 0 0 0,0 0 0 0 0,-1 0 0 0 0,0 0 0 0 0,0 3-128 0 0,17 79 710 0 0,-3-37-426 0 0,-16-54-344 0 0,1-1-1 0 0,0 1 1 0 0,-1-1-1 0 0,1 1 0 0 0,0-1 1 0 0,-1 1-1 0 0,1-1 0 0 0,0 0 1 0 0,0 0-1 0 0,-1 1 0 0 0,1-1 1 0 0,0 0-1 0 0,0 0 1 0 0,-1 0-1 0 0,1 0 0 0 0,0 0 1 0 0,0 0-1 0 0,-1 0 0 0 0,1 0 1 0 0,0 0-1 0 0,0 0 0 0 0,0 0 1 0 0,-1 0-1 0 0,1-1 1 0 0,0 1-1 0 0,0 0 0 0 0,-1 0 1 0 0,1-1-1 0 0,0 1 0 0 0,-1-1 1 0 0,1 1-1 0 0,0-1 1 0 0,-1 1-1 0 0,1-1 0 0 0,-1 1 1 0 0,1-1-1 0 0,-1 1 0 0 0,1-1 1 0 0,-1 0-1 0 0,1 1 0 0 0,-1-1 1 0 0,0 0-1 0 0,1 1 1 0 0,-1-1-1 0 0,0 0 0 0 0,1 1 1 0 0,-1-1-1 0 0,0 0 0 0 0,0 0 1 0 0,0 0-1 0 0,0 1 0 0 0,0-1 1 0 0,0 0-1 0 0,0 0 1 0 0,0 1-1 0 0,0-1 61 0 0,10-19-6819 0 0,-8 16 1949 0 0,0-1-5315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30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684 228 56 0 0,'0'0'1406'0'0,"0"0"-131"0"0,0 0 45 0 0,0 0 238 0 0,0 0 209 0 0,0 0 64 0 0,0 0-116 0 0,0 0-227 0 0,0 0-213 0 0,0 0-188 0 0,0 0-158 0 0,0 0-147 0 0,0 0-146 0 0,-19-3 1654 0 0,-29 6-1987 0 0,0 2-1 0 0,0 2 1 0 0,1 2 0 0 0,-22 8-303 0 0,-5 1 176 0 0,-71 26 317 0 0,144-44-505 0 0,1 0 1 0 0,-1 1-1 0 0,1-1 0 0 0,-1 1 0 0 0,0-1 0 0 0,1 0 0 0 0,-1 1 1 0 0,1-1-1 0 0,-1 1 0 0 0,1 0 0 0 0,0-1 0 0 0,-1 1 0 0 0,1-1 1 0 0,-1 1-1 0 0,1 0 0 0 0,0-1 0 0 0,0 1 0 0 0,-1 0 0 0 0,1-1 1 0 0,0 1-1 0 0,0 0 0 0 0,0-1 0 0 0,0 1 0 0 0,0 0 0 0 0,0-1 1 0 0,0 1-1 0 0,0 0 0 0 0,0 0 0 0 0,0-1 0 0 0,0 1 0 0 0,0 0 1 0 0,0-1-1 0 0,1 1 0 0 0,-1 0 0 0 0,0-1 0 0 0,0 1 0 0 0,1 0 1 0 0,-1-1-1 0 0,1 1 0 0 0,-1-1 0 0 0,0 1 0 0 0,1-1 0 0 0,-1 1 1 0 0,1-1-1 0 0,-1 1 0 0 0,1-1 0 0 0,0 1 0 0 0,-1-1 0 0 0,1 1 1 0 0,-1-1-1 0 0,1 0 0 0 0,0 0 0 0 0,-1 1 0 0 0,1-1 12 0 0,37 25-20 0 0,63 12 266 0 0,79 4-1 0 0,-95-26-69 0 0,-75-9-170 0 0,-29 25 346 0 0,-154 97 2 0 0,89-73-370 0 0,-139 103-48 0 0,127-69 38 0 0,96-88 25 0 0,-1 0 0 0 0,0 0 1 0 0,0 1-1 0 0,1-1 0 0 0,-1 1 1 0 0,0-1-1 0 0,1 0 0 0 0,0 1 1 0 0,-1-1-1 0 0,1 1 0 0 0,0-1 1 0 0,-1 1-1 0 0,1-1 0 0 0,0 1 1 0 0,0-1-1 0 0,1 1 0 0 0,-1-1 1 0 0,0 1-1 0 0,0-1 0 0 0,1 1 1 0 0,-1-1-1 0 0,1 1 0 0 0,-1-1 1 0 0,1 1-1 0 0,-1-1 0 0 0,1 0 1 0 0,0 1-1 0 0,0-1 0 0 0,0 0 1 0 0,0 0-1 0 0,0 0 0 0 0,0 1 1 0 0,0-1-1 0 0,0 0 0 0 0,0 0 0 0 0,0-1 1 0 0,1 1-1 0 0,-1 0 0 0 0,0 0 1 0 0,1-1-1 0 0,-1 1 0 0 0,1 0 1 0 0,-1-1-1 0 0,0 0 0 0 0,1 1 1 0 0,-1-1-1 0 0,1 0 1 0 0,76 14 460 0 0,-74-14-426 0 0,37 1 245 0 0,0-1-1 0 0,1-2 1 0 0,-1-2-1 0 0,35-8-278 0 0,92 0 279 0 0,-106-2-4962 0 0,-26-5-6851 0 0,-27 12 3987 0 0</inkml:trace>
  <inkml:trace contextRef="#ctx0" brushRef="#br0" timeOffset="436.209">1258 85 7898 0 0,'0'0'1359'0'0,"0"0"-127"0"0,0 0 32 0 0,0 0 183 0 0,0 0 123 0 0,0 0-26 0 0,0 0-226 0 0,0 0-339 0 0,0 0-334 0 0,0 0-261 0 0,0 0-178 0 0,0 0-112 0 0,0 0 17 0 0,-2 5 42 0 0,-14 25 78 0 0,2 1-1 0 0,1 1 1 0 0,1 0-1 0 0,2 0 1 0 0,1 2-1 0 0,-5 32-230 0 0,9 113-105 0 0,27-161-3013 0 0,0-17-4851 0 0,-20-1 6016 0 0,5 0-6489 0 0</inkml:trace>
  <inkml:trace contextRef="#ctx0" brushRef="#br0" timeOffset="678.936">912 622 8650 0 0,'0'0'756'0'0,"0"0"-344"0"0,0 0 84 0 0,0 0 406 0 0,0 0 347 0 0,0 0 134 0 0,0 0-97 0 0,0 0-247 0 0,0 0-263 0 0,0 0-197 0 0,0 0-163 0 0,0 0-123 0 0,33 2-87 0 0,105 6-61 0 0,11-10-70 0 0,-108 2-797 0 0,20 0-1322 0 0,-41 0-2972 0 0,0 0-3863 0 0,-16 0 6877 0 0</inkml:trace>
  <inkml:trace contextRef="#ctx0" brushRef="#br0" timeOffset="991.343">910 854 1624 0 0,'0'0'1754'0'0,"0"0"-920"0"0,0 0-265 0 0,0 0 362 0 0,0 0 464 0 0,0 0 245 0 0,0 0-29 0 0,0 0-224 0 0,0 0-251 0 0,0 0-230 0 0,0 0-157 0 0,0 0-106 0 0,0 0-47 0 0,31-4 14 0 0,97-14 22 0 0,-7 7 1467 0 0,-120 11-2086 0 0,0 0 0 0 0,-1 1 0 0 0,1-1 0 0 0,-1 0 0 0 0,1 0 0 0 0,0 1 0 0 0,-1-1 0 0 0,1 0 0 0 0,-1 1 0 0 0,1-1 0 0 0,-1 0 0 0 0,1 1 0 0 0,-1-1 0 0 0,1 1 0 0 0,-1-1 0 0 0,1 1 0 0 0,-1-1 0 0 0,1 1 0 0 0,-1-1 0 0 0,0 1 0 0 0,1 0 0 0 0,-1-1 0 0 0,0 1 0 0 0,0-1 0 0 0,1 1 0 0 0,-1 0 0 0 0,0-1 0 0 0,0 1 0 0 0,0 0 0 0 0,0-1 0 0 0,0 1 0 0 0,0 0 0 0 0,0-1 0 0 0,0 1 0 0 0,0 0 0 0 0,0-1 0 0 0,0 1 0 0 0,0 0 0 0 0,-1-1 0 0 0,1 1 0 0 0,0 0 0 0 0,0-1 0 0 0,-1 1 0 0 0,1-1 0 0 0,0 1 0 0 0,-1-1 0 0 0,1 1 0 0 0,-1-1 0 0 0,1 1 0 0 0,-1-1 0 0 0,1 1 0 0 0,-1-1 0 0 0,0 1-13 0 0,-22 34 457 0 0,-68 57 60 0 0,81-84-501 0 0,1 1 1 0 0,-1 0-1 0 0,2 0 0 0 0,-1 0 0 0 0,1 1 0 0 0,1 1 1 0 0,0-1-1 0 0,0 1 0 0 0,1 0 0 0 0,1 1 1 0 0,0-1-1 0 0,-1 5-16 0 0,6-14 13 0 0,0 1 1 0 0,1-1 0 0 0,-1 0-1 0 0,1 0 1 0 0,0 0-1 0 0,0 1 1 0 0,0-1-1 0 0,0 0 1 0 0,0 0 0 0 0,0 0-1 0 0,0 0 1 0 0,1-1-1 0 0,-1 1 1 0 0,1 0 0 0 0,-1 0-1 0 0,1-1 1 0 0,0 1-1 0 0,-1-1 1 0 0,1 0-1 0 0,0 1 1 0 0,0-1 0 0 0,0 0-1 0 0,0 0 1 0 0,0 0-1 0 0,1 0 1 0 0,-1-1-1 0 0,0 1 1 0 0,0 0 0 0 0,0-1-1 0 0,1 0 1 0 0,-1 1-1 0 0,0-1 1 0 0,1 0 0 0 0,-1 0-1 0 0,0 0 1 0 0,0-1-1 0 0,1 1 1 0 0,-1-1-1 0 0,0 1 1 0 0,0-1 0 0 0,1 1-1 0 0,-1-1 1 0 0,0 0-1 0 0,1-1-13 0 0,13 1 72 0 0,90-18-785 0 0,-39-6-4660 0 0,-40 14 365 0 0,-11 4-5541 0 0</inkml:trace>
  <inkml:trace contextRef="#ctx0" brushRef="#br0" timeOffset="1601.812">1498 943 4721 0 0,'0'0'2782'0'0,"0"0"-1322"0"0,0 0-234 0 0,0 0 429 0 0,0 0 359 0 0,0 0 54 0 0,0 0-221 0 0,0 0-415 0 0,0 0-371 0 0,0 0-274 0 0,0 0-230 0 0,0 0-156 0 0,0 0-67 0 0,13-14-26 0 0,91-94 597 0 0,47-49-14 0 0,-46 79-913 0 0,-105 78 8 0 0,1-1-1 0 0,-1 1 1 0 0,0 0 0 0 0,1-1 0 0 0,-1 1 0 0 0,0-1 0 0 0,1 1 0 0 0,-1 0 0 0 0,1 0 0 0 0,-1-1 0 0 0,0 1 0 0 0,1 0 0 0 0,-1 0 0 0 0,1-1 0 0 0,-1 1 0 0 0,1 0 0 0 0,-1 0 0 0 0,1 0 0 0 0,-1 0 0 0 0,1 0 0 0 0,-1 0 0 0 0,1 0 0 0 0,-1 0 0 0 0,1 0-1 0 0,-1 0 1 0 0,1 0 0 0 0,-1 0 0 0 0,1 0 0 0 0,-1 0 0 0 0,1 0 0 0 0,-1 1 0 0 0,1-1 0 0 0,-1 0 0 0 0,0 0 0 0 0,1 1 0 0 0,-1-1 0 0 0,1 0 0 0 0,-1 0 0 0 0,0 1 0 0 0,1-1 0 0 0,-1 1 0 0 0,1-1 0 0 0,-1 0 0 0 0,0 1 0 0 0,0-1 0 0 0,1 1 0 0 0,-1-1 0 0 0,0 0-1 0 0,0 1 1 0 0,0-1 0 0 0,1 1 0 0 0,-1-1 0 0 0,0 1 0 0 0,0-1 0 0 0,0 1 0 0 0,0-1 0 0 0,0 1 0 0 0,0-1 0 0 0,0 1 0 0 0,0-1 0 0 0,0 1 0 0 0,0-1 0 0 0,0 1 0 0 0,0-1 0 0 0,0 1 0 0 0,-1-1 0 0 0,1 1 0 0 0,0-1 0 0 0,0 1 0 0 0,0-1 14 0 0,-6 44-112 0 0,-7-12 118 0 0,10-26-15 0 0,0-1 0 0 0,1 1 0 0 0,-1-1 0 0 0,1 1 0 0 0,0 0 0 0 0,0 0 0 0 0,1 0 0 0 0,0 0 0 0 0,0 0 0 0 0,0 1 0 0 0,1-1 0 0 0,0 0 0 0 0,0 0 0 0 0,1 0 0 0 0,0 1 0 0 0,0 3 9 0 0,3-8 17 0 0,-1-1 1 0 0,1 1-1 0 0,-1-1 0 0 0,1 0 0 0 0,0 0 0 0 0,0 0 0 0 0,-1 0 1 0 0,1-1-1 0 0,0 0 0 0 0,0 1 0 0 0,-1-2 0 0 0,1 1 0 0 0,0 0 1 0 0,0-1-1 0 0,0 1 0 0 0,1-2-17 0 0,98-56 289 0 0,57-67-345 0 0,-123 96 26 0 0,-37 28-4 0 0,0 1-44 0 0,0 0-70 0 0,-2 8-228 0 0,-53 116 244 0 0,28 7 282 0 0,27-126-249 0 0,0 1-1 0 0,0-1 1 0 0,1 0 0 0 0,-1 1 0 0 0,1-1 0 0 0,0 1 0 0 0,1-1 0 0 0,-1 0-1 0 0,1 0 1 0 0,0 0 0 0 0,1 0 0 0 0,-1 0 0 0 0,1 0 0 0 0,0 0-1 0 0,0-1 1 0 0,0 0 0 0 0,1 1 0 0 0,-1-1 0 0 0,1 0 0 0 0,0-1 0 0 0,0 1-1 0 0,5 2 100 0 0,7 2-2931 0 0,0 0-6181 0 0,-11-5 283 0 0</inkml:trace>
  <inkml:trace contextRef="#ctx0" brushRef="#br0" timeOffset="1835.306">2477 954 8626 0 0,'0'0'1208'0'0,"0"0"-54"0"0,0 0 178 0 0,0 0 174 0 0,0 0-77 0 0,0 0-254 0 0,0 0-335 0 0,0 0-273 0 0,0 0-192 0 0,0 0-139 0 0,0 0-83 0 0,0 0-65 0 0,-6 29-68 0 0,-18 90-82 0 0,22-84-449 0 0,15-34-3273 0 0,-9-1-1593 0 0,0 0-3598 0 0</inkml:trace>
  <inkml:trace contextRef="#ctx0" brushRef="#br0" timeOffset="2000.531">2437 626 12771 0 0,'0'0'1448'0'0,"0"0"-496"0"0,0 0-216 0 0,0 0-304 0 0,0 0-303 0 0,0 0-346 0 0,0 0-423 0 0,0 0-240 0 0,0 0-304 0 0,0 0-616 0 0,0 0-2273 0 0,0 0-3601 0 0</inkml:trace>
  <inkml:trace contextRef="#ctx0" brushRef="#br0" timeOffset="4293.214">2761 549 5625 0 0,'0'0'1060'0'0,"0"0"-234"0"0,0 0-155 0 0,0 0-14 0 0,0 0-26 0 0,0 0-90 0 0,0 0-42 0 0,0 0 19 0 0,0 0 59 0 0,0 0 77 0 0,0 0-32 0 0,0 0-88 0 0,0 0-73 0 0,3 21-41 0 0,11 69-21 0 0,-9 137 1199 0 0,-8-101-1062 0 0,-2-123 2671 0 0,-7-29-2573 0 0,9-3-548 0 0,2 0 0 0 0,1 0 0 0 0,1 1 0 0 0,1-1 0 0 0,2 0 0 0 0,1 1 0 0 0,1 0 0 0 0,2 0 0 0 0,0 0 0 0 0,2 1 1 0 0,1 0-1 0 0,1 1 0 0 0,7-9-86 0 0,-8 12 38 0 0,0 0 0 0 0,1 1 1 0 0,2 1-1 0 0,0 0 0 0 0,1 0 1 0 0,1 2-1 0 0,1 0 0 0 0,1 1 0 0 0,0 0 1 0 0,2 2-1 0 0,8-6-38 0 0,-27 21-4 0 0,0 1-1 0 0,-1-1 1 0 0,1 1-1 0 0,0-1 1 0 0,0 1-1 0 0,-1-1 1 0 0,1 1-1 0 0,0-1 1 0 0,0 1-1 0 0,0 0 0 0 0,-1 0 1 0 0,1-1-1 0 0,0 1 1 0 0,0 0-1 0 0,0 0 1 0 0,0 0-1 0 0,0 0 1 0 0,0 0-1 0 0,-1 0 1 0 0,1 0-1 0 0,0 0 1 0 0,0 0-1 0 0,0 1 1 0 0,0-1-1 0 0,0 0 1 0 0,-1 0-1 0 0,1 1 1 0 0,0-1-1 0 0,0 1 1 0 0,0-1-1 0 0,-1 1 1 0 0,1-1-1 0 0,0 1 1 0 0,-1-1-1 0 0,1 1 1 0 0,0-1-1 0 0,-1 1 1 0 0,1 0-1 0 0,-1-1 1 0 0,1 1-1 0 0,-1 0 1 0 0,1 0-1 0 0,-1 0 1 0 0,0-1-1 0 0,1 1 1 0 0,-1 0-1 0 0,0 0 1 0 0,0 0-1 0 0,1 0 1 0 0,-1-1-1 0 0,0 1 1 0 0,0 0-1 0 0,0 0 1 0 0,0 1 4 0 0,3 55-168 0 0,-3-50 168 0 0,0 77-1445 0 0,0-56-2566 0 0,0-1-4916 0 0,0-19 1511 0 0</inkml:trace>
  <inkml:trace contextRef="#ctx0" brushRef="#br0" timeOffset="4534.319">3250 957 11226 0 0,'0'0'1246'0'0,"0"0"-194"0"0,0 0-113 0 0,0 0 41 0 0,0 0-64 0 0,0 0-137 0 0,0 0-220 0 0,0 0-203 0 0,0 0-142 0 0,0 0-101 0 0,0 0-56 0 0,0 0-45 0 0,-10 21-50 0 0,-39 84-182 0 0,75-129-6383 0 0,-18 14 530 0 0,-1 3 558 0 0</inkml:trace>
  <inkml:trace contextRef="#ctx0" brushRef="#br0" timeOffset="4771.53">3351 552 6337 0 0,'0'0'0'0'0,"0"0"-312"0"0,0 0-8 0 0,0 0 176 0 0,0 0 24 0 0,0 0-208 0 0,0 0-504 0 0,0 0-1088 0 0,0 0-441 0 0</inkml:trace>
  <inkml:trace contextRef="#ctx0" brushRef="#br0" timeOffset="5182.867">3324 74 2401 0 0,'0'0'2841'0'0,"0"0"-1148"0"0,0 0-274 0 0,0 0 98 0 0,0 0 26 0 0,0 0-114 0 0,0 0-224 0 0,0 0-247 0 0,0 0-210 0 0,0 0-116 0 0,0 0-80 0 0,0 0-113 0 0,0 0-44 0 0,24-11-42 0 0,78-34-30 0 0,-25 28 294 0 0,-55 17-435 0 0,53 3 17 0 0,-74-2-202 0 0,1-1 1 0 0,0 0 0 0 0,-1 1-1 0 0,1-1 1 0 0,0 1 0 0 0,-1 0-1 0 0,1-1 1 0 0,-1 1 0 0 0,1 0-1 0 0,-1 0 1 0 0,1 0 0 0 0,-1 0-1 0 0,0 0 1 0 0,1 1 0 0 0,-1-1-1 0 0,0 0 1 0 0,0 1-1 0 0,0-1 1 0 0,0 0 0 0 0,0 1-1 0 0,0-1 1 0 0,0 1 0 0 0,-1 0-1 0 0,1-1 1 0 0,0 1 0 0 0,-1 0-1 0 0,1-1 1 0 0,-1 1 0 0 0,0 0-1 0 0,0-1 1 0 0,1 1 0 0 0,-1 0-1 0 0,0 0 1 0 0,-1-1 0 0 0,1 1-1 0 0,0 0 1 0 0,0 0 0 0 0,-1-1-1 0 0,1 1 1 0 0,-1 0-1 0 0,0 0 3 0 0,-3 8 50 0 0,-1-1-1 0 0,0 1 0 0 0,-1-1 0 0 0,0 0 1 0 0,0 0-1 0 0,-1 0 0 0 0,0-1 0 0 0,-1 0 1 0 0,0-1-1 0 0,0 0 0 0 0,-2 1-49 0 0,-16 17 123 0 0,7-7-26 0 0,12-13-54 0 0,1 0-1 0 0,0 1 0 0 0,0-1 0 0 0,1 1 0 0 0,-1 0 0 0 0,1 1 0 0 0,1 0 1 0 0,-1-1-1 0 0,1 2 0 0 0,0-1 0 0 0,0 2-42 0 0,4-7 17 0 0,-1 0 1 0 0,1 0-1 0 0,0 0 0 0 0,0 0 0 0 0,0 0 1 0 0,1 0-1 0 0,-1 0 0 0 0,0 0 1 0 0,1 0-1 0 0,-1 0 0 0 0,1 0 0 0 0,0 0 1 0 0,0-1-1 0 0,-1 1 0 0 0,1 0 1 0 0,0 0-1 0 0,1-1 0 0 0,-1 1 0 0 0,0 0 1 0 0,0-1-1 0 0,1 0 0 0 0,-1 1 1 0 0,1-1-1 0 0,-1 0 0 0 0,1 1 0 0 0,-1-1 1 0 0,1 0-1 0 0,0 0 0 0 0,0 0 1 0 0,0-1-1 0 0,-1 1 0 0 0,1 0 0 0 0,0-1 1 0 0,0 1-1 0 0,0-1 0 0 0,0 1-17 0 0,77 8 573 0 0,-3-13-746 0 0,-38 2-2733 0 0,-1 1-6535 0 0,-29 1 191 0 0</inkml:trace>
  <inkml:trace contextRef="#ctx0" brushRef="#br0" timeOffset="7555.263">5297 206 3569 0 0,'0'0'2566'0'0,"0"0"-945"0"0,0 0-234 0 0,0 0 98 0 0,0 0 62 0 0,0 0-139 0 0,0 0-239 0 0,0 0-208 0 0,0 0-158 0 0,0 0-105 0 0,0 0-84 0 0,0 0-93 0 0,0 0-81 0 0,18-5-46 0 0,57-14-39 0 0,-72 18-300 0 0,0 0-1 0 0,0 0 1 0 0,1 0 0 0 0,-1 1 0 0 0,0-1 0 0 0,1 1 0 0 0,-1 0 0 0 0,1 0 0 0 0,-1 0 0 0 0,0 0 0 0 0,1 1 0 0 0,-1-1 0 0 0,0 1 0 0 0,1 0 0 0 0,-1 0 0 0 0,0 0 0 0 0,0 1 0 0 0,2 0-55 0 0,7 4 176 0 0,-11-5-149 0 0,1 0-1 0 0,-1 1 1 0 0,1 0 0 0 0,-1-1-1 0 0,1 1 1 0 0,-1 0-1 0 0,0-1 1 0 0,0 1 0 0 0,0 0-1 0 0,0 0 1 0 0,0 0-1 0 0,0 0 1 0 0,-1 0 0 0 0,1 0-1 0 0,-1 1 1 0 0,1-1 0 0 0,-1 0-1 0 0,0 0 1 0 0,0 0-1 0 0,0 0 1 0 0,0 1 0 0 0,0-1-1 0 0,0 0 1 0 0,-1 0-1 0 0,1 0 1 0 0,-1 0 0 0 0,1 0-1 0 0,-1 0 1 0 0,0 0-1 0 0,0 0 1 0 0,0 0 0 0 0,0 0-1 0 0,0 0 1 0 0,0 0 0 0 0,-1-1-1 0 0,1 1 1 0 0,0 0-1 0 0,-1-1 1 0 0,0 1 0 0 0,1-1-1 0 0,-1 0 1 0 0,0 1-1 0 0,0-1-26 0 0,-15 32 139 0 0,16-31-120 0 0,1 0 0 0 0,0 1-1 0 0,-1-1 1 0 0,1 0 0 0 0,0 1 0 0 0,1-1-1 0 0,-1 1 1 0 0,0-1 0 0 0,1 0 0 0 0,-1 1 0 0 0,1-1-1 0 0,0 0 1 0 0,-1 0 0 0 0,1 1 0 0 0,0-1-1 0 0,1 0 1 0 0,-1 0 0 0 0,0 0 0 0 0,1 0-1 0 0,-1 0 1 0 0,1-1 0 0 0,-1 1 0 0 0,1 0 0 0 0,0-1-1 0 0,0 1 1 0 0,0-1 0 0 0,0 1 0 0 0,0-1-1 0 0,0 0 1 0 0,0 0 0 0 0,0 0 0 0 0,0 0 0 0 0,0 0-1 0 0,1-1 1 0 0,-1 1 0 0 0,0-1 0 0 0,1 1-1 0 0,0-1-18 0 0,96 11 1569 0 0,-45-11-1548 0 0,-54-1-888 0 0,0-1 335 0 0,0 1-3401 0 0,0 1-3368 0 0,0 0-3507 0 0</inkml:trace>
  <inkml:trace contextRef="#ctx0" brushRef="#br0" timeOffset="6268.509">3659 1075 6881 0 0,'0'0'1101'0'0,"0"0"-591"0"0,0 0-64 0 0,0 0 357 0 0,0 0 370 0 0,0 0 190 0 0,0 0-12 0 0,0 0-125 0 0,0 0-169 0 0,0 0-172 0 0,0 0-175 0 0,0 0-111 0 0,0 0-64 0 0,29-9-32 0 0,91-30-35 0 0,-14-12 540 0 0,-79 32-811 0 0,-9 9-158 0 0,-1-1-1 0 0,1-1 1 0 0,-2-1-1 0 0,0 0 1 0 0,-1-1-1 0 0,0-1 0 0 0,-1 0 1 0 0,0-1-1 0 0,-2-1 1 0 0,0 0-1 0 0,0 0 1 0 0,-2-1-1 0 0,0-1 0 0 0,-1 0 1 0 0,-1 0-1 0 0,3-14-38 0 0,-11 33-33 0 0,-1 1-1 0 0,1 0 1 0 0,0-1-1 0 0,-1 1 0 0 0,1 0 1 0 0,-1-1-1 0 0,1 1 1 0 0,-1-1-1 0 0,1 1 0 0 0,-1-1 1 0 0,0 1-1 0 0,1-1 1 0 0,-1 1-1 0 0,0-1 1 0 0,1 0-1 0 0,-1 1 0 0 0,0-1 1 0 0,1 0-1 0 0,-1 0 1 0 0,0 1-1 0 0,0-1 1 0 0,1 0-1 0 0,-1 0 0 0 0,0 0 1 0 0,0 0-1 0 0,1 0 1 0 0,-1 0-1 0 0,0 0 0 0 0,0 0 1 0 0,1 0-1 0 0,-1-1 1 0 0,0 1-1 0 0,0 0 1 0 0,1 0-1 0 0,-1-1 0 0 0,0 1 1 0 0,1 0-1 0 0,-1-1 1 0 0,0 1-1 0 0,1-1 1 0 0,-1 1-1 0 0,0-1 0 0 0,1 1 1 0 0,-1-1-1 0 0,1 1 1 0 0,-1-1-1 0 0,1 1 0 0 0,-1-1 1 0 0,1 0-1 0 0,0 1 1 0 0,-1-1-1 0 0,1 0 1 0 0,0 0-1 0 0,0 1 0 0 0,-1-1 1 0 0,1 0-1 0 0,0 1 1 0 0,0-1-1 0 0,0 0 1 0 0,0 0-1 0 0,0 1 0 0 0,0-1 1 0 0,0 0-1 0 0,0 0 1 0 0,0 0-1 0 0,0 1 0 0 0,0-1 1 0 0,0 0-1 0 0,1 0 34 0 0,-50 40-817 0 0,37-28 742 0 0,2 0 0 0 0,-1 1 0 0 0,1 0 1 0 0,1 0-1 0 0,0 1 0 0 0,1 1 0 0 0,0-1 0 0 0,1 1 0 0 0,1 1 0 0 0,0-1 0 0 0,1 1 0 0 0,1 0 0 0 0,0 0 0 0 0,1 1 0 0 0,0-1 0 0 0,1 6 75 0 0,3-17 25 0 0,1 1-1 0 0,-1-1 1 0 0,1 0 0 0 0,0 0-1 0 0,0 0 1 0 0,1 0-1 0 0,-1-1 1 0 0,1 1 0 0 0,0-1-1 0 0,0 1 1 0 0,0-1-1 0 0,0 0 1 0 0,0 0 0 0 0,1 0-1 0 0,-1-1 1 0 0,1 1-1 0 0,0-1 1 0 0,0 0 0 0 0,0 0-1 0 0,0 0 1 0 0,0 0-1 0 0,0-1 1 0 0,1 0-1 0 0,-1 0 1 0 0,0 0 0 0 0,1 0-1 0 0,-1-1 1 0 0,1 1-1 0 0,-1-1 1 0 0,1-1 0 0 0,-1 1-1 0 0,3-1-24 0 0,15 2 262 0 0,-1-1 0 0 0,0-2-1 0 0,0 0 1 0 0,0-1 0 0 0,0-1-1 0 0,0-1 1 0 0,0-1 0 0 0,-1 0-1 0 0,14-8-261 0 0,-16 5 123 0 0,-1-1 0 0 0,1-1-1 0 0,-2 0 1 0 0,0-1 0 0 0,0-1-1 0 0,-1 0 1 0 0,0-2 0 0 0,-2 1 0 0 0,9-13-123 0 0,-3 6 26 0 0,-14 17-52 0 0,-1 0 1 0 0,0 1 0 0 0,0-2 0 0 0,-1 1-1 0 0,1 0 1 0 0,-1-1 0 0 0,0 1-1 0 0,0-1 1 0 0,-1 0 0 0 0,1 0-1 0 0,-1 0 1 0 0,0-1 0 0 0,0 1-1 0 0,-1 0 1 0 0,0-1 0 0 0,1 1-1 0 0,-2-1 1 0 0,1 1 0 0 0,-1-1-1 0 0,0-1 26 0 0,-1 6-92 0 0,0 0 0 0 0,-1-1 0 0 0,1 1 0 0 0,-1 0 0 0 0,1 0 0 0 0,-1 1-1 0 0,1-1 1 0 0,-1 0 0 0 0,0 0 0 0 0,1 1 0 0 0,-1-1 0 0 0,0 1 0 0 0,1-1 0 0 0,-1 1-1 0 0,0 0 1 0 0,0 0 0 0 0,1 0 0 0 0,-1 0 0 0 0,0 0 0 0 0,0 0 0 0 0,1 0-1 0 0,-1 0 1 0 0,0 1 0 0 0,0-1 0 0 0,1 1 0 0 0,-1 0 0 0 0,0-1 0 0 0,1 1-1 0 0,-1 0 1 0 0,1 0 0 0 0,-1 0 0 0 0,1 0 0 0 0,-1 0 0 0 0,0 1 92 0 0,-6 2-65 0 0,-1 1 0 0 0,1 1 0 0 0,0-1 0 0 0,1 1 0 0 0,-1 1 0 0 0,1-1 0 0 0,0 1 0 0 0,1 1 0 0 0,0-1 0 0 0,0 1 0 0 0,1 0 0 0 0,0 0 1 0 0,0 1-1 0 0,0-1 0 0 0,1 1 0 0 0,1 0 0 0 0,0 1 0 0 0,0-1 0 0 0,1 0 0 0 0,0 1 0 0 0,0-1 0 0 0,1 1 0 0 0,0 8 65 0 0,3-13 65 0 0,0 0-1 0 0,1 0 1 0 0,0 0-1 0 0,0 0 0 0 0,0 0 1 0 0,0 0-1 0 0,1-1 1 0 0,0 0-1 0 0,0 0 1 0 0,0 0-1 0 0,0 0 1 0 0,1-1-1 0 0,-1 1 1 0 0,1-1-1 0 0,0 0 0 0 0,0 0 1 0 0,0-1-1 0 0,1 0 1 0 0,-1 0-1 0 0,0 0 1 0 0,1 0-1 0 0,-1-1 1 0 0,1 0-1 0 0,0 0 1 0 0,-1-1-1 0 0,1 1 1 0 0,4-1-65 0 0,9 0 272 0 0,-1-1 0 0 0,1 0 0 0 0,0-1 0 0 0,-1-1 0 0 0,0-1 1 0 0,1 0-1 0 0,-2-2 0 0 0,1 0 0 0 0,0-1 0 0 0,-1 0 1 0 0,-1-2-1 0 0,1 0 0 0 0,-1-1 0 0 0,5-5-272 0 0,15-11 84 0 0,-2-1 0 0 0,-1-2 0 0 0,-2-2 0 0 0,-1-1 0 0 0,17-22-84 0 0,-41 46-52 0 0,0 1-1 0 0,0-1 1 0 0,-1 0 0 0 0,0 0 0 0 0,0-1 0 0 0,-1 0 0 0 0,0 1-1 0 0,-1-1 1 0 0,0-1 0 0 0,0 1 0 0 0,-1 0 0 0 0,0-1 0 0 0,0 1 0 0 0,-1-1-1 0 0,-1 0 1 0 0,1 1 0 0 0,-2-1 0 0 0,0-2 52 0 0,0 10-23 0 0,-1 0 1 0 0,1 0-1 0 0,-1 0 1 0 0,0 0-1 0 0,1 1 1 0 0,-1-1-1 0 0,0 1 0 0 0,0-1 1 0 0,0 1-1 0 0,-1 0 1 0 0,1 0-1 0 0,0-1 1 0 0,0 2-1 0 0,-1-1 1 0 0,1 0-1 0 0,-1 0 1 0 0,1 1-1 0 0,0-1 0 0 0,-1 1 1 0 0,1 0-1 0 0,-1 0 1 0 0,1 0-1 0 0,-1 0 1 0 0,1 0-1 0 0,-1 0 1 0 0,1 1-1 0 0,-1-1 0 0 0,1 1 1 0 0,0 0-1 0 0,-1 0 1 0 0,1 0-1 0 0,0 0 1 0 0,-1 0 22 0 0,-13 7-13 0 0,1 1 0 0 0,0 0 1 0 0,0 1-1 0 0,1 1 0 0 0,0 0 1 0 0,1 1-1 0 0,0 0 0 0 0,1 1 1 0 0,0 1-1 0 0,1 0 0 0 0,1 0 1 0 0,0 1-1 0 0,1 0 0 0 0,0 1 1 0 0,2 0-1 0 0,-5 12 13 0 0,9-20-37 0 0,0 1 1 0 0,1-1-1 0 0,0 1 1 0 0,0-1-1 0 0,1 1 1 0 0,0 0-1 0 0,0-1 0 0 0,1 1 1 0 0,0 0-1 0 0,1 0 1 0 0,0-1-1 0 0,0 1 0 0 0,1 0 1 0 0,0-1-1 0 0,0 1 1 0 0,1-1-1 0 0,1 0 1 0 0,-1 0-1 0 0,1 0 0 0 0,0 0 1 0 0,1-1-1 0 0,0 1 1 0 0,0-1-1 0 0,0-1 1 0 0,1 1-1 0 0,0-1 0 0 0,1 0 1 0 0,3 3 36 0 0,42 22-2439 0 0,-16-16-3537 0 0,-20-9 1132 0 0,-4-2-1196 0 0</inkml:trace>
  <inkml:trace contextRef="#ctx0" brushRef="#br0" timeOffset="6808.11">5240 1009 3457 0 0,'0'0'2674'0'0,"0"0"-707"0"0,0 0-192 0 0,0 0 29 0 0,0 0-123 0 0,0 0-292 0 0,0 0-325 0 0,0 0-265 0 0,0 0-124 0 0,0 0-55 0 0,0 0-58 0 0,0 0-65 0 0,-3 10-88 0 0,-36 79 570 0 0,36-81-974 0 0,0-1 0 0 0,0 1-1 0 0,1-1 1 0 0,0 1 0 0 0,1 0-1 0 0,0 0 1 0 0,0 0 0 0 0,1 0-1 0 0,-1 0 1 0 0,2 0 0 0 0,-1 0-1 0 0,1 1-4 0 0,0-8-75 0 0,-1 0-1 0 0,0-1 0 0 0,0 1 0 0 0,1 0 1 0 0,-1 0-1 0 0,1 0 0 0 0,-1-1 0 0 0,1 1 1 0 0,-1 0-1 0 0,1 0 0 0 0,-1-1 1 0 0,1 1-1 0 0,0 0 0 0 0,-1-1 0 0 0,1 1 1 0 0,0-1-1 0 0,-1 1 0 0 0,1-1 0 0 0,0 1 1 0 0,0-1-1 0 0,0 1 0 0 0,-1-1 0 0 0,1 0 1 0 0,0 1-1 0 0,0-1 0 0 0,0 0 1 0 0,0 0-1 0 0,0 0 0 0 0,0 0 0 0 0,-1 0 1 0 0,1 0-1 0 0,0 0 0 0 0,0 0 0 0 0,0 0 1 0 0,0 0-1 0 0,0 0 0 0 0,0-1 0 0 0,0 1 1 0 0,-1 0-1 0 0,2-1 76 0 0,34-13-11566 0 0,-30 11 5753 0 0</inkml:trace>
  <inkml:trace contextRef="#ctx0" brushRef="#br0" timeOffset="7050.897">5305 722 8866 0 0,'0'0'2963'0'0,"0"0"-844"0"0,0 0-428 0 0,0 0-148 0 0,0 0-252 0 0,0 0-331 0 0,0 0-302 0 0,0 0-245 0 0,0 0-173 0 0,0 0-120 0 0,0 0-72 0 0,0 0-33 0 0,0 0-26 0 0,-4 3-13 0 0,2-1-679 0 0,-16 17 1701 0 0,14-10-4312 0 0,2 1-4953 0 0,2-9 797 0 0</inkml:trace>
  <inkml:trace contextRef="#ctx0" brushRef="#br0" timeOffset="9351.092">3339 622 0 0 0,'0'0'483'0'0,"0"0"601"0"0,0 0 206 0 0,0 0-2 0 0,0 0-65 0 0,0 0-26 0 0,0 0-24 0 0,0 0-44 0 0,0 0-50 0 0,9-7 4806 0 0,-24 14-3131 0 0,15-7-2798 0 0,0 0-8 0 0,14 0-1333 0 0,-7 0-1322 0 0,-4 0-3342 0 0,1 0-2299 0 0</inkml:trace>
  <inkml:trace contextRef="#ctx0" brushRef="#br0" timeOffset="10769.323">3274 939 0 0 0,'0'0'400'0'0,"0"0"76"0"0,0 0-61 0 0,0 0-27 0 0,0 0 72 0 0,0 0 107 0 0,0 0 89 0 0,0 0 24 0 0,0 5 7 0 0,-31 67 3171 0 0,15-39-2450 0 0,-7 12 1144 0 0,19-17-540 0 0,4-27-1812 0 0,0-1 26 0 0,50 7 2864 0 0,27-16-2915 0 0,-45 2-5928 0 0,-19 4 1119 0 0,-4 0-3229 0 0</inkml:trace>
  <inkml:trace contextRef="#ctx0" brushRef="#br0" timeOffset="12054.896">2457 1038 0 0 0,'15'-15'215'0'0,"-12"12"131"0"0,-3 3 76 0 0,0 0 37 0 0,0 0 14 0 0,0 0 3 0 0,0 0-38 0 0,0 0-36 0 0,0 0-51 0 0,0 0-60 0 0,0 0-52 0 0,0 0-53 0 0,0 0-36 0 0,0 0-14 0 0,0 0-6 0 0,-9 44 5765 0 0,9 104 478 0 0,58-142-2923 0 0,-49-9-4098 0 0,14-3 1593 0 0,-15 5-4471 0 0,0 1-4111 0 0,-7 0-1929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49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100 347 640 0 0,'0'0'1554'0'0,"0"0"-735"0"0,0 0-427 0 0,0 0 34 0 0,0 0 280 0 0,0 0 276 0 0,0 0 168 0 0,0 0 19 0 0,0 0-133 0 0,0 0-141 0 0,0 0-100 0 0,20-1-45 0 0,136-9 1620 0 0,299-74 2246 0 0,-242 47-4357 0 0,-131 29-1526 0 0,-82 8 519 0 0,-6 5-1310 0 0,-65 38-8711 0 0,56-32 7052 0 0</inkml:trace>
  <inkml:trace contextRef="#ctx0" brushRef="#br0" timeOffset="269.737">1 649 4137 0 0,'0'0'801'0'0,"0"0"84"0"0,0 0 248 0 0,0 0 314 0 0,0 0 189 0 0,30-7 3 0 0,100-18-124 0 0,34-10 1621 0 0,196-21-1296 0 0,-243 41-3028 0 0,-57 5-3502 0 0,-35 0-5290 0 0,-20 9 7669 0 0</inkml:trace>
  <inkml:trace contextRef="#ctx0" brushRef="#br0" timeOffset="701.152">373 1 3857 0 0,'0'0'1415'0'0,"0"0"-536"0"0,0 0-207 0 0,0 0-21 0 0,0 0 17 0 0,0 0-65 0 0,0 0-145 0 0,0 0-154 0 0,0 0-33 0 0,0 0 132 0 0,0 0 237 0 0,0 0 229 0 0,0 0 101 0 0,15 11-24 0 0,50 38-85 0 0,-52-40-602 0 0,0-1 0 0 0,0-1 0 0 0,1 0 0 0 0,0-1-1 0 0,0-1 1 0 0,0 0 0 0 0,1-1 0 0 0,2 0-259 0 0,15 5 348 0 0,133 30 676 0 0,76 26-474 0 0,-173-17-521 0 0,-67-45-12 0 0,0 1-1 0 0,-1-1 0 0 0,1 1 1 0 0,-1 0-1 0 0,0-1 0 0 0,0 1 0 0 0,0 0 1 0 0,0-1-1 0 0,-1 1 0 0 0,1-1 1 0 0,-1 1-1 0 0,0 0 0 0 0,0-1 1 0 0,0 0-1 0 0,-1 1 0 0 0,1-1 1 0 0,-1 0-1 0 0,0 1 0 0 0,0-1 1 0 0,0 0-1 0 0,0 0 0 0 0,0-1 0 0 0,-1 1 1 0 0,1 0-1 0 0,-1-1 0 0 0,0 1-16 0 0,-27 29 118 0 0,-2-1 0 0 0,-1-1 0 0 0,-2-1-1 0 0,0-3 1 0 0,-10 5-118 0 0,-46 36 169 0 0,-106 90 138 0 0,157-101-1478 0 0,39-42-2798 0 0,6-2-3545 0 0,-2-8 190 0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5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96 4905 0 0,'0'0'1678'0'0,"0"0"-218"0"0,0 0-93 0 0,0 0 64 0 0,0 0 71 0 0,0 0-34 0 0,0 0-181 0 0,0 0-274 0 0,0 0-259 0 0,0 0-193 0 0,0 0-65 0 0,0 0 23 0 0,8-1 39 0 0,62-13 1031 0 0,0 4 1 0 0,1 3 0 0 0,31 3-1590 0 0,142-15 1227 0 0,-139-15-1054 0 0,-123 28-13958 0 0,15 6 10654 0 0,-4 0-5121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5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10290 0 0,'0'0'1270'0'0,"0"0"-429"0"0,0 0-201 0 0,0 0 150 0 0,0 0 301 0 0,0 0 194 0 0,0 0 73 0 0,0 0-50 0 0,0 0-170 0 0,0 0-162 0 0,0 0-140 0 0,0 0-96 0 0,38 1-97 0 0,117 6-88 0 0,-37-16 255 0 0,121-33 93 0 0,-170 28-3933 0 0,-1 2-4556 0 0,-50 11-4063 0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4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7 7026 0 0,'0'0'1537'0'0,"0"0"-107"0"0,0 0 49 0 0,0 0 110 0 0,0 0 62 0 0,0 0-44 0 0,0 0-225 0 0,0 0-274 0 0,0 0-254 0 0,0 0-218 0 0,0 0-155 0 0,-1-3-100 0 0,1 1-448 0 0,0 3 91 0 0,-1-1 0 0 0,1 0 0 0 0,0 0 0 0 0,0 1 0 0 0,0-1 0 0 0,-1 0 0 0 0,1 0 0 0 0,0 0 0 0 0,0 0 0 0 0,-1 0 0 0 0,1 1 0 0 0,0-1 0 0 0,0 0 0 0 0,-1 0 0 0 0,1 0 0 0 0,0 0 0 0 0,0 0 0 0 0,-1 0 0 0 0,1 0 0 0 0,0 0 0 0 0,0 0 0 0 0,-1 0 0 0 0,1 0 0 0 0,0 0 0 0 0,-1 0 0 0 0,1 0 0 0 0,0 0 0 0 0,0 0 0 0 0,-1 0 0 0 0,1 0 0 0 0,0-1 0 0 0,0 1 0 0 0,-1 0 0 0 0,1 0 0 0 0,0 0 0 0 0,0 0 0 0 0,0-1 0 0 0,-1 1 0 0 0,1 0 0 0 0,0 0 0 0 0,0 0 0 0 0,0-1 0 0 0,-1 1 0 0 0,1 0 0 0 0,0 0 0 0 0,0 0 0 0 0,0-1 0 0 0,0 1 0 0 0,0 0 0 0 0,0 0 0 0 0,0-1-24 0 0,-32 323 461 0 0,23-169-435 0 0,-12 136-166 0 0,0-137-2053 0 0,17-137 1269 0 0,1 1-2093 0 0,2-6-9238 0 0,1-10 7979 0 0</inkml:trace>
  <inkml:trace contextRef="#ctx0" brushRef="#br0" timeOffset="477.075">470 239 4313 0 0,'0'0'2610'0'0,"0"0"-1609"0"0,0 0-543 0 0,0 0 119 0 0,0 0 278 0 0,0 0 207 0 0,0 0 38 0 0,0 0-168 0 0,0 0-217 0 0,-33 21-166 0 0,-101 65-86 0 0,11-9 2224 0 0,121-76-2670 0 0,0 0 0 0 0,0 0-1 0 0,1 0 1 0 0,-1 0 0 0 0,0 0-1 0 0,1 0 1 0 0,-1 1 0 0 0,1-1-1 0 0,0 1 1 0 0,-1-1-1 0 0,1 1 1 0 0,0-1 0 0 0,0 1-1 0 0,0 0 1 0 0,0-1 0 0 0,0 1-1 0 0,0 0 1 0 0,0 0 0 0 0,1 0-1 0 0,-1 0 1 0 0,1 0 0 0 0,-1 0-1 0 0,1 0 1 0 0,0 0-1 0 0,0 0 1 0 0,0 0 0 0 0,0 0-1 0 0,0 0 1 0 0,0 0 0 0 0,0 0-1 0 0,1 0 1 0 0,-1 0 0 0 0,1 0-1 0 0,-1 0 1 0 0,1 0 0 0 0,0-1-1 0 0,0 1 1 0 0,0 0-1 0 0,0 0 1 0 0,0-1 0 0 0,0 1-1 0 0,1 0 1 0 0,-1-1 0 0 0,0 1-1 0 0,1-1 1 0 0,-1 0 0 0 0,1 0-1 0 0,0 1 1 0 0,-1-1 0 0 0,1 0-1 0 0,0 0 1 0 0,1 0-17 0 0,174 124 2039 0 0,-168-116-1736 0 0,0-1 0 0 0,-1 1 1 0 0,-1 1-1 0 0,1-1 0 0 0,-1 1 0 0 0,-1 1 0 0 0,0-1 0 0 0,0 1 1 0 0,-1 0-1 0 0,-1 0 0 0 0,0 1 0 0 0,0-1-303 0 0,-3-7 42 0 0,0 0-1 0 0,0 0 0 0 0,0 0 1 0 0,1 0-1 0 0,-1 0 1 0 0,1-1-1 0 0,0 1 0 0 0,0-1 1 0 0,0 1-1 0 0,1-1 1 0 0,-1 0-1 0 0,1 0 1 0 0,0 0-1 0 0,0 0 0 0 0,0 0 1 0 0,0-1-1 0 0,0 1 1 0 0,1 0-42 0 0,36 11-2654 0 0,-23-14-2255 0 0,-6 0-4244 0 0,-7 0 1258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0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15 4305 0 0,'0'0'1975'0'0,"0"0"-571"0"0,0 0-198 0 0,0 0 90 0 0,0 0 75 0 0,0 0-76 0 0,0 0-216 0 0,0 0-275 0 0,0 0-249 0 0,0 0-152 0 0,0 0-51 0 0,0 0 4 0 0,12-1 24 0 0,136-9 1843 0 0,-133 10-2023 0 0,-10-1-178 0 0,-1 0 1 0 0,0 1 0 0 0,0-1 0 0 0,0 1 0 0 0,1 0-1 0 0,-1 0 1 0 0,0 0 0 0 0,0 1 0 0 0,0 0 0 0 0,1 0-1 0 0,-1 0 1 0 0,0 0 0 0 0,0 0 0 0 0,0 1-1 0 0,-1 0 1 0 0,1 0 0 0 0,0 0 0 0 0,-1 0 0 0 0,1 1-1 0 0,-1-1 1 0 0,0 1 0 0 0,1 0 0 0 0,-1 0 0 0 0,-1 0-1 0 0,1 0 1 0 0,0 1-23 0 0,-1 0 23 0 0,-1 1-1 0 0,1-1 1 0 0,-1 1 0 0 0,0 0-1 0 0,0-1 1 0 0,-1 1 0 0 0,0 0-1 0 0,1 0 1 0 0,-1 0 0 0 0,-1-1-1 0 0,1 1 1 0 0,-1 0-1 0 0,0 0 1 0 0,0-1 0 0 0,0 1-1 0 0,-1 0 1 0 0,1-1 0 0 0,-1 0-1 0 0,0 1 1 0 0,-1-1-1 0 0,1 0 1 0 0,-1 0 0 0 0,1 0-1 0 0,-1 0 1 0 0,-1 0 0 0 0,1-1-1 0 0,-1 1-22 0 0,-103 85 325 0 0,93-79-293 0 0,-142 113 433 0 0,155-123-460 0 0,-1 1 0 0 0,1-1 0 0 0,0 1 0 0 0,0-1 0 0 0,0 1 0 0 0,0 0 0 0 0,0 0 0 0 0,0-1 0 0 0,0 1 0 0 0,0 0 0 0 0,1 0 0 0 0,-1 0 1 0 0,0 0-1 0 0,0 0 0 0 0,1 0 0 0 0,-1 0 0 0 0,0 0 0 0 0,1 0 0 0 0,-1 1 0 0 0,1-1 0 0 0,0 0 0 0 0,-1 0 0 0 0,1 0 0 0 0,0 1 0 0 0,0-1 1 0 0,0 0-1 0 0,0 0 0 0 0,0 1 0 0 0,0-1 0 0 0,0 0 0 0 0,0 0 0 0 0,0 0 0 0 0,0 1 0 0 0,1-1 0 0 0,-1 0 0 0 0,1 0 0 0 0,-1 0 0 0 0,1 1 1 0 0,-1-1-1 0 0,1 0 0 0 0,-1 0 0 0 0,1 0 0 0 0,0 0 0 0 0,0 0 0 0 0,0 0 0 0 0,-1-1 0 0 0,1 1 0 0 0,0 0 0 0 0,0 0 0 0 0,0 0 1 0 0,0-1-1 0 0,1 1 0 0 0,-1-1 0 0 0,0 1 0 0 0,0-1 0 0 0,0 1 0 0 0,1-1-5 0 0,17 5 100 0 0,-1-2-1 0 0,1 0 1 0 0,0-1 0 0 0,0-1 0 0 0,0 0 0 0 0,-1-2-1 0 0,1 0 1 0 0,0-1 0 0 0,0-1 0 0 0,-1-1-1 0 0,8-3-98 0 0,165-40-452 0 0,-113 18-9435 0 0,-68 24-1121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8:59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 17 2681 0 0,'0'0'2932'0'0,"0"0"-1238"0"0,0 0-312 0 0,0 0 103 0 0,0 0 122 0 0,0 0 80 0 0,0 0-88 0 0,0 0-262 0 0,0 0-328 0 0,0 0-318 0 0,0 0-255 0 0,0-3-157 0 0,-2-10-51 0 0,2 27 156 0 0,2 32 133 0 0,31 312 917 0 0,-13-218-1854 0 0,-20-139 129 0 0,7 12-962 0 0,2-9-7812 0 0,-8-4 5643 0 0,-1 0-352 0 0,0 0 617 0 0</inkml:trace>
  <inkml:trace contextRef="#ctx0" brushRef="#br0" timeOffset="248.744">0 724 2873 0 0,'0'0'1720'0'0,"0"0"-344"0"0,0 0 111 0 0,0 0 234 0 0,0 0 60 0 0,0 0-68 0 0,0 0-157 0 0,0 0-188 0 0,35-1-197 0 0,107-5-211 0 0,-13-9 860 0 0,78 4-1068 0 0,-169 28-3422 0 0,-29 10-8079 0 0,-9-23 3870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1104 0 0,'0'0'1893'0'0,"0"0"-182"0"0,0 0 77 0 0,0 0 100 0 0,0 0-75 0 0,0 0-169 0 0,33 2-193 0 0,103 6-173 0 0,-24-4 619 0 0,0-4 1 0 0,0-5 0 0 0,3-6-1898 0 0,-59 6 281 0 0,123-14 63 0 0,-100 11-2284 0 0,-75 7 1735 0 0,-7-1-11582 0 0,-4 2 4831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1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1 2657 0 0,'0'0'1501'0'0,"0"0"-139"0"0,0 0-33 0 0,0 0 41 0 0,0 0 40 0 0,0 0-19 0 0,0 0-51 0 0,-34 1-112 0 0,-106 5-176 0 0,71 6 437 0 0,64-11-1418 0 0,0 1 0 0 0,0 0 0 0 0,1 1 1 0 0,-1-1-1 0 0,1 1 0 0 0,0 0 0 0 0,0 0 0 0 0,0 0 0 0 0,0 0 1 0 0,0 1-1 0 0,0 0 0 0 0,1 0 0 0 0,0 0 0 0 0,0 0 1 0 0,0 0-1 0 0,0 0 0 0 0,1 1 0 0 0,0-1 0 0 0,0 1 0 0 0,0 0 1 0 0,0 0-1 0 0,1 0 0 0 0,-1 3-71 0 0,-4 123 472 0 0,7-106-330 0 0,24 229 743 0 0,-33 70-147 0 0,-14-66-457 0 0,-2-133-58 0 0,7-55-59 0 0,-2-11 250 0 0,20-59-385 0 0,-1-1 1 0 0,1 1-1 0 0,-1 0 1 0 0,0 0 0 0 0,1 0-1 0 0,-1 0 1 0 0,0 0 0 0 0,1 0-1 0 0,-1 0 1 0 0,0 0 0 0 0,1 0-1 0 0,-1 0 1 0 0,0 0 0 0 0,1 1-1 0 0,-1-1 1 0 0,0 0 0 0 0,1 0-1 0 0,-1 0 1 0 0,0 0 0 0 0,1 0-1 0 0,-1 1 1 0 0,0-1 0 0 0,1 0-1 0 0,-1 0 1 0 0,0 1 0 0 0,0-1-1 0 0,1 0 1 0 0,-1 0 0 0 0,0 1-1 0 0,0-1 1 0 0,1 0 0 0 0,-1 1-1 0 0,0-1 1 0 0,0 0 0 0 0,0 1-1 0 0,0-1 1 0 0,0 0 0 0 0,0 1-1 0 0,1-1 1 0 0,-1 0 0 0 0,0 1-1 0 0,0-1 1 0 0,0 0 0 0 0,0 1-1 0 0,0-1 1 0 0,0 0 0 0 0,0 1-1 0 0,-1-1 1 0 0,1 1 0 0 0,0-1-1 0 0,0 0 1 0 0,0 1 0 0 0,0-1-1 0 0,0 0 1 0 0,0 1 0 0 0,-1-1-1 0 0,1 0 1 0 0,0 0 0 0 0,0 1-1 0 0,0-1 1 0 0,-1 0 0 0 0,1 0-1 0 0,0 1 1 0 0,-1-1 0 0 0,1 0-1 0 0,0 0-29 0 0,83-18 339 0 0,95-11-206 0 0,-96 15-1251 0 0,-55 7-2294 0 0,-2 2-3987 0 0,-13 5-3674 0 0</inkml:trace>
  <inkml:trace contextRef="#ctx0" brushRef="#br0" timeOffset="2911.123">1260 266 0 0 0,'0'0'655'0'0,"0"0"442"0"0,0 0 406 0 0,0 0 284 0 0,0 0 36 0 0,0 0-136 0 0,0 0-236 0 0,0 0-258 0 0,0 0-194 0 0,0 0-150 0 0,-19 0 2085 0 0,-7 2-2598 0 0,-1 1 1 0 0,1 1-1 0 0,1 2 1 0 0,-1 0-1 0 0,-22 10-336 0 0,-42 9 192 0 0,-86 19 919 0 0,172-36-1589 0 0,24 3 336 0 0,32 7 242 0 0,178 48 164 0 0,-228-66-254 0 0,0 1 0 0 0,0-1 0 0 0,-1 1 0 0 0,1-1 0 0 0,0 1 0 0 0,0-1 0 0 0,0 1 0 0 0,-1 0 0 0 0,1 0 0 0 0,0 0 0 0 0,-1 0 0 0 0,1 0 0 0 0,-1 1 0 0 0,1-1 0 0 0,-1 0 0 0 0,0 1 0 0 0,1-1 0 0 0,-1 1 1 0 0,0-1-1 0 0,0 1 0 0 0,0-1 0 0 0,0 1 0 0 0,0 0 0 0 0,-1 0 0 0 0,1 0 0 0 0,0-1 0 0 0,-1 1 0 0 0,1 0 0 0 0,-1 0 0 0 0,0 0 0 0 0,0 0 0 0 0,1 0 0 0 0,-1 0 0 0 0,-1 0 0 0 0,1-1 0 0 0,0 1 0 0 0,0 0 0 0 0,-1 0 0 0 0,1 0 0 0 0,-1 0 0 0 0,1 0 1 0 0,-1-1-1 0 0,0 1 0 0 0,0 0 0 0 0,0 0 0 0 0,0-1 0 0 0,0 2-10 0 0,-81 77 420 0 0,-62 3-291 0 0,88-54-110 0 0,-154 99-123 0 0,207-127 88 0 0,-1 1 0 0 0,1 0-1 0 0,0 0 1 0 0,-1 0 0 0 0,1 0 0 0 0,0 0 0 0 0,0 1 0 0 0,1-1 0 0 0,-1 1-1 0 0,0 0 1 0 0,1 0 0 0 0,0 0 0 0 0,-1 0 0 0 0,1 0 0 0 0,0 0 0 0 0,1 1-1 0 0,-1-1 1 0 0,1 1 0 0 0,-1-1 0 0 0,1 1 0 0 0,0 0 0 0 0,0-1 0 0 0,1 1-1 0 0,-1 0 1 0 0,1 0 0 0 0,0-1 0 0 0,0 1 0 0 0,0 1 16 0 0,5 0 24 0 0,0-1 1 0 0,0-1-1 0 0,0 1 1 0 0,0-1 0 0 0,1 0-1 0 0,0 0 1 0 0,0 0-1 0 0,0-1 1 0 0,0 0-1 0 0,0 0 1 0 0,0-1-1 0 0,0 1 1 0 0,0-1 0 0 0,6 0-25 0 0,0 1 76 0 0,17 1 102 0 0,0-1-1 0 0,0-1 1 0 0,0-1 0 0 0,0-2-1 0 0,0-1 1 0 0,0-1 0 0 0,0-1-1 0 0,23-9-177 0 0,65-19-2037 0 0,-99 27-1314 0 0,-2 1-3967 0 0,-10 1-1008 0 0</inkml:trace>
  <inkml:trace contextRef="#ctx0" brushRef="#br0" timeOffset="3638.799">1206 1061 5961 0 0,'0'0'2286'0'0,"0"0"-823"0"0,0 0-229 0 0,0 0 109 0 0,0 0 156 0 0,0 0-40 0 0,0 0-204 0 0,0 0-241 0 0,0 0-227 0 0,0 0-152 0 0,0 0-120 0 0,0 0-103 0 0,0 0-76 0 0,27-31-40 0 0,81-99-32 0 0,-22 26 287 0 0,175-176-187 0 0,-243 274-1122 0 0,-25 38 184 0 0,-4 6 550 0 0,2 1 1 0 0,1 0 0 0 0,2 0-1 0 0,2 1 1 0 0,1-1 0 0 0,2 17 23 0 0,1-52 3 0 0,1-1 0 0 0,-1 0 0 0 0,1 1 1 0 0,-1-1-1 0 0,1 0 0 0 0,0 1 0 0 0,0-1 1 0 0,0 0-1 0 0,1 0 0 0 0,-1 0 0 0 0,1 0 1 0 0,0 0-1 0 0,0 0 0 0 0,0 0 0 0 0,0-1 1 0 0,0 1-1 0 0,0-1 0 0 0,1 1 1 0 0,-1-1-1 0 0,1 0 0 0 0,0 0 0 0 0,0 0 1 0 0,0 0-1 0 0,-1-1 0 0 0,2 1 0 0 0,-1-1 1 0 0,0 1-1 0 0,0-1 0 0 0,0 0 0 0 0,1-1 1 0 0,-1 1-1 0 0,0 0 0 0 0,1-1 0 0 0,2 0-3 0 0,4-2 65 0 0,1-1-1 0 0,-1 0 0 0 0,0-1 1 0 0,0 0-1 0 0,-1 0 1 0 0,1-1-1 0 0,-1 0 0 0 0,0-1 1 0 0,-1 0-1 0 0,1-1 1 0 0,-1 1-1 0 0,0-2 0 0 0,-1 1 1 0 0,1-1-1 0 0,-2 0 0 0 0,3-3-64 0 0,11-10 83 0 0,45-45-7 0 0,-3-2 0 0 0,46-69-76 0 0,-54 29 705 0 0,-78 157-1182 0 0,11-19 544 0 0,2 1 0 0 0,1 0 0 0 0,2 1 0 0 0,1 0 0 0 0,1 0 0 0 0,2 0 0 0 0,1 1 0 0 0,1 0 0 0 0,2 0 0 0 0,2-1 0 0 0,1 3-67 0 0,15 53-288 0 0,-15-84-960 0 0,0-4-4343 0 0,-1 0-2430 0 0,0 0 627 0 0</inkml:trace>
  <inkml:trace contextRef="#ctx0" brushRef="#br0" timeOffset="3892.611">2335 980 10226 0 0,'0'0'2215'0'0,"0"0"-1145"0"0,0 0-450 0 0,0 0 110 0 0,0 0 166 0 0,0 0 19 0 0,0 0-115 0 0,0 0-197 0 0,0 0-191 0 0,0 0-138 0 0,0 0-102 0 0,0 0-49 0 0,0 0-28 0 0,0 12-27 0 0,0 50-1593 0 0,-4-66-8017 0 0,0 0 1390 0 0</inkml:trace>
  <inkml:trace contextRef="#ctx0" brushRef="#br0" timeOffset="4132.734">2324 542 4329 0 0,'0'0'-40'0'0,"0"0"-568"0"0,0 0-216 0 0,0 0-9 0 0,0 0 225 0 0,0 0 192 0 0,0 0-104 0 0,0 0 40 0 0,0 0 480 0 0</inkml:trace>
  <inkml:trace contextRef="#ctx0" brushRef="#br0" timeOffset="4945.072">2318 940 0 0 0,'0'0'177'0'0,"0"0"645"0"0,0 0 298 0 0,0 0 128 0 0,0 0 39 0 0,0 0-60 0 0,0 0-127 0 0,0 0-127 0 0,0 0-137 0 0,0 0-119 0 0,0 0-90 0 0,0 0-67 0 0,4-7 2198 0 0,-6 50 274 0 0,-11 21-1812 0 0,-3 5-632 0 0,41-70 317 0 0,82-64-1870 0 0,-94 55-96 0 0,4-1-1952 0 0,-4-1-4077 0 0,-8 4 22 0 0</inkml:trace>
  <inkml:trace contextRef="#ctx0" brushRef="#br0" timeOffset="5456.099">2338 619 1648 0 0,'0'0'1667'0'0,"0"0"11"0"0,0 0 148 0 0,0 0 126 0 0,0 0-27 0 0,0 0-168 0 0,0 0-287 0 0,0 0-287 0 0,0 0-240 0 0,0 0-170 0 0,0 0-129 0 0,0 0-103 0 0,0 0-84 0 0,2 4 819 0 0,-18 33 221 0 0,41-52-66 0 0,-25 15-1334 0 0,0 0-2 0 0,0 0-9 0 0,0 0-16 0 0,0 0-45 0 0,0 0-89 0 0,0 0-41 0 0,1 1-6700 0 0,4 1-2119 0 0,-1-1 1781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3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5569 0 0,'0'0'3273'0'0,"0"0"-1266"0"0,0 0-531 0 0,0 0-203 0 0,0 0-213 0 0,0 0-200 0 0,0 0-180 0 0,0 0-168 0 0,0 0-132 0 0,0 0-97 0 0,0 0-52 0 0,0 0-42 0 0,0 0-19 0 0,25-4-9 0 0,82-11 4 0 0,46 8 703 0 0,-88 22-629 0 0,-64-14-208 0 0,0 1 1 0 0,0-1-1 0 0,-1 1 0 0 0,1-1 0 0 0,-1 1 0 0 0,1-1 1 0 0,-1 1-1 0 0,1 0 0 0 0,-1-1 0 0 0,0 1 0 0 0,0-1 1 0 0,0 1-1 0 0,0 0 0 0 0,0-1 0 0 0,0 1 0 0 0,-1 0 1 0 0,1-1-1 0 0,0 1 0 0 0,-1-1 0 0 0,1 1 0 0 0,-1-1 1 0 0,0 1-1 0 0,0-1 0 0 0,1 1 0 0 0,-1-1 1 0 0,0 0-1 0 0,0 1 0 0 0,0-1 0 0 0,0 0 0 0 0,-1 1-31 0 0,-1 3 96 0 0,2-3-69 0 0,-1 1 0 0 0,0 0 0 0 0,1-1 0 0 0,0 1-1 0 0,0 0 1 0 0,0-1 0 0 0,0 1 0 0 0,0 0 0 0 0,0 0 0 0 0,1 0-1 0 0,-1 0 1 0 0,1 0 0 0 0,0 0 0 0 0,0 0 0 0 0,0 0 0 0 0,0 0-1 0 0,1 0 1 0 0,-1-1 0 0 0,1 1 0 0 0,-1 0 0 0 0,1 0 0 0 0,0 0-1 0 0,0 0 1 0 0,1-1 0 0 0,-1 1 0 0 0,2 1-27 0 0,6 4 90 0 0,0-1 0 0 0,1-1 1 0 0,0 0-1 0 0,0 0 0 0 0,0-1 0 0 0,1 0 1 0 0,0 0-1 0 0,0-2 0 0 0,0 1 0 0 0,1-1 1 0 0,-1-1-1 0 0,1 0 0 0 0,-1-1 1 0 0,1 0-1 0 0,7-1-90 0 0,65 2-2160 0 0,-73-2 1576 0 0,11-1-3111 0 0,-8-1-1861 0 0,-12 2 4532 0 0,13-1-8437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2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1 566 2104 0 0,'0'0'1423'0'0,"0"0"170"0"0,0 0 231 0 0,0 0 86 0 0,0 0-99 0 0,0 0-195 0 0,0 0-234 0 0,0 0-212 0 0,0 0-180 0 0,0 0-195 0 0,0 0-159 0 0,34-13-128 0 0,105-41-99 0 0,-61 11 232 0 0,-57 27-422 0 0,4-2-84 0 0,-1 0 1 0 0,0-2-1 0 0,-2-1 1 0 0,0 0-1 0 0,-1-2 0 0 0,-1 0 1 0 0,11-20-136 0 0,-25 34-26 0 0,-1-1 1 0 0,-1 0 0 0 0,0 0-1 0 0,0-1 1 0 0,-1 1-1 0 0,-1-1 1 0 0,0 0-1 0 0,0 1 1 0 0,-1-1-1 0 0,0 0 1 0 0,-1-11 25 0 0,-1 21-59 0 0,0 1 1 0 0,0-1 0 0 0,0 0-1 0 0,0 1 1 0 0,0-1 0 0 0,0 0-1 0 0,0 1 1 0 0,0 0-1 0 0,0-1 1 0 0,0 1 0 0 0,-1 0-1 0 0,1-1 1 0 0,0 1-1 0 0,0 0 1 0 0,0 0 0 0 0,0 0-1 0 0,-1 0 1 0 0,1 0-1 0 0,0 0 1 0 0,0 0 0 0 0,0 1-1 0 0,-1-1 1 0 0,1 0-1 0 0,0 1 1 0 0,0-1 0 0 0,0 1-1 0 0,0-1 1 0 0,0 1 0 0 0,0-1-1 0 0,0 1 1 0 0,0 0-1 0 0,0-1 1 0 0,0 1 0 0 0,0 0-1 0 0,0 0 1 0 0,0 0-1 0 0,0 0 59 0 0,-13 10-70 0 0,0 0 0 0 0,1 1-1 0 0,0 1 1 0 0,1 0 0 0 0,0 1-1 0 0,1 0 1 0 0,1 0 0 0 0,0 1-1 0 0,1 0 1 0 0,1 1 0 0 0,0 0-1 0 0,1 1 1 0 0,1-1 0 0 0,0 1-1 0 0,2 1 1 0 0,0-1 0 0 0,0 1-1 0 0,2-1 1 0 0,0 1-1 0 0,1 11 71 0 0,3-21 74 0 0,0 0-1 0 0,1-1 0 0 0,0 0 0 0 0,1 1 0 0 0,-1-1 0 0 0,1 0 0 0 0,1 0 1 0 0,-1-1-1 0 0,1 1 0 0 0,0-1 0 0 0,0 0 0 0 0,1-1 0 0 0,0 1 0 0 0,0-1 0 0 0,0 0 1 0 0,1-1-1 0 0,0 1 0 0 0,0-1 0 0 0,0 0 0 0 0,0-1 0 0 0,0 0 0 0 0,1 0 1 0 0,0-1-1 0 0,-1 0 0 0 0,1 0 0 0 0,0 0 0 0 0,0-1 0 0 0,0-1 0 0 0,0 1 0 0 0,0-1 1 0 0,5-1-74 0 0,6 1 318 0 0,0 0 0 0 0,-1-1 0 0 0,1-1 0 0 0,0-1 0 0 0,-1-1 1 0 0,0-1-1 0 0,15-5-318 0 0,3-6 199 0 0,-1-2 0 0 0,0-2 0 0 0,-2 0 1 0 0,0-3-1 0 0,-2 0 0 0 0,0-2 0 0 0,-2-1 1 0 0,-1-2-1 0 0,-1-1 0 0 0,11-16-199 0 0,-35 42-14 0 0,1-1 0 0 0,-1 0 0 0 0,0 0 1 0 0,0 0-1 0 0,0-1 0 0 0,-1 1 0 0 0,0-1 0 0 0,1 1 0 0 0,-2-1 0 0 0,1 0 0 0 0,0 0 0 0 0,-1 0 0 0 0,0 0 1 0 0,0 0-1 0 0,-1 0 0 0 0,1 0 0 0 0,-1 0 0 0 0,0 0 0 0 0,-1-3 14 0 0,-34 9-1719 0 0,-41 78 512 0 0,68-69 1141 0 0,0 1 0 0 0,1 0 0 0 0,0 0-1 0 0,1 0 1 0 0,0 1 0 0 0,1 0 0 0 0,0 0-1 0 0,1 0 1 0 0,1 1 0 0 0,0-1 0 0 0,0 1 66 0 0,2-8 8 0 0,0-1 0 0 0,1 0 0 0 0,0 1 0 0 0,0-1 0 0 0,0 0 0 0 0,0 1 0 0 0,1-1 1 0 0,0 0-1 0 0,-1 1 0 0 0,2-1 0 0 0,-1 0 0 0 0,0 0 0 0 0,1 0 0 0 0,0 0 0 0 0,0 0 0 0 0,0 0 0 0 0,0 0 0 0 0,1-1 0 0 0,-1 1 1 0 0,1-1-1 0 0,0 1 0 0 0,0-1 0 0 0,0 0 0 0 0,1 0 0 0 0,-1-1 0 0 0,1 1 0 0 0,-1-1 0 0 0,1 0 0 0 0,0 1 0 0 0,0-2 1 0 0,0 1-1 0 0,0 0 0 0 0,3 0-8 0 0,7 2 169 0 0,0-1 0 0 0,1 0 0 0 0,-1 0 0 0 0,0-2 0 0 0,1 0 0 0 0,0-1 0 0 0,-1 0 0 0 0,1-1 0 0 0,-1 0 0 0 0,1-2 0 0 0,-1 1 0 0 0,0-2 0 0 0,0 0 0 0 0,0-1 1 0 0,0 0-1 0 0,-1-1 0 0 0,0 0 0 0 0,6-5-169 0 0,28-17 255 0 0,-2-3-1 0 0,-1-2 1 0 0,-2-1 0 0 0,10-13-255 0 0,-40 38-35 0 0,-1 0 0 0 0,0-1 0 0 0,0-1 0 0 0,-1 0 0 0 0,0 0 0 0 0,-1-1 0 0 0,-1 0-1 0 0,1 0 1 0 0,-2-1 0 0 0,0 0 0 0 0,-1-1 0 0 0,0 1 0 0 0,-1-1 0 0 0,0 0 0 0 0,-1-1 0 0 0,-1 1 0 0 0,0-1 0 0 0,-1 0 0 0 0,-1 1 0 0 0,0-1 0 0 0,-1-10 35 0 0,-2 22-45 0 0,-1 0 1 0 0,1 0-1 0 0,0 1 1 0 0,-1-1-1 0 0,0 0 1 0 0,1 1-1 0 0,-1-1 1 0 0,0 1-1 0 0,0 0 1 0 0,-1 0 0 0 0,1 0-1 0 0,0 1 1 0 0,-1-1-1 0 0,1 1 1 0 0,0 0-1 0 0,-1 0 1 0 0,0 0-1 0 0,1 0 1 0 0,-1 0-1 0 0,0 1 1 0 0,1 0-1 0 0,-1 0 1 0 0,0 0-1 0 0,0 0 1 0 0,1 0-1 0 0,-1 1 1 0 0,0 0-1 0 0,1-1 1 0 0,-1 1-1 0 0,1 1 1 0 0,-1-1-1 0 0,1 0 1 0 0,-1 1 0 0 0,1 0-1 0 0,0 0 1 0 0,0 0-1 0 0,-1 1 45 0 0,-11 5 3 0 0,0 2 0 0 0,0-1-1 0 0,1 2 1 0 0,1 0 0 0 0,0 1 0 0 0,0 0 0 0 0,1 0-1 0 0,1 2 1 0 0,0-1 0 0 0,1 1 0 0 0,0 1-1 0 0,2 0 1 0 0,-1 0 0 0 0,2 1 0 0 0,0 0 0 0 0,1 0-1 0 0,0 1 1 0 0,1 0 0 0 0,1 0 0 0 0,1 0 0 0 0,1 0-1 0 0,0 1 1 0 0,1 16-3 0 0,3-23-20 0 0,1-1-1 0 0,1 1 1 0 0,0-1 0 0 0,0 0-1 0 0,1 0 1 0 0,0 0-1 0 0,1-1 1 0 0,0 0 0 0 0,1 0-1 0 0,0 0 1 0 0,0-1 0 0 0,1 0-1 0 0,0 0 1 0 0,0-1 0 0 0,0 0-1 0 0,1 0 1 0 0,0-1-1 0 0,1-1 1 0 0,0 1 0 0 0,-1-1-1 0 0,1-1 1 0 0,1 0 0 0 0,-1 0-1 0 0,1-1 1 0 0,0 0-1 0 0,-1-1 1 0 0,1-1 0 0 0,0 1-1 0 0,5-1 21 0 0,18-2-3371 0 0,-3-1-5636 0 0,-18 1 1265 0 0</inkml:trace>
  <inkml:trace contextRef="#ctx0" brushRef="#br0" timeOffset="245.456">1827 566 14611 0 0,'0'0'1042'0'0,"0"0"-324"0"0,0 0 45 0 0,0 0 172 0 0,0 0 43 0 0,0 0-145 0 0,0 0-203 0 0,0 0-192 0 0,0 0-167 0 0,0 0-84 0 0,-11 32-76 0 0,-36 98-46 0 0,20-44-2 0 0,26-51-1724 0 0,6-34-3746 0 0,-5-1 2139 0 0,4 0-7257 0 0</inkml:trace>
  <inkml:trace contextRef="#ctx0" brushRef="#br0" timeOffset="534.926">1923 224 12971 0 0,'0'0'1589'0'0,"0"0"-227"0"0,0 0-175 0 0,0 0-151 0 0,0 0-189 0 0,0 0-172 0 0,0 0-160 0 0,0 0-169 0 0,0 0-128 0 0,0 0-108 0 0,0 0-70 0 0,0 0-30 0 0,-6 4-17 0 0,-19 13-9 0 0,25-17 8 0 0,0 0 0 0 0,0-1 0 0 0,0 1 0 0 0,1 0 0 0 0,-1-1 0 0 0,0 1 0 0 0,0 0 0 0 0,0-1 0 0 0,0 1 1 0 0,1 0-1 0 0,-1-1 0 0 0,0 1 0 0 0,0 0 0 0 0,0 0 0 0 0,1-1 0 0 0,-1 1 0 0 0,0 0 0 0 0,0 0 0 0 0,1 0 0 0 0,-1-1 0 0 0,0 1 0 0 0,1 0 0 0 0,-1 0 0 0 0,0 0 0 0 0,1 0 0 0 0,-1 0 0 0 0,0 0 0 0 0,1-1 0 0 0,-1 1 0 0 0,0 0 0 0 0,1 0 0 0 0,-1 0 0 0 0,0 0 0 0 0,1 0 0 0 0,-1 0 0 0 0,0 0 1 0 0,1 0-1 0 0,-1 1 0 0 0,0-1 0 0 0,1 0 0 0 0,-1 0 0 0 0,0 0 0 0 0,1 0 0 0 0,-1 0 0 0 0,0 1 0 0 0,1-1 0 0 0,-1 0 0 0 0,0 0 0 0 0,0 0 0 0 0,1 1 0 0 0,-1-1 0 0 0,0 0 0 0 0,0 0 0 0 0,1 1 0 0 0,-1-1 0 0 0,0 0 0 0 0,0 1 0 0 0,0-1 0 0 0,0 0 0 0 0,1 1 0 0 0,-1-1 0 0 0,0 0 0 0 0,0 1 1 0 0,0-1-1 0 0,0 0 0 0 0,0 1 0 0 0,0-1 8 0 0,-1-9-1588 0 0,-8 7-7245 0 0,6 2-1096 0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07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84 696 6217 0 0,'0'0'2650'0'0,"0"0"-1053"0"0,0 0-385 0 0,0 0 4 0 0,0 0-6 0 0,0 0-121 0 0,0 0-195 0 0,0 0-182 0 0,0 0-141 0 0,0 0-118 0 0,0 0-91 0 0,0 0-72 0 0,0 0-28 0 0,-8 33-30 0 0,-26 104-31 0 0,14-12 225 0 0,1 117-190 0 0,17-143 81 0 0,2-98-81 0 0,0-1 116 0 0,0 0 138 0 0,0 0 95 0 0,4-20 1702 0 0,90-258-685 0 0,-69 213-1604 0 0,3 1 0 0 0,4 2 1 0 0,1 1-1 0 0,34-44 2 0 0,-59 93-34 0 0,1 1 1 0 0,1 0-1 0 0,-1 0 0 0 0,2 1 0 0 0,-1 1 0 0 0,1-1 1 0 0,1 2-1 0 0,-1 0 0 0 0,9-4 34 0 0,-19 12-21 0 0,0 1 1 0 0,0-1-1 0 0,1 1 0 0 0,-1-1 0 0 0,0 1 1 0 0,0 0-1 0 0,0 0 0 0 0,0-1 0 0 0,0 1 1 0 0,0 0-1 0 0,-1 0 0 0 0,1 0 0 0 0,0 0 0 0 0,0 0 1 0 0,-1 0-1 0 0,1 0 0 0 0,0 1 0 0 0,-1-1 1 0 0,1 0-1 0 0,-1 0 0 0 0,0 0 0 0 0,1 1 1 0 0,-1-1-1 0 0,0 0 0 0 0,0 0 0 0 0,0 1 1 0 0,0-1-1 0 0,0 0 0 0 0,0 0 0 0 0,0 1 1 0 0,0-1-1 0 0,0 0 0 0 0,-1 1 0 0 0,1-1 1 0 0,0 0-1 0 0,-1 0 0 0 0,1 0 0 0 0,-1 0 0 0 0,0 2 22 0 0,1 5-24 0 0,0 153-168 0 0,29-115-1921 0 0,-13-39-2286 0 0,2-5-4586 0 0,-13-2 113 0 0</inkml:trace>
  <inkml:trace contextRef="#ctx0" brushRef="#br0" timeOffset="646.211">524 1186 6001 0 0,'0'0'1650'0'0,"0"0"-594"0"0,0 0-177 0 0,0 0 244 0 0,0 0 241 0 0,0 0 73 0 0,0 0-163 0 0,0 0-305 0 0,0 0-265 0 0,0 0-207 0 0,0 0-147 0 0,0 0-86 0 0,0 0-66 0 0,-7 25-36 0 0,-18 78-25 0 0,18-15 181 0 0,11-80-1060 0 0,8-8-10438 0 0,-9-4 4719 0 0</inkml:trace>
  <inkml:trace contextRef="#ctx0" brushRef="#br0" timeOffset="896.669">715 887 7938 0 0,'0'0'2516'0'0,"0"0"-815"0"0,0 0-329 0 0,0 0-62 0 0,0 0-116 0 0,0 0-268 0 0,0 0-281 0 0,0 0-247 0 0,0 0-206 0 0,0 0-131 0 0,0 0-86 0 0,0 0-66 0 0,0 0-113 0 0,-9 11-188 0 0,-29 32-337 0 0,29-30-163 0 0,8-8-3765 0 0,1-4 1782 0 0,0 0-5513 0 0</inkml:trace>
  <inkml:trace contextRef="#ctx0" brushRef="#br0" timeOffset="1589.958">732 365 2481 0 0,'0'0'2329'0'0,"0"0"-547"0"0,0 0-166 0 0,0 0 10 0 0,0 0-58 0 0,0 0-158 0 0,0 0-147 0 0,0 0-149 0 0,0 0-174 0 0,0 0-165 0 0,0 0-163 0 0,0 0-129 0 0,0 0-53 0 0,-2-7-39 0 0,-7-20-40 0 0,7 20-27 0 0,2 7-65 0 0,0 0-65 0 0,0 0-43 0 0,33 0 2097 0 0,-3-1-149 0 0,-20 0-2054 0 0,-1 1 0 0 0,1-1 0 0 0,-1 1-1 0 0,1 1 1 0 0,-1 0 0 0 0,0 0 0 0 0,1 1-1 0 0,-1 0 1 0 0,0 1 0 0 0,0 0 0 0 0,0 0-1 0 0,0 1 1 0 0,2 2-45 0 0,-9-5-3 0 0,0 0 0 0 0,0 1 0 0 0,-1-1 0 0 0,1 1 0 0 0,0 0 0 0 0,-1-1 0 0 0,1 1 0 0 0,-1 0 0 0 0,0 0 0 0 0,0 0 0 0 0,0 0 0 0 0,0 0 0 0 0,0 0 0 0 0,0 0 0 0 0,0 0 0 0 0,-1 0 0 0 0,1 0 0 0 0,-1 1 0 0 0,1-1 0 0 0,-1 0 0 0 0,0 0 0 0 0,0 1 0 0 0,0-1 0 0 0,0 0 0 0 0,0 0 0 0 0,-1 1 0 0 0,1-1 0 0 0,-1 0 0 0 0,0 0 0 0 0,1 0 0 0 0,-1 1 0 0 0,0-1 0 0 0,0 0 0 0 0,0 0 0 0 0,0 0 0 0 0,-1-1 0 0 0,1 1 0 0 0,0 0-1 0 0,-1 0 1 0 0,-1 1 3 0 0,-70 69 109 0 0,70-70-114 0 0,-1 1 0 0 0,1-1 0 0 0,0 1 0 0 0,0 0 0 0 0,0 0 0 0 0,0 0 0 0 0,0 1 0 0 0,1-1 0 0 0,0 1 0 0 0,-1-1 0 0 0,1 1 0 0 0,1 0 1 0 0,-1 0-1 0 0,0 0 0 0 0,1 0 0 0 0,0 0 0 0 0,0 0 0 0 0,0 0 0 0 0,1 0 0 0 0,-1 0 0 0 0,1 1 0 0 0,0-1 0 0 0,0 0 0 0 0,0 0 0 0 0,1 1 5 0 0,3-1 11 0 0,1 0 0 0 0,0 0-1 0 0,0-1 1 0 0,1 0 0 0 0,-1 0 0 0 0,1-1 0 0 0,-1 1 0 0 0,1-1-1 0 0,0-1 1 0 0,0 1 0 0 0,0-1 0 0 0,0 0 0 0 0,0 0-1 0 0,0 0 1 0 0,0-1 0 0 0,0 0 0 0 0,0 0 0 0 0,4-1-11 0 0,118-12-927 0 0,-76-1-9581 0 0,-42 7-1048 0 0</inkml:trace>
  <inkml:trace contextRef="#ctx0" brushRef="#br0" timeOffset="3752.525">1059 0 0 0 0,'0'0'269'0'0,"0"0"46"0"0,0 0 152 0 0,0 0 268 0 0,0 0 252 0 0,0 0 201 0 0,0 0 95 0 0,0 0-16 0 0,0 0-63 0 0,0 0-84 0 0,0 0-90 0 0,0 0-95 0 0,22 9-70 0 0,70 25-58 0 0,-16-25 628 0 0,-18-11-398 0 0,-34 0-768 0 0,1 2 0 0 0,-1 0-1 0 0,1 2 1 0 0,-1 0 0 0 0,0 2 0 0 0,10 3-269 0 0,-32-6 25 0 0,1-1 0 0 0,-1 2-1 0 0,0-1 1 0 0,0 0 0 0 0,0 0 0 0 0,0 1 0 0 0,0-1 0 0 0,0 1-1 0 0,0 0 1 0 0,0-1 0 0 0,-1 1 0 0 0,1 0 0 0 0,-1 0 0 0 0,1 0-1 0 0,-1 0 1 0 0,0 1 0 0 0,0-1 0 0 0,0 0 0 0 0,0 0 0 0 0,0 1-1 0 0,0-1 1 0 0,0 0 0 0 0,-1 1 0 0 0,0-1 0 0 0,1 1 0 0 0,-1-1-1 0 0,0 1 1 0 0,0-1 0 0 0,0 1 0 0 0,-1 1-25 0 0,-14 79 844 0 0,14-81-839 0 0,-63 267 735 0 0,51-131-615 0 0,7 1 0 0 0,6 41-125 0 0,1-83 48 0 0,8 67-245 0 0,0-2 3475 0 0,-32-162-2247 0 0,-32-2-1104 0 0,1 3-1 0 0,0 2 1 0 0,0 2 0 0 0,0 3-1 0 0,1 2 1 0 0,-47 16 73 0 0,81-15-1184 0 0,17-6-2230 0 0,4 1-4352 0 0,0-6-2731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23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383 0 11995 0 0,'0'0'1597'0'0,"0"0"-231"0"0,0 0-39 0 0,0 0 33 0 0,0 0-40 0 0,0 0-137 0 0,0 0-216 0 0,0 0-211 0 0,0 0-214 0 0,0 0-191 0 0,0 0-158 0 0,0 0-118 0 0,0 0-14 0 0,-3 13 10 0 0,-22 82 162 0 0,13-50-179 0 0,1 0-1 0 0,3 1 1 0 0,1 0-1 0 0,3 0 1 0 0,2 0-1 0 0,2 36-53 0 0,1-77-57 0 0,-1-1 0 0 0,0 0 1 0 0,1 1-1 0 0,0-1 0 0 0,0 0 0 0 0,0 0 0 0 0,1 0 0 0 0,-1 0 0 0 0,1 0 0 0 0,0 0 0 0 0,0 0 0 0 0,1-1 0 0 0,-1 1 0 0 0,1-1 0 0 0,-1 1 0 0 0,2 0 57 0 0,41 13-4603 0 0,-37-16 2622 0 0,1-1-489 0 0,-3-2-2744 0 0,-2-1-2381 0 0</inkml:trace>
  <inkml:trace contextRef="#ctx0" brushRef="#br0" timeOffset="260.464">0 567 9818 0 0,'0'0'846'0'0,"0"0"-556"0"0,0 0-51 0 0,0 0 417 0 0,0 0 424 0 0,0 0 301 0 0,0 0 76 0 0,0 0-96 0 0,31 4-170 0 0,101 11-213 0 0,47-19 980 0 0,269-22-1156 0 0,-409 37-3409 0 0,-32-2-1474 0 0,-4 5-3877 0 0,-3-7 547 0 0</inkml:trace>
  <inkml:trace contextRef="#ctx0" brushRef="#br0" timeOffset="835.089">260 855 4945 0 0,'0'0'1995'0'0,"0"0"-548"0"0,0 0-147 0 0,0 0 186 0 0,0 0 96 0 0,0 0-115 0 0,0 0-224 0 0,0 0-268 0 0,0 0-193 0 0,0 0-168 0 0,0 0-141 0 0,0 0-101 0 0,0 0-93 0 0,12-4-36 0 0,41-11-13 0 0,-48 14-178 0 0,0 0-1 0 0,0 0 0 0 0,0 0 0 0 0,1 1 0 0 0,-1 0 0 0 0,0 0 0 0 0,0 0 0 0 0,1 0 0 0 0,-1 1 1 0 0,0 0-1 0 0,0 0 0 0 0,0 1 0 0 0,0-1 0 0 0,0 1 0 0 0,0 0 0 0 0,0 0 0 0 0,-1 1 0 0 0,1-1 0 0 0,-1 1 1 0 0,0 0-1 0 0,0 0 0 0 0,1 1-51 0 0,-2-2 7 0 0,0 1-1 0 0,0 0 1 0 0,0-1 0 0 0,0 1 0 0 0,-1 0 0 0 0,1 1 0 0 0,-1-1-1 0 0,0 0 1 0 0,0 1 0 0 0,0-1 0 0 0,0 1 0 0 0,0-1-1 0 0,-1 1 1 0 0,0 0 0 0 0,0 0 0 0 0,0 0 0 0 0,0 0 0 0 0,0 0-1 0 0,-1 0 1 0 0,0 0 0 0 0,0 0 0 0 0,0 0 0 0 0,0 0 0 0 0,-1 0-1 0 0,1 0-6 0 0,-2 3 77 0 0,0-1-1 0 0,-1 0 0 0 0,0 0 0 0 0,0 0 0 0 0,0 0 1 0 0,0 0-1 0 0,-1 0 0 0 0,0-1 0 0 0,-1 0 0 0 0,1 0 1 0 0,-1 0-1 0 0,0 0 0 0 0,0-1 0 0 0,0 1 0 0 0,0-2 1 0 0,-3 2-77 0 0,-10 11 218 0 0,-94 83 790 0 0,111-97-979 0 0,-1-1-23 0 0,1 0 0 0 0,0 0 0 0 0,0 0 0 0 0,0 1 0 0 0,0-1 1 0 0,0 0-1 0 0,0 0 0 0 0,1 1 0 0 0,-1-1 0 0 0,0 0 0 0 0,1 1 1 0 0,-1-1-1 0 0,1 0 0 0 0,-1 1 0 0 0,1-1 0 0 0,-1 1 0 0 0,1-1 1 0 0,0 1-1 0 0,0-1 0 0 0,0 1 0 0 0,0-1 0 0 0,0 1 0 0 0,0-1 1 0 0,0 1-1 0 0,1-1 0 0 0,-1 1 0 0 0,1-1 0 0 0,-1 1 0 0 0,1-1 1 0 0,-1 1-1 0 0,1-1 0 0 0,0 0 0 0 0,-1 1 0 0 0,1-1 1 0 0,0 0-1 0 0,0 0 0 0 0,0 0 0 0 0,1 1-6 0 0,11 3 116 0 0,-1-1-1 0 0,1-1 1 0 0,0 0-1 0 0,1-1 1 0 0,-1 0-1 0 0,0-1 1 0 0,0 0 0 0 0,1-1-1 0 0,-1-1 1 0 0,0 0-1 0 0,1-1 1 0 0,-1 0-1 0 0,0-1 1 0 0,0-1 0 0 0,9-3-116 0 0,29-5 212 0 0,51-16-275 0 0,-37 1-3780 0 0,-35 7-2720 0 0,-22 14 1929 0 0,2-1-5646 0 0</inkml:trace>
  <inkml:trace contextRef="#ctx0" brushRef="#br0" timeOffset="1283.815">1576 166 9594 0 0,'0'0'1638'0'0,"0"0"-171"0"0,0 0-18 0 0,0 0 88 0 0,0 0-58 0 0,0 0-158 0 0,0 0-262 0 0,0 0-284 0 0,0 0-203 0 0,0 0-186 0 0,0 0-145 0 0,0 0-90 0 0,0 0-41 0 0,0 4 33 0 0,3 32 262 0 0,-2 0 0 0 0,-2 0 1 0 0,-2 0-1 0 0,-1-1 0 0 0,-2 6-405 0 0,-3 26 110 0 0,-38 208-11 0 0,-7-106-2561 0 0,54-167 1707 0 0,0-2-185 0 0,0 0-219 0 0,0 0-252 0 0,0-9-4698 0 0,0-19-4465 0 0,0 20 9827 0 0</inkml:trace>
  <inkml:trace contextRef="#ctx0" brushRef="#br0" timeOffset="1599.593">1123 170 4633 0 0,'0'0'1684'0'0,"0"0"-730"0"0,0 0-33 0 0,0 0 361 0 0,0 0 296 0 0,0 0 29 0 0,0 0-168 0 0,0 0-227 0 0,0 0-180 0 0,35-1-133 0 0,112-4-109 0 0,77 11 2027 0 0,148 23-1502 0 0,-294-25-1853 0 0,-45-4-3485 0 0,-32 2-797 0 0,-1 14-4628 0 0,-3-12 6114 0 0</inkml:trace>
  <inkml:trace contextRef="#ctx0" brushRef="#br0" timeOffset="1941.476">1103 910 4377 0 0,'0'0'1124'0'0,"0"0"0"0"0,0 0 383 0 0,0 0 431 0 0,0 0 137 0 0,0 0-130 0 0,0 0-278 0 0,0 0-312 0 0,0 0-259 0 0,0 0-180 0 0,0 0-138 0 0,33 10-92 0 0,106 32-56 0 0,-35-32 422 0 0,222-58 88 0 0,-205 20-3102 0 0,-82 18-1676 0 0,-1 1-3674 0 0,-23 5-3186 0 0</inkml:trace>
  <inkml:trace contextRef="#ctx0" brushRef="#br0" timeOffset="3023.204">2077 958 4521 0 0,'0'0'757'0'0,"0"0"-139"0"0,0 0 299 0 0,0 0 528 0 0,0 0 372 0 0,0 0 107 0 0,0 0-133 0 0,0 0-224 0 0,0 0-270 0 0,0 0-262 0 0,0 0-217 0 0,0 0-186 0 0,0 0-119 0 0,27-8-85 0 0,88-24-37 0 0,-41-2 245 0 0,-38 15-335 0 0,-2-1-1 0 0,0-2 1 0 0,-1-2 0 0 0,-1-1-1 0 0,27-27-300 0 0,-53 45 34 0 0,2 0-18 0 0,0-1 1 0 0,-1 0-1 0 0,0 0 0 0 0,0 0 1 0 0,-1-1-1 0 0,0 0 0 0 0,-1 0 1 0 0,0-1-1 0 0,0 0 0 0 0,-1 0 1 0 0,1-4-17 0 0,-4 13-45 0 0,0 0 0 0 0,-1 0 1 0 0,1 1-1 0 0,-1-1 0 0 0,1 0 1 0 0,-1 0-1 0 0,0 0 0 0 0,1 0 1 0 0,-1 0-1 0 0,0 0 0 0 0,0 0 1 0 0,0 0-1 0 0,1 0 0 0 0,-1 0 1 0 0,0 0-1 0 0,0 0 0 0 0,-1 0 1 0 0,1 0-1 0 0,0 0 0 0 0,0 0 1 0 0,0 0-1 0 0,-1 0 0 0 0,1 0 1 0 0,0 0-1 0 0,-1 0 0 0 0,1 0 1 0 0,-1 1-1 0 0,1-1 0 0 0,-1 0 1 0 0,1 0-1 0 0,-1 0 0 0 0,0 0 1 0 0,1 1-1 0 0,-1-1 0 0 0,0 0 1 0 0,0 1-1 0 0,1-1 0 0 0,-1 1 1 0 0,0-1-1 0 0,0 1 0 0 0,0-1 1 0 0,0 1-1 0 0,0-1 0 0 0,0 1 1 0 0,0 0-1 0 0,0 0 0 0 0,0-1 1 0 0,0 1-1 0 0,0 0 0 0 0,0 0 1 0 0,0 0-1 0 0,0 0 0 0 0,0 0 1 0 0,0 0-1 0 0,0 0 45 0 0,-6 3-186 0 0,0 0 0 0 0,0 0 1 0 0,0 1-1 0 0,0-1 0 0 0,0 2 0 0 0,1-1 0 0 0,0 1 0 0 0,0-1 1 0 0,0 2-1 0 0,1-1 0 0 0,-1 1 0 0 0,1 0 0 0 0,0 0 1 0 0,1 0-1 0 0,-2 3 186 0 0,-17 19-276 0 0,15-20 223 0 0,0 1 0 0 0,0-1 0 0 0,1 2 0 0 0,0-1 0 0 0,1 1 0 0 0,0 0 0 0 0,0 1 0 0 0,1-1 0 0 0,0 1 0 0 0,1 0 0 0 0,1 1 0 0 0,-1-1 0 0 0,2 0 0 0 0,0 1 0 0 0,0 1 53 0 0,2-9 12 0 0,0 0 0 0 0,0 0 0 0 0,0 0 0 0 0,1-1 0 0 0,-1 1 0 0 0,1 0 0 0 0,0 0 0 0 0,0-1 0 0 0,0 1 0 0 0,1-1 0 0 0,-1 1 0 0 0,1-1 0 0 0,0 1 0 0 0,0-1 0 0 0,0 0 0 0 0,1 0 0 0 0,-1 0 0 0 0,1 0 0 0 0,-1-1 0 0 0,1 1 0 0 0,0 0 0 0 0,0-1 0 0 0,0 0 0 0 0,0 0 0 0 0,1 0 0 0 0,1 1-12 0 0,6 1 167 0 0,1 0-1 0 0,-1 0 1 0 0,1-1 0 0 0,0 0-1 0 0,0-1 1 0 0,0 0-1 0 0,0-1 1 0 0,0-1 0 0 0,1 0-1 0 0,-1 0 1 0 0,0-1 0 0 0,0-1-1 0 0,0 0 1 0 0,0-1 0 0 0,0 0-1 0 0,0-1 1 0 0,-1 0 0 0 0,0-1-1 0 0,0 0 1 0 0,0 0-1 0 0,0-1 1 0 0,-1-1 0 0 0,3-3-167 0 0,14-8 137 0 0,-1-2 0 0 0,-2 0 0 0 0,0-2 0 0 0,-1-1 0 0 0,-1-1 0 0 0,-1 0 0 0 0,-1-2 0 0 0,13-24-137 0 0,-30 47-36 0 0,-1 0 1 0 0,0-1 0 0 0,0 1-1 0 0,0-1 1 0 0,-1 0-1 0 0,1 0 1 0 0,-1 1-1 0 0,0-1 1 0 0,0 0-1 0 0,0 0 1 0 0,-1 0-1 0 0,1 0 1 0 0,-1 0-1 0 0,0-1 1 0 0,0 1-1 0 0,0 0 1 0 0,-1 0-1 0 0,0-1 36 0 0,-23 13-1810 0 0,5 11 1535 0 0,1 1 0 0 0,1 1-1 0 0,1 1 1 0 0,1 0 0 0 0,1 0-1 0 0,-7 17 276 0 0,19-36 6 0 0,0 1 1 0 0,0 0-1 0 0,0 0 0 0 0,1 1 0 0 0,-1-1 0 0 0,1 0 1 0 0,0 0-1 0 0,0 1 0 0 0,1-1 0 0 0,0 1 1 0 0,-1-1-1 0 0,1 0 0 0 0,0 1 0 0 0,1-1 0 0 0,-1 1 1 0 0,1-1-1 0 0,0 0 0 0 0,0 1 0 0 0,1-1 1 0 0,-1 0-1 0 0,1 0 0 0 0,0 0 0 0 0,0 0 0 0 0,0 0 1 0 0,0 0-1 0 0,1-1 0 0 0,-1 1 0 0 0,1-1 1 0 0,0 0-1 0 0,0 0 0 0 0,1 0 0 0 0,-1 0 1 0 0,0 0-1 0 0,1 0 0 0 0,0-1 0 0 0,2 2-6 0 0,5 0 167 0 0,-1-1-1 0 0,0 1 1 0 0,1-2 0 0 0,0 1-1 0 0,0-2 1 0 0,0 1-1 0 0,0-2 1 0 0,0 1 0 0 0,0-1-1 0 0,4-1-166 0 0,3 1 263 0 0,-3-2-109 0 0,1-1 0 0 0,0 0 0 0 0,-1-1 0 0 0,0-1 0 0 0,0-1 0 0 0,0 0 0 0 0,-1 0 0 0 0,1-1 0 0 0,-2-1 0 0 0,1-1 0 0 0,-1 0 0 0 0,1-2-154 0 0,15-12 59 0 0,-1-2 1 0 0,-1 0-1 0 0,-1-2 0 0 0,-2-1 1 0 0,0-1-1 0 0,7-15-59 0 0,-25 36-101 0 0,-2 0 0 0 0,1 0 0 0 0,-1-1 0 0 0,0 1 0 0 0,-1-1 0 0 0,0 0 0 0 0,0 0 0 0 0,-1 0 0 0 0,0 0 0 0 0,-1 0 0 0 0,0 0-1 0 0,0-1 1 0 0,-1 0 101 0 0,-1 9-50 0 0,-1 0-1 0 0,1 0 0 0 0,-1 0 1 0 0,1 0-1 0 0,-1 0 0 0 0,0 1 1 0 0,0-1-1 0 0,1 0 0 0 0,-1 1 1 0 0,0-1-1 0 0,0 1 0 0 0,0 0 1 0 0,0-1-1 0 0,0 1 0 0 0,1 0 1 0 0,-1 0-1 0 0,0 0 0 0 0,0 1 1 0 0,0-1-1 0 0,0 0 0 0 0,0 1 1 0 0,1-1-1 0 0,-1 1 0 0 0,0-1 0 0 0,0 1 1 0 0,1 0-1 0 0,-1 0 51 0 0,-10 7-92 0 0,1 0 0 0 0,1 1-1 0 0,-1 0 1 0 0,1 1 0 0 0,1 0 0 0 0,0 0 0 0 0,1 1-1 0 0,-6 9 93 0 0,13-19-1 0 0,-6 8 30 0 0,1 1-1 0 0,0 0 1 0 0,0 0-1 0 0,1 1 0 0 0,1 0 1 0 0,-1-1-1 0 0,2 1 1 0 0,0 1-1 0 0,0-1 1 0 0,1 0-1 0 0,0 1 0 0 0,1 0 1 0 0,0-1-1 0 0,1 1 1 0 0,1-1-1 0 0,0 8-28 0 0,2-11 37 0 0,0 0 0 0 0,1-1 0 0 0,0 0 0 0 0,0 1 0 0 0,0-1 0 0 0,1-1 0 0 0,0 1 0 0 0,1-1 0 0 0,-1 0 1 0 0,1 0-1 0 0,0 0 0 0 0,1-1 0 0 0,-1 0 0 0 0,1 0 0 0 0,0-1 0 0 0,0 0 0 0 0,1 0 0 0 0,4 2-37 0 0,63 9-6 0 0,-29-35-3279 0 0,-34 8 505 0 0,-3 3-2340 0 0,-3 2-3396 0 0</inkml:trace>
  <inkml:trace contextRef="#ctx0" brushRef="#br0" timeOffset="3381.984">3529 291 9786 0 0,'0'0'1946'0'0,"0"0"-163"0"0,0 0-207 0 0,0 0-137 0 0,0 0-199 0 0,0 0-255 0 0,0 0-172 0 0,0 0-114 0 0,0 0-75 0 0,0 0-96 0 0,0 0-104 0 0,35-17-98 0 0,109-56-74 0 0,-66 43 80 0 0,-16 29-205 0 0,-60 2-135 0 0,-1 1-1 0 0,0-1 1 0 0,0 1 0 0 0,1 0 0 0 0,-1-1 0 0 0,0 1 0 0 0,0 0 0 0 0,0 0 0 0 0,-1 0 0 0 0,1 0 0 0 0,0 0 0 0 0,-1 0 0 0 0,1 0 0 0 0,-1 0 0 0 0,0 0 0 0 0,0 0 0 0 0,0 0 0 0 0,0 0 0 0 0,0 0 0 0 0,0 0 0 0 0,0 0 0 0 0,-1 0 0 0 0,1 0 0 0 0,-1 0 0 0 0,1 0 0 0 0,-1 0 0 0 0,0 0-1 0 0,0 0 1 0 0,0 0 0 0 0,0-1 0 0 0,0 1 0 0 0,0 0 0 0 0,0-1 0 0 0,-1 1 0 0 0,1 0 8 0 0,-138 155 251 0 0,138-156-247 0 0,-1 0 0 0 0,1 1 0 0 0,-1-1 0 0 0,1 1 1 0 0,0-1-1 0 0,0 1 0 0 0,0 0 0 0 0,-1-1 0 0 0,2 1 0 0 0,-1 0 0 0 0,0 0 1 0 0,0-1-1 0 0,0 1 0 0 0,1 0 0 0 0,-1 0 0 0 0,1 0 0 0 0,0 0 1 0 0,-1 0-1 0 0,1 0 0 0 0,0 0 0 0 0,0 0 0 0 0,0 0 0 0 0,1 0 0 0 0,-1 0 1 0 0,0 0-1 0 0,1 0 0 0 0,-1 0 0 0 0,1 0 0 0 0,0 0 0 0 0,-1 0 0 0 0,1-1 1 0 0,0 1-1 0 0,0 0 0 0 0,0 0 0 0 0,1-1 0 0 0,-1 1 0 0 0,0-1 0 0 0,1 1 1 0 0,-1-1-1 0 0,0 0 0 0 0,1 1 0 0 0,0-1 0 0 0,-1 0 0 0 0,1 0 0 0 0,0 0 1 0 0,0 0-1 0 0,0 0-4 0 0,97 20 482 0 0,-92-21-829 0 0,111-2 910 0 0,-80-1-4443 0 0,0-3-5964 0 0,-29 6-174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21.3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0 7186 0 0,'0'0'3075'0'0,"0"0"-1396"0"0,0 0-575 0 0,0 0-5 0 0,0 0 96 0 0,0 0 35 0 0,0 0-82 0 0,0 0-219 0 0,0 0-267 0 0,0 0-239 0 0,0 0-157 0 0,0 0-54 0 0,0 0 26 0 0,1 13 86 0 0,1 320 3342 0 0,-21 94-3666 0 0,12-358 9 0 0,-3 0 1 0 0,-2 0-1 0 0,-13 31-9 0 0,11-66-662 0 0,13-32-7650 0 0,12-19 502 0 0,-7 12 130 0 0</inkml:trace>
  <inkml:trace contextRef="#ctx0" brushRef="#br0" timeOffset="445.083">471 313 6609 0 0,'0'0'837'0'0,"0"0"-64"0"0,0 0 90 0 0,0 0 197 0 0,-36 18 122 0 0,-113 57 5 0 0,47-11 792 0 0,100-63-1948 0 0,-19 12 500 0 0,1 0 0 0 0,0 2 0 0 0,1 0 0 0 0,0 1 0 0 0,1 1-1 0 0,-5 8-530 0 0,21-23 30 0 0,0 0-1 0 0,1-1 0 0 0,-1 1 0 0 0,1 0 1 0 0,0 1-1 0 0,-1-1 0 0 0,1 0 1 0 0,0 0-1 0 0,0 0 0 0 0,0 1 0 0 0,1-1 1 0 0,-1 0-1 0 0,1 1 0 0 0,-1-1 0 0 0,1 1 1 0 0,0-1-1 0 0,0 1 0 0 0,0-1 0 0 0,0 1 1 0 0,0-1-1 0 0,0 0 0 0 0,1 1 0 0 0,-1-1 1 0 0,1 1-1 0 0,0-1 0 0 0,-1 0 0 0 0,1 1 1 0 0,0-1-1 0 0,1 0 0 0 0,-1 0 0 0 0,0 0 1 0 0,1 0-1 0 0,-1 0 0 0 0,1 0 1 0 0,-1 0-1 0 0,1 0 0 0 0,0-1 0 0 0,0 1 1 0 0,0-1-1 0 0,0 1 0 0 0,0-1 0 0 0,0 0 1 0 0,0 0-1 0 0,0 0 0 0 0,1 0 0 0 0,-1 0 1 0 0,0 0-1 0 0,1-1 0 0 0,1 1-29 0 0,245 55 1742 0 0,-244-56-1680 0 0,0 1 1 0 0,-1 1-1 0 0,1-1 1 0 0,-1 1 0 0 0,1 0-1 0 0,-1 0 1 0 0,0 0-1 0 0,1 0 1 0 0,-1 1-1 0 0,-1 0 1 0 0,1 0-1 0 0,0 0 1 0 0,-1 0 0 0 0,1 1-1 0 0,-1-1 1 0 0,0 1-1 0 0,0 0 1 0 0,0 0-1 0 0,-1 0 1 0 0,1 0-1 0 0,-1 0 1 0 0,0 0-1 0 0,0 1 1 0 0,-1-1 0 0 0,1 1-1 0 0,-1 0 1 0 0,0-1-1 0 0,0 1 1 0 0,-1 0-1 0 0,1-1 1 0 0,-1 5-63 0 0,-6 124 1378 0 0,8-131-1417 0 0,0 0 0 0 0,0 0 0 0 0,0-1 0 0 0,0 1 0 0 0,0-1 1 0 0,0 1-1 0 0,0-1 0 0 0,1 0 0 0 0,-1 0 0 0 0,1 0 1 0 0,-1 0-1 0 0,0 0 0 0 0,1 0 0 0 0,-1-1 0 0 0,1 1 0 0 0,0-1 1 0 0,-1 0-1 0 0,1 0 0 0 0,-1 0 0 0 0,1 0 0 0 0,-1 0 1 0 0,1-1-1 0 0,0 1 0 0 0,-1-1 0 0 0,1 1 0 0 0,-1-1 0 0 0,0 0 1 0 0,3-1 38 0 0,40-17-3354 0 0,-18 2-5850 0 0,-20 13-1350 0 0</inkml:trace>
  <inkml:trace contextRef="#ctx0" brushRef="#br0" timeOffset="759.743">931 534 12643 0 0,'0'0'1375'0'0,"0"0"-392"0"0,0 0-74 0 0,0 0 146 0 0,0 0 53 0 0,0 0-97 0 0,0 0-172 0 0,0 0-144 0 0,0 0-84 0 0,0 0-86 0 0,0 0-76 0 0,0 0-90 0 0,27 0-63 0 0,131 0 198 0 0,-97 0-306 0 0,0 3 1 0 0,0 2-1 0 0,54 12-188 0 0,-110-16 942 0 0,8 2-4700 0 0,-15 4-11343 0 0,-5-6 9101 0 0</inkml:trace>
  <inkml:trace contextRef="#ctx0" brushRef="#br0" timeOffset="1016.752">848 865 5465 0 0,'0'0'1914'0'0,"0"0"-11"0"0,0 0 199 0 0,0 0 92 0 0,0 0-210 0 0,0 0-354 0 0,0 0-311 0 0,0 0-232 0 0,35 4-190 0 0,111 10-177 0 0,-44-17 230 0 0,-13-6-667 0 0,39-4-409 0 0,-43 9-7379 0 0,-71 4-991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18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1 310 4689 0 0,'0'0'1539'0'0,"0"0"-136"0"0,0 0 184 0 0,0 0 248 0 0,0 0 49 0 0,0 0-221 0 0,0 0-370 0 0,0 0-362 0 0,0 0-269 0 0,0 0-176 0 0,0 0-110 0 0,0-4 523 0 0,146 15 2550 0 0,152-29-2007 0 0,-175 6-1295 0 0,-112 12-524 0 0,-7-1-7062 0 0,-10 5-1495 0 0,-1 4 5900 0 0,3-4-1467 0 0</inkml:trace>
  <inkml:trace contextRef="#ctx0" brushRef="#br0" timeOffset="242.979">65 538 8778 0 0,'0'0'2243'0'0,"0"0"-449"0"0,0 0-319 0 0,0 0-250 0 0,0 0-228 0 0,0 0-169 0 0,0 0-99 0 0,0 0-38 0 0,0 0 8 0 0,0 0-4 0 0,0 0-17 0 0,0 0-28 0 0,0 0-58 0 0,32 2-67 0 0,99 5-80 0 0,65-5 412 0 0,-104-6-1044 0 0,-47 2-2556 0 0,-1 1-6031 0 0,-30 1-2495 0 0</inkml:trace>
  <inkml:trace contextRef="#ctx0" brushRef="#br0" timeOffset="2295.943">537 15 0 0 0,'0'0'1016'0'0,"0"0"-124"0"0,0 0-1 0 0,0 0 79 0 0,0 0 97 0 0,0 0 100 0 0,0 0 53 0 0,0 0-11 0 0,0 0-64 0 0,0 0-142 0 0,0 0-178 0 0,0 0-173 0 0,0 0-152 0 0,-8-2-122 0 0,-21-8-82 0 0,21 7-72 0 0,19 7 53 0 0,35 44 2190 0 0,40 81 723 0 0,-48-84-2839 0 0,1-2 0 0 0,3-1 0 0 0,1-3-1 0 0,15 9-350 0 0,-53-39 2886 0 0,-18 3-2935 0 0,3-4 172 0 0,-237 195-16 0 0,52-48-52 0 0,126-79-212 0 0,70-75-58 0 0,0 0 0 0 0,0 1 0 0 0,0-1 1 0 0,0 0-1 0 0,0 1 0 0 0,1-1 0 0 0,-1 0 0 0 0,1 0 0 0 0,-1 0 0 0 0,1 0 1 0 0,-1-1-1 0 0,1 1 0 0 0,0 0 0 0 0,-1-1 0 0 0,1 1 0 0 0,0-1 0 0 0,-1 1 1 0 0,1-1-1 0 0,0 0 0 0 0,0 1 0 0 0,-1-1 0 0 0,1 0 0 0 0,0 0 0 0 0,0-1 0 0 0,-1 1 1 0 0,1 0-1 0 0,0-1 0 0 0,1 1 215 0 0,-2 0-468 0 0,31-7-10661 0 0,-20 6 4985 0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31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 0 8402 0 0,'0'0'1336'0'0,"0"0"-536"0"0,0 0-320 0 0,0 0 144 0 0,0 0 329 0 0,0 0 255 0 0,0 0 96 0 0,0 0-152 0 0,0 0-327 0 0,0 0-297 0 0,0 0-168 0 0,0 0-192 0 0,-45 169-128 0 0,27-139-160 0 0,0-1-384 0 0,-6 1-817 0 0,7-8-1887 0 0,8-11-8459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32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19 402 8930 0 0,'0'0'671'0'0,"0"0"-370"0"0,0 0-81 0 0,0 0 295 0 0,0 0 445 0 0,0 0 338 0 0,0 0 109 0 0,0 0-156 0 0,0 0-304 0 0,0 0-246 0 0,0 0-160 0 0,-2 36-83 0 0,-9 113-35 0 0,8-130-234 0 0,1 0 1 0 0,1 1-1 0 0,1-1 1 0 0,1 0-1 0 0,1 1 1 0 0,0-1 0 0 0,5 17-190 0 0,-5-28 56 0 0,0-1 1 0 0,1 0-1 0 0,-1 0 1 0 0,2 0-1 0 0,-1 0 1 0 0,1 0-1 0 0,0-1 1 0 0,0 0-1 0 0,1 0 1 0 0,-1 0-1 0 0,1 0 1 0 0,1-1-1 0 0,-1 0 1 0 0,1 0-1 0 0,0 0 1 0 0,0 0-1 0 0,0-1 1 0 0,1 0 0 0 0,0-1-1 0 0,0 0 1 0 0,-1 0-1 0 0,2 0 1 0 0,-1-1-1 0 0,0 1 1 0 0,1-2-1 0 0,-1 1 1 0 0,0-1-1 0 0,1-1 1 0 0,0 1-1 0 0,-1-1 1 0 0,1 0-1 0 0,-1-1 1 0 0,1 0-1 0 0,1 0-56 0 0,4-5 71 0 0,0-1 0 0 0,0 0 0 0 0,-1 0 0 0 0,0-1-1 0 0,-1-1 1 0 0,1 0 0 0 0,-2-1 0 0 0,1 0-1 0 0,-1 0 1 0 0,-1-1 0 0 0,0 0 0 0 0,6-11-71 0 0,82-124-21 0 0,-95 143 76 0 0,-2 3-68 0 0,0 0 1 0 0,0 1-1 0 0,0-1 1 0 0,1 1-1 0 0,-1-1 1 0 0,0 1 0 0 0,0-1-1 0 0,1 0 1 0 0,-1 1-1 0 0,0-1 1 0 0,1 1-1 0 0,-1-1 1 0 0,0 0-1 0 0,1 1 1 0 0,-1-1-1 0 0,0 0 1 0 0,1 0-1 0 0,-1 1 1 0 0,1-1-1 0 0,-1 0 1 0 0,1 0-1 0 0,-1 0 1 0 0,1 1-1 0 0,-1-1 1 0 0,0 0-1 0 0,1 0 1 0 0,-1 0 0 0 0,1 0-1 0 0,-1 0 1 0 0,1 0-1 0 0,-1 0 1 0 0,1 0-1 0 0,-1 0 1 0 0,1 0-1 0 0,-1 0 1 0 0,1-1-1 0 0,-1 1 1 0 0,1 0-1 0 0,-1 0 1 0 0,1 0-1 0 0,-1 0 1 0 0,0-1-1 0 0,1 1 1 0 0,-1 0-1 0 0,1-1 1 0 0,-1 1-1 0 0,0 0 1 0 0,1-1 0 0 0,-1 1-1 0 0,0 0 1 0 0,1-1-1 0 0,-1 1 1 0 0,0 0-1 0 0,0-1 1 0 0,1 1-1 0 0,-1-1 1 0 0,0 1-1 0 0,0-1 1 0 0,0 1-1 0 0,0-1 1 0 0,0 1-1 0 0,1-1 1 0 0,-1 1-1 0 0,0 0 1 0 0,0-1-1 0 0,0 1 1 0 0,0-1-1 0 0,0 1 1 0 0,-1-1 12 0 0,19 58-53 0 0,-17-48 72 0 0,0 0-1 0 0,0 0 0 0 0,1 0 0 0 0,0 0 1 0 0,1 0-1 0 0,0-1 0 0 0,0 1 0 0 0,1-1 1 0 0,0 0-1 0 0,1 0 0 0 0,0 0 0 0 0,0 0 1 0 0,0-1-1 0 0,1 0 0 0 0,0 0 0 0 0,1 0 1 0 0,-1-1-1 0 0,1 0 0 0 0,0 0 0 0 0,1-1 1 0 0,0 0-1 0 0,-1 0 0 0 0,2-1 0 0 0,-1 0 1 0 0,0 0-1 0 0,1-1 0 0 0,5 1-18 0 0,3-4 122 0 0,1-1 0 0 0,-1-1 1 0 0,0 0-1 0 0,1-2 0 0 0,-1 0 0 0 0,-1 0 0 0 0,1-2 0 0 0,-1 0 1 0 0,0-1-1 0 0,0 0 0 0 0,-1-2 0 0 0,0 0 0 0 0,0 0 0 0 0,-1-1 1 0 0,0-1-1 0 0,-1-1 0 0 0,0 0 0 0 0,-1 0 0 0 0,0-1 0 0 0,-1-1 0 0 0,-1 0 1 0 0,0 0-1 0 0,-1-1 0 0 0,0 0 0 0 0,1-7-122 0 0,30-82-1179 0 0,-34 68-3184 0 0,-4 0-5369 0 0,-2 28-382 0 0</inkml:trace>
  <inkml:trace contextRef="#ctx0" brushRef="#br0" timeOffset="3660.33">1452 1 7282 0 0,'0'0'1050'0'0,"0"0"-363"0"0,0 0-153 0 0,0 0 110 0 0,0 0 225 0 0,0 0 164 0 0,0 0-37 0 0,0 0-199 0 0,0 0-249 0 0,0 0-147 0 0,0 0 1 0 0,2 8 48 0 0,23 146 1953 0 0,-28 400-1314 0 0,-5-446-977 0 0,26-120 599 0 0,16-36-454 0 0,3 2 0 0 0,1 1 0 0 0,3 2 0 0 0,29-23-257 0 0,-67 62-28 0 0,0 0-1 0 0,1 1 0 0 0,-1-1 1 0 0,1 1-1 0 0,0-1 0 0 0,0 1 0 0 0,1 1 1 0 0,-1-1-1 0 0,1 0 0 0 0,-1 1 0 0 0,1 0 1 0 0,0 0-1 0 0,-1 1 0 0 0,1-1 0 0 0,0 1 1 0 0,0 0-1 0 0,0 0 0 0 0,1 0 0 0 0,-1 1 1 0 0,0 0-1 0 0,0 0 0 0 0,0 0 1 0 0,0 1-1 0 0,0 0 0 0 0,0 0 0 0 0,0 0 1 0 0,0 0-1 0 0,0 1 0 0 0,0 0 0 0 0,-1 0 1 0 0,5 2 28 0 0,-5 1 9 0 0,0-1-1 0 0,-1 0 1 0 0,0 1 0 0 0,0 0 0 0 0,0-1 0 0 0,-1 1 0 0 0,1 0 0 0 0,-1 0-1 0 0,0 1 1 0 0,-1-1 0 0 0,1 0 0 0 0,-1 1 0 0 0,0-1 0 0 0,0 1 0 0 0,-1-1 0 0 0,1 3-9 0 0,0 1 27 0 0,9 241-232 0 0,-12-230-363 0 0,0-1-2771 0 0,1-7-5257 0 0,1-8 989 0 0</inkml:trace>
  <inkml:trace contextRef="#ctx0" brushRef="#br0" timeOffset="4653.98">2164 777 2409 0 0,'0'0'1795'0'0,"0"0"78"0"0,0 0 144 0 0,0 0-58 0 0,0 0-240 0 0,0 0-274 0 0,0 0-244 0 0,0 0-209 0 0,0 0-192 0 0,0 0-149 0 0,0 0-98 0 0,0 0-77 0 0,33-3-58 0 0,99-14-43 0 0,-75-4 191 0 0,-51 15-438 0 0,1-1-67 0 0,1 0 0 0 0,-1-1 0 0 0,0 1-1 0 0,-1-1 1 0 0,1 0 0 0 0,-2-1 0 0 0,1 0-1 0 0,-1 0 1 0 0,-1 0 0 0 0,1 0-1 0 0,-1-1 1 0 0,-1 1 0 0 0,0-1 0 0 0,-1 0-1 0 0,1 0 1 0 0,-2 0 0 0 0,1-7-61 0 0,-2 15-74 0 0,1 0 1 0 0,-1 1-1 0 0,0-1 1 0 0,0 0-1 0 0,0 0 1 0 0,0 0-1 0 0,0 1 1 0 0,-1-1-1 0 0,1 0 1 0 0,0 0-1 0 0,-1 1 1 0 0,1-1-1 0 0,-1 0 1 0 0,0 0-1 0 0,0 1 1 0 0,1-1-1 0 0,-1 1 1 0 0,0-1-1 0 0,0 1 1 0 0,0-1-1 0 0,-1 1 0 0 0,1 0 1 0 0,0-1-1 0 0,-1 1 1 0 0,1 0-1 0 0,0 0 1 0 0,-1 0-1 0 0,1 0 1 0 0,-1 0-1 0 0,0 0 1 0 0,1 1-1 0 0,-1-1 1 0 0,0 0-1 0 0,1 1 1 0 0,-1-1-1 0 0,0 1 1 0 0,0 0-1 0 0,1-1 1 0 0,-1 1-1 0 0,0 0 1 0 0,0 0-1 0 0,0 0 1 0 0,1 1-1 0 0,-1-1 1 0 0,0 0-1 0 0,0 1 1 0 0,1-1-1 0 0,-1 1 1 0 0,0-1-1 0 0,0 1 74 0 0,-11 5-334 0 0,1 0 0 0 0,0 0-1 0 0,0 1 1 0 0,1 0-1 0 0,0 1 1 0 0,0 1 0 0 0,0 0-1 0 0,1 0 1 0 0,1 1 0 0 0,0 0-1 0 0,0 1 1 0 0,1 0 0 0 0,0 0-1 0 0,-5 11 335 0 0,10-18-49 0 0,-4 5 5 0 0,-1 1 0 0 0,1 1 0 0 0,1-1 0 0 0,0 1 0 0 0,0 0 0 0 0,1 1 1 0 0,1-1-1 0 0,0 1 0 0 0,0 0 0 0 0,1 0 0 0 0,1 0 0 0 0,0 0 0 0 0,1 1 0 0 0,0-1 0 0 0,1 7 44 0 0,3-13 174 0 0,0-1-1 0 0,0 1 0 0 0,1-1 1 0 0,0 0-1 0 0,0 0 1 0 0,1 0-1 0 0,-1 0 1 0 0,1-1-1 0 0,0 1 1 0 0,0-1-1 0 0,0-1 1 0 0,1 1-1 0 0,0-1 1 0 0,-1 0-1 0 0,1 0 1 0 0,0 0-1 0 0,0-1 1 0 0,1 0-1 0 0,-1 0 0 0 0,0-1 1 0 0,1 0-1 0 0,-1 0 1 0 0,1 0-1 0 0,-1-1 1 0 0,1 0-1 0 0,-1 0 1 0 0,3-1-174 0 0,24 3 474 0 0,1-1 0 0 0,0-2 1 0 0,-1-1-1 0 0,1-2 0 0 0,-1-1 1 0 0,0-2-1 0 0,0-1 0 0 0,-1-1 1 0 0,28-13-475 0 0,-36 12 131 0 0,0 0 1 0 0,0-2 0 0 0,-1 0-1 0 0,-1-2 1 0 0,0-1-1 0 0,0 0 1 0 0,-2-2 0 0 0,0 0-1 0 0,-1-1 1 0 0,6-8-132 0 0,-13 12 9 0 0,0 1 1 0 0,-1-2-1 0 0,-1 1 1 0 0,0-1-1 0 0,-1-1 1 0 0,-1 0-1 0 0,0 0 1 0 0,-1-1-1 0 0,-1 1 1 0 0,-1-2-1 0 0,0 1 1 0 0,-1 0-1 0 0,-1-1 1 0 0,-1 0-1 0 0,0 0 1 0 0,-1 0-10 0 0,-2 16-10 0 0,1 0-1 0 0,-1 0 1 0 0,1 1 0 0 0,-1-1-1 0 0,1 0 1 0 0,-1 0 0 0 0,0 0-1 0 0,0 1 1 0 0,0-1 0 0 0,0 1-1 0 0,-1-1 1 0 0,1 1 0 0 0,0-1-1 0 0,0 1 1 0 0,-1-1 0 0 0,1 1-1 0 0,-1 0 1 0 0,1 0 0 0 0,-1 0-1 0 0,0 0 1 0 0,0 0 0 0 0,1 0-1 0 0,-1 0 1 0 0,0 1-1 0 0,0-1 1 0 0,0 1 0 0 0,0-1-1 0 0,1 1 1 0 0,-1 0 0 0 0,0-1-1 0 0,0 1 1 0 0,0 0 0 0 0,0 0-1 0 0,0 1 1 0 0,0-1 0 0 0,0 0-1 0 0,0 1 11 0 0,-73 22-692 0 0,55-7 528 0 0,0 0-1 0 0,1 1 1 0 0,0 1-1 0 0,2 0 1 0 0,0 2-1 0 0,-7 10 165 0 0,23-29-12 0 0,0 0 0 0 0,0 0 0 0 0,0 0-1 0 0,0 0 1 0 0,0 1 0 0 0,0-1 0 0 0,1 0-1 0 0,-1 0 1 0 0,0 0 0 0 0,1 1 0 0 0,-1-1-1 0 0,1 1 1 0 0,-1-1 0 0 0,1 0 0 0 0,-1 1 0 0 0,1-1-1 0 0,0 1 1 0 0,0-1 0 0 0,0 0 0 0 0,0 1-1 0 0,0-1 1 0 0,0 1 0 0 0,0-1 0 0 0,1 1 0 0 0,-1-1-1 0 0,0 0 1 0 0,1 1 0 0 0,-1-1 0 0 0,1 1-1 0 0,-1-1 1 0 0,1 0 0 0 0,0 0 0 0 0,0 1-1 0 0,-1-1 1 0 0,1 0 0 0 0,0 0 0 0 0,0 0 0 0 0,0 0-1 0 0,0 0 1 0 0,0 0 0 0 0,1 0 0 0 0,-1 0-1 0 0,0-1 1 0 0,0 1 0 0 0,1 0 0 0 0,-1-1-1 0 0,0 1 1 0 0,1-1 0 0 0,-1 1 0 0 0,0-1 0 0 0,1 1-1 0 0,-1-1 1 0 0,1 0 0 0 0,-1 0 0 0 0,1 0-1 0 0,-1 0 1 0 0,0 0 0 0 0,1 0 0 0 0,0 0 12 0 0,200-7 158 0 0,-75 7-223 0 0,-126 1 67 0 0,0-1 1 0 0,1 0-1 0 0,-1 1 0 0 0,0-1 1 0 0,0 1-1 0 0,0-1 0 0 0,1 1 1 0 0,-1 0-1 0 0,0-1 0 0 0,0 1 0 0 0,0 0 1 0 0,0 0-1 0 0,0 0 0 0 0,0 0 1 0 0,0 0-1 0 0,0 0 0 0 0,-1 0 1 0 0,1 0-1 0 0,0 0 0 0 0,-1 0 1 0 0,1 1-1 0 0,0-1 0 0 0,-1 0 0 0 0,0 0 1 0 0,1 1-1 0 0,-1-1 0 0 0,0 0 1 0 0,1 1-1 0 0,-1-1 0 0 0,0 0 1 0 0,0 1-1 0 0,0-1 0 0 0,0 0 1 0 0,0 0-1 0 0,-1 1 0 0 0,1-1 0 0 0,0 0 1 0 0,-1 1-1 0 0,1-1 0 0 0,-1 0 1 0 0,1 0-1 0 0,-1 1 0 0 0,1-1 1 0 0,-1 0-3 0 0,-27 54 385 0 0,2 8-356 0 0,27-62-48 0 0,0 1 0 0 0,1-1 0 0 0,0 1 0 0 0,-1-1 0 0 0,1 0 0 0 0,0 0 0 0 0,0 0 0 0 0,-1 0 0 0 0,1 0 0 0 0,0 0 0 0 0,0 0 0 0 0,0-1 1 0 0,0 1-1 0 0,0-1 0 0 0,0 0 0 0 0,0 1 0 0 0,0-1 0 0 0,0 0 0 0 0,1 0 0 0 0,-1 0 0 0 0,0 0 0 0 0,1-1 19 0 0,42 2-110 0 0,-21 0 169 0 0,0-1 0 0 0,0-1 0 0 0,0 0 0 0 0,0-2 1 0 0,-1-1-1 0 0,1-1 0 0 0,-1-1-59 0 0,6-4 410 0 0,-1-2-1 0 0,-1 0 1 0 0,0-2 0 0 0,-1 0 0 0 0,-1-2-1 0 0,0-1 1 0 0,-1-2 0 0 0,4-3-410 0 0,-21 16 112 0 0,0-1 1 0 0,0 1-1 0 0,-1-1 1 0 0,1 0-1 0 0,-2-1 0 0 0,1 0 1 0 0,-1 1-1 0 0,0-2 1 0 0,-1 1-1 0 0,0 0 0 0 0,0-1 1 0 0,-1 0-1 0 0,0 0 1 0 0,0 0-1 0 0,-1 0 1 0 0,0-1-1 0 0,0-5-112 0 0,-2 13-10 0 0,-1-1 1 0 0,1 1-1 0 0,-1 0 0 0 0,1-1 1 0 0,-1 1-1 0 0,0 0 0 0 0,1-1 1 0 0,-1 1-1 0 0,0 0 0 0 0,-1 0 1 0 0,1 0-1 0 0,0 0 0 0 0,-1 0 1 0 0,1 0-1 0 0,-1 0 0 0 0,1 0 1 0 0,-1 0-1 0 0,0 1 0 0 0,0-1 1 0 0,0 1-1 0 0,0-1 0 0 0,0 1 1 0 0,0 0-1 0 0,0 0 0 0 0,0 0 1 0 0,-1 0-1 0 0,1 0 0 0 0,0 1 1 0 0,-1-1-1 0 0,1 0 0 0 0,-1 1 1 0 0,1 0-1 0 0,-1 0 10 0 0,-81 6-808 0 0,70 0 750 0 0,0 1 0 0 0,1 1 0 0 0,1 0 0 0 0,-1 1 0 0 0,1 0-1 0 0,0 0 1 0 0,1 2 0 0 0,0-1 0 0 0,1 2 0 0 0,0-1 0 0 0,1 1 0 0 0,0 0 0 0 0,1 1 0 0 0,1 0 0 0 0,0 1-1 0 0,0-1 1 0 0,1 1 0 0 0,1 1 0 0 0,1-1 0 0 0,0 1 0 0 0,0 0 0 0 0,2-1 0 0 0,-2 16 58 0 0,4-21 17 0 0,1 1-1 0 0,0 0 1 0 0,0-1 0 0 0,1 0 0 0 0,0 1 0 0 0,1-1 0 0 0,0 0-1 0 0,0 0 1 0 0,1 0 0 0 0,0 0 0 0 0,1-1 0 0 0,0 0 0 0 0,0 0 0 0 0,0 0-1 0 0,1 0 1 0 0,1-1 0 0 0,-1 0 0 0 0,3 2-17 0 0,9 7 62 0 0,0-1 0 0 0,1 0 0 0 0,0-2 1 0 0,1 0-1 0 0,0-1 0 0 0,21 9-62 0 0,-18-12 0 0 0,0 0 0 0 0,0-2 0 0 0,1 0 0 0 0,0-2 0 0 0,1 0 0 0 0,20 0 0 0 0,82-3-4474 0 0,-96-6-2339 0 0,-11-2-4781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38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492 148 3737 0 0,'0'0'1400'0'0,"0"0"-468"0"0,0 0-158 0 0,0 0 175 0 0,0 0 326 0 0,0 0 234 0 0,0 0 24 0 0,0 0-208 0 0,0 0-363 0 0,0 0-351 0 0,0 0-227 0 0,1 2-110 0 0,6 26 289 0 0,-1 0 0 0 0,-1 0 0 0 0,-1 0 0 0 0,-2 0 1 0 0,0 0-1 0 0,-2 1 0 0 0,-3 10-563 0 0,3 14 251 0 0,-17 211 81 0 0,14-135-1221 0 0,3-128 233 0 0,0-1-273 0 0,0 0-299 0 0,0-8-2559 0 0,8-16-3733 0 0,-5 15 2339 0 0</inkml:trace>
  <inkml:trace contextRef="#ctx0" brushRef="#br0" timeOffset="390.977">87 1 984 0 0,'0'0'1004'0'0,"0"0"-369"0"0,0 0 88 0 0,0 0 349 0 0,0 0 326 0 0,0 0 172 0 0,0 0-13 0 0,0 0-63 0 0,0 0-68 0 0,0 0-48 0 0,0 0-99 0 0,0 0-144 0 0,0 0-136 0 0,25 3-143 0 0,80 13-62 0 0,209 8 2279 0 0,311-16-2712 0 0,-531-17-1436 0 0,-47 3-2229 0 0,0 3-7062 0 0,-39 3 3373 0 0</inkml:trace>
  <inkml:trace contextRef="#ctx0" brushRef="#br0" timeOffset="760.679">0 892 0 0 0,'0'0'680'0'0,"0"0"23"0"0,0 0 283 0 0,0 0 399 0 0,0 0 336 0 0,0 0 199 0 0,0 0 54 0 0,0 0-81 0 0,0 0-120 0 0,0 0-157 0 0,0 0-202 0 0,0 0-143 0 0,33 12-150 0 0,106 40-115 0 0,-57-40 410 0 0,-68-15-1116 0 0,211-48 2251 0 0,-167 35-2403 0 0,-1 2-1 0 0,2 3 0 0 0,0 2 1 0 0,57 0-148 0 0,-100 9-98 0 0,87 1-1603 0 0,-32 5-3114 0 0,-40-3 619 0 0,-11-2-1499 0 0,-4-1-2120 0 0</inkml:trace>
  <inkml:trace contextRef="#ctx0" brushRef="#br0" timeOffset="1176.535">1727 314 6841 0 0,'0'0'1119'0'0,"0"0"-220"0"0,0 0-136 0 0,0 0 15 0 0,0 0 124 0 0,0 0 191 0 0,0 0 143 0 0,0 0 58 0 0,0 0-84 0 0,0 0-184 0 0,0 0-164 0 0,0 0-124 0 0,0 0-71 0 0,31 8-47 0 0,100 23-28 0 0,-30-23 441 0 0,171-29 306 0 0,-256 20-2841 0 0,46-4 3782 0 0,-41 4-8216 0 0,0 0-8512 0 0,-21 1 11042 0 0</inkml:trace>
  <inkml:trace contextRef="#ctx0" brushRef="#br0" timeOffset="1459.999">1718 678 6217 0 0,'0'0'1733'0'0,"0"0"-877"0"0,0 0 1 0 0,0 0 421 0 0,0 0 252 0 0,0 0-14 0 0,0 0-204 0 0,0 0-234 0 0,0 0-205 0 0,34 0-151 0 0,106-1-98 0 0,-4-13 935 0 0,175-48-155 0 0,-285 60-1535 0 0,-16 1-3594 0 0,1 0-8805 0 0,-11 1 7357 0 0</inkml:trace>
  <inkml:trace contextRef="#ctx0" brushRef="#br0" timeOffset="1773.773">1757 884 3649 0 0,'0'0'1902'0'0,"0"0"-768"0"0,0 0-196 0 0,0 0 341 0 0,0 0 452 0 0,0 0 272 0 0,0 0-7 0 0,0 0-297 0 0,0 0-354 0 0,0 0-260 0 0,0 0-202 0 0,0 0-151 0 0,0 0-121 0 0,31 5-96 0 0,97 12-59 0 0,-116-15-350 0 0,-1-1 0 0 0,1 0 0 0 0,-1-1 0 0 0,1 0 0 0 0,-1-1 0 0 0,1 0 0 0 0,-1-1 0 0 0,0 0 0 0 0,1-1 0 0 0,4-2-106 0 0,29-6 200 0 0,141-30-1088 0 0,-126 25-3150 0 0,-1-1-5085 0 0,-39 9-46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0:20.6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50 328 0 0 0,'0'0'773'0'0,"0"0"201"0"0,0 0 148 0 0,0 0 142 0 0,0 0 88 0 0,0 0 64 0 0,0 0 30 0 0,0 0-4 0 0,0 0-55 0 0,0 0-42 0 0,-8-18-90 0 0,-25-57-97 0 0,26 59-1497 0 0,6 12 7698 0 0,21 136-6548 0 0,41 279-58 0 0,-12-195-286 0 0,-33-178-277 0 0,-15-37-126 0 0,-1-1 18 0 0,0 0 54 0 0,0 0 38 0 0,0 0 52 0 0,16-5 1956 0 0,128-61-2111 0 0,897-347 184 0 0,-529 227-163 0 0,-368 135-44 0 0,-166 39 3090 0 0,-33-65-3174 0 0,51 71-166 0 0,-20-43-147 0 0,19 15-3584 0 0,12 20-5138 0 0,-5 10-3116 0 0</inkml:trace>
  <inkml:trace contextRef="#ctx0" brushRef="#br0" timeOffset="3210.361">2241 1425 6473 0 0,'0'0'1037'0'0,"0"0"-43"0"0,0 0 61 0 0,0 0 220 0 0,0 0 176 0 0,0 0 19 0 0,0 0-140 0 0,0 0-245 0 0,0 0-215 0 0,0 0-204 0 0,0 0-153 0 0,-6-4-112 0 0,-21-13-90 0 0,-16 32 287 0 0,34-9-451 0 0,-23 17 277 0 0,0 1-1 0 0,2 1 0 0 0,1 1 1 0 0,-20 24-424 0 0,20-21 191 0 0,-24 26 43 0 0,2 1 1 0 0,2 3 0 0 0,3 2-1 0 0,-4 13-234 0 0,25-8 48 0 0,25-64-52 0 0,0 0-1 0 0,0-1 0 0 0,0 1 0 0 0,0 0 0 0 0,0 0 1 0 0,0-1-1 0 0,1 1 0 0 0,-1 0 0 0 0,0-1 1 0 0,1 1-1 0 0,0-1 0 0 0,-1 1 0 0 0,1 0 0 0 0,0-1 1 0 0,0 0-1 0 0,0 1 0 0 0,0-1 0 0 0,0 1 0 0 0,0-1 1 0 0,0 0-1 0 0,1 0 0 0 0,-1 0 0 0 0,0 0 1 0 0,1 0-1 0 0,-1 0 0 0 0,0 0 0 0 0,1 0 0 0 0,0 0 1 0 0,-1 0-1 0 0,1-1 0 0 0,-1 1 0 0 0,1-1 0 0 0,0 1 1 0 0,-1-1-1 0 0,1 0 0 0 0,0 0 0 0 0,-1 0 1 0 0,1 0-1 0 0,0 0 5 0 0,27 1 27 0 0,1-2 0 0 0,-1-2-1 0 0,0 0 1 0 0,-1-2 0 0 0,1-1 0 0 0,-1-1 0 0 0,0-1 0 0 0,-1-2 0 0 0,19-9-27 0 0,47-14 18 0 0,-92 32-17 0 0,0 0 0 0 0,-1 1 1 0 0,1-1-1 0 0,0 1 0 0 0,-1-1 0 0 0,1 1 0 0 0,0-1 1 0 0,0 1-1 0 0,-1-1 0 0 0,1 1 0 0 0,0 0 1 0 0,0-1-1 0 0,0 1 0 0 0,-1 0 0 0 0,1 0 0 0 0,0-1 1 0 0,0 1-1 0 0,0 0 0 0 0,0 0 0 0 0,0 0 1 0 0,0 0-1 0 0,0 0 0 0 0,-1 1 0 0 0,1-1 0 0 0,0 0 1 0 0,0 0-1 0 0,0 0 0 0 0,0 1 0 0 0,-1-1 1 0 0,1 0-1 0 0,0 1 0 0 0,0-1 0 0 0,0 1 0 0 0,-1-1 1 0 0,1 1-1 0 0,0-1 0 0 0,-1 1 0 0 0,1 0 1 0 0,0-1-1 0 0,-1 1 0 0 0,1 0 0 0 0,-1-1 0 0 0,1 1 1 0 0,-1 0-1 0 0,0 0 0 0 0,1-1 0 0 0,-1 1 1 0 0,0 0-1 0 0,1 0 0 0 0,-1 0 0 0 0,0 0 1 0 0,0 0-1 0 0,0-1 0 0 0,1 1 0 0 0,-1 0 0 0 0,0 0 1 0 0,-1 0-1 0 0,1 0 0 0 0,0 0 0 0 0,0 0 1 0 0,0 0-2 0 0,-5 14 26 0 0,0 0 1 0 0,-1 0-1 0 0,-1 0 1 0 0,0-1-1 0 0,-1 0 1 0 0,0-1-1 0 0,-1 0 1 0 0,-1 0-1 0 0,0 0-26 0 0,-6 9 28 0 0,-21 30 33 0 0,-10 12 100 0 0,4 2 0 0 0,2 1 0 0 0,-3 15-161 0 0,26 2 510 0 0,19-81-501 0 0,0-1 0 0 0,1 0 0 0 0,0 0-1 0 0,0 1 1 0 0,0-1 0 0 0,0 0 0 0 0,0 0 0 0 0,0-1 0 0 0,0 1 0 0 0,1 0 0 0 0,-1-1 0 0 0,0 1 0 0 0,1-1 0 0 0,0 0 0 0 0,-1 0 0 0 0,1 0-1 0 0,0 0 1 0 0,-1 0 0 0 0,1-1 0 0 0,0 1 0 0 0,0-1 0 0 0,0 0 0 0 0,-1 1 0 0 0,1-1 0 0 0,0-1 0 0 0,0 1 0 0 0,0 0 0 0 0,0-1-1 0 0,-1 1 1 0 0,3-2-9 0 0,5 2 73 0 0,5-2-8 0 0,1-2 1 0 0,-1 0 0 0 0,1 0-1 0 0,-1-1 1 0 0,-1-1 0 0 0,1-1-1 0 0,-1 0 1 0 0,0-1-1 0 0,-1 0 1 0 0,1-1 0 0 0,7-8-66 0 0,23-12-22 0 0,74-51-1777 0 0,-69 42-8623 0 0,-40 30 180 0 0</inkml:trace>
  <inkml:trace contextRef="#ctx0" brushRef="#br0" timeOffset="3655.067">2484 2368 10514 0 0,'0'0'2921'0'0,"0"0"-1201"0"0,0 0-616 0 0,0 0-149 0 0,0 0-46 0 0,0 0-47 0 0,0 0-33 0 0,0 0-83 0 0,0 0-115 0 0,0 0-128 0 0,0 0-124 0 0,10-33-81 0 0,34-105-57 0 0,47-82 437 0 0,-71 180-634 0 0,7-15-84 0 0,-24 66-2073 0 0,-4 27 1669 0 0,0-19 325 0 0,0 0 1 0 0,1 0-1 0 0,1 0 0 0 0,1 0 1 0 0,1 0-1 0 0,0 0 1 0 0,2-1-1 0 0,0 1 1 0 0,4 8 118 0 0,-7-23 37 0 0,0 0 0 0 0,0 0 0 0 0,1-1 1 0 0,-1 1-1 0 0,1 0 0 0 0,0-1 0 0 0,0 0 1 0 0,0 1-1 0 0,0-1 0 0 0,1-1 0 0 0,-1 1 1 0 0,1 0-1 0 0,0-1 0 0 0,0 0 1 0 0,0 0-1 0 0,0 0 0 0 0,0 0 0 0 0,0 0 1 0 0,1-1-1 0 0,-1 0 0 0 0,0 0 0 0 0,1 0 1 0 0,-1-1-1 0 0,1 1 0 0 0,-1-1 1 0 0,1 0-1 0 0,-1 0 0 0 0,1-1 0 0 0,-1 1 1 0 0,0-1-1 0 0,1 0 0 0 0,-1 0 0 0 0,0-1 1 0 0,1 1-1 0 0,-1-1 0 0 0,0 0 0 0 0,0 0-37 0 0,8-7 288 0 0,0-1-1 0 0,-1 0 1 0 0,0-1-1 0 0,-1 0 1 0 0,0 0-1 0 0,0-1 1 0 0,-2-1-1 0 0,1 1 1 0 0,5-13-288 0 0,5-8 144 0 0,-1-1-1 0 0,-2 0 1 0 0,-1-1 0 0 0,-2-1 0 0 0,-1 0 0 0 0,5-29-144 0 0,-16 25-1292 0 0,-5 29-4553 0 0,2 10 280 0 0,2 1-4480 0 0</inkml:trace>
  <inkml:trace contextRef="#ctx0" brushRef="#br0" timeOffset="4316.895">3283 2018 4689 0 0,'0'0'2689'0'0,"0"0"-656"0"0,0 0-227 0 0,0 0-82 0 0,0 0-163 0 0,0 0-221 0 0,0 0-229 0 0,0 0-176 0 0,0 0-166 0 0,31-29-150 0 0,96-90-109 0 0,-70 47 238 0 0,-51 62-653 0 0,1 0 0 0 0,-2 0 0 0 0,1-1 0 0 0,-2 0 0 0 0,1 0 0 0 0,-1 0 0 0 0,-1 0 0 0 0,0-1 0 0 0,-1 1 0 0 0,0-1 0 0 0,-1 1 1 0 0,0-1-1 0 0,0 0 0 0 0,-2-7-95 0 0,-2 16-75 0 0,1 0 0 0 0,-1 0 0 0 0,0 0 0 0 0,-1 0 0 0 0,1 1 0 0 0,0-1 0 0 0,-1 1 0 0 0,1 0 1 0 0,-1 0-1 0 0,0 0 0 0 0,0 0 0 0 0,1 1 0 0 0,-1 0 0 0 0,0 0 0 0 0,0 0 0 0 0,0 0 0 0 0,-1 0 0 0 0,1 1 0 0 0,0 0 1 0 0,0 0-1 0 0,0 0 0 0 0,0 0 0 0 0,0 1 0 0 0,-1-1 0 0 0,1 1 0 0 0,0 0 0 0 0,0 1 0 0 0,0-1 0 0 0,1 0 1 0 0,-4 3 74 0 0,-8 3-317 0 0,1 2-1 0 0,1-1 1 0 0,-1 2 0 0 0,1 0 0 0 0,1 0 0 0 0,0 1 0 0 0,1 1 0 0 0,0 0 0 0 0,0 0 0 0 0,2 1 0 0 0,-1 0 0 0 0,2 1 0 0 0,0 0 0 0 0,-1 3 317 0 0,3-6-231 0 0,1 1 0 0 0,0 0 0 0 0,0 1 0 0 0,1-1 0 0 0,1 1 0 0 0,0 0 0 0 0,1 0 0 0 0,0 0 0 0 0,1 0 0 0 0,1 0 0 0 0,0 0 0 0 0,0 1 0 0 0,2 1 231 0 0,-1-11 7 0 0,0 0 0 0 0,0 0 0 0 0,1 0 0 0 0,0 0 0 0 0,0 0 1 0 0,0 0-1 0 0,0-1 0 0 0,1 1 0 0 0,-1-1 0 0 0,1 1 0 0 0,0-1 0 0 0,0 0 0 0 0,0 0 0 0 0,0-1 0 0 0,0 1 1 0 0,1 0-1 0 0,0-1 0 0 0,-1 0 0 0 0,1 0 0 0 0,0 0 0 0 0,0-1 0 0 0,0 1 0 0 0,0-1 0 0 0,0 0 0 0 0,0 0 0 0 0,0 0 1 0 0,3 0-8 0 0,118-3 2515 0 0,-100-5-2080 0 0,0-2 1 0 0,0 0-1 0 0,-1-2 0 0 0,0 0 0 0 0,0-2 1 0 0,-2-1-1 0 0,0 0 0 0 0,0-2 0 0 0,-1 0 1 0 0,-1-2-1 0 0,-1 0-435 0 0,2-1 142 0 0,0-1 0 0 0,-2 0 0 0 0,-1-1 0 0 0,0-1 0 0 0,-2-1 0 0 0,0 0 0 0 0,-2-2 0 0 0,0 1 0 0 0,-2-2 0 0 0,-1 1 0 0 0,-1-2 0 0 0,-1 1 0 0 0,-1-1 0 0 0,-2-1 0 0 0,0 1 0 0 0,-2-1 0 0 0,-1-14-142 0 0,-2 40-6 0 0,0 0-1 0 0,-1 0 1 0 0,1 0 0 0 0,-1 0 0 0 0,0-1 0 0 0,0 1-1 0 0,0 0 1 0 0,0 0 0 0 0,0-1 0 0 0,0 1 0 0 0,-1 0-1 0 0,1 0 1 0 0,-1 0 0 0 0,1 0 0 0 0,-1-1 0 0 0,0 1-1 0 0,0 0 1 0 0,0 0 0 0 0,0 0 0 0 0,0 1 0 0 0,0-1-1 0 0,-1 0 1 0 0,1 0 0 0 0,-1 1 0 0 0,1-1 0 0 0,-1 0 0 0 0,1 1-1 0 0,-1 0 1 0 0,0-1 0 0 0,0 1 0 0 0,0 0 0 0 0,0 0-1 0 0,0 0 1 0 0,0 0 0 0 0,0 0 0 0 0,0 1 0 0 0,0-1-1 0 0,0 1 1 0 0,0-1 0 0 0,-1 1 0 0 0,1 0 0 0 0,0 0-1 0 0,0 0 1 0 0,-1 0 0 0 0,1 0 6 0 0,-6 2-121 0 0,0 0 1 0 0,0 0-1 0 0,0 1 1 0 0,0 0-1 0 0,1 0 1 0 0,-1 1-1 0 0,1 0 1 0 0,0 1-1 0 0,0 0 1 0 0,1 0-1 0 0,-1 0 1 0 0,1 0-1 0 0,0 1 1 0 0,0 0-1 0 0,1 1 0 0 0,0-1 1 0 0,0 1-1 0 0,1 0 1 0 0,0 0-1 0 0,0 0 1 0 0,-2 6 120 0 0,5-12-38 0 0,-1 0 0 0 0,1 0 0 0 0,0 0 1 0 0,0 1-1 0 0,0-1 0 0 0,0 0 0 0 0,0 1 0 0 0,0-1 1 0 0,1 1-1 0 0,-1-1 0 0 0,0 1 0 0 0,1-1 0 0 0,-1 1 1 0 0,1-1-1 0 0,0 1 0 0 0,-1-1 0 0 0,1 1 0 0 0,0 0 1 0 0,0-1-1 0 0,0 1 0 0 0,0-1 0 0 0,0 1 0 0 0,0 0 1 0 0,1-1-1 0 0,-1 1 0 0 0,0-1 0 0 0,1 1 1 0 0,-1 0-1 0 0,1-1 0 0 0,0 1 0 0 0,-1-1 0 0 0,1 0 1 0 0,0 1-1 0 0,0-1 0 0 0,0 0 0 0 0,0 1 0 0 0,0-1 1 0 0,0 0-1 0 0,0 0 0 0 0,1 0 0 0 0,-1 0 0 0 0,0 0 1 0 0,1 0-1 0 0,-1 0 0 0 0,1 0 0 0 0,-1-1 0 0 0,0 1 1 0 0,1-1-1 0 0,0 1 0 0 0,0 0 38 0 0,15-1-52 0 0,0 0-1 0 0,0-1 1 0 0,-1 0-1 0 0,1-2 1 0 0,-1 0 0 0 0,1-1-1 0 0,-1 0 1 0 0,6-3 52 0 0,82-17 738 0 0,-101 23-683 0 0,-1 0 0 0 0,0 0 0 0 0,1 0 1 0 0,-1 1-1 0 0,1-1 0 0 0,-1 1 0 0 0,1-1 0 0 0,-1 1 0 0 0,1 0 1 0 0,-1 0-1 0 0,1 0 0 0 0,-1 0 0 0 0,1 1 0 0 0,-1-1 1 0 0,1 1-1 0 0,-1-1 0 0 0,0 1 0 0 0,1 0 0 0 0,-1 0 0 0 0,0 0 1 0 0,1 0-1 0 0,-1 0 0 0 0,0 1 0 0 0,0-1 0 0 0,0 1 1 0 0,0-1-1 0 0,0 1 0 0 0,-1 0 0 0 0,1-1 0 0 0,0 1 1 0 0,-1 0-1 0 0,1 0 0 0 0,-1 1 0 0 0,0-1 0 0 0,1 0 0 0 0,-1 0 1 0 0,0 1-1 0 0,-1-1 0 0 0,1 0 0 0 0,0 1 0 0 0,-1-1 1 0 0,1 2-56 0 0,-1 17 116 0 0,-1 0 0 0 0,-1 1 0 0 0,-1-1 0 0 0,-1 0 0 0 0,-1 0 0 0 0,-1-1 0 0 0,-3 8-116 0 0,3 11-1234 0 0,8-15-4291 0 0,3-23-2443 0 0,0-1 1861 0 0</inkml:trace>
  <inkml:trace contextRef="#ctx0" brushRef="#br0" timeOffset="4857.419">4433 1285 1448 0 0,'0'0'1849'0'0,"0"0"-110"0"0,0 0 196 0 0,0 0 191 0 0,0 0 27 0 0,0 0-212 0 0,0 0-466 0 0,0 0-402 0 0,0 0-295 0 0,0 0-234 0 0,0 0-183 0 0,0 0-131 0 0,-21 11-102 0 0,-67 35-87 0 0,39 6-74 0 0,42-39 5 0 0,-2 1-222 0 0,1 0 0 0 0,0 1-1 0 0,2 0 1 0 0,-1 0 0 0 0,2 0 0 0 0,0 1 0 0 0,1 0 0 0 0,0 0 0 0 0,1 0 0 0 0,1 1 0 0 0,1-1 0 0 0,0 1-1 0 0,2 13 251 0 0,-1-27 32 0 0,0 0 0 0 0,1 0 0 0 0,-1 0 0 0 0,1 0 0 0 0,0-1 0 0 0,0 1 0 0 0,0 0 0 0 0,0 0-1 0 0,0 0 1 0 0,1-1 0 0 0,-1 1 0 0 0,1-1 0 0 0,0 1 0 0 0,-1-1 0 0 0,1 1 0 0 0,0-1 0 0 0,1 0-1 0 0,-1 0 1 0 0,0 0 0 0 0,1 0 0 0 0,-1-1 0 0 0,1 1 0 0 0,-1-1 0 0 0,1 1 0 0 0,0-1 0 0 0,-1 0-1 0 0,1 0 1 0 0,0 0 0 0 0,0 0 0 0 0,0-1 0 0 0,0 1 0 0 0,0-1 0 0 0,0 1 0 0 0,0-1 0 0 0,0 0-1 0 0,0 0 1 0 0,0-1 0 0 0,0 1 0 0 0,0-1 0 0 0,0 1 0 0 0,0-1 0 0 0,0 0 0 0 0,-1 0 0 0 0,1 0-1 0 0,2-2-31 0 0,26-27 996 0 0,-2-1 0 0 0,-1-2-1 0 0,-1 0 1 0 0,-2-2 0 0 0,-2-1-1 0 0,17-33-995 0 0,11-16 404 0 0,28-11 8 0 0,-78 95-418 0 0,0 0-1 0 0,1 0 1 0 0,-1 1 0 0 0,0-1 0 0 0,1 0-1 0 0,-1 1 1 0 0,0-1 0 0 0,1 1 0 0 0,-1-1-1 0 0,1 1 1 0 0,-1 0 0 0 0,1-1 0 0 0,-1 1-1 0 0,1 0 1 0 0,-1 0 0 0 0,1 0 0 0 0,-1 0-1 0 0,1 0 1 0 0,-1 1 0 0 0,1-1 0 0 0,-1 0-1 0 0,1 1 1 0 0,-1-1 0 0 0,0 1 0 0 0,1-1-1 0 0,-1 1 1 0 0,0 0 0 0 0,1 0 0 0 0,-1-1-1 0 0,0 1 1 0 0,0 0 0 0 0,0 0-1 0 0,1 0 1 0 0,-1 0 0 0 0,0 0 0 0 0,0 1-1 0 0,-1-1 1 0 0,1 0 6 0 0,31 53-104 0 0,-32-53 103 0 0,35 83-213 0 0,-3 1 0 0 0,-5 2 1 0 0,9 54 213 0 0,-27-94 4 0 0,-1 0 1 0 0,-3 1 0 0 0,-2 0-1 0 0,-3 38-4 0 0,0-75 30 0 0,-1 0 0 0 0,0-1 0 0 0,0 1 0 0 0,-1 0 0 0 0,0-1 0 0 0,-1 1 0 0 0,0-1 0 0 0,-1 1-1 0 0,0-1 1 0 0,-1-1 0 0 0,0 1 0 0 0,0 0 0 0 0,-1-1 0 0 0,0 0 0 0 0,-1-1 0 0 0,0 1 0 0 0,0-1 0 0 0,-1-1 0 0 0,0 1-1 0 0,0-1 1 0 0,-1-1 0 0 0,0 1 0 0 0,0-2 0 0 0,0 1 0 0 0,-1-1 0 0 0,0-1 0 0 0,0 1 0 0 0,0-2 0 0 0,0 1-1 0 0,-1-1 1 0 0,0-1 0 0 0,1 0 0 0 0,-7 0-30 0 0,14-2 8 0 0,0-1 0 0 0,1 1-1 0 0,-1-1 1 0 0,0 0 0 0 0,1 0 0 0 0,-1 0-1 0 0,1 0 1 0 0,-1 0 0 0 0,1 0 0 0 0,0-1-1 0 0,-1 1 1 0 0,1-1 0 0 0,0 0 0 0 0,0 1-1 0 0,0-1 1 0 0,0 0 0 0 0,0 0 0 0 0,1-1-1 0 0,-1 1 1 0 0,0 0 0 0 0,1 0 0 0 0,0-1-1 0 0,0 1 1 0 0,0-1 0 0 0,0 1 0 0 0,0-1-1 0 0,0 1 1 0 0,0-1 0 0 0,1 0-8 0 0,-14-83-119 0 0,14 47-83 0 0,1 0 0 0 0,3 0 0 0 0,0 0 0 0 0,3 0 0 0 0,1 1 0 0 0,2 0 0 0 0,7-15 202 0 0,21-50-4087 0 0,6 3-5106 0 0,-34 76 1027 0 0</inkml:trace>
  <inkml:trace contextRef="#ctx0" brushRef="#br0" timeOffset="5419.073">4894 1057 8954 0 0,'0'0'997'0'0,"0"0"-99"0"0,0 0-3 0 0,0 0-26 0 0,0 0-118 0 0,0 0-164 0 0,-4 31-131 0 0,-12 99-121 0 0,20-49 11 0 0,4-65-296 0 0,-7-13-5 0 0,0 1 1 0 0,0-1-1 0 0,0 0 0 0 0,1 0 1 0 0,-1 0-1 0 0,1 0 1 0 0,0-1-1 0 0,-1 1 0 0 0,1 0 1 0 0,1-1-1 0 0,-1 1 0 0 0,0-1 1 0 0,1 0-1 0 0,-1 0 1 0 0,1 0-1 0 0,-1 0 0 0 0,1 0 1 0 0,0-1-1 0 0,0 1 0 0 0,0-1 1 0 0,0 1-1 0 0,0-1 1 0 0,0 0-1 0 0,0 0 0 0 0,1-1 1 0 0,-1 1-1 0 0,0-1 0 0 0,0 1 1 0 0,1-1-1 0 0,-1 0 1 0 0,0 0-1 0 0,0-1 0 0 0,1 1 1 0 0,-1-1-1 0 0,0 1 0 0 0,0-1 1 0 0,1 0-1 0 0,-1 0 1 0 0,0-1-1 0 0,0 1 0 0 0,1-1-45 0 0,8-11 486 0 0,0 0 0 0 0,-1 0 0 0 0,-1-1 0 0 0,0 0 0 0 0,-1-1 0 0 0,0 0 0 0 0,-1 0 0 0 0,-1-1-1 0 0,0 0 1 0 0,3-14-486 0 0,10-20 841 0 0,-2 7-226 0 0,76-135 747 0 0,-88 169-1258 0 0,-6 8-106 0 0,0 0 0 0 0,1 0-1 0 0,-1 0 1 0 0,0 0-1 0 0,1 0 1 0 0,-1 0-1 0 0,0 0 1 0 0,1 0-1 0 0,-1 0 1 0 0,1 1-1 0 0,0-1 1 0 0,-1 0-1 0 0,1 0 1 0 0,0 0-1 0 0,-1 1 1 0 0,1-1-1 0 0,0 0 1 0 0,0 1 0 0 0,0-1-1 0 0,-1 1 1 0 0,1-1-1 0 0,0 1 1 0 0,0-1-1 0 0,0 1 1 0 0,0 0-1 0 0,0-1 1 0 0,0 1-1 0 0,0 0 1 0 0,0 0-1 0 0,0 0 1 0 0,0-1-1 0 0,0 1 1 0 0,0 0-1 0 0,0 1 1 0 0,0-1 0 0 0,0 0-1 0 0,0 0 1 0 0,0 0-1 0 0,0 0 1 0 0,0 1-1 0 0,0-1 1 0 0,0 1-1 0 0,0-1 1 0 0,0 1-1 0 0,0-1 1 0 0,0 1-1 0 0,0-1 1 0 0,-1 1-1 0 0,1 0 1 0 0,0 0 2 0 0,93 89-225 0 0,125 141 213 0 0,-199-204 18 0 0,-1 1 0 0 0,-1 1 1 0 0,-1 1-1 0 0,-2 1 0 0 0,-1 0 1 0 0,-2 1-1 0 0,-1 0 1 0 0,-1 1-1 0 0,1 13-6 0 0,-8-37 24 0 0,0 0-1 0 0,0 1 1 0 0,-1 0 0 0 0,0-1-1 0 0,-1 1 1 0 0,0 0 0 0 0,-1 0-1 0 0,0 0 1 0 0,0 0 0 0 0,-1 0-1 0 0,0 0 1 0 0,-1-1 0 0 0,0 1-1 0 0,-1 0 1 0 0,0-1 0 0 0,0 1-1 0 0,-1-1 1 0 0,0 0 0 0 0,-1-1-1 0 0,0 1 1 0 0,0-1 0 0 0,-1 1-1 0 0,0-2 1 0 0,0 1 0 0 0,-1-1-1 0 0,0 0 1 0 0,0 0 0 0 0,-1-1-1 0 0,0 0 1 0 0,0 0 0 0 0,0-1-1 0 0,-3 1-23 0 0,6-3 23 0 0,1-1-1 0 0,-1 0 0 0 0,1 0 0 0 0,-1-1 0 0 0,0 1 0 0 0,1-1 1 0 0,-1 0-1 0 0,0-1 0 0 0,0 1 0 0 0,0-1 0 0 0,0 0 0 0 0,0 0 1 0 0,0 0-1 0 0,0-1 0 0 0,0 0 0 0 0,0 0 0 0 0,1 0 0 0 0,-1 0 1 0 0,0-1-1 0 0,0 0 0 0 0,1 0 0 0 0,0 0 0 0 0,-1 0 0 0 0,1-1 1 0 0,0 0-1 0 0,0 0 0 0 0,0 0 0 0 0,0 0 0 0 0,1-1 0 0 0,-1 1 1 0 0,1-1-1 0 0,0 0 0 0 0,0 0 0 0 0,1 0 0 0 0,-1 0 0 0 0,1-1 1 0 0,-1 0-23 0 0,-2-10 30 0 0,2 0 1 0 0,-1 0-1 0 0,2-1 1 0 0,0 1 0 0 0,1-1-1 0 0,0 1 1 0 0,1-1-1 0 0,1 0 1 0 0,0 1-1 0 0,2-1 1 0 0,-1 1 0 0 0,2 0-1 0 0,0 0 1 0 0,1 0-1 0 0,2-5-30 0 0,8-15-37 0 0,2 0 0 0 0,1 0-1 0 0,2 2 1 0 0,1 0 0 0 0,17-19 37 0 0,11-4-469 0 0,2 2 0 0 0,2 2 0 0 0,60-45 469 0 0,-89 77-252 0 0,60-48-2132 0 0,3 4 1 0 0,43-22 2383 0 0,6 9-10865 0 0,-102 58 1830 0 0</inkml:trace>
  <inkml:trace contextRef="#ctx0" brushRef="#br0" timeOffset="9985.93">6963 711 1520 0 0,'0'0'2171'0'0,"0"0"-481"0"0,0 0-171 0 0,0 0-27 0 0,0 0 27 0 0,0 0 8 0 0,0 0-102 0 0,0 0-178 0 0,0 0-259 0 0,0 0-283 0 0,0 0-237 0 0,-3 16 278 0 0,47 97-153 0 0,-9-63-3138 0 0,-20-30-6003 0 0,-12-17 2031 0 0</inkml:trace>
  <inkml:trace contextRef="#ctx0" brushRef="#br0" timeOffset="10223.906">6764 188 14043 0 0,'0'0'-32'0'0,"0"0"-328"0"0,0 0-552 0 0,0 0-649 0 0,0 0-95 0 0,0 0 120 0 0,0 0 295 0 0,0 0 113 0 0,0 0-784 0 0,0 0-545 0 0,0 0 1209 0 0</inkml:trace>
  <inkml:trace contextRef="#ctx0" brushRef="#br0" timeOffset="10590.522">7342 814 6873 0 0,'0'0'1393'0'0,"0"0"-194"0"0,0 0-171 0 0,0 0-16 0 0,0 0 28 0 0,0 0-5 0 0,0 0-39 0 0,0 0-71 0 0,0 0-129 0 0,11-36-152 0 0,33-111-139 0 0,4-20 698 0 0,0-10-204 0 0,-46 149-872 0 0,-2 27-160 0 0,0 1-89 0 0,4 12-647 0 0,1-1 736 0 0,-2 2 52 0 0,0-1 0 0 0,1 1 0 0 0,1-1 0 0 0,0 0-1 0 0,1 0 1 0 0,0-1 0 0 0,0 0 0 0 0,2 0 0 0 0,-1 0-1 0 0,1-1 1 0 0,1 0 0 0 0,0 0 0 0 0,0-1 0 0 0,1-1-1 0 0,0 1 1 0 0,0-2 0 0 0,1 1 0 0 0,0-1 0 0 0,0-1-1 0 0,1 0 1 0 0,0-1 0 0 0,0 0 0 0 0,4 1-19 0 0,-9-5 174 0 0,1 0 0 0 0,-1-1 0 0 0,0 1 0 0 0,1-1 0 0 0,-1-1 0 0 0,1 1 0 0 0,-1-1 0 0 0,1-1 0 0 0,-1 1 0 0 0,0-1 0 0 0,0-1 1 0 0,0 1-1 0 0,0-1 0 0 0,0 0 0 0 0,-1-1 0 0 0,1 0 0 0 0,-1 0 0 0 0,0 0 0 0 0,0-1 0 0 0,0 1 0 0 0,-1-2 0 0 0,1 1 0 0 0,-1 0 0 0 0,-1-1 0 0 0,3-3-174 0 0,4-7 202 0 0,-1 0 0 0 0,0 0 0 0 0,-2-1-1 0 0,0 0 1 0 0,0-1 0 0 0,-2 0 0 0 0,0 0-1 0 0,-1-1 1 0 0,-1 1 0 0 0,-1-1 0 0 0,0 0 0 0 0,-1 0-202 0 0,7-88-4536 0 0,-3 26-6208 0 0,-4 65 0 0 0</inkml:trace>
  <inkml:trace contextRef="#ctx0" brushRef="#br0" timeOffset="12592.908">2723 3752 5001 0 0,'0'0'712'0'0,"0"0"-137"0"0,0 0-60 0 0,0 0 33 0 0,0 0 27 0 0,0 0-33 0 0,0 0-100 0 0,0 0-71 0 0,0 0-17 0 0,0 0 16 0 0,0 0 41 0 0,3 12-7 0 0,68 187 1719 0 0,-24-60-1301 0 0,-6 2 0 0 0,-3 16-822 0 0,-13 27 1575 0 0,-25-184-1084 0 0,0 0 96 0 0,-1-5 617 0 0,-30-112 160 0 0,10-8-965 0 0,5 0-1 0 0,6-1 0 0 0,6-101-398 0 0,4 192 72 0 0,1-1 0 0 0,3 1 0 0 0,0-1 0 0 0,2 1-1 0 0,2 0 1 0 0,1 1 0 0 0,2 0 0 0 0,1 0 0 0 0,3-1-72 0 0,-15 35-6 0 0,0-1 1 0 0,0 0 0 0 0,0 1-1 0 0,0-1 1 0 0,0 1-1 0 0,0-1 1 0 0,0 0-1 0 0,0 1 1 0 0,1-1-1 0 0,-1 1 1 0 0,0-1-1 0 0,0 0 1 0 0,1 1-1 0 0,-1-1 1 0 0,0 1-1 0 0,1-1 1 0 0,-1 1-1 0 0,1-1 1 0 0,-1 1 0 0 0,0-1-1 0 0,1 1 1 0 0,-1 0-1 0 0,1-1 1 0 0,-1 1-1 0 0,1 0 1 0 0,-1-1-1 0 0,1 1 1 0 0,0 0-1 0 0,-1-1 1 0 0,1 1-1 0 0,-1 0 1 0 0,1 0-1 0 0,0 0 1 0 0,-1 0-1 0 0,1 0 1 0 0,-1 0-1 0 0,1 0 1 0 0,0 0 0 0 0,-1 0-1 0 0,1 0 1 0 0,0 0-1 0 0,-1 0 1 0 0,1 0-1 0 0,-1 0 1 0 0,1 0-1 0 0,0 1 1 0 0,-1-1-1 0 0,1 0 1 0 0,-1 0-1 0 0,1 1 1 0 0,-1-1-1 0 0,1 0 1 0 0,-1 1-1 0 0,1-1 1 0 0,-1 1-1 0 0,1-1 7 0 0,16 36-288 0 0,-14-28 359 0 0,69 270-1513 0 0,-43-228-3303 0 0,5-33-5322 0 0,-26-17 5188 0 0</inkml:trace>
  <inkml:trace contextRef="#ctx0" brushRef="#br0" timeOffset="13279.388">3496 3550 3353 0 0,'0'0'1892'0'0,"0"0"-960"0"0,0 0-153 0 0,0 0 156 0 0,-13 35 179 0 0,-39 115 94 0 0,33-48 602 0 0,19-81-1397 0 0,-1 2 23 0 0,1 1 0 0 0,1-1 0 0 0,0 1 1 0 0,2-1-1 0 0,1 0 0 0 0,3 7-436 0 0,-6-24 52 0 0,0-1 0 0 0,1 0 1 0 0,0 1-1 0 0,0-1 0 0 0,1 0 0 0 0,-1 0 1 0 0,1 0-1 0 0,0-1 0 0 0,0 1 0 0 0,1-1 1 0 0,-1 1-1 0 0,1-1 0 0 0,0 0 0 0 0,0-1 0 0 0,0 1 1 0 0,1-1-1 0 0,-1 1 0 0 0,1-1 0 0 0,0-1 1 0 0,0 1-1 0 0,0-1 0 0 0,0 0 0 0 0,0 0 1 0 0,1 0-1 0 0,-1-1 0 0 0,0 1 0 0 0,1-2 1 0 0,5 2-53 0 0,-4-2 114 0 0,0 0 1 0 0,1 0 0 0 0,-1 0 0 0 0,0-1-1 0 0,0 0 1 0 0,0-1 0 0 0,0 1 0 0 0,0-2-1 0 0,0 1 1 0 0,0 0 0 0 0,-1-1-1 0 0,1-1 1 0 0,-1 1 0 0 0,0-1 0 0 0,0 0-1 0 0,0 0 1 0 0,-1-1 0 0 0,1 1 0 0 0,-1-1-1 0 0,0-1 1 0 0,0 1 0 0 0,-1-1 0 0 0,1 0-1 0 0,0-1-114 0 0,6-12 96 0 0,-1-1 0 0 0,0 0 0 0 0,-1 0-1 0 0,-1-1 1 0 0,-1 0 0 0 0,-1 0-1 0 0,-1-1 1 0 0,-1 0 0 0 0,-1 0 0 0 0,-1 0-1 0 0,-1 0 1 0 0,0 0 0 0 0,-2 0 0 0 0,-1 0-1 0 0,0 0 1 0 0,-2 0 0 0 0,0 0-1 0 0,-2 1 1 0 0,0 0 0 0 0,-1 0 0 0 0,-2 0-1 0 0,-3-6-95 0 0,7 18-102 0 0,0-1 0 0 0,0 1 0 0 0,-1 0 0 0 0,0 1 0 0 0,-1-1 0 0 0,0 1 0 0 0,0 1 0 0 0,-1-1 1 0 0,0 1-1 0 0,0 0 0 0 0,-1 1 0 0 0,1 0 0 0 0,-4-1 102 0 0,9 5-102 0 0,1 1 0 0 0,0 0 0 0 0,-1-1 1 0 0,1 1-1 0 0,-1 0 0 0 0,1 1 1 0 0,-1-1-1 0 0,0 0 0 0 0,1 1 0 0 0,-1 0 1 0 0,0-1-1 0 0,1 1 0 0 0,-1 0 0 0 0,0 0 1 0 0,0 0-1 0 0,1 1 0 0 0,-1-1 1 0 0,0 1-1 0 0,1-1 0 0 0,-1 1 0 0 0,1 0 1 0 0,-1 0-1 0 0,1 0 0 0 0,-1 1 1 0 0,1-1-1 0 0,0 0 0 0 0,0 1 0 0 0,-1 0 1 0 0,0 1 101 0 0,0 0-75 0 0,1 0 1 0 0,0 0-1 0 0,0 0 1 0 0,0 0 0 0 0,1 1-1 0 0,-1-1 1 0 0,1 1-1 0 0,0-1 1 0 0,0 1 0 0 0,0 0-1 0 0,0-1 1 0 0,1 1-1 0 0,-1 0 1 0 0,1-1 0 0 0,0 1-1 0 0,0 0 1 0 0,1 0-1 0 0,-1-1 1 0 0,1 1 0 0 0,-1 0-1 0 0,1-1 1 0 0,0 1-1 0 0,1-1 1 0 0,-1 1 0 0 0,1-1-1 0 0,-1 1 1 0 0,1-1-1 0 0,0 0 1 0 0,0 0 0 0 0,0 0-1 0 0,1 0 1 0 0,-1 0-1 0 0,1 0 1 0 0,0-1 0 0 0,0 1-1 0 0,-1-1 1 0 0,2 0-1 0 0,-1 0 1 0 0,0 0 0 0 0,0 0-1 0 0,1-1 1 0 0,-1 1 0 0 0,0-1-1 0 0,1 0 1 0 0,0 0-1 0 0,-1 0 1 0 0,3 0 74 0 0,6 0 98 0 0,0 0-1 0 0,1-1 1 0 0,-1-1-1 0 0,0 0 1 0 0,0 0 0 0 0,0-2-1 0 0,0 1 1 0 0,0-1-1 0 0,0-1 1 0 0,10-4-98 0 0,-2-1 208 0 0,1-1 1 0 0,-2-1-1 0 0,1 0 1 0 0,-1-2-1 0 0,-1 0 0 0 0,0-1 1 0 0,-1-1-1 0 0,-1 0 0 0 0,0-2 1 0 0,-1 0-1 0 0,-1 0 0 0 0,0-1 1 0 0,1-5-209 0 0,1-3 106 0 0,-2-2 0 0 0,0 1 0 0 0,-2-2 0 0 0,-1 0 0 0 0,-2 0 0 0 0,-1-1 0 0 0,-1 0 0 0 0,-1 0 0 0 0,-1 0 1 0 0,-2-1-1 0 0,-1-15-106 0 0,-2 17-28 0 0,-1 0 1 0 0,-1 0-1 0 0,-1 0 1 0 0,-2 0-1 0 0,-1 0 1 0 0,-1 1-1 0 0,-1 0 1 0 0,-2 0 0 0 0,0 1-1 0 0,-2 0 1 0 0,-1 1-1 0 0,-8-10 28 0 0,-60-66 90 0 0,81 101-97 0 0,-1 0 1 0 0,0 0 0 0 0,0 0-1 0 0,0 0 1 0 0,-1 0-1 0 0,1 1 1 0 0,0-1 0 0 0,0 0-1 0 0,0 1 1 0 0,0-1 0 0 0,-1 0-1 0 0,1 1 1 0 0,0 0 0 0 0,-1-1-1 0 0,1 1 1 0 0,0 0 0 0 0,-1 0-1 0 0,1 0 1 0 0,0 0-1 0 0,-1 0 1 0 0,1 0 0 0 0,0 0-1 0 0,-1 0 1 0 0,1 0 0 0 0,0 1-1 0 0,-1-1 1 0 0,1 0 0 0 0,0 1-1 0 0,-1-1 1 0 0,1 1 0 0 0,0 0-1 0 0,0-1 1 0 0,0 1 0 0 0,0 0-1 0 0,0 0 1 0 0,-1 0-1 0 0,1-1 1 0 0,1 1 0 0 0,-1 0-1 0 0,0 1 1 0 0,0-1 0 0 0,0 0-1 0 0,0 0 1 0 0,1 0 0 0 0,-1 0-1 0 0,0 1 7 0 0,-15 63-421 0 0,17-24 462 0 0,2-1-1 0 0,2 1 0 0 0,1-1 1 0 0,3 0-1 0 0,1 0 1 0 0,9 22-41 0 0,3 16 109 0 0,-1-8 19 0 0,2-1-1 0 0,4-1 0 0 0,3-2 1 0 0,3 0-1 0 0,2-3 1 0 0,3 0-1 0 0,3-3 1 0 0,2-1-1 0 0,31 30-127 0 0,43 21-1098 0 0,-105-105-1015 0 0,-11-5-2002 0 0,-2-1-3629 0 0,-2-2 3814 0 0</inkml:trace>
  <inkml:trace contextRef="#ctx0" brushRef="#br0" timeOffset="13526.897">3629 3358 11394 0 0,'0'0'3266'0'0,"0"0"-2725"0"0,0 0-693 0 0,0 0 164 0 0,0 0 277 0 0,0 0 132 0 0,0 0 15 0 0,0 0-18 0 0,0 0-18 0 0,37-23-19 0 0,121-72-35 0 0,90-37 282 0 0,-27 38-3231 0 0,-108 54-2534 0 0,-1 5-3520 0 0,-84 27 6674 0 0</inkml:trace>
  <inkml:trace contextRef="#ctx0" brushRef="#br0" timeOffset="14155.908">4739 2938 4449 0 0,'0'0'2010'0'0,"0"0"-185"0"0,0 0-174 0 0,0 0-138 0 0,0 0-200 0 0,-23 32-235 0 0,-72 102-218 0 0,42-38 380 0 0,48-87-1125 0 0,0 1 0 0 0,0 0 0 0 0,1 1 0 0 0,0-1-1 0 0,1 1 1 0 0,0 0 0 0 0,1-1 0 0 0,0 1-1 0 0,1 0 1 0 0,0 0 0 0 0,1 1 0 0 0,0-1 0 0 0,0 0-1 0 0,2 5-114 0 0,0-13 33 0 0,1 0 0 0 0,-1 0 0 0 0,1-1 0 0 0,-1 0 0 0 0,1 1 0 0 0,0-1 0 0 0,0 0 0 0 0,0 0 0 0 0,0-1 0 0 0,0 1-1 0 0,0-1 1 0 0,1 1 0 0 0,-1-1 0 0 0,1 0 0 0 0,-1 0 0 0 0,0 0 0 0 0,1-1 0 0 0,0 1 0 0 0,-1-1 0 0 0,1 0 0 0 0,-1 0-1 0 0,1 0 1 0 0,-1-1 0 0 0,1 1 0 0 0,-1-1 0 0 0,1 0 0 0 0,-1 0 0 0 0,1 0 0 0 0,-1 0 0 0 0,0 0 0 0 0,0-1 0 0 0,0 0-1 0 0,1 1 1 0 0,-1-2-33 0 0,11-11 96 0 0,0-2-1 0 0,0 1 0 0 0,-2-2 1 0 0,0 0-1 0 0,-1 0 0 0 0,-1-1 1 0 0,0 0-1 0 0,-2-1 0 0 0,0 0 1 0 0,4-17-96 0 0,12-23 31 0 0,40-68-125 0 0,-64 126 75 0 0,0 1-1 0 0,0-1 0 0 0,0 1 1 0 0,0-1-1 0 0,0 1 0 0 0,1-1 1 0 0,-1 1-1 0 0,0-1 0 0 0,0 1 1 0 0,0-1-1 0 0,1 1 1 0 0,-1-1-1 0 0,0 1 0 0 0,0 0 1 0 0,1-1-1 0 0,-1 1 0 0 0,1 0 1 0 0,-1-1-1 0 0,0 1 0 0 0,1 0 1 0 0,-1-1-1 0 0,1 1 1 0 0,-1 0-1 0 0,0 0 0 0 0,1-1 1 0 0,-1 1-1 0 0,1 0 0 0 0,-1 0 1 0 0,1 0-1 0 0,-1 0 0 0 0,1 0 1 0 0,-1 0-1 0 0,1 0 1 0 0,-1 0-1 0 0,1 0 0 0 0,-1 0 1 0 0,1 0-1 0 0,-1 0 0 0 0,1 0 1 0 0,-1 0-1 0 0,1 0 0 0 0,-1 0 1 0 0,1 0-1 0 0,-1 1 1 0 0,1-1-1 0 0,-1 0 0 0 0,0 0 1 0 0,1 1-1 0 0,-1-1 0 0 0,1 0 1 0 0,-1 1-1 0 0,0-1 0 0 0,1 0 1 0 0,-1 1-1 0 0,0-1 1 0 0,1 0-1 0 0,-1 1 0 0 0,0-1 1 0 0,0 1-1 0 0,1-1 0 0 0,-1 1 20 0 0,13 35-492 0 0,-10-25 565 0 0,-1-1-75 0 0,1 1 0 0 0,0-1 1 0 0,0-1-1 0 0,1 1 1 0 0,0 0-1 0 0,0-1 0 0 0,1 0 1 0 0,1 0-1 0 0,-1 0 1 0 0,2-1-1 0 0,-1 1 0 0 0,1-2 1 0 0,0 1-1 0 0,1-1 1 0 0,-1 0-1 0 0,1 0 0 0 0,1-1 1 0 0,0 0-1 0 0,-1-1 1 0 0,2 0-1 0 0,-1 0 1 0 0,0-1-1 0 0,1 0 0 0 0,0-1 1 0 0,0 0-1 0 0,9 2 2 0 0,-6-7 97 0 0,1 0-1 0 0,-1-1 0 0 0,0-1 1 0 0,0 0-1 0 0,0 0 0 0 0,-1-2 1 0 0,1 1-1 0 0,-1-1 0 0 0,-1-1 1 0 0,1 0-1 0 0,-1-1 1 0 0,0 0-1 0 0,-1-1 0 0 0,0 0 1 0 0,0-1-1 0 0,-1 0 0 0 0,0 0 1 0 0,-1-1-1 0 0,0 0 0 0 0,-1-1 1 0 0,5-8-97 0 0,0 4 106 0 0,15-23 130 0 0,-2-2-1 0 0,-1-1 1 0 0,-3-1-1 0 0,-1-1 1 0 0,-3 0-1 0 0,-1-1 1 0 0,-2-1-1 0 0,4-30-235 0 0,-9 37-54 0 0,-2-1-1 0 0,-1 0 1 0 0,-2-1-1 0 0,-2 0 0 0 0,-1 1 1 0 0,-3-1-1 0 0,-1 1 1 0 0,-2-1-1 0 0,-1 1 0 0 0,-3 0 1 0 0,-1 1-1 0 0,-1 0 1 0 0,-3 1-1 0 0,-1 0 0 0 0,-4-3 56 0 0,18 36-9 0 0,-1 1 1 0 0,0-1 0 0 0,0 1 0 0 0,0 0 0 0 0,0 0 0 0 0,0 0 0 0 0,-1 0 0 0 0,0 0-1 0 0,0 1 1 0 0,0-1 0 0 0,0 1 0 0 0,-1 0 0 0 0,1-1 0 0 0,-1 2 0 0 0,0-1 0 0 0,0 0 0 0 0,0 1-1 0 0,0 0 1 0 0,0 0 0 0 0,0 0 0 0 0,-1 0 0 0 0,1 1 0 0 0,-1-1 0 0 0,1 1 0 0 0,-1 0 0 0 0,1 1-1 0 0,-1-1 1 0 0,0 1 0 0 0,1 0 0 0 0,-1 0 7 0 0,0 3-52 0 0,0 0-1 0 0,0 0 0 0 0,1 1 1 0 0,-1-1-1 0 0,1 1 1 0 0,0 0-1 0 0,0 0 1 0 0,0 1-1 0 0,1-1 1 0 0,-1 1-1 0 0,1-1 1 0 0,0 1-1 0 0,1 0 0 0 0,-1 1 1 0 0,1-1-1 0 0,0 0 1 0 0,0 1-1 0 0,1-1 1 0 0,-1 1-1 0 0,0 4 53 0 0,-2 13 8 0 0,1 0-1 0 0,1 0 1 0 0,0 0-1 0 0,2 0 0 0 0,1 1 1 0 0,0-1-1 0 0,4 10-7 0 0,1-8 73 0 0,1-1-1 0 0,1 0 1 0 0,1 0 0 0 0,1-1-1 0 0,1 0 1 0 0,1 0 0 0 0,2-1-1 0 0,0-1 1 0 0,1-1-1 0 0,0 0 1 0 0,17 15-73 0 0,4 1 141 0 0,1-1 0 0 0,1-2 0 0 0,2-2 0 0 0,2-2 0 0 0,27 14-141 0 0,22 18 65 0 0,-17 3-101 0 0,-64-33-393 0 0,-10-30 292 0 0,0-1-39 0 0,-64-2-7529 0 0,24-7-1251 0 0,28 5 4946 0 0</inkml:trace>
  <inkml:trace contextRef="#ctx0" brushRef="#br0" timeOffset="14404.693">5120 2699 11690 0 0,'0'0'1115'0'0,"0"0"-74"0"0,0 0 50 0 0,0 0 130 0 0,0 0 13 0 0,0 0-133 0 0,0 0-127 0 0,0 0-77 0 0,0 0-91 0 0,0 0-111 0 0,0 0-119 0 0,33-21-109 0 0,102-64-65 0 0,-39 43 282 0 0,22 6-578 0 0,1 4-1 0 0,107-13-105 0 0,-118 32-2048 0 0,-72 12-1829 0 0,-1 0-4594 0 0,-30 1-1338 0 0</inkml:trace>
  <inkml:trace contextRef="#ctx0" brushRef="#br0" timeOffset="14645.314">6191 2438 16892 0 0,'0'0'706'0'0,"0"0"-416"0"0,0 0-145 0 0,0 0 14 0 0,0 0 20 0 0,0 0-10 0 0,0 0-41 0 0,0 0-45 0 0,0 0-46 0 0,0 0-80 0 0,0 0-77 0 0,0 0-106 0 0,9 19-137 0 0,26 60-219 0 0,-35-80 490 0 0,1 1-1 0 0,-1 0 0 0 0,0-1 0 0 0,1 1 0 0 0,-1-1 1 0 0,0 1-1 0 0,1 0 0 0 0,-1-1 0 0 0,1 1 0 0 0,-1 0 1 0 0,1-1-1 0 0,-1 1 0 0 0,1 0 0 0 0,-1 0 0 0 0,1 0 1 0 0,-1-1-1 0 0,1 1 0 0 0,-1 0 0 0 0,1 0 0 0 0,-1 0 0 0 0,1 0 1 0 0,-1 0-1 0 0,1 0 0 0 0,0 0 0 0 0,-1 0 0 0 0,1 0 1 0 0,-1 0-1 0 0,1 0 0 0 0,-1 1 0 0 0,1-1 0 0 0,-1 0 1 0 0,1 0-1 0 0,-1 0 0 0 0,1 1 0 0 0,-1-1 0 0 0,1 0 1 0 0,-1 0-1 0 0,1 1 0 0 0,-1-1 0 0 0,0 1 0 0 0,1-1 1 0 0,-1 0-1 0 0,0 1 0 0 0,1-1 0 0 0,-1 1 0 0 0,0-1 1 0 0,1 1-1 0 0,-1-1 0 0 0,0 1 0 0 0,0-1 0 0 0,0 1 0 0 0,1-1 1 0 0,-1 1-1 0 0,0-1 0 0 0,0 1 0 0 0,0 0 93 0 0,2-10-5328 0 0,-1 2-1601 0 0</inkml:trace>
  <inkml:trace contextRef="#ctx0" brushRef="#br0" timeOffset="14792.293">6079 2084 3841 0 0,'0'0'3201'0'0,"0"0"-737"0"0,0 0-448 0 0,0 0-527 0 0,0 0-617 0 0,0 0-480 0 0,0 0-416 0 0,0 0-280 0 0,0 0-336 0 0,0 0-256 0 0,0 0-273 0 0,0 0-391 0 0,0 0-552 0 0,-13-118-633 0 0,24 126-272 0 0,-5-5 1209 0 0</inkml:trace>
  <inkml:trace contextRef="#ctx0" brushRef="#br0" timeOffset="15046.927">6333 2121 880 0 0,'0'0'2766'0'0,"0"0"-139"0"0,0 0-51 0 0,0 0-153 0 0,0 0-444 0 0,0 0-540 0 0,0 0-448 0 0,0 0-334 0 0,0 0-175 0 0,0 0-104 0 0,0 0-78 0 0,0 0-58 0 0,4 33-53 0 0,10 103-61 0 0,3-74-8 0 0,-11-55-98 0 0,-3-3 48 0 0,0 1 0 0 0,1-1 0 0 0,0 0 0 0 0,-1-1 0 0 0,1 1 0 0 0,0-1 0 0 0,1 1 0 0 0,-1-1 0 0 0,1 0 0 0 0,-1-1 0 0 0,1 1 0 0 0,0-1 0 0 0,0 0 0 0 0,0 0 0 0 0,0-1 0 0 0,0 1 0 0 0,1-1 1 0 0,-1 0-1 0 0,0-1 0 0 0,1 1 0 0 0,-1-1 0 0 0,0 0 0 0 0,1 0 0 0 0,-1-1 0 0 0,0 0 0 0 0,1 0 0 0 0,-1 0 0 0 0,0 0 0 0 0,0-1 0 0 0,0 0 0 0 0,0 0 0 0 0,0 0 0 0 0,0-1 0 0 0,-1 1 0 0 0,1-1 0 0 0,2-3-70 0 0,2-3 220 0 0,0-1 0 0 0,-1-1 0 0 0,0 1 0 0 0,-1-1-1 0 0,0-1 1 0 0,-1 1 0 0 0,0-1 0 0 0,-1 0-1 0 0,0 0 1 0 0,-1-1 0 0 0,0 1 0 0 0,-1-1 0 0 0,0 0-1 0 0,-1 0 1 0 0,-1 0 0 0 0,0 0 0 0 0,-1 0-1 0 0,0-1 1 0 0,-1 1 0 0 0,-2-9-220 0 0,2 17-7 0 0,0-1 1 0 0,-1 1-1 0 0,0 0 0 0 0,0 0 1 0 0,0 0-1 0 0,-1 0 0 0 0,1 0 1 0 0,-1 0-1 0 0,0 1 0 0 0,0-1 0 0 0,-1 1 1 0 0,0 0-1 0 0,1 0 0 0 0,-1 0 1 0 0,-1 0-1 0 0,1 1 0 0 0,0 0 1 0 0,-1 0-1 0 0,0 0 0 0 0,0 0 1 0 0,0 1-1 0 0,0 0 0 0 0,0 0 1 0 0,0 0-1 0 0,-3 0 7 0 0,1 0-256 0 0,1 0 1 0 0,-1 1-1 0 0,0-1 1 0 0,0 2 0 0 0,0-1-1 0 0,0 1 1 0 0,0 0-1 0 0,0 0 1 0 0,0 1-1 0 0,0 0 1 0 0,0 0-1 0 0,-7 3 256 0 0,5 1-894 0 0,1 1-1 0 0,-1 0 0 0 0,1 1 1 0 0,1 0-1 0 0,-1 0 0 0 0,1 0 1 0 0,0 1-1 0 0,1 0 0 0 0,0 1 1 0 0,0-1-1 0 0,1 1 1 0 0,0 0-1 0 0,-3 7 895 0 0,-4 9-4669 0 0,3-9-915 0 0</inkml:trace>
  <inkml:trace contextRef="#ctx0" brushRef="#br0" timeOffset="15390.981">6729 2228 3633 0 0,'0'0'3199'0'0,"0"0"-409"0"0,0 0-217 0 0,0 0-249 0 0,0 0-373 0 0,0 0-353 0 0,0 0-243 0 0,0 0-158 0 0,0 0-183 0 0,0 0-207 0 0,0 0-208 0 0,0 0-177 0 0,0 0-135 0 0,14-35-96 0 0,43-106-61 0 0,-14 22 132 0 0,-6 36-222 0 0,-35 82-78 0 0,-1 1 0 0 0,1-1 0 0 0,0 1 0 0 0,-1-1-1 0 0,1 1 1 0 0,0 0 0 0 0,-1-1 0 0 0,1 1 0 0 0,0 0 0 0 0,-1 0 0 0 0,1 0 0 0 0,0 1 0 0 0,-1-1 0 0 0,1 0 0 0 0,0 1 0 0 0,-1-1 0 0 0,1 1-1 0 0,0-1 1 0 0,-1 1 0 0 0,1 0 0 0 0,-1 0 0 0 0,0-1 0 0 0,1 1 0 0 0,-1 0 0 0 0,1 1 0 0 0,-1-1 0 0 0,0 0 0 0 0,0 0 0 0 0,0 0-1 0 0,0 1 1 0 0,0-1 0 0 0,0 0 0 0 0,0 1 0 0 0,0-1 0 0 0,0 1 0 0 0,-1-1 0 0 0,1 1 0 0 0,0 0 0 0 0,-1-1 0 0 0,0 1 0 0 0,1 0-1 0 0,-1-1 1 0 0,0 1 0 0 0,0 0 0 0 0,0-1 0 0 0,0 1 38 0 0,8 11-15 0 0,-7-10 32 0 0,1 0 1 0 0,0 0-1 0 0,0-1 1 0 0,0 1-1 0 0,0-1 1 0 0,1 1-1 0 0,-1-1 1 0 0,1 0-1 0 0,-1 0 0 0 0,1 0 1 0 0,0 0-1 0 0,0-1 1 0 0,0 1-1 0 0,0-1 1 0 0,0 1-1 0 0,0-1 1 0 0,0 0-1 0 0,0 0 1 0 0,1-1-1 0 0,-1 1 0 0 0,0-1 1 0 0,1 1-1 0 0,-1-1 1 0 0,0 0-1 0 0,1-1 1 0 0,-1 1-1 0 0,0 0 1 0 0,1-1-1 0 0,-1 0 1 0 0,0 1-1 0 0,0-1 1 0 0,0-1-1 0 0,0 1 0 0 0,1 0 1 0 0,0-2-18 0 0,92-74 1573 0 0,31-95-1046 0 0,-82 115-2439 0 0,-27 40-2792 0 0,1 3-5665 0 0,-13 13 2038 0 0</inkml:trace>
  <inkml:trace contextRef="#ctx0" brushRef="#br0" timeOffset="15978.081">7510 1466 3081 0 0,'0'0'5813'0'0,"0"0"-2815"0"0,0 0-1038 0 0,0 0-309 0 0,0 0-398 0 0,0 0-337 0 0,0 0-221 0 0,0 0-135 0 0,0 0-94 0 0,0 0-105 0 0,0 0-109 0 0,0 0-86 0 0,0 0-55 0 0,-31 30-52 0 0,-94 94-34 0 0,79-58-6 0 0,44-55-27 0 0,1-9-12 0 0,-1 0 0 0 0,1 0 1 0 0,0 0-1 0 0,0 1 1 0 0,0-1-1 0 0,0 0 0 0 0,1 1 1 0 0,-1-1-1 0 0,1 0 1 0 0,-1 1-1 0 0,1-1 0 0 0,0 1 1 0 0,0-1-1 0 0,0 1 0 0 0,0-1 1 0 0,0 0-1 0 0,1 1 1 0 0,-1-1-1 0 0,1 1 0 0 0,-1-1 1 0 0,1 0-1 0 0,0 1 1 0 0,0-1-1 0 0,0 0 0 0 0,0 0 1 0 0,0 0-1 0 0,1 0 0 0 0,-1 0 1 0 0,1 0-1 0 0,-1 0 1 0 0,1 0-1 0 0,0 0 0 0 0,0-1 1 0 0,0 1-1 0 0,0-1 1 0 0,0 1-1 0 0,0-1 0 0 0,0 0 1 0 0,0 0-1 0 0,0 0 0 0 0,1 0 21 0 0,2-1 23 0 0,0 0 1 0 0,-1 0-1 0 0,1-1 1 0 0,-1 0-1 0 0,1 0 1 0 0,0 0-1 0 0,-1 0 1 0 0,0-1 0 0 0,1 0-1 0 0,-1 0 1 0 0,0 0-1 0 0,0 0 1 0 0,0-1-1 0 0,0 0 1 0 0,-1 1-1 0 0,1-1 1 0 0,-1-1-25 0 0,248-252 1322 0 0,-201 222-1330 0 0,-24 82-74 0 0,-25-43 76 0 0,0 0 1 0 0,1 0-1 0 0,0 0 0 0 0,0 0 0 0 0,0 0 0 0 0,1-1 0 0 0,-1 1 1 0 0,1-1-1 0 0,0 1 0 0 0,0-1 0 0 0,1 0 0 0 0,0 0 0 0 0,-1-1 1 0 0,1 1-1 0 0,0-1 0 0 0,0 0 0 0 0,1 0 0 0 0,-1 0 0 0 0,1 0 1 0 0,0-1-1 0 0,-1 0 0 0 0,1 0 0 0 0,0 0 0 0 0,0-1 0 0 0,0 1 1 0 0,1-1-1 0 0,-1 0 0 0 0,0-1 0 0 0,0 1 0 0 0,1-1 0 0 0,-1 0 1 0 0,1 0 4 0 0,16-3 72 0 0,0-1 0 0 0,-1-1-1 0 0,1-1 1 0 0,-1 0 0 0 0,0-2-1 0 0,-1-1 1 0 0,0 0-1 0 0,0-1 1 0 0,-1-1 0 0 0,0-1-1 0 0,-1-1 1 0 0,-1 0-1 0 0,0-2 1 0 0,-1 0 0 0 0,0 0-1 0 0,-1-2 1 0 0,3-5-71 0 0,-7 9 98 0 0,0-1 0 0 0,-1 0 0 0 0,0-1 0 0 0,-1 0-1 0 0,-1-1 1 0 0,-1 0 0 0 0,0 0 0 0 0,-1 0 0 0 0,-1-1 0 0 0,0 0 0 0 0,-1 0 0 0 0,-1-1 0 0 0,-1 1 0 0 0,0 0 0 0 0,-1-1 0 0 0,-2-8-98 0 0,3 9-211 0 0,0 0 1 0 0,-2 0-1 0 0,0-1 0 0 0,-1 1 1 0 0,-1 0-1 0 0,0 0 1 0 0,-2 0-1 0 0,0 0 0 0 0,0 0 1 0 0,-2 1-1 0 0,0 0 1 0 0,-1 0-1 0 0,-1 0 0 0 0,0 1 1 0 0,-1 0-1 0 0,0 1 1 0 0,-1 0-1 0 0,-1 0 1 0 0,0 1-1 0 0,-1 1 0 0 0,-1 0 1 0 0,-9-8 210 0 0,17 17-55 0 0,-1 1 0 0 0,1-1 0 0 0,0 1 0 0 0,-1 0 0 0 0,1 0 0 0 0,-1 0 0 0 0,0 1 0 0 0,0 0 0 0 0,0 0 0 0 0,1 0 0 0 0,-1 1 0 0 0,0 0 0 0 0,0 0 0 0 0,0 1 0 0 0,0-1 0 0 0,0 1 0 0 0,0 1 0 0 0,1-1 0 0 0,-1 1 0 0 0,1 0 0 0 0,-1 0 0 0 0,1 0 0 0 0,-1 1 0 0 0,1 0 0 0 0,0 0 0 0 0,0 1 0 0 0,1-1 0 0 0,-1 1 0 0 0,1 0 0 0 0,0 0 0 0 0,-1 0 0 0 0,2 1 0 0 0,-1-1 0 0 0,1 1 0 0 0,-1 0 0 0 0,1 0 0 0 0,1 0 0 0 0,-1 1 0 0 0,1-1 0 0 0,0 1 0 0 0,0-1 0 0 0,-1 6 55 0 0,0 12 152 0 0,2-1 0 0 0,0 1 0 0 0,2-1 1 0 0,0 1-1 0 0,2-1 0 0 0,0 0 0 0 0,1 1 0 0 0,1-2 0 0 0,2 1 1 0 0,0-1-1 0 0,1 0 0 0 0,1 0 0 0 0,1-1 0 0 0,1 0 0 0 0,0-1 1 0 0,2 0-1 0 0,0-1 0 0 0,1 0 0 0 0,1-1 0 0 0,12 11-152 0 0,12 13 190 0 0,2-1-1 0 0,2-2 0 0 0,1-2 1 0 0,1-3-1 0 0,3-1 1 0 0,0-2-1 0 0,39 17-189 0 0,104 43-3724 0 0,-144-72-205 0 0,-16-6-1645 0 0,-7-1-2429 0 0</inkml:trace>
  <inkml:trace contextRef="#ctx0" brushRef="#br0" timeOffset="17705.186">3123 5416 0 0 0,'0'0'324'0'0,"0"0"524"0"0,0 0 256 0 0,0 0 103 0 0,0 0-13 0 0,0 0-64 0 0,5-33-73 0 0,18-106-87 0 0,1 69 703 0 0,-23 66-1555 0 0,0 1-1 0 0,0-1 0 0 0,0 0 0 0 0,1 1 0 0 0,-1-1 0 0 0,1 1 1 0 0,0 0-1 0 0,0 0 0 0 0,0 0 0 0 0,1 0 0 0 0,-1 0 1 0 0,1 0-1 0 0,0 0 0 0 0,-1 1 0 0 0,1-1 0 0 0,0 1 0 0 0,1 0 1 0 0,-1 0-1 0 0,0 0 0 0 0,0 0 0 0 0,1 1 0 0 0,-1 0 1 0 0,1-1-1 0 0,0 1 0 0 0,-1 0 0 0 0,1 0 0 0 0,0 1 0 0 0,0-1 1 0 0,-1 1-1 0 0,1 0 0 0 0,0 0 0 0 0,0 0 0 0 0,-1 1 1 0 0,1-1-1 0 0,0 1 0 0 0,0 0 0 0 0,-1 0 0 0 0,4 1-117 0 0,6 12 218 0 0,-1 1 0 0 0,-1 0 0 0 0,-1 1 0 0 0,0 0 0 0 0,-1 1 0 0 0,0 0-1 0 0,-2 0 1 0 0,0 1 0 0 0,-1 0 0 0 0,0 0 0 0 0,-1 4-218 0 0,17 55 315 0 0,-3 2-1 0 0,-3 0 1 0 0,-4 1 0 0 0,-4 0 0 0 0,-3 1-1 0 0,-5 59-314 0 0,-2-106 736 0 0,0-26 205 0 0,1-24-429 0 0,8-78-557 0 0,5 0 1 0 0,3 1 0 0 0,4 1 0 0 0,5 1-1 0 0,21-54 45 0 0,-11 32-73 0 0,25-72 124 0 0,-58 185-56 0 0,0 0 0 0 0,-1 0 1 0 0,1 0-1 0 0,0 0 1 0 0,-1 0-1 0 0,1 0 1 0 0,0 0-1 0 0,-1 0 0 0 0,1 1 1 0 0,0-1-1 0 0,-1 0 1 0 0,1 0-1 0 0,0 1 1 0 0,-1-1-1 0 0,1 0 0 0 0,-1 1 1 0 0,1-1-1 0 0,0 0 1 0 0,-1 1-1 0 0,1-1 0 0 0,-1 1 1 0 0,1-1-1 0 0,-1 1 1 0 0,0-1-1 0 0,1 1 1 0 0,-1-1-1 0 0,1 1 0 0 0,-1 0 1 0 0,0-1-1 0 0,0 1 1 0 0,1 0-1 0 0,-1-1 1 0 0,0 1-1 0 0,0 0 0 0 0,0-1 1 0 0,0 1-1 0 0,1 0 1 0 0,-1-1-1 0 0,0 1 0 0 0,0 0 1 0 0,0-1-1 0 0,-1 1 1 0 0,1 0-1 0 0,0-1 1 0 0,0 1-1 0 0,0 0 0 0 0,0-1 1 0 0,-1 1-1 0 0,1 0 1 0 0,0-1 4 0 0,0 2 7 0 0,81 340 667 0 0,-81-341-671 0 0,0 0 1 0 0,0 0-1 0 0,1 1 1 0 0,-1-1-1 0 0,0 0 0 0 0,1 0 1 0 0,-1 1-1 0 0,1-1 1 0 0,-1 0-1 0 0,1 0 1 0 0,0 0-1 0 0,-1 0 1 0 0,1 0-1 0 0,0 0 1 0 0,0 0-1 0 0,0 0 0 0 0,0 0 1 0 0,0 0-1 0 0,0 0 1 0 0,0 0-1 0 0,0-1 1 0 0,0 1-1 0 0,0 0 1 0 0,0-1-1 0 0,0 1 1 0 0,0-1-1 0 0,1 0 0 0 0,-1 1 1 0 0,0-1-1 0 0,0 0 1 0 0,1 1-1 0 0,-1-1 1 0 0,0 0-1 0 0,1 0 1 0 0,-1 0-1 0 0,0 0 1 0 0,0 0-1 0 0,1-1 0 0 0,-1 1 1 0 0,0 0-1 0 0,0-1 1 0 0,1 1-1 0 0,-1-1 1 0 0,0 1-1 0 0,0-1 1 0 0,0 1-1 0 0,0-1 0 0 0,1 0 1 0 0,-1 1-1 0 0,0-1 1 0 0,0 0-1 0 0,-1 0 1 0 0,1 0-1 0 0,0 0 1 0 0,0 0-1 0 0,0-1-3 0 0,16-28 124 0 0,-1 0 0 0 0,-2-1 0 0 0,-1-1 0 0 0,8-33-124 0 0,3-3 84 0 0,4-7-119 0 0,4 1 0 0 0,3 2 0 0 0,22-31 35 0 0,-54 98-28 0 0,0-1 1 0 0,0 1 0 0 0,0 0-1 0 0,1 0 1 0 0,0 0-1 0 0,0 0 1 0 0,0 1-1 0 0,0-1 1 0 0,1 1-1 0 0,0 0 1 0 0,0 1 0 0 0,0-1-1 0 0,0 1 1 0 0,0 0-1 0 0,1 0 1 0 0,-1 0-1 0 0,1 1 1 0 0,0 0-1 0 0,1 0 28 0 0,-4 4 3 0 0,1 1-1 0 0,-1 0 0 0 0,1 0 0 0 0,-1 0 0 0 0,0 0 0 0 0,0 0 1 0 0,0 0-1 0 0,-1 1 0 0 0,1-1 0 0 0,-1 1 0 0 0,0 0 1 0 0,0 0-1 0 0,0 0 0 0 0,-1 0 0 0 0,1 0 0 0 0,-1 0 0 0 0,0 1 1 0 0,0-1-1 0 0,0 4-2 0 0,27 128 305 0 0,-22-100-263 0 0,0-1 1 0 0,2-1-1 0 0,2 1 1 0 0,1-2-1 0 0,12 24-42 0 0,-20-50-142 0 0,0 0-1 0 0,1 0 1 0 0,1-1 0 0 0,-1 0-1 0 0,1 0 1 0 0,0 0-1 0 0,0 0 1 0 0,0-1-1 0 0,1 0 1 0 0,0 0 0 0 0,0 0-1 0 0,1-1 1 0 0,4 3 142 0 0,-9-6-457 0 0,1 0 0 0 0,0 0 0 0 0,0 0 0 0 0,0 0-1 0 0,0-1 1 0 0,-1 1 0 0 0,1-1 0 0 0,0 0 0 0 0,0 0 0 0 0,0 0 0 0 0,0 0 0 0 0,0 0 0 0 0,0 0 0 0 0,0-1 0 0 0,0 0 0 0 0,0 0 0 0 0,-1 1 0 0 0,1-2 0 0 0,0 1-1 0 0,0 0 1 0 0,-1 0 0 0 0,1-1 0 0 0,0 0 457 0 0,12-7-4863 0 0,-3 2 743 0 0</inkml:trace>
  <inkml:trace contextRef="#ctx0" brushRef="#br0" timeOffset="18429.884">4617 4706 5105 0 0,'0'0'2367'0'0,"0"0"-1513"0"0,0 0-366 0 0,0 0 139 0 0,0 0 169 0 0,-8 35 108 0 0,-23 111 12 0 0,24-43 646 0 0,7-95-1467 0 0,0 1 0 0 0,1 0 0 0 0,0-1 0 0 0,1 1 0 0 0,-1-1 0 0 0,2 1 0 0 0,-1-1 0 0 0,1 0-1 0 0,1 0 1 0 0,-1 0 0 0 0,1 0 0 0 0,1-1 0 0 0,-1 0 0 0 0,1 1 0 0 0,1-2 0 0 0,-1 1 0 0 0,1-1 0 0 0,0 1 0 0 0,1-2 0 0 0,-1 1 0 0 0,1-1 0 0 0,0 0 0 0 0,0 0 0 0 0,1-1 0 0 0,0 0 0 0 0,0 0 0 0 0,0-1 0 0 0,0 0 0 0 0,0 0 0 0 0,2-1-95 0 0,-1-1 123 0 0,1-2 1 0 0,-1 1-1 0 0,0-1 1 0 0,0-1-1 0 0,0 0 1 0 0,0 0 0 0 0,0 0-1 0 0,0-1 1 0 0,0-1-1 0 0,-1 0 1 0 0,1 0-1 0 0,-1 0 1 0 0,0-1 0 0 0,0 0-1 0 0,-1-1 1 0 0,0 0-1 0 0,0 0 1 0 0,0 0 0 0 0,-1-1-1 0 0,1 0 1 0 0,-2 0-1 0 0,1-1 1 0 0,-1 1-1 0 0,2-5-123 0 0,0 0 124 0 0,0-1-1 0 0,-1 0 0 0 0,0 0 0 0 0,-1 0 1 0 0,0-1-1 0 0,-1 1 0 0 0,-1-1 0 0 0,0 0 0 0 0,-1-1 1 0 0,-1 1-1 0 0,0 0 0 0 0,0-1 0 0 0,-2 1 1 0 0,0 0-1 0 0,-2-13-123 0 0,-2 14-22 0 0,0 0 1 0 0,-1 0-1 0 0,-1 0 1 0 0,1 1-1 0 0,-2 0 0 0 0,0 0 1 0 0,0 1-1 0 0,-1 0 1 0 0,-1 1-1 0 0,0 0 0 0 0,0 0 1 0 0,-1 1-1 0 0,0 0 1 0 0,0 1-1 0 0,-1 0 0 0 0,0 1 1 0 0,-1 1-1 0 0,1 0 1 0 0,-1 0-1 0 0,-1 1 0 0 0,-12-3 22 0 0,24 7-61 0 0,0 0 0 0 0,0 0 0 0 0,0 0-1 0 0,0 0 1 0 0,-1 0 0 0 0,1 0-1 0 0,0 0 1 0 0,0 1 0 0 0,-1-1 0 0 0,1 1-1 0 0,-1 0 1 0 0,1 0 0 0 0,0 0-1 0 0,-1 0 1 0 0,1 0 0 0 0,-1 0-1 0 0,1 1 1 0 0,0-1 0 0 0,-1 1 0 0 0,1-1-1 0 0,0 1 1 0 0,0 0 0 0 0,-1 0-1 0 0,1 0 1 0 0,0 0 0 0 0,0 0 0 0 0,0 1-1 0 0,0-1 1 0 0,0 1 0 0 0,1-1-1 0 0,-1 1 1 0 0,0 0 0 0 0,1 0-1 0 0,-1 0 1 0 0,1-1 0 0 0,-1 1 0 0 0,1 1-1 0 0,0-1 1 0 0,0 0 0 0 0,0 0-1 0 0,0 0 1 0 0,1 1 0 0 0,-1-1 0 0 0,0 0-1 0 0,1 1 1 0 0,0-1 0 0 0,-1 0-1 0 0,1 1 1 0 0,0-1 0 0 0,0 3 61 0 0,3-1-2 0 0,1 0 0 0 0,-1 0 0 0 0,1 0 0 0 0,-1 0 0 0 0,1-1 0 0 0,0 1 0 0 0,1-1 0 0 0,-1 0 0 0 0,1 0 0 0 0,-1-1 0 0 0,1 1 0 0 0,0-1 0 0 0,0 0 0 0 0,0 0 1 0 0,0-1-1 0 0,0 0 0 0 0,0 1 0 0 0,0-2 0 0 0,0 1 0 0 0,1 0 0 0 0,-1-1 0 0 0,0 0 0 0 0,1-1 0 0 0,-1 1 0 0 0,0-1 0 0 0,0 0 0 0 0,5-1 2 0 0,9 1 69 0 0,-6 1 49 0 0,1-1 0 0 0,0 0 0 0 0,-1-1 0 0 0,1-1 0 0 0,-1 0 0 0 0,0-1 0 0 0,0 0 0 0 0,0-1-1 0 0,-1-1 1 0 0,0 0 0 0 0,12-7-118 0 0,1-5 185 0 0,-1-1 0 0 0,-1-2-1 0 0,0 0 1 0 0,-2-1-1 0 0,0-1 1 0 0,-2-1-1 0 0,0-1 1 0 0,-2 0 0 0 0,-1-2-1 0 0,11-23-184 0 0,-9 16 84 0 0,-1-1 0 0 0,-2 0 0 0 0,-2-2 0 0 0,-1 1 0 0 0,-2-1 0 0 0,-1-1-1 0 0,-2 0 1 0 0,-2 0 0 0 0,-1-1 0 0 0,-2 1 0 0 0,-2-1 0 0 0,-2-8-84 0 0,-1 16-155 0 0,-1 1 0 0 0,-1 0 0 0 0,-2 0-1 0 0,-1 1 1 0 0,-1 0 0 0 0,-2 0 0 0 0,-1 1 0 0 0,-1 0 0 0 0,-15-23 155 0 0,26 46-29 0 0,-1-1 1 0 0,1 1-1 0 0,-1-1 1 0 0,0 1-1 0 0,-1 0 0 0 0,1 0 1 0 0,-1 0-1 0 0,0 1 1 0 0,0-1-1 0 0,0 1 1 0 0,-1 0-1 0 0,0 0 1 0 0,1 1-1 0 0,-1-1 1 0 0,-1 1-1 0 0,1 0 1 0 0,0 0-1 0 0,-1 1 0 0 0,0 0 1 0 0,1 0-1 0 0,-1 0 1 0 0,0 0-1 0 0,0 1 1 0 0,0 0-1 0 0,-4 0 29 0 0,6 4-74 0 0,-1 0-1 0 0,1 1 1 0 0,0-1 0 0 0,0 1-1 0 0,0 0 1 0 0,1 0 0 0 0,-1 0-1 0 0,1 0 1 0 0,0 1-1 0 0,0-1 1 0 0,1 1 0 0 0,-1 0-1 0 0,1 0 1 0 0,0 0 0 0 0,0 0-1 0 0,1 0 1 0 0,-1 0-1 0 0,1 1 75 0 0,1-5-2 0 0,-7 31 33 0 0,1 0 1 0 0,2 0-1 0 0,1 1 1 0 0,2-1-1 0 0,1 1 1 0 0,1-1-1 0 0,2 1 1 0 0,1-1-1 0 0,2 0 1 0 0,1-1-1 0 0,1 1 1 0 0,2-1-1 0 0,5 8-31 0 0,1 5 107 0 0,2-2 1 0 0,2 0-1 0 0,2-1 0 0 0,1-1 0 0 0,3-1 1 0 0,0-2-1 0 0,3 0 0 0 0,1-2 1 0 0,27 24-108 0 0,140 157 454 0 0,-190-208-555 0 0,0 0-1 0 0,-1 1 1 0 0,0-1-1 0 0,-1 1 0 0 0,0 0 1 0 0,0 1-1 0 0,-1-1 1 0 0,0 1-1 0 0,-1 0 1 0 0,0 0-1 0 0,0 0 0 0 0,0 10 102 0 0,-24-26-6137 0 0,5-5-1533 0 0,11 6 2388 0 0</inkml:trace>
  <inkml:trace contextRef="#ctx0" brushRef="#br0" timeOffset="18707.975">4726 4304 14171 0 0,'0'0'840'0'0,"0"0"-378"0"0,0 0-166 0 0,0 0 128 0 0,0 0 199 0 0,0 0 119 0 0,0 0 36 0 0,0 0 13 0 0,0 0-24 0 0,38-15-43 0 0,122-50-63 0 0,16-14 944 0 0,292-152-73 0 0,-241 87-3168 0 0,-203 130-1243 0 0,-7 10-6883 0 0,-15 4-377 0 0</inkml:trace>
  <inkml:trace contextRef="#ctx0" brushRef="#br0" timeOffset="18890.526">5991 3980 3769 0 0,'0'0'788'0'0,"0"0"-413"0"0,0 0-137 0 0,0 0 87 0 0,0 0 157 0 0,6 32 136 0 0,20 97 54 0 0,-1-61 429 0 0,30-6-735 0 0,-2-39-6922 0 0,-49-20 4378 0 0</inkml:trace>
  <inkml:trace contextRef="#ctx0" brushRef="#br0" timeOffset="19076.623">5845 3649 15091 0 0,'0'0'1913'0'0,"0"0"-609"0"0,0 0-480 0 0,0 0-200 0 0,0 0-280 0 0,0 0-248 0 0,0 0-208 0 0,0 0-248 0 0,0 0-112 0 0,0 0-72 0 0,0 0-40 0 0,0 0-72 0 0,0 0-400 0 0,0 0-913 0 0,28-26-1176 0 0,-11 34-1440 0 0,-5-5-2128 0 0</inkml:trace>
  <inkml:trace contextRef="#ctx0" brushRef="#br0" timeOffset="19393.697">6302 3572 7378 0 0,'0'0'3667'0'0,"0"0"-1643"0"0,0 0-751 0 0,0 0-208 0 0,0 0-218 0 0,0 0-284 0 0,0 0-204 0 0,0 0-94 0 0,0 0-57 0 0,0 0-24 0 0,0 0-21 0 0,0 0-42 0 0,-8 32-39 0 0,-25 104-32 0 0,17 12 5 0 0,16-142-15 0 0,1 1 0 0 0,0-1 0 0 0,0 0 0 0 0,1 0 0 0 0,0-1 0 0 0,0 1 0 0 0,0 0 0 0 0,1 0 0 0 0,-1-1 0 0 0,1 0 0 0 0,1 1 0 0 0,-1-1 0 0 0,1 0 0 0 0,0-1 0 0 0,0 1 0 0 0,0-1 0 0 0,1 1 0 0 0,-1-1 0 0 0,1-1 0 0 0,0 1 0 0 0,0-1 0 0 0,1 0 0 0 0,-1 0 0 0 0,1 0 0 0 0,-1-1 0 0 0,1 0 0 0 0,0 0 0 0 0,0 0 0 0 0,0-1 0 0 0,0 1 0 0 0,0-2 0 0 0,0 1 0 0 0,0-1 0 0 0,0 0 0 0 0,0 0 0 0 0,1 0 0 0 0,-1-1 0 0 0,0 0 0 0 0,0 0 0 0 0,0-1 0 0 0,0 0 0 0 0,-1 0 0 0 0,1 0 0 0 0,0-1 0 0 0,-1 1 0 0 0,1-1 0 0 0,-1-1 0 0 0,0 1 0 0 0,1-2-40 0 0,3-2 249 0 0,0-1-1 0 0,-1 0 1 0 0,1-1 0 0 0,-2 0-1 0 0,1 0 1 0 0,-2-1-1 0 0,1 0 1 0 0,-1 0-1 0 0,0 0 1 0 0,-1-1 0 0 0,-1 0-1 0 0,1 0 1 0 0,-2 0-1 0 0,0-1 1 0 0,0 1-1 0 0,-1-1 1 0 0,0 1 0 0 0,0-10-249 0 0,-1 10 26 0 0,0 1 1 0 0,0-1-1 0 0,-1 0 1 0 0,-1 1 0 0 0,1-1-1 0 0,-2 0 1 0 0,0 1 0 0 0,0 0-1 0 0,0-1 1 0 0,-2 1-1 0 0,1 0 1 0 0,-1 0 0 0 0,-1 0-1 0 0,0 1 1 0 0,0 0-1 0 0,0 0 1 0 0,-2 0 0 0 0,1 0-1 0 0,-1 1 1 0 0,0 0-1 0 0,0 1 1 0 0,-4-3-27 0 0,3 4-281 0 0,1 1 0 0 0,-1 1 0 0 0,-1-1-1 0 0,1 1 1 0 0,-1 1 0 0 0,1-1 0 0 0,-1 1 0 0 0,0 1-1 0 0,0 0 1 0 0,-10-1 281 0 0,-49 21-7130 0 0,53-7 1297 0 0,7-3-3716 0 0</inkml:trace>
  <inkml:trace contextRef="#ctx0" brushRef="#br0" timeOffset="19808.958">6828 3730 4897 0 0,'0'0'2983'0'0,"0"0"-1057"0"0,0 0-88 0 0,0 0 181 0 0,0 0-101 0 0,0 0-317 0 0,0 0-271 0 0,0 0-191 0 0,0 0-195 0 0,0 0-184 0 0,0 0-125 0 0,0 0-123 0 0,0 0-89 0 0,15-35-62 0 0,44-111-69 0 0,-6-26 423 0 0,13-9-612 0 0,-66 180-122 0 0,1 0 1 0 0,-1 1-1 0 0,0-1 0 0 0,0 0 1 0 0,0 1-1 0 0,1-1 1 0 0,-1 1-1 0 0,0-1 0 0 0,1 1 1 0 0,-1-1-1 0 0,1 1 0 0 0,-1-1 1 0 0,0 1-1 0 0,1-1 1 0 0,-1 1-1 0 0,1-1 0 0 0,-1 1 1 0 0,1 0-1 0 0,-1-1 1 0 0,1 1-1 0 0,0 0 0 0 0,-1-1 1 0 0,1 1-1 0 0,-1 0 0 0 0,1 0 1 0 0,0 0-1 0 0,-1-1 1 0 0,1 1-1 0 0,0 0 0 0 0,-1 0 1 0 0,1 0-1 0 0,0 0 0 0 0,-1 0 1 0 0,1 0-1 0 0,-1 0 1 0 0,1 0-1 0 0,0 1 0 0 0,-1-1 1 0 0,1 0-1 0 0,0 0 1 0 0,-1 0-1 0 0,1 1 0 0 0,-1-1 1 0 0,1 0-1 0 0,-1 1 0 0 0,1-1 1 0 0,-1 1-1 0 0,1-1 1 0 0,-1 0-1 0 0,1 1 0 0 0,-1-1 1 0 0,1 1-1 0 0,-1-1 0 0 0,0 1 1 0 0,1-1-1 0 0,-1 1 1 0 0,0 0-1 0 0,1 0 19 0 0,23 41-653 0 0,-20-32 699 0 0,-2-4-49 0 0,0 1 1 0 0,1 0-1 0 0,0-1 0 0 0,0 1 1 0 0,1-1-1 0 0,0 0 1 0 0,0 0-1 0 0,0-1 0 0 0,1 1 1 0 0,0-1-1 0 0,0 0 1 0 0,0 0-1 0 0,0-1 0 0 0,1 1 1 0 0,0-1-1 0 0,0 0 1 0 0,0-1-1 0 0,0 1 0 0 0,1-1 1 0 0,-1-1-1 0 0,1 1 0 0 0,6 1 4 0 0,-6-3 102 0 0,0-1 0 0 0,1 1 0 0 0,-1-1 1 0 0,0 0-1 0 0,1-1 0 0 0,-1 0 1 0 0,0 0-1 0 0,0 0 0 0 0,1-1 0 0 0,-1 0 1 0 0,0 0-1 0 0,-1-1 0 0 0,1 0 1 0 0,0 0-1 0 0,-1-1 0 0 0,0 0 0 0 0,1 0 1 0 0,-2 0-1 0 0,1-1 0 0 0,2-2-103 0 0,24-25 441 0 0,-2-2 0 0 0,-1-1 0 0 0,-2-1 0 0 0,-1-1 0 0 0,-2-2-1 0 0,-2 0 1 0 0,6-17-441 0 0,-11 21 84 0 0,-1 0 0 0 0,-3-2-1 0 0,0 0 1 0 0,3-24-84 0 0,0-83-2845 0 0,-15 129 1819 0 0,-2-21-6491 0 0,-2 20-4552 0 0</inkml:trace>
  <inkml:trace contextRef="#ctx0" brushRef="#br0" timeOffset="21076.94">5967 3973 0 0 0,'0'0'743'0'0,"0"0"8"0"0,0 0-91 0 0,0 0-117 0 0,0 0-55 0 0,0 0 16 0 0,0 0 123 0 0,5-6 158 0 0,16-16 139 0 0,-16 17 11 0 0,-5 5-89 0 0,0 0-129 0 0,2 23 2979 0 0,26 50 96 0 0,-4-7-2506 0 0,23 97-891 0 0,-32-94-294 0 0,-14-68-193 0 0,1-1-1 0 0,-1 0 1 0 0,0 0-1 0 0,0 0 1 0 0,0 0-1 0 0,0 0 0 0 0,0-1 1 0 0,0 1-1 0 0,0 0 1 0 0,0 0-1 0 0,0-1 1 0 0,0 1-1 0 0,0-1 1 0 0,0 1-1 0 0,0-1 1 0 0,0 1-1 0 0,0-1 1 0 0,0 1-1 0 0,0-1 1 0 0,-1 0-1 0 0,1 0 1 0 0,0 1-1 0 0,0-1 1 0 0,-1 0-1 0 0,1 0 0 0 0,0 0 1 0 0,-1 0-1 0 0,1 0 1 0 0,-1 0-1 0 0,1 0 1 0 0,-1 0-1 0 0,0 0 1 0 0,1 0-1 0 0,-1 0 1 0 0,0 0-1 0 0,0 0 1 0 0,0 0 92 0 0,7-13-3025 0 0,1-2-3818 0 0,-6 9 2341 0 0</inkml:trace>
  <inkml:trace contextRef="#ctx0" brushRef="#br0" timeOffset="21909.724">5878 3550 0 0 0,'0'0'700'0'0,"0"0"270"0"0,0 0 51 0 0,0 0-47 0 0,0 0-117 0 0,0 0-83 0 0,0 0-26 0 0,-9 9 3281 0 0,4-4 6730 0 0,-1-16-7767 0 0,7 2-3064 0 0,-2 9 101 0 0,1 0 0 0 0,0 0 0 0 0,0 0-1 0 0,0 1 1 0 0,-1-1 0 0 0,1 0 0 0 0,0 0 0 0 0,0 0 0 0 0,0 0 0 0 0,-1 0-1 0 0,1 0 1 0 0,0 0 0 0 0,0 0 0 0 0,-1 0 0 0 0,1 0 0 0 0,0 0 0 0 0,0 0-1 0 0,-1 0 1 0 0,1 0 0 0 0,0 0 0 0 0,0 0 0 0 0,0 0 0 0 0,-1 0 0 0 0,1 0-1 0 0,0-1 1 0 0,0 1 0 0 0,-1 0 0 0 0,1 0 0 0 0,0 0 0 0 0,0 0 0 0 0,0 0-1 0 0,0 0 1 0 0,-1-1 0 0 0,1 1 0 0 0,0 0 0 0 0,0 0 0 0 0,0 0-1 0 0,0-1 1 0 0,0 1-29 0 0,-20 36 72 0 0,20-35-118 0 0,0-1-48 0 0,0 0-66 0 0,0 0-70 0 0,12-4-2062 0 0,3-8-403 0 0,-5 2-5053 0 0,-7 3-3344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6985 0 0,'0'0'1105'0'0,"0"0"-25"0"0,0 0 320 0 0,0 0 302 0 0,0 0 32 0 0,0 0-233 0 0,0 0-300 0 0,33 1-207 0 0,106 4-137 0 0,293-19 2026 0 0,-326 7-3014 0 0,-10 1-2986 0 0,-33 5-5322 0 0,-43 1-1316 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42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783 131 0 0 0,'0'0'1372'0'0,"0"0"113"0"0,0 0 0 0 0,0 0-143 0 0,0 0-210 0 0,0 0-197 0 0,0 0-152 0 0,0 0-76 0 0,4-2-25 0 0,-1 1-939 0 0,9-5 2008 0 0,-24 8 474 0 0,-175 42-1533 0 0,-29 4 528 0 0,63-15 1382 0 0,153-31-2597 0 0,-1-1 1 0 0,1 0 0 0 0,0 1-1 0 0,0-1 1 0 0,-1 0-1 0 0,1 0 1 0 0,0 1-1 0 0,0-1 1 0 0,0 0 0 0 0,0 1-1 0 0,1-1 1 0 0,-1 0-1 0 0,0 1 1 0 0,1-1-1 0 0,-1 0 1 0 0,0 0 0 0 0,1 0-1 0 0,-1 1 1 0 0,1-1-1 0 0,0 0 1 0 0,-1 0 0 0 0,1 0-1 0 0,0 0 1 0 0,0 0-1 0 0,0 0 1 0 0,0 0-1 0 0,0 0 1 0 0,0 0 0 0 0,0 0-1 0 0,0-1 1 0 0,0 1-1 0 0,0 0 1 0 0,0-1-1 0 0,0 1 1 0 0,0-1 0 0 0,1 1-1 0 0,-1-1 1 0 0,0 1-1 0 0,1-1-5 0 0,17 12 66 0 0,1-1 0 0 0,1 0 0 0 0,-1-2 1 0 0,2 0-1 0 0,-1-2 0 0 0,1 0 0 0 0,0-1 0 0 0,1-2 0 0 0,-1 0 0 0 0,1-1 0 0 0,1-1-66 0 0,105 12 279 0 0,-128-14-270 0 0,1 0-1 0 0,-1 0 1 0 0,1-1 0 0 0,-1 1 0 0 0,0 0 0 0 0,1 0-1 0 0,-1 0 1 0 0,1 1 0 0 0,-1-1 0 0 0,1 0 0 0 0,-1 0-1 0 0,0 1 1 0 0,1-1 0 0 0,-1 1 0 0 0,0-1 0 0 0,1 1-1 0 0,-1 0 1 0 0,0 0 0 0 0,0-1 0 0 0,0 1 0 0 0,1 0-1 0 0,-1 0 1 0 0,0 0 0 0 0,0 0 0 0 0,0 0 0 0 0,-1 0-1 0 0,1 1 1 0 0,0-1 0 0 0,0 0 0 0 0,-1 0 0 0 0,1 1-1 0 0,0-1 1 0 0,-1 0 0 0 0,1 1 0 0 0,-1-1-1 0 0,0 0 1 0 0,1 1 0 0 0,-1-1 0 0 0,0 1 0 0 0,0-1-1 0 0,0 0 1 0 0,0 1 0 0 0,0-1 0 0 0,0 1 0 0 0,0-1-1 0 0,-1 1 1 0 0,1-1 0 0 0,0 0 0 0 0,-1 1 0 0 0,1-1-1 0 0,-1 0 1 0 0,0 1-9 0 0,-22 20 67 0 0,0 0-1 0 0,-2-2 0 0 0,-1 0 1 0 0,0-2-1 0 0,-10 4-66 0 0,-5 5-20 0 0,-404 234-209 0 0,443-260 227 0 0,0-1 1 0 0,0 1-1 0 0,0 0 1 0 0,0 0-1 0 0,0 0 1 0 0,0 0-1 0 0,0 0 1 0 0,1 1-1 0 0,-1-1 1 0 0,0 0-1 0 0,1 1 0 0 0,-1-1 1 0 0,1 1-1 0 0,0 0 1 0 0,-1-1-1 0 0,1 1 1 0 0,0 0-1 0 0,0 0 1 0 0,0 0-1 0 0,0 0 1 0 0,0 0-1 0 0,1 0 0 0 0,-1 0 1 0 0,1 0-1 0 0,-1 0 1 0 0,1 0-1 0 0,0 1 1 0 0,-1-1-1 0 0,1 0 1 0 0,0 0-1 0 0,1 0 1 0 0,-1 0-1 0 0,0 1 1 0 0,1-1-1 0 0,-1 0 0 0 0,1 0 1 0 0,-1 0-1 0 0,1 0 1 0 0,0 0-1 0 0,0 0 1 0 0,0 0-1 0 0,0 0 1 0 0,0-1-1 0 0,1 1 1 0 0,-1 0-1 0 0,0-1 0 0 0,1 1 1 0 0,0-1-1 0 0,-1 1 1 0 0,1-1-1 0 0,0 0 1 0 0,-1 1-1 0 0,1-1 1 0 0,0 0-1 0 0,0 0 1 0 0,0 0-1 0 0,0-1 1 0 0,0 1 1 0 0,21 4 123 0 0,1-1 1 0 0,-1-1 0 0 0,1-1 0 0 0,-1-1 0 0 0,1-1 0 0 0,-1-1-1 0 0,9-2-123 0 0,210-58 521 0 0,-236 60-520 0 0,84-33-520 0 0,-39 15-2255 0 0,-19 4-4065 0 0,-21 10 2722 0 0,-1 1-2852 0 0</inkml:trace>
  <inkml:trace contextRef="#ctx0" brushRef="#br0" timeOffset="687.27">826 956 4833 0 0,'0'0'2187'0'0,"0"0"-991"0"0,0 0-98 0 0,0 0 330 0 0,0 0 273 0 0,0 0-2 0 0,0 0-275 0 0,0 0-346 0 0,0 0-290 0 0,0 0-213 0 0,0 0-131 0 0,27-32-72 0 0,90-101-63 0 0,13-23 811 0 0,-95 114-967 0 0,2 2-1 0 0,2 1 1 0 0,2 2 0 0 0,1 1-1 0 0,12-5-152 0 0,3 11-148 0 0,-47 79-188 0 0,-13-13 380 0 0,-1-1-1 0 0,-1 0 1 0 0,-2 0-1 0 0,-1 0 1 0 0,-4 5-44 0 0,4-11 3 0 0,5-21 2 0 0,1 0-1 0 0,0 1 1 0 0,1-1-1 0 0,0 0 1 0 0,0 1-1 0 0,1-1 1 0 0,0 0-1 0 0,1 1 0 0 0,-1-1 1 0 0,1 0-1 0 0,1 1 1 0 0,1 2-5 0 0,-1-10 13 0 0,0 1 1 0 0,0 0 0 0 0,0-1-1 0 0,0 0 1 0 0,0 1 0 0 0,0-1 0 0 0,1 0-1 0 0,-1 0 1 0 0,0 0 0 0 0,1-1-1 0 0,-1 1 1 0 0,1 0 0 0 0,-1-1-1 0 0,1 0 1 0 0,-1 0 0 0 0,1 0-1 0 0,-1 0 1 0 0,1 0 0 0 0,0 0-1 0 0,-1 0 1 0 0,1-1 0 0 0,-1 1-1 0 0,1-1 1 0 0,-1 0 0 0 0,0 0-1 0 0,1 0 1 0 0,-1 0 0 0 0,0 0-1 0 0,0 0 1 0 0,1-1 0 0 0,-1 1-1 0 0,0-1 1 0 0,0 1 0 0 0,-1-1-1 0 0,1 0 1 0 0,0 0 0 0 0,-1 0 0 0 0,1 0-1 0 0,0 0-13 0 0,85-89 139 0 0,-3-4-1 0 0,9-20-138 0 0,5-6 53 0 0,-67 87-199 0 0,-33 60 13 0 0,-34 77 314 0 0,26-78-141 0 0,1 0 0 0 0,0 1 0 0 0,2 0 0 0 0,1 0 0 0 0,2 1 0 0 0,0 0 0 0 0,1 7-40 0 0,15 60 67 0 0,5-55 282 0 0,-6-17-2899 0 0,-3 1-8740 0 0,-8-20 2863 0 0</inkml:trace>
  <inkml:trace contextRef="#ctx0" brushRef="#br0" timeOffset="938.378">2059 901 7210 0 0,'0'0'2860'0'0,"0"0"-1677"0"0,0 0-337 0 0,0 0 347 0 0,0 0 314 0 0,0 0 72 0 0,0 0-172 0 0,0 0-288 0 0,0 0-296 0 0,0 0-239 0 0,0 0-205 0 0,0 0-123 0 0,0 0-75 0 0,-8 26-66 0 0,-24 80-30 0 0,26-85-2025 0 0,12-42-65 0 0,3-7-1949 0 0,-2 1-3359 0 0,-1 16 1198 0 0</inkml:trace>
  <inkml:trace contextRef="#ctx0" brushRef="#br0" timeOffset="1096.998">2096 451 12491 0 0,'0'0'1280'0'0,"0"0"-328"0"0,0 0-226 0 0,0 0-17 0 0,0 0 9 0 0,0 0-49 0 0,0 0-111 0 0,0 0-161 0 0,0 0-141 0 0,0 0-101 0 0,0 0-73 0 0,0 0-34 0 0,0 0-57 0 0,-7 22-76 0 0,-18 69-117 0 0,17-51-1105 0 0,12-36-3817 0 0,-2-2 888 0 0,-1 1-3842 0 0</inkml:trace>
  <inkml:trace contextRef="#ctx0" brushRef="#br0" timeOffset="1614.319">2388 716 9890 0 0,'0'0'2506'0'0,"0"0"-1278"0"0,0 0-565 0 0,0 0-31 0 0,0 0 102 0 0,0 0 85 0 0,0 0-15 0 0,0 0-95 0 0,0 0-154 0 0,0 0-178 0 0,0 0-135 0 0,0 0-81 0 0,0 21-37 0 0,-3 99 42 0 0,-14 68 99 0 0,38-312 3265 0 0,-1 65-3334 0 0,2 1 1 0 0,3 1-1 0 0,2 1 0 0 0,2 1 1 0 0,13-14-197 0 0,-36 59-6 0 0,0 1 1 0 0,0 0-1 0 0,1 1 1 0 0,1-1-1 0 0,-1 1 1 0 0,2 1-1 0 0,-1-1 1 0 0,1 1 0 0 0,0 1-1 0 0,0 0 1 0 0,0 0-1 0 0,4-1 6 0 0,-12 7-17 0 0,0-1 1 0 0,0 1-1 0 0,1-1 0 0 0,-1 1 0 0 0,0-1 1 0 0,0 1-1 0 0,1 0 0 0 0,-1-1 0 0 0,0 1 0 0 0,1 0 1 0 0,-1 0-1 0 0,0 0 0 0 0,0 0 0 0 0,1 0 0 0 0,-1 0 1 0 0,0 1-1 0 0,1-1 0 0 0,-1 0 0 0 0,0 1 1 0 0,0-1-1 0 0,0 1 0 0 0,1-1 0 0 0,-1 1 0 0 0,0-1 1 0 0,0 1-1 0 0,0 0 0 0 0,0 0 0 0 0,0-1 1 0 0,0 1-1 0 0,0 0 0 0 0,0 0 0 0 0,0 0 0 0 0,-1 0 1 0 0,1 0-1 0 0,0 0 0 0 0,0 0 0 0 0,-1 1 1 0 0,1-1-1 0 0,-1 0 0 0 0,1 0 0 0 0,-1 0 0 0 0,0 1 1 0 0,1-1-1 0 0,-1 1 17 0 0,2 63-1910 0 0,-2-57 1299 0 0,-6 25-2555 0 0,1-4-6443 0 0,5-21 1322 0 0</inkml:trace>
  <inkml:trace contextRef="#ctx0" brushRef="#br0" timeOffset="1863.819">2847 963 14907 0 0,'0'0'1817'0'0,"0"0"-912"0"0,0 0-246 0 0,0 0 129 0 0,0 0 6 0 0,0 0-158 0 0,0 0-204 0 0,0 0-193 0 0,0 0-121 0 0,0 0-43 0 0,0 0-24 0 0,0 0-39 0 0,0 0-36 0 0,-3 20-72 0 0,-9 58-118 0 0,14-58-1997 0 0,16-27-9353 0 0,-14 3 4240 0 0</inkml:trace>
  <inkml:trace contextRef="#ctx0" brushRef="#br0" timeOffset="2112.803">3024 492 13931 0 0,'0'0'1332'0'0,"0"0"-274"0"0,0 0-66 0 0,0 0 42 0 0,0 0-60 0 0,0 0-185 0 0,0 0-229 0 0,0 0-223 0 0,0 0-170 0 0,0 0-95 0 0,0 0-47 0 0,0 0-29 0 0,0 0-21 0 0,-12 16-59 0 0,-36 51-100 0 0,47-67 151 0 0,1 0 0 0 0,-1 0 1 0 0,1 1-1 0 0,-1-1 0 0 0,1 0 1 0 0,-1 0-1 0 0,1 0 0 0 0,0 0 0 0 0,-1 0 1 0 0,1 1-1 0 0,-1-1 0 0 0,1 0 1 0 0,-1 0-1 0 0,1 1 0 0 0,0-1 0 0 0,-1 0 1 0 0,1 1-1 0 0,0-1 0 0 0,-1 0 0 0 0,1 1 1 0 0,0-1-1 0 0,0 1 0 0 0,-1-1 1 0 0,1 0-1 0 0,0 1 0 0 0,0-1 0 0 0,0 1 1 0 0,-1-1-1 0 0,1 1 0 0 0,0-1 1 0 0,0 1-1 0 0,0-1 0 0 0,0 1 0 0 0,0-1 1 0 0,0 1-1 0 0,0-1 0 0 0,0 1 1 0 0,0-1-1 0 0,0 0 0 0 0,0 1 0 0 0,0-1 1 0 0,1 1-1 0 0,-1-1 0 0 0,0 1 1 0 0,0-1-1 0 0,0 1 0 0 0,1-1 0 0 0,-1 0 1 0 0,0 1-1 0 0,0-1 0 0 0,1 1 1 0 0,-1-1-1 0 0,0 0 0 0 0,1 1 0 0 0,-1-1 1 0 0,0 0-1 0 0,1 1 0 0 0,-1-1 1 0 0,1 0-1 0 0,-1 0 0 0 0,1 0 0 0 0,-1 1 1 0 0,0-1-1 0 0,1 0 0 0 0,-1 0 1 0 0,1 0-1 0 0,-1 0 0 0 0,1 0 0 0 0,-1 0 1 0 0,1 0 32 0 0,8-1-4071 0 0,-6 0-174 0 0,2 1-6123 0 0</inkml:trace>
  <inkml:trace contextRef="#ctx0" brushRef="#br0" timeOffset="2533.377">2773 21 4553 0 0,'0'0'2351'0'0,"0"0"-949"0"0,0 0-243 0 0,0 0 221 0 0,0 0 99 0 0,0 0-141 0 0,0 0-214 0 0,0 0-199 0 0,0 0-160 0 0,0 0-108 0 0,36-3-85 0 0,110-10-64 0 0,31 10 1434 0 0,-172 3-1887 0 0,-1 0-37 0 0,0-1 0 0 0,0 1 0 0 0,0 0 0 0 0,0 0 0 0 0,0 0 0 0 0,0 1 0 0 0,0-1 0 0 0,0 1 0 0 0,0 0 0 0 0,0 0 0 0 0,-1 1 0 0 0,1-1 0 0 0,0 1 0 0 0,-1 0 0 0 0,1 0 0 0 0,-1 0 0 0 0,3 2-18 0 0,-6-2 24 0 0,1 0-1 0 0,-2 1 0 0 0,1-1 0 0 0,0 0 0 0 0,0 0 1 0 0,-1 0-1 0 0,1 0 0 0 0,-1 1 0 0 0,1-1 0 0 0,-1 0 1 0 0,0 0-1 0 0,0 0 0 0 0,0 0 0 0 0,0 0 0 0 0,0-1 1 0 0,-1 1-1 0 0,1 0 0 0 0,-1 0 0 0 0,1-1 0 0 0,-1 1 1 0 0,1-1-1 0 0,-1 1 0 0 0,0-1 0 0 0,0 0 0 0 0,0 0-22 0 0,-29 24 166 0 0,23-19-141 0 0,0-1 0 0 0,1 1 0 0 0,0 0 0 0 0,0 0 0 0 0,0 1 0 0 0,1 0 0 0 0,0 0 0 0 0,0 0 0 0 0,1 1 0 0 0,0 0 0 0 0,-2 5-26 0 0,6-11 1 0 0,1 0 0 0 0,-1 0 0 0 0,1 0 0 0 0,-1 0 0 0 0,1 0 0 0 0,0 0 0 0 0,0 0 0 0 0,0 0 0 0 0,1 0 0 0 0,-1 0 0 0 0,0 0 1 0 0,1 0-1 0 0,-1 0 0 0 0,1 0 0 0 0,-1 0 0 0 0,1 0 0 0 0,0 0 0 0 0,0 0 0 0 0,0 0 0 0 0,0 0 0 0 0,0-1 0 0 0,1 1 0 0 0,-1-1 0 0 0,0 1 0 0 0,1-1 0 0 0,-1 1 0 0 0,1-1 0 0 0,0 0 0 0 0,-1 1 0 0 0,1-1 0 0 0,0 0 0 0 0,0 0 0 0 0,0 0 1 0 0,0-1-1 0 0,0 1 0 0 0,1 0-1 0 0,78 19-22 0 0,-80-20 18 0 0,77 4-1141 0 0,-44-4-1958 0 0,0 0-4818 0 0,-20 0-1472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49.3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365 339 456 0 0,'0'0'1239'0'0,"0"0"-642"0"0,0 0-246 0 0,0 0 80 0 0,0 0 180 0 0,0 0 161 0 0,0 0 92 0 0,0 0 2 0 0,0 0-80 0 0,0 0-105 0 0,0 0-83 0 0,14-7-68 0 0,24-12-237 0 0,-9 5 3349 0 0,-107 62-489 0 0,-174 59-2203 0 0,136-64-153 0 0,194-39-1182 0 0,228-14 923 0 0,-304 9-526 0 0,0 1-1 0 0,0 0 0 0 0,-1 0 0 0 0,1 0 0 0 0,0 0 0 0 0,0 1 0 0 0,-1-1 1 0 0,1 0-1 0 0,0 1 0 0 0,-1-1 0 0 0,1 1 0 0 0,0-1 0 0 0,-1 1 0 0 0,1 0 1 0 0,-1 0-1 0 0,1 0 0 0 0,-1 0 0 0 0,0 0 0 0 0,1 0 0 0 0,-1 0 0 0 0,0 0 1 0 0,0 0-1 0 0,1 1 0 0 0,-1-1 0 0 0,0 1 0 0 0,0-1 0 0 0,-1 0 0 0 0,1 1 1 0 0,0 0-1 0 0,0-1 0 0 0,-1 1 0 0 0,1-1 0 0 0,-1 1 0 0 0,1 0 1 0 0,-1-1-1 0 0,0 1 0 0 0,0 0 0 0 0,0 0 0 0 0,0-1 0 0 0,0 1 0 0 0,0 0 1 0 0,0 0-1 0 0,0-1 0 0 0,-1 1 0 0 0,1 0 0 0 0,-1-1 0 0 0,1 1 0 0 0,-1-1 1 0 0,1 1-1 0 0,-1 0 0 0 0,0-1 0 0 0,0 1 0 0 0,0-1 0 0 0,0 0 0 0 0,0 1 1 0 0,0-1-1 0 0,0 0 0 0 0,-1 0 0 0 0,1 1-11 0 0,-23 24 173 0 0,-1-1-1 0 0,-1-1 1 0 0,-1-1-1 0 0,-1-1 1 0 0,-24 14-173 0 0,-26 21 244 0 0,69-51-224 0 0,3-3-18 0 0,0 1 0 0 0,0-1 1 0 0,1 1-1 0 0,-1 0 0 0 0,1 1 0 0 0,0-1 0 0 0,0 1 0 0 0,0 0 0 0 0,0 0 0 0 0,1 0 0 0 0,0 1 0 0 0,0 0 0 0 0,1 0 0 0 0,-1 0 0 0 0,1 0 0 0 0,1 0 0 0 0,-1 0 0 0 0,1 1 0 0 0,0 0 1 0 0,1-1-1 0 0,-1 1 0 0 0,1 0 0 0 0,1 0 0 0 0,-1-1 0 0 0,1 6-2 0 0,5-5-18 0 0,-1 0 0 0 0,1-1 1 0 0,1 0-1 0 0,-1 0 0 0 0,1 0 1 0 0,0-1-1 0 0,0 1 0 0 0,1-1 1 0 0,0-1-1 0 0,0 0 0 0 0,0 0 0 0 0,0 0 1 0 0,1 0-1 0 0,-1-1 0 0 0,1-1 1 0 0,0 1-1 0 0,0-1 0 0 0,0-1 1 0 0,0 1-1 0 0,0-1 0 0 0,0-1 0 0 0,3 1 18 0 0,83-8-3825 0 0,-52-37-7836 0 0,-37 32 7930 0 0</inkml:trace>
  <inkml:trace contextRef="#ctx0" brushRef="#br0" timeOffset="253.38">199 0 9450 0 0,'0'0'2639'0'0,"0"0"-1731"0"0,0 0-804 0 0,0 0-137 0 0,0 0 208 0 0,0 0 369 0 0,0 0 376 0 0,0 0 160 0 0,0 0-37 0 0,0 0-157 0 0,7 38-186 0 0,18 121-165 0 0,8 47 406 0 0,14 242-478 0 0,-38-370-565 0 0,23 175-2216 0 0,-20-205-566 0 0,1-19-4129 0 0,-8-21-1025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57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91 600 10674 0 0,'0'0'1203'0'0,"0"0"-329"0"0,0 0-147 0 0,0 0 25 0 0,0 0-4 0 0,0 0-124 0 0,0 0-155 0 0,0 0-156 0 0,0 0-115 0 0,0 0-50 0 0,-14 33-49 0 0,-45 103-35 0 0,43-70 39 0 0,18-58-78 0 0,1-2 63 0 0,-1 0 0 0 0,1 0 0 0 0,0 0-1 0 0,1-1 1 0 0,-1 1 0 0 0,1-1 0 0 0,0 1 0 0 0,1-1 0 0 0,-1-1 0 0 0,1 1-1 0 0,0-1 1 0 0,0 1 0 0 0,0-1 0 0 0,1-1 0 0 0,-1 1 0 0 0,1-1 0 0 0,0 0-1 0 0,0 0 1 0 0,0-1 0 0 0,1 0 0 0 0,-1 0 0 0 0,0 0 0 0 0,1-1 0 0 0,-1 0-1 0 0,1 0 1 0 0,0 0 0 0 0,-1-1 0 0 0,1 0 0 0 0,-1-1 0 0 0,1 1 0 0 0,0-1-1 0 0,-1 0 1 0 0,5-2-88 0 0,-5 2 33 0 0,-1 0-1 0 0,0 0 0 0 0,0-1 1 0 0,1 0-1 0 0,-1 0 0 0 0,-1 0 0 0 0,1 0 1 0 0,0-1-1 0 0,0 0 0 0 0,-1 0 1 0 0,0 0-1 0 0,1 0 0 0 0,-1-1 1 0 0,0 0-1 0 0,-1 1 0 0 0,1-2 1 0 0,-1 1-1 0 0,0 0 0 0 0,0-1 1 0 0,0 1-1 0 0,0-1 0 0 0,-1 0 1 0 0,0 0-1 0 0,0 0 0 0 0,0 0 1 0 0,-1 0-1 0 0,1 0 0 0 0,-1 0 1 0 0,-1-1-1 0 0,1 1 0 0 0,-1-1 0 0 0,0 1 1 0 0,0 0-1 0 0,0-1 0 0 0,-1 1 1 0 0,1 0-1 0 0,-2-1 0 0 0,1 1 1 0 0,0 0-1 0 0,-1 0 0 0 0,0 0 1 0 0,0 0-1 0 0,-1 0 0 0 0,1 0 1 0 0,-1 1-1 0 0,0-1 0 0 0,-3-3-32 0 0,-7-10-398 0 0,0 1-1 0 0,-1 0 1 0 0,-1 1-1 0 0,0 0 1 0 0,-2 1 0 0 0,1 1-1 0 0,-2 1 1 0 0,0 0-1 0 0,0 1 1 0 0,-1 1-1 0 0,-1 1 1 0 0,0 1-1 0 0,-12-4 399 0 0,12 13-1620 0 0,25 10-424 0 0,6-6 2285 0 0,0-1 0 0 0,1 0 1 0 0,-1 0-1 0 0,1-2 0 0 0,0 1 1 0 0,0-1-1 0 0,-1-1 0 0 0,1 0 0 0 0,8-2-241 0 0,9 1 345 0 0,6 1 50 0 0,-1-3 0 0 0,0-1 0 0 0,-1-1 0 0 0,1-2 0 0 0,-1-1 0 0 0,0-2 0 0 0,-1-1 0 0 0,0-2 0 0 0,-1-1 0 0 0,-1-1 0 0 0,0-2 0 0 0,-1-1 0 0 0,-1-1 0 0 0,0-1 0 0 0,-2-2 0 0 0,17-17-395 0 0,-36 32 54 0 0,0-1-1 0 0,0 0 1 0 0,-1-1-1 0 0,0 0 1 0 0,-1 0-1 0 0,0 0 1 0 0,0 0-1 0 0,-1-1 1 0 0,0 1-1 0 0,-1-1 1 0 0,0 0-1 0 0,0-1 1 0 0,-1 1-1 0 0,-1 0 1 0 0,1-1-1 0 0,-2 1 1 0 0,0-1-1 0 0,0 1 1 0 0,0-1-1 0 0,-2 1 1 0 0,1 0-1 0 0,-1-1 1 0 0,-1 1-1 0 0,0 0 1 0 0,0 0-1 0 0,-1 0 1 0 0,-2-3-54 0 0,4 9 12 0 0,-1-2 4 0 0,0 1 0 0 0,0 0 0 0 0,-1 0 0 0 0,0 0 0 0 0,1 1 0 0 0,-2-1 0 0 0,1 1 0 0 0,0 0 0 0 0,-1 0 0 0 0,0 0 0 0 0,0 0 0 0 0,0 1 0 0 0,-2-1-16 0 0,6 5-43 0 0,0 0 0 0 0,0 0 1 0 0,0 0-1 0 0,-1 1 0 0 0,1-1 1 0 0,0 0-1 0 0,0 1 0 0 0,1-1 1 0 0,-1 1-1 0 0,0-1 1 0 0,0 0-1 0 0,1 1 0 0 0,-1 0 1 0 0,1-1-1 0 0,-1 1 0 0 0,1-1 1 0 0,0 1-1 0 0,0 0 0 0 0,-1-1 1 0 0,1 1-1 0 0,0 0 0 0 0,1-1 1 0 0,-1 1-1 0 0,0-1 1 0 0,0 1-1 0 0,1 0 0 0 0,-1-1 1 0 0,1 1-1 0 0,-1 0 43 0 0,1 4-66 0 0,1 36-30 0 0,3 0 1 0 0,1 0-1 0 0,2-1 1 0 0,9 23 95 0 0,6 34-240 0 0,6 47-820 0 0,-6 1-1 0 0,-7 1 0 0 0,-4 46 1061 0 0,-11-137-257 0 0,2-24 291 0 0,-1 1 0 0 0,-2 0 0 0 0,-2-1 0 0 0,-1 1 0 0 0,-1-1 0 0 0,-2 0 0 0 0,-1 0 0 0 0,-1-1 1 0 0,-12 28-35 0 0,18-55 91 0 0,1-1 0 0 0,-1 1 0 0 0,0-1 0 0 0,0 0 0 0 0,0 0 0 0 0,0 0 0 0 0,-1 0 0 0 0,0 0 0 0 0,1-1 0 0 0,-1 1 0 0 0,0-1 0 0 0,0 1 0 0 0,0-1 0 0 0,0 0 0 0 0,-1 0 0 0 0,1-1 0 0 0,0 1 0 0 0,-1-1 0 0 0,0 1 0 0 0,1-1 0 0 0,-1 0 0 0 0,0 0 0 0 0,1-1 0 0 0,-1 1 0 0 0,0-1 0 0 0,0 0 0 0 0,1 0 0 0 0,-1 0 0 0 0,0-1 1 0 0,0 1-1 0 0,0-1 0 0 0,1 0 0 0 0,-1 0 0 0 0,1 0 0 0 0,-1 0 0 0 0,0-1 0 0 0,1 1 0 0 0,0-1 0 0 0,-1 0 0 0 0,1 0 0 0 0,0 0 0 0 0,0-1 0 0 0,0 1 0 0 0,1-1 0 0 0,-1 1 0 0 0,0-1 0 0 0,1 0 0 0 0,0 0 0 0 0,-1 0 0 0 0,1-2-91 0 0,-5-7 75 0 0,0-1 0 0 0,2 1 1 0 0,-1-2-1 0 0,2 1 0 0 0,0 0 0 0 0,0-1 0 0 0,1 0 0 0 0,1 0 0 0 0,0 0 0 0 0,1 0 1 0 0,0 0-1 0 0,2-1 0 0 0,-1 1 0 0 0,2 0 0 0 0,0 0 0 0 0,0 0 0 0 0,2 1 0 0 0,-1-1 1 0 0,2 0-1 0 0,0 1 0 0 0,2-4-75 0 0,5-8-46 0 0,0 1 1 0 0,1 0-1 0 0,1 1 1 0 0,1 0-1 0 0,2 1 1 0 0,0 1-1 0 0,1 1 1 0 0,1 0 0 0 0,1 2-1 0 0,16-13 46 0 0,112-68-2538 0 0,-96 72-1539 0 0,0 5-4203 0 0,-27 11-538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57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75 494 8034 0 0,'0'0'3510'0'0,"0"0"-1930"0"0,0 0-729 0 0,0 0-72 0 0,0 0 180 0 0,0 0 198 0 0,0 0 64 0 0,0 0-108 0 0,0 0-251 0 0,0 0-258 0 0,-2 34-221 0 0,-9 106-150 0 0,-2-17 16 0 0,-3-16-1750 0 0,12-102-1473 0 0,1-6-7239 0 0,3-2 3366 0 0</inkml:trace>
  <inkml:trace contextRef="#ctx0" brushRef="#br0" timeOffset="250.927">0 41 14443 0 0,'0'0'1064'0'0,"0"0"-520"0"0,0 0-336 0 0,0 0-296 0 0,0 0-136 0 0,0 0 0 0 0,0 0 0 0 0,0 0 8 0 0,0 0-416 0 0,0 0-920 0 0,0 0-2297 0 0,0 0-5401 0 0</inkml:trace>
  <inkml:trace contextRef="#ctx0" brushRef="#br0" timeOffset="640.018">296 914 4657 0 0,'0'0'1210'0'0,"0"0"17"0"0,0 0 365 0 0,0 0 399 0 0,0 0 112 0 0,0 0-191 0 0,0 0-322 0 0,0 0-364 0 0,0 0-297 0 0,0 0-223 0 0,0 0-141 0 0,0 0-89 0 0,0 0-34 0 0,21-23-26 0 0,65-72-52 0 0,-45 28 195 0 0,50-161 53 0 0,-88 214-462 0 0,-1 4-1097 0 0,-1 24 308 0 0,-2-3 694 0 0,1 1 0 0 0,0 0 0 0 0,1 0 0 0 0,0-1 0 0 0,1 1 0 0 0,0-1 0 0 0,1 1 1 0 0,0-1-1 0 0,0 0 0 0 0,2 0 0 0 0,-1 0 0 0 0,1-1 0 0 0,1 0 0 0 0,0 0 0 0 0,0 0 0 0 0,1 0 1 0 0,0-1-1 0 0,5 4-55 0 0,-6-8 167 0 0,0 0 1 0 0,1-1-1 0 0,-1 0 1 0 0,1 0-1 0 0,0-1 0 0 0,0 0 1 0 0,0 0-1 0 0,0 0 1 0 0,1-1-1 0 0,-1 0 1 0 0,1-1-1 0 0,0 1 1 0 0,-1-2-1 0 0,1 1 1 0 0,0-1-1 0 0,-1 0 0 0 0,1 0 1 0 0,0-1-1 0 0,0 0 1 0 0,-1-1-1 0 0,1 0 1 0 0,-1 0-1 0 0,0 0 1 0 0,1-1-1 0 0,-1 0 0 0 0,0 0 1 0 0,0-1-1 0 0,-1 0 1 0 0,1 0-1 0 0,-1-1 1 0 0,0 0-1 0 0,0 0-167 0 0,4-4 34 0 0,0 0 0 0 0,-1-1-1 0 0,0 0 1 0 0,0 0 0 0 0,-1-1-1 0 0,0 0 1 0 0,-1-1 0 0 0,-1 0 0 0 0,0 0-1 0 0,0 0 1 0 0,-1-1 0 0 0,-1 0-1 0 0,0 0 1 0 0,-1 0 0 0 0,0 0 0 0 0,-1 0-1 0 0,0-1 1 0 0,-1-11-34 0 0,0 10-572 0 0,-5-44-104 0 0,-21 41-8344 0 0,20 18 2011 0 0,1 3-3812 0 0</inkml:trace>
  <inkml:trace contextRef="#ctx0" brushRef="#br0" timeOffset="1388.839">1151 726 856 0 0,'0'0'2338'0'0,"0"0"-595"0"0,0 0 37 0 0,0 0 172 0 0,0 0-55 0 0,0 0-184 0 0,0 0-178 0 0,0 0-170 0 0,0 0-151 0 0,34-1-157 0 0,109-3-158 0 0,-61-14 388 0 0,-73 15-1177 0 0,1-1-1 0 0,0 0 0 0 0,-1-1 1 0 0,0 0-1 0 0,0-1 1 0 0,0 1-1 0 0,-1-2 0 0 0,0 1 1 0 0,0-1-1 0 0,-1 0 1 0 0,0-1-1 0 0,0 0 0 0 0,0 0 1 0 0,-1 0-1 0 0,0-1 1 0 0,-1 0-1 0 0,0 0 1 0 0,-1-1-1 0 0,1 1 0 0 0,-2-1 1 0 0,1 0-1 0 0,-2 0 1 0 0,1 0-1 0 0,-1 0 0 0 0,-1 0 1 0 0,0-1-1 0 0,0-2-109 0 0,-2 10-3 0 0,1 0 0 0 0,-1-1 0 0 0,-1 1 0 0 0,1 0 0 0 0,0 0 0 0 0,-1 0 0 0 0,0 0 0 0 0,1 0 0 0 0,-1 1 0 0 0,0-1 0 0 0,-1 0 0 0 0,1 1 0 0 0,0 0 0 0 0,-1-1 0 0 0,1 1 0 0 0,-1 0 0 0 0,0 0 0 0 0,0 0 0 0 0,0 1 0 0 0,0-1 0 0 0,0 1 0 0 0,0 0 0 0 0,0-1 0 0 0,0 1 0 0 0,0 1 0 0 0,-1-1 0 0 0,-1 0 3 0 0,-94 1-506 0 0,88 6 452 0 0,1 0 0 0 0,-1 0-1 0 0,1 1 1 0 0,1 0-1 0 0,0 1 1 0 0,0 0 0 0 0,0 0-1 0 0,1 1 1 0 0,0 0 0 0 0,0 0-1 0 0,1 1 1 0 0,1 0-1 0 0,0 0 1 0 0,0 1 0 0 0,1 0-1 0 0,0 0 1 0 0,1 0 0 0 0,0 1 53 0 0,-1-5-22 0 0,1 1 1 0 0,0 1-1 0 0,0-1 0 0 0,1 0 0 0 0,0 1 0 0 0,0 0 0 0 0,1 0 0 0 0,0 0 0 0 0,1 0 0 0 0,0 0 0 0 0,0 0 0 0 0,1 0 0 0 0,0 0 0 0 0,1 0 0 0 0,0 0 0 0 0,0 0 0 0 0,1 0 0 0 0,0 0 0 0 0,0 0 0 0 0,1 0 0 0 0,1-1 0 0 0,-1 1 0 0 0,1-1 0 0 0,1 0 0 0 0,-1 0 0 0 0,1-1 0 0 0,1 1 0 0 0,-1-1 0 0 0,5 3 23 0 0,0-3 69 0 0,0-2 1 0 0,0 1 0 0 0,0-2-1 0 0,1 1 1 0 0,0-1 0 0 0,0-1-1 0 0,0 0 1 0 0,0 0 0 0 0,1-1-1 0 0,-1-1 1 0 0,12 0-70 0 0,78-1 833 0 0,-80-3-650 0 0,-1-1 1 0 0,1 0 0 0 0,-1-2 0 0 0,0 0 0 0 0,0-2-1 0 0,-1 0 1 0 0,0-1 0 0 0,0 0 0 0 0,-1-2 0 0 0,-1 0-1 0 0,16-13-183 0 0,1-4 107 0 0,-1-2 0 0 0,-1-1 0 0 0,-2-2-1 0 0,-1 0 1 0 0,-2-2 0 0 0,-1-1-1 0 0,10-21-106 0 0,-30 46-35 0 0,-1 0-1 0 0,0 0 1 0 0,0 0-1 0 0,-1-1 1 0 0,-1 0-1 0 0,0 1 1 0 0,-1-1-1 0 0,0 0 1 0 0,0-1 0 0 0,-1-10 35 0 0,-2 21-38 0 0,-1 1 1 0 0,1-1 0 0 0,0 0-1 0 0,-1 1 1 0 0,1-1 0 0 0,-1 0-1 0 0,1 1 1 0 0,-1 0 0 0 0,0-1-1 0 0,1 1 1 0 0,-1 0 0 0 0,0 0 0 0 0,0 0-1 0 0,0 0 1 0 0,0 0 0 0 0,0 1-1 0 0,0-1 1 0 0,0 0 0 0 0,0 1-1 0 0,0 0 1 0 0,-1-1 0 0 0,1 1-1 0 0,0 0 1 0 0,0 0 0 0 0,0 0 0 0 0,0 1-1 0 0,0-1 1 0 0,-1 0 0 0 0,1 1-1 0 0,0-1 1 0 0,0 1 0 0 0,0 0-1 0 0,0 0 1 0 0,0 0 0 0 0,0 0-1 0 0,1 0 1 0 0,-1 0 0 0 0,0 0 0 0 0,0 0-1 0 0,-1 2 38 0 0,-7 2-59 0 0,0 1-1 0 0,0 0 0 0 0,1 0 1 0 0,-1 1-1 0 0,1 0 0 0 0,1 1 1 0 0,-1 0-1 0 0,1 0 1 0 0,1 1-1 0 0,0 0 0 0 0,0 0 1 0 0,1 1-1 0 0,0 0 0 0 0,0 0 1 0 0,1 0-1 0 0,1 1 1 0 0,-1 0-1 0 0,2 0 0 0 0,0 0 1 0 0,0 0-1 0 0,1 0 1 0 0,0 0-1 0 0,1 1 0 0 0,0 9 60 0 0,5-14-7 0 0,0 0-1 0 0,1 0 1 0 0,0-1-1 0 0,0 0 0 0 0,0 0 1 0 0,1 0-1 0 0,0-1 1 0 0,0 0-1 0 0,0 0 1 0 0,1 0-1 0 0,0-1 1 0 0,0 0-1 0 0,0 0 0 0 0,0-1 1 0 0,0 0-1 0 0,1 0 1 0 0,0 0-1 0 0,-1-1 1 0 0,1-1-1 0 0,6 2 8 0 0,-10-2 6 0 0,15 5 35 0 0,-7-4 24 0 0,0 1 0 0 0,0 0 0 0 0,0 1 1 0 0,-1 0-1 0 0,1 1 0 0 0,-1 0 0 0 0,-1 1 0 0 0,1 0 0 0 0,-1 1 0 0 0,0 0 0 0 0,0 0 0 0 0,-1 1 0 0 0,0 1 0 0 0,0-1 0 0 0,6 9-65 0 0,-13-10 56 0 0,1 0 0 0 0,-1 0 0 0 0,0 0 0 0 0,-1 0 0 0 0,1 0 0 0 0,-2 0-1 0 0,1 0 1 0 0,-1 0 0 0 0,0 0 0 0 0,0 0 0 0 0,-1 0 0 0 0,-1 7-56 0 0,2 49-1515 0 0,10-55-2388 0 0,-4-8-3318 0 0,-4 0 2287 0 0,2 0-483 0 0</inkml:trace>
  <inkml:trace contextRef="#ctx0" brushRef="#br0" timeOffset="1913.099">2712 1 4225 0 0,'0'0'5222'0'0,"0"0"-2946"0"0,0 0-938 0 0,0 0-15 0 0,0 0-21 0 0,0 0-111 0 0,0 0-143 0 0,0 0-164 0 0,0 0-126 0 0,0 0-110 0 0,0 0-53 0 0,0 0-66 0 0,0 0-73 0 0,-5 25-12 0 0,-15 83-85 0 0,18-98-273 0 0,1 0-1 0 0,0 0 1 0 0,1 0-1 0 0,0 0 1 0 0,0 0-1 0 0,1 0 1 0 0,0 0-1 0 0,1 0 1 0 0,0-1-1 0 0,1 1 1 0 0,0 0-1 0 0,1 1-85 0 0,6 24 192 0 0,7 52 169 0 0,-4 1 1 0 0,-4 0-1 0 0,-2 34-361 0 0,2 30 208 0 0,5-20-337 0 0,-29-175-17240 0 0,12 32 9759 0 0</inkml:trace>
  <inkml:trace contextRef="#ctx0" brushRef="#br0" timeOffset="2150.892">2261 571 11490 0 0,'0'0'1561'0'0,"0"0"-169"0"0,0 0 63 0 0,0 0 48 0 0,0 0-165 0 0,0 0-225 0 0,0 0-155 0 0,34-2-117 0 0,108-6-105 0 0,368-33 2386 0 0,-499 41-3687 0 0,51 5-60 0 0,-44 3-3063 0 0,-1 4-4207 0 0,-14-8-3233 0 0</inkml:trace>
  <inkml:trace contextRef="#ctx0" brushRef="#br0" timeOffset="2400.758">3253 696 376 0 0,'0'0'2243'0'0,"0"0"-538"0"0,0 0-133 0 0,0 0 75 0 0,0 0-71 0 0,0 0-271 0 0,0 0-345 0 0,0 0-329 0 0,0 0-230 0 0,0 0-152 0 0,0 0-71 0 0,13 31-54 0 0,43 94-64 0 0,-24-60-1198 0 0,-26-59-343 0 0,-1-1-5129 0 0,-5-5 2812 0 0</inkml:trace>
  <inkml:trace contextRef="#ctx0" brushRef="#br0" timeOffset="2574.873">3172 277 13099 0 0,'0'0'1856'0'0,"0"0"-375"0"0,0 0-313 0 0,0 0-312 0 0,0 0-408 0 0,0 0-328 0 0,0 0-192 0 0,0 0-48 0 0,0 0 8 0 0,0 0 32 0 0,0 0-40 0 0,0 0-176 0 0,0 0-280 0 0,0 0-560 0 0,26 81-1105 0 0,-19-70-2208 0 0,0-4-5377 0 0</inkml:trace>
  <inkml:trace contextRef="#ctx0" brushRef="#br0" timeOffset="3036.982">3824 450 5505 0 0,'0'0'3282'0'0,"0"0"-1137"0"0,0 0-470 0 0,0 0 2 0 0,0 0-131 0 0,0 0-310 0 0,0 0-275 0 0,0 0-261 0 0,0 0-151 0 0,0 0-103 0 0,0 0-98 0 0,0 0-59 0 0,0 0-62 0 0,-1 3-30 0 0,-1 2-131 0 0,-1 0-1 0 0,0 1 1 0 0,0-1 0 0 0,-1-1-1 0 0,1 1 1 0 0,-1 0-1 0 0,0-1 1 0 0,0 0 0 0 0,-1 0-1 0 0,1 0 1 0 0,-1 0-1 0 0,0-1 1 0 0,0 0 0 0 0,0 0-1 0 0,-1 0-65 0 0,-24 19 139 0 0,-95 113 162 0 0,120-128-313 0 0,0 0-1 0 0,1 0 1 0 0,-1 0-1 0 0,1 1 0 0 0,1-1 1 0 0,-1 1-1 0 0,2 0 1 0 0,-1 0-1 0 0,1 0 0 0 0,0 0 1 0 0,0 1-1 0 0,1-1 1 0 0,0 0-1 0 0,1 1 0 0 0,0-1 1 0 0,0 1-1 0 0,1-1 1 0 0,1 8 12 0 0,1-12 32 0 0,0 0 0 0 0,0 0 0 0 0,1-1 1 0 0,-1 1-1 0 0,1-1 0 0 0,0 0 0 0 0,0 0 1 0 0,0 0-1 0 0,0-1 0 0 0,1 1 0 0 0,-1-1 0 0 0,1 0 1 0 0,-1-1-1 0 0,1 1 0 0 0,0-1 0 0 0,0 1 1 0 0,-1-1-1 0 0,1-1 0 0 0,0 1 0 0 0,0-1 1 0 0,0 0-1 0 0,0 0 0 0 0,0 0 0 0 0,0-1 0 0 0,0 0 1 0 0,0 0-33 0 0,-2 1 35 0 0,11-2 88 0 0,1-1-1 0 0,0-1 0 0 0,-1 0 0 0 0,0-2 1 0 0,0 1-1 0 0,0-2 0 0 0,-1 1 0 0 0,0-2 1 0 0,0 0-1 0 0,0 0 0 0 0,-1-1 1 0 0,-1-1-1 0 0,1-1-122 0 0,106-115 703 0 0,-117 125-702 0 0,-1-1 1 0 0,1 1-1 0 0,-1 0 1 0 0,1 0-1 0 0,0-1 1 0 0,-1 1 0 0 0,1 0-1 0 0,0 0 1 0 0,0 0-1 0 0,0 0 1 0 0,0-1-1 0 0,0 2 1 0 0,0-1-1 0 0,0 0 1 0 0,1 0 0 0 0,-1 0-1 0 0,0 0 1 0 0,0 1-1 0 0,1-1 1 0 0,-1 1-1 0 0,0-1 1 0 0,1 1-1 0 0,-1-1 1 0 0,1 1-1 0 0,-1 0 1 0 0,1-1 0 0 0,-1 1-1 0 0,0 0 1 0 0,1 0-1 0 0,-1 0 1 0 0,1 0-1 0 0,-1 1 1 0 0,1-1-1 0 0,-1 0 1 0 0,0 1 0 0 0,1-1-1 0 0,-1 0 1 0 0,1 1-1 0 0,-1 0 1 0 0,0-1-1 0 0,0 1 1 0 0,1 0-1 0 0,-1 0 1 0 0,0 0-1 0 0,0-1 1 0 0,0 1 0 0 0,0 0-1 0 0,0 1 1 0 0,1-1-2 0 0,12 48 40 0 0,-13-39-31 0 0,1 0-1 0 0,0-1 0 0 0,1 1 0 0 0,0-1 0 0 0,1 0 1 0 0,0 0-1 0 0,0 0 0 0 0,0 0 0 0 0,2-1 0 0 0,-1 0 0 0 0,1 0 1 0 0,0 0-1 0 0,0-1 0 0 0,1 0 0 0 0,0 0 0 0 0,0 0 1 0 0,1-1-1 0 0,2 1-8 0 0,0-1-98 0 0,-1-1 0 0 0,1 0 0 0 0,0-1 1 0 0,0 0-1 0 0,1-1 0 0 0,-1 0 0 0 0,1-1 1 0 0,0 0-1 0 0,0 0 0 0 0,0-1 0 0 0,0-1 1 0 0,0 0-1 0 0,10-1 98 0 0,12-7-4927 0 0,-1-7-4399 0 0,-20 10-561 0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9:50.1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414 152 9074 0 0,'0'0'1351'0'0,"0"0"-900"0"0,0 0-138 0 0,0 0 405 0 0,0 0 424 0 0,0 0 284 0 0,0 0-20 0 0,0 0-226 0 0,0 0-257 0 0,4 33-186 0 0,13 106-157 0 0,8 120 1106 0 0,-8-107-1398 0 0,-5-50-477 0 0,-11-94-2663 0 0,-5-21-6454 0 0,1 0 3781 0 0,0 5 2122 0 0</inkml:trace>
  <inkml:trace contextRef="#ctx0" brushRef="#br0" timeOffset="261.017">0 96 8122 0 0,'0'0'880'0'0,"0"0"-339"0"0,0 0-66 0 0,0 0 401 0 0,0 0 383 0 0,0 0 147 0 0,0 0-72 0 0,0 0-229 0 0,36-2-181 0 0,114-9-112 0 0,166-32 2162 0 0,-224 27-2393 0 0,1 4 0 0 0,92 1-581 0 0,-80 12-664 0 0,-104-1 568 0 0,0 1-1 0 0,1-1 1 0 0,-1 0 0 0 0,0 1 0 0 0,0-1 0 0 0,1 1-1 0 0,-1 0 1 0 0,0-1 0 0 0,0 1 0 0 0,0 0-1 0 0,0 0 1 0 0,0 0 0 0 0,0-1 0 0 0,0 1-1 0 0,0 0 1 0 0,0 0 0 0 0,-1 0 0 0 0,1 1 0 0 0,0-1-1 0 0,-1 0 1 0 0,1 0 0 0 0,-1 0 0 0 0,1 0-1 0 0,-1 1 1 0 0,1-1 0 0 0,-1 0 0 0 0,0 1-1 0 0,0-1 1 0 0,1 0 0 0 0,-1 0 0 0 0,0 1 0 0 0,0-1-1 0 0,0 0 1 0 0,-1 1 0 0 0,1-1 0 0 0,0 0-1 0 0,0 1 1 0 0,-1-1 0 0 0,1 0 0 0 0,-1 0 0 0 0,1 1-1 0 0,-1-1 1 0 0,0 0 96 0 0,-29 47-9605 0 0,18-36 2142 0 0</inkml:trace>
  <inkml:trace contextRef="#ctx0" brushRef="#br0" timeOffset="512.039">72 936 2625 0 0,'0'0'2007'0'0,"0"0"-391"0"0,0 0 223 0 0,0 0 410 0 0,0 0 72 0 0,0 0-176 0 0,0 0-295 0 0,0 0-355 0 0,0 0-298 0 0,0 0-233 0 0,30 3-219 0 0,100 9-151 0 0,-103-11-324 0 0,0-1-1 0 0,0-1 0 0 0,0-1 0 0 0,-1-1 1 0 0,1-1-1 0 0,4-3-269 0 0,43-7 445 0 0,248-30-1275 0 0,-305 42 173 0 0,31-2-1709 0 0,-16 3-2650 0 0,-14 1-3918 0 0</inkml:trace>
  <inkml:trace contextRef="#ctx0" brushRef="#br0" timeOffset="1131.223">1272 402 4641 0 0,'0'0'1594'0'0,"0"0"-118"0"0,0 0-13 0 0,0 0-25 0 0,0 0-93 0 0,0 0-178 0 0,0 0-239 0 0,0 0-150 0 0,0 0-74 0 0,0 0 8 0 0,0 0 32 0 0,0 0-56 0 0,20-1-81 0 0,116-9 379 0 0,330-41 711 0 0,-460 50-701 0 0,8 0-1515 0 0,-6 1-3487 0 0,-16 12-8928 0 0,1-8 8429 0 0</inkml:trace>
  <inkml:trace contextRef="#ctx0" brushRef="#br0" timeOffset="1381.093">1370 671 3257 0 0,'0'0'1433'0'0,"0"0"-166"0"0,0 0 203 0 0,0 0 249 0 0,0 0 11 0 0,0 0-189 0 0,0 0-200 0 0,0 0-178 0 0,33-3-159 0 0,106-8-157 0 0,45-13 722 0 0,19 3-4137 0 0,-195 25-33 0 0,-7 3-3239 0 0,-1-3-1492 0 0</inkml:trace>
  <inkml:trace contextRef="#ctx0" brushRef="#br0" timeOffset="1647.001">1255 991 1696 0 0,'0'0'1087'0'0,"0"0"70"0"0,0 0 503 0 0,0 0 479 0 0,0 0 148 0 0,0 0-198 0 0,0 0-354 0 0,0 0-347 0 0,0 0-307 0 0,36 5-224 0 0,114 14-173 0 0,-42-21 285 0 0,99-30-1173 0 0,-151 21-3343 0 0,-39 10-1632 0 0,-3 1-4720 0 0</inkml:trace>
  <inkml:trace contextRef="#ctx0" brushRef="#br0" timeOffset="3416.165">2080 1094 2401 0 0,'0'0'1637'0'0,"0"0"-95"0"0,0 0 8 0 0,0 0-41 0 0,0 0-121 0 0,0 0-206 0 0,0 0-179 0 0,0 0-68 0 0,0 0-52 0 0,0 0-74 0 0,0 0-74 0 0,0 0-79 0 0,0 0-69 0 0,5-10-36 0 0,17-47 376 0 0,24-26 1933 0 0,65-61-862 0 0,-78 109-1820 0 0,2 3 1 0 0,1 0-1 0 0,1 3 0 0 0,22-13-178 0 0,-12 20 6 0 0,-47 22-32 0 0,0 0-26 0 0,0 0-20 0 0,0 0-17 0 0,2 19-148 0 0,-29 275 310 0 0,24-210-209 0 0,3-84 132 0 0,0 1 1 0 0,0-1-1 0 0,0 1 1 0 0,0 0-1 0 0,0-1 0 0 0,0 1 1 0 0,0-1-1 0 0,0 1 1 0 0,0-1-1 0 0,0 1 0 0 0,0 0 1 0 0,0-1-1 0 0,0 1 0 0 0,1-1 1 0 0,-1 1-1 0 0,0-1 1 0 0,0 1-1 0 0,1-1 0 0 0,-1 1 1 0 0,0-1-1 0 0,1 1 1 0 0,-1-1-1 0 0,0 1 0 0 0,1-1 1 0 0,-1 1-1 0 0,1-1 1 0 0,-1 0-1 0 0,1 1 0 0 0,-1-1 1 0 0,1 0-1 0 0,-1 1 1 0 0,1-1-1 0 0,-1 0 0 0 0,1 0 1 0 0,-1 0-1 0 0,1 1 1 0 0,-1-1-1 0 0,1 0 0 0 0,0 0 1 0 0,-1 0-1 0 0,1 0 0 0 0,-1 0 1 0 0,1 0-1 0 0,0 0 1 0 0,-1 0-1 0 0,1 0 0 0 0,-1 0 1 0 0,1-1-1 0 0,-1 1 1 0 0,1 0-1 0 0,-1 0 0 0 0,1 0 1 0 0,0-1-1 0 0,-1 1 1 0 0,1 0-1 0 0,-1-1 0 0 0,1 1 1 0 0,-1 0-1 0 0,0-1 1 0 0,1 1-1 0 0,-1 0 0 0 0,1-1 1 0 0,-1 0 3 0 0,30-24 139 0 0,57-84 6 0 0,120-128-225 0 0,-178 208 60 0 0,62-44-116 0 0,-90 74 119 0 0,0 1-1 0 0,0-1 1 0 0,1 1-1 0 0,-1-1 1 0 0,0 1-1 0 0,0 0 1 0 0,-1 0 0 0 0,1 0-1 0 0,0-1 1 0 0,-1 1-1 0 0,1 0 1 0 0,-1 0-1 0 0,1 0 1 0 0,-1 0-1 0 0,0 0 1 0 0,0 0-1 0 0,0 0 1 0 0,0 0-1 0 0,0 0 1 0 0,0 0 0 0 0,-1 0-1 0 0,1 0 1 0 0,-1 0-1 0 0,0 1 18 0 0,1 4-31 0 0,-18 174 349 0 0,-12-1-104 0 0,16-140-170 0 0,14-39-40 0 0,0-1 20 0 0,0 0 0 0 0,0 0-4 0 0,0 0 8 0 0,0 0-6 0 0,0 0-10 0 0,0 0 3 0 0,0 0 0 0 0,0 0-5 0 0,0 0 5 0 0,0 0 0 0 0,0 0-9 0 0,0 0-12 0 0,0 0-12 0 0,0 0-8 0 0,0 0 7 0 0,0 0-4 0 0,0 0-21 0 0,0 0 8 0 0,0 0-22 0 0,0 0-13 0 0,0 0-6 0 0,0 0-25 0 0,0 0-15 0 0,0 0-8 0 0,0 0-34 0 0,13 2-4970 0 0,-4-1-4812 0 0,-4-1 2402 0 0</inkml:trace>
  <inkml:trace contextRef="#ctx0" brushRef="#br0" timeOffset="3848.022">3338 616 9658 0 0,'0'0'1602'0'0,"0"0"-110"0"0,0 0-102 0 0,0 0-89 0 0,0 0-256 0 0,0 0-332 0 0,0 0-264 0 0,0 0-190 0 0,0 0-103 0 0,0 0-64 0 0,-31 34-44 0 0,-92 108-37 0 0,120-139-13 0 0,0 0 0 0 0,0-1 0 0 0,0 1 0 0 0,0 0 0 0 0,1 1 0 0 0,-1-1 0 0 0,1 0 0 0 0,-1 1 0 0 0,1-1 0 0 0,0 1 0 0 0,1 0 0 0 0,-1 0 1 0 0,1 0-1 0 0,-1 0 0 0 0,1 0 0 0 0,0 0 0 0 0,1 0 0 0 0,-1 0 0 0 0,1 0 0 0 0,0 1 2 0 0,0 7-18 0 0,-1-7 10 0 0,0 0 1 0 0,0-1-1 0 0,0 1 1 0 0,1 0-1 0 0,-1 0 1 0 0,1 0 0 0 0,1 0-1 0 0,-1-1 1 0 0,1 1-1 0 0,-1 0 1 0 0,1 0 0 0 0,1 0-1 0 0,-1-1 1 0 0,1 1-1 0 0,0-1 1 0 0,0 1-1 0 0,0-1 1 0 0,0 0 0 0 0,1 1-1 0 0,0-1 1 0 0,-1-1-1 0 0,2 1 1 0 0,-1 0 0 0 0,0-1-1 0 0,1 1 1 0 0,0-1-1 0 0,-1 0 1 0 0,1 0-1 0 0,0-1 1 0 0,1 1 0 0 0,-1-1-1 0 0,4 2 8 0 0,2-2 148 0 0,0 1-1 0 0,0-1 0 0 0,0-1 1 0 0,0 0-1 0 0,0 0 0 0 0,0-1 1 0 0,0 0-1 0 0,0-1 0 0 0,0 0 1 0 0,0-1-1 0 0,0 0 1 0 0,0 0-1 0 0,-1-1 0 0 0,1 0 1 0 0,-1-1-1 0 0,1 0 0 0 0,-1-1 1 0 0,-1 0-1 0 0,1 0 0 0 0,4-4-147 0 0,-3 3 70 0 0,0-1 0 0 0,0-1-1 0 0,-1 0 1 0 0,0 0 0 0 0,0-1-1 0 0,-1 0 1 0 0,0 0 0 0 0,-1-1-1 0 0,0 0 1 0 0,0 0 0 0 0,-1-1-1 0 0,-1 1 1 0 0,0-1 0 0 0,0-1-1 0 0,-1 1 1 0 0,0-1 0 0 0,-1 0-1 0 0,0 0 1 0 0,-1 0 0 0 0,-1 0-1 0 0,0 0 1 0 0,0 0 0 0 0,-1 0-1 0 0,-1 0 1 0 0,0 0 0 0 0,-1-5-70 0 0,0 11-138 0 0,0 0 1 0 0,-1 0 0 0 0,1 0 0 0 0,-1 1 0 0 0,0-1 0 0 0,0 1 0 0 0,-1 0 0 0 0,0 0 0 0 0,0 0 0 0 0,0 0 0 0 0,0 1 0 0 0,-1 0 0 0 0,1 0-1 0 0,-2 0 138 0 0,-20-12-3294 0 0,-3 8-3676 0 0,19 8-3526 0 0</inkml:trace>
  <inkml:trace contextRef="#ctx0" brushRef="#br0" timeOffset="4336.178">3584 1002 14619 0 0,'0'0'1434'0'0,"0"0"-194"0"0,0 0-58 0 0,0 0 25 0 0,0 0-135 0 0,0 0-232 0 0,0 0-209 0 0,0 0-167 0 0,0 0-119 0 0,0 0-70 0 0,0 0-50 0 0,0 0-33 0 0,0 0-4 0 0,10-24-12 0 0,29-76-19 0 0,-34 87-125 0 0,0 0 0 0 0,1 1 0 0 0,0-1 0 0 0,1 1 0 0 0,0 1 1 0 0,1-1-1 0 0,0 1 0 0 0,1 0 0 0 0,3-3-32 0 0,-5 7 4 0 0,-2 1-32 0 0,0 0-1 0 0,0 0 1 0 0,0 1-1 0 0,1 0 1 0 0,0 0 0 0 0,0 0-1 0 0,0 1 1 0 0,1-1-1 0 0,-1 2 1 0 0,1-1 0 0 0,0 1-1 0 0,0 0 1 0 0,0 0-1 0 0,0 1 1 0 0,1 0 0 0 0,-1 0-1 0 0,6 0 29 0 0,-12 4-25 0 0,1 0-1 0 0,0 0 1 0 0,-1 0-1 0 0,0 0 1 0 0,1 0-1 0 0,-1 0 1 0 0,0 0-1 0 0,0 0 1 0 0,0 1-1 0 0,-1-1 1 0 0,1 0 0 0 0,0 1-1 0 0,-1-1 1 0 0,1 1-1 0 0,-1-1 1 0 0,0 0-1 0 0,0 1 1 0 0,0-1-1 0 0,0 1 1 0 0,0-1-1 0 0,-1 1 1 0 0,0 0 25 0 0,1-1-8 0 0,0 94-23 0 0,0-95 34 0 0,0 1 0 0 0,0-1 0 0 0,0 0 0 0 0,1 0 0 0 0,-1 0 0 0 0,0 0 0 0 0,0 1 0 0 0,1-1 0 0 0,-1 0 0 0 0,0 0-1 0 0,1 0 1 0 0,-1 0 0 0 0,1 0 0 0 0,0 0 0 0 0,-1 0 0 0 0,1 0 0 0 0,0 0 0 0 0,-1 0 0 0 0,1 0 0 0 0,0 0 0 0 0,0-1 0 0 0,0 1-1 0 0,0 0 1 0 0,0 0 0 0 0,0-1 0 0 0,0 1 0 0 0,0-1 0 0 0,0 1 0 0 0,0-1 0 0 0,0 1 0 0 0,0-1 0 0 0,1 0 0 0 0,-1 1 0 0 0,0-1-1 0 0,0 0 1 0 0,0 0 0 0 0,1 0 0 0 0,-1 0 0 0 0,0 0 0 0 0,0 0 0 0 0,0 0 0 0 0,0-1 0 0 0,1 1 0 0 0,-1 0 0 0 0,0-1 0 0 0,0 1-1 0 0,0-1 1 0 0,0 1-3 0 0,56-24 164 0 0,94-90 22 0 0,-110 104-409 0 0,-35 42 116 0 0,-6 120 113 0 0,9-110-1640 0 0,-5-34-2479 0 0,0-4-3466 0 0,-1-3-2719 0 0</inkml:trace>
  <inkml:trace contextRef="#ctx0" brushRef="#br0" timeOffset="4714.181">4363 921 392 0 0,'0'0'2849'0'0,"0"0"-109"0"0,0 0 69 0 0,0 0 54 0 0,0 0-234 0 0,0 0-397 0 0,0 0-358 0 0,0 0-323 0 0,32-1-255 0 0,100-6-212 0 0,-49-15 490 0 0,-62 14-1360 0 0,-1-2 1 0 0,1 0-1 0 0,-2-1 0 0 0,1-1 0 0 0,-2 0 1 0 0,0-2-1 0 0,0 0 0 0 0,-1-1 1 0 0,-1-1-1 0 0,-1-1 0 0 0,0 0 0 0 0,1-4-214 0 0,-14 19-1 0 0,-1 0 0 0 0,1 0-1 0 0,-1-1 1 0 0,0 1 0 0 0,0-1 0 0 0,0 1-1 0 0,0-1 1 0 0,0 1 0 0 0,-1-1 0 0 0,1 0-1 0 0,-1 1 1 0 0,0-1 0 0 0,0 0-1 0 0,0 1 1 0 0,0-1 0 0 0,0 0 0 0 0,0 0-1 0 0,-1 1 1 0 0,1-1 0 0 0,-1 1-1 0 0,0-1 1 0 0,0 0 0 0 0,0 1 0 0 0,0 0-1 0 0,0-1 1 0 0,-1 1 0 0 0,1 0 0 0 0,-1-1-1 0 0,1 1 1 0 0,-1 0 0 0 0,0 0-1 0 0,0 0 1 0 0,0 0 0 0 0,0 1 0 0 0,0-1-1 0 0,0 0 1 0 0,0 1 0 0 0,-1 0 0 0 0,1-1-1 0 0,-1 1 1 0 0,1 0 0 0 0,-1 0-1 0 0,1 0 1 0 0,-1 1 0 0 0,1-1 0 0 0,-1 1-1 0 0,-1-1 2 0 0,-8 0-64 0 0,0-1-1 0 0,0 2 1 0 0,0 0 0 0 0,0 0-1 0 0,0 1 1 0 0,0 0-1 0 0,1 1 1 0 0,-1 1-1 0 0,0 0 1 0 0,1 0-1 0 0,0 1 1 0 0,0 1-1 0 0,0 0 1 0 0,0 0 0 0 0,1 1-1 0 0,0 0 1 0 0,-3 3 64 0 0,-7 5-119 0 0,1 1 0 0 0,0 1 0 0 0,1 0 1 0 0,1 1-1 0 0,1 1 0 0 0,0 1 0 0 0,1 0 1 0 0,1 2 118 0 0,-37 80-1176 0 0,50-97 1088 0 0,0-1-1 0 0,0 1 1 0 0,0 0-1 0 0,1 0 1 0 0,-1 0 0 0 0,1 0-1 0 0,0 0 1 0 0,0 0-1 0 0,0-1 1 0 0,1 1 0 0 0,-1 0-1 0 0,1 0 1 0 0,0 0-1 0 0,0 0 1 0 0,1-1 0 0 0,-1 1-1 0 0,1-1 1 0 0,-1 1-1 0 0,1-1 1 0 0,0 1 0 0 0,1-1-1 0 0,-1 0 1 0 0,0 0-1 0 0,1 0 1 0 0,0 0-1 0 0,2 2 89 0 0,5 1-338 0 0,1 0 0 0 0,0-1 0 0 0,1 0 0 0 0,-1-1 0 0 0,1 0 0 0 0,0 0 0 0 0,0-2 0 0 0,0 1 0 0 0,0-2-1 0 0,0 1 1 0 0,1-2 0 0 0,-1 0 0 0 0,0 0 0 0 0,9-2 338 0 0,-2 2-1009 0 0,80-12-9240 0 0,-79 6 5356 0 0</inkml:trace>
  <inkml:trace contextRef="#ctx0" brushRef="#br0" timeOffset="5142.136">4867 991 0 0 0,'0'0'1306'0'0,"0"0"-326"0"0,0 0-73 0 0,0 0 220 0 0,0 0 216 0 0,0 0 94 0 0,0 0 31 0 0,0 0 46 0 0,0 0 89 0 0,0 0 86 0 0,0 0-37 0 0,0 0-172 0 0,0 0-197 0 0,8 2-177 0 0,-3-1-885 0 0,43-4 1350 0 0,135-167 1711 0 0,-154 127-3099 0 0,-32 71-891 0 0,-1-15 680 0 0,-1-1 1 0 0,2 1-1 0 0,-1 0 1 0 0,2 0 0 0 0,0 0-1 0 0,0 0 1 0 0,2 0-1 0 0,-1 0 1 0 0,2 0 27 0 0,1-8 10 0 0,0-1 1 0 0,0 1-1 0 0,0-1 1 0 0,1 1-1 0 0,0-1 1 0 0,0 0-1 0 0,0 0 1 0 0,0-1-1 0 0,1 1 0 0 0,0-1 1 0 0,-1 0-1 0 0,1 1 1 0 0,0-2-1 0 0,1 1 1 0 0,-1 0-1 0 0,0-1 1 0 0,1 0-1 0 0,-1 0 0 0 0,1 0 1 0 0,0-1-1 0 0,0 1 1 0 0,0-1-1 0 0,0 0 1 0 0,3 0-11 0 0,-1 0 108 0 0,0 1 1 0 0,0-2-1 0 0,0 1 1 0 0,1-1 0 0 0,-1 0-1 0 0,0 0 1 0 0,0-1-1 0 0,0 0 1 0 0,0-1 0 0 0,0 1-1 0 0,0-1 1 0 0,0 0-1 0 0,-1-1 1 0 0,1 0 0 0 0,-1 0-1 0 0,0 0 1 0 0,1-1-1 0 0,-1 0 1 0 0,-1 0 0 0 0,1 0-1 0 0,2-4-108 0 0,43-76-924 0 0,-43 65-3114 0 0,-1 0-3508 0 0,-6 14 5424 0 0,2 1-8976 0 0</inkml:trace>
  <inkml:trace contextRef="#ctx0" brushRef="#br0" timeOffset="5883.046">5926 152 0 0 0,'0'0'393'0'0,"0"0"876"0"0,0 0 383 0 0,0 0 131 0 0,0 0-24 0 0,0 0-97 0 0,0 0-107 0 0,0 0-68 0 0,0 0-64 0 0,0 0-74 0 0,0 0-99 0 0,0 0-156 0 0,0 0-149 0 0,3-5-130 0 0,8-15-102 0 0,-9 15-90 0 0,-2 5-95 0 0,0 0-96 0 0,0 0-95 0 0,-7 207 2199 0 0,6 180-1914 0 0,-34-197-521 0 0,32-118-604 0 0,5-75 482 0 0,-3 3-58 0 0,1 0-1 0 0,0 1 1 0 0,-1-1-1 0 0,1 0 1 0 0,0 0-1 0 0,-1 0 1 0 0,1 0-1 0 0,-1 0 1 0 0,1 0-1 0 0,0 0 1 0 0,-1 0-1 0 0,1 0 1 0 0,-1 0-1 0 0,1 0 1 0 0,0 0-1 0 0,-1 0 1 0 0,1 0-1 0 0,-1 0 1 0 0,1 0-1 0 0,0 0 1 0 0,-1 0-1 0 0,1-1 1 0 0,0 1-1 0 0,-1 0 1 0 0,1 0-1 0 0,0 0 1 0 0,-1-1-1 0 0,1 1 1 0 0,0 0-1 0 0,-1-1 1 0 0,1 1-1 0 0,0 0 1 0 0,0 0-1 0 0,-1-1 1 0 0,1 1-1 0 0,0 0 1 0 0,0-1-1 0 0,0 1 1 0 0,0-1-1 0 0,-1 1 1 0 0,1 0-1 0 0,0-1 1 0 0,0 1-1 0 0,0 0 1 0 0,0-1-1 0 0,0 1 1 0 0,0-1-1 0 0,0 1 1 0 0,0 0-1 0 0,0-1 1 0 0,0 1-1 0 0,0-1 1 0 0,0 1-1 0 0,0 0 1 0 0,0-1-1 0 0,1 1 1 0 0,-1 0-1 0 0,0-1 1 0 0,0 1-1 0 0,0-1 1 0 0,0 1-1 0 0,1 0 80 0 0,-2 0-62 0 0,-10 2-1387 0 0,6-1-1750 0 0,-1-1-8048 0 0,6 0 8329 0 0</inkml:trace>
  <inkml:trace contextRef="#ctx0" brushRef="#br0" timeOffset="6136.918">5515 627 15043 0 0,'0'0'850'0'0,"0"0"-299"0"0,0 0 31 0 0,0 0 212 0 0,0 0 54 0 0,0 0-112 0 0,37 1-146 0 0,116 4-141 0 0,125-16 934 0 0,-90 1-6387 0 0,-159 10-1526 0 0,-9 0-3762 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02.6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56 0 0 0,'165'21'39'0'0,"-29"-17"888"0"0,607-63 2172 0 0,31 37-1267 0 0,293 45 550 0 0,-357 10-1207 0 0,255 3-515 0 0,-735-35-467 0 0,689-16 430 0 0,-255-18-199 0 0,-263 58-325 0 0,114-14 427 0 0,596-7 439 0 0,-412-5-650 0 0,171 6 77 0 0,-516 6-361 0 0,-81 15 51 0 0,434 55 22 0 0,-337-67 88 0 0,-37-20-33 0 0,-106 2-92 0 0,159 0 185 0 0,-322 0-104 0 0,-64 4-128 0 0,0 0-2 0 0,0 0 5 0 0,0 0 2 0 0,0 0 3 0 0,0 0-7 0 0,0 0 1 0 0,0 0 2 0 0,0 0-2 0 0,0 0-12 0 0,0 0 1 0 0,0 0 10 0 0,0 0 3 0 0,0 0 0 0 0,0 0 3 0 0,0 0 5 0 0,0 0-16 0 0,0 0 5 0 0,0 0-5 0 0,0 0-22 0 0,0 0 24 0 0,0 0-4 0 0,0 0 7 0 0,0 0 22 0 0,0 0-21 0 0,0 0-6 0 0,0 0 0 0 0,0 0 2 0 0,0 0 4 0 0,0 0-4 0 0,0 0-21 0 0,0 0 18 0 0,0 0-7 0 0,0 0-7 0 0,0 0 18 0 0,0 0-21 0 0,0 0-6 0 0,0 0-1 0 0,0 0-7 0 0,0 0-5 0 0,0 0 5 0 0,0 0 5 0 0,0 0 0 0 0,0 0 11 0 0,0 0-10 0 0,0 0-1 0 0,0 0-5 0 0,37 0 103 0 0,182-14 15 0 0,0-5-76 0 0,-68 8 18 0 0,135-14 17 0 0,90 2-68 0 0,91 1 162 0 0,170 21 136 0 0,-166 13 134 0 0,-168 18-350 0 0,239-16 366 0 0,-356-22-258 0 0,36 5-112 0 0,-87 10-34 0 0,183-3 136 0 0,-43 7 73 0 0,219-7 581 0 0,-327-12-617 0 0,137-2 156 0 0,-40 2-92 0 0,424 4 2284 0 0,-596 26-5285 0 0,-62-9-740 0 0,-2 0-3339 0 0,-15-6-2041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05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1 107 0 0 0,'115'-34'0'0'0,"79"-4"1201"0"0,-152 33-926 0 0,89-5 611 0 0,0 5 0 0 0,117 13-886 0 0,-159-4 295 0 0,542 6 1200 0 0,447 27-601 0 0,-858-36-767 0 0,208-2 840 0 0,38-21-967 0 0,443-19 677 0 0,-22 30-389 0 0,-499 22-161 0 0,871-7 616 0 0,-800 21-610 0 0,136-9 475 0 0,-34-5-153 0 0,49 15-72 0 0,12-5 538 0 0,-581-22-1100 0 0,52 3-1382 0 0,-38 15-5166 0 0,-46-12 3833 0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2993 0 0,'0'0'2129'0'0,"0"0"-471"0"0,0 0-203 0 0,0 0 95 0 0,0 0 109 0 0,0 0-39 0 0,0 0-193 0 0,0 0-272 0 0,0 0-277 0 0,0 0-272 0 0,0 0-192 0 0,0 0-86 0 0,0 0-13 0 0,6 1 61 0 0,19 2 148 0 0,0-1 1 0 0,0-1-1 0 0,1-1 1 0 0,-1-1 0 0 0,0-1-1 0 0,24-6-524 0 0,19 0 113 0 0,56-18-1249 0 0,-103 19-64 0 0,-5 1-2146 0 0,-4 5-3849 0 0,-11 1 3426 0 0,-1 0 448 0 0,0 0 1465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6033 0 0,'0'0'2737'0'0,"0"0"-1393"0"0,0 0-372 0 0,0 0 161 0 0,0 0 163 0 0,0 0 5 0 0,0 0-142 0 0,0 0-193 0 0,0 0-147 0 0,0 0-124 0 0,0 0-118 0 0,0 0-82 0 0,0 0-72 0 0,28 3-50 0 0,89 9-49 0 0,-93-9-404 0 0,0-2 0 0 0,0 0 0 0 0,0-1 0 0 0,0-2 0 0 0,-1 0 0 0 0,1-2 0 0 0,18-5 80 0 0,-41 9-27 0 0,10-2-896 0 0,7-2-1833 0 0,-5 3-3387 0 0,-7 1-4095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45 2168 0 0,'0'0'1270'0'0,"0"0"-100"0"0,0 0 41 0 0,0 0 194 0 0,0 0 141 0 0,0 0 36 0 0,0 0-102 0 0,0 0-188 0 0,0 0-194 0 0,0 0-214 0 0,0 0-195 0 0,0-2-150 0 0,0-8-120 0 0,0 7-72 0 0,0 3-53 0 0,0 0-62 0 0,0 16-148 0 0,0 465 857 0 0,4-448-1138 0 0,0 8 175 0 0,-10-40-10208 0 0,4-6 6462 0 0,0 2-666 0 0</inkml:trace>
  <inkml:trace contextRef="#ctx0" brushRef="#br0" timeOffset="433.671">0 130 0 0 0,'0'0'1826'0'0,"0"0"-561"0"0,0 0-55 0 0,0 0 229 0 0,0 0 229 0 0,0 0 82 0 0,0 0-100 0 0,0 0-193 0 0,0 0-208 0 0,0 0-236 0 0,0 0-210 0 0,0 0-158 0 0,0 0-112 0 0,7-5-45 0 0,122-46 3231 0 0,-82 40-3252 0 0,0 1 0 0 0,0 3 0 0 0,1 1 1 0 0,0 3-1 0 0,22 1-467 0 0,142-14-145 0 0,-175 9-177 0 0,5-2-1219 0 0,-14 7-8325 0 0,-28 2 5717 0 0,0 0 155 0 0,0 0 960 0 0</inkml:trace>
  <inkml:trace contextRef="#ctx0" brushRef="#br0" timeOffset="812.325">0 660 600 0 0,'0'0'1419'0'0,"0"0"-221"0"0,0 0-59 0 0,0 0 124 0 0,0 0 121 0 0,0 0-15 0 0,0 0-78 0 0,0 0-106 0 0,0 0-114 0 0,0 0-109 0 0,0 0-64 0 0,0 0-42 0 0,6 2-5 0 0,63 15 2360 0 0,-35-15-2538 0 0,1-1 0 0 0,-1-2 0 0 0,0-1 0 0 0,1-2-1 0 0,1-2-672 0 0,-19 4 92 0 0,122-10-629 0 0,-58 6-3669 0 0,-57 5 1018 0 0,9-1-6422 0 0,-22 1 4998 0 0</inkml:trace>
  <inkml:trace contextRef="#ctx0" brushRef="#br0" timeOffset="1166.341">912 527 10074 0 0,'0'0'1689'0'0,"0"0"-339"0"0,0 0-141 0 0,0 0-6 0 0,0 0-90 0 0,0 0-207 0 0,0 0-246 0 0,0 0-196 0 0,0 0-135 0 0,0 0-47 0 0,0 0-1 0 0,0 0-5 0 0,0 0 23 0 0,1 15-18 0 0,-2 117 572 0 0,-17 1-873 0 0,16-116-1080 0 0,3-12-2554 0 0,0-2-4562 0 0,2-2-63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7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582 125 1728 0 0,'0'0'2492'0'0,"0"0"-651"0"0,0 0-232 0 0,0 0 6 0 0,0 0 42 0 0,0 0-36 0 0,0 0-168 0 0,0 0-214 0 0,0 0-245 0 0,0 0-217 0 0,0 0-197 0 0,0 0-173 0 0,0 0-137 0 0,-31-22-94 0 0,-97-65-30 0 0,75 72-27 0 0,27 27-89 0 0,1 1 0 0 0,0 2 0 0 0,1 0-1 0 0,1 2 1 0 0,1 0 0 0 0,0 1 0 0 0,1 2 0 0 0,1 0 0 0 0,1 1-1 0 0,1 1 1 0 0,1 0 0 0 0,1 2 0 0 0,0 0 0 0 0,2 1 0 0 0,1 0-1 0 0,-2 10-29 0 0,8-18 1 0 0,1 1-1 0 0,0 0 0 0 0,2 0 0 0 0,0 1 0 0 0,1-1 0 0 0,1 1 1 0 0,1 0-1 0 0,0 17 0 0 0,1-32 14 0 0,1 0 0 0 0,-1 0-1 0 0,0 0 1 0 0,1 0 0 0 0,0 0 0 0 0,0 0 0 0 0,0 0 0 0 0,0 0 0 0 0,1 0 0 0 0,-1-1 0 0 0,1 1-1 0 0,0-1 1 0 0,0 1 0 0 0,1-1 0 0 0,-1 0 0 0 0,1 1 0 0 0,-1-1 0 0 0,1-1 0 0 0,0 1 0 0 0,0 0 0 0 0,0-1-1 0 0,1 1 1 0 0,-1-1 0 0 0,0 0 0 0 0,1 0 0 0 0,0 0 0 0 0,-1-1 0 0 0,1 1 0 0 0,0-1 0 0 0,0 0-1 0 0,0 0 1 0 0,0 0 0 0 0,3 0-14 0 0,4 0 123 0 0,0-1 0 0 0,0 1 0 0 0,0-2 0 0 0,0 1-1 0 0,0-2 1 0 0,0 1 0 0 0,-1-2 0 0 0,1 1 0 0 0,0-1 0 0 0,-1-1-1 0 0,9-4-122 0 0,5-5 157 0 0,0-1-1 0 0,0-1 1 0 0,-2-2-1 0 0,0 0 1 0 0,0-1-1 0 0,-2-1 0 0 0,-1-1 1 0 0,0-1-1 0 0,-1-1 1 0 0,11-18-157 0 0,134-246 387 0 0,-130 220-297 0 0,-32 151-467 0 0,-3-62 394 0 0,-3 8-23 0 0,1 1 0 0 0,2-1 0 0 0,1 1 0 0 0,2 0-1 0 0,1 0 1 0 0,1-1 0 0 0,2 1 0 0 0,1-1 0 0 0,2 0-1 0 0,1-1 1 0 0,4 9 6 0 0,27 12-1479 0 0,0-39-4717 0 0,-20-12-2855 0 0,-15 0 3151 0 0</inkml:trace>
  <inkml:trace contextRef="#ctx0" brushRef="#br0" timeOffset="371.068">1215 232 9714 0 0,'0'0'766'0'0,"0"0"-20"0"0,0 0 271 0 0,0 0 352 0 0,0 0 206 0 0,0 0-105 0 0,0 0-282 0 0,0 0-314 0 0,0 0-268 0 0,0 0-180 0 0,0 0-97 0 0,0 0-63 0 0,0 0-28 0 0,-7 32-15 0 0,-25 101-2 0 0,13-30 393 0 0,12 52-349 0 0,8-151-249 0 0,2 0-1 0 0,-1-1 1 0 0,0 1 0 0 0,1-1-1 0 0,0 1 1 0 0,-1-1-1 0 0,1 0 1 0 0,1 0-1 0 0,-1 0 1 0 0,0-1-1 0 0,1 1 1 0 0,-1-1 0 0 0,1 0-1 0 0,0 0 1 0 0,0 0-1 0 0,0 0 1 0 0,0-1-1 0 0,0 1 1 0 0,0-1 0 0 0,0 0-1 0 0,0 0 1 0 0,1-1-1 0 0,-1 1 1 0 0,0-1-1 0 0,1 0 1 0 0,-1 0-1 0 0,0-1 1 0 0,0 1 0 0 0,1-1-1 0 0,-1 0 1 0 0,2 0-16 0 0,4 1 17 0 0,48-18 12 0 0,-31-8-2942 0 0,-26 14-925 0 0,-3-5-7345 0 0,0 12 6681 0 0</inkml:trace>
  <inkml:trace contextRef="#ctx0" brushRef="#br0" timeOffset="612.416">862 489 6145 0 0,'0'0'2142'0'0,"0"0"-810"0"0,0 0-174 0 0,0 0 106 0 0,0 0 62 0 0,0 0-77 0 0,0 0-71 0 0,32-2-82 0 0,104-8-176 0 0,-56 3 86 0 0,129 1-1783 0 0,-153 14-4929 0 0,-33-5-972 0 0,-13 0 1023 0 0</inkml:trace>
  <inkml:trace contextRef="#ctx0" brushRef="#br0" timeOffset="11152.592">1672 570 0 0 0,'0'0'1067'0'0,"0"0"72"0"0,0 0-11 0 0,0 0-105 0 0,0 0-151 0 0,0 0-126 0 0,0 0-109 0 0,-2-3-75 0 0,-32-16 3666 0 0,-26 33-1758 0 0,51-8-2436 0 0,0-1-1 0 0,0 1 0 0 0,0 0 0 0 0,1 1 0 0 0,0 0 1 0 0,1 0-1 0 0,0 1 0 0 0,0 0 0 0 0,0 0 1 0 0,1 0-1 0 0,0 1 0 0 0,1 0 0 0 0,0 0 1 0 0,0 1-1 0 0,1-1 0 0 0,0 1 0 0 0,1 0 0 0 0,0 0 1 0 0,1 0-1 0 0,0 1 0 0 0,0-1 0 0 0,1 0 1 0 0,1 1-1 0 0,-1 3-33 0 0,4-10 70 0 0,-1-1-1 0 0,1 0 1 0 0,-1 0 0 0 0,1-1 0 0 0,0 1 0 0 0,0 0 0 0 0,0-1-1 0 0,1 0 1 0 0,-1 0 0 0 0,0 0 0 0 0,1 0 0 0 0,0 0 0 0 0,-1-1-1 0 0,1 1 1 0 0,0-1 0 0 0,0 0 0 0 0,-1 0 0 0 0,1-1-1 0 0,0 1 1 0 0,0-1 0 0 0,0 0 0 0 0,0 0 0 0 0,0 0 0 0 0,0 0-1 0 0,0-1 1 0 0,0 1 0 0 0,0-1 0 0 0,0 0-70 0 0,10-3 211 0 0,0-1-1 0 0,-1 0 1 0 0,0-1-1 0 0,0 0 1 0 0,0-1 0 0 0,-1 0-1 0 0,0-1 1 0 0,0 0-1 0 0,-1-1 1 0 0,0-1 0 0 0,-1 1-1 0 0,0-2 1 0 0,0 1 0 0 0,0-3-211 0 0,87-116 1265 0 0,-102 217-2149 0 0,45-24-2828 0 0,-28-50 309 0 0,-5-7-1379 0 0,-2-3-3276 0 0</inkml:trace>
  <inkml:trace contextRef="#ctx0" brushRef="#br0" timeOffset="11598.484">1961 813 7546 0 0,'0'0'2217'0'0,"0"0"-416"0"0,0 0-261 0 0,0 0-114 0 0,0 0-178 0 0,0 0-197 0 0,0 0-192 0 0,0 0-195 0 0,0 0-143 0 0,0 0-141 0 0,0 0-91 0 0,0 0-51 0 0,0 0-42 0 0,18-23-25 0 0,55-75-12 0 0,-16 32 218 0 0,-56 65-409 0 0,-1 0 0 0 0,1 0 0 0 0,0 0 0 0 0,0 0 0 0 0,0 0 0 0 0,0 0 0 0 0,0 0 0 0 0,0 0 0 0 0,0 0 0 0 0,0 0 0 0 0,0 1 0 0 0,0-1 0 0 0,1 0 0 0 0,-1 1 0 0 0,0-1 0 0 0,0 1 0 0 0,1-1 0 0 0,-1 1 0 0 0,0 0 0 0 0,1 0 0 0 0,-1-1 0 0 0,0 1 0 0 0,1 0 0 0 0,-1 0 0 0 0,1 0 0 0 0,-1 0 0 0 0,0 1 0 0 0,1-1 0 0 0,-1 0 0 0 0,0 1 0 0 0,1-1 32 0 0,-2 7 3 0 0,1 1 1 0 0,-1-1 0 0 0,2 0-1 0 0,-1 0 1 0 0,1 0-1 0 0,0 0 1 0 0,0-1-1 0 0,1 1 1 0 0,0 0-1 0 0,0-1 1 0 0,0 0 0 0 0,1 1-1 0 0,0-1 1 0 0,1-1-1 0 0,-1 1 1 0 0,1-1-1 0 0,0 0 1 0 0,2 3-4 0 0,-2-7 180 0 0,-1 0 1 0 0,0 0-1 0 0,1 0 1 0 0,-1-1-1 0 0,1 1 1 0 0,-1-1-1 0 0,1 0 1 0 0,-1 0-1 0 0,1 0 1 0 0,-1-1-1 0 0,0 0 1 0 0,1 0-1 0 0,-1 0 1 0 0,0 0-1 0 0,1-1 1 0 0,-1 1-1 0 0,0-1 1 0 0,0 0-1 0 0,0 0 1 0 0,0-1-1 0 0,0 0-180 0 0,15-10 268 0 0,0-2 0 0 0,-1 0 0 0 0,0-1 0 0 0,-1-1 0 0 0,-1-1 0 0 0,-1 0 0 0 0,3-5-268 0 0,25-29-3111 0 0,-27 40-2413 0 0,-9 6-1913 0 0,-2 5-1912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9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5769 0 0,'0'0'931'0'0,"0"0"-79"0"0,0 0 195 0 0,0 0 335 0 0,0 0 109 0 0,0 0-150 0 0,0 0-168 0 0,0 0-116 0 0,0 0-102 0 0,0 0-127 0 0,0 0-145 0 0,0 0-129 0 0,30 1-85 0 0,93 3-56 0 0,-11-17 488 0 0,53-16-1386 0 0,-146 23-594 0 0,0-1-3260 0 0,-7 5-6053 0 0,-10 2 6841 0 0</inkml:trace>
  <inkml:trace contextRef="#ctx0" brushRef="#br0" timeOffset="254.649">262 1 10690 0 0,'0'0'1105'0'0,"0"0"-527"0"0,0 0-110 0 0,0 0 322 0 0,0 0 293 0 0,0 0 98 0 0,0 0-64 0 0,0 0-181 0 0,-3 32-229 0 0,-12 103-219 0 0,11 73-15 0 0,4-143-3080 0 0,0-23-8567 0 0,0-34 5339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111 223 0 0 0,'0'0'233'0'0,"0"0"510"0"0,0 0 369 0 0,0 0 201 0 0,0 0 84 0 0,0 0-50 0 0,0 0-144 0 0,0 0-199 0 0,-1 3-154 0 0,-5 97 3607 0 0,2-9-4112 0 0,-4-45-223 0 0,-2-1 1 0 0,-2-1-1 0 0,-2 1 0 0 0,-2-2 0 0 0,-6 11-122 0 0,4-7 392 0 0,18-46-210 0 0,0-1 64 0 0,0 0 81 0 0,0 0 53 0 0,18-27 1818 0 0,176-318-1695 0 0,-72 168-766 0 0,-108 162-869 0 0,-14 37 353 0 0,-13 280 1458 0 0,13-300-671 0 0,-1 0 0 0 0,1 0 0 0 0,-1 0 0 0 0,1 0 0 0 0,0 0 0 0 0,0 0 0 0 0,0 0 0 0 0,0 1 0 0 0,0-1 0 0 0,1 0 0 0 0,-1 0 0 0 0,0 0 0 0 0,1 0 0 0 0,0 0 0 0 0,-1 0 0 0 0,1 0 0 0 0,0 0 0 0 0,0 0 0 0 0,0-1 0 0 0,0 1 0 0 0,1 0 0 0 0,-1 0 0 0 0,0-1 0 0 0,1 1 0 0 0,-1-1 0 0 0,1 1 0 0 0,-1-1 0 0 0,1 0 0 0 0,0 1 0 0 0,0-1 0 0 0,-1 0 1 0 0,1 0-1 0 0,0 0 0 0 0,0-1 0 0 0,0 1 0 0 0,0 0 0 0 0,0-1 0 0 0,0 1 0 0 0,0-1 0 0 0,1 0 0 0 0,-1 0 0 0 0,0 0 0 0 0,0 0 0 0 0,0 0 0 0 0,0 0 0 0 0,0 0 0 0 0,0-1 0 0 0,0 1 0 0 0,0-1 0 0 0,0 1 0 0 0,0-1 0 0 0,0 0 0 0 0,0 0 0 0 0,0 0 0 0 0,0 0 0 0 0,0 0 0 0 0,-1 0 0 0 0,1 0 0 0 0,0-1-8 0 0,166-250-209 0 0,-88 167-342 0 0,-79 86 504 0 0,1-1 1 0 0,-1 0-1 0 0,0 0 1 0 0,0 1-1 0 0,0-1 1 0 0,0 0-1 0 0,0 1 1 0 0,0-1-1 0 0,0 1 1 0 0,0-1-1 0 0,0 1 1 0 0,0 0-1 0 0,-1-1 1 0 0,1 1-1 0 0,0 0 1 0 0,0 0-1 0 0,-1 0 1 0 0,1-1-1 0 0,0 1 1 0 0,-1 0-1 0 0,1 0 1 0 0,-1 0-1 0 0,1 0 1 0 0,-1 0-1 0 0,1 0 1 0 0,-1 0-1 0 0,0 0 1 0 0,1 0-1 0 0,-1 0 1 0 0,0 1-1 0 0,0-1 1 0 0,0 0-1 0 0,0 0 1 0 0,0 0-1 0 0,0 0 1 0 0,0 0-1 0 0,0 0 1 0 0,0 0-1 0 0,-1 0 1 0 0,1 0-1 0 0,0 1 1 0 0,-1-1-1 0 0,1 0 1 0 0,-1 0-1 0 0,1-1 1 0 0,-1 1-1 0 0,0 1 47 0 0,1 4-28 0 0,-4 322 1985 0 0,25-252-5318 0 0,-14-66 105 0 0,0-5-2218 0 0,-5-4 761 0 0</inkml:trace>
  <inkml:trace contextRef="#ctx0" brushRef="#br0" timeOffset="550.451">902 543 9474 0 0,'0'0'1130'0'0,"0"0"-498"0"0,0 0-307 0 0,0 0 79 0 0,0 0 223 0 0,0 0 168 0 0,0 0 53 0 0,0 0-56 0 0,0 0-157 0 0,0 0-136 0 0,0 0-116 0 0,0 0-110 0 0,0 0-72 0 0,4 21-57 0 0,17 101 22 0 0,-14-43-644 0 0,0-47-7972 0 0,-7-25 2277 0 0,2-7 3946 0 0</inkml:trace>
  <inkml:trace contextRef="#ctx0" brushRef="#br0" timeOffset="1112.129">845 569 3913 0 0,'0'0'1735'0'0,"0"0"-131"0"0,0 0-33 0 0,0 0-84 0 0,0 0-244 0 0,0 0-320 0 0,0 0-260 0 0,0 0-119 0 0,0 0-51 0 0,0 0-22 0 0,0 0-28 0 0,0 0-43 0 0,0 0-19 0 0,17-9-27 0 0,52-25-55 0 0,0 20 279 0 0,-52 15-575 0 0,-14 2-3 0 0,-1-1 1 0 0,0 0-1 0 0,1 1 1 0 0,-1-1-1 0 0,0 1 0 0 0,-1-1 1 0 0,1 1-1 0 0,0 0 1 0 0,-1 0-1 0 0,0 0 1 0 0,1 0-1 0 0,-1 0 0 0 0,0 0 1 0 0,-1 0-1 0 0,1 0 1 0 0,-1 1-1 0 0,1-1 0 0 0,-1 0 1 0 0,0 0-1 0 0,0 0 1 0 0,0 1-1 0 0,0-1 1 0 0,-1 0-1 0 0,0 0 0 0 0,1 0 1 0 0,-1 1-1 0 0,0-1 1 0 0,0 0-1 0 0,-1 0 0 0 0,1 0 1 0 0,-1-1-1 0 0,-1 4 0 0 0,2-4-19 0 0,-1-1-1 0 0,1 1 1 0 0,0 0-1 0 0,0 0 1 0 0,0 0-1 0 0,0 0 0 0 0,1 0 1 0 0,-1 0-1 0 0,1 0 1 0 0,-1 1-1 0 0,1-1 1 0 0,0 0-1 0 0,-1 0 0 0 0,1 0 1 0 0,0 0-1 0 0,0 1 1 0 0,1-1-1 0 0,-1 0 1 0 0,0 0-1 0 0,1 0 1 0 0,-1 0-1 0 0,1 0 0 0 0,0 1 1 0 0,0-1-1 0 0,0-1 1 0 0,0 1-1 0 0,0 0 1 0 0,0 0-1 0 0,0 0 1 0 0,1 0-1 0 0,-1-1 0 0 0,1 1 1 0 0,-1-1-1 0 0,1 1 1 0 0,0-1-1 0 0,-1 1 1 0 0,1-1-1 0 0,0 0 0 0 0,0 0 1 0 0,0 0-1 0 0,0 0 1 0 0,0 0 19 0 0,57 39-126 0 0,-58-39 166 0 0,0 1 0 0 0,1-1 0 0 0,-1 0-1 0 0,0 1 1 0 0,0-1 0 0 0,0 1-1 0 0,0-1 1 0 0,0 1 0 0 0,0-1-1 0 0,-1 1 1 0 0,1-1 0 0 0,0 1 0 0 0,-1 0-1 0 0,0-1 1 0 0,1 1 0 0 0,-1 0-1 0 0,0 0 1 0 0,0-1 0 0 0,0 1-1 0 0,0 0 1 0 0,0 0 0 0 0,0 0 0 0 0,0-1-1 0 0,0 1 1 0 0,-1 0 0 0 0,1-1-1 0 0,-1 1 1 0 0,0 0 0 0 0,1-1-1 0 0,-1 1 1 0 0,0 0 0 0 0,0-1 0 0 0,0 1-1 0 0,0-1 1 0 0,0 0 0 0 0,0 1-1 0 0,0-1 1 0 0,-1 0 0 0 0,1 1-40 0 0,-6 3 162 0 0,1 1 1 0 0,-1-1-1 0 0,0 0 0 0 0,0-1 1 0 0,-1 0-1 0 0,1 0 1 0 0,-1-1-1 0 0,0 0 1 0 0,0 0-1 0 0,0-1 0 0 0,0 1 1 0 0,0-2-1 0 0,0 1 1 0 0,-4-1-163 0 0,-46 1-2175 0 0,29-1-1373 0 0,2-1-4060 0 0,21 0 945 0 0</inkml:trace>
  <inkml:trace contextRef="#ctx0" brushRef="#br0" timeOffset="2532.766">1293 193 0 0 0,'0'0'798'0'0,"0"0"211"0"0,0 0 178 0 0,0 0 56 0 0,0 0-59 0 0,0 0-120 0 0,0 0-154 0 0,0 0-134 0 0,0 0-90 0 0,0 0-61 0 0,0 0-41 0 0,0 13-13 0 0,12 155 2226 0 0,9 49-1833 0 0,-18-96-139 0 0,-3-121-531 0 0,-10-4 3376 0 0,5-8-3592 0 0,2-1 0 0 0,-1 1 0 0 0,2-1 1 0 0,-1 0-1 0 0,2 0 0 0 0,0 0 0 0 0,0 0 0 0 0,2-10-78 0 0,1-4-62 0 0,2 0 0 0 0,1 0 0 0 0,0 1-1 0 0,2-1 1 0 0,2 2 0 0 0,0-1 0 0 0,1 1 0 0 0,2 0-1 0 0,0 1 1 0 0,2 1 0 0 0,0 0 0 0 0,2 1 0 0 0,0 0-1 0 0,2 2 1 0 0,0 0 0 0 0,1 0 0 0 0,9-5 62 0 0,12 3-1091 0 0,-23 59 507 0 0,0-2-36 0 0,-2-8-4551 0 0,-8-15-1305 0 0,-4-5 1663 0 0</inkml:trace>
  <inkml:trace contextRef="#ctx0" brushRef="#br0" timeOffset="2950.042">1637 631 5265 0 0,'0'0'2138'0'0,"0"0"-1071"0"0,0 0-439 0 0,0 0 81 0 0,0 0 194 0 0,0 0 108 0 0,0 0-43 0 0,0 0-142 0 0,0 0-182 0 0,0 0-167 0 0,0 0-143 0 0,0 0-137 0 0,-2 21-79 0 0,-9 106 48 0 0,11-110-491 0 0,0 15-456 0 0,0-22-3357 0 0,0 0-3631 0 0,0-10 5331 0 0</inkml:trace>
  <inkml:trace contextRef="#ctx0" brushRef="#br0" timeOffset="3489.713">1589 609 3473 0 0,'0'0'1785'0'0,"0"0"-199"0"0,0 0-99 0 0,0 0-41 0 0,0 0-183 0 0,0 0-274 0 0,0 0-215 0 0,0 0-109 0 0,0 0-45 0 0,0 0-26 0 0,0 0-46 0 0,0 0-28 0 0,0 0 4 0 0,20-5-2 0 0,63-15-13 0 0,30 8 803 0 0,-111 13-1311 0 0,-1-1 0 0 0,1 1 0 0 0,0 0 0 0 0,-1-1 0 0 0,1 1 0 0 0,-1 0 0 0 0,1 0-1 0 0,-1 0 1 0 0,1 0 0 0 0,-1 0 0 0 0,0 1 0 0 0,1-1 0 0 0,-1 0 0 0 0,0 1 0 0 0,0-1 0 0 0,0 1 0 0 0,0-1-1 0 0,0 1 1 0 0,-1-1 0 0 0,1 1 0 0 0,0-1 0 0 0,-1 1 0 0 0,1 0 0 0 0,-1 0 0 0 0,1-1 0 0 0,-1 1 0 0 0,0 0-1 0 0,0 0 1 0 0,0-1 0 0 0,0 1 0 0 0,0 0 0 0 0,0 0 0 0 0,0-1 0 0 0,0 1 0 0 0,-1 0 0 0 0,1 0-1 0 0,-1-1 1 0 0,1 1 0 0 0,-1 0 0 0 0,0-1 0 0 0,0 1 0 0 0,0-1 0 0 0,0 1 0 0 0,0-1 0 0 0,0 1 0 0 0,0-1-1 0 0,0 0 1 0 0,0 0 0 0 0,-1 1 0 0 0,1-1 0 0 0,-1 0 0 0 0,1 0 0 0 0,-1 0 0 0 0,1 0 0 0 0,-2 0-1 0 0,-73 77 248 0 0,76-76-276 0 0,0 0 1 0 0,1 0 0 0 0,-1 0-1 0 0,0 0 1 0 0,1 0-1 0 0,0 0 1 0 0,-1 0 0 0 0,1 0-1 0 0,0-1 1 0 0,0 1-1 0 0,0 0 1 0 0,0 0 0 0 0,0-1-1 0 0,0 1 1 0 0,1-1-1 0 0,-1 1 1 0 0,1-1 0 0 0,-1 1-1 0 0,1-1 1 0 0,-1 0-1 0 0,1 0 1 0 0,0 0 0 0 0,-1 0-1 0 0,1 0 1 0 0,0 0-1 0 0,0 0 1 0 0,0 0 0 0 0,0-1-1 0 0,0 1 1 0 0,0-1-1 0 0,0 0 1 0 0,0 1 0 0 0,0-1-1 0 0,0 0 1 0 0,0 0-1 0 0,0 0 1 0 0,1-1 27 0 0,12 5-24 0 0,-11-2 37 0 0,0-1-2 0 0,0 0 0 0 0,0-1 0 0 0,0 2 0 0 0,0-1 0 0 0,0 0 0 0 0,-1 1 1 0 0,1-1-1 0 0,0 1 0 0 0,-1 0 0 0 0,0 1 0 0 0,1-1 0 0 0,-1 0 0 0 0,0 1 0 0 0,0 0 0 0 0,0 0 0 0 0,-1 0 0 0 0,1 0 0 0 0,-1 0 0 0 0,1 0 0 0 0,-1 1 0 0 0,0-1 0 0 0,0 1 1 0 0,-1-1-1 0 0,1 1 0 0 0,-1 0 0 0 0,0 0 0 0 0,0-1 0 0 0,0 2-11 0 0,-1 0 57 0 0,0 0 1 0 0,-1-1-1 0 0,1 1 1 0 0,-1 0-1 0 0,0-1 1 0 0,-1 1-1 0 0,1-1 1 0 0,-1 1-1 0 0,0-1 0 0 0,0 0 1 0 0,0 1-1 0 0,-1-1 1 0 0,1 0-1 0 0,-1-1 1 0 0,0 1-1 0 0,0 0 1 0 0,-1-1-1 0 0,1 0 1 0 0,-1 1-1 0 0,1-1 1 0 0,-1-1-1 0 0,0 1 0 0 0,-1 0-56 0 0,-5 4 55 0 0,3-1-81 0 0,-1-1 1 0 0,0 0 0 0 0,0 0 0 0 0,0 0 0 0 0,-1-1 0 0 0,1 0 0 0 0,-1-1 0 0 0,0 0-1 0 0,0 0 1 0 0,0-1 0 0 0,0 0 0 0 0,-9 0 24 0 0,-29-11-3762 0 0,24-14-6418 0 0,18 15 4834 0 0</inkml:trace>
  <inkml:trace contextRef="#ctx0" brushRef="#br0" timeOffset="4194.547">1917 35 1904 0 0,'0'0'1755'0'0,"0"0"-45"0"0,0 0 28 0 0,0 0 33 0 0,0 0-72 0 0,0 0-195 0 0,0 0-274 0 0,0 0-265 0 0,0 0-220 0 0,0 0-144 0 0,0 0-78 0 0,0 0-30 0 0,8-3-23 0 0,75-20 1331 0 0,-61 22-1191 0 0,-20 0-589 0 0,0 0 0 0 0,-1 0 0 0 0,1 0 0 0 0,0 0 0 0 0,0 1 0 0 0,0-1 0 0 0,0 1 0 0 0,0-1 0 0 0,0 1 0 0 0,0 0 0 0 0,0-1 0 0 0,0 1-1 0 0,0 0 1 0 0,0 0 0 0 0,0 1 0 0 0,0-1 0 0 0,0 0 0 0 0,0 1 0 0 0,0-1 0 0 0,0 1 0 0 0,0 0 0 0 0,0 0 0 0 0,0-1 0 0 0,0 1 0 0 0,0 0 0 0 0,-1 1 0 0 0,1-1 0 0 0,-1 0 0 0 0,1 0 0 0 0,0 1 0 0 0,-1-1 0 0 0,0 1 0 0 0,1-1 0 0 0,-1 1 0 0 0,0 0-1 0 0,0-1 1 0 0,0 1 0 0 0,0 0 0 0 0,0 0 0 0 0,0 0 0 0 0,-1 0 0 0 0,1 0 0 0 0,-1 0 0 0 0,1 0 0 0 0,-1 0 0 0 0,0 0 0 0 0,1 0 0 0 0,-1 0 0 0 0,0 0 0 0 0,0 0 0 0 0,-1 0 0 0 0,1 0 0 0 0,0 0-21 0 0,-71 127 695 0 0,71-128-691 0 0,-1 0 0 0 0,1 0 0 0 0,0 0 1 0 0,-1 0-1 0 0,1 0 0 0 0,0 0 1 0 0,0 0-1 0 0,0 0 0 0 0,0 0 0 0 0,0 0 1 0 0,0 1-1 0 0,0-1 0 0 0,0 0 1 0 0,0 0-1 0 0,0 0 0 0 0,1 0 0 0 0,-1 0 1 0 0,0 0-1 0 0,1 0 0 0 0,-1 0 1 0 0,1 0-1 0 0,-1 0 0 0 0,1 0 0 0 0,-1 0 1 0 0,1 0-1 0 0,0-1 0 0 0,0 1 0 0 0,-1 0 1 0 0,1 0-1 0 0,0 0 0 0 0,0-1 1 0 0,0 1-1 0 0,0-1 0 0 0,0 1 0 0 0,0-1 1 0 0,0 1-1 0 0,0-1 0 0 0,0 1 1 0 0,0-1-1 0 0,0 0 0 0 0,0 1 0 0 0,0-1 1 0 0,0 0-1 0 0,0 0 0 0 0,0 0 1 0 0,1 0-5 0 0,62 1-46 0 0,-47-1-237 0 0,37 0-2412 0 0,-19 0-5609 0 0,-23 0-1890 0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45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141 137 128 0 0,'0'0'719'0'0,"0"0"-175"0"0,0 0-65 0 0,0 0 65 0 0,0 0 104 0 0,0 0 29 0 0,0 0-64 0 0,0 0-101 0 0,0 0-99 0 0,0 0-74 0 0,0 0-54 0 0,-1 8-26 0 0,-12 75 1026 0 0,-2 0 1 0 0,-4-1-1 0 0,-4-1 0 0 0,-27 60-1285 0 0,41-115 520 0 0,1-2 585 0 0,6-26 3993 0 0,3-29-4950 0 0,1-1 0 0 0,1 0 1 0 0,2 1-1 0 0,2 0 0 0 0,0 0 0 0 0,2 1 0 0 0,6-13-148 0 0,46-100-162 0 0,9 39-61 0 0,-68 104 197 0 0,0 0 1 0 0,0-1-1 0 0,-1 1 0 0 0,1 0 0 0 0,0 0 1 0 0,0 1-1 0 0,-1-1 0 0 0,1 0 1 0 0,0 1-1 0 0,0-1 0 0 0,-1 1 0 0 0,1-1 1 0 0,0 1-1 0 0,-1 0 0 0 0,1-1 0 0 0,-1 1 1 0 0,1 0-1 0 0,-1 0 0 0 0,1 0 1 0 0,-1 1-1 0 0,0-1 0 0 0,0 0 0 0 0,1 0 1 0 0,-1 1-1 0 0,0-1 0 0 0,0 1 1 0 0,0-1-1 0 0,0 1 0 0 0,-1-1 0 0 0,1 1 1 0 0,0-1-1 0 0,-1 1 0 0 0,1 0 1 0 0,-1-1-1 0 0,1 1 0 0 0,-1 0 0 0 0,0 0 1 0 0,0-1-1 0 0,1 1 0 0 0,-1 0 0 0 0,-1 0 1 0 0,1 1 25 0 0,19 135 351 0 0,-3 21-111 0 0,-1-112-224 0 0,2-61 1105 0 0,124-258-1036 0 0,-132 258-134 0 0,-4 4-10 0 0,0 0-1 0 0,1 0 1 0 0,1 1-1 0 0,0 0 1 0 0,0 0-1 0 0,0 0 1 0 0,1 1-1 0 0,1 0 1 0 0,-1 1 0 0 0,1 0-1 0 0,1 0 1 0 0,3-1 59 0 0,-12 8-13 0 0,0 1 0 0 0,1 0 1 0 0,-1 0-1 0 0,0 0 0 0 0,0 0 1 0 0,0 0-1 0 0,0 0 0 0 0,0 0 1 0 0,0 1-1 0 0,0-1 0 0 0,0 0 1 0 0,0 0-1 0 0,-1 1 0 0 0,1-1 1 0 0,0 0-1 0 0,-1 1 0 0 0,1-1 1 0 0,-1 1-1 0 0,0-1 0 0 0,1 1 1 0 0,-1-1-1 0 0,0 1 0 0 0,0-1 1 0 0,0 1-1 0 0,0-1 0 0 0,0 1 1 0 0,0-1-1 0 0,0 1 0 0 0,-1 0 1 0 0,1-1 12 0 0,0 2-11 0 0,-1 254 1046 0 0,15-187-1211 0 0,-3-43-2572 0 0,-4-22-857 0 0,-1-2-4868 0 0,-4 0 4184 0 0</inkml:trace>
  <inkml:trace contextRef="#ctx0" brushRef="#br0" timeOffset="432.988">962 472 8178 0 0,'0'0'1411'0'0,"0"0"-275"0"0,0 0-20 0 0,0 0 168 0 0,0 0 70 0 0,0 0-83 0 0,0 0-224 0 0,0 0-196 0 0,0 0-172 0 0,0 0-165 0 0,0 0-123 0 0,0 0-105 0 0,0 0-48 0 0,-8 1-4 0 0,-38 6 238 0 0,38-4-415 0 0,0 0 1 0 0,1 1 0 0 0,-1 0-1 0 0,1 0 1 0 0,0 0 0 0 0,0 1-1 0 0,1 0 1 0 0,0 1 0 0 0,0 0-1 0 0,0-1 1 0 0,0 2 0 0 0,1-1-1 0 0,0 1 1 0 0,0 0 0 0 0,-3 7-58 0 0,6-10 6 0 0,0-1 1 0 0,0 1 0 0 0,1 0 0 0 0,-1 0 0 0 0,1 0 0 0 0,0 0 0 0 0,0 0 0 0 0,0 1 0 0 0,1-1-1 0 0,-1 0 1 0 0,1 0 0 0 0,0 1 0 0 0,1-1 0 0 0,-1 0 0 0 0,1 0 0 0 0,-1 0 0 0 0,1 0 0 0 0,0 0-1 0 0,1 1 1 0 0,-1-2 0 0 0,1 2-7 0 0,2-2 26 0 0,0 0 0 0 0,0 1-1 0 0,0-1 1 0 0,0-1 0 0 0,0 1-1 0 0,1-1 1 0 0,-1 1 0 0 0,1-1 0 0 0,0 0-1 0 0,0-1 1 0 0,0 1 0 0 0,-1-1-1 0 0,2 0 1 0 0,-1 0 0 0 0,0-1-1 0 0,0 0 1 0 0,0 1 0 0 0,0-2-1 0 0,0 1 1 0 0,0 0 0 0 0,0-1 0 0 0,4-1-26 0 0,14 1 18 0 0,48-16-601 0 0,-25 4-5146 0 0,-28 7-2982 0 0,-14 5 1679 0 0</inkml:trace>
  <inkml:trace contextRef="#ctx0" brushRef="#br0" timeOffset="1233.602">1284 240 0 0 0,'0'0'836'0'0,"0"0"342"0"0,0 0 103 0 0,0 0-6 0 0,0 0-41 0 0,0 0-78 0 0,0 0-104 0 0,0 0-117 0 0,0 0-85 0 0,0 0-39 0 0,0 10-22 0 0,-7 208 3689 0 0,1-31-3536 0 0,6-186-846 0 0,0-1 44 0 0,0 0 93 0 0,0 0 113 0 0,0 0 122 0 0,0 0 124 0 0,0 0 48 0 0,0-15 787 0 0,17-176-273 0 0,-11 163-1157 0 0,0 0 0 0 0,2 0 1 0 0,1 1-1 0 0,1 0 0 0 0,1 1 1 0 0,1 0-1 0 0,2 1 0 0 0,1 0 1 0 0,0 1-1 0 0,5-3 3 0 0,-13 18-39 0 0,-5 6 12 0 0,-1 0 0 0 0,1 1-1 0 0,0-1 1 0 0,0 0-1 0 0,0 1 1 0 0,0-1-1 0 0,1 1 1 0 0,-1 0-1 0 0,1 0 1 0 0,-1 0-1 0 0,1 0 1 0 0,0 0-1 0 0,0 0 1 0 0,0 1-1 0 0,0-1 1 0 0,0 1-1 0 0,0 0 1 0 0,0 0-1 0 0,0 0 1 0 0,0 0-1 0 0,1 1 1 0 0,-1-1-1 0 0,0 1 1 0 0,0 0 0 0 0,2 0 27 0 0,23 60-453 0 0,-21-36-1119 0 0,-7-23 1449 0 0,8 19-4347 0 0,0-8-4136 0 0,-6-8 2669 0 0</inkml:trace>
  <inkml:trace contextRef="#ctx0" brushRef="#br0" timeOffset="1729.508">1724 479 3513 0 0,'0'0'2327'0'0,"0"0"-637"0"0,0 0-234 0 0,0 0 42 0 0,0 0 13 0 0,0 0-62 0 0,0 0-169 0 0,0 0-203 0 0,0 0-137 0 0,0 0-133 0 0,0 0-135 0 0,0 0-103 0 0,0 0-87 0 0,-2-1-75 0 0,0 0-366 0 0,-1 0 0 0 0,1 1 1 0 0,0-1-1 0 0,0 1 0 0 0,-1 0 1 0 0,1 0-1 0 0,0 0 0 0 0,-1 0 1 0 0,1 0-1 0 0,0 0 0 0 0,-1 0 1 0 0,1 1-1 0 0,0-1 0 0 0,0 1 1 0 0,-1 0-1 0 0,1 0 0 0 0,0 0 1 0 0,0 0-1 0 0,0 0 0 0 0,0 0 1 0 0,0 0-1 0 0,0 1 0 0 0,0-1 1 0 0,0 1-1 0 0,1-1 0 0 0,-1 1 1 0 0,1 0-1 0 0,-1-1 0 0 0,1 1 1 0 0,-2 2-42 0 0,-38 66-47 0 0,37 15 143 0 0,7-82-79 0 0,1 0 0 0 0,0-1 0 0 0,0 1 0 0 0,-1-1-1 0 0,1 0 1 0 0,1 0 0 0 0,-1 0 0 0 0,0-1 0 0 0,0 1 0 0 0,1-1 0 0 0,-1 0-1 0 0,1 0 1 0 0,-1-1 0 0 0,1 1 0 0 0,-1-1 0 0 0,1 0 0 0 0,-1 0 0 0 0,1-1-1 0 0,-1 1 1 0 0,1-1 0 0 0,-1 0 0 0 0,3-1-17 0 0,53-24-2751 0 0,-23 0-7706 0 0,-36 24 9555 0 0,7-2-6326 0 0</inkml:trace>
  <inkml:trace contextRef="#ctx0" brushRef="#br0" timeOffset="2200.987">1851 15 5097 0 0,'0'0'1439'0'0,"0"0"-151"0"0,0 0-81 0 0,0 0 60 0 0,0 0-39 0 0,0 0-163 0 0,0 0-230 0 0,0 0-181 0 0,0 0-184 0 0,0 0-126 0 0,0 0-43 0 0,0 0 13 0 0,0 0 86 0 0,6 1 91 0 0,107-5 2369 0 0,14-8-1329 0 0,-127 46-1398 0 0,-98 117 708 0 0,97-149-827 0 0,0-1 1 0 0,0 0-1 0 0,0 1 1 0 0,0-1 0 0 0,1 1-1 0 0,-1 0 1 0 0,1-1 0 0 0,-1 1-1 0 0,1-1 1 0 0,0 1-1 0 0,0 0 1 0 0,-1-1 0 0 0,1 1-1 0 0,0 0 1 0 0,0-1-1 0 0,1 1 1 0 0,-1 0 0 0 0,0-1-1 0 0,1 1 1 0 0,-1-1-1 0 0,0 1 1 0 0,1 0 0 0 0,0-1-1 0 0,-1 1 1 0 0,1-1-1 0 0,0 1 1 0 0,0-1 0 0 0,0 0-1 0 0,0 1 1 0 0,0-1-1 0 0,0 0 1 0 0,0 0 0 0 0,1 0-1 0 0,-1 0 1 0 0,0 0 0 0 0,1 0-1 0 0,-1 0 1 0 0,0 0-1 0 0,1 0 1 0 0,-1-1 0 0 0,1 1-1 0 0,1 0-14 0 0,122 19 843 0 0,-69-21-4154 0 0,-10 0-5643 0 0,-32 1-1954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02.6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56 0 0 0,'165'21'39'0'0,"-29"-17"888"0"0,607-63 2172 0 0,31 37-1267 0 0,293 45 550 0 0,-357 10-1207 0 0,255 3-515 0 0,-735-35-467 0 0,689-16 430 0 0,-255-18-199 0 0,-263 58-325 0 0,114-14 427 0 0,596-7 439 0 0,-412-5-650 0 0,171 6 77 0 0,-516 6-361 0 0,-81 15 51 0 0,434 55 22 0 0,-337-67 88 0 0,-37-20-33 0 0,-106 2-92 0 0,159 0 185 0 0,-322 0-104 0 0,-64 4-128 0 0,0 0-2 0 0,0 0 5 0 0,0 0 2 0 0,0 0 3 0 0,0 0-7 0 0,0 0 1 0 0,0 0 2 0 0,0 0-2 0 0,0 0-12 0 0,0 0 1 0 0,0 0 10 0 0,0 0 3 0 0,0 0 0 0 0,0 0 3 0 0,0 0 5 0 0,0 0-16 0 0,0 0 5 0 0,0 0-5 0 0,0 0-22 0 0,0 0 24 0 0,0 0-4 0 0,0 0 7 0 0,0 0 22 0 0,0 0-21 0 0,0 0-6 0 0,0 0 0 0 0,0 0 2 0 0,0 0 4 0 0,0 0-4 0 0,0 0-21 0 0,0 0 18 0 0,0 0-7 0 0,0 0-7 0 0,0 0 18 0 0,0 0-21 0 0,0 0-6 0 0,0 0-1 0 0,0 0-7 0 0,0 0-5 0 0,0 0 5 0 0,0 0 5 0 0,0 0 0 0 0,0 0 11 0 0,0 0-10 0 0,0 0-1 0 0,0 0-5 0 0,37 0 103 0 0,182-14 15 0 0,0-5-76 0 0,-68 8 18 0 0,135-14 17 0 0,90 2-68 0 0,91 1 162 0 0,170 21 136 0 0,-166 13 134 0 0,-168 18-350 0 0,239-16 366 0 0,-356-22-258 0 0,36 5-112 0 0,-87 10-34 0 0,183-3 136 0 0,-43 7 73 0 0,219-7 581 0 0,-327-12-617 0 0,137-2 156 0 0,-40 2-92 0 0,424 4 2284 0 0,-596 26-5285 0 0,-62-9-740 0 0,-2 0-3339 0 0,-15-6-2041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05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1 107 0 0 0,'115'-34'0'0'0,"79"-4"1201"0"0,-152 33-926 0 0,89-5 611 0 0,0 5 0 0 0,117 13-886 0 0,-159-4 295 0 0,542 6 1200 0 0,447 27-601 0 0,-858-36-767 0 0,208-2 840 0 0,38-21-967 0 0,443-19 677 0 0,-22 30-389 0 0,-499 22-161 0 0,871-7 616 0 0,-800 21-610 0 0,136-9 475 0 0,-34-5-153 0 0,49 15-72 0 0,12-5 538 0 0,-581-22-1100 0 0,52 3-1382 0 0,-38 15-5166 0 0,-46-12 3833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2993 0 0,'0'0'2129'0'0,"0"0"-471"0"0,0 0-203 0 0,0 0 95 0 0,0 0 109 0 0,0 0-39 0 0,0 0-193 0 0,0 0-272 0 0,0 0-277 0 0,0 0-272 0 0,0 0-192 0 0,0 0-86 0 0,0 0-13 0 0,6 1 61 0 0,19 2 148 0 0,0-1 1 0 0,0-1-1 0 0,1-1 1 0 0,-1-1 0 0 0,0-1-1 0 0,24-6-524 0 0,19 0 113 0 0,56-18-1249 0 0,-103 19-64 0 0,-5 1-2146 0 0,-4 5-3849 0 0,-11 1 3426 0 0,-1 0 448 0 0,0 0 1465 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6033 0 0,'0'0'2737'0'0,"0"0"-1393"0"0,0 0-372 0 0,0 0 161 0 0,0 0 163 0 0,0 0 5 0 0,0 0-142 0 0,0 0-193 0 0,0 0-147 0 0,0 0-124 0 0,0 0-118 0 0,0 0-82 0 0,0 0-72 0 0,28 3-50 0 0,89 9-49 0 0,-93-9-404 0 0,0-2 0 0 0,0 0 0 0 0,0-1 0 0 0,0-2 0 0 0,-1 0 0 0 0,1-2 0 0 0,18-5 80 0 0,-41 9-27 0 0,10-2-896 0 0,7-2-1833 0 0,-5 3-3387 0 0,-7 1-4095 0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45 2168 0 0,'0'0'1270'0'0,"0"0"-100"0"0,0 0 41 0 0,0 0 194 0 0,0 0 141 0 0,0 0 36 0 0,0 0-102 0 0,0 0-188 0 0,0 0-194 0 0,0 0-214 0 0,0 0-195 0 0,0-2-150 0 0,0-8-120 0 0,0 7-72 0 0,0 3-53 0 0,0 0-62 0 0,0 16-148 0 0,0 465 857 0 0,4-448-1138 0 0,0 8 175 0 0,-10-40-10208 0 0,4-6 6462 0 0,0 2-666 0 0</inkml:trace>
  <inkml:trace contextRef="#ctx0" brushRef="#br0" timeOffset="433.671">0 130 0 0 0,'0'0'1826'0'0,"0"0"-561"0"0,0 0-55 0 0,0 0 229 0 0,0 0 229 0 0,0 0 82 0 0,0 0-100 0 0,0 0-193 0 0,0 0-208 0 0,0 0-236 0 0,0 0-210 0 0,0 0-158 0 0,0 0-112 0 0,7-5-45 0 0,122-46 3231 0 0,-82 40-3252 0 0,0 1 0 0 0,0 3 0 0 0,1 1 1 0 0,0 3-1 0 0,22 1-467 0 0,142-14-145 0 0,-175 9-177 0 0,5-2-1219 0 0,-14 7-8325 0 0,-28 2 5717 0 0,0 0 155 0 0,0 0 960 0 0</inkml:trace>
  <inkml:trace contextRef="#ctx0" brushRef="#br0" timeOffset="812.325">0 660 600 0 0,'0'0'1419'0'0,"0"0"-221"0"0,0 0-59 0 0,0 0 124 0 0,0 0 121 0 0,0 0-15 0 0,0 0-78 0 0,0 0-106 0 0,0 0-114 0 0,0 0-109 0 0,0 0-64 0 0,0 0-42 0 0,6 2-5 0 0,63 15 2360 0 0,-35-15-2538 0 0,1-1 0 0 0,-1-2 0 0 0,0-1 0 0 0,1-2-1 0 0,1-2-672 0 0,-19 4 92 0 0,122-10-629 0 0,-58 6-3669 0 0,-57 5 1018 0 0,9-1-6422 0 0,-22 1 4998 0 0</inkml:trace>
  <inkml:trace contextRef="#ctx0" brushRef="#br0" timeOffset="1166.341">912 527 10074 0 0,'0'0'1689'0'0,"0"0"-339"0"0,0 0-141 0 0,0 0-6 0 0,0 0-90 0 0,0 0-207 0 0,0 0-246 0 0,0 0-196 0 0,0 0-135 0 0,0 0-47 0 0,0 0-1 0 0,0 0-5 0 0,0 0 23 0 0,1 15-18 0 0,-2 117 572 0 0,-17 1-873 0 0,16-116-1080 0 0,3-12-2554 0 0,0-2-4562 0 0,2-2-63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9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5769 0 0,'0'0'931'0'0,"0"0"-79"0"0,0 0 195 0 0,0 0 335 0 0,0 0 109 0 0,0 0-150 0 0,0 0-168 0 0,0 0-116 0 0,0 0-102 0 0,0 0-127 0 0,0 0-145 0 0,0 0-129 0 0,30 1-85 0 0,93 3-56 0 0,-11-17 488 0 0,53-16-1386 0 0,-146 23-594 0 0,0-1-3260 0 0,-7 5-6053 0 0,-10 2 6841 0 0</inkml:trace>
  <inkml:trace contextRef="#ctx0" brushRef="#br0" timeOffset="254.649">262 1 10690 0 0,'0'0'1105'0'0,"0"0"-527"0"0,0 0-110 0 0,0 0 322 0 0,0 0 293 0 0,0 0 98 0 0,0 0-64 0 0,0 0-181 0 0,-3 32-229 0 0,-12 103-219 0 0,11 73-15 0 0,4-143-3080 0 0,0-23-8567 0 0,0-34 5339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111 223 0 0 0,'0'0'233'0'0,"0"0"510"0"0,0 0 369 0 0,0 0 201 0 0,0 0 84 0 0,0 0-50 0 0,0 0-144 0 0,0 0-199 0 0,-1 3-154 0 0,-5 97 3607 0 0,2-9-4112 0 0,-4-45-223 0 0,-2-1 1 0 0,-2-1-1 0 0,-2 1 0 0 0,-2-2 0 0 0,-6 11-122 0 0,4-7 392 0 0,18-46-210 0 0,0-1 64 0 0,0 0 81 0 0,0 0 53 0 0,18-27 1818 0 0,176-318-1695 0 0,-72 168-766 0 0,-108 162-869 0 0,-14 37 353 0 0,-13 280 1458 0 0,13-300-671 0 0,-1 0 0 0 0,1 0 0 0 0,-1 0 0 0 0,1 0 0 0 0,0 0 0 0 0,0 0 0 0 0,0 0 0 0 0,0 1 0 0 0,0-1 0 0 0,1 0 0 0 0,-1 0 0 0 0,0 0 0 0 0,1 0 0 0 0,0 0 0 0 0,-1 0 0 0 0,1 0 0 0 0,0 0 0 0 0,0 0 0 0 0,0-1 0 0 0,0 1 0 0 0,1 0 0 0 0,-1 0 0 0 0,0-1 0 0 0,1 1 0 0 0,-1-1 0 0 0,1 1 0 0 0,-1-1 0 0 0,1 0 0 0 0,0 1 0 0 0,0-1 0 0 0,-1 0 1 0 0,1 0-1 0 0,0 0 0 0 0,0-1 0 0 0,0 1 0 0 0,0 0 0 0 0,0-1 0 0 0,0 1 0 0 0,0-1 0 0 0,1 0 0 0 0,-1 0 0 0 0,0 0 0 0 0,0 0 0 0 0,0 0 0 0 0,0 0 0 0 0,0 0 0 0 0,0-1 0 0 0,0 1 0 0 0,0-1 0 0 0,0 1 0 0 0,0-1 0 0 0,0 0 0 0 0,0 0 0 0 0,0 0 0 0 0,0 0 0 0 0,0 0 0 0 0,-1 0 0 0 0,1 0 0 0 0,0-1-8 0 0,166-250-209 0 0,-88 167-342 0 0,-79 86 504 0 0,1-1 1 0 0,-1 0-1 0 0,0 0 1 0 0,0 1-1 0 0,0-1 1 0 0,0 0-1 0 0,0 1 1 0 0,0-1-1 0 0,0 1 1 0 0,0-1-1 0 0,0 1 1 0 0,0 0-1 0 0,-1-1 1 0 0,1 1-1 0 0,0 0 1 0 0,0 0-1 0 0,-1 0 1 0 0,1-1-1 0 0,0 1 1 0 0,-1 0-1 0 0,1 0 1 0 0,-1 0-1 0 0,1 0 1 0 0,-1 0-1 0 0,1 0 1 0 0,-1 0-1 0 0,0 0 1 0 0,1 0-1 0 0,-1 0 1 0 0,0 1-1 0 0,0-1 1 0 0,0 0-1 0 0,0 0 1 0 0,0 0-1 0 0,0 0 1 0 0,0 0-1 0 0,0 0 1 0 0,0 0-1 0 0,-1 0 1 0 0,1 0-1 0 0,0 1 1 0 0,-1-1-1 0 0,1 0 1 0 0,-1 0-1 0 0,1-1 1 0 0,-1 1-1 0 0,0 1 47 0 0,1 4-28 0 0,-4 322 1985 0 0,25-252-5318 0 0,-14-66 105 0 0,0-5-2218 0 0,-5-4 761 0 0</inkml:trace>
  <inkml:trace contextRef="#ctx0" brushRef="#br0" timeOffset="550.451">902 543 9474 0 0,'0'0'1130'0'0,"0"0"-498"0"0,0 0-307 0 0,0 0 79 0 0,0 0 223 0 0,0 0 168 0 0,0 0 53 0 0,0 0-56 0 0,0 0-157 0 0,0 0-136 0 0,0 0-116 0 0,0 0-110 0 0,0 0-72 0 0,4 21-57 0 0,17 101 22 0 0,-14-43-644 0 0,0-47-7972 0 0,-7-25 2277 0 0,2-7 3946 0 0</inkml:trace>
  <inkml:trace contextRef="#ctx0" brushRef="#br0" timeOffset="1112.129">845 569 3913 0 0,'0'0'1735'0'0,"0"0"-131"0"0,0 0-33 0 0,0 0-84 0 0,0 0-244 0 0,0 0-320 0 0,0 0-260 0 0,0 0-119 0 0,0 0-51 0 0,0 0-22 0 0,0 0-28 0 0,0 0-43 0 0,0 0-19 0 0,17-9-27 0 0,52-25-55 0 0,0 20 279 0 0,-52 15-575 0 0,-14 2-3 0 0,-1-1 1 0 0,0 0-1 0 0,1 1 1 0 0,-1-1-1 0 0,0 1 0 0 0,-1-1 1 0 0,1 1-1 0 0,0 0 1 0 0,-1 0-1 0 0,0 0 1 0 0,1 0-1 0 0,-1 0 0 0 0,0 0 1 0 0,-1 0-1 0 0,1 0 1 0 0,-1 1-1 0 0,1-1 0 0 0,-1 0 1 0 0,0 0-1 0 0,0 0 1 0 0,0 1-1 0 0,0-1 1 0 0,-1 0-1 0 0,0 0 0 0 0,1 0 1 0 0,-1 1-1 0 0,0-1 1 0 0,0 0-1 0 0,-1 0 0 0 0,1 0 1 0 0,-1-1-1 0 0,-1 4 0 0 0,2-4-19 0 0,-1-1-1 0 0,1 1 1 0 0,0 0-1 0 0,0 0 1 0 0,0 0-1 0 0,0 0 0 0 0,1 0 1 0 0,-1 0-1 0 0,1 0 1 0 0,-1 1-1 0 0,1-1 1 0 0,0 0-1 0 0,-1 0 0 0 0,1 0 1 0 0,0 0-1 0 0,0 1 1 0 0,1-1-1 0 0,-1 0 1 0 0,0 0-1 0 0,1 0 1 0 0,-1 0-1 0 0,1 0 0 0 0,0 1 1 0 0,0-1-1 0 0,0-1 1 0 0,0 1-1 0 0,0 0 1 0 0,0 0-1 0 0,0 0 1 0 0,1 0-1 0 0,-1-1 0 0 0,1 1 1 0 0,-1-1-1 0 0,1 1 1 0 0,0-1-1 0 0,-1 1 1 0 0,1-1-1 0 0,0 0 0 0 0,0 0 1 0 0,0 0-1 0 0,0 0 1 0 0,0 0 19 0 0,57 39-126 0 0,-58-39 166 0 0,0 1 0 0 0,1-1 0 0 0,-1 0-1 0 0,0 1 1 0 0,0-1 0 0 0,0 1-1 0 0,0-1 1 0 0,0 1 0 0 0,0-1-1 0 0,-1 1 1 0 0,1-1 0 0 0,0 1 0 0 0,-1 0-1 0 0,0-1 1 0 0,1 1 0 0 0,-1 0-1 0 0,0 0 1 0 0,0-1 0 0 0,0 1-1 0 0,0 0 1 0 0,0 0 0 0 0,0 0 0 0 0,0-1-1 0 0,0 1 1 0 0,-1 0 0 0 0,1-1-1 0 0,-1 1 1 0 0,0 0 0 0 0,1-1-1 0 0,-1 1 1 0 0,0 0 0 0 0,0-1 0 0 0,0 1-1 0 0,0-1 1 0 0,0 0 0 0 0,0 1-1 0 0,0-1 1 0 0,-1 0 0 0 0,1 1-40 0 0,-6 3 162 0 0,1 1 1 0 0,-1-1-1 0 0,0 0 0 0 0,0-1 1 0 0,-1 0-1 0 0,1 0 1 0 0,-1-1-1 0 0,0 0 1 0 0,0 0-1 0 0,0-1 0 0 0,0 1 1 0 0,0-2-1 0 0,0 1 1 0 0,-4-1-163 0 0,-46 1-2175 0 0,29-1-1373 0 0,2-1-4060 0 0,21 0 945 0 0</inkml:trace>
  <inkml:trace contextRef="#ctx0" brushRef="#br0" timeOffset="2532.766">1293 193 0 0 0,'0'0'798'0'0,"0"0"211"0"0,0 0 178 0 0,0 0 56 0 0,0 0-59 0 0,0 0-120 0 0,0 0-154 0 0,0 0-134 0 0,0 0-90 0 0,0 0-61 0 0,0 0-41 0 0,0 13-13 0 0,12 155 2226 0 0,9 49-1833 0 0,-18-96-139 0 0,-3-121-531 0 0,-10-4 3376 0 0,5-8-3592 0 0,2-1 0 0 0,-1 1 0 0 0,2-1 1 0 0,-1 0-1 0 0,2 0 0 0 0,0 0 0 0 0,0 0 0 0 0,2-10-78 0 0,1-4-62 0 0,2 0 0 0 0,1 0 0 0 0,0 1-1 0 0,2-1 1 0 0,2 2 0 0 0,0-1 0 0 0,1 1 0 0 0,2 0-1 0 0,0 1 1 0 0,2 1 0 0 0,0 0 0 0 0,2 1 0 0 0,0 0-1 0 0,2 2 1 0 0,0 0 0 0 0,1 0 0 0 0,9-5 62 0 0,12 3-1091 0 0,-23 59 507 0 0,0-2-36 0 0,-2-8-4551 0 0,-8-15-1305 0 0,-4-5 1663 0 0</inkml:trace>
  <inkml:trace contextRef="#ctx0" brushRef="#br0" timeOffset="2950.042">1637 631 5265 0 0,'0'0'2138'0'0,"0"0"-1071"0"0,0 0-439 0 0,0 0 81 0 0,0 0 194 0 0,0 0 108 0 0,0 0-43 0 0,0 0-142 0 0,0 0-182 0 0,0 0-167 0 0,0 0-143 0 0,0 0-137 0 0,-2 21-79 0 0,-9 106 48 0 0,11-110-491 0 0,0 15-456 0 0,0-22-3357 0 0,0 0-3631 0 0,0-10 5331 0 0</inkml:trace>
  <inkml:trace contextRef="#ctx0" brushRef="#br0" timeOffset="3489.713">1589 609 3473 0 0,'0'0'1785'0'0,"0"0"-199"0"0,0 0-99 0 0,0 0-41 0 0,0 0-183 0 0,0 0-274 0 0,0 0-215 0 0,0 0-109 0 0,0 0-45 0 0,0 0-26 0 0,0 0-46 0 0,0 0-28 0 0,0 0 4 0 0,20-5-2 0 0,63-15-13 0 0,30 8 803 0 0,-111 13-1311 0 0,-1-1 0 0 0,1 1 0 0 0,0 0 0 0 0,-1-1 0 0 0,1 1 0 0 0,-1 0 0 0 0,1 0-1 0 0,-1 0 1 0 0,1 0 0 0 0,-1 0 0 0 0,0 1 0 0 0,1-1 0 0 0,-1 0 0 0 0,0 1 0 0 0,0-1 0 0 0,0 1 0 0 0,0-1-1 0 0,0 1 1 0 0,-1-1 0 0 0,1 1 0 0 0,0-1 0 0 0,-1 1 0 0 0,1 0 0 0 0,-1 0 0 0 0,1-1 0 0 0,-1 1 0 0 0,0 0-1 0 0,0 0 1 0 0,0-1 0 0 0,0 1 0 0 0,0 0 0 0 0,0 0 0 0 0,0-1 0 0 0,0 1 0 0 0,-1 0 0 0 0,1 0-1 0 0,-1-1 1 0 0,1 1 0 0 0,-1 0 0 0 0,0-1 0 0 0,0 1 0 0 0,0-1 0 0 0,0 1 0 0 0,0-1 0 0 0,0 1 0 0 0,0-1-1 0 0,0 0 1 0 0,0 0 0 0 0,-1 1 0 0 0,1-1 0 0 0,-1 0 0 0 0,1 0 0 0 0,-1 0 0 0 0,1 0 0 0 0,-2 0-1 0 0,-73 77 248 0 0,76-76-276 0 0,0 0 1 0 0,1 0 0 0 0,-1 0-1 0 0,0 0 1 0 0,1 0-1 0 0,0 0 1 0 0,-1 0 0 0 0,1 0-1 0 0,0-1 1 0 0,0 1-1 0 0,0 0 1 0 0,0 0 0 0 0,0-1-1 0 0,0 1 1 0 0,1-1-1 0 0,-1 1 1 0 0,1-1 0 0 0,-1 1-1 0 0,1-1 1 0 0,-1 0-1 0 0,1 0 1 0 0,0 0 0 0 0,-1 0-1 0 0,1 0 1 0 0,0 0-1 0 0,0 0 1 0 0,0 0 0 0 0,0-1-1 0 0,0 1 1 0 0,0-1-1 0 0,0 0 1 0 0,0 1 0 0 0,0-1-1 0 0,0 0 1 0 0,0 0-1 0 0,0 0 1 0 0,1-1 27 0 0,12 5-24 0 0,-11-2 37 0 0,0-1-2 0 0,0 0 0 0 0,0-1 0 0 0,0 2 0 0 0,0-1 0 0 0,0 0 0 0 0,-1 1 1 0 0,1-1-1 0 0,0 1 0 0 0,-1 0 0 0 0,0 1 0 0 0,1-1 0 0 0,-1 0 0 0 0,0 1 0 0 0,0 0 0 0 0,0 0 0 0 0,-1 0 0 0 0,1 0 0 0 0,-1 0 0 0 0,1 0 0 0 0,-1 1 0 0 0,0-1 0 0 0,0 1 1 0 0,-1-1-1 0 0,1 1 0 0 0,-1 0 0 0 0,0 0 0 0 0,0-1 0 0 0,0 2-11 0 0,-1 0 57 0 0,0 0 1 0 0,-1-1-1 0 0,1 1 1 0 0,-1 0-1 0 0,0-1 1 0 0,-1 1-1 0 0,1-1 1 0 0,-1 1-1 0 0,0-1 0 0 0,0 0 1 0 0,0 1-1 0 0,-1-1 1 0 0,1 0-1 0 0,-1-1 1 0 0,0 1-1 0 0,0 0 1 0 0,-1-1-1 0 0,1 0 1 0 0,-1 1-1 0 0,1-1 1 0 0,-1-1-1 0 0,0 1 0 0 0,-1 0-56 0 0,-5 4 55 0 0,3-1-81 0 0,-1-1 1 0 0,0 0 0 0 0,0 0 0 0 0,0 0 0 0 0,-1-1 0 0 0,1 0 0 0 0,-1-1 0 0 0,0 0-1 0 0,0 0 1 0 0,0-1 0 0 0,0 0 0 0 0,-9 0 24 0 0,-29-11-3762 0 0,24-14-6418 0 0,18 15 4834 0 0</inkml:trace>
  <inkml:trace contextRef="#ctx0" brushRef="#br0" timeOffset="4194.547">1917 35 1904 0 0,'0'0'1755'0'0,"0"0"-45"0"0,0 0 28 0 0,0 0 33 0 0,0 0-72 0 0,0 0-195 0 0,0 0-274 0 0,0 0-265 0 0,0 0-220 0 0,0 0-144 0 0,0 0-78 0 0,0 0-30 0 0,8-3-23 0 0,75-20 1331 0 0,-61 22-1191 0 0,-20 0-589 0 0,0 0 0 0 0,-1 0 0 0 0,1 0 0 0 0,0 0 0 0 0,0 1 0 0 0,0-1 0 0 0,0 1 0 0 0,0-1 0 0 0,0 1 0 0 0,0 0 0 0 0,0-1 0 0 0,0 1-1 0 0,0 0 1 0 0,0 0 0 0 0,0 1 0 0 0,0-1 0 0 0,0 0 0 0 0,0 1 0 0 0,0-1 0 0 0,0 1 0 0 0,0 0 0 0 0,0 0 0 0 0,0-1 0 0 0,0 1 0 0 0,0 0 0 0 0,-1 1 0 0 0,1-1 0 0 0,-1 0 0 0 0,1 0 0 0 0,0 1 0 0 0,-1-1 0 0 0,0 1 0 0 0,1-1 0 0 0,-1 1 0 0 0,0 0-1 0 0,0-1 1 0 0,0 1 0 0 0,0 0 0 0 0,0 0 0 0 0,0 0 0 0 0,-1 0 0 0 0,1 0 0 0 0,-1 0 0 0 0,1 0 0 0 0,-1 0 0 0 0,0 0 0 0 0,1 0 0 0 0,-1 0 0 0 0,0 0 0 0 0,0 0 0 0 0,-1 0 0 0 0,1 0 0 0 0,0 0-21 0 0,-71 127 695 0 0,71-128-691 0 0,-1 0 0 0 0,1 0 0 0 0,0 0 1 0 0,-1 0-1 0 0,1 0 0 0 0,0 0 1 0 0,0 0-1 0 0,0 0 0 0 0,0 0 0 0 0,0 0 1 0 0,0 1-1 0 0,0-1 0 0 0,0 0 1 0 0,0 0-1 0 0,0 0 0 0 0,1 0 0 0 0,-1 0 1 0 0,0 0-1 0 0,1 0 0 0 0,-1 0 1 0 0,1 0-1 0 0,-1 0 0 0 0,1 0 0 0 0,-1 0 1 0 0,1 0-1 0 0,0-1 0 0 0,0 1 0 0 0,-1 0 1 0 0,1 0-1 0 0,0 0 0 0 0,0-1 1 0 0,0 1-1 0 0,0-1 0 0 0,0 1 0 0 0,0-1 1 0 0,0 1-1 0 0,0-1 0 0 0,0 1 1 0 0,0-1-1 0 0,0 0 0 0 0,0 1 0 0 0,0-1 1 0 0,0 0-1 0 0,0 0 0 0 0,0 0 1 0 0,1 0-5 0 0,62 1-46 0 0,-47-1-237 0 0,37 0-2412 0 0,-19 0-5609 0 0,-23 0-1890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1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4017 0 0,'0'0'965'0'0,"0"0"-270"0"0,0 0-189 0 0,0 0 47 0 0,0 0 177 0 0,0 0 220 0 0,0 0 175 0 0,0 0 63 0 0,0 0-58 0 0,0 0-157 0 0,0 0-130 0 0,0 0-126 0 0,0 0-60 0 0,4 21-5 0 0,20 139 1009 0 0,-20 259 564 0 0,-4-187-1696 0 0,0-232-421 0 0,0 0 64 0 0,0 0 62 0 0,0 0 91 0 0,0 0 82 0 0,0 0 45 0 0,0 0 43 0 0,0 0-3 0 0,0-22 711 0 0,-10-93-767 0 0,25-32-324 0 0,-10 107-81 0 0,50-304-9 0 0,-48 319-30 0 0,1 0 0 0 0,1 0 0 0 0,1 1 0 0 0,0 0 0 0 0,2 1 0 0 0,2 0 0 0 0,-1 1 0 0 0,7-5 8 0 0,-18 24-24 0 0,-1 1-1 0 0,1 0 0 0 0,0 1 1 0 0,0-1-1 0 0,1 0 0 0 0,-1 1 1 0 0,0-1-1 0 0,1 1 0 0 0,-1 0 1 0 0,1-1-1 0 0,-1 1 0 0 0,1 0 1 0 0,-1 1-1 0 0,1-1 1 0 0,0 0-1 0 0,-1 1 0 0 0,1-1 1 0 0,0 1-1 0 0,0 0 0 0 0,-1 0 1 0 0,1 0-1 0 0,0 1 0 0 0,0-1 1 0 0,-1 0-1 0 0,1 1 0 0 0,0 0 1 0 0,-1 0-1 0 0,1 0 0 0 0,-1 0 1 0 0,1 0-1 0 0,0 0 25 0 0,25 13 707 0 0,-28-13-706 0 0,0-1 7 0 0,0 0-2 0 0,0 0-16 0 0,0 0-10 0 0,0 0 22 0 0,0 0-22 0 0,0 0-8 0 0,0 0 26 0 0,0 0-14 0 0,0 0 23 0 0,0 0-6 0 0,0 0-34 0 0,0 0-22 0 0,0 0-45 0 0,0 0-67 0 0,0 0-82 0 0,0 0-140 0 0,0 19-5339 0 0,0-6-3725 0 0,0-8 1214 0 0</inkml:trace>
  <inkml:trace contextRef="#ctx0" brushRef="#br0" timeOffset="940.249">308 38 0 0 0,'0'0'531'0'0,"0"0"205"0"0,0 0 69 0 0,0 0 36 0 0,0 0-3 0 0,4-11 3737 0 0,4 13-3935 0 0,0 1 0 0 0,-1 0-1 0 0,1 1 1 0 0,-1-1 0 0 0,1 2 0 0 0,-1-1 0 0 0,0 1 0 0 0,-1 0 0 0 0,1 0 0 0 0,-1 1 0 0 0,4 4-640 0 0,31 62 1567 0 0,-26-41-3634 0 0,-3-21-9503 0 0,-9-9 8275 0 0</inkml:trace>
  <inkml:trace contextRef="#ctx0" brushRef="#br0" timeOffset="3030.625">1569 225 2144 0 0,'0'0'1131'0'0,"0"0"-169"0"0,0 0 31 0 0,0 0 176 0 0,0 0 234 0 0,0 0 129 0 0,0 0-50 0 0,0 0-162 0 0,0 0-245 0 0,0 0-275 0 0,0 0-239 0 0,-8 0 1907 0 0,-69 108-689 0 0,35-56-1487 0 0,-2-3 1 0 0,-3-1-1 0 0,-1-2 1 0 0,-2-2 0 0 0,-47 30-293 0 0,93-71 5 0 0,-43 34 131 0 0,-2-2 0 0 0,-1-3 0 0 0,-1-1 0 0 0,-51 20-136 0 0,88-44 88 0 0,-1-1 0 0 0,-1-1 0 0 0,1-1 0 0 0,-1 0 0 0 0,0-1-1 0 0,1-1 1 0 0,-1 0 0 0 0,-1-1 0 0 0,1 0 0 0 0,-1-2-88 0 0,14-1 29 0 0,-1-1 0 0 0,1 1 1 0 0,0-1-1 0 0,0 0 0 0 0,0 1 0 0 0,0-2 1 0 0,0 1-1 0 0,1 0 0 0 0,0 0 0 0 0,-1-1 1 0 0,1 1-1 0 0,0-1 0 0 0,1 0 0 0 0,-1 0 1 0 0,1 0-1 0 0,-1 0 0 0 0,1 0 0 0 0,0 0 1 0 0,1 0-1 0 0,-1 0 0 0 0,1 0 0 0 0,0 0 1 0 0,0 0-1 0 0,0 0 0 0 0,0 0 0 0 0,1-1 0 0 0,0-2-29 0 0,1-14-16 0 0,1 1-1 0 0,1-1 0 0 0,1 1 1 0 0,0 0-1 0 0,2 0 0 0 0,0 0 1 0 0,1 1-1 0 0,1 0 0 0 0,1 1 1 0 0,1 0-1 0 0,0 1 0 0 0,1 0 1 0 0,1 0-1 0 0,11-10 17 0 0,-16 17 12 0 0,1 1 0 0 0,0 0 0 0 0,1 0 0 0 0,-1 1-1 0 0,2 0 1 0 0,-1 0 0 0 0,1 1 0 0 0,0 1 0 0 0,1 0 0 0 0,-1 1 0 0 0,1 0 0 0 0,0 0-1 0 0,0 1 1 0 0,1 1 0 0 0,-1 0 0 0 0,1 1 0 0 0,0 0 0 0 0,0 1 0 0 0,0 1 0 0 0,0 0 0 0 0,2 0-13 0 0,-11 3 26 0 0,1-1-1 0 0,-1 1 0 0 0,0 0 0 0 0,0 0 0 0 0,0 0 1 0 0,0 1-1 0 0,-1-1 0 0 0,1 1 0 0 0,-1 0 0 0 0,0 0 0 0 0,0 0 1 0 0,0 1-1 0 0,-1-1 0 0 0,2 4-24 0 0,7 8 132 0 0,12 16 77 0 0,1-1-1 0 0,2-1 1 0 0,1-1 0 0 0,1-1-1 0 0,2-2 1 0 0,0-1-1 0 0,2-1 1 0 0,1-1 0 0 0,0-2-1 0 0,2-2 1 0 0,0-1-1 0 0,15 4-208 0 0,-41-20 103 0 0,-1 1-1 0 0,1 1 0 0 0,-1-1 1 0 0,0 1-1 0 0,0 1 0 0 0,0-1 1 0 0,-1 1-1 0 0,1 1 0 0 0,-1 0 1 0 0,0 0-1 0 0,-1 0 0 0 0,1 0 1 0 0,-1 1-1 0 0,-1 0 0 0 0,6 8-102 0 0,17 3 434 0 0,-24-18-339 0 0,2-1-5046 0 0,-4 1 4103 0 0,4-2-2612 0 0,0 1-3198 0 0,1 1-4978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45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141 137 128 0 0,'0'0'719'0'0,"0"0"-175"0"0,0 0-65 0 0,0 0 65 0 0,0 0 104 0 0,0 0 29 0 0,0 0-64 0 0,0 0-101 0 0,0 0-99 0 0,0 0-74 0 0,0 0-54 0 0,-1 8-26 0 0,-12 75 1026 0 0,-2 0 1 0 0,-4-1-1 0 0,-4-1 0 0 0,-27 60-1285 0 0,41-115 520 0 0,1-2 585 0 0,6-26 3993 0 0,3-29-4950 0 0,1-1 0 0 0,1 0 1 0 0,2 1-1 0 0,2 0 0 0 0,0 0 0 0 0,2 1 0 0 0,6-13-148 0 0,46-100-162 0 0,9 39-61 0 0,-68 104 197 0 0,0 0 1 0 0,0-1-1 0 0,-1 1 0 0 0,1 0 0 0 0,0 0 1 0 0,0 1-1 0 0,-1-1 0 0 0,1 0 1 0 0,0 1-1 0 0,0-1 0 0 0,-1 1 0 0 0,1-1 1 0 0,0 1-1 0 0,-1 0 0 0 0,1-1 0 0 0,-1 1 1 0 0,1 0-1 0 0,-1 0 0 0 0,1 0 1 0 0,-1 1-1 0 0,0-1 0 0 0,0 0 0 0 0,1 0 1 0 0,-1 1-1 0 0,0-1 0 0 0,0 1 1 0 0,0-1-1 0 0,0 1 0 0 0,-1-1 0 0 0,1 1 1 0 0,0-1-1 0 0,-1 1 0 0 0,1 0 1 0 0,-1-1-1 0 0,1 1 0 0 0,-1 0 0 0 0,0 0 1 0 0,0-1-1 0 0,1 1 0 0 0,-1 0 0 0 0,-1 0 1 0 0,1 1 25 0 0,19 135 351 0 0,-3 21-111 0 0,-1-112-224 0 0,2-61 1105 0 0,124-258-1036 0 0,-132 258-134 0 0,-4 4-10 0 0,0 0-1 0 0,1 0 1 0 0,1 1-1 0 0,0 0 1 0 0,0 0-1 0 0,0 0 1 0 0,1 1-1 0 0,1 0 1 0 0,-1 1 0 0 0,1 0-1 0 0,1 0 1 0 0,3-1 59 0 0,-12 8-13 0 0,0 1 0 0 0,1 0 1 0 0,-1 0-1 0 0,0 0 0 0 0,0 0 1 0 0,0 0-1 0 0,0 0 0 0 0,0 0 1 0 0,0 1-1 0 0,0-1 0 0 0,0 0 1 0 0,0 0-1 0 0,-1 1 0 0 0,1-1 1 0 0,0 0-1 0 0,-1 1 0 0 0,1-1 1 0 0,-1 1-1 0 0,0-1 0 0 0,1 1 1 0 0,-1-1-1 0 0,0 1 0 0 0,0-1 1 0 0,0 1-1 0 0,0-1 0 0 0,0 1 1 0 0,0-1-1 0 0,0 1 0 0 0,-1 0 1 0 0,1-1 12 0 0,0 2-11 0 0,-1 254 1046 0 0,15-187-1211 0 0,-3-43-2572 0 0,-4-22-857 0 0,-1-2-4868 0 0,-4 0 4184 0 0</inkml:trace>
  <inkml:trace contextRef="#ctx0" brushRef="#br0" timeOffset="432.988">962 472 8178 0 0,'0'0'1411'0'0,"0"0"-275"0"0,0 0-20 0 0,0 0 168 0 0,0 0 70 0 0,0 0-83 0 0,0 0-224 0 0,0 0-196 0 0,0 0-172 0 0,0 0-165 0 0,0 0-123 0 0,0 0-105 0 0,0 0-48 0 0,-8 1-4 0 0,-38 6 238 0 0,38-4-415 0 0,0 0 1 0 0,1 1 0 0 0,-1 0-1 0 0,1 0 1 0 0,0 0 0 0 0,0 1-1 0 0,1 0 1 0 0,0 1 0 0 0,0 0-1 0 0,0-1 1 0 0,0 2 0 0 0,1-1-1 0 0,0 1 1 0 0,0 0 0 0 0,-3 7-58 0 0,6-10 6 0 0,0-1 1 0 0,0 1 0 0 0,1 0 0 0 0,-1 0 0 0 0,1 0 0 0 0,0 0 0 0 0,0 0 0 0 0,0 1 0 0 0,1-1-1 0 0,-1 0 1 0 0,1 0 0 0 0,0 1 0 0 0,1-1 0 0 0,-1 0 0 0 0,1 0 0 0 0,-1 0 0 0 0,1 0 0 0 0,0 0-1 0 0,1 1 1 0 0,-1-2 0 0 0,1 2-7 0 0,2-2 26 0 0,0 0 0 0 0,0 1-1 0 0,0-1 1 0 0,0-1 0 0 0,0 1-1 0 0,1-1 1 0 0,-1 1 0 0 0,1-1 0 0 0,0 0-1 0 0,0-1 1 0 0,0 1 0 0 0,-1-1-1 0 0,2 0 1 0 0,-1 0 0 0 0,0-1-1 0 0,0 0 1 0 0,0 1 0 0 0,0-2-1 0 0,0 1 1 0 0,0 0 0 0 0,0-1 0 0 0,4-1-26 0 0,14 1 18 0 0,48-16-601 0 0,-25 4-5146 0 0,-28 7-2982 0 0,-14 5 1679 0 0</inkml:trace>
  <inkml:trace contextRef="#ctx0" brushRef="#br0" timeOffset="1233.602">1284 240 0 0 0,'0'0'836'0'0,"0"0"342"0"0,0 0 103 0 0,0 0-6 0 0,0 0-41 0 0,0 0-78 0 0,0 0-104 0 0,0 0-117 0 0,0 0-85 0 0,0 0-39 0 0,0 10-22 0 0,-7 208 3689 0 0,1-31-3536 0 0,6-186-846 0 0,0-1 44 0 0,0 0 93 0 0,0 0 113 0 0,0 0 122 0 0,0 0 124 0 0,0 0 48 0 0,0-15 787 0 0,17-176-273 0 0,-11 163-1157 0 0,0 0 0 0 0,2 0 1 0 0,1 1-1 0 0,1 0 0 0 0,1 1 1 0 0,1 0-1 0 0,2 1 0 0 0,1 0 1 0 0,0 1-1 0 0,5-3 3 0 0,-13 18-39 0 0,-5 6 12 0 0,-1 0 0 0 0,1 1-1 0 0,0-1 1 0 0,0 0-1 0 0,0 1 1 0 0,0-1-1 0 0,1 1 1 0 0,-1 0-1 0 0,1 0 1 0 0,-1 0-1 0 0,1 0 1 0 0,0 0-1 0 0,0 0 1 0 0,0 1-1 0 0,0-1 1 0 0,0 1-1 0 0,0 0 1 0 0,0 0-1 0 0,0 0 1 0 0,0 0-1 0 0,1 1 1 0 0,-1-1-1 0 0,0 1 1 0 0,0 0 0 0 0,2 0 27 0 0,23 60-453 0 0,-21-36-1119 0 0,-7-23 1449 0 0,8 19-4347 0 0,0-8-4136 0 0,-6-8 2669 0 0</inkml:trace>
  <inkml:trace contextRef="#ctx0" brushRef="#br0" timeOffset="1729.508">1724 479 3513 0 0,'0'0'2327'0'0,"0"0"-637"0"0,0 0-234 0 0,0 0 42 0 0,0 0 13 0 0,0 0-62 0 0,0 0-169 0 0,0 0-203 0 0,0 0-137 0 0,0 0-133 0 0,0 0-135 0 0,0 0-103 0 0,0 0-87 0 0,-2-1-75 0 0,0 0-366 0 0,-1 0 0 0 0,1 1 1 0 0,0-1-1 0 0,0 1 0 0 0,-1 0 1 0 0,1 0-1 0 0,0 0 0 0 0,-1 0 1 0 0,1 0-1 0 0,0 0 0 0 0,-1 0 1 0 0,1 1-1 0 0,0-1 0 0 0,0 1 1 0 0,-1 0-1 0 0,1 0 0 0 0,0 0 1 0 0,0 0-1 0 0,0 0 0 0 0,0 0 1 0 0,0 0-1 0 0,0 1 0 0 0,0-1 1 0 0,0 1-1 0 0,1-1 0 0 0,-1 1 1 0 0,1 0-1 0 0,-1-1 0 0 0,1 1 1 0 0,-2 2-42 0 0,-38 66-47 0 0,37 15 143 0 0,7-82-79 0 0,1 0 0 0 0,0-1 0 0 0,0 1 0 0 0,-1-1-1 0 0,1 0 1 0 0,1 0 0 0 0,-1 0 0 0 0,0-1 0 0 0,0 1 0 0 0,1-1 0 0 0,-1 0-1 0 0,1 0 1 0 0,-1-1 0 0 0,1 1 0 0 0,-1-1 0 0 0,1 0 0 0 0,-1 0 0 0 0,1-1-1 0 0,-1 1 1 0 0,1-1 0 0 0,-1 0 0 0 0,3-1-17 0 0,53-24-2751 0 0,-23 0-7706 0 0,-36 24 9555 0 0,7-2-6326 0 0</inkml:trace>
  <inkml:trace contextRef="#ctx0" brushRef="#br0" timeOffset="2200.987">1851 15 5097 0 0,'0'0'1439'0'0,"0"0"-151"0"0,0 0-81 0 0,0 0 60 0 0,0 0-39 0 0,0 0-163 0 0,0 0-230 0 0,0 0-181 0 0,0 0-184 0 0,0 0-126 0 0,0 0-43 0 0,0 0 13 0 0,0 0 86 0 0,6 1 91 0 0,107-5 2369 0 0,14-8-1329 0 0,-127 46-1398 0 0,-98 117 708 0 0,97-149-827 0 0,0-1 1 0 0,0 0-1 0 0,0 1 1 0 0,0-1 0 0 0,1 1-1 0 0,-1 0 1 0 0,1-1 0 0 0,-1 1-1 0 0,1-1 1 0 0,0 1-1 0 0,0 0 1 0 0,-1-1 0 0 0,1 1-1 0 0,0 0 1 0 0,0-1-1 0 0,1 1 1 0 0,-1 0 0 0 0,0-1-1 0 0,1 1 1 0 0,-1-1-1 0 0,0 1 1 0 0,1 0 0 0 0,0-1-1 0 0,-1 1 1 0 0,1-1-1 0 0,0 1 1 0 0,0-1 0 0 0,0 0-1 0 0,0 1 1 0 0,0-1-1 0 0,0 0 1 0 0,0 0 0 0 0,1 0-1 0 0,-1 0 1 0 0,0 0 0 0 0,1 0-1 0 0,-1 0 1 0 0,0 0-1 0 0,1 0 1 0 0,-1-1 0 0 0,1 1-1 0 0,1 0-14 0 0,122 19 843 0 0,-69-21-4154 0 0,-10 0-5643 0 0,-32 1-1954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03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 5012 0 0 0,'-2'0'25'0'0,"2"0"134"0"0,0 0 173 0 0,0 0 127 0 0,0 0 89 0 0,0 0 57 0 0,0 0 6 0 0,0 0-36 0 0,0 0-76 0 0,0 0-71 0 0,-1-3 5205 0 0,2 1-5866 0 0,87-46 4380 0 0,16-7-2420 0 0,-2-5 0 0 0,30-27-1727 0 0,181-131 1258 0 0,-148 87-742 0 0,-26 32-361 0 0,44-57 105 0 0,110-108 211 0 0,23 14-246 0 0,-147 99 7 0 0,157-89-51 0 0,-124 79-135 0 0,32-31 70 0 0,-16-4 33 0 0,23 17 27 0 0,-59 41 128 0 0,101-119 339 0 0,-31 33-196 0 0,1 6 36 0 0,-31 41-206 0 0,0 19 256 0 0,-69 55-125 0 0,-9-7-194 0 0,297-166-49 0 0,-178 107-67 0 0,-88 50 304 0 0,-121 74-275 0 0,3 2 0 0 0,1 2-1 0 0,2 3 1 0 0,59-27-127 0 0,-64 39 48 0 0,-37 18-13 0 0,0 0-1 0 0,-1-1 1 0 0,0-1 0 0 0,0-1 0 0 0,-1 0-1 0 0,-1-1 1 0 0,6-7-35 0 0,50-39 79 0 0,-37 35 1 0 0,42-36-42 0 0,-39 30-7 0 0,-35 29-31 0 0,-2-1-11 0 0,2-1 10 0 0,-2 1 9 0 0,0 1 5 0 0,0 0 1 0 0,0 0 7 0 0,0 0-20 0 0,0 0-2 0 0,0 0-16 0 0,0 0 23 0 0,0 0 8 0 0,0 0 11 0 0,0 0-5 0 0,0 0 1 0 0,0 0 5 0 0,0 0 26 0 0,0 0-4 0 0,0 0 16 0 0,-28 4 74 0 0,-176 47-122 0 0,16-43 70 0 0,172-10-62 0 0,0 0 1 0 0,1-1-1 0 0,-1 0 1 0 0,1-1-1 0 0,-1-1 1 0 0,1-1-1 0 0,1 0 1 0 0,-13-7-25 0 0,25 57-211 0 0,50 66 206 0 0,-37-74-4 0 0,-1 0 1 0 0,-1 0-1 0 0,-2 1 1 0 0,-2 0-1 0 0,-1 0 1 0 0,-2 1 0 0 0,-2-1-1 0 0,-1 1 1 0 0,-4 20 8 0 0,-26 174-112 0 0,41-317 377 0 0,20 6-223 0 0,4 1 0 0 0,4 1-1 0 0,38-56-41 0 0,139-194-45 0 0,-186 261-122 0 0,-47 65-3157 0 0,-4 8-6421 0 0,12 0 995 0 0</inkml:trace>
  <inkml:trace contextRef="#ctx0" brushRef="#br0" timeOffset="1334.288">119 4975 3705 0 0,'0'0'1720'0'0,"0"0"-756"0"0,0 0-235 0 0,0 0 140 0 0,0 0 249 0 0,0 0 143 0 0,0 0 10 0 0,0 0-139 0 0,0 0-155 0 0,0 0-144 0 0,0 0-85 0 0,10-5 1633 0 0,3-123 2386 0 0,-13-68-3586 0 0,-1 87-660 0 0,6-87-155 0 0,32 292-912 0 0,-26-69 544 0 0,1-2 1 0 0,1 1-1 0 0,1-2 0 0 0,1 0 0 0 0,2 0 1 0 0,0-2-1 0 0,1 0 0 0 0,2-1 1 0 0,0 0-1 0 0,2-2 2 0 0,26 27-3 0 0,1-2 0 0 0,3-3 0 0 0,1-2 0 0 0,17 7 3 0 0,97 61-19 0 0,-137-74 175 0 0,-30-33-81 0 0,0 0 64 0 0,-159 4 1211 0 0,-368 0-1143 0 0,382 7-2451 0 0,150-19-1322 0 0,22-8-3595 0 0,-22 14 4802 0 0,9-5-8187 0 0</inkml:trace>
  <inkml:trace contextRef="#ctx0" brushRef="#br0" timeOffset="4648.922">3600 2600 0 0 0,'0'0'1176'0'0,"0"0"242"0"0,0 0 145 0 0,0 0 97 0 0,0 0 13 0 0,0 0-60 0 0,0 0-156 0 0,0 0-234 0 0,0 0-235 0 0,0 0-260 0 0,0 0-195 0 0,19 40 3129 0 0,57 126-2348 0 0,20 15-977 0 0,-92-175-604 0 0,6 8 1202 0 0,-13-31 218 0 0,-64-270-113 0 0,61 115-841 0 0,8 157-185 0 0,0 1 1 0 0,0 0-1 0 0,1 0 1 0 0,1 0-1 0 0,0 1 1 0 0,1-1-1 0 0,1 1 1 0 0,0 0-1 0 0,5-8-14 0 0,-10 20 0 0 0,0 0-1 0 0,-1 0 0 0 0,1 0 0 0 0,0 0 0 0 0,0 0 0 0 0,0 0 0 0 0,0 0 1 0 0,0 0-1 0 0,0 0 0 0 0,0 0 0 0 0,0 0 0 0 0,0 0 0 0 0,0 1 0 0 0,0-1 1 0 0,0 0-1 0 0,1 1 0 0 0,-1-1 0 0 0,0 1 0 0 0,0 0 0 0 0,1-1 0 0 0,-1 1 0 0 0,0 0 1 0 0,1 0-1 0 0,-1 0 0 0 0,0-1 0 0 0,1 2 0 0 0,-1-1 0 0 0,1 0 0 0 0,-1 0 1 0 0,0 0-1 0 0,0 1 0 0 0,1-1 0 0 0,-1 0 0 0 0,0 1 0 0 0,1-1 0 0 0,-1 1 0 0 0,0 0 1 0 0,0-1-1 0 0,0 1 0 0 0,0 0 0 0 0,0 0 0 0 0,0 0 0 0 0,1 0 1 0 0,36 47 27 0 0,-28-28-187 0 0,24 41-496 0 0,-1-26-5240 0 0,-26-30 2979 0 0,-1 0-2321 0 0,-2-1-2420 0 0</inkml:trace>
  <inkml:trace contextRef="#ctx0" brushRef="#br0" timeOffset="5314.528">4102 2755 0 0 0,'0'0'792'0'0,"0"0"368"0"0,0 0 169 0 0,0 0 82 0 0,0 0 30 0 0,0 0 17 0 0,0 0-26 0 0,0 0-97 0 0,0 0-119 0 0,0 0-113 0 0,-4-8-80 0 0,-15-21-43 0 0,34 55 6599 0 0,26 73-7224 0 0,-7 11-229 0 0,-23-81-484 0 0,-11-28-2863 0 0,2-5-10811 0 0,-2 1 8903 0 0</inkml:trace>
  <inkml:trace contextRef="#ctx0" brushRef="#br0" timeOffset="6632.531">3985 2751 0 0 0,'0'0'356'0'0,"0"0"27"0"0,0 0-92 0 0,0 0-114 0 0,0 0-97 0 0,0 0-60 0 0,0-5-36 0 0,1-15-23 0 0,2 16 1572 0 0,3 2 11118 0 0,-1 1-6034 0 0,-3-1-8682 0 0,36-57 3029 0 0,-29 52-947 0 0,0 0-1 0 0,0 0 1 0 0,1 1-1 0 0,-1 0 1 0 0,1 0-1 0 0,1 1 1 0 0,-1 1-1 0 0,1-1 1 0 0,5 0-17 0 0,-8 2-8 0 0,-1 0 1 0 0,0 1 0 0 0,1 0 0 0 0,-1 0 0 0 0,1 1 0 0 0,-1-1-1 0 0,1 2 1 0 0,0-1 0 0 0,-1 1 0 0 0,1 0 0 0 0,7 2 7 0 0,20 41-22 0 0,-33-36 30 0 0,-1-1-1 0 0,0 1 1 0 0,0-1-1 0 0,-1 1 1 0 0,0 0-1 0 0,0-1 1 0 0,0 1-1 0 0,-1-1 1 0 0,0 1-1 0 0,0-1 1 0 0,-1 1-1 0 0,0-1 1 0 0,0 0-1 0 0,0 0 1 0 0,-1 0-1 0 0,0 0 0 0 0,0 0 1 0 0,-1 0-1 0 0,1-1 1 0 0,-5 5-8 0 0,-22 38-668 0 0,49-51 813 0 0,121-12-124 0 0,-135 17-1 0 0,0-1-1 0 0,0 1 1 0 0,-1 0 0 0 0,1 0-1 0 0,-1 1 1 0 0,1 0-1 0 0,-1-1 1 0 0,0 1-1 0 0,0 1 1 0 0,0-1-1 0 0,-1 0 1 0 0,1 1-1 0 0,-1 0 1 0 0,0 0-1 0 0,0 0 1 0 0,0 0-1 0 0,0 1 1 0 0,-1-1-1 0 0,0 1 1 0 0,0-1-1 0 0,0 1 1 0 0,0 0-1 0 0,-1 0 1 0 0,0 0-1 0 0,0 0 1 0 0,0 0 0 0 0,0 0-1 0 0,-1 0 1 0 0,0 0-1 0 0,0 0 1 0 0,-1 0-1 0 0,1 0 1 0 0,-1 0-1 0 0,0 0 1 0 0,0 0-1 0 0,-2 3-19 0 0,0-1 68 0 0,0 1 1 0 0,-1-1-1 0 0,0 0 0 0 0,-1 0 0 0 0,1-1 0 0 0,-1 1 0 0 0,0-1 0 0 0,-1 0 1 0 0,0-1-1 0 0,0 1 0 0 0,0-1 0 0 0,0 0 0 0 0,-1-1 0 0 0,0 1 1 0 0,0-1-1 0 0,0-1 0 0 0,0 1 0 0 0,-1-1 0 0 0,-6 2-68 0 0,-3 3 139 0 0,-123 21 180 0 0,121-29-914 0 0,15 0-3894 0 0,3 0-4477 0 0,1 0-88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30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30 0 0 0,'0'0'529'0'0,"0"0"138"0"0,0 0 57 0 0,0 0 45 0 0,0 0 41 0 0,-15-3 27 0 0,-63-13 856 0 0,70 13-1656 0 0,0-1 4511 0 0,8 1 229 0 0,7 2-4333 0 0,209 19 1302 0 0,390 8 292 0 0,345 0-873 0 0,-505-15-764 0 0,-429-10-470 0 0,12 1 283 0 0,-28-1-2627 0 0,-7 6-7098 0 0,4-3 105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02.6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56 0 0 0,'165'21'39'0'0,"-29"-17"888"0"0,607-63 2172 0 0,31 37-1267 0 0,293 45 550 0 0,-357 10-1207 0 0,255 3-515 0 0,-735-35-467 0 0,689-16 430 0 0,-255-18-199 0 0,-263 58-325 0 0,114-14 427 0 0,596-7 439 0 0,-412-5-650 0 0,171 6 77 0 0,-516 6-361 0 0,-81 15 51 0 0,434 55 22 0 0,-337-67 88 0 0,-37-20-33 0 0,-106 2-92 0 0,159 0 185 0 0,-322 0-104 0 0,-64 4-128 0 0,0 0-2 0 0,0 0 5 0 0,0 0 2 0 0,0 0 3 0 0,0 0-7 0 0,0 0 1 0 0,0 0 2 0 0,0 0-2 0 0,0 0-12 0 0,0 0 1 0 0,0 0 10 0 0,0 0 3 0 0,0 0 0 0 0,0 0 3 0 0,0 0 5 0 0,0 0-16 0 0,0 0 5 0 0,0 0-5 0 0,0 0-22 0 0,0 0 24 0 0,0 0-4 0 0,0 0 7 0 0,0 0 22 0 0,0 0-21 0 0,0 0-6 0 0,0 0 0 0 0,0 0 2 0 0,0 0 4 0 0,0 0-4 0 0,0 0-21 0 0,0 0 18 0 0,0 0-7 0 0,0 0-7 0 0,0 0 18 0 0,0 0-21 0 0,0 0-6 0 0,0 0-1 0 0,0 0-7 0 0,0 0-5 0 0,0 0 5 0 0,0 0 5 0 0,0 0 0 0 0,0 0 11 0 0,0 0-10 0 0,0 0-1 0 0,0 0-5 0 0,37 0 103 0 0,182-14 15 0 0,0-5-76 0 0,-68 8 18 0 0,135-14 17 0 0,90 2-68 0 0,91 1 162 0 0,170 21 136 0 0,-166 13 134 0 0,-168 18-350 0 0,239-16 366 0 0,-356-22-258 0 0,36 5-112 0 0,-87 10-34 0 0,183-3 136 0 0,-43 7 73 0 0,219-7 581 0 0,-327-12-617 0 0,137-2 156 0 0,-40 2-92 0 0,424 4 2284 0 0,-596 26-5285 0 0,-62-9-740 0 0,-2 0-3339 0 0,-15-6-2041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05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1 107 0 0 0,'115'-34'0'0'0,"79"-4"1201"0"0,-152 33-926 0 0,89-5 611 0 0,0 5 0 0 0,117 13-886 0 0,-159-4 295 0 0,542 6 1200 0 0,447 27-601 0 0,-858-36-767 0 0,208-2 840 0 0,38-21-967 0 0,443-19 677 0 0,-22 30-389 0 0,-499 22-161 0 0,871-7 616 0 0,-800 21-610 0 0,136-9 475 0 0,-34-5-153 0 0,49 15-72 0 0,12-5 538 0 0,-581-22-1100 0 0,52 3-1382 0 0,-38 15-5166 0 0,-46-12 3833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2993 0 0,'0'0'2129'0'0,"0"0"-471"0"0,0 0-203 0 0,0 0 95 0 0,0 0 109 0 0,0 0-39 0 0,0 0-193 0 0,0 0-272 0 0,0 0-277 0 0,0 0-272 0 0,0 0-192 0 0,0 0-86 0 0,0 0-13 0 0,6 1 61 0 0,19 2 148 0 0,0-1 1 0 0,0-1-1 0 0,1-1 1 0 0,-1-1 0 0 0,0-1-1 0 0,24-6-524 0 0,19 0 113 0 0,56-18-1249 0 0,-103 19-64 0 0,-5 1-2146 0 0,-4 5-3849 0 0,-11 1 3426 0 0,-1 0 448 0 0,0 0 1465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6033 0 0,'0'0'2737'0'0,"0"0"-1393"0"0,0 0-372 0 0,0 0 161 0 0,0 0 163 0 0,0 0 5 0 0,0 0-142 0 0,0 0-193 0 0,0 0-147 0 0,0 0-124 0 0,0 0-118 0 0,0 0-82 0 0,0 0-72 0 0,28 3-50 0 0,89 9-49 0 0,-93-9-404 0 0,0-2 0 0 0,0 0 0 0 0,0-1 0 0 0,0-2 0 0 0,-1 0 0 0 0,1-2 0 0 0,18-5 80 0 0,-41 9-27 0 0,10-2-896 0 0,7-2-1833 0 0,-5 3-3387 0 0,-7 1-4095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45 2168 0 0,'0'0'1270'0'0,"0"0"-100"0"0,0 0 41 0 0,0 0 194 0 0,0 0 141 0 0,0 0 36 0 0,0 0-102 0 0,0 0-188 0 0,0 0-194 0 0,0 0-214 0 0,0 0-195 0 0,0-2-150 0 0,0-8-120 0 0,0 7-72 0 0,0 3-53 0 0,0 0-62 0 0,0 16-148 0 0,0 465 857 0 0,4-448-1138 0 0,0 8 175 0 0,-10-40-10208 0 0,4-6 6462 0 0,0 2-666 0 0</inkml:trace>
  <inkml:trace contextRef="#ctx0" brushRef="#br0" timeOffset="433.671">0 130 0 0 0,'0'0'1826'0'0,"0"0"-561"0"0,0 0-55 0 0,0 0 229 0 0,0 0 229 0 0,0 0 82 0 0,0 0-100 0 0,0 0-193 0 0,0 0-208 0 0,0 0-236 0 0,0 0-210 0 0,0 0-158 0 0,0 0-112 0 0,7-5-45 0 0,122-46 3231 0 0,-82 40-3252 0 0,0 1 0 0 0,0 3 0 0 0,1 1 1 0 0,0 3-1 0 0,22 1-467 0 0,142-14-145 0 0,-175 9-177 0 0,5-2-1219 0 0,-14 7-8325 0 0,-28 2 5717 0 0,0 0 155 0 0,0 0 960 0 0</inkml:trace>
  <inkml:trace contextRef="#ctx0" brushRef="#br0" timeOffset="812.325">0 660 600 0 0,'0'0'1419'0'0,"0"0"-221"0"0,0 0-59 0 0,0 0 124 0 0,0 0 121 0 0,0 0-15 0 0,0 0-78 0 0,0 0-106 0 0,0 0-114 0 0,0 0-109 0 0,0 0-64 0 0,0 0-42 0 0,6 2-5 0 0,63 15 2360 0 0,-35-15-2538 0 0,1-1 0 0 0,-1-2 0 0 0,0-1 0 0 0,1-2-1 0 0,1-2-672 0 0,-19 4 92 0 0,122-10-629 0 0,-58 6-3669 0 0,-57 5 1018 0 0,9-1-6422 0 0,-22 1 4998 0 0</inkml:trace>
  <inkml:trace contextRef="#ctx0" brushRef="#br0" timeOffset="1166.341">912 527 10074 0 0,'0'0'1689'0'0,"0"0"-339"0"0,0 0-141 0 0,0 0-6 0 0,0 0-90 0 0,0 0-207 0 0,0 0-246 0 0,0 0-196 0 0,0 0-135 0 0,0 0-47 0 0,0 0-1 0 0,0 0-5 0 0,0 0 23 0 0,1 15-18 0 0,-2 117 572 0 0,-17 1-873 0 0,16-116-1080 0 0,3-12-2554 0 0,0-2-4562 0 0,2-2-63 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9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5769 0 0,'0'0'931'0'0,"0"0"-79"0"0,0 0 195 0 0,0 0 335 0 0,0 0 109 0 0,0 0-150 0 0,0 0-168 0 0,0 0-116 0 0,0 0-102 0 0,0 0-127 0 0,0 0-145 0 0,0 0-129 0 0,30 1-85 0 0,93 3-56 0 0,-11-17 488 0 0,53-16-1386 0 0,-146 23-594 0 0,0-1-3260 0 0,-7 5-6053 0 0,-10 2 6841 0 0</inkml:trace>
  <inkml:trace contextRef="#ctx0" brushRef="#br0" timeOffset="254.649">262 1 10690 0 0,'0'0'1105'0'0,"0"0"-527"0"0,0 0-110 0 0,0 0 322 0 0,0 0 293 0 0,0 0 98 0 0,0 0-64 0 0,0 0-181 0 0,-3 32-229 0 0,-12 103-219 0 0,11 73-15 0 0,4-143-3080 0 0,0-23-8567 0 0,0-34 5339 0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111 223 0 0 0,'0'0'233'0'0,"0"0"510"0"0,0 0 369 0 0,0 0 201 0 0,0 0 84 0 0,0 0-50 0 0,0 0-144 0 0,0 0-199 0 0,-1 3-154 0 0,-5 97 3607 0 0,2-9-4112 0 0,-4-45-223 0 0,-2-1 1 0 0,-2-1-1 0 0,-2 1 0 0 0,-2-2 0 0 0,-6 11-122 0 0,4-7 392 0 0,18-46-210 0 0,0-1 64 0 0,0 0 81 0 0,0 0 53 0 0,18-27 1818 0 0,176-318-1695 0 0,-72 168-766 0 0,-108 162-869 0 0,-14 37 353 0 0,-13 280 1458 0 0,13-300-671 0 0,-1 0 0 0 0,1 0 0 0 0,-1 0 0 0 0,1 0 0 0 0,0 0 0 0 0,0 0 0 0 0,0 0 0 0 0,0 1 0 0 0,0-1 0 0 0,1 0 0 0 0,-1 0 0 0 0,0 0 0 0 0,1 0 0 0 0,0 0 0 0 0,-1 0 0 0 0,1 0 0 0 0,0 0 0 0 0,0 0 0 0 0,0-1 0 0 0,0 1 0 0 0,1 0 0 0 0,-1 0 0 0 0,0-1 0 0 0,1 1 0 0 0,-1-1 0 0 0,1 1 0 0 0,-1-1 0 0 0,1 0 0 0 0,0 1 0 0 0,0-1 0 0 0,-1 0 1 0 0,1 0-1 0 0,0 0 0 0 0,0-1 0 0 0,0 1 0 0 0,0 0 0 0 0,0-1 0 0 0,0 1 0 0 0,0-1 0 0 0,1 0 0 0 0,-1 0 0 0 0,0 0 0 0 0,0 0 0 0 0,0 0 0 0 0,0 0 0 0 0,0 0 0 0 0,0-1 0 0 0,0 1 0 0 0,0-1 0 0 0,0 1 0 0 0,0-1 0 0 0,0 0 0 0 0,0 0 0 0 0,0 0 0 0 0,0 0 0 0 0,0 0 0 0 0,-1 0 0 0 0,1 0 0 0 0,0-1-8 0 0,166-250-209 0 0,-88 167-342 0 0,-79 86 504 0 0,1-1 1 0 0,-1 0-1 0 0,0 0 1 0 0,0 1-1 0 0,0-1 1 0 0,0 0-1 0 0,0 1 1 0 0,0-1-1 0 0,0 1 1 0 0,0-1-1 0 0,0 1 1 0 0,0 0-1 0 0,-1-1 1 0 0,1 1-1 0 0,0 0 1 0 0,0 0-1 0 0,-1 0 1 0 0,1-1-1 0 0,0 1 1 0 0,-1 0-1 0 0,1 0 1 0 0,-1 0-1 0 0,1 0 1 0 0,-1 0-1 0 0,1 0 1 0 0,-1 0-1 0 0,0 0 1 0 0,1 0-1 0 0,-1 0 1 0 0,0 1-1 0 0,0-1 1 0 0,0 0-1 0 0,0 0 1 0 0,0 0-1 0 0,0 0 1 0 0,0 0-1 0 0,0 0 1 0 0,0 0-1 0 0,-1 0 1 0 0,1 0-1 0 0,0 1 1 0 0,-1-1-1 0 0,1 0 1 0 0,-1 0-1 0 0,1-1 1 0 0,-1 1-1 0 0,0 1 47 0 0,1 4-28 0 0,-4 322 1985 0 0,25-252-5318 0 0,-14-66 105 0 0,0-5-2218 0 0,-5-4 761 0 0</inkml:trace>
  <inkml:trace contextRef="#ctx0" brushRef="#br0" timeOffset="550.451">902 543 9474 0 0,'0'0'1130'0'0,"0"0"-498"0"0,0 0-307 0 0,0 0 79 0 0,0 0 223 0 0,0 0 168 0 0,0 0 53 0 0,0 0-56 0 0,0 0-157 0 0,0 0-136 0 0,0 0-116 0 0,0 0-110 0 0,0 0-72 0 0,4 21-57 0 0,17 101 22 0 0,-14-43-644 0 0,0-47-7972 0 0,-7-25 2277 0 0,2-7 3946 0 0</inkml:trace>
  <inkml:trace contextRef="#ctx0" brushRef="#br0" timeOffset="1112.129">845 569 3913 0 0,'0'0'1735'0'0,"0"0"-131"0"0,0 0-33 0 0,0 0-84 0 0,0 0-244 0 0,0 0-320 0 0,0 0-260 0 0,0 0-119 0 0,0 0-51 0 0,0 0-22 0 0,0 0-28 0 0,0 0-43 0 0,0 0-19 0 0,17-9-27 0 0,52-25-55 0 0,0 20 279 0 0,-52 15-575 0 0,-14 2-3 0 0,-1-1 1 0 0,0 0-1 0 0,1 1 1 0 0,-1-1-1 0 0,0 1 0 0 0,-1-1 1 0 0,1 1-1 0 0,0 0 1 0 0,-1 0-1 0 0,0 0 1 0 0,1 0-1 0 0,-1 0 0 0 0,0 0 1 0 0,-1 0-1 0 0,1 0 1 0 0,-1 1-1 0 0,1-1 0 0 0,-1 0 1 0 0,0 0-1 0 0,0 0 1 0 0,0 1-1 0 0,0-1 1 0 0,-1 0-1 0 0,0 0 0 0 0,1 0 1 0 0,-1 1-1 0 0,0-1 1 0 0,0 0-1 0 0,-1 0 0 0 0,1 0 1 0 0,-1-1-1 0 0,-1 4 0 0 0,2-4-19 0 0,-1-1-1 0 0,1 1 1 0 0,0 0-1 0 0,0 0 1 0 0,0 0-1 0 0,0 0 0 0 0,1 0 1 0 0,-1 0-1 0 0,1 0 1 0 0,-1 1-1 0 0,1-1 1 0 0,0 0-1 0 0,-1 0 0 0 0,1 0 1 0 0,0 0-1 0 0,0 1 1 0 0,1-1-1 0 0,-1 0 1 0 0,0 0-1 0 0,1 0 1 0 0,-1 0-1 0 0,1 0 0 0 0,0 1 1 0 0,0-1-1 0 0,0-1 1 0 0,0 1-1 0 0,0 0 1 0 0,0 0-1 0 0,0 0 1 0 0,1 0-1 0 0,-1-1 0 0 0,1 1 1 0 0,-1-1-1 0 0,1 1 1 0 0,0-1-1 0 0,-1 1 1 0 0,1-1-1 0 0,0 0 0 0 0,0 0 1 0 0,0 0-1 0 0,0 0 1 0 0,0 0 19 0 0,57 39-126 0 0,-58-39 166 0 0,0 1 0 0 0,1-1 0 0 0,-1 0-1 0 0,0 1 1 0 0,0-1 0 0 0,0 1-1 0 0,0-1 1 0 0,0 1 0 0 0,0-1-1 0 0,-1 1 1 0 0,1-1 0 0 0,0 1 0 0 0,-1 0-1 0 0,0-1 1 0 0,1 1 0 0 0,-1 0-1 0 0,0 0 1 0 0,0-1 0 0 0,0 1-1 0 0,0 0 1 0 0,0 0 0 0 0,0 0 0 0 0,0-1-1 0 0,0 1 1 0 0,-1 0 0 0 0,1-1-1 0 0,-1 1 1 0 0,0 0 0 0 0,1-1-1 0 0,-1 1 1 0 0,0 0 0 0 0,0-1 0 0 0,0 1-1 0 0,0-1 1 0 0,0 0 0 0 0,0 1-1 0 0,0-1 1 0 0,-1 0 0 0 0,1 1-40 0 0,-6 3 162 0 0,1 1 1 0 0,-1-1-1 0 0,0 0 0 0 0,0-1 1 0 0,-1 0-1 0 0,1 0 1 0 0,-1-1-1 0 0,0 0 1 0 0,0 0-1 0 0,0-1 0 0 0,0 1 1 0 0,0-2-1 0 0,0 1 1 0 0,-4-1-163 0 0,-46 1-2175 0 0,29-1-1373 0 0,2-1-4060 0 0,21 0 945 0 0</inkml:trace>
  <inkml:trace contextRef="#ctx0" brushRef="#br0" timeOffset="2532.766">1293 193 0 0 0,'0'0'798'0'0,"0"0"211"0"0,0 0 178 0 0,0 0 56 0 0,0 0-59 0 0,0 0-120 0 0,0 0-154 0 0,0 0-134 0 0,0 0-90 0 0,0 0-61 0 0,0 0-41 0 0,0 13-13 0 0,12 155 2226 0 0,9 49-1833 0 0,-18-96-139 0 0,-3-121-531 0 0,-10-4 3376 0 0,5-8-3592 0 0,2-1 0 0 0,-1 1 0 0 0,2-1 1 0 0,-1 0-1 0 0,2 0 0 0 0,0 0 0 0 0,0 0 0 0 0,2-10-78 0 0,1-4-62 0 0,2 0 0 0 0,1 0 0 0 0,0 1-1 0 0,2-1 1 0 0,2 2 0 0 0,0-1 0 0 0,1 1 0 0 0,2 0-1 0 0,0 1 1 0 0,2 1 0 0 0,0 0 0 0 0,2 1 0 0 0,0 0-1 0 0,2 2 1 0 0,0 0 0 0 0,1 0 0 0 0,9-5 62 0 0,12 3-1091 0 0,-23 59 507 0 0,0-2-36 0 0,-2-8-4551 0 0,-8-15-1305 0 0,-4-5 1663 0 0</inkml:trace>
  <inkml:trace contextRef="#ctx0" brushRef="#br0" timeOffset="2950.042">1637 631 5265 0 0,'0'0'2138'0'0,"0"0"-1071"0"0,0 0-439 0 0,0 0 81 0 0,0 0 194 0 0,0 0 108 0 0,0 0-43 0 0,0 0-142 0 0,0 0-182 0 0,0 0-167 0 0,0 0-143 0 0,0 0-137 0 0,-2 21-79 0 0,-9 106 48 0 0,11-110-491 0 0,0 15-456 0 0,0-22-3357 0 0,0 0-3631 0 0,0-10 5331 0 0</inkml:trace>
  <inkml:trace contextRef="#ctx0" brushRef="#br0" timeOffset="3489.713">1589 609 3473 0 0,'0'0'1785'0'0,"0"0"-199"0"0,0 0-99 0 0,0 0-41 0 0,0 0-183 0 0,0 0-274 0 0,0 0-215 0 0,0 0-109 0 0,0 0-45 0 0,0 0-26 0 0,0 0-46 0 0,0 0-28 0 0,0 0 4 0 0,20-5-2 0 0,63-15-13 0 0,30 8 803 0 0,-111 13-1311 0 0,-1-1 0 0 0,1 1 0 0 0,0 0 0 0 0,-1-1 0 0 0,1 1 0 0 0,-1 0 0 0 0,1 0-1 0 0,-1 0 1 0 0,1 0 0 0 0,-1 0 0 0 0,0 1 0 0 0,1-1 0 0 0,-1 0 0 0 0,0 1 0 0 0,0-1 0 0 0,0 1 0 0 0,0-1-1 0 0,0 1 1 0 0,-1-1 0 0 0,1 1 0 0 0,0-1 0 0 0,-1 1 0 0 0,1 0 0 0 0,-1 0 0 0 0,1-1 0 0 0,-1 1 0 0 0,0 0-1 0 0,0 0 1 0 0,0-1 0 0 0,0 1 0 0 0,0 0 0 0 0,0 0 0 0 0,0-1 0 0 0,0 1 0 0 0,-1 0 0 0 0,1 0-1 0 0,-1-1 1 0 0,1 1 0 0 0,-1 0 0 0 0,0-1 0 0 0,0 1 0 0 0,0-1 0 0 0,0 1 0 0 0,0-1 0 0 0,0 1 0 0 0,0-1-1 0 0,0 0 1 0 0,0 0 0 0 0,-1 1 0 0 0,1-1 0 0 0,-1 0 0 0 0,1 0 0 0 0,-1 0 0 0 0,1 0 0 0 0,-2 0-1 0 0,-73 77 248 0 0,76-76-276 0 0,0 0 1 0 0,1 0 0 0 0,-1 0-1 0 0,0 0 1 0 0,1 0-1 0 0,0 0 1 0 0,-1 0 0 0 0,1 0-1 0 0,0-1 1 0 0,0 1-1 0 0,0 0 1 0 0,0 0 0 0 0,0-1-1 0 0,0 1 1 0 0,1-1-1 0 0,-1 1 1 0 0,1-1 0 0 0,-1 1-1 0 0,1-1 1 0 0,-1 0-1 0 0,1 0 1 0 0,0 0 0 0 0,-1 0-1 0 0,1 0 1 0 0,0 0-1 0 0,0 0 1 0 0,0 0 0 0 0,0-1-1 0 0,0 1 1 0 0,0-1-1 0 0,0 0 1 0 0,0 1 0 0 0,0-1-1 0 0,0 0 1 0 0,0 0-1 0 0,0 0 1 0 0,1-1 27 0 0,12 5-24 0 0,-11-2 37 0 0,0-1-2 0 0,0 0 0 0 0,0-1 0 0 0,0 2 0 0 0,0-1 0 0 0,0 0 0 0 0,-1 1 1 0 0,1-1-1 0 0,0 1 0 0 0,-1 0 0 0 0,0 1 0 0 0,1-1 0 0 0,-1 0 0 0 0,0 1 0 0 0,0 0 0 0 0,0 0 0 0 0,-1 0 0 0 0,1 0 0 0 0,-1 0 0 0 0,1 0 0 0 0,-1 1 0 0 0,0-1 0 0 0,0 1 1 0 0,-1-1-1 0 0,1 1 0 0 0,-1 0 0 0 0,0 0 0 0 0,0-1 0 0 0,0 2-11 0 0,-1 0 57 0 0,0 0 1 0 0,-1-1-1 0 0,1 1 1 0 0,-1 0-1 0 0,0-1 1 0 0,-1 1-1 0 0,1-1 1 0 0,-1 1-1 0 0,0-1 0 0 0,0 0 1 0 0,0 1-1 0 0,-1-1 1 0 0,1 0-1 0 0,-1-1 1 0 0,0 1-1 0 0,0 0 1 0 0,-1-1-1 0 0,1 0 1 0 0,-1 1-1 0 0,1-1 1 0 0,-1-1-1 0 0,0 1 0 0 0,-1 0-56 0 0,-5 4 55 0 0,3-1-81 0 0,-1-1 1 0 0,0 0 0 0 0,0 0 0 0 0,0 0 0 0 0,-1-1 0 0 0,1 0 0 0 0,-1-1 0 0 0,0 0-1 0 0,0 0 1 0 0,0-1 0 0 0,0 0 0 0 0,-9 0 24 0 0,-29-11-3762 0 0,24-14-6418 0 0,18 15 4834 0 0</inkml:trace>
  <inkml:trace contextRef="#ctx0" brushRef="#br0" timeOffset="4194.547">1917 35 1904 0 0,'0'0'1755'0'0,"0"0"-45"0"0,0 0 28 0 0,0 0 33 0 0,0 0-72 0 0,0 0-195 0 0,0 0-274 0 0,0 0-265 0 0,0 0-220 0 0,0 0-144 0 0,0 0-78 0 0,0 0-30 0 0,8-3-23 0 0,75-20 1331 0 0,-61 22-1191 0 0,-20 0-589 0 0,0 0 0 0 0,-1 0 0 0 0,1 0 0 0 0,0 0 0 0 0,0 1 0 0 0,0-1 0 0 0,0 1 0 0 0,0-1 0 0 0,0 1 0 0 0,0 0 0 0 0,0-1 0 0 0,0 1-1 0 0,0 0 1 0 0,0 0 0 0 0,0 1 0 0 0,0-1 0 0 0,0 0 0 0 0,0 1 0 0 0,0-1 0 0 0,0 1 0 0 0,0 0 0 0 0,0 0 0 0 0,0-1 0 0 0,0 1 0 0 0,0 0 0 0 0,-1 1 0 0 0,1-1 0 0 0,-1 0 0 0 0,1 0 0 0 0,0 1 0 0 0,-1-1 0 0 0,0 1 0 0 0,1-1 0 0 0,-1 1 0 0 0,0 0-1 0 0,0-1 1 0 0,0 1 0 0 0,0 0 0 0 0,0 0 0 0 0,0 0 0 0 0,-1 0 0 0 0,1 0 0 0 0,-1 0 0 0 0,1 0 0 0 0,-1 0 0 0 0,0 0 0 0 0,1 0 0 0 0,-1 0 0 0 0,0 0 0 0 0,0 0 0 0 0,-1 0 0 0 0,1 0 0 0 0,0 0-21 0 0,-71 127 695 0 0,71-128-691 0 0,-1 0 0 0 0,1 0 0 0 0,0 0 1 0 0,-1 0-1 0 0,1 0 0 0 0,0 0 1 0 0,0 0-1 0 0,0 0 0 0 0,0 0 0 0 0,0 0 1 0 0,0 1-1 0 0,0-1 0 0 0,0 0 1 0 0,0 0-1 0 0,0 0 0 0 0,1 0 0 0 0,-1 0 1 0 0,0 0-1 0 0,1 0 0 0 0,-1 0 1 0 0,1 0-1 0 0,-1 0 0 0 0,1 0 0 0 0,-1 0 1 0 0,1 0-1 0 0,0-1 0 0 0,0 1 0 0 0,-1 0 1 0 0,1 0-1 0 0,0 0 0 0 0,0-1 1 0 0,0 1-1 0 0,0-1 0 0 0,0 1 0 0 0,0-1 1 0 0,0 1-1 0 0,0-1 0 0 0,0 1 1 0 0,0-1-1 0 0,0 0 0 0 0,0 1 0 0 0,0-1 1 0 0,0 0-1 0 0,0 0 0 0 0,0 0 1 0 0,1 0-5 0 0,62 1-46 0 0,-47-1-237 0 0,37 0-2412 0 0,-19 0-5609 0 0,-23 0-1890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2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907 601 1984 0 0,'0'0'873'0'0,"0"0"-176"0"0,0 0-111 0 0,0 0-57 0 0,0 0 51 0 0,0 0 87 0 0,0 0 61 0 0,0 0 22 0 0,0 0-4 0 0,0 0-23 0 0,0 0-11 0 0,3-10 17 0 0,12-54 1328 0 0,-17 61-1963 0 0,0 1 0 0 0,-1-1 0 0 0,1 1 0 0 0,-1 0 0 0 0,1 0 0 0 0,-1 0 1 0 0,0 0-1 0 0,0 0 0 0 0,0 1 0 0 0,0-1 0 0 0,0 1 0 0 0,0 0 0 0 0,-1-1 0 0 0,1 2 0 0 0,0-1 0 0 0,-1 0 0 0 0,1 1 0 0 0,0-1 0 0 0,-1 1 0 0 0,1 0 0 0 0,-1 0 0 0 0,1 1 0 0 0,0-1 0 0 0,-1 1 0 0 0,1-1 0 0 0,0 1 0 0 0,-1 0-94 0 0,-8 0 47 0 0,-46 3 15 0 0,1 3 0 0 0,1 3 0 0 0,0 2 0 0 0,0 2 0 0 0,1 3-1 0 0,-14 8-61 0 0,-29 7 176 0 0,-204 90 384 0 0,301-122-577 0 0,0 0 0 0 0,0 1 0 0 0,0-1 0 0 0,0 0 0 0 0,0 1 0 0 0,0-1 0 0 0,0 1 0 0 0,0-1 0 0 0,1 1 0 0 0,-1 0 0 0 0,0-1 0 0 0,0 1 0 0 0,0 0 0 0 0,1 0 0 0 0,-1-1 0 0 0,0 1 0 0 0,1 0 0 0 0,-1 0 0 0 0,0 0 0 0 0,1 0 0 0 0,-1 0 0 0 0,1 0 0 0 0,0 0 0 0 0,-1 0 0 0 0,1 0 0 0 0,0 0 0 0 0,0 0 0 0 0,-1 0 0 0 0,1 0 0 0 0,0 0 0 0 0,0 0 0 0 0,0 0 0 0 0,0 0 0 0 0,1 0 0 0 0,-1 1 0 0 0,0-1 0 0 0,0 0 0 0 0,0 0 0 0 0,1 0 0 0 0,-1 0 0 0 0,1 0 0 0 0,-1 0 0 0 0,1 0 0 0 0,-1-1 0 0 0,1 1 0 0 0,0 0 0 0 0,-1 0 0 0 0,1 0 0 0 0,0 0 0 0 0,-1-1 0 0 0,1 1 0 0 0,0 0 0 0 0,0-1 0 0 0,0 1 1 0 0,0-1-1 0 0,0 1 0 0 0,0-1 0 0 0,0 1 0 0 0,0-1 0 0 0,0 1 0 0 0,0-1 0 0 0,0 0 17 0 0,17 8 50 0 0,-1 0 0 0 0,1-2 0 0 0,1 0 1 0 0,-1-1-1 0 0,1-1 0 0 0,0-1 1 0 0,0 0-1 0 0,0-1 0 0 0,0-1 0 0 0,0-1 1 0 0,0-1-1 0 0,7-2-50 0 0,66 4 131 0 0,-26 8-148 0 0,-65-9 24 0 0,-1 1 0 0 0,0 0 0 0 0,1 0 0 0 0,-1-1 0 0 0,0 1 0 0 0,1 0 1 0 0,-1 0-1 0 0,0 0 0 0 0,0 0 0 0 0,0-1 0 0 0,0 1 0 0 0,0 0 0 0 0,0 0 0 0 0,0 0 0 0 0,0 0 0 0 0,0-1 0 0 0,0 1 0 0 0,0 0 1 0 0,0 0-1 0 0,-1 0 0 0 0,1 0 0 0 0,0-1 0 0 0,-1 1 0 0 0,1 0 0 0 0,0 0 0 0 0,-1-1 0 0 0,1 1 0 0 0,-1 0 0 0 0,1-1 0 0 0,-1 1 0 0 0,0 0 1 0 0,1-1-1 0 0,-1 1 0 0 0,0-1 0 0 0,1 1 0 0 0,-1-1 0 0 0,0 1 0 0 0,1-1 0 0 0,-2 1-7 0 0,-275 223 1039 0 0,194-118-837 0 0,82-103-208 0 0,-1 1 1 0 0,0 0 0 0 0,1-1 0 0 0,-1 1-1 0 0,1 0 1 0 0,0 0 0 0 0,1 0 0 0 0,-1 0-1 0 0,1 0 1 0 0,-1 1 0 0 0,1-1 0 0 0,0 0-1 0 0,1 0 1 0 0,-1 0 0 0 0,1 0-1 0 0,0 0 1 0 0,0 0 0 0 0,0 0 0 0 0,0 0-1 0 0,1 0 1 0 0,0-1 0 0 0,-1 1 0 0 0,1 0-1 0 0,1-1 1 0 0,-1 0 0 0 0,0 1 0 0 0,1-1-1 0 0,0 0 1 0 0,0 0 0 0 0,2 2 5 0 0,19 10-16 0 0,-1-1-1 0 0,2-2 1 0 0,-1 0 0 0 0,2-1 0 0 0,-1-2-1 0 0,2-1 1 0 0,-1-1 0 0 0,1-1-1 0 0,0-1 1 0 0,0-1 0 0 0,0-2 0 0 0,1-1-1 0 0,-1 0 1 0 0,20-4 16 0 0,8 4-492 0 0,67-3-1714 0 0,-46-16-5916 0 0,-61 11 3935 0 0,-8 0 2345 0 0</inkml:trace>
  <inkml:trace contextRef="#ctx0" brushRef="#br0" timeOffset="345.808">354 1 9074 0 0,'0'0'-153'0'0,"0"0"-91"0"0,0 0 39 0 0,0 0 120 0 0,0 0 109 0 0,-12 33 104 0 0,-35 107 114 0 0,34-49 398 0 0,13-67-328 0 0,-1 236 5782 0 0,14 58-6094 0 0,2 7 1215 0 0,-16 44-1215 0 0,-12-181-279 0 0,-7-1-1 0 0,-31 115 280 0 0,21-127-933 0 0,22-110-425 0 0,-1 8-2736 0 0,-2-29-2778 0 0,6-31 3646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45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141 137 128 0 0,'0'0'719'0'0,"0"0"-175"0"0,0 0-65 0 0,0 0 65 0 0,0 0 104 0 0,0 0 29 0 0,0 0-64 0 0,0 0-101 0 0,0 0-99 0 0,0 0-74 0 0,0 0-54 0 0,-1 8-26 0 0,-12 75 1026 0 0,-2 0 1 0 0,-4-1-1 0 0,-4-1 0 0 0,-27 60-1285 0 0,41-115 520 0 0,1-2 585 0 0,6-26 3993 0 0,3-29-4950 0 0,1-1 0 0 0,1 0 1 0 0,2 1-1 0 0,2 0 0 0 0,0 0 0 0 0,2 1 0 0 0,6-13-148 0 0,46-100-162 0 0,9 39-61 0 0,-68 104 197 0 0,0 0 1 0 0,0-1-1 0 0,-1 1 0 0 0,1 0 0 0 0,0 0 1 0 0,0 1-1 0 0,-1-1 0 0 0,1 0 1 0 0,0 1-1 0 0,0-1 0 0 0,-1 1 0 0 0,1-1 1 0 0,0 1-1 0 0,-1 0 0 0 0,1-1 0 0 0,-1 1 1 0 0,1 0-1 0 0,-1 0 0 0 0,1 0 1 0 0,-1 1-1 0 0,0-1 0 0 0,0 0 0 0 0,1 0 1 0 0,-1 1-1 0 0,0-1 0 0 0,0 1 1 0 0,0-1-1 0 0,0 1 0 0 0,-1-1 0 0 0,1 1 1 0 0,0-1-1 0 0,-1 1 0 0 0,1 0 1 0 0,-1-1-1 0 0,1 1 0 0 0,-1 0 0 0 0,0 0 1 0 0,0-1-1 0 0,1 1 0 0 0,-1 0 0 0 0,-1 0 1 0 0,1 1 25 0 0,19 135 351 0 0,-3 21-111 0 0,-1-112-224 0 0,2-61 1105 0 0,124-258-1036 0 0,-132 258-134 0 0,-4 4-10 0 0,0 0-1 0 0,1 0 1 0 0,1 1-1 0 0,0 0 1 0 0,0 0-1 0 0,0 0 1 0 0,1 1-1 0 0,1 0 1 0 0,-1 1 0 0 0,1 0-1 0 0,1 0 1 0 0,3-1 59 0 0,-12 8-13 0 0,0 1 0 0 0,1 0 1 0 0,-1 0-1 0 0,0 0 0 0 0,0 0 1 0 0,0 0-1 0 0,0 0 0 0 0,0 0 1 0 0,0 1-1 0 0,0-1 0 0 0,0 0 1 0 0,0 0-1 0 0,-1 1 0 0 0,1-1 1 0 0,0 0-1 0 0,-1 1 0 0 0,1-1 1 0 0,-1 1-1 0 0,0-1 0 0 0,1 1 1 0 0,-1-1-1 0 0,0 1 0 0 0,0-1 1 0 0,0 1-1 0 0,0-1 0 0 0,0 1 1 0 0,0-1-1 0 0,0 1 0 0 0,-1 0 1 0 0,1-1 12 0 0,0 2-11 0 0,-1 254 1046 0 0,15-187-1211 0 0,-3-43-2572 0 0,-4-22-857 0 0,-1-2-4868 0 0,-4 0 4184 0 0</inkml:trace>
  <inkml:trace contextRef="#ctx0" brushRef="#br0" timeOffset="432.988">962 472 8178 0 0,'0'0'1411'0'0,"0"0"-275"0"0,0 0-20 0 0,0 0 168 0 0,0 0 70 0 0,0 0-83 0 0,0 0-224 0 0,0 0-196 0 0,0 0-172 0 0,0 0-165 0 0,0 0-123 0 0,0 0-105 0 0,0 0-48 0 0,-8 1-4 0 0,-38 6 238 0 0,38-4-415 0 0,0 0 1 0 0,1 1 0 0 0,-1 0-1 0 0,1 0 1 0 0,0 0 0 0 0,0 1-1 0 0,1 0 1 0 0,0 1 0 0 0,0 0-1 0 0,0-1 1 0 0,0 2 0 0 0,1-1-1 0 0,0 1 1 0 0,0 0 0 0 0,-3 7-58 0 0,6-10 6 0 0,0-1 1 0 0,0 1 0 0 0,1 0 0 0 0,-1 0 0 0 0,1 0 0 0 0,0 0 0 0 0,0 0 0 0 0,0 1 0 0 0,1-1-1 0 0,-1 0 1 0 0,1 0 0 0 0,0 1 0 0 0,1-1 0 0 0,-1 0 0 0 0,1 0 0 0 0,-1 0 0 0 0,1 0 0 0 0,0 0-1 0 0,1 1 1 0 0,-1-2 0 0 0,1 2-7 0 0,2-2 26 0 0,0 0 0 0 0,0 1-1 0 0,0-1 1 0 0,0-1 0 0 0,0 1-1 0 0,1-1 1 0 0,-1 1 0 0 0,1-1 0 0 0,0 0-1 0 0,0-1 1 0 0,0 1 0 0 0,-1-1-1 0 0,2 0 1 0 0,-1 0 0 0 0,0-1-1 0 0,0 0 1 0 0,0 1 0 0 0,0-2-1 0 0,0 1 1 0 0,0 0 0 0 0,0-1 0 0 0,4-1-26 0 0,14 1 18 0 0,48-16-601 0 0,-25 4-5146 0 0,-28 7-2982 0 0,-14 5 1679 0 0</inkml:trace>
  <inkml:trace contextRef="#ctx0" brushRef="#br0" timeOffset="1233.602">1284 240 0 0 0,'0'0'836'0'0,"0"0"342"0"0,0 0 103 0 0,0 0-6 0 0,0 0-41 0 0,0 0-78 0 0,0 0-104 0 0,0 0-117 0 0,0 0-85 0 0,0 0-39 0 0,0 10-22 0 0,-7 208 3689 0 0,1-31-3536 0 0,6-186-846 0 0,0-1 44 0 0,0 0 93 0 0,0 0 113 0 0,0 0 122 0 0,0 0 124 0 0,0 0 48 0 0,0-15 787 0 0,17-176-273 0 0,-11 163-1157 0 0,0 0 0 0 0,2 0 1 0 0,1 1-1 0 0,1 0 0 0 0,1 1 1 0 0,1 0-1 0 0,2 1 0 0 0,1 0 1 0 0,0 1-1 0 0,5-3 3 0 0,-13 18-39 0 0,-5 6 12 0 0,-1 0 0 0 0,1 1-1 0 0,0-1 1 0 0,0 0-1 0 0,0 1 1 0 0,0-1-1 0 0,1 1 1 0 0,-1 0-1 0 0,1 0 1 0 0,-1 0-1 0 0,1 0 1 0 0,0 0-1 0 0,0 0 1 0 0,0 1-1 0 0,0-1 1 0 0,0 1-1 0 0,0 0 1 0 0,0 0-1 0 0,0 0 1 0 0,0 0-1 0 0,1 1 1 0 0,-1-1-1 0 0,0 1 1 0 0,0 0 0 0 0,2 0 27 0 0,23 60-453 0 0,-21-36-1119 0 0,-7-23 1449 0 0,8 19-4347 0 0,0-8-4136 0 0,-6-8 2669 0 0</inkml:trace>
  <inkml:trace contextRef="#ctx0" brushRef="#br0" timeOffset="1729.508">1724 479 3513 0 0,'0'0'2327'0'0,"0"0"-637"0"0,0 0-234 0 0,0 0 42 0 0,0 0 13 0 0,0 0-62 0 0,0 0-169 0 0,0 0-203 0 0,0 0-137 0 0,0 0-133 0 0,0 0-135 0 0,0 0-103 0 0,0 0-87 0 0,-2-1-75 0 0,0 0-366 0 0,-1 0 0 0 0,1 1 1 0 0,0-1-1 0 0,0 1 0 0 0,-1 0 1 0 0,1 0-1 0 0,0 0 0 0 0,-1 0 1 0 0,1 0-1 0 0,0 0 0 0 0,-1 0 1 0 0,1 1-1 0 0,0-1 0 0 0,0 1 1 0 0,-1 0-1 0 0,1 0 0 0 0,0 0 1 0 0,0 0-1 0 0,0 0 0 0 0,0 0 1 0 0,0 0-1 0 0,0 1 0 0 0,0-1 1 0 0,0 1-1 0 0,1-1 0 0 0,-1 1 1 0 0,1 0-1 0 0,-1-1 0 0 0,1 1 1 0 0,-2 2-42 0 0,-38 66-47 0 0,37 15 143 0 0,7-82-79 0 0,1 0 0 0 0,0-1 0 0 0,0 1 0 0 0,-1-1-1 0 0,1 0 1 0 0,1 0 0 0 0,-1 0 0 0 0,0-1 0 0 0,0 1 0 0 0,1-1 0 0 0,-1 0-1 0 0,1 0 1 0 0,-1-1 0 0 0,1 1 0 0 0,-1-1 0 0 0,1 0 0 0 0,-1 0 0 0 0,1-1-1 0 0,-1 1 1 0 0,1-1 0 0 0,-1 0 0 0 0,3-1-17 0 0,53-24-2751 0 0,-23 0-7706 0 0,-36 24 9555 0 0,7-2-6326 0 0</inkml:trace>
  <inkml:trace contextRef="#ctx0" brushRef="#br0" timeOffset="2200.987">1851 15 5097 0 0,'0'0'1439'0'0,"0"0"-151"0"0,0 0-81 0 0,0 0 60 0 0,0 0-39 0 0,0 0-163 0 0,0 0-230 0 0,0 0-181 0 0,0 0-184 0 0,0 0-126 0 0,0 0-43 0 0,0 0 13 0 0,0 0 86 0 0,6 1 91 0 0,107-5 2369 0 0,14-8-1329 0 0,-127 46-1398 0 0,-98 117 708 0 0,97-149-827 0 0,0-1 1 0 0,0 0-1 0 0,0 1 1 0 0,0-1 0 0 0,1 1-1 0 0,-1 0 1 0 0,1-1 0 0 0,-1 1-1 0 0,1-1 1 0 0,0 1-1 0 0,0 0 1 0 0,-1-1 0 0 0,1 1-1 0 0,0 0 1 0 0,0-1-1 0 0,1 1 1 0 0,-1 0 0 0 0,0-1-1 0 0,1 1 1 0 0,-1-1-1 0 0,0 1 1 0 0,1 0 0 0 0,0-1-1 0 0,-1 1 1 0 0,1-1-1 0 0,0 1 1 0 0,0-1 0 0 0,0 0-1 0 0,0 1 1 0 0,0-1-1 0 0,0 0 1 0 0,0 0 0 0 0,1 0-1 0 0,-1 0 1 0 0,0 0 0 0 0,1 0-1 0 0,-1 0 1 0 0,0 0-1 0 0,1 0 1 0 0,-1-1 0 0 0,1 1-1 0 0,1 0-14 0 0,122 19 843 0 0,-69-21-4154 0 0,-10 0-5643 0 0,-32 1-1954 0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03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 5012 0 0 0,'-2'0'25'0'0,"2"0"134"0"0,0 0 173 0 0,0 0 127 0 0,0 0 89 0 0,0 0 57 0 0,0 0 6 0 0,0 0-36 0 0,0 0-76 0 0,0 0-71 0 0,-1-3 5205 0 0,2 1-5866 0 0,87-46 4380 0 0,16-7-2420 0 0,-2-5 0 0 0,30-27-1727 0 0,181-131 1258 0 0,-148 87-742 0 0,-26 32-361 0 0,44-57 105 0 0,110-108 211 0 0,23 14-246 0 0,-147 99 7 0 0,157-89-51 0 0,-124 79-135 0 0,32-31 70 0 0,-16-4 33 0 0,23 17 27 0 0,-59 41 128 0 0,101-119 339 0 0,-31 33-196 0 0,1 6 36 0 0,-31 41-206 0 0,0 19 256 0 0,-69 55-125 0 0,-9-7-194 0 0,297-166-49 0 0,-178 107-67 0 0,-88 50 304 0 0,-121 74-275 0 0,3 2 0 0 0,1 2-1 0 0,2 3 1 0 0,59-27-127 0 0,-64 39 48 0 0,-37 18-13 0 0,0 0-1 0 0,-1-1 1 0 0,0-1 0 0 0,0-1 0 0 0,-1 0-1 0 0,-1-1 1 0 0,6-7-35 0 0,50-39 79 0 0,-37 35 1 0 0,42-36-42 0 0,-39 30-7 0 0,-35 29-31 0 0,-2-1-11 0 0,2-1 10 0 0,-2 1 9 0 0,0 1 5 0 0,0 0 1 0 0,0 0 7 0 0,0 0-20 0 0,0 0-2 0 0,0 0-16 0 0,0 0 23 0 0,0 0 8 0 0,0 0 11 0 0,0 0-5 0 0,0 0 1 0 0,0 0 5 0 0,0 0 26 0 0,0 0-4 0 0,0 0 16 0 0,-28 4 74 0 0,-176 47-122 0 0,16-43 70 0 0,172-10-62 0 0,0 0 1 0 0,1-1-1 0 0,-1 0 1 0 0,1-1-1 0 0,-1-1 1 0 0,1-1-1 0 0,1 0 1 0 0,-13-7-25 0 0,25 57-211 0 0,50 66 206 0 0,-37-74-4 0 0,-1 0 1 0 0,-1 0-1 0 0,-2 1 1 0 0,-2 0-1 0 0,-1 0 1 0 0,-2 1 0 0 0,-2-1-1 0 0,-1 1 1 0 0,-4 20 8 0 0,-26 174-112 0 0,41-317 377 0 0,20 6-223 0 0,4 1 0 0 0,4 1-1 0 0,38-56-41 0 0,139-194-45 0 0,-186 261-122 0 0,-47 65-3157 0 0,-4 8-6421 0 0,12 0 995 0 0</inkml:trace>
  <inkml:trace contextRef="#ctx0" brushRef="#br0" timeOffset="1334.288">119 4975 3705 0 0,'0'0'1720'0'0,"0"0"-756"0"0,0 0-235 0 0,0 0 140 0 0,0 0 249 0 0,0 0 143 0 0,0 0 10 0 0,0 0-139 0 0,0 0-155 0 0,0 0-144 0 0,0 0-85 0 0,10-5 1633 0 0,3-123 2386 0 0,-13-68-3586 0 0,-1 87-660 0 0,6-87-155 0 0,32 292-912 0 0,-26-69 544 0 0,1-2 1 0 0,1 1-1 0 0,1-2 0 0 0,1 0 0 0 0,2 0 1 0 0,0-2-1 0 0,1 0 0 0 0,2-1 1 0 0,0 0-1 0 0,2-2 2 0 0,26 27-3 0 0,1-2 0 0 0,3-3 0 0 0,1-2 0 0 0,17 7 3 0 0,97 61-19 0 0,-137-74 175 0 0,-30-33-81 0 0,0 0 64 0 0,-159 4 1211 0 0,-368 0-1143 0 0,382 7-2451 0 0,150-19-1322 0 0,22-8-3595 0 0,-22 14 4802 0 0,9-5-8187 0 0</inkml:trace>
  <inkml:trace contextRef="#ctx0" brushRef="#br0" timeOffset="4648.922">3600 2600 0 0 0,'0'0'1176'0'0,"0"0"242"0"0,0 0 145 0 0,0 0 97 0 0,0 0 13 0 0,0 0-60 0 0,0 0-156 0 0,0 0-234 0 0,0 0-235 0 0,0 0-260 0 0,0 0-195 0 0,19 40 3129 0 0,57 126-2348 0 0,20 15-977 0 0,-92-175-604 0 0,6 8 1202 0 0,-13-31 218 0 0,-64-270-113 0 0,61 115-841 0 0,8 157-185 0 0,0 1 1 0 0,0 0-1 0 0,1 0 1 0 0,1 0-1 0 0,0 1 1 0 0,1-1-1 0 0,1 1 1 0 0,0 0-1 0 0,5-8-14 0 0,-10 20 0 0 0,0 0-1 0 0,-1 0 0 0 0,1 0 0 0 0,0 0 0 0 0,0 0 0 0 0,0 0 0 0 0,0 0 1 0 0,0 0-1 0 0,0 0 0 0 0,0 0 0 0 0,0 0 0 0 0,0 0 0 0 0,0 1 0 0 0,0-1 1 0 0,0 0-1 0 0,1 1 0 0 0,-1-1 0 0 0,0 1 0 0 0,0 0 0 0 0,1-1 0 0 0,-1 1 0 0 0,0 0 1 0 0,1 0-1 0 0,-1 0 0 0 0,0-1 0 0 0,1 2 0 0 0,-1-1 0 0 0,1 0 0 0 0,-1 0 1 0 0,0 0-1 0 0,0 1 0 0 0,1-1 0 0 0,-1 0 0 0 0,0 1 0 0 0,1-1 0 0 0,-1 1 0 0 0,0 0 1 0 0,0-1-1 0 0,0 1 0 0 0,0 0 0 0 0,0 0 0 0 0,0 0 0 0 0,1 0 1 0 0,36 47 27 0 0,-28-28-187 0 0,24 41-496 0 0,-1-26-5240 0 0,-26-30 2979 0 0,-1 0-2321 0 0,-2-1-2420 0 0</inkml:trace>
  <inkml:trace contextRef="#ctx0" brushRef="#br0" timeOffset="5314.528">4102 2755 0 0 0,'0'0'792'0'0,"0"0"368"0"0,0 0 169 0 0,0 0 82 0 0,0 0 30 0 0,0 0 17 0 0,0 0-26 0 0,0 0-97 0 0,0 0-119 0 0,0 0-113 0 0,-4-8-80 0 0,-15-21-43 0 0,34 55 6599 0 0,26 73-7224 0 0,-7 11-229 0 0,-23-81-484 0 0,-11-28-2863 0 0,2-5-10811 0 0,-2 1 8903 0 0</inkml:trace>
  <inkml:trace contextRef="#ctx0" brushRef="#br0" timeOffset="6632.531">3985 2751 0 0 0,'0'0'356'0'0,"0"0"27"0"0,0 0-92 0 0,0 0-114 0 0,0 0-97 0 0,0 0-60 0 0,0-5-36 0 0,1-15-23 0 0,2 16 1572 0 0,3 2 11118 0 0,-1 1-6034 0 0,-3-1-8682 0 0,36-57 3029 0 0,-29 52-947 0 0,0 0-1 0 0,0 0 1 0 0,1 1-1 0 0,-1 0 1 0 0,1 0-1 0 0,1 1 1 0 0,-1 1-1 0 0,1-1 1 0 0,5 0-17 0 0,-8 2-8 0 0,-1 0 1 0 0,0 1 0 0 0,1 0 0 0 0,-1 0 0 0 0,1 1 0 0 0,-1-1-1 0 0,1 2 1 0 0,0-1 0 0 0,-1 1 0 0 0,1 0 0 0 0,7 2 7 0 0,20 41-22 0 0,-33-36 30 0 0,-1-1-1 0 0,0 1 1 0 0,0-1-1 0 0,-1 1 1 0 0,0 0-1 0 0,0-1 1 0 0,0 1-1 0 0,-1-1 1 0 0,0 1-1 0 0,0-1 1 0 0,-1 1-1 0 0,0-1 1 0 0,0 0-1 0 0,0 0 1 0 0,-1 0-1 0 0,0 0 0 0 0,0 0 1 0 0,-1 0-1 0 0,1-1 1 0 0,-5 5-8 0 0,-22 38-668 0 0,49-51 813 0 0,121-12-124 0 0,-135 17-1 0 0,0-1-1 0 0,0 1 1 0 0,-1 0 0 0 0,1 0-1 0 0,-1 1 1 0 0,1 0-1 0 0,-1-1 1 0 0,0 1-1 0 0,0 1 1 0 0,0-1-1 0 0,-1 0 1 0 0,1 1-1 0 0,-1 0 1 0 0,0 0-1 0 0,0 0 1 0 0,0 0-1 0 0,0 1 1 0 0,-1-1-1 0 0,0 1 1 0 0,0-1-1 0 0,0 1 1 0 0,0 0-1 0 0,-1 0 1 0 0,0 0-1 0 0,0 0 1 0 0,0 0 0 0 0,0 0-1 0 0,-1 0 1 0 0,0 0-1 0 0,0 0 1 0 0,-1 0-1 0 0,1 0 1 0 0,-1 0-1 0 0,0 0 1 0 0,0 0-1 0 0,-2 3-19 0 0,0-1 68 0 0,0 1 1 0 0,-1-1-1 0 0,0 0 0 0 0,-1 0 0 0 0,1-1 0 0 0,-1 1 0 0 0,0-1 0 0 0,-1 0 1 0 0,0-1-1 0 0,0 1 0 0 0,0-1 0 0 0,0 0 0 0 0,-1-1 0 0 0,0 1 1 0 0,0-1-1 0 0,0-1 0 0 0,0 1 0 0 0,-1-1 0 0 0,-6 2-68 0 0,-3 3 139 0 0,-123 21 180 0 0,121-29-914 0 0,15 0-3894 0 0,3 0-4477 0 0,1 0-88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30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30 0 0 0,'0'0'529'0'0,"0"0"138"0"0,0 0 57 0 0,0 0 45 0 0,0 0 41 0 0,-15-3 27 0 0,-63-13 856 0 0,70 13-1656 0 0,0-1 4511 0 0,8 1 229 0 0,7 2-4333 0 0,209 19 1302 0 0,390 8 292 0 0,345 0-873 0 0,-505-15-764 0 0,-429-10-470 0 0,12 1 283 0 0,-28-1-2627 0 0,-7 6-7098 0 0,4-3 105 0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0.8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55 0 0 0,'0'0'603'0'0,"0"0"302"0"0,0 0 246 0 0,0 0 195 0 0,0 0 112 0 0,0 0-20 0 0,0 0-156 0 0,0 0-239 0 0,-2 0-228 0 0,-4-2 1568 0 0,21-5-742 0 0,30-2-456 0 0,939-14 2800 0 0,105 9-2802 0 0,-821 16-851 0 0,139 22-332 0 0,-335-9-126 0 0,-69-12 114 0 0,-3-3 75 0 0,0 0 49 0 0,-30 4 163 0 0,14-4-806 0 0,4 0 1266 0 0,3 0-3002 0 0,2 0-2878 0 0,0 0-4103 0 0,6 0 4642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6.0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62 350 0 0 0,'0'0'561'0'0,"0"0"313"0"0,0 0 9 0 0,0 0-118 0 0,0 0-165 0 0,0 0-162 0 0,19 0 2225 0 0,102 17 3093 0 0,354-12-160 0 0,733-2-2630 0 0,-358-47-2073 0 0,-372 48-591 0 0,6-4 597 0 0,-67 0-266 0 0,-93 3-65 0 0,-32-2-146 0 0,91-24-40 0 0,-219 16-295 0 0,134-8 129 0 0,79 12 28 0 0,-231-1-189 0 0,55-3-8 0 0,-144 7-10 0 0,-57 0-29 0 0,4 0 204 0 0,-1 0-215 0 0,-3 0 9 0 0,0 0 3 0 0,0 0 4 0 0,0 0-2 0 0,0 0 0 0 0,0 0-17 0 0,0 0-3 0 0,0 0 16 0 0,0 0-7 0 0,0 0 13 0 0,0 0 7 0 0,0 0-8 0 0,0 0-8 0 0,0 0-36 0 0,0 0 28 0 0,0 0 49 0 0,0 0-71 0 0,0 0 19 0 0,0 0 4 0 0,0 0 5 0 0,0 0-4 0 0,0 0 29 0 0,0 0-34 0 0,0 0-10 0 0,0 0 12 0 0,0 0-18 0 0,0 0 28 0 0,0 0 6 0 0,0 0 0 0 0,0 0-6 0 0,0 0 24 0 0,0 0-25 0 0,0 0 2 0 0,0 0-2 0 0,0 0-10 0 0,0 0 22 0 0,0 0 0 0 0,0 0-10 0 0,0 0-10 0 0,0 0 30 0 0,0 0 20 0 0,0 0 16 0 0,0 0 52 0 0,-15-11 154 0 0,-62-52-210 0 0,-39-44 21 0 0,19 8-44 0 0,91 111-623 0 0,7 52 574 0 0,-2 0 0 0 0,-4 0 1 0 0,-2-1-1 0 0,-15 61 14 0 0,6-69-22 0 0,-2 1 1 0 0,-3-2-1 0 0,-2-1 0 0 0,-28 48 22 0 0,33-68 15 0 0,34-57 230 0 0,8-14 50 0 0,164-141-269 0 0,-93 97-20 0 0,19-25-181 0 0,-41 33-2524 0 0,-73 74 1184 0 0,2-2 3522 0 0,-2 1-5753 0 0,1 0-9495 0 0,-1 1 5819 0 0</inkml:trace>
  <inkml:trace contextRef="#ctx0" brushRef="#br0" timeOffset="1284.207">27 419 0 0 0,'0'0'527'0'0,"0"0"413"0"0,0 0 128 0 0,0 0 47 0 0,0 0-57 0 0,0 0-70 0 0,0 0-24 0 0,0 0-13 0 0,1-5 36 0 0,4-26 1044 0 0,43-17 3253 0 0,196-172-447 0 0,-165 146-3993 0 0,-66 99-1148 0 0,61 119 692 0 0,-56-88-284 0 0,-3 1-1 0 0,-3 0 1 0 0,-2 1 0 0 0,-3 1 0 0 0,-2-1-1 0 0,-2 1 1 0 0,-4 0 0 0 0,-2 2-104 0 0,3-9 152 0 0,0-50-108 0 0,0-2-6 0 0,0 0 40 0 0,0 0 38 0 0,0 0 25 0 0,0 0 40 0 0,0 0 34 0 0,0 0 22 0 0,0 0 17 0 0,0 0 22 0 0,-12-18 565 0 0,-187-156-519 0 0,-69-34-233 0 0,190 166-1034 0 0,86 67-13944 0 0,-2-17 5231 0 0</inkml:trace>
  <inkml:trace contextRef="#ctx0" brushRef="#br0" timeOffset="2314.938">2487 828 5553 0 0,'0'0'599'0'0,"0"0"-75"0"0,0 0-21 0 0,0 0 70 0 0,0 0 45 0 0,0 0 9 0 0,0 0 6 0 0,0 0-18 0 0,0 0-47 0 0,0 0-120 0 0,0 0-155 0 0,0 0-92 0 0,0 0 1 0 0,-8 1 474 0 0,31 43 1358 0 0,-14-1-1552 0 0,-3 0 1 0 0,-1 1-1 0 0,-2-1 0 0 0,-2 1 1 0 0,-3 0-1 0 0,-1 3-482 0 0,-20 75 932 0 0,23-122-879 0 0,-1-1-1 0 0,1 1 0 0 0,0 0 0 0 0,0-1 0 0 0,-1 1 1 0 0,1 0-1 0 0,0 0 0 0 0,-1-1 0 0 0,1 1 1 0 0,0 0-1 0 0,-1 0 0 0 0,1-1 0 0 0,0 1 1 0 0,-1 0-1 0 0,1 0 0 0 0,0 0 0 0 0,-1 0 1 0 0,1-1-1 0 0,-1 1 0 0 0,1 0 0 0 0,0 0 1 0 0,-1 0-1 0 0,1 0 0 0 0,-1 0 0 0 0,1 0 0 0 0,-1 0 1 0 0,1 0-1 0 0,0 0 0 0 0,-1 0 0 0 0,1 1 1 0 0,-1-1-1 0 0,1 0 0 0 0,0 0 0 0 0,-1 0 1 0 0,1 0-1 0 0,0 1 0 0 0,-1-1 0 0 0,1 0 1 0 0,0 0-1 0 0,-1 1 0 0 0,1-1 0 0 0,0 0 1 0 0,-1 0-1 0 0,1 1 0 0 0,0-1 0 0 0,0 0 1 0 0,-1 1-1 0 0,1-1 0 0 0,0 1 0 0 0,0-1 0 0 0,0 0 1 0 0,-1 1-1 0 0,1-1-52 0 0,-6-43 1124 0 0,6-3-1018 0 0,3 0 1 0 0,1 1-1 0 0,2-1 1 0 0,3 1-1 0 0,1 0 0 0 0,2 1 1 0 0,2 1-1 0 0,18-38-106 0 0,-30 75-4 0 0,2-6 13 0 0,-1 0-1 0 0,1 1 1 0 0,1-1 0 0 0,0 1-1 0 0,1 0 1 0 0,0 0-1 0 0,1 0 1 0 0,0 1-1 0 0,0 0 1 0 0,1 0 0 0 0,1 1-1 0 0,-1 0 1 0 0,2 1-1 0 0,-1 0 1 0 0,1 0 0 0 0,0 1-1 0 0,1 0 1 0 0,-1 1-1 0 0,1 0 1 0 0,4-1-9 0 0,-8 8-5 0 0,-1 1 1 0 0,1 0-1 0 0,-1 0 0 0 0,0 0 0 0 0,1 1 1 0 0,-1 0-1 0 0,-1 0 0 0 0,1 0 1 0 0,0 1-1 0 0,-1 0 0 0 0,0 0 0 0 0,0 0 1 0 0,0 1-1 0 0,0 0 0 0 0,-1 0 1 0 0,1 0-1 0 0,-1 0 0 0 0,-1 1 0 0 0,1-1 1 0 0,-1 1-1 0 0,0 0 0 0 0,0 0 1 0 0,-1 1-1 0 0,1-1 0 0 0,-2 0 1 0 0,1 1-1 0 0,0 0 5 0 0,10 20 12 0 0,7 42-188 0 0,-12-36-2570 0 0,0-21-97 0 0,-2-1-6778 0 0,-4-4 1717 0 0</inkml:trace>
  <inkml:trace contextRef="#ctx0" brushRef="#br0" timeOffset="3040.907">2947 1108 7122 0 0,'0'0'1475'0'0,"0"0"-477"0"0,0 0-503 0 0,0 0-87 0 0,0 0 100 0 0,0 0 187 0 0,0 0 143 0 0,0 0 10 0 0,0 0-100 0 0,0 0-196 0 0,0 0-206 0 0,0 0-144 0 0,0 0-24 0 0,17 11 4944 0 0,-5-17-2869 0 0,-31 1-1237 0 0,7 7-1028 0 0,-1 0 0 0 0,0 2 1 0 0,1-1-1 0 0,0 1 0 0 0,0 1 1 0 0,0 0-1 0 0,0 1 0 0 0,1 0 1 0 0,0 1-1 0 0,0 0 0 0 0,-7 7 12 0 0,10-8 1 0 0,0-2-4 0 0,1 1 1 0 0,0 0-1 0 0,0 0 1 0 0,0 0-1 0 0,0 1 1 0 0,1 0-1 0 0,0 1 1 0 0,1 0-1 0 0,-1 0 1 0 0,1 0-1 0 0,1 0 1 0 0,-1 1-1 0 0,1-1 1 0 0,0 1-1 0 0,1 0 1 0 0,0 1-1 0 0,0-1 1 0 0,1 0-1 0 0,0 1 1 0 0,1-1-1 0 0,-1 1 1 0 0,2 0-1 0 0,-1 1 3 0 0,4-5 8 0 0,0 0 0 0 0,0 0 0 0 0,0 0-1 0 0,1 0 1 0 0,-1 0 0 0 0,1-1 0 0 0,0 0-1 0 0,1 0 1 0 0,-1 0 0 0 0,1 0 0 0 0,0 0-1 0 0,0-1 1 0 0,0 0 0 0 0,0 0 0 0 0,0-1-1 0 0,1 1 1 0 0,-1-1 0 0 0,1 0 0 0 0,-1-1-1 0 0,1 1 1 0 0,0-1 0 0 0,0 0 0 0 0,0-1-1 0 0,0 1 1 0 0,0-1 0 0 0,2-1-8 0 0,21 6 1 0 0,-1-2 0 0 0,1-2 1 0 0,-1 0-1 0 0,1-2 0 0 0,0-1 1 0 0,-1-1-1 0 0,1-1 0 0 0,-1-2 1 0 0,-1-1-1 0 0,25-9-1 0 0,-35-3-1087 0 0,-16 11-2215 0 0,-3-1-4038 0 0,0 4-3852 0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02.6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56 0 0 0,'165'21'39'0'0,"-29"-17"888"0"0,607-63 2172 0 0,31 37-1267 0 0,293 45 550 0 0,-357 10-1207 0 0,255 3-515 0 0,-735-35-467 0 0,689-16 430 0 0,-255-18-199 0 0,-263 58-325 0 0,114-14 427 0 0,596-7 439 0 0,-412-5-650 0 0,171 6 77 0 0,-516 6-361 0 0,-81 15 51 0 0,434 55 22 0 0,-337-67 88 0 0,-37-20-33 0 0,-106 2-92 0 0,159 0 185 0 0,-322 0-104 0 0,-64 4-128 0 0,0 0-2 0 0,0 0 5 0 0,0 0 2 0 0,0 0 3 0 0,0 0-7 0 0,0 0 1 0 0,0 0 2 0 0,0 0-2 0 0,0 0-12 0 0,0 0 1 0 0,0 0 10 0 0,0 0 3 0 0,0 0 0 0 0,0 0 3 0 0,0 0 5 0 0,0 0-16 0 0,0 0 5 0 0,0 0-5 0 0,0 0-22 0 0,0 0 24 0 0,0 0-4 0 0,0 0 7 0 0,0 0 22 0 0,0 0-21 0 0,0 0-6 0 0,0 0 0 0 0,0 0 2 0 0,0 0 4 0 0,0 0-4 0 0,0 0-21 0 0,0 0 18 0 0,0 0-7 0 0,0 0-7 0 0,0 0 18 0 0,0 0-21 0 0,0 0-6 0 0,0 0-1 0 0,0 0-7 0 0,0 0-5 0 0,0 0 5 0 0,0 0 5 0 0,0 0 0 0 0,0 0 11 0 0,0 0-10 0 0,0 0-1 0 0,0 0-5 0 0,37 0 103 0 0,182-14 15 0 0,0-5-76 0 0,-68 8 18 0 0,135-14 17 0 0,90 2-68 0 0,91 1 162 0 0,170 21 136 0 0,-166 13 134 0 0,-168 18-350 0 0,239-16 366 0 0,-356-22-258 0 0,36 5-112 0 0,-87 10-34 0 0,183-3 136 0 0,-43 7 73 0 0,219-7 581 0 0,-327-12-617 0 0,137-2 156 0 0,-40 2-92 0 0,424 4 2284 0 0,-596 26-5285 0 0,-62-9-740 0 0,-2 0-3339 0 0,-15-6-2041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05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1 107 0 0 0,'115'-34'0'0'0,"79"-4"1201"0"0,-152 33-926 0 0,89-5 611 0 0,0 5 0 0 0,117 13-886 0 0,-159-4 295 0 0,542 6 1200 0 0,447 27-601 0 0,-858-36-767 0 0,208-2 840 0 0,38-21-967 0 0,443-19 677 0 0,-22 30-389 0 0,-499 22-161 0 0,871-7 616 0 0,-800 21-610 0 0,136-9 475 0 0,-34-5-153 0 0,49 15-72 0 0,12-5 538 0 0,-581-22-1100 0 0,52 3-1382 0 0,-38 15-5166 0 0,-46-12 3833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2993 0 0,'0'0'2129'0'0,"0"0"-471"0"0,0 0-203 0 0,0 0 95 0 0,0 0 109 0 0,0 0-39 0 0,0 0-193 0 0,0 0-272 0 0,0 0-277 0 0,0 0-272 0 0,0 0-192 0 0,0 0-86 0 0,0 0-13 0 0,6 1 61 0 0,19 2 148 0 0,0-1 1 0 0,0-1-1 0 0,1-1 1 0 0,-1-1 0 0 0,0-1-1 0 0,24-6-524 0 0,19 0 113 0 0,56-18-1249 0 0,-103 19-64 0 0,-5 1-2146 0 0,-4 5-3849 0 0,-11 1 3426 0 0,-1 0 448 0 0,0 0 1465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6033 0 0,'0'0'2737'0'0,"0"0"-1393"0"0,0 0-372 0 0,0 0 161 0 0,0 0 163 0 0,0 0 5 0 0,0 0-142 0 0,0 0-193 0 0,0 0-147 0 0,0 0-124 0 0,0 0-118 0 0,0 0-82 0 0,0 0-72 0 0,28 3-50 0 0,89 9-49 0 0,-93-9-404 0 0,0-2 0 0 0,0 0 0 0 0,0-1 0 0 0,0-2 0 0 0,-1 0 0 0 0,1-2 0 0 0,18-5 80 0 0,-41 9-27 0 0,10-2-896 0 0,7-2-1833 0 0,-5 3-3387 0 0,-7 1-4095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45 2168 0 0,'0'0'1270'0'0,"0"0"-100"0"0,0 0 41 0 0,0 0 194 0 0,0 0 141 0 0,0 0 36 0 0,0 0-102 0 0,0 0-188 0 0,0 0-194 0 0,0 0-214 0 0,0 0-195 0 0,0-2-150 0 0,0-8-120 0 0,0 7-72 0 0,0 3-53 0 0,0 0-62 0 0,0 16-148 0 0,0 465 857 0 0,4-448-1138 0 0,0 8 175 0 0,-10-40-10208 0 0,4-6 6462 0 0,0 2-666 0 0</inkml:trace>
  <inkml:trace contextRef="#ctx0" brushRef="#br0" timeOffset="433.671">0 130 0 0 0,'0'0'1826'0'0,"0"0"-561"0"0,0 0-55 0 0,0 0 229 0 0,0 0 229 0 0,0 0 82 0 0,0 0-100 0 0,0 0-193 0 0,0 0-208 0 0,0 0-236 0 0,0 0-210 0 0,0 0-158 0 0,0 0-112 0 0,7-5-45 0 0,122-46 3231 0 0,-82 40-3252 0 0,0 1 0 0 0,0 3 0 0 0,1 1 1 0 0,0 3-1 0 0,22 1-467 0 0,142-14-145 0 0,-175 9-177 0 0,5-2-1219 0 0,-14 7-8325 0 0,-28 2 5717 0 0,0 0 155 0 0,0 0 960 0 0</inkml:trace>
  <inkml:trace contextRef="#ctx0" brushRef="#br0" timeOffset="812.325">0 660 600 0 0,'0'0'1419'0'0,"0"0"-221"0"0,0 0-59 0 0,0 0 124 0 0,0 0 121 0 0,0 0-15 0 0,0 0-78 0 0,0 0-106 0 0,0 0-114 0 0,0 0-109 0 0,0 0-64 0 0,0 0-42 0 0,6 2-5 0 0,63 15 2360 0 0,-35-15-2538 0 0,1-1 0 0 0,-1-2 0 0 0,0-1 0 0 0,1-2-1 0 0,1-2-672 0 0,-19 4 92 0 0,122-10-629 0 0,-58 6-3669 0 0,-57 5 1018 0 0,9-1-6422 0 0,-22 1 4998 0 0</inkml:trace>
  <inkml:trace contextRef="#ctx0" brushRef="#br0" timeOffset="1166.341">912 527 10074 0 0,'0'0'1689'0'0,"0"0"-339"0"0,0 0-141 0 0,0 0-6 0 0,0 0-90 0 0,0 0-207 0 0,0 0-246 0 0,0 0-196 0 0,0 0-135 0 0,0 0-47 0 0,0 0-1 0 0,0 0-5 0 0,0 0 23 0 0,1 15-18 0 0,-2 117 572 0 0,-17 1-873 0 0,16-116-1080 0 0,3-12-2554 0 0,0-2-4562 0 0,2-2-63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5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621 138 6769 0 0,'0'0'1813'0'0,"0"0"-285"0"0,0 0-254 0 0,0 0-115 0 0,0 0 4 0 0,0 0 32 0 0,0 0-1 0 0,0 0-71 0 0,0 0-144 0 0,-33-22-177 0 0,-100-69-183 0 0,66 67-33 0 0,54 25-454 0 0,0 0-95 0 0,1 0 1 0 0,-1 1-1 0 0,1 1 0 0 0,0 0 0 0 0,0 0 0 0 0,0 1 0 0 0,0 1 0 0 0,0 0 0 0 0,1 0 0 0 0,0 2 0 0 0,0-1 0 0 0,1 1 1 0 0,0 1-1 0 0,0-1 0 0 0,0 2 0 0 0,1 0 0 0 0,0 0 0 0 0,1 0 0 0 0,0 1 0 0 0,-3 6-37 0 0,-8 10-8 0 0,2 2 1 0 0,1 1-1 0 0,1 0 0 0 0,1 0 1 0 0,1 2-1 0 0,2-1 0 0 0,-2 15 8 0 0,5-17-31 0 0,2 1 0 0 0,0 0 0 0 0,2 1 0 0 0,2-1 0 0 0,0 1 0 0 0,2-1 0 0 0,2 20 31 0 0,0-41 12 0 0,0 1-1 0 0,0-1 0 0 0,0 0 1 0 0,1 0-1 0 0,0 0 1 0 0,0-1-1 0 0,1 1 1 0 0,0-1-1 0 0,1 1 1 0 0,-1-1-1 0 0,1-1 0 0 0,1 1 1 0 0,-1-1-1 0 0,1 0 1 0 0,0 0-1 0 0,1-1 1 0 0,-1 1-1 0 0,1-1 1 0 0,0-1-1 0 0,0 1 0 0 0,1-1 1 0 0,-1-1-1 0 0,1 1 1 0 0,0-1-1 0 0,0-1 1 0 0,0 1-1 0 0,0-1 1 0 0,1-1-1 0 0,-1 0 0 0 0,0 0 1 0 0,1 0-1 0 0,-1-1 1 0 0,1 0-1 0 0,-1-1 1 0 0,0 0-1 0 0,1 0 1 0 0,-1-1-1 0 0,0 0 0 0 0,0 0 1 0 0,0-1-1 0 0,0 0 1 0 0,0-1-1 0 0,1 0-11 0 0,31-23 176 0 0,-1-1 0 0 0,-1-1-1 0 0,-2-3 1 0 0,-1 0 0 0 0,-1-3-1 0 0,-2 0 1 0 0,-2-3 0 0 0,-1 0 0 0 0,5-13-176 0 0,-22 35 16 0 0,24-31 117 0 0,-3-2 0 0 0,-1-1 0 0 0,-3-2 0 0 0,8-21-133 0 0,-33 59 449 0 0,-51 233-483 0 0,44-193 44 0 0,1-1 0 0 0,1 1 0 0 0,1-1 0 0 0,2 1 0 0 0,0-1 0 0 0,2 1 0 0 0,1-1 0 0 0,4 14-10 0 0,10 12-246 0 0,3 0 1 0 0,1-2 0 0 0,23 35 245 0 0,-15-36-3408 0 0,-20-33-639 0 0,0 0-3643 0 0,-8-11-353 0 0</inkml:trace>
  <inkml:trace contextRef="#ctx0" brushRef="#br0" timeOffset="2236.962">1171 672 0 0 0,'0'0'105'0'0,"0"0"253"0"0,0 0 162 0 0,0 0 87 0 0,0 0 25 0 0,0 0-43 0 0,0 0-39 0 0,0 0-46 0 0,0 0-43 0 0,0 0-17 0 0,-1 13 2 0 0,-4 103 1497 0 0,9 28 1878 0 0,-5-136-3699 0 0,-9-5 6756 0 0,6-16-6768 0 0,1 1 0 0 0,0-1 0 0 0,1 1 0 0 0,1-1 1 0 0,0 0-1 0 0,0 0 0 0 0,2 0 0 0 0,-1 0 0 0 0,2 1 0 0 0,-1-1 0 0 0,2 0 1 0 0,0 1-1 0 0,0-1 0 0 0,1 1 0 0 0,1 0 0 0 0,0 0 0 0 0,4-7-110 0 0,2-3 3 0 0,1 0 0 0 0,0 1-1 0 0,2 1 1 0 0,1 0 0 0 0,0 0-1 0 0,1 2 1 0 0,17-16-3 0 0,-32 34-6 0 0,-1-1 1 0 0,1 1-1 0 0,0-1 1 0 0,0 0-1 0 0,-1 1 1 0 0,1-1-1 0 0,0 1 1 0 0,0 0-1 0 0,-1-1 1 0 0,1 1-1 0 0,0 0 1 0 0,0-1-1 0 0,0 1 1 0 0,0 0-1 0 0,0 0 0 0 0,0 0 1 0 0,-1 0-1 0 0,1 0 1 0 0,0 0-1 0 0,0 0 1 0 0,0 0-1 0 0,0 0 1 0 0,0 0-1 0 0,0 0 1 0 0,0 1-1 0 0,-1-1 1 0 0,1 0-1 0 0,0 1 1 0 0,0-1-1 0 0,0 0 1 0 0,-1 1-1 0 0,1-1 0 0 0,0 1 1 0 0,0-1-1 0 0,-1 1 1 0 0,1 0-1 0 0,0-1 1 0 0,-1 1-1 0 0,1 0 1 0 0,-1-1-1 0 0,1 1 1 0 0,-1 0-1 0 0,1 0 1 0 0,-1-1-1 0 0,1 1 1 0 0,-1 0-1 0 0,0 0 1 0 0,0 0-1 0 0,1 0 0 0 0,-1 0 1 0 0,0 0-1 0 0,0-1 1 0 0,0 1-1 0 0,0 0 1 0 0,0 0 5 0 0,14 59-296 0 0,-7-8-1509 0 0,-7-46-2240 0 0,1-2-2787 0 0,0-4 243 0 0</inkml:trace>
  <inkml:trace contextRef="#ctx0" brushRef="#br0" timeOffset="2674.928">1710 628 4265 0 0,'0'0'2639'0'0,"0"0"-1151"0"0,0 0-374 0 0,0 0 25 0 0,0 0 71 0 0,0 0-56 0 0,0 0-151 0 0,0 0-213 0 0,0 0-203 0 0,0 0-179 0 0,0 0-138 0 0,-34 26-95 0 0,-104 81-56 0 0,79-44 34 0 0,55-58-156 0 0,1 0 1 0 0,0 1-1 0 0,0-1 0 0 0,0 1 0 0 0,1-1 1 0 0,-1 1-1 0 0,2 0 0 0 0,-1 0 0 0 0,1 0 1 0 0,-1 0-1 0 0,2 1 0 0 0,-1-1 0 0 0,1 0 1 0 0,0 0-1 0 0,0 6 3 0 0,2-11 34 0 0,0 1 0 0 0,0 0 0 0 0,0-1 0 0 0,0 1 0 0 0,0-1 0 0 0,0 0 0 0 0,0 0 0 0 0,0 0 0 0 0,1 0 0 0 0,-1 0 0 0 0,0 0 0 0 0,1-1 0 0 0,-1 1 0 0 0,0-1 0 0 0,1 1 0 0 0,-1-1 0 0 0,1 0 0 0 0,-1 0 0 0 0,1 0 0 0 0,-1 0 1 0 0,1 0-1 0 0,-1-1 0 0 0,0 1 0 0 0,2-1-34 0 0,6 0 198 0 0,5-2 4 0 0,0 0 1 0 0,0-1 0 0 0,-1-1 0 0 0,0 0-1 0 0,0-2 1 0 0,0 1 0 0 0,-1-1-1 0 0,0-1 1 0 0,0-1 0 0 0,-1 1 0 0 0,0-2-1 0 0,0 0 1 0 0,-1 0-203 0 0,65-71 1040 0 0,-58 63-842 0 0,-17 17-217 0 0,-1 1-40 0 0,0 0-59 0 0,0 0-73 0 0,-1 12-169 0 0,12 54-1585 0 0,30-48-3611 0 0,36-23-5362 0 0,-46-4 8748 0 0,-18 5 2145 0 0,-1 3 25 0 0</inkml:trace>
  <inkml:trace contextRef="#ctx0" brushRef="#br0" timeOffset="3092.501">2104 727 0 0 0,'0'0'1882'0'0,"0"0"181"0"0,0 0-56 0 0,0 0-219 0 0,0 0-241 0 0,0 0-292 0 0,0 0-289 0 0,0 0-194 0 0,0 0-113 0 0,0 0-50 0 0,-5 1-14 0 0,1 0-511 0 0,1 0 0 0 0,-1 1 0 0 0,1-1 1 0 0,0 1-1 0 0,-1 0 0 0 0,1 0 0 0 0,0 0 0 0 0,0 0 0 0 0,0 0 1 0 0,0 1-1 0 0,0-1 0 0 0,1 1 0 0 0,-1 0 0 0 0,1 0 0 0 0,0 0 1 0 0,0 0-1 0 0,0 0 0 0 0,0 0 0 0 0,0 2-84 0 0,-2 0 23 0 0,1 0 1 0 0,0 1-1 0 0,0-1 1 0 0,1 1-1 0 0,0 0 0 0 0,0 0 1 0 0,0-1-1 0 0,0 1 0 0 0,1 0 1 0 0,0 1-1 0 0,1-1 1 0 0,-1 0-1 0 0,1 0 0 0 0,0 0 1 0 0,1 0-1 0 0,-1 0 0 0 0,2 5-23 0 0,2-7 83 0 0,-1 0-1 0 0,1-1 1 0 0,0 1-1 0 0,0-1 1 0 0,0 0-1 0 0,1 0 0 0 0,-1 0 1 0 0,1 0-1 0 0,0-1 1 0 0,0 0-1 0 0,-1 0 0 0 0,1 0 1 0 0,1-1-1 0 0,-1 1 1 0 0,0-1-1 0 0,0-1 1 0 0,0 1-1 0 0,1-1 0 0 0,-1 1 1 0 0,2-2-83 0 0,12-1 319 0 0,0-1 1 0 0,0-1 0 0 0,0-1-1 0 0,-1-1 1 0 0,0-1-1 0 0,0 0 1 0 0,-1-1 0 0 0,1-1-1 0 0,-2 0 1 0 0,1-2-1 0 0,-2 0 1 0 0,1 0 0 0 0,-2-2-1 0 0,1 1 1 0 0,-2-2-1 0 0,0 0 1 0 0,3-5-320 0 0,-8 11 44 0 0,1 0 3 0 0,16-14 31 0 0,-1-1 1 0 0,-1-1-1 0 0,-1-1 1 0 0,-1 0-1 0 0,-1-2 1 0 0,-1-1-1 0 0,14-29-78 0 0,-30 52-34 0 0,0 0-1 0 0,0 0 1 0 0,0 0-1 0 0,-1 0 1 0 0,0 0-1 0 0,0-1 1 0 0,-1 1-1 0 0,1-1 1 0 0,-1 1-1 0 0,0-1 1 0 0,-1 1-1 0 0,0-1 1 0 0,1 0-1 0 0,-2 1 1 0 0,1-1-1 0 0,-1 0 1 0 0,1 1-1 0 0,-2-1 1 0 0,1 1-1 0 0,-1-1 1 0 0,1 1-1 0 0,-2-1 1 0 0,1 1-1 0 0,0 0 1 0 0,-1 0-1 0 0,0 0 1 0 0,0 1-1 0 0,-1-1 1 0 0,1 1-1 0 0,-1-1 1 0 0,0 1 0 0 0,0 0-1 0 0,0 1 1 0 0,-1-1-1 0 0,1 1 1 0 0,-1 0-1 0 0,0 0 1 0 0,0 0-1 0 0,0 0 1 0 0,0 1-1 0 0,-1 0 1 0 0,1 0-1 0 0,-5 0 35 0 0,0 1-55 0 0,1 1 0 0 0,-1 0 0 0 0,0 0 0 0 0,0 1 1 0 0,1 1-1 0 0,-1 0 0 0 0,0 0 0 0 0,1 1 0 0 0,0 0 0 0 0,0 0 0 0 0,0 1 0 0 0,0 0 0 0 0,0 1 0 0 0,1 0 0 0 0,0 0 0 0 0,0 1 0 0 0,0 0 1 0 0,1 1-1 0 0,-1-1 0 0 0,2 1 0 0 0,-1 1 0 0 0,-1 2 55 0 0,1-4-19 0 0,1 1 0 0 0,0 0 0 0 0,0 0 0 0 0,1 1 0 0 0,0 0 0 0 0,1-1 1 0 0,-1 2-1 0 0,1-1 0 0 0,1 0 0 0 0,0 1 0 0 0,0 0 0 0 0,0-1 0 0 0,1 1 0 0 0,1 0 0 0 0,0 0 0 0 0,0 0 1 0 0,0 1-1 0 0,1-1 0 0 0,1 0 0 0 0,-1 0 0 0 0,1 0 0 0 0,1 0 0 0 0,0 0 0 0 0,0 0 0 0 0,1 0 0 0 0,0-1 1 0 0,0 1-1 0 0,1-1 0 0 0,0 0 0 0 0,1 0 0 0 0,0 0 0 0 0,0-1 0 0 0,1 1 0 0 0,-1-1 0 0 0,6 4 19 0 0,9 2-22 0 0,1 0-1 0 0,0-2 1 0 0,1 0-1 0 0,0-2 1 0 0,1 0-1 0 0,-1-1 1 0 0,2-2-1 0 0,-1 0 1 0 0,1-2-1 0 0,0 0 1 0 0,0-1-1 0 0,0-2 1 0 0,0-1-1 0 0,1 0 1 0 0,-1-2-1 0 0,0-1 0 0 0,0 0 1 0 0,0-3 22 0 0,25-6-2667 0 0,-20 4-3920 0 0,-18 7-4126 0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9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5769 0 0,'0'0'931'0'0,"0"0"-79"0"0,0 0 195 0 0,0 0 335 0 0,0 0 109 0 0,0 0-150 0 0,0 0-168 0 0,0 0-116 0 0,0 0-102 0 0,0 0-127 0 0,0 0-145 0 0,0 0-129 0 0,30 1-85 0 0,93 3-56 0 0,-11-17 488 0 0,53-16-1386 0 0,-146 23-594 0 0,0-1-3260 0 0,-7 5-6053 0 0,-10 2 6841 0 0</inkml:trace>
  <inkml:trace contextRef="#ctx0" brushRef="#br0" timeOffset="254.649">262 1 10690 0 0,'0'0'1105'0'0,"0"0"-527"0"0,0 0-110 0 0,0 0 322 0 0,0 0 293 0 0,0 0 98 0 0,0 0-64 0 0,0 0-181 0 0,-3 32-229 0 0,-12 103-219 0 0,11 73-15 0 0,4-143-3080 0 0,0-23-8567 0 0,0-34 5339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111 223 0 0 0,'0'0'233'0'0,"0"0"510"0"0,0 0 369 0 0,0 0 201 0 0,0 0 84 0 0,0 0-50 0 0,0 0-144 0 0,0 0-199 0 0,-1 3-154 0 0,-5 97 3607 0 0,2-9-4112 0 0,-4-45-223 0 0,-2-1 1 0 0,-2-1-1 0 0,-2 1 0 0 0,-2-2 0 0 0,-6 11-122 0 0,4-7 392 0 0,18-46-210 0 0,0-1 64 0 0,0 0 81 0 0,0 0 53 0 0,18-27 1818 0 0,176-318-1695 0 0,-72 168-766 0 0,-108 162-869 0 0,-14 37 353 0 0,-13 280 1458 0 0,13-300-671 0 0,-1 0 0 0 0,1 0 0 0 0,-1 0 0 0 0,1 0 0 0 0,0 0 0 0 0,0 0 0 0 0,0 0 0 0 0,0 1 0 0 0,0-1 0 0 0,1 0 0 0 0,-1 0 0 0 0,0 0 0 0 0,1 0 0 0 0,0 0 0 0 0,-1 0 0 0 0,1 0 0 0 0,0 0 0 0 0,0 0 0 0 0,0-1 0 0 0,0 1 0 0 0,1 0 0 0 0,-1 0 0 0 0,0-1 0 0 0,1 1 0 0 0,-1-1 0 0 0,1 1 0 0 0,-1-1 0 0 0,1 0 0 0 0,0 1 0 0 0,0-1 0 0 0,-1 0 1 0 0,1 0-1 0 0,0 0 0 0 0,0-1 0 0 0,0 1 0 0 0,0 0 0 0 0,0-1 0 0 0,0 1 0 0 0,0-1 0 0 0,1 0 0 0 0,-1 0 0 0 0,0 0 0 0 0,0 0 0 0 0,0 0 0 0 0,0 0 0 0 0,0 0 0 0 0,0-1 0 0 0,0 1 0 0 0,0-1 0 0 0,0 1 0 0 0,0-1 0 0 0,0 0 0 0 0,0 0 0 0 0,0 0 0 0 0,0 0 0 0 0,0 0 0 0 0,-1 0 0 0 0,1 0 0 0 0,0-1-8 0 0,166-250-209 0 0,-88 167-342 0 0,-79 86 504 0 0,1-1 1 0 0,-1 0-1 0 0,0 0 1 0 0,0 1-1 0 0,0-1 1 0 0,0 0-1 0 0,0 1 1 0 0,0-1-1 0 0,0 1 1 0 0,0-1-1 0 0,0 1 1 0 0,0 0-1 0 0,-1-1 1 0 0,1 1-1 0 0,0 0 1 0 0,0 0-1 0 0,-1 0 1 0 0,1-1-1 0 0,0 1 1 0 0,-1 0-1 0 0,1 0 1 0 0,-1 0-1 0 0,1 0 1 0 0,-1 0-1 0 0,1 0 1 0 0,-1 0-1 0 0,0 0 1 0 0,1 0-1 0 0,-1 0 1 0 0,0 1-1 0 0,0-1 1 0 0,0 0-1 0 0,0 0 1 0 0,0 0-1 0 0,0 0 1 0 0,0 0-1 0 0,0 0 1 0 0,0 0-1 0 0,-1 0 1 0 0,1 0-1 0 0,0 1 1 0 0,-1-1-1 0 0,1 0 1 0 0,-1 0-1 0 0,1-1 1 0 0,-1 1-1 0 0,0 1 47 0 0,1 4-28 0 0,-4 322 1985 0 0,25-252-5318 0 0,-14-66 105 0 0,0-5-2218 0 0,-5-4 761 0 0</inkml:trace>
  <inkml:trace contextRef="#ctx0" brushRef="#br0" timeOffset="550.451">902 543 9474 0 0,'0'0'1130'0'0,"0"0"-498"0"0,0 0-307 0 0,0 0 79 0 0,0 0 223 0 0,0 0 168 0 0,0 0 53 0 0,0 0-56 0 0,0 0-157 0 0,0 0-136 0 0,0 0-116 0 0,0 0-110 0 0,0 0-72 0 0,4 21-57 0 0,17 101 22 0 0,-14-43-644 0 0,0-47-7972 0 0,-7-25 2277 0 0,2-7 3946 0 0</inkml:trace>
  <inkml:trace contextRef="#ctx0" brushRef="#br0" timeOffset="1112.129">845 569 3913 0 0,'0'0'1735'0'0,"0"0"-131"0"0,0 0-33 0 0,0 0-84 0 0,0 0-244 0 0,0 0-320 0 0,0 0-260 0 0,0 0-119 0 0,0 0-51 0 0,0 0-22 0 0,0 0-28 0 0,0 0-43 0 0,0 0-19 0 0,17-9-27 0 0,52-25-55 0 0,0 20 279 0 0,-52 15-575 0 0,-14 2-3 0 0,-1-1 1 0 0,0 0-1 0 0,1 1 1 0 0,-1-1-1 0 0,0 1 0 0 0,-1-1 1 0 0,1 1-1 0 0,0 0 1 0 0,-1 0-1 0 0,0 0 1 0 0,1 0-1 0 0,-1 0 0 0 0,0 0 1 0 0,-1 0-1 0 0,1 0 1 0 0,-1 1-1 0 0,1-1 0 0 0,-1 0 1 0 0,0 0-1 0 0,0 0 1 0 0,0 1-1 0 0,0-1 1 0 0,-1 0-1 0 0,0 0 0 0 0,1 0 1 0 0,-1 1-1 0 0,0-1 1 0 0,0 0-1 0 0,-1 0 0 0 0,1 0 1 0 0,-1-1-1 0 0,-1 4 0 0 0,2-4-19 0 0,-1-1-1 0 0,1 1 1 0 0,0 0-1 0 0,0 0 1 0 0,0 0-1 0 0,0 0 0 0 0,1 0 1 0 0,-1 0-1 0 0,1 0 1 0 0,-1 1-1 0 0,1-1 1 0 0,0 0-1 0 0,-1 0 0 0 0,1 0 1 0 0,0 0-1 0 0,0 1 1 0 0,1-1-1 0 0,-1 0 1 0 0,0 0-1 0 0,1 0 1 0 0,-1 0-1 0 0,1 0 0 0 0,0 1 1 0 0,0-1-1 0 0,0-1 1 0 0,0 1-1 0 0,0 0 1 0 0,0 0-1 0 0,0 0 1 0 0,1 0-1 0 0,-1-1 0 0 0,1 1 1 0 0,-1-1-1 0 0,1 1 1 0 0,0-1-1 0 0,-1 1 1 0 0,1-1-1 0 0,0 0 0 0 0,0 0 1 0 0,0 0-1 0 0,0 0 1 0 0,0 0 19 0 0,57 39-126 0 0,-58-39 166 0 0,0 1 0 0 0,1-1 0 0 0,-1 0-1 0 0,0 1 1 0 0,0-1 0 0 0,0 1-1 0 0,0-1 1 0 0,0 1 0 0 0,0-1-1 0 0,-1 1 1 0 0,1-1 0 0 0,0 1 0 0 0,-1 0-1 0 0,0-1 1 0 0,1 1 0 0 0,-1 0-1 0 0,0 0 1 0 0,0-1 0 0 0,0 1-1 0 0,0 0 1 0 0,0 0 0 0 0,0 0 0 0 0,0-1-1 0 0,0 1 1 0 0,-1 0 0 0 0,1-1-1 0 0,-1 1 1 0 0,0 0 0 0 0,1-1-1 0 0,-1 1 1 0 0,0 0 0 0 0,0-1 0 0 0,0 1-1 0 0,0-1 1 0 0,0 0 0 0 0,0 1-1 0 0,0-1 1 0 0,-1 0 0 0 0,1 1-40 0 0,-6 3 162 0 0,1 1 1 0 0,-1-1-1 0 0,0 0 0 0 0,0-1 1 0 0,-1 0-1 0 0,1 0 1 0 0,-1-1-1 0 0,0 0 1 0 0,0 0-1 0 0,0-1 0 0 0,0 1 1 0 0,0-2-1 0 0,0 1 1 0 0,-4-1-163 0 0,-46 1-2175 0 0,29-1-1373 0 0,2-1-4060 0 0,21 0 945 0 0</inkml:trace>
  <inkml:trace contextRef="#ctx0" brushRef="#br0" timeOffset="2532.766">1293 193 0 0 0,'0'0'798'0'0,"0"0"211"0"0,0 0 178 0 0,0 0 56 0 0,0 0-59 0 0,0 0-120 0 0,0 0-154 0 0,0 0-134 0 0,0 0-90 0 0,0 0-61 0 0,0 0-41 0 0,0 13-13 0 0,12 155 2226 0 0,9 49-1833 0 0,-18-96-139 0 0,-3-121-531 0 0,-10-4 3376 0 0,5-8-3592 0 0,2-1 0 0 0,-1 1 0 0 0,2-1 1 0 0,-1 0-1 0 0,2 0 0 0 0,0 0 0 0 0,0 0 0 0 0,2-10-78 0 0,1-4-62 0 0,2 0 0 0 0,1 0 0 0 0,0 1-1 0 0,2-1 1 0 0,2 2 0 0 0,0-1 0 0 0,1 1 0 0 0,2 0-1 0 0,0 1 1 0 0,2 1 0 0 0,0 0 0 0 0,2 1 0 0 0,0 0-1 0 0,2 2 1 0 0,0 0 0 0 0,1 0 0 0 0,9-5 62 0 0,12 3-1091 0 0,-23 59 507 0 0,0-2-36 0 0,-2-8-4551 0 0,-8-15-1305 0 0,-4-5 1663 0 0</inkml:trace>
  <inkml:trace contextRef="#ctx0" brushRef="#br0" timeOffset="2950.042">1637 631 5265 0 0,'0'0'2138'0'0,"0"0"-1071"0"0,0 0-439 0 0,0 0 81 0 0,0 0 194 0 0,0 0 108 0 0,0 0-43 0 0,0 0-142 0 0,0 0-182 0 0,0 0-167 0 0,0 0-143 0 0,0 0-137 0 0,-2 21-79 0 0,-9 106 48 0 0,11-110-491 0 0,0 15-456 0 0,0-22-3357 0 0,0 0-3631 0 0,0-10 5331 0 0</inkml:trace>
  <inkml:trace contextRef="#ctx0" brushRef="#br0" timeOffset="3489.713">1589 609 3473 0 0,'0'0'1785'0'0,"0"0"-199"0"0,0 0-99 0 0,0 0-41 0 0,0 0-183 0 0,0 0-274 0 0,0 0-215 0 0,0 0-109 0 0,0 0-45 0 0,0 0-26 0 0,0 0-46 0 0,0 0-28 0 0,0 0 4 0 0,20-5-2 0 0,63-15-13 0 0,30 8 803 0 0,-111 13-1311 0 0,-1-1 0 0 0,1 1 0 0 0,0 0 0 0 0,-1-1 0 0 0,1 1 0 0 0,-1 0 0 0 0,1 0-1 0 0,-1 0 1 0 0,1 0 0 0 0,-1 0 0 0 0,0 1 0 0 0,1-1 0 0 0,-1 0 0 0 0,0 1 0 0 0,0-1 0 0 0,0 1 0 0 0,0-1-1 0 0,0 1 1 0 0,-1-1 0 0 0,1 1 0 0 0,0-1 0 0 0,-1 1 0 0 0,1 0 0 0 0,-1 0 0 0 0,1-1 0 0 0,-1 1 0 0 0,0 0-1 0 0,0 0 1 0 0,0-1 0 0 0,0 1 0 0 0,0 0 0 0 0,0 0 0 0 0,0-1 0 0 0,0 1 0 0 0,-1 0 0 0 0,1 0-1 0 0,-1-1 1 0 0,1 1 0 0 0,-1 0 0 0 0,0-1 0 0 0,0 1 0 0 0,0-1 0 0 0,0 1 0 0 0,0-1 0 0 0,0 1 0 0 0,0-1-1 0 0,0 0 1 0 0,0 0 0 0 0,-1 1 0 0 0,1-1 0 0 0,-1 0 0 0 0,1 0 0 0 0,-1 0 0 0 0,1 0 0 0 0,-2 0-1 0 0,-73 77 248 0 0,76-76-276 0 0,0 0 1 0 0,1 0 0 0 0,-1 0-1 0 0,0 0 1 0 0,1 0-1 0 0,0 0 1 0 0,-1 0 0 0 0,1 0-1 0 0,0-1 1 0 0,0 1-1 0 0,0 0 1 0 0,0 0 0 0 0,0-1-1 0 0,0 1 1 0 0,1-1-1 0 0,-1 1 1 0 0,1-1 0 0 0,-1 1-1 0 0,1-1 1 0 0,-1 0-1 0 0,1 0 1 0 0,0 0 0 0 0,-1 0-1 0 0,1 0 1 0 0,0 0-1 0 0,0 0 1 0 0,0 0 0 0 0,0-1-1 0 0,0 1 1 0 0,0-1-1 0 0,0 0 1 0 0,0 1 0 0 0,0-1-1 0 0,0 0 1 0 0,0 0-1 0 0,0 0 1 0 0,1-1 27 0 0,12 5-24 0 0,-11-2 37 0 0,0-1-2 0 0,0 0 0 0 0,0-1 0 0 0,0 2 0 0 0,0-1 0 0 0,0 0 0 0 0,-1 1 1 0 0,1-1-1 0 0,0 1 0 0 0,-1 0 0 0 0,0 1 0 0 0,1-1 0 0 0,-1 0 0 0 0,0 1 0 0 0,0 0 0 0 0,0 0 0 0 0,-1 0 0 0 0,1 0 0 0 0,-1 0 0 0 0,1 0 0 0 0,-1 1 0 0 0,0-1 0 0 0,0 1 1 0 0,-1-1-1 0 0,1 1 0 0 0,-1 0 0 0 0,0 0 0 0 0,0-1 0 0 0,0 2-11 0 0,-1 0 57 0 0,0 0 1 0 0,-1-1-1 0 0,1 1 1 0 0,-1 0-1 0 0,0-1 1 0 0,-1 1-1 0 0,1-1 1 0 0,-1 1-1 0 0,0-1 0 0 0,0 0 1 0 0,0 1-1 0 0,-1-1 1 0 0,1 0-1 0 0,-1-1 1 0 0,0 1-1 0 0,0 0 1 0 0,-1-1-1 0 0,1 0 1 0 0,-1 1-1 0 0,1-1 1 0 0,-1-1-1 0 0,0 1 0 0 0,-1 0-56 0 0,-5 4 55 0 0,3-1-81 0 0,-1-1 1 0 0,0 0 0 0 0,0 0 0 0 0,0 0 0 0 0,-1-1 0 0 0,1 0 0 0 0,-1-1 0 0 0,0 0-1 0 0,0 0 1 0 0,0-1 0 0 0,0 0 0 0 0,-9 0 24 0 0,-29-11-3762 0 0,24-14-6418 0 0,18 15 4834 0 0</inkml:trace>
  <inkml:trace contextRef="#ctx0" brushRef="#br0" timeOffset="4194.547">1917 35 1904 0 0,'0'0'1755'0'0,"0"0"-45"0"0,0 0 28 0 0,0 0 33 0 0,0 0-72 0 0,0 0-195 0 0,0 0-274 0 0,0 0-265 0 0,0 0-220 0 0,0 0-144 0 0,0 0-78 0 0,0 0-30 0 0,8-3-23 0 0,75-20 1331 0 0,-61 22-1191 0 0,-20 0-589 0 0,0 0 0 0 0,-1 0 0 0 0,1 0 0 0 0,0 0 0 0 0,0 1 0 0 0,0-1 0 0 0,0 1 0 0 0,0-1 0 0 0,0 1 0 0 0,0 0 0 0 0,0-1 0 0 0,0 1-1 0 0,0 0 1 0 0,0 0 0 0 0,0 1 0 0 0,0-1 0 0 0,0 0 0 0 0,0 1 0 0 0,0-1 0 0 0,0 1 0 0 0,0 0 0 0 0,0 0 0 0 0,0-1 0 0 0,0 1 0 0 0,0 0 0 0 0,-1 1 0 0 0,1-1 0 0 0,-1 0 0 0 0,1 0 0 0 0,0 1 0 0 0,-1-1 0 0 0,0 1 0 0 0,1-1 0 0 0,-1 1 0 0 0,0 0-1 0 0,0-1 1 0 0,0 1 0 0 0,0 0 0 0 0,0 0 0 0 0,0 0 0 0 0,-1 0 0 0 0,1 0 0 0 0,-1 0 0 0 0,1 0 0 0 0,-1 0 0 0 0,0 0 0 0 0,1 0 0 0 0,-1 0 0 0 0,0 0 0 0 0,0 0 0 0 0,-1 0 0 0 0,1 0 0 0 0,0 0-21 0 0,-71 127 695 0 0,71-128-691 0 0,-1 0 0 0 0,1 0 0 0 0,0 0 1 0 0,-1 0-1 0 0,1 0 0 0 0,0 0 1 0 0,0 0-1 0 0,0 0 0 0 0,0 0 0 0 0,0 0 1 0 0,0 1-1 0 0,0-1 0 0 0,0 0 1 0 0,0 0-1 0 0,0 0 0 0 0,1 0 0 0 0,-1 0 1 0 0,0 0-1 0 0,1 0 0 0 0,-1 0 1 0 0,1 0-1 0 0,-1 0 0 0 0,1 0 0 0 0,-1 0 1 0 0,1 0-1 0 0,0-1 0 0 0,0 1 0 0 0,-1 0 1 0 0,1 0-1 0 0,0 0 0 0 0,0-1 1 0 0,0 1-1 0 0,0-1 0 0 0,0 1 0 0 0,0-1 1 0 0,0 1-1 0 0,0-1 0 0 0,0 1 1 0 0,0-1-1 0 0,0 0 0 0 0,0 1 0 0 0,0-1 1 0 0,0 0-1 0 0,0 0 0 0 0,0 0 1 0 0,1 0-5 0 0,62 1-46 0 0,-47-1-237 0 0,37 0-2412 0 0,-19 0-5609 0 0,-23 0-1890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45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141 137 128 0 0,'0'0'719'0'0,"0"0"-175"0"0,0 0-65 0 0,0 0 65 0 0,0 0 104 0 0,0 0 29 0 0,0 0-64 0 0,0 0-101 0 0,0 0-99 0 0,0 0-74 0 0,0 0-54 0 0,-1 8-26 0 0,-12 75 1026 0 0,-2 0 1 0 0,-4-1-1 0 0,-4-1 0 0 0,-27 60-1285 0 0,41-115 520 0 0,1-2 585 0 0,6-26 3993 0 0,3-29-4950 0 0,1-1 0 0 0,1 0 1 0 0,2 1-1 0 0,2 0 0 0 0,0 0 0 0 0,2 1 0 0 0,6-13-148 0 0,46-100-162 0 0,9 39-61 0 0,-68 104 197 0 0,0 0 1 0 0,0-1-1 0 0,-1 1 0 0 0,1 0 0 0 0,0 0 1 0 0,0 1-1 0 0,-1-1 0 0 0,1 0 1 0 0,0 1-1 0 0,0-1 0 0 0,-1 1 0 0 0,1-1 1 0 0,0 1-1 0 0,-1 0 0 0 0,1-1 0 0 0,-1 1 1 0 0,1 0-1 0 0,-1 0 0 0 0,1 0 1 0 0,-1 1-1 0 0,0-1 0 0 0,0 0 0 0 0,1 0 1 0 0,-1 1-1 0 0,0-1 0 0 0,0 1 1 0 0,0-1-1 0 0,0 1 0 0 0,-1-1 0 0 0,1 1 1 0 0,0-1-1 0 0,-1 1 0 0 0,1 0 1 0 0,-1-1-1 0 0,1 1 0 0 0,-1 0 0 0 0,0 0 1 0 0,0-1-1 0 0,1 1 0 0 0,-1 0 0 0 0,-1 0 1 0 0,1 1 25 0 0,19 135 351 0 0,-3 21-111 0 0,-1-112-224 0 0,2-61 1105 0 0,124-258-1036 0 0,-132 258-134 0 0,-4 4-10 0 0,0 0-1 0 0,1 0 1 0 0,1 1-1 0 0,0 0 1 0 0,0 0-1 0 0,0 0 1 0 0,1 1-1 0 0,1 0 1 0 0,-1 1 0 0 0,1 0-1 0 0,1 0 1 0 0,3-1 59 0 0,-12 8-13 0 0,0 1 0 0 0,1 0 1 0 0,-1 0-1 0 0,0 0 0 0 0,0 0 1 0 0,0 0-1 0 0,0 0 0 0 0,0 0 1 0 0,0 1-1 0 0,0-1 0 0 0,0 0 1 0 0,0 0-1 0 0,-1 1 0 0 0,1-1 1 0 0,0 0-1 0 0,-1 1 0 0 0,1-1 1 0 0,-1 1-1 0 0,0-1 0 0 0,1 1 1 0 0,-1-1-1 0 0,0 1 0 0 0,0-1 1 0 0,0 1-1 0 0,0-1 0 0 0,0 1 1 0 0,0-1-1 0 0,0 1 0 0 0,-1 0 1 0 0,1-1 12 0 0,0 2-11 0 0,-1 254 1046 0 0,15-187-1211 0 0,-3-43-2572 0 0,-4-22-857 0 0,-1-2-4868 0 0,-4 0 4184 0 0</inkml:trace>
  <inkml:trace contextRef="#ctx0" brushRef="#br0" timeOffset="432.988">962 472 8178 0 0,'0'0'1411'0'0,"0"0"-275"0"0,0 0-20 0 0,0 0 168 0 0,0 0 70 0 0,0 0-83 0 0,0 0-224 0 0,0 0-196 0 0,0 0-172 0 0,0 0-165 0 0,0 0-123 0 0,0 0-105 0 0,0 0-48 0 0,-8 1-4 0 0,-38 6 238 0 0,38-4-415 0 0,0 0 1 0 0,1 1 0 0 0,-1 0-1 0 0,1 0 1 0 0,0 0 0 0 0,0 1-1 0 0,1 0 1 0 0,0 1 0 0 0,0 0-1 0 0,0-1 1 0 0,0 2 0 0 0,1-1-1 0 0,0 1 1 0 0,0 0 0 0 0,-3 7-58 0 0,6-10 6 0 0,0-1 1 0 0,0 1 0 0 0,1 0 0 0 0,-1 0 0 0 0,1 0 0 0 0,0 0 0 0 0,0 0 0 0 0,0 1 0 0 0,1-1-1 0 0,-1 0 1 0 0,1 0 0 0 0,0 1 0 0 0,1-1 0 0 0,-1 0 0 0 0,1 0 0 0 0,-1 0 0 0 0,1 0 0 0 0,0 0-1 0 0,1 1 1 0 0,-1-2 0 0 0,1 2-7 0 0,2-2 26 0 0,0 0 0 0 0,0 1-1 0 0,0-1 1 0 0,0-1 0 0 0,0 1-1 0 0,1-1 1 0 0,-1 1 0 0 0,1-1 0 0 0,0 0-1 0 0,0-1 1 0 0,0 1 0 0 0,-1-1-1 0 0,2 0 1 0 0,-1 0 0 0 0,0-1-1 0 0,0 0 1 0 0,0 1 0 0 0,0-2-1 0 0,0 1 1 0 0,0 0 0 0 0,0-1 0 0 0,4-1-26 0 0,14 1 18 0 0,48-16-601 0 0,-25 4-5146 0 0,-28 7-2982 0 0,-14 5 1679 0 0</inkml:trace>
  <inkml:trace contextRef="#ctx0" brushRef="#br0" timeOffset="1233.602">1284 240 0 0 0,'0'0'836'0'0,"0"0"342"0"0,0 0 103 0 0,0 0-6 0 0,0 0-41 0 0,0 0-78 0 0,0 0-104 0 0,0 0-117 0 0,0 0-85 0 0,0 0-39 0 0,0 10-22 0 0,-7 208 3689 0 0,1-31-3536 0 0,6-186-846 0 0,0-1 44 0 0,0 0 93 0 0,0 0 113 0 0,0 0 122 0 0,0 0 124 0 0,0 0 48 0 0,0-15 787 0 0,17-176-273 0 0,-11 163-1157 0 0,0 0 0 0 0,2 0 1 0 0,1 1-1 0 0,1 0 0 0 0,1 1 1 0 0,1 0-1 0 0,2 1 0 0 0,1 0 1 0 0,0 1-1 0 0,5-3 3 0 0,-13 18-39 0 0,-5 6 12 0 0,-1 0 0 0 0,1 1-1 0 0,0-1 1 0 0,0 0-1 0 0,0 1 1 0 0,0-1-1 0 0,1 1 1 0 0,-1 0-1 0 0,1 0 1 0 0,-1 0-1 0 0,1 0 1 0 0,0 0-1 0 0,0 0 1 0 0,0 1-1 0 0,0-1 1 0 0,0 1-1 0 0,0 0 1 0 0,0 0-1 0 0,0 0 1 0 0,0 0-1 0 0,1 1 1 0 0,-1-1-1 0 0,0 1 1 0 0,0 0 0 0 0,2 0 27 0 0,23 60-453 0 0,-21-36-1119 0 0,-7-23 1449 0 0,8 19-4347 0 0,0-8-4136 0 0,-6-8 2669 0 0</inkml:trace>
  <inkml:trace contextRef="#ctx0" brushRef="#br0" timeOffset="1729.508">1724 479 3513 0 0,'0'0'2327'0'0,"0"0"-637"0"0,0 0-234 0 0,0 0 42 0 0,0 0 13 0 0,0 0-62 0 0,0 0-169 0 0,0 0-203 0 0,0 0-137 0 0,0 0-133 0 0,0 0-135 0 0,0 0-103 0 0,0 0-87 0 0,-2-1-75 0 0,0 0-366 0 0,-1 0 0 0 0,1 1 1 0 0,0-1-1 0 0,0 1 0 0 0,-1 0 1 0 0,1 0-1 0 0,0 0 0 0 0,-1 0 1 0 0,1 0-1 0 0,0 0 0 0 0,-1 0 1 0 0,1 1-1 0 0,0-1 0 0 0,0 1 1 0 0,-1 0-1 0 0,1 0 0 0 0,0 0 1 0 0,0 0-1 0 0,0 0 0 0 0,0 0 1 0 0,0 0-1 0 0,0 1 0 0 0,0-1 1 0 0,0 1-1 0 0,1-1 0 0 0,-1 1 1 0 0,1 0-1 0 0,-1-1 0 0 0,1 1 1 0 0,-2 2-42 0 0,-38 66-47 0 0,37 15 143 0 0,7-82-79 0 0,1 0 0 0 0,0-1 0 0 0,0 1 0 0 0,-1-1-1 0 0,1 0 1 0 0,1 0 0 0 0,-1 0 0 0 0,0-1 0 0 0,0 1 0 0 0,1-1 0 0 0,-1 0-1 0 0,1 0 1 0 0,-1-1 0 0 0,1 1 0 0 0,-1-1 0 0 0,1 0 0 0 0,-1 0 0 0 0,1-1-1 0 0,-1 1 1 0 0,1-1 0 0 0,-1 0 0 0 0,3-1-17 0 0,53-24-2751 0 0,-23 0-7706 0 0,-36 24 9555 0 0,7-2-6326 0 0</inkml:trace>
  <inkml:trace contextRef="#ctx0" brushRef="#br0" timeOffset="2200.987">1851 15 5097 0 0,'0'0'1439'0'0,"0"0"-151"0"0,0 0-81 0 0,0 0 60 0 0,0 0-39 0 0,0 0-163 0 0,0 0-230 0 0,0 0-181 0 0,0 0-184 0 0,0 0-126 0 0,0 0-43 0 0,0 0 13 0 0,0 0 86 0 0,6 1 91 0 0,107-5 2369 0 0,14-8-1329 0 0,-127 46-1398 0 0,-98 117 708 0 0,97-149-827 0 0,0-1 1 0 0,0 0-1 0 0,0 1 1 0 0,0-1 0 0 0,1 1-1 0 0,-1 0 1 0 0,1-1 0 0 0,-1 1-1 0 0,1-1 1 0 0,0 1-1 0 0,0 0 1 0 0,-1-1 0 0 0,1 1-1 0 0,0 0 1 0 0,0-1-1 0 0,1 1 1 0 0,-1 0 0 0 0,0-1-1 0 0,1 1 1 0 0,-1-1-1 0 0,0 1 1 0 0,1 0 0 0 0,0-1-1 0 0,-1 1 1 0 0,1-1-1 0 0,0 1 1 0 0,0-1 0 0 0,0 0-1 0 0,0 1 1 0 0,0-1-1 0 0,0 0 1 0 0,0 0 0 0 0,1 0-1 0 0,-1 0 1 0 0,0 0 0 0 0,1 0-1 0 0,-1 0 1 0 0,0 0-1 0 0,1 0 1 0 0,-1-1 0 0 0,1 1-1 0 0,1 0-14 0 0,122 19 843 0 0,-69-21-4154 0 0,-10 0-5643 0 0,-32 1-1954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03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 5012 0 0 0,'-2'0'25'0'0,"2"0"134"0"0,0 0 173 0 0,0 0 127 0 0,0 0 89 0 0,0 0 57 0 0,0 0 6 0 0,0 0-36 0 0,0 0-76 0 0,0 0-71 0 0,-1-3 5205 0 0,2 1-5866 0 0,87-46 4380 0 0,16-7-2420 0 0,-2-5 0 0 0,30-27-1727 0 0,181-131 1258 0 0,-148 87-742 0 0,-26 32-361 0 0,44-57 105 0 0,110-108 211 0 0,23 14-246 0 0,-147 99 7 0 0,157-89-51 0 0,-124 79-135 0 0,32-31 70 0 0,-16-4 33 0 0,23 17 27 0 0,-59 41 128 0 0,101-119 339 0 0,-31 33-196 0 0,1 6 36 0 0,-31 41-206 0 0,0 19 256 0 0,-69 55-125 0 0,-9-7-194 0 0,297-166-49 0 0,-178 107-67 0 0,-88 50 304 0 0,-121 74-275 0 0,3 2 0 0 0,1 2-1 0 0,2 3 1 0 0,59-27-127 0 0,-64 39 48 0 0,-37 18-13 0 0,0 0-1 0 0,-1-1 1 0 0,0-1 0 0 0,0-1 0 0 0,-1 0-1 0 0,-1-1 1 0 0,6-7-35 0 0,50-39 79 0 0,-37 35 1 0 0,42-36-42 0 0,-39 30-7 0 0,-35 29-31 0 0,-2-1-11 0 0,2-1 10 0 0,-2 1 9 0 0,0 1 5 0 0,0 0 1 0 0,0 0 7 0 0,0 0-20 0 0,0 0-2 0 0,0 0-16 0 0,0 0 23 0 0,0 0 8 0 0,0 0 11 0 0,0 0-5 0 0,0 0 1 0 0,0 0 5 0 0,0 0 26 0 0,0 0-4 0 0,0 0 16 0 0,-28 4 74 0 0,-176 47-122 0 0,16-43 70 0 0,172-10-62 0 0,0 0 1 0 0,1-1-1 0 0,-1 0 1 0 0,1-1-1 0 0,-1-1 1 0 0,1-1-1 0 0,1 0 1 0 0,-13-7-25 0 0,25 57-211 0 0,50 66 206 0 0,-37-74-4 0 0,-1 0 1 0 0,-1 0-1 0 0,-2 1 1 0 0,-2 0-1 0 0,-1 0 1 0 0,-2 1 0 0 0,-2-1-1 0 0,-1 1 1 0 0,-4 20 8 0 0,-26 174-112 0 0,41-317 377 0 0,20 6-223 0 0,4 1 0 0 0,4 1-1 0 0,38-56-41 0 0,139-194-45 0 0,-186 261-122 0 0,-47 65-3157 0 0,-4 8-6421 0 0,12 0 995 0 0</inkml:trace>
  <inkml:trace contextRef="#ctx0" brushRef="#br0" timeOffset="1334.288">119 4975 3705 0 0,'0'0'1720'0'0,"0"0"-756"0"0,0 0-235 0 0,0 0 140 0 0,0 0 249 0 0,0 0 143 0 0,0 0 10 0 0,0 0-139 0 0,0 0-155 0 0,0 0-144 0 0,0 0-85 0 0,10-5 1633 0 0,3-123 2386 0 0,-13-68-3586 0 0,-1 87-660 0 0,6-87-155 0 0,32 292-912 0 0,-26-69 544 0 0,1-2 1 0 0,1 1-1 0 0,1-2 0 0 0,1 0 0 0 0,2 0 1 0 0,0-2-1 0 0,1 0 0 0 0,2-1 1 0 0,0 0-1 0 0,2-2 2 0 0,26 27-3 0 0,1-2 0 0 0,3-3 0 0 0,1-2 0 0 0,17 7 3 0 0,97 61-19 0 0,-137-74 175 0 0,-30-33-81 0 0,0 0 64 0 0,-159 4 1211 0 0,-368 0-1143 0 0,382 7-2451 0 0,150-19-1322 0 0,22-8-3595 0 0,-22 14 4802 0 0,9-5-8187 0 0</inkml:trace>
  <inkml:trace contextRef="#ctx0" brushRef="#br0" timeOffset="4648.922">3600 2600 0 0 0,'0'0'1176'0'0,"0"0"242"0"0,0 0 145 0 0,0 0 97 0 0,0 0 13 0 0,0 0-60 0 0,0 0-156 0 0,0 0-234 0 0,0 0-235 0 0,0 0-260 0 0,0 0-195 0 0,19 40 3129 0 0,57 126-2348 0 0,20 15-977 0 0,-92-175-604 0 0,6 8 1202 0 0,-13-31 218 0 0,-64-270-113 0 0,61 115-841 0 0,8 157-185 0 0,0 1 1 0 0,0 0-1 0 0,1 0 1 0 0,1 0-1 0 0,0 1 1 0 0,1-1-1 0 0,1 1 1 0 0,0 0-1 0 0,5-8-14 0 0,-10 20 0 0 0,0 0-1 0 0,-1 0 0 0 0,1 0 0 0 0,0 0 0 0 0,0 0 0 0 0,0 0 0 0 0,0 0 1 0 0,0 0-1 0 0,0 0 0 0 0,0 0 0 0 0,0 0 0 0 0,0 0 0 0 0,0 1 0 0 0,0-1 1 0 0,0 0-1 0 0,1 1 0 0 0,-1-1 0 0 0,0 1 0 0 0,0 0 0 0 0,1-1 0 0 0,-1 1 0 0 0,0 0 1 0 0,1 0-1 0 0,-1 0 0 0 0,0-1 0 0 0,1 2 0 0 0,-1-1 0 0 0,1 0 0 0 0,-1 0 1 0 0,0 0-1 0 0,0 1 0 0 0,1-1 0 0 0,-1 0 0 0 0,0 1 0 0 0,1-1 0 0 0,-1 1 0 0 0,0 0 1 0 0,0-1-1 0 0,0 1 0 0 0,0 0 0 0 0,0 0 0 0 0,0 0 0 0 0,1 0 1 0 0,36 47 27 0 0,-28-28-187 0 0,24 41-496 0 0,-1-26-5240 0 0,-26-30 2979 0 0,-1 0-2321 0 0,-2-1-2420 0 0</inkml:trace>
  <inkml:trace contextRef="#ctx0" brushRef="#br0" timeOffset="5314.528">4102 2755 0 0 0,'0'0'792'0'0,"0"0"368"0"0,0 0 169 0 0,0 0 82 0 0,0 0 30 0 0,0 0 17 0 0,0 0-26 0 0,0 0-97 0 0,0 0-119 0 0,0 0-113 0 0,-4-8-80 0 0,-15-21-43 0 0,34 55 6599 0 0,26 73-7224 0 0,-7 11-229 0 0,-23-81-484 0 0,-11-28-2863 0 0,2-5-10811 0 0,-2 1 8903 0 0</inkml:trace>
  <inkml:trace contextRef="#ctx0" brushRef="#br0" timeOffset="6632.531">3985 2751 0 0 0,'0'0'356'0'0,"0"0"27"0"0,0 0-92 0 0,0 0-114 0 0,0 0-97 0 0,0 0-60 0 0,0-5-36 0 0,1-15-23 0 0,2 16 1572 0 0,3 2 11118 0 0,-1 1-6034 0 0,-3-1-8682 0 0,36-57 3029 0 0,-29 52-947 0 0,0 0-1 0 0,0 0 1 0 0,1 1-1 0 0,-1 0 1 0 0,1 0-1 0 0,1 1 1 0 0,-1 1-1 0 0,1-1 1 0 0,5 0-17 0 0,-8 2-8 0 0,-1 0 1 0 0,0 1 0 0 0,1 0 0 0 0,-1 0 0 0 0,1 1 0 0 0,-1-1-1 0 0,1 2 1 0 0,0-1 0 0 0,-1 1 0 0 0,1 0 0 0 0,7 2 7 0 0,20 41-22 0 0,-33-36 30 0 0,-1-1-1 0 0,0 1 1 0 0,0-1-1 0 0,-1 1 1 0 0,0 0-1 0 0,0-1 1 0 0,0 1-1 0 0,-1-1 1 0 0,0 1-1 0 0,0-1 1 0 0,-1 1-1 0 0,0-1 1 0 0,0 0-1 0 0,0 0 1 0 0,-1 0-1 0 0,0 0 0 0 0,0 0 1 0 0,-1 0-1 0 0,1-1 1 0 0,-5 5-8 0 0,-22 38-668 0 0,49-51 813 0 0,121-12-124 0 0,-135 17-1 0 0,0-1-1 0 0,0 1 1 0 0,-1 0 0 0 0,1 0-1 0 0,-1 1 1 0 0,1 0-1 0 0,-1-1 1 0 0,0 1-1 0 0,0 1 1 0 0,0-1-1 0 0,-1 0 1 0 0,1 1-1 0 0,-1 0 1 0 0,0 0-1 0 0,0 0 1 0 0,0 0-1 0 0,0 1 1 0 0,-1-1-1 0 0,0 1 1 0 0,0-1-1 0 0,0 1 1 0 0,0 0-1 0 0,-1 0 1 0 0,0 0-1 0 0,0 0 1 0 0,0 0 0 0 0,0 0-1 0 0,-1 0 1 0 0,0 0-1 0 0,0 0 1 0 0,-1 0-1 0 0,1 0 1 0 0,-1 0-1 0 0,0 0 1 0 0,0 0-1 0 0,-2 3-19 0 0,0-1 68 0 0,0 1 1 0 0,-1-1-1 0 0,0 0 0 0 0,-1 0 0 0 0,1-1 0 0 0,-1 1 0 0 0,0-1 0 0 0,-1 0 1 0 0,0-1-1 0 0,0 1 0 0 0,0-1 0 0 0,0 0 0 0 0,-1-1 0 0 0,0 1 1 0 0,0-1-1 0 0,0-1 0 0 0,0 1 0 0 0,-1-1 0 0 0,-6 2-68 0 0,-3 3 139 0 0,-123 21 180 0 0,121-29-914 0 0,15 0-3894 0 0,3 0-4477 0 0,1 0-88 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30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30 0 0 0,'0'0'529'0'0,"0"0"138"0"0,0 0 57 0 0,0 0 45 0 0,0 0 41 0 0,-15-3 27 0 0,-63-13 856 0 0,70 13-1656 0 0,0-1 4511 0 0,8 1 229 0 0,7 2-4333 0 0,209 19 1302 0 0,390 8 292 0 0,345 0-873 0 0,-505-15-764 0 0,-429-10-470 0 0,12 1 283 0 0,-28-1-2627 0 0,-7 6-7098 0 0,4-3 105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0.8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55 0 0 0,'0'0'603'0'0,"0"0"302"0"0,0 0 246 0 0,0 0 195 0 0,0 0 112 0 0,0 0-20 0 0,0 0-156 0 0,0 0-239 0 0,-2 0-228 0 0,-4-2 1568 0 0,21-5-742 0 0,30-2-456 0 0,939-14 2800 0 0,105 9-2802 0 0,-821 16-851 0 0,139 22-332 0 0,-335-9-126 0 0,-69-12 114 0 0,-3-3 75 0 0,0 0 49 0 0,-30 4 163 0 0,14-4-806 0 0,4 0 1266 0 0,3 0-3002 0 0,2 0-2878 0 0,0 0-4103 0 0,6 0 4642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6.0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62 350 0 0 0,'0'0'561'0'0,"0"0"313"0"0,0 0 9 0 0,0 0-118 0 0,0 0-165 0 0,0 0-162 0 0,19 0 2225 0 0,102 17 3093 0 0,354-12-160 0 0,733-2-2630 0 0,-358-47-2073 0 0,-372 48-591 0 0,6-4 597 0 0,-67 0-266 0 0,-93 3-65 0 0,-32-2-146 0 0,91-24-40 0 0,-219 16-295 0 0,134-8 129 0 0,79 12 28 0 0,-231-1-189 0 0,55-3-8 0 0,-144 7-10 0 0,-57 0-29 0 0,4 0 204 0 0,-1 0-215 0 0,-3 0 9 0 0,0 0 3 0 0,0 0 4 0 0,0 0-2 0 0,0 0 0 0 0,0 0-17 0 0,0 0-3 0 0,0 0 16 0 0,0 0-7 0 0,0 0 13 0 0,0 0 7 0 0,0 0-8 0 0,0 0-8 0 0,0 0-36 0 0,0 0 28 0 0,0 0 49 0 0,0 0-71 0 0,0 0 19 0 0,0 0 4 0 0,0 0 5 0 0,0 0-4 0 0,0 0 29 0 0,0 0-34 0 0,0 0-10 0 0,0 0 12 0 0,0 0-18 0 0,0 0 28 0 0,0 0 6 0 0,0 0 0 0 0,0 0-6 0 0,0 0 24 0 0,0 0-25 0 0,0 0 2 0 0,0 0-2 0 0,0 0-10 0 0,0 0 22 0 0,0 0 0 0 0,0 0-10 0 0,0 0-10 0 0,0 0 30 0 0,0 0 20 0 0,0 0 16 0 0,0 0 52 0 0,-15-11 154 0 0,-62-52-210 0 0,-39-44 21 0 0,19 8-44 0 0,91 111-623 0 0,7 52 574 0 0,-2 0 0 0 0,-4 0 1 0 0,-2-1-1 0 0,-15 61 14 0 0,6-69-22 0 0,-2 1 1 0 0,-3-2-1 0 0,-2-1 0 0 0,-28 48 22 0 0,33-68 15 0 0,34-57 230 0 0,8-14 50 0 0,164-141-269 0 0,-93 97-20 0 0,19-25-181 0 0,-41 33-2524 0 0,-73 74 1184 0 0,2-2 3522 0 0,-2 1-5753 0 0,1 0-9495 0 0,-1 1 5819 0 0</inkml:trace>
  <inkml:trace contextRef="#ctx0" brushRef="#br0" timeOffset="1284.207">27 419 0 0 0,'0'0'527'0'0,"0"0"413"0"0,0 0 128 0 0,0 0 47 0 0,0 0-57 0 0,0 0-70 0 0,0 0-24 0 0,0 0-13 0 0,1-5 36 0 0,4-26 1044 0 0,43-17 3253 0 0,196-172-447 0 0,-165 146-3993 0 0,-66 99-1148 0 0,61 119 692 0 0,-56-88-284 0 0,-3 1-1 0 0,-3 0 1 0 0,-2 1 0 0 0,-3 1 0 0 0,-2-1-1 0 0,-2 1 1 0 0,-4 0 0 0 0,-2 2-104 0 0,3-9 152 0 0,0-50-108 0 0,0-2-6 0 0,0 0 40 0 0,0 0 38 0 0,0 0 25 0 0,0 0 40 0 0,0 0 34 0 0,0 0 22 0 0,0 0 17 0 0,0 0 22 0 0,-12-18 565 0 0,-187-156-519 0 0,-69-34-233 0 0,190 166-1034 0 0,86 67-13944 0 0,-2-17 5231 0 0</inkml:trace>
  <inkml:trace contextRef="#ctx0" brushRef="#br0" timeOffset="2314.938">2487 828 5553 0 0,'0'0'599'0'0,"0"0"-75"0"0,0 0-21 0 0,0 0 70 0 0,0 0 45 0 0,0 0 9 0 0,0 0 6 0 0,0 0-18 0 0,0 0-47 0 0,0 0-120 0 0,0 0-155 0 0,0 0-92 0 0,0 0 1 0 0,-8 1 474 0 0,31 43 1358 0 0,-14-1-1552 0 0,-3 0 1 0 0,-1 1-1 0 0,-2-1 0 0 0,-2 1 1 0 0,-3 0-1 0 0,-1 3-482 0 0,-20 75 932 0 0,23-122-879 0 0,-1-1-1 0 0,1 1 0 0 0,0 0 0 0 0,0-1 0 0 0,-1 1 1 0 0,1 0-1 0 0,0 0 0 0 0,-1-1 0 0 0,1 1 1 0 0,0 0-1 0 0,-1 0 0 0 0,1-1 0 0 0,0 1 1 0 0,-1 0-1 0 0,1 0 0 0 0,0 0 0 0 0,-1 0 1 0 0,1-1-1 0 0,-1 1 0 0 0,1 0 0 0 0,0 0 1 0 0,-1 0-1 0 0,1 0 0 0 0,-1 0 0 0 0,1 0 0 0 0,-1 0 1 0 0,1 0-1 0 0,0 0 0 0 0,-1 0 0 0 0,1 1 1 0 0,-1-1-1 0 0,1 0 0 0 0,0 0 0 0 0,-1 0 1 0 0,1 0-1 0 0,0 1 0 0 0,-1-1 0 0 0,1 0 1 0 0,0 0-1 0 0,-1 1 0 0 0,1-1 0 0 0,0 0 1 0 0,-1 0-1 0 0,1 1 0 0 0,0-1 0 0 0,0 0 1 0 0,-1 1-1 0 0,1-1 0 0 0,0 1 0 0 0,0-1 0 0 0,0 0 1 0 0,-1 1-1 0 0,1-1-52 0 0,-6-43 1124 0 0,6-3-1018 0 0,3 0 1 0 0,1 1-1 0 0,2-1 1 0 0,3 1-1 0 0,1 0 0 0 0,2 1 1 0 0,2 1-1 0 0,18-38-106 0 0,-30 75-4 0 0,2-6 13 0 0,-1 0-1 0 0,1 1 1 0 0,1-1 0 0 0,0 1-1 0 0,1 0 1 0 0,0 0-1 0 0,1 0 1 0 0,0 1-1 0 0,0 0 1 0 0,1 0 0 0 0,1 1-1 0 0,-1 0 1 0 0,2 1-1 0 0,-1 0 1 0 0,1 0 0 0 0,0 1-1 0 0,1 0 1 0 0,-1 1-1 0 0,1 0 1 0 0,4-1-9 0 0,-8 8-5 0 0,-1 1 1 0 0,1 0-1 0 0,-1 0 0 0 0,0 0 0 0 0,1 1 1 0 0,-1 0-1 0 0,-1 0 0 0 0,1 0 1 0 0,0 1-1 0 0,-1 0 0 0 0,0 0 0 0 0,0 0 1 0 0,0 1-1 0 0,0 0 0 0 0,-1 0 1 0 0,1 0-1 0 0,-1 0 0 0 0,-1 1 0 0 0,1-1 1 0 0,-1 1-1 0 0,0 0 0 0 0,0 0 1 0 0,-1 1-1 0 0,1-1 0 0 0,-2 0 1 0 0,1 1-1 0 0,0 0 5 0 0,10 20 12 0 0,7 42-188 0 0,-12-36-2570 0 0,0-21-97 0 0,-2-1-6778 0 0,-4-4 1717 0 0</inkml:trace>
  <inkml:trace contextRef="#ctx0" brushRef="#br0" timeOffset="3040.907">2947 1108 7122 0 0,'0'0'1475'0'0,"0"0"-477"0"0,0 0-503 0 0,0 0-87 0 0,0 0 100 0 0,0 0 187 0 0,0 0 143 0 0,0 0 10 0 0,0 0-100 0 0,0 0-196 0 0,0 0-206 0 0,0 0-144 0 0,0 0-24 0 0,17 11 4944 0 0,-5-17-2869 0 0,-31 1-1237 0 0,7 7-1028 0 0,-1 0 0 0 0,0 2 1 0 0,1-1-1 0 0,0 1 0 0 0,0 1 1 0 0,0 0-1 0 0,0 1 0 0 0,1 0 1 0 0,0 1-1 0 0,0 0 0 0 0,-7 7 12 0 0,10-8 1 0 0,0-2-4 0 0,1 1 1 0 0,0 0-1 0 0,0 0 1 0 0,0 0-1 0 0,0 1 1 0 0,1 0-1 0 0,0 1 1 0 0,1 0-1 0 0,-1 0 1 0 0,1 0-1 0 0,1 0 1 0 0,-1 1-1 0 0,1-1 1 0 0,0 1-1 0 0,1 0 1 0 0,0 1-1 0 0,0-1 1 0 0,1 0-1 0 0,0 1 1 0 0,1-1-1 0 0,-1 1 1 0 0,2 0-1 0 0,-1 1 3 0 0,4-5 8 0 0,0 0 0 0 0,0 0 0 0 0,0 0-1 0 0,1 0 1 0 0,-1 0 0 0 0,1-1 0 0 0,0 0-1 0 0,1 0 1 0 0,-1 0 0 0 0,1 0 0 0 0,0 0-1 0 0,0-1 1 0 0,0 0 0 0 0,0 0 0 0 0,0-1-1 0 0,1 1 1 0 0,-1-1 0 0 0,1 0 0 0 0,-1-1-1 0 0,1 1 1 0 0,0-1 0 0 0,0 0 0 0 0,0-1-1 0 0,0 1 1 0 0,0-1 0 0 0,2-1-8 0 0,21 6 1 0 0,-1-2 0 0 0,1-2 1 0 0,-1 0-1 0 0,1-2 0 0 0,0-1 1 0 0,-1-1-1 0 0,1-1 0 0 0,-1-2 1 0 0,-1-1-1 0 0,25-9-1 0 0,-35-3-1087 0 0,-16 11-2215 0 0,-3-1-4038 0 0,0 4-3852 0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59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0 233 1224 0 0,'0'0'1198'0'0,"0"0"-365"0"0,0 0-178 0 0,0 0 156 0 0,0 0 231 0 0,0 0 180 0 0,0 0 57 0 0,0 0-48 0 0,0 0-105 0 0,0 0-126 0 0,0 0-134 0 0,12-2-144 0 0,90-11 1886 0 0,60-12 786 0 0,-71 24-3225 0 0,-69 10-3507 0 0,-15-4-1290 0 0,-5-1-3357 0 0,-2-3 4556 0 0</inkml:trace>
  <inkml:trace contextRef="#ctx0" brushRef="#br0" timeOffset="330.507">13 468 1976 0 0,'0'0'2349'0'0,"0"0"-817"0"0,0 0-453 0 0,0 0-76 0 0,0 0 107 0 0,0 0 81 0 0,0 0-1 0 0,0 0-19 0 0,0 0-21 0 0,0 0-63 0 0,0 0-76 0 0,0 0-76 0 0,11 3-102 0 0,101 16 2066 0 0,62-25-809 0 0,-89-2-2953 0 0,-68 5-969 0 0,5-2-7074 0 0,-16 2-2099 0 0</inkml:trace>
  <inkml:trace contextRef="#ctx0" brushRef="#br0" timeOffset="6264.262">113 4 0 0 0,'0'0'255'0'0,"0"0"417"0"0,0 0-119 0 0,0 0-71 0 0,0 0 94 0 0,0 0 187 0 0,0 0 196 0 0,0 0 127 0 0,0 0 83 0 0,0 0-29 0 0,0 0-106 0 0,9 0-142 0 0,93-3 4282 0 0,-65 51-1769 0 0,-26-28-3172 0 0,1-1 0 0 0,1-1 1 0 0,1 0-1 0 0,0-1 0 0 0,2 0 0 0 0,0-1 1 0 0,0-1-1 0 0,2 0 0 0 0,-1-1 0 0 0,12 5-233 0 0,148 94 639 0 0,-175-111-596 0 0,-1-1 0 0 0,1 0 0 0 0,0 0 0 0 0,-1 0 0 0 0,1 1 0 0 0,-1-1 1 0 0,1 1-1 0 0,-1-1 0 0 0,0 1 0 0 0,0 0 0 0 0,1-1 0 0 0,-1 1 0 0 0,-1 0 0 0 0,1 0 0 0 0,0 0 0 0 0,0 0 0 0 0,-1 0 0 0 0,1 0 0 0 0,-1 0 0 0 0,1 0 0 0 0,-1 0 0 0 0,0 0 0 0 0,0 0 0 0 0,0 0 0 0 0,0 0 0 0 0,0 0 0 0 0,0 0 1 0 0,-1 0-1 0 0,1 0 0 0 0,-1 0 0 0 0,1 0 0 0 0,-1 0 0 0 0,0 0 0 0 0,0 0 0 0 0,0 0 0 0 0,0-1 0 0 0,0 1 0 0 0,0 0 0 0 0,0-1 0 0 0,-1 1 0 0 0,1 0 0 0 0,-1-1 0 0 0,0 1-43 0 0,-146 127 1087 0 0,-67 21-986 0 0,210-146-1060 0 0,-14 11 1401 0 0,15-8-4752 0 0,3 0-5255 0 0,1-6-213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10994 0 0,'0'0'1559'0'0,"0"0"-521"0"0,0 0-377 0 0,0 0 14 0 0,0 0 200 0 0,0 0 101 0 0,0 0-5 0 0,0 0-93 0 0,0 0-173 0 0,0 0-142 0 0,0 0-90 0 0,0 0-69 0 0,0 0-46 0 0,29-2-22 0 0,88-6-23 0 0,30-16 616 0 0,-8-8-1286 0 0,-132 31-418 0 0,3 0-262 0 0,-8 0-3914 0 0,-2 0-4124 0 0,0 4 2562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5857 0 0,'0'0'1882'0'0,"0"0"-490"0"0,0 0-275 0 0,0 0 57 0 0,0 0 107 0 0,0 0 18 0 0,0 0-96 0 0,0 0-169 0 0,0 0-161 0 0,0 0-121 0 0,0 0-81 0 0,0 0-83 0 0,14 9-97 0 0,47 25-93 0 0,-56-31-350 0 0,0-2-1 0 0,1 1 0 0 0,-1 0 1 0 0,1-1-1 0 0,0 0 1 0 0,0-1-1 0 0,-1 1 0 0 0,1-1 1 0 0,0 0-1 0 0,0 0 1 0 0,-1-1-1 0 0,1 0 0 0 0,0 0 1 0 0,-1 0-1 0 0,1-1 1 0 0,1 0-48 0 0,16-4 69 0 0,100-14-1316 0 0,-70 12-8703 0 0,-41 8 307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9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3201 0 0,'0'0'4874'0'0,"0"0"-3264"0"0,0 0-1093 0 0,0 0-95 0 0,0 0 170 0 0,0 0 197 0 0,0 0 81 0 0,0 0 11 0 0,0 0 5 0 0,0 0 2 0 0,0 0 23 0 0,0 0-22 0 0,0 0-84 0 0,19 2-79 0 0,139 10 1271 0 0,150-41 489 0 0,-171 10-2170 0 0,17-3-184 0 0,-141 21 534 0 0,-5-1-3367 0 0,-20-2-5486 0 0,2 5 2233 0 0,1 2-1662 0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7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23 6257 0 0,'0'0'1365'0'0,"0"0"-104"0"0,0 0-81 0 0,0 0 115 0 0,0 0 98 0 0,0 0-65 0 0,0 0-213 0 0,0 0-324 0 0,0 0-331 0 0,0 0-231 0 0,0 0-113 0 0,1 3-24 0 0,35 215 2366 0 0,-29 47-2126 0 0,-33-243-4514 0 0,-14-23-9730 0 0,34-2 12334 0 0</inkml:trace>
  <inkml:trace contextRef="#ctx0" brushRef="#br0" timeOffset="299.793">1 15 3321 0 0,'0'0'907'0'0,"0"0"66"0"0,0 0 170 0 0,0 0 301 0 0,0 0 158 0 0,0 0-62 0 0,0 0-206 0 0,0 0-204 0 0,0 0-158 0 0,32-2-131 0 0,106-8-123 0 0,210 8 2081 0 0,-155 2-4599 0 0,-193 0 1474 0 0,1 1 0 0 0,0-1 1 0 0,-1 1-1 0 0,1-1 0 0 0,0 1 1 0 0,-1-1-1 0 0,1 1 0 0 0,-1 0 1 0 0,1-1-1 0 0,-1 1 0 0 0,1 0 1 0 0,-1 0-1 0 0,1-1 0 0 0,-1 1 0 0 0,0 0 1 0 0,1 0-1 0 0,-1-1 0 0 0,0 1 1 0 0,0 0-1 0 0,0 0 0 0 0,0 0 1 0 0,1 0-1 0 0,-1-1 0 0 0,0 1 1 0 0,-1 0-1 0 0,1 0 0 0 0,0 0 1 0 0,0 0-1 0 0,0-1 0 0 0,0 1 1 0 0,-1 0-1 0 0,1 0 0 0 0,0 0 1 0 0,-1-1-1 0 0,1 1 0 0 0,0 0 1 0 0,-1 0-1 0 0,1-1 0 0 0,-1 1 326 0 0,-1 7-4222 0 0</inkml:trace>
  <inkml:trace contextRef="#ctx0" brushRef="#br0" timeOffset="573.891">19 575 6385 0 0,'0'0'1033'0'0,"0"0"-81"0"0,0 0 108 0 0,0 0 350 0 0,0 0 326 0 0,0 0 86 0 0,0 0-162 0 0,0 0-324 0 0,0 0-369 0 0,0 0-289 0 0,35 3-155 0 0,112 5-106 0 0,46-26 575 0 0,-34 8-1185 0 0,-125 9-3942 0 0,0 1-4110 0 0,-27 0-153 0 0</inkml:trace>
  <inkml:trace contextRef="#ctx0" brushRef="#br0" timeOffset="815.259">796 472 8610 0 0,'0'0'1984'0'0,"0"0"-863"0"0,0 0-153 0 0,0 0 104 0 0,0 0 56 0 0,0 0-176 0 0,0 0-287 0 0,0 0-257 0 0,0 0-256 0 0,0 0-128 0 0,0 0-120 0 0,0 0-120 0 0,0 0-177 0 0,0 0-335 0 0,-28 155-632 0 0,34-148-968 0 0,-3-3-1529 0 0,-1-1-4249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21 0 0 0,'0'0'1394'0'0,"0"0"127"0"0,0 0 158 0 0,0 0 142 0 0,0 0 68 0 0,0 0-52 0 0,0 0-175 0 0,0 0-273 0 0,0 0-291 0 0,0 0-255 0 0,0 0-222 0 0,0 0-160 0 0,0 0-110 0 0,3-5-41 0 0,8-11 66 0 0,-15 37 765 0 0,0-2-823 0 0,0 1-1 0 0,2-1 1 0 0,0 1-1 0 0,1 0 1 0 0,1 0 0 0 0,2 18-318 0 0,-1-21 96 0 0,26 260 511 0 0,-28-246-418 0 0,1-26-5049 0 0,0-5-5215 0 0,0 0 3819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6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308 273 0 0 0,'0'0'497'0'0,"0"0"345"0"0,0 0 324 0 0,0 0 251 0 0,0 0 67 0 0,0 0-103 0 0,0 0-221 0 0,0 0-265 0 0,0 0-246 0 0,0 0-215 0 0,0 0-142 0 0,0 0-99 0 0,-19 31-51 0 0,-57 96-26 0 0,34-64 32 0 0,1-19-1760 0 0,10-22-5288 0 0,26-18 4596 0 0</inkml:trace>
  <inkml:trace contextRef="#ctx0" brushRef="#br0" timeOffset="262.277">0 358 0 0 0,'0'0'687'0'0,"0"0"128"0"0,0 0 50 0 0,0 0 10 0 0,0 0 41 0 0,0 0 35 0 0,0 0 16 0 0,0 0-34 0 0,0 0-90 0 0,33 14-124 0 0,100 44-129 0 0,-14-1 785 0 0,-76-2-2115 0 0,-45-26-3832 0 0,-10-22-508 0 0,9-6 4936 0 0</inkml:trace>
  <inkml:trace contextRef="#ctx0" brushRef="#br0" timeOffset="612.261">151 159 0 0 0,'0'0'922'0'0,"0"0"347"0"0,0 0 163 0 0,0 0-35 0 0,0 0-120 0 0,0 0-139 0 0,0 0-123 0 0,0 0-72 0 0,0 0-95 0 0,0 26-99 0 0,0 128 497 0 0,0 70 1166 0 0,5-186-2244 0 0,-2-20-2104 0 0,-2 1-5376 0 0,-1-16 1744 0 0</inkml:trace>
  <inkml:trace contextRef="#ctx0" brushRef="#br0" timeOffset="10084.23">762 163 0 0 0,'0'0'212'0'0,"0"0"264"0"0,0 0 38 0 0,-12 15 6 0 0,-37 49 40 0 0,28-7 739 0 0,21-41-834 0 0,-3-3-197 0 0,0 0 0 0 0,1 1 0 0 0,0-1 0 0 0,2 0 0 0 0,-1 1 1 0 0,2-1-1 0 0,0 1 0 0 0,0-1 0 0 0,1 0 0 0 0,1 1 0 0 0,0-1 0 0 0,1 0 0 0 0,0-1 0 0 0,1 1 0 0 0,1-1 0 0 0,0 0 0 0 0,0 0 0 0 0,1 0 0 0 0,3 1-268 0 0,-3-7 359 0 0,0-1-1 0 0,1-1 0 0 0,0 0 0 0 0,0 0 1 0 0,0 0-1 0 0,0-1 0 0 0,0 0 0 0 0,1-1 1 0 0,0 0-1 0 0,-1 0 0 0 0,1-1 1 0 0,0 0-1 0 0,0-1 0 0 0,0 0 0 0 0,0 0 1 0 0,-1-1-1 0 0,1 0 0 0 0,0 0 1 0 0,0-1-1 0 0,1 0-358 0 0,0-4 171 0 0,-1 0 1 0 0,0 0-1 0 0,0-1 0 0 0,0 0 1 0 0,-1-1-1 0 0,0 0 0 0 0,0 0 1 0 0,-1-1-1 0 0,0 0 0 0 0,-1 0 1 0 0,1 0-1 0 0,-2-1 0 0 0,0 0 1 0 0,0 0-1 0 0,0-1 0 0 0,-2 1 1 0 0,1-1-1 0 0,-1 0 0 0 0,-1 0 1 0 0,0 0-1 0 0,0 0 0 0 0,-1 0 1 0 0,-1 0-1 0 0,0-1 0 0 0,0 1 1 0 0,-1 0-1 0 0,-2-10-171 0 0,0 12-97 0 0,0 1-1 0 0,-1-1 1 0 0,0 1-1 0 0,0-1 1 0 0,-1 1-1 0 0,0 0 1 0 0,0 1-1 0 0,-1-1 1 0 0,0 1-1 0 0,-1 0 1 0 0,1 1 0 0 0,-1 0-1 0 0,0 0 1 0 0,-1 0-1 0 0,0 1 1 0 0,1 0-1 0 0,-2 0 1 0 0,1 1-1 0 0,0 0 1 0 0,-1 0-1 0 0,0 1 1 0 0,0 1-1 0 0,-3-2 98 0 0,-64 6-2542 0 0,26 50-3627 0 0,41-33 2148 0 0,2-4-1936 0 0</inkml:trace>
  <inkml:trace contextRef="#ctx0" brushRef="#br0" timeOffset="11984.116">652 1 0 0 0,'0'0'763'0'0,"0"0"122"0"0,0 0 94 0 0,0 0 17 0 0,0 0-55 0 0,0 0-116 0 0,0 0-113 0 0,0 0-82 0 0,-24 19-69 0 0,-71 65 7 0 0,54-22 430 0 0,38-50-761 0 0,-7 27 133 0 0,1-1 0 0 0,3 2 0 0 0,1-1 0 0 0,2 1 0 0 0,1 0-1 0 0,3 7-369 0 0,-1-32 6 0 0,2 1 0 0 0,0-1-1 0 0,0 0 1 0 0,2 0 0 0 0,0 0 0 0 0,0-1-1 0 0,2 1 1 0 0,-1-1 0 0 0,2 0-1 0 0,0-1 1 0 0,1 1 0 0 0,0-1-1 0 0,1-1 1 0 0,0 0 0 0 0,1 0-1 0 0,0-1 1 0 0,1 0 0 0 0,11 8-6 0 0,-8-7-663 0 0,1 0 0 0 0,1-2 0 0 0,0 0 1 0 0,1 0-1 0 0,0-2 0 0 0,0 0 0 0 0,0-1 1 0 0,1-1-1 0 0,13 3 663 0 0,-4-2-2773 0 0,-5-3 94 0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26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18 513 13179 0 0,'0'0'1682'0'0,"0"0"-268"0"0,0 0-381 0 0,0 0-152 0 0,0 0-65 0 0,0 0-119 0 0,0 0-143 0 0,0 0-156 0 0,0 0-140 0 0,0 0-111 0 0,0 0-57 0 0,0 0-14 0 0,0 0-18 0 0,-2 10-7 0 0,-13 77-42 0 0,14-83 247 0 0,1 7-4256 0 0,7-8-7994 0 0,-1-3 6389 0 0</inkml:trace>
  <inkml:trace contextRef="#ctx0" brushRef="#br0" timeOffset="419.953">281 234 3505 0 0,'0'0'1225'0'0,"0"0"-126"0"0,0 0-5 0 0,0 0 205 0 0,0 0 229 0 0,0 0 72 0 0,0 0-106 0 0,0 0-219 0 0,0 0-264 0 0,0 0-274 0 0,0 0-204 0 0,0 0-164 0 0,0 0-112 0 0,-19 13-62 0 0,-57 39-38 0 0,75-51-146 0 0,-1-1-1 0 0,1 0 1 0 0,0 1-1 0 0,0-1 1 0 0,-1 1-1 0 0,1-1 1 0 0,0 1-1 0 0,0 0 1 0 0,0-1-1 0 0,0 1 1 0 0,0 0 0 0 0,0 0-1 0 0,0 0 1 0 0,0 0-1 0 0,0 0 1 0 0,0 0-1 0 0,1 0 1 0 0,-1 0-1 0 0,0 0 1 0 0,1 0-1 0 0,-1 0 1 0 0,1 1-1 0 0,-1-1 1 0 0,1 0-1 0 0,-1 0 1 0 0,1 1-1 0 0,0-1 1 0 0,0 0-1 0 0,0 1 1 0 0,0-1-1 0 0,0 0 1 0 0,0 1-1 0 0,0-1 1 0 0,0 1-11 0 0,1 5 76 0 0,0-3-64 0 0,-1-1 1 0 0,0 1 0 0 0,1-1-1 0 0,0 1 1 0 0,-1-1-1 0 0,2 1 1 0 0,-1-1-1 0 0,0 1 1 0 0,1-1-1 0 0,-1 0 1 0 0,1 0 0 0 0,0 0-1 0 0,0 0 1 0 0,0 0-1 0 0,0 0 1 0 0,1 0-1 0 0,-1-1 1 0 0,1 1 0 0 0,0-1-1 0 0,-1 0 1 0 0,1 1-1 0 0,0-2 1 0 0,0 1-1 0 0,1 0 1 0 0,-1 0 0 0 0,2 0-13 0 0,171 57 232 0 0,-170-57-226 0 0,0 0 1 0 0,-1 1-1 0 0,0 0 0 0 0,1 0 1 0 0,-1 0-1 0 0,0 1 1 0 0,-1-1-1 0 0,1 1 1 0 0,-1 1-1 0 0,1-1 1 0 0,-1 0-1 0 0,-1 1 1 0 0,1 0-1 0 0,-1 0 0 0 0,1 0 1 0 0,-1 0-1 0 0,-1 1 1 0 0,1-1-1 0 0,0 3-6 0 0,-2-5 39 0 0,0 0 1 0 0,0 0-1 0 0,-1 0 0 0 0,1 0 0 0 0,-1 0 0 0 0,1 0 1 0 0,-1 0-1 0 0,0 0 0 0 0,0 0 0 0 0,0 0 0 0 0,-1 0 1 0 0,1 0-1 0 0,-1 0 0 0 0,0 0 0 0 0,0 0 0 0 0,0-1 1 0 0,0 1-1 0 0,0 0 0 0 0,0 0 0 0 0,-1-1 0 0 0,1 1 1 0 0,-1-1-1 0 0,0 1 0 0 0,0-1 0 0 0,0 0 0 0 0,0 0 1 0 0,0 0-1 0 0,0 0 0 0 0,-1 0 0 0 0,1 0 0 0 0,-1 0 1 0 0,1-1-1 0 0,-3 2-39 0 0,-79 30-2152 0 0,54-30-3054 0 0,-2-3-5344 0 0,27 0 8671 0 0</inkml:trace>
  <inkml:trace contextRef="#ctx0" brushRef="#br0" timeOffset="668.749">171 212 1640 0 0,'0'0'1807'0'0,"0"0"-157"0"0,0 0-116 0 0,0 0 46 0 0,0 0 66 0 0,0 0-90 0 0,0 0-209 0 0,0 0-252 0 0,0 0-244 0 0,0 0-156 0 0,0 0-81 0 0,0 0-57 0 0,0 0-15 0 0,17-4-10 0 0,121-15 1033 0 0,-1 18-2559 0 0,-102 2-3562 0 0,0-1-4664 0 0,-29 0 4779 0 0</inkml:trace>
  <inkml:trace contextRef="#ctx0" brushRef="#br0" timeOffset="965.422">754 164 5817 0 0,'0'0'1082'0'0,"0"0"-315"0"0,0 0-26 0 0,0 0 250 0 0,0 0 204 0 0,0 0 57 0 0,0 0-30 0 0,0 0-93 0 0,0 0-128 0 0,0 0-137 0 0,0 0-137 0 0,0 0-143 0 0,0 0-128 0 0,23 32-72 0 0,69 104-81 0 0,-62-60 64 0 0,-29-63-278 0 0,0 161 241 0 0,-2-163-373 0 0,-1 0-1 0 0,0 0 1 0 0,-1-1-1 0 0,0 1 0 0 0,-1-1 1 0 0,0 0-1 0 0,-1 0 0 0 0,0 0 1 0 0,0 0-1 0 0,-1-1 0 0 0,0 0 1 0 0,-1 0-1 0 0,0-1 1 0 0,0 0-1 0 0,-1 0 0 0 0,-3 3 44 0 0,-149 103-3969 0 0,126-93 2187 0 0,-74 33-9011 0 0,86-45 8734 0 0</inkml:trace>
  <inkml:trace contextRef="#ctx0" brushRef="#br0" timeOffset="2154.371">869 79 2833 0 0,'0'0'2009'0'0,"0"0"-150"0"0,0 0-133 0 0,0 0 7 0 0,0 0-28 0 0,0 0-131 0 0,0 0-176 0 0,0 0-222 0 0,0 0-227 0 0,0 0-193 0 0,0 0-129 0 0,0 0-72 0 0,0 0-47 0 0,17-12-32 0 0,57-34-49 0 0,-71 43-351 0 0,1 1 0 0 0,0-1 0 0 0,0 1 0 0 0,0 0 0 0 0,0 1 0 0 0,0-1 0 0 0,0 1 0 0 0,0-1 0 0 0,1 1-1 0 0,-1 1 1 0 0,0-1 0 0 0,1 0 0 0 0,-1 1 0 0 0,1 0 0 0 0,-1 0 0 0 0,3 1-76 0 0,9 0 133 0 0,-14 0-120 0 0,0 1-1 0 0,-1-1 1 0 0,1 1-1 0 0,-1 0 0 0 0,0 0 1 0 0,1 0-1 0 0,-1 0 1 0 0,0 0-1 0 0,0 0 1 0 0,0 0-1 0 0,0 0 0 0 0,0 0 1 0 0,-1 0-1 0 0,1 1 1 0 0,-1-1-1 0 0,0 0 1 0 0,1 0-1 0 0,-1 1 1 0 0,0-1-1 0 0,0 0 0 0 0,0 1 1 0 0,-1-1-1 0 0,1 0 1 0 0,0 0-1 0 0,-1 1 1 0 0,0-1-1 0 0,1 0 0 0 0,-1 0 1 0 0,0 0-1 0 0,0 0 1 0 0,0 1-13 0 0,-2 0 16 0 0,1 0 0 0 0,1 1-1 0 0,-1-1 1 0 0,0 1 0 0 0,1 0 0 0 0,0-1 0 0 0,-1 1 0 0 0,2 0 0 0 0,-1 0 0 0 0,0 0 0 0 0,1 0-1 0 0,0 0 1 0 0,-1 0 0 0 0,2 0 0 0 0,-1 0 0 0 0,0 0 0 0 0,1-1 0 0 0,0 1 0 0 0,0 0 0 0 0,0 0 0 0 0,0 0-1 0 0,1-1 1 0 0,-1 1 0 0 0,1 0 0 0 0,0-1 0 0 0,0 0 0 0 0,0 1 0 0 0,1-1 0 0 0,-1 0 0 0 0,1 0-1 0 0,-1 0 1 0 0,1 0 0 0 0,0-1 0 0 0,0 1 0 0 0,1-1 0 0 0,-1 0 0 0 0,3 1-16 0 0,104 13 79 0 0,-87-19-3867 0 0,0-2-3628 0 0,-17 5-3460 0 0</inkml:trace>
  <inkml:trace contextRef="#ctx0" brushRef="#br0" timeOffset="6296.337">1321 521 1648 0 0,'0'0'1342'0'0,"0"0"-673"0"0,0 0-191 0 0,0 0 286 0 0,0 0 446 0 0,0 0 311 0 0,0 0 90 0 0,0 0-108 0 0,0 0-192 0 0,0 0-235 0 0,0 0-215 0 0,31 0-161 0 0,95 0-124 0 0,199 3 3110 0 0,-281 1-4019 0 0,-41-3-453 0 0,-9 2-12031 0 0,4-3 7797 0 0</inkml:trace>
  <inkml:trace contextRef="#ctx0" brushRef="#br0" timeOffset="6650.524">1588 337 2721 0 0,'0'0'1130'0'0,"0"0"-505"0"0,0 0-88 0 0,0 0 307 0 0,0 0 399 0 0,0 0 280 0 0,0 0 50 0 0,0 0-117 0 0,0 0-179 0 0,0 0-190 0 0,0 0-164 0 0,0 0-141 0 0,0 0-113 0 0,4 24-83 0 0,16 114 387 0 0,-18 23 848 0 0,-10-109-1715 0 0,0-6-1721 0 0,8-15-3973 0 0,6-19-4166 0 0,-3-5 6835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492 408 0 0 0,'0'0'807'0'0,"0"0"404"0"0,0 0 54 0 0,0 0-132 0 0,0 0-228 0 0,0 0-218 0 0,0 0-128 0 0,-7-6-91 0 0,-23-16-9 0 0,28 22-397 0 0,1 0 0 0 0,-1 0 1 0 0,1-1-1 0 0,-1 1 1 0 0,1 0-1 0 0,-1 0 1 0 0,1 1-1 0 0,-1-1 0 0 0,1 0 1 0 0,-1 1-1 0 0,1-1 1 0 0,-1 0-1 0 0,1 1 1 0 0,-1 0-1 0 0,1-1 0 0 0,0 1 1 0 0,-1 0-1 0 0,1 0 1 0 0,0 0-1 0 0,0-1 1 0 0,0 1-1 0 0,-1 1 0 0 0,1-1 1 0 0,0 0-1 0 0,0 0 1 0 0,0 0-1 0 0,1 0 1 0 0,-1 1-1 0 0,0-1 0 0 0,0 0 1 0 0,1 1-1 0 0,-1-1 1 0 0,1 1-1 0 0,-1 0-62 0 0,-3 4 262 0 0,-4 7 41 0 0,1 1 0 0 0,0 0 0 0 0,1 1-1 0 0,0 0 1 0 0,1 0 0 0 0,1 0 0 0 0,0 0 0 0 0,1 1 0 0 0,1 0-1 0 0,0-1 1 0 0,1 1 0 0 0,1 0 0 0 0,1 0 0 0 0,2 15-303 0 0,-3-25 119 0 0,0-1 0 0 0,1 1 0 0 0,-1-1 0 0 0,1 1 0 0 0,1-1 0 0 0,-1 1 0 0 0,1-1 1 0 0,0 1-1 0 0,0-1 0 0 0,1 0 0 0 0,-1 0 0 0 0,1 0 0 0 0,0-1 0 0 0,1 1 0 0 0,-1-1 0 0 0,1 1 1 0 0,0-1-1 0 0,0 0 0 0 0,0-1 0 0 0,0 1 0 0 0,1-1 0 0 0,-1 1 0 0 0,1-1 0 0 0,0-1 0 0 0,0 1 1 0 0,0-1-1 0 0,0 0 0 0 0,1 0 0 0 0,-1 0 0 0 0,1-1 0 0 0,-1 0 0 0 0,1 0 0 0 0,-1 0 0 0 0,1-1 1 0 0,0 1-1 0 0,-1-2 0 0 0,1 1 0 0 0,-1 0 0 0 0,1-1 0 0 0,0 0 0 0 0,-1 0 0 0 0,0-1 0 0 0,1 0 0 0 0,-1 0 1 0 0,0 0-1 0 0,0 0 0 0 0,0-1 0 0 0,2-1-119 0 0,11-9 133 0 0,0 0 0 0 0,-2-1 0 0 0,1 0 0 0 0,-2-2 0 0 0,0 0 0 0 0,-1-1 0 0 0,0 0 1 0 0,-2-1-1 0 0,0 0 0 0 0,-1-1 0 0 0,0 0 0 0 0,-2-1 0 0 0,-1 0 0 0 0,7-20-133 0 0,-14 34-84 0 0,1 0 0 0 0,-1 0 0 0 0,1-1 0 0 0,-2 1 0 0 0,1 0 0 0 0,-1 0 0 0 0,0 0 0 0 0,0 0 0 0 0,0-1-1 0 0,-1 1 1 0 0,0 0 0 0 0,-1 0 0 0 0,1 0 0 0 0,-1 0 0 0 0,0 0 0 0 0,0 1 0 0 0,-1-1 0 0 0,0 0 0 0 0,0 1 0 0 0,0 0 0 0 0,-1 0 0 0 0,1 0 0 0 0,-1 0 0 0 0,-1 0 0 0 0,1 1 0 0 0,0 0 0 0 0,-1 0 0 0 0,0 0 0 0 0,0 0-1 0 0,0 1 1 0 0,-1 0 0 0 0,1 0 0 0 0,-1 0 0 0 0,0 1 0 0 0,1 0 0 0 0,-1 0 0 0 0,0 0 0 0 0,0 1 0 0 0,0 0 0 0 0,0 0 0 0 0,-3 0 84 0 0,-74 14-4484 0 0,36 21-2194 0 0,32-22 92 0 0</inkml:trace>
  <inkml:trace contextRef="#ctx0" brushRef="#br0" timeOffset="312.308">963 677 12019 0 0,'0'0'1061'0'0,"0"0"-255"0"0,0 0-109 0 0,0 0 162 0 0,0 0 205 0 0,0 0 74 0 0,0 0-119 0 0,0 0-214 0 0,0 0-230 0 0,0 0-190 0 0,0 0-110 0 0,0 0-80 0 0,0 0-66 0 0,-1 17-49 0 0,-1 9-420 0 0,0 12 656 0 0,2-17-4005 0 0,0 6-3539 0 0,0-27 2128 0 0,1-1 2636 0 0,1-2-138 0 0</inkml:trace>
  <inkml:trace contextRef="#ctx0" brushRef="#br0" timeOffset="21140.468">221 7 352 0 0,'0'0'1184'0'0,"0"0"-3"0"0,0 0 130 0 0,0 0 149 0 0,0 0 94 0 0,0 0 21 0 0,0 0-110 0 0,0 0-109 0 0,0 0-141 0 0,0 0-230 0 0,0 0-193 0 0,0 0-165 0 0,0 0-110 0 0,-10-2-41 0 0,-30-3-18 0 0,37 6-407 0 0,0-1 1 0 0,1 1 0 0 0,-1-1 0 0 0,1 1 0 0 0,-1 0 0 0 0,1 0 0 0 0,-1 0 0 0 0,1 0-1 0 0,0 0 1 0 0,-1 1 0 0 0,1-1 0 0 0,0 1 0 0 0,0-1 0 0 0,0 1 0 0 0,0 0 0 0 0,0 0-1 0 0,1 0 1 0 0,-1 0 0 0 0,1 0 0 0 0,-1 0 0 0 0,1 0 0 0 0,-1 1 0 0 0,1-1 0 0 0,0 0-1 0 0,0 1 1 0 0,0-1 0 0 0,1 1 0 0 0,-1-1 0 0 0,1 1 0 0 0,-1 1-52 0 0,-36 111 671 0 0,20-44-332 0 0,4 2 0 0 0,4 0 0 0 0,-2 73-339 0 0,-7 127 1143 0 0,9-122-608 0 0,8-98 832 0 0,55-32-508 0 0,93-6-96 0 0,-104-10-1919 0 0,-25 0-1869 0 0,6 0-7740 0 0,-16-2 1292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39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 23 0 0 0,'0'0'373'0'0,"0"0"677"0"0,0 0 348 0 0,0 0 49 0 0,0 0-75 0 0,0 0-144 0 0,0 0-168 0 0,0 0-154 0 0,0 0-131 0 0,-7-2-86 0 0,4 1-660 0 0,1 1 34 0 0,0-1 0 0 0,1 0 0 0 0,-1 1 0 0 0,0-1-1 0 0,0 1 1 0 0,1 0 0 0 0,-1 0 0 0 0,0-1 0 0 0,0 1 0 0 0,0 0 0 0 0,0 1 0 0 0,1-1-1 0 0,-1 0 1 0 0,0 0 0 0 0,0 1 0 0 0,0-1 0 0 0,1 1 0 0 0,-1 0 0 0 0,0-1 0 0 0,1 1-1 0 0,-1 0 1 0 0,1 0 0 0 0,-1 0 0 0 0,1 0 0 0 0,-1 0 0 0 0,1 0 0 0 0,-1 1 0 0 0,1-1-1 0 0,0 0 1 0 0,-1 2-63 0 0,-14 21 456 0 0,1 0 0 0 0,0 1 0 0 0,2 0 0 0 0,2 1 0 0 0,0 0 0 0 0,1 1 0 0 0,2 0 0 0 0,0 4-456 0 0,6-22 66 0 0,-8 25 420 0 0,1 1 0 0 0,2 0 1 0 0,2 1-1 0 0,-1 32-486 0 0,7-64 69 0 0,0-1 1 0 0,0 0-1 0 0,0 0 1 0 0,0 0-1 0 0,0 0 1 0 0,1 0-1 0 0,0 0 0 0 0,-1 0 1 0 0,1 0-1 0 0,0-1 1 0 0,0 1-1 0 0,1-1 1 0 0,-1 1-1 0 0,0-1 1 0 0,1 0-1 0 0,-1 0 1 0 0,1 0-1 0 0,0 0 0 0 0,0-1 1 0 0,0 1-1 0 0,0-1 1 0 0,0 1-1 0 0,0-1 1 0 0,0 0-1 0 0,0 0 1 0 0,1-1-1 0 0,-1 1 1 0 0,0 0-1 0 0,0-1 0 0 0,1 0 1 0 0,-1 0-1 0 0,0 0 1 0 0,1 0-1 0 0,-1-1 1 0 0,0 1-1 0 0,0-1 1 0 0,1 0-1 0 0,-1 0 1 0 0,0 0-1 0 0,0 0 0 0 0,0-1 1 0 0,0 1-1 0 0,0-1 1 0 0,0 1-1 0 0,-1-1 1 0 0,1 0-1 0 0,0 0 1 0 0,-1-1-1 0 0,0 1 1 0 0,1-1-70 0 0,24-16 236 0 0,-1-1 0 0 0,-1-2 1 0 0,-1 0-1 0 0,0-2 0 0 0,-2-1 0 0 0,-1 0 1 0 0,-1-2-1 0 0,-1 0 0 0 0,-2-1 1 0 0,14-29-237 0 0,-27 47 34 0 0,0 1 1 0 0,-1-1-1 0 0,0-1 1 0 0,0 1-1 0 0,-1 0 1 0 0,0-1-1 0 0,-1 1 0 0 0,0-1 1 0 0,-1 1-1 0 0,0-1 1 0 0,-1 0-1 0 0,0-2-34 0 0,0 9-73 0 0,0-1-1 0 0,0 1 0 0 0,0 0 1 0 0,-1 0-1 0 0,1-1 0 0 0,-1 1 1 0 0,0 0-1 0 0,-1 1 0 0 0,1-1 1 0 0,0 0-1 0 0,-1 1 0 0 0,0-1 1 0 0,0 1-1 0 0,0 0 0 0 0,0 0 0 0 0,-1 0 1 0 0,1 0-1 0 0,-1 0 0 0 0,1 1 1 0 0,-1 0-1 0 0,0 0 0 0 0,0 0 1 0 0,0 0-1 0 0,0 0 0 0 0,-1 1 1 0 0,1 0-1 0 0,0 0 0 0 0,-1 0 1 0 0,-2 0 73 0 0,0 0-344 0 0,0 1 1 0 0,0-1 0 0 0,0 2-1 0 0,0-1 1 0 0,1 0-1 0 0,-1 1 1 0 0,0 1 0 0 0,0-1-1 0 0,1 1 1 0 0,-1 0-1 0 0,1 1 1 0 0,-1-1 0 0 0,1 1-1 0 0,-3 2 344 0 0,-46 40-9717 0 0,40-26 2257 0 0</inkml:trace>
  <inkml:trace contextRef="#ctx0" brushRef="#br0" timeOffset="293.788">569 347 9234 0 0,'0'0'4324'0'0,"0"0"-2792"0"0,0 0-873 0 0,0 0 25 0 0,0 0 180 0 0,0 0 110 0 0,0 0-61 0 0,0 0-162 0 0,0 0-204 0 0,0 0-170 0 0,0 0-143 0 0,0 0-97 0 0,-14 20-53 0 0,-41 59-55 0 0,41-42-918 0 0,14-37 182 0 0,0 0-323 0 0,0 0-477 0 0,9 0-8972 0 0,-7 0 3748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3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46 0 0 0,'0'0'396'0'0,"0"0"827"0"0,0 0 379 0 0,0 0 79 0 0,0 0-63 0 0,0 0-178 0 0,0 0-193 0 0,0 0-172 0 0,0 0-175 0 0,0 0-129 0 0,0 0-103 0 0,-6-8-78 0 0,-17-21-53 0 0,23 28-499 0 0,-1 1-1 0 0,1-1 0 0 0,0 1 0 0 0,-1-1 1 0 0,1 1-1 0 0,-1-1 0 0 0,1 1 1 0 0,0-1-1 0 0,-1 1 0 0 0,1 0 1 0 0,-1-1-1 0 0,0 1 0 0 0,1 0 1 0 0,-1-1-1 0 0,1 1 0 0 0,-1 0 0 0 0,1 0 1 0 0,-1-1-1 0 0,0 1 0 0 0,1 0 1 0 0,-1 0-1 0 0,0 0 0 0 0,1 0 1 0 0,-1 0-1 0 0,0 0 0 0 0,1 0 0 0 0,-1 0 1 0 0,1 0-1 0 0,-1 0 0 0 0,0 0 1 0 0,1 1-1 0 0,-1-1 0 0 0,1 0 1 0 0,-1 0-1 0 0,0 1 0 0 0,1-1 0 0 0,-1 0 1 0 0,1 1-1 0 0,-1-1 0 0 0,1 0 1 0 0,-1 1-1 0 0,1-1 0 0 0,-1 1 1 0 0,1-1-1 0 0,-1 1 0 0 0,1-1 0 0 0,0 1 1 0 0,-1-1-1 0 0,1 1 0 0 0,0-1 1 0 0,0 1-1 0 0,-1-1 0 0 0,1 1 1 0 0,0 0-1 0 0,0-1 0 0 0,0 1-37 0 0,-3 3 242 0 0,-64 120 1445 0 0,55-93-1537 0 0,1-1 0 0 0,1 1 0 0 0,2 1 0 0 0,2-1 0 0 0,1 1 0 0 0,1 0 0 0 0,1 1-1 0 0,2 0-149 0 0,1-25 10 0 0,0 0 0 0 0,0 0 0 0 0,1-1-1 0 0,0 1 1 0 0,0 0 0 0 0,1-1-1 0 0,0 1 1 0 0,0-1 0 0 0,0 1-1 0 0,1-1 1 0 0,1 0 0 0 0,-1 0 0 0 0,1 0-1 0 0,0-1 1 0 0,0 1 0 0 0,1-1-1 0 0,0 0 1 0 0,0 0 0 0 0,1-1 0 0 0,-1 1-1 0 0,1-1 1 0 0,1-1 0 0 0,-1 1-1 0 0,0-1 1 0 0,8 4-10 0 0,82 12-1009 0 0,-54-23-6220 0 0,-30 0 2171 0 0,-6-1-854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1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23 0 0 0,'0'0'880'0'0,"0"0"705"0"0,0 0 154 0 0,0 0-118 0 0,0 0-172 0 0,0 0-144 0 0,0 0-109 0 0,-3-9 654 0 0,4 7 3497 0 0,147-9-3435 0 0,-37 12-1479 0 0,-109 0-425 0 0,0-1-1 0 0,0 1 0 0 0,0-1 0 0 0,1 1 1 0 0,-1 0-1 0 0,0 0 0 0 0,0 0 0 0 0,0 0 1 0 0,-1 0-1 0 0,1 0 0 0 0,0 1 0 0 0,0-1 0 0 0,-1 1 1 0 0,1-1-1 0 0,0 1 0 0 0,-1-1 0 0 0,0 1 1 0 0,1 0-1 0 0,-1 0 0 0 0,0 0 0 0 0,0 0 1 0 0,0 0-1 0 0,0 0 0 0 0,0 0 0 0 0,-1 0 0 0 0,1 0 1 0 0,0 0-1 0 0,-1 1 0 0 0,0-1 0 0 0,0 0 1 0 0,1 0-1 0 0,-1 0 0 0 0,0 1 0 0 0,-1-1 1 0 0,1 0-1 0 0,0 0 0 0 0,-1 1 0 0 0,0-1-7 0 0,-34 79 503 0 0,-174 152 571 0 0,206-230-1052 0 0,0 0 1 0 0,0 0-1 0 0,0 0 1 0 0,0 1-1 0 0,1-1 1 0 0,-1 1 0 0 0,1 0-1 0 0,0 0 1 0 0,0-1-1 0 0,1 1 1 0 0,-1 1 0 0 0,1-1-1 0 0,0 0 1 0 0,0 0-1 0 0,0 0 1 0 0,0 1 0 0 0,1-1-1 0 0,0 0 1 0 0,0 1-1 0 0,0-1 1 0 0,0 0 0 0 0,1 1-1 0 0,0-1 1 0 0,0 0-1 0 0,0 0 1 0 0,0 1 0 0 0,0-1-1 0 0,1 0 1 0 0,0 0-1 0 0,0-1 1 0 0,0 1 0 0 0,0 0-1 0 0,1-1 1 0 0,2 4-23 0 0,16 11 151 0 0,27 4 206 0 0,58-33-885 0 0,-79 5-235 0 0,25-6-2422 0 0,-18 1-4484 0 0,-22 7 2709 0 0,-3 3-380 0 0</inkml:trace>
  <inkml:trace contextRef="#ctx0" brushRef="#br0" timeOffset="1219.969">844 71 1168 0 0,'0'0'2046'0'0,"0"0"-972"0"0,0 0-525 0 0,0 0-188 0 0,0 0 98 0 0,0 0 255 0 0,0 0 222 0 0,0 0 72 0 0,0 0-45 0 0,0 0-152 0 0,0 0-180 0 0,0 0-130 0 0,0 0-117 0 0,-18 32-77 0 0,-59 99-32 0 0,27-62 185 0 0,-136 107-663 0 0,151-156-2386 0 0,11-14-6854 0 0,18-6 9031 0 0</inkml:trace>
  <inkml:trace contextRef="#ctx0" brushRef="#br0" timeOffset="1506.1">478 266 0 0 0,'0'0'208'0'0,"0"0"746"0"0,0 0 225 0 0,0 0 17 0 0,0 0-33 0 0,0 0-34 0 0,0 0-33 0 0,9 13-53 0 0,28 40-20 0 0,-32-47-625 0 0,1 0-1 0 0,-1-1 1 0 0,1 1-1 0 0,0-1 0 0 0,0 0 1 0 0,1-1-1 0 0,-1 0 1 0 0,1 0-1 0 0,0 0 0 0 0,0-1 1 0 0,0 0-1 0 0,1 0 1 0 0,-1 0-1 0 0,1-1 1 0 0,6 1-398 0 0,5 2 489 0 0,92 31 945 0 0,-81-3-3319 0 0,-60-25-6174 0 0,11-8 1383 0 0,15 0 6420 0 0</inkml:trace>
  <inkml:trace contextRef="#ctx0" brushRef="#br0" timeOffset="1837.415">609 27 0 0 0,'0'0'1116'0'0,"0"0"449"0"0,0 0 280 0 0,0 0-28 0 0,0 0-178 0 0,0 0-179 0 0,0 0-176 0 0,0 0-131 0 0,0 0-119 0 0,0 0-104 0 0,5 25-102 0 0,16 79-113 0 0,-11-47-70 0 0,-3 0 1 0 0,-2 1-1 0 0,-2-1 1 0 0,-5 40-646 0 0,0-8 37 0 0,6-50-623 0 0,9-19-5441 0 0,-9-19-1055 0 0,-1 2 2772 0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9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1136 0 0,'0'0'955'0'0,"0"0"-380"0"0,0 0 92 0 0,0 0 461 0 0,0 0 379 0 0,0 0 112 0 0,0 0-79 0 0,0 0-185 0 0,0 0-199 0 0,0 0-215 0 0,-2 33-230 0 0,-5 107-205 0 0,-7 66 498 0 0,-8-122-1744 0 0,19-77 121 0 0,-3 3-1925 0 0,-2-8-4220 0 0,8-2 3965 0 0,0 0 1465 0 0</inkml:trace>
  <inkml:trace contextRef="#ctx0" brushRef="#br0" timeOffset="337.043">291 166 0 0 0,'0'0'850'0'0,"0"0"406"0"0,0 0 323 0 0,0 0 205 0 0,0 0 66 0 0,0 0-92 0 0,-31 14-171 0 0,-100 44-207 0 0,41-8 2814 0 0,89-47-4134 0 0,0-1 0 0 0,0 1 1 0 0,-1-1-1 0 0,2 1 0 0 0,-1-1 0 0 0,0 1 0 0 0,0 0 1 0 0,1-1-1 0 0,0 1 0 0 0,-1 0 0 0 0,1-1 0 0 0,0 1 0 0 0,1 0 1 0 0,-1 0-1 0 0,0-1 0 0 0,1 1 0 0 0,-1 0 0 0 0,1-1 0 0 0,0 1 1 0 0,0-1-1 0 0,0 1 0 0 0,0-1 0 0 0,0 1 0 0 0,1-1 0 0 0,-1 1 1 0 0,1-1-1 0 0,-1 0 0 0 0,1 0 0 0 0,0 0 0 0 0,0 0 1 0 0,0 0-1 0 0,0-1 0 0 0,1 2-60 0 0,53 70 793 0 0,-55-71-829 0 0,0 0-1 0 0,1 0 1 0 0,-1-1-1 0 0,1 1 1 0 0,-1-1 0 0 0,1 0-1 0 0,0 1 1 0 0,-1-1-1 0 0,1 0 1 0 0,0 0-1 0 0,0 0 1 0 0,0 0-1 0 0,0 0 1 0 0,0 0-1 0 0,0-1 1 0 0,0 1-1 0 0,0-1 1 0 0,0 1-1 0 0,0-1 1 0 0,1 0-1 0 0,-1 0 1 0 0,0 0-1 0 0,0 0 1 0 0,0 0-1 0 0,0 0 1 0 0,0-1-1 0 0,0 1 1 0 0,1-1-1 0 0,-1 1 1 0 0,0-1 0 0 0,0 0 36 0 0,69-37-7533 0 0,-45 22 2808 0 0,10-2-560 0 0,-24 10 4941 0 0</inkml:trace>
  <inkml:trace contextRef="#ctx0" brushRef="#br0" timeOffset="869.96">465 317 0 0 0,'0'0'976'0'0,"0"0"829"0"0,0 0 28 0 0,0 0-231 0 0,0 0-170 0 0,0 0-141 0 0,0 0-88 0 0,0 0-56 0 0,0 0-117 0 0,0 0-94 0 0,0 0-113 0 0,0 0-123 0 0,-4 0-103 0 0,0 0-458 0 0,0 0-1 0 0,0 0 1 0 0,0 0 0 0 0,1 0-1 0 0,-1 1 1 0 0,0 0-1 0 0,0 0 1 0 0,1 0-1 0 0,-1 0 1 0 0,1 0-1 0 0,-1 1 1 0 0,1-1 0 0 0,-1 1-1 0 0,1 0 1 0 0,0 0-1 0 0,0 0 1 0 0,0 1-1 0 0,0-1 1 0 0,0 1 0 0 0,-1 2-139 0 0,2-4 3 0 0,0 1 0 0 0,0 0 1 0 0,0 0-1 0 0,1 1 0 0 0,-1-1 1 0 0,0 0-1 0 0,1 1 1 0 0,0-1-1 0 0,0 0 0 0 0,0 1 1 0 0,0 0-1 0 0,0-1 0 0 0,0 1 1 0 0,0-1-1 0 0,1 1 1 0 0,-1 0-1 0 0,1 0 0 0 0,0-1 1 0 0,0 1-1 0 0,0 0 0 0 0,0 0 1 0 0,1-1-1 0 0,-1 1 0 0 0,1 0 1 0 0,-1-1-1 0 0,1 1 1 0 0,0 0-1 0 0,0-1 0 0 0,0 1 1 0 0,1-1-1 0 0,-1 0 0 0 0,0 1 1 0 0,1-1-1 0 0,0 0 1 0 0,-1 0-1 0 0,1 0 0 0 0,0 0 1 0 0,0 0-1 0 0,0 0 0 0 0,0 0 1 0 0,1-1-1 0 0,-1 1 1 0 0,0-1-1 0 0,1 0 0 0 0,-1 1 1 0 0,1-1-1 0 0,-1 0 0 0 0,1 0 1 0 0,-1-1-1 0 0,1 1 1 0 0,0-1-4 0 0,13 2 256 0 0,-1-2 0 0 0,1 0 0 0 0,-1-1 0 0 0,1-1 0 0 0,-1 0 1 0 0,0-1-1 0 0,0-1 0 0 0,0 0 0 0 0,0-1 0 0 0,-1-1 1 0 0,1 0-257 0 0,41 1 408 0 0,-54 7-409 0 0,0 0 1 0 0,0-1 0 0 0,0 1-1 0 0,0 0 1 0 0,0 0 0 0 0,0 0-1 0 0,-1 0 1 0 0,1 1 0 0 0,0-1 0 0 0,-1 0-1 0 0,0 1 1 0 0,0-1 0 0 0,0 1-1 0 0,0-1 1 0 0,0 1 0 0 0,0 0-1 0 0,-1-1 1 0 0,1 1 0 0 0,-1 0 0 0 0,1 0-1 0 0,-1-1 1 0 0,0 3 0 0 0,3 12 4 0 0,-1 1-1 0 0,0-1 1 0 0,-1 0 0 0 0,-1 1-1 0 0,-1-1 1 0 0,0 1 0 0 0,-1-1-1 0 0,-1 0 1 0 0,-1 0 0 0 0,0 0 0 0 0,-1 0-1 0 0,-1 0 1 0 0,-4 5-4 0 0,7-16 8 0 0,-1 0-1 0 0,1 0 1 0 0,-2 0-1 0 0,1 0 1 0 0,0-1-1 0 0,-1 0 1 0 0,0 0 0 0 0,0 0-1 0 0,-1-1 1 0 0,1 0-1 0 0,-1 0 1 0 0,0 0-1 0 0,0-1 1 0 0,-1 1 0 0 0,1-1-1 0 0,0-1 1 0 0,-1 1-1 0 0,0-1 1 0 0,0-1-1 0 0,1 1 1 0 0,-1-1 0 0 0,0 0-1 0 0,0-1 1 0 0,0 1-1 0 0,-1-1-7 0 0,6-2 13 0 0,0 1 0 0 0,1-1 1 0 0,-1 0-1 0 0,0 0 0 0 0,0 1 0 0 0,1-1 0 0 0,-1 0 0 0 0,1 0 0 0 0,-1 0 0 0 0,1-1 0 0 0,0 1 0 0 0,0 0 0 0 0,0 0 0 0 0,0-1 0 0 0,0 1 0 0 0,1-1 1 0 0,-1 1-1 0 0,1-1 0 0 0,-1 1 0 0 0,1-1 0 0 0,0 1 0 0 0,0-1 0 0 0,0 1 0 0 0,0-1 0 0 0,1 1 0 0 0,-1 0 0 0 0,1-1 0 0 0,0 0-13 0 0,-1-3-3 0 0,2-10-182 0 0,1 0-1 0 0,0 0 0 0 0,2 0 1 0 0,0 0-1 0 0,0 1 1 0 0,2 0-1 0 0,0 0 1 0 0,0 1-1 0 0,2 0 1 0 0,-1 0-1 0 0,2 0 1 0 0,0 1-1 0 0,0 1 1 0 0,2 0-1 0 0,-1 0 1 0 0,1 1-1 0 0,3-1 186 0 0,-3 2-2437 0 0,2-2-5938 0 0,-8 8 203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6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86 302 0 0 0,'0'0'329'0'0,"0"0"664"0"0,0 0 235 0 0,0 0 28 0 0,0 0-69 0 0,0 0-163 0 0,0 0-153 0 0,0 0-141 0 0,-10 12-93 0 0,-34 39-29 0 0,40-46-405 0 0,1 0-1 0 0,-1 0 1 0 0,1 0 0 0 0,1 0-1 0 0,-1 0 1 0 0,1 1-1 0 0,0-1 1 0 0,0 1-1 0 0,0-1 1 0 0,1 1 0 0 0,0 0-1 0 0,0 0 1 0 0,0 0-1 0 0,1-1 1 0 0,0 1-1 0 0,0 0 1 0 0,0 0 0 0 0,2 4-203 0 0,-1 13 466 0 0,-1-16-332 0 0,1 0 0 0 0,0 0 0 0 0,0 0 0 0 0,0 0 0 0 0,1 0 0 0 0,1 0 0 0 0,-1-1 0 0 0,1 1 0 0 0,0-1 0 0 0,0 1 0 0 0,1-1 0 0 0,0 0 0 0 0,0-1 0 0 0,0 1 0 0 0,1-1 0 0 0,-1 1 0 0 0,2-1-134 0 0,-4-4 135 0 0,0 1 0 0 0,1-1 0 0 0,-1 0 0 0 0,1 0 1 0 0,-1 0-1 0 0,1 0 0 0 0,-1 0 0 0 0,1 0 0 0 0,0-1 0 0 0,-1 1 0 0 0,1-1 0 0 0,0 0 0 0 0,0 0 1 0 0,-1 0-1 0 0,1 0 0 0 0,0 0 0 0 0,0-1 0 0 0,-1 1 0 0 0,1-1 0 0 0,0 0 0 0 0,-1 0 0 0 0,1 0 1 0 0,-1 0-1 0 0,1 0 0 0 0,-1 0 0 0 0,1-1 0 0 0,-1 1 0 0 0,0-1 0 0 0,0 0 0 0 0,0 1 1 0 0,0-1-1 0 0,1-1-135 0 0,59-70 1067 0 0,-60 70-1037 0 0,4-6-2 0 0,0-1 1 0 0,0-1-1 0 0,-1 1 0 0 0,0-1 1 0 0,-1 0-1 0 0,0 0 0 0 0,-1 0 0 0 0,0-1 1 0 0,-1 1-1 0 0,0-1 0 0 0,-1 0 1 0 0,0 1-1 0 0,-1-1 0 0 0,0-9-28 0 0,-1 17-102 0 0,0 0 0 0 0,0 0 0 0 0,0 0-1 0 0,-1 0 1 0 0,1-1 0 0 0,-1 2 0 0 0,0-1-1 0 0,0 0 1 0 0,0 0 0 0 0,-1 1 0 0 0,1-1 0 0 0,-1 1-1 0 0,0 0 1 0 0,0-1 0 0 0,0 2 0 0 0,-1-1 0 0 0,1 0-1 0 0,-4-2 103 0 0,4 3-270 0 0,0 0-1 0 0,0 1 1 0 0,0-1 0 0 0,0 1-1 0 0,0 0 1 0 0,-1-1-1 0 0,1 1 1 0 0,0 1-1 0 0,-1-1 1 0 0,1 0-1 0 0,-1 1 1 0 0,1 0-1 0 0,-1 0 1 0 0,1 0-1 0 0,-1 0 1 0 0,1 0 0 0 0,-1 1-1 0 0,1 0 1 0 0,0-1-1 0 0,-1 1 1 0 0,1 0-1 0 0,0 1 1 0 0,-2 0 270 0 0,-32 22-7683 0 0,25-13 2355 0 0</inkml:trace>
  <inkml:trace contextRef="#ctx0" brushRef="#br0" timeOffset="296.875">433 471 10578 0 0,'0'0'1473'0'0,"0"0"-553"0"0,0 0-272 0 0,0 0 44 0 0,0 0 94 0 0,0 0-13 0 0,0 0-115 0 0,0 0-162 0 0,0 0-156 0 0,0 0-108 0 0,0 0-96 0 0,0 0-84 0 0,-4 12-39 0 0,-12 36-33 0 0,11-22-2348 0 0,13-23-9820 0 0,-4-3 8967 0 0</inkml:trace>
  <inkml:trace contextRef="#ctx0" brushRef="#br0" timeOffset="613.424">609 210 2649 0 0,'0'0'921'0'0,"0"0"-75"0"0,0 0 62 0 0,0 0 133 0 0,0 0 69 0 0,0 0-21 0 0,0 0-52 0 0,0 0-137 0 0,0 0-169 0 0,0 0-170 0 0,0 0-175 0 0,0 0-108 0 0,0 0-62 0 0,-10 24-41 0 0,-30 77 13 0 0,38-100-158 0 0,1 1-1 0 0,0-1 1 0 0,0 1 0 0 0,0 0-1 0 0,0-1 1 0 0,0 1 0 0 0,0 0-1 0 0,0 0 1 0 0,0 0 0 0 0,1 0-1 0 0,-1 0 1 0 0,1 0 0 0 0,0 0-1 0 0,-1 0 1 0 0,1 0 0 0 0,0 0-1 0 0,0 0 1 0 0,0 0 0 0 0,0 0-1 0 0,1 0 1 0 0,-1 0 0 0 0,1 0-1 0 0,-1 0 1 0 0,1 0 0 0 0,-1 0-1 0 0,1 0 1 0 0,0 0 0 0 0,0 0-30 0 0,5 6 195 0 0,-1-3-65 0 0,1 0 0 0 0,1 0 0 0 0,-1 0 0 0 0,1-1 1 0 0,-1 0-1 0 0,1 0 0 0 0,0 0 0 0 0,1-1 0 0 0,-1 0 1 0 0,1-1-1 0 0,-1 0 0 0 0,1 0 0 0 0,0 0 1 0 0,-1-1-1 0 0,1 0 0 0 0,0-1 0 0 0,0 0 0 0 0,0 0 1 0 0,5-1-131 0 0,10-1-265 0 0,-12 1-2885 0 0,-1 1-5986 0 0,-8 0 5151 0 0</inkml:trace>
  <inkml:trace contextRef="#ctx0" brushRef="#br0" timeOffset="886.961">817 291 880 0 0,'0'0'2911'0'0,"0"0"-1337"0"0,0 0-363 0 0,0 0 204 0 0,0 0 191 0 0,0 0-9 0 0,0 0-142 0 0,0 0-232 0 0,0 0-245 0 0,0 0-195 0 0,0 0-134 0 0,0 0-133 0 0,-10 22-90 0 0,-47 111 188 0 0,47-96-899 0 0,2 0-1 0 0,1 1 0 0 0,2 0 0 0 0,2 0 0 0 0,1 1 0 0 0,3 16 286 0 0,2-42-3630 0 0,5-3-5342 0 0,-6-10 5451 0 0</inkml:trace>
  <inkml:trace contextRef="#ctx0" brushRef="#br0" timeOffset="1747.258">1058 125 176 0 0,'0'0'1947'0'0,"0"0"-312"0"0,0 0-76 0 0,0 0 49 0 0,0 0 1 0 0,0 0-153 0 0,0 0-254 0 0,0 0-305 0 0,0 0-313 0 0,0 0-208 0 0,0 0-101 0 0,0 0 1 0 0,0 0 68 0 0,1 7 78 0 0,13 49 1027 0 0,39 99 1017 0 0,-48-38-2024 0 0,-8-109-465 0 0,0 1 1 0 0,0-2-1 0 0,-1 1 1 0 0,-1 0-1 0 0,1-1 1 0 0,-1 0-1 0 0,0 0 1 0 0,-1 0-1 0 0,1-1 1 0 0,-1 1-1 0 0,-1-1 1 0 0,1-1-1 0 0,-1 1 1 0 0,-6 2 22 0 0,-44 30-1589 0 0,36-30-2173 0 0,0-5-4687 0 0,17-3 3841 0 0</inkml:trace>
  <inkml:trace contextRef="#ctx0" brushRef="#br0" timeOffset="2168.956">1180 125 5473 0 0,'0'0'1782'0'0,"0"0"6"0"0,0 0 62 0 0,0 0-54 0 0,0 0-261 0 0,0 0-333 0 0,0 0-295 0 0,0 0-231 0 0,0 0-164 0 0,0 0-105 0 0,0 0-39 0 0,0 0-21 0 0,0 0-14 0 0,10-1-28 0 0,81-5 498 0 0,-89 8-800 0 0,0 0 0 0 0,-1 0-1 0 0,1 1 1 0 0,-1-1-1 0 0,0 1 1 0 0,0-1 0 0 0,0 1-1 0 0,0-1 1 0 0,0 1-1 0 0,0 0 1 0 0,-1-1 0 0 0,1 1-1 0 0,-1 0 1 0 0,0-1-1 0 0,0 1 1 0 0,0 0 0 0 0,0 0-1 0 0,0-1 1 0 0,0 1-1 0 0,-1 0 1 0 0,0 2-3 0 0,-36 102 907 0 0,38-104-880 0 0,-1-1 0 0 0,1 1-1 0 0,0-1 1 0 0,0 0 0 0 0,0 1 0 0 0,0-1 0 0 0,1 0 0 0 0,-1 0-1 0 0,0 0 1 0 0,1 0 0 0 0,0 0 0 0 0,-1 0 0 0 0,1 0 0 0 0,0 0-1 0 0,0-1 1 0 0,0 1 0 0 0,0-1 0 0 0,0 1 0 0 0,0-1 0 0 0,1 0-1 0 0,-1 0 1 0 0,0 0 0 0 0,1 0 0 0 0,-1 0 0 0 0,1-1 0 0 0,-1 1-1 0 0,1-1 1 0 0,-1 1 0 0 0,1-1 0 0 0,-1 0 0 0 0,1 0 0 0 0,-1 0 0 0 0,1 0-1 0 0,0-1-26 0 0,18 2-3544 0 0,-2-1-4037 0 0,-14 0 4223 0 0,1 0-4117 0 0</inkml:trace>
  <inkml:trace contextRef="#ctx0" brushRef="#br0" timeOffset="3086.484">1333 33 0 0 0,'0'0'441'0'0,"0"0"533"0"0,0 0 322 0 0,0 0 98 0 0,0 0-28 0 0,0 0-61 0 0,0 0-53 0 0,0 0-39 0 0,0 0-52 0 0,0 0-54 0 0,0 0-68 0 0,0 0-43 0 0,18-3-33 0 0,116-23 1838 0 0,-132 26-2750 0 0,0-1 0 0 0,0 0 0 0 0,0 1 0 0 0,0 0 1 0 0,0-1-1 0 0,0 1 0 0 0,0 0 0 0 0,0 0 0 0 0,0 0 0 0 0,0 0 0 0 0,0 0 1 0 0,0 1-1 0 0,0-1 0 0 0,-1 1 0 0 0,1-1 0 0 0,0 1 0 0 0,0-1 1 0 0,0 1-1 0 0,0 0 0 0 0,-1 0 0 0 0,1 0 0 0 0,0 0 0 0 0,-1 0 1 0 0,1 1-1 0 0,-1-1 0 0 0,1 0 0 0 0,-1 1 0 0 0,1-1 0 0 0,-1 1 1 0 0,0 0-1 0 0,0-1 0 0 0,0 1 0 0 0,0 0 0 0 0,0-1 0 0 0,0 1 1 0 0,-1 0-1 0 0,1 0 0 0 0,0 0 0 0 0,-1 0 0 0 0,0 0 0 0 0,1 0 1 0 0,-1 0-1 0 0,0 0 0 0 0,0 2-51 0 0,29 337 1706 0 0,-28-271-1540 0 0,-4-1 1 0 0,-2 0 0 0 0,-3 0-1 0 0,-15 55-166 0 0,23-125 35 0 0,-1 1 0 0 0,1-1 0 0 0,0 0 0 0 0,-1 1 0 0 0,1-1 1 0 0,0 1-1 0 0,-1-1 0 0 0,1 0 0 0 0,-1 1 0 0 0,1-1 0 0 0,-1 1 0 0 0,1-1 0 0 0,-1 1 0 0 0,0-1 0 0 0,1 1 0 0 0,-1 0 0 0 0,1-1 0 0 0,-1 1 0 0 0,0 0 0 0 0,1-1 0 0 0,-1 1 0 0 0,0 0 0 0 0,1 0 0 0 0,-1 0 0 0 0,0 0 0 0 0,0 0 0 0 0,1 0 0 0 0,-1 0 0 0 0,0 0 0 0 0,0 0 0 0 0,1 0 0 0 0,-1 0 0 0 0,0 0 0 0 0,1 0 0 0 0,-1 0 0 0 0,0 1 0 0 0,1-1 0 0 0,-1 0 0 0 0,0 0 0 0 0,1 1 1 0 0,-1-1-1 0 0,0 1 0 0 0,1-1 0 0 0,-1 0 0 0 0,1 1 0 0 0,-1-1 0 0 0,1 1 0 0 0,-1 0 0 0 0,1-1 0 0 0,-1 1 0 0 0,1-1 0 0 0,0 1 0 0 0,-1 0 0 0 0,1-1 0 0 0,0 1 0 0 0,-1 0 0 0 0,1-1 0 0 0,0 1 0 0 0,0 0 0 0 0,0-1 0 0 0,-1 1 0 0 0,1 0 0 0 0,0 0 0 0 0,0-1 0 0 0,0 1 0 0 0,0 0 0 0 0,1 0 0 0 0,-1 0-35 0 0,-1-1-24 0 0,-6-7 19 0 0,-1 0-1 0 0,0 1 0 0 0,0 0 0 0 0,-1 1 1 0 0,0 0-1 0 0,0 0 0 0 0,0 1 1 0 0,-1 0-1 0 0,1 1 0 0 0,-1 0 1 0 0,0 0-1 0 0,0 1 0 0 0,0 1 1 0 0,0-1-1 0 0,-2 1 6 0 0,-90 16-823 0 0,36 14-1127 0 0,46-17-1930 0 0,1 2-4557 0 0,15-10-677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0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 5985 0 0,'0'0'1321'0'0,"0"0"-9"0"0,0 0-40 0 0,0 0 0 0 0,0 0-31 0 0,0 0-121 0 0,0 0-104 0 0,214 41-152 0 0,-168-41-96 0 0,4-4-111 0 0,5 1-193 0 0,6-8-128 0 0,3 3-160 0 0,2-3-264 0 0,1 0-488 0 0,3 0-1185 0 0,-21 4-2416 0 0,-14-1-7025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2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4 612 0 0 0,'0'0'795'0'0,"0"0"641"0"0,0 0 250 0 0,0 0 41 0 0,0 0-3 0 0,0 0-85 0 0,0 0-124 0 0,0 0-188 0 0,0 0-228 0 0,0 0-187 0 0,-3-19 3117 0 0,41-55-1306 0 0,-13 36-2486 0 0,2 2-1 0 0,1 0 1 0 0,1 2-1 0 0,16-13-236 0 0,-45 46-9 0 0,0 1 0 0 0,1-1 0 0 0,-1 0 0 0 0,0 0 0 0 0,1 0 0 0 0,-1 0 0 0 0,1 0 1 0 0,-1 0-1 0 0,1 0 0 0 0,-1 1 0 0 0,1-1 0 0 0,0 0 0 0 0,0 0 0 0 0,-1 1 0 0 0,1-1 0 0 0,0 1 0 0 0,0-1 0 0 0,0 0 0 0 0,-1 1 0 0 0,1 0 0 0 0,0-1 1 0 0,0 1-1 0 0,0-1 0 0 0,0 1 0 0 0,0 0 0 0 0,0 0 0 0 0,0 0 0 0 0,0-1 0 0 0,0 1 0 0 0,0 0 0 0 0,0 0 0 0 0,0 0 0 0 0,0 0 0 0 0,0 1 0 0 0,0-1 1 0 0,0 0-1 0 0,0 0 0 0 0,0 1 0 0 0,0-1 0 0 0,0 0 0 0 0,0 1 0 0 0,-1-1 0 0 0,1 1 0 0 0,0-1 0 0 0,0 1 0 0 0,0 0 0 0 0,0-1 0 0 0,-1 1 0 0 0,1 0 10 0 0,2 124 144 0 0,-3-124-136 0 0,0 0 1 0 0,0 0-1 0 0,0 1 1 0 0,1-1-1 0 0,-1 0 1 0 0,0 0-1 0 0,1 0 0 0 0,-1 1 1 0 0,1-1-1 0 0,-1 0 1 0 0,1 0-1 0 0,0 0 1 0 0,-1 0-1 0 0,1 0 0 0 0,0 0 1 0 0,0 0-1 0 0,0 0 1 0 0,0 0-1 0 0,-1 0 1 0 0,1-1-1 0 0,0 1 0 0 0,1 0 1 0 0,-1-1-1 0 0,0 1 1 0 0,0-1-1 0 0,0 1 1 0 0,0-1-1 0 0,0 1 1 0 0,1-1-1 0 0,-1 0 0 0 0,0 1 1 0 0,0-1-1 0 0,1 0 1 0 0,-1 0-1 0 0,0 0 1 0 0,0 0-1 0 0,1 0 0 0 0,-1 0 1 0 0,0-1-1 0 0,0 1 1 0 0,1 0-1 0 0,-1-1 1 0 0,0 1-1 0 0,0 0 1 0 0,0-1-1 0 0,0 0 0 0 0,1 1-9 0 0,59-32 406 0 0,-56 29-447 0 0,155-89-174 0 0,-158 93 206 0 0,0-1-1 0 0,-1 1 0 0 0,1 0 0 0 0,-1 0 0 0 0,1-1 1 0 0,0 1-1 0 0,-1 0 0 0 0,0 0 0 0 0,1 1 0 0 0,-1-1 1 0 0,0 0-1 0 0,1 0 0 0 0,-1 1 0 0 0,0-1 0 0 0,0 1 1 0 0,0-1-1 0 0,0 1 0 0 0,0-1 0 0 0,-1 1 0 0 0,1 0 1 0 0,0-1-1 0 0,-1 1 0 0 0,1 0 0 0 0,-1 0 0 0 0,1-1 1 0 0,-1 1-1 0 0,0 0 0 0 0,0 0 0 0 0,0 0 0 0 0,0-1 1 0 0,0 1-1 0 0,0 0 0 0 0,-1 0 0 0 0,1-1 0 0 0,-1 1 1 0 0,1 1 9 0 0,0 2 16 0 0,29 72 10 0 0,-26-74 591 0 0,0 0-5161 0 0,4-2-7055 0 0,-7-1 5576 0 0</inkml:trace>
  <inkml:trace contextRef="#ctx0" brushRef="#br0" timeOffset="423.033">728 1 2753 0 0,'0'0'2808'0'0,"0"0"-803"0"0,0 0-357 0 0,0 0-104 0 0,0 0 3 0 0,0 0-129 0 0,0 0-219 0 0,0 0-207 0 0,0 0-200 0 0,0 0-198 0 0,0 0-174 0 0,0 0-88 0 0,24 0 1264 0 0,122 15 413 0 0,-144-13-2000 0 0,0 1 0 0 0,0-1 0 0 0,-1 0 0 0 0,1 1 1 0 0,-1-1-1 0 0,0 1 0 0 0,0 0 0 0 0,0 0 0 0 0,0-1 1 0 0,0 1-1 0 0,0 0 0 0 0,-1 0 0 0 0,1 0 0 0 0,-1 0 1 0 0,0-1-1 0 0,0 1 0 0 0,0 0 0 0 0,0 0 0 0 0,-1 0 0 0 0,1 0 1 0 0,-1 0-1 0 0,1-1 0 0 0,-1 1 0 0 0,0 0 0 0 0,0 0 1 0 0,-1-1-1 0 0,1 1 0 0 0,-2 1-9 0 0,-25 42 261 0 0,24-42-234 0 0,1 0 0 0 0,-1 1 0 0 0,1 0 0 0 0,0-1 0 0 0,1 1-1 0 0,-1 0 1 0 0,1 1 0 0 0,0-1 0 0 0,0 0 0 0 0,0 1 0 0 0,1-1 0 0 0,0 1 0 0 0,0-1 0 0 0,0 4-28 0 0,1-7 9 0 0,0 1-1 0 0,0-1 1 0 0,1 0-1 0 0,-1 0 1 0 0,1 0-1 0 0,-1 1 1 0 0,1-1-1 0 0,0 0 0 0 0,0 0 1 0 0,0 0-1 0 0,0 0 1 0 0,0 0-1 0 0,1 0 1 0 0,-1-1-1 0 0,0 1 0 0 0,1 0 1 0 0,-1-1-1 0 0,1 1 1 0 0,0-1-1 0 0,0 1 1 0 0,-1-1-1 0 0,1 0 1 0 0,0 0-1 0 0,0 1 0 0 0,0-1 1 0 0,0-1-1 0 0,0 1 1 0 0,0 0-1 0 0,1-1 1 0 0,-1 1-1 0 0,0-1 0 0 0,0 1 1 0 0,1-1-8 0 0,74 10-170 0 0,-43-11-2688 0 0,-4 1-4264 0 0,-22 0-3557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02.6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56 0 0 0,'165'21'39'0'0,"-29"-17"888"0"0,607-63 2172 0 0,31 37-1267 0 0,293 45 550 0 0,-357 10-1207 0 0,255 3-515 0 0,-735-35-467 0 0,689-16 430 0 0,-255-18-199 0 0,-263 58-325 0 0,114-14 427 0 0,596-7 439 0 0,-412-5-650 0 0,171 6 77 0 0,-516 6-361 0 0,-81 15 51 0 0,434 55 22 0 0,-337-67 88 0 0,-37-20-33 0 0,-106 2-92 0 0,159 0 185 0 0,-322 0-104 0 0,-64 4-128 0 0,0 0-2 0 0,0 0 5 0 0,0 0 2 0 0,0 0 3 0 0,0 0-7 0 0,0 0 1 0 0,0 0 2 0 0,0 0-2 0 0,0 0-12 0 0,0 0 1 0 0,0 0 10 0 0,0 0 3 0 0,0 0 0 0 0,0 0 3 0 0,0 0 5 0 0,0 0-16 0 0,0 0 5 0 0,0 0-5 0 0,0 0-22 0 0,0 0 24 0 0,0 0-4 0 0,0 0 7 0 0,0 0 22 0 0,0 0-21 0 0,0 0-6 0 0,0 0 0 0 0,0 0 2 0 0,0 0 4 0 0,0 0-4 0 0,0 0-21 0 0,0 0 18 0 0,0 0-7 0 0,0 0-7 0 0,0 0 18 0 0,0 0-21 0 0,0 0-6 0 0,0 0-1 0 0,0 0-7 0 0,0 0-5 0 0,0 0 5 0 0,0 0 5 0 0,0 0 0 0 0,0 0 11 0 0,0 0-10 0 0,0 0-1 0 0,0 0-5 0 0,37 0 103 0 0,182-14 15 0 0,0-5-76 0 0,-68 8 18 0 0,135-14 17 0 0,90 2-68 0 0,91 1 162 0 0,170 21 136 0 0,-166 13 134 0 0,-168 18-350 0 0,239-16 366 0 0,-356-22-258 0 0,36 5-112 0 0,-87 10-34 0 0,183-3 136 0 0,-43 7 73 0 0,219-7 581 0 0,-327-12-617 0 0,137-2 156 0 0,-40 2-92 0 0,424 4 2284 0 0,-596 26-5285 0 0,-62-9-740 0 0,-2 0-3339 0 0,-15-6-2041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05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1 107 0 0 0,'115'-34'0'0'0,"79"-4"1201"0"0,-152 33-926 0 0,89-5 611 0 0,0 5 0 0 0,117 13-886 0 0,-159-4 295 0 0,542 6 1200 0 0,447 27-601 0 0,-858-36-767 0 0,208-2 840 0 0,38-21-967 0 0,443-19 677 0 0,-22 30-389 0 0,-499 22-161 0 0,871-7 616 0 0,-800 21-610 0 0,136-9 475 0 0,-34-5-153 0 0,49 15-72 0 0,12-5 538 0 0,-581-22-1100 0 0,52 3-1382 0 0,-38 15-5166 0 0,-46-12 3833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2993 0 0,'0'0'2129'0'0,"0"0"-471"0"0,0 0-203 0 0,0 0 95 0 0,0 0 109 0 0,0 0-39 0 0,0 0-193 0 0,0 0-272 0 0,0 0-277 0 0,0 0-272 0 0,0 0-192 0 0,0 0-86 0 0,0 0-13 0 0,6 1 61 0 0,19 2 148 0 0,0-1 1 0 0,0-1-1 0 0,1-1 1 0 0,-1-1 0 0 0,0-1-1 0 0,24-6-524 0 0,19 0 113 0 0,56-18-1249 0 0,-103 19-64 0 0,-5 1-2146 0 0,-4 5-3849 0 0,-11 1 3426 0 0,-1 0 448 0 0,0 0 1465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6033 0 0,'0'0'2737'0'0,"0"0"-1393"0"0,0 0-372 0 0,0 0 161 0 0,0 0 163 0 0,0 0 5 0 0,0 0-142 0 0,0 0-193 0 0,0 0-147 0 0,0 0-124 0 0,0 0-118 0 0,0 0-82 0 0,0 0-72 0 0,28 3-50 0 0,89 9-49 0 0,-93-9-404 0 0,0-2 0 0 0,0 0 0 0 0,0-1 0 0 0,0-2 0 0 0,-1 0 0 0 0,1-2 0 0 0,18-5 80 0 0,-41 9-27 0 0,10-2-896 0 0,7-2-1833 0 0,-5 3-3387 0 0,-7 1-4095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45 2168 0 0,'0'0'1270'0'0,"0"0"-100"0"0,0 0 41 0 0,0 0 194 0 0,0 0 141 0 0,0 0 36 0 0,0 0-102 0 0,0 0-188 0 0,0 0-194 0 0,0 0-214 0 0,0 0-195 0 0,0-2-150 0 0,0-8-120 0 0,0 7-72 0 0,0 3-53 0 0,0 0-62 0 0,0 16-148 0 0,0 465 857 0 0,4-448-1138 0 0,0 8 175 0 0,-10-40-10208 0 0,4-6 6462 0 0,0 2-666 0 0</inkml:trace>
  <inkml:trace contextRef="#ctx0" brushRef="#br0" timeOffset="433.671">0 130 0 0 0,'0'0'1826'0'0,"0"0"-561"0"0,0 0-55 0 0,0 0 229 0 0,0 0 229 0 0,0 0 82 0 0,0 0-100 0 0,0 0-193 0 0,0 0-208 0 0,0 0-236 0 0,0 0-210 0 0,0 0-158 0 0,0 0-112 0 0,7-5-45 0 0,122-46 3231 0 0,-82 40-3252 0 0,0 1 0 0 0,0 3 0 0 0,1 1 1 0 0,0 3-1 0 0,22 1-467 0 0,142-14-145 0 0,-175 9-177 0 0,5-2-1219 0 0,-14 7-8325 0 0,-28 2 5717 0 0,0 0 155 0 0,0 0 960 0 0</inkml:trace>
  <inkml:trace contextRef="#ctx0" brushRef="#br0" timeOffset="812.325">0 660 600 0 0,'0'0'1419'0'0,"0"0"-221"0"0,0 0-59 0 0,0 0 124 0 0,0 0 121 0 0,0 0-15 0 0,0 0-78 0 0,0 0-106 0 0,0 0-114 0 0,0 0-109 0 0,0 0-64 0 0,0 0-42 0 0,6 2-5 0 0,63 15 2360 0 0,-35-15-2538 0 0,1-1 0 0 0,-1-2 0 0 0,0-1 0 0 0,1-2-1 0 0,1-2-672 0 0,-19 4 92 0 0,122-10-629 0 0,-58 6-3669 0 0,-57 5 1018 0 0,9-1-6422 0 0,-22 1 4998 0 0</inkml:trace>
  <inkml:trace contextRef="#ctx0" brushRef="#br0" timeOffset="1166.341">912 527 10074 0 0,'0'0'1689'0'0,"0"0"-339"0"0,0 0-141 0 0,0 0-6 0 0,0 0-90 0 0,0 0-207 0 0,0 0-246 0 0,0 0-196 0 0,0 0-135 0 0,0 0-47 0 0,0 0-1 0 0,0 0-5 0 0,0 0 23 0 0,1 15-18 0 0,-2 117 572 0 0,-17 1-873 0 0,16-116-1080 0 0,3-12-2554 0 0,0-2-4562 0 0,2-2-63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9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5769 0 0,'0'0'931'0'0,"0"0"-79"0"0,0 0 195 0 0,0 0 335 0 0,0 0 109 0 0,0 0-150 0 0,0 0-168 0 0,0 0-116 0 0,0 0-102 0 0,0 0-127 0 0,0 0-145 0 0,0 0-129 0 0,30 1-85 0 0,93 3-56 0 0,-11-17 488 0 0,53-16-1386 0 0,-146 23-594 0 0,0-1-3260 0 0,-7 5-6053 0 0,-10 2 6841 0 0</inkml:trace>
  <inkml:trace contextRef="#ctx0" brushRef="#br0" timeOffset="254.649">262 1 10690 0 0,'0'0'1105'0'0,"0"0"-527"0"0,0 0-110 0 0,0 0 322 0 0,0 0 293 0 0,0 0 98 0 0,0 0-64 0 0,0 0-181 0 0,-3 32-229 0 0,-12 103-219 0 0,11 73-15 0 0,4-143-3080 0 0,0-23-8567 0 0,0-34 5339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111 223 0 0 0,'0'0'233'0'0,"0"0"510"0"0,0 0 369 0 0,0 0 201 0 0,0 0 84 0 0,0 0-50 0 0,0 0-144 0 0,0 0-199 0 0,-1 3-154 0 0,-5 97 3607 0 0,2-9-4112 0 0,-4-45-223 0 0,-2-1 1 0 0,-2-1-1 0 0,-2 1 0 0 0,-2-2 0 0 0,-6 11-122 0 0,4-7 392 0 0,18-46-210 0 0,0-1 64 0 0,0 0 81 0 0,0 0 53 0 0,18-27 1818 0 0,176-318-1695 0 0,-72 168-766 0 0,-108 162-869 0 0,-14 37 353 0 0,-13 280 1458 0 0,13-300-671 0 0,-1 0 0 0 0,1 0 0 0 0,-1 0 0 0 0,1 0 0 0 0,0 0 0 0 0,0 0 0 0 0,0 0 0 0 0,0 1 0 0 0,0-1 0 0 0,1 0 0 0 0,-1 0 0 0 0,0 0 0 0 0,1 0 0 0 0,0 0 0 0 0,-1 0 0 0 0,1 0 0 0 0,0 0 0 0 0,0 0 0 0 0,0-1 0 0 0,0 1 0 0 0,1 0 0 0 0,-1 0 0 0 0,0-1 0 0 0,1 1 0 0 0,-1-1 0 0 0,1 1 0 0 0,-1-1 0 0 0,1 0 0 0 0,0 1 0 0 0,0-1 0 0 0,-1 0 1 0 0,1 0-1 0 0,0 0 0 0 0,0-1 0 0 0,0 1 0 0 0,0 0 0 0 0,0-1 0 0 0,0 1 0 0 0,0-1 0 0 0,1 0 0 0 0,-1 0 0 0 0,0 0 0 0 0,0 0 0 0 0,0 0 0 0 0,0 0 0 0 0,0 0 0 0 0,0-1 0 0 0,0 1 0 0 0,0-1 0 0 0,0 1 0 0 0,0-1 0 0 0,0 0 0 0 0,0 0 0 0 0,0 0 0 0 0,0 0 0 0 0,0 0 0 0 0,-1 0 0 0 0,1 0 0 0 0,0-1-8 0 0,166-250-209 0 0,-88 167-342 0 0,-79 86 504 0 0,1-1 1 0 0,-1 0-1 0 0,0 0 1 0 0,0 1-1 0 0,0-1 1 0 0,0 0-1 0 0,0 1 1 0 0,0-1-1 0 0,0 1 1 0 0,0-1-1 0 0,0 1 1 0 0,0 0-1 0 0,-1-1 1 0 0,1 1-1 0 0,0 0 1 0 0,0 0-1 0 0,-1 0 1 0 0,1-1-1 0 0,0 1 1 0 0,-1 0-1 0 0,1 0 1 0 0,-1 0-1 0 0,1 0 1 0 0,-1 0-1 0 0,1 0 1 0 0,-1 0-1 0 0,0 0 1 0 0,1 0-1 0 0,-1 0 1 0 0,0 1-1 0 0,0-1 1 0 0,0 0-1 0 0,0 0 1 0 0,0 0-1 0 0,0 0 1 0 0,0 0-1 0 0,0 0 1 0 0,0 0-1 0 0,-1 0 1 0 0,1 0-1 0 0,0 1 1 0 0,-1-1-1 0 0,1 0 1 0 0,-1 0-1 0 0,1-1 1 0 0,-1 1-1 0 0,0 1 47 0 0,1 4-28 0 0,-4 322 1985 0 0,25-252-5318 0 0,-14-66 105 0 0,0-5-2218 0 0,-5-4 761 0 0</inkml:trace>
  <inkml:trace contextRef="#ctx0" brushRef="#br0" timeOffset="550.451">902 543 9474 0 0,'0'0'1130'0'0,"0"0"-498"0"0,0 0-307 0 0,0 0 79 0 0,0 0 223 0 0,0 0 168 0 0,0 0 53 0 0,0 0-56 0 0,0 0-157 0 0,0 0-136 0 0,0 0-116 0 0,0 0-110 0 0,0 0-72 0 0,4 21-57 0 0,17 101 22 0 0,-14-43-644 0 0,0-47-7972 0 0,-7-25 2277 0 0,2-7 3946 0 0</inkml:trace>
  <inkml:trace contextRef="#ctx0" brushRef="#br0" timeOffset="1112.129">845 569 3913 0 0,'0'0'1735'0'0,"0"0"-131"0"0,0 0-33 0 0,0 0-84 0 0,0 0-244 0 0,0 0-320 0 0,0 0-260 0 0,0 0-119 0 0,0 0-51 0 0,0 0-22 0 0,0 0-28 0 0,0 0-43 0 0,0 0-19 0 0,17-9-27 0 0,52-25-55 0 0,0 20 279 0 0,-52 15-575 0 0,-14 2-3 0 0,-1-1 1 0 0,0 0-1 0 0,1 1 1 0 0,-1-1-1 0 0,0 1 0 0 0,-1-1 1 0 0,1 1-1 0 0,0 0 1 0 0,-1 0-1 0 0,0 0 1 0 0,1 0-1 0 0,-1 0 0 0 0,0 0 1 0 0,-1 0-1 0 0,1 0 1 0 0,-1 1-1 0 0,1-1 0 0 0,-1 0 1 0 0,0 0-1 0 0,0 0 1 0 0,0 1-1 0 0,0-1 1 0 0,-1 0-1 0 0,0 0 0 0 0,1 0 1 0 0,-1 1-1 0 0,0-1 1 0 0,0 0-1 0 0,-1 0 0 0 0,1 0 1 0 0,-1-1-1 0 0,-1 4 0 0 0,2-4-19 0 0,-1-1-1 0 0,1 1 1 0 0,0 0-1 0 0,0 0 1 0 0,0 0-1 0 0,0 0 0 0 0,1 0 1 0 0,-1 0-1 0 0,1 0 1 0 0,-1 1-1 0 0,1-1 1 0 0,0 0-1 0 0,-1 0 0 0 0,1 0 1 0 0,0 0-1 0 0,0 1 1 0 0,1-1-1 0 0,-1 0 1 0 0,0 0-1 0 0,1 0 1 0 0,-1 0-1 0 0,1 0 0 0 0,0 1 1 0 0,0-1-1 0 0,0-1 1 0 0,0 1-1 0 0,0 0 1 0 0,0 0-1 0 0,0 0 1 0 0,1 0-1 0 0,-1-1 0 0 0,1 1 1 0 0,-1-1-1 0 0,1 1 1 0 0,0-1-1 0 0,-1 1 1 0 0,1-1-1 0 0,0 0 0 0 0,0 0 1 0 0,0 0-1 0 0,0 0 1 0 0,0 0 19 0 0,57 39-126 0 0,-58-39 166 0 0,0 1 0 0 0,1-1 0 0 0,-1 0-1 0 0,0 1 1 0 0,0-1 0 0 0,0 1-1 0 0,0-1 1 0 0,0 1 0 0 0,0-1-1 0 0,-1 1 1 0 0,1-1 0 0 0,0 1 0 0 0,-1 0-1 0 0,0-1 1 0 0,1 1 0 0 0,-1 0-1 0 0,0 0 1 0 0,0-1 0 0 0,0 1-1 0 0,0 0 1 0 0,0 0 0 0 0,0 0 0 0 0,0-1-1 0 0,0 1 1 0 0,-1 0 0 0 0,1-1-1 0 0,-1 1 1 0 0,0 0 0 0 0,1-1-1 0 0,-1 1 1 0 0,0 0 0 0 0,0-1 0 0 0,0 1-1 0 0,0-1 1 0 0,0 0 0 0 0,0 1-1 0 0,0-1 1 0 0,-1 0 0 0 0,1 1-40 0 0,-6 3 162 0 0,1 1 1 0 0,-1-1-1 0 0,0 0 0 0 0,0-1 1 0 0,-1 0-1 0 0,1 0 1 0 0,-1-1-1 0 0,0 0 1 0 0,0 0-1 0 0,0-1 0 0 0,0 1 1 0 0,0-2-1 0 0,0 1 1 0 0,-4-1-163 0 0,-46 1-2175 0 0,29-1-1373 0 0,2-1-4060 0 0,21 0 945 0 0</inkml:trace>
  <inkml:trace contextRef="#ctx0" brushRef="#br0" timeOffset="2532.766">1293 193 0 0 0,'0'0'798'0'0,"0"0"211"0"0,0 0 178 0 0,0 0 56 0 0,0 0-59 0 0,0 0-120 0 0,0 0-154 0 0,0 0-134 0 0,0 0-90 0 0,0 0-61 0 0,0 0-41 0 0,0 13-13 0 0,12 155 2226 0 0,9 49-1833 0 0,-18-96-139 0 0,-3-121-531 0 0,-10-4 3376 0 0,5-8-3592 0 0,2-1 0 0 0,-1 1 0 0 0,2-1 1 0 0,-1 0-1 0 0,2 0 0 0 0,0 0 0 0 0,0 0 0 0 0,2-10-78 0 0,1-4-62 0 0,2 0 0 0 0,1 0 0 0 0,0 1-1 0 0,2-1 1 0 0,2 2 0 0 0,0-1 0 0 0,1 1 0 0 0,2 0-1 0 0,0 1 1 0 0,2 1 0 0 0,0 0 0 0 0,2 1 0 0 0,0 0-1 0 0,2 2 1 0 0,0 0 0 0 0,1 0 0 0 0,9-5 62 0 0,12 3-1091 0 0,-23 59 507 0 0,0-2-36 0 0,-2-8-4551 0 0,-8-15-1305 0 0,-4-5 1663 0 0</inkml:trace>
  <inkml:trace contextRef="#ctx0" brushRef="#br0" timeOffset="2950.042">1637 631 5265 0 0,'0'0'2138'0'0,"0"0"-1071"0"0,0 0-439 0 0,0 0 81 0 0,0 0 194 0 0,0 0 108 0 0,0 0-43 0 0,0 0-142 0 0,0 0-182 0 0,0 0-167 0 0,0 0-143 0 0,0 0-137 0 0,-2 21-79 0 0,-9 106 48 0 0,11-110-491 0 0,0 15-456 0 0,0-22-3357 0 0,0 0-3631 0 0,0-10 5331 0 0</inkml:trace>
  <inkml:trace contextRef="#ctx0" brushRef="#br0" timeOffset="3489.713">1589 609 3473 0 0,'0'0'1785'0'0,"0"0"-199"0"0,0 0-99 0 0,0 0-41 0 0,0 0-183 0 0,0 0-274 0 0,0 0-215 0 0,0 0-109 0 0,0 0-45 0 0,0 0-26 0 0,0 0-46 0 0,0 0-28 0 0,0 0 4 0 0,20-5-2 0 0,63-15-13 0 0,30 8 803 0 0,-111 13-1311 0 0,-1-1 0 0 0,1 1 0 0 0,0 0 0 0 0,-1-1 0 0 0,1 1 0 0 0,-1 0 0 0 0,1 0-1 0 0,-1 0 1 0 0,1 0 0 0 0,-1 0 0 0 0,0 1 0 0 0,1-1 0 0 0,-1 0 0 0 0,0 1 0 0 0,0-1 0 0 0,0 1 0 0 0,0-1-1 0 0,0 1 1 0 0,-1-1 0 0 0,1 1 0 0 0,0-1 0 0 0,-1 1 0 0 0,1 0 0 0 0,-1 0 0 0 0,1-1 0 0 0,-1 1 0 0 0,0 0-1 0 0,0 0 1 0 0,0-1 0 0 0,0 1 0 0 0,0 0 0 0 0,0 0 0 0 0,0-1 0 0 0,0 1 0 0 0,-1 0 0 0 0,1 0-1 0 0,-1-1 1 0 0,1 1 0 0 0,-1 0 0 0 0,0-1 0 0 0,0 1 0 0 0,0-1 0 0 0,0 1 0 0 0,0-1 0 0 0,0 1 0 0 0,0-1-1 0 0,0 0 1 0 0,0 0 0 0 0,-1 1 0 0 0,1-1 0 0 0,-1 0 0 0 0,1 0 0 0 0,-1 0 0 0 0,1 0 0 0 0,-2 0-1 0 0,-73 77 248 0 0,76-76-276 0 0,0 0 1 0 0,1 0 0 0 0,-1 0-1 0 0,0 0 1 0 0,1 0-1 0 0,0 0 1 0 0,-1 0 0 0 0,1 0-1 0 0,0-1 1 0 0,0 1-1 0 0,0 0 1 0 0,0 0 0 0 0,0-1-1 0 0,0 1 1 0 0,1-1-1 0 0,-1 1 1 0 0,1-1 0 0 0,-1 1-1 0 0,1-1 1 0 0,-1 0-1 0 0,1 0 1 0 0,0 0 0 0 0,-1 0-1 0 0,1 0 1 0 0,0 0-1 0 0,0 0 1 0 0,0 0 0 0 0,0-1-1 0 0,0 1 1 0 0,0-1-1 0 0,0 0 1 0 0,0 1 0 0 0,0-1-1 0 0,0 0 1 0 0,0 0-1 0 0,0 0 1 0 0,1-1 27 0 0,12 5-24 0 0,-11-2 37 0 0,0-1-2 0 0,0 0 0 0 0,0-1 0 0 0,0 2 0 0 0,0-1 0 0 0,0 0 0 0 0,-1 1 1 0 0,1-1-1 0 0,0 1 0 0 0,-1 0 0 0 0,0 1 0 0 0,1-1 0 0 0,-1 0 0 0 0,0 1 0 0 0,0 0 0 0 0,0 0 0 0 0,-1 0 0 0 0,1 0 0 0 0,-1 0 0 0 0,1 0 0 0 0,-1 1 0 0 0,0-1 0 0 0,0 1 1 0 0,-1-1-1 0 0,1 1 0 0 0,-1 0 0 0 0,0 0 0 0 0,0-1 0 0 0,0 2-11 0 0,-1 0 57 0 0,0 0 1 0 0,-1-1-1 0 0,1 1 1 0 0,-1 0-1 0 0,0-1 1 0 0,-1 1-1 0 0,1-1 1 0 0,-1 1-1 0 0,0-1 0 0 0,0 0 1 0 0,0 1-1 0 0,-1-1 1 0 0,1 0-1 0 0,-1-1 1 0 0,0 1-1 0 0,0 0 1 0 0,-1-1-1 0 0,1 0 1 0 0,-1 1-1 0 0,1-1 1 0 0,-1-1-1 0 0,0 1 0 0 0,-1 0-56 0 0,-5 4 55 0 0,3-1-81 0 0,-1-1 1 0 0,0 0 0 0 0,0 0 0 0 0,0 0 0 0 0,-1-1 0 0 0,1 0 0 0 0,-1-1 0 0 0,0 0-1 0 0,0 0 1 0 0,0-1 0 0 0,0 0 0 0 0,-9 0 24 0 0,-29-11-3762 0 0,24-14-6418 0 0,18 15 4834 0 0</inkml:trace>
  <inkml:trace contextRef="#ctx0" brushRef="#br0" timeOffset="4194.547">1917 35 1904 0 0,'0'0'1755'0'0,"0"0"-45"0"0,0 0 28 0 0,0 0 33 0 0,0 0-72 0 0,0 0-195 0 0,0 0-274 0 0,0 0-265 0 0,0 0-220 0 0,0 0-144 0 0,0 0-78 0 0,0 0-30 0 0,8-3-23 0 0,75-20 1331 0 0,-61 22-1191 0 0,-20 0-589 0 0,0 0 0 0 0,-1 0 0 0 0,1 0 0 0 0,0 0 0 0 0,0 1 0 0 0,0-1 0 0 0,0 1 0 0 0,0-1 0 0 0,0 1 0 0 0,0 0 0 0 0,0-1 0 0 0,0 1-1 0 0,0 0 1 0 0,0 0 0 0 0,0 1 0 0 0,0-1 0 0 0,0 0 0 0 0,0 1 0 0 0,0-1 0 0 0,0 1 0 0 0,0 0 0 0 0,0 0 0 0 0,0-1 0 0 0,0 1 0 0 0,0 0 0 0 0,-1 1 0 0 0,1-1 0 0 0,-1 0 0 0 0,1 0 0 0 0,0 1 0 0 0,-1-1 0 0 0,0 1 0 0 0,1-1 0 0 0,-1 1 0 0 0,0 0-1 0 0,0-1 1 0 0,0 1 0 0 0,0 0 0 0 0,0 0 0 0 0,0 0 0 0 0,-1 0 0 0 0,1 0 0 0 0,-1 0 0 0 0,1 0 0 0 0,-1 0 0 0 0,0 0 0 0 0,1 0 0 0 0,-1 0 0 0 0,0 0 0 0 0,0 0 0 0 0,-1 0 0 0 0,1 0 0 0 0,0 0-21 0 0,-71 127 695 0 0,71-128-691 0 0,-1 0 0 0 0,1 0 0 0 0,0 0 1 0 0,-1 0-1 0 0,1 0 0 0 0,0 0 1 0 0,0 0-1 0 0,0 0 0 0 0,0 0 0 0 0,0 0 1 0 0,0 1-1 0 0,0-1 0 0 0,0 0 1 0 0,0 0-1 0 0,0 0 0 0 0,1 0 0 0 0,-1 0 1 0 0,0 0-1 0 0,1 0 0 0 0,-1 0 1 0 0,1 0-1 0 0,-1 0 0 0 0,1 0 0 0 0,-1 0 1 0 0,1 0-1 0 0,0-1 0 0 0,0 1 0 0 0,-1 0 1 0 0,1 0-1 0 0,0 0 0 0 0,0-1 1 0 0,0 1-1 0 0,0-1 0 0 0,0 1 0 0 0,0-1 1 0 0,0 1-1 0 0,0-1 0 0 0,0 1 1 0 0,0-1-1 0 0,0 0 0 0 0,0 1 0 0 0,0-1 1 0 0,0 0-1 0 0,0 0 0 0 0,0 0 1 0 0,1 0-5 0 0,62 1-46 0 0,-47-1-237 0 0,37 0-2412 0 0,-19 0-5609 0 0,-23 0-1890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45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141 137 128 0 0,'0'0'719'0'0,"0"0"-175"0"0,0 0-65 0 0,0 0 65 0 0,0 0 104 0 0,0 0 29 0 0,0 0-64 0 0,0 0-101 0 0,0 0-99 0 0,0 0-74 0 0,0 0-54 0 0,-1 8-26 0 0,-12 75 1026 0 0,-2 0 1 0 0,-4-1-1 0 0,-4-1 0 0 0,-27 60-1285 0 0,41-115 520 0 0,1-2 585 0 0,6-26 3993 0 0,3-29-4950 0 0,1-1 0 0 0,1 0 1 0 0,2 1-1 0 0,2 0 0 0 0,0 0 0 0 0,2 1 0 0 0,6-13-148 0 0,46-100-162 0 0,9 39-61 0 0,-68 104 197 0 0,0 0 1 0 0,0-1-1 0 0,-1 1 0 0 0,1 0 0 0 0,0 0 1 0 0,0 1-1 0 0,-1-1 0 0 0,1 0 1 0 0,0 1-1 0 0,0-1 0 0 0,-1 1 0 0 0,1-1 1 0 0,0 1-1 0 0,-1 0 0 0 0,1-1 0 0 0,-1 1 1 0 0,1 0-1 0 0,-1 0 0 0 0,1 0 1 0 0,-1 1-1 0 0,0-1 0 0 0,0 0 0 0 0,1 0 1 0 0,-1 1-1 0 0,0-1 0 0 0,0 1 1 0 0,0-1-1 0 0,0 1 0 0 0,-1-1 0 0 0,1 1 1 0 0,0-1-1 0 0,-1 1 0 0 0,1 0 1 0 0,-1-1-1 0 0,1 1 0 0 0,-1 0 0 0 0,0 0 1 0 0,0-1-1 0 0,1 1 0 0 0,-1 0 0 0 0,-1 0 1 0 0,1 1 25 0 0,19 135 351 0 0,-3 21-111 0 0,-1-112-224 0 0,2-61 1105 0 0,124-258-1036 0 0,-132 258-134 0 0,-4 4-10 0 0,0 0-1 0 0,1 0 1 0 0,1 1-1 0 0,0 0 1 0 0,0 0-1 0 0,0 0 1 0 0,1 1-1 0 0,1 0 1 0 0,-1 1 0 0 0,1 0-1 0 0,1 0 1 0 0,3-1 59 0 0,-12 8-13 0 0,0 1 0 0 0,1 0 1 0 0,-1 0-1 0 0,0 0 0 0 0,0 0 1 0 0,0 0-1 0 0,0 0 0 0 0,0 0 1 0 0,0 1-1 0 0,0-1 0 0 0,0 0 1 0 0,0 0-1 0 0,-1 1 0 0 0,1-1 1 0 0,0 0-1 0 0,-1 1 0 0 0,1-1 1 0 0,-1 1-1 0 0,0-1 0 0 0,1 1 1 0 0,-1-1-1 0 0,0 1 0 0 0,0-1 1 0 0,0 1-1 0 0,0-1 0 0 0,0 1 1 0 0,0-1-1 0 0,0 1 0 0 0,-1 0 1 0 0,1-1 12 0 0,0 2-11 0 0,-1 254 1046 0 0,15-187-1211 0 0,-3-43-2572 0 0,-4-22-857 0 0,-1-2-4868 0 0,-4 0 4184 0 0</inkml:trace>
  <inkml:trace contextRef="#ctx0" brushRef="#br0" timeOffset="432.988">962 472 8178 0 0,'0'0'1411'0'0,"0"0"-275"0"0,0 0-20 0 0,0 0 168 0 0,0 0 70 0 0,0 0-83 0 0,0 0-224 0 0,0 0-196 0 0,0 0-172 0 0,0 0-165 0 0,0 0-123 0 0,0 0-105 0 0,0 0-48 0 0,-8 1-4 0 0,-38 6 238 0 0,38-4-415 0 0,0 0 1 0 0,1 1 0 0 0,-1 0-1 0 0,1 0 1 0 0,0 0 0 0 0,0 1-1 0 0,1 0 1 0 0,0 1 0 0 0,0 0-1 0 0,0-1 1 0 0,0 2 0 0 0,1-1-1 0 0,0 1 1 0 0,0 0 0 0 0,-3 7-58 0 0,6-10 6 0 0,0-1 1 0 0,0 1 0 0 0,1 0 0 0 0,-1 0 0 0 0,1 0 0 0 0,0 0 0 0 0,0 0 0 0 0,0 1 0 0 0,1-1-1 0 0,-1 0 1 0 0,1 0 0 0 0,0 1 0 0 0,1-1 0 0 0,-1 0 0 0 0,1 0 0 0 0,-1 0 0 0 0,1 0 0 0 0,0 0-1 0 0,1 1 1 0 0,-1-2 0 0 0,1 2-7 0 0,2-2 26 0 0,0 0 0 0 0,0 1-1 0 0,0-1 1 0 0,0-1 0 0 0,0 1-1 0 0,1-1 1 0 0,-1 1 0 0 0,1-1 0 0 0,0 0-1 0 0,0-1 1 0 0,0 1 0 0 0,-1-1-1 0 0,2 0 1 0 0,-1 0 0 0 0,0-1-1 0 0,0 0 1 0 0,0 1 0 0 0,0-2-1 0 0,0 1 1 0 0,0 0 0 0 0,0-1 0 0 0,4-1-26 0 0,14 1 18 0 0,48-16-601 0 0,-25 4-5146 0 0,-28 7-2982 0 0,-14 5 1679 0 0</inkml:trace>
  <inkml:trace contextRef="#ctx0" brushRef="#br0" timeOffset="1233.602">1284 240 0 0 0,'0'0'836'0'0,"0"0"342"0"0,0 0 103 0 0,0 0-6 0 0,0 0-41 0 0,0 0-78 0 0,0 0-104 0 0,0 0-117 0 0,0 0-85 0 0,0 0-39 0 0,0 10-22 0 0,-7 208 3689 0 0,1-31-3536 0 0,6-186-846 0 0,0-1 44 0 0,0 0 93 0 0,0 0 113 0 0,0 0 122 0 0,0 0 124 0 0,0 0 48 0 0,0-15 787 0 0,17-176-273 0 0,-11 163-1157 0 0,0 0 0 0 0,2 0 1 0 0,1 1-1 0 0,1 0 0 0 0,1 1 1 0 0,1 0-1 0 0,2 1 0 0 0,1 0 1 0 0,0 1-1 0 0,5-3 3 0 0,-13 18-39 0 0,-5 6 12 0 0,-1 0 0 0 0,1 1-1 0 0,0-1 1 0 0,0 0-1 0 0,0 1 1 0 0,0-1-1 0 0,1 1 1 0 0,-1 0-1 0 0,1 0 1 0 0,-1 0-1 0 0,1 0 1 0 0,0 0-1 0 0,0 0 1 0 0,0 1-1 0 0,0-1 1 0 0,0 1-1 0 0,0 0 1 0 0,0 0-1 0 0,0 0 1 0 0,0 0-1 0 0,1 1 1 0 0,-1-1-1 0 0,0 1 1 0 0,0 0 0 0 0,2 0 27 0 0,23 60-453 0 0,-21-36-1119 0 0,-7-23 1449 0 0,8 19-4347 0 0,0-8-4136 0 0,-6-8 2669 0 0</inkml:trace>
  <inkml:trace contextRef="#ctx0" brushRef="#br0" timeOffset="1729.508">1724 479 3513 0 0,'0'0'2327'0'0,"0"0"-637"0"0,0 0-234 0 0,0 0 42 0 0,0 0 13 0 0,0 0-62 0 0,0 0-169 0 0,0 0-203 0 0,0 0-137 0 0,0 0-133 0 0,0 0-135 0 0,0 0-103 0 0,0 0-87 0 0,-2-1-75 0 0,0 0-366 0 0,-1 0 0 0 0,1 1 1 0 0,0-1-1 0 0,0 1 0 0 0,-1 0 1 0 0,1 0-1 0 0,0 0 0 0 0,-1 0 1 0 0,1 0-1 0 0,0 0 0 0 0,-1 0 1 0 0,1 1-1 0 0,0-1 0 0 0,0 1 1 0 0,-1 0-1 0 0,1 0 0 0 0,0 0 1 0 0,0 0-1 0 0,0 0 0 0 0,0 0 1 0 0,0 0-1 0 0,0 1 0 0 0,0-1 1 0 0,0 1-1 0 0,1-1 0 0 0,-1 1 1 0 0,1 0-1 0 0,-1-1 0 0 0,1 1 1 0 0,-2 2-42 0 0,-38 66-47 0 0,37 15 143 0 0,7-82-79 0 0,1 0 0 0 0,0-1 0 0 0,0 1 0 0 0,-1-1-1 0 0,1 0 1 0 0,1 0 0 0 0,-1 0 0 0 0,0-1 0 0 0,0 1 0 0 0,1-1 0 0 0,-1 0-1 0 0,1 0 1 0 0,-1-1 0 0 0,1 1 0 0 0,-1-1 0 0 0,1 0 0 0 0,-1 0 0 0 0,1-1-1 0 0,-1 1 1 0 0,1-1 0 0 0,-1 0 0 0 0,3-1-17 0 0,53-24-2751 0 0,-23 0-7706 0 0,-36 24 9555 0 0,7-2-6326 0 0</inkml:trace>
  <inkml:trace contextRef="#ctx0" brushRef="#br0" timeOffset="2200.987">1851 15 5097 0 0,'0'0'1439'0'0,"0"0"-151"0"0,0 0-81 0 0,0 0 60 0 0,0 0-39 0 0,0 0-163 0 0,0 0-230 0 0,0 0-181 0 0,0 0-184 0 0,0 0-126 0 0,0 0-43 0 0,0 0 13 0 0,0 0 86 0 0,6 1 91 0 0,107-5 2369 0 0,14-8-1329 0 0,-127 46-1398 0 0,-98 117 708 0 0,97-149-827 0 0,0-1 1 0 0,0 0-1 0 0,0 1 1 0 0,0-1 0 0 0,1 1-1 0 0,-1 0 1 0 0,1-1 0 0 0,-1 1-1 0 0,1-1 1 0 0,0 1-1 0 0,0 0 1 0 0,-1-1 0 0 0,1 1-1 0 0,0 0 1 0 0,0-1-1 0 0,1 1 1 0 0,-1 0 0 0 0,0-1-1 0 0,1 1 1 0 0,-1-1-1 0 0,0 1 1 0 0,1 0 0 0 0,0-1-1 0 0,-1 1 1 0 0,1-1-1 0 0,0 1 1 0 0,0-1 0 0 0,0 0-1 0 0,0 1 1 0 0,0-1-1 0 0,0 0 1 0 0,0 0 0 0 0,1 0-1 0 0,-1 0 1 0 0,0 0 0 0 0,1 0-1 0 0,-1 0 1 0 0,0 0-1 0 0,1 0 1 0 0,-1-1 0 0 0,1 1-1 0 0,1 0-14 0 0,122 19 843 0 0,-69-21-4154 0 0,-10 0-5643 0 0,-32 1-1954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03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 5012 0 0 0,'-2'0'25'0'0,"2"0"134"0"0,0 0 173 0 0,0 0 127 0 0,0 0 89 0 0,0 0 57 0 0,0 0 6 0 0,0 0-36 0 0,0 0-76 0 0,0 0-71 0 0,-1-3 5205 0 0,2 1-5866 0 0,87-46 4380 0 0,16-7-2420 0 0,-2-5 0 0 0,30-27-1727 0 0,181-131 1258 0 0,-148 87-742 0 0,-26 32-361 0 0,44-57 105 0 0,110-108 211 0 0,23 14-246 0 0,-147 99 7 0 0,157-89-51 0 0,-124 79-135 0 0,32-31 70 0 0,-16-4 33 0 0,23 17 27 0 0,-59 41 128 0 0,101-119 339 0 0,-31 33-196 0 0,1 6 36 0 0,-31 41-206 0 0,0 19 256 0 0,-69 55-125 0 0,-9-7-194 0 0,297-166-49 0 0,-178 107-67 0 0,-88 50 304 0 0,-121 74-275 0 0,3 2 0 0 0,1 2-1 0 0,2 3 1 0 0,59-27-127 0 0,-64 39 48 0 0,-37 18-13 0 0,0 0-1 0 0,-1-1 1 0 0,0-1 0 0 0,0-1 0 0 0,-1 0-1 0 0,-1-1 1 0 0,6-7-35 0 0,50-39 79 0 0,-37 35 1 0 0,42-36-42 0 0,-39 30-7 0 0,-35 29-31 0 0,-2-1-11 0 0,2-1 10 0 0,-2 1 9 0 0,0 1 5 0 0,0 0 1 0 0,0 0 7 0 0,0 0-20 0 0,0 0-2 0 0,0 0-16 0 0,0 0 23 0 0,0 0 8 0 0,0 0 11 0 0,0 0-5 0 0,0 0 1 0 0,0 0 5 0 0,0 0 26 0 0,0 0-4 0 0,0 0 16 0 0,-28 4 74 0 0,-176 47-122 0 0,16-43 70 0 0,172-10-62 0 0,0 0 1 0 0,1-1-1 0 0,-1 0 1 0 0,1-1-1 0 0,-1-1 1 0 0,1-1-1 0 0,1 0 1 0 0,-13-7-25 0 0,25 57-211 0 0,50 66 206 0 0,-37-74-4 0 0,-1 0 1 0 0,-1 0-1 0 0,-2 1 1 0 0,-2 0-1 0 0,-1 0 1 0 0,-2 1 0 0 0,-2-1-1 0 0,-1 1 1 0 0,-4 20 8 0 0,-26 174-112 0 0,41-317 377 0 0,20 6-223 0 0,4 1 0 0 0,4 1-1 0 0,38-56-41 0 0,139-194-45 0 0,-186 261-122 0 0,-47 65-3157 0 0,-4 8-6421 0 0,12 0 995 0 0</inkml:trace>
  <inkml:trace contextRef="#ctx0" brushRef="#br0" timeOffset="1334.288">119 4975 3705 0 0,'0'0'1720'0'0,"0"0"-756"0"0,0 0-235 0 0,0 0 140 0 0,0 0 249 0 0,0 0 143 0 0,0 0 10 0 0,0 0-139 0 0,0 0-155 0 0,0 0-144 0 0,0 0-85 0 0,10-5 1633 0 0,3-123 2386 0 0,-13-68-3586 0 0,-1 87-660 0 0,6-87-155 0 0,32 292-912 0 0,-26-69 544 0 0,1-2 1 0 0,1 1-1 0 0,1-2 0 0 0,1 0 0 0 0,2 0 1 0 0,0-2-1 0 0,1 0 0 0 0,2-1 1 0 0,0 0-1 0 0,2-2 2 0 0,26 27-3 0 0,1-2 0 0 0,3-3 0 0 0,1-2 0 0 0,17 7 3 0 0,97 61-19 0 0,-137-74 175 0 0,-30-33-81 0 0,0 0 64 0 0,-159 4 1211 0 0,-368 0-1143 0 0,382 7-2451 0 0,150-19-1322 0 0,22-8-3595 0 0,-22 14 4802 0 0,9-5-8187 0 0</inkml:trace>
  <inkml:trace contextRef="#ctx0" brushRef="#br0" timeOffset="4648.922">3600 2600 0 0 0,'0'0'1176'0'0,"0"0"242"0"0,0 0 145 0 0,0 0 97 0 0,0 0 13 0 0,0 0-60 0 0,0 0-156 0 0,0 0-234 0 0,0 0-235 0 0,0 0-260 0 0,0 0-195 0 0,19 40 3129 0 0,57 126-2348 0 0,20 15-977 0 0,-92-175-604 0 0,6 8 1202 0 0,-13-31 218 0 0,-64-270-113 0 0,61 115-841 0 0,8 157-185 0 0,0 1 1 0 0,0 0-1 0 0,1 0 1 0 0,1 0-1 0 0,0 1 1 0 0,1-1-1 0 0,1 1 1 0 0,0 0-1 0 0,5-8-14 0 0,-10 20 0 0 0,0 0-1 0 0,-1 0 0 0 0,1 0 0 0 0,0 0 0 0 0,0 0 0 0 0,0 0 0 0 0,0 0 1 0 0,0 0-1 0 0,0 0 0 0 0,0 0 0 0 0,0 0 0 0 0,0 0 0 0 0,0 1 0 0 0,0-1 1 0 0,0 0-1 0 0,1 1 0 0 0,-1-1 0 0 0,0 1 0 0 0,0 0 0 0 0,1-1 0 0 0,-1 1 0 0 0,0 0 1 0 0,1 0-1 0 0,-1 0 0 0 0,0-1 0 0 0,1 2 0 0 0,-1-1 0 0 0,1 0 0 0 0,-1 0 1 0 0,0 0-1 0 0,0 1 0 0 0,1-1 0 0 0,-1 0 0 0 0,0 1 0 0 0,1-1 0 0 0,-1 1 0 0 0,0 0 1 0 0,0-1-1 0 0,0 1 0 0 0,0 0 0 0 0,0 0 0 0 0,0 0 0 0 0,1 0 1 0 0,36 47 27 0 0,-28-28-187 0 0,24 41-496 0 0,-1-26-5240 0 0,-26-30 2979 0 0,-1 0-2321 0 0,-2-1-2420 0 0</inkml:trace>
  <inkml:trace contextRef="#ctx0" brushRef="#br0" timeOffset="5314.528">4102 2755 0 0 0,'0'0'792'0'0,"0"0"368"0"0,0 0 169 0 0,0 0 82 0 0,0 0 30 0 0,0 0 17 0 0,0 0-26 0 0,0 0-97 0 0,0 0-119 0 0,0 0-113 0 0,-4-8-80 0 0,-15-21-43 0 0,34 55 6599 0 0,26 73-7224 0 0,-7 11-229 0 0,-23-81-484 0 0,-11-28-2863 0 0,2-5-10811 0 0,-2 1 8903 0 0</inkml:trace>
  <inkml:trace contextRef="#ctx0" brushRef="#br0" timeOffset="6632.531">3985 2751 0 0 0,'0'0'356'0'0,"0"0"27"0"0,0 0-92 0 0,0 0-114 0 0,0 0-97 0 0,0 0-60 0 0,0-5-36 0 0,1-15-23 0 0,2 16 1572 0 0,3 2 11118 0 0,-1 1-6034 0 0,-3-1-8682 0 0,36-57 3029 0 0,-29 52-947 0 0,0 0-1 0 0,0 0 1 0 0,1 1-1 0 0,-1 0 1 0 0,1 0-1 0 0,1 1 1 0 0,-1 1-1 0 0,1-1 1 0 0,5 0-17 0 0,-8 2-8 0 0,-1 0 1 0 0,0 1 0 0 0,1 0 0 0 0,-1 0 0 0 0,1 1 0 0 0,-1-1-1 0 0,1 2 1 0 0,0-1 0 0 0,-1 1 0 0 0,1 0 0 0 0,7 2 7 0 0,20 41-22 0 0,-33-36 30 0 0,-1-1-1 0 0,0 1 1 0 0,0-1-1 0 0,-1 1 1 0 0,0 0-1 0 0,0-1 1 0 0,0 1-1 0 0,-1-1 1 0 0,0 1-1 0 0,0-1 1 0 0,-1 1-1 0 0,0-1 1 0 0,0 0-1 0 0,0 0 1 0 0,-1 0-1 0 0,0 0 0 0 0,0 0 1 0 0,-1 0-1 0 0,1-1 1 0 0,-5 5-8 0 0,-22 38-668 0 0,49-51 813 0 0,121-12-124 0 0,-135 17-1 0 0,0-1-1 0 0,0 1 1 0 0,-1 0 0 0 0,1 0-1 0 0,-1 1 1 0 0,1 0-1 0 0,-1-1 1 0 0,0 1-1 0 0,0 1 1 0 0,0-1-1 0 0,-1 0 1 0 0,1 1-1 0 0,-1 0 1 0 0,0 0-1 0 0,0 0 1 0 0,0 0-1 0 0,0 1 1 0 0,-1-1-1 0 0,0 1 1 0 0,0-1-1 0 0,0 1 1 0 0,0 0-1 0 0,-1 0 1 0 0,0 0-1 0 0,0 0 1 0 0,0 0 0 0 0,0 0-1 0 0,-1 0 1 0 0,0 0-1 0 0,0 0 1 0 0,-1 0-1 0 0,1 0 1 0 0,-1 0-1 0 0,0 0 1 0 0,0 0-1 0 0,-2 3-19 0 0,0-1 68 0 0,0 1 1 0 0,-1-1-1 0 0,0 0 0 0 0,-1 0 0 0 0,1-1 0 0 0,-1 1 0 0 0,0-1 0 0 0,-1 0 1 0 0,0-1-1 0 0,0 1 0 0 0,0-1 0 0 0,0 0 0 0 0,-1-1 0 0 0,0 1 1 0 0,0-1-1 0 0,0-1 0 0 0,0 1 0 0 0,-1-1 0 0 0,-6 2-68 0 0,-3 3 139 0 0,-123 21 180 0 0,121-29-914 0 0,15 0-3894 0 0,3 0-4477 0 0,1 0-88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0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234 340 8866 0 0,'0'0'577'0'0,"0"0"-193"0"0,0 0-39 0 0,0 0 171 0 0,0 0 268 0 0,0 0 292 0 0,0 0 183 0 0,0 0 0 0 0,0 0-118 0 0,0 0-230 0 0,0 0-213 0 0,0 0-139 0 0,19 32-115 0 0,59 99-68 0 0,-11 12 427 0 0,57 137-185 0 0,-124-279-797 0 0,8 12 1182 0 0,-4-20 1402 0 0,-1-40-2319 0 0,1 1-1 0 0,3 0 1 0 0,2 1 0 0 0,1-1-1 0 0,3 2 1 0 0,2 0 0 0 0,1 0-1 0 0,3 2 1 0 0,12-21-86 0 0,-15 29-861 0 0,17-30-1352 0 0,-20 44-2481 0 0,1 1-3695 0 0,-9 12-70 0 0</inkml:trace>
  <inkml:trace contextRef="#ctx0" brushRef="#br0" timeOffset="398.233">895 116 9890 0 0,'0'0'2709'0'0,"0"0"-1301"0"0,0 0-458 0 0,0 0-32 0 0,0 0-3 0 0,0 0-39 0 0,0 0-91 0 0,0 0-115 0 0,0 0-136 0 0,0 0-87 0 0,0 0-57 0 0,0 0-76 0 0,0 0-51 0 0,34-18-49 0 0,106-54-47 0 0,-75 47 36 0 0,-53 25-158 0 0,58 1-34 0 0,-70 51-105 0 0,-5-40 135 0 0,0-2 1 0 0,-1 1-1 0 0,0-1 0 0 0,0 0 0 0 0,-1 0 0 0 0,0 0 0 0 0,-1-1 0 0 0,0 0 0 0 0,-6 3-41 0 0,-56 86 56 0 0,69-96-59 0 0,1 1 1 0 0,-1-1-1 0 0,1 1 1 0 0,-1-1-1 0 0,1 1 0 0 0,0-1 1 0 0,0 1-1 0 0,0-1 1 0 0,0 1-1 0 0,0-1 1 0 0,0 1-1 0 0,1-1 1 0 0,-1 1-1 0 0,1-1 1 0 0,0 0-1 0 0,0 1 1 0 0,0-1-1 0 0,0 0 1 0 0,0 1-1 0 0,0-1 0 0 0,0 0 1 0 0,1 0-1 0 0,-1 0 1 0 0,1 0-1 0 0,0 0 1 0 0,0-1-1 0 0,-1 1 1 0 0,1 0-1 0 0,0-1 1 0 0,0 1-1 0 0,1-1 1 0 0,-1 0-1 0 0,0 0 0 0 0,0 0 3 0 0,84 26 192 0 0,214-18-401 0 0,-194-11-4262 0 0,-78 4 137 0 0,-5 0-3520 0 0,-16-2 2576 0 0</inkml:trace>
  <inkml:trace contextRef="#ctx0" brushRef="#br0" timeOffset="682.007">0 1305 6465 0 0,'0'0'438'0'0,"0"0"337"0"0,0 0 361 0 0,0 0 283 0 0,35 2 113 0 0,114 5 9 0 0,11-15 1782 0 0,-127 3-2742 0 0,228-42 3702 0 0,232-74-4283 0 0,-415 100-44 0 0,-22 7-2493 0 0,-20 4-4050 0 0,-24 6-3618 0 0</inkml:trace>
  <inkml:trace contextRef="#ctx0" brushRef="#br0" timeOffset="1992.396">676 1496 4585 0 0,'0'0'959'0'0,"0"0"-40"0"0,0 0 120 0 0,0 0 117 0 0,0 0 48 0 0,0 0-30 0 0,0 0-126 0 0,-2 33-185 0 0,-7 103-224 0 0,-6 167 1929 0 0,-7-230 583 0 0,3-74 0 0 0,5-50-2093 0 0,14 34-989 0 0,0-1 0 0 0,1 0 0 0 0,1 1 0 0 0,1 0 0 0 0,0-1 0 0 0,2 1-1 0 0,0 0 1 0 0,0 1 0 0 0,2-1 0 0 0,0 1 0 0 0,1 0 0 0 0,7-11-69 0 0,85-101 110 0 0,-83 109-85 0 0,1 2 0 0 0,0 0 0 0 0,1 1 0 0 0,1 1 0 0 0,0 1 0 0 0,1 0 0 0 0,1 2 0 0 0,0 1 0 0 0,13-5-25 0 0,-32 14 2 0 0,0 1-1 0 0,-1 0 1 0 0,1 0 0 0 0,0 0 0 0 0,0 0-1 0 0,0 1 1 0 0,0-1 0 0 0,0 1-1 0 0,0 0 1 0 0,0 0 0 0 0,0 0 0 0 0,0 0-1 0 0,0 0 1 0 0,0 1 0 0 0,0-1-1 0 0,0 1 1 0 0,0 0 0 0 0,0 0 0 0 0,0 0-1 0 0,0 0 1 0 0,-1 0 0 0 0,1 1-1 0 0,0 0 1 0 0,-1-1 0 0 0,1 1 0 0 0,-1 0-1 0 0,0 0 1 0 0,1 0 0 0 0,-1 0-1 0 0,0 0 1 0 0,0 1 0 0 0,-1-1 0 0 0,1 1-1 0 0,0-1 1 0 0,-1 1 0 0 0,1 0-1 0 0,-1 0 1 0 0,0-1 0 0 0,0 1 0 0 0,0 0-1 0 0,0 0 1 0 0,-1 2-2 0 0,17 101-1104 0 0,-7-86-1997 0 0,-5-15-383 0 0,1 0-3353 0 0,-1-1-3385 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30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30 0 0 0,'0'0'529'0'0,"0"0"138"0"0,0 0 57 0 0,0 0 45 0 0,0 0 41 0 0,-15-3 27 0 0,-63-13 856 0 0,70 13-1656 0 0,0-1 4511 0 0,8 1 229 0 0,7 2-4333 0 0,209 19 1302 0 0,390 8 292 0 0,345 0-873 0 0,-505-15-764 0 0,-429-10-470 0 0,12 1 283 0 0,-28-1-2627 0 0,-7 6-7098 0 0,4-3 105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0.8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55 0 0 0,'0'0'603'0'0,"0"0"302"0"0,0 0 246 0 0,0 0 195 0 0,0 0 112 0 0,0 0-20 0 0,0 0-156 0 0,0 0-239 0 0,-2 0-228 0 0,-4-2 1568 0 0,21-5-742 0 0,30-2-456 0 0,939-14 2800 0 0,105 9-2802 0 0,-821 16-851 0 0,139 22-332 0 0,-335-9-126 0 0,-69-12 114 0 0,-3-3 75 0 0,0 0 49 0 0,-30 4 163 0 0,14-4-806 0 0,4 0 1266 0 0,3 0-3002 0 0,2 0-2878 0 0,0 0-4103 0 0,6 0 4642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6.0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62 350 0 0 0,'0'0'561'0'0,"0"0"313"0"0,0 0 9 0 0,0 0-118 0 0,0 0-165 0 0,0 0-162 0 0,19 0 2225 0 0,102 17 3093 0 0,354-12-160 0 0,733-2-2630 0 0,-358-47-2073 0 0,-372 48-591 0 0,6-4 597 0 0,-67 0-266 0 0,-93 3-65 0 0,-32-2-146 0 0,91-24-40 0 0,-219 16-295 0 0,134-8 129 0 0,79 12 28 0 0,-231-1-189 0 0,55-3-8 0 0,-144 7-10 0 0,-57 0-29 0 0,4 0 204 0 0,-1 0-215 0 0,-3 0 9 0 0,0 0 3 0 0,0 0 4 0 0,0 0-2 0 0,0 0 0 0 0,0 0-17 0 0,0 0-3 0 0,0 0 16 0 0,0 0-7 0 0,0 0 13 0 0,0 0 7 0 0,0 0-8 0 0,0 0-8 0 0,0 0-36 0 0,0 0 28 0 0,0 0 49 0 0,0 0-71 0 0,0 0 19 0 0,0 0 4 0 0,0 0 5 0 0,0 0-4 0 0,0 0 29 0 0,0 0-34 0 0,0 0-10 0 0,0 0 12 0 0,0 0-18 0 0,0 0 28 0 0,0 0 6 0 0,0 0 0 0 0,0 0-6 0 0,0 0 24 0 0,0 0-25 0 0,0 0 2 0 0,0 0-2 0 0,0 0-10 0 0,0 0 22 0 0,0 0 0 0 0,0 0-10 0 0,0 0-10 0 0,0 0 30 0 0,0 0 20 0 0,0 0 16 0 0,0 0 52 0 0,-15-11 154 0 0,-62-52-210 0 0,-39-44 21 0 0,19 8-44 0 0,91 111-623 0 0,7 52 574 0 0,-2 0 0 0 0,-4 0 1 0 0,-2-1-1 0 0,-15 61 14 0 0,6-69-22 0 0,-2 1 1 0 0,-3-2-1 0 0,-2-1 0 0 0,-28 48 22 0 0,33-68 15 0 0,34-57 230 0 0,8-14 50 0 0,164-141-269 0 0,-93 97-20 0 0,19-25-181 0 0,-41 33-2524 0 0,-73 74 1184 0 0,2-2 3522 0 0,-2 1-5753 0 0,1 0-9495 0 0,-1 1 5819 0 0</inkml:trace>
  <inkml:trace contextRef="#ctx0" brushRef="#br0" timeOffset="1284.207">27 419 0 0 0,'0'0'527'0'0,"0"0"413"0"0,0 0 128 0 0,0 0 47 0 0,0 0-57 0 0,0 0-70 0 0,0 0-24 0 0,0 0-13 0 0,1-5 36 0 0,4-26 1044 0 0,43-17 3253 0 0,196-172-447 0 0,-165 146-3993 0 0,-66 99-1148 0 0,61 119 692 0 0,-56-88-284 0 0,-3 1-1 0 0,-3 0 1 0 0,-2 1 0 0 0,-3 1 0 0 0,-2-1-1 0 0,-2 1 1 0 0,-4 0 0 0 0,-2 2-104 0 0,3-9 152 0 0,0-50-108 0 0,0-2-6 0 0,0 0 40 0 0,0 0 38 0 0,0 0 25 0 0,0 0 40 0 0,0 0 34 0 0,0 0 22 0 0,0 0 17 0 0,0 0 22 0 0,-12-18 565 0 0,-187-156-519 0 0,-69-34-233 0 0,190 166-1034 0 0,86 67-13944 0 0,-2-17 5231 0 0</inkml:trace>
  <inkml:trace contextRef="#ctx0" brushRef="#br0" timeOffset="2314.938">2487 828 5553 0 0,'0'0'599'0'0,"0"0"-75"0"0,0 0-21 0 0,0 0 70 0 0,0 0 45 0 0,0 0 9 0 0,0 0 6 0 0,0 0-18 0 0,0 0-47 0 0,0 0-120 0 0,0 0-155 0 0,0 0-92 0 0,0 0 1 0 0,-8 1 474 0 0,31 43 1358 0 0,-14-1-1552 0 0,-3 0 1 0 0,-1 1-1 0 0,-2-1 0 0 0,-2 1 1 0 0,-3 0-1 0 0,-1 3-482 0 0,-20 75 932 0 0,23-122-879 0 0,-1-1-1 0 0,1 1 0 0 0,0 0 0 0 0,0-1 0 0 0,-1 1 1 0 0,1 0-1 0 0,0 0 0 0 0,-1-1 0 0 0,1 1 1 0 0,0 0-1 0 0,-1 0 0 0 0,1-1 0 0 0,0 1 1 0 0,-1 0-1 0 0,1 0 0 0 0,0 0 0 0 0,-1 0 1 0 0,1-1-1 0 0,-1 1 0 0 0,1 0 0 0 0,0 0 1 0 0,-1 0-1 0 0,1 0 0 0 0,-1 0 0 0 0,1 0 0 0 0,-1 0 1 0 0,1 0-1 0 0,0 0 0 0 0,-1 0 0 0 0,1 1 1 0 0,-1-1-1 0 0,1 0 0 0 0,0 0 0 0 0,-1 0 1 0 0,1 0-1 0 0,0 1 0 0 0,-1-1 0 0 0,1 0 1 0 0,0 0-1 0 0,-1 1 0 0 0,1-1 0 0 0,0 0 1 0 0,-1 0-1 0 0,1 1 0 0 0,0-1 0 0 0,0 0 1 0 0,-1 1-1 0 0,1-1 0 0 0,0 1 0 0 0,0-1 0 0 0,0 0 1 0 0,-1 1-1 0 0,1-1-52 0 0,-6-43 1124 0 0,6-3-1018 0 0,3 0 1 0 0,1 1-1 0 0,2-1 1 0 0,3 1-1 0 0,1 0 0 0 0,2 1 1 0 0,2 1-1 0 0,18-38-106 0 0,-30 75-4 0 0,2-6 13 0 0,-1 0-1 0 0,1 1 1 0 0,1-1 0 0 0,0 1-1 0 0,1 0 1 0 0,0 0-1 0 0,1 0 1 0 0,0 1-1 0 0,0 0 1 0 0,1 0 0 0 0,1 1-1 0 0,-1 0 1 0 0,2 1-1 0 0,-1 0 1 0 0,1 0 0 0 0,0 1-1 0 0,1 0 1 0 0,-1 1-1 0 0,1 0 1 0 0,4-1-9 0 0,-8 8-5 0 0,-1 1 1 0 0,1 0-1 0 0,-1 0 0 0 0,0 0 0 0 0,1 1 1 0 0,-1 0-1 0 0,-1 0 0 0 0,1 0 1 0 0,0 1-1 0 0,-1 0 0 0 0,0 0 0 0 0,0 0 1 0 0,0 1-1 0 0,0 0 0 0 0,-1 0 1 0 0,1 0-1 0 0,-1 0 0 0 0,-1 1 0 0 0,1-1 1 0 0,-1 1-1 0 0,0 0 0 0 0,0 0 1 0 0,-1 1-1 0 0,1-1 0 0 0,-2 0 1 0 0,1 1-1 0 0,0 0 5 0 0,10 20 12 0 0,7 42-188 0 0,-12-36-2570 0 0,0-21-97 0 0,-2-1-6778 0 0,-4-4 1717 0 0</inkml:trace>
  <inkml:trace contextRef="#ctx0" brushRef="#br0" timeOffset="3040.907">2947 1108 7122 0 0,'0'0'1475'0'0,"0"0"-477"0"0,0 0-503 0 0,0 0-87 0 0,0 0 100 0 0,0 0 187 0 0,0 0 143 0 0,0 0 10 0 0,0 0-100 0 0,0 0-196 0 0,0 0-206 0 0,0 0-144 0 0,0 0-24 0 0,17 11 4944 0 0,-5-17-2869 0 0,-31 1-1237 0 0,7 7-1028 0 0,-1 0 0 0 0,0 2 1 0 0,1-1-1 0 0,0 1 0 0 0,0 1 1 0 0,0 0-1 0 0,0 1 0 0 0,1 0 1 0 0,0 1-1 0 0,0 0 0 0 0,-7 7 12 0 0,10-8 1 0 0,0-2-4 0 0,1 1 1 0 0,0 0-1 0 0,0 0 1 0 0,0 0-1 0 0,0 1 1 0 0,1 0-1 0 0,0 1 1 0 0,1 0-1 0 0,-1 0 1 0 0,1 0-1 0 0,1 0 1 0 0,-1 1-1 0 0,1-1 1 0 0,0 1-1 0 0,1 0 1 0 0,0 1-1 0 0,0-1 1 0 0,1 0-1 0 0,0 1 1 0 0,1-1-1 0 0,-1 1 1 0 0,2 0-1 0 0,-1 1 3 0 0,4-5 8 0 0,0 0 0 0 0,0 0 0 0 0,0 0-1 0 0,1 0 1 0 0,-1 0 0 0 0,1-1 0 0 0,0 0-1 0 0,1 0 1 0 0,-1 0 0 0 0,1 0 0 0 0,0 0-1 0 0,0-1 1 0 0,0 0 0 0 0,0 0 0 0 0,0-1-1 0 0,1 1 1 0 0,-1-1 0 0 0,1 0 0 0 0,-1-1-1 0 0,1 1 1 0 0,0-1 0 0 0,0 0 0 0 0,0-1-1 0 0,0 1 1 0 0,0-1 0 0 0,2-1-8 0 0,21 6 1 0 0,-1-2 0 0 0,1-2 1 0 0,-1 0-1 0 0,1-2 0 0 0,0-1 1 0 0,-1-1-1 0 0,1-1 0 0 0,-1-2 1 0 0,-1-1-1 0 0,25-9-1 0 0,-35-3-1087 0 0,-16 11-2215 0 0,-3-1-4038 0 0,0 4-3852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59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0 233 1224 0 0,'0'0'1198'0'0,"0"0"-365"0"0,0 0-178 0 0,0 0 156 0 0,0 0 231 0 0,0 0 180 0 0,0 0 57 0 0,0 0-48 0 0,0 0-105 0 0,0 0-126 0 0,0 0-134 0 0,12-2-144 0 0,90-11 1886 0 0,60-12 786 0 0,-71 24-3225 0 0,-69 10-3507 0 0,-15-4-1290 0 0,-5-1-3357 0 0,-2-3 4556 0 0</inkml:trace>
  <inkml:trace contextRef="#ctx0" brushRef="#br0" timeOffset="330.507">13 468 1976 0 0,'0'0'2349'0'0,"0"0"-817"0"0,0 0-453 0 0,0 0-76 0 0,0 0 107 0 0,0 0 81 0 0,0 0-1 0 0,0 0-19 0 0,0 0-21 0 0,0 0-63 0 0,0 0-76 0 0,0 0-76 0 0,11 3-102 0 0,101 16 2066 0 0,62-25-809 0 0,-89-2-2953 0 0,-68 5-969 0 0,5-2-7074 0 0,-16 2-2099 0 0</inkml:trace>
  <inkml:trace contextRef="#ctx0" brushRef="#br0" timeOffset="6264.262">113 4 0 0 0,'0'0'255'0'0,"0"0"417"0"0,0 0-119 0 0,0 0-71 0 0,0 0 94 0 0,0 0 187 0 0,0 0 196 0 0,0 0 127 0 0,0 0 83 0 0,0 0-29 0 0,0 0-106 0 0,9 0-142 0 0,93-3 4282 0 0,-65 51-1769 0 0,-26-28-3172 0 0,1-1 0 0 0,1-1 1 0 0,1 0-1 0 0,0-1 0 0 0,2 0 0 0 0,0-1 1 0 0,0-1-1 0 0,2 0 0 0 0,-1-1 0 0 0,12 5-233 0 0,148 94 639 0 0,-175-111-596 0 0,-1-1 0 0 0,1 0 0 0 0,0 0 0 0 0,-1 0 0 0 0,1 1 0 0 0,-1-1 1 0 0,1 1-1 0 0,-1-1 0 0 0,0 1 0 0 0,0 0 0 0 0,1-1 0 0 0,-1 1 0 0 0,-1 0 0 0 0,1 0 0 0 0,0 0 0 0 0,0 0 0 0 0,-1 0 0 0 0,1 0 0 0 0,-1 0 0 0 0,1 0 0 0 0,-1 0 0 0 0,0 0 0 0 0,0 0 0 0 0,0 0 0 0 0,0 0 0 0 0,0 0 0 0 0,0 0 1 0 0,-1 0-1 0 0,1 0 0 0 0,-1 0 0 0 0,1 0 0 0 0,-1 0 0 0 0,0 0 0 0 0,0 0 0 0 0,0 0 0 0 0,0-1 0 0 0,0 1 0 0 0,0 0 0 0 0,0-1 0 0 0,-1 1 0 0 0,1 0 0 0 0,-1-1 0 0 0,0 1-43 0 0,-146 127 1087 0 0,-67 21-986 0 0,210-146-1060 0 0,-14 11 1401 0 0,15-8-4752 0 0,3 0-5255 0 0,1-6-213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10994 0 0,'0'0'1559'0'0,"0"0"-521"0"0,0 0-377 0 0,0 0 14 0 0,0 0 200 0 0,0 0 101 0 0,0 0-5 0 0,0 0-93 0 0,0 0-173 0 0,0 0-142 0 0,0 0-90 0 0,0 0-69 0 0,0 0-46 0 0,29-2-22 0 0,88-6-23 0 0,30-16 616 0 0,-8-8-1286 0 0,-132 31-418 0 0,3 0-262 0 0,-8 0-3914 0 0,-2 0-4124 0 0,0 4 2562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5857 0 0,'0'0'1882'0'0,"0"0"-490"0"0,0 0-275 0 0,0 0 57 0 0,0 0 107 0 0,0 0 18 0 0,0 0-96 0 0,0 0-169 0 0,0 0-161 0 0,0 0-121 0 0,0 0-81 0 0,0 0-83 0 0,14 9-97 0 0,47 25-93 0 0,-56-31-350 0 0,0-2-1 0 0,1 1 0 0 0,-1 0 1 0 0,1-1-1 0 0,0 0 1 0 0,0-1-1 0 0,-1 1 0 0 0,1-1 1 0 0,0 0-1 0 0,0 0 1 0 0,-1-1-1 0 0,1 0 0 0 0,0 0 1 0 0,-1 0-1 0 0,1-1 1 0 0,1 0-48 0 0,16-4 69 0 0,100-14-1316 0 0,-70 12-8703 0 0,-41 8 307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7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23 6257 0 0,'0'0'1365'0'0,"0"0"-104"0"0,0 0-81 0 0,0 0 115 0 0,0 0 98 0 0,0 0-65 0 0,0 0-213 0 0,0 0-324 0 0,0 0-331 0 0,0 0-231 0 0,0 0-113 0 0,1 3-24 0 0,35 215 2366 0 0,-29 47-2126 0 0,-33-243-4514 0 0,-14-23-9730 0 0,34-2 12334 0 0</inkml:trace>
  <inkml:trace contextRef="#ctx0" brushRef="#br0" timeOffset="299.793">1 15 3321 0 0,'0'0'907'0'0,"0"0"66"0"0,0 0 170 0 0,0 0 301 0 0,0 0 158 0 0,0 0-62 0 0,0 0-206 0 0,0 0-204 0 0,0 0-158 0 0,32-2-131 0 0,106-8-123 0 0,210 8 2081 0 0,-155 2-4599 0 0,-193 0 1474 0 0,1 1 0 0 0,0-1 1 0 0,-1 1-1 0 0,1-1 0 0 0,0 1 1 0 0,-1-1-1 0 0,1 1 0 0 0,-1 0 1 0 0,1-1-1 0 0,-1 1 0 0 0,1 0 1 0 0,-1 0-1 0 0,1-1 0 0 0,-1 1 0 0 0,0 0 1 0 0,1 0-1 0 0,-1-1 0 0 0,0 1 1 0 0,0 0-1 0 0,0 0 0 0 0,0 0 1 0 0,1 0-1 0 0,-1-1 0 0 0,0 1 1 0 0,-1 0-1 0 0,1 0 0 0 0,0 0 1 0 0,0 0-1 0 0,0-1 0 0 0,0 1 1 0 0,-1 0-1 0 0,1 0 0 0 0,0 0 1 0 0,-1-1-1 0 0,1 1 0 0 0,0 0 1 0 0,-1 0-1 0 0,1-1 0 0 0,-1 1 326 0 0,-1 7-4222 0 0</inkml:trace>
  <inkml:trace contextRef="#ctx0" brushRef="#br0" timeOffset="573.891">19 575 6385 0 0,'0'0'1033'0'0,"0"0"-81"0"0,0 0 108 0 0,0 0 350 0 0,0 0 326 0 0,0 0 86 0 0,0 0-162 0 0,0 0-324 0 0,0 0-369 0 0,0 0-289 0 0,35 3-155 0 0,112 5-106 0 0,46-26 575 0 0,-34 8-1185 0 0,-125 9-3942 0 0,0 1-4110 0 0,-27 0-153 0 0</inkml:trace>
  <inkml:trace contextRef="#ctx0" brushRef="#br0" timeOffset="815.259">796 472 8610 0 0,'0'0'1984'0'0,"0"0"-863"0"0,0 0-153 0 0,0 0 104 0 0,0 0 56 0 0,0 0-176 0 0,0 0-287 0 0,0 0-257 0 0,0 0-256 0 0,0 0-128 0 0,0 0-120 0 0,0 0-120 0 0,0 0-177 0 0,0 0-335 0 0,-28 155-632 0 0,34-148-968 0 0,-3-3-1529 0 0,-1-1-4249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21 0 0 0,'0'0'1394'0'0,"0"0"127"0"0,0 0 158 0 0,0 0 142 0 0,0 0 68 0 0,0 0-52 0 0,0 0-175 0 0,0 0-273 0 0,0 0-291 0 0,0 0-255 0 0,0 0-222 0 0,0 0-160 0 0,0 0-110 0 0,3-5-41 0 0,8-11 66 0 0,-15 37 765 0 0,0-2-823 0 0,0 1-1 0 0,2-1 1 0 0,0 1-1 0 0,1 0 1 0 0,1 0 0 0 0,2 18-318 0 0,-1-21 96 0 0,26 260 511 0 0,-28-246-418 0 0,1-26-5049 0 0,0-5-5215 0 0,0 0 3819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6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308 273 0 0 0,'0'0'497'0'0,"0"0"345"0"0,0 0 324 0 0,0 0 251 0 0,0 0 67 0 0,0 0-103 0 0,0 0-221 0 0,0 0-265 0 0,0 0-246 0 0,0 0-215 0 0,0 0-142 0 0,0 0-99 0 0,-19 31-51 0 0,-57 96-26 0 0,34-64 32 0 0,1-19-1760 0 0,10-22-5288 0 0,26-18 4596 0 0</inkml:trace>
  <inkml:trace contextRef="#ctx0" brushRef="#br0" timeOffset="262.277">0 358 0 0 0,'0'0'687'0'0,"0"0"128"0"0,0 0 50 0 0,0 0 10 0 0,0 0 41 0 0,0 0 35 0 0,0 0 16 0 0,0 0-34 0 0,0 0-90 0 0,33 14-124 0 0,100 44-129 0 0,-14-1 785 0 0,-76-2-2115 0 0,-45-26-3832 0 0,-10-22-508 0 0,9-6 4936 0 0</inkml:trace>
  <inkml:trace contextRef="#ctx0" brushRef="#br0" timeOffset="612.261">151 159 0 0 0,'0'0'922'0'0,"0"0"347"0"0,0 0 163 0 0,0 0-35 0 0,0 0-120 0 0,0 0-139 0 0,0 0-123 0 0,0 0-72 0 0,0 0-95 0 0,0 26-99 0 0,0 128 497 0 0,0 70 1166 0 0,5-186-2244 0 0,-2-20-2104 0 0,-2 1-5376 0 0,-1-16 1744 0 0</inkml:trace>
  <inkml:trace contextRef="#ctx0" brushRef="#br0" timeOffset="10084.23">762 163 0 0 0,'0'0'212'0'0,"0"0"264"0"0,0 0 38 0 0,-12 15 6 0 0,-37 49 40 0 0,28-7 739 0 0,21-41-834 0 0,-3-3-197 0 0,0 0 0 0 0,1 1 0 0 0,0-1 0 0 0,2 0 0 0 0,-1 1 1 0 0,2-1-1 0 0,0 1 0 0 0,0-1 0 0 0,1 0 0 0 0,1 1 0 0 0,0-1 0 0 0,1 0 0 0 0,0-1 0 0 0,1 1 0 0 0,1-1 0 0 0,0 0 0 0 0,0 0 0 0 0,1 0 0 0 0,3 1-268 0 0,-3-7 359 0 0,0-1-1 0 0,1-1 0 0 0,0 0 0 0 0,0 0 1 0 0,0 0-1 0 0,0-1 0 0 0,0 0 0 0 0,1-1 1 0 0,0 0-1 0 0,-1 0 0 0 0,1-1 1 0 0,0 0-1 0 0,0-1 0 0 0,0 0 0 0 0,0 0 1 0 0,-1-1-1 0 0,1 0 0 0 0,0 0 1 0 0,0-1-1 0 0,1 0-358 0 0,0-4 171 0 0,-1 0 1 0 0,0 0-1 0 0,0-1 0 0 0,0 0 1 0 0,-1-1-1 0 0,0 0 0 0 0,0 0 1 0 0,-1-1-1 0 0,0 0 0 0 0,-1 0 1 0 0,1 0-1 0 0,-2-1 0 0 0,0 0 1 0 0,0 0-1 0 0,0-1 0 0 0,-2 1 1 0 0,1-1-1 0 0,-1 0 0 0 0,-1 0 1 0 0,0 0-1 0 0,0 0 0 0 0,-1 0 1 0 0,-1 0-1 0 0,0-1 0 0 0,0 1 1 0 0,-1 0-1 0 0,-2-10-171 0 0,0 12-97 0 0,0 1-1 0 0,-1-1 1 0 0,0 1-1 0 0,0-1 1 0 0,-1 1-1 0 0,0 0 1 0 0,0 1-1 0 0,-1-1 1 0 0,0 1-1 0 0,-1 0 1 0 0,1 1 0 0 0,-1 0-1 0 0,0 0 1 0 0,-1 0-1 0 0,0 1 1 0 0,1 0-1 0 0,-2 0 1 0 0,1 1-1 0 0,0 0 1 0 0,-1 0-1 0 0,0 1 1 0 0,0 1-1 0 0,-3-2 98 0 0,-64 6-2542 0 0,26 50-3627 0 0,41-33 2148 0 0,2-4-1936 0 0</inkml:trace>
  <inkml:trace contextRef="#ctx0" brushRef="#br0" timeOffset="11984.116">652 1 0 0 0,'0'0'763'0'0,"0"0"122"0"0,0 0 94 0 0,0 0 17 0 0,0 0-55 0 0,0 0-116 0 0,0 0-113 0 0,0 0-82 0 0,-24 19-69 0 0,-71 65 7 0 0,54-22 430 0 0,38-50-761 0 0,-7 27 133 0 0,1-1 0 0 0,3 2 0 0 0,1-1 0 0 0,2 1 0 0 0,1 0-1 0 0,3 7-369 0 0,-1-32 6 0 0,2 1 0 0 0,0-1-1 0 0,0 0 1 0 0,2 0 0 0 0,0 0 0 0 0,0-1-1 0 0,2 1 1 0 0,-1-1 0 0 0,2 0-1 0 0,0-1 1 0 0,1 1 0 0 0,0-1-1 0 0,1-1 1 0 0,0 0 0 0 0,1 0-1 0 0,0-1 1 0 0,1 0 0 0 0,11 8-6 0 0,-8-7-663 0 0,1 0 0 0 0,1-2 0 0 0,0 0 1 0 0,1 0-1 0 0,0-2 0 0 0,0 0 0 0 0,0-1 1 0 0,1-1-1 0 0,13 3 663 0 0,-4-2-2773 0 0,-5-3 94 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26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18 513 13179 0 0,'0'0'1682'0'0,"0"0"-268"0"0,0 0-381 0 0,0 0-152 0 0,0 0-65 0 0,0 0-119 0 0,0 0-143 0 0,0 0-156 0 0,0 0-140 0 0,0 0-111 0 0,0 0-57 0 0,0 0-14 0 0,0 0-18 0 0,-2 10-7 0 0,-13 77-42 0 0,14-83 247 0 0,1 7-4256 0 0,7-8-7994 0 0,-1-3 6389 0 0</inkml:trace>
  <inkml:trace contextRef="#ctx0" brushRef="#br0" timeOffset="419.953">281 234 3505 0 0,'0'0'1225'0'0,"0"0"-126"0"0,0 0-5 0 0,0 0 205 0 0,0 0 229 0 0,0 0 72 0 0,0 0-106 0 0,0 0-219 0 0,0 0-264 0 0,0 0-274 0 0,0 0-204 0 0,0 0-164 0 0,0 0-112 0 0,-19 13-62 0 0,-57 39-38 0 0,75-51-146 0 0,-1-1-1 0 0,1 0 1 0 0,0 1-1 0 0,0-1 1 0 0,-1 1-1 0 0,1-1 1 0 0,0 1-1 0 0,0 0 1 0 0,0-1-1 0 0,0 1 1 0 0,0 0 0 0 0,0 0-1 0 0,0 0 1 0 0,0 0-1 0 0,0 0 1 0 0,0 0-1 0 0,1 0 1 0 0,-1 0-1 0 0,0 0 1 0 0,1 0-1 0 0,-1 0 1 0 0,1 1-1 0 0,-1-1 1 0 0,1 0-1 0 0,-1 0 1 0 0,1 1-1 0 0,0-1 1 0 0,0 0-1 0 0,0 1 1 0 0,0-1-1 0 0,0 0 1 0 0,0 1-1 0 0,0-1 1 0 0,0 1-11 0 0,1 5 76 0 0,0-3-64 0 0,-1-1 1 0 0,0 1 0 0 0,1-1-1 0 0,0 1 1 0 0,-1-1-1 0 0,2 1 1 0 0,-1-1-1 0 0,0 1 1 0 0,1-1-1 0 0,-1 0 1 0 0,1 0 0 0 0,0 0-1 0 0,0 0 1 0 0,0 0-1 0 0,0 0 1 0 0,1 0-1 0 0,-1-1 1 0 0,1 1 0 0 0,0-1-1 0 0,-1 0 1 0 0,1 1-1 0 0,0-2 1 0 0,0 1-1 0 0,1 0 1 0 0,-1 0 0 0 0,2 0-13 0 0,171 57 232 0 0,-170-57-226 0 0,0 0 1 0 0,-1 1-1 0 0,0 0 0 0 0,1 0 1 0 0,-1 0-1 0 0,0 1 1 0 0,-1-1-1 0 0,1 1 1 0 0,-1 1-1 0 0,1-1 1 0 0,-1 0-1 0 0,-1 1 1 0 0,1 0-1 0 0,-1 0 0 0 0,1 0 1 0 0,-1 0-1 0 0,-1 1 1 0 0,1-1-1 0 0,0 3-6 0 0,-2-5 39 0 0,0 0 1 0 0,0 0-1 0 0,-1 0 0 0 0,1 0 0 0 0,-1 0 0 0 0,1 0 1 0 0,-1 0-1 0 0,0 0 0 0 0,0 0 0 0 0,0 0 0 0 0,-1 0 1 0 0,1 0-1 0 0,-1 0 0 0 0,0 0 0 0 0,0 0 0 0 0,0-1 1 0 0,0 1-1 0 0,0 0 0 0 0,0 0 0 0 0,-1-1 0 0 0,1 1 1 0 0,-1-1-1 0 0,0 1 0 0 0,0-1 0 0 0,0 0 0 0 0,0 0 1 0 0,0 0-1 0 0,0 0 0 0 0,-1 0 0 0 0,1 0 0 0 0,-1 0 1 0 0,1-1-1 0 0,-3 2-39 0 0,-79 30-2152 0 0,54-30-3054 0 0,-2-3-5344 0 0,27 0 8671 0 0</inkml:trace>
  <inkml:trace contextRef="#ctx0" brushRef="#br0" timeOffset="668.749">171 212 1640 0 0,'0'0'1807'0'0,"0"0"-157"0"0,0 0-116 0 0,0 0 46 0 0,0 0 66 0 0,0 0-90 0 0,0 0-209 0 0,0 0-252 0 0,0 0-244 0 0,0 0-156 0 0,0 0-81 0 0,0 0-57 0 0,0 0-15 0 0,17-4-10 0 0,121-15 1033 0 0,-1 18-2559 0 0,-102 2-3562 0 0,0-1-4664 0 0,-29 0 4779 0 0</inkml:trace>
  <inkml:trace contextRef="#ctx0" brushRef="#br0" timeOffset="965.422">754 164 5817 0 0,'0'0'1082'0'0,"0"0"-315"0"0,0 0-26 0 0,0 0 250 0 0,0 0 204 0 0,0 0 57 0 0,0 0-30 0 0,0 0-93 0 0,0 0-128 0 0,0 0-137 0 0,0 0-137 0 0,0 0-143 0 0,0 0-128 0 0,23 32-72 0 0,69 104-81 0 0,-62-60 64 0 0,-29-63-278 0 0,0 161 241 0 0,-2-163-373 0 0,-1 0-1 0 0,0 0 1 0 0,-1-1-1 0 0,0 1 0 0 0,-1-1 1 0 0,0 0-1 0 0,-1 0 0 0 0,0 0 1 0 0,0 0-1 0 0,-1-1 0 0 0,0 0 1 0 0,-1 0-1 0 0,0-1 1 0 0,0 0-1 0 0,-1 0 0 0 0,-3 3 44 0 0,-149 103-3969 0 0,126-93 2187 0 0,-74 33-9011 0 0,86-45 8734 0 0</inkml:trace>
  <inkml:trace contextRef="#ctx0" brushRef="#br0" timeOffset="2154.371">869 79 2833 0 0,'0'0'2009'0'0,"0"0"-150"0"0,0 0-133 0 0,0 0 7 0 0,0 0-28 0 0,0 0-131 0 0,0 0-176 0 0,0 0-222 0 0,0 0-227 0 0,0 0-193 0 0,0 0-129 0 0,0 0-72 0 0,0 0-47 0 0,17-12-32 0 0,57-34-49 0 0,-71 43-351 0 0,1 1 0 0 0,0-1 0 0 0,0 1 0 0 0,0 0 0 0 0,0 1 0 0 0,0-1 0 0 0,0 1 0 0 0,0-1 0 0 0,1 1-1 0 0,-1 1 1 0 0,0-1 0 0 0,1 0 0 0 0,-1 1 0 0 0,1 0 0 0 0,-1 0 0 0 0,3 1-76 0 0,9 0 133 0 0,-14 0-120 0 0,0 1-1 0 0,-1-1 1 0 0,1 1-1 0 0,-1 0 0 0 0,0 0 1 0 0,1 0-1 0 0,-1 0 1 0 0,0 0-1 0 0,0 0 1 0 0,0 0-1 0 0,0 0 0 0 0,0 0 1 0 0,-1 0-1 0 0,1 1 1 0 0,-1-1-1 0 0,0 0 1 0 0,1 0-1 0 0,-1 1 1 0 0,0-1-1 0 0,0 0 0 0 0,0 1 1 0 0,-1-1-1 0 0,1 0 1 0 0,0 0-1 0 0,-1 1 1 0 0,0-1-1 0 0,1 0 0 0 0,-1 0 1 0 0,0 0-1 0 0,0 0 1 0 0,0 1-13 0 0,-2 0 16 0 0,1 0 0 0 0,1 1-1 0 0,-1-1 1 0 0,0 1 0 0 0,1 0 0 0 0,0-1 0 0 0,-1 1 0 0 0,2 0 0 0 0,-1 0 0 0 0,0 0 0 0 0,1 0-1 0 0,0 0 1 0 0,-1 0 0 0 0,2 0 0 0 0,-1 0 0 0 0,0 0 0 0 0,1-1 0 0 0,0 1 0 0 0,0 0 0 0 0,0 0 0 0 0,0 0-1 0 0,1-1 1 0 0,-1 1 0 0 0,1 0 0 0 0,0-1 0 0 0,0 0 0 0 0,0 1 0 0 0,1-1 0 0 0,-1 0 0 0 0,1 0-1 0 0,-1 0 1 0 0,1 0 0 0 0,0-1 0 0 0,0 1 0 0 0,1-1 0 0 0,-1 0 0 0 0,3 1-16 0 0,104 13 79 0 0,-87-19-3867 0 0,0-2-3628 0 0,-17 5-3460 0 0</inkml:trace>
  <inkml:trace contextRef="#ctx0" brushRef="#br0" timeOffset="6296.337">1321 521 1648 0 0,'0'0'1342'0'0,"0"0"-673"0"0,0 0-191 0 0,0 0 286 0 0,0 0 446 0 0,0 0 311 0 0,0 0 90 0 0,0 0-108 0 0,0 0-192 0 0,0 0-235 0 0,0 0-215 0 0,31 0-161 0 0,95 0-124 0 0,199 3 3110 0 0,-281 1-4019 0 0,-41-3-453 0 0,-9 2-12031 0 0,4-3 7797 0 0</inkml:trace>
  <inkml:trace contextRef="#ctx0" brushRef="#br0" timeOffset="6650.524">1588 337 2721 0 0,'0'0'1130'0'0,"0"0"-505"0"0,0 0-88 0 0,0 0 307 0 0,0 0 399 0 0,0 0 280 0 0,0 0 50 0 0,0 0-117 0 0,0 0-179 0 0,0 0-190 0 0,0 0-164 0 0,0 0-141 0 0,0 0-113 0 0,4 24-83 0 0,16 114 387 0 0,-18 23 848 0 0,-10-109-1715 0 0,0-6-1721 0 0,8-15-3973 0 0,6-19-4166 0 0,-3-5 6835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492 408 0 0 0,'0'0'807'0'0,"0"0"404"0"0,0 0 54 0 0,0 0-132 0 0,0 0-228 0 0,0 0-218 0 0,0 0-128 0 0,-7-6-91 0 0,-23-16-9 0 0,28 22-397 0 0,1 0 0 0 0,-1 0 1 0 0,1-1-1 0 0,-1 1 1 0 0,1 0-1 0 0,-1 0 1 0 0,1 1-1 0 0,-1-1 0 0 0,1 0 1 0 0,-1 1-1 0 0,1-1 1 0 0,-1 0-1 0 0,1 1 1 0 0,-1 0-1 0 0,1-1 0 0 0,0 1 1 0 0,-1 0-1 0 0,1 0 1 0 0,0 0-1 0 0,0-1 1 0 0,0 1-1 0 0,-1 1 0 0 0,1-1 1 0 0,0 0-1 0 0,0 0 1 0 0,0 0-1 0 0,1 0 1 0 0,-1 1-1 0 0,0-1 0 0 0,0 0 1 0 0,1 1-1 0 0,-1-1 1 0 0,1 1-1 0 0,-1 0-62 0 0,-3 4 262 0 0,-4 7 41 0 0,1 1 0 0 0,0 0 0 0 0,1 1-1 0 0,0 0 1 0 0,1 0 0 0 0,1 0 0 0 0,0 0 0 0 0,1 1 0 0 0,1 0-1 0 0,0-1 1 0 0,1 1 0 0 0,1 0 0 0 0,1 0 0 0 0,2 15-303 0 0,-3-25 119 0 0,0-1 0 0 0,1 1 0 0 0,-1-1 0 0 0,1 1 0 0 0,1-1 0 0 0,-1 1 0 0 0,1-1 1 0 0,0 1-1 0 0,0-1 0 0 0,1 0 0 0 0,-1 0 0 0 0,1 0 0 0 0,0-1 0 0 0,1 1 0 0 0,-1-1 0 0 0,1 1 1 0 0,0-1-1 0 0,0 0 0 0 0,0-1 0 0 0,0 1 0 0 0,1-1 0 0 0,-1 1 0 0 0,1-1 0 0 0,0-1 0 0 0,0 1 1 0 0,0-1-1 0 0,0 0 0 0 0,1 0 0 0 0,-1 0 0 0 0,1-1 0 0 0,-1 0 0 0 0,1 0 0 0 0,-1 0 0 0 0,1-1 1 0 0,0 1-1 0 0,-1-2 0 0 0,1 1 0 0 0,-1 0 0 0 0,1-1 0 0 0,0 0 0 0 0,-1 0 0 0 0,0-1 0 0 0,1 0 0 0 0,-1 0 1 0 0,0 0-1 0 0,0 0 0 0 0,0-1 0 0 0,2-1-119 0 0,11-9 133 0 0,0 0 0 0 0,-2-1 0 0 0,1 0 0 0 0,-2-2 0 0 0,0 0 0 0 0,-1-1 0 0 0,0 0 1 0 0,-2-1-1 0 0,0 0 0 0 0,-1-1 0 0 0,0 0 0 0 0,-2-1 0 0 0,-1 0 0 0 0,7-20-133 0 0,-14 34-84 0 0,1 0 0 0 0,-1 0 0 0 0,1-1 0 0 0,-2 1 0 0 0,1 0 0 0 0,-1 0 0 0 0,0 0 0 0 0,0 0 0 0 0,0-1-1 0 0,-1 1 1 0 0,0 0 0 0 0,-1 0 0 0 0,1 0 0 0 0,-1 0 0 0 0,0 0 0 0 0,0 1 0 0 0,-1-1 0 0 0,0 0 0 0 0,0 1 0 0 0,0 0 0 0 0,-1 0 0 0 0,1 0 0 0 0,-1 0 0 0 0,-1 0 0 0 0,1 1 0 0 0,0 0 0 0 0,-1 0 0 0 0,0 0 0 0 0,0 0-1 0 0,0 1 1 0 0,-1 0 0 0 0,1 0 0 0 0,-1 0 0 0 0,0 1 0 0 0,1 0 0 0 0,-1 0 0 0 0,0 0 0 0 0,0 1 0 0 0,0 0 0 0 0,0 0 0 0 0,-3 0 84 0 0,-74 14-4484 0 0,36 21-2194 0 0,32-22 92 0 0</inkml:trace>
  <inkml:trace contextRef="#ctx0" brushRef="#br0" timeOffset="312.308">963 677 12019 0 0,'0'0'1061'0'0,"0"0"-255"0"0,0 0-109 0 0,0 0 162 0 0,0 0 205 0 0,0 0 74 0 0,0 0-119 0 0,0 0-214 0 0,0 0-230 0 0,0 0-190 0 0,0 0-110 0 0,0 0-80 0 0,0 0-66 0 0,-1 17-49 0 0,-1 9-420 0 0,0 12 656 0 0,2-17-4005 0 0,0 6-3539 0 0,0-27 2128 0 0,1-1 2636 0 0,1-2-138 0 0</inkml:trace>
  <inkml:trace contextRef="#ctx0" brushRef="#br0" timeOffset="21140.468">221 7 352 0 0,'0'0'1184'0'0,"0"0"-3"0"0,0 0 130 0 0,0 0 149 0 0,0 0 94 0 0,0 0 21 0 0,0 0-110 0 0,0 0-109 0 0,0 0-141 0 0,0 0-230 0 0,0 0-193 0 0,0 0-165 0 0,0 0-110 0 0,-10-2-41 0 0,-30-3-18 0 0,37 6-407 0 0,0-1 1 0 0,1 1 0 0 0,-1-1 0 0 0,1 1 0 0 0,-1 0 0 0 0,1 0 0 0 0,-1 0 0 0 0,1 0-1 0 0,0 0 1 0 0,-1 1 0 0 0,1-1 0 0 0,0 1 0 0 0,0-1 0 0 0,0 1 0 0 0,0 0 0 0 0,0 0-1 0 0,1 0 1 0 0,-1 0 0 0 0,1 0 0 0 0,-1 0 0 0 0,1 0 0 0 0,-1 1 0 0 0,1-1 0 0 0,0 0-1 0 0,0 1 1 0 0,0-1 0 0 0,1 1 0 0 0,-1-1 0 0 0,1 1 0 0 0,-1 1-52 0 0,-36 111 671 0 0,20-44-332 0 0,4 2 0 0 0,4 0 0 0 0,-2 73-339 0 0,-7 127 1143 0 0,9-122-608 0 0,8-98 832 0 0,55-32-508 0 0,93-6-96 0 0,-104-10-1919 0 0,-25 0-1869 0 0,6 0-7740 0 0,-16-2 1292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39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 23 0 0 0,'0'0'373'0'0,"0"0"677"0"0,0 0 348 0 0,0 0 49 0 0,0 0-75 0 0,0 0-144 0 0,0 0-168 0 0,0 0-154 0 0,0 0-131 0 0,-7-2-86 0 0,4 1-660 0 0,1 1 34 0 0,0-1 0 0 0,1 0 0 0 0,-1 1 0 0 0,0-1-1 0 0,0 1 1 0 0,1 0 0 0 0,-1 0 0 0 0,0-1 0 0 0,0 1 0 0 0,0 0 0 0 0,0 1 0 0 0,1-1-1 0 0,-1 0 1 0 0,0 0 0 0 0,0 1 0 0 0,0-1 0 0 0,1 1 0 0 0,-1 0 0 0 0,0-1 0 0 0,1 1-1 0 0,-1 0 1 0 0,1 0 0 0 0,-1 0 0 0 0,1 0 0 0 0,-1 0 0 0 0,1 0 0 0 0,-1 1 0 0 0,1-1-1 0 0,0 0 1 0 0,-1 2-63 0 0,-14 21 456 0 0,1 0 0 0 0,0 1 0 0 0,2 0 0 0 0,2 1 0 0 0,0 0 0 0 0,1 1 0 0 0,2 0 0 0 0,0 4-456 0 0,6-22 66 0 0,-8 25 420 0 0,1 1 0 0 0,2 0 1 0 0,2 1-1 0 0,-1 32-486 0 0,7-64 69 0 0,0-1 1 0 0,0 0-1 0 0,0 0 1 0 0,0 0-1 0 0,0 0 1 0 0,1 0-1 0 0,0 0 0 0 0,-1 0 1 0 0,1 0-1 0 0,0-1 1 0 0,0 1-1 0 0,1-1 1 0 0,-1 1-1 0 0,0-1 1 0 0,1 0-1 0 0,-1 0 1 0 0,1 0-1 0 0,0 0 0 0 0,0-1 1 0 0,0 1-1 0 0,0-1 1 0 0,0 1-1 0 0,0-1 1 0 0,0 0-1 0 0,0 0 1 0 0,1-1-1 0 0,-1 1 1 0 0,0 0-1 0 0,0-1 0 0 0,1 0 1 0 0,-1 0-1 0 0,0 0 1 0 0,1 0-1 0 0,-1-1 1 0 0,0 1-1 0 0,0-1 1 0 0,1 0-1 0 0,-1 0 1 0 0,0 0-1 0 0,0 0 0 0 0,0-1 1 0 0,0 1-1 0 0,0-1 1 0 0,0 1-1 0 0,-1-1 1 0 0,1 0-1 0 0,0 0 1 0 0,-1-1-1 0 0,0 1 1 0 0,1-1-70 0 0,24-16 236 0 0,-1-1 0 0 0,-1-2 1 0 0,-1 0-1 0 0,0-2 0 0 0,-2-1 0 0 0,-1 0 1 0 0,-1-2-1 0 0,-1 0 0 0 0,-2-1 1 0 0,14-29-237 0 0,-27 47 34 0 0,0 1 1 0 0,-1-1-1 0 0,0-1 1 0 0,0 1-1 0 0,-1 0 1 0 0,0-1-1 0 0,-1 1 0 0 0,0-1 1 0 0,-1 1-1 0 0,0-1 1 0 0,-1 0-1 0 0,0-2-34 0 0,0 9-73 0 0,0-1-1 0 0,0 1 0 0 0,0 0 1 0 0,-1 0-1 0 0,1-1 0 0 0,-1 1 1 0 0,0 0-1 0 0,-1 1 0 0 0,1-1 1 0 0,0 0-1 0 0,-1 1 0 0 0,0-1 1 0 0,0 1-1 0 0,0 0 0 0 0,0 0 0 0 0,-1 0 1 0 0,1 0-1 0 0,-1 0 0 0 0,1 1 1 0 0,-1 0-1 0 0,0 0 0 0 0,0 0 1 0 0,0 0-1 0 0,0 0 0 0 0,-1 1 1 0 0,1 0-1 0 0,0 0 0 0 0,-1 0 1 0 0,-2 0 73 0 0,0 0-344 0 0,0 1 1 0 0,0-1 0 0 0,0 2-1 0 0,0-1 1 0 0,1 0-1 0 0,-1 1 1 0 0,0 1 0 0 0,0-1-1 0 0,1 1 1 0 0,-1 0-1 0 0,1 1 1 0 0,-1-1 0 0 0,1 1-1 0 0,-3 2 344 0 0,-46 40-9717 0 0,40-26 2257 0 0</inkml:trace>
  <inkml:trace contextRef="#ctx0" brushRef="#br0" timeOffset="293.788">569 347 9234 0 0,'0'0'4324'0'0,"0"0"-2792"0"0,0 0-873 0 0,0 0 25 0 0,0 0 180 0 0,0 0 110 0 0,0 0-61 0 0,0 0-162 0 0,0 0-204 0 0,0 0-170 0 0,0 0-143 0 0,0 0-97 0 0,-14 20-53 0 0,-41 59-55 0 0,41-42-918 0 0,14-37 182 0 0,0 0-323 0 0,0 0-477 0 0,9 0-8972 0 0,-7 0 3748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3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46 0 0 0,'0'0'396'0'0,"0"0"827"0"0,0 0 379 0 0,0 0 79 0 0,0 0-63 0 0,0 0-178 0 0,0 0-193 0 0,0 0-172 0 0,0 0-175 0 0,0 0-129 0 0,0 0-103 0 0,-6-8-78 0 0,-17-21-53 0 0,23 28-499 0 0,-1 1-1 0 0,1-1 0 0 0,0 1 0 0 0,-1-1 1 0 0,1 1-1 0 0,-1-1 0 0 0,1 1 1 0 0,0-1-1 0 0,-1 1 0 0 0,1 0 1 0 0,-1-1-1 0 0,0 1 0 0 0,1 0 1 0 0,-1-1-1 0 0,1 1 0 0 0,-1 0 0 0 0,1 0 1 0 0,-1-1-1 0 0,0 1 0 0 0,1 0 1 0 0,-1 0-1 0 0,0 0 0 0 0,1 0 1 0 0,-1 0-1 0 0,0 0 0 0 0,1 0 0 0 0,-1 0 1 0 0,1 0-1 0 0,-1 0 0 0 0,0 0 1 0 0,1 1-1 0 0,-1-1 0 0 0,1 0 1 0 0,-1 0-1 0 0,0 1 0 0 0,1-1 0 0 0,-1 0 1 0 0,1 1-1 0 0,-1-1 0 0 0,1 0 1 0 0,-1 1-1 0 0,1-1 0 0 0,-1 1 1 0 0,1-1-1 0 0,-1 1 0 0 0,1-1 0 0 0,0 1 1 0 0,-1-1-1 0 0,1 1 0 0 0,0-1 1 0 0,0 1-1 0 0,-1-1 0 0 0,1 1 1 0 0,0 0-1 0 0,0-1 0 0 0,0 1-37 0 0,-3 3 242 0 0,-64 120 1445 0 0,55-93-1537 0 0,1-1 0 0 0,1 1 0 0 0,2 1 0 0 0,2-1 0 0 0,1 1 0 0 0,1 0 0 0 0,1 1-1 0 0,2 0-149 0 0,1-25 10 0 0,0 0 0 0 0,0 0 0 0 0,1-1-1 0 0,0 1 1 0 0,0 0 0 0 0,1-1-1 0 0,0 1 1 0 0,0-1 0 0 0,0 1-1 0 0,1-1 1 0 0,1 0 0 0 0,-1 0 0 0 0,1 0-1 0 0,0-1 1 0 0,0 1 0 0 0,1-1-1 0 0,0 0 1 0 0,0 0 0 0 0,1-1 0 0 0,-1 1-1 0 0,1-1 1 0 0,1-1 0 0 0,-1 1-1 0 0,0-1 1 0 0,8 4-10 0 0,82 12-1009 0 0,-54-23-6220 0 0,-30 0 2171 0 0,-6-1-854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1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23 0 0 0,'0'0'880'0'0,"0"0"705"0"0,0 0 154 0 0,0 0-118 0 0,0 0-172 0 0,0 0-144 0 0,0 0-109 0 0,-3-9 654 0 0,4 7 3497 0 0,147-9-3435 0 0,-37 12-1479 0 0,-109 0-425 0 0,0-1-1 0 0,0 1 0 0 0,0-1 0 0 0,1 1 1 0 0,-1 0-1 0 0,0 0 0 0 0,0 0 0 0 0,0 0 1 0 0,-1 0-1 0 0,1 0 0 0 0,0 1 0 0 0,0-1 0 0 0,-1 1 1 0 0,1-1-1 0 0,0 1 0 0 0,-1-1 0 0 0,0 1 1 0 0,1 0-1 0 0,-1 0 0 0 0,0 0 0 0 0,0 0 1 0 0,0 0-1 0 0,0 0 0 0 0,0 0 0 0 0,-1 0 0 0 0,1 0 1 0 0,0 0-1 0 0,-1 1 0 0 0,0-1 0 0 0,0 0 1 0 0,1 0-1 0 0,-1 0 0 0 0,0 1 0 0 0,-1-1 1 0 0,1 0-1 0 0,0 0 0 0 0,-1 1 0 0 0,0-1-7 0 0,-34 79 503 0 0,-174 152 571 0 0,206-230-1052 0 0,0 0 1 0 0,0 0-1 0 0,0 0 1 0 0,0 1-1 0 0,1-1 1 0 0,-1 1 0 0 0,1 0-1 0 0,0 0 1 0 0,0-1-1 0 0,1 1 1 0 0,-1 1 0 0 0,1-1-1 0 0,0 0 1 0 0,0 0-1 0 0,0 0 1 0 0,0 1 0 0 0,1-1-1 0 0,0 0 1 0 0,0 1-1 0 0,0-1 1 0 0,0 0 0 0 0,1 1-1 0 0,0-1 1 0 0,0 0-1 0 0,0 0 1 0 0,0 1 0 0 0,0-1-1 0 0,1 0 1 0 0,0 0-1 0 0,0-1 1 0 0,0 1 0 0 0,0 0-1 0 0,1-1 1 0 0,2 4-23 0 0,16 11 151 0 0,27 4 206 0 0,58-33-885 0 0,-79 5-235 0 0,25-6-2422 0 0,-18 1-4484 0 0,-22 7 2709 0 0,-3 3-380 0 0</inkml:trace>
  <inkml:trace contextRef="#ctx0" brushRef="#br0" timeOffset="1219.969">844 71 1168 0 0,'0'0'2046'0'0,"0"0"-972"0"0,0 0-525 0 0,0 0-188 0 0,0 0 98 0 0,0 0 255 0 0,0 0 222 0 0,0 0 72 0 0,0 0-45 0 0,0 0-152 0 0,0 0-180 0 0,0 0-130 0 0,0 0-117 0 0,-18 32-77 0 0,-59 99-32 0 0,27-62 185 0 0,-136 107-663 0 0,151-156-2386 0 0,11-14-6854 0 0,18-6 9031 0 0</inkml:trace>
  <inkml:trace contextRef="#ctx0" brushRef="#br0" timeOffset="1506.1">478 266 0 0 0,'0'0'208'0'0,"0"0"746"0"0,0 0 225 0 0,0 0 17 0 0,0 0-33 0 0,0 0-34 0 0,0 0-33 0 0,9 13-53 0 0,28 40-20 0 0,-32-47-625 0 0,1 0-1 0 0,-1-1 1 0 0,1 1-1 0 0,0-1 0 0 0,0 0 1 0 0,1-1-1 0 0,-1 0 1 0 0,1 0-1 0 0,0 0 0 0 0,0-1 1 0 0,0 0-1 0 0,1 0 1 0 0,-1 0-1 0 0,1-1 1 0 0,6 1-398 0 0,5 2 489 0 0,92 31 945 0 0,-81-3-3319 0 0,-60-25-6174 0 0,11-8 1383 0 0,15 0 6420 0 0</inkml:trace>
  <inkml:trace contextRef="#ctx0" brushRef="#br0" timeOffset="1837.415">609 27 0 0 0,'0'0'1116'0'0,"0"0"449"0"0,0 0 280 0 0,0 0-28 0 0,0 0-178 0 0,0 0-179 0 0,0 0-176 0 0,0 0-131 0 0,0 0-119 0 0,0 0-104 0 0,5 25-102 0 0,16 79-113 0 0,-11-47-70 0 0,-3 0 1 0 0,-2 1-1 0 0,-2-1 1 0 0,-5 40-646 0 0,0-8 37 0 0,6-50-623 0 0,9-19-5441 0 0,-9-19-1055 0 0,-1 2 2772 0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9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1136 0 0,'0'0'955'0'0,"0"0"-380"0"0,0 0 92 0 0,0 0 461 0 0,0 0 379 0 0,0 0 112 0 0,0 0-79 0 0,0 0-185 0 0,0 0-199 0 0,0 0-215 0 0,-2 33-230 0 0,-5 107-205 0 0,-7 66 498 0 0,-8-122-1744 0 0,19-77 121 0 0,-3 3-1925 0 0,-2-8-4220 0 0,8-2 3965 0 0,0 0 1465 0 0</inkml:trace>
  <inkml:trace contextRef="#ctx0" brushRef="#br0" timeOffset="337.043">291 166 0 0 0,'0'0'850'0'0,"0"0"406"0"0,0 0 323 0 0,0 0 205 0 0,0 0 66 0 0,0 0-92 0 0,-31 14-171 0 0,-100 44-207 0 0,41-8 2814 0 0,89-47-4134 0 0,0-1 0 0 0,0 1 1 0 0,-1-1-1 0 0,2 1 0 0 0,-1-1 0 0 0,0 1 0 0 0,0 0 1 0 0,1-1-1 0 0,0 1 0 0 0,-1 0 0 0 0,1-1 0 0 0,0 1 0 0 0,1 0 1 0 0,-1 0-1 0 0,0-1 0 0 0,1 1 0 0 0,-1 0 0 0 0,1-1 0 0 0,0 1 1 0 0,0-1-1 0 0,0 1 0 0 0,0-1 0 0 0,0 1 0 0 0,1-1 0 0 0,-1 1 1 0 0,1-1-1 0 0,-1 0 0 0 0,1 0 0 0 0,0 0 0 0 0,0 0 1 0 0,0 0-1 0 0,0-1 0 0 0,1 2-60 0 0,53 70 793 0 0,-55-71-829 0 0,0 0-1 0 0,1 0 1 0 0,-1-1-1 0 0,1 1 1 0 0,-1-1 0 0 0,1 0-1 0 0,0 1 1 0 0,-1-1-1 0 0,1 0 1 0 0,0 0-1 0 0,0 0 1 0 0,0 0-1 0 0,0 0 1 0 0,0 0-1 0 0,0-1 1 0 0,0 1-1 0 0,0-1 1 0 0,0 1-1 0 0,0-1 1 0 0,1 0-1 0 0,-1 0 1 0 0,0 0-1 0 0,0 0 1 0 0,0 0-1 0 0,0 0 1 0 0,0-1-1 0 0,0 1 1 0 0,1-1-1 0 0,-1 1 1 0 0,0-1 0 0 0,0 0 36 0 0,69-37-7533 0 0,-45 22 2808 0 0,10-2-560 0 0,-24 10 4941 0 0</inkml:trace>
  <inkml:trace contextRef="#ctx0" brushRef="#br0" timeOffset="869.96">465 317 0 0 0,'0'0'976'0'0,"0"0"829"0"0,0 0 28 0 0,0 0-231 0 0,0 0-170 0 0,0 0-141 0 0,0 0-88 0 0,0 0-56 0 0,0 0-117 0 0,0 0-94 0 0,0 0-113 0 0,0 0-123 0 0,-4 0-103 0 0,0 0-458 0 0,0 0-1 0 0,0 0 1 0 0,0 0 0 0 0,1 0-1 0 0,-1 1 1 0 0,0 0-1 0 0,0 0 1 0 0,1 0-1 0 0,-1 0 1 0 0,1 0-1 0 0,-1 1 1 0 0,1-1 0 0 0,-1 1-1 0 0,1 0 1 0 0,0 0-1 0 0,0 0 1 0 0,0 1-1 0 0,0-1 1 0 0,0 1 0 0 0,-1 2-139 0 0,2-4 3 0 0,0 1 0 0 0,0 0 1 0 0,0 0-1 0 0,1 1 0 0 0,-1-1 1 0 0,0 0-1 0 0,1 1 1 0 0,0-1-1 0 0,0 0 0 0 0,0 1 1 0 0,0 0-1 0 0,0-1 0 0 0,0 1 1 0 0,0-1-1 0 0,1 1 1 0 0,-1 0-1 0 0,1 0 0 0 0,0-1 1 0 0,0 1-1 0 0,0 0 0 0 0,0 0 1 0 0,1-1-1 0 0,-1 1 0 0 0,1 0 1 0 0,-1-1-1 0 0,1 1 1 0 0,0 0-1 0 0,0-1 0 0 0,0 1 1 0 0,1-1-1 0 0,-1 0 0 0 0,0 1 1 0 0,1-1-1 0 0,0 0 1 0 0,-1 0-1 0 0,1 0 0 0 0,0 0 1 0 0,0 0-1 0 0,0 0 0 0 0,0 0 1 0 0,1-1-1 0 0,-1 1 1 0 0,0-1-1 0 0,1 0 0 0 0,-1 1 1 0 0,1-1-1 0 0,-1 0 0 0 0,1 0 1 0 0,-1-1-1 0 0,1 1 1 0 0,0-1-4 0 0,13 2 256 0 0,-1-2 0 0 0,1 0 0 0 0,-1-1 0 0 0,1-1 0 0 0,-1 0 1 0 0,0-1-1 0 0,0-1 0 0 0,0 0 0 0 0,0-1 0 0 0,-1-1 1 0 0,1 0-257 0 0,41 1 408 0 0,-54 7-409 0 0,0 0 1 0 0,0-1 0 0 0,0 1-1 0 0,0 0 1 0 0,0 0 0 0 0,0 0-1 0 0,-1 0 1 0 0,1 1 0 0 0,0-1 0 0 0,-1 0-1 0 0,0 1 1 0 0,0-1 0 0 0,0 1-1 0 0,0-1 1 0 0,0 1 0 0 0,0 0-1 0 0,-1-1 1 0 0,1 1 0 0 0,-1 0 0 0 0,1 0-1 0 0,-1-1 1 0 0,0 3 0 0 0,3 12 4 0 0,-1 1-1 0 0,0-1 1 0 0,-1 0 0 0 0,-1 1-1 0 0,-1-1 1 0 0,0 1 0 0 0,-1-1-1 0 0,-1 0 1 0 0,-1 0 0 0 0,0 0 0 0 0,-1 0-1 0 0,-1 0 1 0 0,-4 5-4 0 0,7-16 8 0 0,-1 0-1 0 0,1 0 1 0 0,-2 0-1 0 0,1 0 1 0 0,0-1-1 0 0,-1 0 1 0 0,0 0 0 0 0,0 0-1 0 0,-1-1 1 0 0,1 0-1 0 0,-1 0 1 0 0,0 0-1 0 0,0-1 1 0 0,-1 1 0 0 0,1-1-1 0 0,0-1 1 0 0,-1 1-1 0 0,0-1 1 0 0,0-1-1 0 0,1 1 1 0 0,-1-1 0 0 0,0 0-1 0 0,0-1 1 0 0,0 1-1 0 0,-1-1-7 0 0,6-2 13 0 0,0 1 0 0 0,1-1 1 0 0,-1 0-1 0 0,0 0 0 0 0,0 1 0 0 0,1-1 0 0 0,-1 0 0 0 0,1 0 0 0 0,-1 0 0 0 0,1-1 0 0 0,0 1 0 0 0,0 0 0 0 0,0 0 0 0 0,0-1 0 0 0,0 1 0 0 0,1-1 1 0 0,-1 1-1 0 0,1-1 0 0 0,-1 1 0 0 0,1-1 0 0 0,0 1 0 0 0,0-1 0 0 0,0 1 0 0 0,0-1 0 0 0,1 1 0 0 0,-1 0 0 0 0,1-1 0 0 0,0 0-13 0 0,-1-3-3 0 0,2-10-182 0 0,1 0-1 0 0,0 0 0 0 0,2 0 1 0 0,0 0-1 0 0,0 1 1 0 0,2 0-1 0 0,0 0 1 0 0,0 1-1 0 0,2 0 1 0 0,-1 0-1 0 0,2 0 1 0 0,0 1-1 0 0,0 1 1 0 0,2 0-1 0 0,-1 0 1 0 0,1 1-1 0 0,3-1 186 0 0,-3 2-2437 0 0,2-2-5938 0 0,-8 8 203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6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86 302 0 0 0,'0'0'329'0'0,"0"0"664"0"0,0 0 235 0 0,0 0 28 0 0,0 0-69 0 0,0 0-163 0 0,0 0-153 0 0,0 0-141 0 0,-10 12-93 0 0,-34 39-29 0 0,40-46-405 0 0,1 0-1 0 0,-1 0 1 0 0,1 0 0 0 0,1 0-1 0 0,-1 0 1 0 0,1 1-1 0 0,0-1 1 0 0,0 1-1 0 0,0-1 1 0 0,1 1 0 0 0,0 0-1 0 0,0 0 1 0 0,0 0-1 0 0,1-1 1 0 0,0 1-1 0 0,0 0 1 0 0,0 0 0 0 0,2 4-203 0 0,-1 13 466 0 0,-1-16-332 0 0,1 0 0 0 0,0 0 0 0 0,0 0 0 0 0,0 0 0 0 0,1 0 0 0 0,1 0 0 0 0,-1-1 0 0 0,1 1 0 0 0,0-1 0 0 0,0 1 0 0 0,1-1 0 0 0,0 0 0 0 0,0-1 0 0 0,0 1 0 0 0,1-1 0 0 0,-1 1 0 0 0,2-1-134 0 0,-4-4 135 0 0,0 1 0 0 0,1-1 0 0 0,-1 0 0 0 0,1 0 1 0 0,-1 0-1 0 0,1 0 0 0 0,-1 0 0 0 0,1 0 0 0 0,0-1 0 0 0,-1 1 0 0 0,1-1 0 0 0,0 0 0 0 0,0 0 1 0 0,-1 0-1 0 0,1 0 0 0 0,0 0 0 0 0,0-1 0 0 0,-1 1 0 0 0,1-1 0 0 0,0 0 0 0 0,-1 0 0 0 0,1 0 1 0 0,-1 0-1 0 0,1 0 0 0 0,-1 0 0 0 0,1-1 0 0 0,-1 1 0 0 0,0-1 0 0 0,0 0 0 0 0,0 1 1 0 0,0-1-1 0 0,1-1-135 0 0,59-70 1067 0 0,-60 70-1037 0 0,4-6-2 0 0,0-1 1 0 0,0-1-1 0 0,-1 1 0 0 0,0-1 1 0 0,-1 0-1 0 0,0 0 0 0 0,-1 0 0 0 0,0-1 1 0 0,-1 1-1 0 0,0-1 0 0 0,-1 0 1 0 0,0 1-1 0 0,-1-1 0 0 0,0-9-28 0 0,-1 17-102 0 0,0 0 0 0 0,0 0 0 0 0,0 0-1 0 0,-1 0 1 0 0,1-1 0 0 0,-1 2 0 0 0,0-1-1 0 0,0 0 1 0 0,0 0 0 0 0,-1 1 0 0 0,1-1 0 0 0,-1 1-1 0 0,0 0 1 0 0,0-1 0 0 0,0 2 0 0 0,-1-1 0 0 0,1 0-1 0 0,-4-2 103 0 0,4 3-270 0 0,0 0-1 0 0,0 1 1 0 0,0-1 0 0 0,0 1-1 0 0,0 0 1 0 0,-1-1-1 0 0,1 1 1 0 0,0 1-1 0 0,-1-1 1 0 0,1 0-1 0 0,-1 1 1 0 0,1 0-1 0 0,-1 0 1 0 0,1 0-1 0 0,-1 0 1 0 0,1 0 0 0 0,-1 1-1 0 0,1 0 1 0 0,0-1-1 0 0,-1 1 1 0 0,1 0-1 0 0,0 1 1 0 0,-2 0 270 0 0,-32 22-7683 0 0,25-13 2355 0 0</inkml:trace>
  <inkml:trace contextRef="#ctx0" brushRef="#br0" timeOffset="296.875">433 471 10578 0 0,'0'0'1473'0'0,"0"0"-553"0"0,0 0-272 0 0,0 0 44 0 0,0 0 94 0 0,0 0-13 0 0,0 0-115 0 0,0 0-162 0 0,0 0-156 0 0,0 0-108 0 0,0 0-96 0 0,0 0-84 0 0,-4 12-39 0 0,-12 36-33 0 0,11-22-2348 0 0,13-23-9820 0 0,-4-3 8967 0 0</inkml:trace>
  <inkml:trace contextRef="#ctx0" brushRef="#br0" timeOffset="613.424">609 210 2649 0 0,'0'0'921'0'0,"0"0"-75"0"0,0 0 62 0 0,0 0 133 0 0,0 0 69 0 0,0 0-21 0 0,0 0-52 0 0,0 0-137 0 0,0 0-169 0 0,0 0-170 0 0,0 0-175 0 0,0 0-108 0 0,0 0-62 0 0,-10 24-41 0 0,-30 77 13 0 0,38-100-158 0 0,1 1-1 0 0,0-1 1 0 0,0 1 0 0 0,0 0-1 0 0,0-1 1 0 0,0 1 0 0 0,0 0-1 0 0,0 0 1 0 0,0 0 0 0 0,1 0-1 0 0,-1 0 1 0 0,1 0 0 0 0,0 0-1 0 0,-1 0 1 0 0,1 0 0 0 0,0 0-1 0 0,0 0 1 0 0,0 0 0 0 0,0 0-1 0 0,1 0 1 0 0,-1 0 0 0 0,1 0-1 0 0,-1 0 1 0 0,1 0 0 0 0,-1 0-1 0 0,1 0 1 0 0,0 0 0 0 0,0 0-30 0 0,5 6 195 0 0,-1-3-65 0 0,1 0 0 0 0,1 0 0 0 0,-1 0 0 0 0,1-1 1 0 0,-1 0-1 0 0,1 0 0 0 0,0 0 0 0 0,1-1 0 0 0,-1 0 1 0 0,1-1-1 0 0,-1 0 0 0 0,1 0 0 0 0,0 0 1 0 0,-1-1-1 0 0,1 0 0 0 0,0-1 0 0 0,0 0 0 0 0,0 0 1 0 0,5-1-131 0 0,10-1-265 0 0,-12 1-2885 0 0,-1 1-5986 0 0,-8 0 5151 0 0</inkml:trace>
  <inkml:trace contextRef="#ctx0" brushRef="#br0" timeOffset="886.961">817 291 880 0 0,'0'0'2911'0'0,"0"0"-1337"0"0,0 0-363 0 0,0 0 204 0 0,0 0 191 0 0,0 0-9 0 0,0 0-142 0 0,0 0-232 0 0,0 0-245 0 0,0 0-195 0 0,0 0-134 0 0,0 0-133 0 0,-10 22-90 0 0,-47 111 188 0 0,47-96-899 0 0,2 0-1 0 0,1 1 0 0 0,2 0 0 0 0,2 0 0 0 0,1 1 0 0 0,3 16 286 0 0,2-42-3630 0 0,5-3-5342 0 0,-6-10 5451 0 0</inkml:trace>
  <inkml:trace contextRef="#ctx0" brushRef="#br0" timeOffset="1747.258">1058 125 176 0 0,'0'0'1947'0'0,"0"0"-312"0"0,0 0-76 0 0,0 0 49 0 0,0 0 1 0 0,0 0-153 0 0,0 0-254 0 0,0 0-305 0 0,0 0-313 0 0,0 0-208 0 0,0 0-101 0 0,0 0 1 0 0,0 0 68 0 0,1 7 78 0 0,13 49 1027 0 0,39 99 1017 0 0,-48-38-2024 0 0,-8-109-465 0 0,0 1 1 0 0,0-2-1 0 0,-1 1 1 0 0,-1 0-1 0 0,1-1 1 0 0,-1 0-1 0 0,0 0 1 0 0,-1 0-1 0 0,1-1 1 0 0,-1 1-1 0 0,-1-1 1 0 0,1-1-1 0 0,-1 1 1 0 0,-6 2 22 0 0,-44 30-1589 0 0,36-30-2173 0 0,0-5-4687 0 0,17-3 3841 0 0</inkml:trace>
  <inkml:trace contextRef="#ctx0" brushRef="#br0" timeOffset="2168.956">1180 125 5473 0 0,'0'0'1782'0'0,"0"0"6"0"0,0 0 62 0 0,0 0-54 0 0,0 0-261 0 0,0 0-333 0 0,0 0-295 0 0,0 0-231 0 0,0 0-164 0 0,0 0-105 0 0,0 0-39 0 0,0 0-21 0 0,0 0-14 0 0,10-1-28 0 0,81-5 498 0 0,-89 8-800 0 0,0 0 0 0 0,-1 0-1 0 0,1 1 1 0 0,-1-1-1 0 0,0 1 1 0 0,0-1 0 0 0,0 1-1 0 0,0-1 1 0 0,0 1-1 0 0,0 0 1 0 0,-1-1 0 0 0,1 1-1 0 0,-1 0 1 0 0,0-1-1 0 0,0 1 1 0 0,0 0 0 0 0,0 0-1 0 0,0-1 1 0 0,0 1-1 0 0,-1 0 1 0 0,0 2-3 0 0,-36 102 907 0 0,38-104-880 0 0,-1-1 0 0 0,1 1-1 0 0,0-1 1 0 0,0 0 0 0 0,0 1 0 0 0,0-1 0 0 0,1 0 0 0 0,-1 0-1 0 0,0 0 1 0 0,1 0 0 0 0,0 0 0 0 0,-1 0 0 0 0,1 0 0 0 0,0 0-1 0 0,0-1 1 0 0,0 1 0 0 0,0-1 0 0 0,0 1 0 0 0,0-1 0 0 0,1 0-1 0 0,-1 0 1 0 0,0 0 0 0 0,1 0 0 0 0,-1 0 0 0 0,1-1 0 0 0,-1 1-1 0 0,1-1 1 0 0,-1 1 0 0 0,1-1 0 0 0,-1 0 0 0 0,1 0 0 0 0,-1 0 0 0 0,1 0-1 0 0,0-1-26 0 0,18 2-3544 0 0,-2-1-4037 0 0,-14 0 4223 0 0,1 0-4117 0 0</inkml:trace>
  <inkml:trace contextRef="#ctx0" brushRef="#br0" timeOffset="3086.484">1333 33 0 0 0,'0'0'441'0'0,"0"0"533"0"0,0 0 322 0 0,0 0 98 0 0,0 0-28 0 0,0 0-61 0 0,0 0-53 0 0,0 0-39 0 0,0 0-52 0 0,0 0-54 0 0,0 0-68 0 0,0 0-43 0 0,18-3-33 0 0,116-23 1838 0 0,-132 26-2750 0 0,0-1 0 0 0,0 0 0 0 0,0 1 0 0 0,0 0 1 0 0,0-1-1 0 0,0 1 0 0 0,0 0 0 0 0,0 0 0 0 0,0 0 0 0 0,0 0 0 0 0,0 0 1 0 0,0 1-1 0 0,0-1 0 0 0,-1 1 0 0 0,1-1 0 0 0,0 1 0 0 0,0-1 1 0 0,0 1-1 0 0,0 0 0 0 0,-1 0 0 0 0,1 0 0 0 0,0 0 0 0 0,-1 0 1 0 0,1 1-1 0 0,-1-1 0 0 0,1 0 0 0 0,-1 1 0 0 0,1-1 0 0 0,-1 1 1 0 0,0 0-1 0 0,0-1 0 0 0,0 1 0 0 0,0 0 0 0 0,0-1 0 0 0,0 1 1 0 0,-1 0-1 0 0,1 0 0 0 0,0 0 0 0 0,-1 0 0 0 0,0 0 0 0 0,1 0 1 0 0,-1 0-1 0 0,0 0 0 0 0,0 2-51 0 0,29 337 1706 0 0,-28-271-1540 0 0,-4-1 1 0 0,-2 0 0 0 0,-3 0-1 0 0,-15 55-166 0 0,23-125 35 0 0,-1 1 0 0 0,1-1 0 0 0,0 0 0 0 0,-1 1 0 0 0,1-1 1 0 0,0 1-1 0 0,-1-1 0 0 0,1 0 0 0 0,-1 1 0 0 0,1-1 0 0 0,-1 1 0 0 0,1-1 0 0 0,-1 1 0 0 0,0-1 0 0 0,1 1 0 0 0,-1 0 0 0 0,1-1 0 0 0,-1 1 0 0 0,0 0 0 0 0,1-1 0 0 0,-1 1 0 0 0,0 0 0 0 0,1 0 0 0 0,-1 0 0 0 0,0 0 0 0 0,0 0 0 0 0,1 0 0 0 0,-1 0 0 0 0,0 0 0 0 0,0 0 0 0 0,1 0 0 0 0,-1 0 0 0 0,0 0 0 0 0,1 0 0 0 0,-1 0 0 0 0,0 1 0 0 0,1-1 0 0 0,-1 0 0 0 0,0 0 0 0 0,1 1 1 0 0,-1-1-1 0 0,0 1 0 0 0,1-1 0 0 0,-1 0 0 0 0,1 1 0 0 0,-1-1 0 0 0,1 1 0 0 0,-1 0 0 0 0,1-1 0 0 0,-1 1 0 0 0,1-1 0 0 0,0 1 0 0 0,-1 0 0 0 0,1-1 0 0 0,0 1 0 0 0,-1 0 0 0 0,1-1 0 0 0,0 1 0 0 0,0 0 0 0 0,0-1 0 0 0,-1 1 0 0 0,1 0 0 0 0,0 0 0 0 0,0-1 0 0 0,0 1 0 0 0,0 0 0 0 0,1 0 0 0 0,-1 0-35 0 0,-1-1-24 0 0,-6-7 19 0 0,-1 0-1 0 0,0 1 0 0 0,0 0 0 0 0,-1 1 1 0 0,0 0-1 0 0,0 0 0 0 0,0 1 1 0 0,-1 0-1 0 0,1 1 0 0 0,-1 0 1 0 0,0 0-1 0 0,0 1 0 0 0,0 1 1 0 0,0-1-1 0 0,-2 1 6 0 0,-90 16-823 0 0,36 14-1127 0 0,46-17-1930 0 0,1 2-4557 0 0,15-10-677 0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2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4 612 0 0 0,'0'0'795'0'0,"0"0"641"0"0,0 0 250 0 0,0 0 41 0 0,0 0-3 0 0,0 0-85 0 0,0 0-124 0 0,0 0-188 0 0,0 0-228 0 0,0 0-187 0 0,-3-19 3117 0 0,41-55-1306 0 0,-13 36-2486 0 0,2 2-1 0 0,1 0 1 0 0,1 2-1 0 0,16-13-236 0 0,-45 46-9 0 0,0 1 0 0 0,1-1 0 0 0,-1 0 0 0 0,0 0 0 0 0,1 0 0 0 0,-1 0 0 0 0,1 0 1 0 0,-1 0-1 0 0,1 0 0 0 0,-1 1 0 0 0,1-1 0 0 0,0 0 0 0 0,0 0 0 0 0,-1 1 0 0 0,1-1 0 0 0,0 1 0 0 0,0-1 0 0 0,0 0 0 0 0,-1 1 0 0 0,1 0 0 0 0,0-1 1 0 0,0 1-1 0 0,0-1 0 0 0,0 1 0 0 0,0 0 0 0 0,0 0 0 0 0,0 0 0 0 0,0-1 0 0 0,0 1 0 0 0,0 0 0 0 0,0 0 0 0 0,0 0 0 0 0,0 0 0 0 0,0 1 0 0 0,0-1 1 0 0,0 0-1 0 0,0 0 0 0 0,0 1 0 0 0,0-1 0 0 0,0 0 0 0 0,0 1 0 0 0,-1-1 0 0 0,1 1 0 0 0,0-1 0 0 0,0 1 0 0 0,0 0 0 0 0,0-1 0 0 0,-1 1 0 0 0,1 0 10 0 0,2 124 144 0 0,-3-124-136 0 0,0 0 1 0 0,0 0-1 0 0,0 1 1 0 0,1-1-1 0 0,-1 0 1 0 0,0 0-1 0 0,1 0 0 0 0,-1 1 1 0 0,1-1-1 0 0,-1 0 1 0 0,1 0-1 0 0,0 0 1 0 0,-1 0-1 0 0,1 0 0 0 0,0 0 1 0 0,0 0-1 0 0,0 0 1 0 0,0 0-1 0 0,-1 0 1 0 0,1-1-1 0 0,0 1 0 0 0,1 0 1 0 0,-1-1-1 0 0,0 1 1 0 0,0-1-1 0 0,0 1 1 0 0,0-1-1 0 0,0 1 1 0 0,1-1-1 0 0,-1 0 0 0 0,0 1 1 0 0,0-1-1 0 0,1 0 1 0 0,-1 0-1 0 0,0 0 1 0 0,0 0-1 0 0,1 0 0 0 0,-1 0 1 0 0,0-1-1 0 0,0 1 1 0 0,1 0-1 0 0,-1-1 1 0 0,0 1-1 0 0,0 0 1 0 0,0-1-1 0 0,0 0 0 0 0,1 1-9 0 0,59-32 406 0 0,-56 29-447 0 0,155-89-174 0 0,-158 93 206 0 0,0-1-1 0 0,-1 1 0 0 0,1 0 0 0 0,-1 0 0 0 0,1-1 1 0 0,0 1-1 0 0,-1 0 0 0 0,0 0 0 0 0,1 1 0 0 0,-1-1 1 0 0,0 0-1 0 0,1 0 0 0 0,-1 1 0 0 0,0-1 0 0 0,0 1 1 0 0,0-1-1 0 0,0 1 0 0 0,0-1 0 0 0,-1 1 0 0 0,1 0 1 0 0,0-1-1 0 0,-1 1 0 0 0,1 0 0 0 0,-1 0 0 0 0,1-1 1 0 0,-1 1-1 0 0,0 0 0 0 0,0 0 0 0 0,0 0 0 0 0,0-1 1 0 0,0 1-1 0 0,0 0 0 0 0,-1 0 0 0 0,1-1 0 0 0,-1 1 1 0 0,1 1 9 0 0,0 2 16 0 0,29 72 10 0 0,-26-74 591 0 0,0 0-5161 0 0,4-2-7055 0 0,-7-1 5576 0 0</inkml:trace>
  <inkml:trace contextRef="#ctx0" brushRef="#br0" timeOffset="423.033">728 1 2753 0 0,'0'0'2808'0'0,"0"0"-803"0"0,0 0-357 0 0,0 0-104 0 0,0 0 3 0 0,0 0-129 0 0,0 0-219 0 0,0 0-207 0 0,0 0-200 0 0,0 0-198 0 0,0 0-174 0 0,0 0-88 0 0,24 0 1264 0 0,122 15 413 0 0,-144-13-2000 0 0,0 1 0 0 0,0-1 0 0 0,-1 0 0 0 0,1 1 1 0 0,-1-1-1 0 0,0 1 0 0 0,0 0 0 0 0,0 0 0 0 0,0-1 1 0 0,0 1-1 0 0,0 0 0 0 0,-1 0 0 0 0,1 0 0 0 0,-1 0 1 0 0,0-1-1 0 0,0 1 0 0 0,0 0 0 0 0,0 0 0 0 0,-1 0 0 0 0,1 0 1 0 0,-1 0-1 0 0,1-1 0 0 0,-1 1 0 0 0,0 0 0 0 0,0 0 1 0 0,-1-1-1 0 0,1 1 0 0 0,-2 1-9 0 0,-25 42 261 0 0,24-42-234 0 0,1 0 0 0 0,-1 1 0 0 0,1 0 0 0 0,0-1 0 0 0,1 1-1 0 0,-1 0 1 0 0,1 1 0 0 0,0-1 0 0 0,0 0 0 0 0,0 1 0 0 0,1-1 0 0 0,0 1 0 0 0,0-1 0 0 0,0 4-28 0 0,1-7 9 0 0,0 1-1 0 0,0-1 1 0 0,1 0-1 0 0,-1 0 1 0 0,1 0-1 0 0,-1 1 1 0 0,1-1-1 0 0,0 0 0 0 0,0 0 1 0 0,0 0-1 0 0,0 0 1 0 0,0 0-1 0 0,1 0 1 0 0,-1-1-1 0 0,0 1 0 0 0,1 0 1 0 0,-1-1-1 0 0,1 1 1 0 0,0-1-1 0 0,0 1 1 0 0,-1-1-1 0 0,1 0 1 0 0,0 0-1 0 0,0 1 0 0 0,0-1 1 0 0,0-1-1 0 0,0 1 1 0 0,0 0-1 0 0,1-1 1 0 0,-1 1-1 0 0,0-1 0 0 0,0 1 1 0 0,1-1-8 0 0,74 10-170 0 0,-43-11-2688 0 0,-4 1-4264 0 0,-22 0-3557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0 0 0,'0'0'345'0'0,"0"0"877"0"0,0 0 385 0 0,0 0 108 0 0,0 0-71 0 0,0 0-159 0 0,0 0-201 0 0,0 0-246 0 0,0 0-233 0 0,26-3 3427 0 0,187-14 1205 0 0,-134 9-4986 0 0,48 3-641 0 0,-135 21-10624 0 0,5-13 9175 0 0,-7 3-5805 0 0,3-5 6266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64 0 0,'0'0'2106'0'0,"0"0"-546"0"0,0 0 28 0 0,0 0 336 0 0,0 0 172 0 0,0 0-113 0 0,0 0-267 0 0,0 0-266 0 0,0 0-226 0 0,0 0-206 0 0,0 0-169 0 0,0 0-147 0 0,0 0-115 0 0,27-2-73 0 0,127-10 288 0 0,18 1-454 0 0,-98 10-10341 0 0,-64 1-529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0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75 672 0 0,'0'0'1479'0'0,"0"0"-340"0"0,0 0-109 0 0,0 0 141 0 0,0 0 186 0 0,0 0 122 0 0,0 0-16 0 0,0 0-147 0 0,0 0-202 0 0,0 0-258 0 0,0 0-233 0 0,-13-1-187 0 0,-39-3-116 0 0,15 17 437 0 0,30-6-400 0 0,-8 10-158 0 0,2-1 0 0 0,0 2 1 0 0,1 0-1 0 0,0 0 1 0 0,2 1-1 0 0,0 0 0 0 0,1 1 1 0 0,1 0-1 0 0,1 0 0 0 0,1 1 1 0 0,1 0-1 0 0,0 0 1 0 0,2 0-1 0 0,1 1 0 0 0,0-1 1 0 0,1 1-1 0 0,2 0 0 0 0,0 4-199 0 0,-1-20 48 0 0,1-1-1 0 0,-1 1 0 0 0,1 0 0 0 0,0-1 0 0 0,0 1 0 0 0,0-1 1 0 0,1 0-1 0 0,0 1 0 0 0,0-1 0 0 0,0 0 0 0 0,1 0 0 0 0,0 0 1 0 0,0 0-1 0 0,0-1 0 0 0,0 1 0 0 0,1-1 0 0 0,-1 0 1 0 0,1 0-1 0 0,1 0 0 0 0,-1 0 0 0 0,0-1 0 0 0,1 0 0 0 0,0 0 1 0 0,-1 0-1 0 0,1 0 0 0 0,0-1 0 0 0,1 1 0 0 0,-1-1 0 0 0,0-1 1 0 0,1 1-1 0 0,-1-1 0 0 0,1 0 0 0 0,-1 0 0 0 0,1-1 0 0 0,2 1-47 0 0,8-2 167 0 0,1 1 0 0 0,-1-2 0 0 0,0 0-1 0 0,1-1 1 0 0,-1-1 0 0 0,0-1-1 0 0,-1 0 1 0 0,1 0 0 0 0,-1-2-1 0 0,0 0 1 0 0,-1-1 0 0 0,0 0 0 0 0,11-9-167 0 0,6-6 239 0 0,0-1 0 0 0,-1-2 0 0 0,-1-1 0 0 0,-2-1 0 0 0,6-9-239 0 0,-24 27 22 0 0,0 0 0 0 0,0 0 0 0 0,-1-1 0 0 0,0 0 0 0 0,-1-1 0 0 0,-1 0 0 0 0,1 0 0 0 0,-2 0 0 0 0,0-1 0 0 0,0 0 0 0 0,-1 0 0 0 0,-1 0 0 0 0,0 0 0 0 0,-1-1 0 0 0,0 1 0 0 0,-1-1 0 0 0,-1 1 0 0 0,0-1 0 0 0,-1 1 0 0 0,-1-9-22 0 0,-1 16-105 0 0,1 0 1 0 0,-1 1 0 0 0,0-1 0 0 0,0 1 0 0 0,0 0 0 0 0,-1 0 0 0 0,0 0 0 0 0,0 1-1 0 0,0-1 1 0 0,-1 1 0 0 0,1 0 0 0 0,-1 0 0 0 0,0 0 0 0 0,0 1 0 0 0,0 0-1 0 0,-1 0 1 0 0,1 0 0 0 0,-1 0 0 0 0,0 1 0 0 0,1 0 0 0 0,-1 0 0 0 0,0 1 0 0 0,0 0-1 0 0,-1 0 105 0 0,-3-1-281 0 0,-1 0 0 0 0,0 1-1 0 0,0 0 1 0 0,0 1-1 0 0,1 0 1 0 0,-1 1 0 0 0,0 0-1 0 0,0 1 1 0 0,1 0-1 0 0,-1 1 1 0 0,1 0 0 0 0,0 1-1 0 0,-4 1 282 0 0,-71 55-4560 0 0,36-13-3321 0 0,33-30 1869 0 0</inkml:trace>
  <inkml:trace contextRef="#ctx0" brushRef="#br0" timeOffset="392.3">759 440 7882 0 0,'0'0'3322'0'0,"0"0"-1258"0"0,0 0-485 0 0,0 0-41 0 0,0 0-86 0 0,0 0-242 0 0,0 0-261 0 0,0 0-202 0 0,0 0-171 0 0,0 0-128 0 0,0 0-93 0 0,0 0-98 0 0,0 0-58 0 0,-4 5-31 0 0,-33 63 186 0 0,37-68-397 0 0,11 3-7360 0 0,2-9-1790 0 0,-9 2 2732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4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1648 0 0,'0'0'2150'0'0,"0"0"-756"0"0,0 0-199 0 0,0 0 116 0 0,0 0 116 0 0,0 0-20 0 0,0 0-114 0 0,0 0-106 0 0,0 0-79 0 0,0 0-45 0 0,0 0-105 0 0,0 0-126 0 0,2 19-93 0 0,12 138 1107 0 0,-8 174-262 0 0,-14-294-1587 0 0,1-4-3627 0 0,7-32 1783 0 0,0-2-1477 0 0,0-1 1670 0 0,0 0-4269 0 0,0-1 1162 0 0</inkml:trace>
  <inkml:trace contextRef="#ctx0" brushRef="#br0" timeOffset="335.069">236 347 0 0 0,'0'0'882'0'0,"0"0"458"0"0,0 0 111 0 0,0 0-99 0 0,0 0-65 0 0,-32 17-48 0 0,-98 54-27 0 0,83-41 937 0 0,47-29-2084 0 0,-1-1-1 0 0,1 1 1 0 0,0 0 0 0 0,-1-1 0 0 0,1 1 0 0 0,0 0 0 0 0,-1-1 0 0 0,1 1 0 0 0,0 0 0 0 0,0-1 0 0 0,-1 1 0 0 0,1 0 0 0 0,0-1-1 0 0,0 1 1 0 0,0 0 0 0 0,0 0 0 0 0,0-1 0 0 0,0 1 0 0 0,0 0 0 0 0,0 0 0 0 0,1-1 0 0 0,-1 1 0 0 0,0 0 0 0 0,0-1 0 0 0,1 1-1 0 0,-1 0 1 0 0,0-1 0 0 0,1 1 0 0 0,-1 0 0 0 0,0-1 0 0 0,1 1 0 0 0,-1-1 0 0 0,1 1 0 0 0,-1-1 0 0 0,1 1 0 0 0,-1-1 0 0 0,1 1-1 0 0,0-1 1 0 0,-1 1 0 0 0,1-1 0 0 0,0 0 0 0 0,-1 1 0 0 0,1-1 0 0 0,0 0 0 0 0,-1 0 0 0 0,1 1 0 0 0,0-1 0 0 0,-1 0 0 0 0,1 0-1 0 0,0 0 1 0 0,0 0 0 0 0,-1 0 0 0 0,1 0 0 0 0,0 0 0 0 0,0 0-65 0 0,45 9 881 0 0,180 28 333 0 0,-223-37-1241 0 0,0 1 1 0 0,1 0-1 0 0,-1 0 1 0 0,0 0-1 0 0,0 1 0 0 0,0-1 1 0 0,0 1-1 0 0,0-1 1 0 0,-1 1-1 0 0,1 0 1 0 0,0 0-1 0 0,-1 0 0 0 0,1 0 1 0 0,-1 1-1 0 0,0-1 1 0 0,0 1-1 0 0,0-1 1 0 0,0 1-1 0 0,0 0 0 0 0,-1 0 1 0 0,1 0-1 0 0,-1 0 1 0 0,0 0-1 0 0,1 0 1 0 0,-2 0-1 0 0,1 1 27 0 0,-6-4-1890 0 0,3 0-7828 0 0,2 0 5440 0 0</inkml:trace>
  <inkml:trace contextRef="#ctx0" brushRef="#br0" timeOffset="966.065">597 479 1920 0 0,'0'0'2300'0'0,"0"0"-253"0"0,0 0-90 0 0,0 0-60 0 0,0 0-258 0 0,0 0-344 0 0,0 0-339 0 0,0 0-245 0 0,0 0-156 0 0,0 0-97 0 0,0 0-79 0 0,0 0-84 0 0,0 0-32 0 0,-20 17-25 0 0,-62 51-24 0 0,79-67-180 0 0,1 1 0 0 0,0-1 0 0 0,-1 0 0 0 0,1 1 0 0 0,0 0 0 0 0,0-1 0 0 0,0 1 0 0 0,0 0 0 0 0,0 0 0 0 0,1 0 0 0 0,-1 1 0 0 0,1-1 0 0 0,-1 0 0 0 0,1 1 0 0 0,0-1 0 0 0,0 0 0 0 0,0 1 0 0 0,0 0 0 0 0,0-1 0 0 0,0 1 0 0 0,1-1 0 0 0,-1 1 0 0 0,1 0 0 0 0,0 0 0 0 0,0 1-34 0 0,0 4 117 0 0,0-6-81 0 0,0 0 0 0 0,0 0 0 0 0,0 0 0 0 0,0 0 0 0 0,0 0 1 0 0,0 0-1 0 0,1-1 0 0 0,-1 1 0 0 0,1 0 0 0 0,-1 0 1 0 0,1 0-1 0 0,0-1 0 0 0,-1 1 0 0 0,1 0 0 0 0,0-1 0 0 0,0 1 1 0 0,0 0-1 0 0,1-1 0 0 0,-1 1 0 0 0,0-1 0 0 0,0 0 1 0 0,1 1-1 0 0,-1-1 0 0 0,1 0 0 0 0,-1 0 0 0 0,1 0 0 0 0,0 0 1 0 0,-1 0-1 0 0,1 0 0 0 0,0-1 0 0 0,0 1 0 0 0,-1-1 1 0 0,1 1-1 0 0,0-1 0 0 0,0 1 0 0 0,0-1 0 0 0,0 0 0 0 0,0 0 1 0 0,0 0-1 0 0,0 0 0 0 0,-1 0 0 0 0,1 0 0 0 0,0-1 1 0 0,0 1-1 0 0,0-1 0 0 0,0 1-36 0 0,120-70 1125 0 0,40-19-947 0 0,-92 79-229 0 0,-68 13 61 0 0,1-1 0 0 0,-1 1 0 0 0,0 0-1 0 0,0 0 1 0 0,0 0 0 0 0,0 0 0 0 0,0 0 0 0 0,0 0 0 0 0,-1 1-1 0 0,0-1 1 0 0,0 0 0 0 0,0 1 0 0 0,0-1 0 0 0,0 1 0 0 0,0-1-1 0 0,-1 1 1 0 0,0-1 0 0 0,0 1 0 0 0,0 2-10 0 0,1 21 119 0 0,-2 0 0 0 0,-1 1 0 0 0,-1-1 0 0 0,-1 0 0 0 0,-1 0-1 0 0,-2-1 1 0 0,-1 1 0 0 0,0-2 0 0 0,-2 1 0 0 0,-1-1 0 0 0,-2-1 0 0 0,0 0 0 0 0,-1 0 0 0 0,-1-1 0 0 0,-1-1 0 0 0,-2-1 0 0 0,-16 16-119 0 0,29-31 38 0 0,-1-1 0 0 0,0 0 1 0 0,0 0-1 0 0,0-1 0 0 0,-1 0 1 0 0,1 0-1 0 0,-1 0 0 0 0,0-1 1 0 0,-1 0-1 0 0,1 0 0 0 0,0-1 1 0 0,-1 0-1 0 0,1 0 0 0 0,-1-1 1 0 0,0 0-1 0 0,-6 0-38 0 0,12-3-3 0 0,-1 0 1 0 0,1 0-1 0 0,0 0 0 0 0,-1 0 1 0 0,1-1-1 0 0,0 1 0 0 0,0-1 0 0 0,0 1 1 0 0,1-1-1 0 0,-1 0 0 0 0,1 1 1 0 0,-1-1-1 0 0,1 0 0 0 0,0 0 0 0 0,0 0 1 0 0,0 0-1 0 0,1 0 0 0 0,-1 0 1 0 0,1 0-1 0 0,0-1 0 0 0,-1 1 0 0 0,1 0 1 0 0,1 0-1 0 0,-1 0 0 0 0,0 0 1 0 0,1 0-1 0 0,-1-1 0 0 0,1 1 0 0 0,1-1 3 0 0,5-14-20 0 0,1 0 0 0 0,1 0 0 0 0,1 1 0 0 0,0 0 0 0 0,2 0-1 0 0,-1 2 1 0 0,2-1 0 0 0,0 1 0 0 0,1 1 0 0 0,1 1 0 0 0,6-5 20 0 0,11-13-73 0 0,61-38-563 0 0,-25 34-4638 0 0,-59 32 2363 0 0,-3 2-2413 0 0,-2 1-3419 0 0</inkml:trace>
  <inkml:trace contextRef="#ctx0" brushRef="#br0" timeOffset="1255.801">1133 538 12979 0 0,'0'0'2818'0'0,"0"0"-766"0"0,0 0-472 0 0,0 0-249 0 0,0 0-324 0 0,0 0-329 0 0,0 0-307 0 0,0 0-187 0 0,0 0-94 0 0,0 0-63 0 0,0 0-50 0 0,0 0-53 0 0,0 0-106 0 0,0 9-152 0 0,-1 4 16 0 0,0 6 139 0 0,1 2-5808 0 0,0-20-104 0 0,0-1-3836 0 0</inkml:trace>
  <inkml:trace contextRef="#ctx0" brushRef="#br0" timeOffset="1852.188">1313 601 9698 0 0,'0'0'2091'0'0,"0"0"-297"0"0,0 0-18 0 0,0 0 7 0 0,0 0-266 0 0,0 0-366 0 0,0 0-309 0 0,0 0-233 0 0,0 0-147 0 0,0 0-74 0 0,0 0-66 0 0,0 0-25 0 0,0 0 13 0 0,7-9-14 0 0,58-71 589 0 0,66-23-550 0 0,-125 99-401 0 0,0-1 0 0 0,0 1 0 0 0,1 1 0 0 0,-1-1 0 0 0,1 1 0 0 0,0 0 0 0 0,0 1 0 0 0,0-1 0 0 0,0 1 0 0 0,1 1 0 0 0,4-1 66 0 0,-12 31-353 0 0,-1 40 352 0 0,43-65 111 0 0,90-54 52 0 0,-131 50-163 0 0,0 0 0 0 0,1 0 0 0 0,-1 0 0 0 0,0 0 0 0 0,0 0 0 0 0,0 1 0 0 0,0-1 0 0 0,1 0 0 0 0,-1 1 0 0 0,0-1 0 0 0,0 1 0 0 0,0-1 0 0 0,0 1 0 0 0,0 0 0 0 0,0-1 0 0 0,0 1 1 0 0,0 0-1 0 0,0 0 0 0 0,0 0 0 0 0,0 0 0 0 0,-1-1 0 0 0,1 1 0 0 0,0 0 0 0 0,-1 0 0 0 0,1 1 0 0 0,0-1 0 0 0,-1 0 0 0 0,0 0 0 0 0,1 0 0 0 0,-1 0 0 0 0,1 0 0 0 0,-1 1 0 0 0,0-1 0 0 0,0 0 0 0 0,0 0 0 0 0,0 0 0 0 0,0 1 1 0 0,0-1-1 0 0,0 0 0 0 0,0 0 0 0 0,0 0 0 0 0,-1 1 0 0 0,1-1 0 0 0,0 0 0 0 0,-1 0 0 0 0,1 0 0 0 0,-1 0 0 0 0,1 0 0 0 0,-1 1 1 0 0,0 9 36 0 0,1 3-415 0 0,2 26 785 0 0,11-21-6317 0 0,-7-18-746 0 0,-3-1 602 0 0,-1 0 914 0 0</inkml:trace>
  <inkml:trace contextRef="#ctx0" brushRef="#br0" timeOffset="2422.151">1860 19 5265 0 0,'0'0'2543'0'0,"0"0"-296"0"0,0 0-233 0 0,0 0-217 0 0,0 0-370 0 0,0 0-433 0 0,0 0-320 0 0,0 0-215 0 0,0 0-145 0 0,0 0-84 0 0,0 0-57 0 0,0 0-53 0 0,0 0-22 0 0,13-2-12 0 0,101-14 360 0 0,-17 16 359 0 0,-96 1-768 0 0,1 0 1 0 0,-1 1-1 0 0,0-1 0 0 0,1 0 0 0 0,-1 0 0 0 0,0 1 0 0 0,0-1 1 0 0,0 1-1 0 0,0-1 0 0 0,0 1 0 0 0,0-1 0 0 0,0 1 1 0 0,0-1-1 0 0,-1 1 0 0 0,1 0 0 0 0,-1 0 0 0 0,1-1 0 0 0,-1 1 1 0 0,0 0-1 0 0,0 0 0 0 0,1-1 0 0 0,-1 1 0 0 0,0 0 0 0 0,-1 0 1 0 0,1 0-1 0 0,0-1 0 0 0,0 1 0 0 0,-1 0 0 0 0,1 0 1 0 0,-1-1-1 0 0,0 1 0 0 0,1 0 0 0 0,-1-1 0 0 0,0 1 0 0 0,0-1 1 0 0,0 1-1 0 0,0-1 0 0 0,0 1 0 0 0,0-1 0 0 0,-1 0 1 0 0,1 0-1 0 0,0 1 0 0 0,-1-1 0 0 0,1 0 0 0 0,-2 1-37 0 0,-9 19 293 0 0,12-19-279 0 0,-1 0-1 0 0,0 0 1 0 0,1-1 0 0 0,-1 1-1 0 0,1 0 1 0 0,-1 0 0 0 0,1 0-1 0 0,0 0 1 0 0,0-1 0 0 0,0 1-1 0 0,0 0 1 0 0,0 0 0 0 0,0 0-1 0 0,1 0 1 0 0,-1 0 0 0 0,1-1-1 0 0,-1 1 1 0 0,1 0 0 0 0,0 0-1 0 0,-1-1 1 0 0,1 1 0 0 0,0 0-1 0 0,0-1 1 0 0,0 1 0 0 0,0-1-1 0 0,1 1 1 0 0,-1-1 0 0 0,0 0-1 0 0,1 1 1 0 0,-1-1 0 0 0,0 0-1 0 0,1 0 1 0 0,0 0 0 0 0,-1 0-1 0 0,1 0 1 0 0,0 0 0 0 0,-1-1-1 0 0,1 1 1 0 0,0 0 0 0 0,0-1-1 0 0,0 1 1 0 0,-1-1 0 0 0,1 0-1 0 0,1 0-13 0 0,96 4 1053 0 0,-75-6-4449 0 0,0 0-4365 0 0,-20 2-3090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2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71 0 0 0,'0'0'1214'0'0,"0"0"330"0"0,0 0 156 0 0,0 0-25 0 0,0 0-114 0 0,0 0-157 0 0,0 0-154 0 0,0 0-168 0 0,0 0-140 0 0,0 0-154 0 0,0 0-81 0 0,-7-3-55 0 0,4 1-641 0 0,0 0 96 0 0,1 0 0 0 0,-1 1 1 0 0,1-1-1 0 0,-1 1 0 0 0,0-1 0 0 0,0 1 0 0 0,0 0 1 0 0,0 0-1 0 0,0 1 0 0 0,0-1 0 0 0,0 0 1 0 0,0 1-1 0 0,0 0 0 0 0,0 0 0 0 0,0 0 0 0 0,0 0 1 0 0,0 0-1 0 0,0 1 0 0 0,0-1 0 0 0,-3 2-107 0 0,-9 8 96 0 0,1 2 0 0 0,1-1 0 0 0,0 2 1 0 0,0 0-1 0 0,1 0 0 0 0,1 2 0 0 0,0-1 0 0 0,1 1 0 0 0,1 1 0 0 0,0-1 0 0 0,1 2 0 0 0,1-1 0 0 0,0 1 0 0 0,1 0 0 0 0,1 0 1 0 0,1 1-1 0 0,0 0 0 0 0,1-1 0 0 0,1 1 0 0 0,1 0 0 0 0,1 0 0 0 0,0 6-96 0 0,1-21 27 0 0,-1 0-1 0 0,0 0 1 0 0,1 0-1 0 0,0 0 1 0 0,0-1-1 0 0,-1 1 1 0 0,2 0-1 0 0,-1-1 1 0 0,0 1-1 0 0,0-1 1 0 0,1 1-1 0 0,-1-1 1 0 0,1 1-1 0 0,0-1 1 0 0,0 0 0 0 0,0 0-1 0 0,0 0 1 0 0,0 0-1 0 0,0 0 1 0 0,1-1-1 0 0,-1 1 1 0 0,1 0-1 0 0,-1-1 1 0 0,1 0-1 0 0,-1 0 1 0 0,1 0-1 0 0,0 0 1 0 0,0 0-1 0 0,-1 0 1 0 0,1-1 0 0 0,1 1-27 0 0,91 0 1201 0 0,-75-7-1033 0 0,1-1 0 0 0,-1 0 0 0 0,-1-1 0 0 0,1-1 0 0 0,-1-1 0 0 0,-1-1 0 0 0,0-1 0 0 0,0 0-1 0 0,-1-2-167 0 0,84-103 741 0 0,-95 109-753 0 0,-1 0 1 0 0,0-1-1 0 0,-1 1 0 0 0,1-1 1 0 0,-2 0-1 0 0,1 0 1 0 0,-2 0-1 0 0,1-1 1 0 0,-1 1-1 0 0,0-1 1 0 0,-1 1-1 0 0,0-1 1 0 0,-1 1-1 0 0,0-10 12 0 0,-1 16-178 0 0,1-1 0 0 0,-1 0 1 0 0,0 1-1 0 0,-1-1 0 0 0,1 1 0 0 0,-1-1 0 0 0,1 1 0 0 0,-1 0 0 0 0,0 0 1 0 0,0 0-1 0 0,-1 0 0 0 0,1 0 0 0 0,0 0 0 0 0,-1 0 0 0 0,0 1 0 0 0,0-1 0 0 0,0 1 1 0 0,0 0-1 0 0,0 0 0 0 0,0 0 0 0 0,0 0 0 0 0,-1 1 0 0 0,1-1 0 0 0,-1 1 0 0 0,1 0 1 0 0,-3-1 177 0 0,-97-14-13102 0 0,85 16 7926 0 0</inkml:trace>
  <inkml:trace contextRef="#ctx0" brushRef="#br0" timeOffset="463.54">850 9 4961 0 0,'0'0'1511'0'0,"0"0"-69"0"0,0 0 139 0 0,0 0 173 0 0,0 0-44 0 0,0 0-243 0 0,0 0-311 0 0,0 0-234 0 0,0 0-178 0 0,0 0-159 0 0,0 0-118 0 0,0 0-96 0 0,0 0-71 0 0,-26 18-31 0 0,-77 54-60 0 0,72-41 94 0 0,33-27-271 0 0,0 1-32 0 0,-1-1-1 0 0,1 1 1 0 0,1-1-1 0 0,-1 1 1 0 0,1-1-1 0 0,0 0 1 0 0,0 0 0 0 0,0 0-1 0 0,0-1 1 0 0,1 1-1 0 0,-1-1 1 0 0,1 1-1 0 0,0-1 1 0 0,0 0-1 0 0,0-1 1 0 0,1 1-1 0 0,-1-1 1 0 0,1 0-1 0 0,-1 0 1 0 0,1 0 0 0 0,0-1-1 0 0,-1 1 1 0 0,1-1-1 0 0,0 0 1 0 0,0-1-1 0 0,0 1 1 0 0,4-1 0 0 0,35 14-89 0 0,36 45-71 0 0,-77-57 173 0 0,-1 1 0 0 0,0-1 1 0 0,1 1-1 0 0,-1 0 0 0 0,0 0 0 0 0,-1 0 1 0 0,1 0-1 0 0,0 0 0 0 0,-1 1 0 0 0,0-1 0 0 0,1 0 1 0 0,-1 1-1 0 0,-1-1 0 0 0,1 1 0 0 0,0-1 1 0 0,-1 1-1 0 0,0-1 0 0 0,0 1 0 0 0,0-1 1 0 0,0 1-1 0 0,0 0 0 0 0,-1-1 0 0 0,0 1 1 0 0,1-1-1 0 0,-1 0 0 0 0,-1 1 0 0 0,1 0-13 0 0,-6 5-16 0 0,-1 0 0 0 0,0 0-1 0 0,0-1 1 0 0,0 0-1 0 0,-1 0 1 0 0,0-1 0 0 0,-1 0-1 0 0,1-1 1 0 0,-1 0 0 0 0,-1-1-1 0 0,-9 4 17 0 0,-17 4-2406 0 0,24-11-1673 0 0,0-1-4259 0 0,8-1 3461 0 0</inkml:trace>
  <inkml:trace contextRef="#ctx0" brushRef="#br0" timeOffset="701.876">675 27 9418 0 0,'0'0'1450'0'0,"0"0"-186"0"0,0 0-28 0 0,0 0 24 0 0,0 0-145 0 0,0 0-204 0 0,0 0-168 0 0,0 0-97 0 0,0 0-74 0 0,0 0-115 0 0,0 0-117 0 0,32-3-97 0 0,99-10-79 0 0,8 4 178 0 0,-95 8-3166 0 0,-16 1-729 0 0,-11 4-5621 0 0,-10-4 4564 0 0</inkml:trace>
  <inkml:trace contextRef="#ctx0" brushRef="#br0" timeOffset="1130.464">1334 13 4881 0 0,'0'0'2119'0'0,"0"0"-158"0"0,0 0-21 0 0,0 0-57 0 0,0 0-225 0 0,0 0-279 0 0,0 0-224 0 0,0 0-147 0 0,0 0-161 0 0,0 0-176 0 0,0 0-182 0 0,0 0-160 0 0,31-3-86 0 0,95-7-46 0 0,-73 15 593 0 0,-51-2-675 0 0,-1 1 1 0 0,0 0-1 0 0,1 0 0 0 0,-1 0 1 0 0,-1 0-1 0 0,1 0 0 0 0,0 0 1 0 0,-1 0-1 0 0,0 0 1 0 0,0 0-1 0 0,0 0 0 0 0,-1 0 1 0 0,1 0-1 0 0,-1 0 0 0 0,0 0 1 0 0,0 0-1 0 0,0-1 0 0 0,-2 4-115 0 0,-119 241 1011 0 0,24-62-1840 0 0,95-175-135 0 0,1-4 556 0 0,0-4-3083 0 0,-1-2-2898 0 0,-2 0-4261 0 0,4-1 8744 0 0</inkml:trace>
  <inkml:trace contextRef="#ctx0" brushRef="#br0" timeOffset="1381.45">1104 322 10122 0 0,'0'0'2121'0'0,"0"0"-740"0"0,0 0-425 0 0,0 0-26 0 0,0 0 12 0 0,0 0-53 0 0,0 0-119 0 0,0 0-137 0 0,0 0-142 0 0,0 0-82 0 0,0 0-91 0 0,35-2-94 0 0,108-6-39 0 0,17-5 507 0 0,-46 5-2824 0 0,-34 6-8315 0 0,-63 2 1963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43.2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270 37 0 0 0,'0'0'577'0'0,"0"0"109"0"0,0 0 93 0 0,0 0 182 0 0,0 0 68 0 0,0 0-93 0 0,0 0-189 0 0,0 0-213 0 0,0 0-144 0 0,0 0-70 0 0,0 0-29 0 0,2-8-51 0 0,-1-2-177 0 0,2-9 48 0 0,-1 45 439 0 0,1 141 1328 0 0,1-59-1173 0 0,-5-1-1 0 0,-9 46-704 0 0,-22 59 1061 0 0,-9-2 0 0 0,-33 87-1061 0 0,-41 112 1218 0 0,113-403-1200 0 0,0-1 0 0 0,0 1 0 0 0,0-1 1 0 0,1 1-1 0 0,0 0 0 0 0,0 0 0 0 0,1 0 1 0 0,0 0-1 0 0,-1 0 0 0 0,2-1 0 0 0,-1 1 1 0 0,1 0-1 0 0,0 0 0 0 0,0 0 0 0 0,1-1 1 0 0,0 1-1 0 0,0 0 0 0 0,0-1 0 0 0,0 0 1 0 0,1 1-1 0 0,0-1 0 0 0,0 0 0 0 0,0 0 1 0 0,1-1-1 0 0,0 1 0 0 0,0-1 0 0 0,0 0 1 0 0,0 0-1 0 0,1 0 0 0 0,-1 0 0 0 0,1-1 1 0 0,1 1-19 0 0,118 28 661 0 0,-79-35 465 0 0,-33-4-1109 0 0,0 1 0 0 0,1 0 0 0 0,-1 1 0 0 0,1 0 1 0 0,0 1-1 0 0,0 1 0 0 0,0 0 0 0 0,1 1 0 0 0,11-1-17 0 0,466 13-313 0 0,-201-20 301 0 0,19-15 12 0 0,162-9 63 0 0,95 22-75 0 0,271-36-30 0 0,-220 30-22 0 0,472-30-69 0 0,-77 32-598 0 0,-687 18 587 0 0,84 12-89 0 0,-61-14 134 0 0,-54-7-14 0 0,640-19-339 0 0,79 22 260 0 0,-335 27-5 0 0,-237-16 161 0 0,552-7-53 0 0,-336-22 130 0 0,-408 8-7 0 0,542-16 52 0 0,-662 34-151 0 0,0 6-1 0 0,-1 5 0 0 0,92 26 66 0 0,-51-16-74 0 0,1-8 0 0 0,1-7-1 0 0,131-10 75 0 0,-173-1 47 0 0,615-32 54 0 0,48-8 83 0 0,41 15-106 0 0,-32 5 63 0 0,548 21 179 0 0,-840-27 112 0 0,-221-20 394 0 0,-196 43-805 0 0,80-7 121 0 0,67-10 366 0 0,-110 13-360 0 0,-47 1 36 0 0,-24 6-78 0 0,-58 1-84 0 0,15-7 1850 0 0,14-63-741 0 0,-23 18-1086 0 0,-3-1-1 0 0,-2 0 1 0 0,-3 0 0 0 0,-6-42-45 0 0,1 8-11 0 0,3-5 4 0 0,5 0 0 0 0,3 0 0 0 0,13-66 7 0 0,-11-8-214 0 0,-7 165 157 0 0,1-1-1 0 0,0 1 0 0 0,-1 0 0 0 0,1 0 0 0 0,-1 0 0 0 0,1 0 1 0 0,-1 0-1 0 0,0 0 0 0 0,1 0 0 0 0,-1 0 0 0 0,0 0 0 0 0,0 0 1 0 0,0 0-1 0 0,0 0 0 0 0,0 1 0 0 0,0-1 0 0 0,0 0 0 0 0,0 1 0 0 0,0-1 1 0 0,0 1-1 0 0,0-1 0 0 0,0 1 0 0 0,0-1 0 0 0,0 1 0 0 0,-1 0 1 0 0,1-1-1 0 0,0 1 0 0 0,0 0 0 0 0,0 0 0 0 0,-1 0 0 0 0,1 0 1 0 0,0 0-1 0 0,0 0 0 0 0,0 0 0 0 0,-1 1 0 0 0,1-1 0 0 0,0 0 1 0 0,0 1-1 0 0,0-1 0 0 0,-1 1 58 0 0,-54 12-843 0 0,54-12 960 0 0,-85 22-438 0 0,-1-4 1 0 0,-61 4 320 0 0,23-4-231 0 0,-179 18-131 0 0,-438 34-124 0 0,152-39 366 0 0,203-19 44 0 0,-178-10-68 0 0,130-14 157 0 0,212 8-9 0 0,-283 9-13 0 0,-57 6 46 0 0,420-13-10 0 0,-661-28-130 0 0,173 22-141 0 0,-131 24-24 0 0,136-1-794 0 0,-296-5 230 0 0,234-25 812 0 0,-39-5 44 0 0,106 4 168 0 0,-246 3-173 0 0,606 13-103 0 0,-173 6 36 0 0,-251-7 109 0 0,299-15-40 0 0,-284-32-79 0 0,-73 3 70 0 0,659 40-3 0 0,-497-7-9 0 0,-230-19 67 0 0,274 19-50 0 0,66-22 159 0 0,175 9-211 0 0,-529-22 233 0 0,49 20 127 0 0,350-10 89 0 0,155 7 189 0 0,117 12 29 0 0,-143 4-632 0 0,0 9 481 0 0,291 4-574 0 0,1 0 1 0 0,-1 1-1 0 0,1-1 0 0 0,0 2 0 0 0,-1-1 0 0 0,1 1 1 0 0,0-1-1 0 0,0 2 0 0 0,0-1 0 0 0,0 1 1 0 0,0 0-1 0 0,1 0 0 0 0,-1 0 0 0 0,1 1 1 0 0,0 0-1 0 0,-2 1 93 0 0,-46 58-6579 0 0,35-38 1649 0 0,9-14 1949 0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2993 0 0,'0'0'2129'0'0,"0"0"-471"0"0,0 0-203 0 0,0 0 95 0 0,0 0 109 0 0,0 0-39 0 0,0 0-193 0 0,0 0-272 0 0,0 0-277 0 0,0 0-272 0 0,0 0-192 0 0,0 0-86 0 0,0 0-13 0 0,6 1 61 0 0,19 2 148 0 0,0-1 1 0 0,0-1-1 0 0,1-1 1 0 0,-1-1 0 0 0,0-1-1 0 0,24-6-524 0 0,19 0 113 0 0,56-18-1249 0 0,-103 19-64 0 0,-5 1-2146 0 0,-4 5-3849 0 0,-11 1 3426 0 0,-1 0 448 0 0,0 0 1465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6033 0 0,'0'0'2737'0'0,"0"0"-1393"0"0,0 0-372 0 0,0 0 161 0 0,0 0 163 0 0,0 0 5 0 0,0 0-142 0 0,0 0-193 0 0,0 0-147 0 0,0 0-124 0 0,0 0-118 0 0,0 0-82 0 0,0 0-72 0 0,28 3-50 0 0,89 9-49 0 0,-93-9-404 0 0,0-2 0 0 0,0 0 0 0 0,0-1 0 0 0,0-2 0 0 0,-1 0 0 0 0,1-2 0 0 0,18-5 80 0 0,-41 9-27 0 0,10-2-896 0 0,7-2-1833 0 0,-5 3-3387 0 0,-7 1-4095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45 2168 0 0,'0'0'1270'0'0,"0"0"-100"0"0,0 0 41 0 0,0 0 194 0 0,0 0 141 0 0,0 0 36 0 0,0 0-102 0 0,0 0-188 0 0,0 0-194 0 0,0 0-214 0 0,0 0-195 0 0,0-2-150 0 0,0-8-120 0 0,0 7-72 0 0,0 3-53 0 0,0 0-62 0 0,0 16-148 0 0,0 465 857 0 0,4-448-1138 0 0,0 8 175 0 0,-10-40-10208 0 0,4-6 6462 0 0,0 2-666 0 0</inkml:trace>
  <inkml:trace contextRef="#ctx0" brushRef="#br0" timeOffset="433.671">0 130 0 0 0,'0'0'1826'0'0,"0"0"-561"0"0,0 0-55 0 0,0 0 229 0 0,0 0 229 0 0,0 0 82 0 0,0 0-100 0 0,0 0-193 0 0,0 0-208 0 0,0 0-236 0 0,0 0-210 0 0,0 0-158 0 0,0 0-112 0 0,7-5-45 0 0,122-46 3231 0 0,-82 40-3252 0 0,0 1 0 0 0,0 3 0 0 0,1 1 1 0 0,0 3-1 0 0,22 1-467 0 0,142-14-145 0 0,-175 9-177 0 0,5-2-1219 0 0,-14 7-8325 0 0,-28 2 5717 0 0,0 0 155 0 0,0 0 960 0 0</inkml:trace>
  <inkml:trace contextRef="#ctx0" brushRef="#br0" timeOffset="812.325">0 660 600 0 0,'0'0'1419'0'0,"0"0"-221"0"0,0 0-59 0 0,0 0 124 0 0,0 0 121 0 0,0 0-15 0 0,0 0-78 0 0,0 0-106 0 0,0 0-114 0 0,0 0-109 0 0,0 0-64 0 0,0 0-42 0 0,6 2-5 0 0,63 15 2360 0 0,-35-15-2538 0 0,1-1 0 0 0,-1-2 0 0 0,0-1 0 0 0,1-2-1 0 0,1-2-672 0 0,-19 4 92 0 0,122-10-629 0 0,-58 6-3669 0 0,-57 5 1018 0 0,9-1-6422 0 0,-22 1 4998 0 0</inkml:trace>
  <inkml:trace contextRef="#ctx0" brushRef="#br0" timeOffset="1166.341">912 527 10074 0 0,'0'0'1689'0'0,"0"0"-339"0"0,0 0-141 0 0,0 0-6 0 0,0 0-90 0 0,0 0-207 0 0,0 0-246 0 0,0 0-196 0 0,0 0-135 0 0,0 0-47 0 0,0 0-1 0 0,0 0-5 0 0,0 0 23 0 0,1 15-18 0 0,-2 117 572 0 0,-17 1-873 0 0,16-116-1080 0 0,3-12-2554 0 0,0-2-4562 0 0,2-2-63 0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9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5769 0 0,'0'0'931'0'0,"0"0"-79"0"0,0 0 195 0 0,0 0 335 0 0,0 0 109 0 0,0 0-150 0 0,0 0-168 0 0,0 0-116 0 0,0 0-102 0 0,0 0-127 0 0,0 0-145 0 0,0 0-129 0 0,30 1-85 0 0,93 3-56 0 0,-11-17 488 0 0,53-16-1386 0 0,-146 23-594 0 0,0-1-3260 0 0,-7 5-6053 0 0,-10 2 6841 0 0</inkml:trace>
  <inkml:trace contextRef="#ctx0" brushRef="#br0" timeOffset="254.649">262 1 10690 0 0,'0'0'1105'0'0,"0"0"-527"0"0,0 0-110 0 0,0 0 322 0 0,0 0 293 0 0,0 0 98 0 0,0 0-64 0 0,0 0-181 0 0,-3 32-229 0 0,-12 103-219 0 0,11 73-15 0 0,4-143-3080 0 0,0-23-8567 0 0,0-34 5339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111 223 0 0 0,'0'0'233'0'0,"0"0"510"0"0,0 0 369 0 0,0 0 201 0 0,0 0 84 0 0,0 0-50 0 0,0 0-144 0 0,0 0-199 0 0,-1 3-154 0 0,-5 97 3607 0 0,2-9-4112 0 0,-4-45-223 0 0,-2-1 1 0 0,-2-1-1 0 0,-2 1 0 0 0,-2-2 0 0 0,-6 11-122 0 0,4-7 392 0 0,18-46-210 0 0,0-1 64 0 0,0 0 81 0 0,0 0 53 0 0,18-27 1818 0 0,176-318-1695 0 0,-72 168-766 0 0,-108 162-869 0 0,-14 37 353 0 0,-13 280 1458 0 0,13-300-671 0 0,-1 0 0 0 0,1 0 0 0 0,-1 0 0 0 0,1 0 0 0 0,0 0 0 0 0,0 0 0 0 0,0 0 0 0 0,0 1 0 0 0,0-1 0 0 0,1 0 0 0 0,-1 0 0 0 0,0 0 0 0 0,1 0 0 0 0,0 0 0 0 0,-1 0 0 0 0,1 0 0 0 0,0 0 0 0 0,0 0 0 0 0,0-1 0 0 0,0 1 0 0 0,1 0 0 0 0,-1 0 0 0 0,0-1 0 0 0,1 1 0 0 0,-1-1 0 0 0,1 1 0 0 0,-1-1 0 0 0,1 0 0 0 0,0 1 0 0 0,0-1 0 0 0,-1 0 1 0 0,1 0-1 0 0,0 0 0 0 0,0-1 0 0 0,0 1 0 0 0,0 0 0 0 0,0-1 0 0 0,0 1 0 0 0,0-1 0 0 0,1 0 0 0 0,-1 0 0 0 0,0 0 0 0 0,0 0 0 0 0,0 0 0 0 0,0 0 0 0 0,0 0 0 0 0,0-1 0 0 0,0 1 0 0 0,0-1 0 0 0,0 1 0 0 0,0-1 0 0 0,0 0 0 0 0,0 0 0 0 0,0 0 0 0 0,0 0 0 0 0,0 0 0 0 0,-1 0 0 0 0,1 0 0 0 0,0-1-8 0 0,166-250-209 0 0,-88 167-342 0 0,-79 86 504 0 0,1-1 1 0 0,-1 0-1 0 0,0 0 1 0 0,0 1-1 0 0,0-1 1 0 0,0 0-1 0 0,0 1 1 0 0,0-1-1 0 0,0 1 1 0 0,0-1-1 0 0,0 1 1 0 0,0 0-1 0 0,-1-1 1 0 0,1 1-1 0 0,0 0 1 0 0,0 0-1 0 0,-1 0 1 0 0,1-1-1 0 0,0 1 1 0 0,-1 0-1 0 0,1 0 1 0 0,-1 0-1 0 0,1 0 1 0 0,-1 0-1 0 0,1 0 1 0 0,-1 0-1 0 0,0 0 1 0 0,1 0-1 0 0,-1 0 1 0 0,0 1-1 0 0,0-1 1 0 0,0 0-1 0 0,0 0 1 0 0,0 0-1 0 0,0 0 1 0 0,0 0-1 0 0,0 0 1 0 0,0 0-1 0 0,-1 0 1 0 0,1 0-1 0 0,0 1 1 0 0,-1-1-1 0 0,1 0 1 0 0,-1 0-1 0 0,1-1 1 0 0,-1 1-1 0 0,0 1 47 0 0,1 4-28 0 0,-4 322 1985 0 0,25-252-5318 0 0,-14-66 105 0 0,0-5-2218 0 0,-5-4 761 0 0</inkml:trace>
  <inkml:trace contextRef="#ctx0" brushRef="#br0" timeOffset="550.451">902 543 9474 0 0,'0'0'1130'0'0,"0"0"-498"0"0,0 0-307 0 0,0 0 79 0 0,0 0 223 0 0,0 0 168 0 0,0 0 53 0 0,0 0-56 0 0,0 0-157 0 0,0 0-136 0 0,0 0-116 0 0,0 0-110 0 0,0 0-72 0 0,4 21-57 0 0,17 101 22 0 0,-14-43-644 0 0,0-47-7972 0 0,-7-25 2277 0 0,2-7 3946 0 0</inkml:trace>
  <inkml:trace contextRef="#ctx0" brushRef="#br0" timeOffset="1112.129">845 569 3913 0 0,'0'0'1735'0'0,"0"0"-131"0"0,0 0-33 0 0,0 0-84 0 0,0 0-244 0 0,0 0-320 0 0,0 0-260 0 0,0 0-119 0 0,0 0-51 0 0,0 0-22 0 0,0 0-28 0 0,0 0-43 0 0,0 0-19 0 0,17-9-27 0 0,52-25-55 0 0,0 20 279 0 0,-52 15-575 0 0,-14 2-3 0 0,-1-1 1 0 0,0 0-1 0 0,1 1 1 0 0,-1-1-1 0 0,0 1 0 0 0,-1-1 1 0 0,1 1-1 0 0,0 0 1 0 0,-1 0-1 0 0,0 0 1 0 0,1 0-1 0 0,-1 0 0 0 0,0 0 1 0 0,-1 0-1 0 0,1 0 1 0 0,-1 1-1 0 0,1-1 0 0 0,-1 0 1 0 0,0 0-1 0 0,0 0 1 0 0,0 1-1 0 0,0-1 1 0 0,-1 0-1 0 0,0 0 0 0 0,1 0 1 0 0,-1 1-1 0 0,0-1 1 0 0,0 0-1 0 0,-1 0 0 0 0,1 0 1 0 0,-1-1-1 0 0,-1 4 0 0 0,2-4-19 0 0,-1-1-1 0 0,1 1 1 0 0,0 0-1 0 0,0 0 1 0 0,0 0-1 0 0,0 0 0 0 0,1 0 1 0 0,-1 0-1 0 0,1 0 1 0 0,-1 1-1 0 0,1-1 1 0 0,0 0-1 0 0,-1 0 0 0 0,1 0 1 0 0,0 0-1 0 0,0 1 1 0 0,1-1-1 0 0,-1 0 1 0 0,0 0-1 0 0,1 0 1 0 0,-1 0-1 0 0,1 0 0 0 0,0 1 1 0 0,0-1-1 0 0,0-1 1 0 0,0 1-1 0 0,0 0 1 0 0,0 0-1 0 0,0 0 1 0 0,1 0-1 0 0,-1-1 0 0 0,1 1 1 0 0,-1-1-1 0 0,1 1 1 0 0,0-1-1 0 0,-1 1 1 0 0,1-1-1 0 0,0 0 0 0 0,0 0 1 0 0,0 0-1 0 0,0 0 1 0 0,0 0 19 0 0,57 39-126 0 0,-58-39 166 0 0,0 1 0 0 0,1-1 0 0 0,-1 0-1 0 0,0 1 1 0 0,0-1 0 0 0,0 1-1 0 0,0-1 1 0 0,0 1 0 0 0,0-1-1 0 0,-1 1 1 0 0,1-1 0 0 0,0 1 0 0 0,-1 0-1 0 0,0-1 1 0 0,1 1 0 0 0,-1 0-1 0 0,0 0 1 0 0,0-1 0 0 0,0 1-1 0 0,0 0 1 0 0,0 0 0 0 0,0 0 0 0 0,0-1-1 0 0,0 1 1 0 0,-1 0 0 0 0,1-1-1 0 0,-1 1 1 0 0,0 0 0 0 0,1-1-1 0 0,-1 1 1 0 0,0 0 0 0 0,0-1 0 0 0,0 1-1 0 0,0-1 1 0 0,0 0 0 0 0,0 1-1 0 0,0-1 1 0 0,-1 0 0 0 0,1 1-40 0 0,-6 3 162 0 0,1 1 1 0 0,-1-1-1 0 0,0 0 0 0 0,0-1 1 0 0,-1 0-1 0 0,1 0 1 0 0,-1-1-1 0 0,0 0 1 0 0,0 0-1 0 0,0-1 0 0 0,0 1 1 0 0,0-2-1 0 0,0 1 1 0 0,-4-1-163 0 0,-46 1-2175 0 0,29-1-1373 0 0,2-1-4060 0 0,21 0 945 0 0</inkml:trace>
  <inkml:trace contextRef="#ctx0" brushRef="#br0" timeOffset="2532.766">1293 193 0 0 0,'0'0'798'0'0,"0"0"211"0"0,0 0 178 0 0,0 0 56 0 0,0 0-59 0 0,0 0-120 0 0,0 0-154 0 0,0 0-134 0 0,0 0-90 0 0,0 0-61 0 0,0 0-41 0 0,0 13-13 0 0,12 155 2226 0 0,9 49-1833 0 0,-18-96-139 0 0,-3-121-531 0 0,-10-4 3376 0 0,5-8-3592 0 0,2-1 0 0 0,-1 1 0 0 0,2-1 1 0 0,-1 0-1 0 0,2 0 0 0 0,0 0 0 0 0,0 0 0 0 0,2-10-78 0 0,1-4-62 0 0,2 0 0 0 0,1 0 0 0 0,0 1-1 0 0,2-1 1 0 0,2 2 0 0 0,0-1 0 0 0,1 1 0 0 0,2 0-1 0 0,0 1 1 0 0,2 1 0 0 0,0 0 0 0 0,2 1 0 0 0,0 0-1 0 0,2 2 1 0 0,0 0 0 0 0,1 0 0 0 0,9-5 62 0 0,12 3-1091 0 0,-23 59 507 0 0,0-2-36 0 0,-2-8-4551 0 0,-8-15-1305 0 0,-4-5 1663 0 0</inkml:trace>
  <inkml:trace contextRef="#ctx0" brushRef="#br0" timeOffset="2950.042">1637 631 5265 0 0,'0'0'2138'0'0,"0"0"-1071"0"0,0 0-439 0 0,0 0 81 0 0,0 0 194 0 0,0 0 108 0 0,0 0-43 0 0,0 0-142 0 0,0 0-182 0 0,0 0-167 0 0,0 0-143 0 0,0 0-137 0 0,-2 21-79 0 0,-9 106 48 0 0,11-110-491 0 0,0 15-456 0 0,0-22-3357 0 0,0 0-3631 0 0,0-10 5331 0 0</inkml:trace>
  <inkml:trace contextRef="#ctx0" brushRef="#br0" timeOffset="3489.713">1589 609 3473 0 0,'0'0'1785'0'0,"0"0"-199"0"0,0 0-99 0 0,0 0-41 0 0,0 0-183 0 0,0 0-274 0 0,0 0-215 0 0,0 0-109 0 0,0 0-45 0 0,0 0-26 0 0,0 0-46 0 0,0 0-28 0 0,0 0 4 0 0,20-5-2 0 0,63-15-13 0 0,30 8 803 0 0,-111 13-1311 0 0,-1-1 0 0 0,1 1 0 0 0,0 0 0 0 0,-1-1 0 0 0,1 1 0 0 0,-1 0 0 0 0,1 0-1 0 0,-1 0 1 0 0,1 0 0 0 0,-1 0 0 0 0,0 1 0 0 0,1-1 0 0 0,-1 0 0 0 0,0 1 0 0 0,0-1 0 0 0,0 1 0 0 0,0-1-1 0 0,0 1 1 0 0,-1-1 0 0 0,1 1 0 0 0,0-1 0 0 0,-1 1 0 0 0,1 0 0 0 0,-1 0 0 0 0,1-1 0 0 0,-1 1 0 0 0,0 0-1 0 0,0 0 1 0 0,0-1 0 0 0,0 1 0 0 0,0 0 0 0 0,0 0 0 0 0,0-1 0 0 0,0 1 0 0 0,-1 0 0 0 0,1 0-1 0 0,-1-1 1 0 0,1 1 0 0 0,-1 0 0 0 0,0-1 0 0 0,0 1 0 0 0,0-1 0 0 0,0 1 0 0 0,0-1 0 0 0,0 1 0 0 0,0-1-1 0 0,0 0 1 0 0,0 0 0 0 0,-1 1 0 0 0,1-1 0 0 0,-1 0 0 0 0,1 0 0 0 0,-1 0 0 0 0,1 0 0 0 0,-2 0-1 0 0,-73 77 248 0 0,76-76-276 0 0,0 0 1 0 0,1 0 0 0 0,-1 0-1 0 0,0 0 1 0 0,1 0-1 0 0,0 0 1 0 0,-1 0 0 0 0,1 0-1 0 0,0-1 1 0 0,0 1-1 0 0,0 0 1 0 0,0 0 0 0 0,0-1-1 0 0,0 1 1 0 0,1-1-1 0 0,-1 1 1 0 0,1-1 0 0 0,-1 1-1 0 0,1-1 1 0 0,-1 0-1 0 0,1 0 1 0 0,0 0 0 0 0,-1 0-1 0 0,1 0 1 0 0,0 0-1 0 0,0 0 1 0 0,0 0 0 0 0,0-1-1 0 0,0 1 1 0 0,0-1-1 0 0,0 0 1 0 0,0 1 0 0 0,0-1-1 0 0,0 0 1 0 0,0 0-1 0 0,0 0 1 0 0,1-1 27 0 0,12 5-24 0 0,-11-2 37 0 0,0-1-2 0 0,0 0 0 0 0,0-1 0 0 0,0 2 0 0 0,0-1 0 0 0,0 0 0 0 0,-1 1 1 0 0,1-1-1 0 0,0 1 0 0 0,-1 0 0 0 0,0 1 0 0 0,1-1 0 0 0,-1 0 0 0 0,0 1 0 0 0,0 0 0 0 0,0 0 0 0 0,-1 0 0 0 0,1 0 0 0 0,-1 0 0 0 0,1 0 0 0 0,-1 1 0 0 0,0-1 0 0 0,0 1 1 0 0,-1-1-1 0 0,1 1 0 0 0,-1 0 0 0 0,0 0 0 0 0,0-1 0 0 0,0 2-11 0 0,-1 0 57 0 0,0 0 1 0 0,-1-1-1 0 0,1 1 1 0 0,-1 0-1 0 0,0-1 1 0 0,-1 1-1 0 0,1-1 1 0 0,-1 1-1 0 0,0-1 0 0 0,0 0 1 0 0,0 1-1 0 0,-1-1 1 0 0,1 0-1 0 0,-1-1 1 0 0,0 1-1 0 0,0 0 1 0 0,-1-1-1 0 0,1 0 1 0 0,-1 1-1 0 0,1-1 1 0 0,-1-1-1 0 0,0 1 0 0 0,-1 0-56 0 0,-5 4 55 0 0,3-1-81 0 0,-1-1 1 0 0,0 0 0 0 0,0 0 0 0 0,0 0 0 0 0,-1-1 0 0 0,1 0 0 0 0,-1-1 0 0 0,0 0-1 0 0,0 0 1 0 0,0-1 0 0 0,0 0 0 0 0,-9 0 24 0 0,-29-11-3762 0 0,24-14-6418 0 0,18 15 4834 0 0</inkml:trace>
  <inkml:trace contextRef="#ctx0" brushRef="#br0" timeOffset="4194.547">1917 35 1904 0 0,'0'0'1755'0'0,"0"0"-45"0"0,0 0 28 0 0,0 0 33 0 0,0 0-72 0 0,0 0-195 0 0,0 0-274 0 0,0 0-265 0 0,0 0-220 0 0,0 0-144 0 0,0 0-78 0 0,0 0-30 0 0,8-3-23 0 0,75-20 1331 0 0,-61 22-1191 0 0,-20 0-589 0 0,0 0 0 0 0,-1 0 0 0 0,1 0 0 0 0,0 0 0 0 0,0 1 0 0 0,0-1 0 0 0,0 1 0 0 0,0-1 0 0 0,0 1 0 0 0,0 0 0 0 0,0-1 0 0 0,0 1-1 0 0,0 0 1 0 0,0 0 0 0 0,0 1 0 0 0,0-1 0 0 0,0 0 0 0 0,0 1 0 0 0,0-1 0 0 0,0 1 0 0 0,0 0 0 0 0,0 0 0 0 0,0-1 0 0 0,0 1 0 0 0,0 0 0 0 0,-1 1 0 0 0,1-1 0 0 0,-1 0 0 0 0,1 0 0 0 0,0 1 0 0 0,-1-1 0 0 0,0 1 0 0 0,1-1 0 0 0,-1 1 0 0 0,0 0-1 0 0,0-1 1 0 0,0 1 0 0 0,0 0 0 0 0,0 0 0 0 0,0 0 0 0 0,-1 0 0 0 0,1 0 0 0 0,-1 0 0 0 0,1 0 0 0 0,-1 0 0 0 0,0 0 0 0 0,1 0 0 0 0,-1 0 0 0 0,0 0 0 0 0,0 0 0 0 0,-1 0 0 0 0,1 0 0 0 0,0 0-21 0 0,-71 127 695 0 0,71-128-691 0 0,-1 0 0 0 0,1 0 0 0 0,0 0 1 0 0,-1 0-1 0 0,1 0 0 0 0,0 0 1 0 0,0 0-1 0 0,0 0 0 0 0,0 0 0 0 0,0 0 1 0 0,0 1-1 0 0,0-1 0 0 0,0 0 1 0 0,0 0-1 0 0,0 0 0 0 0,1 0 0 0 0,-1 0 1 0 0,0 0-1 0 0,1 0 0 0 0,-1 0 1 0 0,1 0-1 0 0,-1 0 0 0 0,1 0 0 0 0,-1 0 1 0 0,1 0-1 0 0,0-1 0 0 0,0 1 0 0 0,-1 0 1 0 0,1 0-1 0 0,0 0 0 0 0,0-1 1 0 0,0 1-1 0 0,0-1 0 0 0,0 1 0 0 0,0-1 1 0 0,0 1-1 0 0,0-1 0 0 0,0 1 1 0 0,0-1-1 0 0,0 0 0 0 0,0 1 0 0 0,0-1 1 0 0,0 0-1 0 0,0 0 0 0 0,0 0 1 0 0,1 0-5 0 0,62 1-46 0 0,-47-1-237 0 0,37 0-2412 0 0,-19 0-5609 0 0,-23 0-1890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45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141 137 128 0 0,'0'0'719'0'0,"0"0"-175"0"0,0 0-65 0 0,0 0 65 0 0,0 0 104 0 0,0 0 29 0 0,0 0-64 0 0,0 0-101 0 0,0 0-99 0 0,0 0-74 0 0,0 0-54 0 0,-1 8-26 0 0,-12 75 1026 0 0,-2 0 1 0 0,-4-1-1 0 0,-4-1 0 0 0,-27 60-1285 0 0,41-115 520 0 0,1-2 585 0 0,6-26 3993 0 0,3-29-4950 0 0,1-1 0 0 0,1 0 1 0 0,2 1-1 0 0,2 0 0 0 0,0 0 0 0 0,2 1 0 0 0,6-13-148 0 0,46-100-162 0 0,9 39-61 0 0,-68 104 197 0 0,0 0 1 0 0,0-1-1 0 0,-1 1 0 0 0,1 0 0 0 0,0 0 1 0 0,0 1-1 0 0,-1-1 0 0 0,1 0 1 0 0,0 1-1 0 0,0-1 0 0 0,-1 1 0 0 0,1-1 1 0 0,0 1-1 0 0,-1 0 0 0 0,1-1 0 0 0,-1 1 1 0 0,1 0-1 0 0,-1 0 0 0 0,1 0 1 0 0,-1 1-1 0 0,0-1 0 0 0,0 0 0 0 0,1 0 1 0 0,-1 1-1 0 0,0-1 0 0 0,0 1 1 0 0,0-1-1 0 0,0 1 0 0 0,-1-1 0 0 0,1 1 1 0 0,0-1-1 0 0,-1 1 0 0 0,1 0 1 0 0,-1-1-1 0 0,1 1 0 0 0,-1 0 0 0 0,0 0 1 0 0,0-1-1 0 0,1 1 0 0 0,-1 0 0 0 0,-1 0 1 0 0,1 1 25 0 0,19 135 351 0 0,-3 21-111 0 0,-1-112-224 0 0,2-61 1105 0 0,124-258-1036 0 0,-132 258-134 0 0,-4 4-10 0 0,0 0-1 0 0,1 0 1 0 0,1 1-1 0 0,0 0 1 0 0,0 0-1 0 0,0 0 1 0 0,1 1-1 0 0,1 0 1 0 0,-1 1 0 0 0,1 0-1 0 0,1 0 1 0 0,3-1 59 0 0,-12 8-13 0 0,0 1 0 0 0,1 0 1 0 0,-1 0-1 0 0,0 0 0 0 0,0 0 1 0 0,0 0-1 0 0,0 0 0 0 0,0 0 1 0 0,0 1-1 0 0,0-1 0 0 0,0 0 1 0 0,0 0-1 0 0,-1 1 0 0 0,1-1 1 0 0,0 0-1 0 0,-1 1 0 0 0,1-1 1 0 0,-1 1-1 0 0,0-1 0 0 0,1 1 1 0 0,-1-1-1 0 0,0 1 0 0 0,0-1 1 0 0,0 1-1 0 0,0-1 0 0 0,0 1 1 0 0,0-1-1 0 0,0 1 0 0 0,-1 0 1 0 0,1-1 12 0 0,0 2-11 0 0,-1 254 1046 0 0,15-187-1211 0 0,-3-43-2572 0 0,-4-22-857 0 0,-1-2-4868 0 0,-4 0 4184 0 0</inkml:trace>
  <inkml:trace contextRef="#ctx0" brushRef="#br0" timeOffset="432.988">962 472 8178 0 0,'0'0'1411'0'0,"0"0"-275"0"0,0 0-20 0 0,0 0 168 0 0,0 0 70 0 0,0 0-83 0 0,0 0-224 0 0,0 0-196 0 0,0 0-172 0 0,0 0-165 0 0,0 0-123 0 0,0 0-105 0 0,0 0-48 0 0,-8 1-4 0 0,-38 6 238 0 0,38-4-415 0 0,0 0 1 0 0,1 1 0 0 0,-1 0-1 0 0,1 0 1 0 0,0 0 0 0 0,0 1-1 0 0,1 0 1 0 0,0 1 0 0 0,0 0-1 0 0,0-1 1 0 0,0 2 0 0 0,1-1-1 0 0,0 1 1 0 0,0 0 0 0 0,-3 7-58 0 0,6-10 6 0 0,0-1 1 0 0,0 1 0 0 0,1 0 0 0 0,-1 0 0 0 0,1 0 0 0 0,0 0 0 0 0,0 0 0 0 0,0 1 0 0 0,1-1-1 0 0,-1 0 1 0 0,1 0 0 0 0,0 1 0 0 0,1-1 0 0 0,-1 0 0 0 0,1 0 0 0 0,-1 0 0 0 0,1 0 0 0 0,0 0-1 0 0,1 1 1 0 0,-1-2 0 0 0,1 2-7 0 0,2-2 26 0 0,0 0 0 0 0,0 1-1 0 0,0-1 1 0 0,0-1 0 0 0,0 1-1 0 0,1-1 1 0 0,-1 1 0 0 0,1-1 0 0 0,0 0-1 0 0,0-1 1 0 0,0 1 0 0 0,-1-1-1 0 0,2 0 1 0 0,-1 0 0 0 0,0-1-1 0 0,0 0 1 0 0,0 1 0 0 0,0-2-1 0 0,0 1 1 0 0,0 0 0 0 0,0-1 0 0 0,4-1-26 0 0,14 1 18 0 0,48-16-601 0 0,-25 4-5146 0 0,-28 7-2982 0 0,-14 5 1679 0 0</inkml:trace>
  <inkml:trace contextRef="#ctx0" brushRef="#br0" timeOffset="1233.602">1284 240 0 0 0,'0'0'836'0'0,"0"0"342"0"0,0 0 103 0 0,0 0-6 0 0,0 0-41 0 0,0 0-78 0 0,0 0-104 0 0,0 0-117 0 0,0 0-85 0 0,0 0-39 0 0,0 10-22 0 0,-7 208 3689 0 0,1-31-3536 0 0,6-186-846 0 0,0-1 44 0 0,0 0 93 0 0,0 0 113 0 0,0 0 122 0 0,0 0 124 0 0,0 0 48 0 0,0-15 787 0 0,17-176-273 0 0,-11 163-1157 0 0,0 0 0 0 0,2 0 1 0 0,1 1-1 0 0,1 0 0 0 0,1 1 1 0 0,1 0-1 0 0,2 1 0 0 0,1 0 1 0 0,0 1-1 0 0,5-3 3 0 0,-13 18-39 0 0,-5 6 12 0 0,-1 0 0 0 0,1 1-1 0 0,0-1 1 0 0,0 0-1 0 0,0 1 1 0 0,0-1-1 0 0,1 1 1 0 0,-1 0-1 0 0,1 0 1 0 0,-1 0-1 0 0,1 0 1 0 0,0 0-1 0 0,0 0 1 0 0,0 1-1 0 0,0-1 1 0 0,0 1-1 0 0,0 0 1 0 0,0 0-1 0 0,0 0 1 0 0,0 0-1 0 0,1 1 1 0 0,-1-1-1 0 0,0 1 1 0 0,0 0 0 0 0,2 0 27 0 0,23 60-453 0 0,-21-36-1119 0 0,-7-23 1449 0 0,8 19-4347 0 0,0-8-4136 0 0,-6-8 2669 0 0</inkml:trace>
  <inkml:trace contextRef="#ctx0" brushRef="#br0" timeOffset="1729.508">1724 479 3513 0 0,'0'0'2327'0'0,"0"0"-637"0"0,0 0-234 0 0,0 0 42 0 0,0 0 13 0 0,0 0-62 0 0,0 0-169 0 0,0 0-203 0 0,0 0-137 0 0,0 0-133 0 0,0 0-135 0 0,0 0-103 0 0,0 0-87 0 0,-2-1-75 0 0,0 0-366 0 0,-1 0 0 0 0,1 1 1 0 0,0-1-1 0 0,0 1 0 0 0,-1 0 1 0 0,1 0-1 0 0,0 0 0 0 0,-1 0 1 0 0,1 0-1 0 0,0 0 0 0 0,-1 0 1 0 0,1 1-1 0 0,0-1 0 0 0,0 1 1 0 0,-1 0-1 0 0,1 0 0 0 0,0 0 1 0 0,0 0-1 0 0,0 0 0 0 0,0 0 1 0 0,0 0-1 0 0,0 1 0 0 0,0-1 1 0 0,0 1-1 0 0,1-1 0 0 0,-1 1 1 0 0,1 0-1 0 0,-1-1 0 0 0,1 1 1 0 0,-2 2-42 0 0,-38 66-47 0 0,37 15 143 0 0,7-82-79 0 0,1 0 0 0 0,0-1 0 0 0,0 1 0 0 0,-1-1-1 0 0,1 0 1 0 0,1 0 0 0 0,-1 0 0 0 0,0-1 0 0 0,0 1 0 0 0,1-1 0 0 0,-1 0-1 0 0,1 0 1 0 0,-1-1 0 0 0,1 1 0 0 0,-1-1 0 0 0,1 0 0 0 0,-1 0 0 0 0,1-1-1 0 0,-1 1 1 0 0,1-1 0 0 0,-1 0 0 0 0,3-1-17 0 0,53-24-2751 0 0,-23 0-7706 0 0,-36 24 9555 0 0,7-2-6326 0 0</inkml:trace>
  <inkml:trace contextRef="#ctx0" brushRef="#br0" timeOffset="2200.987">1851 15 5097 0 0,'0'0'1439'0'0,"0"0"-151"0"0,0 0-81 0 0,0 0 60 0 0,0 0-39 0 0,0 0-163 0 0,0 0-230 0 0,0 0-181 0 0,0 0-184 0 0,0 0-126 0 0,0 0-43 0 0,0 0 13 0 0,0 0 86 0 0,6 1 91 0 0,107-5 2369 0 0,14-8-1329 0 0,-127 46-1398 0 0,-98 117 708 0 0,97-149-827 0 0,0-1 1 0 0,0 0-1 0 0,0 1 1 0 0,0-1 0 0 0,1 1-1 0 0,-1 0 1 0 0,1-1 0 0 0,-1 1-1 0 0,1-1 1 0 0,0 1-1 0 0,0 0 1 0 0,-1-1 0 0 0,1 1-1 0 0,0 0 1 0 0,0-1-1 0 0,1 1 1 0 0,-1 0 0 0 0,0-1-1 0 0,1 1 1 0 0,-1-1-1 0 0,0 1 1 0 0,1 0 0 0 0,0-1-1 0 0,-1 1 1 0 0,1-1-1 0 0,0 1 1 0 0,0-1 0 0 0,0 0-1 0 0,0 1 1 0 0,0-1-1 0 0,0 0 1 0 0,0 0 0 0 0,1 0-1 0 0,-1 0 1 0 0,0 0 0 0 0,1 0-1 0 0,-1 0 1 0 0,0 0-1 0 0,1 0 1 0 0,-1-1 0 0 0,1 1-1 0 0,1 0-14 0 0,122 19 843 0 0,-69-21-4154 0 0,-10 0-5643 0 0,-32 1-1954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30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30 0 0 0,'0'0'529'0'0,"0"0"138"0"0,0 0 57 0 0,0 0 45 0 0,0 0 41 0 0,-15-3 27 0 0,-63-13 856 0 0,70 13-1656 0 0,0-1 4511 0 0,8 1 229 0 0,7 2-4333 0 0,209 19 1302 0 0,390 8 292 0 0,345 0-873 0 0,-505-15-764 0 0,-429-10-470 0 0,12 1 283 0 0,-28-1-2627 0 0,-7 6-7098 0 0,4-3 105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06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454 402 4073 0 0,'0'0'1806'0'0,"0"0"-750"0"0,0 0-168 0 0,0 0 150 0 0,0 0 199 0 0,0 0 170 0 0,0 0 23 0 0,0 0-183 0 0,0 0-270 0 0,0 0-299 0 0,0 0-274 0 0,-1-2-207 0 0,-2-8-134 0 0,2 7-76 0 0,1 16 73 0 0,14 56 340 0 0,-12 125 254 0 0,-23-78-327 0 0,16-95-245 0 0,0 0-1 0 0,1 0 0 0 0,2 0 1 0 0,0 1-1 0 0,1-1 0 0 0,1 12-81 0 0,3-30 62 0 0,-1 1-1 0 0,1-1 0 0 0,0 0 1 0 0,0 0-1 0 0,1-1 1 0 0,-1 1-1 0 0,1 0 0 0 0,-1-1 1 0 0,1 0-1 0 0,0 0 1 0 0,0 0-1 0 0,0-1 0 0 0,0 1 1 0 0,0-1-1 0 0,0 0 1 0 0,0 0-1 0 0,0 0 0 0 0,0 0 1 0 0,1-1-1 0 0,-1 0 1 0 0,0 0-1 0 0,0 0 0 0 0,1 0 1 0 0,-1-1-1 0 0,0 0 0 0 0,0 0 1 0 0,0 0-1 0 0,1 0 1 0 0,1-2-62 0 0,175-40 945 0 0,-143 40-1413 0 0,-31 14-5110 0 0,8-7-3803 0 0,-11-1 3665 0 0</inkml:trace>
  <inkml:trace contextRef="#ctx0" brushRef="#br0" timeOffset="833.283">999 476 6353 0 0,'0'0'2364'0'0,"0"0"-959"0"0,0 0-249 0 0,0 0 95 0 0,0 0 118 0 0,0 0 26 0 0,0 0-131 0 0,0 0-248 0 0,0 0-246 0 0,0 0-260 0 0,0 0-226 0 0,0 0-154 0 0,0 0-64 0 0,6-8 4 0 0,-1 0-39 0 0,40-29 174 0 0,2 24 99 0 0,106-17 249 0 0,-151 32-551 0 0,-1 0-1 0 0,1-1 0 0 0,-1 1 1 0 0,1 1-1 0 0,-1-1 0 0 0,1 0 1 0 0,-1 0-1 0 0,0 0 0 0 0,0 1 1 0 0,0-1-1 0 0,0 1 0 0 0,-1-1 1 0 0,1 1-1 0 0,-1-1 0 0 0,1 1 1 0 0,-1-1-1 0 0,0 1 0 0 0,0-1 1 0 0,0 1-1 0 0,0-1 0 0 0,0 1 1 0 0,-1-1-1 0 0,1 1 0 0 0,-1-1 1 0 0,0 1-1 0 0,1-1 0 0 0,-1 0 1 0 0,0 1-1 0 0,-1-1 0 0 0,1 0 1 0 0,0 0-1 0 0,-1 1 0 0 0,1-1 1 0 0,-2 1-2 0 0,-70 104 239 0 0,-36 68-64 0 0,105-165-144 0 0,0-1 0 0 0,1 1-1 0 0,0 0 1 0 0,1 0-1 0 0,-1 0 1 0 0,2 0-1 0 0,0 1 1 0 0,0-1-1 0 0,1 0 1 0 0,0 1 0 0 0,1 7-31 0 0,50 48 568 0 0,-36-51-427 0 0,-8-11-166 0 0,0 1 0 0 0,0-1 0 0 0,0 0 0 0 0,0 0 0 0 0,0-1 0 0 0,1 0 0 0 0,0-1 0 0 0,0 1 1 0 0,0-1-1 0 0,0-1 0 0 0,0 0 0 0 0,0 0 0 0 0,0 0 0 0 0,0-1 0 0 0,0 0 0 0 0,0-1 0 0 0,0 0 0 0 0,0 0 0 0 0,0-1 0 0 0,0 0 0 0 0,0 0 0 0 0,0-1 0 0 0,-1 0 0 0 0,1 0 0 0 0,-1 0 1 0 0,0-1-1 0 0,7-5 25 0 0,53-40-3823 0 0,-25 14-4517 0 0,-28 23-826 0 0</inkml:trace>
  <inkml:trace contextRef="#ctx0" brushRef="#br0" timeOffset="1166.983">1780 339 9506 0 0,'0'0'619'0'0,"0"0"-44"0"0,0 0 55 0 0,0 0 165 0 0,0 0 136 0 0,0 0 3 0 0,0 0-91 0 0,0 0-179 0 0,0 0-174 0 0,0 0-178 0 0,0 0-143 0 0,0 0-93 0 0,-28 34-38 0 0,-85 102-22 0 0,111-133-14 0 0,-1-1-1 0 0,1 0 1 0 0,-1 0-1 0 0,1 1 1 0 0,0 0-1 0 0,-1-1 0 0 0,1 1 1 0 0,1 0-1 0 0,-1 0 1 0 0,0 0-1 0 0,1 0 1 0 0,0 1-1 0 0,-1-1 1 0 0,1 0-1 0 0,0 0 1 0 0,1 1-1 0 0,-1-1 0 0 0,1 1 1 0 0,-1-1-1 0 0,1 0 1 0 0,0 2-2 0 0,1 5 9 0 0,0-5 45 0 0,0 0 0 0 0,0 1 0 0 0,1-1 0 0 0,-1 0-1 0 0,1 0 1 0 0,0-1 0 0 0,0 1 0 0 0,1 0 0 0 0,-1-1 0 0 0,1 1-1 0 0,0-1 1 0 0,0 0 0 0 0,1 0 0 0 0,-1 0 0 0 0,1 0 0 0 0,0-1-1 0 0,0 1 1 0 0,0-1 0 0 0,0 0 0 0 0,1 0 0 0 0,-1-1-1 0 0,1 1 1 0 0,0-1 0 0 0,-1 0 0 0 0,1 0 0 0 0,0-1 0 0 0,0 1-1 0 0,1-1 1 0 0,-1 0 0 0 0,0-1 0 0 0,0 1 0 0 0,0-1 0 0 0,5 0-54 0 0,-6 0 96 0 0,8 1 161 0 0,-1-1-1 0 0,0 0 0 0 0,0 0 1 0 0,0-1-1 0 0,0-1 0 0 0,0 0 1 0 0,0 0-1 0 0,0-1 0 0 0,-1 0 0 0 0,1-1 1 0 0,-1-1-1 0 0,0 1 0 0 0,6-5-256 0 0,-8 4 110 0 0,1-1 0 0 0,-1 0 0 0 0,0 0 0 0 0,-1-1 0 0 0,0 0 0 0 0,0 0 0 0 0,0 0 0 0 0,-1-1 0 0 0,0 0 0 0 0,-1-1 0 0 0,1 1 0 0 0,-2-1 0 0 0,1 0 0 0 0,-1 0 0 0 0,-1-1 0 0 0,1 1 0 0 0,-2-1 0 0 0,1 0 0 0 0,-1 1 0 0 0,-1-1 0 0 0,0 0 0 0 0,0-2-110 0 0,-1 6-113 0 0,0 0 0 0 0,0 0 1 0 0,0 0-1 0 0,-1 0 1 0 0,0 0-1 0 0,0 1 0 0 0,0-1 1 0 0,-1 0-1 0 0,1 1 0 0 0,-2-1 1 0 0,1 1-1 0 0,0-1 1 0 0,-1 1-1 0 0,0 0 0 0 0,0 0 1 0 0,-1 0-1 0 0,0 1 1 0 0,1-1-1 0 0,-1 1 0 0 0,-1 0 1 0 0,1 0-1 0 0,-1 0 1 0 0,-1 0 112 0 0,-67-23-4514 0 0,23 35-3738 0 0,34-1-655 0 0</inkml:trace>
  <inkml:trace contextRef="#ctx0" brushRef="#br0" timeOffset="1549.454">1800 814 6377 0 0,'0'0'1697'0'0,"0"0"-196"0"0,0 0-198 0 0,0 0-144 0 0,0 0-176 0 0,0 0-219 0 0,0 0-200 0 0,0 0-138 0 0,0 0-82 0 0,0 0-33 0 0,0 0 5 0 0,0 0 41 0 0,0 0 110 0 0,-4 29 153 0 0,-8 87 116 0 0,11-115-707 0 0,1 0 0 0 0,0 1-1 0 0,-1-1 1 0 0,1 0 0 0 0,0 0 0 0 0,0 0-1 0 0,0 0 1 0 0,0 0 0 0 0,0 1 0 0 0,0-1-1 0 0,0 0 1 0 0,0 0 0 0 0,1 0 0 0 0,-1 0-1 0 0,0 0 1 0 0,1 0 0 0 0,-1 1 0 0 0,1-1-1 0 0,-1 0 1 0 0,1 0 0 0 0,-1 0 0 0 0,1 0-1 0 0,0-1 1 0 0,-1 1 0 0 0,1 0 0 0 0,0 0-1 0 0,0 0 1 0 0,0 0 0 0 0,0-1 0 0 0,0 1 0 0 0,0 0-1 0 0,0-1 1 0 0,0 1 0 0 0,0-1 0 0 0,0 1-1 0 0,0-1 1 0 0,0 0 0 0 0,0 1 0 0 0,0-1-1 0 0,0 0 1 0 0,0 0 0 0 0,1 0 0 0 0,-1 0-1 0 0,0 0 1 0 0,0 0 0 0 0,0 0 0 0 0,0 0-1 0 0,1 0 1 0 0,-1-1-29 0 0,6 1 264 0 0,9 1 38 0 0,0-1 0 0 0,0 0 1 0 0,0-2-1 0 0,0 0 0 0 0,0 0 1 0 0,0-2-1 0 0,-1 0 1 0 0,1 0-1 0 0,-1-2 0 0 0,-1 0 1 0 0,1 0-1 0 0,-1-2 1 0 0,0 0-1 0 0,0 0 0 0 0,-1-1 1 0 0,2-2-303 0 0,-5 2 22 0 0,-1 1 0 0 0,0-1 0 0 0,0 0 0 0 0,-1-1 0 0 0,0 0 0 0 0,-1 0 0 0 0,0-1 0 0 0,0 0 0 0 0,-1 0 1 0 0,-1-1-1 0 0,0 1 0 0 0,0-1 0 0 0,-1 0 0 0 0,-1-1 0 0 0,0 1 0 0 0,-1-1 0 0 0,0 1 0 0 0,-1-1 0 0 0,0 0 0 0 0,-1-7-22 0 0,-1 16-113 0 0,1-1-1 0 0,-1 1 1 0 0,-1-1-1 0 0,1 1 0 0 0,0 0 1 0 0,-1-1-1 0 0,0 1 1 0 0,0 0-1 0 0,0 0 1 0 0,-1 0-1 0 0,1 0 1 0 0,-1 1-1 0 0,0-1 0 0 0,0 1 1 0 0,0-1-1 0 0,-1 1 1 0 0,1 0-1 0 0,-1 0 1 0 0,0 1-1 0 0,1-1 0 0 0,-1 1 1 0 0,-1 0-1 0 0,1 0 1 0 0,0 0-1 0 0,0 0 1 0 0,-1 1-1 0 0,1-1 0 0 0,-1 1 1 0 0,-3 0 113 0 0,-4-2-633 0 0,1 1 0 0 0,-1 1-1 0 0,1-1 1 0 0,-1 2 0 0 0,0 0 0 0 0,0 0 0 0 0,1 1 0 0 0,-1 1-1 0 0,1-1 1 0 0,-1 2 0 0 0,-3 1 633 0 0,-17 9-5261 0 0,6-4-4097 0 0</inkml:trace>
  <inkml:trace contextRef="#ctx0" brushRef="#br0" timeOffset="2732.34">2336 38 4297 0 0,'0'0'877'0'0,"0"0"101"0"0,0 0 246 0 0,0 0 254 0 0,0 0 108 0 0,0 0-85 0 0,0 0-160 0 0,0 0-172 0 0,0 0-214 0 0,0 0-184 0 0,0 0-168 0 0,0 0-158 0 0,1 34-53 0 0,6 109-57 0 0,22 29 509 0 0,32 23-620 0 0,63 211-329 0 0,-103-323 973 0 0,-21-82-568 0 0,-161 4 302 0 0,0 8 0 0 0,0 6-602 0 0,-758 136-3027 0 0,-47 28 4734 0 0,785-158-347 0 0,168-23-1147 0 0,-3 1 85 0 0,28-8-383 0 0,115-23 326 0 0,-119 26-575 0 0,6-11 2678 0 0,-20-62-1819 0 0,19-278 337 0 0,-36-46-1001 0 0,-27 52 116 0 0,42 263-117 0 0,8 83-16 0 0,462-17-893 0 0,379-97 1247 0 0,-819 113-187 0 0,459-32 4 0 0,-127 34-1717 0 0,-239 16-973 0 0,-72-9-497 0 0,0-1-3422 0 0,-26-6-3371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0.8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55 0 0 0,'0'0'603'0'0,"0"0"302"0"0,0 0 246 0 0,0 0 195 0 0,0 0 112 0 0,0 0-20 0 0,0 0-156 0 0,0 0-239 0 0,-2 0-228 0 0,-4-2 1568 0 0,21-5-742 0 0,30-2-456 0 0,939-14 2800 0 0,105 9-2802 0 0,-821 16-851 0 0,139 22-332 0 0,-335-9-126 0 0,-69-12 114 0 0,-3-3 75 0 0,0 0 49 0 0,-30 4 163 0 0,14-4-806 0 0,4 0 1266 0 0,3 0-3002 0 0,2 0-2878 0 0,0 0-4103 0 0,6 0 4642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59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0 233 1224 0 0,'0'0'1198'0'0,"0"0"-365"0"0,0 0-178 0 0,0 0 156 0 0,0 0 231 0 0,0 0 180 0 0,0 0 57 0 0,0 0-48 0 0,0 0-105 0 0,0 0-126 0 0,0 0-134 0 0,12-2-144 0 0,90-11 1886 0 0,60-12 786 0 0,-71 24-3225 0 0,-69 10-3507 0 0,-15-4-1290 0 0,-5-1-3357 0 0,-2-3 4556 0 0</inkml:trace>
  <inkml:trace contextRef="#ctx0" brushRef="#br0" timeOffset="330.507">13 468 1976 0 0,'0'0'2349'0'0,"0"0"-817"0"0,0 0-453 0 0,0 0-76 0 0,0 0 107 0 0,0 0 81 0 0,0 0-1 0 0,0 0-19 0 0,0 0-21 0 0,0 0-63 0 0,0 0-76 0 0,0 0-76 0 0,11 3-102 0 0,101 16 2066 0 0,62-25-809 0 0,-89-2-2953 0 0,-68 5-969 0 0,5-2-7074 0 0,-16 2-2099 0 0</inkml:trace>
  <inkml:trace contextRef="#ctx0" brushRef="#br0" timeOffset="6264.262">113 4 0 0 0,'0'0'255'0'0,"0"0"417"0"0,0 0-119 0 0,0 0-71 0 0,0 0 94 0 0,0 0 187 0 0,0 0 196 0 0,0 0 127 0 0,0 0 83 0 0,0 0-29 0 0,0 0-106 0 0,9 0-142 0 0,93-3 4282 0 0,-65 51-1769 0 0,-26-28-3172 0 0,1-1 0 0 0,1-1 1 0 0,1 0-1 0 0,0-1 0 0 0,2 0 0 0 0,0-1 1 0 0,0-1-1 0 0,2 0 0 0 0,-1-1 0 0 0,12 5-233 0 0,148 94 639 0 0,-175-111-596 0 0,-1-1 0 0 0,1 0 0 0 0,0 0 0 0 0,-1 0 0 0 0,1 1 0 0 0,-1-1 1 0 0,1 1-1 0 0,-1-1 0 0 0,0 1 0 0 0,0 0 0 0 0,1-1 0 0 0,-1 1 0 0 0,-1 0 0 0 0,1 0 0 0 0,0 0 0 0 0,0 0 0 0 0,-1 0 0 0 0,1 0 0 0 0,-1 0 0 0 0,1 0 0 0 0,-1 0 0 0 0,0 0 0 0 0,0 0 0 0 0,0 0 0 0 0,0 0 0 0 0,0 0 0 0 0,0 0 1 0 0,-1 0-1 0 0,1 0 0 0 0,-1 0 0 0 0,1 0 0 0 0,-1 0 0 0 0,0 0 0 0 0,0 0 0 0 0,0 0 0 0 0,0-1 0 0 0,0 1 0 0 0,0 0 0 0 0,0-1 0 0 0,-1 1 0 0 0,1 0 0 0 0,-1-1 0 0 0,0 1-43 0 0,-146 127 1087 0 0,-67 21-986 0 0,210-146-1060 0 0,-14 11 1401 0 0,15-8-4752 0 0,3 0-5255 0 0,1-6-213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10994 0 0,'0'0'1559'0'0,"0"0"-521"0"0,0 0-377 0 0,0 0 14 0 0,0 0 200 0 0,0 0 101 0 0,0 0-5 0 0,0 0-93 0 0,0 0-173 0 0,0 0-142 0 0,0 0-90 0 0,0 0-69 0 0,0 0-46 0 0,29-2-22 0 0,88-6-23 0 0,30-16 616 0 0,-8-8-1286 0 0,-132 31-418 0 0,3 0-262 0 0,-8 0-3914 0 0,-2 0-4124 0 0,0 4 2562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5857 0 0,'0'0'1882'0'0,"0"0"-490"0"0,0 0-275 0 0,0 0 57 0 0,0 0 107 0 0,0 0 18 0 0,0 0-96 0 0,0 0-169 0 0,0 0-161 0 0,0 0-121 0 0,0 0-81 0 0,0 0-83 0 0,14 9-97 0 0,47 25-93 0 0,-56-31-350 0 0,0-2-1 0 0,1 1 0 0 0,-1 0 1 0 0,1-1-1 0 0,0 0 1 0 0,0-1-1 0 0,-1 1 0 0 0,1-1 1 0 0,0 0-1 0 0,0 0 1 0 0,-1-1-1 0 0,1 0 0 0 0,0 0 1 0 0,-1 0-1 0 0,1-1 1 0 0,1 0-48 0 0,16-4 69 0 0,100-14-1316 0 0,-70 12-8703 0 0,-41 8 307 0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7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23 6257 0 0,'0'0'1365'0'0,"0"0"-104"0"0,0 0-81 0 0,0 0 115 0 0,0 0 98 0 0,0 0-65 0 0,0 0-213 0 0,0 0-324 0 0,0 0-331 0 0,0 0-231 0 0,0 0-113 0 0,1 3-24 0 0,35 215 2366 0 0,-29 47-2126 0 0,-33-243-4514 0 0,-14-23-9730 0 0,34-2 12334 0 0</inkml:trace>
  <inkml:trace contextRef="#ctx0" brushRef="#br0" timeOffset="299.793">1 15 3321 0 0,'0'0'907'0'0,"0"0"66"0"0,0 0 170 0 0,0 0 301 0 0,0 0 158 0 0,0 0-62 0 0,0 0-206 0 0,0 0-204 0 0,0 0-158 0 0,32-2-131 0 0,106-8-123 0 0,210 8 2081 0 0,-155 2-4599 0 0,-193 0 1474 0 0,1 1 0 0 0,0-1 1 0 0,-1 1-1 0 0,1-1 0 0 0,0 1 1 0 0,-1-1-1 0 0,1 1 0 0 0,-1 0 1 0 0,1-1-1 0 0,-1 1 0 0 0,1 0 1 0 0,-1 0-1 0 0,1-1 0 0 0,-1 1 0 0 0,0 0 1 0 0,1 0-1 0 0,-1-1 0 0 0,0 1 1 0 0,0 0-1 0 0,0 0 0 0 0,0 0 1 0 0,1 0-1 0 0,-1-1 0 0 0,0 1 1 0 0,-1 0-1 0 0,1 0 0 0 0,0 0 1 0 0,0 0-1 0 0,0-1 0 0 0,0 1 1 0 0,-1 0-1 0 0,1 0 0 0 0,0 0 1 0 0,-1-1-1 0 0,1 1 0 0 0,0 0 1 0 0,-1 0-1 0 0,1-1 0 0 0,-1 1 326 0 0,-1 7-4222 0 0</inkml:trace>
  <inkml:trace contextRef="#ctx0" brushRef="#br0" timeOffset="573.891">19 575 6385 0 0,'0'0'1033'0'0,"0"0"-81"0"0,0 0 108 0 0,0 0 350 0 0,0 0 326 0 0,0 0 86 0 0,0 0-162 0 0,0 0-324 0 0,0 0-369 0 0,0 0-289 0 0,35 3-155 0 0,112 5-106 0 0,46-26 575 0 0,-34 8-1185 0 0,-125 9-3942 0 0,0 1-4110 0 0,-27 0-153 0 0</inkml:trace>
  <inkml:trace contextRef="#ctx0" brushRef="#br0" timeOffset="815.259">796 472 8610 0 0,'0'0'1984'0'0,"0"0"-863"0"0,0 0-153 0 0,0 0 104 0 0,0 0 56 0 0,0 0-176 0 0,0 0-287 0 0,0 0-257 0 0,0 0-256 0 0,0 0-128 0 0,0 0-120 0 0,0 0-120 0 0,0 0-177 0 0,0 0-335 0 0,-28 155-632 0 0,34-148-968 0 0,-3-3-1529 0 0,-1-1-4249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21 0 0 0,'0'0'1394'0'0,"0"0"127"0"0,0 0 158 0 0,0 0 142 0 0,0 0 68 0 0,0 0-52 0 0,0 0-175 0 0,0 0-273 0 0,0 0-291 0 0,0 0-255 0 0,0 0-222 0 0,0 0-160 0 0,0 0-110 0 0,3-5-41 0 0,8-11 66 0 0,-15 37 765 0 0,0-2-823 0 0,0 1-1 0 0,2-1 1 0 0,0 1-1 0 0,1 0 1 0 0,1 0 0 0 0,2 18-318 0 0,-1-21 96 0 0,26 260 511 0 0,-28-246-418 0 0,1-26-5049 0 0,0-5-5215 0 0,0 0 3819 0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6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308 273 0 0 0,'0'0'497'0'0,"0"0"345"0"0,0 0 324 0 0,0 0 251 0 0,0 0 67 0 0,0 0-103 0 0,0 0-221 0 0,0 0-265 0 0,0 0-246 0 0,0 0-215 0 0,0 0-142 0 0,0 0-99 0 0,-19 31-51 0 0,-57 96-26 0 0,34-64 32 0 0,1-19-1760 0 0,10-22-5288 0 0,26-18 4596 0 0</inkml:trace>
  <inkml:trace contextRef="#ctx0" brushRef="#br0" timeOffset="262.277">0 358 0 0 0,'0'0'687'0'0,"0"0"128"0"0,0 0 50 0 0,0 0 10 0 0,0 0 41 0 0,0 0 35 0 0,0 0 16 0 0,0 0-34 0 0,0 0-90 0 0,33 14-124 0 0,100 44-129 0 0,-14-1 785 0 0,-76-2-2115 0 0,-45-26-3832 0 0,-10-22-508 0 0,9-6 4936 0 0</inkml:trace>
  <inkml:trace contextRef="#ctx0" brushRef="#br0" timeOffset="612.261">151 159 0 0 0,'0'0'922'0'0,"0"0"347"0"0,0 0 163 0 0,0 0-35 0 0,0 0-120 0 0,0 0-139 0 0,0 0-123 0 0,0 0-72 0 0,0 0-95 0 0,0 26-99 0 0,0 128 497 0 0,0 70 1166 0 0,5-186-2244 0 0,-2-20-2104 0 0,-2 1-5376 0 0,-1-16 1744 0 0</inkml:trace>
  <inkml:trace contextRef="#ctx0" brushRef="#br0" timeOffset="10084.23">762 163 0 0 0,'0'0'212'0'0,"0"0"264"0"0,0 0 38 0 0,-12 15 6 0 0,-37 49 40 0 0,28-7 739 0 0,21-41-834 0 0,-3-3-197 0 0,0 0 0 0 0,1 1 0 0 0,0-1 0 0 0,2 0 0 0 0,-1 1 1 0 0,2-1-1 0 0,0 1 0 0 0,0-1 0 0 0,1 0 0 0 0,1 1 0 0 0,0-1 0 0 0,1 0 0 0 0,0-1 0 0 0,1 1 0 0 0,1-1 0 0 0,0 0 0 0 0,0 0 0 0 0,1 0 0 0 0,3 1-268 0 0,-3-7 359 0 0,0-1-1 0 0,1-1 0 0 0,0 0 0 0 0,0 0 1 0 0,0 0-1 0 0,0-1 0 0 0,0 0 0 0 0,1-1 1 0 0,0 0-1 0 0,-1 0 0 0 0,1-1 1 0 0,0 0-1 0 0,0-1 0 0 0,0 0 0 0 0,0 0 1 0 0,-1-1-1 0 0,1 0 0 0 0,0 0 1 0 0,0-1-1 0 0,1 0-358 0 0,0-4 171 0 0,-1 0 1 0 0,0 0-1 0 0,0-1 0 0 0,0 0 1 0 0,-1-1-1 0 0,0 0 0 0 0,0 0 1 0 0,-1-1-1 0 0,0 0 0 0 0,-1 0 1 0 0,1 0-1 0 0,-2-1 0 0 0,0 0 1 0 0,0 0-1 0 0,0-1 0 0 0,-2 1 1 0 0,1-1-1 0 0,-1 0 0 0 0,-1 0 1 0 0,0 0-1 0 0,0 0 0 0 0,-1 0 1 0 0,-1 0-1 0 0,0-1 0 0 0,0 1 1 0 0,-1 0-1 0 0,-2-10-171 0 0,0 12-97 0 0,0 1-1 0 0,-1-1 1 0 0,0 1-1 0 0,0-1 1 0 0,-1 1-1 0 0,0 0 1 0 0,0 1-1 0 0,-1-1 1 0 0,0 1-1 0 0,-1 0 1 0 0,1 1 0 0 0,-1 0-1 0 0,0 0 1 0 0,-1 0-1 0 0,0 1 1 0 0,1 0-1 0 0,-2 0 1 0 0,1 1-1 0 0,0 0 1 0 0,-1 0-1 0 0,0 1 1 0 0,0 1-1 0 0,-3-2 98 0 0,-64 6-2542 0 0,26 50-3627 0 0,41-33 2148 0 0,2-4-1936 0 0</inkml:trace>
  <inkml:trace contextRef="#ctx0" brushRef="#br0" timeOffset="11984.116">652 1 0 0 0,'0'0'763'0'0,"0"0"122"0"0,0 0 94 0 0,0 0 17 0 0,0 0-55 0 0,0 0-116 0 0,0 0-113 0 0,0 0-82 0 0,-24 19-69 0 0,-71 65 7 0 0,54-22 430 0 0,38-50-761 0 0,-7 27 133 0 0,1-1 0 0 0,3 2 0 0 0,1-1 0 0 0,2 1 0 0 0,1 0-1 0 0,3 7-369 0 0,-1-32 6 0 0,2 1 0 0 0,0-1-1 0 0,0 0 1 0 0,2 0 0 0 0,0 0 0 0 0,0-1-1 0 0,2 1 1 0 0,-1-1 0 0 0,2 0-1 0 0,0-1 1 0 0,1 1 0 0 0,0-1-1 0 0,1-1 1 0 0,0 0 0 0 0,1 0-1 0 0,0-1 1 0 0,1 0 0 0 0,11 8-6 0 0,-8-7-663 0 0,1 0 0 0 0,1-2 0 0 0,0 0 1 0 0,1 0-1 0 0,0-2 0 0 0,0 0 0 0 0,0-1 1 0 0,1-1-1 0 0,13 3 663 0 0,-4-2-2773 0 0,-5-3 94 0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26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18 513 13179 0 0,'0'0'1682'0'0,"0"0"-268"0"0,0 0-381 0 0,0 0-152 0 0,0 0-65 0 0,0 0-119 0 0,0 0-143 0 0,0 0-156 0 0,0 0-140 0 0,0 0-111 0 0,0 0-57 0 0,0 0-14 0 0,0 0-18 0 0,-2 10-7 0 0,-13 77-42 0 0,14-83 247 0 0,1 7-4256 0 0,7-8-7994 0 0,-1-3 6389 0 0</inkml:trace>
  <inkml:trace contextRef="#ctx0" brushRef="#br0" timeOffset="419.953">281 234 3505 0 0,'0'0'1225'0'0,"0"0"-126"0"0,0 0-5 0 0,0 0 205 0 0,0 0 229 0 0,0 0 72 0 0,0 0-106 0 0,0 0-219 0 0,0 0-264 0 0,0 0-274 0 0,0 0-204 0 0,0 0-164 0 0,0 0-112 0 0,-19 13-62 0 0,-57 39-38 0 0,75-51-146 0 0,-1-1-1 0 0,1 0 1 0 0,0 1-1 0 0,0-1 1 0 0,-1 1-1 0 0,1-1 1 0 0,0 1-1 0 0,0 0 1 0 0,0-1-1 0 0,0 1 1 0 0,0 0 0 0 0,0 0-1 0 0,0 0 1 0 0,0 0-1 0 0,0 0 1 0 0,0 0-1 0 0,1 0 1 0 0,-1 0-1 0 0,0 0 1 0 0,1 0-1 0 0,-1 0 1 0 0,1 1-1 0 0,-1-1 1 0 0,1 0-1 0 0,-1 0 1 0 0,1 1-1 0 0,0-1 1 0 0,0 0-1 0 0,0 1 1 0 0,0-1-1 0 0,0 0 1 0 0,0 1-1 0 0,0-1 1 0 0,0 1-11 0 0,1 5 76 0 0,0-3-64 0 0,-1-1 1 0 0,0 1 0 0 0,1-1-1 0 0,0 1 1 0 0,-1-1-1 0 0,2 1 1 0 0,-1-1-1 0 0,0 1 1 0 0,1-1-1 0 0,-1 0 1 0 0,1 0 0 0 0,0 0-1 0 0,0 0 1 0 0,0 0-1 0 0,0 0 1 0 0,1 0-1 0 0,-1-1 1 0 0,1 1 0 0 0,0-1-1 0 0,-1 0 1 0 0,1 1-1 0 0,0-2 1 0 0,0 1-1 0 0,1 0 1 0 0,-1 0 0 0 0,2 0-13 0 0,171 57 232 0 0,-170-57-226 0 0,0 0 1 0 0,-1 1-1 0 0,0 0 0 0 0,1 0 1 0 0,-1 0-1 0 0,0 1 1 0 0,-1-1-1 0 0,1 1 1 0 0,-1 1-1 0 0,1-1 1 0 0,-1 0-1 0 0,-1 1 1 0 0,1 0-1 0 0,-1 0 0 0 0,1 0 1 0 0,-1 0-1 0 0,-1 1 1 0 0,1-1-1 0 0,0 3-6 0 0,-2-5 39 0 0,0 0 1 0 0,0 0-1 0 0,-1 0 0 0 0,1 0 0 0 0,-1 0 0 0 0,1 0 1 0 0,-1 0-1 0 0,0 0 0 0 0,0 0 0 0 0,0 0 0 0 0,-1 0 1 0 0,1 0-1 0 0,-1 0 0 0 0,0 0 0 0 0,0 0 0 0 0,0-1 1 0 0,0 1-1 0 0,0 0 0 0 0,0 0 0 0 0,-1-1 0 0 0,1 1 1 0 0,-1-1-1 0 0,0 1 0 0 0,0-1 0 0 0,0 0 0 0 0,0 0 1 0 0,0 0-1 0 0,0 0 0 0 0,-1 0 0 0 0,1 0 0 0 0,-1 0 1 0 0,1-1-1 0 0,-3 2-39 0 0,-79 30-2152 0 0,54-30-3054 0 0,-2-3-5344 0 0,27 0 8671 0 0</inkml:trace>
  <inkml:trace contextRef="#ctx0" brushRef="#br0" timeOffset="668.749">171 212 1640 0 0,'0'0'1807'0'0,"0"0"-157"0"0,0 0-116 0 0,0 0 46 0 0,0 0 66 0 0,0 0-90 0 0,0 0-209 0 0,0 0-252 0 0,0 0-244 0 0,0 0-156 0 0,0 0-81 0 0,0 0-57 0 0,0 0-15 0 0,17-4-10 0 0,121-15 1033 0 0,-1 18-2559 0 0,-102 2-3562 0 0,0-1-4664 0 0,-29 0 4779 0 0</inkml:trace>
  <inkml:trace contextRef="#ctx0" brushRef="#br0" timeOffset="965.422">754 164 5817 0 0,'0'0'1082'0'0,"0"0"-315"0"0,0 0-26 0 0,0 0 250 0 0,0 0 204 0 0,0 0 57 0 0,0 0-30 0 0,0 0-93 0 0,0 0-128 0 0,0 0-137 0 0,0 0-137 0 0,0 0-143 0 0,0 0-128 0 0,23 32-72 0 0,69 104-81 0 0,-62-60 64 0 0,-29-63-278 0 0,0 161 241 0 0,-2-163-373 0 0,-1 0-1 0 0,0 0 1 0 0,-1-1-1 0 0,0 1 0 0 0,-1-1 1 0 0,0 0-1 0 0,-1 0 0 0 0,0 0 1 0 0,0 0-1 0 0,-1-1 0 0 0,0 0 1 0 0,-1 0-1 0 0,0-1 1 0 0,0 0-1 0 0,-1 0 0 0 0,-3 3 44 0 0,-149 103-3969 0 0,126-93 2187 0 0,-74 33-9011 0 0,86-45 8734 0 0</inkml:trace>
  <inkml:trace contextRef="#ctx0" brushRef="#br0" timeOffset="2154.371">869 79 2833 0 0,'0'0'2009'0'0,"0"0"-150"0"0,0 0-133 0 0,0 0 7 0 0,0 0-28 0 0,0 0-131 0 0,0 0-176 0 0,0 0-222 0 0,0 0-227 0 0,0 0-193 0 0,0 0-129 0 0,0 0-72 0 0,0 0-47 0 0,17-12-32 0 0,57-34-49 0 0,-71 43-351 0 0,1 1 0 0 0,0-1 0 0 0,0 1 0 0 0,0 0 0 0 0,0 1 0 0 0,0-1 0 0 0,0 1 0 0 0,0-1 0 0 0,1 1-1 0 0,-1 1 1 0 0,0-1 0 0 0,1 0 0 0 0,-1 1 0 0 0,1 0 0 0 0,-1 0 0 0 0,3 1-76 0 0,9 0 133 0 0,-14 0-120 0 0,0 1-1 0 0,-1-1 1 0 0,1 1-1 0 0,-1 0 0 0 0,0 0 1 0 0,1 0-1 0 0,-1 0 1 0 0,0 0-1 0 0,0 0 1 0 0,0 0-1 0 0,0 0 0 0 0,0 0 1 0 0,-1 0-1 0 0,1 1 1 0 0,-1-1-1 0 0,0 0 1 0 0,1 0-1 0 0,-1 1 1 0 0,0-1-1 0 0,0 0 0 0 0,0 1 1 0 0,-1-1-1 0 0,1 0 1 0 0,0 0-1 0 0,-1 1 1 0 0,0-1-1 0 0,1 0 0 0 0,-1 0 1 0 0,0 0-1 0 0,0 0 1 0 0,0 1-13 0 0,-2 0 16 0 0,1 0 0 0 0,1 1-1 0 0,-1-1 1 0 0,0 1 0 0 0,1 0 0 0 0,0-1 0 0 0,-1 1 0 0 0,2 0 0 0 0,-1 0 0 0 0,0 0 0 0 0,1 0-1 0 0,0 0 1 0 0,-1 0 0 0 0,2 0 0 0 0,-1 0 0 0 0,0 0 0 0 0,1-1 0 0 0,0 1 0 0 0,0 0 0 0 0,0 0 0 0 0,0 0-1 0 0,1-1 1 0 0,-1 1 0 0 0,1 0 0 0 0,0-1 0 0 0,0 0 0 0 0,0 1 0 0 0,1-1 0 0 0,-1 0 0 0 0,1 0-1 0 0,-1 0 1 0 0,1 0 0 0 0,0-1 0 0 0,0 1 0 0 0,1-1 0 0 0,-1 0 0 0 0,3 1-16 0 0,104 13 79 0 0,-87-19-3867 0 0,0-2-3628 0 0,-17 5-3460 0 0</inkml:trace>
  <inkml:trace contextRef="#ctx0" brushRef="#br0" timeOffset="6296.337">1321 521 1648 0 0,'0'0'1342'0'0,"0"0"-673"0"0,0 0-191 0 0,0 0 286 0 0,0 0 446 0 0,0 0 311 0 0,0 0 90 0 0,0 0-108 0 0,0 0-192 0 0,0 0-235 0 0,0 0-215 0 0,31 0-161 0 0,95 0-124 0 0,199 3 3110 0 0,-281 1-4019 0 0,-41-3-453 0 0,-9 2-12031 0 0,4-3 7797 0 0</inkml:trace>
  <inkml:trace contextRef="#ctx0" brushRef="#br0" timeOffset="6650.524">1588 337 2721 0 0,'0'0'1130'0'0,"0"0"-505"0"0,0 0-88 0 0,0 0 307 0 0,0 0 399 0 0,0 0 280 0 0,0 0 50 0 0,0 0-117 0 0,0 0-179 0 0,0 0-190 0 0,0 0-164 0 0,0 0-141 0 0,0 0-113 0 0,4 24-83 0 0,16 114 387 0 0,-18 23 848 0 0,-10-109-1715 0 0,0-6-1721 0 0,8-15-3973 0 0,6-19-4166 0 0,-3-5 6835 0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492 408 0 0 0,'0'0'807'0'0,"0"0"404"0"0,0 0 54 0 0,0 0-132 0 0,0 0-228 0 0,0 0-218 0 0,0 0-128 0 0,-7-6-91 0 0,-23-16-9 0 0,28 22-397 0 0,1 0 0 0 0,-1 0 1 0 0,1-1-1 0 0,-1 1 1 0 0,1 0-1 0 0,-1 0 1 0 0,1 1-1 0 0,-1-1 0 0 0,1 0 1 0 0,-1 1-1 0 0,1-1 1 0 0,-1 0-1 0 0,1 1 1 0 0,-1 0-1 0 0,1-1 0 0 0,0 1 1 0 0,-1 0-1 0 0,1 0 1 0 0,0 0-1 0 0,0-1 1 0 0,0 1-1 0 0,-1 1 0 0 0,1-1 1 0 0,0 0-1 0 0,0 0 1 0 0,0 0-1 0 0,1 0 1 0 0,-1 1-1 0 0,0-1 0 0 0,0 0 1 0 0,1 1-1 0 0,-1-1 1 0 0,1 1-1 0 0,-1 0-62 0 0,-3 4 262 0 0,-4 7 41 0 0,1 1 0 0 0,0 0 0 0 0,1 1-1 0 0,0 0 1 0 0,1 0 0 0 0,1 0 0 0 0,0 0 0 0 0,1 1 0 0 0,1 0-1 0 0,0-1 1 0 0,1 1 0 0 0,1 0 0 0 0,1 0 0 0 0,2 15-303 0 0,-3-25 119 0 0,0-1 0 0 0,1 1 0 0 0,-1-1 0 0 0,1 1 0 0 0,1-1 0 0 0,-1 1 0 0 0,1-1 1 0 0,0 1-1 0 0,0-1 0 0 0,1 0 0 0 0,-1 0 0 0 0,1 0 0 0 0,0-1 0 0 0,1 1 0 0 0,-1-1 0 0 0,1 1 1 0 0,0-1-1 0 0,0 0 0 0 0,0-1 0 0 0,0 1 0 0 0,1-1 0 0 0,-1 1 0 0 0,1-1 0 0 0,0-1 0 0 0,0 1 1 0 0,0-1-1 0 0,0 0 0 0 0,1 0 0 0 0,-1 0 0 0 0,1-1 0 0 0,-1 0 0 0 0,1 0 0 0 0,-1 0 0 0 0,1-1 1 0 0,0 1-1 0 0,-1-2 0 0 0,1 1 0 0 0,-1 0 0 0 0,1-1 0 0 0,0 0 0 0 0,-1 0 0 0 0,0-1 0 0 0,1 0 0 0 0,-1 0 1 0 0,0 0-1 0 0,0 0 0 0 0,0-1 0 0 0,2-1-119 0 0,11-9 133 0 0,0 0 0 0 0,-2-1 0 0 0,1 0 0 0 0,-2-2 0 0 0,0 0 0 0 0,-1-1 0 0 0,0 0 1 0 0,-2-1-1 0 0,0 0 0 0 0,-1-1 0 0 0,0 0 0 0 0,-2-1 0 0 0,-1 0 0 0 0,7-20-133 0 0,-14 34-84 0 0,1 0 0 0 0,-1 0 0 0 0,1-1 0 0 0,-2 1 0 0 0,1 0 0 0 0,-1 0 0 0 0,0 0 0 0 0,0 0 0 0 0,0-1-1 0 0,-1 1 1 0 0,0 0 0 0 0,-1 0 0 0 0,1 0 0 0 0,-1 0 0 0 0,0 0 0 0 0,0 1 0 0 0,-1-1 0 0 0,0 0 0 0 0,0 1 0 0 0,0 0 0 0 0,-1 0 0 0 0,1 0 0 0 0,-1 0 0 0 0,-1 0 0 0 0,1 1 0 0 0,0 0 0 0 0,-1 0 0 0 0,0 0 0 0 0,0 0-1 0 0,0 1 1 0 0,-1 0 0 0 0,1 0 0 0 0,-1 0 0 0 0,0 1 0 0 0,1 0 0 0 0,-1 0 0 0 0,0 0 0 0 0,0 1 0 0 0,0 0 0 0 0,0 0 0 0 0,-3 0 84 0 0,-74 14-4484 0 0,36 21-2194 0 0,32-22 92 0 0</inkml:trace>
  <inkml:trace contextRef="#ctx0" brushRef="#br0" timeOffset="312.308">963 677 12019 0 0,'0'0'1061'0'0,"0"0"-255"0"0,0 0-109 0 0,0 0 162 0 0,0 0 205 0 0,0 0 74 0 0,0 0-119 0 0,0 0-214 0 0,0 0-230 0 0,0 0-190 0 0,0 0-110 0 0,0 0-80 0 0,0 0-66 0 0,-1 17-49 0 0,-1 9-420 0 0,0 12 656 0 0,2-17-4005 0 0,0 6-3539 0 0,0-27 2128 0 0,1-1 2636 0 0,1-2-138 0 0</inkml:trace>
  <inkml:trace contextRef="#ctx0" brushRef="#br0" timeOffset="21140.468">221 7 352 0 0,'0'0'1184'0'0,"0"0"-3"0"0,0 0 130 0 0,0 0 149 0 0,0 0 94 0 0,0 0 21 0 0,0 0-110 0 0,0 0-109 0 0,0 0-141 0 0,0 0-230 0 0,0 0-193 0 0,0 0-165 0 0,0 0-110 0 0,-10-2-41 0 0,-30-3-18 0 0,37 6-407 0 0,0-1 1 0 0,1 1 0 0 0,-1-1 0 0 0,1 1 0 0 0,-1 0 0 0 0,1 0 0 0 0,-1 0 0 0 0,1 0-1 0 0,0 0 1 0 0,-1 1 0 0 0,1-1 0 0 0,0 1 0 0 0,0-1 0 0 0,0 1 0 0 0,0 0 0 0 0,0 0-1 0 0,1 0 1 0 0,-1 0 0 0 0,1 0 0 0 0,-1 0 0 0 0,1 0 0 0 0,-1 1 0 0 0,1-1 0 0 0,0 0-1 0 0,0 1 1 0 0,0-1 0 0 0,1 1 0 0 0,-1-1 0 0 0,1 1 0 0 0,-1 1-52 0 0,-36 111 671 0 0,20-44-332 0 0,4 2 0 0 0,4 0 0 0 0,-2 73-339 0 0,-7 127 1143 0 0,9-122-608 0 0,8-98 832 0 0,55-32-508 0 0,93-6-96 0 0,-104-10-1919 0 0,-25 0-1869 0 0,6 0-7740 0 0,-16-2 1292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39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 23 0 0 0,'0'0'373'0'0,"0"0"677"0"0,0 0 348 0 0,0 0 49 0 0,0 0-75 0 0,0 0-144 0 0,0 0-168 0 0,0 0-154 0 0,0 0-131 0 0,-7-2-86 0 0,4 1-660 0 0,1 1 34 0 0,0-1 0 0 0,1 0 0 0 0,-1 1 0 0 0,0-1-1 0 0,0 1 1 0 0,1 0 0 0 0,-1 0 0 0 0,0-1 0 0 0,0 1 0 0 0,0 0 0 0 0,0 1 0 0 0,1-1-1 0 0,-1 0 1 0 0,0 0 0 0 0,0 1 0 0 0,0-1 0 0 0,1 1 0 0 0,-1 0 0 0 0,0-1 0 0 0,1 1-1 0 0,-1 0 1 0 0,1 0 0 0 0,-1 0 0 0 0,1 0 0 0 0,-1 0 0 0 0,1 0 0 0 0,-1 1 0 0 0,1-1-1 0 0,0 0 1 0 0,-1 2-63 0 0,-14 21 456 0 0,1 0 0 0 0,0 1 0 0 0,2 0 0 0 0,2 1 0 0 0,0 0 0 0 0,1 1 0 0 0,2 0 0 0 0,0 4-456 0 0,6-22 66 0 0,-8 25 420 0 0,1 1 0 0 0,2 0 1 0 0,2 1-1 0 0,-1 32-486 0 0,7-64 69 0 0,0-1 1 0 0,0 0-1 0 0,0 0 1 0 0,0 0-1 0 0,0 0 1 0 0,1 0-1 0 0,0 0 0 0 0,-1 0 1 0 0,1 0-1 0 0,0-1 1 0 0,0 1-1 0 0,1-1 1 0 0,-1 1-1 0 0,0-1 1 0 0,1 0-1 0 0,-1 0 1 0 0,1 0-1 0 0,0 0 0 0 0,0-1 1 0 0,0 1-1 0 0,0-1 1 0 0,0 1-1 0 0,0-1 1 0 0,0 0-1 0 0,0 0 1 0 0,1-1-1 0 0,-1 1 1 0 0,0 0-1 0 0,0-1 0 0 0,1 0 1 0 0,-1 0-1 0 0,0 0 1 0 0,1 0-1 0 0,-1-1 1 0 0,0 1-1 0 0,0-1 1 0 0,1 0-1 0 0,-1 0 1 0 0,0 0-1 0 0,0 0 0 0 0,0-1 1 0 0,0 1-1 0 0,0-1 1 0 0,0 1-1 0 0,-1-1 1 0 0,1 0-1 0 0,0 0 1 0 0,-1-1-1 0 0,0 1 1 0 0,1-1-70 0 0,24-16 236 0 0,-1-1 0 0 0,-1-2 1 0 0,-1 0-1 0 0,0-2 0 0 0,-2-1 0 0 0,-1 0 1 0 0,-1-2-1 0 0,-1 0 0 0 0,-2-1 1 0 0,14-29-237 0 0,-27 47 34 0 0,0 1 1 0 0,-1-1-1 0 0,0-1 1 0 0,0 1-1 0 0,-1 0 1 0 0,0-1-1 0 0,-1 1 0 0 0,0-1 1 0 0,-1 1-1 0 0,0-1 1 0 0,-1 0-1 0 0,0-2-34 0 0,0 9-73 0 0,0-1-1 0 0,0 1 0 0 0,0 0 1 0 0,-1 0-1 0 0,1-1 0 0 0,-1 1 1 0 0,0 0-1 0 0,-1 1 0 0 0,1-1 1 0 0,0 0-1 0 0,-1 1 0 0 0,0-1 1 0 0,0 1-1 0 0,0 0 0 0 0,0 0 0 0 0,-1 0 1 0 0,1 0-1 0 0,-1 0 0 0 0,1 1 1 0 0,-1 0-1 0 0,0 0 0 0 0,0 0 1 0 0,0 0-1 0 0,0 0 0 0 0,-1 1 1 0 0,1 0-1 0 0,0 0 0 0 0,-1 0 1 0 0,-2 0 73 0 0,0 0-344 0 0,0 1 1 0 0,0-1 0 0 0,0 2-1 0 0,0-1 1 0 0,1 0-1 0 0,-1 1 1 0 0,0 1 0 0 0,0-1-1 0 0,1 1 1 0 0,-1 0-1 0 0,1 1 1 0 0,-1-1 0 0 0,1 1-1 0 0,-3 2 344 0 0,-46 40-9717 0 0,40-26 2257 0 0</inkml:trace>
  <inkml:trace contextRef="#ctx0" brushRef="#br0" timeOffset="293.788">569 347 9234 0 0,'0'0'4324'0'0,"0"0"-2792"0"0,0 0-873 0 0,0 0 25 0 0,0 0 180 0 0,0 0 110 0 0,0 0-61 0 0,0 0-162 0 0,0 0-204 0 0,0 0-170 0 0,0 0-143 0 0,0 0-97 0 0,-14 20-53 0 0,-41 59-55 0 0,41-42-918 0 0,14-37 182 0 0,0 0-323 0 0,0 0-477 0 0,9 0-8972 0 0,-7 0 3748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3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46 0 0 0,'0'0'396'0'0,"0"0"827"0"0,0 0 379 0 0,0 0 79 0 0,0 0-63 0 0,0 0-178 0 0,0 0-193 0 0,0 0-172 0 0,0 0-175 0 0,0 0-129 0 0,0 0-103 0 0,-6-8-78 0 0,-17-21-53 0 0,23 28-499 0 0,-1 1-1 0 0,1-1 0 0 0,0 1 0 0 0,-1-1 1 0 0,1 1-1 0 0,-1-1 0 0 0,1 1 1 0 0,0-1-1 0 0,-1 1 0 0 0,1 0 1 0 0,-1-1-1 0 0,0 1 0 0 0,1 0 1 0 0,-1-1-1 0 0,1 1 0 0 0,-1 0 0 0 0,1 0 1 0 0,-1-1-1 0 0,0 1 0 0 0,1 0 1 0 0,-1 0-1 0 0,0 0 0 0 0,1 0 1 0 0,-1 0-1 0 0,0 0 0 0 0,1 0 0 0 0,-1 0 1 0 0,1 0-1 0 0,-1 0 0 0 0,0 0 1 0 0,1 1-1 0 0,-1-1 0 0 0,1 0 1 0 0,-1 0-1 0 0,0 1 0 0 0,1-1 0 0 0,-1 0 1 0 0,1 1-1 0 0,-1-1 0 0 0,1 0 1 0 0,-1 1-1 0 0,1-1 0 0 0,-1 1 1 0 0,1-1-1 0 0,-1 1 0 0 0,1-1 0 0 0,0 1 1 0 0,-1-1-1 0 0,1 1 0 0 0,0-1 1 0 0,0 1-1 0 0,-1-1 0 0 0,1 1 1 0 0,0 0-1 0 0,0-1 0 0 0,0 1-37 0 0,-3 3 242 0 0,-64 120 1445 0 0,55-93-1537 0 0,1-1 0 0 0,1 1 0 0 0,2 1 0 0 0,2-1 0 0 0,1 1 0 0 0,1 0 0 0 0,1 1-1 0 0,2 0-149 0 0,1-25 10 0 0,0 0 0 0 0,0 0 0 0 0,1-1-1 0 0,0 1 1 0 0,0 0 0 0 0,1-1-1 0 0,0 1 1 0 0,0-1 0 0 0,0 1-1 0 0,1-1 1 0 0,1 0 0 0 0,-1 0 0 0 0,1 0-1 0 0,0-1 1 0 0,0 1 0 0 0,1-1-1 0 0,0 0 1 0 0,0 0 0 0 0,1-1 0 0 0,-1 1-1 0 0,1-1 1 0 0,1-1 0 0 0,-1 1-1 0 0,0-1 1 0 0,8 4-10 0 0,82 12-1009 0 0,-54-23-6220 0 0,-30 0 2171 0 0,-6-1-854 0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1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23 0 0 0,'0'0'880'0'0,"0"0"705"0"0,0 0 154 0 0,0 0-118 0 0,0 0-172 0 0,0 0-144 0 0,0 0-109 0 0,-3-9 654 0 0,4 7 3497 0 0,147-9-3435 0 0,-37 12-1479 0 0,-109 0-425 0 0,0-1-1 0 0,0 1 0 0 0,0-1 0 0 0,1 1 1 0 0,-1 0-1 0 0,0 0 0 0 0,0 0 0 0 0,0 0 1 0 0,-1 0-1 0 0,1 0 0 0 0,0 1 0 0 0,0-1 0 0 0,-1 1 1 0 0,1-1-1 0 0,0 1 0 0 0,-1-1 0 0 0,0 1 1 0 0,1 0-1 0 0,-1 0 0 0 0,0 0 0 0 0,0 0 1 0 0,0 0-1 0 0,0 0 0 0 0,0 0 0 0 0,-1 0 0 0 0,1 0 1 0 0,0 0-1 0 0,-1 1 0 0 0,0-1 0 0 0,0 0 1 0 0,1 0-1 0 0,-1 0 0 0 0,0 1 0 0 0,-1-1 1 0 0,1 0-1 0 0,0 0 0 0 0,-1 1 0 0 0,0-1-7 0 0,-34 79 503 0 0,-174 152 571 0 0,206-230-1052 0 0,0 0 1 0 0,0 0-1 0 0,0 0 1 0 0,0 1-1 0 0,1-1 1 0 0,-1 1 0 0 0,1 0-1 0 0,0 0 1 0 0,0-1-1 0 0,1 1 1 0 0,-1 1 0 0 0,1-1-1 0 0,0 0 1 0 0,0 0-1 0 0,0 0 1 0 0,0 1 0 0 0,1-1-1 0 0,0 0 1 0 0,0 1-1 0 0,0-1 1 0 0,0 0 0 0 0,1 1-1 0 0,0-1 1 0 0,0 0-1 0 0,0 0 1 0 0,0 1 0 0 0,0-1-1 0 0,1 0 1 0 0,0 0-1 0 0,0-1 1 0 0,0 1 0 0 0,0 0-1 0 0,1-1 1 0 0,2 4-23 0 0,16 11 151 0 0,27 4 206 0 0,58-33-885 0 0,-79 5-235 0 0,25-6-2422 0 0,-18 1-4484 0 0,-22 7 2709 0 0,-3 3-380 0 0</inkml:trace>
  <inkml:trace contextRef="#ctx0" brushRef="#br0" timeOffset="1219.969">844 71 1168 0 0,'0'0'2046'0'0,"0"0"-972"0"0,0 0-525 0 0,0 0-188 0 0,0 0 98 0 0,0 0 255 0 0,0 0 222 0 0,0 0 72 0 0,0 0-45 0 0,0 0-152 0 0,0 0-180 0 0,0 0-130 0 0,0 0-117 0 0,-18 32-77 0 0,-59 99-32 0 0,27-62 185 0 0,-136 107-663 0 0,151-156-2386 0 0,11-14-6854 0 0,18-6 9031 0 0</inkml:trace>
  <inkml:trace contextRef="#ctx0" brushRef="#br0" timeOffset="1506.1">478 266 0 0 0,'0'0'208'0'0,"0"0"746"0"0,0 0 225 0 0,0 0 17 0 0,0 0-33 0 0,0 0-34 0 0,0 0-33 0 0,9 13-53 0 0,28 40-20 0 0,-32-47-625 0 0,1 0-1 0 0,-1-1 1 0 0,1 1-1 0 0,0-1 0 0 0,0 0 1 0 0,1-1-1 0 0,-1 0 1 0 0,1 0-1 0 0,0 0 0 0 0,0-1 1 0 0,0 0-1 0 0,1 0 1 0 0,-1 0-1 0 0,1-1 1 0 0,6 1-398 0 0,5 2 489 0 0,92 31 945 0 0,-81-3-3319 0 0,-60-25-6174 0 0,11-8 1383 0 0,15 0 6420 0 0</inkml:trace>
  <inkml:trace contextRef="#ctx0" brushRef="#br0" timeOffset="1837.415">609 27 0 0 0,'0'0'1116'0'0,"0"0"449"0"0,0 0 280 0 0,0 0-28 0 0,0 0-178 0 0,0 0-179 0 0,0 0-176 0 0,0 0-131 0 0,0 0-119 0 0,0 0-104 0 0,5 25-102 0 0,16 79-113 0 0,-11-47-70 0 0,-3 0 1 0 0,-2 1-1 0 0,-2-1 1 0 0,-5 40-646 0 0,0-8 37 0 0,6-50-623 0 0,9-19-5441 0 0,-9-19-1055 0 0,-1 2 2772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9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1136 0 0,'0'0'955'0'0,"0"0"-380"0"0,0 0 92 0 0,0 0 461 0 0,0 0 379 0 0,0 0 112 0 0,0 0-79 0 0,0 0-185 0 0,0 0-199 0 0,0 0-215 0 0,-2 33-230 0 0,-5 107-205 0 0,-7 66 498 0 0,-8-122-1744 0 0,19-77 121 0 0,-3 3-1925 0 0,-2-8-4220 0 0,8-2 3965 0 0,0 0 1465 0 0</inkml:trace>
  <inkml:trace contextRef="#ctx0" brushRef="#br0" timeOffset="337.043">291 166 0 0 0,'0'0'850'0'0,"0"0"406"0"0,0 0 323 0 0,0 0 205 0 0,0 0 66 0 0,0 0-92 0 0,-31 14-171 0 0,-100 44-207 0 0,41-8 2814 0 0,89-47-4134 0 0,0-1 0 0 0,0 1 1 0 0,-1-1-1 0 0,2 1 0 0 0,-1-1 0 0 0,0 1 0 0 0,0 0 1 0 0,1-1-1 0 0,0 1 0 0 0,-1 0 0 0 0,1-1 0 0 0,0 1 0 0 0,1 0 1 0 0,-1 0-1 0 0,0-1 0 0 0,1 1 0 0 0,-1 0 0 0 0,1-1 0 0 0,0 1 1 0 0,0-1-1 0 0,0 1 0 0 0,0-1 0 0 0,0 1 0 0 0,1-1 0 0 0,-1 1 1 0 0,1-1-1 0 0,-1 0 0 0 0,1 0 0 0 0,0 0 0 0 0,0 0 1 0 0,0 0-1 0 0,0-1 0 0 0,1 2-60 0 0,53 70 793 0 0,-55-71-829 0 0,0 0-1 0 0,1 0 1 0 0,-1-1-1 0 0,1 1 1 0 0,-1-1 0 0 0,1 0-1 0 0,0 1 1 0 0,-1-1-1 0 0,1 0 1 0 0,0 0-1 0 0,0 0 1 0 0,0 0-1 0 0,0 0 1 0 0,0 0-1 0 0,0-1 1 0 0,0 1-1 0 0,0-1 1 0 0,0 1-1 0 0,0-1 1 0 0,1 0-1 0 0,-1 0 1 0 0,0 0-1 0 0,0 0 1 0 0,0 0-1 0 0,0 0 1 0 0,0-1-1 0 0,0 1 1 0 0,1-1-1 0 0,-1 1 1 0 0,0-1 0 0 0,0 0 36 0 0,69-37-7533 0 0,-45 22 2808 0 0,10-2-560 0 0,-24 10 4941 0 0</inkml:trace>
  <inkml:trace contextRef="#ctx0" brushRef="#br0" timeOffset="869.96">465 317 0 0 0,'0'0'976'0'0,"0"0"829"0"0,0 0 28 0 0,0 0-231 0 0,0 0-170 0 0,0 0-141 0 0,0 0-88 0 0,0 0-56 0 0,0 0-117 0 0,0 0-94 0 0,0 0-113 0 0,0 0-123 0 0,-4 0-103 0 0,0 0-458 0 0,0 0-1 0 0,0 0 1 0 0,0 0 0 0 0,1 0-1 0 0,-1 1 1 0 0,0 0-1 0 0,0 0 1 0 0,1 0-1 0 0,-1 0 1 0 0,1 0-1 0 0,-1 1 1 0 0,1-1 0 0 0,-1 1-1 0 0,1 0 1 0 0,0 0-1 0 0,0 0 1 0 0,0 1-1 0 0,0-1 1 0 0,0 1 0 0 0,-1 2-139 0 0,2-4 3 0 0,0 1 0 0 0,0 0 1 0 0,0 0-1 0 0,1 1 0 0 0,-1-1 1 0 0,0 0-1 0 0,1 1 1 0 0,0-1-1 0 0,0 0 0 0 0,0 1 1 0 0,0 0-1 0 0,0-1 0 0 0,0 1 1 0 0,0-1-1 0 0,1 1 1 0 0,-1 0-1 0 0,1 0 0 0 0,0-1 1 0 0,0 1-1 0 0,0 0 0 0 0,0 0 1 0 0,1-1-1 0 0,-1 1 0 0 0,1 0 1 0 0,-1-1-1 0 0,1 1 1 0 0,0 0-1 0 0,0-1 0 0 0,0 1 1 0 0,1-1-1 0 0,-1 0 0 0 0,0 1 1 0 0,1-1-1 0 0,0 0 1 0 0,-1 0-1 0 0,1 0 0 0 0,0 0 1 0 0,0 0-1 0 0,0 0 0 0 0,0 0 1 0 0,1-1-1 0 0,-1 1 1 0 0,0-1-1 0 0,1 0 0 0 0,-1 1 1 0 0,1-1-1 0 0,-1 0 0 0 0,1 0 1 0 0,-1-1-1 0 0,1 1 1 0 0,0-1-4 0 0,13 2 256 0 0,-1-2 0 0 0,1 0 0 0 0,-1-1 0 0 0,1-1 0 0 0,-1 0 1 0 0,0-1-1 0 0,0-1 0 0 0,0 0 0 0 0,0-1 0 0 0,-1-1 1 0 0,1 0-257 0 0,41 1 408 0 0,-54 7-409 0 0,0 0 1 0 0,0-1 0 0 0,0 1-1 0 0,0 0 1 0 0,0 0 0 0 0,0 0-1 0 0,-1 0 1 0 0,1 1 0 0 0,0-1 0 0 0,-1 0-1 0 0,0 1 1 0 0,0-1 0 0 0,0 1-1 0 0,0-1 1 0 0,0 1 0 0 0,0 0-1 0 0,-1-1 1 0 0,1 1 0 0 0,-1 0 0 0 0,1 0-1 0 0,-1-1 1 0 0,0 3 0 0 0,3 12 4 0 0,-1 1-1 0 0,0-1 1 0 0,-1 0 0 0 0,-1 1-1 0 0,-1-1 1 0 0,0 1 0 0 0,-1-1-1 0 0,-1 0 1 0 0,-1 0 0 0 0,0 0 0 0 0,-1 0-1 0 0,-1 0 1 0 0,-4 5-4 0 0,7-16 8 0 0,-1 0-1 0 0,1 0 1 0 0,-2 0-1 0 0,1 0 1 0 0,0-1-1 0 0,-1 0 1 0 0,0 0 0 0 0,0 0-1 0 0,-1-1 1 0 0,1 0-1 0 0,-1 0 1 0 0,0 0-1 0 0,0-1 1 0 0,-1 1 0 0 0,1-1-1 0 0,0-1 1 0 0,-1 1-1 0 0,0-1 1 0 0,0-1-1 0 0,1 1 1 0 0,-1-1 0 0 0,0 0-1 0 0,0-1 1 0 0,0 1-1 0 0,-1-1-7 0 0,6-2 13 0 0,0 1 0 0 0,1-1 1 0 0,-1 0-1 0 0,0 0 0 0 0,0 1 0 0 0,1-1 0 0 0,-1 0 0 0 0,1 0 0 0 0,-1 0 0 0 0,1-1 0 0 0,0 1 0 0 0,0 0 0 0 0,0 0 0 0 0,0-1 0 0 0,0 1 0 0 0,1-1 1 0 0,-1 1-1 0 0,1-1 0 0 0,-1 1 0 0 0,1-1 0 0 0,0 1 0 0 0,0-1 0 0 0,0 1 0 0 0,0-1 0 0 0,1 1 0 0 0,-1 0 0 0 0,1-1 0 0 0,0 0-13 0 0,-1-3-3 0 0,2-10-182 0 0,1 0-1 0 0,0 0 0 0 0,2 0 1 0 0,0 0-1 0 0,0 1 1 0 0,2 0-1 0 0,0 0 1 0 0,0 1-1 0 0,2 0 1 0 0,-1 0-1 0 0,2 0 1 0 0,0 1-1 0 0,0 1 1 0 0,2 0-1 0 0,-1 0 1 0 0,1 1-1 0 0,3-1 186 0 0,-3 2-2437 0 0,2-2-5938 0 0,-8 8 203 0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6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86 302 0 0 0,'0'0'329'0'0,"0"0"664"0"0,0 0 235 0 0,0 0 28 0 0,0 0-69 0 0,0 0-163 0 0,0 0-153 0 0,0 0-141 0 0,-10 12-93 0 0,-34 39-29 0 0,40-46-405 0 0,1 0-1 0 0,-1 0 1 0 0,1 0 0 0 0,1 0-1 0 0,-1 0 1 0 0,1 1-1 0 0,0-1 1 0 0,0 1-1 0 0,0-1 1 0 0,1 1 0 0 0,0 0-1 0 0,0 0 1 0 0,0 0-1 0 0,1-1 1 0 0,0 1-1 0 0,0 0 1 0 0,0 0 0 0 0,2 4-203 0 0,-1 13 466 0 0,-1-16-332 0 0,1 0 0 0 0,0 0 0 0 0,0 0 0 0 0,0 0 0 0 0,1 0 0 0 0,1 0 0 0 0,-1-1 0 0 0,1 1 0 0 0,0-1 0 0 0,0 1 0 0 0,1-1 0 0 0,0 0 0 0 0,0-1 0 0 0,0 1 0 0 0,1-1 0 0 0,-1 1 0 0 0,2-1-134 0 0,-4-4 135 0 0,0 1 0 0 0,1-1 0 0 0,-1 0 0 0 0,1 0 1 0 0,-1 0-1 0 0,1 0 0 0 0,-1 0 0 0 0,1 0 0 0 0,0-1 0 0 0,-1 1 0 0 0,1-1 0 0 0,0 0 0 0 0,0 0 1 0 0,-1 0-1 0 0,1 0 0 0 0,0 0 0 0 0,0-1 0 0 0,-1 1 0 0 0,1-1 0 0 0,0 0 0 0 0,-1 0 0 0 0,1 0 1 0 0,-1 0-1 0 0,1 0 0 0 0,-1 0 0 0 0,1-1 0 0 0,-1 1 0 0 0,0-1 0 0 0,0 0 0 0 0,0 1 1 0 0,0-1-1 0 0,1-1-135 0 0,59-70 1067 0 0,-60 70-1037 0 0,4-6-2 0 0,0-1 1 0 0,0-1-1 0 0,-1 1 0 0 0,0-1 1 0 0,-1 0-1 0 0,0 0 0 0 0,-1 0 0 0 0,0-1 1 0 0,-1 1-1 0 0,0-1 0 0 0,-1 0 1 0 0,0 1-1 0 0,-1-1 0 0 0,0-9-28 0 0,-1 17-102 0 0,0 0 0 0 0,0 0 0 0 0,0 0-1 0 0,-1 0 1 0 0,1-1 0 0 0,-1 2 0 0 0,0-1-1 0 0,0 0 1 0 0,0 0 0 0 0,-1 1 0 0 0,1-1 0 0 0,-1 1-1 0 0,0 0 1 0 0,0-1 0 0 0,0 2 0 0 0,-1-1 0 0 0,1 0-1 0 0,-4-2 103 0 0,4 3-270 0 0,0 0-1 0 0,0 1 1 0 0,0-1 0 0 0,0 1-1 0 0,0 0 1 0 0,-1-1-1 0 0,1 1 1 0 0,0 1-1 0 0,-1-1 1 0 0,1 0-1 0 0,-1 1 1 0 0,1 0-1 0 0,-1 0 1 0 0,1 0-1 0 0,-1 0 1 0 0,1 0 0 0 0,-1 1-1 0 0,1 0 1 0 0,0-1-1 0 0,-1 1 1 0 0,1 0-1 0 0,0 1 1 0 0,-2 0 270 0 0,-32 22-7683 0 0,25-13 2355 0 0</inkml:trace>
  <inkml:trace contextRef="#ctx0" brushRef="#br0" timeOffset="296.875">433 471 10578 0 0,'0'0'1473'0'0,"0"0"-553"0"0,0 0-272 0 0,0 0 44 0 0,0 0 94 0 0,0 0-13 0 0,0 0-115 0 0,0 0-162 0 0,0 0-156 0 0,0 0-108 0 0,0 0-96 0 0,0 0-84 0 0,-4 12-39 0 0,-12 36-33 0 0,11-22-2348 0 0,13-23-9820 0 0,-4-3 8967 0 0</inkml:trace>
  <inkml:trace contextRef="#ctx0" brushRef="#br0" timeOffset="613.424">609 210 2649 0 0,'0'0'921'0'0,"0"0"-75"0"0,0 0 62 0 0,0 0 133 0 0,0 0 69 0 0,0 0-21 0 0,0 0-52 0 0,0 0-137 0 0,0 0-169 0 0,0 0-170 0 0,0 0-175 0 0,0 0-108 0 0,0 0-62 0 0,-10 24-41 0 0,-30 77 13 0 0,38-100-158 0 0,1 1-1 0 0,0-1 1 0 0,0 1 0 0 0,0 0-1 0 0,0-1 1 0 0,0 1 0 0 0,0 0-1 0 0,0 0 1 0 0,0 0 0 0 0,1 0-1 0 0,-1 0 1 0 0,1 0 0 0 0,0 0-1 0 0,-1 0 1 0 0,1 0 0 0 0,0 0-1 0 0,0 0 1 0 0,0 0 0 0 0,0 0-1 0 0,1 0 1 0 0,-1 0 0 0 0,1 0-1 0 0,-1 0 1 0 0,1 0 0 0 0,-1 0-1 0 0,1 0 1 0 0,0 0 0 0 0,0 0-30 0 0,5 6 195 0 0,-1-3-65 0 0,1 0 0 0 0,1 0 0 0 0,-1 0 0 0 0,1-1 1 0 0,-1 0-1 0 0,1 0 0 0 0,0 0 0 0 0,1-1 0 0 0,-1 0 1 0 0,1-1-1 0 0,-1 0 0 0 0,1 0 0 0 0,0 0 1 0 0,-1-1-1 0 0,1 0 0 0 0,0-1 0 0 0,0 0 0 0 0,0 0 1 0 0,5-1-131 0 0,10-1-265 0 0,-12 1-2885 0 0,-1 1-5986 0 0,-8 0 5151 0 0</inkml:trace>
  <inkml:trace contextRef="#ctx0" brushRef="#br0" timeOffset="886.961">817 291 880 0 0,'0'0'2911'0'0,"0"0"-1337"0"0,0 0-363 0 0,0 0 204 0 0,0 0 191 0 0,0 0-9 0 0,0 0-142 0 0,0 0-232 0 0,0 0-245 0 0,0 0-195 0 0,0 0-134 0 0,0 0-133 0 0,-10 22-90 0 0,-47 111 188 0 0,47-96-899 0 0,2 0-1 0 0,1 1 0 0 0,2 0 0 0 0,2 0 0 0 0,1 1 0 0 0,3 16 286 0 0,2-42-3630 0 0,5-3-5342 0 0,-6-10 5451 0 0</inkml:trace>
  <inkml:trace contextRef="#ctx0" brushRef="#br0" timeOffset="1747.258">1058 125 176 0 0,'0'0'1947'0'0,"0"0"-312"0"0,0 0-76 0 0,0 0 49 0 0,0 0 1 0 0,0 0-153 0 0,0 0-254 0 0,0 0-305 0 0,0 0-313 0 0,0 0-208 0 0,0 0-101 0 0,0 0 1 0 0,0 0 68 0 0,1 7 78 0 0,13 49 1027 0 0,39 99 1017 0 0,-48-38-2024 0 0,-8-109-465 0 0,0 1 1 0 0,0-2-1 0 0,-1 1 1 0 0,-1 0-1 0 0,1-1 1 0 0,-1 0-1 0 0,0 0 1 0 0,-1 0-1 0 0,1-1 1 0 0,-1 1-1 0 0,-1-1 1 0 0,1-1-1 0 0,-1 1 1 0 0,-6 2 22 0 0,-44 30-1589 0 0,36-30-2173 0 0,0-5-4687 0 0,17-3 3841 0 0</inkml:trace>
  <inkml:trace contextRef="#ctx0" brushRef="#br0" timeOffset="2168.956">1180 125 5473 0 0,'0'0'1782'0'0,"0"0"6"0"0,0 0 62 0 0,0 0-54 0 0,0 0-261 0 0,0 0-333 0 0,0 0-295 0 0,0 0-231 0 0,0 0-164 0 0,0 0-105 0 0,0 0-39 0 0,0 0-21 0 0,0 0-14 0 0,10-1-28 0 0,81-5 498 0 0,-89 8-800 0 0,0 0 0 0 0,-1 0-1 0 0,1 1 1 0 0,-1-1-1 0 0,0 1 1 0 0,0-1 0 0 0,0 1-1 0 0,0-1 1 0 0,0 1-1 0 0,0 0 1 0 0,-1-1 0 0 0,1 1-1 0 0,-1 0 1 0 0,0-1-1 0 0,0 1 1 0 0,0 0 0 0 0,0 0-1 0 0,0-1 1 0 0,0 1-1 0 0,-1 0 1 0 0,0 2-3 0 0,-36 102 907 0 0,38-104-880 0 0,-1-1 0 0 0,1 1-1 0 0,0-1 1 0 0,0 0 0 0 0,0 1 0 0 0,0-1 0 0 0,1 0 0 0 0,-1 0-1 0 0,0 0 1 0 0,1 0 0 0 0,0 0 0 0 0,-1 0 0 0 0,1 0 0 0 0,0 0-1 0 0,0-1 1 0 0,0 1 0 0 0,0-1 0 0 0,0 1 0 0 0,0-1 0 0 0,1 0-1 0 0,-1 0 1 0 0,0 0 0 0 0,1 0 0 0 0,-1 0 0 0 0,1-1 0 0 0,-1 1-1 0 0,1-1 1 0 0,-1 1 0 0 0,1-1 0 0 0,-1 0 0 0 0,1 0 0 0 0,-1 0 0 0 0,1 0-1 0 0,0-1-26 0 0,18 2-3544 0 0,-2-1-4037 0 0,-14 0 4223 0 0,1 0-4117 0 0</inkml:trace>
  <inkml:trace contextRef="#ctx0" brushRef="#br0" timeOffset="3086.484">1333 33 0 0 0,'0'0'441'0'0,"0"0"533"0"0,0 0 322 0 0,0 0 98 0 0,0 0-28 0 0,0 0-61 0 0,0 0-53 0 0,0 0-39 0 0,0 0-52 0 0,0 0-54 0 0,0 0-68 0 0,0 0-43 0 0,18-3-33 0 0,116-23 1838 0 0,-132 26-2750 0 0,0-1 0 0 0,0 0 0 0 0,0 1 0 0 0,0 0 1 0 0,0-1-1 0 0,0 1 0 0 0,0 0 0 0 0,0 0 0 0 0,0 0 0 0 0,0 0 0 0 0,0 0 1 0 0,0 1-1 0 0,0-1 0 0 0,-1 1 0 0 0,1-1 0 0 0,0 1 0 0 0,0-1 1 0 0,0 1-1 0 0,0 0 0 0 0,-1 0 0 0 0,1 0 0 0 0,0 0 0 0 0,-1 0 1 0 0,1 1-1 0 0,-1-1 0 0 0,1 0 0 0 0,-1 1 0 0 0,1-1 0 0 0,-1 1 1 0 0,0 0-1 0 0,0-1 0 0 0,0 1 0 0 0,0 0 0 0 0,0-1 0 0 0,0 1 1 0 0,-1 0-1 0 0,1 0 0 0 0,0 0 0 0 0,-1 0 0 0 0,0 0 0 0 0,1 0 1 0 0,-1 0-1 0 0,0 0 0 0 0,0 2-51 0 0,29 337 1706 0 0,-28-271-1540 0 0,-4-1 1 0 0,-2 0 0 0 0,-3 0-1 0 0,-15 55-166 0 0,23-125 35 0 0,-1 1 0 0 0,1-1 0 0 0,0 0 0 0 0,-1 1 0 0 0,1-1 1 0 0,0 1-1 0 0,-1-1 0 0 0,1 0 0 0 0,-1 1 0 0 0,1-1 0 0 0,-1 1 0 0 0,1-1 0 0 0,-1 1 0 0 0,0-1 0 0 0,1 1 0 0 0,-1 0 0 0 0,1-1 0 0 0,-1 1 0 0 0,0 0 0 0 0,1-1 0 0 0,-1 1 0 0 0,0 0 0 0 0,1 0 0 0 0,-1 0 0 0 0,0 0 0 0 0,0 0 0 0 0,1 0 0 0 0,-1 0 0 0 0,0 0 0 0 0,0 0 0 0 0,1 0 0 0 0,-1 0 0 0 0,0 0 0 0 0,1 0 0 0 0,-1 0 0 0 0,0 1 0 0 0,1-1 0 0 0,-1 0 0 0 0,0 0 0 0 0,1 1 1 0 0,-1-1-1 0 0,0 1 0 0 0,1-1 0 0 0,-1 0 0 0 0,1 1 0 0 0,-1-1 0 0 0,1 1 0 0 0,-1 0 0 0 0,1-1 0 0 0,-1 1 0 0 0,1-1 0 0 0,0 1 0 0 0,-1 0 0 0 0,1-1 0 0 0,0 1 0 0 0,-1 0 0 0 0,1-1 0 0 0,0 1 0 0 0,0 0 0 0 0,0-1 0 0 0,-1 1 0 0 0,1 0 0 0 0,0 0 0 0 0,0-1 0 0 0,0 1 0 0 0,0 0 0 0 0,1 0 0 0 0,-1 0-35 0 0,-1-1-24 0 0,-6-7 19 0 0,-1 0-1 0 0,0 1 0 0 0,0 0 0 0 0,-1 1 1 0 0,0 0-1 0 0,0 0 0 0 0,0 1 1 0 0,-1 0-1 0 0,1 1 0 0 0,-1 0 1 0 0,0 0-1 0 0,0 1 0 0 0,0 1 1 0 0,0-1-1 0 0,-2 1 6 0 0,-90 16-823 0 0,36 14-1127 0 0,46-17-1930 0 0,1 2-4557 0 0,15-10-677 0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2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4 612 0 0 0,'0'0'795'0'0,"0"0"641"0"0,0 0 250 0 0,0 0 41 0 0,0 0-3 0 0,0 0-85 0 0,0 0-124 0 0,0 0-188 0 0,0 0-228 0 0,0 0-187 0 0,-3-19 3117 0 0,41-55-1306 0 0,-13 36-2486 0 0,2 2-1 0 0,1 0 1 0 0,1 2-1 0 0,16-13-236 0 0,-45 46-9 0 0,0 1 0 0 0,1-1 0 0 0,-1 0 0 0 0,0 0 0 0 0,1 0 0 0 0,-1 0 0 0 0,1 0 1 0 0,-1 0-1 0 0,1 0 0 0 0,-1 1 0 0 0,1-1 0 0 0,0 0 0 0 0,0 0 0 0 0,-1 1 0 0 0,1-1 0 0 0,0 1 0 0 0,0-1 0 0 0,0 0 0 0 0,-1 1 0 0 0,1 0 0 0 0,0-1 1 0 0,0 1-1 0 0,0-1 0 0 0,0 1 0 0 0,0 0 0 0 0,0 0 0 0 0,0 0 0 0 0,0-1 0 0 0,0 1 0 0 0,0 0 0 0 0,0 0 0 0 0,0 0 0 0 0,0 0 0 0 0,0 1 0 0 0,0-1 1 0 0,0 0-1 0 0,0 0 0 0 0,0 1 0 0 0,0-1 0 0 0,0 0 0 0 0,0 1 0 0 0,-1-1 0 0 0,1 1 0 0 0,0-1 0 0 0,0 1 0 0 0,0 0 0 0 0,0-1 0 0 0,-1 1 0 0 0,1 0 10 0 0,2 124 144 0 0,-3-124-136 0 0,0 0 1 0 0,0 0-1 0 0,0 1 1 0 0,1-1-1 0 0,-1 0 1 0 0,0 0-1 0 0,1 0 0 0 0,-1 1 1 0 0,1-1-1 0 0,-1 0 1 0 0,1 0-1 0 0,0 0 1 0 0,-1 0-1 0 0,1 0 0 0 0,0 0 1 0 0,0 0-1 0 0,0 0 1 0 0,0 0-1 0 0,-1 0 1 0 0,1-1-1 0 0,0 1 0 0 0,1 0 1 0 0,-1-1-1 0 0,0 1 1 0 0,0-1-1 0 0,0 1 1 0 0,0-1-1 0 0,0 1 1 0 0,1-1-1 0 0,-1 0 0 0 0,0 1 1 0 0,0-1-1 0 0,1 0 1 0 0,-1 0-1 0 0,0 0 1 0 0,0 0-1 0 0,1 0 0 0 0,-1 0 1 0 0,0-1-1 0 0,0 1 1 0 0,1 0-1 0 0,-1-1 1 0 0,0 1-1 0 0,0 0 1 0 0,0-1-1 0 0,0 0 0 0 0,1 1-9 0 0,59-32 406 0 0,-56 29-447 0 0,155-89-174 0 0,-158 93 206 0 0,0-1-1 0 0,-1 1 0 0 0,1 0 0 0 0,-1 0 0 0 0,1-1 1 0 0,0 1-1 0 0,-1 0 0 0 0,0 0 0 0 0,1 1 0 0 0,-1-1 1 0 0,0 0-1 0 0,1 0 0 0 0,-1 1 0 0 0,0-1 0 0 0,0 1 1 0 0,0-1-1 0 0,0 1 0 0 0,0-1 0 0 0,-1 1 0 0 0,1 0 1 0 0,0-1-1 0 0,-1 1 0 0 0,1 0 0 0 0,-1 0 0 0 0,1-1 1 0 0,-1 1-1 0 0,0 0 0 0 0,0 0 0 0 0,0 0 0 0 0,0-1 1 0 0,0 1-1 0 0,0 0 0 0 0,-1 0 0 0 0,1-1 0 0 0,-1 1 1 0 0,1 1 9 0 0,0 2 16 0 0,29 72 10 0 0,-26-74 591 0 0,0 0-5161 0 0,4-2-7055 0 0,-7-1 5576 0 0</inkml:trace>
  <inkml:trace contextRef="#ctx0" brushRef="#br0" timeOffset="423.033">728 1 2753 0 0,'0'0'2808'0'0,"0"0"-803"0"0,0 0-357 0 0,0 0-104 0 0,0 0 3 0 0,0 0-129 0 0,0 0-219 0 0,0 0-207 0 0,0 0-200 0 0,0 0-198 0 0,0 0-174 0 0,0 0-88 0 0,24 0 1264 0 0,122 15 413 0 0,-144-13-2000 0 0,0 1 0 0 0,0-1 0 0 0,-1 0 0 0 0,1 1 1 0 0,-1-1-1 0 0,0 1 0 0 0,0 0 0 0 0,0 0 0 0 0,0-1 1 0 0,0 1-1 0 0,0 0 0 0 0,-1 0 0 0 0,1 0 0 0 0,-1 0 1 0 0,0-1-1 0 0,0 1 0 0 0,0 0 0 0 0,0 0 0 0 0,-1 0 0 0 0,1 0 1 0 0,-1 0-1 0 0,1-1 0 0 0,-1 1 0 0 0,0 0 0 0 0,0 0 1 0 0,-1-1-1 0 0,1 1 0 0 0,-2 1-9 0 0,-25 42 261 0 0,24-42-234 0 0,1 0 0 0 0,-1 1 0 0 0,1 0 0 0 0,0-1 0 0 0,1 1-1 0 0,-1 0 1 0 0,1 1 0 0 0,0-1 0 0 0,0 0 0 0 0,0 1 0 0 0,1-1 0 0 0,0 1 0 0 0,0-1 0 0 0,0 4-28 0 0,1-7 9 0 0,0 1-1 0 0,0-1 1 0 0,1 0-1 0 0,-1 0 1 0 0,1 0-1 0 0,-1 1 1 0 0,1-1-1 0 0,0 0 0 0 0,0 0 1 0 0,0 0-1 0 0,0 0 1 0 0,0 0-1 0 0,1 0 1 0 0,-1-1-1 0 0,0 1 0 0 0,1 0 1 0 0,-1-1-1 0 0,1 1 1 0 0,0-1-1 0 0,0 1 1 0 0,-1-1-1 0 0,1 0 1 0 0,0 0-1 0 0,0 1 0 0 0,0-1 1 0 0,0-1-1 0 0,0 1 1 0 0,0 0-1 0 0,1-1 1 0 0,-1 1-1 0 0,0-1 0 0 0,0 1 1 0 0,1-1-8 0 0,74 10-170 0 0,-43-11-2688 0 0,-4 1-4264 0 0,-22 0-3557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0 0 0,'0'0'345'0'0,"0"0"877"0"0,0 0 385 0 0,0 0 108 0 0,0 0-71 0 0,0 0-159 0 0,0 0-201 0 0,0 0-246 0 0,0 0-233 0 0,26-3 3427 0 0,187-14 1205 0 0,-134 9-4986 0 0,48 3-641 0 0,-135 21-10624 0 0,5-13 9175 0 0,-7 3-5805 0 0,3-5 6266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64 0 0,'0'0'2106'0'0,"0"0"-546"0"0,0 0 28 0 0,0 0 336 0 0,0 0 172 0 0,0 0-113 0 0,0 0-267 0 0,0 0-266 0 0,0 0-226 0 0,0 0-206 0 0,0 0-169 0 0,0 0-147 0 0,0 0-115 0 0,27-2-73 0 0,127-10 288 0 0,18 1-454 0 0,-98 10-10341 0 0,-64 1-529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0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75 672 0 0,'0'0'1479'0'0,"0"0"-340"0"0,0 0-109 0 0,0 0 141 0 0,0 0 186 0 0,0 0 122 0 0,0 0-16 0 0,0 0-147 0 0,0 0-202 0 0,0 0-258 0 0,0 0-233 0 0,-13-1-187 0 0,-39-3-116 0 0,15 17 437 0 0,30-6-400 0 0,-8 10-158 0 0,2-1 0 0 0,0 2 1 0 0,1 0-1 0 0,0 0 1 0 0,2 1-1 0 0,0 0 0 0 0,1 1 1 0 0,1 0-1 0 0,1 0 0 0 0,1 1 1 0 0,1 0-1 0 0,0 0 1 0 0,2 0-1 0 0,1 1 0 0 0,0-1 1 0 0,1 1-1 0 0,2 0 0 0 0,0 4-199 0 0,-1-20 48 0 0,1-1-1 0 0,-1 1 0 0 0,1 0 0 0 0,0-1 0 0 0,0 1 0 0 0,0-1 1 0 0,1 0-1 0 0,0 1 0 0 0,0-1 0 0 0,0 0 0 0 0,1 0 0 0 0,0 0 1 0 0,0 0-1 0 0,0-1 0 0 0,0 1 0 0 0,1-1 0 0 0,-1 0 1 0 0,1 0-1 0 0,1 0 0 0 0,-1 0 0 0 0,0-1 0 0 0,1 0 0 0 0,0 0 1 0 0,-1 0-1 0 0,1 0 0 0 0,0-1 0 0 0,1 1 0 0 0,-1-1 0 0 0,0-1 1 0 0,1 1-1 0 0,-1-1 0 0 0,1 0 0 0 0,-1 0 0 0 0,1-1 0 0 0,2 1-47 0 0,8-2 167 0 0,1 1 0 0 0,-1-2 0 0 0,0 0-1 0 0,1-1 1 0 0,-1-1 0 0 0,0-1-1 0 0,-1 0 1 0 0,1 0 0 0 0,-1-2-1 0 0,0 0 1 0 0,-1-1 0 0 0,0 0 0 0 0,11-9-167 0 0,6-6 239 0 0,0-1 0 0 0,-1-2 0 0 0,-1-1 0 0 0,-2-1 0 0 0,6-9-239 0 0,-24 27 22 0 0,0 0 0 0 0,0 0 0 0 0,-1-1 0 0 0,0 0 0 0 0,-1-1 0 0 0,-1 0 0 0 0,1 0 0 0 0,-2 0 0 0 0,0-1 0 0 0,0 0 0 0 0,-1 0 0 0 0,-1 0 0 0 0,0 0 0 0 0,-1-1 0 0 0,0 1 0 0 0,-1-1 0 0 0,-1 1 0 0 0,0-1 0 0 0,-1 1 0 0 0,-1-9-22 0 0,-1 16-105 0 0,1 0 1 0 0,-1 1 0 0 0,0-1 0 0 0,0 1 0 0 0,0 0 0 0 0,-1 0 0 0 0,0 0 0 0 0,0 1-1 0 0,0-1 1 0 0,-1 1 0 0 0,1 0 0 0 0,-1 0 0 0 0,0 0 0 0 0,0 1 0 0 0,0 0-1 0 0,-1 0 1 0 0,1 0 0 0 0,-1 0 0 0 0,0 1 0 0 0,1 0 0 0 0,-1 0 0 0 0,0 1 0 0 0,0 0-1 0 0,-1 0 105 0 0,-3-1-281 0 0,-1 0 0 0 0,0 1-1 0 0,0 0 1 0 0,0 1-1 0 0,1 0 1 0 0,-1 1 0 0 0,0 0-1 0 0,0 1 1 0 0,1 0-1 0 0,-1 1 1 0 0,1 0 0 0 0,0 1-1 0 0,-4 1 282 0 0,-71 55-4560 0 0,36-13-3321 0 0,33-30 1869 0 0</inkml:trace>
  <inkml:trace contextRef="#ctx0" brushRef="#br0" timeOffset="392.3">759 440 7882 0 0,'0'0'3322'0'0,"0"0"-1258"0"0,0 0-485 0 0,0 0-41 0 0,0 0-86 0 0,0 0-242 0 0,0 0-261 0 0,0 0-202 0 0,0 0-171 0 0,0 0-128 0 0,0 0-93 0 0,0 0-98 0 0,0 0-58 0 0,-4 5-31 0 0,-33 63 186 0 0,37-68-397 0 0,11 3-7360 0 0,2-9-1790 0 0,-9 2 2732 0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4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1648 0 0,'0'0'2150'0'0,"0"0"-756"0"0,0 0-199 0 0,0 0 116 0 0,0 0 116 0 0,0 0-20 0 0,0 0-114 0 0,0 0-106 0 0,0 0-79 0 0,0 0-45 0 0,0 0-105 0 0,0 0-126 0 0,2 19-93 0 0,12 138 1107 0 0,-8 174-262 0 0,-14-294-1587 0 0,1-4-3627 0 0,7-32 1783 0 0,0-2-1477 0 0,0-1 1670 0 0,0 0-4269 0 0,0-1 1162 0 0</inkml:trace>
  <inkml:trace contextRef="#ctx0" brushRef="#br0" timeOffset="335.069">236 347 0 0 0,'0'0'882'0'0,"0"0"458"0"0,0 0 111 0 0,0 0-99 0 0,0 0-65 0 0,-32 17-48 0 0,-98 54-27 0 0,83-41 937 0 0,47-29-2084 0 0,-1-1-1 0 0,1 1 1 0 0,0 0 0 0 0,-1-1 0 0 0,1 1 0 0 0,0 0 0 0 0,-1-1 0 0 0,1 1 0 0 0,0 0 0 0 0,0-1 0 0 0,-1 1 0 0 0,1 0 0 0 0,0-1-1 0 0,0 1 1 0 0,0 0 0 0 0,0 0 0 0 0,0-1 0 0 0,0 1 0 0 0,0 0 0 0 0,0 0 0 0 0,1-1 0 0 0,-1 1 0 0 0,0 0 0 0 0,0-1 0 0 0,1 1-1 0 0,-1 0 1 0 0,0-1 0 0 0,1 1 0 0 0,-1 0 0 0 0,0-1 0 0 0,1 1 0 0 0,-1-1 0 0 0,1 1 0 0 0,-1-1 0 0 0,1 1 0 0 0,-1-1 0 0 0,1 1-1 0 0,0-1 1 0 0,-1 1 0 0 0,1-1 0 0 0,0 0 0 0 0,-1 1 0 0 0,1-1 0 0 0,0 0 0 0 0,-1 0 0 0 0,1 1 0 0 0,0-1 0 0 0,-1 0 0 0 0,1 0-1 0 0,0 0 1 0 0,0 0 0 0 0,-1 0 0 0 0,1 0 0 0 0,0 0 0 0 0,0 0-65 0 0,45 9 881 0 0,180 28 333 0 0,-223-37-1241 0 0,0 1 1 0 0,1 0-1 0 0,-1 0 1 0 0,0 0-1 0 0,0 1 0 0 0,0-1 1 0 0,0 1-1 0 0,0-1 1 0 0,-1 1-1 0 0,1 0 1 0 0,0 0-1 0 0,-1 0 0 0 0,1 0 1 0 0,-1 1-1 0 0,0-1 1 0 0,0 1-1 0 0,0-1 1 0 0,0 1-1 0 0,0 0 0 0 0,-1 0 1 0 0,1 0-1 0 0,-1 0 1 0 0,0 0-1 0 0,1 0 1 0 0,-2 0-1 0 0,1 1 27 0 0,-6-4-1890 0 0,3 0-7828 0 0,2 0 5440 0 0</inkml:trace>
  <inkml:trace contextRef="#ctx0" brushRef="#br0" timeOffset="966.065">597 479 1920 0 0,'0'0'2300'0'0,"0"0"-253"0"0,0 0-90 0 0,0 0-60 0 0,0 0-258 0 0,0 0-344 0 0,0 0-339 0 0,0 0-245 0 0,0 0-156 0 0,0 0-97 0 0,0 0-79 0 0,0 0-84 0 0,0 0-32 0 0,-20 17-25 0 0,-62 51-24 0 0,79-67-180 0 0,1 1 0 0 0,0-1 0 0 0,-1 0 0 0 0,1 1 0 0 0,0 0 0 0 0,0-1 0 0 0,0 1 0 0 0,0 0 0 0 0,0 0 0 0 0,1 0 0 0 0,-1 1 0 0 0,1-1 0 0 0,-1 0 0 0 0,1 1 0 0 0,0-1 0 0 0,0 0 0 0 0,0 1 0 0 0,0 0 0 0 0,0-1 0 0 0,0 1 0 0 0,1-1 0 0 0,-1 1 0 0 0,1 0 0 0 0,0 0 0 0 0,0 1-34 0 0,0 4 117 0 0,0-6-81 0 0,0 0 0 0 0,0 0 0 0 0,0 0 0 0 0,0 0 0 0 0,0 0 1 0 0,0 0-1 0 0,1-1 0 0 0,-1 1 0 0 0,1 0 0 0 0,-1 0 1 0 0,1 0-1 0 0,0-1 0 0 0,-1 1 0 0 0,1 0 0 0 0,0-1 0 0 0,0 1 1 0 0,0 0-1 0 0,1-1 0 0 0,-1 1 0 0 0,0-1 0 0 0,0 0 1 0 0,1 1-1 0 0,-1-1 0 0 0,1 0 0 0 0,-1 0 0 0 0,1 0 0 0 0,0 0 1 0 0,-1 0-1 0 0,1 0 0 0 0,0-1 0 0 0,0 1 0 0 0,-1-1 1 0 0,1 1-1 0 0,0-1 0 0 0,0 1 0 0 0,0-1 0 0 0,0 0 0 0 0,0 0 1 0 0,0 0-1 0 0,0 0 0 0 0,-1 0 0 0 0,1 0 0 0 0,0-1 1 0 0,0 1-1 0 0,0-1 0 0 0,0 1-36 0 0,120-70 1125 0 0,40-19-947 0 0,-92 79-229 0 0,-68 13 61 0 0,1-1 0 0 0,-1 1 0 0 0,0 0-1 0 0,0 0 1 0 0,0 0 0 0 0,0 0 0 0 0,0 0 0 0 0,0 0 0 0 0,-1 1-1 0 0,0-1 1 0 0,0 0 0 0 0,0 1 0 0 0,0-1 0 0 0,0 1 0 0 0,0-1-1 0 0,-1 1 1 0 0,0-1 0 0 0,0 1 0 0 0,0 2-10 0 0,1 21 119 0 0,-2 0 0 0 0,-1 1 0 0 0,-1-1 0 0 0,-1 0 0 0 0,-1 0-1 0 0,-2-1 1 0 0,-1 1 0 0 0,0-2 0 0 0,-2 1 0 0 0,-1-1 0 0 0,-2-1 0 0 0,0 0 0 0 0,-1 0 0 0 0,-1-1 0 0 0,-1-1 0 0 0,-2-1 0 0 0,-16 16-119 0 0,29-31 38 0 0,-1-1 0 0 0,0 0 1 0 0,0 0-1 0 0,0-1 0 0 0,-1 0 1 0 0,1 0-1 0 0,-1 0 0 0 0,0-1 1 0 0,-1 0-1 0 0,1 0 0 0 0,0-1 1 0 0,-1 0-1 0 0,1 0 0 0 0,-1-1 1 0 0,0 0-1 0 0,-6 0-38 0 0,12-3-3 0 0,-1 0 1 0 0,1 0-1 0 0,0 0 0 0 0,-1 0 1 0 0,1-1-1 0 0,0 1 0 0 0,0-1 0 0 0,0 1 1 0 0,1-1-1 0 0,-1 0 0 0 0,1 1 1 0 0,-1-1-1 0 0,1 0 0 0 0,0 0 0 0 0,0 0 1 0 0,0 0-1 0 0,1 0 0 0 0,-1 0 1 0 0,1 0-1 0 0,0-1 0 0 0,-1 1 0 0 0,1 0 1 0 0,1 0-1 0 0,-1 0 0 0 0,0 0 1 0 0,1 0-1 0 0,-1-1 0 0 0,1 1 0 0 0,1-1 3 0 0,5-14-20 0 0,1 0 0 0 0,1 0 0 0 0,1 1 0 0 0,0 0 0 0 0,2 0-1 0 0,-1 2 1 0 0,2-1 0 0 0,0 1 0 0 0,1 1 0 0 0,1 1 0 0 0,6-5 20 0 0,11-13-73 0 0,61-38-563 0 0,-25 34-4638 0 0,-59 32 2363 0 0,-3 2-2413 0 0,-2 1-3419 0 0</inkml:trace>
  <inkml:trace contextRef="#ctx0" brushRef="#br0" timeOffset="1255.801">1133 538 12979 0 0,'0'0'2818'0'0,"0"0"-766"0"0,0 0-472 0 0,0 0-249 0 0,0 0-324 0 0,0 0-329 0 0,0 0-307 0 0,0 0-187 0 0,0 0-94 0 0,0 0-63 0 0,0 0-50 0 0,0 0-53 0 0,0 0-106 0 0,0 9-152 0 0,-1 4 16 0 0,0 6 139 0 0,1 2-5808 0 0,0-20-104 0 0,0-1-3836 0 0</inkml:trace>
  <inkml:trace contextRef="#ctx0" brushRef="#br0" timeOffset="1852.188">1313 601 9698 0 0,'0'0'2091'0'0,"0"0"-297"0"0,0 0-18 0 0,0 0 7 0 0,0 0-266 0 0,0 0-366 0 0,0 0-309 0 0,0 0-233 0 0,0 0-147 0 0,0 0-74 0 0,0 0-66 0 0,0 0-25 0 0,0 0 13 0 0,7-9-14 0 0,58-71 589 0 0,66-23-550 0 0,-125 99-401 0 0,0-1 0 0 0,0 1 0 0 0,1 1 0 0 0,-1-1 0 0 0,1 1 0 0 0,0 0 0 0 0,0 1 0 0 0,0-1 0 0 0,0 1 0 0 0,1 1 0 0 0,4-1 66 0 0,-12 31-353 0 0,-1 40 352 0 0,43-65 111 0 0,90-54 52 0 0,-131 50-163 0 0,0 0 0 0 0,1 0 0 0 0,-1 0 0 0 0,0 0 0 0 0,0 0 0 0 0,0 1 0 0 0,0-1 0 0 0,1 0 0 0 0,-1 1 0 0 0,0-1 0 0 0,0 1 0 0 0,0-1 0 0 0,0 1 0 0 0,0 0 0 0 0,0-1 0 0 0,0 1 1 0 0,0 0-1 0 0,0 0 0 0 0,0 0 0 0 0,0 0 0 0 0,-1-1 0 0 0,1 1 0 0 0,0 0 0 0 0,-1 0 0 0 0,1 1 0 0 0,0-1 0 0 0,-1 0 0 0 0,0 0 0 0 0,1 0 0 0 0,-1 0 0 0 0,1 0 0 0 0,-1 1 0 0 0,0-1 0 0 0,0 0 0 0 0,0 0 0 0 0,0 0 0 0 0,0 1 1 0 0,0-1-1 0 0,0 0 0 0 0,0 0 0 0 0,0 0 0 0 0,-1 1 0 0 0,1-1 0 0 0,0 0 0 0 0,-1 0 0 0 0,1 0 0 0 0,-1 0 0 0 0,1 0 0 0 0,-1 1 1 0 0,0 9 36 0 0,1 3-415 0 0,2 26 785 0 0,11-21-6317 0 0,-7-18-746 0 0,-3-1 602 0 0,-1 0 914 0 0</inkml:trace>
  <inkml:trace contextRef="#ctx0" brushRef="#br0" timeOffset="2422.151">1860 19 5265 0 0,'0'0'2543'0'0,"0"0"-296"0"0,0 0-233 0 0,0 0-217 0 0,0 0-370 0 0,0 0-433 0 0,0 0-320 0 0,0 0-215 0 0,0 0-145 0 0,0 0-84 0 0,0 0-57 0 0,0 0-53 0 0,0 0-22 0 0,13-2-12 0 0,101-14 360 0 0,-17 16 359 0 0,-96 1-768 0 0,1 0 1 0 0,-1 1-1 0 0,0-1 0 0 0,1 0 0 0 0,-1 0 0 0 0,0 1 0 0 0,0-1 1 0 0,0 1-1 0 0,0-1 0 0 0,0 1 0 0 0,0-1 0 0 0,0 1 1 0 0,0-1-1 0 0,-1 1 0 0 0,1 0 0 0 0,-1 0 0 0 0,1-1 0 0 0,-1 1 1 0 0,0 0-1 0 0,0 0 0 0 0,1-1 0 0 0,-1 1 0 0 0,0 0 0 0 0,-1 0 1 0 0,1 0-1 0 0,0-1 0 0 0,0 1 0 0 0,-1 0 0 0 0,1 0 1 0 0,-1-1-1 0 0,0 1 0 0 0,1 0 0 0 0,-1-1 0 0 0,0 1 0 0 0,0-1 1 0 0,0 1-1 0 0,0-1 0 0 0,0 1 0 0 0,0-1 0 0 0,-1 0 1 0 0,1 0-1 0 0,0 1 0 0 0,-1-1 0 0 0,1 0 0 0 0,-2 1-37 0 0,-9 19 293 0 0,12-19-279 0 0,-1 0-1 0 0,0 0 1 0 0,1-1 0 0 0,-1 1-1 0 0,1 0 1 0 0,-1 0 0 0 0,1 0-1 0 0,0 0 1 0 0,0-1 0 0 0,0 1-1 0 0,0 0 1 0 0,0 0 0 0 0,0 0-1 0 0,1 0 1 0 0,-1 0 0 0 0,1-1-1 0 0,-1 1 1 0 0,1 0 0 0 0,0 0-1 0 0,-1-1 1 0 0,1 1 0 0 0,0 0-1 0 0,0-1 1 0 0,0 1 0 0 0,0-1-1 0 0,1 1 1 0 0,-1-1 0 0 0,0 0-1 0 0,1 1 1 0 0,-1-1 0 0 0,0 0-1 0 0,1 0 1 0 0,0 0 0 0 0,-1 0-1 0 0,1 0 1 0 0,0 0 0 0 0,-1-1-1 0 0,1 1 1 0 0,0 0 0 0 0,0-1-1 0 0,0 1 1 0 0,-1-1 0 0 0,1 0-1 0 0,1 0-13 0 0,96 4 1053 0 0,-75-6-4449 0 0,0 0-4365 0 0,-20 2-3090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2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71 0 0 0,'0'0'1214'0'0,"0"0"330"0"0,0 0 156 0 0,0 0-25 0 0,0 0-114 0 0,0 0-157 0 0,0 0-154 0 0,0 0-168 0 0,0 0-140 0 0,0 0-154 0 0,0 0-81 0 0,-7-3-55 0 0,4 1-641 0 0,0 0 96 0 0,1 0 0 0 0,-1 1 1 0 0,1-1-1 0 0,-1 1 0 0 0,0-1 0 0 0,0 1 0 0 0,0 0 1 0 0,0 0-1 0 0,0 1 0 0 0,0-1 0 0 0,0 0 1 0 0,0 1-1 0 0,0 0 0 0 0,0 0 0 0 0,0 0 0 0 0,0 0 1 0 0,0 0-1 0 0,0 1 0 0 0,0-1 0 0 0,-3 2-107 0 0,-9 8 96 0 0,1 2 0 0 0,1-1 0 0 0,0 2 1 0 0,0 0-1 0 0,1 0 0 0 0,1 2 0 0 0,0-1 0 0 0,1 1 0 0 0,1 1 0 0 0,0-1 0 0 0,1 2 0 0 0,1-1 0 0 0,0 1 0 0 0,1 0 0 0 0,1 0 1 0 0,1 1-1 0 0,0 0 0 0 0,1-1 0 0 0,1 1 0 0 0,1 0 0 0 0,1 0 0 0 0,0 6-96 0 0,1-21 27 0 0,-1 0-1 0 0,0 0 1 0 0,1 0-1 0 0,0 0 1 0 0,0-1-1 0 0,-1 1 1 0 0,2 0-1 0 0,-1-1 1 0 0,0 1-1 0 0,0-1 1 0 0,1 1-1 0 0,-1-1 1 0 0,1 1-1 0 0,0-1 1 0 0,0 0 0 0 0,0 0-1 0 0,0 0 1 0 0,0 0-1 0 0,0 0 1 0 0,1-1-1 0 0,-1 1 1 0 0,1 0-1 0 0,-1-1 1 0 0,1 0-1 0 0,-1 0 1 0 0,1 0-1 0 0,0 0 1 0 0,0 0-1 0 0,-1 0 1 0 0,1-1 0 0 0,1 1-27 0 0,91 0 1201 0 0,-75-7-1033 0 0,1-1 0 0 0,-1 0 0 0 0,-1-1 0 0 0,1-1 0 0 0,-1-1 0 0 0,-1-1 0 0 0,0-1 0 0 0,0 0-1 0 0,-1-2-167 0 0,84-103 741 0 0,-95 109-753 0 0,-1 0 1 0 0,0-1-1 0 0,-1 1 0 0 0,1-1 1 0 0,-2 0-1 0 0,1 0 1 0 0,-2 0-1 0 0,1-1 1 0 0,-1 1-1 0 0,0-1 1 0 0,-1 1-1 0 0,0-1 1 0 0,-1 1-1 0 0,0-10 12 0 0,-1 16-178 0 0,1-1 0 0 0,-1 0 1 0 0,0 1-1 0 0,-1-1 0 0 0,1 1 0 0 0,-1-1 0 0 0,1 1 0 0 0,-1 0 0 0 0,0 0 1 0 0,0 0-1 0 0,-1 0 0 0 0,1 0 0 0 0,0 0 0 0 0,-1 0 0 0 0,0 1 0 0 0,0-1 0 0 0,0 1 1 0 0,0 0-1 0 0,0 0 0 0 0,0 0 0 0 0,0 0 0 0 0,-1 1 0 0 0,1-1 0 0 0,-1 1 0 0 0,1 0 1 0 0,-3-1 177 0 0,-97-14-13102 0 0,85 16 7926 0 0</inkml:trace>
  <inkml:trace contextRef="#ctx0" brushRef="#br0" timeOffset="463.54">850 9 4961 0 0,'0'0'1511'0'0,"0"0"-69"0"0,0 0 139 0 0,0 0 173 0 0,0 0-44 0 0,0 0-243 0 0,0 0-311 0 0,0 0-234 0 0,0 0-178 0 0,0 0-159 0 0,0 0-118 0 0,0 0-96 0 0,0 0-71 0 0,-26 18-31 0 0,-77 54-60 0 0,72-41 94 0 0,33-27-271 0 0,0 1-32 0 0,-1-1-1 0 0,1 1 1 0 0,1-1-1 0 0,-1 1 1 0 0,1-1-1 0 0,0 0 1 0 0,0 0 0 0 0,0 0-1 0 0,0-1 1 0 0,1 1-1 0 0,-1-1 1 0 0,1 1-1 0 0,0-1 1 0 0,0 0-1 0 0,0-1 1 0 0,1 1-1 0 0,-1-1 1 0 0,1 0-1 0 0,-1 0 1 0 0,1 0 0 0 0,0-1-1 0 0,-1 1 1 0 0,1-1-1 0 0,0 0 1 0 0,0-1-1 0 0,0 1 1 0 0,4-1 0 0 0,35 14-89 0 0,36 45-71 0 0,-77-57 173 0 0,-1 1 0 0 0,0-1 1 0 0,1 1-1 0 0,-1 0 0 0 0,0 0 0 0 0,-1 0 1 0 0,1 0-1 0 0,0 0 0 0 0,-1 1 0 0 0,0-1 0 0 0,1 0 1 0 0,-1 1-1 0 0,-1-1 0 0 0,1 1 0 0 0,0-1 1 0 0,-1 1-1 0 0,0-1 0 0 0,0 1 0 0 0,0-1 1 0 0,0 1-1 0 0,0 0 0 0 0,-1-1 0 0 0,0 1 1 0 0,1-1-1 0 0,-1 0 0 0 0,-1 1 0 0 0,1 0-13 0 0,-6 5-16 0 0,-1 0 0 0 0,0 0-1 0 0,0-1 1 0 0,0 0-1 0 0,-1 0 1 0 0,0-1 0 0 0,-1 0-1 0 0,1-1 1 0 0,-1 0 0 0 0,-1-1-1 0 0,-9 4 17 0 0,-17 4-2406 0 0,24-11-1673 0 0,0-1-4259 0 0,8-1 3461 0 0</inkml:trace>
  <inkml:trace contextRef="#ctx0" brushRef="#br0" timeOffset="701.876">675 27 9418 0 0,'0'0'1450'0'0,"0"0"-186"0"0,0 0-28 0 0,0 0 24 0 0,0 0-145 0 0,0 0-204 0 0,0 0-168 0 0,0 0-97 0 0,0 0-74 0 0,0 0-115 0 0,0 0-117 0 0,32-3-97 0 0,99-10-79 0 0,8 4 178 0 0,-95 8-3166 0 0,-16 1-729 0 0,-11 4-5621 0 0,-10-4 4564 0 0</inkml:trace>
  <inkml:trace contextRef="#ctx0" brushRef="#br0" timeOffset="1130.464">1334 13 4881 0 0,'0'0'2119'0'0,"0"0"-158"0"0,0 0-21 0 0,0 0-57 0 0,0 0-225 0 0,0 0-279 0 0,0 0-224 0 0,0 0-147 0 0,0 0-161 0 0,0 0-176 0 0,0 0-182 0 0,0 0-160 0 0,31-3-86 0 0,95-7-46 0 0,-73 15 593 0 0,-51-2-675 0 0,-1 1 1 0 0,0 0-1 0 0,1 0 0 0 0,-1 0 1 0 0,-1 0-1 0 0,1 0 0 0 0,0 0 1 0 0,-1 0-1 0 0,0 0 1 0 0,0 0-1 0 0,0 0 0 0 0,-1 0 1 0 0,1 0-1 0 0,-1 0 0 0 0,0 0 1 0 0,0 0-1 0 0,0-1 0 0 0,-2 4-115 0 0,-119 241 1011 0 0,24-62-1840 0 0,95-175-135 0 0,1-4 556 0 0,0-4-3083 0 0,-1-2-2898 0 0,-2 0-4261 0 0,4-1 8744 0 0</inkml:trace>
  <inkml:trace contextRef="#ctx0" brushRef="#br0" timeOffset="1381.45">1104 322 10122 0 0,'0'0'2121'0'0,"0"0"-740"0"0,0 0-425 0 0,0 0-26 0 0,0 0 12 0 0,0 0-53 0 0,0 0-119 0 0,0 0-137 0 0,0 0-142 0 0,0 0-82 0 0,0 0-91 0 0,35-2-94 0 0,108-6-39 0 0,17-5 507 0 0,-46 5-2824 0 0,-34 6-8315 0 0,-63 2 1963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10 0 0 0,'0'0'320'0'0,"0"0"1298"0"0,0 0 498 0 0,0 0-26 0 0,0 0-179 0 0,0 0-219 0 0,0 0-245 0 0,0 0-184 0 0,-5-3-222 0 0,-11 1-800 0 0,0-1 1 0 0,0 2 0 0 0,0 0 0 0 0,0 1 0 0 0,0 1-1 0 0,0 1 1 0 0,0 0 0 0 0,0 1 0 0 0,0 0 0 0 0,1 1-1 0 0,-1 1 1 0 0,1 1 0 0 0,1 0 0 0 0,-1 1 0 0 0,1 0-1 0 0,0 1 1 0 0,0 1 0 0 0,1 0 0 0 0,-1 2-242 0 0,-44 41 259 0 0,57-49-265 0 0,0 0 1 0 0,1 0 0 0 0,-1 0-1 0 0,1 0 1 0 0,0 0 0 0 0,0 0-1 0 0,0 0 1 0 0,1 0 0 0 0,-1 0-1 0 0,1 0 1 0 0,-1 0 0 0 0,1 0-1 0 0,0 0 1 0 0,0 0 0 0 0,0-1-1 0 0,1 1 1 0 0,-1 0 0 0 0,1-1-1 0 0,-1 1 1 0 0,1-1 0 0 0,0 1-1 0 0,0-1 1 0 0,0 0 0 0 0,0 0-1 0 0,1 0 1 0 0,-1 0 0 0 0,0 0-1 0 0,1 0 1 0 0,-1-1 0 0 0,1 1-1 0 0,0-1 1 0 0,0 1 0 0 0,2 0 5 0 0,115 49 331 0 0,6 5-1 0 0,-125-55-303 0 0,0-1 0 0 0,0 1-1 0 0,-1-1 1 0 0,1 1 0 0 0,0 0 0 0 0,0 0-1 0 0,-1-1 1 0 0,1 1 0 0 0,-1 0 0 0 0,1 0-1 0 0,0 0 1 0 0,-1 0 0 0 0,0 0 0 0 0,1 0-1 0 0,-1 0 1 0 0,0 0 0 0 0,1 0 0 0 0,-1 0-1 0 0,0 0 1 0 0,0 0 0 0 0,0 0 0 0 0,0 0 0 0 0,0 0-1 0 0,0 0 1 0 0,0 0 0 0 0,0 0 0 0 0,0 0-1 0 0,0 0 1 0 0,-1 0 0 0 0,1 0 0 0 0,0 0-1 0 0,-1 0 1 0 0,1 0 0 0 0,0 0 0 0 0,-1-1-1 0 0,0 1 1 0 0,1 0 0 0 0,-1 0 0 0 0,1 0-1 0 0,-1 0 1 0 0,0-1 0 0 0,0 1 0 0 0,1 0-1 0 0,-1-1 1 0 0,0 1 0 0 0,0-1-27 0 0,-43 34 670 0 0,40-31-688 0 0,-239 107-603 0 0,135-75-1217 0 0,61-29-5184 0 0,46-6 3123 0 0,2 0-118 0 0,4 0 695 0 0</inkml:trace>
  <inkml:trace contextRef="#ctx0" brushRef="#br0" timeOffset="290.52">998 164 1400 0 0,'0'0'3009'0'0,"0"0"-1635"0"0,0 0-380 0 0,0 0 224 0 0,0 0 330 0 0,0 0 166 0 0,0 0-92 0 0,0 0-293 0 0,0 0-366 0 0,-28 34-287 0 0,-84 101-178 0 0,91-89-111 0 0,29-40-237 0 0,0 0 0 0 0,0-1 0 0 0,0 1 0 0 0,1-2 0 0 0,0 1 0 0 0,0-1 0 0 0,0 0 0 0 0,0-1 0 0 0,1 0 0 0 0,0-1 0 0 0,-1 0 0 0 0,1 0 0 0 0,0-1 1 0 0,0 0-1 0 0,0-1 0 0 0,0 0 0 0 0,0-1 0 0 0,0 0 0 0 0,5-1-150 0 0,11 0 219 0 0,-1-1-1 0 0,0-1 1 0 0,0-1 0 0 0,0-1-1 0 0,-1-1 1 0 0,0-1 0 0 0,0-1 0 0 0,-1-2-1 0 0,0 0 1 0 0,-1-1 0 0 0,0-1-1 0 0,-1-2 1 0 0,18-14-219 0 0,-35 26 38 0 0,1-1 0 0 0,-1 1-1 0 0,0-1 1 0 0,0 0 0 0 0,-1 0 0 0 0,1 0-1 0 0,-1 0 1 0 0,0-1 0 0 0,0 0 0 0 0,0 1-1 0 0,-1-1 1 0 0,1 0 0 0 0,-1 0 0 0 0,0 0-1 0 0,-1-1 1 0 0,1 1 0 0 0,-1 0 0 0 0,0-1-1 0 0,-1 1 1 0 0,1-1 0 0 0,-1 1 0 0 0,0-1-1 0 0,0 1 1 0 0,-1 0 0 0 0,0-1-1 0 0,0 1 1 0 0,0-1 0 0 0,0 1 0 0 0,-1 0-1 0 0,0 0 1 0 0,0 0 0 0 0,0 0 0 0 0,-2-1-38 0 0,-2-2-167 0 0,-2 1 0 0 0,1 0 0 0 0,-1 0 0 0 0,0 1 0 0 0,-1 0 0 0 0,1 1 0 0 0,-1 0 0 0 0,0 0 0 0 0,0 1 0 0 0,-1 0 0 0 0,1 0 0 0 0,-1 1 0 0 0,0 0 0 0 0,0 1 0 0 0,0 0 0 0 0,0 1 1 0 0,0 0-1 0 0,-1 1 0 0 0,-6 0 167 0 0,-92 10-3114 0 0,11 15-3611 0 0,60-10-3728 0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43.2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270 37 0 0 0,'0'0'577'0'0,"0"0"109"0"0,0 0 93 0 0,0 0 182 0 0,0 0 68 0 0,0 0-93 0 0,0 0-189 0 0,0 0-213 0 0,0 0-144 0 0,0 0-70 0 0,0 0-29 0 0,2-8-51 0 0,-1-2-177 0 0,2-9 48 0 0,-1 45 439 0 0,1 141 1328 0 0,1-59-1173 0 0,-5-1-1 0 0,-9 46-704 0 0,-22 59 1061 0 0,-9-2 0 0 0,-33 87-1061 0 0,-41 112 1218 0 0,113-403-1200 0 0,0-1 0 0 0,0 1 0 0 0,0-1 1 0 0,1 1-1 0 0,0 0 0 0 0,0 0 0 0 0,1 0 1 0 0,0 0-1 0 0,-1 0 0 0 0,2-1 0 0 0,-1 1 1 0 0,1 0-1 0 0,0 0 0 0 0,0 0 0 0 0,1-1 1 0 0,0 1-1 0 0,0 0 0 0 0,0-1 0 0 0,0 0 1 0 0,1 1-1 0 0,0-1 0 0 0,0 0 0 0 0,0 0 1 0 0,1-1-1 0 0,0 1 0 0 0,0-1 0 0 0,0 0 1 0 0,0 0-1 0 0,1 0 0 0 0,-1 0 0 0 0,1-1 1 0 0,1 1-19 0 0,118 28 661 0 0,-79-35 465 0 0,-33-4-1109 0 0,0 1 0 0 0,1 0 0 0 0,-1 1 0 0 0,1 0 1 0 0,0 1-1 0 0,0 1 0 0 0,0 0 0 0 0,1 1 0 0 0,11-1-17 0 0,466 13-313 0 0,-201-20 301 0 0,19-15 12 0 0,162-9 63 0 0,95 22-75 0 0,271-36-30 0 0,-220 30-22 0 0,472-30-69 0 0,-77 32-598 0 0,-687 18 587 0 0,84 12-89 0 0,-61-14 134 0 0,-54-7-14 0 0,640-19-339 0 0,79 22 260 0 0,-335 27-5 0 0,-237-16 161 0 0,552-7-53 0 0,-336-22 130 0 0,-408 8-7 0 0,542-16 52 0 0,-662 34-151 0 0,0 6-1 0 0,-1 5 0 0 0,92 26 66 0 0,-51-16-74 0 0,1-8 0 0 0,1-7-1 0 0,131-10 75 0 0,-173-1 47 0 0,615-32 54 0 0,48-8 83 0 0,41 15-106 0 0,-32 5 63 0 0,548 21 179 0 0,-840-27 112 0 0,-221-20 394 0 0,-196 43-805 0 0,80-7 121 0 0,67-10 366 0 0,-110 13-360 0 0,-47 1 36 0 0,-24 6-78 0 0,-58 1-84 0 0,15-7 1850 0 0,14-63-741 0 0,-23 18-1086 0 0,-3-1-1 0 0,-2 0 1 0 0,-3 0 0 0 0,-6-42-45 0 0,1 8-11 0 0,3-5 4 0 0,5 0 0 0 0,3 0 0 0 0,13-66 7 0 0,-11-8-214 0 0,-7 165 157 0 0,1-1-1 0 0,0 1 0 0 0,-1 0 0 0 0,1 0 0 0 0,-1 0 0 0 0,1 0 1 0 0,-1 0-1 0 0,0 0 0 0 0,1 0 0 0 0,-1 0 0 0 0,0 0 0 0 0,0 0 1 0 0,0 0-1 0 0,0 0 0 0 0,0 1 0 0 0,0-1 0 0 0,0 0 0 0 0,0 1 0 0 0,0-1 1 0 0,0 1-1 0 0,0-1 0 0 0,0 1 0 0 0,0-1 0 0 0,0 1 0 0 0,-1 0 1 0 0,1-1-1 0 0,0 1 0 0 0,0 0 0 0 0,0 0 0 0 0,-1 0 0 0 0,1 0 1 0 0,0 0-1 0 0,0 0 0 0 0,0 0 0 0 0,-1 1 0 0 0,1-1 0 0 0,0 0 1 0 0,0 1-1 0 0,0-1 0 0 0,-1 1 58 0 0,-54 12-843 0 0,54-12 960 0 0,-85 22-438 0 0,-1-4 1 0 0,-61 4 320 0 0,23-4-231 0 0,-179 18-131 0 0,-438 34-124 0 0,152-39 366 0 0,203-19 44 0 0,-178-10-68 0 0,130-14 157 0 0,212 8-9 0 0,-283 9-13 0 0,-57 6 46 0 0,420-13-10 0 0,-661-28-130 0 0,173 22-141 0 0,-131 24-24 0 0,136-1-794 0 0,-296-5 230 0 0,234-25 812 0 0,-39-5 44 0 0,106 4 168 0 0,-246 3-173 0 0,606 13-103 0 0,-173 6 36 0 0,-251-7 109 0 0,299-15-40 0 0,-284-32-79 0 0,-73 3 70 0 0,659 40-3 0 0,-497-7-9 0 0,-230-19 67 0 0,274 19-50 0 0,66-22 159 0 0,175 9-211 0 0,-529-22 233 0 0,49 20 127 0 0,350-10 89 0 0,155 7 189 0 0,117 12 29 0 0,-143 4-632 0 0,0 9 481 0 0,291 4-574 0 0,1 0 1 0 0,-1 1-1 0 0,1-1 0 0 0,0 2 0 0 0,-1-1 0 0 0,1 1 1 0 0,0-1-1 0 0,0 2 0 0 0,0-1 0 0 0,0 1 1 0 0,0 0-1 0 0,1 0 0 0 0,-1 0 0 0 0,1 1 1 0 0,0 0-1 0 0,-2 1 93 0 0,-46 58-6579 0 0,35-38 1649 0 0,9-14 1949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00.5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63 0 0 0,'0'0'389'0'0,"0"0"132"0"0,0 0-43 0 0,0 0-23 0 0,0 0 45 0 0,0 0 39 0 0,0 0 14 0 0,0 0 8 0 0,0 0-20 0 0,0 0-8 0 0,21-6-4 0 0,69-22 19 0 0,28 11 1780 0 0,320 17 946 0 0,840 0 244 0 0,-399-4-1944 0 0,-408-3-340 0 0,60 14-404 0 0,13 19 147 0 0,53-25-977 0 0,-289-2 149 0 0,1518 5 330 0 0,-1315-15-447 0 0,-259 22-178 0 0,37 3 146 0 0,26-17 71 0 0,134-12-118 0 0,-234 10 17 0 0,173 6-44 0 0,273 66 57 0 0,-488-64 25 0 0,-139-10-96 0 0,-6 1-2905 0 0,-8 4-5971 0 0,-15 2 702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02.50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62 0 0 0,'0'0'135'0'0,"0"0"163"0"0,0 0 87 0 0,0 0 55 0 0,0 0 46 0 0,35-3 16 0 0,110-10 29 0 0,28-3 1900 0 0,303-14 1382 0 0,417 30-1733 0 0,30 25-193 0 0,-308 5-853 0 0,-266-8-709 0 0,97-12 114 0 0,47 1-116 0 0,88 11 181 0 0,-162-6-242 0 0,-5-2-60 0 0,154-10 531 0 0,-62-15 3 0 0,-160 4-485 0 0,95-4 63 0 0,-279 3-110 0 0,490-24 190 0 0,-313 28-2418 0 0,-339 29-8886 0 0,0-17 5135 0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7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51 0 0 0,'0'0'311'0'0,"0"0"772"0"0,4-8 249 0 0,1-2-798 0 0,3-6 84 0 0,0-1 2559 0 0,-8 21 3832 0 0,0 2-4498 0 0,-3 18-2204 0 0,-25 73 712 0 0,3 1 0 0 0,6 0 0 0 0,0 31-1019 0 0,1 99-475 0 0,18-228 18 0 0,0 0-153 0 0,4-6-3755 0 0,7-22-318 0 0,-3-3-2089 0 0,-3 23 4195 0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7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1952 0 0,'0'0'1818'0'0,"0"0"-982"0"0,0 0-458 0 0,0 0 24 0 0,0 0 300 0 0,0 0 356 0 0,0 0 264 0 0,0 0 75 0 0,0 0-94 0 0,0 0-176 0 0,0 0-127 0 0,0 0-87 0 0,22-3-92 0 0,146-24 1267 0 0,315-46 1703 0 0,-304 62-4283 0 0,-178 10 372 0 0,0 1 0 0 0,0 0 0 0 0,0 0 0 0 0,1 0 0 0 0,-1 0 0 0 0,0 1 0 0 0,0-1 0 0 0,0 0 0 0 0,0 0 0 0 0,0 1 0 0 0,0-1 0 0 0,0 0 0 0 0,0 1 0 0 0,0-1 0 0 0,0 1 0 0 0,0-1 0 0 0,0 1 0 0 0,0 0 0 0 0,-1-1 0 0 0,1 1 0 0 0,0 0 0 0 0,0 0 0 0 0,-1 0 0 0 0,1-1 0 0 0,0 1 0 0 0,-1 0 0 0 0,1 0 0 0 0,-1 0 0 0 0,1 0 0 0 0,-1 0 0 0 0,1 0 0 0 0,-1 0 0 0 0,0 0 0 0 0,0 0 0 0 0,1 0 0 0 0,-1 1 120 0 0,-17 56-14302 0 0,9-50 12508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0 136 5801 0 0,'0'0'846'0'0,"0"0"-407"0"0,0 0-119 0 0,0 0 164 0 0,0 0 365 0 0,0 0 445 0 0,0 0 327 0 0,0 0 143 0 0,0 0-128 0 0,0 0-290 0 0,38 1-309 0 0,121-1-265 0 0,-29-22 128 0 0,-101 13-690 0 0,22-5 124 0 0,66-18 371 0 0,2 4-1 0 0,54-3-704 0 0,-89 30-2458 0 0,-66 14-2658 0 0,-14-4-909 0 0,-1-2-1438 0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1.6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0 0 0,'0'0'0'0'0,"0"0"0"0"0,0 0 0 0 0,0 0 0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8.787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1 584 7898 0 0,'0'0'1329'0'0,"0"0"-280"0"0,0 0-156 0 0,0 0 138 0 0,0 0 223 0 0,0 0 80 0 0,0 0-41 0 0,0 0-158 0 0,0 0-230 0 0,0 0-174 0 0,0 0-139 0 0,0 0-108 0 0,33-2-105 0 0,105-9-63 0 0,110-21 28 0 0,-213 28-839 0 0,-3-1-2419 0 0,-10 4-8212 0 0,-18 1 4694 0 0</inkml:trace>
  <inkml:trace contextRef="#ctx0" brushRef="#br0" timeOffset="197.421">10 893 7210 0 0,'0'0'1068'0'0,"0"0"-289"0"0,0 0-93 0 0,0 0 217 0 0,0 0 291 0 0,0 0 194 0 0,0 0-10 0 0,0 0-130 0 0,0 0-213 0 0,0 0-238 0 0,0 0-188 0 0,0 0-171 0 0,0 0-131 0 0,34 4-78 0 0,109 6-51 0 0,-52-21-38 0 0,-72 4-127 0 0,148-38-2549 0 0,-115 32-3543 0 0,-28 5-4554 0 0</inkml:trace>
  <inkml:trace contextRef="#ctx0" brushRef="#br0" timeOffset="5054.869">953 430 4761 0 0,'0'0'752'0'0,"0"0"-260"0"0,0 0-192 0 0,0 0 30 0 0,0 0 163 0 0,0 0 135 0 0,0 0 58 0 0,0 0-35 0 0,0 0-94 0 0,0 0-154 0 0,0 0-82 0 0,0 12 5 0 0,-14 128 2127 0 0,3-96-1994 0 0,-2-1-1 0 0,-2 0 0 0 0,-1 0 1 0 0,-3-2-1 0 0,-1 0 0 0 0,-14 19-458 0 0,25-51 727 0 0,10-18 838 0 0,10-21-651 0 0,27-51-774 0 0,3 2-1 0 0,4 2 0 0 0,39-49-139 0 0,-11 33-16 0 0,-72 94 3 0 0,0 0 0 0 0,0 0 0 0 0,0 0 0 0 0,0 0 0 0 0,0 0 0 0 0,0 0 0 0 0,0 0 0 0 0,0 1 0 0 0,0-1 0 0 0,0 0 0 0 0,-1 1 0 0 0,1-1 0 0 0,-1 0 0 0 0,1 1 0 0 0,-1-1 0 0 0,1 1 0 0 0,-1-1 0 0 0,0 1 0 0 0,1-1 0 0 0,-1 1 0 0 0,0-1 0 0 0,0 1 0 0 0,0-1 0 0 0,-1 1 0 0 0,1-1 0 0 0,0 1 0 0 0,0-1 0 0 0,-1 1 0 0 0,1-1 0 0 0,-1 0 0 0 0,1 1 0 0 0,-1 0 13 0 0,0 4 22 0 0,-9 167 322 0 0,10-96-215 0 0,1-76-118 0 0,0 0 1 0 0,0 0 0 0 0,0 0-1 0 0,1-1 1 0 0,-1 1 0 0 0,0 0-1 0 0,0-1 1 0 0,1 1 0 0 0,-1-1-1 0 0,0 0 1 0 0,1 1 0 0 0,-1-1 0 0 0,0 0-1 0 0,1 0 1 0 0,-1 0 0 0 0,0 0-1 0 0,1 0 1 0 0,-1 0 0 0 0,1 0-1 0 0,-1 0 1 0 0,0-1 0 0 0,1 1 0 0 0,-1 0-1 0 0,0-1 1 0 0,1 1 0 0 0,-1-1-1 0 0,0 0 1 0 0,0 1 0 0 0,0-1-1 0 0,0 0 1 0 0,1 0 0 0 0,-1 0-1 0 0,0 1 1 0 0,0-1 0 0 0,0 0 0 0 0,-1-1-1 0 0,1 1 1 0 0,0 0 0 0 0,0 0-12 0 0,299-325 298 0 0,-300 326-304 0 0,0 1 0 0 0,0 0 0 0 0,0-1 0 0 0,0 1 0 0 0,0 0-1 0 0,0 0 1 0 0,0-1 0 0 0,1 1 0 0 0,-1 0 0 0 0,0-1 0 0 0,0 1-1 0 0,1 0 1 0 0,-1-1 0 0 0,0 1 0 0 0,1 0 0 0 0,-1-1 0 0 0,0 1-1 0 0,1-1 1 0 0,-1 1 0 0 0,1-1 0 0 0,-1 1 0 0 0,1-1 0 0 0,0 1-1 0 0,-1-1 1 0 0,1 1 0 0 0,-1-1 0 0 0,1 0 0 0 0,0 1 0 0 0,-1-1-1 0 0,1 0 1 0 0,0 0 0 0 0,-1 1 0 0 0,1-1 0 0 0,0 0 0 0 0,-1 0-1 0 0,1 0 1 0 0,0 0 0 0 0,0 0 0 0 0,-1 0 0 0 0,1 0 0 0 0,0 0-1 0 0,-1 0 1 0 0,1 0 0 0 0,0 0 0 0 0,-1-1 0 0 0,1 1 0 0 0,0 0-1 0 0,-1 0 1 0 0,1-1 0 0 0,0 1 0 0 0,-1-1 0 0 0,1 1 0 0 0,-1 0-1 0 0,1-1 1 0 0,0 1 0 0 0,-1-1 0 0 0,1 1 0 0 0,-1-1 0 0 0,1 1-1 0 0,-1-1 1 0 0,1 0 6 0 0,-23 182 864 0 0,16-61-746 0 0,21-102-1778 0 0,3-17-6729 0 0,-14-1 4372 0 0,1 0-2867 0 0</inkml:trace>
  <inkml:trace contextRef="#ctx0" brushRef="#br0" timeOffset="5735.825">1820 639 3985 0 0,'0'0'2415'0'0,"0"0"-544"0"0,0 0-204 0 0,0 0 98 0 0,0 0-29 0 0,0 0-213 0 0,0 0-228 0 0,0 0-272 0 0,0 0-228 0 0,0 0-199 0 0,0 0-164 0 0,0 0-96 0 0,-13 1-77 0 0,-38 3-55 0 0,13 29 256 0 0,-147 234-172 0 0,178-251-410 0 0,13-16-64 0 0,264-298 556 0 0,-259 287-381 0 0,72-52-131 0 0,-81 66 116 0 0,0-1 0 0 0,0 1 0 0 0,-1-1 1 0 0,1 1-1 0 0,-1-1 0 0 0,0 1 0 0 0,1 0 0 0 0,-1-1 0 0 0,-1 1 0 0 0,1 0 0 0 0,0 0 1 0 0,-1 0-1 0 0,1 0 0 0 0,-1 0 0 0 0,0 0 0 0 0,0 0 0 0 0,0 0 0 0 0,0 0 0 0 0,-1 0 1 0 0,1 0 25 0 0,6 188 29 0 0,4-113 906 0 0,-39-76 795 0 0,-56-44-1168 0 0,-42-22-1762 0 0,126 63 1043 0 0,-47-20-2861 0 0,31 15-752 0 0,0 2-3296 0 0,8 3-1021 0 0</inkml:trace>
  <inkml:trace contextRef="#ctx0" brushRef="#br0" timeOffset="6736.31">2254 374 2593 0 0,'0'0'729'0'0,"0"0"-70"0"0,0 0 104 0 0,0 0 245 0 0,0 0 208 0 0,0 0 56 0 0,0 0-59 0 0,0 0-158 0 0,0 0-175 0 0,0 0-141 0 0,0 0-122 0 0,0 0-108 0 0,0 0-78 0 0,-3 29-43 0 0,-8 88-13 0 0,10-97-100 0 0,0 0-1 0 0,1 1 0 0 0,1-1 1 0 0,1 0-1 0 0,0 1 1 0 0,6 16-275 0 0,3 23 356 0 0,-11-55-211 0 0,8 65 149 0 0,-7-38 2447 0 0,-11-48-1066 0 0,8-20-1602 0 0,1 1 0 0 0,2-1 0 0 0,1 1 0 0 0,2-1 1 0 0,1 1-1 0 0,2 0 0 0 0,2 1 0 0 0,0 0 1 0 0,3 0-1 0 0,6-11-73 0 0,-13 28 2 0 0,6-14 11 0 0,0 0 0 0 0,2 1-1 0 0,2 0 1 0 0,0 1-1 0 0,2 0 1 0 0,1 2-1 0 0,11-12-12 0 0,-28 38-6 0 0,-1-1-1 0 0,1 1 0 0 0,0 0 0 0 0,0 0 0 0 0,0 0 0 0 0,0 0 0 0 0,0 0 1 0 0,0 0-1 0 0,0 0 0 0 0,0 1 0 0 0,0-1 0 0 0,0 0 0 0 0,0 0 0 0 0,0 1 1 0 0,1-1-1 0 0,-1 1 0 0 0,0-1 0 0 0,1 1 0 0 0,-1 0 0 0 0,0-1 0 0 0,1 1 1 0 0,-1 0-1 0 0,0 0 0 0 0,1 0 0 0 0,-1 0 0 0 0,0 0 0 0 0,1 0 1 0 0,-1 0-1 0 0,0 0 0 0 0,1 1 0 0 0,-1-1 0 0 0,0 1 0 0 0,1-1 0 0 0,-1 1 1 0 0,0-1-1 0 0,0 1 7 0 0,24 95-237 0 0,-11-25-1367 0 0,6-27-2523 0 0,-6-26-5001 0 0,-7-13 2343 0 0</inkml:trace>
  <inkml:trace contextRef="#ctx0" brushRef="#br0" timeOffset="37006.219">2549 713 0 0 0,'0'0'1168'0'0,"0"0"473"0"0,0 0 51 0 0,0 0-192 0 0,0 0-234 0 0,0 0-233 0 0,-14 15 1451 0 0,-57 125-389 0 0,-27 81-1487 0 0,67-130 137 0 0,31-90-538 0 0,0-1 98 0 0,0 0 50 0 0,10-15 1195 0 0,284-418 250 0 0,-279 416-2061 0 0,-10 33-571 0 0,-3 14 943 0 0,0 0 1 0 0,2 0-1 0 0,2 0 1 0 0,0-1-1 0 0,7 17-111 0 0,28 134 92 0 0,-38-108 139 0 0,-3-70-132 0 0,-4-3 2017 0 0,-7-19-2041 0 0,-2 1 0 0 0,0 1 1 0 0,-1 0-1 0 0,-1 1 0 0 0,-1 0 0 0 0,0 2 0 0 0,-1-1 1 0 0,-1 2-1 0 0,0 0 0 0 0,-1 2 0 0 0,0 0 0 0 0,-1 1 1 0 0,-15-6-76 0 0,15 7-325 0 0,0 2 1 0 0,-1 0 0 0 0,0 1-1 0 0,0 2 1 0 0,-1 0 0 0 0,-10-1 324 0 0,-37 7-6994 0 0,60 3 1809 0 0,3-1-2119 0 0</inkml:trace>
  <inkml:trace contextRef="#ctx0" brushRef="#br0" timeOffset="37590.617">2792 120 2216 0 0,'0'0'1175'0'0,"0"0"-110"0"0,0 0 91 0 0,0 0 208 0 0,0 0 231 0 0,0 0 64 0 0,0 0-108 0 0,0 0-215 0 0,0 0-257 0 0,0 0-228 0 0,0 0-160 0 0,0 0-78 0 0,16-10-54 0 0,52-30-1 0 0,32-1 1327 0 0,-83 35-1783 0 0,1 0 0 0 0,0 1 0 0 0,0 2 0 0 0,0-1-1 0 0,1 2 1 0 0,-1 1 0 0 0,1 0 0 0 0,-1 1 0 0 0,14 2-102 0 0,-31-2 6 0 0,1 0 0 0 0,0 0 0 0 0,0 0 0 0 0,0 1 1 0 0,-1-1-1 0 0,1 1 0 0 0,0-1 0 0 0,0 1 1 0 0,-1-1-1 0 0,1 1 0 0 0,0 0 0 0 0,-1 0 0 0 0,1 0 1 0 0,-1 0-1 0 0,1 0 0 0 0,-1 0 0 0 0,0 0 0 0 0,1 0 1 0 0,-1 1-1 0 0,0-1 0 0 0,0 1 0 0 0,0-1 0 0 0,0 1 1 0 0,0-1-1 0 0,0 1 0 0 0,0-1 0 0 0,0 1 0 0 0,-1 0 1 0 0,1-1-1 0 0,-1 1 0 0 0,1 0 0 0 0,-1 0 0 0 0,0-1 1 0 0,0 1-1 0 0,1 0 0 0 0,-1 0 0 0 0,-1 0 1 0 0,1 0-1 0 0,0-1 0 0 0,0 1 0 0 0,-1 0 0 0 0,1 0 1 0 0,0-1-1 0 0,-1 1 0 0 0,0 0 0 0 0,0-1 0 0 0,1 1 1 0 0,-1 0-1 0 0,0-1 0 0 0,0 1 0 0 0,0-1 0 0 0,0 1 1 0 0,-1-1-1 0 0,1 0 0 0 0,0 0-6 0 0,-76 74 427 0 0,-40 32 304 0 0,90-60-394 0 0,70-36-5 0 0,0-13-352 0 0,0-2-1 0 0,0-2 1 0 0,-1-2-1 0 0,0-1 0 0 0,0-3 21 0 0,-28 9-369 0 0,49-14-1515 0 0,-21 8-4404 0 0,-26 6-2609 0 0</inkml:trace>
  <inkml:trace contextRef="#ctx0" brushRef="#br1" timeOffset="63282.906">774 1361 0 0 0,'0'0'640'0'0,"0"0"172"0"0,0 0 99 0 0,0 0 61 0 0,0 0 43 0 0,0 0 27 0 0,0 0-2 0 0,0 0-16 0 0,0 0-45 0 0,-32 2-47 0 0,-97 8-55 0 0,86-4 1483 0 0,43-6-1728 0 0,0 0-134 0 0,0 0-164 0 0,6 0 122 0 0,476-19 3657 0 0,1267-116-1706 0 0,-1602 124-2430 0 0,248-18-1683 0 0,152 18 1706 0 0,-455 19-3264 0 0,-33 5-4521 0 0,-37-5-481 0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17.6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6359 390 0 0 0,'0'0'421'0'0,"0"0"606"0"0,0 0 184 0 0,0 0 25 0 0,2 0 35 0 0,1 0-2620 0 0,7 7 15324 0 0,-28 0-11951 0 0,-5 0-1683 0 0,1-1-1 0 0,-2-1 1 0 0,1-1-1 0 0,0-1 1 0 0,-1-1-1 0 0,0-1 1 0 0,1-1-1 0 0,-7-1-340 0 0,6 1 140 0 0,-1776 3 1967 0 0,1150-25-1703 0 0,19 16-204 0 0,57 20-27 0 0,290-35-104 0 0,60 16 11 0 0,-307 9 126 0 0,344 17-203 0 0,-23-2 77 0 0,-28-15 46 0 0,155 7-118 0 0,-1 0 32 0 0,-32-4 115 0 0,75-3-55 0 0,-61 11 67 0 0,-106-12 303 0 0,70 16-428 0 0,124-16 12 0 0,13-3-87 0 0,1 0 44 0 0,0 0 14 0 0,0 0-1 0 0,0 0-21 0 0,0 0 5 0 0,0 0-8 0 0,0 0 2 0 0,0 0-28 0 0,12-4 66 0 0,7-4-7 0 0,0 0 0 0 0,-1-2 0 0 0,0 0 0 0 0,0-1 0 0 0,-1 0 0 0 0,-1-2 0 0 0,0 0 0 0 0,-1-1 1 0 0,4-5-34 0 0,19-14 45 0 0,66-71 29 0 0,42-54 6 0 0,-75 60 30 0 0,-42 167-639 0 0,85 258 409 0 0,14-5 120 0 0,-78-202 42 0 0,-56-113 978 0 0,-17-26-892 0 0,8 6-55 0 0,-54-34 27 0 0,-3 4 0 0 0,-71-33-100 0 0,-257-114-476 0 0,318 152-691 0 0,79 21-3304 0 0,25 12-4720 0 0,-9 5 250 0 0</inkml:trace>
  <inkml:trace contextRef="#ctx0" brushRef="#br0" timeOffset="847.258">3018 884 9538 0 0,'0'0'1014'0'0,"0"0"-116"0"0,0 0 91 0 0,0 0 138 0 0,0 0 45 0 0,0 0 1 0 0,0 0-138 0 0,0 0-177 0 0,0 0-127 0 0,0 0-159 0 0,0 0-137 0 0,-12 24-59 0 0,-35 79-42 0 0,30-17 253 0 0,2 366 3473 0 0,32-629-3582 0 0,0 111-484 0 0,2 1-1 0 0,2 1 0 0 0,4 1 0 0 0,3 2 0 0 0,2 0 0 0 0,2 2 0 0 0,7-5 7 0 0,-33 55 3 0 0,4-6 1 0 0,-1 1 1 0 0,2-1-1 0 0,0 2 1 0 0,0-1-1 0 0,2 2 0 0 0,-1-1 1 0 0,2 2-1 0 0,-1 0 1 0 0,2 0-1 0 0,11-6-4 0 0,-22 17-7 0 0,-1 0 1 0 0,1 1-1 0 0,-1-1 1 0 0,1 1-1 0 0,-1 0 0 0 0,0 0 1 0 0,1 0-1 0 0,-1 0 0 0 0,0 0 1 0 0,0 1-1 0 0,0-1 1 0 0,0 1-1 0 0,0 0 0 0 0,0 0 1 0 0,0 0-1 0 0,-1 0 0 0 0,1 1 1 0 0,-1-1-1 0 0,1 1 1 0 0,-1-1-1 0 0,0 1 0 0 0,0 0 1 0 0,0 0-1 0 0,0 0 0 0 0,-1 0 1 0 0,1 0-1 0 0,-1 1 0 0 0,0-1 1 0 0,0 0-1 0 0,0 1 1 0 0,0-1-1 0 0,-1 0 0 0 0,1 1 1 0 0,-1 2 6 0 0,25 153-868 0 0,-24-125-3431 0 0,-1 0-4083 0 0,0-26-2780 0 0</inkml:trace>
  <inkml:trace contextRef="#ctx0" brushRef="#br0" timeOffset="1633.191">3452 1359 7122 0 0,'0'0'1556'0'0,"0"0"-235"0"0,0 0-144 0 0,0 0 15 0 0,0 0-69 0 0,0 0-202 0 0,0 0-204 0 0,0 0-229 0 0,0 0-160 0 0,0 0-79 0 0,0 0-41 0 0,0 0 10 0 0,0 0-25 0 0,-15 20-2 0 0,-46 65-7 0 0,8 5 198 0 0,-27 45 249 0 0,59-98-265 0 0,21-36-309 0 0,0-1 64 0 0,0 0 78 0 0,0 0 76 0 0,11-23 885 0 0,5-1-1017 0 0,12-23-30 0 0,2 2 0 0 0,3 1 0 0 0,1 1 0 0 0,2 1 0 0 0,20-15-113 0 0,61-42 27 0 0,-115 99-32 0 0,-1 0 1 0 0,1-1 0 0 0,0 1-1 0 0,0 0 1 0 0,0 0 0 0 0,-1 0-1 0 0,1 0 1 0 0,0 0 0 0 0,0 1-1 0 0,-1-1 1 0 0,1 0-1 0 0,0 1 1 0 0,-1-1 0 0 0,1 1-1 0 0,0 0 1 0 0,-1 0 0 0 0,1-1-1 0 0,-1 1 1 0 0,1 0-1 0 0,-1 0 1 0 0,0 1 0 0 0,1-1-1 0 0,-1 0 1 0 0,0 0 0 0 0,0 1-1 0 0,0-1 1 0 0,1 0 0 0 0,-2 1-1 0 0,1-1 1 0 0,0 1-1 0 0,0-1 1 0 0,0 1 0 0 0,-1 0-1 0 0,1-1 1 0 0,-1 1 0 0 0,1 0-1 0 0,-1-1 1 0 0,0 1-1 0 0,1 0 1 0 0,-1 0 0 0 0,0-1-1 0 0,0 1 1 0 0,0 0 0 0 0,-1 0-1 0 0,1 0 5 0 0,6 18 42 0 0,37 105 186 0 0,20 69 131 0 0,-47-76 529 0 0,-16-117-708 0 0,-6-1 1850 0 0,-102-93-1338 0 0,47 54-924 0 0,-1 2 0 0 0,-1 3-1 0 0,-61-22 233 0 0,38 17-1618 0 0,45 21-1248 0 0,14 7-5248 0 0,16 6-3375 0 0</inkml:trace>
  <inkml:trace contextRef="#ctx0" brushRef="#br0" timeOffset="3096.793">3257 1587 0 0 0,'1'4'6284'0'0,"-2"-2"3575"0"0,-3 0-11652 0 0,-3 2 2027 0 0,1 0 0 0 0,-1 0 1 0 0,1 1-1 0 0,1 0 1 0 0,-1 0-1 0 0,1 0 0 0 0,-1 1 1 0 0,2 0-1 0 0,-1 0 0 0 0,1 0 1 0 0,-3 6-235 0 0,-5 4 318 0 0,-2 2-78 0 0,-147 169 1191 0 0,115-135-1248 0 0,50-55-6464 0 0,4-7 2257 0 0,-4 5 497 0 0,3-2-1741 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19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49 0 0 0,'0'0'204'0'0,"0"0"475"0"0,0 0 154 0 0,0 0-3 0 0,-1-5-9 0 0,0-15-40 0 0,1 15-32 0 0,0 5-10 0 0,0 0-16 0 0,0 0 28 0 0,0 0 62 0 0,0 0 66 0 0,0 0 81 0 0,0 0 55 0 0,0 0 28 0 0,0 0-28 0 0,0 0-56 0 0,0 0-103 0 0,0 0-133 0 0,14-1 1696 0 0,71-16-1016 0 0,-76 65-782 0 0,-44 81 514 0 0,35-102-1077 0 0,9 64 380 0 0,-2-75-131 0 0,-7-15-253 0 0,1 0 1 0 0,-1 1 0 0 0,1-1-1 0 0,0 1 1 0 0,-1-1 0 0 0,1 1-1 0 0,0-1 1 0 0,0 0 0 0 0,0 0-1 0 0,0 1 1 0 0,0-1 0 0 0,0 0-1 0 0,0 0 1 0 0,0 0-1 0 0,0 0 1 0 0,1 0 0 0 0,-1 0-1 0 0,0-1 1 0 0,1 1 0 0 0,-1 0-1 0 0,0-1 1 0 0,1 1 0 0 0,-1-1-1 0 0,1 1 1 0 0,-1-1-1 0 0,1 0 1 0 0,-1 1 0 0 0,1-1-1 0 0,1 0-54 0 0,108 4 1299 0 0,-57-11-873 0 0,-54 7-400 0 0,0 0-24 0 0,0 0-68 0 0,0 0-123 0 0,0 0-210 0 0,0 0-352 0 0,0 0-557 0 0,-1 0-2113 0 0,-1 0 1818 0 0,1 0-6097 0 0,-1 4-1954 0 0</inkml:trace>
  <inkml:trace contextRef="#ctx0" brushRef="#br0" timeOffset="1">93 60 0 0 0,'24'-36'1638'0'0,"-18"21"977"0"0,-9 15 2618 0 0,-14 12-3789 0 0,0 2-602 0 0,-5 3 2037 0 0,-5-15 1322 0 0,-8 0-3434 0 0,34-2-786 0 0,1 3-344 0 0,1 1-4930 0 0,4-4 586 0 0,-2 0-4530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570 117 816 0 0,'0'0'2165'0'0,"0"0"-246"0"0,0 0-75 0 0,0 0 35 0 0,0 0 60 0 0,0 0-9 0 0,0 0-139 0 0,0 0-256 0 0,0 0-261 0 0,0 0-274 0 0,0 0-243 0 0,0 0-207 0 0,-35-21-169 0 0,-114-60-99 0 0,146 79-268 0 0,0 0 1 0 0,-1 0 0 0 0,1 1 0 0 0,-1-1 0 0 0,1 1 0 0 0,-1 0 0 0 0,0 0-1 0 0,1 0 1 0 0,-1 0 0 0 0,0 1 0 0 0,0 0 0 0 0,1 0 0 0 0,-1 0 0 0 0,0 0-1 0 0,0 0 1 0 0,0 1 0 0 0,1-1 0 0 0,-1 1 0 0 0,0 0 0 0 0,1 0 0 0 0,-1 1-1 0 0,1-1 1 0 0,-1 1 0 0 0,1 0 0 0 0,-2 1-15 0 0,-9 4 81 0 0,-6 5-18 0 0,0 0 0 0 0,1 2 0 0 0,1 0 1 0 0,1 1-1 0 0,0 0 0 0 0,1 1 0 0 0,0 1 1 0 0,1 1-1 0 0,1 1 0 0 0,1-1 0 0 0,1 2 1 0 0,0 0-1 0 0,2 0 0 0 0,-5 14-63 0 0,7-16 10 0 0,1 0 0 0 0,0 1 0 0 0,2 0 0 0 0,0 0 0 0 0,1 0 0 0 0,1 1 0 0 0,1-1 0 0 0,1 1 0 0 0,0-1 0 0 0,1 1 0 0 0,3 13-10 0 0,-2-28 13 0 0,0 0 0 0 0,0 0 1 0 0,1 0-1 0 0,-1 0 1 0 0,1 0-1 0 0,0 0 1 0 0,1-1-1 0 0,-1 1 0 0 0,1-1 1 0 0,0 1-1 0 0,0-1 1 0 0,1 0-1 0 0,-1 0 1 0 0,1 0-1 0 0,0-1 0 0 0,0 1 1 0 0,0-1-1 0 0,0 0 1 0 0,1 0-1 0 0,-1 0 1 0 0,1-1-1 0 0,-1 1 0 0 0,1-1 1 0 0,0-1-1 0 0,0 1 1 0 0,0 0-1 0 0,0-1 1 0 0,1 0-1 0 0,-1-1 0 0 0,3 1-13 0 0,7 1 67 0 0,0-1-1 0 0,1-1 1 0 0,-1-1-1 0 0,0 0 0 0 0,0-1 1 0 0,0 0-1 0 0,0-1 1 0 0,0-1-1 0 0,0 0 0 0 0,1-2-66 0 0,33-18 181 0 0,-1-2-1 0 0,-1-2 0 0 0,-1-2 0 0 0,-2-1 1 0 0,-1-3-1 0 0,-2-2 0 0 0,10-13-180 0 0,-12 15 92 0 0,195-205 372 0 0,-177 165-170 0 0,-57 73-253 0 0,-3 17-70 0 0,1-11 29 0 0,-24 52 16 0 0,3 1 0 0 0,3 2 0 0 0,2 0 0 0 0,3 1-16 0 0,13-50-54 0 0,0 1 0 0 0,1 0 0 0 0,1-1 0 0 0,-1 1 0 0 0,2 0 0 0 0,0-1 1 0 0,0 1-1 0 0,1-1 0 0 0,1 1 0 0 0,0-1 0 0 0,0 0 0 0 0,1 0 0 0 0,1 0 0 0 0,-1 0 1 0 0,2-1-1 0 0,0 1 54 0 0,-1-4-300 0 0,-1-1 0 0 0,1 0 1 0 0,0 0-1 0 0,1 0 0 0 0,0-1 1 0 0,0 0-1 0 0,0 0 0 0 0,0 0 0 0 0,1-1 1 0 0,0 0-1 0 0,-1 0 0 0 0,1-1 1 0 0,1 0-1 0 0,-1 0 0 0 0,1-1 0 0 0,1 1 300 0 0,-7-3-227 0 0,27 7-3572 0 0,-10-4-1801 0 0,-2-2-3879 0 0</inkml:trace>
  <inkml:trace contextRef="#ctx0" brushRef="#br0" timeOffset="1632.019">1579 341 2961 0 0,'0'0'896'0'0,"0"0"-343"0"0,0 0-113 0 0,0 0 281 0 0,0 0 403 0 0,0 0 297 0 0,0 0 68 0 0,0 0-160 0 0,0 0-295 0 0,0 0-321 0 0,0 0-215 0 0,0 0-143 0 0,0 0-78 0 0,-8 26-14 0 0,-22 77-3 0 0,-49 81 1285 0 0,44-106-20 0 0,33-76-1472 0 0,1 1 0 0 0,0-1 0 0 0,0 1 0 0 0,1 0 0 0 0,-1-1 0 0 0,0 1 0 0 0,1 0 0 0 0,0 0-1 0 0,0 0 1 0 0,-1-1 0 0 0,2 1 0 0 0,-1 0 0 0 0,0 0 0 0 0,1 0 0 0 0,-1-1 0 0 0,1 1 0 0 0,0 0 0 0 0,0-1 0 0 0,0 1 0 0 0,0 0 0 0 0,0-1 0 0 0,0 1 0 0 0,1-1 0 0 0,-1 0 0 0 0,1 1 0 0 0,0-1 0 0 0,0 0 0 0 0,0 0 0 0 0,0 0 0 0 0,0 0 0 0 0,0-1 0 0 0,0 1 0 0 0,1 0 0 0 0,-1-1 0 0 0,1 0 0 0 0,0 1-53 0 0,13 3 181 0 0,-1-1 0 0 0,1-1 0 0 0,0 0 0 0 0,0-1 0 0 0,1-1 0 0 0,-1-1 0 0 0,0 0 0 0 0,15-2-181 0 0,15 1 76 0 0,31-15-2180 0 0,-59 10-894 0 0,-5 1-6854 0 0,-12 2 3971 0 0</inkml:trace>
  <inkml:trace contextRef="#ctx0" brushRef="#br0" timeOffset="1898.927">1161 673 8826 0 0,'0'0'1165'0'0,"0"0"-167"0"0,0 0-2 0 0,0 0 132 0 0,0 0 41 0 0,0 0-81 0 0,0 0-105 0 0,35-5-114 0 0,112-12-134 0 0,191-20-20 0 0,-263 37-5871 0 0,-45 0-2487 0 0,-20 0 1770 0 0</inkml:trace>
  <inkml:trace contextRef="#ctx0" brushRef="#br0" timeOffset="2330.991">2153 584 792 0 0,'0'0'1817'0'0,"0"0"-300"0"0,0 0-104 0 0,0 0 25 0 0,0 0 13 0 0,0 0-5 0 0,0 0-82 0 0,0 0-123 0 0,0 0-169 0 0,0 0-197 0 0,0 0-162 0 0,0 0-138 0 0,0 0-106 0 0,-16 4-71 0 0,-50 12-41 0 0,53-12-224 0 0,1 0-1 0 0,-1 1 0 0 0,1 0 1 0 0,0 1-1 0 0,1 0 0 0 0,-1 1 1 0 0,1 0-1 0 0,1 1 0 0 0,-1 0 1 0 0,-3 5-133 0 0,1-2 41 0 0,8-7-47 0 0,0 0 1 0 0,1 0-1 0 0,0 0 1 0 0,0 0 0 0 0,0 1-1 0 0,0 0 1 0 0,1 0-1 0 0,-1 0 1 0 0,1 0 0 0 0,0 0-1 0 0,1 1 1 0 0,0-1-1 0 0,-1 1 1 0 0,2 0 0 0 0,-1-1-1 0 0,1 1 1 0 0,0 0-1 0 0,0 0 1 0 0,0 0 0 0 0,1 0-1 0 0,0 6 6 0 0,3-10 40 0 0,-1 1 0 0 0,1-1 1 0 0,-1 0-1 0 0,1 0 0 0 0,0 0 0 0 0,0 0 0 0 0,0 0 0 0 0,0-1 0 0 0,0 0 0 0 0,0 1 0 0 0,1-1 1 0 0,-1 0-1 0 0,0 0 0 0 0,1-1 0 0 0,-1 1 0 0 0,1-1 0 0 0,-1 1 0 0 0,1-1 0 0 0,-1 0 1 0 0,0-1-1 0 0,1 1 0 0 0,-1-1 0 0 0,1 1 0 0 0,-1-1 0 0 0,1 0-40 0 0,115-61 1100 0 0,2-43-648 0 0,-83 75-452 0 0,-39 53-4030 0 0,-9-1 305 0 0,6-6-2823 0 0,2-8 107 0 0</inkml:trace>
  <inkml:trace contextRef="#ctx0" brushRef="#br0" timeOffset="2756.012">2372 846 5209 0 0,'0'0'2299'0'0,"0"0"-477"0"0,0 0-146 0 0,0 0 3 0 0,0 0-56 0 0,0 0-196 0 0,0 0-214 0 0,0 0-205 0 0,0 0-220 0 0,0 0-179 0 0,0 0-156 0 0,0 0-135 0 0,0 0-94 0 0,20-28-58 0 0,62-88-57 0 0,-27 48 68 0 0,-28 51-629 0 0,-27 47-68 0 0,0-16 511 0 0,-1-11 11 0 0,1-1 1 0 0,-1 1 0 0 0,1-1-1 0 0,0 0 1 0 0,-1 1 0 0 0,1-1 0 0 0,0 1-1 0 0,0-1 1 0 0,1 1 0 0 0,-1-1-1 0 0,1 1 1 0 0,-1-1 0 0 0,1 0 0 0 0,0 1-1 0 0,-1-1 1 0 0,1 0 0 0 0,0 0-1 0 0,1 0 1 0 0,-1 1 0 0 0,0-1 0 0 0,1 0-1 0 0,-1-1 1 0 0,1 1 0 0 0,0 0-1 0 0,-1 0 1 0 0,1-1 0 0 0,0 1 0 0 0,0-1-1 0 0,0 1 1 0 0,0-1 0 0 0,0 0-1 0 0,0 0 1 0 0,1 0 0 0 0,0 1-3 0 0,3-1 160 0 0,1 1 0 0 0,-1-1 0 0 0,1 0 1 0 0,-1 0-1 0 0,1-1 0 0 0,-1 0 0 0 0,1 0 0 0 0,0-1 0 0 0,-1 0 0 0 0,1 0 1 0 0,-1 0-1 0 0,0-1 0 0 0,1 0 0 0 0,-1 0 0 0 0,0-1 0 0 0,0 1 0 0 0,0-1 1 0 0,0-1-1 0 0,-1 1 0 0 0,1-1 0 0 0,-1 0 0 0 0,1-1-160 0 0,7-7-107 0 0,0 0-1 0 0,0-2 1 0 0,-2 1-1 0 0,1-1 1 0 0,-2-1 0 0 0,0 0-1 0 0,4-9 108 0 0,-8 5-3404 0 0,-4 8-4458 0 0,0 4-3554 0 0</inkml:trace>
  <inkml:trace contextRef="#ctx0" brushRef="#br0" timeOffset="3377.489">2160 713 0 0 0,'0'0'389'0'0,"0"0"641"0"0,0 0 206 0 0,0 0 37 0 0,0 0-5 0 0,0 0-24 0 0,0 0-16 0 0,0 0-33 0 0,0 0-60 0 0,-4 7-68 0 0,-15 21-68 0 0,18-25-738 0 0,0-1 1 0 0,0 1-1 0 0,1-1 0 0 0,-1 1 0 0 0,1-1 1 0 0,-1 1-1 0 0,1-1 0 0 0,0 1 1 0 0,0 0-1 0 0,0-1 0 0 0,0 1 1 0 0,0 0-1 0 0,0-1 0 0 0,1 1 1 0 0,0-1-1 0 0,-1 1 0 0 0,1 0 0 0 0,0-1 1 0 0,0 0-1 0 0,0 1 0 0 0,1-1 1 0 0,-1 0-1 0 0,2 2-261 0 0,4 13 565 0 0,-5-10-999 0 0,14 36 1816 0 0,-8-31-3846 0 0,1-3-3854 0 0,-5-6-3503 0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2993 0 0,'0'0'2129'0'0,"0"0"-471"0"0,0 0-203 0 0,0 0 95 0 0,0 0 109 0 0,0 0-39 0 0,0 0-193 0 0,0 0-272 0 0,0 0-277 0 0,0 0-272 0 0,0 0-192 0 0,0 0-86 0 0,0 0-13 0 0,6 1 61 0 0,19 2 148 0 0,0-1 1 0 0,0-1-1 0 0,1-1 1 0 0,-1-1 0 0 0,0-1-1 0 0,24-6-524 0 0,19 0 113 0 0,56-18-1249 0 0,-103 19-64 0 0,-5 1-2146 0 0,-4 5-3849 0 0,-11 1 3426 0 0,-1 0 448 0 0,0 0 1465 0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6033 0 0,'0'0'2737'0'0,"0"0"-1393"0"0,0 0-372 0 0,0 0 161 0 0,0 0 163 0 0,0 0 5 0 0,0 0-142 0 0,0 0-193 0 0,0 0-147 0 0,0 0-124 0 0,0 0-118 0 0,0 0-82 0 0,0 0-72 0 0,28 3-50 0 0,89 9-49 0 0,-93-9-404 0 0,0-2 0 0 0,0 0 0 0 0,0-1 0 0 0,0-2 0 0 0,-1 0 0 0 0,1-2 0 0 0,18-5 80 0 0,-41 9-27 0 0,10-2-896 0 0,7-2-1833 0 0,-5 3-3387 0 0,-7 1-4095 0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45 2168 0 0,'0'0'1270'0'0,"0"0"-100"0"0,0 0 41 0 0,0 0 194 0 0,0 0 141 0 0,0 0 36 0 0,0 0-102 0 0,0 0-188 0 0,0 0-194 0 0,0 0-214 0 0,0 0-195 0 0,0-2-150 0 0,0-8-120 0 0,0 7-72 0 0,0 3-53 0 0,0 0-62 0 0,0 16-148 0 0,0 465 857 0 0,4-448-1138 0 0,0 8 175 0 0,-10-40-10208 0 0,4-6 6462 0 0,0 2-666 0 0</inkml:trace>
  <inkml:trace contextRef="#ctx0" brushRef="#br0" timeOffset="433.671">0 130 0 0 0,'0'0'1826'0'0,"0"0"-561"0"0,0 0-55 0 0,0 0 229 0 0,0 0 229 0 0,0 0 82 0 0,0 0-100 0 0,0 0-193 0 0,0 0-208 0 0,0 0-236 0 0,0 0-210 0 0,0 0-158 0 0,0 0-112 0 0,7-5-45 0 0,122-46 3231 0 0,-82 40-3252 0 0,0 1 0 0 0,0 3 0 0 0,1 1 1 0 0,0 3-1 0 0,22 1-467 0 0,142-14-145 0 0,-175 9-177 0 0,5-2-1219 0 0,-14 7-8325 0 0,-28 2 5717 0 0,0 0 155 0 0,0 0 960 0 0</inkml:trace>
  <inkml:trace contextRef="#ctx0" brushRef="#br0" timeOffset="812.325">0 660 600 0 0,'0'0'1419'0'0,"0"0"-221"0"0,0 0-59 0 0,0 0 124 0 0,0 0 121 0 0,0 0-15 0 0,0 0-78 0 0,0 0-106 0 0,0 0-114 0 0,0 0-109 0 0,0 0-64 0 0,0 0-42 0 0,6 2-5 0 0,63 15 2360 0 0,-35-15-2538 0 0,1-1 0 0 0,-1-2 0 0 0,0-1 0 0 0,1-2-1 0 0,1-2-672 0 0,-19 4 92 0 0,122-10-629 0 0,-58 6-3669 0 0,-57 5 1018 0 0,9-1-6422 0 0,-22 1 4998 0 0</inkml:trace>
  <inkml:trace contextRef="#ctx0" brushRef="#br0" timeOffset="1166.341">912 527 10074 0 0,'0'0'1689'0'0,"0"0"-339"0"0,0 0-141 0 0,0 0-6 0 0,0 0-90 0 0,0 0-207 0 0,0 0-246 0 0,0 0-196 0 0,0 0-135 0 0,0 0-47 0 0,0 0-1 0 0,0 0-5 0 0,0 0 23 0 0,1 15-18 0 0,-2 117 572 0 0,-17 1-873 0 0,16-116-1080 0 0,3-12-2554 0 0,0-2-4562 0 0,2-2-63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9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5769 0 0,'0'0'931'0'0,"0"0"-79"0"0,0 0 195 0 0,0 0 335 0 0,0 0 109 0 0,0 0-150 0 0,0 0-168 0 0,0 0-116 0 0,0 0-102 0 0,0 0-127 0 0,0 0-145 0 0,0 0-129 0 0,30 1-85 0 0,93 3-56 0 0,-11-17 488 0 0,53-16-1386 0 0,-146 23-594 0 0,0-1-3260 0 0,-7 5-6053 0 0,-10 2 6841 0 0</inkml:trace>
  <inkml:trace contextRef="#ctx0" brushRef="#br0" timeOffset="254.649">262 1 10690 0 0,'0'0'1105'0'0,"0"0"-527"0"0,0 0-110 0 0,0 0 322 0 0,0 0 293 0 0,0 0 98 0 0,0 0-64 0 0,0 0-181 0 0,-3 32-229 0 0,-12 103-219 0 0,11 73-15 0 0,4-143-3080 0 0,0-23-8567 0 0,0-34 5339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111 223 0 0 0,'0'0'233'0'0,"0"0"510"0"0,0 0 369 0 0,0 0 201 0 0,0 0 84 0 0,0 0-50 0 0,0 0-144 0 0,0 0-199 0 0,-1 3-154 0 0,-5 97 3607 0 0,2-9-4112 0 0,-4-45-223 0 0,-2-1 1 0 0,-2-1-1 0 0,-2 1 0 0 0,-2-2 0 0 0,-6 11-122 0 0,4-7 392 0 0,18-46-210 0 0,0-1 64 0 0,0 0 81 0 0,0 0 53 0 0,18-27 1818 0 0,176-318-1695 0 0,-72 168-766 0 0,-108 162-869 0 0,-14 37 353 0 0,-13 280 1458 0 0,13-300-671 0 0,-1 0 0 0 0,1 0 0 0 0,-1 0 0 0 0,1 0 0 0 0,0 0 0 0 0,0 0 0 0 0,0 0 0 0 0,0 1 0 0 0,0-1 0 0 0,1 0 0 0 0,-1 0 0 0 0,0 0 0 0 0,1 0 0 0 0,0 0 0 0 0,-1 0 0 0 0,1 0 0 0 0,0 0 0 0 0,0 0 0 0 0,0-1 0 0 0,0 1 0 0 0,1 0 0 0 0,-1 0 0 0 0,0-1 0 0 0,1 1 0 0 0,-1-1 0 0 0,1 1 0 0 0,-1-1 0 0 0,1 0 0 0 0,0 1 0 0 0,0-1 0 0 0,-1 0 1 0 0,1 0-1 0 0,0 0 0 0 0,0-1 0 0 0,0 1 0 0 0,0 0 0 0 0,0-1 0 0 0,0 1 0 0 0,0-1 0 0 0,1 0 0 0 0,-1 0 0 0 0,0 0 0 0 0,0 0 0 0 0,0 0 0 0 0,0 0 0 0 0,0 0 0 0 0,0-1 0 0 0,0 1 0 0 0,0-1 0 0 0,0 1 0 0 0,0-1 0 0 0,0 0 0 0 0,0 0 0 0 0,0 0 0 0 0,0 0 0 0 0,0 0 0 0 0,-1 0 0 0 0,1 0 0 0 0,0-1-8 0 0,166-250-209 0 0,-88 167-342 0 0,-79 86 504 0 0,1-1 1 0 0,-1 0-1 0 0,0 0 1 0 0,0 1-1 0 0,0-1 1 0 0,0 0-1 0 0,0 1 1 0 0,0-1-1 0 0,0 1 1 0 0,0-1-1 0 0,0 1 1 0 0,0 0-1 0 0,-1-1 1 0 0,1 1-1 0 0,0 0 1 0 0,0 0-1 0 0,-1 0 1 0 0,1-1-1 0 0,0 1 1 0 0,-1 0-1 0 0,1 0 1 0 0,-1 0-1 0 0,1 0 1 0 0,-1 0-1 0 0,1 0 1 0 0,-1 0-1 0 0,0 0 1 0 0,1 0-1 0 0,-1 0 1 0 0,0 1-1 0 0,0-1 1 0 0,0 0-1 0 0,0 0 1 0 0,0 0-1 0 0,0 0 1 0 0,0 0-1 0 0,0 0 1 0 0,0 0-1 0 0,-1 0 1 0 0,1 0-1 0 0,0 1 1 0 0,-1-1-1 0 0,1 0 1 0 0,-1 0-1 0 0,1-1 1 0 0,-1 1-1 0 0,0 1 47 0 0,1 4-28 0 0,-4 322 1985 0 0,25-252-5318 0 0,-14-66 105 0 0,0-5-2218 0 0,-5-4 761 0 0</inkml:trace>
  <inkml:trace contextRef="#ctx0" brushRef="#br0" timeOffset="550.451">902 543 9474 0 0,'0'0'1130'0'0,"0"0"-498"0"0,0 0-307 0 0,0 0 79 0 0,0 0 223 0 0,0 0 168 0 0,0 0 53 0 0,0 0-56 0 0,0 0-157 0 0,0 0-136 0 0,0 0-116 0 0,0 0-110 0 0,0 0-72 0 0,4 21-57 0 0,17 101 22 0 0,-14-43-644 0 0,0-47-7972 0 0,-7-25 2277 0 0,2-7 3946 0 0</inkml:trace>
  <inkml:trace contextRef="#ctx0" brushRef="#br0" timeOffset="1112.129">845 569 3913 0 0,'0'0'1735'0'0,"0"0"-131"0"0,0 0-33 0 0,0 0-84 0 0,0 0-244 0 0,0 0-320 0 0,0 0-260 0 0,0 0-119 0 0,0 0-51 0 0,0 0-22 0 0,0 0-28 0 0,0 0-43 0 0,0 0-19 0 0,17-9-27 0 0,52-25-55 0 0,0 20 279 0 0,-52 15-575 0 0,-14 2-3 0 0,-1-1 1 0 0,0 0-1 0 0,1 1 1 0 0,-1-1-1 0 0,0 1 0 0 0,-1-1 1 0 0,1 1-1 0 0,0 0 1 0 0,-1 0-1 0 0,0 0 1 0 0,1 0-1 0 0,-1 0 0 0 0,0 0 1 0 0,-1 0-1 0 0,1 0 1 0 0,-1 1-1 0 0,1-1 0 0 0,-1 0 1 0 0,0 0-1 0 0,0 0 1 0 0,0 1-1 0 0,0-1 1 0 0,-1 0-1 0 0,0 0 0 0 0,1 0 1 0 0,-1 1-1 0 0,0-1 1 0 0,0 0-1 0 0,-1 0 0 0 0,1 0 1 0 0,-1-1-1 0 0,-1 4 0 0 0,2-4-19 0 0,-1-1-1 0 0,1 1 1 0 0,0 0-1 0 0,0 0 1 0 0,0 0-1 0 0,0 0 0 0 0,1 0 1 0 0,-1 0-1 0 0,1 0 1 0 0,-1 1-1 0 0,1-1 1 0 0,0 0-1 0 0,-1 0 0 0 0,1 0 1 0 0,0 0-1 0 0,0 1 1 0 0,1-1-1 0 0,-1 0 1 0 0,0 0-1 0 0,1 0 1 0 0,-1 0-1 0 0,1 0 0 0 0,0 1 1 0 0,0-1-1 0 0,0-1 1 0 0,0 1-1 0 0,0 0 1 0 0,0 0-1 0 0,0 0 1 0 0,1 0-1 0 0,-1-1 0 0 0,1 1 1 0 0,-1-1-1 0 0,1 1 1 0 0,0-1-1 0 0,-1 1 1 0 0,1-1-1 0 0,0 0 0 0 0,0 0 1 0 0,0 0-1 0 0,0 0 1 0 0,0 0 19 0 0,57 39-126 0 0,-58-39 166 0 0,0 1 0 0 0,1-1 0 0 0,-1 0-1 0 0,0 1 1 0 0,0-1 0 0 0,0 1-1 0 0,0-1 1 0 0,0 1 0 0 0,0-1-1 0 0,-1 1 1 0 0,1-1 0 0 0,0 1 0 0 0,-1 0-1 0 0,0-1 1 0 0,1 1 0 0 0,-1 0-1 0 0,0 0 1 0 0,0-1 0 0 0,0 1-1 0 0,0 0 1 0 0,0 0 0 0 0,0 0 0 0 0,0-1-1 0 0,0 1 1 0 0,-1 0 0 0 0,1-1-1 0 0,-1 1 1 0 0,0 0 0 0 0,1-1-1 0 0,-1 1 1 0 0,0 0 0 0 0,0-1 0 0 0,0 1-1 0 0,0-1 1 0 0,0 0 0 0 0,0 1-1 0 0,0-1 1 0 0,-1 0 0 0 0,1 1-40 0 0,-6 3 162 0 0,1 1 1 0 0,-1-1-1 0 0,0 0 0 0 0,0-1 1 0 0,-1 0-1 0 0,1 0 1 0 0,-1-1-1 0 0,0 0 1 0 0,0 0-1 0 0,0-1 0 0 0,0 1 1 0 0,0-2-1 0 0,0 1 1 0 0,-4-1-163 0 0,-46 1-2175 0 0,29-1-1373 0 0,2-1-4060 0 0,21 0 945 0 0</inkml:trace>
  <inkml:trace contextRef="#ctx0" brushRef="#br0" timeOffset="2532.766">1293 193 0 0 0,'0'0'798'0'0,"0"0"211"0"0,0 0 178 0 0,0 0 56 0 0,0 0-59 0 0,0 0-120 0 0,0 0-154 0 0,0 0-134 0 0,0 0-90 0 0,0 0-61 0 0,0 0-41 0 0,0 13-13 0 0,12 155 2226 0 0,9 49-1833 0 0,-18-96-139 0 0,-3-121-531 0 0,-10-4 3376 0 0,5-8-3592 0 0,2-1 0 0 0,-1 1 0 0 0,2-1 1 0 0,-1 0-1 0 0,2 0 0 0 0,0 0 0 0 0,0 0 0 0 0,2-10-78 0 0,1-4-62 0 0,2 0 0 0 0,1 0 0 0 0,0 1-1 0 0,2-1 1 0 0,2 2 0 0 0,0-1 0 0 0,1 1 0 0 0,2 0-1 0 0,0 1 1 0 0,2 1 0 0 0,0 0 0 0 0,2 1 0 0 0,0 0-1 0 0,2 2 1 0 0,0 0 0 0 0,1 0 0 0 0,9-5 62 0 0,12 3-1091 0 0,-23 59 507 0 0,0-2-36 0 0,-2-8-4551 0 0,-8-15-1305 0 0,-4-5 1663 0 0</inkml:trace>
  <inkml:trace contextRef="#ctx0" brushRef="#br0" timeOffset="2950.042">1637 631 5265 0 0,'0'0'2138'0'0,"0"0"-1071"0"0,0 0-439 0 0,0 0 81 0 0,0 0 194 0 0,0 0 108 0 0,0 0-43 0 0,0 0-142 0 0,0 0-182 0 0,0 0-167 0 0,0 0-143 0 0,0 0-137 0 0,-2 21-79 0 0,-9 106 48 0 0,11-110-491 0 0,0 15-456 0 0,0-22-3357 0 0,0 0-3631 0 0,0-10 5331 0 0</inkml:trace>
  <inkml:trace contextRef="#ctx0" brushRef="#br0" timeOffset="3489.713">1589 609 3473 0 0,'0'0'1785'0'0,"0"0"-199"0"0,0 0-99 0 0,0 0-41 0 0,0 0-183 0 0,0 0-274 0 0,0 0-215 0 0,0 0-109 0 0,0 0-45 0 0,0 0-26 0 0,0 0-46 0 0,0 0-28 0 0,0 0 4 0 0,20-5-2 0 0,63-15-13 0 0,30 8 803 0 0,-111 13-1311 0 0,-1-1 0 0 0,1 1 0 0 0,0 0 0 0 0,-1-1 0 0 0,1 1 0 0 0,-1 0 0 0 0,1 0-1 0 0,-1 0 1 0 0,1 0 0 0 0,-1 0 0 0 0,0 1 0 0 0,1-1 0 0 0,-1 0 0 0 0,0 1 0 0 0,0-1 0 0 0,0 1 0 0 0,0-1-1 0 0,0 1 1 0 0,-1-1 0 0 0,1 1 0 0 0,0-1 0 0 0,-1 1 0 0 0,1 0 0 0 0,-1 0 0 0 0,1-1 0 0 0,-1 1 0 0 0,0 0-1 0 0,0 0 1 0 0,0-1 0 0 0,0 1 0 0 0,0 0 0 0 0,0 0 0 0 0,0-1 0 0 0,0 1 0 0 0,-1 0 0 0 0,1 0-1 0 0,-1-1 1 0 0,1 1 0 0 0,-1 0 0 0 0,0-1 0 0 0,0 1 0 0 0,0-1 0 0 0,0 1 0 0 0,0-1 0 0 0,0 1 0 0 0,0-1-1 0 0,0 0 1 0 0,0 0 0 0 0,-1 1 0 0 0,1-1 0 0 0,-1 0 0 0 0,1 0 0 0 0,-1 0 0 0 0,1 0 0 0 0,-2 0-1 0 0,-73 77 248 0 0,76-76-276 0 0,0 0 1 0 0,1 0 0 0 0,-1 0-1 0 0,0 0 1 0 0,1 0-1 0 0,0 0 1 0 0,-1 0 0 0 0,1 0-1 0 0,0-1 1 0 0,0 1-1 0 0,0 0 1 0 0,0 0 0 0 0,0-1-1 0 0,0 1 1 0 0,1-1-1 0 0,-1 1 1 0 0,1-1 0 0 0,-1 1-1 0 0,1-1 1 0 0,-1 0-1 0 0,1 0 1 0 0,0 0 0 0 0,-1 0-1 0 0,1 0 1 0 0,0 0-1 0 0,0 0 1 0 0,0 0 0 0 0,0-1-1 0 0,0 1 1 0 0,0-1-1 0 0,0 0 1 0 0,0 1 0 0 0,0-1-1 0 0,0 0 1 0 0,0 0-1 0 0,0 0 1 0 0,1-1 27 0 0,12 5-24 0 0,-11-2 37 0 0,0-1-2 0 0,0 0 0 0 0,0-1 0 0 0,0 2 0 0 0,0-1 0 0 0,0 0 0 0 0,-1 1 1 0 0,1-1-1 0 0,0 1 0 0 0,-1 0 0 0 0,0 1 0 0 0,1-1 0 0 0,-1 0 0 0 0,0 1 0 0 0,0 0 0 0 0,0 0 0 0 0,-1 0 0 0 0,1 0 0 0 0,-1 0 0 0 0,1 0 0 0 0,-1 1 0 0 0,0-1 0 0 0,0 1 1 0 0,-1-1-1 0 0,1 1 0 0 0,-1 0 0 0 0,0 0 0 0 0,0-1 0 0 0,0 2-11 0 0,-1 0 57 0 0,0 0 1 0 0,-1-1-1 0 0,1 1 1 0 0,-1 0-1 0 0,0-1 1 0 0,-1 1-1 0 0,1-1 1 0 0,-1 1-1 0 0,0-1 0 0 0,0 0 1 0 0,0 1-1 0 0,-1-1 1 0 0,1 0-1 0 0,-1-1 1 0 0,0 1-1 0 0,0 0 1 0 0,-1-1-1 0 0,1 0 1 0 0,-1 1-1 0 0,1-1 1 0 0,-1-1-1 0 0,0 1 0 0 0,-1 0-56 0 0,-5 4 55 0 0,3-1-81 0 0,-1-1 1 0 0,0 0 0 0 0,0 0 0 0 0,0 0 0 0 0,-1-1 0 0 0,1 0 0 0 0,-1-1 0 0 0,0 0-1 0 0,0 0 1 0 0,0-1 0 0 0,0 0 0 0 0,-9 0 24 0 0,-29-11-3762 0 0,24-14-6418 0 0,18 15 4834 0 0</inkml:trace>
  <inkml:trace contextRef="#ctx0" brushRef="#br0" timeOffset="4194.547">1917 35 1904 0 0,'0'0'1755'0'0,"0"0"-45"0"0,0 0 28 0 0,0 0 33 0 0,0 0-72 0 0,0 0-195 0 0,0 0-274 0 0,0 0-265 0 0,0 0-220 0 0,0 0-144 0 0,0 0-78 0 0,0 0-30 0 0,8-3-23 0 0,75-20 1331 0 0,-61 22-1191 0 0,-20 0-589 0 0,0 0 0 0 0,-1 0 0 0 0,1 0 0 0 0,0 0 0 0 0,0 1 0 0 0,0-1 0 0 0,0 1 0 0 0,0-1 0 0 0,0 1 0 0 0,0 0 0 0 0,0-1 0 0 0,0 1-1 0 0,0 0 1 0 0,0 0 0 0 0,0 1 0 0 0,0-1 0 0 0,0 0 0 0 0,0 1 0 0 0,0-1 0 0 0,0 1 0 0 0,0 0 0 0 0,0 0 0 0 0,0-1 0 0 0,0 1 0 0 0,0 0 0 0 0,-1 1 0 0 0,1-1 0 0 0,-1 0 0 0 0,1 0 0 0 0,0 1 0 0 0,-1-1 0 0 0,0 1 0 0 0,1-1 0 0 0,-1 1 0 0 0,0 0-1 0 0,0-1 1 0 0,0 1 0 0 0,0 0 0 0 0,0 0 0 0 0,0 0 0 0 0,-1 0 0 0 0,1 0 0 0 0,-1 0 0 0 0,1 0 0 0 0,-1 0 0 0 0,0 0 0 0 0,1 0 0 0 0,-1 0 0 0 0,0 0 0 0 0,0 0 0 0 0,-1 0 0 0 0,1 0 0 0 0,0 0-21 0 0,-71 127 695 0 0,71-128-691 0 0,-1 0 0 0 0,1 0 0 0 0,0 0 1 0 0,-1 0-1 0 0,1 0 0 0 0,0 0 1 0 0,0 0-1 0 0,0 0 0 0 0,0 0 0 0 0,0 0 1 0 0,0 1-1 0 0,0-1 0 0 0,0 0 1 0 0,0 0-1 0 0,0 0 0 0 0,1 0 0 0 0,-1 0 1 0 0,0 0-1 0 0,1 0 0 0 0,-1 0 1 0 0,1 0-1 0 0,-1 0 0 0 0,1 0 0 0 0,-1 0 1 0 0,1 0-1 0 0,0-1 0 0 0,0 1 0 0 0,-1 0 1 0 0,1 0-1 0 0,0 0 0 0 0,0-1 1 0 0,0 1-1 0 0,0-1 0 0 0,0 1 0 0 0,0-1 1 0 0,0 1-1 0 0,0-1 0 0 0,0 1 1 0 0,0-1-1 0 0,0 0 0 0 0,0 1 0 0 0,0-1 1 0 0,0 0-1 0 0,0 0 0 0 0,0 0 1 0 0,1 0-5 0 0,62 1-46 0 0,-47-1-237 0 0,37 0-2412 0 0,-19 0-5609 0 0,-23 0-1890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45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141 137 128 0 0,'0'0'719'0'0,"0"0"-175"0"0,0 0-65 0 0,0 0 65 0 0,0 0 104 0 0,0 0 29 0 0,0 0-64 0 0,0 0-101 0 0,0 0-99 0 0,0 0-74 0 0,0 0-54 0 0,-1 8-26 0 0,-12 75 1026 0 0,-2 0 1 0 0,-4-1-1 0 0,-4-1 0 0 0,-27 60-1285 0 0,41-115 520 0 0,1-2 585 0 0,6-26 3993 0 0,3-29-4950 0 0,1-1 0 0 0,1 0 1 0 0,2 1-1 0 0,2 0 0 0 0,0 0 0 0 0,2 1 0 0 0,6-13-148 0 0,46-100-162 0 0,9 39-61 0 0,-68 104 197 0 0,0 0 1 0 0,0-1-1 0 0,-1 1 0 0 0,1 0 0 0 0,0 0 1 0 0,0 1-1 0 0,-1-1 0 0 0,1 0 1 0 0,0 1-1 0 0,0-1 0 0 0,-1 1 0 0 0,1-1 1 0 0,0 1-1 0 0,-1 0 0 0 0,1-1 0 0 0,-1 1 1 0 0,1 0-1 0 0,-1 0 0 0 0,1 0 1 0 0,-1 1-1 0 0,0-1 0 0 0,0 0 0 0 0,1 0 1 0 0,-1 1-1 0 0,0-1 0 0 0,0 1 1 0 0,0-1-1 0 0,0 1 0 0 0,-1-1 0 0 0,1 1 1 0 0,0-1-1 0 0,-1 1 0 0 0,1 0 1 0 0,-1-1-1 0 0,1 1 0 0 0,-1 0 0 0 0,0 0 1 0 0,0-1-1 0 0,1 1 0 0 0,-1 0 0 0 0,-1 0 1 0 0,1 1 25 0 0,19 135 351 0 0,-3 21-111 0 0,-1-112-224 0 0,2-61 1105 0 0,124-258-1036 0 0,-132 258-134 0 0,-4 4-10 0 0,0 0-1 0 0,1 0 1 0 0,1 1-1 0 0,0 0 1 0 0,0 0-1 0 0,0 0 1 0 0,1 1-1 0 0,1 0 1 0 0,-1 1 0 0 0,1 0-1 0 0,1 0 1 0 0,3-1 59 0 0,-12 8-13 0 0,0 1 0 0 0,1 0 1 0 0,-1 0-1 0 0,0 0 0 0 0,0 0 1 0 0,0 0-1 0 0,0 0 0 0 0,0 0 1 0 0,0 1-1 0 0,0-1 0 0 0,0 0 1 0 0,0 0-1 0 0,-1 1 0 0 0,1-1 1 0 0,0 0-1 0 0,-1 1 0 0 0,1-1 1 0 0,-1 1-1 0 0,0-1 0 0 0,1 1 1 0 0,-1-1-1 0 0,0 1 0 0 0,0-1 1 0 0,0 1-1 0 0,0-1 0 0 0,0 1 1 0 0,0-1-1 0 0,0 1 0 0 0,-1 0 1 0 0,1-1 12 0 0,0 2-11 0 0,-1 254 1046 0 0,15-187-1211 0 0,-3-43-2572 0 0,-4-22-857 0 0,-1-2-4868 0 0,-4 0 4184 0 0</inkml:trace>
  <inkml:trace contextRef="#ctx0" brushRef="#br0" timeOffset="432.988">962 472 8178 0 0,'0'0'1411'0'0,"0"0"-275"0"0,0 0-20 0 0,0 0 168 0 0,0 0 70 0 0,0 0-83 0 0,0 0-224 0 0,0 0-196 0 0,0 0-172 0 0,0 0-165 0 0,0 0-123 0 0,0 0-105 0 0,0 0-48 0 0,-8 1-4 0 0,-38 6 238 0 0,38-4-415 0 0,0 0 1 0 0,1 1 0 0 0,-1 0-1 0 0,1 0 1 0 0,0 0 0 0 0,0 1-1 0 0,1 0 1 0 0,0 1 0 0 0,0 0-1 0 0,0-1 1 0 0,0 2 0 0 0,1-1-1 0 0,0 1 1 0 0,0 0 0 0 0,-3 7-58 0 0,6-10 6 0 0,0-1 1 0 0,0 1 0 0 0,1 0 0 0 0,-1 0 0 0 0,1 0 0 0 0,0 0 0 0 0,0 0 0 0 0,0 1 0 0 0,1-1-1 0 0,-1 0 1 0 0,1 0 0 0 0,0 1 0 0 0,1-1 0 0 0,-1 0 0 0 0,1 0 0 0 0,-1 0 0 0 0,1 0 0 0 0,0 0-1 0 0,1 1 1 0 0,-1-2 0 0 0,1 2-7 0 0,2-2 26 0 0,0 0 0 0 0,0 1-1 0 0,0-1 1 0 0,0-1 0 0 0,0 1-1 0 0,1-1 1 0 0,-1 1 0 0 0,1-1 0 0 0,0 0-1 0 0,0-1 1 0 0,0 1 0 0 0,-1-1-1 0 0,2 0 1 0 0,-1 0 0 0 0,0-1-1 0 0,0 0 1 0 0,0 1 0 0 0,0-2-1 0 0,0 1 1 0 0,0 0 0 0 0,0-1 0 0 0,4-1-26 0 0,14 1 18 0 0,48-16-601 0 0,-25 4-5146 0 0,-28 7-2982 0 0,-14 5 1679 0 0</inkml:trace>
  <inkml:trace contextRef="#ctx0" brushRef="#br0" timeOffset="1233.602">1284 240 0 0 0,'0'0'836'0'0,"0"0"342"0"0,0 0 103 0 0,0 0-6 0 0,0 0-41 0 0,0 0-78 0 0,0 0-104 0 0,0 0-117 0 0,0 0-85 0 0,0 0-39 0 0,0 10-22 0 0,-7 208 3689 0 0,1-31-3536 0 0,6-186-846 0 0,0-1 44 0 0,0 0 93 0 0,0 0 113 0 0,0 0 122 0 0,0 0 124 0 0,0 0 48 0 0,0-15 787 0 0,17-176-273 0 0,-11 163-1157 0 0,0 0 0 0 0,2 0 1 0 0,1 1-1 0 0,1 0 0 0 0,1 1 1 0 0,1 0-1 0 0,2 1 0 0 0,1 0 1 0 0,0 1-1 0 0,5-3 3 0 0,-13 18-39 0 0,-5 6 12 0 0,-1 0 0 0 0,1 1-1 0 0,0-1 1 0 0,0 0-1 0 0,0 1 1 0 0,0-1-1 0 0,1 1 1 0 0,-1 0-1 0 0,1 0 1 0 0,-1 0-1 0 0,1 0 1 0 0,0 0-1 0 0,0 0 1 0 0,0 1-1 0 0,0-1 1 0 0,0 1-1 0 0,0 0 1 0 0,0 0-1 0 0,0 0 1 0 0,0 0-1 0 0,1 1 1 0 0,-1-1-1 0 0,0 1 1 0 0,0 0 0 0 0,2 0 27 0 0,23 60-453 0 0,-21-36-1119 0 0,-7-23 1449 0 0,8 19-4347 0 0,0-8-4136 0 0,-6-8 2669 0 0</inkml:trace>
  <inkml:trace contextRef="#ctx0" brushRef="#br0" timeOffset="1729.508">1724 479 3513 0 0,'0'0'2327'0'0,"0"0"-637"0"0,0 0-234 0 0,0 0 42 0 0,0 0 13 0 0,0 0-62 0 0,0 0-169 0 0,0 0-203 0 0,0 0-137 0 0,0 0-133 0 0,0 0-135 0 0,0 0-103 0 0,0 0-87 0 0,-2-1-75 0 0,0 0-366 0 0,-1 0 0 0 0,1 1 1 0 0,0-1-1 0 0,0 1 0 0 0,-1 0 1 0 0,1 0-1 0 0,0 0 0 0 0,-1 0 1 0 0,1 0-1 0 0,0 0 0 0 0,-1 0 1 0 0,1 1-1 0 0,0-1 0 0 0,0 1 1 0 0,-1 0-1 0 0,1 0 0 0 0,0 0 1 0 0,0 0-1 0 0,0 0 0 0 0,0 0 1 0 0,0 0-1 0 0,0 1 0 0 0,0-1 1 0 0,0 1-1 0 0,1-1 0 0 0,-1 1 1 0 0,1 0-1 0 0,-1-1 0 0 0,1 1 1 0 0,-2 2-42 0 0,-38 66-47 0 0,37 15 143 0 0,7-82-79 0 0,1 0 0 0 0,0-1 0 0 0,0 1 0 0 0,-1-1-1 0 0,1 0 1 0 0,1 0 0 0 0,-1 0 0 0 0,0-1 0 0 0,0 1 0 0 0,1-1 0 0 0,-1 0-1 0 0,1 0 1 0 0,-1-1 0 0 0,1 1 0 0 0,-1-1 0 0 0,1 0 0 0 0,-1 0 0 0 0,1-1-1 0 0,-1 1 1 0 0,1-1 0 0 0,-1 0 0 0 0,3-1-17 0 0,53-24-2751 0 0,-23 0-7706 0 0,-36 24 9555 0 0,7-2-6326 0 0</inkml:trace>
  <inkml:trace contextRef="#ctx0" brushRef="#br0" timeOffset="2200.987">1851 15 5097 0 0,'0'0'1439'0'0,"0"0"-151"0"0,0 0-81 0 0,0 0 60 0 0,0 0-39 0 0,0 0-163 0 0,0 0-230 0 0,0 0-181 0 0,0 0-184 0 0,0 0-126 0 0,0 0-43 0 0,0 0 13 0 0,0 0 86 0 0,6 1 91 0 0,107-5 2369 0 0,14-8-1329 0 0,-127 46-1398 0 0,-98 117 708 0 0,97-149-827 0 0,0-1 1 0 0,0 0-1 0 0,0 1 1 0 0,0-1 0 0 0,1 1-1 0 0,-1 0 1 0 0,1-1 0 0 0,-1 1-1 0 0,1-1 1 0 0,0 1-1 0 0,0 0 1 0 0,-1-1 0 0 0,1 1-1 0 0,0 0 1 0 0,0-1-1 0 0,1 1 1 0 0,-1 0 0 0 0,0-1-1 0 0,1 1 1 0 0,-1-1-1 0 0,0 1 1 0 0,1 0 0 0 0,0-1-1 0 0,-1 1 1 0 0,1-1-1 0 0,0 1 1 0 0,0-1 0 0 0,0 0-1 0 0,0 1 1 0 0,0-1-1 0 0,0 0 1 0 0,0 0 0 0 0,1 0-1 0 0,-1 0 1 0 0,0 0 0 0 0,1 0-1 0 0,-1 0 1 0 0,0 0-1 0 0,1 0 1 0 0,-1-1 0 0 0,1 1-1 0 0,1 0-14 0 0,122 19 843 0 0,-69-21-4154 0 0,-10 0-5643 0 0,-32 1-1954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30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30 0 0 0,'0'0'529'0'0,"0"0"138"0"0,0 0 57 0 0,0 0 45 0 0,0 0 41 0 0,-15-3 27 0 0,-63-13 856 0 0,70 13-1656 0 0,0-1 4511 0 0,8 1 229 0 0,7 2-4333 0 0,209 19 1302 0 0,390 8 292 0 0,345 0-873 0 0,-505-15-764 0 0,-429-10-470 0 0,12 1 283 0 0,-28-1-2627 0 0,-7 6-7098 0 0,4-3 105 0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0.8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55 0 0 0,'0'0'603'0'0,"0"0"302"0"0,0 0 246 0 0,0 0 195 0 0,0 0 112 0 0,0 0-20 0 0,0 0-156 0 0,0 0-239 0 0,-2 0-228 0 0,-4-2 1568 0 0,21-5-742 0 0,30-2-456 0 0,939-14 2800 0 0,105 9-2802 0 0,-821 16-851 0 0,139 22-332 0 0,-335-9-126 0 0,-69-12 114 0 0,-3-3 75 0 0,0 0 49 0 0,-30 4 163 0 0,14-4-806 0 0,4 0 1266 0 0,3 0-3002 0 0,2 0-2878 0 0,0 0-4103 0 0,6 0 4642 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59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0 233 1224 0 0,'0'0'1198'0'0,"0"0"-365"0"0,0 0-178 0 0,0 0 156 0 0,0 0 231 0 0,0 0 180 0 0,0 0 57 0 0,0 0-48 0 0,0 0-105 0 0,0 0-126 0 0,0 0-134 0 0,12-2-144 0 0,90-11 1886 0 0,60-12 786 0 0,-71 24-3225 0 0,-69 10-3507 0 0,-15-4-1290 0 0,-5-1-3357 0 0,-2-3 4556 0 0</inkml:trace>
  <inkml:trace contextRef="#ctx0" brushRef="#br0" timeOffset="330.507">13 468 1976 0 0,'0'0'2349'0'0,"0"0"-817"0"0,0 0-453 0 0,0 0-76 0 0,0 0 107 0 0,0 0 81 0 0,0 0-1 0 0,0 0-19 0 0,0 0-21 0 0,0 0-63 0 0,0 0-76 0 0,0 0-76 0 0,11 3-102 0 0,101 16 2066 0 0,62-25-809 0 0,-89-2-2953 0 0,-68 5-969 0 0,5-2-7074 0 0,-16 2-2099 0 0</inkml:trace>
  <inkml:trace contextRef="#ctx0" brushRef="#br0" timeOffset="6264.262">113 4 0 0 0,'0'0'255'0'0,"0"0"417"0"0,0 0-119 0 0,0 0-71 0 0,0 0 94 0 0,0 0 187 0 0,0 0 196 0 0,0 0 127 0 0,0 0 83 0 0,0 0-29 0 0,0 0-106 0 0,9 0-142 0 0,93-3 4282 0 0,-65 51-1769 0 0,-26-28-3172 0 0,1-1 0 0 0,1-1 1 0 0,1 0-1 0 0,0-1 0 0 0,2 0 0 0 0,0-1 1 0 0,0-1-1 0 0,2 0 0 0 0,-1-1 0 0 0,12 5-233 0 0,148 94 639 0 0,-175-111-596 0 0,-1-1 0 0 0,1 0 0 0 0,0 0 0 0 0,-1 0 0 0 0,1 1 0 0 0,-1-1 1 0 0,1 1-1 0 0,-1-1 0 0 0,0 1 0 0 0,0 0 0 0 0,1-1 0 0 0,-1 1 0 0 0,-1 0 0 0 0,1 0 0 0 0,0 0 0 0 0,0 0 0 0 0,-1 0 0 0 0,1 0 0 0 0,-1 0 0 0 0,1 0 0 0 0,-1 0 0 0 0,0 0 0 0 0,0 0 0 0 0,0 0 0 0 0,0 0 0 0 0,0 0 0 0 0,0 0 1 0 0,-1 0-1 0 0,1 0 0 0 0,-1 0 0 0 0,1 0 0 0 0,-1 0 0 0 0,0 0 0 0 0,0 0 0 0 0,0 0 0 0 0,0-1 0 0 0,0 1 0 0 0,0 0 0 0 0,0-1 0 0 0,-1 1 0 0 0,1 0 0 0 0,-1-1 0 0 0,0 1-43 0 0,-146 127 1087 0 0,-67 21-986 0 0,210-146-1060 0 0,-14 11 1401 0 0,15-8-4752 0 0,3 0-5255 0 0,1-6-213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10994 0 0,'0'0'1559'0'0,"0"0"-521"0"0,0 0-377 0 0,0 0 14 0 0,0 0 200 0 0,0 0 101 0 0,0 0-5 0 0,0 0-93 0 0,0 0-173 0 0,0 0-142 0 0,0 0-90 0 0,0 0-69 0 0,0 0-46 0 0,29-2-22 0 0,88-6-23 0 0,30-16 616 0 0,-8-8-1286 0 0,-132 31-418 0 0,3 0-262 0 0,-8 0-3914 0 0,-2 0-4124 0 0,0 4 2562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1656 0 0,'0'0'1711'0'0,"0"0"-677"0"0,0 0 1 0 0,0 0 277 0 0,0 0 227 0 0,0 0 39 0 0,0 0-127 0 0,0 0-180 0 0,0 0-183 0 0,35-3-153 0 0,111-13-146 0 0,75-5 1604 0 0,-18 25-1921 0 0,-193-3-998 0 0,27 5-481 0 0,-23 1-7949 0 0,-12-7 5297 0 0,-2 0-457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5857 0 0,'0'0'1882'0'0,"0"0"-490"0"0,0 0-275 0 0,0 0 57 0 0,0 0 107 0 0,0 0 18 0 0,0 0-96 0 0,0 0-169 0 0,0 0-161 0 0,0 0-121 0 0,0 0-81 0 0,0 0-83 0 0,14 9-97 0 0,47 25-93 0 0,-56-31-350 0 0,0-2-1 0 0,1 1 0 0 0,-1 0 1 0 0,1-1-1 0 0,0 0 1 0 0,0-1-1 0 0,-1 1 0 0 0,1-1 1 0 0,0 0-1 0 0,0 0 1 0 0,-1-1-1 0 0,1 0 0 0 0,0 0 1 0 0,-1 0-1 0 0,1-1 1 0 0,1 0-48 0 0,16-4 69 0 0,100-14-1316 0 0,-70 12-8703 0 0,-41 8 307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7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23 6257 0 0,'0'0'1365'0'0,"0"0"-104"0"0,0 0-81 0 0,0 0 115 0 0,0 0 98 0 0,0 0-65 0 0,0 0-213 0 0,0 0-324 0 0,0 0-331 0 0,0 0-231 0 0,0 0-113 0 0,1 3-24 0 0,35 215 2366 0 0,-29 47-2126 0 0,-33-243-4514 0 0,-14-23-9730 0 0,34-2 12334 0 0</inkml:trace>
  <inkml:trace contextRef="#ctx0" brushRef="#br0" timeOffset="299.793">1 15 3321 0 0,'0'0'907'0'0,"0"0"66"0"0,0 0 170 0 0,0 0 301 0 0,0 0 158 0 0,0 0-62 0 0,0 0-206 0 0,0 0-204 0 0,0 0-158 0 0,32-2-131 0 0,106-8-123 0 0,210 8 2081 0 0,-155 2-4599 0 0,-193 0 1474 0 0,1 1 0 0 0,0-1 1 0 0,-1 1-1 0 0,1-1 0 0 0,0 1 1 0 0,-1-1-1 0 0,1 1 0 0 0,-1 0 1 0 0,1-1-1 0 0,-1 1 0 0 0,1 0 1 0 0,-1 0-1 0 0,1-1 0 0 0,-1 1 0 0 0,0 0 1 0 0,1 0-1 0 0,-1-1 0 0 0,0 1 1 0 0,0 0-1 0 0,0 0 0 0 0,0 0 1 0 0,1 0-1 0 0,-1-1 0 0 0,0 1 1 0 0,-1 0-1 0 0,1 0 0 0 0,0 0 1 0 0,0 0-1 0 0,0-1 0 0 0,0 1 1 0 0,-1 0-1 0 0,1 0 0 0 0,0 0 1 0 0,-1-1-1 0 0,1 1 0 0 0,0 0 1 0 0,-1 0-1 0 0,1-1 0 0 0,-1 1 326 0 0,-1 7-4222 0 0</inkml:trace>
  <inkml:trace contextRef="#ctx0" brushRef="#br0" timeOffset="573.891">19 575 6385 0 0,'0'0'1033'0'0,"0"0"-81"0"0,0 0 108 0 0,0 0 350 0 0,0 0 326 0 0,0 0 86 0 0,0 0-162 0 0,0 0-324 0 0,0 0-369 0 0,0 0-289 0 0,35 3-155 0 0,112 5-106 0 0,46-26 575 0 0,-34 8-1185 0 0,-125 9-3942 0 0,0 1-4110 0 0,-27 0-153 0 0</inkml:trace>
  <inkml:trace contextRef="#ctx0" brushRef="#br0" timeOffset="815.259">796 472 8610 0 0,'0'0'1984'0'0,"0"0"-863"0"0,0 0-153 0 0,0 0 104 0 0,0 0 56 0 0,0 0-176 0 0,0 0-287 0 0,0 0-257 0 0,0 0-256 0 0,0 0-128 0 0,0 0-120 0 0,0 0-120 0 0,0 0-177 0 0,0 0-335 0 0,-28 155-632 0 0,34-148-968 0 0,-3-3-1529 0 0,-1-1-4249 0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21 0 0 0,'0'0'1394'0'0,"0"0"127"0"0,0 0 158 0 0,0 0 142 0 0,0 0 68 0 0,0 0-52 0 0,0 0-175 0 0,0 0-273 0 0,0 0-291 0 0,0 0-255 0 0,0 0-222 0 0,0 0-160 0 0,0 0-110 0 0,3-5-41 0 0,8-11 66 0 0,-15 37 765 0 0,0-2-823 0 0,0 1-1 0 0,2-1 1 0 0,0 1-1 0 0,1 0 1 0 0,1 0 0 0 0,2 18-318 0 0,-1-21 96 0 0,26 260 511 0 0,-28-246-418 0 0,1-26-5049 0 0,0-5-5215 0 0,0 0 3819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6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308 273 0 0 0,'0'0'497'0'0,"0"0"345"0"0,0 0 324 0 0,0 0 251 0 0,0 0 67 0 0,0 0-103 0 0,0 0-221 0 0,0 0-265 0 0,0 0-246 0 0,0 0-215 0 0,0 0-142 0 0,0 0-99 0 0,-19 31-51 0 0,-57 96-26 0 0,34-64 32 0 0,1-19-1760 0 0,10-22-5288 0 0,26-18 4596 0 0</inkml:trace>
  <inkml:trace contextRef="#ctx0" brushRef="#br0" timeOffset="262.277">0 358 0 0 0,'0'0'687'0'0,"0"0"128"0"0,0 0 50 0 0,0 0 10 0 0,0 0 41 0 0,0 0 35 0 0,0 0 16 0 0,0 0-34 0 0,0 0-90 0 0,33 14-124 0 0,100 44-129 0 0,-14-1 785 0 0,-76-2-2115 0 0,-45-26-3832 0 0,-10-22-508 0 0,9-6 4936 0 0</inkml:trace>
  <inkml:trace contextRef="#ctx0" brushRef="#br0" timeOffset="612.261">151 159 0 0 0,'0'0'922'0'0,"0"0"347"0"0,0 0 163 0 0,0 0-35 0 0,0 0-120 0 0,0 0-139 0 0,0 0-123 0 0,0 0-72 0 0,0 0-95 0 0,0 26-99 0 0,0 128 497 0 0,0 70 1166 0 0,5-186-2244 0 0,-2-20-2104 0 0,-2 1-5376 0 0,-1-16 1744 0 0</inkml:trace>
  <inkml:trace contextRef="#ctx0" brushRef="#br0" timeOffset="10084.23">762 163 0 0 0,'0'0'212'0'0,"0"0"264"0"0,0 0 38 0 0,-12 15 6 0 0,-37 49 40 0 0,28-7 739 0 0,21-41-834 0 0,-3-3-197 0 0,0 0 0 0 0,1 1 0 0 0,0-1 0 0 0,2 0 0 0 0,-1 1 1 0 0,2-1-1 0 0,0 1 0 0 0,0-1 0 0 0,1 0 0 0 0,1 1 0 0 0,0-1 0 0 0,1 0 0 0 0,0-1 0 0 0,1 1 0 0 0,1-1 0 0 0,0 0 0 0 0,0 0 0 0 0,1 0 0 0 0,3 1-268 0 0,-3-7 359 0 0,0-1-1 0 0,1-1 0 0 0,0 0 0 0 0,0 0 1 0 0,0 0-1 0 0,0-1 0 0 0,0 0 0 0 0,1-1 1 0 0,0 0-1 0 0,-1 0 0 0 0,1-1 1 0 0,0 0-1 0 0,0-1 0 0 0,0 0 0 0 0,0 0 1 0 0,-1-1-1 0 0,1 0 0 0 0,0 0 1 0 0,0-1-1 0 0,1 0-358 0 0,0-4 171 0 0,-1 0 1 0 0,0 0-1 0 0,0-1 0 0 0,0 0 1 0 0,-1-1-1 0 0,0 0 0 0 0,0 0 1 0 0,-1-1-1 0 0,0 0 0 0 0,-1 0 1 0 0,1 0-1 0 0,-2-1 0 0 0,0 0 1 0 0,0 0-1 0 0,0-1 0 0 0,-2 1 1 0 0,1-1-1 0 0,-1 0 0 0 0,-1 0 1 0 0,0 0-1 0 0,0 0 0 0 0,-1 0 1 0 0,-1 0-1 0 0,0-1 0 0 0,0 1 1 0 0,-1 0-1 0 0,-2-10-171 0 0,0 12-97 0 0,0 1-1 0 0,-1-1 1 0 0,0 1-1 0 0,0-1 1 0 0,-1 1-1 0 0,0 0 1 0 0,0 1-1 0 0,-1-1 1 0 0,0 1-1 0 0,-1 0 1 0 0,1 1 0 0 0,-1 0-1 0 0,0 0 1 0 0,-1 0-1 0 0,0 1 1 0 0,1 0-1 0 0,-2 0 1 0 0,1 1-1 0 0,0 0 1 0 0,-1 0-1 0 0,0 1 1 0 0,0 1-1 0 0,-3-2 98 0 0,-64 6-2542 0 0,26 50-3627 0 0,41-33 2148 0 0,2-4-1936 0 0</inkml:trace>
  <inkml:trace contextRef="#ctx0" brushRef="#br0" timeOffset="11984.116">652 1 0 0 0,'0'0'763'0'0,"0"0"122"0"0,0 0 94 0 0,0 0 17 0 0,0 0-55 0 0,0 0-116 0 0,0 0-113 0 0,0 0-82 0 0,-24 19-69 0 0,-71 65 7 0 0,54-22 430 0 0,38-50-761 0 0,-7 27 133 0 0,1-1 0 0 0,3 2 0 0 0,1-1 0 0 0,2 1 0 0 0,1 0-1 0 0,3 7-369 0 0,-1-32 6 0 0,2 1 0 0 0,0-1-1 0 0,0 0 1 0 0,2 0 0 0 0,0 0 0 0 0,0-1-1 0 0,2 1 1 0 0,-1-1 0 0 0,2 0-1 0 0,0-1 1 0 0,1 1 0 0 0,0-1-1 0 0,1-1 1 0 0,0 0 0 0 0,1 0-1 0 0,0-1 1 0 0,1 0 0 0 0,11 8-6 0 0,-8-7-663 0 0,1 0 0 0 0,1-2 0 0 0,0 0 1 0 0,1 0-1 0 0,0-2 0 0 0,0 0 0 0 0,0-1 1 0 0,1-1-1 0 0,13 3 663 0 0,-4-2-2773 0 0,-5-3 94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26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18 513 13179 0 0,'0'0'1682'0'0,"0"0"-268"0"0,0 0-381 0 0,0 0-152 0 0,0 0-65 0 0,0 0-119 0 0,0 0-143 0 0,0 0-156 0 0,0 0-140 0 0,0 0-111 0 0,0 0-57 0 0,0 0-14 0 0,0 0-18 0 0,-2 10-7 0 0,-13 77-42 0 0,14-83 247 0 0,1 7-4256 0 0,7-8-7994 0 0,-1-3 6389 0 0</inkml:trace>
  <inkml:trace contextRef="#ctx0" brushRef="#br0" timeOffset="419.953">281 234 3505 0 0,'0'0'1225'0'0,"0"0"-126"0"0,0 0-5 0 0,0 0 205 0 0,0 0 229 0 0,0 0 72 0 0,0 0-106 0 0,0 0-219 0 0,0 0-264 0 0,0 0-274 0 0,0 0-204 0 0,0 0-164 0 0,0 0-112 0 0,-19 13-62 0 0,-57 39-38 0 0,75-51-146 0 0,-1-1-1 0 0,1 0 1 0 0,0 1-1 0 0,0-1 1 0 0,-1 1-1 0 0,1-1 1 0 0,0 1-1 0 0,0 0 1 0 0,0-1-1 0 0,0 1 1 0 0,0 0 0 0 0,0 0-1 0 0,0 0 1 0 0,0 0-1 0 0,0 0 1 0 0,0 0-1 0 0,1 0 1 0 0,-1 0-1 0 0,0 0 1 0 0,1 0-1 0 0,-1 0 1 0 0,1 1-1 0 0,-1-1 1 0 0,1 0-1 0 0,-1 0 1 0 0,1 1-1 0 0,0-1 1 0 0,0 0-1 0 0,0 1 1 0 0,0-1-1 0 0,0 0 1 0 0,0 1-1 0 0,0-1 1 0 0,0 1-11 0 0,1 5 76 0 0,0-3-64 0 0,-1-1 1 0 0,0 1 0 0 0,1-1-1 0 0,0 1 1 0 0,-1-1-1 0 0,2 1 1 0 0,-1-1-1 0 0,0 1 1 0 0,1-1-1 0 0,-1 0 1 0 0,1 0 0 0 0,0 0-1 0 0,0 0 1 0 0,0 0-1 0 0,0 0 1 0 0,1 0-1 0 0,-1-1 1 0 0,1 1 0 0 0,0-1-1 0 0,-1 0 1 0 0,1 1-1 0 0,0-2 1 0 0,0 1-1 0 0,1 0 1 0 0,-1 0 0 0 0,2 0-13 0 0,171 57 232 0 0,-170-57-226 0 0,0 0 1 0 0,-1 1-1 0 0,0 0 0 0 0,1 0 1 0 0,-1 0-1 0 0,0 1 1 0 0,-1-1-1 0 0,1 1 1 0 0,-1 1-1 0 0,1-1 1 0 0,-1 0-1 0 0,-1 1 1 0 0,1 0-1 0 0,-1 0 0 0 0,1 0 1 0 0,-1 0-1 0 0,-1 1 1 0 0,1-1-1 0 0,0 3-6 0 0,-2-5 39 0 0,0 0 1 0 0,0 0-1 0 0,-1 0 0 0 0,1 0 0 0 0,-1 0 0 0 0,1 0 1 0 0,-1 0-1 0 0,0 0 0 0 0,0 0 0 0 0,0 0 0 0 0,-1 0 1 0 0,1 0-1 0 0,-1 0 0 0 0,0 0 0 0 0,0 0 0 0 0,0-1 1 0 0,0 1-1 0 0,0 0 0 0 0,0 0 0 0 0,-1-1 0 0 0,1 1 1 0 0,-1-1-1 0 0,0 1 0 0 0,0-1 0 0 0,0 0 0 0 0,0 0 1 0 0,0 0-1 0 0,0 0 0 0 0,-1 0 0 0 0,1 0 0 0 0,-1 0 1 0 0,1-1-1 0 0,-3 2-39 0 0,-79 30-2152 0 0,54-30-3054 0 0,-2-3-5344 0 0,27 0 8671 0 0</inkml:trace>
  <inkml:trace contextRef="#ctx0" brushRef="#br0" timeOffset="668.749">171 212 1640 0 0,'0'0'1807'0'0,"0"0"-157"0"0,0 0-116 0 0,0 0 46 0 0,0 0 66 0 0,0 0-90 0 0,0 0-209 0 0,0 0-252 0 0,0 0-244 0 0,0 0-156 0 0,0 0-81 0 0,0 0-57 0 0,0 0-15 0 0,17-4-10 0 0,121-15 1033 0 0,-1 18-2559 0 0,-102 2-3562 0 0,0-1-4664 0 0,-29 0 4779 0 0</inkml:trace>
  <inkml:trace contextRef="#ctx0" brushRef="#br0" timeOffset="965.422">754 164 5817 0 0,'0'0'1082'0'0,"0"0"-315"0"0,0 0-26 0 0,0 0 250 0 0,0 0 204 0 0,0 0 57 0 0,0 0-30 0 0,0 0-93 0 0,0 0-128 0 0,0 0-137 0 0,0 0-137 0 0,0 0-143 0 0,0 0-128 0 0,23 32-72 0 0,69 104-81 0 0,-62-60 64 0 0,-29-63-278 0 0,0 161 241 0 0,-2-163-373 0 0,-1 0-1 0 0,0 0 1 0 0,-1-1-1 0 0,0 1 0 0 0,-1-1 1 0 0,0 0-1 0 0,-1 0 0 0 0,0 0 1 0 0,0 0-1 0 0,-1-1 0 0 0,0 0 1 0 0,-1 0-1 0 0,0-1 1 0 0,0 0-1 0 0,-1 0 0 0 0,-3 3 44 0 0,-149 103-3969 0 0,126-93 2187 0 0,-74 33-9011 0 0,86-45 8734 0 0</inkml:trace>
  <inkml:trace contextRef="#ctx0" brushRef="#br0" timeOffset="2154.371">869 79 2833 0 0,'0'0'2009'0'0,"0"0"-150"0"0,0 0-133 0 0,0 0 7 0 0,0 0-28 0 0,0 0-131 0 0,0 0-176 0 0,0 0-222 0 0,0 0-227 0 0,0 0-193 0 0,0 0-129 0 0,0 0-72 0 0,0 0-47 0 0,17-12-32 0 0,57-34-49 0 0,-71 43-351 0 0,1 1 0 0 0,0-1 0 0 0,0 1 0 0 0,0 0 0 0 0,0 1 0 0 0,0-1 0 0 0,0 1 0 0 0,0-1 0 0 0,1 1-1 0 0,-1 1 1 0 0,0-1 0 0 0,1 0 0 0 0,-1 1 0 0 0,1 0 0 0 0,-1 0 0 0 0,3 1-76 0 0,9 0 133 0 0,-14 0-120 0 0,0 1-1 0 0,-1-1 1 0 0,1 1-1 0 0,-1 0 0 0 0,0 0 1 0 0,1 0-1 0 0,-1 0 1 0 0,0 0-1 0 0,0 0 1 0 0,0 0-1 0 0,0 0 0 0 0,0 0 1 0 0,-1 0-1 0 0,1 1 1 0 0,-1-1-1 0 0,0 0 1 0 0,1 0-1 0 0,-1 1 1 0 0,0-1-1 0 0,0 0 0 0 0,0 1 1 0 0,-1-1-1 0 0,1 0 1 0 0,0 0-1 0 0,-1 1 1 0 0,0-1-1 0 0,1 0 0 0 0,-1 0 1 0 0,0 0-1 0 0,0 0 1 0 0,0 1-13 0 0,-2 0 16 0 0,1 0 0 0 0,1 1-1 0 0,-1-1 1 0 0,0 1 0 0 0,1 0 0 0 0,0-1 0 0 0,-1 1 0 0 0,2 0 0 0 0,-1 0 0 0 0,0 0 0 0 0,1 0-1 0 0,0 0 1 0 0,-1 0 0 0 0,2 0 0 0 0,-1 0 0 0 0,0 0 0 0 0,1-1 0 0 0,0 1 0 0 0,0 0 0 0 0,0 0 0 0 0,0 0-1 0 0,1-1 1 0 0,-1 1 0 0 0,1 0 0 0 0,0-1 0 0 0,0 0 0 0 0,0 1 0 0 0,1-1 0 0 0,-1 0 0 0 0,1 0-1 0 0,-1 0 1 0 0,1 0 0 0 0,0-1 0 0 0,0 1 0 0 0,1-1 0 0 0,-1 0 0 0 0,3 1-16 0 0,104 13 79 0 0,-87-19-3867 0 0,0-2-3628 0 0,-17 5-3460 0 0</inkml:trace>
  <inkml:trace contextRef="#ctx0" brushRef="#br0" timeOffset="6296.337">1321 521 1648 0 0,'0'0'1342'0'0,"0"0"-673"0"0,0 0-191 0 0,0 0 286 0 0,0 0 446 0 0,0 0 311 0 0,0 0 90 0 0,0 0-108 0 0,0 0-192 0 0,0 0-235 0 0,0 0-215 0 0,31 0-161 0 0,95 0-124 0 0,199 3 3110 0 0,-281 1-4019 0 0,-41-3-453 0 0,-9 2-12031 0 0,4-3 7797 0 0</inkml:trace>
  <inkml:trace contextRef="#ctx0" brushRef="#br0" timeOffset="6650.524">1588 337 2721 0 0,'0'0'1130'0'0,"0"0"-505"0"0,0 0-88 0 0,0 0 307 0 0,0 0 399 0 0,0 0 280 0 0,0 0 50 0 0,0 0-117 0 0,0 0-179 0 0,0 0-190 0 0,0 0-164 0 0,0 0-141 0 0,0 0-113 0 0,4 24-83 0 0,16 114 387 0 0,-18 23 848 0 0,-10-109-1715 0 0,0-6-1721 0 0,8-15-3973 0 0,6-19-4166 0 0,-3-5 6835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492 408 0 0 0,'0'0'807'0'0,"0"0"404"0"0,0 0 54 0 0,0 0-132 0 0,0 0-228 0 0,0 0-218 0 0,0 0-128 0 0,-7-6-91 0 0,-23-16-9 0 0,28 22-397 0 0,1 0 0 0 0,-1 0 1 0 0,1-1-1 0 0,-1 1 1 0 0,1 0-1 0 0,-1 0 1 0 0,1 1-1 0 0,-1-1 0 0 0,1 0 1 0 0,-1 1-1 0 0,1-1 1 0 0,-1 0-1 0 0,1 1 1 0 0,-1 0-1 0 0,1-1 0 0 0,0 1 1 0 0,-1 0-1 0 0,1 0 1 0 0,0 0-1 0 0,0-1 1 0 0,0 1-1 0 0,-1 1 0 0 0,1-1 1 0 0,0 0-1 0 0,0 0 1 0 0,0 0-1 0 0,1 0 1 0 0,-1 1-1 0 0,0-1 0 0 0,0 0 1 0 0,1 1-1 0 0,-1-1 1 0 0,1 1-1 0 0,-1 0-62 0 0,-3 4 262 0 0,-4 7 41 0 0,1 1 0 0 0,0 0 0 0 0,1 1-1 0 0,0 0 1 0 0,1 0 0 0 0,1 0 0 0 0,0 0 0 0 0,1 1 0 0 0,1 0-1 0 0,0-1 1 0 0,1 1 0 0 0,1 0 0 0 0,1 0 0 0 0,2 15-303 0 0,-3-25 119 0 0,0-1 0 0 0,1 1 0 0 0,-1-1 0 0 0,1 1 0 0 0,1-1 0 0 0,-1 1 0 0 0,1-1 1 0 0,0 1-1 0 0,0-1 0 0 0,1 0 0 0 0,-1 0 0 0 0,1 0 0 0 0,0-1 0 0 0,1 1 0 0 0,-1-1 0 0 0,1 1 1 0 0,0-1-1 0 0,0 0 0 0 0,0-1 0 0 0,0 1 0 0 0,1-1 0 0 0,-1 1 0 0 0,1-1 0 0 0,0-1 0 0 0,0 1 1 0 0,0-1-1 0 0,0 0 0 0 0,1 0 0 0 0,-1 0 0 0 0,1-1 0 0 0,-1 0 0 0 0,1 0 0 0 0,-1 0 0 0 0,1-1 1 0 0,0 1-1 0 0,-1-2 0 0 0,1 1 0 0 0,-1 0 0 0 0,1-1 0 0 0,0 0 0 0 0,-1 0 0 0 0,0-1 0 0 0,1 0 0 0 0,-1 0 1 0 0,0 0-1 0 0,0 0 0 0 0,0-1 0 0 0,2-1-119 0 0,11-9 133 0 0,0 0 0 0 0,-2-1 0 0 0,1 0 0 0 0,-2-2 0 0 0,0 0 0 0 0,-1-1 0 0 0,0 0 1 0 0,-2-1-1 0 0,0 0 0 0 0,-1-1 0 0 0,0 0 0 0 0,-2-1 0 0 0,-1 0 0 0 0,7-20-133 0 0,-14 34-84 0 0,1 0 0 0 0,-1 0 0 0 0,1-1 0 0 0,-2 1 0 0 0,1 0 0 0 0,-1 0 0 0 0,0 0 0 0 0,0 0 0 0 0,0-1-1 0 0,-1 1 1 0 0,0 0 0 0 0,-1 0 0 0 0,1 0 0 0 0,-1 0 0 0 0,0 0 0 0 0,0 1 0 0 0,-1-1 0 0 0,0 0 0 0 0,0 1 0 0 0,0 0 0 0 0,-1 0 0 0 0,1 0 0 0 0,-1 0 0 0 0,-1 0 0 0 0,1 1 0 0 0,0 0 0 0 0,-1 0 0 0 0,0 0 0 0 0,0 0-1 0 0,0 1 1 0 0,-1 0 0 0 0,1 0 0 0 0,-1 0 0 0 0,0 1 0 0 0,1 0 0 0 0,-1 0 0 0 0,0 0 0 0 0,0 1 0 0 0,0 0 0 0 0,0 0 0 0 0,-3 0 84 0 0,-74 14-4484 0 0,36 21-2194 0 0,32-22 92 0 0</inkml:trace>
  <inkml:trace contextRef="#ctx0" brushRef="#br0" timeOffset="312.308">963 677 12019 0 0,'0'0'1061'0'0,"0"0"-255"0"0,0 0-109 0 0,0 0 162 0 0,0 0 205 0 0,0 0 74 0 0,0 0-119 0 0,0 0-214 0 0,0 0-230 0 0,0 0-190 0 0,0 0-110 0 0,0 0-80 0 0,0 0-66 0 0,-1 17-49 0 0,-1 9-420 0 0,0 12 656 0 0,2-17-4005 0 0,0 6-3539 0 0,0-27 2128 0 0,1-1 2636 0 0,1-2-138 0 0</inkml:trace>
  <inkml:trace contextRef="#ctx0" brushRef="#br0" timeOffset="21140.468">221 7 352 0 0,'0'0'1184'0'0,"0"0"-3"0"0,0 0 130 0 0,0 0 149 0 0,0 0 94 0 0,0 0 21 0 0,0 0-110 0 0,0 0-109 0 0,0 0-141 0 0,0 0-230 0 0,0 0-193 0 0,0 0-165 0 0,0 0-110 0 0,-10-2-41 0 0,-30-3-18 0 0,37 6-407 0 0,0-1 1 0 0,1 1 0 0 0,-1-1 0 0 0,1 1 0 0 0,-1 0 0 0 0,1 0 0 0 0,-1 0 0 0 0,1 0-1 0 0,0 0 1 0 0,-1 1 0 0 0,1-1 0 0 0,0 1 0 0 0,0-1 0 0 0,0 1 0 0 0,0 0 0 0 0,0 0-1 0 0,1 0 1 0 0,-1 0 0 0 0,1 0 0 0 0,-1 0 0 0 0,1 0 0 0 0,-1 1 0 0 0,1-1 0 0 0,0 0-1 0 0,0 1 1 0 0,0-1 0 0 0,1 1 0 0 0,-1-1 0 0 0,1 1 0 0 0,-1 1-52 0 0,-36 111 671 0 0,20-44-332 0 0,4 2 0 0 0,4 0 0 0 0,-2 73-339 0 0,-7 127 1143 0 0,9-122-608 0 0,8-98 832 0 0,55-32-508 0 0,93-6-96 0 0,-104-10-1919 0 0,-25 0-1869 0 0,6 0-7740 0 0,-16-2 1292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39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 23 0 0 0,'0'0'373'0'0,"0"0"677"0"0,0 0 348 0 0,0 0 49 0 0,0 0-75 0 0,0 0-144 0 0,0 0-168 0 0,0 0-154 0 0,0 0-131 0 0,-7-2-86 0 0,4 1-660 0 0,1 1 34 0 0,0-1 0 0 0,1 0 0 0 0,-1 1 0 0 0,0-1-1 0 0,0 1 1 0 0,1 0 0 0 0,-1 0 0 0 0,0-1 0 0 0,0 1 0 0 0,0 0 0 0 0,0 1 0 0 0,1-1-1 0 0,-1 0 1 0 0,0 0 0 0 0,0 1 0 0 0,0-1 0 0 0,1 1 0 0 0,-1 0 0 0 0,0-1 0 0 0,1 1-1 0 0,-1 0 1 0 0,1 0 0 0 0,-1 0 0 0 0,1 0 0 0 0,-1 0 0 0 0,1 0 0 0 0,-1 1 0 0 0,1-1-1 0 0,0 0 1 0 0,-1 2-63 0 0,-14 21 456 0 0,1 0 0 0 0,0 1 0 0 0,2 0 0 0 0,2 1 0 0 0,0 0 0 0 0,1 1 0 0 0,2 0 0 0 0,0 4-456 0 0,6-22 66 0 0,-8 25 420 0 0,1 1 0 0 0,2 0 1 0 0,2 1-1 0 0,-1 32-486 0 0,7-64 69 0 0,0-1 1 0 0,0 0-1 0 0,0 0 1 0 0,0 0-1 0 0,0 0 1 0 0,1 0-1 0 0,0 0 0 0 0,-1 0 1 0 0,1 0-1 0 0,0-1 1 0 0,0 1-1 0 0,1-1 1 0 0,-1 1-1 0 0,0-1 1 0 0,1 0-1 0 0,-1 0 1 0 0,1 0-1 0 0,0 0 0 0 0,0-1 1 0 0,0 1-1 0 0,0-1 1 0 0,0 1-1 0 0,0-1 1 0 0,0 0-1 0 0,0 0 1 0 0,1-1-1 0 0,-1 1 1 0 0,0 0-1 0 0,0-1 0 0 0,1 0 1 0 0,-1 0-1 0 0,0 0 1 0 0,1 0-1 0 0,-1-1 1 0 0,0 1-1 0 0,0-1 1 0 0,1 0-1 0 0,-1 0 1 0 0,0 0-1 0 0,0 0 0 0 0,0-1 1 0 0,0 1-1 0 0,0-1 1 0 0,0 1-1 0 0,-1-1 1 0 0,1 0-1 0 0,0 0 1 0 0,-1-1-1 0 0,0 1 1 0 0,1-1-70 0 0,24-16 236 0 0,-1-1 0 0 0,-1-2 1 0 0,-1 0-1 0 0,0-2 0 0 0,-2-1 0 0 0,-1 0 1 0 0,-1-2-1 0 0,-1 0 0 0 0,-2-1 1 0 0,14-29-237 0 0,-27 47 34 0 0,0 1 1 0 0,-1-1-1 0 0,0-1 1 0 0,0 1-1 0 0,-1 0 1 0 0,0-1-1 0 0,-1 1 0 0 0,0-1 1 0 0,-1 1-1 0 0,0-1 1 0 0,-1 0-1 0 0,0-2-34 0 0,0 9-73 0 0,0-1-1 0 0,0 1 0 0 0,0 0 1 0 0,-1 0-1 0 0,1-1 0 0 0,-1 1 1 0 0,0 0-1 0 0,-1 1 0 0 0,1-1 1 0 0,0 0-1 0 0,-1 1 0 0 0,0-1 1 0 0,0 1-1 0 0,0 0 0 0 0,0 0 0 0 0,-1 0 1 0 0,1 0-1 0 0,-1 0 0 0 0,1 1 1 0 0,-1 0-1 0 0,0 0 0 0 0,0 0 1 0 0,0 0-1 0 0,0 0 0 0 0,-1 1 1 0 0,1 0-1 0 0,0 0 0 0 0,-1 0 1 0 0,-2 0 73 0 0,0 0-344 0 0,0 1 1 0 0,0-1 0 0 0,0 2-1 0 0,0-1 1 0 0,1 0-1 0 0,-1 1 1 0 0,0 1 0 0 0,0-1-1 0 0,1 1 1 0 0,-1 0-1 0 0,1 1 1 0 0,-1-1 0 0 0,1 1-1 0 0,-3 2 344 0 0,-46 40-9717 0 0,40-26 2257 0 0</inkml:trace>
  <inkml:trace contextRef="#ctx0" brushRef="#br0" timeOffset="293.788">569 347 9234 0 0,'0'0'4324'0'0,"0"0"-2792"0"0,0 0-873 0 0,0 0 25 0 0,0 0 180 0 0,0 0 110 0 0,0 0-61 0 0,0 0-162 0 0,0 0-204 0 0,0 0-170 0 0,0 0-143 0 0,0 0-97 0 0,-14 20-53 0 0,-41 59-55 0 0,41-42-918 0 0,14-37 182 0 0,0 0-323 0 0,0 0-477 0 0,9 0-8972 0 0,-7 0 3748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3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46 0 0 0,'0'0'396'0'0,"0"0"827"0"0,0 0 379 0 0,0 0 79 0 0,0 0-63 0 0,0 0-178 0 0,0 0-193 0 0,0 0-172 0 0,0 0-175 0 0,0 0-129 0 0,0 0-103 0 0,-6-8-78 0 0,-17-21-53 0 0,23 28-499 0 0,-1 1-1 0 0,1-1 0 0 0,0 1 0 0 0,-1-1 1 0 0,1 1-1 0 0,-1-1 0 0 0,1 1 1 0 0,0-1-1 0 0,-1 1 0 0 0,1 0 1 0 0,-1-1-1 0 0,0 1 0 0 0,1 0 1 0 0,-1-1-1 0 0,1 1 0 0 0,-1 0 0 0 0,1 0 1 0 0,-1-1-1 0 0,0 1 0 0 0,1 0 1 0 0,-1 0-1 0 0,0 0 0 0 0,1 0 1 0 0,-1 0-1 0 0,0 0 0 0 0,1 0 0 0 0,-1 0 1 0 0,1 0-1 0 0,-1 0 0 0 0,0 0 1 0 0,1 1-1 0 0,-1-1 0 0 0,1 0 1 0 0,-1 0-1 0 0,0 1 0 0 0,1-1 0 0 0,-1 0 1 0 0,1 1-1 0 0,-1-1 0 0 0,1 0 1 0 0,-1 1-1 0 0,1-1 0 0 0,-1 1 1 0 0,1-1-1 0 0,-1 1 0 0 0,1-1 0 0 0,0 1 1 0 0,-1-1-1 0 0,1 1 0 0 0,0-1 1 0 0,0 1-1 0 0,-1-1 0 0 0,1 1 1 0 0,0 0-1 0 0,0-1 0 0 0,0 1-37 0 0,-3 3 242 0 0,-64 120 1445 0 0,55-93-1537 0 0,1-1 0 0 0,1 1 0 0 0,2 1 0 0 0,2-1 0 0 0,1 1 0 0 0,1 0 0 0 0,1 1-1 0 0,2 0-149 0 0,1-25 10 0 0,0 0 0 0 0,0 0 0 0 0,1-1-1 0 0,0 1 1 0 0,0 0 0 0 0,1-1-1 0 0,0 1 1 0 0,0-1 0 0 0,0 1-1 0 0,1-1 1 0 0,1 0 0 0 0,-1 0 0 0 0,1 0-1 0 0,0-1 1 0 0,0 1 0 0 0,1-1-1 0 0,0 0 1 0 0,0 0 0 0 0,1-1 0 0 0,-1 1-1 0 0,1-1 1 0 0,1-1 0 0 0,-1 1-1 0 0,0-1 1 0 0,8 4-10 0 0,82 12-1009 0 0,-54-23-6220 0 0,-30 0 2171 0 0,-6-1-854 0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1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23 0 0 0,'0'0'880'0'0,"0"0"705"0"0,0 0 154 0 0,0 0-118 0 0,0 0-172 0 0,0 0-144 0 0,0 0-109 0 0,-3-9 654 0 0,4 7 3497 0 0,147-9-3435 0 0,-37 12-1479 0 0,-109 0-425 0 0,0-1-1 0 0,0 1 0 0 0,0-1 0 0 0,1 1 1 0 0,-1 0-1 0 0,0 0 0 0 0,0 0 0 0 0,0 0 1 0 0,-1 0-1 0 0,1 0 0 0 0,0 1 0 0 0,0-1 0 0 0,-1 1 1 0 0,1-1-1 0 0,0 1 0 0 0,-1-1 0 0 0,0 1 1 0 0,1 0-1 0 0,-1 0 0 0 0,0 0 0 0 0,0 0 1 0 0,0 0-1 0 0,0 0 0 0 0,0 0 0 0 0,-1 0 0 0 0,1 0 1 0 0,0 0-1 0 0,-1 1 0 0 0,0-1 0 0 0,0 0 1 0 0,1 0-1 0 0,-1 0 0 0 0,0 1 0 0 0,-1-1 1 0 0,1 0-1 0 0,0 0 0 0 0,-1 1 0 0 0,0-1-7 0 0,-34 79 503 0 0,-174 152 571 0 0,206-230-1052 0 0,0 0 1 0 0,0 0-1 0 0,0 0 1 0 0,0 1-1 0 0,1-1 1 0 0,-1 1 0 0 0,1 0-1 0 0,0 0 1 0 0,0-1-1 0 0,1 1 1 0 0,-1 1 0 0 0,1-1-1 0 0,0 0 1 0 0,0 0-1 0 0,0 0 1 0 0,0 1 0 0 0,1-1-1 0 0,0 0 1 0 0,0 1-1 0 0,0-1 1 0 0,0 0 0 0 0,1 1-1 0 0,0-1 1 0 0,0 0-1 0 0,0 0 1 0 0,0 1 0 0 0,0-1-1 0 0,1 0 1 0 0,0 0-1 0 0,0-1 1 0 0,0 1 0 0 0,0 0-1 0 0,1-1 1 0 0,2 4-23 0 0,16 11 151 0 0,27 4 206 0 0,58-33-885 0 0,-79 5-235 0 0,25-6-2422 0 0,-18 1-4484 0 0,-22 7 2709 0 0,-3 3-380 0 0</inkml:trace>
  <inkml:trace contextRef="#ctx0" brushRef="#br0" timeOffset="1219.969">844 71 1168 0 0,'0'0'2046'0'0,"0"0"-972"0"0,0 0-525 0 0,0 0-188 0 0,0 0 98 0 0,0 0 255 0 0,0 0 222 0 0,0 0 72 0 0,0 0-45 0 0,0 0-152 0 0,0 0-180 0 0,0 0-130 0 0,0 0-117 0 0,-18 32-77 0 0,-59 99-32 0 0,27-62 185 0 0,-136 107-663 0 0,151-156-2386 0 0,11-14-6854 0 0,18-6 9031 0 0</inkml:trace>
  <inkml:trace contextRef="#ctx0" brushRef="#br0" timeOffset="1506.1">478 266 0 0 0,'0'0'208'0'0,"0"0"746"0"0,0 0 225 0 0,0 0 17 0 0,0 0-33 0 0,0 0-34 0 0,0 0-33 0 0,9 13-53 0 0,28 40-20 0 0,-32-47-625 0 0,1 0-1 0 0,-1-1 1 0 0,1 1-1 0 0,0-1 0 0 0,0 0 1 0 0,1-1-1 0 0,-1 0 1 0 0,1 0-1 0 0,0 0 0 0 0,0-1 1 0 0,0 0-1 0 0,1 0 1 0 0,-1 0-1 0 0,1-1 1 0 0,6 1-398 0 0,5 2 489 0 0,92 31 945 0 0,-81-3-3319 0 0,-60-25-6174 0 0,11-8 1383 0 0,15 0 6420 0 0</inkml:trace>
  <inkml:trace contextRef="#ctx0" brushRef="#br0" timeOffset="1837.415">609 27 0 0 0,'0'0'1116'0'0,"0"0"449"0"0,0 0 280 0 0,0 0-28 0 0,0 0-178 0 0,0 0-179 0 0,0 0-176 0 0,0 0-131 0 0,0 0-119 0 0,0 0-104 0 0,5 25-102 0 0,16 79-113 0 0,-11-47-70 0 0,-3 0 1 0 0,-2 1-1 0 0,-2-1 1 0 0,-5 40-646 0 0,0-8 37 0 0,6-50-623 0 0,9-19-5441 0 0,-9-19-1055 0 0,-1 2 2772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9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1136 0 0,'0'0'955'0'0,"0"0"-380"0"0,0 0 92 0 0,0 0 461 0 0,0 0 379 0 0,0 0 112 0 0,0 0-79 0 0,0 0-185 0 0,0 0-199 0 0,0 0-215 0 0,-2 33-230 0 0,-5 107-205 0 0,-7 66 498 0 0,-8-122-1744 0 0,19-77 121 0 0,-3 3-1925 0 0,-2-8-4220 0 0,8-2 3965 0 0,0 0 1465 0 0</inkml:trace>
  <inkml:trace contextRef="#ctx0" brushRef="#br0" timeOffset="337.043">291 166 0 0 0,'0'0'850'0'0,"0"0"406"0"0,0 0 323 0 0,0 0 205 0 0,0 0 66 0 0,0 0-92 0 0,-31 14-171 0 0,-100 44-207 0 0,41-8 2814 0 0,89-47-4134 0 0,0-1 0 0 0,0 1 1 0 0,-1-1-1 0 0,2 1 0 0 0,-1-1 0 0 0,0 1 0 0 0,0 0 1 0 0,1-1-1 0 0,0 1 0 0 0,-1 0 0 0 0,1-1 0 0 0,0 1 0 0 0,1 0 1 0 0,-1 0-1 0 0,0-1 0 0 0,1 1 0 0 0,-1 0 0 0 0,1-1 0 0 0,0 1 1 0 0,0-1-1 0 0,0 1 0 0 0,0-1 0 0 0,0 1 0 0 0,1-1 0 0 0,-1 1 1 0 0,1-1-1 0 0,-1 0 0 0 0,1 0 0 0 0,0 0 0 0 0,0 0 1 0 0,0 0-1 0 0,0-1 0 0 0,1 2-60 0 0,53 70 793 0 0,-55-71-829 0 0,0 0-1 0 0,1 0 1 0 0,-1-1-1 0 0,1 1 1 0 0,-1-1 0 0 0,1 0-1 0 0,0 1 1 0 0,-1-1-1 0 0,1 0 1 0 0,0 0-1 0 0,0 0 1 0 0,0 0-1 0 0,0 0 1 0 0,0 0-1 0 0,0-1 1 0 0,0 1-1 0 0,0-1 1 0 0,0 1-1 0 0,0-1 1 0 0,1 0-1 0 0,-1 0 1 0 0,0 0-1 0 0,0 0 1 0 0,0 0-1 0 0,0 0 1 0 0,0-1-1 0 0,0 1 1 0 0,1-1-1 0 0,-1 1 1 0 0,0-1 0 0 0,0 0 36 0 0,69-37-7533 0 0,-45 22 2808 0 0,10-2-560 0 0,-24 10 4941 0 0</inkml:trace>
  <inkml:trace contextRef="#ctx0" brushRef="#br0" timeOffset="869.96">465 317 0 0 0,'0'0'976'0'0,"0"0"829"0"0,0 0 28 0 0,0 0-231 0 0,0 0-170 0 0,0 0-141 0 0,0 0-88 0 0,0 0-56 0 0,0 0-117 0 0,0 0-94 0 0,0 0-113 0 0,0 0-123 0 0,-4 0-103 0 0,0 0-458 0 0,0 0-1 0 0,0 0 1 0 0,0 0 0 0 0,1 0-1 0 0,-1 1 1 0 0,0 0-1 0 0,0 0 1 0 0,1 0-1 0 0,-1 0 1 0 0,1 0-1 0 0,-1 1 1 0 0,1-1 0 0 0,-1 1-1 0 0,1 0 1 0 0,0 0-1 0 0,0 0 1 0 0,0 1-1 0 0,0-1 1 0 0,0 1 0 0 0,-1 2-139 0 0,2-4 3 0 0,0 1 0 0 0,0 0 1 0 0,0 0-1 0 0,1 1 0 0 0,-1-1 1 0 0,0 0-1 0 0,1 1 1 0 0,0-1-1 0 0,0 0 0 0 0,0 1 1 0 0,0 0-1 0 0,0-1 0 0 0,0 1 1 0 0,0-1-1 0 0,1 1 1 0 0,-1 0-1 0 0,1 0 0 0 0,0-1 1 0 0,0 1-1 0 0,0 0 0 0 0,0 0 1 0 0,1-1-1 0 0,-1 1 0 0 0,1 0 1 0 0,-1-1-1 0 0,1 1 1 0 0,0 0-1 0 0,0-1 0 0 0,0 1 1 0 0,1-1-1 0 0,-1 0 0 0 0,0 1 1 0 0,1-1-1 0 0,0 0 1 0 0,-1 0-1 0 0,1 0 0 0 0,0 0 1 0 0,0 0-1 0 0,0 0 0 0 0,0 0 1 0 0,1-1-1 0 0,-1 1 1 0 0,0-1-1 0 0,1 0 0 0 0,-1 1 1 0 0,1-1-1 0 0,-1 0 0 0 0,1 0 1 0 0,-1-1-1 0 0,1 1 1 0 0,0-1-4 0 0,13 2 256 0 0,-1-2 0 0 0,1 0 0 0 0,-1-1 0 0 0,1-1 0 0 0,-1 0 1 0 0,0-1-1 0 0,0-1 0 0 0,0 0 0 0 0,0-1 0 0 0,-1-1 1 0 0,1 0-257 0 0,41 1 408 0 0,-54 7-409 0 0,0 0 1 0 0,0-1 0 0 0,0 1-1 0 0,0 0 1 0 0,0 0 0 0 0,0 0-1 0 0,-1 0 1 0 0,1 1 0 0 0,0-1 0 0 0,-1 0-1 0 0,0 1 1 0 0,0-1 0 0 0,0 1-1 0 0,0-1 1 0 0,0 1 0 0 0,0 0-1 0 0,-1-1 1 0 0,1 1 0 0 0,-1 0 0 0 0,1 0-1 0 0,-1-1 1 0 0,0 3 0 0 0,3 12 4 0 0,-1 1-1 0 0,0-1 1 0 0,-1 0 0 0 0,-1 1-1 0 0,-1-1 1 0 0,0 1 0 0 0,-1-1-1 0 0,-1 0 1 0 0,-1 0 0 0 0,0 0 0 0 0,-1 0-1 0 0,-1 0 1 0 0,-4 5-4 0 0,7-16 8 0 0,-1 0-1 0 0,1 0 1 0 0,-2 0-1 0 0,1 0 1 0 0,0-1-1 0 0,-1 0 1 0 0,0 0 0 0 0,0 0-1 0 0,-1-1 1 0 0,1 0-1 0 0,-1 0 1 0 0,0 0-1 0 0,0-1 1 0 0,-1 1 0 0 0,1-1-1 0 0,0-1 1 0 0,-1 1-1 0 0,0-1 1 0 0,0-1-1 0 0,1 1 1 0 0,-1-1 0 0 0,0 0-1 0 0,0-1 1 0 0,0 1-1 0 0,-1-1-7 0 0,6-2 13 0 0,0 1 0 0 0,1-1 1 0 0,-1 0-1 0 0,0 0 0 0 0,0 1 0 0 0,1-1 0 0 0,-1 0 0 0 0,1 0 0 0 0,-1 0 0 0 0,1-1 0 0 0,0 1 0 0 0,0 0 0 0 0,0 0 0 0 0,0-1 0 0 0,0 1 0 0 0,1-1 1 0 0,-1 1-1 0 0,1-1 0 0 0,-1 1 0 0 0,1-1 0 0 0,0 1 0 0 0,0-1 0 0 0,0 1 0 0 0,0-1 0 0 0,1 1 0 0 0,-1 0 0 0 0,1-1 0 0 0,0 0-13 0 0,-1-3-3 0 0,2-10-182 0 0,1 0-1 0 0,0 0 0 0 0,2 0 1 0 0,0 0-1 0 0,0 1 1 0 0,2 0-1 0 0,0 0 1 0 0,0 1-1 0 0,2 0 1 0 0,-1 0-1 0 0,2 0 1 0 0,0 1-1 0 0,0 1 1 0 0,2 0-1 0 0,-1 0 1 0 0,1 1-1 0 0,3-1 186 0 0,-3 2-2437 0 0,2-2-5938 0 0,-8 8 203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1896 0 0,'0'0'1527'0'0,"0"0"-550"0"0,0 0-87 0 0,0 0 315 0 0,0 0 432 0 0,0 0 201 0 0,0 0-93 0 0,0 0-202 0 0,0 0-270 0 0,0 0-243 0 0,0 0-205 0 0,0 0-153 0 0,34 3-112 0 0,106 7-103 0 0,-8-16 329 0 0,50-19-2419 0 0,-116 14-5881 0 0,-46 7-2200 0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6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86 302 0 0 0,'0'0'329'0'0,"0"0"664"0"0,0 0 235 0 0,0 0 28 0 0,0 0-69 0 0,0 0-163 0 0,0 0-153 0 0,0 0-141 0 0,-10 12-93 0 0,-34 39-29 0 0,40-46-405 0 0,1 0-1 0 0,-1 0 1 0 0,1 0 0 0 0,1 0-1 0 0,-1 0 1 0 0,1 1-1 0 0,0-1 1 0 0,0 1-1 0 0,0-1 1 0 0,1 1 0 0 0,0 0-1 0 0,0 0 1 0 0,0 0-1 0 0,1-1 1 0 0,0 1-1 0 0,0 0 1 0 0,0 0 0 0 0,2 4-203 0 0,-1 13 466 0 0,-1-16-332 0 0,1 0 0 0 0,0 0 0 0 0,0 0 0 0 0,0 0 0 0 0,1 0 0 0 0,1 0 0 0 0,-1-1 0 0 0,1 1 0 0 0,0-1 0 0 0,0 1 0 0 0,1-1 0 0 0,0 0 0 0 0,0-1 0 0 0,0 1 0 0 0,1-1 0 0 0,-1 1 0 0 0,2-1-134 0 0,-4-4 135 0 0,0 1 0 0 0,1-1 0 0 0,-1 0 0 0 0,1 0 1 0 0,-1 0-1 0 0,1 0 0 0 0,-1 0 0 0 0,1 0 0 0 0,0-1 0 0 0,-1 1 0 0 0,1-1 0 0 0,0 0 0 0 0,0 0 1 0 0,-1 0-1 0 0,1 0 0 0 0,0 0 0 0 0,0-1 0 0 0,-1 1 0 0 0,1-1 0 0 0,0 0 0 0 0,-1 0 0 0 0,1 0 1 0 0,-1 0-1 0 0,1 0 0 0 0,-1 0 0 0 0,1-1 0 0 0,-1 1 0 0 0,0-1 0 0 0,0 0 0 0 0,0 1 1 0 0,0-1-1 0 0,1-1-135 0 0,59-70 1067 0 0,-60 70-1037 0 0,4-6-2 0 0,0-1 1 0 0,0-1-1 0 0,-1 1 0 0 0,0-1 1 0 0,-1 0-1 0 0,0 0 0 0 0,-1 0 0 0 0,0-1 1 0 0,-1 1-1 0 0,0-1 0 0 0,-1 0 1 0 0,0 1-1 0 0,-1-1 0 0 0,0-9-28 0 0,-1 17-102 0 0,0 0 0 0 0,0 0 0 0 0,0 0-1 0 0,-1 0 1 0 0,1-1 0 0 0,-1 2 0 0 0,0-1-1 0 0,0 0 1 0 0,0 0 0 0 0,-1 1 0 0 0,1-1 0 0 0,-1 1-1 0 0,0 0 1 0 0,0-1 0 0 0,0 2 0 0 0,-1-1 0 0 0,1 0-1 0 0,-4-2 103 0 0,4 3-270 0 0,0 0-1 0 0,0 1 1 0 0,0-1 0 0 0,0 1-1 0 0,0 0 1 0 0,-1-1-1 0 0,1 1 1 0 0,0 1-1 0 0,-1-1 1 0 0,1 0-1 0 0,-1 1 1 0 0,1 0-1 0 0,-1 0 1 0 0,1 0-1 0 0,-1 0 1 0 0,1 0 0 0 0,-1 1-1 0 0,1 0 1 0 0,0-1-1 0 0,-1 1 1 0 0,1 0-1 0 0,0 1 1 0 0,-2 0 270 0 0,-32 22-7683 0 0,25-13 2355 0 0</inkml:trace>
  <inkml:trace contextRef="#ctx0" brushRef="#br0" timeOffset="296.875">433 471 10578 0 0,'0'0'1473'0'0,"0"0"-553"0"0,0 0-272 0 0,0 0 44 0 0,0 0 94 0 0,0 0-13 0 0,0 0-115 0 0,0 0-162 0 0,0 0-156 0 0,0 0-108 0 0,0 0-96 0 0,0 0-84 0 0,-4 12-39 0 0,-12 36-33 0 0,11-22-2348 0 0,13-23-9820 0 0,-4-3 8967 0 0</inkml:trace>
  <inkml:trace contextRef="#ctx0" brushRef="#br0" timeOffset="613.424">609 210 2649 0 0,'0'0'921'0'0,"0"0"-75"0"0,0 0 62 0 0,0 0 133 0 0,0 0 69 0 0,0 0-21 0 0,0 0-52 0 0,0 0-137 0 0,0 0-169 0 0,0 0-170 0 0,0 0-175 0 0,0 0-108 0 0,0 0-62 0 0,-10 24-41 0 0,-30 77 13 0 0,38-100-158 0 0,1 1-1 0 0,0-1 1 0 0,0 1 0 0 0,0 0-1 0 0,0-1 1 0 0,0 1 0 0 0,0 0-1 0 0,0 0 1 0 0,0 0 0 0 0,1 0-1 0 0,-1 0 1 0 0,1 0 0 0 0,0 0-1 0 0,-1 0 1 0 0,1 0 0 0 0,0 0-1 0 0,0 0 1 0 0,0 0 0 0 0,0 0-1 0 0,1 0 1 0 0,-1 0 0 0 0,1 0-1 0 0,-1 0 1 0 0,1 0 0 0 0,-1 0-1 0 0,1 0 1 0 0,0 0 0 0 0,0 0-30 0 0,5 6 195 0 0,-1-3-65 0 0,1 0 0 0 0,1 0 0 0 0,-1 0 0 0 0,1-1 1 0 0,-1 0-1 0 0,1 0 0 0 0,0 0 0 0 0,1-1 0 0 0,-1 0 1 0 0,1-1-1 0 0,-1 0 0 0 0,1 0 0 0 0,0 0 1 0 0,-1-1-1 0 0,1 0 0 0 0,0-1 0 0 0,0 0 0 0 0,0 0 1 0 0,5-1-131 0 0,10-1-265 0 0,-12 1-2885 0 0,-1 1-5986 0 0,-8 0 5151 0 0</inkml:trace>
  <inkml:trace contextRef="#ctx0" brushRef="#br0" timeOffset="886.961">817 291 880 0 0,'0'0'2911'0'0,"0"0"-1337"0"0,0 0-363 0 0,0 0 204 0 0,0 0 191 0 0,0 0-9 0 0,0 0-142 0 0,0 0-232 0 0,0 0-245 0 0,0 0-195 0 0,0 0-134 0 0,0 0-133 0 0,-10 22-90 0 0,-47 111 188 0 0,47-96-899 0 0,2 0-1 0 0,1 1 0 0 0,2 0 0 0 0,2 0 0 0 0,1 1 0 0 0,3 16 286 0 0,2-42-3630 0 0,5-3-5342 0 0,-6-10 5451 0 0</inkml:trace>
  <inkml:trace contextRef="#ctx0" brushRef="#br0" timeOffset="1747.258">1058 125 176 0 0,'0'0'1947'0'0,"0"0"-312"0"0,0 0-76 0 0,0 0 49 0 0,0 0 1 0 0,0 0-153 0 0,0 0-254 0 0,0 0-305 0 0,0 0-313 0 0,0 0-208 0 0,0 0-101 0 0,0 0 1 0 0,0 0 68 0 0,1 7 78 0 0,13 49 1027 0 0,39 99 1017 0 0,-48-38-2024 0 0,-8-109-465 0 0,0 1 1 0 0,0-2-1 0 0,-1 1 1 0 0,-1 0-1 0 0,1-1 1 0 0,-1 0-1 0 0,0 0 1 0 0,-1 0-1 0 0,1-1 1 0 0,-1 1-1 0 0,-1-1 1 0 0,1-1-1 0 0,-1 1 1 0 0,-6 2 22 0 0,-44 30-1589 0 0,36-30-2173 0 0,0-5-4687 0 0,17-3 3841 0 0</inkml:trace>
  <inkml:trace contextRef="#ctx0" brushRef="#br0" timeOffset="2168.956">1180 125 5473 0 0,'0'0'1782'0'0,"0"0"6"0"0,0 0 62 0 0,0 0-54 0 0,0 0-261 0 0,0 0-333 0 0,0 0-295 0 0,0 0-231 0 0,0 0-164 0 0,0 0-105 0 0,0 0-39 0 0,0 0-21 0 0,0 0-14 0 0,10-1-28 0 0,81-5 498 0 0,-89 8-800 0 0,0 0 0 0 0,-1 0-1 0 0,1 1 1 0 0,-1-1-1 0 0,0 1 1 0 0,0-1 0 0 0,0 1-1 0 0,0-1 1 0 0,0 1-1 0 0,0 0 1 0 0,-1-1 0 0 0,1 1-1 0 0,-1 0 1 0 0,0-1-1 0 0,0 1 1 0 0,0 0 0 0 0,0 0-1 0 0,0-1 1 0 0,0 1-1 0 0,-1 0 1 0 0,0 2-3 0 0,-36 102 907 0 0,38-104-880 0 0,-1-1 0 0 0,1 1-1 0 0,0-1 1 0 0,0 0 0 0 0,0 1 0 0 0,0-1 0 0 0,1 0 0 0 0,-1 0-1 0 0,0 0 1 0 0,1 0 0 0 0,0 0 0 0 0,-1 0 0 0 0,1 0 0 0 0,0 0-1 0 0,0-1 1 0 0,0 1 0 0 0,0-1 0 0 0,0 1 0 0 0,0-1 0 0 0,1 0-1 0 0,-1 0 1 0 0,0 0 0 0 0,1 0 0 0 0,-1 0 0 0 0,1-1 0 0 0,-1 1-1 0 0,1-1 1 0 0,-1 1 0 0 0,1-1 0 0 0,-1 0 0 0 0,1 0 0 0 0,-1 0 0 0 0,1 0-1 0 0,0-1-26 0 0,18 2-3544 0 0,-2-1-4037 0 0,-14 0 4223 0 0,1 0-4117 0 0</inkml:trace>
  <inkml:trace contextRef="#ctx0" brushRef="#br0" timeOffset="3086.484">1333 33 0 0 0,'0'0'441'0'0,"0"0"533"0"0,0 0 322 0 0,0 0 98 0 0,0 0-28 0 0,0 0-61 0 0,0 0-53 0 0,0 0-39 0 0,0 0-52 0 0,0 0-54 0 0,0 0-68 0 0,0 0-43 0 0,18-3-33 0 0,116-23 1838 0 0,-132 26-2750 0 0,0-1 0 0 0,0 0 0 0 0,0 1 0 0 0,0 0 1 0 0,0-1-1 0 0,0 1 0 0 0,0 0 0 0 0,0 0 0 0 0,0 0 0 0 0,0 0 0 0 0,0 0 1 0 0,0 1-1 0 0,0-1 0 0 0,-1 1 0 0 0,1-1 0 0 0,0 1 0 0 0,0-1 1 0 0,0 1-1 0 0,0 0 0 0 0,-1 0 0 0 0,1 0 0 0 0,0 0 0 0 0,-1 0 1 0 0,1 1-1 0 0,-1-1 0 0 0,1 0 0 0 0,-1 1 0 0 0,1-1 0 0 0,-1 1 1 0 0,0 0-1 0 0,0-1 0 0 0,0 1 0 0 0,0 0 0 0 0,0-1 0 0 0,0 1 1 0 0,-1 0-1 0 0,1 0 0 0 0,0 0 0 0 0,-1 0 0 0 0,0 0 0 0 0,1 0 1 0 0,-1 0-1 0 0,0 0 0 0 0,0 2-51 0 0,29 337 1706 0 0,-28-271-1540 0 0,-4-1 1 0 0,-2 0 0 0 0,-3 0-1 0 0,-15 55-166 0 0,23-125 35 0 0,-1 1 0 0 0,1-1 0 0 0,0 0 0 0 0,-1 1 0 0 0,1-1 1 0 0,0 1-1 0 0,-1-1 0 0 0,1 0 0 0 0,-1 1 0 0 0,1-1 0 0 0,-1 1 0 0 0,1-1 0 0 0,-1 1 0 0 0,0-1 0 0 0,1 1 0 0 0,-1 0 0 0 0,1-1 0 0 0,-1 1 0 0 0,0 0 0 0 0,1-1 0 0 0,-1 1 0 0 0,0 0 0 0 0,1 0 0 0 0,-1 0 0 0 0,0 0 0 0 0,0 0 0 0 0,1 0 0 0 0,-1 0 0 0 0,0 0 0 0 0,0 0 0 0 0,1 0 0 0 0,-1 0 0 0 0,0 0 0 0 0,1 0 0 0 0,-1 0 0 0 0,0 1 0 0 0,1-1 0 0 0,-1 0 0 0 0,0 0 0 0 0,1 1 1 0 0,-1-1-1 0 0,0 1 0 0 0,1-1 0 0 0,-1 0 0 0 0,1 1 0 0 0,-1-1 0 0 0,1 1 0 0 0,-1 0 0 0 0,1-1 0 0 0,-1 1 0 0 0,1-1 0 0 0,0 1 0 0 0,-1 0 0 0 0,1-1 0 0 0,0 1 0 0 0,-1 0 0 0 0,1-1 0 0 0,0 1 0 0 0,0 0 0 0 0,0-1 0 0 0,-1 1 0 0 0,1 0 0 0 0,0 0 0 0 0,0-1 0 0 0,0 1 0 0 0,0 0 0 0 0,1 0 0 0 0,-1 0-35 0 0,-1-1-24 0 0,-6-7 19 0 0,-1 0-1 0 0,0 1 0 0 0,0 0 0 0 0,-1 1 1 0 0,0 0-1 0 0,0 0 0 0 0,0 1 1 0 0,-1 0-1 0 0,1 1 0 0 0,-1 0 1 0 0,0 0-1 0 0,0 1 0 0 0,0 1 1 0 0,0-1-1 0 0,-2 1 6 0 0,-90 16-823 0 0,36 14-1127 0 0,46-17-1930 0 0,1 2-4557 0 0,15-10-677 0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2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4 612 0 0 0,'0'0'795'0'0,"0"0"641"0"0,0 0 250 0 0,0 0 41 0 0,0 0-3 0 0,0 0-85 0 0,0 0-124 0 0,0 0-188 0 0,0 0-228 0 0,0 0-187 0 0,-3-19 3117 0 0,41-55-1306 0 0,-13 36-2486 0 0,2 2-1 0 0,1 0 1 0 0,1 2-1 0 0,16-13-236 0 0,-45 46-9 0 0,0 1 0 0 0,1-1 0 0 0,-1 0 0 0 0,0 0 0 0 0,1 0 0 0 0,-1 0 0 0 0,1 0 1 0 0,-1 0-1 0 0,1 0 0 0 0,-1 1 0 0 0,1-1 0 0 0,0 0 0 0 0,0 0 0 0 0,-1 1 0 0 0,1-1 0 0 0,0 1 0 0 0,0-1 0 0 0,0 0 0 0 0,-1 1 0 0 0,1 0 0 0 0,0-1 1 0 0,0 1-1 0 0,0-1 0 0 0,0 1 0 0 0,0 0 0 0 0,0 0 0 0 0,0 0 0 0 0,0-1 0 0 0,0 1 0 0 0,0 0 0 0 0,0 0 0 0 0,0 0 0 0 0,0 0 0 0 0,0 1 0 0 0,0-1 1 0 0,0 0-1 0 0,0 0 0 0 0,0 1 0 0 0,0-1 0 0 0,0 0 0 0 0,0 1 0 0 0,-1-1 0 0 0,1 1 0 0 0,0-1 0 0 0,0 1 0 0 0,0 0 0 0 0,0-1 0 0 0,-1 1 0 0 0,1 0 10 0 0,2 124 144 0 0,-3-124-136 0 0,0 0 1 0 0,0 0-1 0 0,0 1 1 0 0,1-1-1 0 0,-1 0 1 0 0,0 0-1 0 0,1 0 0 0 0,-1 1 1 0 0,1-1-1 0 0,-1 0 1 0 0,1 0-1 0 0,0 0 1 0 0,-1 0-1 0 0,1 0 0 0 0,0 0 1 0 0,0 0-1 0 0,0 0 1 0 0,0 0-1 0 0,-1 0 1 0 0,1-1-1 0 0,0 1 0 0 0,1 0 1 0 0,-1-1-1 0 0,0 1 1 0 0,0-1-1 0 0,0 1 1 0 0,0-1-1 0 0,0 1 1 0 0,1-1-1 0 0,-1 0 0 0 0,0 1 1 0 0,0-1-1 0 0,1 0 1 0 0,-1 0-1 0 0,0 0 1 0 0,0 0-1 0 0,1 0 0 0 0,-1 0 1 0 0,0-1-1 0 0,0 1 1 0 0,1 0-1 0 0,-1-1 1 0 0,0 1-1 0 0,0 0 1 0 0,0-1-1 0 0,0 0 0 0 0,1 1-9 0 0,59-32 406 0 0,-56 29-447 0 0,155-89-174 0 0,-158 93 206 0 0,0-1-1 0 0,-1 1 0 0 0,1 0 0 0 0,-1 0 0 0 0,1-1 1 0 0,0 1-1 0 0,-1 0 0 0 0,0 0 0 0 0,1 1 0 0 0,-1-1 1 0 0,0 0-1 0 0,1 0 0 0 0,-1 1 0 0 0,0-1 0 0 0,0 1 1 0 0,0-1-1 0 0,0 1 0 0 0,0-1 0 0 0,-1 1 0 0 0,1 0 1 0 0,0-1-1 0 0,-1 1 0 0 0,1 0 0 0 0,-1 0 0 0 0,1-1 1 0 0,-1 1-1 0 0,0 0 0 0 0,0 0 0 0 0,0 0 0 0 0,0-1 1 0 0,0 1-1 0 0,0 0 0 0 0,-1 0 0 0 0,1-1 0 0 0,-1 1 1 0 0,1 1 9 0 0,0 2 16 0 0,29 72 10 0 0,-26-74 591 0 0,0 0-5161 0 0,4-2-7055 0 0,-7-1 5576 0 0</inkml:trace>
  <inkml:trace contextRef="#ctx0" brushRef="#br0" timeOffset="423.033">728 1 2753 0 0,'0'0'2808'0'0,"0"0"-803"0"0,0 0-357 0 0,0 0-104 0 0,0 0 3 0 0,0 0-129 0 0,0 0-219 0 0,0 0-207 0 0,0 0-200 0 0,0 0-198 0 0,0 0-174 0 0,0 0-88 0 0,24 0 1264 0 0,122 15 413 0 0,-144-13-2000 0 0,0 1 0 0 0,0-1 0 0 0,-1 0 0 0 0,1 1 1 0 0,-1-1-1 0 0,0 1 0 0 0,0 0 0 0 0,0 0 0 0 0,0-1 1 0 0,0 1-1 0 0,0 0 0 0 0,-1 0 0 0 0,1 0 0 0 0,-1 0 1 0 0,0-1-1 0 0,0 1 0 0 0,0 0 0 0 0,0 0 0 0 0,-1 0 0 0 0,1 0 1 0 0,-1 0-1 0 0,1-1 0 0 0,-1 1 0 0 0,0 0 0 0 0,0 0 1 0 0,-1-1-1 0 0,1 1 0 0 0,-2 1-9 0 0,-25 42 261 0 0,24-42-234 0 0,1 0 0 0 0,-1 1 0 0 0,1 0 0 0 0,0-1 0 0 0,1 1-1 0 0,-1 0 1 0 0,1 1 0 0 0,0-1 0 0 0,0 0 0 0 0,0 1 0 0 0,1-1 0 0 0,0 1 0 0 0,0-1 0 0 0,0 4-28 0 0,1-7 9 0 0,0 1-1 0 0,0-1 1 0 0,1 0-1 0 0,-1 0 1 0 0,1 0-1 0 0,-1 1 1 0 0,1-1-1 0 0,0 0 0 0 0,0 0 1 0 0,0 0-1 0 0,0 0 1 0 0,0 0-1 0 0,1 0 1 0 0,-1-1-1 0 0,0 1 0 0 0,1 0 1 0 0,-1-1-1 0 0,1 1 1 0 0,0-1-1 0 0,0 1 1 0 0,-1-1-1 0 0,1 0 1 0 0,0 0-1 0 0,0 1 0 0 0,0-1 1 0 0,0-1-1 0 0,0 1 1 0 0,0 0-1 0 0,1-1 1 0 0,-1 1-1 0 0,0-1 0 0 0,0 1 1 0 0,1-1-8 0 0,74 10-170 0 0,-43-11-2688 0 0,-4 1-4264 0 0,-22 0-3557 0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0 0 0,'0'0'345'0'0,"0"0"877"0"0,0 0 385 0 0,0 0 108 0 0,0 0-71 0 0,0 0-159 0 0,0 0-201 0 0,0 0-246 0 0,0 0-233 0 0,26-3 3427 0 0,187-14 1205 0 0,-134 9-4986 0 0,48 3-641 0 0,-135 21-10624 0 0,5-13 9175 0 0,-7 3-5805 0 0,3-5 6266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64 0 0,'0'0'2106'0'0,"0"0"-546"0"0,0 0 28 0 0,0 0 336 0 0,0 0 172 0 0,0 0-113 0 0,0 0-267 0 0,0 0-266 0 0,0 0-226 0 0,0 0-206 0 0,0 0-169 0 0,0 0-147 0 0,0 0-115 0 0,27-2-73 0 0,127-10 288 0 0,18 1-454 0 0,-98 10-10341 0 0,-64 1-529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0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75 672 0 0,'0'0'1479'0'0,"0"0"-340"0"0,0 0-109 0 0,0 0 141 0 0,0 0 186 0 0,0 0 122 0 0,0 0-16 0 0,0 0-147 0 0,0 0-202 0 0,0 0-258 0 0,0 0-233 0 0,-13-1-187 0 0,-39-3-116 0 0,15 17 437 0 0,30-6-400 0 0,-8 10-158 0 0,2-1 0 0 0,0 2 1 0 0,1 0-1 0 0,0 0 1 0 0,2 1-1 0 0,0 0 0 0 0,1 1 1 0 0,1 0-1 0 0,1 0 0 0 0,1 1 1 0 0,1 0-1 0 0,0 0 1 0 0,2 0-1 0 0,1 1 0 0 0,0-1 1 0 0,1 1-1 0 0,2 0 0 0 0,0 4-199 0 0,-1-20 48 0 0,1-1-1 0 0,-1 1 0 0 0,1 0 0 0 0,0-1 0 0 0,0 1 0 0 0,0-1 1 0 0,1 0-1 0 0,0 1 0 0 0,0-1 0 0 0,0 0 0 0 0,1 0 0 0 0,0 0 1 0 0,0 0-1 0 0,0-1 0 0 0,0 1 0 0 0,1-1 0 0 0,-1 0 1 0 0,1 0-1 0 0,1 0 0 0 0,-1 0 0 0 0,0-1 0 0 0,1 0 0 0 0,0 0 1 0 0,-1 0-1 0 0,1 0 0 0 0,0-1 0 0 0,1 1 0 0 0,-1-1 0 0 0,0-1 1 0 0,1 1-1 0 0,-1-1 0 0 0,1 0 0 0 0,-1 0 0 0 0,1-1 0 0 0,2 1-47 0 0,8-2 167 0 0,1 1 0 0 0,-1-2 0 0 0,0 0-1 0 0,1-1 1 0 0,-1-1 0 0 0,0-1-1 0 0,-1 0 1 0 0,1 0 0 0 0,-1-2-1 0 0,0 0 1 0 0,-1-1 0 0 0,0 0 0 0 0,11-9-167 0 0,6-6 239 0 0,0-1 0 0 0,-1-2 0 0 0,-1-1 0 0 0,-2-1 0 0 0,6-9-239 0 0,-24 27 22 0 0,0 0 0 0 0,0 0 0 0 0,-1-1 0 0 0,0 0 0 0 0,-1-1 0 0 0,-1 0 0 0 0,1 0 0 0 0,-2 0 0 0 0,0-1 0 0 0,0 0 0 0 0,-1 0 0 0 0,-1 0 0 0 0,0 0 0 0 0,-1-1 0 0 0,0 1 0 0 0,-1-1 0 0 0,-1 1 0 0 0,0-1 0 0 0,-1 1 0 0 0,-1-9-22 0 0,-1 16-105 0 0,1 0 1 0 0,-1 1 0 0 0,0-1 0 0 0,0 1 0 0 0,0 0 0 0 0,-1 0 0 0 0,0 0 0 0 0,0 1-1 0 0,0-1 1 0 0,-1 1 0 0 0,1 0 0 0 0,-1 0 0 0 0,0 0 0 0 0,0 1 0 0 0,0 0-1 0 0,-1 0 1 0 0,1 0 0 0 0,-1 0 0 0 0,0 1 0 0 0,1 0 0 0 0,-1 0 0 0 0,0 1 0 0 0,0 0-1 0 0,-1 0 105 0 0,-3-1-281 0 0,-1 0 0 0 0,0 1-1 0 0,0 0 1 0 0,0 1-1 0 0,1 0 1 0 0,-1 1 0 0 0,0 0-1 0 0,0 1 1 0 0,1 0-1 0 0,-1 1 1 0 0,1 0 0 0 0,0 1-1 0 0,-4 1 282 0 0,-71 55-4560 0 0,36-13-3321 0 0,33-30 1869 0 0</inkml:trace>
  <inkml:trace contextRef="#ctx0" brushRef="#br0" timeOffset="392.3">759 440 7882 0 0,'0'0'3322'0'0,"0"0"-1258"0"0,0 0-485 0 0,0 0-41 0 0,0 0-86 0 0,0 0-242 0 0,0 0-261 0 0,0 0-202 0 0,0 0-171 0 0,0 0-128 0 0,0 0-93 0 0,0 0-98 0 0,0 0-58 0 0,-4 5-31 0 0,-33 63 186 0 0,37-68-397 0 0,11 3-7360 0 0,2-9-1790 0 0,-9 2 2732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4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1648 0 0,'0'0'2150'0'0,"0"0"-756"0"0,0 0-199 0 0,0 0 116 0 0,0 0 116 0 0,0 0-20 0 0,0 0-114 0 0,0 0-106 0 0,0 0-79 0 0,0 0-45 0 0,0 0-105 0 0,0 0-126 0 0,2 19-93 0 0,12 138 1107 0 0,-8 174-262 0 0,-14-294-1587 0 0,1-4-3627 0 0,7-32 1783 0 0,0-2-1477 0 0,0-1 1670 0 0,0 0-4269 0 0,0-1 1162 0 0</inkml:trace>
  <inkml:trace contextRef="#ctx0" brushRef="#br0" timeOffset="335.069">236 347 0 0 0,'0'0'882'0'0,"0"0"458"0"0,0 0 111 0 0,0 0-99 0 0,0 0-65 0 0,-32 17-48 0 0,-98 54-27 0 0,83-41 937 0 0,47-29-2084 0 0,-1-1-1 0 0,1 1 1 0 0,0 0 0 0 0,-1-1 0 0 0,1 1 0 0 0,0 0 0 0 0,-1-1 0 0 0,1 1 0 0 0,0 0 0 0 0,0-1 0 0 0,-1 1 0 0 0,1 0 0 0 0,0-1-1 0 0,0 1 1 0 0,0 0 0 0 0,0 0 0 0 0,0-1 0 0 0,0 1 0 0 0,0 0 0 0 0,0 0 0 0 0,1-1 0 0 0,-1 1 0 0 0,0 0 0 0 0,0-1 0 0 0,1 1-1 0 0,-1 0 1 0 0,0-1 0 0 0,1 1 0 0 0,-1 0 0 0 0,0-1 0 0 0,1 1 0 0 0,-1-1 0 0 0,1 1 0 0 0,-1-1 0 0 0,1 1 0 0 0,-1-1 0 0 0,1 1-1 0 0,0-1 1 0 0,-1 1 0 0 0,1-1 0 0 0,0 0 0 0 0,-1 1 0 0 0,1-1 0 0 0,0 0 0 0 0,-1 0 0 0 0,1 1 0 0 0,0-1 0 0 0,-1 0 0 0 0,1 0-1 0 0,0 0 1 0 0,0 0 0 0 0,-1 0 0 0 0,1 0 0 0 0,0 0 0 0 0,0 0-65 0 0,45 9 881 0 0,180 28 333 0 0,-223-37-1241 0 0,0 1 1 0 0,1 0-1 0 0,-1 0 1 0 0,0 0-1 0 0,0 1 0 0 0,0-1 1 0 0,0 1-1 0 0,0-1 1 0 0,-1 1-1 0 0,1 0 1 0 0,0 0-1 0 0,-1 0 0 0 0,1 0 1 0 0,-1 1-1 0 0,0-1 1 0 0,0 1-1 0 0,0-1 1 0 0,0 1-1 0 0,0 0 0 0 0,-1 0 1 0 0,1 0-1 0 0,-1 0 1 0 0,0 0-1 0 0,1 0 1 0 0,-2 0-1 0 0,1 1 27 0 0,-6-4-1890 0 0,3 0-7828 0 0,2 0 5440 0 0</inkml:trace>
  <inkml:trace contextRef="#ctx0" brushRef="#br0" timeOffset="966.065">597 479 1920 0 0,'0'0'2300'0'0,"0"0"-253"0"0,0 0-90 0 0,0 0-60 0 0,0 0-258 0 0,0 0-344 0 0,0 0-339 0 0,0 0-245 0 0,0 0-156 0 0,0 0-97 0 0,0 0-79 0 0,0 0-84 0 0,0 0-32 0 0,-20 17-25 0 0,-62 51-24 0 0,79-67-180 0 0,1 1 0 0 0,0-1 0 0 0,-1 0 0 0 0,1 1 0 0 0,0 0 0 0 0,0-1 0 0 0,0 1 0 0 0,0 0 0 0 0,0 0 0 0 0,1 0 0 0 0,-1 1 0 0 0,1-1 0 0 0,-1 0 0 0 0,1 1 0 0 0,0-1 0 0 0,0 0 0 0 0,0 1 0 0 0,0 0 0 0 0,0-1 0 0 0,0 1 0 0 0,1-1 0 0 0,-1 1 0 0 0,1 0 0 0 0,0 0 0 0 0,0 1-34 0 0,0 4 117 0 0,0-6-81 0 0,0 0 0 0 0,0 0 0 0 0,0 0 0 0 0,0 0 0 0 0,0 0 1 0 0,0 0-1 0 0,1-1 0 0 0,-1 1 0 0 0,1 0 0 0 0,-1 0 1 0 0,1 0-1 0 0,0-1 0 0 0,-1 1 0 0 0,1 0 0 0 0,0-1 0 0 0,0 1 1 0 0,0 0-1 0 0,1-1 0 0 0,-1 1 0 0 0,0-1 0 0 0,0 0 1 0 0,1 1-1 0 0,-1-1 0 0 0,1 0 0 0 0,-1 0 0 0 0,1 0 0 0 0,0 0 1 0 0,-1 0-1 0 0,1 0 0 0 0,0-1 0 0 0,0 1 0 0 0,-1-1 1 0 0,1 1-1 0 0,0-1 0 0 0,0 1 0 0 0,0-1 0 0 0,0 0 0 0 0,0 0 1 0 0,0 0-1 0 0,0 0 0 0 0,-1 0 0 0 0,1 0 0 0 0,0-1 1 0 0,0 1-1 0 0,0-1 0 0 0,0 1-36 0 0,120-70 1125 0 0,40-19-947 0 0,-92 79-229 0 0,-68 13 61 0 0,1-1 0 0 0,-1 1 0 0 0,0 0-1 0 0,0 0 1 0 0,0 0 0 0 0,0 0 0 0 0,0 0 0 0 0,0 0 0 0 0,-1 1-1 0 0,0-1 1 0 0,0 0 0 0 0,0 1 0 0 0,0-1 0 0 0,0 1 0 0 0,0-1-1 0 0,-1 1 1 0 0,0-1 0 0 0,0 1 0 0 0,0 2-10 0 0,1 21 119 0 0,-2 0 0 0 0,-1 1 0 0 0,-1-1 0 0 0,-1 0 0 0 0,-1 0-1 0 0,-2-1 1 0 0,-1 1 0 0 0,0-2 0 0 0,-2 1 0 0 0,-1-1 0 0 0,-2-1 0 0 0,0 0 0 0 0,-1 0 0 0 0,-1-1 0 0 0,-1-1 0 0 0,-2-1 0 0 0,-16 16-119 0 0,29-31 38 0 0,-1-1 0 0 0,0 0 1 0 0,0 0-1 0 0,0-1 0 0 0,-1 0 1 0 0,1 0-1 0 0,-1 0 0 0 0,0-1 1 0 0,-1 0-1 0 0,1 0 0 0 0,0-1 1 0 0,-1 0-1 0 0,1 0 0 0 0,-1-1 1 0 0,0 0-1 0 0,-6 0-38 0 0,12-3-3 0 0,-1 0 1 0 0,1 0-1 0 0,0 0 0 0 0,-1 0 1 0 0,1-1-1 0 0,0 1 0 0 0,0-1 0 0 0,0 1 1 0 0,1-1-1 0 0,-1 0 0 0 0,1 1 1 0 0,-1-1-1 0 0,1 0 0 0 0,0 0 0 0 0,0 0 1 0 0,0 0-1 0 0,1 0 0 0 0,-1 0 1 0 0,1 0-1 0 0,0-1 0 0 0,-1 1 0 0 0,1 0 1 0 0,1 0-1 0 0,-1 0 0 0 0,0 0 1 0 0,1 0-1 0 0,-1-1 0 0 0,1 1 0 0 0,1-1 3 0 0,5-14-20 0 0,1 0 0 0 0,1 0 0 0 0,1 1 0 0 0,0 0 0 0 0,2 0-1 0 0,-1 2 1 0 0,2-1 0 0 0,0 1 0 0 0,1 1 0 0 0,1 1 0 0 0,6-5 20 0 0,11-13-73 0 0,61-38-563 0 0,-25 34-4638 0 0,-59 32 2363 0 0,-3 2-2413 0 0,-2 1-3419 0 0</inkml:trace>
  <inkml:trace contextRef="#ctx0" brushRef="#br0" timeOffset="1255.801">1133 538 12979 0 0,'0'0'2818'0'0,"0"0"-766"0"0,0 0-472 0 0,0 0-249 0 0,0 0-324 0 0,0 0-329 0 0,0 0-307 0 0,0 0-187 0 0,0 0-94 0 0,0 0-63 0 0,0 0-50 0 0,0 0-53 0 0,0 0-106 0 0,0 9-152 0 0,-1 4 16 0 0,0 6 139 0 0,1 2-5808 0 0,0-20-104 0 0,0-1-3836 0 0</inkml:trace>
  <inkml:trace contextRef="#ctx0" brushRef="#br0" timeOffset="1852.188">1313 601 9698 0 0,'0'0'2091'0'0,"0"0"-297"0"0,0 0-18 0 0,0 0 7 0 0,0 0-266 0 0,0 0-366 0 0,0 0-309 0 0,0 0-233 0 0,0 0-147 0 0,0 0-74 0 0,0 0-66 0 0,0 0-25 0 0,0 0 13 0 0,7-9-14 0 0,58-71 589 0 0,66-23-550 0 0,-125 99-401 0 0,0-1 0 0 0,0 1 0 0 0,1 1 0 0 0,-1-1 0 0 0,1 1 0 0 0,0 0 0 0 0,0 1 0 0 0,0-1 0 0 0,0 1 0 0 0,1 1 0 0 0,4-1 66 0 0,-12 31-353 0 0,-1 40 352 0 0,43-65 111 0 0,90-54 52 0 0,-131 50-163 0 0,0 0 0 0 0,1 0 0 0 0,-1 0 0 0 0,0 0 0 0 0,0 0 0 0 0,0 1 0 0 0,0-1 0 0 0,1 0 0 0 0,-1 1 0 0 0,0-1 0 0 0,0 1 0 0 0,0-1 0 0 0,0 1 0 0 0,0 0 0 0 0,0-1 0 0 0,0 1 1 0 0,0 0-1 0 0,0 0 0 0 0,0 0 0 0 0,0 0 0 0 0,-1-1 0 0 0,1 1 0 0 0,0 0 0 0 0,-1 0 0 0 0,1 1 0 0 0,0-1 0 0 0,-1 0 0 0 0,0 0 0 0 0,1 0 0 0 0,-1 0 0 0 0,1 0 0 0 0,-1 1 0 0 0,0-1 0 0 0,0 0 0 0 0,0 0 0 0 0,0 0 0 0 0,0 1 1 0 0,0-1-1 0 0,0 0 0 0 0,0 0 0 0 0,0 0 0 0 0,-1 1 0 0 0,1-1 0 0 0,0 0 0 0 0,-1 0 0 0 0,1 0 0 0 0,-1 0 0 0 0,1 0 0 0 0,-1 1 1 0 0,0 9 36 0 0,1 3-415 0 0,2 26 785 0 0,11-21-6317 0 0,-7-18-746 0 0,-3-1 602 0 0,-1 0 914 0 0</inkml:trace>
  <inkml:trace contextRef="#ctx0" brushRef="#br0" timeOffset="2422.151">1860 19 5265 0 0,'0'0'2543'0'0,"0"0"-296"0"0,0 0-233 0 0,0 0-217 0 0,0 0-370 0 0,0 0-433 0 0,0 0-320 0 0,0 0-215 0 0,0 0-145 0 0,0 0-84 0 0,0 0-57 0 0,0 0-53 0 0,0 0-22 0 0,13-2-12 0 0,101-14 360 0 0,-17 16 359 0 0,-96 1-768 0 0,1 0 1 0 0,-1 1-1 0 0,0-1 0 0 0,1 0 0 0 0,-1 0 0 0 0,0 1 0 0 0,0-1 1 0 0,0 1-1 0 0,0-1 0 0 0,0 1 0 0 0,0-1 0 0 0,0 1 1 0 0,0-1-1 0 0,-1 1 0 0 0,1 0 0 0 0,-1 0 0 0 0,1-1 0 0 0,-1 1 1 0 0,0 0-1 0 0,0 0 0 0 0,1-1 0 0 0,-1 1 0 0 0,0 0 0 0 0,-1 0 1 0 0,1 0-1 0 0,0-1 0 0 0,0 1 0 0 0,-1 0 0 0 0,1 0 1 0 0,-1-1-1 0 0,0 1 0 0 0,1 0 0 0 0,-1-1 0 0 0,0 1 0 0 0,0-1 1 0 0,0 1-1 0 0,0-1 0 0 0,0 1 0 0 0,0-1 0 0 0,-1 0 1 0 0,1 0-1 0 0,0 1 0 0 0,-1-1 0 0 0,1 0 0 0 0,-2 1-37 0 0,-9 19 293 0 0,12-19-279 0 0,-1 0-1 0 0,0 0 1 0 0,1-1 0 0 0,-1 1-1 0 0,1 0 1 0 0,-1 0 0 0 0,1 0-1 0 0,0 0 1 0 0,0-1 0 0 0,0 1-1 0 0,0 0 1 0 0,0 0 0 0 0,0 0-1 0 0,1 0 1 0 0,-1 0 0 0 0,1-1-1 0 0,-1 1 1 0 0,1 0 0 0 0,0 0-1 0 0,-1-1 1 0 0,1 1 0 0 0,0 0-1 0 0,0-1 1 0 0,0 1 0 0 0,0-1-1 0 0,1 1 1 0 0,-1-1 0 0 0,0 0-1 0 0,1 1 1 0 0,-1-1 0 0 0,0 0-1 0 0,1 0 1 0 0,0 0 0 0 0,-1 0-1 0 0,1 0 1 0 0,0 0 0 0 0,-1-1-1 0 0,1 1 1 0 0,0 0 0 0 0,0-1-1 0 0,0 1 1 0 0,-1-1 0 0 0,1 0-1 0 0,1 0-13 0 0,96 4 1053 0 0,-75-6-4449 0 0,0 0-4365 0 0,-20 2-3090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2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71 0 0 0,'0'0'1214'0'0,"0"0"330"0"0,0 0 156 0 0,0 0-25 0 0,0 0-114 0 0,0 0-157 0 0,0 0-154 0 0,0 0-168 0 0,0 0-140 0 0,0 0-154 0 0,0 0-81 0 0,-7-3-55 0 0,4 1-641 0 0,0 0 96 0 0,1 0 0 0 0,-1 1 1 0 0,1-1-1 0 0,-1 1 0 0 0,0-1 0 0 0,0 1 0 0 0,0 0 1 0 0,0 0-1 0 0,0 1 0 0 0,0-1 0 0 0,0 0 1 0 0,0 1-1 0 0,0 0 0 0 0,0 0 0 0 0,0 0 0 0 0,0 0 1 0 0,0 0-1 0 0,0 1 0 0 0,0-1 0 0 0,-3 2-107 0 0,-9 8 96 0 0,1 2 0 0 0,1-1 0 0 0,0 2 1 0 0,0 0-1 0 0,1 0 0 0 0,1 2 0 0 0,0-1 0 0 0,1 1 0 0 0,1 1 0 0 0,0-1 0 0 0,1 2 0 0 0,1-1 0 0 0,0 1 0 0 0,1 0 0 0 0,1 0 1 0 0,1 1-1 0 0,0 0 0 0 0,1-1 0 0 0,1 1 0 0 0,1 0 0 0 0,1 0 0 0 0,0 6-96 0 0,1-21 27 0 0,-1 0-1 0 0,0 0 1 0 0,1 0-1 0 0,0 0 1 0 0,0-1-1 0 0,-1 1 1 0 0,2 0-1 0 0,-1-1 1 0 0,0 1-1 0 0,0-1 1 0 0,1 1-1 0 0,-1-1 1 0 0,1 1-1 0 0,0-1 1 0 0,0 0 0 0 0,0 0-1 0 0,0 0 1 0 0,0 0-1 0 0,0 0 1 0 0,1-1-1 0 0,-1 1 1 0 0,1 0-1 0 0,-1-1 1 0 0,1 0-1 0 0,-1 0 1 0 0,1 0-1 0 0,0 0 1 0 0,0 0-1 0 0,-1 0 1 0 0,1-1 0 0 0,1 1-27 0 0,91 0 1201 0 0,-75-7-1033 0 0,1-1 0 0 0,-1 0 0 0 0,-1-1 0 0 0,1-1 0 0 0,-1-1 0 0 0,-1-1 0 0 0,0-1 0 0 0,0 0-1 0 0,-1-2-167 0 0,84-103 741 0 0,-95 109-753 0 0,-1 0 1 0 0,0-1-1 0 0,-1 1 0 0 0,1-1 1 0 0,-2 0-1 0 0,1 0 1 0 0,-2 0-1 0 0,1-1 1 0 0,-1 1-1 0 0,0-1 1 0 0,-1 1-1 0 0,0-1 1 0 0,-1 1-1 0 0,0-10 12 0 0,-1 16-178 0 0,1-1 0 0 0,-1 0 1 0 0,0 1-1 0 0,-1-1 0 0 0,1 1 0 0 0,-1-1 0 0 0,1 1 0 0 0,-1 0 0 0 0,0 0 1 0 0,0 0-1 0 0,-1 0 0 0 0,1 0 0 0 0,0 0 0 0 0,-1 0 0 0 0,0 1 0 0 0,0-1 0 0 0,0 1 1 0 0,0 0-1 0 0,0 0 0 0 0,0 0 0 0 0,0 0 0 0 0,-1 1 0 0 0,1-1 0 0 0,-1 1 0 0 0,1 0 1 0 0,-3-1 177 0 0,-97-14-13102 0 0,85 16 7926 0 0</inkml:trace>
  <inkml:trace contextRef="#ctx0" brushRef="#br0" timeOffset="463.54">850 9 4961 0 0,'0'0'1511'0'0,"0"0"-69"0"0,0 0 139 0 0,0 0 173 0 0,0 0-44 0 0,0 0-243 0 0,0 0-311 0 0,0 0-234 0 0,0 0-178 0 0,0 0-159 0 0,0 0-118 0 0,0 0-96 0 0,0 0-71 0 0,-26 18-31 0 0,-77 54-60 0 0,72-41 94 0 0,33-27-271 0 0,0 1-32 0 0,-1-1-1 0 0,1 1 1 0 0,1-1-1 0 0,-1 1 1 0 0,1-1-1 0 0,0 0 1 0 0,0 0 0 0 0,0 0-1 0 0,0-1 1 0 0,1 1-1 0 0,-1-1 1 0 0,1 1-1 0 0,0-1 1 0 0,0 0-1 0 0,0-1 1 0 0,1 1-1 0 0,-1-1 1 0 0,1 0-1 0 0,-1 0 1 0 0,1 0 0 0 0,0-1-1 0 0,-1 1 1 0 0,1-1-1 0 0,0 0 1 0 0,0-1-1 0 0,0 1 1 0 0,4-1 0 0 0,35 14-89 0 0,36 45-71 0 0,-77-57 173 0 0,-1 1 0 0 0,0-1 1 0 0,1 1-1 0 0,-1 0 0 0 0,0 0 0 0 0,-1 0 1 0 0,1 0-1 0 0,0 0 0 0 0,-1 1 0 0 0,0-1 0 0 0,1 0 1 0 0,-1 1-1 0 0,-1-1 0 0 0,1 1 0 0 0,0-1 1 0 0,-1 1-1 0 0,0-1 0 0 0,0 1 0 0 0,0-1 1 0 0,0 1-1 0 0,0 0 0 0 0,-1-1 0 0 0,0 1 1 0 0,1-1-1 0 0,-1 0 0 0 0,-1 1 0 0 0,1 0-13 0 0,-6 5-16 0 0,-1 0 0 0 0,0 0-1 0 0,0-1 1 0 0,0 0-1 0 0,-1 0 1 0 0,0-1 0 0 0,-1 0-1 0 0,1-1 1 0 0,-1 0 0 0 0,-1-1-1 0 0,-9 4 17 0 0,-17 4-2406 0 0,24-11-1673 0 0,0-1-4259 0 0,8-1 3461 0 0</inkml:trace>
  <inkml:trace contextRef="#ctx0" brushRef="#br0" timeOffset="701.876">675 27 9418 0 0,'0'0'1450'0'0,"0"0"-186"0"0,0 0-28 0 0,0 0 24 0 0,0 0-145 0 0,0 0-204 0 0,0 0-168 0 0,0 0-97 0 0,0 0-74 0 0,0 0-115 0 0,0 0-117 0 0,32-3-97 0 0,99-10-79 0 0,8 4 178 0 0,-95 8-3166 0 0,-16 1-729 0 0,-11 4-5621 0 0,-10-4 4564 0 0</inkml:trace>
  <inkml:trace contextRef="#ctx0" brushRef="#br0" timeOffset="1130.464">1334 13 4881 0 0,'0'0'2119'0'0,"0"0"-158"0"0,0 0-21 0 0,0 0-57 0 0,0 0-225 0 0,0 0-279 0 0,0 0-224 0 0,0 0-147 0 0,0 0-161 0 0,0 0-176 0 0,0 0-182 0 0,0 0-160 0 0,31-3-86 0 0,95-7-46 0 0,-73 15 593 0 0,-51-2-675 0 0,-1 1 1 0 0,0 0-1 0 0,1 0 0 0 0,-1 0 1 0 0,-1 0-1 0 0,1 0 0 0 0,0 0 1 0 0,-1 0-1 0 0,0 0 1 0 0,0 0-1 0 0,0 0 0 0 0,-1 0 1 0 0,1 0-1 0 0,-1 0 0 0 0,0 0 1 0 0,0 0-1 0 0,0-1 0 0 0,-2 4-115 0 0,-119 241 1011 0 0,24-62-1840 0 0,95-175-135 0 0,1-4 556 0 0,0-4-3083 0 0,-1-2-2898 0 0,-2 0-4261 0 0,4-1 8744 0 0</inkml:trace>
  <inkml:trace contextRef="#ctx0" brushRef="#br0" timeOffset="1381.45">1104 322 10122 0 0,'0'0'2121'0'0,"0"0"-740"0"0,0 0-425 0 0,0 0-26 0 0,0 0 12 0 0,0 0-53 0 0,0 0-119 0 0,0 0-137 0 0,0 0-142 0 0,0 0-82 0 0,0 0-91 0 0,35-2-94 0 0,108-6-39 0 0,17-5 507 0 0,-46 5-2824 0 0,-34 6-8315 0 0,-63 2 1963 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43.2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270 37 0 0 0,'0'0'577'0'0,"0"0"109"0"0,0 0 93 0 0,0 0 182 0 0,0 0 68 0 0,0 0-93 0 0,0 0-189 0 0,0 0-213 0 0,0 0-144 0 0,0 0-70 0 0,0 0-29 0 0,2-8-51 0 0,-1-2-177 0 0,2-9 48 0 0,-1 45 439 0 0,1 141 1328 0 0,1-59-1173 0 0,-5-1-1 0 0,-9 46-704 0 0,-22 59 1061 0 0,-9-2 0 0 0,-33 87-1061 0 0,-41 112 1218 0 0,113-403-1200 0 0,0-1 0 0 0,0 1 0 0 0,0-1 1 0 0,1 1-1 0 0,0 0 0 0 0,0 0 0 0 0,1 0 1 0 0,0 0-1 0 0,-1 0 0 0 0,2-1 0 0 0,-1 1 1 0 0,1 0-1 0 0,0 0 0 0 0,0 0 0 0 0,1-1 1 0 0,0 1-1 0 0,0 0 0 0 0,0-1 0 0 0,0 0 1 0 0,1 1-1 0 0,0-1 0 0 0,0 0 0 0 0,0 0 1 0 0,1-1-1 0 0,0 1 0 0 0,0-1 0 0 0,0 0 1 0 0,0 0-1 0 0,1 0 0 0 0,-1 0 0 0 0,1-1 1 0 0,1 1-19 0 0,118 28 661 0 0,-79-35 465 0 0,-33-4-1109 0 0,0 1 0 0 0,1 0 0 0 0,-1 1 0 0 0,1 0 1 0 0,0 1-1 0 0,0 1 0 0 0,0 0 0 0 0,1 1 0 0 0,11-1-17 0 0,466 13-313 0 0,-201-20 301 0 0,19-15 12 0 0,162-9 63 0 0,95 22-75 0 0,271-36-30 0 0,-220 30-22 0 0,472-30-69 0 0,-77 32-598 0 0,-687 18 587 0 0,84 12-89 0 0,-61-14 134 0 0,-54-7-14 0 0,640-19-339 0 0,79 22 260 0 0,-335 27-5 0 0,-237-16 161 0 0,552-7-53 0 0,-336-22 130 0 0,-408 8-7 0 0,542-16 52 0 0,-662 34-151 0 0,0 6-1 0 0,-1 5 0 0 0,92 26 66 0 0,-51-16-74 0 0,1-8 0 0 0,1-7-1 0 0,131-10 75 0 0,-173-1 47 0 0,615-32 54 0 0,48-8 83 0 0,41 15-106 0 0,-32 5 63 0 0,548 21 179 0 0,-840-27 112 0 0,-221-20 394 0 0,-196 43-805 0 0,80-7 121 0 0,67-10 366 0 0,-110 13-360 0 0,-47 1 36 0 0,-24 6-78 0 0,-58 1-84 0 0,15-7 1850 0 0,14-63-741 0 0,-23 18-1086 0 0,-3-1-1 0 0,-2 0 1 0 0,-3 0 0 0 0,-6-42-45 0 0,1 8-11 0 0,3-5 4 0 0,5 0 0 0 0,3 0 0 0 0,13-66 7 0 0,-11-8-214 0 0,-7 165 157 0 0,1-1-1 0 0,0 1 0 0 0,-1 0 0 0 0,1 0 0 0 0,-1 0 0 0 0,1 0 1 0 0,-1 0-1 0 0,0 0 0 0 0,1 0 0 0 0,-1 0 0 0 0,0 0 0 0 0,0 0 1 0 0,0 0-1 0 0,0 0 0 0 0,0 1 0 0 0,0-1 0 0 0,0 0 0 0 0,0 1 0 0 0,0-1 1 0 0,0 1-1 0 0,0-1 0 0 0,0 1 0 0 0,0-1 0 0 0,0 1 0 0 0,-1 0 1 0 0,1-1-1 0 0,0 1 0 0 0,0 0 0 0 0,0 0 0 0 0,-1 0 0 0 0,1 0 1 0 0,0 0-1 0 0,0 0 0 0 0,0 0 0 0 0,-1 1 0 0 0,1-1 0 0 0,0 0 1 0 0,0 1-1 0 0,0-1 0 0 0,-1 1 58 0 0,-54 12-843 0 0,54-12 960 0 0,-85 22-438 0 0,-1-4 1 0 0,-61 4 320 0 0,23-4-231 0 0,-179 18-131 0 0,-438 34-124 0 0,152-39 366 0 0,203-19 44 0 0,-178-10-68 0 0,130-14 157 0 0,212 8-9 0 0,-283 9-13 0 0,-57 6 46 0 0,420-13-10 0 0,-661-28-130 0 0,173 22-141 0 0,-131 24-24 0 0,136-1-794 0 0,-296-5 230 0 0,234-25 812 0 0,-39-5 44 0 0,106 4 168 0 0,-246 3-173 0 0,606 13-103 0 0,-173 6 36 0 0,-251-7 109 0 0,299-15-40 0 0,-284-32-79 0 0,-73 3 70 0 0,659 40-3 0 0,-497-7-9 0 0,-230-19 67 0 0,274 19-50 0 0,66-22 159 0 0,175 9-211 0 0,-529-22 233 0 0,49 20 127 0 0,350-10 89 0 0,155 7 189 0 0,117 12 29 0 0,-143 4-632 0 0,0 9 481 0 0,291 4-574 0 0,1 0 1 0 0,-1 1-1 0 0,1-1 0 0 0,0 2 0 0 0,-1-1 0 0 0,1 1 1 0 0,0-1-1 0 0,0 2 0 0 0,0-1 0 0 0,0 1 1 0 0,0 0-1 0 0,1 0 0 0 0,-1 0 0 0 0,1 1 1 0 0,0 0-1 0 0,-2 1 93 0 0,-46 58-6579 0 0,35-38 1649 0 0,9-14 1949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00.5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63 0 0 0,'0'0'389'0'0,"0"0"132"0"0,0 0-43 0 0,0 0-23 0 0,0 0 45 0 0,0 0 39 0 0,0 0 14 0 0,0 0 8 0 0,0 0-20 0 0,0 0-8 0 0,21-6-4 0 0,69-22 19 0 0,28 11 1780 0 0,320 17 946 0 0,840 0 244 0 0,-399-4-1944 0 0,-408-3-340 0 0,60 14-404 0 0,13 19 147 0 0,53-25-977 0 0,-289-2 149 0 0,1518 5 330 0 0,-1315-15-447 0 0,-259 22-178 0 0,37 3 146 0 0,26-17 71 0 0,134-12-118 0 0,-234 10 17 0 0,173 6-44 0 0,273 66 57 0 0,-488-64 25 0 0,-139-10-96 0 0,-6 1-2905 0 0,-8 4-5971 0 0,-15 2 702 0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02.50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62 0 0 0,'0'0'135'0'0,"0"0"163"0"0,0 0 87 0 0,0 0 55 0 0,0 0 46 0 0,35-3 16 0 0,110-10 29 0 0,28-3 1900 0 0,303-14 1382 0 0,417 30-1733 0 0,30 25-193 0 0,-308 5-853 0 0,-266-8-709 0 0,97-12 114 0 0,47 1-116 0 0,88 11 181 0 0,-162-6-242 0 0,-5-2-60 0 0,154-10 531 0 0,-62-15 3 0 0,-160 4-485 0 0,95-4 63 0 0,-279 3-110 0 0,490-24 190 0 0,-313 28-2418 0 0,-339 29-8886 0 0,0-17 5135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8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496 438 2665 0 0,'0'0'926'0'0,"0"0"-216"0"0,0 0 19 0 0,0 0 168 0 0,0 0 204 0 0,0 0 126 0 0,0 0-69 0 0,0 0-129 0 0,-34 9-155 0 0,-107 28-205 0 0,71-3 59 0 0,60-25-578 0 0,-81 100 973 0 0,88-103-1083 0 0,0-1 0 0 0,0 1 0 0 0,1-1 0 0 0,0 1 0 0 0,0 0 0 0 0,0 0 0 0 0,1 0 0 0 0,0 0 0 0 0,0 0 0 0 0,0 0 1 0 0,1 0-1 0 0,0 0 0 0 0,0 0 0 0 0,1 0 0 0 0,0 0 0 0 0,0 0 0 0 0,0 0 0 0 0,0 0 0 0 0,1 0 0 0 0,0 0 0 0 0,1 0 0 0 0,0 1-40 0 0,1-1 76 0 0,1 0 0 0 0,0 0 0 0 0,0-1 0 0 0,0 0 0 0 0,0 0 0 0 0,1 0-1 0 0,0 0 1 0 0,0-1 0 0 0,0 0 0 0 0,1-1 0 0 0,-1 1 0 0 0,1-1 0 0 0,0 0 0 0 0,0-1 0 0 0,0 1-1 0 0,0-1 1 0 0,1-1 0 0 0,-1 0 0 0 0,0 0 0 0 0,1 0 0 0 0,-1-1 0 0 0,0 0 0 0 0,1 0 0 0 0,-1-1-1 0 0,1 0 1 0 0,-1 0 0 0 0,0-1 0 0 0,0 1 0 0 0,1-2 0 0 0,-2 1 0 0 0,1-1 0 0 0,4-2-76 0 0,14-11 232 0 0,0 0 1 0 0,-2-2 0 0 0,0-1 0 0 0,-1 0-1 0 0,0-2 1 0 0,-2-1 0 0 0,-1 0-1 0 0,0-1 1 0 0,-2-1 0 0 0,-1-1 0 0 0,-1 0-1 0 0,7-16-232 0 0,-10 17-2 0 0,-1 0 0 0 0,0 0 1 0 0,-2-1-1 0 0,-1 0 0 0 0,-1-1 0 0 0,-1 0 0 0 0,-2 0 0 0 0,0 0 0 0 0,-2 0 0 0 0,-1-1 0 0 0,-1 1 0 0 0,-1-1 1 0 0,-1 1-1 0 0,-1-2 2 0 0,2 21-66 0 0,-1 0 0 0 0,1-1 1 0 0,-1 1-1 0 0,0 0 1 0 0,-1 0-1 0 0,0 0 1 0 0,0 0-1 0 0,0 0 0 0 0,-1 1 1 0 0,0-1-1 0 0,0 1 1 0 0,-1 0-1 0 0,1 0 0 0 0,-1 1 1 0 0,-1-1-1 0 0,1 1 1 0 0,-1 0-1 0 0,0 1 0 0 0,0-1 1 0 0,0 1-1 0 0,-1 1 1 0 0,1-1-1 0 0,-1 1 1 0 0,0 0-1 0 0,0 0 0 0 0,0 1 1 0 0,0 0-1 0 0,-2 0 66 0 0,4 4-15 0 0,0 1 0 0 0,0 0 0 0 0,0 0 0 0 0,0 0 0 0 0,1 1 0 0 0,-1 0-1 0 0,1 0 1 0 0,0 0 0 0 0,0 0 0 0 0,1 0 0 0 0,-1 1 0 0 0,1 0 0 0 0,0 0 0 0 0,0 0 0 0 0,1 0-1 0 0,-1 0 1 0 0,1 0 0 0 0,0 1 0 0 0,1-1 0 0 0,-1 1 0 0 0,1-1 0 0 0,0 4 15 0 0,-2 0 7 0 0,-3 14 34 0 0,1-1-1 0 0,1 1 1 0 0,2 0 0 0 0,0-1 0 0 0,1 1-1 0 0,1 0 1 0 0,1 0 0 0 0,2 0 0 0 0,1 7-41 0 0,1-8 41 0 0,1 0 1 0 0,0-1-1 0 0,2 0 1 0 0,0-1-1 0 0,2 0 1 0 0,0 0-1 0 0,1-1 1 0 0,1 0-1 0 0,1-1 1 0 0,0 0-1 0 0,1-1 1 0 0,1-1-1 0 0,1 0 1 0 0,15 11-42 0 0,-26-23-26 0 0,0 0 0 0 0,0 0 0 0 0,1-1 0 0 0,-1 0 0 0 0,1 0 0 0 0,0 0 0 0 0,0 0 0 0 0,0-1 0 0 0,0 0 0 0 0,1-1 0 0 0,-1 1 0 0 0,0-1 0 0 0,1 0-1 0 0,2 0 27 0 0,51-24-3943 0 0,-34-2-3405 0 0,-16 14 156 0 0</inkml:trace>
  <inkml:trace contextRef="#ctx0" brushRef="#br0" timeOffset="353.793">1088 159 1480 0 0,'0'0'874'0'0,"0"0"110"0"0,0 0 230 0 0,0 0 247 0 0,0 0 105 0 0,0 0-91 0 0,0 0-136 0 0,0 0-191 0 0,0 0-206 0 0,0 33-161 0 0,-3 106-157 0 0,17-46 566 0 0,-13-89-1131 0 0,3 10 174 0 0,0 0 0 0 0,1 0-1 0 0,0-1 1 0 0,1 1 0 0 0,1-1 0 0 0,0-1-1 0 0,1 1 1 0 0,0-1 0 0 0,5 5-233 0 0,-10-17 131 0 0,-1 0 0 0 0,1 1 0 0 0,-1-1 0 0 0,1 0 0 0 0,0-1 0 0 0,-1 1 0 0 0,1 0 0 0 0,0-1 0 0 0,-1 1 0 0 0,1-1 0 0 0,-1 0 0 0 0,1 0 0 0 0,-1 0 0 0 0,0 0 0 0 0,1 0 0 0 0,-1-1 0 0 0,0 1 0 0 0,0-1 1 0 0,0 1-1 0 0,0-1 0 0 0,0 0 0 0 0,0 0 0 0 0,0 0 0 0 0,-1 0 0 0 0,1 0 0 0 0,0 0 0 0 0,-1 0 0 0 0,0-1 0 0 0,0 1 0 0 0,0 0 0 0 0,1-2-131 0 0,-1 3 1 0 0,175-238 1434 0 0,-41 19-2724 0 0,-126 209-71 0 0,-8 10-2744 0 0,0 1-3906 0 0,-1 0 43 0 0</inkml:trace>
  <inkml:trace contextRef="#ctx0" brushRef="#br0" timeOffset="687.051">1 1072 1840 0 0,'0'0'2053'0'0,"0"0"-471"0"0,0 0 15 0 0,0 0 200 0 0,33-2 86 0 0,107-7-124 0 0,-18-10 1156 0 0,478-120 3113 0 0,-239 83-6563 0 0,-284 51-4552 0 0,1 3-4789 0 0,-68 2 3920 0 0</inkml:trace>
  <inkml:trace contextRef="#ctx0" brushRef="#br0" timeOffset="1720.546">704 1267 2921 0 0,'0'0'2408'0'0,"0"0"-645"0"0,0 0-168 0 0,0 0 50 0 0,0 0-14 0 0,0 0-176 0 0,0 0-279 0 0,0 0-284 0 0,-31 7-220 0 0,-95 25-146 0 0,53 6 146 0 0,62-30-628 0 0,1 2 1 0 0,0-1-1 0 0,0 2 1 0 0,1-1-1 0 0,1 1 1 0 0,-1 1-1 0 0,2-1 1 0 0,0 1-1 0 0,0 1 1 0 0,1-1 0 0 0,0 1-1 0 0,1 0 1 0 0,1 0-1 0 0,0 1 1 0 0,1 0-1 0 0,0-1 1 0 0,1 1-1 0 0,1 0 1 0 0,0 0-1 0 0,1 0 1 0 0,1 0-1 0 0,0 0 1 0 0,1 2-45 0 0,-1-12 31 0 0,0 1-1 0 0,0-1 1 0 0,1 0 0 0 0,0 1 0 0 0,0-1-1 0 0,0 0 1 0 0,1 0 0 0 0,-1-1-1 0 0,1 1 1 0 0,0 0 0 0 0,0-1 0 0 0,0 0-1 0 0,0 0 1 0 0,1 0 0 0 0,-1 0-1 0 0,1 0 1 0 0,0 0 0 0 0,0-1 0 0 0,0 0-1 0 0,0 0 1 0 0,0 0 0 0 0,0 0-1 0 0,1-1 1 0 0,-1 0 0 0 0,1 0 0 0 0,-1 0-1 0 0,1 0 1 0 0,-1-1 0 0 0,1 1 0 0 0,2-1-32 0 0,4 0 166 0 0,0 0-1 0 0,0 0 0 0 0,0-1 0 0 0,0 0 0 0 0,0-1 0 0 0,0 0 0 0 0,-1 0 0 0 0,1-2 0 0 0,-1 1 0 0 0,0-1 0 0 0,0-1 0 0 0,7-3-164 0 0,20-19 232 0 0,-1-1 1 0 0,-2-2-1 0 0,0-1 0 0 0,-3-2 1 0 0,0-1-1 0 0,-2-1 1 0 0,-2-2-1 0 0,0-2-232 0 0,-14 21-19 0 0,0-1 1 0 0,-2 0-1 0 0,0-1 0 0 0,-1-1 1 0 0,-1 1-1 0 0,-1-1 0 0 0,-1-1 1 0 0,0 1-1 0 0,-2-1 0 0 0,-1 0 1 0 0,0 0-1 0 0,-1-18 19 0 0,-2 27-136 0 0,-2 0 1 0 0,1 0-1 0 0,-2-1 0 0 0,0 1 1 0 0,0 0-1 0 0,-1 0 0 0 0,-1 1 1 0 0,-3-8 135 0 0,6 16-48 0 0,0 1 1 0 0,-1 0 0 0 0,1 0 0 0 0,-1 0 0 0 0,0 0 0 0 0,0 0 0 0 0,-1 0 0 0 0,1 0 0 0 0,0 1 0 0 0,-1-1 0 0 0,0 1 0 0 0,0-1 0 0 0,1 1 0 0 0,-1 0 0 0 0,0 0 0 0 0,-1 1 0 0 0,1-1 0 0 0,0 1 0 0 0,0-1 0 0 0,-1 1 0 0 0,1 0 0 0 0,-1 0 0 0 0,1 1 0 0 0,-1-1 0 0 0,1 1 0 0 0,-1-1 0 0 0,1 1 0 0 0,-1 0 0 0 0,0 1-1 0 0,1-1 1 0 0,-1 0 0 0 0,1 1 0 0 0,-1 0 0 0 0,0 0 47 0 0,-6 4-34 0 0,0 0 0 0 0,1 0 0 0 0,0 1 0 0 0,0 0 0 0 0,1 0-1 0 0,-1 1 1 0 0,1 0 0 0 0,1 0 0 0 0,0 1 0 0 0,0 0 0 0 0,0 1 0 0 0,1 0-1 0 0,0-1 1 0 0,1 2 0 0 0,-3 5 34 0 0,-4 4 12 0 0,2 0-1 0 0,0 2 1 0 0,1-1-1 0 0,1 1 0 0 0,1 0 1 0 0,1 1-1 0 0,1-1 1 0 0,1 1-1 0 0,1 0 1 0 0,0 1-1 0 0,2-1 1 0 0,1 0-1 0 0,0 1 1 0 0,2-1-1 0 0,0 0 0 0 0,2 0 1 0 0,3 10-12 0 0,-2-20 29 0 0,0 1 0 0 0,1-1 0 0 0,0-1 1 0 0,1 1-1 0 0,1-1 0 0 0,0 0 0 0 0,0-1 0 0 0,1 0 0 0 0,0 0 1 0 0,1-1-1 0 0,0 0 0 0 0,0-1 0 0 0,1 0 0 0 0,0 0 0 0 0,11 4-29 0 0,-11-6 12 0 0,2 0 0 0 0,-1-1 0 0 0,0-1 0 0 0,1 0 0 0 0,0 0 0 0 0,0-1-1 0 0,0-1 1 0 0,0-1 0 0 0,1 1 0 0 0,3-2-12 0 0,31-17-1957 0 0,-34 6-1415 0 0,-2-1-3286 0 0,-6 4-1814 0 0</inkml:trace>
  <inkml:trace contextRef="#ctx0" brushRef="#br0" timeOffset="2295.433">1435 1116 48 0 0,'0'0'1504'0'0,"0"0"34"0"0,0 0 188 0 0,0 0 282 0 0,0 0 158 0 0,0 0-92 0 0,0 0-241 0 0,0 0-288 0 0,0 0-292 0 0,0 0-258 0 0,0 0-205 0 0,0 0-158 0 0,0 0-85 0 0,-18 44 1648 0 0,-31 67-1710 0 0,12-39-637 0 0,3 1 0 0 0,4 1 0 0 0,3 2 0 0 0,-8 40 152 0 0,35-114 2 0 0,-1 1 1 0 0,1-1-1 0 0,0 0 0 0 0,0 0 0 0 0,0 0 1 0 0,0 0-1 0 0,0 1 0 0 0,0-1 0 0 0,1 0 1 0 0,-1 0-1 0 0,1 0 0 0 0,0 0 0 0 0,-1 0 0 0 0,1 0 1 0 0,0 0-1 0 0,0 0 0 0 0,0 0 0 0 0,1 0 1 0 0,-1 0-1 0 0,0-1 0 0 0,1 1 0 0 0,-1 0 1 0 0,1-1-1 0 0,-1 1 0 0 0,1-1 0 0 0,0 0 1 0 0,0 0-1 0 0,-1 1 0 0 0,1-1 0 0 0,0 0 1 0 0,0 0-1 0 0,0-1 0 0 0,0 1 0 0 0,0 0 1 0 0,1-1-1 0 0,-1 1 0 0 0,0-1 0 0 0,0 0 0 0 0,0 0 1 0 0,0 0-1 0 0,1 0 0 0 0,-1 0 0 0 0,0 0 1 0 0,0 0-1 0 0,0-1 0 0 0,0 1 0 0 0,0-1 1 0 0,0 1-1 0 0,0-1 0 0 0,2-1-2 0 0,24 0 109 0 0,-1-2 0 0 0,0-1-1 0 0,0-1 1 0 0,0-2 0 0 0,-1 0 0 0 0,0-2-1 0 0,-1 0 1 0 0,0-2 0 0 0,4-4-109 0 0,-21 12-635 0 0,37-24 1509 0 0,-35 15-4171 0 0,-7-3-4679 0 0,-3 14 2728 0 0,-1-1-292 0 0</inkml:trace>
  <inkml:trace contextRef="#ctx0" brushRef="#br0" timeOffset="2538.386">1157 1385 6985 0 0,'0'0'1633'0'0,"0"0"-9"0"0,0 0-63 0 0,0 0-177 0 0,0 0-312 0 0,0 0-232 0 0,0 0-120 0 0,220-11-95 0 0,-185 7-121 0 0,2 0-152 0 0,2 1-120 0 0,-2-1-152 0 0,0 0-240 0 0,1-3-584 0 0,1 3-1481 0 0,-11-3-2832 0 0,-8 7-4369 0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7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51 0 0 0,'0'0'311'0'0,"0"0"772"0"0,4-8 249 0 0,1-2-798 0 0,3-6 84 0 0,0-1 2559 0 0,-8 21 3832 0 0,0 2-4498 0 0,-3 18-2204 0 0,-25 73 712 0 0,3 1 0 0 0,6 0 0 0 0,0 31-1019 0 0,1 99-475 0 0,18-228 18 0 0,0 0-153 0 0,4-6-3755 0 0,7-22-318 0 0,-3-3-2089 0 0,-3 23 4195 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7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1952 0 0,'0'0'1818'0'0,"0"0"-982"0"0,0 0-458 0 0,0 0 24 0 0,0 0 300 0 0,0 0 356 0 0,0 0 264 0 0,0 0 75 0 0,0 0-94 0 0,0 0-176 0 0,0 0-127 0 0,0 0-87 0 0,22-3-92 0 0,146-24 1267 0 0,315-46 1703 0 0,-304 62-4283 0 0,-178 10 372 0 0,0 1 0 0 0,0 0 0 0 0,0 0 0 0 0,1 0 0 0 0,-1 0 0 0 0,0 1 0 0 0,0-1 0 0 0,0 0 0 0 0,0 0 0 0 0,0 1 0 0 0,0-1 0 0 0,0 0 0 0 0,0 1 0 0 0,0-1 0 0 0,0 1 0 0 0,0-1 0 0 0,0 1 0 0 0,0 0 0 0 0,-1-1 0 0 0,1 1 0 0 0,0 0 0 0 0,0 0 0 0 0,-1 0 0 0 0,1-1 0 0 0,0 1 0 0 0,-1 0 0 0 0,1 0 0 0 0,-1 0 0 0 0,1 0 0 0 0,-1 0 0 0 0,1 0 0 0 0,-1 0 0 0 0,0 0 0 0 0,0 0 0 0 0,1 0 0 0 0,-1 1 120 0 0,-17 56-14302 0 0,9-50 12508 0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0 136 5801 0 0,'0'0'846'0'0,"0"0"-407"0"0,0 0-119 0 0,0 0 164 0 0,0 0 365 0 0,0 0 445 0 0,0 0 327 0 0,0 0 143 0 0,0 0-128 0 0,0 0-290 0 0,38 1-309 0 0,121-1-265 0 0,-29-22 128 0 0,-101 13-690 0 0,22-5 124 0 0,66-18 371 0 0,2 4-1 0 0,54-3-704 0 0,-89 30-2458 0 0,-66 14-2658 0 0,-14-4-909 0 0,-1-2-1438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1.6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0 0 0,'0'0'0'0'0,"0"0"0"0"0,0 0 0 0 0,0 0 0 0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8.787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1 584 7898 0 0,'0'0'1329'0'0,"0"0"-280"0"0,0 0-156 0 0,0 0 138 0 0,0 0 223 0 0,0 0 80 0 0,0 0-41 0 0,0 0-158 0 0,0 0-230 0 0,0 0-174 0 0,0 0-139 0 0,0 0-108 0 0,33-2-105 0 0,105-9-63 0 0,110-21 28 0 0,-213 28-839 0 0,-3-1-2419 0 0,-10 4-8212 0 0,-18 1 4694 0 0</inkml:trace>
  <inkml:trace contextRef="#ctx0" brushRef="#br0" timeOffset="197.421">10 893 7210 0 0,'0'0'1068'0'0,"0"0"-289"0"0,0 0-93 0 0,0 0 217 0 0,0 0 291 0 0,0 0 194 0 0,0 0-10 0 0,0 0-130 0 0,0 0-213 0 0,0 0-238 0 0,0 0-188 0 0,0 0-171 0 0,0 0-131 0 0,34 4-78 0 0,109 6-51 0 0,-52-21-38 0 0,-72 4-127 0 0,148-38-2549 0 0,-115 32-3543 0 0,-28 5-4554 0 0</inkml:trace>
  <inkml:trace contextRef="#ctx0" brushRef="#br0" timeOffset="5054.869">953 430 4761 0 0,'0'0'752'0'0,"0"0"-260"0"0,0 0-192 0 0,0 0 30 0 0,0 0 163 0 0,0 0 135 0 0,0 0 58 0 0,0 0-35 0 0,0 0-94 0 0,0 0-154 0 0,0 0-82 0 0,0 12 5 0 0,-14 128 2127 0 0,3-96-1994 0 0,-2-1-1 0 0,-2 0 0 0 0,-1 0 1 0 0,-3-2-1 0 0,-1 0 0 0 0,-14 19-458 0 0,25-51 727 0 0,10-18 838 0 0,10-21-651 0 0,27-51-774 0 0,3 2-1 0 0,4 2 0 0 0,39-49-139 0 0,-11 33-16 0 0,-72 94 3 0 0,0 0 0 0 0,0 0 0 0 0,0 0 0 0 0,0 0 0 0 0,0 0 0 0 0,0 0 0 0 0,0 0 0 0 0,0 1 0 0 0,0-1 0 0 0,0 0 0 0 0,-1 1 0 0 0,1-1 0 0 0,-1 0 0 0 0,1 1 0 0 0,-1-1 0 0 0,1 1 0 0 0,-1-1 0 0 0,0 1 0 0 0,1-1 0 0 0,-1 1 0 0 0,0-1 0 0 0,0 1 0 0 0,0-1 0 0 0,-1 1 0 0 0,1-1 0 0 0,0 1 0 0 0,0-1 0 0 0,-1 1 0 0 0,1-1 0 0 0,-1 0 0 0 0,1 1 0 0 0,-1 0 13 0 0,0 4 22 0 0,-9 167 322 0 0,10-96-215 0 0,1-76-118 0 0,0 0 1 0 0,0 0 0 0 0,0 0-1 0 0,1-1 1 0 0,-1 1 0 0 0,0 0-1 0 0,0-1 1 0 0,1 1 0 0 0,-1-1-1 0 0,0 0 1 0 0,1 1 0 0 0,-1-1 0 0 0,0 0-1 0 0,1 0 1 0 0,-1 0 0 0 0,0 0-1 0 0,1 0 1 0 0,-1 0 0 0 0,1 0-1 0 0,-1 0 1 0 0,0-1 0 0 0,1 1 0 0 0,-1 0-1 0 0,0-1 1 0 0,1 1 0 0 0,-1-1-1 0 0,0 0 1 0 0,0 1 0 0 0,0-1-1 0 0,0 0 1 0 0,1 0 0 0 0,-1 0-1 0 0,0 1 1 0 0,0-1 0 0 0,0 0 0 0 0,-1-1-1 0 0,1 1 1 0 0,0 0 0 0 0,0 0-12 0 0,299-325 298 0 0,-300 326-304 0 0,0 1 0 0 0,0 0 0 0 0,0-1 0 0 0,0 1 0 0 0,0 0-1 0 0,0 0 1 0 0,0-1 0 0 0,1 1 0 0 0,-1 0 0 0 0,0-1 0 0 0,0 1-1 0 0,1 0 1 0 0,-1-1 0 0 0,0 1 0 0 0,1 0 0 0 0,-1-1 0 0 0,0 1-1 0 0,1-1 1 0 0,-1 1 0 0 0,1-1 0 0 0,-1 1 0 0 0,1-1 0 0 0,0 1-1 0 0,-1-1 1 0 0,1 1 0 0 0,-1-1 0 0 0,1 0 0 0 0,0 1 0 0 0,-1-1-1 0 0,1 0 1 0 0,0 0 0 0 0,-1 1 0 0 0,1-1 0 0 0,0 0 0 0 0,-1 0-1 0 0,1 0 1 0 0,0 0 0 0 0,0 0 0 0 0,-1 0 0 0 0,1 0 0 0 0,0 0-1 0 0,-1 0 1 0 0,1 0 0 0 0,0 0 0 0 0,-1-1 0 0 0,1 1 0 0 0,0 0-1 0 0,-1 0 1 0 0,1-1 0 0 0,0 1 0 0 0,-1-1 0 0 0,1 1 0 0 0,-1 0-1 0 0,1-1 1 0 0,0 1 0 0 0,-1-1 0 0 0,1 1 0 0 0,-1-1 0 0 0,1 1-1 0 0,-1-1 1 0 0,1 0 6 0 0,-23 182 864 0 0,16-61-746 0 0,21-102-1778 0 0,3-17-6729 0 0,-14-1 4372 0 0,1 0-2867 0 0</inkml:trace>
  <inkml:trace contextRef="#ctx0" brushRef="#br0" timeOffset="5735.825">1820 639 3985 0 0,'0'0'2415'0'0,"0"0"-544"0"0,0 0-204 0 0,0 0 98 0 0,0 0-29 0 0,0 0-213 0 0,0 0-228 0 0,0 0-272 0 0,0 0-228 0 0,0 0-199 0 0,0 0-164 0 0,0 0-96 0 0,-13 1-77 0 0,-38 3-55 0 0,13 29 256 0 0,-147 234-172 0 0,178-251-410 0 0,13-16-64 0 0,264-298 556 0 0,-259 287-381 0 0,72-52-131 0 0,-81 66 116 0 0,0-1 0 0 0,0 1 0 0 0,-1-1 1 0 0,1 1-1 0 0,-1-1 0 0 0,0 1 0 0 0,1 0 0 0 0,-1-1 0 0 0,-1 1 0 0 0,1 0 0 0 0,0 0 1 0 0,-1 0-1 0 0,1 0 0 0 0,-1 0 0 0 0,0 0 0 0 0,0 0 0 0 0,0 0 0 0 0,0 0 0 0 0,-1 0 1 0 0,1 0 25 0 0,6 188 29 0 0,4-113 906 0 0,-39-76 795 0 0,-56-44-1168 0 0,-42-22-1762 0 0,126 63 1043 0 0,-47-20-2861 0 0,31 15-752 0 0,0 2-3296 0 0,8 3-1021 0 0</inkml:trace>
  <inkml:trace contextRef="#ctx0" brushRef="#br0" timeOffset="6736.31">2254 374 2593 0 0,'0'0'729'0'0,"0"0"-70"0"0,0 0 104 0 0,0 0 245 0 0,0 0 208 0 0,0 0 56 0 0,0 0-59 0 0,0 0-158 0 0,0 0-175 0 0,0 0-141 0 0,0 0-122 0 0,0 0-108 0 0,0 0-78 0 0,-3 29-43 0 0,-8 88-13 0 0,10-97-100 0 0,0 0-1 0 0,1 1 0 0 0,1-1 1 0 0,1 0-1 0 0,0 1 1 0 0,6 16-275 0 0,3 23 356 0 0,-11-55-211 0 0,8 65 149 0 0,-7-38 2447 0 0,-11-48-1066 0 0,8-20-1602 0 0,1 1 0 0 0,2-1 0 0 0,1 1 0 0 0,2-1 1 0 0,1 1-1 0 0,2 0 0 0 0,2 1 0 0 0,0 0 1 0 0,3 0-1 0 0,6-11-73 0 0,-13 28 2 0 0,6-14 11 0 0,0 0 0 0 0,2 1-1 0 0,2 0 1 0 0,0 1-1 0 0,2 0 1 0 0,1 2-1 0 0,11-12-12 0 0,-28 38-6 0 0,-1-1-1 0 0,1 1 0 0 0,0 0 0 0 0,0 0 0 0 0,0 0 0 0 0,0 0 0 0 0,0 0 1 0 0,0 0-1 0 0,0 0 0 0 0,0 1 0 0 0,0-1 0 0 0,0 0 0 0 0,0 0 0 0 0,0 1 1 0 0,1-1-1 0 0,-1 1 0 0 0,0-1 0 0 0,1 1 0 0 0,-1 0 0 0 0,0-1 0 0 0,1 1 1 0 0,-1 0-1 0 0,0 0 0 0 0,1 0 0 0 0,-1 0 0 0 0,0 0 0 0 0,1 0 1 0 0,-1 0-1 0 0,0 0 0 0 0,1 1 0 0 0,-1-1 0 0 0,0 1 0 0 0,1-1 0 0 0,-1 1 1 0 0,0-1-1 0 0,0 1 7 0 0,24 95-237 0 0,-11-25-1367 0 0,6-27-2523 0 0,-6-26-5001 0 0,-7-13 2343 0 0</inkml:trace>
  <inkml:trace contextRef="#ctx0" brushRef="#br0" timeOffset="37006.219">2549 713 0 0 0,'0'0'1168'0'0,"0"0"473"0"0,0 0 51 0 0,0 0-192 0 0,0 0-234 0 0,0 0-233 0 0,-14 15 1451 0 0,-57 125-389 0 0,-27 81-1487 0 0,67-130 137 0 0,31-90-538 0 0,0-1 98 0 0,0 0 50 0 0,10-15 1195 0 0,284-418 250 0 0,-279 416-2061 0 0,-10 33-571 0 0,-3 14 943 0 0,0 0 1 0 0,2 0-1 0 0,2 0 1 0 0,0-1-1 0 0,7 17-111 0 0,28 134 92 0 0,-38-108 139 0 0,-3-70-132 0 0,-4-3 2017 0 0,-7-19-2041 0 0,-2 1 0 0 0,0 1 1 0 0,-1 0-1 0 0,-1 1 0 0 0,-1 0 0 0 0,0 2 0 0 0,-1-1 1 0 0,-1 2-1 0 0,0 0 0 0 0,-1 2 0 0 0,0 0 0 0 0,-1 1 1 0 0,-15-6-76 0 0,15 7-325 0 0,0 2 1 0 0,-1 0 0 0 0,0 1-1 0 0,0 2 1 0 0,-1 0 0 0 0,-10-1 324 0 0,-37 7-6994 0 0,60 3 1809 0 0,3-1-2119 0 0</inkml:trace>
  <inkml:trace contextRef="#ctx0" brushRef="#br0" timeOffset="37590.617">2792 120 2216 0 0,'0'0'1175'0'0,"0"0"-110"0"0,0 0 91 0 0,0 0 208 0 0,0 0 231 0 0,0 0 64 0 0,0 0-108 0 0,0 0-215 0 0,0 0-257 0 0,0 0-228 0 0,0 0-160 0 0,0 0-78 0 0,16-10-54 0 0,52-30-1 0 0,32-1 1327 0 0,-83 35-1783 0 0,1 0 0 0 0,0 1 0 0 0,0 2 0 0 0,0-1-1 0 0,1 2 1 0 0,-1 1 0 0 0,1 0 0 0 0,-1 1 0 0 0,14 2-102 0 0,-31-2 6 0 0,1 0 0 0 0,0 0 0 0 0,0 0 0 0 0,0 1 1 0 0,-1-1-1 0 0,1 1 0 0 0,0-1 0 0 0,0 1 1 0 0,-1-1-1 0 0,1 1 0 0 0,0 0 0 0 0,-1 0 0 0 0,1 0 1 0 0,-1 0-1 0 0,1 0 0 0 0,-1 0 0 0 0,0 0 0 0 0,1 0 1 0 0,-1 1-1 0 0,0-1 0 0 0,0 1 0 0 0,0-1 0 0 0,0 1 1 0 0,0-1-1 0 0,0 1 0 0 0,0-1 0 0 0,0 1 0 0 0,-1 0 1 0 0,1-1-1 0 0,-1 1 0 0 0,1 0 0 0 0,-1 0 0 0 0,0-1 1 0 0,0 1-1 0 0,1 0 0 0 0,-1 0 0 0 0,-1 0 1 0 0,1 0-1 0 0,0-1 0 0 0,0 1 0 0 0,-1 0 0 0 0,1 0 1 0 0,0-1-1 0 0,-1 1 0 0 0,0 0 0 0 0,0-1 0 0 0,1 1 1 0 0,-1 0-1 0 0,0-1 0 0 0,0 1 0 0 0,0-1 0 0 0,0 1 1 0 0,-1-1-1 0 0,1 0 0 0 0,0 0-6 0 0,-76 74 427 0 0,-40 32 304 0 0,90-60-394 0 0,70-36-5 0 0,0-13-352 0 0,0-2-1 0 0,0-2 1 0 0,-1-2-1 0 0,0-1 0 0 0,0-3 21 0 0,-28 9-369 0 0,49-14-1515 0 0,-21 8-4404 0 0,-26 6-2609 0 0</inkml:trace>
  <inkml:trace contextRef="#ctx0" brushRef="#br1" timeOffset="63282.906">774 1361 0 0 0,'0'0'640'0'0,"0"0"172"0"0,0 0 99 0 0,0 0 61 0 0,0 0 43 0 0,0 0 27 0 0,0 0-2 0 0,0 0-16 0 0,0 0-45 0 0,-32 2-47 0 0,-97 8-55 0 0,86-4 1483 0 0,43-6-1728 0 0,0 0-134 0 0,0 0-164 0 0,6 0 122 0 0,476-19 3657 0 0,1267-116-1706 0 0,-1602 124-2430 0 0,248-18-1683 0 0,152 18 1706 0 0,-455 19-3264 0 0,-33 5-4521 0 0,-37-5-481 0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17.6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6359 390 0 0 0,'0'0'421'0'0,"0"0"606"0"0,0 0 184 0 0,0 0 25 0 0,2 0 35 0 0,1 0-2620 0 0,7 7 15324 0 0,-28 0-11951 0 0,-5 0-1683 0 0,1-1-1 0 0,-2-1 1 0 0,1-1-1 0 0,0-1 1 0 0,-1-1-1 0 0,0-1 1 0 0,1-1-1 0 0,-7-1-340 0 0,6 1 140 0 0,-1776 3 1967 0 0,1150-25-1703 0 0,19 16-204 0 0,57 20-27 0 0,290-35-104 0 0,60 16 11 0 0,-307 9 126 0 0,344 17-203 0 0,-23-2 77 0 0,-28-15 46 0 0,155 7-118 0 0,-1 0 32 0 0,-32-4 115 0 0,75-3-55 0 0,-61 11 67 0 0,-106-12 303 0 0,70 16-428 0 0,124-16 12 0 0,13-3-87 0 0,1 0 44 0 0,0 0 14 0 0,0 0-1 0 0,0 0-21 0 0,0 0 5 0 0,0 0-8 0 0,0 0 2 0 0,0 0-28 0 0,12-4 66 0 0,7-4-7 0 0,0 0 0 0 0,-1-2 0 0 0,0 0 0 0 0,0-1 0 0 0,-1 0 0 0 0,-1-2 0 0 0,0 0 0 0 0,-1-1 1 0 0,4-5-34 0 0,19-14 45 0 0,66-71 29 0 0,42-54 6 0 0,-75 60 30 0 0,-42 167-639 0 0,85 258 409 0 0,14-5 120 0 0,-78-202 42 0 0,-56-113 978 0 0,-17-26-892 0 0,8 6-55 0 0,-54-34 27 0 0,-3 4 0 0 0,-71-33-100 0 0,-257-114-476 0 0,318 152-691 0 0,79 21-3304 0 0,25 12-4720 0 0,-9 5 250 0 0</inkml:trace>
  <inkml:trace contextRef="#ctx0" brushRef="#br0" timeOffset="847.258">3018 884 9538 0 0,'0'0'1014'0'0,"0"0"-116"0"0,0 0 91 0 0,0 0 138 0 0,0 0 45 0 0,0 0 1 0 0,0 0-138 0 0,0 0-177 0 0,0 0-127 0 0,0 0-159 0 0,0 0-137 0 0,-12 24-59 0 0,-35 79-42 0 0,30-17 253 0 0,2 366 3473 0 0,32-629-3582 0 0,0 111-484 0 0,2 1-1 0 0,2 1 0 0 0,4 1 0 0 0,3 2 0 0 0,2 0 0 0 0,2 2 0 0 0,7-5 7 0 0,-33 55 3 0 0,4-6 1 0 0,-1 1 1 0 0,2-1-1 0 0,0 2 1 0 0,0-1-1 0 0,2 2 0 0 0,-1-1 1 0 0,2 2-1 0 0,-1 0 1 0 0,2 0-1 0 0,11-6-4 0 0,-22 17-7 0 0,-1 0 1 0 0,1 1-1 0 0,-1-1 1 0 0,1 1-1 0 0,-1 0 0 0 0,0 0 1 0 0,1 0-1 0 0,-1 0 0 0 0,0 0 1 0 0,0 1-1 0 0,0-1 1 0 0,0 1-1 0 0,0 0 0 0 0,0 0 1 0 0,0 0-1 0 0,-1 0 0 0 0,1 1 1 0 0,-1-1-1 0 0,1 1 1 0 0,-1-1-1 0 0,0 1 0 0 0,0 0 1 0 0,0 0-1 0 0,0 0 0 0 0,-1 0 1 0 0,1 0-1 0 0,-1 1 0 0 0,0-1 1 0 0,0 0-1 0 0,0 1 1 0 0,0-1-1 0 0,-1 0 0 0 0,1 1 1 0 0,-1 2 6 0 0,25 153-868 0 0,-24-125-3431 0 0,-1 0-4083 0 0,0-26-2780 0 0</inkml:trace>
  <inkml:trace contextRef="#ctx0" brushRef="#br0" timeOffset="1633.191">3452 1359 7122 0 0,'0'0'1556'0'0,"0"0"-235"0"0,0 0-144 0 0,0 0 15 0 0,0 0-69 0 0,0 0-202 0 0,0 0-204 0 0,0 0-229 0 0,0 0-160 0 0,0 0-79 0 0,0 0-41 0 0,0 0 10 0 0,0 0-25 0 0,-15 20-2 0 0,-46 65-7 0 0,8 5 198 0 0,-27 45 249 0 0,59-98-265 0 0,21-36-309 0 0,0-1 64 0 0,0 0 78 0 0,0 0 76 0 0,11-23 885 0 0,5-1-1017 0 0,12-23-30 0 0,2 2 0 0 0,3 1 0 0 0,1 1 0 0 0,2 1 0 0 0,20-15-113 0 0,61-42 27 0 0,-115 99-32 0 0,-1 0 1 0 0,1-1 0 0 0,0 1-1 0 0,0 0 1 0 0,0 0 0 0 0,-1 0-1 0 0,1 0 1 0 0,0 0 0 0 0,0 1-1 0 0,-1-1 1 0 0,1 0-1 0 0,0 1 1 0 0,-1-1 0 0 0,1 1-1 0 0,0 0 1 0 0,-1 0 0 0 0,1-1-1 0 0,-1 1 1 0 0,1 0-1 0 0,-1 0 1 0 0,0 1 0 0 0,1-1-1 0 0,-1 0 1 0 0,0 0 0 0 0,0 1-1 0 0,0-1 1 0 0,1 0 0 0 0,-2 1-1 0 0,1-1 1 0 0,0 1-1 0 0,0-1 1 0 0,0 1 0 0 0,-1 0-1 0 0,1-1 1 0 0,-1 1 0 0 0,1 0-1 0 0,-1-1 1 0 0,0 1-1 0 0,1 0 1 0 0,-1 0 0 0 0,0-1-1 0 0,0 1 1 0 0,0 0 0 0 0,-1 0-1 0 0,1 0 5 0 0,6 18 42 0 0,37 105 186 0 0,20 69 131 0 0,-47-76 529 0 0,-16-117-708 0 0,-6-1 1850 0 0,-102-93-1338 0 0,47 54-924 0 0,-1 2 0 0 0,-1 3-1 0 0,-61-22 233 0 0,38 17-1618 0 0,45 21-1248 0 0,14 7-5248 0 0,16 6-3375 0 0</inkml:trace>
  <inkml:trace contextRef="#ctx0" brushRef="#br0" timeOffset="3096.793">3257 1587 0 0 0,'1'4'6284'0'0,"-2"-2"3575"0"0,-3 0-11652 0 0,-3 2 2027 0 0,1 0 0 0 0,-1 0 1 0 0,1 1-1 0 0,1 0 1 0 0,-1 0-1 0 0,1 0 0 0 0,-1 1 1 0 0,2 0-1 0 0,-1 0 0 0 0,1 0 1 0 0,-3 6-235 0 0,-5 4 318 0 0,-2 2-78 0 0,-147 169 1191 0 0,115-135-1248 0 0,50-55-6464 0 0,4-7 2257 0 0,-4 5 497 0 0,3-2-1741 0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7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0,'0'0'551'0'0,"0"0"405"0"0,0 0 214 0 0,0 0 89 0 0,0-4 65 0 0,0-10-165 0 0,0 3 2610 0 0,0 11-2632 0 0,0 0-90 0 0,0 0-155 0 0,0 0-125 0 0,0 0-114 0 0,20 0 2311 0 0,64 1 175 0 0,167-10-290 0 0,-97-8-2298 0 0,-119 16-503 0 0,-34 1-64 0 0,-1 0-6 0 0,0 0-6 0 0,0 0-19 0 0,0 0-25 0 0,0 0-57 0 0,0 0-62 0 0,0 0-47 0 0,-15 1-3302 0 0,-32 30-12238 0 0,40-26 11604 0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8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3305 0 0,'0'0'2670'0'0,"0"0"-1195"0"0,0 0-387 0 0,0 0 141 0 0,0 0 228 0 0,0 0 66 0 0,0 0-163 0 0,0 0-253 0 0,0 0-188 0 0,0 0-128 0 0,0 0-47 0 0,0 0 17 0 0,9 3-14 0 0,89 16 2207 0 0,-69-19-2294 0 0,193-15 1262 0 0,-31-13-2279 0 0,-142 27-3338 0 0,-29 1-5086 0 0,-10 0-2586 0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0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287 173 1800 0 0,'0'0'1963'0'0,"0"0"-552"0"0,0 0-194 0 0,0 0 66 0 0,0 0 154 0 0,0 0 68 0 0,0 0-97 0 0,0 0-192 0 0,0 0-206 0 0,0 0-203 0 0,0 0-198 0 0,-32 7-153 0 0,-101 23-108 0 0,130-31-331 0 0,1 1-1 0 0,-1 1 1 0 0,1-1-1 0 0,-1 0 0 0 0,1 1 1 0 0,-1-1-1 0 0,1 1 1 0 0,0-1-1 0 0,-1 1 1 0 0,1 0-1 0 0,0 0 1 0 0,0 1-1 0 0,-1-1 1 0 0,1 0-1 0 0,0 1 1 0 0,0-1-1 0 0,0 1 1 0 0,0-1-1 0 0,1 1 0 0 0,-1 0 1 0 0,0 0-1 0 0,1 0 1 0 0,-1 0-1 0 0,1 0 1 0 0,0 0-1 0 0,0 1-16 0 0,-3 5 90 0 0,-5 7 63 0 0,0 1 0 0 0,1 0 0 0 0,1 1 0 0 0,1 0 0 0 0,0 0 0 0 0,1 0 0 0 0,1 0 0 0 0,1 1 0 0 0,0 0 0 0 0,1 8-153 0 0,4 27 157 0 0,-2-48-106 0 0,1 0 1 0 0,0 0-1 0 0,0 1 1 0 0,0-1-1 0 0,1 0 1 0 0,0 0-1 0 0,0 0 1 0 0,0-1-1 0 0,0 1 1 0 0,1 0-1 0 0,0-1 1 0 0,0 0-1 0 0,0 1 1 0 0,1-1-1 0 0,-1-1 1 0 0,1 1-1 0 0,0 0 1 0 0,0-1-1 0 0,0 0 1 0 0,0 0 0 0 0,1 0-1 0 0,-1 0 1 0 0,1-1-1 0 0,0 1 1 0 0,0-1-1 0 0,0-1 1 0 0,0 1-1 0 0,0-1 1 0 0,0 0-1 0 0,2 1-51 0 0,4-1 167 0 0,-1 0-1 0 0,1-1 1 0 0,-1 0 0 0 0,1 0-1 0 0,0-1 1 0 0,-1 0-1 0 0,1-1 1 0 0,-1 0 0 0 0,0-1-1 0 0,0 0 1 0 0,0-1 0 0 0,0 0-1 0 0,0 0 1 0 0,6-5-167 0 0,4-3 169 0 0,-1 0-1 0 0,0-1 1 0 0,-1-1 0 0 0,-1-1-1 0 0,0 0 1 0 0,-1-2 0 0 0,0 0-1 0 0,-2 0 1 0 0,0-1 0 0 0,-1-1 0 0 0,-1 0-1 0 0,-1-1 1 0 0,0 0 0 0 0,2-9-169 0 0,-11 21-50 0 0,1 0 0 0 0,-2 0 0 0 0,1 0 1 0 0,-1 0-1 0 0,-1 0 0 0 0,1 0 0 0 0,-1 0 1 0 0,-1 0-1 0 0,1-1 0 0 0,-1 1 0 0 0,-1 0 1 0 0,1 0-1 0 0,-2 1 0 0 0,1-1 0 0 0,-1 0 1 0 0,0 1-1 0 0,0-1 0 0 0,-1 1 0 0 0,0 0 1 0 0,-1 0-1 0 0,1 1 0 0 0,-1-1 0 0 0,0 1 1 0 0,-1 0-1 0 0,0 0 0 0 0,0 1 0 0 0,0 0 0 0 0,0 0 1 0 0,-1 0-1 0 0,0 1 0 0 0,0-1 0 0 0,0 2 1 0 0,0-1-1 0 0,-1 1 0 0 0,1 0 0 0 0,-1 1 1 0 0,0 0-1 0 0,0 0 0 0 0,0 1 0 0 0,0 0 1 0 0,0 0-1 0 0,-2 1 50 0 0,5-1-286 0 0,-1 1 0 0 0,0 0 1 0 0,1 0-1 0 0,-1 1 0 0 0,0 0 0 0 0,1 0 0 0 0,-1 0 1 0 0,1 1-1 0 0,0 0 0 0 0,-1 0 0 0 0,1 0 1 0 0,0 0-1 0 0,0 1 0 0 0,0 0 0 0 0,0 0 0 0 0,1 1 286 0 0,-42 42-10861 0 0,35-31 3470 0 0</inkml:trace>
  <inkml:trace contextRef="#ctx0" brushRef="#br0" timeOffset="267.885">738 490 13587 0 0,'0'0'2471'0'0,"0"0"-919"0"0,0 0-421 0 0,0 0-85 0 0,0 0-78 0 0,0 0-170 0 0,0 0-165 0 0,0 0-127 0 0,0 0-150 0 0,0 0-162 0 0,0 0-111 0 0,0 0-63 0 0,-8 14-48 0 0,-25 44 5 0 0,32-58-60 0 0,0 0 0 0 0,1 1 0 0 0,-1-1 0 0 0,0 1-1 0 0,1-1 1 0 0,-1 1 0 0 0,1-1 0 0 0,-1 1 0 0 0,1-1-1 0 0,-1 1 1 0 0,1 0 0 0 0,-1-1 0 0 0,1 1 0 0 0,-1 0 0 0 0,1-1-1 0 0,0 1 1 0 0,-1 0 0 0 0,1 0 0 0 0,0-1 0 0 0,0 1-1 0 0,0 0 1 0 0,-1 0 0 0 0,1-1 0 0 0,0 1 0 0 0,0 0-1 0 0,0 0 1 0 0,0 0 0 0 0,0-1 0 0 0,1 1 0 0 0,-1 0 0 0 0,0 0-1 0 0,0-1 1 0 0,0 1 0 0 0,1 0 0 0 0,-1 0 0 0 0,0-1-1 0 0,1 1 1 0 0,-1 0 0 0 0,1-1 0 0 0,-1 1 0 0 0,0 0-1 0 0,1-1 1 0 0,0 1 0 0 0,-1-1 0 0 0,1 1 0 0 0,-1-1 0 0 0,1 1-1 0 0,0-1 1 0 0,-1 1 0 0 0,1-1 0 0 0,0 0 0 0 0,-1 1-1 0 0,1-1 1 0 0,0 0 0 0 0,0 0 0 0 0,-1 1 0 0 0,1-1 83 0 0,19-4-12897 0 0,-16 1 7241 0 0</inkml:trace>
  <inkml:trace contextRef="#ctx0" brushRef="#br0" timeOffset="784.684">873 151 5873 0 0,'0'0'2669'0'0,"0"0"-293"0"0,0 0-281 0 0,0 0-150 0 0,0 0-270 0 0,0 0-380 0 0,0 0-260 0 0,0 0-242 0 0,0 0-222 0 0,0 0-148 0 0,0 0-118 0 0,0 0-42 0 0,8-6 4 0 0,72-39 646 0 0,-60 38-752 0 0,1 1 0 0 0,0 1 0 0 0,0 1-1 0 0,0 0 1 0 0,0 2 0 0 0,1 1 0 0 0,2 0-161 0 0,-23 3-4 0 0,1-1 1 0 0,0 1 0 0 0,-1 0-1 0 0,1 0 1 0 0,-1-1 0 0 0,1 1-1 0 0,-1 0 1 0 0,0 0 0 0 0,0 1-1 0 0,0-1 1 0 0,0 0-1 0 0,0 0 1 0 0,0 0 0 0 0,-1 1-1 0 0,1-1 1 0 0,-1 0 0 0 0,0 1-1 0 0,1-1 1 0 0,-1 0 0 0 0,0 1-1 0 0,0-1 1 0 0,-1 0 0 0 0,1 1-1 0 0,0-1 1 0 0,-1 0-1 0 0,1 1 1 0 0,-1-1 0 0 0,0 0-1 0 0,0 0 1 0 0,0 0 0 0 0,-1 2 3 0 0,-2 0 0 0 0,1 1 0 0 0,-1-1 0 0 0,1 1 1 0 0,0 0-1 0 0,0 0 0 0 0,1 0 0 0 0,-1 0 0 0 0,1 1 1 0 0,0-1-1 0 0,1 1 0 0 0,-1-1 0 0 0,1 1 1 0 0,0-1-1 0 0,0 1 0 0 0,1 0 0 0 0,0-1 0 0 0,0 1 1 0 0,0 0-1 0 0,1 0 0 0 0,-1-1 0 0 0,1 1 1 0 0,1-1-1 0 0,-1 1 0 0 0,1-1 0 0 0,0 1 0 0 0,0-1 1 0 0,1 0-1 0 0,0 0 0 0 0,-1 0 0 0 0,2 1 0 0 0,28 27-18 0 0,-25-27 18 0 0,0 0-1 0 0,0 0 0 0 0,-1 0 1 0 0,0 1-1 0 0,0 0 0 0 0,-1 0 1 0 0,0 1-1 0 0,0-1 1 0 0,0 1-1 0 0,-1 0 0 0 0,-1 1 1 0 0,1-1-1 0 0,-1 1 1 0 0,-1-1-1 0 0,1 1 0 0 0,-1 0 1 0 0,-1 0-1 0 0,0 2 1 0 0,-1-6 23 0 0,0 0-1 0 0,0 0 1 0 0,0 0 0 0 0,-1 0-1 0 0,0 0 1 0 0,0-1 0 0 0,0 1-1 0 0,-1 0 1 0 0,0-1 0 0 0,0 1-1 0 0,0-1 1 0 0,0 1 0 0 0,-1-1-1 0 0,1 0 1 0 0,-1 0 0 0 0,0 0-1 0 0,-1 0 1 0 0,1-1 0 0 0,0 1-1 0 0,-1-1 1 0 0,-1 1-23 0 0,-6 4-21 0 0,0-1 0 0 0,-1 0 1 0 0,0-1-1 0 0,0 0 0 0 0,0-1 0 0 0,0 0 0 0 0,-1-1 0 0 0,0 0 1 0 0,0-1-1 0 0,0-1 0 0 0,0 0 0 0 0,-1-1 0 0 0,1 0 0 0 0,-1-1 1 0 0,1 0-1 0 0,-9-2 21 0 0,2-11-3756 0 0,15-3-7757 0 0,5 12 3142 0 0</inkml:trace>
  <inkml:trace contextRef="#ctx0" brushRef="#br0" timeOffset="1452.085">1088 335 0 0 0,'0'0'191'0'0,"0"0"626"0"0,0 0 131 0 0,0 0 15 0 0,0 0 70 0 0,0 0 196 0 0,0 0 194 0 0,-4 2 69 0 0,-41 12 4163 0 0,-17 3-619 0 0,44-13-4437 0 0,14-4-5018 0 0,1 0-4844 0 0,3 0 3559 0 0</inkml:trace>
  <inkml:trace contextRef="#ctx0" brushRef="#br0" timeOffset="3583.28">1883 100 0 0 0,'0'0'1123'0'0,"0"0"-776"0"0,0 0-243 0 0,0 0 104 0 0,0 0 217 0 0,0 0 259 0 0,0 0 204 0 0,0 0 110 0 0,0 0-8 0 0,0 0-144 0 0,-23 33-204 0 0,-74 107-203 0 0,35-41 119 0 0,49-80-690 0 0,-76 97-269 0 0,17-53-6103 0 0,63-58 5456 0 0,1-2 881 0 0</inkml:trace>
  <inkml:trace contextRef="#ctx0" brushRef="#br0" timeOffset="3864.65">1456 254 576 0 0,'0'0'963'0'0,"0"0"95"0"0,0 0 130 0 0,0 0 160 0 0,0 0 60 0 0,0 0-94 0 0,0 0-140 0 0,0 0-92 0 0,0 0-71 0 0,0 0-86 0 0,0 0-76 0 0,0 0-65 0 0,0 0-60 0 0,35 14-51 0 0,109 41-88 0 0,-41-13 543 0 0,55 25-422 0 0,-112-42-1869 0 0,-46-25 684 0 0,0 0-118 0 0,0 0-96 0 0,0 0-205 0 0,-16 0-9050 0 0,12 0 6230 0 0</inkml:trace>
  <inkml:trace contextRef="#ctx0" brushRef="#br0" timeOffset="4165.719">1664 0 3185 0 0,'0'0'880'0'0,"0"0"-348"0"0,0 0-23 0 0,0 0 269 0 0,0 0 361 0 0,0 0 257 0 0,0 0 71 0 0,0 0-65 0 0,0 0-151 0 0,0 0-184 0 0,0 0-169 0 0,0 0-123 0 0,0 0-107 0 0,-7 34-55 0 0,-23 105-31 0 0,25-55 456 0 0,65 204-195 0 0,-57-235-1531 0 0,-3-30-1987 0 0,-1 3-6844 0 0,1-25 3378 0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8.7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301 1 0 0 0,'0'0'516'0'0,"0"0"368"0"0,0 0 117 0 0,0 0 111 0 0,0 0 97 0 0,0 0 58 0 0,0 0 18 0 0,0 0-57 0 0,0 0-149 0 0,0 0-180 0 0,-20 3-190 0 0,-61 11-126 0 0,77-14-512 0 0,1 1 1 0 0,0 0 0 0 0,-1-1-1 0 0,1 1 1 0 0,0 1-1 0 0,0-1 1 0 0,0 0-1 0 0,0 1 1 0 0,0-1-1 0 0,0 1 1 0 0,0 0-1 0 0,0 0 1 0 0,0 0 0 0 0,1 1-1 0 0,-1-1 1 0 0,1 1-1 0 0,0-1 1 0 0,-2 3-72 0 0,-6 7 359 0 0,-6 9-16 0 0,2 1 0 0 0,0 1 0 0 0,1 1 0 0 0,1 0 0 0 0,1 0-1 0 0,2 1 1 0 0,0 0 0 0 0,2 1 0 0 0,0 0 0 0 0,2 0 0 0 0,1 1 0 0 0,1-1 0 0 0,1 1 0 0 0,2 7-343 0 0,-3-18 54 0 0,1 1-1 0 0,1-1 1 0 0,1 1 0 0 0,0 0-1 0 0,1-1 1 0 0,0 1 0 0 0,2 0 0 0 0,0-1-1 0 0,1 0 1 0 0,0 0 0 0 0,2 0 0 0 0,0 0-1 0 0,0-1 1 0 0,1 0 0 0 0,1 0-1 0 0,1-1 1 0 0,0 0 0 0 0,1 0 0 0 0,0-1-1 0 0,1 0 1 0 0,1-1 0 0 0,0 0-1 0 0,0-1 1 0 0,1-1 0 0 0,2 1-54 0 0,8-6-3221 0 0,-10-10-8349 0 0,-11 2 6798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0 0 0,'0'0'583'0'0,"0"0"105"0"0,0 0 263 0 0,0 0 340 0 0,0 0 254 0 0,0 0 29 0 0,0 0-135 0 0,0 0-207 0 0,0 0-235 0 0,0 0-188 0 0,5-1-126 0 0,132-7 5495 0 0,-6 3-4024 0 0,-72-6-1518 0 0,218-23 333 0 0,-290 49-7685 0 0,-3-4-4443 0 0,12-7 7305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9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11 8 0 0,'0'0'1403'0'0,"0"0"-476"0"0,0 0 14 0 0,0 0 209 0 0,0 0 174 0 0,0 0 119 0 0,0 0-20 0 0,0 0-120 0 0,0 0-151 0 0,-17 35-178 0 0,-52 109-158 0 0,50-72 199 0 0,21-58-703 0 0,-2-2-85 0 0,1-1 0 0 0,1 1 0 0 0,0 0 0 0 0,0-1-1 0 0,2 1 1 0 0,-1-1 0 0 0,1 0 0 0 0,1 0 0 0 0,0 0 0 0 0,0-1 0 0 0,1 1 0 0 0,1 0-227 0 0,-4-7 106 0 0,-1 0 1 0 0,1 0 0 0 0,0 0 0 0 0,1 0 0 0 0,-1-1 0 0 0,1 1 0 0 0,-1-1 0 0 0,1 0 0 0 0,0 0 0 0 0,0 0 0 0 0,1-1 0 0 0,-1 1 0 0 0,0-1 0 0 0,1 0 0 0 0,0 0 0 0 0,-1 0 0 0 0,1-1 0 0 0,0 0-1 0 0,0 0 1 0 0,0 0 0 0 0,-1-1 0 0 0,1 1 0 0 0,0-1 0 0 0,0 0 0 0 0,0 0 0 0 0,0-1 0 0 0,0 0 0 0 0,0 0 0 0 0,5-1-107 0 0,-1-3 99 0 0,-1-1 1 0 0,1 0-1 0 0,-1 0 0 0 0,0-1 1 0 0,0 0-1 0 0,-1 0 1 0 0,0 0-1 0 0,0-1 0 0 0,-1-1 1 0 0,0 1-1 0 0,0-1 1 0 0,-1 0-1 0 0,0 0 0 0 0,-1 0 1 0 0,0-1-1 0 0,0 1 0 0 0,-1-1 1 0 0,0 0-1 0 0,-1 0 1 0 0,0-1-1 0 0,-1 1 0 0 0,0 0 1 0 0,0-1-1 0 0,-1 1 0 0 0,-1-9-99 0 0,-1 6-209 0 0,0 1-1 0 0,-1-1 0 0 0,0 1 0 0 0,-1-1 1 0 0,0 1-1 0 0,-1 1 0 0 0,0-1 0 0 0,-1 0 1 0 0,0 1-1 0 0,-1 0 0 0 0,0 1 0 0 0,-1 0 1 0 0,0 0-1 0 0,-1 0 0 0 0,0 1 0 0 0,0 0 1 0 0,-1 1-1 0 0,-9-6 210 0 0,-37-14-5678 0 0,15 26-5366 0 0,33 5 9042 0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9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16 688 16235 0 0,'0'0'583'0'0,"0"0"-215"0"0,0 0-93 0 0,0 0 100 0 0,0 0 93 0 0,0 0 17 0 0,0 0-70 0 0,0 0-95 0 0,0 0-98 0 0,0 0-90 0 0,0 0-30 0 0,0 0-63 0 0,0 0-18 0 0,-3 18 7 0 0,-9 57-28 0 0,20-37-1032 0 0,2-36-3227 0 0,-4-6-4687 0 0,-4 0 3115 0 0</inkml:trace>
  <inkml:trace contextRef="#ctx0" brushRef="#br0" timeOffset="389.702">158 334 7362 0 0,'0'0'765'0'0,"0"0"-182"0"0,0 0 73 0 0,0 0 244 0 0,0 0 255 0 0,0 0 104 0 0,0 0-95 0 0,0 0-213 0 0,0 0-224 0 0,0 0-167 0 0,0 0-134 0 0,0 0-66 0 0,-1 21-52 0 0,-2 65-50 0 0,15-36 397 0 0,-4-37-445 0 0,31 67 299 0 0,-36-77-432 0 0,-1 0-1 0 0,1 0 1 0 0,0 0-1 0 0,0 0 1 0 0,0 0 0 0 0,0 0-1 0 0,1-1 1 0 0,-1 0-1 0 0,1 0 1 0 0,-1 0-1 0 0,1 0 1 0 0,0 0 0 0 0,0-1-1 0 0,0 1 1 0 0,0-1-1 0 0,0 0 1 0 0,0 0-1 0 0,0-1 1 0 0,0 1 0 0 0,0-1-1 0 0,0 0 1 0 0,0 0-1 0 0,0 0 1 0 0,1-1 0 0 0,-1 1-1 0 0,0-1-76 0 0,11 1 300 0 0,43-29-900 0 0,-43 17-5006 0 0,-9 1-5504 0 0,-6 7 7327 0 0</inkml:trace>
  <inkml:trace contextRef="#ctx0" brushRef="#br0" timeOffset="654.838">436 316 6113 0 0,'0'0'1133'0'0,"0"0"-85"0"0,0 0 133 0 0,0 0 256 0 0,0 0 159 0 0,0 0-34 0 0,0 0-199 0 0,0 0-251 0 0,0 0-240 0 0,0 0-170 0 0,0 0-134 0 0,-11 34-122 0 0,-31 109-87 0 0,24-29 371 0 0,-3 112-213 0 0,19-128-6186 0 0,6-92 762 0 0,-1-5-547 0 0,-1-1 745 0 0</inkml:trace>
  <inkml:trace contextRef="#ctx0" brushRef="#br0" timeOffset="3901.604">583 206 0 0 0,'0'0'1039'0'0,"0"0"372"0"0,0 0 196 0 0,0 0 25 0 0,0 0-151 0 0,0 0-185 0 0,0 0-151 0 0,0 0-126 0 0,0 0-85 0 0,2-2-81 0 0,0 1-718 0 0,-1 1-1 0 0,0-1 0 0 0,0 1 0 0 0,1 0 1 0 0,-1-1-1 0 0,0 1 0 0 0,1 0 1 0 0,-1 0-1 0 0,0 0 0 0 0,1 0 0 0 0,-1 0 1 0 0,0 0-1 0 0,1 1 0 0 0,-1-1 1 0 0,0 0-1 0 0,1 0 0 0 0,-1 1 1 0 0,0-1-1 0 0,0 1 0 0 0,0 0 0 0 0,1-1 1 0 0,-1 1-1 0 0,0 0 0 0 0,0-1 1 0 0,0 1-1 0 0,0 0 0 0 0,0 0 0 0 0,0 0 1 0 0,0 0-1 0 0,0 0 0 0 0,-1 0 1 0 0,1 0-1 0 0,0 0 0 0 0,-1 1 0 0 0,1-1 1 0 0,0 1-135 0 0,13 19 241 0 0,-1 1 0 0 0,-2 0 0 0 0,0 0 1 0 0,-1 2-1 0 0,-1-1 0 0 0,-1 1 0 0 0,-1 0 0 0 0,-1 1 1 0 0,-1-1-1 0 0,-2 1 0 0 0,0 0 0 0 0,-2 1 0 0 0,-1-1 1 0 0,0 0-1 0 0,-3 11-241 0 0,2-23-58 0 0,-1-1 0 0 0,0 0 0 0 0,0 0 1 0 0,-2 0-1 0 0,1 0 0 0 0,-1 0 0 0 0,-1 0 0 0 0,0-1 0 0 0,-1 0 1 0 0,0 0-1 0 0,-1-1 0 0 0,0 1 0 0 0,0-2 0 0 0,-1 1 1 0 0,0-1-1 0 0,-1 0 0 0 0,0 0 0 0 0,0-1 0 0 0,-1-1 1 0 0,-7 5 57 0 0,-26-6-3755 0 0,22-40-9285 0 0,21 26 10121 0 0</inkml:trace>
  <inkml:trace contextRef="#ctx0" brushRef="#br0" timeOffset="4351.298">802 88 3545 0 0,'0'0'1875'0'0,"0"0"-63"0"0,0 0-51 0 0,0 0-28 0 0,0 0-79 0 0,0 0-175 0 0,0 0-223 0 0,0 0-202 0 0,0 0-194 0 0,0 0-148 0 0,0 0-134 0 0,0 0-117 0 0,29-13-65 0 0,90-39-69 0 0,-56 36 90 0 0,-61 15-408 0 0,-1 1-1 0 0,1-1 1 0 0,0 0-1 0 0,-1 0 1 0 0,1 1-1 0 0,0-1 1 0 0,0 1-1 0 0,-1-1 1 0 0,1 1-1 0 0,0 0 1 0 0,0-1-1 0 0,0 1 1 0 0,0 0 0 0 0,-1 0-1 0 0,1 1 1 0 0,0-1-1 0 0,0 0 1 0 0,0 1-1 0 0,0-1 1 0 0,-1 1-1 0 0,1-1 1 0 0,0 1-1 0 0,-1 0 1 0 0,1 0-1 0 0,0 0 1 0 0,-1 0-1 0 0,1 0 1 0 0,-1 0-1 0 0,1 0 1 0 0,-1 0-1 0 0,0 0 1 0 0,1 1-1 0 0,-1-1 1 0 0,0 1-1 0 0,0-1 1 0 0,0 1-1 0 0,0-1 1 0 0,0 1 0 0 0,0 0-1 0 0,-1-1 1 0 0,1 1-1 0 0,-1 0 1 0 0,1 0-1 0 0,-1 0 1 0 0,1-1-1 0 0,-1 1 1 0 0,0 0-1 0 0,0 0 1 0 0,0 0-9 0 0,-57 102 665 0 0,17-46-355 0 0,34-47-263 0 0,3-7-20 0 0,0 0-1 0 0,0 0 1 0 0,1 0 0 0 0,-1 1 0 0 0,1-1-1 0 0,0 1 1 0 0,1 0 0 0 0,-1-1-1 0 0,1 1 1 0 0,0 0 0 0 0,0 0-1 0 0,0 0 1 0 0,1 0 0 0 0,-1 0 0 0 0,1 0-1 0 0,1 0 1 0 0,-1 0 0 0 0,1 0-1 0 0,1 4-26 0 0,1-5 48 0 0,0 0-1 0 0,0-1 1 0 0,1 1-1 0 0,-1-1 1 0 0,1 0-1 0 0,0 0 1 0 0,0 0-1 0 0,0-1 0 0 0,0 0 1 0 0,1 1-1 0 0,-1-1 1 0 0,1-1-1 0 0,-1 1 1 0 0,1-1-1 0 0,0 0 1 0 0,-1 0-1 0 0,1 0 0 0 0,0 0 1 0 0,0-1-1 0 0,0 0 1 0 0,0 0-1 0 0,3-1-47 0 0,8 3 63 0 0,80 0-1589 0 0,-63-4-3180 0 0,-3-2-4848 0 0,-20 1 2366 0 0</inkml:trace>
  <inkml:trace contextRef="#ctx0" brushRef="#br0" timeOffset="4688.277">1437 103 3649 0 0,'0'0'2534'0'0,"0"0"-1197"0"0,0 0-397 0 0,0 0 110 0 0,0 0 205 0 0,0 0 187 0 0,0 0 47 0 0,0 0-171 0 0,0 0-262 0 0,0 0-253 0 0,0 0-172 0 0,0 0-118 0 0,-2 31-70 0 0,-6 103-58 0 0,-6 8 325 0 0,-40 254-338 0 0,53-384-593 0 0,-14 66 288 0 0,-3-28-4130 0 0,10-61-10987 0 0,8 7 14390 0 0</inkml:trace>
  <inkml:trace contextRef="#ctx0" brushRef="#br0" timeOffset="4986.823">1623 390 984 0 0,'0'0'1387'0'0,"0"0"36"0"0,0 0-20 0 0,0 0-27 0 0,-32 21-30 0 0,-104 66-55 0 0,-23 29 4103 0 0,157-115-5341 0 0,1-1-1 0 0,-1 1 1 0 0,1 0-1 0 0,-1-1 1 0 0,1 1-1 0 0,-1 0 1 0 0,1 0-1 0 0,0 0 1 0 0,-1 0-1 0 0,1 0 1 0 0,0 0-1 0 0,0 1 0 0 0,0-1 1 0 0,0 0-1 0 0,0 0 1 0 0,0 1-1 0 0,0-1 1 0 0,0 1-1 0 0,0-1 1 0 0,1 1-1 0 0,-1-1 1 0 0,1 1-1 0 0,-1 0 1 0 0,1-1-1 0 0,-1 1 0 0 0,1-1 1 0 0,0 1-1 0 0,0 0 1 0 0,0-1-1 0 0,0 1 1 0 0,0 0-1 0 0,0-1 1 0 0,1 1-1 0 0,-1 0 1 0 0,0-1-1 0 0,1 1 1 0 0,-1 0-1 0 0,1-1 1 0 0,0 1-1 0 0,-1-1 0 0 0,1 1 1 0 0,0-1-1 0 0,0 0 1 0 0,0 1-1 0 0,0-1 1 0 0,0 0-1 0 0,0 0 1 0 0,0 1-1 0 0,1-1 1 0 0,-1 0-1 0 0,0 0 1 0 0,1 0-1 0 0,-1-1 0 0 0,1 1 1 0 0,-1 0-1 0 0,1 0 1 0 0,-1-1-1 0 0,1 1 1 0 0,1 0-53 0 0,83 22 1271 0 0,48 23-394 0 0,-131-45-895 0 0,0 1 0 0 0,-1-1 0 0 0,1 1 0 0 0,0 0 0 0 0,0 0 0 0 0,-1 0 0 0 0,0 0-1 0 0,1 0 1 0 0,-1 0 0 0 0,0 1 0 0 0,0-1 0 0 0,0 1 0 0 0,0 0 0 0 0,0 0 0 0 0,-1-1 0 0 0,0 1 0 0 0,1 0-1 0 0,-1 0 1 0 0,0 0 0 0 0,0 0 0 0 0,0 3 18 0 0,6 4-3252 0 0,1-9-8090 0 0,-6-1 6468 0 0</inkml:trace>
  <inkml:trace contextRef="#ctx0" brushRef="#br0" timeOffset="5599.93">1835 629 0 0 0,'0'0'433'0'0,"0"0"502"0"0,0 0 211 0 0,0 0 123 0 0,0 0 57 0 0,0 0 12 0 0,0 0-50 0 0,0 0-77 0 0,0 0-136 0 0,0 0-168 0 0,0 0-163 0 0,0 0-139 0 0,0 0-61 0 0,-12 16-66 0 0,-71 101 699 0 0,76-109-1062 0 0,0 1 0 0 0,1 0 0 0 0,1 0 0 0 0,0 1 0 0 0,0-1 0 0 0,1 1-1 0 0,0 0 1 0 0,0 1 0 0 0,1-1 0 0 0,1 1 0 0 0,0-1 0 0 0,0 1 0 0 0,1 0-1 0 0,0-1 1 0 0,1 1 0 0 0,1 6-115 0 0,0-15 125 0 0,1 1 0 0 0,0 0-1 0 0,0-1 1 0 0,0 0 0 0 0,0 1 0 0 0,0-1-1 0 0,0 0 1 0 0,1 0 0 0 0,-1 0 0 0 0,1 0-1 0 0,-1-1 1 0 0,1 1 0 0 0,0-1 0 0 0,0 0-1 0 0,0 1 1 0 0,0-1 0 0 0,0 0 0 0 0,0-1-1 0 0,0 1 1 0 0,0-1 0 0 0,0 1-1 0 0,0-1 1 0 0,0 0 0 0 0,0 0 0 0 0,0 0-1 0 0,1 0 1 0 0,-1-1 0 0 0,0 1 0 0 0,0-1-1 0 0,0 0 1 0 0,0 0 0 0 0,0 0 0 0 0,0 0-1 0 0,-1-1 1 0 0,1 1 0 0 0,0-1 0 0 0,-1 1-1 0 0,1-1 1 0 0,-1 0 0 0 0,1 0 0 0 0,0-2-125 0 0,129-131 1393 0 0,-66 57-1241 0 0,-37 45-53 0 0,-13 105-678 0 0,-10-9 545 0 0,-2 1 1 0 0,-4-1-1 0 0,-5 47 34 0 0,2-85 14 0 0,0 0 0 0 0,-2 0 1 0 0,0-1-1 0 0,-2 0 0 0 0,-1 0 1 0 0,0-1-1 0 0,-2 0 0 0 0,-1 0 1 0 0,-1-1-1 0 0,0 0 0 0 0,-2-1 1 0 0,-1-1-1 0 0,0 0 0 0 0,-1-1 1 0 0,-1-1-1 0 0,-17 14-14 0 0,29-28 42 0 0,0-1-1 0 0,-1 0 0 0 0,1 0 1 0 0,-1 0-1 0 0,0 0 1 0 0,0-1-1 0 0,0 0 1 0 0,0 0-1 0 0,0-1 1 0 0,0 0-1 0 0,0 0 0 0 0,-1 0 1 0 0,1-1-1 0 0,-5 0-41 0 0,8-2 18 0 0,1-1 0 0 0,-1 1 0 0 0,0-1-1 0 0,1 0 1 0 0,0 0 0 0 0,-1 0 0 0 0,1 0 0 0 0,1-1-1 0 0,-1 1 1 0 0,0-1 0 0 0,1 1 0 0 0,0-1-1 0 0,-1 1 1 0 0,1-1 0 0 0,1 0 0 0 0,-1 1 0 0 0,1-1-1 0 0,-1 0 1 0 0,1 0 0 0 0,0 1 0 0 0,0-1-1 0 0,1 0 1 0 0,-1 0 0 0 0,1 1 0 0 0,0-1 0 0 0,0-2-18 0 0,0 4-1 0 0,2-16-9 0 0,1 1 0 0 0,0 0 0 0 0,2 0 0 0 0,0 0 0 0 0,1 1 0 0 0,0 0-1 0 0,2 0 1 0 0,9-13 10 0 0,-9 12 3 0 0,7-8-124 0 0,1 0-1 0 0,1 1 0 0 0,2 0 0 0 0,0 2 1 0 0,1 0-1 0 0,18-12 122 0 0,38-29-4364 0 0,-62 54 1731 0 0,-6 3-734 0 0,0-1-4701 0 0,-5 4 3644 0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45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1 503 15251 0 0,'0'0'1505'0'0,"0"0"-737"0"0,0 0-208 0 0,0 0-16 0 0,0 0-80 0 0,0 0-160 0 0,0 0-128 0 0,0 0-136 0 0,0 0-48 0 0,0 0-144 0 0,0 0-184 0 0,0 0-248 0 0,0 0-552 0 0,0 0-1209 0 0,11 78-2416 0 0,-8-78-5529 0 0</inkml:trace>
  <inkml:trace contextRef="#ctx0" brushRef="#br0" timeOffset="543.89">190 662 8770 0 0,'0'0'1898'0'0,"0"0"-305"0"0,0 0-12 0 0,0 0 58 0 0,0 0-212 0 0,0 0-334 0 0,0 0-226 0 0,0 0-148 0 0,0 0-108 0 0,0 0-98 0 0,0 0-114 0 0,23-35-88 0 0,72-105-57 0 0,-37 72 118 0 0,78-31 102 0 0,-135 98-479 0 0,-1 1 1 0 0,1-1-1 0 0,0 1 0 0 0,-1-1 1 0 0,1 1-1 0 0,0-1 0 0 0,0 1 1 0 0,-1 0-1 0 0,1-1 1 0 0,0 1-1 0 0,0 0 0 0 0,0 0 1 0 0,-1 0-1 0 0,1 0 0 0 0,0 0 1 0 0,0-1-1 0 0,0 1 1 0 0,0 1-1 0 0,-1-1 0 0 0,1 0 1 0 0,0 0-1 0 0,0 0 0 0 0,0 0 1 0 0,0 1-1 0 0,-1-1 1 0 0,1 0-1 0 0,0 1 0 0 0,0-1 1 0 0,-1 0-1 0 0,1 1 0 0 0,0-1 1 0 0,-1 1-1 0 0,1-1 1 0 0,0 1-1 0 0,-1 0 0 0 0,1-1 1 0 0,-1 1-1 0 0,1-1 0 0 0,-1 1 1 0 0,1 0-1 0 0,-1 0 1 0 0,1-1-1 0 0,-1 1 0 0 0,0 0 1 0 0,1 0-1 0 0,-1-1 0 0 0,0 1 1 0 0,0 0-1 0 0,0 0 1 0 0,0 0-1 0 0,0 0 0 0 0,1-1 1 0 0,-1 1-1 0 0,-1 0 5 0 0,-3 49-248 0 0,-7-15 226 0 0,-3 51-84 0 0,60-78 292 0 0,42-52 80 0 0,-50 18-272 0 0,-11 11-20 0 0,-19 9 17 0 0,0 2 0 0 0,0-1 0 0 0,0 1 0 0 0,0 0 0 0 0,0 0 0 0 0,1 1 0 0 0,0 1 1 0 0,0-1-1 0 0,0 1 0 0 0,0 1 0 0 0,4-1 9 0 0,-9 43-8 0 0,-10 19 206 0 0,4-53-193 0 0,1 1 0 0 0,-1 0 0 0 0,1-1 1 0 0,1 1-1 0 0,-1 0 0 0 0,1-1 0 0 0,1 1 0 0 0,-1 0 0 0 0,2-1 0 0 0,-1 1 0 0 0,1 0 0 0 0,0-1 0 0 0,0 0 1 0 0,1 1-1 0 0,0-1 0 0 0,3 6-5 0 0,-5-11-91 0 0,0-1 0 0 0,0 1 0 0 0,0-1 0 0 0,0 1 0 0 0,0-1 0 0 0,0 0 0 0 0,0 1 1 0 0,0-1-1 0 0,0 0 0 0 0,1 0 0 0 0,-1 0 0 0 0,1 0 0 0 0,-1 0 0 0 0,1 0 0 0 0,-1 0 0 0 0,1 0 0 0 0,-1-1 0 0 0,1 1 1 0 0,0-1-1 0 0,-1 1 0 0 0,1-1 0 0 0,0 0 0 0 0,-1 1 0 0 0,1-1 0 0 0,0 0 0 0 0,0 0 0 0 0,0 0 91 0 0,11-8-4837 0 0,0-7-4445 0 0,-10 11 3367 0 0</inkml:trace>
  <inkml:trace contextRef="#ctx0" brushRef="#br0" timeOffset="929.034">840 32 11875 0 0,'0'0'2035'0'0,"0"0"-342"0"0,0 0-243 0 0,0 0-250 0 0,0 0-321 0 0,0 0-207 0 0,0 0-118 0 0,0 0-113 0 0,0 0-59 0 0,0 0-84 0 0,0 0-74 0 0,0 0-34 0 0,22-5-13 0 0,67-15-26 0 0,38 16 345 0 0,-124 3-497 0 0,-1 0 1 0 0,1 1-1 0 0,0 0 1 0 0,0 0-1 0 0,-1 0 0 0 0,1 0 1 0 0,0 0-1 0 0,0 0 1 0 0,-1 1-1 0 0,1-1 1 0 0,0 1-1 0 0,0 0 0 0 0,-1 0 1 0 0,1 0-1 0 0,-1 0 1 0 0,1 0-1 0 0,-1 0 0 0 0,1 1 1 0 0,-1 0-1 0 0,0-1 1 0 0,0 1-1 0 0,0 0 1 0 0,0 0-1 0 0,0 0 0 0 0,0 0 1 0 0,0 0-1 0 0,-1 0 1 0 0,1 1-1 0 0,-1-1 1 0 0,1 1-1 0 0,-1-1 0 0 0,0 1 1 0 0,0-1-1 0 0,0 1 1 0 0,0 0-1 0 0,-1-1 1 0 0,1 1 0 0 0,-33 104 961 0 0,34-104-926 0 0,1-1 1 0 0,-1 1-1 0 0,0-1 1 0 0,1 1-1 0 0,-1-1 0 0 0,1 0 1 0 0,0 0-1 0 0,-1 0 1 0 0,1 0-1 0 0,0 0 1 0 0,0-1-1 0 0,0 1 0 0 0,1-1 1 0 0,-1 0-1 0 0,0 0 1 0 0,0 0-1 0 0,1 0 0 0 0,-1-1 1 0 0,1 1-1 0 0,-1-1 1 0 0,0 0-1 0 0,1 0 0 0 0,-1 0 1 0 0,2-1-36 0 0,1 2 37 0 0,138 5 589 0 0,-83-6-6500 0 0,-37 0 766 0 0,-11 0-6455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13.8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49 0 0 0,'0'0'204'0'0,"0"0"475"0"0,0 0 154 0 0,0 0-3 0 0,-1-5-9 0 0,0-15-40 0 0,1 15-32 0 0,0 5-10 0 0,0 0-16 0 0,0 0 28 0 0,0 0 62 0 0,0 0 66 0 0,0 0 81 0 0,0 0 55 0 0,0 0 28 0 0,0 0-28 0 0,0 0-56 0 0,0 0-103 0 0,0 0-133 0 0,14-1 1696 0 0,71-16-1016 0 0,-76 65-782 0 0,-44 81 514 0 0,35-102-1077 0 0,9 64 380 0 0,-2-75-131 0 0,-7-15-253 0 0,1 0 1 0 0,-1 1 0 0 0,1-1-1 0 0,0 1 1 0 0,-1-1 0 0 0,1 1-1 0 0,0-1 1 0 0,0 0 0 0 0,0 0-1 0 0,0 1 1 0 0,0-1 0 0 0,0 0-1 0 0,0 0 1 0 0,0 0-1 0 0,0 0 1 0 0,1 0 0 0 0,-1 0-1 0 0,0-1 1 0 0,1 1 0 0 0,-1 0-1 0 0,0-1 1 0 0,1 1 0 0 0,-1-1-1 0 0,1 1 1 0 0,-1-1-1 0 0,1 0 1 0 0,-1 1 0 0 0,1-1-1 0 0,1 0-54 0 0,108 4 1299 0 0,-57-11-873 0 0,-54 7-400 0 0,0 0-24 0 0,0 0-68 0 0,0 0-123 0 0,0 0-210 0 0,0 0-352 0 0,0 0-557 0 0,-1 0-2113 0 0,-1 0 1818 0 0,1 0-6097 0 0,-1 4-1954 0 0</inkml:trace>
  <inkml:trace contextRef="#ctx0" brushRef="#br0" timeOffset="1">93 60 0 0 0,'24'-36'1638'0'0,"-18"21"977"0"0,-9 15 2618 0 0,-14 12-3789 0 0,0 2-602 0 0,-5 3 2037 0 0,-5-15 1322 0 0,-8 0-3434 0 0,34-2-786 0 0,1 3-344 0 0,1 1-4930 0 0,4-4 586 0 0,-2 0-4530 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2993 0 0,'0'0'2129'0'0,"0"0"-471"0"0,0 0-203 0 0,0 0 95 0 0,0 0 109 0 0,0 0-39 0 0,0 0-193 0 0,0 0-272 0 0,0 0-277 0 0,0 0-272 0 0,0 0-192 0 0,0 0-86 0 0,0 0-13 0 0,6 1 61 0 0,19 2 148 0 0,0-1 1 0 0,0-1-1 0 0,1-1 1 0 0,-1-1 0 0 0,0-1-1 0 0,24-6-524 0 0,19 0 113 0 0,56-18-1249 0 0,-103 19-64 0 0,-5 1-2146 0 0,-4 5-3849 0 0,-11 1 3426 0 0,-1 0 448 0 0,0 0 1465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6033 0 0,'0'0'2737'0'0,"0"0"-1393"0"0,0 0-372 0 0,0 0 161 0 0,0 0 163 0 0,0 0 5 0 0,0 0-142 0 0,0 0-193 0 0,0 0-147 0 0,0 0-124 0 0,0 0-118 0 0,0 0-82 0 0,0 0-72 0 0,28 3-50 0 0,89 9-49 0 0,-93-9-404 0 0,0-2 0 0 0,0 0 0 0 0,0-1 0 0 0,0-2 0 0 0,-1 0 0 0 0,1-2 0 0 0,18-5 80 0 0,-41 9-27 0 0,10-2-896 0 0,7-2-1833 0 0,-5 3-3387 0 0,-7 1-4095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45 2168 0 0,'0'0'1270'0'0,"0"0"-100"0"0,0 0 41 0 0,0 0 194 0 0,0 0 141 0 0,0 0 36 0 0,0 0-102 0 0,0 0-188 0 0,0 0-194 0 0,0 0-214 0 0,0 0-195 0 0,0-2-150 0 0,0-8-120 0 0,0 7-72 0 0,0 3-53 0 0,0 0-62 0 0,0 16-148 0 0,0 465 857 0 0,4-448-1138 0 0,0 8 175 0 0,-10-40-10208 0 0,4-6 6462 0 0,0 2-666 0 0</inkml:trace>
  <inkml:trace contextRef="#ctx0" brushRef="#br0" timeOffset="433.671">0 130 0 0 0,'0'0'1826'0'0,"0"0"-561"0"0,0 0-55 0 0,0 0 229 0 0,0 0 229 0 0,0 0 82 0 0,0 0-100 0 0,0 0-193 0 0,0 0-208 0 0,0 0-236 0 0,0 0-210 0 0,0 0-158 0 0,0 0-112 0 0,7-5-45 0 0,122-46 3231 0 0,-82 40-3252 0 0,0 1 0 0 0,0 3 0 0 0,1 1 1 0 0,0 3-1 0 0,22 1-467 0 0,142-14-145 0 0,-175 9-177 0 0,5-2-1219 0 0,-14 7-8325 0 0,-28 2 5717 0 0,0 0 155 0 0,0 0 960 0 0</inkml:trace>
  <inkml:trace contextRef="#ctx0" brushRef="#br0" timeOffset="812.325">0 660 600 0 0,'0'0'1419'0'0,"0"0"-221"0"0,0 0-59 0 0,0 0 124 0 0,0 0 121 0 0,0 0-15 0 0,0 0-78 0 0,0 0-106 0 0,0 0-114 0 0,0 0-109 0 0,0 0-64 0 0,0 0-42 0 0,6 2-5 0 0,63 15 2360 0 0,-35-15-2538 0 0,1-1 0 0 0,-1-2 0 0 0,0-1 0 0 0,1-2-1 0 0,1-2-672 0 0,-19 4 92 0 0,122-10-629 0 0,-58 6-3669 0 0,-57 5 1018 0 0,9-1-6422 0 0,-22 1 4998 0 0</inkml:trace>
  <inkml:trace contextRef="#ctx0" brushRef="#br0" timeOffset="1166.341">912 527 10074 0 0,'0'0'1689'0'0,"0"0"-339"0"0,0 0-141 0 0,0 0-6 0 0,0 0-90 0 0,0 0-207 0 0,0 0-246 0 0,0 0-196 0 0,0 0-135 0 0,0 0-47 0 0,0 0-1 0 0,0 0-5 0 0,0 0 23 0 0,1 15-18 0 0,-2 117 572 0 0,-17 1-873 0 0,16-116-1080 0 0,3-12-2554 0 0,0-2-4562 0 0,2-2-63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9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5769 0 0,'0'0'931'0'0,"0"0"-79"0"0,0 0 195 0 0,0 0 335 0 0,0 0 109 0 0,0 0-150 0 0,0 0-168 0 0,0 0-116 0 0,0 0-102 0 0,0 0-127 0 0,0 0-145 0 0,0 0-129 0 0,30 1-85 0 0,93 3-56 0 0,-11-17 488 0 0,53-16-1386 0 0,-146 23-594 0 0,0-1-3260 0 0,-7 5-6053 0 0,-10 2 6841 0 0</inkml:trace>
  <inkml:trace contextRef="#ctx0" brushRef="#br0" timeOffset="254.649">262 1 10690 0 0,'0'0'1105'0'0,"0"0"-527"0"0,0 0-110 0 0,0 0 322 0 0,0 0 293 0 0,0 0 98 0 0,0 0-64 0 0,0 0-181 0 0,-3 32-229 0 0,-12 103-219 0 0,11 73-15 0 0,4-143-3080 0 0,0-23-8567 0 0,0-34 5339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111 223 0 0 0,'0'0'233'0'0,"0"0"510"0"0,0 0 369 0 0,0 0 201 0 0,0 0 84 0 0,0 0-50 0 0,0 0-144 0 0,0 0-199 0 0,-1 3-154 0 0,-5 97 3607 0 0,2-9-4112 0 0,-4-45-223 0 0,-2-1 1 0 0,-2-1-1 0 0,-2 1 0 0 0,-2-2 0 0 0,-6 11-122 0 0,4-7 392 0 0,18-46-210 0 0,0-1 64 0 0,0 0 81 0 0,0 0 53 0 0,18-27 1818 0 0,176-318-1695 0 0,-72 168-766 0 0,-108 162-869 0 0,-14 37 353 0 0,-13 280 1458 0 0,13-300-671 0 0,-1 0 0 0 0,1 0 0 0 0,-1 0 0 0 0,1 0 0 0 0,0 0 0 0 0,0 0 0 0 0,0 0 0 0 0,0 1 0 0 0,0-1 0 0 0,1 0 0 0 0,-1 0 0 0 0,0 0 0 0 0,1 0 0 0 0,0 0 0 0 0,-1 0 0 0 0,1 0 0 0 0,0 0 0 0 0,0 0 0 0 0,0-1 0 0 0,0 1 0 0 0,1 0 0 0 0,-1 0 0 0 0,0-1 0 0 0,1 1 0 0 0,-1-1 0 0 0,1 1 0 0 0,-1-1 0 0 0,1 0 0 0 0,0 1 0 0 0,0-1 0 0 0,-1 0 1 0 0,1 0-1 0 0,0 0 0 0 0,0-1 0 0 0,0 1 0 0 0,0 0 0 0 0,0-1 0 0 0,0 1 0 0 0,0-1 0 0 0,1 0 0 0 0,-1 0 0 0 0,0 0 0 0 0,0 0 0 0 0,0 0 0 0 0,0 0 0 0 0,0 0 0 0 0,0-1 0 0 0,0 1 0 0 0,0-1 0 0 0,0 1 0 0 0,0-1 0 0 0,0 0 0 0 0,0 0 0 0 0,0 0 0 0 0,0 0 0 0 0,0 0 0 0 0,-1 0 0 0 0,1 0 0 0 0,0-1-8 0 0,166-250-209 0 0,-88 167-342 0 0,-79 86 504 0 0,1-1 1 0 0,-1 0-1 0 0,0 0 1 0 0,0 1-1 0 0,0-1 1 0 0,0 0-1 0 0,0 1 1 0 0,0-1-1 0 0,0 1 1 0 0,0-1-1 0 0,0 1 1 0 0,0 0-1 0 0,-1-1 1 0 0,1 1-1 0 0,0 0 1 0 0,0 0-1 0 0,-1 0 1 0 0,1-1-1 0 0,0 1 1 0 0,-1 0-1 0 0,1 0 1 0 0,-1 0-1 0 0,1 0 1 0 0,-1 0-1 0 0,1 0 1 0 0,-1 0-1 0 0,0 0 1 0 0,1 0-1 0 0,-1 0 1 0 0,0 1-1 0 0,0-1 1 0 0,0 0-1 0 0,0 0 1 0 0,0 0-1 0 0,0 0 1 0 0,0 0-1 0 0,0 0 1 0 0,0 0-1 0 0,-1 0 1 0 0,1 0-1 0 0,0 1 1 0 0,-1-1-1 0 0,1 0 1 0 0,-1 0-1 0 0,1-1 1 0 0,-1 1-1 0 0,0 1 47 0 0,1 4-28 0 0,-4 322 1985 0 0,25-252-5318 0 0,-14-66 105 0 0,0-5-2218 0 0,-5-4 761 0 0</inkml:trace>
  <inkml:trace contextRef="#ctx0" brushRef="#br0" timeOffset="550.451">902 543 9474 0 0,'0'0'1130'0'0,"0"0"-498"0"0,0 0-307 0 0,0 0 79 0 0,0 0 223 0 0,0 0 168 0 0,0 0 53 0 0,0 0-56 0 0,0 0-157 0 0,0 0-136 0 0,0 0-116 0 0,0 0-110 0 0,0 0-72 0 0,4 21-57 0 0,17 101 22 0 0,-14-43-644 0 0,0-47-7972 0 0,-7-25 2277 0 0,2-7 3946 0 0</inkml:trace>
  <inkml:trace contextRef="#ctx0" brushRef="#br0" timeOffset="1112.129">845 569 3913 0 0,'0'0'1735'0'0,"0"0"-131"0"0,0 0-33 0 0,0 0-84 0 0,0 0-244 0 0,0 0-320 0 0,0 0-260 0 0,0 0-119 0 0,0 0-51 0 0,0 0-22 0 0,0 0-28 0 0,0 0-43 0 0,0 0-19 0 0,17-9-27 0 0,52-25-55 0 0,0 20 279 0 0,-52 15-575 0 0,-14 2-3 0 0,-1-1 1 0 0,0 0-1 0 0,1 1 1 0 0,-1-1-1 0 0,0 1 0 0 0,-1-1 1 0 0,1 1-1 0 0,0 0 1 0 0,-1 0-1 0 0,0 0 1 0 0,1 0-1 0 0,-1 0 0 0 0,0 0 1 0 0,-1 0-1 0 0,1 0 1 0 0,-1 1-1 0 0,1-1 0 0 0,-1 0 1 0 0,0 0-1 0 0,0 0 1 0 0,0 1-1 0 0,0-1 1 0 0,-1 0-1 0 0,0 0 0 0 0,1 0 1 0 0,-1 1-1 0 0,0-1 1 0 0,0 0-1 0 0,-1 0 0 0 0,1 0 1 0 0,-1-1-1 0 0,-1 4 0 0 0,2-4-19 0 0,-1-1-1 0 0,1 1 1 0 0,0 0-1 0 0,0 0 1 0 0,0 0-1 0 0,0 0 0 0 0,1 0 1 0 0,-1 0-1 0 0,1 0 1 0 0,-1 1-1 0 0,1-1 1 0 0,0 0-1 0 0,-1 0 0 0 0,1 0 1 0 0,0 0-1 0 0,0 1 1 0 0,1-1-1 0 0,-1 0 1 0 0,0 0-1 0 0,1 0 1 0 0,-1 0-1 0 0,1 0 0 0 0,0 1 1 0 0,0-1-1 0 0,0-1 1 0 0,0 1-1 0 0,0 0 1 0 0,0 0-1 0 0,0 0 1 0 0,1 0-1 0 0,-1-1 0 0 0,1 1 1 0 0,-1-1-1 0 0,1 1 1 0 0,0-1-1 0 0,-1 1 1 0 0,1-1-1 0 0,0 0 0 0 0,0 0 1 0 0,0 0-1 0 0,0 0 1 0 0,0 0 19 0 0,57 39-126 0 0,-58-39 166 0 0,0 1 0 0 0,1-1 0 0 0,-1 0-1 0 0,0 1 1 0 0,0-1 0 0 0,0 1-1 0 0,0-1 1 0 0,0 1 0 0 0,0-1-1 0 0,-1 1 1 0 0,1-1 0 0 0,0 1 0 0 0,-1 0-1 0 0,0-1 1 0 0,1 1 0 0 0,-1 0-1 0 0,0 0 1 0 0,0-1 0 0 0,0 1-1 0 0,0 0 1 0 0,0 0 0 0 0,0 0 0 0 0,0-1-1 0 0,0 1 1 0 0,-1 0 0 0 0,1-1-1 0 0,-1 1 1 0 0,0 0 0 0 0,1-1-1 0 0,-1 1 1 0 0,0 0 0 0 0,0-1 0 0 0,0 1-1 0 0,0-1 1 0 0,0 0 0 0 0,0 1-1 0 0,0-1 1 0 0,-1 0 0 0 0,1 1-40 0 0,-6 3 162 0 0,1 1 1 0 0,-1-1-1 0 0,0 0 0 0 0,0-1 1 0 0,-1 0-1 0 0,1 0 1 0 0,-1-1-1 0 0,0 0 1 0 0,0 0-1 0 0,0-1 0 0 0,0 1 1 0 0,0-2-1 0 0,0 1 1 0 0,-4-1-163 0 0,-46 1-2175 0 0,29-1-1373 0 0,2-1-4060 0 0,21 0 945 0 0</inkml:trace>
  <inkml:trace contextRef="#ctx0" brushRef="#br0" timeOffset="2532.766">1293 193 0 0 0,'0'0'798'0'0,"0"0"211"0"0,0 0 178 0 0,0 0 56 0 0,0 0-59 0 0,0 0-120 0 0,0 0-154 0 0,0 0-134 0 0,0 0-90 0 0,0 0-61 0 0,0 0-41 0 0,0 13-13 0 0,12 155 2226 0 0,9 49-1833 0 0,-18-96-139 0 0,-3-121-531 0 0,-10-4 3376 0 0,5-8-3592 0 0,2-1 0 0 0,-1 1 0 0 0,2-1 1 0 0,-1 0-1 0 0,2 0 0 0 0,0 0 0 0 0,0 0 0 0 0,2-10-78 0 0,1-4-62 0 0,2 0 0 0 0,1 0 0 0 0,0 1-1 0 0,2-1 1 0 0,2 2 0 0 0,0-1 0 0 0,1 1 0 0 0,2 0-1 0 0,0 1 1 0 0,2 1 0 0 0,0 0 0 0 0,2 1 0 0 0,0 0-1 0 0,2 2 1 0 0,0 0 0 0 0,1 0 0 0 0,9-5 62 0 0,12 3-1091 0 0,-23 59 507 0 0,0-2-36 0 0,-2-8-4551 0 0,-8-15-1305 0 0,-4-5 1663 0 0</inkml:trace>
  <inkml:trace contextRef="#ctx0" brushRef="#br0" timeOffset="2950.042">1637 631 5265 0 0,'0'0'2138'0'0,"0"0"-1071"0"0,0 0-439 0 0,0 0 81 0 0,0 0 194 0 0,0 0 108 0 0,0 0-43 0 0,0 0-142 0 0,0 0-182 0 0,0 0-167 0 0,0 0-143 0 0,0 0-137 0 0,-2 21-79 0 0,-9 106 48 0 0,11-110-491 0 0,0 15-456 0 0,0-22-3357 0 0,0 0-3631 0 0,0-10 5331 0 0</inkml:trace>
  <inkml:trace contextRef="#ctx0" brushRef="#br0" timeOffset="3489.713">1589 609 3473 0 0,'0'0'1785'0'0,"0"0"-199"0"0,0 0-99 0 0,0 0-41 0 0,0 0-183 0 0,0 0-274 0 0,0 0-215 0 0,0 0-109 0 0,0 0-45 0 0,0 0-26 0 0,0 0-46 0 0,0 0-28 0 0,0 0 4 0 0,20-5-2 0 0,63-15-13 0 0,30 8 803 0 0,-111 13-1311 0 0,-1-1 0 0 0,1 1 0 0 0,0 0 0 0 0,-1-1 0 0 0,1 1 0 0 0,-1 0 0 0 0,1 0-1 0 0,-1 0 1 0 0,1 0 0 0 0,-1 0 0 0 0,0 1 0 0 0,1-1 0 0 0,-1 0 0 0 0,0 1 0 0 0,0-1 0 0 0,0 1 0 0 0,0-1-1 0 0,0 1 1 0 0,-1-1 0 0 0,1 1 0 0 0,0-1 0 0 0,-1 1 0 0 0,1 0 0 0 0,-1 0 0 0 0,1-1 0 0 0,-1 1 0 0 0,0 0-1 0 0,0 0 1 0 0,0-1 0 0 0,0 1 0 0 0,0 0 0 0 0,0 0 0 0 0,0-1 0 0 0,0 1 0 0 0,-1 0 0 0 0,1 0-1 0 0,-1-1 1 0 0,1 1 0 0 0,-1 0 0 0 0,0-1 0 0 0,0 1 0 0 0,0-1 0 0 0,0 1 0 0 0,0-1 0 0 0,0 1 0 0 0,0-1-1 0 0,0 0 1 0 0,0 0 0 0 0,-1 1 0 0 0,1-1 0 0 0,-1 0 0 0 0,1 0 0 0 0,-1 0 0 0 0,1 0 0 0 0,-2 0-1 0 0,-73 77 248 0 0,76-76-276 0 0,0 0 1 0 0,1 0 0 0 0,-1 0-1 0 0,0 0 1 0 0,1 0-1 0 0,0 0 1 0 0,-1 0 0 0 0,1 0-1 0 0,0-1 1 0 0,0 1-1 0 0,0 0 1 0 0,0 0 0 0 0,0-1-1 0 0,0 1 1 0 0,1-1-1 0 0,-1 1 1 0 0,1-1 0 0 0,-1 1-1 0 0,1-1 1 0 0,-1 0-1 0 0,1 0 1 0 0,0 0 0 0 0,-1 0-1 0 0,1 0 1 0 0,0 0-1 0 0,0 0 1 0 0,0 0 0 0 0,0-1-1 0 0,0 1 1 0 0,0-1-1 0 0,0 0 1 0 0,0 1 0 0 0,0-1-1 0 0,0 0 1 0 0,0 0-1 0 0,0 0 1 0 0,1-1 27 0 0,12 5-24 0 0,-11-2 37 0 0,0-1-2 0 0,0 0 0 0 0,0-1 0 0 0,0 2 0 0 0,0-1 0 0 0,0 0 0 0 0,-1 1 1 0 0,1-1-1 0 0,0 1 0 0 0,-1 0 0 0 0,0 1 0 0 0,1-1 0 0 0,-1 0 0 0 0,0 1 0 0 0,0 0 0 0 0,0 0 0 0 0,-1 0 0 0 0,1 0 0 0 0,-1 0 0 0 0,1 0 0 0 0,-1 1 0 0 0,0-1 0 0 0,0 1 1 0 0,-1-1-1 0 0,1 1 0 0 0,-1 0 0 0 0,0 0 0 0 0,0-1 0 0 0,0 2-11 0 0,-1 0 57 0 0,0 0 1 0 0,-1-1-1 0 0,1 1 1 0 0,-1 0-1 0 0,0-1 1 0 0,-1 1-1 0 0,1-1 1 0 0,-1 1-1 0 0,0-1 0 0 0,0 0 1 0 0,0 1-1 0 0,-1-1 1 0 0,1 0-1 0 0,-1-1 1 0 0,0 1-1 0 0,0 0 1 0 0,-1-1-1 0 0,1 0 1 0 0,-1 1-1 0 0,1-1 1 0 0,-1-1-1 0 0,0 1 0 0 0,-1 0-56 0 0,-5 4 55 0 0,3-1-81 0 0,-1-1 1 0 0,0 0 0 0 0,0 0 0 0 0,0 0 0 0 0,-1-1 0 0 0,1 0 0 0 0,-1-1 0 0 0,0 0-1 0 0,0 0 1 0 0,0-1 0 0 0,0 0 0 0 0,-9 0 24 0 0,-29-11-3762 0 0,24-14-6418 0 0,18 15 4834 0 0</inkml:trace>
  <inkml:trace contextRef="#ctx0" brushRef="#br0" timeOffset="4194.547">1917 35 1904 0 0,'0'0'1755'0'0,"0"0"-45"0"0,0 0 28 0 0,0 0 33 0 0,0 0-72 0 0,0 0-195 0 0,0 0-274 0 0,0 0-265 0 0,0 0-220 0 0,0 0-144 0 0,0 0-78 0 0,0 0-30 0 0,8-3-23 0 0,75-20 1331 0 0,-61 22-1191 0 0,-20 0-589 0 0,0 0 0 0 0,-1 0 0 0 0,1 0 0 0 0,0 0 0 0 0,0 1 0 0 0,0-1 0 0 0,0 1 0 0 0,0-1 0 0 0,0 1 0 0 0,0 0 0 0 0,0-1 0 0 0,0 1-1 0 0,0 0 1 0 0,0 0 0 0 0,0 1 0 0 0,0-1 0 0 0,0 0 0 0 0,0 1 0 0 0,0-1 0 0 0,0 1 0 0 0,0 0 0 0 0,0 0 0 0 0,0-1 0 0 0,0 1 0 0 0,0 0 0 0 0,-1 1 0 0 0,1-1 0 0 0,-1 0 0 0 0,1 0 0 0 0,0 1 0 0 0,-1-1 0 0 0,0 1 0 0 0,1-1 0 0 0,-1 1 0 0 0,0 0-1 0 0,0-1 1 0 0,0 1 0 0 0,0 0 0 0 0,0 0 0 0 0,0 0 0 0 0,-1 0 0 0 0,1 0 0 0 0,-1 0 0 0 0,1 0 0 0 0,-1 0 0 0 0,0 0 0 0 0,1 0 0 0 0,-1 0 0 0 0,0 0 0 0 0,0 0 0 0 0,-1 0 0 0 0,1 0 0 0 0,0 0-21 0 0,-71 127 695 0 0,71-128-691 0 0,-1 0 0 0 0,1 0 0 0 0,0 0 1 0 0,-1 0-1 0 0,1 0 0 0 0,0 0 1 0 0,0 0-1 0 0,0 0 0 0 0,0 0 0 0 0,0 0 1 0 0,0 1-1 0 0,0-1 0 0 0,0 0 1 0 0,0 0-1 0 0,0 0 0 0 0,1 0 0 0 0,-1 0 1 0 0,0 0-1 0 0,1 0 0 0 0,-1 0 1 0 0,1 0-1 0 0,-1 0 0 0 0,1 0 0 0 0,-1 0 1 0 0,1 0-1 0 0,0-1 0 0 0,0 1 0 0 0,-1 0 1 0 0,1 0-1 0 0,0 0 0 0 0,0-1 1 0 0,0 1-1 0 0,0-1 0 0 0,0 1 0 0 0,0-1 1 0 0,0 1-1 0 0,0-1 0 0 0,0 1 1 0 0,0-1-1 0 0,0 0 0 0 0,0 1 0 0 0,0-1 1 0 0,0 0-1 0 0,0 0 0 0 0,0 0 1 0 0,1 0-5 0 0,62 1-46 0 0,-47-1-237 0 0,37 0-2412 0 0,-19 0-5609 0 0,-23 0-1890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45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141 137 128 0 0,'0'0'719'0'0,"0"0"-175"0"0,0 0-65 0 0,0 0 65 0 0,0 0 104 0 0,0 0 29 0 0,0 0-64 0 0,0 0-101 0 0,0 0-99 0 0,0 0-74 0 0,0 0-54 0 0,-1 8-26 0 0,-12 75 1026 0 0,-2 0 1 0 0,-4-1-1 0 0,-4-1 0 0 0,-27 60-1285 0 0,41-115 520 0 0,1-2 585 0 0,6-26 3993 0 0,3-29-4950 0 0,1-1 0 0 0,1 0 1 0 0,2 1-1 0 0,2 0 0 0 0,0 0 0 0 0,2 1 0 0 0,6-13-148 0 0,46-100-162 0 0,9 39-61 0 0,-68 104 197 0 0,0 0 1 0 0,0-1-1 0 0,-1 1 0 0 0,1 0 0 0 0,0 0 1 0 0,0 1-1 0 0,-1-1 0 0 0,1 0 1 0 0,0 1-1 0 0,0-1 0 0 0,-1 1 0 0 0,1-1 1 0 0,0 1-1 0 0,-1 0 0 0 0,1-1 0 0 0,-1 1 1 0 0,1 0-1 0 0,-1 0 0 0 0,1 0 1 0 0,-1 1-1 0 0,0-1 0 0 0,0 0 0 0 0,1 0 1 0 0,-1 1-1 0 0,0-1 0 0 0,0 1 1 0 0,0-1-1 0 0,0 1 0 0 0,-1-1 0 0 0,1 1 1 0 0,0-1-1 0 0,-1 1 0 0 0,1 0 1 0 0,-1-1-1 0 0,1 1 0 0 0,-1 0 0 0 0,0 0 1 0 0,0-1-1 0 0,1 1 0 0 0,-1 0 0 0 0,-1 0 1 0 0,1 1 25 0 0,19 135 351 0 0,-3 21-111 0 0,-1-112-224 0 0,2-61 1105 0 0,124-258-1036 0 0,-132 258-134 0 0,-4 4-10 0 0,0 0-1 0 0,1 0 1 0 0,1 1-1 0 0,0 0 1 0 0,0 0-1 0 0,0 0 1 0 0,1 1-1 0 0,1 0 1 0 0,-1 1 0 0 0,1 0-1 0 0,1 0 1 0 0,3-1 59 0 0,-12 8-13 0 0,0 1 0 0 0,1 0 1 0 0,-1 0-1 0 0,0 0 0 0 0,0 0 1 0 0,0 0-1 0 0,0 0 0 0 0,0 0 1 0 0,0 1-1 0 0,0-1 0 0 0,0 0 1 0 0,0 0-1 0 0,-1 1 0 0 0,1-1 1 0 0,0 0-1 0 0,-1 1 0 0 0,1-1 1 0 0,-1 1-1 0 0,0-1 0 0 0,1 1 1 0 0,-1-1-1 0 0,0 1 0 0 0,0-1 1 0 0,0 1-1 0 0,0-1 0 0 0,0 1 1 0 0,0-1-1 0 0,0 1 0 0 0,-1 0 1 0 0,1-1 12 0 0,0 2-11 0 0,-1 254 1046 0 0,15-187-1211 0 0,-3-43-2572 0 0,-4-22-857 0 0,-1-2-4868 0 0,-4 0 4184 0 0</inkml:trace>
  <inkml:trace contextRef="#ctx0" brushRef="#br0" timeOffset="432.988">962 472 8178 0 0,'0'0'1411'0'0,"0"0"-275"0"0,0 0-20 0 0,0 0 168 0 0,0 0 70 0 0,0 0-83 0 0,0 0-224 0 0,0 0-196 0 0,0 0-172 0 0,0 0-165 0 0,0 0-123 0 0,0 0-105 0 0,0 0-48 0 0,-8 1-4 0 0,-38 6 238 0 0,38-4-415 0 0,0 0 1 0 0,1 1 0 0 0,-1 0-1 0 0,1 0 1 0 0,0 0 0 0 0,0 1-1 0 0,1 0 1 0 0,0 1 0 0 0,0 0-1 0 0,0-1 1 0 0,0 2 0 0 0,1-1-1 0 0,0 1 1 0 0,0 0 0 0 0,-3 7-58 0 0,6-10 6 0 0,0-1 1 0 0,0 1 0 0 0,1 0 0 0 0,-1 0 0 0 0,1 0 0 0 0,0 0 0 0 0,0 0 0 0 0,0 1 0 0 0,1-1-1 0 0,-1 0 1 0 0,1 0 0 0 0,0 1 0 0 0,1-1 0 0 0,-1 0 0 0 0,1 0 0 0 0,-1 0 0 0 0,1 0 0 0 0,0 0-1 0 0,1 1 1 0 0,-1-2 0 0 0,1 2-7 0 0,2-2 26 0 0,0 0 0 0 0,0 1-1 0 0,0-1 1 0 0,0-1 0 0 0,0 1-1 0 0,1-1 1 0 0,-1 1 0 0 0,1-1 0 0 0,0 0-1 0 0,0-1 1 0 0,0 1 0 0 0,-1-1-1 0 0,2 0 1 0 0,-1 0 0 0 0,0-1-1 0 0,0 0 1 0 0,0 1 0 0 0,0-2-1 0 0,0 1 1 0 0,0 0 0 0 0,0-1 0 0 0,4-1-26 0 0,14 1 18 0 0,48-16-601 0 0,-25 4-5146 0 0,-28 7-2982 0 0,-14 5 1679 0 0</inkml:trace>
  <inkml:trace contextRef="#ctx0" brushRef="#br0" timeOffset="1233.602">1284 240 0 0 0,'0'0'836'0'0,"0"0"342"0"0,0 0 103 0 0,0 0-6 0 0,0 0-41 0 0,0 0-78 0 0,0 0-104 0 0,0 0-117 0 0,0 0-85 0 0,0 0-39 0 0,0 10-22 0 0,-7 208 3689 0 0,1-31-3536 0 0,6-186-846 0 0,0-1 44 0 0,0 0 93 0 0,0 0 113 0 0,0 0 122 0 0,0 0 124 0 0,0 0 48 0 0,0-15 787 0 0,17-176-273 0 0,-11 163-1157 0 0,0 0 0 0 0,2 0 1 0 0,1 1-1 0 0,1 0 0 0 0,1 1 1 0 0,1 0-1 0 0,2 1 0 0 0,1 0 1 0 0,0 1-1 0 0,5-3 3 0 0,-13 18-39 0 0,-5 6 12 0 0,-1 0 0 0 0,1 1-1 0 0,0-1 1 0 0,0 0-1 0 0,0 1 1 0 0,0-1-1 0 0,1 1 1 0 0,-1 0-1 0 0,1 0 1 0 0,-1 0-1 0 0,1 0 1 0 0,0 0-1 0 0,0 0 1 0 0,0 1-1 0 0,0-1 1 0 0,0 1-1 0 0,0 0 1 0 0,0 0-1 0 0,0 0 1 0 0,0 0-1 0 0,1 1 1 0 0,-1-1-1 0 0,0 1 1 0 0,0 0 0 0 0,2 0 27 0 0,23 60-453 0 0,-21-36-1119 0 0,-7-23 1449 0 0,8 19-4347 0 0,0-8-4136 0 0,-6-8 2669 0 0</inkml:trace>
  <inkml:trace contextRef="#ctx0" brushRef="#br0" timeOffset="1729.508">1724 479 3513 0 0,'0'0'2327'0'0,"0"0"-637"0"0,0 0-234 0 0,0 0 42 0 0,0 0 13 0 0,0 0-62 0 0,0 0-169 0 0,0 0-203 0 0,0 0-137 0 0,0 0-133 0 0,0 0-135 0 0,0 0-103 0 0,0 0-87 0 0,-2-1-75 0 0,0 0-366 0 0,-1 0 0 0 0,1 1 1 0 0,0-1-1 0 0,0 1 0 0 0,-1 0 1 0 0,1 0-1 0 0,0 0 0 0 0,-1 0 1 0 0,1 0-1 0 0,0 0 0 0 0,-1 0 1 0 0,1 1-1 0 0,0-1 0 0 0,0 1 1 0 0,-1 0-1 0 0,1 0 0 0 0,0 0 1 0 0,0 0-1 0 0,0 0 0 0 0,0 0 1 0 0,0 0-1 0 0,0 1 0 0 0,0-1 1 0 0,0 1-1 0 0,1-1 0 0 0,-1 1 1 0 0,1 0-1 0 0,-1-1 0 0 0,1 1 1 0 0,-2 2-42 0 0,-38 66-47 0 0,37 15 143 0 0,7-82-79 0 0,1 0 0 0 0,0-1 0 0 0,0 1 0 0 0,-1-1-1 0 0,1 0 1 0 0,1 0 0 0 0,-1 0 0 0 0,0-1 0 0 0,0 1 0 0 0,1-1 0 0 0,-1 0-1 0 0,1 0 1 0 0,-1-1 0 0 0,1 1 0 0 0,-1-1 0 0 0,1 0 0 0 0,-1 0 0 0 0,1-1-1 0 0,-1 1 1 0 0,1-1 0 0 0,-1 0 0 0 0,3-1-17 0 0,53-24-2751 0 0,-23 0-7706 0 0,-36 24 9555 0 0,7-2-6326 0 0</inkml:trace>
  <inkml:trace contextRef="#ctx0" brushRef="#br0" timeOffset="2200.987">1851 15 5097 0 0,'0'0'1439'0'0,"0"0"-151"0"0,0 0-81 0 0,0 0 60 0 0,0 0-39 0 0,0 0-163 0 0,0 0-230 0 0,0 0-181 0 0,0 0-184 0 0,0 0-126 0 0,0 0-43 0 0,0 0 13 0 0,0 0 86 0 0,6 1 91 0 0,107-5 2369 0 0,14-8-1329 0 0,-127 46-1398 0 0,-98 117 708 0 0,97-149-827 0 0,0-1 1 0 0,0 0-1 0 0,0 1 1 0 0,0-1 0 0 0,1 1-1 0 0,-1 0 1 0 0,1-1 0 0 0,-1 1-1 0 0,1-1 1 0 0,0 1-1 0 0,0 0 1 0 0,-1-1 0 0 0,1 1-1 0 0,0 0 1 0 0,0-1-1 0 0,1 1 1 0 0,-1 0 0 0 0,0-1-1 0 0,1 1 1 0 0,-1-1-1 0 0,0 1 1 0 0,1 0 0 0 0,0-1-1 0 0,-1 1 1 0 0,1-1-1 0 0,0 1 1 0 0,0-1 0 0 0,0 0-1 0 0,0 1 1 0 0,0-1-1 0 0,0 0 1 0 0,0 0 0 0 0,1 0-1 0 0,-1 0 1 0 0,0 0 0 0 0,1 0-1 0 0,-1 0 1 0 0,0 0-1 0 0,1 0 1 0 0,-1-1 0 0 0,1 1-1 0 0,1 0-14 0 0,122 19 843 0 0,-69-21-4154 0 0,-10 0-5643 0 0,-32 1-1954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6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5361 0 0,'0'0'903'0'0,"0"0"-143"0"0,0 0 124 0 0,0 0 371 0 0,0 0 272 0 0,0 0 30 0 0,0 0-121 0 0,0 0-218 0 0,0 0-228 0 0,0 0-187 0 0,0 0-135 0 0,0 0-94 0 0,0 0-29 0 0,11 0 15 0 0,90-10 1457 0 0,35-10-474 0 0,91-5-3252 0 0,-175 25-3361 0 0,-20 0-3662 0 0,-20 0 1642 0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30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30 0 0 0,'0'0'529'0'0,"0"0"138"0"0,0 0 57 0 0,0 0 45 0 0,0 0 41 0 0,-15-3 27 0 0,-63-13 856 0 0,70 13-1656 0 0,0-1 4511 0 0,8 1 229 0 0,7 2-4333 0 0,209 19 1302 0 0,390 8 292 0 0,345 0-873 0 0,-505-15-764 0 0,-429-10-470 0 0,12 1 283 0 0,-28-1-2627 0 0,-7 6-7098 0 0,4-3 105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0.8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55 0 0 0,'0'0'603'0'0,"0"0"302"0"0,0 0 246 0 0,0 0 195 0 0,0 0 112 0 0,0 0-20 0 0,0 0-156 0 0,0 0-239 0 0,-2 0-228 0 0,-4-2 1568 0 0,21-5-742 0 0,30-2-456 0 0,939-14 2800 0 0,105 9-2802 0 0,-821 16-851 0 0,139 22-332 0 0,-335-9-126 0 0,-69-12 114 0 0,-3-3 75 0 0,0 0 49 0 0,-30 4 163 0 0,14-4-806 0 0,4 0 1266 0 0,3 0-3002 0 0,2 0-2878 0 0,0 0-4103 0 0,6 0 4642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59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0 233 1224 0 0,'0'0'1198'0'0,"0"0"-365"0"0,0 0-178 0 0,0 0 156 0 0,0 0 231 0 0,0 0 180 0 0,0 0 57 0 0,0 0-48 0 0,0 0-105 0 0,0 0-126 0 0,0 0-134 0 0,12-2-144 0 0,90-11 1886 0 0,60-12 786 0 0,-71 24-3225 0 0,-69 10-3507 0 0,-15-4-1290 0 0,-5-1-3357 0 0,-2-3 4556 0 0</inkml:trace>
  <inkml:trace contextRef="#ctx0" brushRef="#br0" timeOffset="330.507">13 468 1976 0 0,'0'0'2349'0'0,"0"0"-817"0"0,0 0-453 0 0,0 0-76 0 0,0 0 107 0 0,0 0 81 0 0,0 0-1 0 0,0 0-19 0 0,0 0-21 0 0,0 0-63 0 0,0 0-76 0 0,0 0-76 0 0,11 3-102 0 0,101 16 2066 0 0,62-25-809 0 0,-89-2-2953 0 0,-68 5-969 0 0,5-2-7074 0 0,-16 2-2099 0 0</inkml:trace>
  <inkml:trace contextRef="#ctx0" brushRef="#br0" timeOffset="6264.262">113 4 0 0 0,'0'0'255'0'0,"0"0"417"0"0,0 0-119 0 0,0 0-71 0 0,0 0 94 0 0,0 0 187 0 0,0 0 196 0 0,0 0 127 0 0,0 0 83 0 0,0 0-29 0 0,0 0-106 0 0,9 0-142 0 0,93-3 4282 0 0,-65 51-1769 0 0,-26-28-3172 0 0,1-1 0 0 0,1-1 1 0 0,1 0-1 0 0,0-1 0 0 0,2 0 0 0 0,0-1 1 0 0,0-1-1 0 0,2 0 0 0 0,-1-1 0 0 0,12 5-233 0 0,148 94 639 0 0,-175-111-596 0 0,-1-1 0 0 0,1 0 0 0 0,0 0 0 0 0,-1 0 0 0 0,1 1 0 0 0,-1-1 1 0 0,1 1-1 0 0,-1-1 0 0 0,0 1 0 0 0,0 0 0 0 0,1-1 0 0 0,-1 1 0 0 0,-1 0 0 0 0,1 0 0 0 0,0 0 0 0 0,0 0 0 0 0,-1 0 0 0 0,1 0 0 0 0,-1 0 0 0 0,1 0 0 0 0,-1 0 0 0 0,0 0 0 0 0,0 0 0 0 0,0 0 0 0 0,0 0 0 0 0,0 0 0 0 0,0 0 1 0 0,-1 0-1 0 0,1 0 0 0 0,-1 0 0 0 0,1 0 0 0 0,-1 0 0 0 0,0 0 0 0 0,0 0 0 0 0,0 0 0 0 0,0-1 0 0 0,0 1 0 0 0,0 0 0 0 0,0-1 0 0 0,-1 1 0 0 0,1 0 0 0 0,-1-1 0 0 0,0 1-43 0 0,-146 127 1087 0 0,-67 21-986 0 0,210-146-1060 0 0,-14 11 1401 0 0,15-8-4752 0 0,3 0-5255 0 0,1-6-213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10994 0 0,'0'0'1559'0'0,"0"0"-521"0"0,0 0-377 0 0,0 0 14 0 0,0 0 200 0 0,0 0 101 0 0,0 0-5 0 0,0 0-93 0 0,0 0-173 0 0,0 0-142 0 0,0 0-90 0 0,0 0-69 0 0,0 0-46 0 0,29-2-22 0 0,88-6-23 0 0,30-16 616 0 0,-8-8-1286 0 0,-132 31-418 0 0,3 0-262 0 0,-8 0-3914 0 0,-2 0-4124 0 0,0 4 2562 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5857 0 0,'0'0'1882'0'0,"0"0"-490"0"0,0 0-275 0 0,0 0 57 0 0,0 0 107 0 0,0 0 18 0 0,0 0-96 0 0,0 0-169 0 0,0 0-161 0 0,0 0-121 0 0,0 0-81 0 0,0 0-83 0 0,14 9-97 0 0,47 25-93 0 0,-56-31-350 0 0,0-2-1 0 0,1 1 0 0 0,-1 0 1 0 0,1-1-1 0 0,0 0 1 0 0,0-1-1 0 0,-1 1 0 0 0,1-1 1 0 0,0 0-1 0 0,0 0 1 0 0,-1-1-1 0 0,1 0 0 0 0,0 0 1 0 0,-1 0-1 0 0,1-1 1 0 0,1 0-48 0 0,16-4 69 0 0,100-14-1316 0 0,-70 12-8703 0 0,-41 8 307 0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7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23 6257 0 0,'0'0'1365'0'0,"0"0"-104"0"0,0 0-81 0 0,0 0 115 0 0,0 0 98 0 0,0 0-65 0 0,0 0-213 0 0,0 0-324 0 0,0 0-331 0 0,0 0-231 0 0,0 0-113 0 0,1 3-24 0 0,35 215 2366 0 0,-29 47-2126 0 0,-33-243-4514 0 0,-14-23-9730 0 0,34-2 12334 0 0</inkml:trace>
  <inkml:trace contextRef="#ctx0" brushRef="#br0" timeOffset="299.793">1 15 3321 0 0,'0'0'907'0'0,"0"0"66"0"0,0 0 170 0 0,0 0 301 0 0,0 0 158 0 0,0 0-62 0 0,0 0-206 0 0,0 0-204 0 0,0 0-158 0 0,32-2-131 0 0,106-8-123 0 0,210 8 2081 0 0,-155 2-4599 0 0,-193 0 1474 0 0,1 1 0 0 0,0-1 1 0 0,-1 1-1 0 0,1-1 0 0 0,0 1 1 0 0,-1-1-1 0 0,1 1 0 0 0,-1 0 1 0 0,1-1-1 0 0,-1 1 0 0 0,1 0 1 0 0,-1 0-1 0 0,1-1 0 0 0,-1 1 0 0 0,0 0 1 0 0,1 0-1 0 0,-1-1 0 0 0,0 1 1 0 0,0 0-1 0 0,0 0 0 0 0,0 0 1 0 0,1 0-1 0 0,-1-1 0 0 0,0 1 1 0 0,-1 0-1 0 0,1 0 0 0 0,0 0 1 0 0,0 0-1 0 0,0-1 0 0 0,0 1 1 0 0,-1 0-1 0 0,1 0 0 0 0,0 0 1 0 0,-1-1-1 0 0,1 1 0 0 0,0 0 1 0 0,-1 0-1 0 0,1-1 0 0 0,-1 1 326 0 0,-1 7-4222 0 0</inkml:trace>
  <inkml:trace contextRef="#ctx0" brushRef="#br0" timeOffset="573.891">19 575 6385 0 0,'0'0'1033'0'0,"0"0"-81"0"0,0 0 108 0 0,0 0 350 0 0,0 0 326 0 0,0 0 86 0 0,0 0-162 0 0,0 0-324 0 0,0 0-369 0 0,0 0-289 0 0,35 3-155 0 0,112 5-106 0 0,46-26 575 0 0,-34 8-1185 0 0,-125 9-3942 0 0,0 1-4110 0 0,-27 0-153 0 0</inkml:trace>
  <inkml:trace contextRef="#ctx0" brushRef="#br0" timeOffset="815.259">796 472 8610 0 0,'0'0'1984'0'0,"0"0"-863"0"0,0 0-153 0 0,0 0 104 0 0,0 0 56 0 0,0 0-176 0 0,0 0-287 0 0,0 0-257 0 0,0 0-256 0 0,0 0-128 0 0,0 0-120 0 0,0 0-120 0 0,0 0-177 0 0,0 0-335 0 0,-28 155-632 0 0,34-148-968 0 0,-3-3-1529 0 0,-1-1-4249 0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21 0 0 0,'0'0'1394'0'0,"0"0"127"0"0,0 0 158 0 0,0 0 142 0 0,0 0 68 0 0,0 0-52 0 0,0 0-175 0 0,0 0-273 0 0,0 0-291 0 0,0 0-255 0 0,0 0-222 0 0,0 0-160 0 0,0 0-110 0 0,3-5-41 0 0,8-11 66 0 0,-15 37 765 0 0,0-2-823 0 0,0 1-1 0 0,2-1 1 0 0,0 1-1 0 0,1 0 1 0 0,1 0 0 0 0,2 18-318 0 0,-1-21 96 0 0,26 260 511 0 0,-28-246-418 0 0,1-26-5049 0 0,0-5-5215 0 0,0 0 3819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6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308 273 0 0 0,'0'0'497'0'0,"0"0"345"0"0,0 0 324 0 0,0 0 251 0 0,0 0 67 0 0,0 0-103 0 0,0 0-221 0 0,0 0-265 0 0,0 0-246 0 0,0 0-215 0 0,0 0-142 0 0,0 0-99 0 0,-19 31-51 0 0,-57 96-26 0 0,34-64 32 0 0,1-19-1760 0 0,10-22-5288 0 0,26-18 4596 0 0</inkml:trace>
  <inkml:trace contextRef="#ctx0" brushRef="#br0" timeOffset="262.277">0 358 0 0 0,'0'0'687'0'0,"0"0"128"0"0,0 0 50 0 0,0 0 10 0 0,0 0 41 0 0,0 0 35 0 0,0 0 16 0 0,0 0-34 0 0,0 0-90 0 0,33 14-124 0 0,100 44-129 0 0,-14-1 785 0 0,-76-2-2115 0 0,-45-26-3832 0 0,-10-22-508 0 0,9-6 4936 0 0</inkml:trace>
  <inkml:trace contextRef="#ctx0" brushRef="#br0" timeOffset="612.261">151 159 0 0 0,'0'0'922'0'0,"0"0"347"0"0,0 0 163 0 0,0 0-35 0 0,0 0-120 0 0,0 0-139 0 0,0 0-123 0 0,0 0-72 0 0,0 0-95 0 0,0 26-99 0 0,0 128 497 0 0,0 70 1166 0 0,5-186-2244 0 0,-2-20-2104 0 0,-2 1-5376 0 0,-1-16 1744 0 0</inkml:trace>
  <inkml:trace contextRef="#ctx0" brushRef="#br0" timeOffset="10084.23">762 163 0 0 0,'0'0'212'0'0,"0"0"264"0"0,0 0 38 0 0,-12 15 6 0 0,-37 49 40 0 0,28-7 739 0 0,21-41-834 0 0,-3-3-197 0 0,0 0 0 0 0,1 1 0 0 0,0-1 0 0 0,2 0 0 0 0,-1 1 1 0 0,2-1-1 0 0,0 1 0 0 0,0-1 0 0 0,1 0 0 0 0,1 1 0 0 0,0-1 0 0 0,1 0 0 0 0,0-1 0 0 0,1 1 0 0 0,1-1 0 0 0,0 0 0 0 0,0 0 0 0 0,1 0 0 0 0,3 1-268 0 0,-3-7 359 0 0,0-1-1 0 0,1-1 0 0 0,0 0 0 0 0,0 0 1 0 0,0 0-1 0 0,0-1 0 0 0,0 0 0 0 0,1-1 1 0 0,0 0-1 0 0,-1 0 0 0 0,1-1 1 0 0,0 0-1 0 0,0-1 0 0 0,0 0 0 0 0,0 0 1 0 0,-1-1-1 0 0,1 0 0 0 0,0 0 1 0 0,0-1-1 0 0,1 0-358 0 0,0-4 171 0 0,-1 0 1 0 0,0 0-1 0 0,0-1 0 0 0,0 0 1 0 0,-1-1-1 0 0,0 0 0 0 0,0 0 1 0 0,-1-1-1 0 0,0 0 0 0 0,-1 0 1 0 0,1 0-1 0 0,-2-1 0 0 0,0 0 1 0 0,0 0-1 0 0,0-1 0 0 0,-2 1 1 0 0,1-1-1 0 0,-1 0 0 0 0,-1 0 1 0 0,0 0-1 0 0,0 0 0 0 0,-1 0 1 0 0,-1 0-1 0 0,0-1 0 0 0,0 1 1 0 0,-1 0-1 0 0,-2-10-171 0 0,0 12-97 0 0,0 1-1 0 0,-1-1 1 0 0,0 1-1 0 0,0-1 1 0 0,-1 1-1 0 0,0 0 1 0 0,0 1-1 0 0,-1-1 1 0 0,0 1-1 0 0,-1 0 1 0 0,1 1 0 0 0,-1 0-1 0 0,0 0 1 0 0,-1 0-1 0 0,0 1 1 0 0,1 0-1 0 0,-2 0 1 0 0,1 1-1 0 0,0 0 1 0 0,-1 0-1 0 0,0 1 1 0 0,0 1-1 0 0,-3-2 98 0 0,-64 6-2542 0 0,26 50-3627 0 0,41-33 2148 0 0,2-4-1936 0 0</inkml:trace>
  <inkml:trace contextRef="#ctx0" brushRef="#br0" timeOffset="11984.116">652 1 0 0 0,'0'0'763'0'0,"0"0"122"0"0,0 0 94 0 0,0 0 17 0 0,0 0-55 0 0,0 0-116 0 0,0 0-113 0 0,0 0-82 0 0,-24 19-69 0 0,-71 65 7 0 0,54-22 430 0 0,38-50-761 0 0,-7 27 133 0 0,1-1 0 0 0,3 2 0 0 0,1-1 0 0 0,2 1 0 0 0,1 0-1 0 0,3 7-369 0 0,-1-32 6 0 0,2 1 0 0 0,0-1-1 0 0,0 0 1 0 0,2 0 0 0 0,0 0 0 0 0,0-1-1 0 0,2 1 1 0 0,-1-1 0 0 0,2 0-1 0 0,0-1 1 0 0,1 1 0 0 0,0-1-1 0 0,1-1 1 0 0,0 0 0 0 0,1 0-1 0 0,0-1 1 0 0,1 0 0 0 0,11 8-6 0 0,-8-7-663 0 0,1 0 0 0 0,1-2 0 0 0,0 0 1 0 0,1 0-1 0 0,0-2 0 0 0,0 0 0 0 0,0-1 1 0 0,1-1-1 0 0,13 3 663 0 0,-4-2-2773 0 0,-5-3 94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26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18 513 13179 0 0,'0'0'1682'0'0,"0"0"-268"0"0,0 0-381 0 0,0 0-152 0 0,0 0-65 0 0,0 0-119 0 0,0 0-143 0 0,0 0-156 0 0,0 0-140 0 0,0 0-111 0 0,0 0-57 0 0,0 0-14 0 0,0 0-18 0 0,-2 10-7 0 0,-13 77-42 0 0,14-83 247 0 0,1 7-4256 0 0,7-8-7994 0 0,-1-3 6389 0 0</inkml:trace>
  <inkml:trace contextRef="#ctx0" brushRef="#br0" timeOffset="419.953">281 234 3505 0 0,'0'0'1225'0'0,"0"0"-126"0"0,0 0-5 0 0,0 0 205 0 0,0 0 229 0 0,0 0 72 0 0,0 0-106 0 0,0 0-219 0 0,0 0-264 0 0,0 0-274 0 0,0 0-204 0 0,0 0-164 0 0,0 0-112 0 0,-19 13-62 0 0,-57 39-38 0 0,75-51-146 0 0,-1-1-1 0 0,1 0 1 0 0,0 1-1 0 0,0-1 1 0 0,-1 1-1 0 0,1-1 1 0 0,0 1-1 0 0,0 0 1 0 0,0-1-1 0 0,0 1 1 0 0,0 0 0 0 0,0 0-1 0 0,0 0 1 0 0,0 0-1 0 0,0 0 1 0 0,0 0-1 0 0,1 0 1 0 0,-1 0-1 0 0,0 0 1 0 0,1 0-1 0 0,-1 0 1 0 0,1 1-1 0 0,-1-1 1 0 0,1 0-1 0 0,-1 0 1 0 0,1 1-1 0 0,0-1 1 0 0,0 0-1 0 0,0 1 1 0 0,0-1-1 0 0,0 0 1 0 0,0 1-1 0 0,0-1 1 0 0,0 1-11 0 0,1 5 76 0 0,0-3-64 0 0,-1-1 1 0 0,0 1 0 0 0,1-1-1 0 0,0 1 1 0 0,-1-1-1 0 0,2 1 1 0 0,-1-1-1 0 0,0 1 1 0 0,1-1-1 0 0,-1 0 1 0 0,1 0 0 0 0,0 0-1 0 0,0 0 1 0 0,0 0-1 0 0,0 0 1 0 0,1 0-1 0 0,-1-1 1 0 0,1 1 0 0 0,0-1-1 0 0,-1 0 1 0 0,1 1-1 0 0,0-2 1 0 0,0 1-1 0 0,1 0 1 0 0,-1 0 0 0 0,2 0-13 0 0,171 57 232 0 0,-170-57-226 0 0,0 0 1 0 0,-1 1-1 0 0,0 0 0 0 0,1 0 1 0 0,-1 0-1 0 0,0 1 1 0 0,-1-1-1 0 0,1 1 1 0 0,-1 1-1 0 0,1-1 1 0 0,-1 0-1 0 0,-1 1 1 0 0,1 0-1 0 0,-1 0 0 0 0,1 0 1 0 0,-1 0-1 0 0,-1 1 1 0 0,1-1-1 0 0,0 3-6 0 0,-2-5 39 0 0,0 0 1 0 0,0 0-1 0 0,-1 0 0 0 0,1 0 0 0 0,-1 0 0 0 0,1 0 1 0 0,-1 0-1 0 0,0 0 0 0 0,0 0 0 0 0,0 0 0 0 0,-1 0 1 0 0,1 0-1 0 0,-1 0 0 0 0,0 0 0 0 0,0 0 0 0 0,0-1 1 0 0,0 1-1 0 0,0 0 0 0 0,0 0 0 0 0,-1-1 0 0 0,1 1 1 0 0,-1-1-1 0 0,0 1 0 0 0,0-1 0 0 0,0 0 0 0 0,0 0 1 0 0,0 0-1 0 0,0 0 0 0 0,-1 0 0 0 0,1 0 0 0 0,-1 0 1 0 0,1-1-1 0 0,-3 2-39 0 0,-79 30-2152 0 0,54-30-3054 0 0,-2-3-5344 0 0,27 0 8671 0 0</inkml:trace>
  <inkml:trace contextRef="#ctx0" brushRef="#br0" timeOffset="668.749">171 212 1640 0 0,'0'0'1807'0'0,"0"0"-157"0"0,0 0-116 0 0,0 0 46 0 0,0 0 66 0 0,0 0-90 0 0,0 0-209 0 0,0 0-252 0 0,0 0-244 0 0,0 0-156 0 0,0 0-81 0 0,0 0-57 0 0,0 0-15 0 0,17-4-10 0 0,121-15 1033 0 0,-1 18-2559 0 0,-102 2-3562 0 0,0-1-4664 0 0,-29 0 4779 0 0</inkml:trace>
  <inkml:trace contextRef="#ctx0" brushRef="#br0" timeOffset="965.422">754 164 5817 0 0,'0'0'1082'0'0,"0"0"-315"0"0,0 0-26 0 0,0 0 250 0 0,0 0 204 0 0,0 0 57 0 0,0 0-30 0 0,0 0-93 0 0,0 0-128 0 0,0 0-137 0 0,0 0-137 0 0,0 0-143 0 0,0 0-128 0 0,23 32-72 0 0,69 104-81 0 0,-62-60 64 0 0,-29-63-278 0 0,0 161 241 0 0,-2-163-373 0 0,-1 0-1 0 0,0 0 1 0 0,-1-1-1 0 0,0 1 0 0 0,-1-1 1 0 0,0 0-1 0 0,-1 0 0 0 0,0 0 1 0 0,0 0-1 0 0,-1-1 0 0 0,0 0 1 0 0,-1 0-1 0 0,0-1 1 0 0,0 0-1 0 0,-1 0 0 0 0,-3 3 44 0 0,-149 103-3969 0 0,126-93 2187 0 0,-74 33-9011 0 0,86-45 8734 0 0</inkml:trace>
  <inkml:trace contextRef="#ctx0" brushRef="#br0" timeOffset="2154.371">869 79 2833 0 0,'0'0'2009'0'0,"0"0"-150"0"0,0 0-133 0 0,0 0 7 0 0,0 0-28 0 0,0 0-131 0 0,0 0-176 0 0,0 0-222 0 0,0 0-227 0 0,0 0-193 0 0,0 0-129 0 0,0 0-72 0 0,0 0-47 0 0,17-12-32 0 0,57-34-49 0 0,-71 43-351 0 0,1 1 0 0 0,0-1 0 0 0,0 1 0 0 0,0 0 0 0 0,0 1 0 0 0,0-1 0 0 0,0 1 0 0 0,0-1 0 0 0,1 1-1 0 0,-1 1 1 0 0,0-1 0 0 0,1 0 0 0 0,-1 1 0 0 0,1 0 0 0 0,-1 0 0 0 0,3 1-76 0 0,9 0 133 0 0,-14 0-120 0 0,0 1-1 0 0,-1-1 1 0 0,1 1-1 0 0,-1 0 0 0 0,0 0 1 0 0,1 0-1 0 0,-1 0 1 0 0,0 0-1 0 0,0 0 1 0 0,0 0-1 0 0,0 0 0 0 0,0 0 1 0 0,-1 0-1 0 0,1 1 1 0 0,-1-1-1 0 0,0 0 1 0 0,1 0-1 0 0,-1 1 1 0 0,0-1-1 0 0,0 0 0 0 0,0 1 1 0 0,-1-1-1 0 0,1 0 1 0 0,0 0-1 0 0,-1 1 1 0 0,0-1-1 0 0,1 0 0 0 0,-1 0 1 0 0,0 0-1 0 0,0 0 1 0 0,0 1-13 0 0,-2 0 16 0 0,1 0 0 0 0,1 1-1 0 0,-1-1 1 0 0,0 1 0 0 0,1 0 0 0 0,0-1 0 0 0,-1 1 0 0 0,2 0 0 0 0,-1 0 0 0 0,0 0 0 0 0,1 0-1 0 0,0 0 1 0 0,-1 0 0 0 0,2 0 0 0 0,-1 0 0 0 0,0 0 0 0 0,1-1 0 0 0,0 1 0 0 0,0 0 0 0 0,0 0 0 0 0,0 0-1 0 0,1-1 1 0 0,-1 1 0 0 0,1 0 0 0 0,0-1 0 0 0,0 0 0 0 0,0 1 0 0 0,1-1 0 0 0,-1 0 0 0 0,1 0-1 0 0,-1 0 1 0 0,1 0 0 0 0,0-1 0 0 0,0 1 0 0 0,1-1 0 0 0,-1 0 0 0 0,3 1-16 0 0,104 13 79 0 0,-87-19-3867 0 0,0-2-3628 0 0,-17 5-3460 0 0</inkml:trace>
  <inkml:trace contextRef="#ctx0" brushRef="#br0" timeOffset="6296.337">1321 521 1648 0 0,'0'0'1342'0'0,"0"0"-673"0"0,0 0-191 0 0,0 0 286 0 0,0 0 446 0 0,0 0 311 0 0,0 0 90 0 0,0 0-108 0 0,0 0-192 0 0,0 0-235 0 0,0 0-215 0 0,31 0-161 0 0,95 0-124 0 0,199 3 3110 0 0,-281 1-4019 0 0,-41-3-453 0 0,-9 2-12031 0 0,4-3 7797 0 0</inkml:trace>
  <inkml:trace contextRef="#ctx0" brushRef="#br0" timeOffset="6650.524">1588 337 2721 0 0,'0'0'1130'0'0,"0"0"-505"0"0,0 0-88 0 0,0 0 307 0 0,0 0 399 0 0,0 0 280 0 0,0 0 50 0 0,0 0-117 0 0,0 0-179 0 0,0 0-190 0 0,0 0-164 0 0,0 0-141 0 0,0 0-113 0 0,4 24-83 0 0,16 114 387 0 0,-18 23 848 0 0,-10-109-1715 0 0,0-6-1721 0 0,8-15-3973 0 0,6-19-4166 0 0,-3-5 6835 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492 408 0 0 0,'0'0'807'0'0,"0"0"404"0"0,0 0 54 0 0,0 0-132 0 0,0 0-228 0 0,0 0-218 0 0,0 0-128 0 0,-7-6-91 0 0,-23-16-9 0 0,28 22-397 0 0,1 0 0 0 0,-1 0 1 0 0,1-1-1 0 0,-1 1 1 0 0,1 0-1 0 0,-1 0 1 0 0,1 1-1 0 0,-1-1 0 0 0,1 0 1 0 0,-1 1-1 0 0,1-1 1 0 0,-1 0-1 0 0,1 1 1 0 0,-1 0-1 0 0,1-1 0 0 0,0 1 1 0 0,-1 0-1 0 0,1 0 1 0 0,0 0-1 0 0,0-1 1 0 0,0 1-1 0 0,-1 1 0 0 0,1-1 1 0 0,0 0-1 0 0,0 0 1 0 0,0 0-1 0 0,1 0 1 0 0,-1 1-1 0 0,0-1 0 0 0,0 0 1 0 0,1 1-1 0 0,-1-1 1 0 0,1 1-1 0 0,-1 0-62 0 0,-3 4 262 0 0,-4 7 41 0 0,1 1 0 0 0,0 0 0 0 0,1 1-1 0 0,0 0 1 0 0,1 0 0 0 0,1 0 0 0 0,0 0 0 0 0,1 1 0 0 0,1 0-1 0 0,0-1 1 0 0,1 1 0 0 0,1 0 0 0 0,1 0 0 0 0,2 15-303 0 0,-3-25 119 0 0,0-1 0 0 0,1 1 0 0 0,-1-1 0 0 0,1 1 0 0 0,1-1 0 0 0,-1 1 0 0 0,1-1 1 0 0,0 1-1 0 0,0-1 0 0 0,1 0 0 0 0,-1 0 0 0 0,1 0 0 0 0,0-1 0 0 0,1 1 0 0 0,-1-1 0 0 0,1 1 1 0 0,0-1-1 0 0,0 0 0 0 0,0-1 0 0 0,0 1 0 0 0,1-1 0 0 0,-1 1 0 0 0,1-1 0 0 0,0-1 0 0 0,0 1 1 0 0,0-1-1 0 0,0 0 0 0 0,1 0 0 0 0,-1 0 0 0 0,1-1 0 0 0,-1 0 0 0 0,1 0 0 0 0,-1 0 0 0 0,1-1 1 0 0,0 1-1 0 0,-1-2 0 0 0,1 1 0 0 0,-1 0 0 0 0,1-1 0 0 0,0 0 0 0 0,-1 0 0 0 0,0-1 0 0 0,1 0 0 0 0,-1 0 1 0 0,0 0-1 0 0,0 0 0 0 0,0-1 0 0 0,2-1-119 0 0,11-9 133 0 0,0 0 0 0 0,-2-1 0 0 0,1 0 0 0 0,-2-2 0 0 0,0 0 0 0 0,-1-1 0 0 0,0 0 1 0 0,-2-1-1 0 0,0 0 0 0 0,-1-1 0 0 0,0 0 0 0 0,-2-1 0 0 0,-1 0 0 0 0,7-20-133 0 0,-14 34-84 0 0,1 0 0 0 0,-1 0 0 0 0,1-1 0 0 0,-2 1 0 0 0,1 0 0 0 0,-1 0 0 0 0,0 0 0 0 0,0 0 0 0 0,0-1-1 0 0,-1 1 1 0 0,0 0 0 0 0,-1 0 0 0 0,1 0 0 0 0,-1 0 0 0 0,0 0 0 0 0,0 1 0 0 0,-1-1 0 0 0,0 0 0 0 0,0 1 0 0 0,0 0 0 0 0,-1 0 0 0 0,1 0 0 0 0,-1 0 0 0 0,-1 0 0 0 0,1 1 0 0 0,0 0 0 0 0,-1 0 0 0 0,0 0 0 0 0,0 0-1 0 0,0 1 1 0 0,-1 0 0 0 0,1 0 0 0 0,-1 0 0 0 0,0 1 0 0 0,1 0 0 0 0,-1 0 0 0 0,0 0 0 0 0,0 1 0 0 0,0 0 0 0 0,0 0 0 0 0,-3 0 84 0 0,-74 14-4484 0 0,36 21-2194 0 0,32-22 92 0 0</inkml:trace>
  <inkml:trace contextRef="#ctx0" brushRef="#br0" timeOffset="312.308">963 677 12019 0 0,'0'0'1061'0'0,"0"0"-255"0"0,0 0-109 0 0,0 0 162 0 0,0 0 205 0 0,0 0 74 0 0,0 0-119 0 0,0 0-214 0 0,0 0-230 0 0,0 0-190 0 0,0 0-110 0 0,0 0-80 0 0,0 0-66 0 0,-1 17-49 0 0,-1 9-420 0 0,0 12 656 0 0,2-17-4005 0 0,0 6-3539 0 0,0-27 2128 0 0,1-1 2636 0 0,1-2-138 0 0</inkml:trace>
  <inkml:trace contextRef="#ctx0" brushRef="#br0" timeOffset="21140.468">221 7 352 0 0,'0'0'1184'0'0,"0"0"-3"0"0,0 0 130 0 0,0 0 149 0 0,0 0 94 0 0,0 0 21 0 0,0 0-110 0 0,0 0-109 0 0,0 0-141 0 0,0 0-230 0 0,0 0-193 0 0,0 0-165 0 0,0 0-110 0 0,-10-2-41 0 0,-30-3-18 0 0,37 6-407 0 0,0-1 1 0 0,1 1 0 0 0,-1-1 0 0 0,1 1 0 0 0,-1 0 0 0 0,1 0 0 0 0,-1 0 0 0 0,1 0-1 0 0,0 0 1 0 0,-1 1 0 0 0,1-1 0 0 0,0 1 0 0 0,0-1 0 0 0,0 1 0 0 0,0 0 0 0 0,0 0-1 0 0,1 0 1 0 0,-1 0 0 0 0,1 0 0 0 0,-1 0 0 0 0,1 0 0 0 0,-1 1 0 0 0,1-1 0 0 0,0 0-1 0 0,0 1 1 0 0,0-1 0 0 0,1 1 0 0 0,-1-1 0 0 0,1 1 0 0 0,-1 1-52 0 0,-36 111 671 0 0,20-44-332 0 0,4 2 0 0 0,4 0 0 0 0,-2 73-339 0 0,-7 127 1143 0 0,9-122-608 0 0,8-98 832 0 0,55-32-508 0 0,93-6-96 0 0,-104-10-1919 0 0,-25 0-1869 0 0,6 0-7740 0 0,-16-2 1292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7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492 561 1624 0 0,'0'0'1001'0'0,"0"0"-85"0"0,0 0 60 0 0,0 0 191 0 0,0 0 187 0 0,0 0 70 0 0,0 0-71 0 0,0 0-188 0 0,0 0-230 0 0,0 0-231 0 0,-7-7-198 0 0,-23-20-168 0 0,29 27-319 0 0,-1-1-1 0 0,0 0 1 0 0,1 1 0 0 0,-1-1 0 0 0,0 1-1 0 0,0-1 1 0 0,1 1 0 0 0,-1 0-1 0 0,0-1 1 0 0,0 1 0 0 0,0 0 0 0 0,1 0-1 0 0,-1 1 1 0 0,0-1 0 0 0,0 0 0 0 0,0 1-1 0 0,1-1 1 0 0,-1 1 0 0 0,0-1-1 0 0,0 1 1 0 0,1 0 0 0 0,-1 0 0 0 0,1 0-1 0 0,-1 0 1 0 0,1 0 0 0 0,-1 0 0 0 0,1 0-1 0 0,-1 0 1 0 0,1 1 0 0 0,0-1-1 0 0,0 0 1 0 0,0 1 0 0 0,0-1 0 0 0,-1 2-19 0 0,-1 0 55 0 0,-1 1-29 0 0,-9 6 17 0 0,0 1 1 0 0,1 1 0 0 0,1 0 0 0 0,0 0 0 0 0,0 1 0 0 0,2 0-1 0 0,-1 1 1 0 0,2 0 0 0 0,0 1 0 0 0,0 0 0 0 0,1 0 0 0 0,1 0-1 0 0,1 1 1 0 0,0 0 0 0 0,1 0 0 0 0,-1 14-44 0 0,6-27 56 0 0,1 0 0 0 0,0 0 0 0 0,0-1 0 0 0,0 0 0 0 0,0 1 0 0 0,0-1 0 0 0,0 0 0 0 0,1 0 0 0 0,-1 0-1 0 0,1 0 1 0 0,-1 0 0 0 0,1-1 0 0 0,0 1 0 0 0,0-1 0 0 0,0 0 0 0 0,0 1 0 0 0,0-1 0 0 0,0-1 0 0 0,0 1 0 0 0,0 0 0 0 0,0-1 0 0 0,0 0 0 0 0,0 1 0 0 0,1-1 0 0 0,-1-1 0 0 0,0 1 0 0 0,3-1-56 0 0,10-1 271 0 0,0-1 1 0 0,0-1-1 0 0,0 0 1 0 0,-1-1-1 0 0,0-1 1 0 0,0-1-1 0 0,0 0 1 0 0,-1-1-1 0 0,0 0 1 0 0,0-1-1 0 0,-1 0 1 0 0,0-2-1 0 0,-1 1 1 0 0,3-4-272 0 0,26-18 282 0 0,-2 4-102 0 0,-1-2-1 0 0,-1-2 1 0 0,-1-1 0 0 0,-2-2-1 0 0,-2-1 1 0 0,-1-2-1 0 0,-2 0 1 0 0,11-23-180 0 0,-33 47 26 0 0,0 0-1 0 0,-2-1 1 0 0,0 0 0 0 0,0 0 0 0 0,-2 0 0 0 0,0 0-1 0 0,0 0 1 0 0,-1-1 0 0 0,-1 1 0 0 0,-1-1 0 0 0,0 0-26 0 0,-1 8-84 0 0,1 1 0 0 0,-1 0 1 0 0,0 0-1 0 0,-1 0 0 0 0,1 0 0 0 0,-2 0 1 0 0,1 0-1 0 0,-1 0 0 0 0,0 0 0 0 0,0 1 1 0 0,0 0-1 0 0,-1 0 0 0 0,0 0 0 0 0,-1 0 1 0 0,1 0-1 0 0,-1 1 0 0 0,0-1 0 0 0,0 2 1 0 0,-1-1-1 0 0,0 0 0 0 0,1 1 1 0 0,-2 0-1 0 0,1 0 0 0 0,0 1 0 0 0,-3-1 84 0 0,-4-2-177 0 0,-1 0 0 0 0,1 1 0 0 0,-1 1 0 0 0,-1 0 0 0 0,1 1 0 0 0,0 1 0 0 0,-1 0 0 0 0,1 1 0 0 0,-1 0 0 0 0,0 1 0 0 0,1 1-1 0 0,-3 0 179 0 0,2 2-1 0 0,0 1 1 0 0,0 0 0 0 0,0 1-1 0 0,1 0 1 0 0,0 1 0 0 0,0 1 0 0 0,1 0-1 0 0,0 1 1 0 0,0 0 0 0 0,0 1 0 0 0,1 1-1 0 0,1 0 1 0 0,-1 0 0 0 0,2 1-1 0 0,0 0 1 0 0,0 1 0 0 0,1 1 0 0 0,0-1-1 0 0,1 1 1 0 0,0 1 0 0 0,2-1 0 0 0,-1 1-1 0 0,2 0 1 0 0,0 1 0 0 0,0 0-1 0 0,1-1 1 0 0,1 1 0 0 0,1 1 0 0 0,0-1-1 0 0,1 0 1 0 0,0 0 0 0 0,1 1 0 0 0,2 10-1 0 0,1-18 55 0 0,0 0 0 0 0,0 0 1 0 0,1 0-1 0 0,0 0 1 0 0,1 0-1 0 0,0-1 1 0 0,0 1-1 0 0,0-1 1 0 0,1 0-1 0 0,0-1 1 0 0,0 0-1 0 0,1 0 1 0 0,-1 0-1 0 0,1-1 1 0 0,1 0-1 0 0,-1 0 1 0 0,6 2-56 0 0,143 54 1114 0 0,-99-50-792 0 0,1-2 0 0 0,-1-2-1 0 0,1-3 1 0 0,1-3 0 0 0,41-4-322 0 0,86-33-368 0 0,-153 35-2940 0 0,-23 6-7789 0 0,-6-2 4201 0 0</inkml:trace>
  <inkml:trace contextRef="#ctx0" brushRef="#br0" timeOffset="302.66">1 1143 7050 0 0,'0'0'1500'0'0,"0"0"-787"0"0,0 0-273 0 0,0 0 251 0 0,0 0 376 0 0,0 0 212 0 0,0 0 19 0 0,0 0-105 0 0,0 0-133 0 0,35 2-174 0 0,115 5-162 0 0,57-17 803 0 0,-151 4-1228 0 0,406-49 905 0 0,-234 44-3190 0 0,-132 10-8604 0 0,-83 2 5832 0 0,-3 2 1161 0 0</inkml:trace>
  <inkml:trace contextRef="#ctx0" brushRef="#br0" timeOffset="901.644">384 1496 2248 0 0,'0'0'4289'0'0,"0"0"-2508"0"0,0 0-780 0 0,0 0 33 0 0,0 0 111 0 0,0 0 28 0 0,0 0-144 0 0,0 0-211 0 0,0 0-173 0 0,0 0-111 0 0,0 0-112 0 0,0 0-111 0 0,0 0-81 0 0,-17 18-44 0 0,-52 57 6 0 0,13 10 438 0 0,51-76-558 0 0,0 1 0 0 0,1-1 0 0 0,0 1 0 0 0,0 0 0 0 0,1 0 1 0 0,1 1-1 0 0,0-1 0 0 0,0 1 0 0 0,1-1 0 0 0,0 1 0 0 0,1 0 0 0 0,0 5-72 0 0,2-12 34 0 0,0-1 0 0 0,0 0 0 0 0,0 1 0 0 0,0-1 0 0 0,1 0 0 0 0,-1-1 0 0 0,1 1-1 0 0,0 0 1 0 0,0-1 0 0 0,0 1 0 0 0,0-1 0 0 0,0 0 0 0 0,0 0 0 0 0,1 0 0 0 0,-1-1 0 0 0,1 1-1 0 0,-1-1 1 0 0,1 1 0 0 0,-1-1 0 0 0,1-1 0 0 0,0 1 0 0 0,0 0 0 0 0,-1-1 0 0 0,1 0 0 0 0,0 0-1 0 0,0 0 1 0 0,0 0 0 0 0,0 0 0 0 0,0-1-34 0 0,8 1 175 0 0,-1-1 0 0 0,1 0 0 0 0,-1 0 0 0 0,1-2 0 0 0,-1 1-1 0 0,0-1 1 0 0,0-1 0 0 0,0 0 0 0 0,0 0 0 0 0,-1-1 0 0 0,1-1 0 0 0,-1 0 0 0 0,-1 0 0 0 0,1-1-1 0 0,3-3-174 0 0,9-5 86 0 0,0 0 0 0 0,-2-2-1 0 0,0 0 1 0 0,0-1 0 0 0,-2-1-1 0 0,0-1 1 0 0,-2 0-1 0 0,0-1 1 0 0,-1-1 0 0 0,-1-1-1 0 0,-1 0 1 0 0,-1-1 0 0 0,-2 0-1 0 0,0 0 1 0 0,-1-1 0 0 0,-2 0-1 0 0,0-1 1 0 0,-2 0-1 0 0,1-12-85 0 0,-5 31-61 0 0,-1 1-1 0 0,0-1 1 0 0,0 1-1 0 0,0-1 1 0 0,-1 1 0 0 0,0 0-1 0 0,0-1 1 0 0,-1 1-1 0 0,1 0 1 0 0,-1-1-1 0 0,-1 1 1 0 0,1 0-1 0 0,-1 1 1 0 0,0-1-1 0 0,-1 0 1 0 0,1 1-1 0 0,-1 0 1 0 0,0 0-1 0 0,0 0 1 0 0,-1 0-1 0 0,1 1 1 0 0,-1-1-1 0 0,0 1 1 0 0,-1 0-1 0 0,1 1 1 0 0,0-1-1 0 0,-1 1 1 0 0,0 0-1 0 0,0 1 1 0 0,-2-1 61 0 0,3 2-36 0 0,-1 0 1 0 0,0 1-1 0 0,0 0 1 0 0,0 0-1 0 0,0 0 0 0 0,0 1 1 0 0,0 0-1 0 0,0 0 1 0 0,1 1-1 0 0,-1-1 0 0 0,0 1 1 0 0,1 0-1 0 0,-1 1 1 0 0,1 0-1 0 0,0-1 0 0 0,0 2 1 0 0,0-1-1 0 0,0 0 1 0 0,0 1-1 0 0,1 0 0 0 0,0 0 1 0 0,0 1-1 0 0,0-1 1 0 0,0 1-1 0 0,0 0 1 0 0,1 0-1 0 0,0 0 0 0 0,0 1 36 0 0,-6 9 8 0 0,2 0-1 0 0,0 0 0 0 0,0 1 1 0 0,2 0-1 0 0,0 0 0 0 0,0 0 1 0 0,2 1-1 0 0,0-1 0 0 0,0 10-7 0 0,1-12 23 0 0,1 0 0 0 0,1 0-1 0 0,0 0 1 0 0,1 0 0 0 0,0 0 0 0 0,1 0-1 0 0,0-1 1 0 0,2 1 0 0 0,-1-1 0 0 0,2 1 0 0 0,-1-1-1 0 0,2 0 1 0 0,0-1 0 0 0,1 0 0 0 0,7 12-23 0 0,-4-11 51 0 0,0 1 1 0 0,2-1-1 0 0,-1-1 1 0 0,1 0-1 0 0,1-1 1 0 0,0 0-1 0 0,1-1 1 0 0,0 0-1 0 0,1-1 1 0 0,0-1-1 0 0,0 0 1 0 0,0-1 0 0 0,1-1-1 0 0,2 0-51 0 0,45-8-1274 0 0,-48-10-2795 0 0,-3-7-4316 0 0,-9 15 59 0 0</inkml:trace>
  <inkml:trace contextRef="#ctx0" brushRef="#br0" timeOffset="1239.617">1151 1298 11618 0 0,'0'0'874'0'0,"0"0"-267"0"0,0 0 38 0 0,0 0 235 0 0,0 0 193 0 0,0 0 6 0 0,0 0-107 0 0,0 0-151 0 0,0 0-181 0 0,0 0-134 0 0,-17 35-139 0 0,-52 109-103 0 0,31-41 322 0 0,36-83-455 0 0,1-13-94 0 0,0 0-1 0 0,1 0 1 0 0,0 1-1 0 0,0-1 1 0 0,0 0 0 0 0,1 0-1 0 0,0 0 1 0 0,1 0-1 0 0,-1 0 1 0 0,1 0 0 0 0,1 0-1 0 0,-1 0 1 0 0,1-1-1 0 0,0 1 1 0 0,1-1-1 0 0,-1 0 1 0 0,1 0 0 0 0,1 0-1 0 0,-1-1 1 0 0,1 1-1 0 0,0-1 1 0 0,0 0-1 0 0,0 0 1 0 0,1-1 0 0 0,0 0-1 0 0,0 0 1 0 0,0 0-1 0 0,3 1-36 0 0,2-1 104 0 0,1 0-1 0 0,-1 0 1 0 0,1-2-1 0 0,0 1 0 0 0,0-2 1 0 0,0 1-1 0 0,0-2 1 0 0,0 1-1 0 0,0-2 1 0 0,0 0-1 0 0,0 0-103 0 0,-9 0-79 0 0,0 1 0 0 0,-1-1 0 0 0,1 0 0 0 0,-1 0 1 0 0,1 0-1 0 0,-1 0 0 0 0,1-1 0 0 0,-1 1 0 0 0,0-1 0 0 0,1 1 0 0 0,-1-1 0 0 0,0 0 0 0 0,0 0 1 0 0,0 0-1 0 0,-1 0 0 0 0,1 0 0 0 0,0 0 0 0 0,-1-1 0 0 0,1 1 0 0 0,-1-1 0 0 0,0 1 0 0 0,0-1 1 0 0,0 1-1 0 0,0-2 79 0 0,4-18-4644 0 0,-6-2-5057 0 0,0 16 2714 0 0</inkml:trace>
  <inkml:trace contextRef="#ctx0" brushRef="#br0" timeOffset="1435.128">802 1496 10154 0 0,'0'0'1352'0'0,"0"0"-191"0"0,0 0-9 0 0,0 0 155 0 0,0 0-21 0 0,0 0-188 0 0,0 0-141 0 0,0 0-108 0 0,0 0-98 0 0,35-1-116 0 0,115-4-162 0 0,95-10-226 0 0,-166 10-2823 0 0,-29-2-5122 0 0,-30 4-3074 0 0</inkml:trace>
  <inkml:trace contextRef="#ctx0" brushRef="#br0" timeOffset="3589.918">2114 557 0 0 0,'0'0'716'0'0,"0"0"-10"0"0,0 0 64 0 0,0 0 241 0 0,0 0 234 0 0,0 0 98 0 0,0 0-19 0 0,0 0-111 0 0,0 0-102 0 0,0 0-80 0 0,0 0-112 0 0,0 0-124 0 0,0 0-114 0 0,0 19-92 0 0,-3 125 954 0 0,-20 157 1052 0 0,22-277-2089 0 0,-5 43-658 0 0,4-55 5771 0 0,-3-51-5579 0 0,2-1 0 0 0,2 1 0 0 0,2-1 1 0 0,1 1-1 0 0,2 0 0 0 0,1 0 0 0 0,3 0 0 0 0,1 0 0 0 0,1 1 0 0 0,3 1 0 0 0,1 0 0 0 0,8-14-40 0 0,-13 34-12 0 0,0-1-1 0 0,1 1 0 0 0,1 1 0 0 0,1 0 1 0 0,0 0-1 0 0,1 1 0 0 0,7-5 13 0 0,-12 11 2 0 0,79-52-100 0 0,-84 63 74 0 0,0-1 1 0 0,-1 0-1 0 0,1 1 0 0 0,0-1 0 0 0,-1 1 1 0 0,1 0-1 0 0,-1 0 0 0 0,0 0 0 0 0,0 0 1 0 0,0 0-1 0 0,0 1 0 0 0,0-1 0 0 0,0 0 1 0 0,0 1-1 0 0,-1 0 0 0 0,1-1 0 0 0,-1 1 1 0 0,0 0-1 0 0,0 0 0 0 0,0 0 0 0 0,0-1 1 0 0,0 1-1 0 0,-1 0 0 0 0,1 0 0 0 0,-1 0 1 0 0,0 1-1 0 0,0-1 0 0 0,0 0 0 0 0,0 0 1 0 0,0 0-1 0 0,-1 0 0 0 0,0 2 24 0 0,2 3-67 0 0,2 81-660 0 0,-3-50-2999 0 0,0-2-6497 0 0,0-29 1865 0 0</inkml:trace>
  <inkml:trace contextRef="#ctx0" brushRef="#br0" timeOffset="4487.382">2668 1055 11763 0 0,'0'0'904'0'0,"0"0"-157"0"0,0 0 14 0 0,0 0 190 0 0,0 0 72 0 0,0 0-79 0 0,0 0-164 0 0,0 0-160 0 0,0 0-137 0 0,0 0-118 0 0,0 0-92 0 0,30-34-77 0 0,91-102-23 0 0,-25 29 360 0 0,3-18-199 0 0,-94 119-326 0 0,0-1 0 0 0,-1 0 0 0 0,0 0 0 0 0,0 0 0 0 0,-1 0 0 0 0,0-1 0 0 0,0 1 0 0 0,0-1 0 0 0,-1 0 0 0 0,0 0 0 0 0,-1 0 0 0 0,1-6-8 0 0,-17 14-1002 0 0,-47 55-155 0 0,50-42 1164 0 0,0 1 1 0 0,0 1 0 0 0,2 0-1 0 0,0 0 1 0 0,1 1 0 0 0,0 0-1 0 0,1 1 1 0 0,1 0 0 0 0,1 0-1 0 0,0 1 1 0 0,1-1 0 0 0,1 1-1 0 0,1 0 1 0 0,0 0 0 0 0,2 1-1 0 0,0 9-7 0 0,1-23 38 0 0,1-1 0 0 0,0 1 0 0 0,0 0 0 0 0,0 0 0 0 0,0-1 0 0 0,1 1 0 0 0,0-1 0 0 0,0 0 0 0 0,0 1 0 0 0,0-1 0 0 0,1 0 0 0 0,0 0 0 0 0,0 0 0 0 0,0-1 1 0 0,0 1-1 0 0,1-1 0 0 0,-1 1 0 0 0,1-1 0 0 0,0 0 0 0 0,0-1 0 0 0,0 1 0 0 0,0-1 0 0 0,0 1 0 0 0,0-1 0 0 0,1 0 0 0 0,-1-1 0 0 0,1 1 0 0 0,0-1 0 0 0,-1 0 0 0 0,1 0 0 0 0,0-1 0 0 0,0 1 0 0 0,0-1 0 0 0,-1 0 0 0 0,1 0 0 0 0,0-1-38 0 0,6 2 145 0 0,0-1 1 0 0,0-1-1 0 0,-1 0 1 0 0,1 0-1 0 0,0-1 0 0 0,-1-1 1 0 0,1 0-1 0 0,-1 0 1 0 0,0-1-1 0 0,0 0 1 0 0,0 0-1 0 0,-1-1 1 0 0,0-1-1 0 0,4-2-145 0 0,9-6 28 0 0,-1-1 1 0 0,0-1-1 0 0,-1 0 0 0 0,0-2 1 0 0,-2-1-1 0 0,0 0 0 0 0,-1-1 0 0 0,-1-1 1 0 0,-1 0-1 0 0,-1-1 0 0 0,-1-1 1 0 0,0 0-1 0 0,-2-1 0 0 0,2-7-28 0 0,-10-31-824 0 0,-4 60 750 0 0,-1 1 0 0 0,0 0 1 0 0,1 0-1 0 0,-1 0 0 0 0,0 0 0 0 0,0 0 0 0 0,0 1 1 0 0,0-1-1 0 0,0 1 0 0 0,0-1 0 0 0,0 1 1 0 0,0 0-1 0 0,0-1 0 0 0,0 1 0 0 0,0 0 0 0 0,0 0 1 0 0,0 1-1 0 0,0-1 0 0 0,0 0 0 0 0,0 1 0 0 0,0-1 1 0 0,0 1-1 0 0,0-1 0 0 0,0 1 0 0 0,0 0 0 0 0,0 0 1 0 0,0 0-1 0 0,1 0 0 0 0,-1 0 0 0 0,0 1 0 0 0,1-1 1 0 0,-1 0-1 0 0,1 1 74 0 0,-13 8-87 0 0,1 1 0 0 0,0 1 1 0 0,0 0-1 0 0,2 1 0 0 0,0 0 1 0 0,0 1-1 0 0,1 0 0 0 0,1 0 1 0 0,0 1-1 0 0,1 0 0 0 0,0 1 1 0 0,2 0-1 0 0,-5 14 87 0 0,10-26 8 0 0,-1 0 0 0 0,1 1 0 0 0,0-1 0 0 0,0 1 0 0 0,0-1 0 0 0,1 1-1 0 0,-1-1 1 0 0,1 1 0 0 0,1-1 0 0 0,-1 1 0 0 0,0-1 0 0 0,1 1 0 0 0,0-1 0 0 0,0 1 0 0 0,0-1 0 0 0,1 1 0 0 0,-1-1 0 0 0,1 0 0 0 0,0 0 0 0 0,1 0 0 0 0,-1 0-1 0 0,0 0 1 0 0,1-1 0 0 0,0 1 0 0 0,0-1 0 0 0,0 1 0 0 0,0-1 0 0 0,1 0 0 0 0,-1 0 0 0 0,1-1 0 0 0,0 1 0 0 0,0-1 0 0 0,0 0 0 0 0,0 0 0 0 0,0 0 0 0 0,0 0 0 0 0,1-1-1 0 0,-1 1 1 0 0,0-1 0 0 0,3 0-8 0 0,8 1 191 0 0,0 0-1 0 0,-1-1 0 0 0,1 0 0 0 0,0-1 0 0 0,0-1 0 0 0,0-1 1 0 0,-1 0-1 0 0,1-1 0 0 0,-1 0 0 0 0,1-1 0 0 0,-1 0 1 0 0,0-2-1 0 0,0 0-190 0 0,15-9 112 0 0,0-2 0 0 0,-1-1 1 0 0,0-1-1 0 0,-2-2 0 0 0,0 0 0 0 0,-1-2 1 0 0,-2-1-1 0 0,0 0 0 0 0,-2-2 0 0 0,0-1 1 0 0,-2 0-1 0 0,13-27-112 0 0,-14-15-90 0 0,-41 66-586 0 0,13 10 608 0 0,1 1 0 0 0,1 0 0 0 0,-1 1 0 0 0,1 0 0 0 0,1 0 0 0 0,-1 0 0 0 0,2 1 0 0 0,-1 0 0 0 0,1 1 0 0 0,1-1 0 0 0,-3 9 68 0 0,2-7-58 0 0,1 1 0 0 0,1-1 1 0 0,0 1-1 0 0,1 0 0 0 0,0 1 0 0 0,1-1 0 0 0,0 0 0 0 0,1 1 0 0 0,1-1 0 0 0,1 8 58 0 0,0-15-15 0 0,1 1-1 0 0,0-1 0 0 0,1 0 0 0 0,-1 0 1 0 0,1 0-1 0 0,1 0 0 0 0,-1 0 0 0 0,1-1 1 0 0,0 1-1 0 0,0-1 0 0 0,0 0 0 0 0,1 0 1 0 0,0-1-1 0 0,0 1 0 0 0,0-1 0 0 0,0 0 0 0 0,1 0 1 0 0,0-1-1 0 0,0 0 0 0 0,0 0 0 0 0,0 0 1 0 0,0-1-1 0 0,0 0 0 0 0,1 0 0 0 0,-1 0 1 0 0,1-1-1 0 0,1 0 16 0 0,109-4-2277 0 0,-81-11-1186 0 0,-4-9-3318 0 0,-25 15-641 0 0</inkml:trace>
  <inkml:trace contextRef="#ctx0" brushRef="#br0" timeOffset="4732.692">4135 348 7794 0 0,'0'0'244'0'0,"0"0"-164"0"0,0 0 166 0 0,0 0 268 0 0,0 0 306 0 0,0 0 323 0 0,0 0 257 0 0,7 32 85 0 0,22 100-110 0 0,-17-81-609 0 0,-1 1 0 0 0,-3 1 0 0 0,-2-1 0 0 0,-2 1 0 0 0,-3 0 1 0 0,-2 9-767 0 0,1-45-148 0 0,-1 0-1 0 0,-1 0 1 0 0,-1 0 0 0 0,0 0 0 0 0,-1 0 0 0 0,-1-1 0 0 0,-1 0 0 0 0,0 0 0 0 0,-1 0 0 0 0,0-1 0 0 0,-2 0 0 0 0,0 0 0 0 0,0-1 0 0 0,-1 0 0 0 0,-1-1 0 0 0,0 0 0 0 0,-1 0 0 0 0,0-2 0 0 0,-1 1 0 0 0,-1-2 0 0 0,0 1 0 0 0,0-2 0 0 0,0 0 0 0 0,-15 6 148 0 0,-52 12-4944 0 0,62-22 1442 0 0,-1 3-4197 0 0</inkml:trace>
  <inkml:trace contextRef="#ctx0" brushRef="#br0" timeOffset="5116.298">1805 164 7290 0 0,'0'0'1381'0'0,"0"0"98"0"0,-20 36 74 0 0,-62 124 1 0 0,26-5 784 0 0,51-133-2067 0 0,-6 25 3 0 0,3 1 0 0 0,2 0-1 0 0,2 1 1 0 0,2-1 0 0 0,2 1 0 0 0,2 0-1 0 0,4 11-273 0 0,-4-41-50 0 0,2 0 0 0 0,0-1 0 0 0,1 1 0 0 0,0-1-1 0 0,2 0 1 0 0,0-1 0 0 0,1 0 0 0 0,1 0 0 0 0,1-1-1 0 0,0 0 1 0 0,1 0 0 0 0,1-1 0 0 0,0-1 0 0 0,1 0-1 0 0,0 0 1 0 0,1-2 0 0 0,1 0 0 0 0,0 0-1 0 0,0-1 1 0 0,5 1 50 0 0,9 4-806 0 0,0-1 1 0 0,2-2-1 0 0,0 0 0 0 0,0-2 0 0 0,3-1 806 0 0,96 18-8756 0 0,-98-24 4763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39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 23 0 0 0,'0'0'373'0'0,"0"0"677"0"0,0 0 348 0 0,0 0 49 0 0,0 0-75 0 0,0 0-144 0 0,0 0-168 0 0,0 0-154 0 0,0 0-131 0 0,-7-2-86 0 0,4 1-660 0 0,1 1 34 0 0,0-1 0 0 0,1 0 0 0 0,-1 1 0 0 0,0-1-1 0 0,0 1 1 0 0,1 0 0 0 0,-1 0 0 0 0,0-1 0 0 0,0 1 0 0 0,0 0 0 0 0,0 1 0 0 0,1-1-1 0 0,-1 0 1 0 0,0 0 0 0 0,0 1 0 0 0,0-1 0 0 0,1 1 0 0 0,-1 0 0 0 0,0-1 0 0 0,1 1-1 0 0,-1 0 1 0 0,1 0 0 0 0,-1 0 0 0 0,1 0 0 0 0,-1 0 0 0 0,1 0 0 0 0,-1 1 0 0 0,1-1-1 0 0,0 0 1 0 0,-1 2-63 0 0,-14 21 456 0 0,1 0 0 0 0,0 1 0 0 0,2 0 0 0 0,2 1 0 0 0,0 0 0 0 0,1 1 0 0 0,2 0 0 0 0,0 4-456 0 0,6-22 66 0 0,-8 25 420 0 0,1 1 0 0 0,2 0 1 0 0,2 1-1 0 0,-1 32-486 0 0,7-64 69 0 0,0-1 1 0 0,0 0-1 0 0,0 0 1 0 0,0 0-1 0 0,0 0 1 0 0,1 0-1 0 0,0 0 0 0 0,-1 0 1 0 0,1 0-1 0 0,0-1 1 0 0,0 1-1 0 0,1-1 1 0 0,-1 1-1 0 0,0-1 1 0 0,1 0-1 0 0,-1 0 1 0 0,1 0-1 0 0,0 0 0 0 0,0-1 1 0 0,0 1-1 0 0,0-1 1 0 0,0 1-1 0 0,0-1 1 0 0,0 0-1 0 0,0 0 1 0 0,1-1-1 0 0,-1 1 1 0 0,0 0-1 0 0,0-1 0 0 0,1 0 1 0 0,-1 0-1 0 0,0 0 1 0 0,1 0-1 0 0,-1-1 1 0 0,0 1-1 0 0,0-1 1 0 0,1 0-1 0 0,-1 0 1 0 0,0 0-1 0 0,0 0 0 0 0,0-1 1 0 0,0 1-1 0 0,0-1 1 0 0,0 1-1 0 0,-1-1 1 0 0,1 0-1 0 0,0 0 1 0 0,-1-1-1 0 0,0 1 1 0 0,1-1-70 0 0,24-16 236 0 0,-1-1 0 0 0,-1-2 1 0 0,-1 0-1 0 0,0-2 0 0 0,-2-1 0 0 0,-1 0 1 0 0,-1-2-1 0 0,-1 0 0 0 0,-2-1 1 0 0,14-29-237 0 0,-27 47 34 0 0,0 1 1 0 0,-1-1-1 0 0,0-1 1 0 0,0 1-1 0 0,-1 0 1 0 0,0-1-1 0 0,-1 1 0 0 0,0-1 1 0 0,-1 1-1 0 0,0-1 1 0 0,-1 0-1 0 0,0-2-34 0 0,0 9-73 0 0,0-1-1 0 0,0 1 0 0 0,0 0 1 0 0,-1 0-1 0 0,1-1 0 0 0,-1 1 1 0 0,0 0-1 0 0,-1 1 0 0 0,1-1 1 0 0,0 0-1 0 0,-1 1 0 0 0,0-1 1 0 0,0 1-1 0 0,0 0 0 0 0,0 0 0 0 0,-1 0 1 0 0,1 0-1 0 0,-1 0 0 0 0,1 1 1 0 0,-1 0-1 0 0,0 0 0 0 0,0 0 1 0 0,0 0-1 0 0,0 0 0 0 0,-1 1 1 0 0,1 0-1 0 0,0 0 0 0 0,-1 0 1 0 0,-2 0 73 0 0,0 0-344 0 0,0 1 1 0 0,0-1 0 0 0,0 2-1 0 0,0-1 1 0 0,1 0-1 0 0,-1 1 1 0 0,0 1 0 0 0,0-1-1 0 0,1 1 1 0 0,-1 0-1 0 0,1 1 1 0 0,-1-1 0 0 0,1 1-1 0 0,-3 2 344 0 0,-46 40-9717 0 0,40-26 2257 0 0</inkml:trace>
  <inkml:trace contextRef="#ctx0" brushRef="#br0" timeOffset="293.788">569 347 9234 0 0,'0'0'4324'0'0,"0"0"-2792"0"0,0 0-873 0 0,0 0 25 0 0,0 0 180 0 0,0 0 110 0 0,0 0-61 0 0,0 0-162 0 0,0 0-204 0 0,0 0-170 0 0,0 0-143 0 0,0 0-97 0 0,-14 20-53 0 0,-41 59-55 0 0,41-42-918 0 0,14-37 182 0 0,0 0-323 0 0,0 0-477 0 0,9 0-8972 0 0,-7 0 3748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3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46 0 0 0,'0'0'396'0'0,"0"0"827"0"0,0 0 379 0 0,0 0 79 0 0,0 0-63 0 0,0 0-178 0 0,0 0-193 0 0,0 0-172 0 0,0 0-175 0 0,0 0-129 0 0,0 0-103 0 0,-6-8-78 0 0,-17-21-53 0 0,23 28-499 0 0,-1 1-1 0 0,1-1 0 0 0,0 1 0 0 0,-1-1 1 0 0,1 1-1 0 0,-1-1 0 0 0,1 1 1 0 0,0-1-1 0 0,-1 1 0 0 0,1 0 1 0 0,-1-1-1 0 0,0 1 0 0 0,1 0 1 0 0,-1-1-1 0 0,1 1 0 0 0,-1 0 0 0 0,1 0 1 0 0,-1-1-1 0 0,0 1 0 0 0,1 0 1 0 0,-1 0-1 0 0,0 0 0 0 0,1 0 1 0 0,-1 0-1 0 0,0 0 0 0 0,1 0 0 0 0,-1 0 1 0 0,1 0-1 0 0,-1 0 0 0 0,0 0 1 0 0,1 1-1 0 0,-1-1 0 0 0,1 0 1 0 0,-1 0-1 0 0,0 1 0 0 0,1-1 0 0 0,-1 0 1 0 0,1 1-1 0 0,-1-1 0 0 0,1 0 1 0 0,-1 1-1 0 0,1-1 0 0 0,-1 1 1 0 0,1-1-1 0 0,-1 1 0 0 0,1-1 0 0 0,0 1 1 0 0,-1-1-1 0 0,1 1 0 0 0,0-1 1 0 0,0 1-1 0 0,-1-1 0 0 0,1 1 1 0 0,0 0-1 0 0,0-1 0 0 0,0 1-37 0 0,-3 3 242 0 0,-64 120 1445 0 0,55-93-1537 0 0,1-1 0 0 0,1 1 0 0 0,2 1 0 0 0,2-1 0 0 0,1 1 0 0 0,1 0 0 0 0,1 1-1 0 0,2 0-149 0 0,1-25 10 0 0,0 0 0 0 0,0 0 0 0 0,1-1-1 0 0,0 1 1 0 0,0 0 0 0 0,1-1-1 0 0,0 1 1 0 0,0-1 0 0 0,0 1-1 0 0,1-1 1 0 0,1 0 0 0 0,-1 0 0 0 0,1 0-1 0 0,0-1 1 0 0,0 1 0 0 0,1-1-1 0 0,0 0 1 0 0,0 0 0 0 0,1-1 0 0 0,-1 1-1 0 0,1-1 1 0 0,1-1 0 0 0,-1 1-1 0 0,0-1 1 0 0,8 4-10 0 0,82 12-1009 0 0,-54-23-6220 0 0,-30 0 2171 0 0,-6-1-854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1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23 0 0 0,'0'0'880'0'0,"0"0"705"0"0,0 0 154 0 0,0 0-118 0 0,0 0-172 0 0,0 0-144 0 0,0 0-109 0 0,-3-9 654 0 0,4 7 3497 0 0,147-9-3435 0 0,-37 12-1479 0 0,-109 0-425 0 0,0-1-1 0 0,0 1 0 0 0,0-1 0 0 0,1 1 1 0 0,-1 0-1 0 0,0 0 0 0 0,0 0 0 0 0,0 0 1 0 0,-1 0-1 0 0,1 0 0 0 0,0 1 0 0 0,0-1 0 0 0,-1 1 1 0 0,1-1-1 0 0,0 1 0 0 0,-1-1 0 0 0,0 1 1 0 0,1 0-1 0 0,-1 0 0 0 0,0 0 0 0 0,0 0 1 0 0,0 0-1 0 0,0 0 0 0 0,0 0 0 0 0,-1 0 0 0 0,1 0 1 0 0,0 0-1 0 0,-1 1 0 0 0,0-1 0 0 0,0 0 1 0 0,1 0-1 0 0,-1 0 0 0 0,0 1 0 0 0,-1-1 1 0 0,1 0-1 0 0,0 0 0 0 0,-1 1 0 0 0,0-1-7 0 0,-34 79 503 0 0,-174 152 571 0 0,206-230-1052 0 0,0 0 1 0 0,0 0-1 0 0,0 0 1 0 0,0 1-1 0 0,1-1 1 0 0,-1 1 0 0 0,1 0-1 0 0,0 0 1 0 0,0-1-1 0 0,1 1 1 0 0,-1 1 0 0 0,1-1-1 0 0,0 0 1 0 0,0 0-1 0 0,0 0 1 0 0,0 1 0 0 0,1-1-1 0 0,0 0 1 0 0,0 1-1 0 0,0-1 1 0 0,0 0 0 0 0,1 1-1 0 0,0-1 1 0 0,0 0-1 0 0,0 0 1 0 0,0 1 0 0 0,0-1-1 0 0,1 0 1 0 0,0 0-1 0 0,0-1 1 0 0,0 1 0 0 0,0 0-1 0 0,1-1 1 0 0,2 4-23 0 0,16 11 151 0 0,27 4 206 0 0,58-33-885 0 0,-79 5-235 0 0,25-6-2422 0 0,-18 1-4484 0 0,-22 7 2709 0 0,-3 3-380 0 0</inkml:trace>
  <inkml:trace contextRef="#ctx0" brushRef="#br0" timeOffset="1219.969">844 71 1168 0 0,'0'0'2046'0'0,"0"0"-972"0"0,0 0-525 0 0,0 0-188 0 0,0 0 98 0 0,0 0 255 0 0,0 0 222 0 0,0 0 72 0 0,0 0-45 0 0,0 0-152 0 0,0 0-180 0 0,0 0-130 0 0,0 0-117 0 0,-18 32-77 0 0,-59 99-32 0 0,27-62 185 0 0,-136 107-663 0 0,151-156-2386 0 0,11-14-6854 0 0,18-6 9031 0 0</inkml:trace>
  <inkml:trace contextRef="#ctx0" brushRef="#br0" timeOffset="1506.1">478 266 0 0 0,'0'0'208'0'0,"0"0"746"0"0,0 0 225 0 0,0 0 17 0 0,0 0-33 0 0,0 0-34 0 0,0 0-33 0 0,9 13-53 0 0,28 40-20 0 0,-32-47-625 0 0,1 0-1 0 0,-1-1 1 0 0,1 1-1 0 0,0-1 0 0 0,0 0 1 0 0,1-1-1 0 0,-1 0 1 0 0,1 0-1 0 0,0 0 0 0 0,0-1 1 0 0,0 0-1 0 0,1 0 1 0 0,-1 0-1 0 0,1-1 1 0 0,6 1-398 0 0,5 2 489 0 0,92 31 945 0 0,-81-3-3319 0 0,-60-25-6174 0 0,11-8 1383 0 0,15 0 6420 0 0</inkml:trace>
  <inkml:trace contextRef="#ctx0" brushRef="#br0" timeOffset="1837.415">609 27 0 0 0,'0'0'1116'0'0,"0"0"449"0"0,0 0 280 0 0,0 0-28 0 0,0 0-178 0 0,0 0-179 0 0,0 0-176 0 0,0 0-131 0 0,0 0-119 0 0,0 0-104 0 0,5 25-102 0 0,16 79-113 0 0,-11-47-70 0 0,-3 0 1 0 0,-2 1-1 0 0,-2-1 1 0 0,-5 40-646 0 0,0-8 37 0 0,6-50-623 0 0,9-19-5441 0 0,-9-19-1055 0 0,-1 2 2772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9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1136 0 0,'0'0'955'0'0,"0"0"-380"0"0,0 0 92 0 0,0 0 461 0 0,0 0 379 0 0,0 0 112 0 0,0 0-79 0 0,0 0-185 0 0,0 0-199 0 0,0 0-215 0 0,-2 33-230 0 0,-5 107-205 0 0,-7 66 498 0 0,-8-122-1744 0 0,19-77 121 0 0,-3 3-1925 0 0,-2-8-4220 0 0,8-2 3965 0 0,0 0 1465 0 0</inkml:trace>
  <inkml:trace contextRef="#ctx0" brushRef="#br0" timeOffset="337.043">291 166 0 0 0,'0'0'850'0'0,"0"0"406"0"0,0 0 323 0 0,0 0 205 0 0,0 0 66 0 0,0 0-92 0 0,-31 14-171 0 0,-100 44-207 0 0,41-8 2814 0 0,89-47-4134 0 0,0-1 0 0 0,0 1 1 0 0,-1-1-1 0 0,2 1 0 0 0,-1-1 0 0 0,0 1 0 0 0,0 0 1 0 0,1-1-1 0 0,0 1 0 0 0,-1 0 0 0 0,1-1 0 0 0,0 1 0 0 0,1 0 1 0 0,-1 0-1 0 0,0-1 0 0 0,1 1 0 0 0,-1 0 0 0 0,1-1 0 0 0,0 1 1 0 0,0-1-1 0 0,0 1 0 0 0,0-1 0 0 0,0 1 0 0 0,1-1 0 0 0,-1 1 1 0 0,1-1-1 0 0,-1 0 0 0 0,1 0 0 0 0,0 0 0 0 0,0 0 1 0 0,0 0-1 0 0,0-1 0 0 0,1 2-60 0 0,53 70 793 0 0,-55-71-829 0 0,0 0-1 0 0,1 0 1 0 0,-1-1-1 0 0,1 1 1 0 0,-1-1 0 0 0,1 0-1 0 0,0 1 1 0 0,-1-1-1 0 0,1 0 1 0 0,0 0-1 0 0,0 0 1 0 0,0 0-1 0 0,0 0 1 0 0,0 0-1 0 0,0-1 1 0 0,0 1-1 0 0,0-1 1 0 0,0 1-1 0 0,0-1 1 0 0,1 0-1 0 0,-1 0 1 0 0,0 0-1 0 0,0 0 1 0 0,0 0-1 0 0,0 0 1 0 0,0-1-1 0 0,0 1 1 0 0,1-1-1 0 0,-1 1 1 0 0,0-1 0 0 0,0 0 36 0 0,69-37-7533 0 0,-45 22 2808 0 0,10-2-560 0 0,-24 10 4941 0 0</inkml:trace>
  <inkml:trace contextRef="#ctx0" brushRef="#br0" timeOffset="869.96">465 317 0 0 0,'0'0'976'0'0,"0"0"829"0"0,0 0 28 0 0,0 0-231 0 0,0 0-170 0 0,0 0-141 0 0,0 0-88 0 0,0 0-56 0 0,0 0-117 0 0,0 0-94 0 0,0 0-113 0 0,0 0-123 0 0,-4 0-103 0 0,0 0-458 0 0,0 0-1 0 0,0 0 1 0 0,0 0 0 0 0,1 0-1 0 0,-1 1 1 0 0,0 0-1 0 0,0 0 1 0 0,1 0-1 0 0,-1 0 1 0 0,1 0-1 0 0,-1 1 1 0 0,1-1 0 0 0,-1 1-1 0 0,1 0 1 0 0,0 0-1 0 0,0 0 1 0 0,0 1-1 0 0,0-1 1 0 0,0 1 0 0 0,-1 2-139 0 0,2-4 3 0 0,0 1 0 0 0,0 0 1 0 0,0 0-1 0 0,1 1 0 0 0,-1-1 1 0 0,0 0-1 0 0,1 1 1 0 0,0-1-1 0 0,0 0 0 0 0,0 1 1 0 0,0 0-1 0 0,0-1 0 0 0,0 1 1 0 0,0-1-1 0 0,1 1 1 0 0,-1 0-1 0 0,1 0 0 0 0,0-1 1 0 0,0 1-1 0 0,0 0 0 0 0,0 0 1 0 0,1-1-1 0 0,-1 1 0 0 0,1 0 1 0 0,-1-1-1 0 0,1 1 1 0 0,0 0-1 0 0,0-1 0 0 0,0 1 1 0 0,1-1-1 0 0,-1 0 0 0 0,0 1 1 0 0,1-1-1 0 0,0 0 1 0 0,-1 0-1 0 0,1 0 0 0 0,0 0 1 0 0,0 0-1 0 0,0 0 0 0 0,0 0 1 0 0,1-1-1 0 0,-1 1 1 0 0,0-1-1 0 0,1 0 0 0 0,-1 1 1 0 0,1-1-1 0 0,-1 0 0 0 0,1 0 1 0 0,-1-1-1 0 0,1 1 1 0 0,0-1-4 0 0,13 2 256 0 0,-1-2 0 0 0,1 0 0 0 0,-1-1 0 0 0,1-1 0 0 0,-1 0 1 0 0,0-1-1 0 0,0-1 0 0 0,0 0 0 0 0,0-1 0 0 0,-1-1 1 0 0,1 0-257 0 0,41 1 408 0 0,-54 7-409 0 0,0 0 1 0 0,0-1 0 0 0,0 1-1 0 0,0 0 1 0 0,0 0 0 0 0,0 0-1 0 0,-1 0 1 0 0,1 1 0 0 0,0-1 0 0 0,-1 0-1 0 0,0 1 1 0 0,0-1 0 0 0,0 1-1 0 0,0-1 1 0 0,0 1 0 0 0,0 0-1 0 0,-1-1 1 0 0,1 1 0 0 0,-1 0 0 0 0,1 0-1 0 0,-1-1 1 0 0,0 3 0 0 0,3 12 4 0 0,-1 1-1 0 0,0-1 1 0 0,-1 0 0 0 0,-1 1-1 0 0,-1-1 1 0 0,0 1 0 0 0,-1-1-1 0 0,-1 0 1 0 0,-1 0 0 0 0,0 0 0 0 0,-1 0-1 0 0,-1 0 1 0 0,-4 5-4 0 0,7-16 8 0 0,-1 0-1 0 0,1 0 1 0 0,-2 0-1 0 0,1 0 1 0 0,0-1-1 0 0,-1 0 1 0 0,0 0 0 0 0,0 0-1 0 0,-1-1 1 0 0,1 0-1 0 0,-1 0 1 0 0,0 0-1 0 0,0-1 1 0 0,-1 1 0 0 0,1-1-1 0 0,0-1 1 0 0,-1 1-1 0 0,0-1 1 0 0,0-1-1 0 0,1 1 1 0 0,-1-1 0 0 0,0 0-1 0 0,0-1 1 0 0,0 1-1 0 0,-1-1-7 0 0,6-2 13 0 0,0 1 0 0 0,1-1 1 0 0,-1 0-1 0 0,0 0 0 0 0,0 1 0 0 0,1-1 0 0 0,-1 0 0 0 0,1 0 0 0 0,-1 0 0 0 0,1-1 0 0 0,0 1 0 0 0,0 0 0 0 0,0 0 0 0 0,0-1 0 0 0,0 1 0 0 0,1-1 1 0 0,-1 1-1 0 0,1-1 0 0 0,-1 1 0 0 0,1-1 0 0 0,0 1 0 0 0,0-1 0 0 0,0 1 0 0 0,0-1 0 0 0,1 1 0 0 0,-1 0 0 0 0,1-1 0 0 0,0 0-13 0 0,-1-3-3 0 0,2-10-182 0 0,1 0-1 0 0,0 0 0 0 0,2 0 1 0 0,0 0-1 0 0,0 1 1 0 0,2 0-1 0 0,0 0 1 0 0,0 1-1 0 0,2 0 1 0 0,-1 0-1 0 0,2 0 1 0 0,0 1-1 0 0,0 1 1 0 0,2 0-1 0 0,-1 0 1 0 0,1 1-1 0 0,3-1 186 0 0,-3 2-2437 0 0,2-2-5938 0 0,-8 8 203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6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86 302 0 0 0,'0'0'329'0'0,"0"0"664"0"0,0 0 235 0 0,0 0 28 0 0,0 0-69 0 0,0 0-163 0 0,0 0-153 0 0,0 0-141 0 0,-10 12-93 0 0,-34 39-29 0 0,40-46-405 0 0,1 0-1 0 0,-1 0 1 0 0,1 0 0 0 0,1 0-1 0 0,-1 0 1 0 0,1 1-1 0 0,0-1 1 0 0,0 1-1 0 0,0-1 1 0 0,1 1 0 0 0,0 0-1 0 0,0 0 1 0 0,0 0-1 0 0,1-1 1 0 0,0 1-1 0 0,0 0 1 0 0,0 0 0 0 0,2 4-203 0 0,-1 13 466 0 0,-1-16-332 0 0,1 0 0 0 0,0 0 0 0 0,0 0 0 0 0,0 0 0 0 0,1 0 0 0 0,1 0 0 0 0,-1-1 0 0 0,1 1 0 0 0,0-1 0 0 0,0 1 0 0 0,1-1 0 0 0,0 0 0 0 0,0-1 0 0 0,0 1 0 0 0,1-1 0 0 0,-1 1 0 0 0,2-1-134 0 0,-4-4 135 0 0,0 1 0 0 0,1-1 0 0 0,-1 0 0 0 0,1 0 1 0 0,-1 0-1 0 0,1 0 0 0 0,-1 0 0 0 0,1 0 0 0 0,0-1 0 0 0,-1 1 0 0 0,1-1 0 0 0,0 0 0 0 0,0 0 1 0 0,-1 0-1 0 0,1 0 0 0 0,0 0 0 0 0,0-1 0 0 0,-1 1 0 0 0,1-1 0 0 0,0 0 0 0 0,-1 0 0 0 0,1 0 1 0 0,-1 0-1 0 0,1 0 0 0 0,-1 0 0 0 0,1-1 0 0 0,-1 1 0 0 0,0-1 0 0 0,0 0 0 0 0,0 1 1 0 0,0-1-1 0 0,1-1-135 0 0,59-70 1067 0 0,-60 70-1037 0 0,4-6-2 0 0,0-1 1 0 0,0-1-1 0 0,-1 1 0 0 0,0-1 1 0 0,-1 0-1 0 0,0 0 0 0 0,-1 0 0 0 0,0-1 1 0 0,-1 1-1 0 0,0-1 0 0 0,-1 0 1 0 0,0 1-1 0 0,-1-1 0 0 0,0-9-28 0 0,-1 17-102 0 0,0 0 0 0 0,0 0 0 0 0,0 0-1 0 0,-1 0 1 0 0,1-1 0 0 0,-1 2 0 0 0,0-1-1 0 0,0 0 1 0 0,0 0 0 0 0,-1 1 0 0 0,1-1 0 0 0,-1 1-1 0 0,0 0 1 0 0,0-1 0 0 0,0 2 0 0 0,-1-1 0 0 0,1 0-1 0 0,-4-2 103 0 0,4 3-270 0 0,0 0-1 0 0,0 1 1 0 0,0-1 0 0 0,0 1-1 0 0,0 0 1 0 0,-1-1-1 0 0,1 1 1 0 0,0 1-1 0 0,-1-1 1 0 0,1 0-1 0 0,-1 1 1 0 0,1 0-1 0 0,-1 0 1 0 0,1 0-1 0 0,-1 0 1 0 0,1 0 0 0 0,-1 1-1 0 0,1 0 1 0 0,0-1-1 0 0,-1 1 1 0 0,1 0-1 0 0,0 1 1 0 0,-2 0 270 0 0,-32 22-7683 0 0,25-13 2355 0 0</inkml:trace>
  <inkml:trace contextRef="#ctx0" brushRef="#br0" timeOffset="296.875">433 471 10578 0 0,'0'0'1473'0'0,"0"0"-553"0"0,0 0-272 0 0,0 0 44 0 0,0 0 94 0 0,0 0-13 0 0,0 0-115 0 0,0 0-162 0 0,0 0-156 0 0,0 0-108 0 0,0 0-96 0 0,0 0-84 0 0,-4 12-39 0 0,-12 36-33 0 0,11-22-2348 0 0,13-23-9820 0 0,-4-3 8967 0 0</inkml:trace>
  <inkml:trace contextRef="#ctx0" brushRef="#br0" timeOffset="613.424">609 210 2649 0 0,'0'0'921'0'0,"0"0"-75"0"0,0 0 62 0 0,0 0 133 0 0,0 0 69 0 0,0 0-21 0 0,0 0-52 0 0,0 0-137 0 0,0 0-169 0 0,0 0-170 0 0,0 0-175 0 0,0 0-108 0 0,0 0-62 0 0,-10 24-41 0 0,-30 77 13 0 0,38-100-158 0 0,1 1-1 0 0,0-1 1 0 0,0 1 0 0 0,0 0-1 0 0,0-1 1 0 0,0 1 0 0 0,0 0-1 0 0,0 0 1 0 0,0 0 0 0 0,1 0-1 0 0,-1 0 1 0 0,1 0 0 0 0,0 0-1 0 0,-1 0 1 0 0,1 0 0 0 0,0 0-1 0 0,0 0 1 0 0,0 0 0 0 0,0 0-1 0 0,1 0 1 0 0,-1 0 0 0 0,1 0-1 0 0,-1 0 1 0 0,1 0 0 0 0,-1 0-1 0 0,1 0 1 0 0,0 0 0 0 0,0 0-30 0 0,5 6 195 0 0,-1-3-65 0 0,1 0 0 0 0,1 0 0 0 0,-1 0 0 0 0,1-1 1 0 0,-1 0-1 0 0,1 0 0 0 0,0 0 0 0 0,1-1 0 0 0,-1 0 1 0 0,1-1-1 0 0,-1 0 0 0 0,1 0 0 0 0,0 0 1 0 0,-1-1-1 0 0,1 0 0 0 0,0-1 0 0 0,0 0 0 0 0,0 0 1 0 0,5-1-131 0 0,10-1-265 0 0,-12 1-2885 0 0,-1 1-5986 0 0,-8 0 5151 0 0</inkml:trace>
  <inkml:trace contextRef="#ctx0" brushRef="#br0" timeOffset="886.961">817 291 880 0 0,'0'0'2911'0'0,"0"0"-1337"0"0,0 0-363 0 0,0 0 204 0 0,0 0 191 0 0,0 0-9 0 0,0 0-142 0 0,0 0-232 0 0,0 0-245 0 0,0 0-195 0 0,0 0-134 0 0,0 0-133 0 0,-10 22-90 0 0,-47 111 188 0 0,47-96-899 0 0,2 0-1 0 0,1 1 0 0 0,2 0 0 0 0,2 0 0 0 0,1 1 0 0 0,3 16 286 0 0,2-42-3630 0 0,5-3-5342 0 0,-6-10 5451 0 0</inkml:trace>
  <inkml:trace contextRef="#ctx0" brushRef="#br0" timeOffset="1747.258">1058 125 176 0 0,'0'0'1947'0'0,"0"0"-312"0"0,0 0-76 0 0,0 0 49 0 0,0 0 1 0 0,0 0-153 0 0,0 0-254 0 0,0 0-305 0 0,0 0-313 0 0,0 0-208 0 0,0 0-101 0 0,0 0 1 0 0,0 0 68 0 0,1 7 78 0 0,13 49 1027 0 0,39 99 1017 0 0,-48-38-2024 0 0,-8-109-465 0 0,0 1 1 0 0,0-2-1 0 0,-1 1 1 0 0,-1 0-1 0 0,1-1 1 0 0,-1 0-1 0 0,0 0 1 0 0,-1 0-1 0 0,1-1 1 0 0,-1 1-1 0 0,-1-1 1 0 0,1-1-1 0 0,-1 1 1 0 0,-6 2 22 0 0,-44 30-1589 0 0,36-30-2173 0 0,0-5-4687 0 0,17-3 3841 0 0</inkml:trace>
  <inkml:trace contextRef="#ctx0" brushRef="#br0" timeOffset="2168.956">1180 125 5473 0 0,'0'0'1782'0'0,"0"0"6"0"0,0 0 62 0 0,0 0-54 0 0,0 0-261 0 0,0 0-333 0 0,0 0-295 0 0,0 0-231 0 0,0 0-164 0 0,0 0-105 0 0,0 0-39 0 0,0 0-21 0 0,0 0-14 0 0,10-1-28 0 0,81-5 498 0 0,-89 8-800 0 0,0 0 0 0 0,-1 0-1 0 0,1 1 1 0 0,-1-1-1 0 0,0 1 1 0 0,0-1 0 0 0,0 1-1 0 0,0-1 1 0 0,0 1-1 0 0,0 0 1 0 0,-1-1 0 0 0,1 1-1 0 0,-1 0 1 0 0,0-1-1 0 0,0 1 1 0 0,0 0 0 0 0,0 0-1 0 0,0-1 1 0 0,0 1-1 0 0,-1 0 1 0 0,0 2-3 0 0,-36 102 907 0 0,38-104-880 0 0,-1-1 0 0 0,1 1-1 0 0,0-1 1 0 0,0 0 0 0 0,0 1 0 0 0,0-1 0 0 0,1 0 0 0 0,-1 0-1 0 0,0 0 1 0 0,1 0 0 0 0,0 0 0 0 0,-1 0 0 0 0,1 0 0 0 0,0 0-1 0 0,0-1 1 0 0,0 1 0 0 0,0-1 0 0 0,0 1 0 0 0,0-1 0 0 0,1 0-1 0 0,-1 0 1 0 0,0 0 0 0 0,1 0 0 0 0,-1 0 0 0 0,1-1 0 0 0,-1 1-1 0 0,1-1 1 0 0,-1 1 0 0 0,1-1 0 0 0,-1 0 0 0 0,1 0 0 0 0,-1 0 0 0 0,1 0-1 0 0,0-1-26 0 0,18 2-3544 0 0,-2-1-4037 0 0,-14 0 4223 0 0,1 0-4117 0 0</inkml:trace>
  <inkml:trace contextRef="#ctx0" brushRef="#br0" timeOffset="3086.484">1333 33 0 0 0,'0'0'441'0'0,"0"0"533"0"0,0 0 322 0 0,0 0 98 0 0,0 0-28 0 0,0 0-61 0 0,0 0-53 0 0,0 0-39 0 0,0 0-52 0 0,0 0-54 0 0,0 0-68 0 0,0 0-43 0 0,18-3-33 0 0,116-23 1838 0 0,-132 26-2750 0 0,0-1 0 0 0,0 0 0 0 0,0 1 0 0 0,0 0 1 0 0,0-1-1 0 0,0 1 0 0 0,0 0 0 0 0,0 0 0 0 0,0 0 0 0 0,0 0 0 0 0,0 0 1 0 0,0 1-1 0 0,0-1 0 0 0,-1 1 0 0 0,1-1 0 0 0,0 1 0 0 0,0-1 1 0 0,0 1-1 0 0,0 0 0 0 0,-1 0 0 0 0,1 0 0 0 0,0 0 0 0 0,-1 0 1 0 0,1 1-1 0 0,-1-1 0 0 0,1 0 0 0 0,-1 1 0 0 0,1-1 0 0 0,-1 1 1 0 0,0 0-1 0 0,0-1 0 0 0,0 1 0 0 0,0 0 0 0 0,0-1 0 0 0,0 1 1 0 0,-1 0-1 0 0,1 0 0 0 0,0 0 0 0 0,-1 0 0 0 0,0 0 0 0 0,1 0 1 0 0,-1 0-1 0 0,0 0 0 0 0,0 2-51 0 0,29 337 1706 0 0,-28-271-1540 0 0,-4-1 1 0 0,-2 0 0 0 0,-3 0-1 0 0,-15 55-166 0 0,23-125 35 0 0,-1 1 0 0 0,1-1 0 0 0,0 0 0 0 0,-1 1 0 0 0,1-1 1 0 0,0 1-1 0 0,-1-1 0 0 0,1 0 0 0 0,-1 1 0 0 0,1-1 0 0 0,-1 1 0 0 0,1-1 0 0 0,-1 1 0 0 0,0-1 0 0 0,1 1 0 0 0,-1 0 0 0 0,1-1 0 0 0,-1 1 0 0 0,0 0 0 0 0,1-1 0 0 0,-1 1 0 0 0,0 0 0 0 0,1 0 0 0 0,-1 0 0 0 0,0 0 0 0 0,0 0 0 0 0,1 0 0 0 0,-1 0 0 0 0,0 0 0 0 0,0 0 0 0 0,1 0 0 0 0,-1 0 0 0 0,0 0 0 0 0,1 0 0 0 0,-1 0 0 0 0,0 1 0 0 0,1-1 0 0 0,-1 0 0 0 0,0 0 0 0 0,1 1 1 0 0,-1-1-1 0 0,0 1 0 0 0,1-1 0 0 0,-1 0 0 0 0,1 1 0 0 0,-1-1 0 0 0,1 1 0 0 0,-1 0 0 0 0,1-1 0 0 0,-1 1 0 0 0,1-1 0 0 0,0 1 0 0 0,-1 0 0 0 0,1-1 0 0 0,0 1 0 0 0,-1 0 0 0 0,1-1 0 0 0,0 1 0 0 0,0 0 0 0 0,0-1 0 0 0,-1 1 0 0 0,1 0 0 0 0,0 0 0 0 0,0-1 0 0 0,0 1 0 0 0,0 0 0 0 0,1 0 0 0 0,-1 0-35 0 0,-1-1-24 0 0,-6-7 19 0 0,-1 0-1 0 0,0 1 0 0 0,0 0 0 0 0,-1 1 1 0 0,0 0-1 0 0,0 0 0 0 0,0 1 1 0 0,-1 0-1 0 0,1 1 0 0 0,-1 0 1 0 0,0 0-1 0 0,0 1 0 0 0,0 1 1 0 0,0-1-1 0 0,-2 1 6 0 0,-90 16-823 0 0,36 14-1127 0 0,46-17-1930 0 0,1 2-4557 0 0,15-10-677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2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4 612 0 0 0,'0'0'795'0'0,"0"0"641"0"0,0 0 250 0 0,0 0 41 0 0,0 0-3 0 0,0 0-85 0 0,0 0-124 0 0,0 0-188 0 0,0 0-228 0 0,0 0-187 0 0,-3-19 3117 0 0,41-55-1306 0 0,-13 36-2486 0 0,2 2-1 0 0,1 0 1 0 0,1 2-1 0 0,16-13-236 0 0,-45 46-9 0 0,0 1 0 0 0,1-1 0 0 0,-1 0 0 0 0,0 0 0 0 0,1 0 0 0 0,-1 0 0 0 0,1 0 1 0 0,-1 0-1 0 0,1 0 0 0 0,-1 1 0 0 0,1-1 0 0 0,0 0 0 0 0,0 0 0 0 0,-1 1 0 0 0,1-1 0 0 0,0 1 0 0 0,0-1 0 0 0,0 0 0 0 0,-1 1 0 0 0,1 0 0 0 0,0-1 1 0 0,0 1-1 0 0,0-1 0 0 0,0 1 0 0 0,0 0 0 0 0,0 0 0 0 0,0 0 0 0 0,0-1 0 0 0,0 1 0 0 0,0 0 0 0 0,0 0 0 0 0,0 0 0 0 0,0 0 0 0 0,0 1 0 0 0,0-1 1 0 0,0 0-1 0 0,0 0 0 0 0,0 1 0 0 0,0-1 0 0 0,0 0 0 0 0,0 1 0 0 0,-1-1 0 0 0,1 1 0 0 0,0-1 0 0 0,0 1 0 0 0,0 0 0 0 0,0-1 0 0 0,-1 1 0 0 0,1 0 10 0 0,2 124 144 0 0,-3-124-136 0 0,0 0 1 0 0,0 0-1 0 0,0 1 1 0 0,1-1-1 0 0,-1 0 1 0 0,0 0-1 0 0,1 0 0 0 0,-1 1 1 0 0,1-1-1 0 0,-1 0 1 0 0,1 0-1 0 0,0 0 1 0 0,-1 0-1 0 0,1 0 0 0 0,0 0 1 0 0,0 0-1 0 0,0 0 1 0 0,0 0-1 0 0,-1 0 1 0 0,1-1-1 0 0,0 1 0 0 0,1 0 1 0 0,-1-1-1 0 0,0 1 1 0 0,0-1-1 0 0,0 1 1 0 0,0-1-1 0 0,0 1 1 0 0,1-1-1 0 0,-1 0 0 0 0,0 1 1 0 0,0-1-1 0 0,1 0 1 0 0,-1 0-1 0 0,0 0 1 0 0,0 0-1 0 0,1 0 0 0 0,-1 0 1 0 0,0-1-1 0 0,0 1 1 0 0,1 0-1 0 0,-1-1 1 0 0,0 1-1 0 0,0 0 1 0 0,0-1-1 0 0,0 0 0 0 0,1 1-9 0 0,59-32 406 0 0,-56 29-447 0 0,155-89-174 0 0,-158 93 206 0 0,0-1-1 0 0,-1 1 0 0 0,1 0 0 0 0,-1 0 0 0 0,1-1 1 0 0,0 1-1 0 0,-1 0 0 0 0,0 0 0 0 0,1 1 0 0 0,-1-1 1 0 0,0 0-1 0 0,1 0 0 0 0,-1 1 0 0 0,0-1 0 0 0,0 1 1 0 0,0-1-1 0 0,0 1 0 0 0,0-1 0 0 0,-1 1 0 0 0,1 0 1 0 0,0-1-1 0 0,-1 1 0 0 0,1 0 0 0 0,-1 0 0 0 0,1-1 1 0 0,-1 1-1 0 0,0 0 0 0 0,0 0 0 0 0,0 0 0 0 0,0-1 1 0 0,0 1-1 0 0,0 0 0 0 0,-1 0 0 0 0,1-1 0 0 0,-1 1 1 0 0,1 1 9 0 0,0 2 16 0 0,29 72 10 0 0,-26-74 591 0 0,0 0-5161 0 0,4-2-7055 0 0,-7-1 5576 0 0</inkml:trace>
  <inkml:trace contextRef="#ctx0" brushRef="#br0" timeOffset="423.033">728 1 2753 0 0,'0'0'2808'0'0,"0"0"-803"0"0,0 0-357 0 0,0 0-104 0 0,0 0 3 0 0,0 0-129 0 0,0 0-219 0 0,0 0-207 0 0,0 0-200 0 0,0 0-198 0 0,0 0-174 0 0,0 0-88 0 0,24 0 1264 0 0,122 15 413 0 0,-144-13-2000 0 0,0 1 0 0 0,0-1 0 0 0,-1 0 0 0 0,1 1 1 0 0,-1-1-1 0 0,0 1 0 0 0,0 0 0 0 0,0 0 0 0 0,0-1 1 0 0,0 1-1 0 0,0 0 0 0 0,-1 0 0 0 0,1 0 0 0 0,-1 0 1 0 0,0-1-1 0 0,0 1 0 0 0,0 0 0 0 0,0 0 0 0 0,-1 0 0 0 0,1 0 1 0 0,-1 0-1 0 0,1-1 0 0 0,-1 1 0 0 0,0 0 0 0 0,0 0 1 0 0,-1-1-1 0 0,1 1 0 0 0,-2 1-9 0 0,-25 42 261 0 0,24-42-234 0 0,1 0 0 0 0,-1 1 0 0 0,1 0 0 0 0,0-1 0 0 0,1 1-1 0 0,-1 0 1 0 0,1 1 0 0 0,0-1 0 0 0,0 0 0 0 0,0 1 0 0 0,1-1 0 0 0,0 1 0 0 0,0-1 0 0 0,0 4-28 0 0,1-7 9 0 0,0 1-1 0 0,0-1 1 0 0,1 0-1 0 0,-1 0 1 0 0,1 0-1 0 0,-1 1 1 0 0,1-1-1 0 0,0 0 0 0 0,0 0 1 0 0,0 0-1 0 0,0 0 1 0 0,0 0-1 0 0,1 0 1 0 0,-1-1-1 0 0,0 1 0 0 0,1 0 1 0 0,-1-1-1 0 0,1 1 1 0 0,0-1-1 0 0,0 1 1 0 0,-1-1-1 0 0,1 0 1 0 0,0 0-1 0 0,0 1 0 0 0,0-1 1 0 0,0-1-1 0 0,0 1 1 0 0,0 0-1 0 0,1-1 1 0 0,-1 1-1 0 0,0-1 0 0 0,0 1 1 0 0,1-1-8 0 0,74 10-170 0 0,-43-11-2688 0 0,-4 1-4264 0 0,-22 0-3557 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0 0 0,'0'0'345'0'0,"0"0"877"0"0,0 0 385 0 0,0 0 108 0 0,0 0-71 0 0,0 0-159 0 0,0 0-201 0 0,0 0-246 0 0,0 0-233 0 0,26-3 3427 0 0,187-14 1205 0 0,-134 9-4986 0 0,48 3-641 0 0,-135 21-10624 0 0,5-13 9175 0 0,-7 3-5805 0 0,3-5 6266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64 0 0,'0'0'2106'0'0,"0"0"-546"0"0,0 0 28 0 0,0 0 336 0 0,0 0 172 0 0,0 0-113 0 0,0 0-267 0 0,0 0-266 0 0,0 0-226 0 0,0 0-206 0 0,0 0-169 0 0,0 0-147 0 0,0 0-115 0 0,27-2-73 0 0,127-10 288 0 0,18 1-454 0 0,-98 10-10341 0 0,-64 1-529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0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75 672 0 0,'0'0'1479'0'0,"0"0"-340"0"0,0 0-109 0 0,0 0 141 0 0,0 0 186 0 0,0 0 122 0 0,0 0-16 0 0,0 0-147 0 0,0 0-202 0 0,0 0-258 0 0,0 0-233 0 0,-13-1-187 0 0,-39-3-116 0 0,15 17 437 0 0,30-6-400 0 0,-8 10-158 0 0,2-1 0 0 0,0 2 1 0 0,1 0-1 0 0,0 0 1 0 0,2 1-1 0 0,0 0 0 0 0,1 1 1 0 0,1 0-1 0 0,1 0 0 0 0,1 1 1 0 0,1 0-1 0 0,0 0 1 0 0,2 0-1 0 0,1 1 0 0 0,0-1 1 0 0,1 1-1 0 0,2 0 0 0 0,0 4-199 0 0,-1-20 48 0 0,1-1-1 0 0,-1 1 0 0 0,1 0 0 0 0,0-1 0 0 0,0 1 0 0 0,0-1 1 0 0,1 0-1 0 0,0 1 0 0 0,0-1 0 0 0,0 0 0 0 0,1 0 0 0 0,0 0 1 0 0,0 0-1 0 0,0-1 0 0 0,0 1 0 0 0,1-1 0 0 0,-1 0 1 0 0,1 0-1 0 0,1 0 0 0 0,-1 0 0 0 0,0-1 0 0 0,1 0 0 0 0,0 0 1 0 0,-1 0-1 0 0,1 0 0 0 0,0-1 0 0 0,1 1 0 0 0,-1-1 0 0 0,0-1 1 0 0,1 1-1 0 0,-1-1 0 0 0,1 0 0 0 0,-1 0 0 0 0,1-1 0 0 0,2 1-47 0 0,8-2 167 0 0,1 1 0 0 0,-1-2 0 0 0,0 0-1 0 0,1-1 1 0 0,-1-1 0 0 0,0-1-1 0 0,-1 0 1 0 0,1 0 0 0 0,-1-2-1 0 0,0 0 1 0 0,-1-1 0 0 0,0 0 0 0 0,11-9-167 0 0,6-6 239 0 0,0-1 0 0 0,-1-2 0 0 0,-1-1 0 0 0,-2-1 0 0 0,6-9-239 0 0,-24 27 22 0 0,0 0 0 0 0,0 0 0 0 0,-1-1 0 0 0,0 0 0 0 0,-1-1 0 0 0,-1 0 0 0 0,1 0 0 0 0,-2 0 0 0 0,0-1 0 0 0,0 0 0 0 0,-1 0 0 0 0,-1 0 0 0 0,0 0 0 0 0,-1-1 0 0 0,0 1 0 0 0,-1-1 0 0 0,-1 1 0 0 0,0-1 0 0 0,-1 1 0 0 0,-1-9-22 0 0,-1 16-105 0 0,1 0 1 0 0,-1 1 0 0 0,0-1 0 0 0,0 1 0 0 0,0 0 0 0 0,-1 0 0 0 0,0 0 0 0 0,0 1-1 0 0,0-1 1 0 0,-1 1 0 0 0,1 0 0 0 0,-1 0 0 0 0,0 0 0 0 0,0 1 0 0 0,0 0-1 0 0,-1 0 1 0 0,1 0 0 0 0,-1 0 0 0 0,0 1 0 0 0,1 0 0 0 0,-1 0 0 0 0,0 1 0 0 0,0 0-1 0 0,-1 0 105 0 0,-3-1-281 0 0,-1 0 0 0 0,0 1-1 0 0,0 0 1 0 0,0 1-1 0 0,1 0 1 0 0,-1 1 0 0 0,0 0-1 0 0,0 1 1 0 0,1 0-1 0 0,-1 1 1 0 0,1 0 0 0 0,0 1-1 0 0,-4 1 282 0 0,-71 55-4560 0 0,36-13-3321 0 0,33-30 1869 0 0</inkml:trace>
  <inkml:trace contextRef="#ctx0" brushRef="#br0" timeOffset="392.3">759 440 7882 0 0,'0'0'3322'0'0,"0"0"-1258"0"0,0 0-485 0 0,0 0-41 0 0,0 0-86 0 0,0 0-242 0 0,0 0-261 0 0,0 0-202 0 0,0 0-171 0 0,0 0-128 0 0,0 0-93 0 0,0 0-98 0 0,0 0-58 0 0,-4 5-31 0 0,-33 63 186 0 0,37-68-397 0 0,11 3-7360 0 0,2-9-1790 0 0,-9 2 2732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4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1648 0 0,'0'0'2150'0'0,"0"0"-756"0"0,0 0-199 0 0,0 0 116 0 0,0 0 116 0 0,0 0-20 0 0,0 0-114 0 0,0 0-106 0 0,0 0-79 0 0,0 0-45 0 0,0 0-105 0 0,0 0-126 0 0,2 19-93 0 0,12 138 1107 0 0,-8 174-262 0 0,-14-294-1587 0 0,1-4-3627 0 0,7-32 1783 0 0,0-2-1477 0 0,0-1 1670 0 0,0 0-4269 0 0,0-1 1162 0 0</inkml:trace>
  <inkml:trace contextRef="#ctx0" brushRef="#br0" timeOffset="335.069">236 347 0 0 0,'0'0'882'0'0,"0"0"458"0"0,0 0 111 0 0,0 0-99 0 0,0 0-65 0 0,-32 17-48 0 0,-98 54-27 0 0,83-41 937 0 0,47-29-2084 0 0,-1-1-1 0 0,1 1 1 0 0,0 0 0 0 0,-1-1 0 0 0,1 1 0 0 0,0 0 0 0 0,-1-1 0 0 0,1 1 0 0 0,0 0 0 0 0,0-1 0 0 0,-1 1 0 0 0,1 0 0 0 0,0-1-1 0 0,0 1 1 0 0,0 0 0 0 0,0 0 0 0 0,0-1 0 0 0,0 1 0 0 0,0 0 0 0 0,0 0 0 0 0,1-1 0 0 0,-1 1 0 0 0,0 0 0 0 0,0-1 0 0 0,1 1-1 0 0,-1 0 1 0 0,0-1 0 0 0,1 1 0 0 0,-1 0 0 0 0,0-1 0 0 0,1 1 0 0 0,-1-1 0 0 0,1 1 0 0 0,-1-1 0 0 0,1 1 0 0 0,-1-1 0 0 0,1 1-1 0 0,0-1 1 0 0,-1 1 0 0 0,1-1 0 0 0,0 0 0 0 0,-1 1 0 0 0,1-1 0 0 0,0 0 0 0 0,-1 0 0 0 0,1 1 0 0 0,0-1 0 0 0,-1 0 0 0 0,1 0-1 0 0,0 0 1 0 0,0 0 0 0 0,-1 0 0 0 0,1 0 0 0 0,0 0 0 0 0,0 0-65 0 0,45 9 881 0 0,180 28 333 0 0,-223-37-1241 0 0,0 1 1 0 0,1 0-1 0 0,-1 0 1 0 0,0 0-1 0 0,0 1 0 0 0,0-1 1 0 0,0 1-1 0 0,0-1 1 0 0,-1 1-1 0 0,1 0 1 0 0,0 0-1 0 0,-1 0 0 0 0,1 0 1 0 0,-1 1-1 0 0,0-1 1 0 0,0 1-1 0 0,0-1 1 0 0,0 1-1 0 0,0 0 0 0 0,-1 0 1 0 0,1 0-1 0 0,-1 0 1 0 0,0 0-1 0 0,1 0 1 0 0,-2 0-1 0 0,1 1 27 0 0,-6-4-1890 0 0,3 0-7828 0 0,2 0 5440 0 0</inkml:trace>
  <inkml:trace contextRef="#ctx0" brushRef="#br0" timeOffset="966.065">597 479 1920 0 0,'0'0'2300'0'0,"0"0"-253"0"0,0 0-90 0 0,0 0-60 0 0,0 0-258 0 0,0 0-344 0 0,0 0-339 0 0,0 0-245 0 0,0 0-156 0 0,0 0-97 0 0,0 0-79 0 0,0 0-84 0 0,0 0-32 0 0,-20 17-25 0 0,-62 51-24 0 0,79-67-180 0 0,1 1 0 0 0,0-1 0 0 0,-1 0 0 0 0,1 1 0 0 0,0 0 0 0 0,0-1 0 0 0,0 1 0 0 0,0 0 0 0 0,0 0 0 0 0,1 0 0 0 0,-1 1 0 0 0,1-1 0 0 0,-1 0 0 0 0,1 1 0 0 0,0-1 0 0 0,0 0 0 0 0,0 1 0 0 0,0 0 0 0 0,0-1 0 0 0,0 1 0 0 0,1-1 0 0 0,-1 1 0 0 0,1 0 0 0 0,0 0 0 0 0,0 1-34 0 0,0 4 117 0 0,0-6-81 0 0,0 0 0 0 0,0 0 0 0 0,0 0 0 0 0,0 0 0 0 0,0 0 1 0 0,0 0-1 0 0,1-1 0 0 0,-1 1 0 0 0,1 0 0 0 0,-1 0 1 0 0,1 0-1 0 0,0-1 0 0 0,-1 1 0 0 0,1 0 0 0 0,0-1 0 0 0,0 1 1 0 0,0 0-1 0 0,1-1 0 0 0,-1 1 0 0 0,0-1 0 0 0,0 0 1 0 0,1 1-1 0 0,-1-1 0 0 0,1 0 0 0 0,-1 0 0 0 0,1 0 0 0 0,0 0 1 0 0,-1 0-1 0 0,1 0 0 0 0,0-1 0 0 0,0 1 0 0 0,-1-1 1 0 0,1 1-1 0 0,0-1 0 0 0,0 1 0 0 0,0-1 0 0 0,0 0 0 0 0,0 0 1 0 0,0 0-1 0 0,0 0 0 0 0,-1 0 0 0 0,1 0 0 0 0,0-1 1 0 0,0 1-1 0 0,0-1 0 0 0,0 1-36 0 0,120-70 1125 0 0,40-19-947 0 0,-92 79-229 0 0,-68 13 61 0 0,1-1 0 0 0,-1 1 0 0 0,0 0-1 0 0,0 0 1 0 0,0 0 0 0 0,0 0 0 0 0,0 0 0 0 0,0 0 0 0 0,-1 1-1 0 0,0-1 1 0 0,0 0 0 0 0,0 1 0 0 0,0-1 0 0 0,0 1 0 0 0,0-1-1 0 0,-1 1 1 0 0,0-1 0 0 0,0 1 0 0 0,0 2-10 0 0,1 21 119 0 0,-2 0 0 0 0,-1 1 0 0 0,-1-1 0 0 0,-1 0 0 0 0,-1 0-1 0 0,-2-1 1 0 0,-1 1 0 0 0,0-2 0 0 0,-2 1 0 0 0,-1-1 0 0 0,-2-1 0 0 0,0 0 0 0 0,-1 0 0 0 0,-1-1 0 0 0,-1-1 0 0 0,-2-1 0 0 0,-16 16-119 0 0,29-31 38 0 0,-1-1 0 0 0,0 0 1 0 0,0 0-1 0 0,0-1 0 0 0,-1 0 1 0 0,1 0-1 0 0,-1 0 0 0 0,0-1 1 0 0,-1 0-1 0 0,1 0 0 0 0,0-1 1 0 0,-1 0-1 0 0,1 0 0 0 0,-1-1 1 0 0,0 0-1 0 0,-6 0-38 0 0,12-3-3 0 0,-1 0 1 0 0,1 0-1 0 0,0 0 0 0 0,-1 0 1 0 0,1-1-1 0 0,0 1 0 0 0,0-1 0 0 0,0 1 1 0 0,1-1-1 0 0,-1 0 0 0 0,1 1 1 0 0,-1-1-1 0 0,1 0 0 0 0,0 0 0 0 0,0 0 1 0 0,0 0-1 0 0,1 0 0 0 0,-1 0 1 0 0,1 0-1 0 0,0-1 0 0 0,-1 1 0 0 0,1 0 1 0 0,1 0-1 0 0,-1 0 0 0 0,0 0 1 0 0,1 0-1 0 0,-1-1 0 0 0,1 1 0 0 0,1-1 3 0 0,5-14-20 0 0,1 0 0 0 0,1 0 0 0 0,1 1 0 0 0,0 0 0 0 0,2 0-1 0 0,-1 2 1 0 0,2-1 0 0 0,0 1 0 0 0,1 1 0 0 0,1 1 0 0 0,6-5 20 0 0,11-13-73 0 0,61-38-563 0 0,-25 34-4638 0 0,-59 32 2363 0 0,-3 2-2413 0 0,-2 1-3419 0 0</inkml:trace>
  <inkml:trace contextRef="#ctx0" brushRef="#br0" timeOffset="1255.801">1133 538 12979 0 0,'0'0'2818'0'0,"0"0"-766"0"0,0 0-472 0 0,0 0-249 0 0,0 0-324 0 0,0 0-329 0 0,0 0-307 0 0,0 0-187 0 0,0 0-94 0 0,0 0-63 0 0,0 0-50 0 0,0 0-53 0 0,0 0-106 0 0,0 9-152 0 0,-1 4 16 0 0,0 6 139 0 0,1 2-5808 0 0,0-20-104 0 0,0-1-3836 0 0</inkml:trace>
  <inkml:trace contextRef="#ctx0" brushRef="#br0" timeOffset="1852.188">1313 601 9698 0 0,'0'0'2091'0'0,"0"0"-297"0"0,0 0-18 0 0,0 0 7 0 0,0 0-266 0 0,0 0-366 0 0,0 0-309 0 0,0 0-233 0 0,0 0-147 0 0,0 0-74 0 0,0 0-66 0 0,0 0-25 0 0,0 0 13 0 0,7-9-14 0 0,58-71 589 0 0,66-23-550 0 0,-125 99-401 0 0,0-1 0 0 0,0 1 0 0 0,1 1 0 0 0,-1-1 0 0 0,1 1 0 0 0,0 0 0 0 0,0 1 0 0 0,0-1 0 0 0,0 1 0 0 0,1 1 0 0 0,4-1 66 0 0,-12 31-353 0 0,-1 40 352 0 0,43-65 111 0 0,90-54 52 0 0,-131 50-163 0 0,0 0 0 0 0,1 0 0 0 0,-1 0 0 0 0,0 0 0 0 0,0 0 0 0 0,0 1 0 0 0,0-1 0 0 0,1 0 0 0 0,-1 1 0 0 0,0-1 0 0 0,0 1 0 0 0,0-1 0 0 0,0 1 0 0 0,0 0 0 0 0,0-1 0 0 0,0 1 1 0 0,0 0-1 0 0,0 0 0 0 0,0 0 0 0 0,0 0 0 0 0,-1-1 0 0 0,1 1 0 0 0,0 0 0 0 0,-1 0 0 0 0,1 1 0 0 0,0-1 0 0 0,-1 0 0 0 0,0 0 0 0 0,1 0 0 0 0,-1 0 0 0 0,1 0 0 0 0,-1 1 0 0 0,0-1 0 0 0,0 0 0 0 0,0 0 0 0 0,0 0 0 0 0,0 1 1 0 0,0-1-1 0 0,0 0 0 0 0,0 0 0 0 0,0 0 0 0 0,-1 1 0 0 0,1-1 0 0 0,0 0 0 0 0,-1 0 0 0 0,1 0 0 0 0,-1 0 0 0 0,1 0 0 0 0,-1 1 1 0 0,0 9 36 0 0,1 3-415 0 0,2 26 785 0 0,11-21-6317 0 0,-7-18-746 0 0,-3-1 602 0 0,-1 0 914 0 0</inkml:trace>
  <inkml:trace contextRef="#ctx0" brushRef="#br0" timeOffset="2422.151">1860 19 5265 0 0,'0'0'2543'0'0,"0"0"-296"0"0,0 0-233 0 0,0 0-217 0 0,0 0-370 0 0,0 0-433 0 0,0 0-320 0 0,0 0-215 0 0,0 0-145 0 0,0 0-84 0 0,0 0-57 0 0,0 0-53 0 0,0 0-22 0 0,13-2-12 0 0,101-14 360 0 0,-17 16 359 0 0,-96 1-768 0 0,1 0 1 0 0,-1 1-1 0 0,0-1 0 0 0,1 0 0 0 0,-1 0 0 0 0,0 1 0 0 0,0-1 1 0 0,0 1-1 0 0,0-1 0 0 0,0 1 0 0 0,0-1 0 0 0,0 1 1 0 0,0-1-1 0 0,-1 1 0 0 0,1 0 0 0 0,-1 0 0 0 0,1-1 0 0 0,-1 1 1 0 0,0 0-1 0 0,0 0 0 0 0,1-1 0 0 0,-1 1 0 0 0,0 0 0 0 0,-1 0 1 0 0,1 0-1 0 0,0-1 0 0 0,0 1 0 0 0,-1 0 0 0 0,1 0 1 0 0,-1-1-1 0 0,0 1 0 0 0,1 0 0 0 0,-1-1 0 0 0,0 1 0 0 0,0-1 1 0 0,0 1-1 0 0,0-1 0 0 0,0 1 0 0 0,0-1 0 0 0,-1 0 1 0 0,1 0-1 0 0,0 1 0 0 0,-1-1 0 0 0,1 0 0 0 0,-2 1-37 0 0,-9 19 293 0 0,12-19-279 0 0,-1 0-1 0 0,0 0 1 0 0,1-1 0 0 0,-1 1-1 0 0,1 0 1 0 0,-1 0 0 0 0,1 0-1 0 0,0 0 1 0 0,0-1 0 0 0,0 1-1 0 0,0 0 1 0 0,0 0 0 0 0,0 0-1 0 0,1 0 1 0 0,-1 0 0 0 0,1-1-1 0 0,-1 1 1 0 0,1 0 0 0 0,0 0-1 0 0,-1-1 1 0 0,1 1 0 0 0,0 0-1 0 0,0-1 1 0 0,0 1 0 0 0,0-1-1 0 0,1 1 1 0 0,-1-1 0 0 0,0 0-1 0 0,1 1 1 0 0,-1-1 0 0 0,0 0-1 0 0,1 0 1 0 0,0 0 0 0 0,-1 0-1 0 0,1 0 1 0 0,0 0 0 0 0,-1-1-1 0 0,1 1 1 0 0,0 0 0 0 0,0-1-1 0 0,0 1 1 0 0,-1-1 0 0 0,1 0-1 0 0,1 0-13 0 0,96 4 1053 0 0,-75-6-4449 0 0,0 0-4365 0 0,-20 2-3090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12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457 132 9698 0 0,'0'0'2183'0'0,"0"0"-1415"0"0,0 0-500 0 0,0 0-105 0 0,0 0 64 0 0,0 0 178 0 0,0 0 207 0 0,0 0 137 0 0,0 0-12 0 0,0 0-133 0 0,0 0-165 0 0,0 2-118 0 0,7 100 1152 0 0,-16 206 231 0 0,-18 41-1704 0 0,8-47-1000 0 0,36-300-2434 0 0,-12-9 2467 0 0,0 0 0 0 0,-1-1 0 0 0,0 0 0 0 0,0 0 0 0 0,-1 0 0 0 0,0 0 0 0 0,-1 0 0 0 0,0-1 0 0 0,0 1 0 0 0,1-10 967 0 0,1-3-3345 0 0,0-2 443 0 0</inkml:trace>
  <inkml:trace contextRef="#ctx0" brushRef="#br0" timeOffset="230.089">0 202 8546 0 0,'0'0'2346'0'0,"0"0"-1342"0"0,0 0-476 0 0,0 0-81 0 0,0 0-27 0 0,0 0-5 0 0,0 0 13 0 0,0 0 100 0 0,0 0 145 0 0,0 0 110 0 0,0 0 16 0 0,0 0-90 0 0,0 0-176 0 0,31 1-169 0 0,101 2-112 0 0,5-19 41 0 0,46-14-145 0 0,57-8-714 0 0,-79 23-2738 0 0,-95 14-1633 0 0,-39 1 387 0 0,-12 0-1309 0 0</inkml:trace>
  <inkml:trace contextRef="#ctx0" brushRef="#br0" timeOffset="545.161">908 636 6209 0 0,'0'0'949'0'0,"0"0"-41"0"0,0 0-92 0 0,-11 33 24 0 0,-30 106 75 0 0,31-46 924 0 0,10-87-1703 0 0,1-1 1 0 0,-1 1-1 0 0,1 0 0 0 0,1-1 0 0 0,-1 1 1 0 0,1 0-1 0 0,0-1 0 0 0,0 0 0 0 0,1 1 1 0 0,-1-1-1 0 0,1 0 0 0 0,0 0 1 0 0,1-1-1 0 0,-1 1 0 0 0,1-1 0 0 0,0 1 1 0 0,0-1-1 0 0,0 0 0 0 0,1-1 0 0 0,-1 1 1 0 0,1-1-1 0 0,0 0 0 0 0,0 0 1 0 0,0 0-1 0 0,0-1 0 0 0,1 0 0 0 0,-1 0 1 0 0,1 0-1 0 0,3 0-136 0 0,2 1 224 0 0,1-1 1 0 0,-1-1 0 0 0,1 0-1 0 0,0 0 1 0 0,0-1-1 0 0,-1-1 1 0 0,1 0 0 0 0,0 0-1 0 0,-1-1 1 0 0,1-1-1 0 0,-1 0 1 0 0,1 0 0 0 0,-1-1-1 0 0,2-2-224 0 0,10-5 309 0 0,0-1 0 0 0,-1-1 0 0 0,0-1 0 0 0,-1 0 0 0 0,0-2 0 0 0,-2-1 0 0 0,16-16-309 0 0,-28 27 77 0 0,-1-2-1 0 0,0 1 1 0 0,0-1 0 0 0,0 0 0 0 0,-1 0-1 0 0,0 0 1 0 0,0-1 0 0 0,-1 0-1 0 0,-1 0 1 0 0,1 0 0 0 0,-1 0-1 0 0,-1 0 1 0 0,0-1 0 0 0,0 1 0 0 0,-1-1-1 0 0,0 0 1 0 0,0 1 0 0 0,-1-1-1 0 0,-1 0 1 0 0,0 0 0 0 0,0 1-1 0 0,-1-5-76 0 0,0 8-52 0 0,-1 0 0 0 0,1 0-1 0 0,-1 0 1 0 0,0 0-1 0 0,-1 0 1 0 0,1 1 0 0 0,-1 0-1 0 0,0 0 1 0 0,-1 0 0 0 0,1 0-1 0 0,-1 0 1 0 0,0 1-1 0 0,0 0 1 0 0,0 0 0 0 0,-1 0-1 0 0,1 1 1 0 0,-1 0-1 0 0,0 0 1 0 0,0 0 0 0 0,0 1-1 0 0,0-1 1 0 0,-1 2 0 0 0,1-1-1 0 0,-2 0 53 0 0,-3 0-332 0 0,0 0 1 0 0,-1 0-1 0 0,1 1 0 0 0,0 0 1 0 0,0 1-1 0 0,-1 1 0 0 0,1 0 1 0 0,0 0-1 0 0,0 1 0 0 0,-1 0 1 0 0,1 1-1 0 0,1 0 0 0 0,-10 5 332 0 0,-34 26-4077 0 0,22-4-2081 0 0,17-14-1460 0 0</inkml:trace>
  <inkml:trace contextRef="#ctx0" brushRef="#br0" timeOffset="998.992">1626 614 4865 0 0,'0'0'716'0'0,"0"0"-108"0"0,0 0 8 0 0,0 0 98 0 0,0 0 61 0 0,0 0-32 0 0,0 0 3 0 0,-21 36 20 0 0,-64 110-22 0 0,53-70 519 0 0,31-73-1204 0 0,0 0-1 0 0,0 1 1 0 0,1-1-1 0 0,-1 0 1 0 0,1 1 0 0 0,0-1-1 0 0,0 0 1 0 0,0 1 0 0 0,0-1-1 0 0,0 0 1 0 0,1 1-1 0 0,0-1 1 0 0,0 0 0 0 0,0 0-1 0 0,0 0 1 0 0,0 1-1 0 0,0-1 1 0 0,1 0 0 0 0,0-1-1 0 0,-1 1 1 0 0,1 0 0 0 0,0 0-1 0 0,0-1 1 0 0,1 1-1 0 0,-1-1 1 0 0,0 0 0 0 0,1 1-1 0 0,0-1 1 0 0,-1 0-1 0 0,1-1 1 0 0,0 1 0 0 0,0 0-1 0 0,0-1 1 0 0,0 0 0 0 0,0 1-1 0 0,0-1 1 0 0,1 0-1 0 0,-1-1 1 0 0,0 1 0 0 0,0-1-1 0 0,3 1-58 0 0,8-1 274 0 0,0 0-1 0 0,1-1 1 0 0,-1 0 0 0 0,0-2-1 0 0,0 1 1 0 0,0-2-1 0 0,-1 0 1 0 0,1 0 0 0 0,-1-1-1 0 0,0-1 1 0 0,0 0-1 0 0,-1-1 1 0 0,1 0 0 0 0,-2-1-1 0 0,1 0 1 0 0,-1-1-1 0 0,0-1 1 0 0,-1 1 0 0 0,5-8-274 0 0,13-15 405 0 0,-1-1-1 0 0,-1-2 1 0 0,-3 0 0 0 0,0-2 0 0 0,11-29-405 0 0,-18 36 24 0 0,-2-2-1 0 0,-2 1 0 0 0,-1-2 1 0 0,-1 1-1 0 0,-2-2 1 0 0,-1 1-1 0 0,1-16-23 0 0,-6 32-123 0 0,-1-1-1 0 0,0 1 1 0 0,-2-1-1 0 0,0 1 1 0 0,0-1-1 0 0,-2 1 1 0 0,0-1-1 0 0,-1 1 1 0 0,-1 0-1 0 0,0 1 1 0 0,-1-1-1 0 0,-1 1 1 0 0,-1 0-1 0 0,0 1 1 0 0,-3-3 123 0 0,7 12-29 0 0,0 0 0 0 0,0 0 0 0 0,0 1 0 0 0,-1 0 1 0 0,0 0-1 0 0,0 0 0 0 0,0 0 0 0 0,-1 1 0 0 0,0 0 0 0 0,1 0 1 0 0,-1 1-1 0 0,-1-1 0 0 0,1 1 0 0 0,0 1 0 0 0,-1-1 0 0 0,0 1 1 0 0,1 0-1 0 0,-1 1 0 0 0,0-1 0 0 0,0 1 0 0 0,0 1 1 0 0,0-1-1 0 0,0 1 0 0 0,0 0 0 0 0,0 1 0 0 0,0 0 0 0 0,0 0 1 0 0,0 0-1 0 0,1 1 0 0 0,-1 0 0 0 0,0 1 0 0 0,1-1 0 0 0,0 1 1 0 0,-1 0-1 0 0,1 1 0 0 0,0-1 0 0 0,1 1 0 0 0,-1 1 0 0 0,-2 1 29 0 0,-6 9 0 0 0,1 1 0 0 0,0 0 0 0 0,1 1-1 0 0,1 0 1 0 0,1 1 0 0 0,0 1-1 0 0,2-1 1 0 0,0 1 0 0 0,0 0-1 0 0,2 1 1 0 0,1 0 0 0 0,0 0 0 0 0,2 0-1 0 0,0 1 1 0 0,1-1 0 0 0,1 1-1 0 0,1 0 1 0 0,1-1 0 0 0,0 1-1 0 0,2-1 1 0 0,1 0 0 0 0,0 0-1 0 0,1 0 1 0 0,1 0 0 0 0,1-1 0 0 0,1 1-1 0 0,1-2 1 0 0,0 1 0 0 0,1-2-1 0 0,2 1 1 0 0,-1-1 0 0 0,2-1-1 0 0,0 0 1 0 0,1-1 0 0 0,9 8 0 0 0,-4-8-177 0 0,1-1 1 0 0,1 0-1 0 0,0-2 0 0 0,0 0 1 0 0,2-1-1 0 0,-1-2 0 0 0,1 0 1 0 0,1-1-1 0 0,-1-2 0 0 0,1 0 1 0 0,11 0 176 0 0,65 6-3940 0 0,1-9-4001 0 0,-67-3 2406 0 0</inkml:trace>
  <inkml:trace contextRef="#ctx0" brushRef="#br0" timeOffset="1965.092">2651 474 10602 0 0,'0'0'1663'0'0,"0"0"-21"0"0,0 0-200 0 0,0 0-142 0 0,0 0-197 0 0,0 0-228 0 0,-35 3-126 0 0,-113 13-81 0 0,142-16-605 0 0,0 0 0 0 0,0 1-1 0 0,0 0 1 0 0,1 0-1 0 0,-1 1 1 0 0,0 0 0 0 0,0-1-1 0 0,1 2 1 0 0,0-1 0 0 0,-1 1-1 0 0,1 0 1 0 0,0 0-1 0 0,0 0 1 0 0,-1 2-63 0 0,-4 3 137 0 0,-2 1-116 0 0,0 2 1 0 0,0-1-1 0 0,1 2 1 0 0,0-1-1 0 0,1 1 1 0 0,1 1-1 0 0,0 0 1 0 0,0 0-1 0 0,1 1 1 0 0,1 0-1 0 0,1 0 0 0 0,0 1 1 0 0,0 0-1 0 0,2 0 1 0 0,0 0-1 0 0,0 1 1 0 0,2-1-1 0 0,0 1 1 0 0,0 0-1 0 0,2 4-21 0 0,0-15-22 0 0,0 0-1 0 0,0-1 0 0 0,1 1 1 0 0,0-1-1 0 0,0 0 0 0 0,0 1 1 0 0,1-1-1 0 0,-1 0 0 0 0,1 1 1 0 0,0-1-1 0 0,0 0 0 0 0,0 0 1 0 0,1 0-1 0 0,0-1 0 0 0,-1 1 1 0 0,1-1-1 0 0,0 1 0 0 0,1-1 1 0 0,-1 0-1 0 0,1 0 0 0 0,-1-1 1 0 0,1 1-1 0 0,0-1 1 0 0,0 1-1 0 0,0-1 0 0 0,0 0 1 0 0,0-1-1 0 0,1 1 0 0 0,-1-1 1 0 0,3 1 22 0 0,4 1 2 0 0,0-1 1 0 0,0-1 0 0 0,0 1 0 0 0,0-2-1 0 0,0 1 1 0 0,0-2 0 0 0,0 1 0 0 0,0-2-1 0 0,0 1 1 0 0,0-1 0 0 0,0-1-1 0 0,4-2-2 0 0,4-2 36 0 0,-2 0 0 0 0,1-1 0 0 0,-1-2 0 0 0,0 1 0 0 0,-1-2 0 0 0,0 0 1 0 0,-1-1-1 0 0,0-1 0 0 0,-1 0 0 0 0,-1-1 0 0 0,0 0 0 0 0,7-11-36 0 0,-5 6 35 0 0,74-124 307 0 0,-105 178-766 0 0,9-22 370 0 0,0 1 0 0 0,1 0 0 0 0,1 1-1 0 0,0 0 1 0 0,1-1 0 0 0,1 2 0 0 0,-2 14 54 0 0,4-27-16 0 0,0 0-1 0 0,1 0 1 0 0,-1 0 0 0 0,1 0-1 0 0,0 0 1 0 0,0 0 0 0 0,0 0-1 0 0,0 0 1 0 0,0 0-1 0 0,1 0 1 0 0,0 0 0 0 0,-1 0-1 0 0,1 0 1 0 0,0 0 0 0 0,0 0-1 0 0,1 0 1 0 0,-1 0-1 0 0,0-1 1 0 0,1 1 0 0 0,0 0-1 0 0,0-1 1 0 0,0 0 0 0 0,0 1-1 0 0,0-1 1 0 0,0 0-1 0 0,0 0 1 0 0,1 0 0 0 0,-1 0-1 0 0,1 0 1 0 0,-1-1 0 0 0,1 1-1 0 0,0-1 1 0 0,0 0 0 0 0,0 0-1 0 0,-1 0 1 0 0,1 0-1 0 0,0 0 1 0 0,0-1 0 0 0,0 1-1 0 0,2-1 17 0 0,2 1 38 0 0,1-1 0 0 0,-1 0 0 0 0,0-1-1 0 0,1 1 1 0 0,-1-1 0 0 0,1-1 0 0 0,-1 0 0 0 0,0 0-1 0 0,0 0 1 0 0,0-1 0 0 0,0 0 0 0 0,0 0-1 0 0,-1-1 1 0 0,1 1 0 0 0,-1-2 0 0 0,0 1 0 0 0,0-1-1 0 0,-1 1 1 0 0,1-2 0 0 0,1-1-38 0 0,90-127 501 0 0,-81 108-491 0 0,3-11 13 0 0,-19 37-56 0 0,0 0-71 0 0,0 22-773 0 0,-11 91 165 0 0,11-109 687 0 0,-1-1-1 0 0,0 0 1 0 0,1 1-1 0 0,0-1 1 0 0,0 0 0 0 0,0 1-1 0 0,0-1 1 0 0,1 0-1 0 0,-1 1 1 0 0,1-1-1 0 0,0 0 1 0 0,0 0-1 0 0,0 1 1 0 0,0-1 0 0 0,0 0-1 0 0,1 0 1 0 0,-1 0-1 0 0,1-1 1 0 0,0 1-1 0 0,0 0 1 0 0,0 0-1 0 0,0-1 1 0 0,1 0 0 0 0,-1 1-1 0 0,1-1 1 0 0,-1 0-1 0 0,1 0 1 0 0,0 0-1 0 0,0 0 1 0 0,0-1-1 0 0,0 1 1 0 0,0-1 0 0 0,0 0-1 0 0,0 0 1 0 0,0 0-1 0 0,0 0 1 0 0,1 0-1 0 0,1-1 26 0 0,2 1 61 0 0,0-1 0 0 0,1 0-1 0 0,-1 0 1 0 0,1-1 0 0 0,-1 0-1 0 0,0 0 1 0 0,0-1 0 0 0,0 0-1 0 0,1 0 1 0 0,-2-1 0 0 0,1 0-1 0 0,0 0 1 0 0,0 0 0 0 0,-1-1-1 0 0,0 0 1 0 0,0 0 0 0 0,0-1-1 0 0,0 0 1 0 0,-1 0 0 0 0,0 0-1 0 0,4-4-60 0 0,88-139 1270 0 0,-73 104-1202 0 0,36-36 1 0 0,-58 81-76 0 0,-1-1-1 0 0,0 1 1 0 0,1 0 0 0 0,-1-1-1 0 0,0 1 1 0 0,0 0-1 0 0,0 0 1 0 0,0 0 0 0 0,0 0-1 0 0,0 0 1 0 0,0 0 0 0 0,0 0-1 0 0,0 0 1 0 0,0 1 0 0 0,-1-1-1 0 0,1 0 1 0 0,0 0 0 0 0,-1 1-1 0 0,1-1 1 0 0,-1 1 0 0 0,0-1-1 0 0,1 0 1 0 0,-1 1 0 0 0,0-1-1 0 0,0 1 1 0 0,0-1-1 0 0,0 0 1 0 0,0 1 0 0 0,0 0 7 0 0,0-1-4 0 0,39 183-426 0 0,-8 1 0 0 0,-9 2 0 0 0,-3 99 430 0 0,-21-253 212 0 0,-1 0 0 0 0,-1 0 0 0 0,-2-1-1 0 0,-1 0 1 0 0,-2 0 0 0 0,0 0 0 0 0,-3-1 0 0 0,-10 20-212 0 0,14-35 183 0 0,0 0 1 0 0,0 0-1 0 0,-1-1 0 0 0,-1-1 1 0 0,-1 0-1 0 0,0 0 1 0 0,-1-1-1 0 0,0 0 0 0 0,-1-1 1 0 0,-1-1-1 0 0,0 0 0 0 0,-8 5-183 0 0,21-15 41 0 0,-1 0 0 0 0,1 0 1 0 0,0 0-1 0 0,-1 0 0 0 0,1 0 0 0 0,0 0 0 0 0,-1-1 0 0 0,1 1 0 0 0,-1 0 0 0 0,1-1 0 0 0,-1 1 0 0 0,0-1 0 0 0,1 0 0 0 0,-1 1 0 0 0,1-1 0 0 0,-1 0 0 0 0,0 0 0 0 0,1 0 0 0 0,-1 0 0 0 0,0 0 0 0 0,1-1 0 0 0,-1 1 0 0 0,0 0 0 0 0,1-1 0 0 0,-1 1 0 0 0,1-1 0 0 0,-1 0 0 0 0,1 1 0 0 0,-1-1 0 0 0,1 0 0 0 0,0 0 0 0 0,-1 0 0 0 0,1 0 0 0 0,0 0 0 0 0,0 0 0 0 0,-1 0 0 0 0,1-1 0 0 0,0 1 0 0 0,0 0 0 0 0,0-1 1 0 0,1 1-1 0 0,-1 0 0 0 0,0-1 0 0 0,0 1 0 0 0,1-1 0 0 0,-1-1-41 0 0,-2-81 574 0 0,17 35-550 0 0,2 1-1 0 0,1 0 0 0 0,3 2 1 0 0,24-41-24 0 0,-7 19-206 0 0,2 1 1 0 0,4 2 0 0 0,3 2-1 0 0,2 1 1 0 0,45-42 205 0 0,42-17-1548 0 0,-32 68-7349 0 0,-88 49 3037 0 0,-7 4-3222 0 0</inkml:trace>
  <inkml:trace contextRef="#ctx0" brushRef="#br0" timeOffset="2783.35">166 1586 1200 0 0,'0'0'326'0'0,"0"0"67"0"0,0 0 277 0 0,0 0 436 0 0,0 0 324 0 0,0 0 133 0 0,0 0 1 0 0,0 0-71 0 0,34-9-94 0 0,112-30-75 0 0,435-89 4348 0 0,941-109-4464 0 0,-890 97-1065 0 0,52-6-784 0 0,-468 100-2775 0 0,-2 0-4514 0 0,-162 35 426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3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0 0 0,'0'0'669'0'0,"0"0"194"0"0,0 0 256 0 0,0 0 231 0 0,0 0 93 0 0,0 0-72 0 0,0 0-203 0 0,0 0-277 0 0,0 0-242 0 0,20-3 3267 0 0,140 13 2874 0 0,83-54-4814 0 0,-226 39-1830 0 0,128-26-8 0 0,-121 30-487 0 0,-15 1-3852 0 0,-17 15-2176 0 0,-11-1-1796 0 0,13-6 4784 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2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71 0 0 0,'0'0'1214'0'0,"0"0"330"0"0,0 0 156 0 0,0 0-25 0 0,0 0-114 0 0,0 0-157 0 0,0 0-154 0 0,0 0-168 0 0,0 0-140 0 0,0 0-154 0 0,0 0-81 0 0,-7-3-55 0 0,4 1-641 0 0,0 0 96 0 0,1 0 0 0 0,-1 1 1 0 0,1-1-1 0 0,-1 1 0 0 0,0-1 0 0 0,0 1 0 0 0,0 0 1 0 0,0 0-1 0 0,0 1 0 0 0,0-1 0 0 0,0 0 1 0 0,0 1-1 0 0,0 0 0 0 0,0 0 0 0 0,0 0 0 0 0,0 0 1 0 0,0 0-1 0 0,0 1 0 0 0,0-1 0 0 0,-3 2-107 0 0,-9 8 96 0 0,1 2 0 0 0,1-1 0 0 0,0 2 1 0 0,0 0-1 0 0,1 0 0 0 0,1 2 0 0 0,0-1 0 0 0,1 1 0 0 0,1 1 0 0 0,0-1 0 0 0,1 2 0 0 0,1-1 0 0 0,0 1 0 0 0,1 0 0 0 0,1 0 1 0 0,1 1-1 0 0,0 0 0 0 0,1-1 0 0 0,1 1 0 0 0,1 0 0 0 0,1 0 0 0 0,0 6-96 0 0,1-21 27 0 0,-1 0-1 0 0,0 0 1 0 0,1 0-1 0 0,0 0 1 0 0,0-1-1 0 0,-1 1 1 0 0,2 0-1 0 0,-1-1 1 0 0,0 1-1 0 0,0-1 1 0 0,1 1-1 0 0,-1-1 1 0 0,1 1-1 0 0,0-1 1 0 0,0 0 0 0 0,0 0-1 0 0,0 0 1 0 0,0 0-1 0 0,0 0 1 0 0,1-1-1 0 0,-1 1 1 0 0,1 0-1 0 0,-1-1 1 0 0,1 0-1 0 0,-1 0 1 0 0,1 0-1 0 0,0 0 1 0 0,0 0-1 0 0,-1 0 1 0 0,1-1 0 0 0,1 1-27 0 0,91 0 1201 0 0,-75-7-1033 0 0,1-1 0 0 0,-1 0 0 0 0,-1-1 0 0 0,1-1 0 0 0,-1-1 0 0 0,-1-1 0 0 0,0-1 0 0 0,0 0-1 0 0,-1-2-167 0 0,84-103 741 0 0,-95 109-753 0 0,-1 0 1 0 0,0-1-1 0 0,-1 1 0 0 0,1-1 1 0 0,-2 0-1 0 0,1 0 1 0 0,-2 0-1 0 0,1-1 1 0 0,-1 1-1 0 0,0-1 1 0 0,-1 1-1 0 0,0-1 1 0 0,-1 1-1 0 0,0-10 12 0 0,-1 16-178 0 0,1-1 0 0 0,-1 0 1 0 0,0 1-1 0 0,-1-1 0 0 0,1 1 0 0 0,-1-1 0 0 0,1 1 0 0 0,-1 0 0 0 0,0 0 1 0 0,0 0-1 0 0,-1 0 0 0 0,1 0 0 0 0,0 0 0 0 0,-1 0 0 0 0,0 1 0 0 0,0-1 0 0 0,0 1 1 0 0,0 0-1 0 0,0 0 0 0 0,0 0 0 0 0,0 0 0 0 0,-1 1 0 0 0,1-1 0 0 0,-1 1 0 0 0,1 0 1 0 0,-3-1 177 0 0,-97-14-13102 0 0,85 16 7926 0 0</inkml:trace>
  <inkml:trace contextRef="#ctx0" brushRef="#br0" timeOffset="463.54">850 9 4961 0 0,'0'0'1511'0'0,"0"0"-69"0"0,0 0 139 0 0,0 0 173 0 0,0 0-44 0 0,0 0-243 0 0,0 0-311 0 0,0 0-234 0 0,0 0-178 0 0,0 0-159 0 0,0 0-118 0 0,0 0-96 0 0,0 0-71 0 0,-26 18-31 0 0,-77 54-60 0 0,72-41 94 0 0,33-27-271 0 0,0 1-32 0 0,-1-1-1 0 0,1 1 1 0 0,1-1-1 0 0,-1 1 1 0 0,1-1-1 0 0,0 0 1 0 0,0 0 0 0 0,0 0-1 0 0,0-1 1 0 0,1 1-1 0 0,-1-1 1 0 0,1 1-1 0 0,0-1 1 0 0,0 0-1 0 0,0-1 1 0 0,1 1-1 0 0,-1-1 1 0 0,1 0-1 0 0,-1 0 1 0 0,1 0 0 0 0,0-1-1 0 0,-1 1 1 0 0,1-1-1 0 0,0 0 1 0 0,0-1-1 0 0,0 1 1 0 0,4-1 0 0 0,35 14-89 0 0,36 45-71 0 0,-77-57 173 0 0,-1 1 0 0 0,0-1 1 0 0,1 1-1 0 0,-1 0 0 0 0,0 0 0 0 0,-1 0 1 0 0,1 0-1 0 0,0 0 0 0 0,-1 1 0 0 0,0-1 0 0 0,1 0 1 0 0,-1 1-1 0 0,-1-1 0 0 0,1 1 0 0 0,0-1 1 0 0,-1 1-1 0 0,0-1 0 0 0,0 1 0 0 0,0-1 1 0 0,0 1-1 0 0,0 0 0 0 0,-1-1 0 0 0,0 1 1 0 0,1-1-1 0 0,-1 0 0 0 0,-1 1 0 0 0,1 0-13 0 0,-6 5-16 0 0,-1 0 0 0 0,0 0-1 0 0,0-1 1 0 0,0 0-1 0 0,-1 0 1 0 0,0-1 0 0 0,-1 0-1 0 0,1-1 1 0 0,-1 0 0 0 0,-1-1-1 0 0,-9 4 17 0 0,-17 4-2406 0 0,24-11-1673 0 0,0-1-4259 0 0,8-1 3461 0 0</inkml:trace>
  <inkml:trace contextRef="#ctx0" brushRef="#br0" timeOffset="701.876">675 27 9418 0 0,'0'0'1450'0'0,"0"0"-186"0"0,0 0-28 0 0,0 0 24 0 0,0 0-145 0 0,0 0-204 0 0,0 0-168 0 0,0 0-97 0 0,0 0-74 0 0,0 0-115 0 0,0 0-117 0 0,32-3-97 0 0,99-10-79 0 0,8 4 178 0 0,-95 8-3166 0 0,-16 1-729 0 0,-11 4-5621 0 0,-10-4 4564 0 0</inkml:trace>
  <inkml:trace contextRef="#ctx0" brushRef="#br0" timeOffset="1130.464">1334 13 4881 0 0,'0'0'2119'0'0,"0"0"-158"0"0,0 0-21 0 0,0 0-57 0 0,0 0-225 0 0,0 0-279 0 0,0 0-224 0 0,0 0-147 0 0,0 0-161 0 0,0 0-176 0 0,0 0-182 0 0,0 0-160 0 0,31-3-86 0 0,95-7-46 0 0,-73 15 593 0 0,-51-2-675 0 0,-1 1 1 0 0,0 0-1 0 0,1 0 0 0 0,-1 0 1 0 0,-1 0-1 0 0,1 0 0 0 0,0 0 1 0 0,-1 0-1 0 0,0 0 1 0 0,0 0-1 0 0,0 0 0 0 0,-1 0 1 0 0,1 0-1 0 0,-1 0 0 0 0,0 0 1 0 0,0 0-1 0 0,0-1 0 0 0,-2 4-115 0 0,-119 241 1011 0 0,24-62-1840 0 0,95-175-135 0 0,1-4 556 0 0,0-4-3083 0 0,-1-2-2898 0 0,-2 0-4261 0 0,4-1 8744 0 0</inkml:trace>
  <inkml:trace contextRef="#ctx0" brushRef="#br0" timeOffset="1381.45">1104 322 10122 0 0,'0'0'2121'0'0,"0"0"-740"0"0,0 0-425 0 0,0 0-26 0 0,0 0 12 0 0,0 0-53 0 0,0 0-119 0 0,0 0-137 0 0,0 0-142 0 0,0 0-82 0 0,0 0-91 0 0,35-2-94 0 0,108-6-39 0 0,17-5 507 0 0,-46 5-2824 0 0,-34 6-8315 0 0,-63 2 1963 0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43.2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270 37 0 0 0,'0'0'577'0'0,"0"0"109"0"0,0 0 93 0 0,0 0 182 0 0,0 0 68 0 0,0 0-93 0 0,0 0-189 0 0,0 0-213 0 0,0 0-144 0 0,0 0-70 0 0,0 0-29 0 0,2-8-51 0 0,-1-2-177 0 0,2-9 48 0 0,-1 45 439 0 0,1 141 1328 0 0,1-59-1173 0 0,-5-1-1 0 0,-9 46-704 0 0,-22 59 1061 0 0,-9-2 0 0 0,-33 87-1061 0 0,-41 112 1218 0 0,113-403-1200 0 0,0-1 0 0 0,0 1 0 0 0,0-1 1 0 0,1 1-1 0 0,0 0 0 0 0,0 0 0 0 0,1 0 1 0 0,0 0-1 0 0,-1 0 0 0 0,2-1 0 0 0,-1 1 1 0 0,1 0-1 0 0,0 0 0 0 0,0 0 0 0 0,1-1 1 0 0,0 1-1 0 0,0 0 0 0 0,0-1 0 0 0,0 0 1 0 0,1 1-1 0 0,0-1 0 0 0,0 0 0 0 0,0 0 1 0 0,1-1-1 0 0,0 1 0 0 0,0-1 0 0 0,0 0 1 0 0,0 0-1 0 0,1 0 0 0 0,-1 0 0 0 0,1-1 1 0 0,1 1-19 0 0,118 28 661 0 0,-79-35 465 0 0,-33-4-1109 0 0,0 1 0 0 0,1 0 0 0 0,-1 1 0 0 0,1 0 1 0 0,0 1-1 0 0,0 1 0 0 0,0 0 0 0 0,1 1 0 0 0,11-1-17 0 0,466 13-313 0 0,-201-20 301 0 0,19-15 12 0 0,162-9 63 0 0,95 22-75 0 0,271-36-30 0 0,-220 30-22 0 0,472-30-69 0 0,-77 32-598 0 0,-687 18 587 0 0,84 12-89 0 0,-61-14 134 0 0,-54-7-14 0 0,640-19-339 0 0,79 22 260 0 0,-335 27-5 0 0,-237-16 161 0 0,552-7-53 0 0,-336-22 130 0 0,-408 8-7 0 0,542-16 52 0 0,-662 34-151 0 0,0 6-1 0 0,-1 5 0 0 0,92 26 66 0 0,-51-16-74 0 0,1-8 0 0 0,1-7-1 0 0,131-10 75 0 0,-173-1 47 0 0,615-32 54 0 0,48-8 83 0 0,41 15-106 0 0,-32 5 63 0 0,548 21 179 0 0,-840-27 112 0 0,-221-20 394 0 0,-196 43-805 0 0,80-7 121 0 0,67-10 366 0 0,-110 13-360 0 0,-47 1 36 0 0,-24 6-78 0 0,-58 1-84 0 0,15-7 1850 0 0,14-63-741 0 0,-23 18-1086 0 0,-3-1-1 0 0,-2 0 1 0 0,-3 0 0 0 0,-6-42-45 0 0,1 8-11 0 0,3-5 4 0 0,5 0 0 0 0,3 0 0 0 0,13-66 7 0 0,-11-8-214 0 0,-7 165 157 0 0,1-1-1 0 0,0 1 0 0 0,-1 0 0 0 0,1 0 0 0 0,-1 0 0 0 0,1 0 1 0 0,-1 0-1 0 0,0 0 0 0 0,1 0 0 0 0,-1 0 0 0 0,0 0 0 0 0,0 0 1 0 0,0 0-1 0 0,0 0 0 0 0,0 1 0 0 0,0-1 0 0 0,0 0 0 0 0,0 1 0 0 0,0-1 1 0 0,0 1-1 0 0,0-1 0 0 0,0 1 0 0 0,0-1 0 0 0,0 1 0 0 0,-1 0 1 0 0,1-1-1 0 0,0 1 0 0 0,0 0 0 0 0,0 0 0 0 0,-1 0 0 0 0,1 0 1 0 0,0 0-1 0 0,0 0 0 0 0,0 0 0 0 0,-1 1 0 0 0,1-1 0 0 0,0 0 1 0 0,0 1-1 0 0,0-1 0 0 0,-1 1 58 0 0,-54 12-843 0 0,54-12 960 0 0,-85 22-438 0 0,-1-4 1 0 0,-61 4 320 0 0,23-4-231 0 0,-179 18-131 0 0,-438 34-124 0 0,152-39 366 0 0,203-19 44 0 0,-178-10-68 0 0,130-14 157 0 0,212 8-9 0 0,-283 9-13 0 0,-57 6 46 0 0,420-13-10 0 0,-661-28-130 0 0,173 22-141 0 0,-131 24-24 0 0,136-1-794 0 0,-296-5 230 0 0,234-25 812 0 0,-39-5 44 0 0,106 4 168 0 0,-246 3-173 0 0,606 13-103 0 0,-173 6 36 0 0,-251-7 109 0 0,299-15-40 0 0,-284-32-79 0 0,-73 3 70 0 0,659 40-3 0 0,-497-7-9 0 0,-230-19 67 0 0,274 19-50 0 0,66-22 159 0 0,175 9-211 0 0,-529-22 233 0 0,49 20 127 0 0,350-10 89 0 0,155 7 189 0 0,117 12 29 0 0,-143 4-632 0 0,0 9 481 0 0,291 4-574 0 0,1 0 1 0 0,-1 1-1 0 0,1-1 0 0 0,0 2 0 0 0,-1-1 0 0 0,1 1 1 0 0,0-1-1 0 0,0 2 0 0 0,0-1 0 0 0,0 1 1 0 0,0 0-1 0 0,1 0 0 0 0,-1 0 0 0 0,1 1 1 0 0,0 0-1 0 0,-2 1 93 0 0,-46 58-6579 0 0,35-38 1649 0 0,9-14 1949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7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51 0 0 0,'0'0'311'0'0,"0"0"772"0"0,4-8 249 0 0,1-2-798 0 0,3-6 84 0 0,0-1 2559 0 0,-8 21 3832 0 0,0 2-4498 0 0,-3 18-2204 0 0,-25 73 712 0 0,3 1 0 0 0,6 0 0 0 0,0 31-1019 0 0,1 99-475 0 0,18-228 18 0 0,0 0-153 0 0,4-6-3755 0 0,7-22-318 0 0,-3-3-2089 0 0,-3 23 4195 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7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1952 0 0,'0'0'1818'0'0,"0"0"-982"0"0,0 0-458 0 0,0 0 24 0 0,0 0 300 0 0,0 0 356 0 0,0 0 264 0 0,0 0 75 0 0,0 0-94 0 0,0 0-176 0 0,0 0-127 0 0,0 0-87 0 0,22-3-92 0 0,146-24 1267 0 0,315-46 1703 0 0,-304 62-4283 0 0,-178 10 372 0 0,0 1 0 0 0,0 0 0 0 0,0 0 0 0 0,1 0 0 0 0,-1 0 0 0 0,0 1 0 0 0,0-1 0 0 0,0 0 0 0 0,0 0 0 0 0,0 1 0 0 0,0-1 0 0 0,0 0 0 0 0,0 1 0 0 0,0-1 0 0 0,0 1 0 0 0,0-1 0 0 0,0 1 0 0 0,0 0 0 0 0,-1-1 0 0 0,1 1 0 0 0,0 0 0 0 0,0 0 0 0 0,-1 0 0 0 0,1-1 0 0 0,0 1 0 0 0,-1 0 0 0 0,1 0 0 0 0,-1 0 0 0 0,1 0 0 0 0,-1 0 0 0 0,1 0 0 0 0,-1 0 0 0 0,0 0 0 0 0,0 0 0 0 0,1 0 0 0 0,-1 1 120 0 0,-17 56-14302 0 0,9-50 12508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0 136 5801 0 0,'0'0'846'0'0,"0"0"-407"0"0,0 0-119 0 0,0 0 164 0 0,0 0 365 0 0,0 0 445 0 0,0 0 327 0 0,0 0 143 0 0,0 0-128 0 0,0 0-290 0 0,38 1-309 0 0,121-1-265 0 0,-29-22 128 0 0,-101 13-690 0 0,22-5 124 0 0,66-18 371 0 0,2 4-1 0 0,54-3-704 0 0,-89 30-2458 0 0,-66 14-2658 0 0,-14-4-909 0 0,-1-2-1438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1.6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0 0 0,'0'0'0'0'0,"0"0"0"0"0,0 0 0 0 0,0 0 0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8.787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1 584 7898 0 0,'0'0'1329'0'0,"0"0"-280"0"0,0 0-156 0 0,0 0 138 0 0,0 0 223 0 0,0 0 80 0 0,0 0-41 0 0,0 0-158 0 0,0 0-230 0 0,0 0-174 0 0,0 0-139 0 0,0 0-108 0 0,33-2-105 0 0,105-9-63 0 0,110-21 28 0 0,-213 28-839 0 0,-3-1-2419 0 0,-10 4-8212 0 0,-18 1 4694 0 0</inkml:trace>
  <inkml:trace contextRef="#ctx0" brushRef="#br0" timeOffset="197.421">10 893 7210 0 0,'0'0'1068'0'0,"0"0"-289"0"0,0 0-93 0 0,0 0 217 0 0,0 0 291 0 0,0 0 194 0 0,0 0-10 0 0,0 0-130 0 0,0 0-213 0 0,0 0-238 0 0,0 0-188 0 0,0 0-171 0 0,0 0-131 0 0,34 4-78 0 0,109 6-51 0 0,-52-21-38 0 0,-72 4-127 0 0,148-38-2549 0 0,-115 32-3543 0 0,-28 5-4554 0 0</inkml:trace>
  <inkml:trace contextRef="#ctx0" brushRef="#br0" timeOffset="5054.869">953 430 4761 0 0,'0'0'752'0'0,"0"0"-260"0"0,0 0-192 0 0,0 0 30 0 0,0 0 163 0 0,0 0 135 0 0,0 0 58 0 0,0 0-35 0 0,0 0-94 0 0,0 0-154 0 0,0 0-82 0 0,0 12 5 0 0,-14 128 2127 0 0,3-96-1994 0 0,-2-1-1 0 0,-2 0 0 0 0,-1 0 1 0 0,-3-2-1 0 0,-1 0 0 0 0,-14 19-458 0 0,25-51 727 0 0,10-18 838 0 0,10-21-651 0 0,27-51-774 0 0,3 2-1 0 0,4 2 0 0 0,39-49-139 0 0,-11 33-16 0 0,-72 94 3 0 0,0 0 0 0 0,0 0 0 0 0,0 0 0 0 0,0 0 0 0 0,0 0 0 0 0,0 0 0 0 0,0 0 0 0 0,0 1 0 0 0,0-1 0 0 0,0 0 0 0 0,-1 1 0 0 0,1-1 0 0 0,-1 0 0 0 0,1 1 0 0 0,-1-1 0 0 0,1 1 0 0 0,-1-1 0 0 0,0 1 0 0 0,1-1 0 0 0,-1 1 0 0 0,0-1 0 0 0,0 1 0 0 0,0-1 0 0 0,-1 1 0 0 0,1-1 0 0 0,0 1 0 0 0,0-1 0 0 0,-1 1 0 0 0,1-1 0 0 0,-1 0 0 0 0,1 1 0 0 0,-1 0 13 0 0,0 4 22 0 0,-9 167 322 0 0,10-96-215 0 0,1-76-118 0 0,0 0 1 0 0,0 0 0 0 0,0 0-1 0 0,1-1 1 0 0,-1 1 0 0 0,0 0-1 0 0,0-1 1 0 0,1 1 0 0 0,-1-1-1 0 0,0 0 1 0 0,1 1 0 0 0,-1-1 0 0 0,0 0-1 0 0,1 0 1 0 0,-1 0 0 0 0,0 0-1 0 0,1 0 1 0 0,-1 0 0 0 0,1 0-1 0 0,-1 0 1 0 0,0-1 0 0 0,1 1 0 0 0,-1 0-1 0 0,0-1 1 0 0,1 1 0 0 0,-1-1-1 0 0,0 0 1 0 0,0 1 0 0 0,0-1-1 0 0,0 0 1 0 0,1 0 0 0 0,-1 0-1 0 0,0 1 1 0 0,0-1 0 0 0,0 0 0 0 0,-1-1-1 0 0,1 1 1 0 0,0 0 0 0 0,0 0-12 0 0,299-325 298 0 0,-300 326-304 0 0,0 1 0 0 0,0 0 0 0 0,0-1 0 0 0,0 1 0 0 0,0 0-1 0 0,0 0 1 0 0,0-1 0 0 0,1 1 0 0 0,-1 0 0 0 0,0-1 0 0 0,0 1-1 0 0,1 0 1 0 0,-1-1 0 0 0,0 1 0 0 0,1 0 0 0 0,-1-1 0 0 0,0 1-1 0 0,1-1 1 0 0,-1 1 0 0 0,1-1 0 0 0,-1 1 0 0 0,1-1 0 0 0,0 1-1 0 0,-1-1 1 0 0,1 1 0 0 0,-1-1 0 0 0,1 0 0 0 0,0 1 0 0 0,-1-1-1 0 0,1 0 1 0 0,0 0 0 0 0,-1 1 0 0 0,1-1 0 0 0,0 0 0 0 0,-1 0-1 0 0,1 0 1 0 0,0 0 0 0 0,0 0 0 0 0,-1 0 0 0 0,1 0 0 0 0,0 0-1 0 0,-1 0 1 0 0,1 0 0 0 0,0 0 0 0 0,-1-1 0 0 0,1 1 0 0 0,0 0-1 0 0,-1 0 1 0 0,1-1 0 0 0,0 1 0 0 0,-1-1 0 0 0,1 1 0 0 0,-1 0-1 0 0,1-1 1 0 0,0 1 0 0 0,-1-1 0 0 0,1 1 0 0 0,-1-1 0 0 0,1 1-1 0 0,-1-1 1 0 0,1 0 6 0 0,-23 182 864 0 0,16-61-746 0 0,21-102-1778 0 0,3-17-6729 0 0,-14-1 4372 0 0,1 0-2867 0 0</inkml:trace>
  <inkml:trace contextRef="#ctx0" brushRef="#br0" timeOffset="5735.825">1820 639 3985 0 0,'0'0'2415'0'0,"0"0"-544"0"0,0 0-204 0 0,0 0 98 0 0,0 0-29 0 0,0 0-213 0 0,0 0-228 0 0,0 0-272 0 0,0 0-228 0 0,0 0-199 0 0,0 0-164 0 0,0 0-96 0 0,-13 1-77 0 0,-38 3-55 0 0,13 29 256 0 0,-147 234-172 0 0,178-251-410 0 0,13-16-64 0 0,264-298 556 0 0,-259 287-381 0 0,72-52-131 0 0,-81 66 116 0 0,0-1 0 0 0,0 1 0 0 0,-1-1 1 0 0,1 1-1 0 0,-1-1 0 0 0,0 1 0 0 0,1 0 0 0 0,-1-1 0 0 0,-1 1 0 0 0,1 0 0 0 0,0 0 1 0 0,-1 0-1 0 0,1 0 0 0 0,-1 0 0 0 0,0 0 0 0 0,0 0 0 0 0,0 0 0 0 0,0 0 0 0 0,-1 0 1 0 0,1 0 25 0 0,6 188 29 0 0,4-113 906 0 0,-39-76 795 0 0,-56-44-1168 0 0,-42-22-1762 0 0,126 63 1043 0 0,-47-20-2861 0 0,31 15-752 0 0,0 2-3296 0 0,8 3-1021 0 0</inkml:trace>
  <inkml:trace contextRef="#ctx0" brushRef="#br0" timeOffset="6736.31">2254 374 2593 0 0,'0'0'729'0'0,"0"0"-70"0"0,0 0 104 0 0,0 0 245 0 0,0 0 208 0 0,0 0 56 0 0,0 0-59 0 0,0 0-158 0 0,0 0-175 0 0,0 0-141 0 0,0 0-122 0 0,0 0-108 0 0,0 0-78 0 0,-3 29-43 0 0,-8 88-13 0 0,10-97-100 0 0,0 0-1 0 0,1 1 0 0 0,1-1 1 0 0,1 0-1 0 0,0 1 1 0 0,6 16-275 0 0,3 23 356 0 0,-11-55-211 0 0,8 65 149 0 0,-7-38 2447 0 0,-11-48-1066 0 0,8-20-1602 0 0,1 1 0 0 0,2-1 0 0 0,1 1 0 0 0,2-1 1 0 0,1 1-1 0 0,2 0 0 0 0,2 1 0 0 0,0 0 1 0 0,3 0-1 0 0,6-11-73 0 0,-13 28 2 0 0,6-14 11 0 0,0 0 0 0 0,2 1-1 0 0,2 0 1 0 0,0 1-1 0 0,2 0 1 0 0,1 2-1 0 0,11-12-12 0 0,-28 38-6 0 0,-1-1-1 0 0,1 1 0 0 0,0 0 0 0 0,0 0 0 0 0,0 0 0 0 0,0 0 0 0 0,0 0 1 0 0,0 0-1 0 0,0 0 0 0 0,0 1 0 0 0,0-1 0 0 0,0 0 0 0 0,0 0 0 0 0,0 1 1 0 0,1-1-1 0 0,-1 1 0 0 0,0-1 0 0 0,1 1 0 0 0,-1 0 0 0 0,0-1 0 0 0,1 1 1 0 0,-1 0-1 0 0,0 0 0 0 0,1 0 0 0 0,-1 0 0 0 0,0 0 0 0 0,1 0 1 0 0,-1 0-1 0 0,0 0 0 0 0,1 1 0 0 0,-1-1 0 0 0,0 1 0 0 0,1-1 0 0 0,-1 1 1 0 0,0-1-1 0 0,0 1 7 0 0,24 95-237 0 0,-11-25-1367 0 0,6-27-2523 0 0,-6-26-5001 0 0,-7-13 2343 0 0</inkml:trace>
  <inkml:trace contextRef="#ctx0" brushRef="#br0" timeOffset="37006.219">2549 713 0 0 0,'0'0'1168'0'0,"0"0"473"0"0,0 0 51 0 0,0 0-192 0 0,0 0-234 0 0,0 0-233 0 0,-14 15 1451 0 0,-57 125-389 0 0,-27 81-1487 0 0,67-130 137 0 0,31-90-538 0 0,0-1 98 0 0,0 0 50 0 0,10-15 1195 0 0,284-418 250 0 0,-279 416-2061 0 0,-10 33-571 0 0,-3 14 943 0 0,0 0 1 0 0,2 0-1 0 0,2 0 1 0 0,0-1-1 0 0,7 17-111 0 0,28 134 92 0 0,-38-108 139 0 0,-3-70-132 0 0,-4-3 2017 0 0,-7-19-2041 0 0,-2 1 0 0 0,0 1 1 0 0,-1 0-1 0 0,-1 1 0 0 0,-1 0 0 0 0,0 2 0 0 0,-1-1 1 0 0,-1 2-1 0 0,0 0 0 0 0,-1 2 0 0 0,0 0 0 0 0,-1 1 1 0 0,-15-6-76 0 0,15 7-325 0 0,0 2 1 0 0,-1 0 0 0 0,0 1-1 0 0,0 2 1 0 0,-1 0 0 0 0,-10-1 324 0 0,-37 7-6994 0 0,60 3 1809 0 0,3-1-2119 0 0</inkml:trace>
  <inkml:trace contextRef="#ctx0" brushRef="#br0" timeOffset="37590.617">2792 120 2216 0 0,'0'0'1175'0'0,"0"0"-110"0"0,0 0 91 0 0,0 0 208 0 0,0 0 231 0 0,0 0 64 0 0,0 0-108 0 0,0 0-215 0 0,0 0-257 0 0,0 0-228 0 0,0 0-160 0 0,0 0-78 0 0,16-10-54 0 0,52-30-1 0 0,32-1 1327 0 0,-83 35-1783 0 0,1 0 0 0 0,0 1 0 0 0,0 2 0 0 0,0-1-1 0 0,1 2 1 0 0,-1 1 0 0 0,1 0 0 0 0,-1 1 0 0 0,14 2-102 0 0,-31-2 6 0 0,1 0 0 0 0,0 0 0 0 0,0 0 0 0 0,0 1 1 0 0,-1-1-1 0 0,1 1 0 0 0,0-1 0 0 0,0 1 1 0 0,-1-1-1 0 0,1 1 0 0 0,0 0 0 0 0,-1 0 0 0 0,1 0 1 0 0,-1 0-1 0 0,1 0 0 0 0,-1 0 0 0 0,0 0 0 0 0,1 0 1 0 0,-1 1-1 0 0,0-1 0 0 0,0 1 0 0 0,0-1 0 0 0,0 1 1 0 0,0-1-1 0 0,0 1 0 0 0,0-1 0 0 0,0 1 0 0 0,-1 0 1 0 0,1-1-1 0 0,-1 1 0 0 0,1 0 0 0 0,-1 0 0 0 0,0-1 1 0 0,0 1-1 0 0,1 0 0 0 0,-1 0 0 0 0,-1 0 1 0 0,1 0-1 0 0,0-1 0 0 0,0 1 0 0 0,-1 0 0 0 0,1 0 1 0 0,0-1-1 0 0,-1 1 0 0 0,0 0 0 0 0,0-1 0 0 0,1 1 1 0 0,-1 0-1 0 0,0-1 0 0 0,0 1 0 0 0,0-1 0 0 0,0 1 1 0 0,-1-1-1 0 0,1 0 0 0 0,0 0-6 0 0,-76 74 427 0 0,-40 32 304 0 0,90-60-394 0 0,70-36-5 0 0,0-13-352 0 0,0-2-1 0 0,0-2 1 0 0,-1-2-1 0 0,0-1 0 0 0,0-3 21 0 0,-28 9-369 0 0,49-14-1515 0 0,-21 8-4404 0 0,-26 6-2609 0 0</inkml:trace>
  <inkml:trace contextRef="#ctx0" brushRef="#br1" timeOffset="63282.906">774 1361 0 0 0,'0'0'640'0'0,"0"0"172"0"0,0 0 99 0 0,0 0 61 0 0,0 0 43 0 0,0 0 27 0 0,0 0-2 0 0,0 0-16 0 0,0 0-45 0 0,-32 2-47 0 0,-97 8-55 0 0,86-4 1483 0 0,43-6-1728 0 0,0 0-134 0 0,0 0-164 0 0,6 0 122 0 0,476-19 3657 0 0,1267-116-1706 0 0,-1602 124-2430 0 0,248-18-1683 0 0,152 18 1706 0 0,-455 19-3264 0 0,-33 5-4521 0 0,-37-5-481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17.6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6359 390 0 0 0,'0'0'421'0'0,"0"0"606"0"0,0 0 184 0 0,0 0 25 0 0,2 0 35 0 0,1 0-2620 0 0,7 7 15324 0 0,-28 0-11951 0 0,-5 0-1683 0 0,1-1-1 0 0,-2-1 1 0 0,1-1-1 0 0,0-1 1 0 0,-1-1-1 0 0,0-1 1 0 0,1-1-1 0 0,-7-1-340 0 0,6 1 140 0 0,-1776 3 1967 0 0,1150-25-1703 0 0,19 16-204 0 0,57 20-27 0 0,290-35-104 0 0,60 16 11 0 0,-307 9 126 0 0,344 17-203 0 0,-23-2 77 0 0,-28-15 46 0 0,155 7-118 0 0,-1 0 32 0 0,-32-4 115 0 0,75-3-55 0 0,-61 11 67 0 0,-106-12 303 0 0,70 16-428 0 0,124-16 12 0 0,13-3-87 0 0,1 0 44 0 0,0 0 14 0 0,0 0-1 0 0,0 0-21 0 0,0 0 5 0 0,0 0-8 0 0,0 0 2 0 0,0 0-28 0 0,12-4 66 0 0,7-4-7 0 0,0 0 0 0 0,-1-2 0 0 0,0 0 0 0 0,0-1 0 0 0,-1 0 0 0 0,-1-2 0 0 0,0 0 0 0 0,-1-1 1 0 0,4-5-34 0 0,19-14 45 0 0,66-71 29 0 0,42-54 6 0 0,-75 60 30 0 0,-42 167-639 0 0,85 258 409 0 0,14-5 120 0 0,-78-202 42 0 0,-56-113 978 0 0,-17-26-892 0 0,8 6-55 0 0,-54-34 27 0 0,-3 4 0 0 0,-71-33-100 0 0,-257-114-476 0 0,318 152-691 0 0,79 21-3304 0 0,25 12-4720 0 0,-9 5 250 0 0</inkml:trace>
  <inkml:trace contextRef="#ctx0" brushRef="#br0" timeOffset="847.258">3018 884 9538 0 0,'0'0'1014'0'0,"0"0"-116"0"0,0 0 91 0 0,0 0 138 0 0,0 0 45 0 0,0 0 1 0 0,0 0-138 0 0,0 0-177 0 0,0 0-127 0 0,0 0-159 0 0,0 0-137 0 0,-12 24-59 0 0,-35 79-42 0 0,30-17 253 0 0,2 366 3473 0 0,32-629-3582 0 0,0 111-484 0 0,2 1-1 0 0,2 1 0 0 0,4 1 0 0 0,3 2 0 0 0,2 0 0 0 0,2 2 0 0 0,7-5 7 0 0,-33 55 3 0 0,4-6 1 0 0,-1 1 1 0 0,2-1-1 0 0,0 2 1 0 0,0-1-1 0 0,2 2 0 0 0,-1-1 1 0 0,2 2-1 0 0,-1 0 1 0 0,2 0-1 0 0,11-6-4 0 0,-22 17-7 0 0,-1 0 1 0 0,1 1-1 0 0,-1-1 1 0 0,1 1-1 0 0,-1 0 0 0 0,0 0 1 0 0,1 0-1 0 0,-1 0 0 0 0,0 0 1 0 0,0 1-1 0 0,0-1 1 0 0,0 1-1 0 0,0 0 0 0 0,0 0 1 0 0,0 0-1 0 0,-1 0 0 0 0,1 1 1 0 0,-1-1-1 0 0,1 1 1 0 0,-1-1-1 0 0,0 1 0 0 0,0 0 1 0 0,0 0-1 0 0,0 0 0 0 0,-1 0 1 0 0,1 0-1 0 0,-1 1 0 0 0,0-1 1 0 0,0 0-1 0 0,0 1 1 0 0,0-1-1 0 0,-1 0 0 0 0,1 1 1 0 0,-1 2 6 0 0,25 153-868 0 0,-24-125-3431 0 0,-1 0-4083 0 0,0-26-2780 0 0</inkml:trace>
  <inkml:trace contextRef="#ctx0" brushRef="#br0" timeOffset="1633.191">3452 1359 7122 0 0,'0'0'1556'0'0,"0"0"-235"0"0,0 0-144 0 0,0 0 15 0 0,0 0-69 0 0,0 0-202 0 0,0 0-204 0 0,0 0-229 0 0,0 0-160 0 0,0 0-79 0 0,0 0-41 0 0,0 0 10 0 0,0 0-25 0 0,-15 20-2 0 0,-46 65-7 0 0,8 5 198 0 0,-27 45 249 0 0,59-98-265 0 0,21-36-309 0 0,0-1 64 0 0,0 0 78 0 0,0 0 76 0 0,11-23 885 0 0,5-1-1017 0 0,12-23-30 0 0,2 2 0 0 0,3 1 0 0 0,1 1 0 0 0,2 1 0 0 0,20-15-113 0 0,61-42 27 0 0,-115 99-32 0 0,-1 0 1 0 0,1-1 0 0 0,0 1-1 0 0,0 0 1 0 0,0 0 0 0 0,-1 0-1 0 0,1 0 1 0 0,0 0 0 0 0,0 1-1 0 0,-1-1 1 0 0,1 0-1 0 0,0 1 1 0 0,-1-1 0 0 0,1 1-1 0 0,0 0 1 0 0,-1 0 0 0 0,1-1-1 0 0,-1 1 1 0 0,1 0-1 0 0,-1 0 1 0 0,0 1 0 0 0,1-1-1 0 0,-1 0 1 0 0,0 0 0 0 0,0 1-1 0 0,0-1 1 0 0,1 0 0 0 0,-2 1-1 0 0,1-1 1 0 0,0 1-1 0 0,0-1 1 0 0,0 1 0 0 0,-1 0-1 0 0,1-1 1 0 0,-1 1 0 0 0,1 0-1 0 0,-1-1 1 0 0,0 1-1 0 0,1 0 1 0 0,-1 0 0 0 0,0-1-1 0 0,0 1 1 0 0,0 0 0 0 0,-1 0-1 0 0,1 0 5 0 0,6 18 42 0 0,37 105 186 0 0,20 69 131 0 0,-47-76 529 0 0,-16-117-708 0 0,-6-1 1850 0 0,-102-93-1338 0 0,47 54-924 0 0,-1 2 0 0 0,-1 3-1 0 0,-61-22 233 0 0,38 17-1618 0 0,45 21-1248 0 0,14 7-5248 0 0,16 6-3375 0 0</inkml:trace>
  <inkml:trace contextRef="#ctx0" brushRef="#br0" timeOffset="3096.793">3257 1587 0 0 0,'1'4'6284'0'0,"-2"-2"3575"0"0,-3 0-11652 0 0,-3 2 2027 0 0,1 0 0 0 0,-1 0 1 0 0,1 1-1 0 0,1 0 1 0 0,-1 0-1 0 0,1 0 0 0 0,-1 1 1 0 0,2 0-1 0 0,-1 0 0 0 0,1 0 1 0 0,-3 6-235 0 0,-5 4 318 0 0,-2 2-78 0 0,-147 169 1191 0 0,115-135-1248 0 0,50-55-6464 0 0,4-7 2257 0 0,-4 5 497 0 0,3-2-1741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7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0,'0'0'551'0'0,"0"0"405"0"0,0 0 214 0 0,0 0 89 0 0,0-4 65 0 0,0-10-165 0 0,0 3 2610 0 0,0 11-2632 0 0,0 0-90 0 0,0 0-155 0 0,0 0-125 0 0,0 0-114 0 0,20 0 2311 0 0,64 1 175 0 0,167-10-290 0 0,-97-8-2298 0 0,-119 16-503 0 0,-34 1-64 0 0,-1 0-6 0 0,0 0-6 0 0,0 0-19 0 0,0 0-25 0 0,0 0-57 0 0,0 0-62 0 0,0 0-47 0 0,-15 1-3302 0 0,-32 30-12238 0 0,40-26 11604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8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3305 0 0,'0'0'2670'0'0,"0"0"-1195"0"0,0 0-387 0 0,0 0 141 0 0,0 0 228 0 0,0 0 66 0 0,0 0-163 0 0,0 0-253 0 0,0 0-188 0 0,0 0-128 0 0,0 0-47 0 0,0 0 17 0 0,9 3-14 0 0,89 16 2207 0 0,-69-19-2294 0 0,193-15 1262 0 0,-31-13-2279 0 0,-142 27-3338 0 0,-29 1-5086 0 0,-10 0-2586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4993 0 0,'0'0'3102'0'0,"0"0"-1359"0"0,0 0-579 0 0,0 0 41 0 0,0 0 211 0 0,0 0 110 0 0,0 0-77 0 0,0 0-199 0 0,0 0-214 0 0,0 0-192 0 0,0 0-168 0 0,0 0-142 0 0,0 0-109 0 0,34 0-62 0 0,111 0-47 0 0,118-22-223 0 0,-142 12-5756 0 0,-73 6-3241 0 0,-28 3 1336 0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0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287 173 1800 0 0,'0'0'1963'0'0,"0"0"-552"0"0,0 0-194 0 0,0 0 66 0 0,0 0 154 0 0,0 0 68 0 0,0 0-97 0 0,0 0-192 0 0,0 0-206 0 0,0 0-203 0 0,0 0-198 0 0,-32 7-153 0 0,-101 23-108 0 0,130-31-331 0 0,1 1-1 0 0,-1 1 1 0 0,1-1-1 0 0,-1 0 0 0 0,1 1 1 0 0,-1-1-1 0 0,1 1 1 0 0,0-1-1 0 0,-1 1 1 0 0,1 0-1 0 0,0 0 1 0 0,0 1-1 0 0,-1-1 1 0 0,1 0-1 0 0,0 1 1 0 0,0-1-1 0 0,0 1 1 0 0,0-1-1 0 0,1 1 0 0 0,-1 0 1 0 0,0 0-1 0 0,1 0 1 0 0,-1 0-1 0 0,1 0 1 0 0,0 0-1 0 0,0 1-16 0 0,-3 5 90 0 0,-5 7 63 0 0,0 1 0 0 0,1 0 0 0 0,1 1 0 0 0,1 0 0 0 0,0 0 0 0 0,1 0 0 0 0,1 0 0 0 0,1 1 0 0 0,0 0 0 0 0,1 8-153 0 0,4 27 157 0 0,-2-48-106 0 0,1 0 1 0 0,0 0-1 0 0,0 1 1 0 0,0-1-1 0 0,1 0 1 0 0,0 0-1 0 0,0 0 1 0 0,0-1-1 0 0,0 1 1 0 0,1 0-1 0 0,0-1 1 0 0,0 0-1 0 0,0 1 1 0 0,1-1-1 0 0,-1-1 1 0 0,1 1-1 0 0,0 0 1 0 0,0-1-1 0 0,0 0 1 0 0,0 0 0 0 0,1 0-1 0 0,-1 0 1 0 0,1-1-1 0 0,0 1 1 0 0,0-1-1 0 0,0-1 1 0 0,0 1-1 0 0,0-1 1 0 0,0 0-1 0 0,2 1-51 0 0,4-1 167 0 0,-1 0-1 0 0,1-1 1 0 0,-1 0 0 0 0,1 0-1 0 0,0-1 1 0 0,-1 0-1 0 0,1-1 1 0 0,-1 0 0 0 0,0-1-1 0 0,0 0 1 0 0,0-1 0 0 0,0 0-1 0 0,0 0 1 0 0,6-5-167 0 0,4-3 169 0 0,-1 0-1 0 0,0-1 1 0 0,-1-1 0 0 0,-1-1-1 0 0,0 0 1 0 0,-1-2 0 0 0,0 0-1 0 0,-2 0 1 0 0,0-1 0 0 0,-1-1 0 0 0,-1 0-1 0 0,-1-1 1 0 0,0 0 0 0 0,2-9-169 0 0,-11 21-50 0 0,1 0 0 0 0,-2 0 0 0 0,1 0 1 0 0,-1 0-1 0 0,-1 0 0 0 0,1 0 0 0 0,-1 0 1 0 0,-1 0-1 0 0,1-1 0 0 0,-1 1 0 0 0,-1 0 1 0 0,1 0-1 0 0,-2 1 0 0 0,1-1 0 0 0,-1 0 1 0 0,0 1-1 0 0,0-1 0 0 0,-1 1 0 0 0,0 0 1 0 0,-1 0-1 0 0,1 1 0 0 0,-1-1 0 0 0,0 1 1 0 0,-1 0-1 0 0,0 0 0 0 0,0 1 0 0 0,0 0 0 0 0,0 0 1 0 0,-1 0-1 0 0,0 1 0 0 0,0-1 0 0 0,0 2 1 0 0,0-1-1 0 0,-1 1 0 0 0,1 0 0 0 0,-1 1 1 0 0,0 0-1 0 0,0 0 0 0 0,0 1 0 0 0,0 0 1 0 0,0 0-1 0 0,-2 1 50 0 0,5-1-286 0 0,-1 1 0 0 0,0 0 1 0 0,1 0-1 0 0,-1 1 0 0 0,0 0 0 0 0,1 0 0 0 0,-1 0 1 0 0,1 1-1 0 0,0 0 0 0 0,-1 0 0 0 0,1 0 1 0 0,0 0-1 0 0,0 1 0 0 0,0 0 0 0 0,0 0 0 0 0,1 1 286 0 0,-42 42-10861 0 0,35-31 3470 0 0</inkml:trace>
  <inkml:trace contextRef="#ctx0" brushRef="#br0" timeOffset="267.885">738 490 13587 0 0,'0'0'2471'0'0,"0"0"-919"0"0,0 0-421 0 0,0 0-85 0 0,0 0-78 0 0,0 0-170 0 0,0 0-165 0 0,0 0-127 0 0,0 0-150 0 0,0 0-162 0 0,0 0-111 0 0,0 0-63 0 0,-8 14-48 0 0,-25 44 5 0 0,32-58-60 0 0,0 0 0 0 0,1 1 0 0 0,-1-1 0 0 0,0 1-1 0 0,1-1 1 0 0,-1 1 0 0 0,1-1 0 0 0,-1 1 0 0 0,1-1-1 0 0,-1 1 1 0 0,1 0 0 0 0,-1-1 0 0 0,1 1 0 0 0,-1 0 0 0 0,1-1-1 0 0,0 1 1 0 0,-1 0 0 0 0,1 0 0 0 0,0-1 0 0 0,0 1-1 0 0,0 0 1 0 0,-1 0 0 0 0,1-1 0 0 0,0 1 0 0 0,0 0-1 0 0,0 0 1 0 0,0 0 0 0 0,0-1 0 0 0,1 1 0 0 0,-1 0 0 0 0,0 0-1 0 0,0-1 1 0 0,0 1 0 0 0,1 0 0 0 0,-1 0 0 0 0,0-1-1 0 0,1 1 1 0 0,-1 0 0 0 0,1-1 0 0 0,-1 1 0 0 0,0 0-1 0 0,1-1 1 0 0,0 1 0 0 0,-1-1 0 0 0,1 1 0 0 0,-1-1 0 0 0,1 1-1 0 0,0-1 1 0 0,-1 1 0 0 0,1-1 0 0 0,0 0 0 0 0,-1 1-1 0 0,1-1 1 0 0,0 0 0 0 0,0 0 0 0 0,-1 1 0 0 0,1-1 83 0 0,19-4-12897 0 0,-16 1 7241 0 0</inkml:trace>
  <inkml:trace contextRef="#ctx0" brushRef="#br0" timeOffset="784.684">873 151 5873 0 0,'0'0'2669'0'0,"0"0"-293"0"0,0 0-281 0 0,0 0-150 0 0,0 0-270 0 0,0 0-380 0 0,0 0-260 0 0,0 0-242 0 0,0 0-222 0 0,0 0-148 0 0,0 0-118 0 0,0 0-42 0 0,8-6 4 0 0,72-39 646 0 0,-60 38-752 0 0,1 1 0 0 0,0 1 0 0 0,0 1-1 0 0,0 0 1 0 0,0 2 0 0 0,1 1 0 0 0,2 0-161 0 0,-23 3-4 0 0,1-1 1 0 0,0 1 0 0 0,-1 0-1 0 0,1 0 1 0 0,-1-1 0 0 0,1 1-1 0 0,-1 0 1 0 0,0 0 0 0 0,0 1-1 0 0,0-1 1 0 0,0 0-1 0 0,0 0 1 0 0,0 0 0 0 0,-1 1-1 0 0,1-1 1 0 0,-1 0 0 0 0,0 1-1 0 0,1-1 1 0 0,-1 0 0 0 0,0 1-1 0 0,0-1 1 0 0,-1 0 0 0 0,1 1-1 0 0,0-1 1 0 0,-1 0-1 0 0,1 1 1 0 0,-1-1 0 0 0,0 0-1 0 0,0 0 1 0 0,0 0 0 0 0,-1 2 3 0 0,-2 0 0 0 0,1 1 0 0 0,-1-1 0 0 0,1 1 1 0 0,0 0-1 0 0,0 0 0 0 0,1 0 0 0 0,-1 0 0 0 0,1 1 1 0 0,0-1-1 0 0,1 1 0 0 0,-1-1 0 0 0,1 1 1 0 0,0-1-1 0 0,0 1 0 0 0,1 0 0 0 0,0-1 0 0 0,0 1 1 0 0,0 0-1 0 0,1 0 0 0 0,-1-1 0 0 0,1 1 1 0 0,1-1-1 0 0,-1 1 0 0 0,1-1 0 0 0,0 1 0 0 0,0-1 1 0 0,1 0-1 0 0,0 0 0 0 0,-1 0 0 0 0,2 1 0 0 0,28 27-18 0 0,-25-27 18 0 0,0 0-1 0 0,0 0 0 0 0,-1 0 1 0 0,0 1-1 0 0,0 0 0 0 0,-1 0 1 0 0,0 1-1 0 0,0-1 1 0 0,0 1-1 0 0,-1 0 0 0 0,-1 1 1 0 0,1-1-1 0 0,-1 1 1 0 0,-1-1-1 0 0,1 1 0 0 0,-1 0 1 0 0,-1 0-1 0 0,0 2 1 0 0,-1-6 23 0 0,0 0-1 0 0,0 0 1 0 0,0 0 0 0 0,-1 0-1 0 0,0 0 1 0 0,0-1 0 0 0,0 1-1 0 0,-1 0 1 0 0,0-1 0 0 0,0 1-1 0 0,0-1 1 0 0,0 1 0 0 0,-1-1-1 0 0,1 0 1 0 0,-1 0 0 0 0,0 0-1 0 0,-1 0 1 0 0,1-1 0 0 0,0 1-1 0 0,-1-1 1 0 0,-1 1-23 0 0,-6 4-21 0 0,0-1 0 0 0,-1 0 1 0 0,0-1-1 0 0,0 0 0 0 0,0-1 0 0 0,0 0 0 0 0,-1-1 0 0 0,0 0 1 0 0,0-1-1 0 0,0-1 0 0 0,0 0 0 0 0,-1-1 0 0 0,1 0 0 0 0,-1-1 1 0 0,1 0-1 0 0,-9-2 21 0 0,2-11-3756 0 0,15-3-7757 0 0,5 12 3142 0 0</inkml:trace>
  <inkml:trace contextRef="#ctx0" brushRef="#br0" timeOffset="1452.085">1088 335 0 0 0,'0'0'191'0'0,"0"0"626"0"0,0 0 131 0 0,0 0 15 0 0,0 0 70 0 0,0 0 196 0 0,0 0 194 0 0,-4 2 69 0 0,-41 12 4163 0 0,-17 3-619 0 0,44-13-4437 0 0,14-4-5018 0 0,1 0-4844 0 0,3 0 3559 0 0</inkml:trace>
  <inkml:trace contextRef="#ctx0" brushRef="#br0" timeOffset="3583.28">1883 100 0 0 0,'0'0'1123'0'0,"0"0"-776"0"0,0 0-243 0 0,0 0 104 0 0,0 0 217 0 0,0 0 259 0 0,0 0 204 0 0,0 0 110 0 0,0 0-8 0 0,0 0-144 0 0,-23 33-204 0 0,-74 107-203 0 0,35-41 119 0 0,49-80-690 0 0,-76 97-269 0 0,17-53-6103 0 0,63-58 5456 0 0,1-2 881 0 0</inkml:trace>
  <inkml:trace contextRef="#ctx0" brushRef="#br0" timeOffset="3864.65">1456 254 576 0 0,'0'0'963'0'0,"0"0"95"0"0,0 0 130 0 0,0 0 160 0 0,0 0 60 0 0,0 0-94 0 0,0 0-140 0 0,0 0-92 0 0,0 0-71 0 0,0 0-86 0 0,0 0-76 0 0,0 0-65 0 0,0 0-60 0 0,35 14-51 0 0,109 41-88 0 0,-41-13 543 0 0,55 25-422 0 0,-112-42-1869 0 0,-46-25 684 0 0,0 0-118 0 0,0 0-96 0 0,0 0-205 0 0,-16 0-9050 0 0,12 0 6230 0 0</inkml:trace>
  <inkml:trace contextRef="#ctx0" brushRef="#br0" timeOffset="4165.719">1664 0 3185 0 0,'0'0'880'0'0,"0"0"-348"0"0,0 0-23 0 0,0 0 269 0 0,0 0 361 0 0,0 0 257 0 0,0 0 71 0 0,0 0-65 0 0,0 0-151 0 0,0 0-184 0 0,0 0-169 0 0,0 0-123 0 0,0 0-107 0 0,-7 34-55 0 0,-23 105-31 0 0,25-55 456 0 0,65 204-195 0 0,-57-235-1531 0 0,-3-30-1987 0 0,-1 3-6844 0 0,1-25 3378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8.7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301 1 0 0 0,'0'0'516'0'0,"0"0"368"0"0,0 0 117 0 0,0 0 111 0 0,0 0 97 0 0,0 0 58 0 0,0 0 18 0 0,0 0-57 0 0,0 0-149 0 0,0 0-180 0 0,-20 3-190 0 0,-61 11-126 0 0,77-14-512 0 0,1 1 1 0 0,0 0 0 0 0,-1-1-1 0 0,1 1 1 0 0,0 1-1 0 0,0-1 1 0 0,0 0-1 0 0,0 1 1 0 0,0-1-1 0 0,0 1 1 0 0,0 0-1 0 0,0 0 1 0 0,0 0 0 0 0,1 1-1 0 0,-1-1 1 0 0,1 1-1 0 0,0-1 1 0 0,-2 3-72 0 0,-6 7 359 0 0,-6 9-16 0 0,2 1 0 0 0,0 1 0 0 0,1 1 0 0 0,1 0 0 0 0,1 0-1 0 0,2 1 1 0 0,0 0 0 0 0,2 1 0 0 0,0 0 0 0 0,2 0 0 0 0,1 1 0 0 0,1-1 0 0 0,1 1 0 0 0,2 7-343 0 0,-3-18 54 0 0,1 1-1 0 0,1-1 1 0 0,1 1 0 0 0,0 0-1 0 0,1-1 1 0 0,0 1 0 0 0,2 0 0 0 0,0-1-1 0 0,1 0 1 0 0,0 0 0 0 0,2 0 0 0 0,0 0-1 0 0,0-1 1 0 0,1 0 0 0 0,1 0-1 0 0,1-1 1 0 0,0 0 0 0 0,1 0 0 0 0,0-1-1 0 0,1 0 1 0 0,1-1 0 0 0,0 0-1 0 0,0-1 1 0 0,1-1 0 0 0,2 1-54 0 0,8-6-3221 0 0,-10-10-8349 0 0,-11 2 6798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9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11 8 0 0,'0'0'1403'0'0,"0"0"-476"0"0,0 0 14 0 0,0 0 209 0 0,0 0 174 0 0,0 0 119 0 0,0 0-20 0 0,0 0-120 0 0,0 0-151 0 0,-17 35-178 0 0,-52 109-158 0 0,50-72 199 0 0,21-58-703 0 0,-2-2-85 0 0,1-1 0 0 0,1 1 0 0 0,0 0 0 0 0,0-1-1 0 0,2 1 1 0 0,-1-1 0 0 0,1 0 0 0 0,1 0 0 0 0,0 0 0 0 0,0-1 0 0 0,1 1 0 0 0,1 0-227 0 0,-4-7 106 0 0,-1 0 1 0 0,1 0 0 0 0,0 0 0 0 0,1 0 0 0 0,-1-1 0 0 0,1 1 0 0 0,-1-1 0 0 0,1 0 0 0 0,0 0 0 0 0,0 0 0 0 0,1-1 0 0 0,-1 1 0 0 0,0-1 0 0 0,1 0 0 0 0,0 0 0 0 0,-1 0 0 0 0,1-1 0 0 0,0 0-1 0 0,0 0 1 0 0,0 0 0 0 0,-1-1 0 0 0,1 1 0 0 0,0-1 0 0 0,0 0 0 0 0,0 0 0 0 0,0-1 0 0 0,0 0 0 0 0,0 0 0 0 0,5-1-107 0 0,-1-3 99 0 0,-1-1 1 0 0,1 0-1 0 0,-1 0 0 0 0,0-1 1 0 0,0 0-1 0 0,-1 0 1 0 0,0 0-1 0 0,0-1 0 0 0,-1-1 1 0 0,0 1-1 0 0,0-1 1 0 0,-1 0-1 0 0,0 0 0 0 0,-1 0 1 0 0,0-1-1 0 0,0 1 0 0 0,-1-1 1 0 0,0 0-1 0 0,-1 0 1 0 0,0-1-1 0 0,-1 1 0 0 0,0 0 1 0 0,0-1-1 0 0,-1 1 0 0 0,-1-9-99 0 0,-1 6-209 0 0,0 1-1 0 0,-1-1 0 0 0,0 1 0 0 0,-1-1 1 0 0,0 1-1 0 0,-1 1 0 0 0,0-1 0 0 0,-1 0 1 0 0,0 1-1 0 0,-1 0 0 0 0,0 1 0 0 0,-1 0 1 0 0,0 0-1 0 0,-1 0 0 0 0,0 1 0 0 0,0 0 1 0 0,-1 1-1 0 0,-9-6 210 0 0,-37-14-5678 0 0,15 26-5366 0 0,33 5 9042 0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9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16 688 16235 0 0,'0'0'583'0'0,"0"0"-215"0"0,0 0-93 0 0,0 0 100 0 0,0 0 93 0 0,0 0 17 0 0,0 0-70 0 0,0 0-95 0 0,0 0-98 0 0,0 0-90 0 0,0 0-30 0 0,0 0-63 0 0,0 0-18 0 0,-3 18 7 0 0,-9 57-28 0 0,20-37-1032 0 0,2-36-3227 0 0,-4-6-4687 0 0,-4 0 3115 0 0</inkml:trace>
  <inkml:trace contextRef="#ctx0" brushRef="#br0" timeOffset="389.702">158 334 7362 0 0,'0'0'765'0'0,"0"0"-182"0"0,0 0 73 0 0,0 0 244 0 0,0 0 255 0 0,0 0 104 0 0,0 0-95 0 0,0 0-213 0 0,0 0-224 0 0,0 0-167 0 0,0 0-134 0 0,0 0-66 0 0,-1 21-52 0 0,-2 65-50 0 0,15-36 397 0 0,-4-37-445 0 0,31 67 299 0 0,-36-77-432 0 0,-1 0-1 0 0,1 0 1 0 0,0 0-1 0 0,0 0 1 0 0,0 0 0 0 0,0 0-1 0 0,1-1 1 0 0,-1 0-1 0 0,1 0 1 0 0,-1 0-1 0 0,1 0 1 0 0,0 0 0 0 0,0-1-1 0 0,0 1 1 0 0,0-1-1 0 0,0 0 1 0 0,0 0-1 0 0,0-1 1 0 0,0 1 0 0 0,0-1-1 0 0,0 0 1 0 0,0 0-1 0 0,0 0 1 0 0,1-1 0 0 0,-1 1-1 0 0,0-1-76 0 0,11 1 300 0 0,43-29-900 0 0,-43 17-5006 0 0,-9 1-5504 0 0,-6 7 7327 0 0</inkml:trace>
  <inkml:trace contextRef="#ctx0" brushRef="#br0" timeOffset="654.838">436 316 6113 0 0,'0'0'1133'0'0,"0"0"-85"0"0,0 0 133 0 0,0 0 256 0 0,0 0 159 0 0,0 0-34 0 0,0 0-199 0 0,0 0-251 0 0,0 0-240 0 0,0 0-170 0 0,0 0-134 0 0,-11 34-122 0 0,-31 109-87 0 0,24-29 371 0 0,-3 112-213 0 0,19-128-6186 0 0,6-92 762 0 0,-1-5-547 0 0,-1-1 745 0 0</inkml:trace>
  <inkml:trace contextRef="#ctx0" brushRef="#br0" timeOffset="3901.604">583 206 0 0 0,'0'0'1039'0'0,"0"0"372"0"0,0 0 196 0 0,0 0 25 0 0,0 0-151 0 0,0 0-185 0 0,0 0-151 0 0,0 0-126 0 0,0 0-85 0 0,2-2-81 0 0,0 1-718 0 0,-1 1-1 0 0,0-1 0 0 0,0 1 0 0 0,1 0 1 0 0,-1-1-1 0 0,0 1 0 0 0,1 0 1 0 0,-1 0-1 0 0,0 0 0 0 0,1 0 0 0 0,-1 0 1 0 0,0 0-1 0 0,1 1 0 0 0,-1-1 1 0 0,0 0-1 0 0,1 0 0 0 0,-1 1 1 0 0,0-1-1 0 0,0 1 0 0 0,0 0 0 0 0,1-1 1 0 0,-1 1-1 0 0,0 0 0 0 0,0-1 1 0 0,0 1-1 0 0,0 0 0 0 0,0 0 0 0 0,0 0 1 0 0,0 0-1 0 0,0 0 0 0 0,-1 0 1 0 0,1 0-1 0 0,0 0 0 0 0,-1 1 0 0 0,1-1 1 0 0,0 1-135 0 0,13 19 241 0 0,-1 1 0 0 0,-2 0 0 0 0,0 0 1 0 0,-1 2-1 0 0,-1-1 0 0 0,-1 1 0 0 0,-1 0 0 0 0,-1 1 1 0 0,-1-1-1 0 0,-2 1 0 0 0,0 0 0 0 0,-2 1 0 0 0,-1-1 1 0 0,0 0-1 0 0,-3 11-241 0 0,2-23-58 0 0,-1-1 0 0 0,0 0 0 0 0,0 0 1 0 0,-2 0-1 0 0,1 0 0 0 0,-1 0 0 0 0,-1 0 0 0 0,0-1 0 0 0,-1 0 1 0 0,0 0-1 0 0,-1-1 0 0 0,0 1 0 0 0,0-2 0 0 0,-1 1 1 0 0,0-1-1 0 0,-1 0 0 0 0,0 0 0 0 0,0-1 0 0 0,-1-1 1 0 0,-7 5 57 0 0,-26-6-3755 0 0,22-40-9285 0 0,21 26 10121 0 0</inkml:trace>
  <inkml:trace contextRef="#ctx0" brushRef="#br0" timeOffset="4351.298">802 88 3545 0 0,'0'0'1875'0'0,"0"0"-63"0"0,0 0-51 0 0,0 0-28 0 0,0 0-79 0 0,0 0-175 0 0,0 0-223 0 0,0 0-202 0 0,0 0-194 0 0,0 0-148 0 0,0 0-134 0 0,0 0-117 0 0,29-13-65 0 0,90-39-69 0 0,-56 36 90 0 0,-61 15-408 0 0,-1 1-1 0 0,1-1 1 0 0,0 0-1 0 0,-1 0 1 0 0,1 1-1 0 0,0-1 1 0 0,0 1-1 0 0,-1-1 1 0 0,1 1-1 0 0,0 0 1 0 0,0-1-1 0 0,0 1 1 0 0,0 0 0 0 0,-1 0-1 0 0,1 1 1 0 0,0-1-1 0 0,0 0 1 0 0,0 1-1 0 0,0-1 1 0 0,-1 1-1 0 0,1-1 1 0 0,0 1-1 0 0,-1 0 1 0 0,1 0-1 0 0,0 0 1 0 0,-1 0-1 0 0,1 0 1 0 0,-1 0-1 0 0,1 0 1 0 0,-1 0-1 0 0,0 0 1 0 0,1 1-1 0 0,-1-1 1 0 0,0 1-1 0 0,0-1 1 0 0,0 1-1 0 0,0-1 1 0 0,0 1 0 0 0,0 0-1 0 0,-1-1 1 0 0,1 1-1 0 0,-1 0 1 0 0,1 0-1 0 0,-1 0 1 0 0,1-1-1 0 0,-1 1 1 0 0,0 0-1 0 0,0 0 1 0 0,0 0-9 0 0,-57 102 665 0 0,17-46-355 0 0,34-47-263 0 0,3-7-20 0 0,0 0-1 0 0,0 0 1 0 0,1 0 0 0 0,-1 1 0 0 0,1-1-1 0 0,0 1 1 0 0,1 0 0 0 0,-1-1-1 0 0,1 1 1 0 0,0 0 0 0 0,0 0-1 0 0,0 0 1 0 0,1 0 0 0 0,-1 0 0 0 0,1 0-1 0 0,1 0 1 0 0,-1 0 0 0 0,1 0-1 0 0,1 4-26 0 0,1-5 48 0 0,0 0-1 0 0,0-1 1 0 0,1 1-1 0 0,-1-1 1 0 0,1 0-1 0 0,0 0 1 0 0,0 0-1 0 0,0-1 0 0 0,0 0 1 0 0,1 1-1 0 0,-1-1 1 0 0,1-1-1 0 0,-1 1 1 0 0,1-1-1 0 0,0 0 1 0 0,-1 0-1 0 0,1 0 0 0 0,0 0 1 0 0,0-1-1 0 0,0 0 1 0 0,0 0-1 0 0,3-1-47 0 0,8 3 63 0 0,80 0-1589 0 0,-63-4-3180 0 0,-3-2-4848 0 0,-20 1 2366 0 0</inkml:trace>
  <inkml:trace contextRef="#ctx0" brushRef="#br0" timeOffset="4688.277">1437 103 3649 0 0,'0'0'2534'0'0,"0"0"-1197"0"0,0 0-397 0 0,0 0 110 0 0,0 0 205 0 0,0 0 187 0 0,0 0 47 0 0,0 0-171 0 0,0 0-262 0 0,0 0-253 0 0,0 0-172 0 0,0 0-118 0 0,-2 31-70 0 0,-6 103-58 0 0,-6 8 325 0 0,-40 254-338 0 0,53-384-593 0 0,-14 66 288 0 0,-3-28-4130 0 0,10-61-10987 0 0,8 7 14390 0 0</inkml:trace>
  <inkml:trace contextRef="#ctx0" brushRef="#br0" timeOffset="4986.823">1623 390 984 0 0,'0'0'1387'0'0,"0"0"36"0"0,0 0-20 0 0,0 0-27 0 0,-32 21-30 0 0,-104 66-55 0 0,-23 29 4103 0 0,157-115-5341 0 0,1-1-1 0 0,-1 1 1 0 0,1 0-1 0 0,-1-1 1 0 0,1 1-1 0 0,-1 0 1 0 0,1 0-1 0 0,0 0 1 0 0,-1 0-1 0 0,1 0 1 0 0,0 0-1 0 0,0 1 0 0 0,0-1 1 0 0,0 0-1 0 0,0 0 1 0 0,0 1-1 0 0,0-1 1 0 0,0 1-1 0 0,0-1 1 0 0,1 1-1 0 0,-1-1 1 0 0,1 1-1 0 0,-1 0 1 0 0,1-1-1 0 0,-1 1 0 0 0,1-1 1 0 0,0 1-1 0 0,0 0 1 0 0,0-1-1 0 0,0 1 1 0 0,0 0-1 0 0,0-1 1 0 0,1 1-1 0 0,-1 0 1 0 0,0-1-1 0 0,1 1 1 0 0,-1 0-1 0 0,1-1 1 0 0,0 1-1 0 0,-1-1 0 0 0,1 1 1 0 0,0-1-1 0 0,0 0 1 0 0,0 1-1 0 0,0-1 1 0 0,0 0-1 0 0,0 0 1 0 0,0 1-1 0 0,1-1 1 0 0,-1 0-1 0 0,0 0 1 0 0,1 0-1 0 0,-1-1 0 0 0,1 1 1 0 0,-1 0-1 0 0,1 0 1 0 0,-1-1-1 0 0,1 1 1 0 0,1 0-53 0 0,83 22 1271 0 0,48 23-394 0 0,-131-45-895 0 0,0 1 0 0 0,-1-1 0 0 0,1 1 0 0 0,0 0 0 0 0,0 0 0 0 0,-1 0 0 0 0,0 0-1 0 0,1 0 1 0 0,-1 0 0 0 0,0 1 0 0 0,0-1 0 0 0,0 1 0 0 0,0 0 0 0 0,0 0 0 0 0,-1-1 0 0 0,0 1 0 0 0,1 0-1 0 0,-1 0 1 0 0,0 0 0 0 0,0 0 0 0 0,0 3 18 0 0,6 4-3252 0 0,1-9-8090 0 0,-6-1 6468 0 0</inkml:trace>
  <inkml:trace contextRef="#ctx0" brushRef="#br0" timeOffset="5599.93">1835 629 0 0 0,'0'0'433'0'0,"0"0"502"0"0,0 0 211 0 0,0 0 123 0 0,0 0 57 0 0,0 0 12 0 0,0 0-50 0 0,0 0-77 0 0,0 0-136 0 0,0 0-168 0 0,0 0-163 0 0,0 0-139 0 0,0 0-61 0 0,-12 16-66 0 0,-71 101 699 0 0,76-109-1062 0 0,0 1 0 0 0,1 0 0 0 0,1 0 0 0 0,0 1 0 0 0,0-1 0 0 0,1 1-1 0 0,0 0 1 0 0,0 1 0 0 0,1-1 0 0 0,1 1 0 0 0,0-1 0 0 0,0 1 0 0 0,1 0-1 0 0,0-1 1 0 0,1 1 0 0 0,1 6-115 0 0,0-15 125 0 0,1 1 0 0 0,0 0-1 0 0,0-1 1 0 0,0 0 0 0 0,0 1 0 0 0,0-1-1 0 0,0 0 1 0 0,1 0 0 0 0,-1 0 0 0 0,1 0-1 0 0,-1-1 1 0 0,1 1 0 0 0,0-1 0 0 0,0 0-1 0 0,0 1 1 0 0,0-1 0 0 0,0 0 0 0 0,0-1-1 0 0,0 1 1 0 0,0-1 0 0 0,0 1-1 0 0,0-1 1 0 0,0 0 0 0 0,0 0 0 0 0,0 0-1 0 0,1 0 1 0 0,-1-1 0 0 0,0 1 0 0 0,0-1-1 0 0,0 0 1 0 0,0 0 0 0 0,0 0 0 0 0,0 0-1 0 0,-1-1 1 0 0,1 1 0 0 0,0-1 0 0 0,-1 1-1 0 0,1-1 1 0 0,-1 0 0 0 0,1 0 0 0 0,0-2-125 0 0,129-131 1393 0 0,-66 57-1241 0 0,-37 45-53 0 0,-13 105-678 0 0,-10-9 545 0 0,-2 1 1 0 0,-4-1-1 0 0,-5 47 34 0 0,2-85 14 0 0,0 0 0 0 0,-2 0 1 0 0,0-1-1 0 0,-2 0 0 0 0,-1 0 1 0 0,0-1-1 0 0,-2 0 0 0 0,-1 0 1 0 0,-1-1-1 0 0,0 0 0 0 0,-2-1 1 0 0,-1-1-1 0 0,0 0 0 0 0,-1-1 1 0 0,-1-1-1 0 0,-17 14-14 0 0,29-28 42 0 0,0-1-1 0 0,-1 0 0 0 0,1 0 1 0 0,-1 0-1 0 0,0 0 1 0 0,0-1-1 0 0,0 0 1 0 0,0 0-1 0 0,0-1 1 0 0,0 0-1 0 0,0 0 0 0 0,-1 0 1 0 0,1-1-1 0 0,-5 0-41 0 0,8-2 18 0 0,1-1 0 0 0,-1 1 0 0 0,0-1-1 0 0,1 0 1 0 0,0 0 0 0 0,-1 0 0 0 0,1 0 0 0 0,1-1-1 0 0,-1 1 1 0 0,0-1 0 0 0,1 1 0 0 0,0-1-1 0 0,-1 1 1 0 0,1-1 0 0 0,1 0 0 0 0,-1 1 0 0 0,1-1-1 0 0,-1 0 1 0 0,1 0 0 0 0,0 1 0 0 0,0-1-1 0 0,1 0 1 0 0,-1 0 0 0 0,1 1 0 0 0,0-1 0 0 0,0-2-18 0 0,0 4-1 0 0,2-16-9 0 0,1 1 0 0 0,0 0 0 0 0,2 0 0 0 0,0 0 0 0 0,1 1 0 0 0,0 0-1 0 0,2 0 1 0 0,9-13 10 0 0,-9 12 3 0 0,7-8-124 0 0,1 0-1 0 0,1 1 0 0 0,2 0 0 0 0,0 2 1 0 0,1 0-1 0 0,18-12 122 0 0,38-29-4364 0 0,-62 54 1731 0 0,-6 3-734 0 0,0-1-4701 0 0,-5 4 3644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45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1 503 15251 0 0,'0'0'1505'0'0,"0"0"-737"0"0,0 0-208 0 0,0 0-16 0 0,0 0-80 0 0,0 0-160 0 0,0 0-128 0 0,0 0-136 0 0,0 0-48 0 0,0 0-144 0 0,0 0-184 0 0,0 0-248 0 0,0 0-552 0 0,0 0-1209 0 0,11 78-2416 0 0,-8-78-5529 0 0</inkml:trace>
  <inkml:trace contextRef="#ctx0" brushRef="#br0" timeOffset="543.89">190 662 8770 0 0,'0'0'1898'0'0,"0"0"-305"0"0,0 0-12 0 0,0 0 58 0 0,0 0-212 0 0,0 0-334 0 0,0 0-226 0 0,0 0-148 0 0,0 0-108 0 0,0 0-98 0 0,0 0-114 0 0,23-35-88 0 0,72-105-57 0 0,-37 72 118 0 0,78-31 102 0 0,-135 98-479 0 0,-1 1 1 0 0,1-1-1 0 0,0 1 0 0 0,-1-1 1 0 0,1 1-1 0 0,0-1 0 0 0,0 1 1 0 0,-1 0-1 0 0,1-1 1 0 0,0 1-1 0 0,0 0 0 0 0,0 0 1 0 0,-1 0-1 0 0,1 0 0 0 0,0 0 1 0 0,0-1-1 0 0,0 1 1 0 0,0 1-1 0 0,-1-1 0 0 0,1 0 1 0 0,0 0-1 0 0,0 0 0 0 0,0 0 1 0 0,0 1-1 0 0,-1-1 1 0 0,1 0-1 0 0,0 1 0 0 0,0-1 1 0 0,-1 0-1 0 0,1 1 0 0 0,0-1 1 0 0,-1 1-1 0 0,1-1 1 0 0,0 1-1 0 0,-1 0 0 0 0,1-1 1 0 0,-1 1-1 0 0,1-1 0 0 0,-1 1 1 0 0,1 0-1 0 0,-1 0 1 0 0,1-1-1 0 0,-1 1 0 0 0,0 0 1 0 0,1 0-1 0 0,-1-1 0 0 0,0 1 1 0 0,0 0-1 0 0,0 0 1 0 0,0 0-1 0 0,0 0 0 0 0,1-1 1 0 0,-1 1-1 0 0,-1 0 5 0 0,-3 49-248 0 0,-7-15 226 0 0,-3 51-84 0 0,60-78 292 0 0,42-52 80 0 0,-50 18-272 0 0,-11 11-20 0 0,-19 9 17 0 0,0 2 0 0 0,0-1 0 0 0,0 1 0 0 0,0 0 0 0 0,0 0 0 0 0,1 1 0 0 0,0 1 1 0 0,0-1-1 0 0,0 1 0 0 0,0 1 0 0 0,4-1 9 0 0,-9 43-8 0 0,-10 19 206 0 0,4-53-193 0 0,1 1 0 0 0,-1 0 0 0 0,1-1 1 0 0,1 1-1 0 0,-1 0 0 0 0,1-1 0 0 0,1 1 0 0 0,-1 0 0 0 0,2-1 0 0 0,-1 1 0 0 0,1 0 0 0 0,0-1 0 0 0,0 0 1 0 0,1 1-1 0 0,0-1 0 0 0,3 6-5 0 0,-5-11-91 0 0,0-1 0 0 0,0 1 0 0 0,0-1 0 0 0,0 1 0 0 0,0-1 0 0 0,0 0 0 0 0,0 1 1 0 0,0-1-1 0 0,0 0 0 0 0,1 0 0 0 0,-1 0 0 0 0,1 0 0 0 0,-1 0 0 0 0,1 0 0 0 0,-1 0 0 0 0,1 0 0 0 0,-1-1 0 0 0,1 1 1 0 0,0-1-1 0 0,-1 1 0 0 0,1-1 0 0 0,0 0 0 0 0,-1 1 0 0 0,1-1 0 0 0,0 0 0 0 0,0 0 0 0 0,0 0 91 0 0,11-8-4837 0 0,0-7-4445 0 0,-10 11 3367 0 0</inkml:trace>
  <inkml:trace contextRef="#ctx0" brushRef="#br0" timeOffset="929.034">840 32 11875 0 0,'0'0'2035'0'0,"0"0"-342"0"0,0 0-243 0 0,0 0-250 0 0,0 0-321 0 0,0 0-207 0 0,0 0-118 0 0,0 0-113 0 0,0 0-59 0 0,0 0-84 0 0,0 0-74 0 0,0 0-34 0 0,22-5-13 0 0,67-15-26 0 0,38 16 345 0 0,-124 3-497 0 0,-1 0 1 0 0,1 1-1 0 0,0 0 1 0 0,0 0-1 0 0,-1 0 0 0 0,1 0 1 0 0,0 0-1 0 0,0 0 1 0 0,-1 1-1 0 0,1-1 1 0 0,0 1-1 0 0,0 0 0 0 0,-1 0 1 0 0,1 0-1 0 0,-1 0 1 0 0,1 0-1 0 0,-1 0 0 0 0,1 1 1 0 0,-1 0-1 0 0,0-1 1 0 0,0 1-1 0 0,0 0 1 0 0,0 0-1 0 0,0 0 0 0 0,0 0 1 0 0,0 0-1 0 0,-1 0 1 0 0,1 1-1 0 0,-1-1 1 0 0,1 1-1 0 0,-1-1 0 0 0,0 1 1 0 0,0-1-1 0 0,0 1 1 0 0,0 0-1 0 0,-1-1 1 0 0,1 1 0 0 0,-33 104 961 0 0,34-104-926 0 0,1-1 1 0 0,-1 1-1 0 0,0-1 1 0 0,1 1-1 0 0,-1-1 0 0 0,1 0 1 0 0,0 0-1 0 0,-1 0 1 0 0,1 0-1 0 0,0 0 1 0 0,0-1-1 0 0,0 1 0 0 0,1-1 1 0 0,-1 0-1 0 0,0 0 1 0 0,0 0-1 0 0,1 0 0 0 0,-1-1 1 0 0,1 1-1 0 0,-1-1 1 0 0,0 0-1 0 0,1 0 0 0 0,-1 0 1 0 0,2-1-36 0 0,1 2 37 0 0,138 5 589 0 0,-83-6-6500 0 0,-37 0 766 0 0,-11 0-6455 0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51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1448 0 0,'0'0'1122'0'0,"0"0"-295"0"0,0 0-71 0 0,0 0 239 0 0,0 0 320 0 0,0 0 212 0 0,0 0 33 0 0,0 0-101 0 0,0 0-143 0 0,0 0-134 0 0,0 0-138 0 0,8 0-109 0 0,113-4 4062 0 0,255-47-1688 0 0,-204 47-5034 0 0,-157 4 545 0 0,-15 0-53 0 0,0 0-222 0 0,-27 14-15369 0 0,21-14 15449 0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52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53 840 0 0,'0'0'2234'0'0,"0"0"-398"0"0,0 0-143 0 0,0 0 107 0 0,0 0 117 0 0,0 0-50 0 0,0 0-198 0 0,0 0-323 0 0,0 0-330 0 0,0 0-261 0 0,0 0-216 0 0,0 0-122 0 0,-9 4-31 0 0,-24 16-6 0 0,49-8 2060 0 0,125-12 490 0 0,131-37-1603 0 0,-88 4-1330 0 0,-144 25-197 0 0,-18 3-128 0 0,-7 2-2744 0 0,-4 2-2314 0 0,1 0-3357 0 0,-10 1 1083 0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00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194 369 2441 0 0,'0'0'1282'0'0,"0"0"-629"0"0,0 0-127 0 0,0 0 191 0 0,0 0 233 0 0,0 0 176 0 0,0 0 34 0 0,-27 36-96 0 0,-84 111-139 0 0,69-63 270 0 0,40-68-953 0 0,-10 133 2029 0 0,13-144-2164 0 0,-1 0-1 0 0,1 0 1 0 0,0 1 0 0 0,1-1 0 0 0,-1 0 0 0 0,1 0 0 0 0,0 0-1 0 0,0 0 1 0 0,1-1 0 0 0,-1 1 0 0 0,1 0 0 0 0,0-1-1 0 0,0 0 1 0 0,1 0 0 0 0,-1 0 0 0 0,1 0 0 0 0,0 0 0 0 0,0-1-1 0 0,0 0 1 0 0,0 0 0 0 0,1 0 0 0 0,-1 0 0 0 0,1-1-1 0 0,0 1 1 0 0,0-1 0 0 0,2 1-107 0 0,5 0 199 0 0,-1-1 1 0 0,0 0-1 0 0,1-1 1 0 0,-1 0-1 0 0,1 0 1 0 0,-1-1-1 0 0,1-1 0 0 0,0 0 1 0 0,-1 0-1 0 0,0-1 1 0 0,1-1-1 0 0,-1 0 1 0 0,0 0-1 0 0,0-1 0 0 0,-1-1 1 0 0,11-5-200 0 0,3-3 400 0 0,-1 0 0 0 0,-1-2 0 0 0,0 0 1 0 0,-1-2-1 0 0,0 0 0 0 0,13-16-400 0 0,-17 15 139 0 0,0-1 0 0 0,-2 0 0 0 0,0 0 1 0 0,-1-2-1 0 0,-1 0 0 0 0,-1 0 0 0 0,-1-1 0 0 0,-1-1 0 0 0,1-4-139 0 0,-8 19-21 0 0,0-1 0 0 0,-1 1-1 0 0,0-1 1 0 0,-1 1 0 0 0,0-1-1 0 0,0 0 1 0 0,0 1 0 0 0,-1-1-1 0 0,-1 0 1 0 0,1 0 0 0 0,-2 1-1 0 0,1-1 1 0 0,-1 0-1 0 0,0 1 1 0 0,-1 0 0 0 0,0-1-1 0 0,0 1 1 0 0,-1 0 0 0 0,0 1-1 0 0,0-1 1 0 0,-1 1 0 0 0,0-1-1 0 0,0 1 1 0 0,-1 1 0 0 0,0-1-1 0 0,0 1 1 0 0,-2-2 21 0 0,0 2-235 0 0,0 1-1 0 0,-1-1 1 0 0,0 1-1 0 0,0 1 0 0 0,0-1 1 0 0,0 1-1 0 0,0 1 1 0 0,-1 0-1 0 0,0 0 1 0 0,0 1-1 0 0,1 1 1 0 0,-1-1-1 0 0,-1 1 236 0 0,4 1-376 0 0,0-1-1 0 0,1 2 0 0 0,-1-1 1 0 0,1 0-1 0 0,-1 1 0 0 0,1 0 0 0 0,0 1 1 0 0,-1 0-1 0 0,1 0 0 0 0,0 0 0 0 0,0 0 1 0 0,0 1-1 0 0,-1 1 377 0 0,-42 31-8938 0 0,33-20 2238 0 0</inkml:trace>
  <inkml:trace contextRef="#ctx0" brushRef="#br0" timeOffset="254.012">824 689 13243 0 0,'0'0'2670'0'0,"0"0"-1026"0"0,0 0-600 0 0,0 0-193 0 0,0 0-181 0 0,0 0-206 0 0,0 0-200 0 0,0 0-148 0 0,0 0-70 0 0,0 0-86 0 0,0 0-94 0 0,0 0-105 0 0,-11 14-161 0 0,-32 41-183 0 0,33-32-1344 0 0,23-15-6312 0 0,-10-8 5474 0 0,0 3-3920 0 0</inkml:trace>
  <inkml:trace contextRef="#ctx0" brushRef="#br0" timeOffset="583.763">1232 358 8626 0 0,'0'0'1183'0'0,"0"0"-96"0"0,0 0 4 0 0,0 0 27 0 0,0 0-64 0 0,0 0-196 0 0,-26 32-246 0 0,-82 104-226 0 0,59-53-96 0 0,45-70-268 0 0,1-5-6 0 0,0-1 0 0 0,1 1 0 0 0,0-1 0 0 0,0 1 0 0 0,1 0 0 0 0,-1-1 0 0 0,2 1 0 0 0,-1 0 0 0 0,1 0 0 0 0,0 0 0 0 0,1 0 0 0 0,0 0 0 0 0,0 0 0 0 0,1-1 0 0 0,-1 1 0 0 0,2 0 0 0 0,-1-1 0 0 0,1 0 0 0 0,1 1 0 0 0,-1-1 0 0 0,1 0 0 0 0,0-1 0 0 0,1 1 0 0 0,-1-1-1 0 0,1 0 1 0 0,0 0 0 0 0,1 0 0 0 0,0-1 0 0 0,0 1 0 0 0,0-1 0 0 0,6 3-16 0 0,-2-4 137 0 0,0-1 0 0 0,1 0 0 0 0,-1 0-1 0 0,1-1 1 0 0,0 0 0 0 0,0-1 0 0 0,0 0-1 0 0,0 0 1 0 0,0-2 0 0 0,0 1 0 0 0,0-1-1 0 0,0-1 1 0 0,0 0 0 0 0,-1-1 0 0 0,1 0 0 0 0,-1 0-1 0 0,1-1 1 0 0,-1 0 0 0 0,0-1 0 0 0,-1 0-1 0 0,1-1 1 0 0,-1 0 0 0 0,0 0 0 0 0,0-1-1 0 0,-1 0 1 0 0,0-1 0 0 0,2-2-137 0 0,-1 1 66 0 0,0 0-1 0 0,0 0 0 0 0,-1-1 1 0 0,0-1-1 0 0,-1 1 1 0 0,0-1-1 0 0,-1 0 1 0 0,0-1-1 0 0,-1 1 1 0 0,0-1-1 0 0,-1 0 1 0 0,0-1-1 0 0,-1 1 1 0 0,0-1-1 0 0,-1 1 0 0 0,0-1 1 0 0,-1 0-1 0 0,-1 0 1 0 0,0 0-1 0 0,0 0 1 0 0,-2 1-1 0 0,1-1 1 0 0,-3-7-66 0 0,0 12-151 0 0,1-1 1 0 0,-1 1-1 0 0,-1 0 1 0 0,0 0-1 0 0,0 0 1 0 0,0 1-1 0 0,-1 0 1 0 0,0 0-1 0 0,-1 0 1 0 0,1 1-1 0 0,-1 0 1 0 0,-1 0-1 0 0,1 0 1 0 0,-1 1-1 0 0,0 0 1 0 0,-1 0 150 0 0,-40-15-4007 0 0,-1 13-4643 0 0,38 7 1694 0 0</inkml:trace>
  <inkml:trace contextRef="#ctx0" brushRef="#br0" timeOffset="920.319">1796 292 11482 0 0,'0'0'2040'0'0,"0"0"-301"0"0,0 0-256 0 0,0 0-231 0 0,0 0-284 0 0,0 0-320 0 0,0 0-273 0 0,0 0-167 0 0,0 0-103 0 0,0 0-49 0 0,0 0-13 0 0,0 0-18 0 0,0 0 13 0 0,-10 13 2 0 0,-45 65-22 0 0,52-70-31 0 0,1 0 0 0 0,-1 0 0 0 0,2 0 0 0 0,-1 1 0 0 0,1-1 0 0 0,1 0 0 0 0,-1 1 0 0 0,1-1 0 0 0,1 0-1 0 0,0 1 1 0 0,1 7 13 0 0,1-11 0 0 0,-1 0-1 0 0,1-1 0 0 0,-1 1 0 0 0,2-1 0 0 0,-1 1 0 0 0,0-1 0 0 0,1 0 1 0 0,0 0-1 0 0,0-1 0 0 0,0 1 0 0 0,0-1 0 0 0,0 0 0 0 0,1 0 1 0 0,0 0-1 0 0,-1-1 0 0 0,1 1 0 0 0,0-1 0 0 0,0 0 0 0 0,1 0 1 0 0,1 0-20 0 0,0 0 0 0 0,0 0-1 0 0,0-1 1 0 0,0 0-1 0 0,1 0 1 0 0,-1 0-1 0 0,0-1 1 0 0,0 0 0 0 0,0-1-1 0 0,1 1 1 0 0,-1-1-1 0 0,0-1 1 0 0,0 0 0 0 0,0 0-1 0 0,0 0 1 0 0,-1 0-1 0 0,1-1 1 0 0,4-3 20 0 0,13-12-4627 0 0,-4-7-4390 0 0,-16 20 2668 0 0</inkml:trace>
  <inkml:trace contextRef="#ctx0" brushRef="#br0" timeOffset="1169.985">2072 299 8274 0 0,'0'0'1639'0'0,"0"0"-206"0"0,0 0-68 0 0,0 0 15 0 0,0 0-113 0 0,0 0-171 0 0,0 0-176 0 0,-18 31-170 0 0,-54 97-155 0 0,17 0 233 0 0,5 35-822 0 0,43-51-2846 0 0,14-89-785 0 0,4-12-4755 0 0,-6-7 3672 0 0</inkml:trace>
  <inkml:trace contextRef="#ctx0" brushRef="#br0" timeOffset="1501.139">2554 218 4417 0 0,'0'0'2890'0'0,"0"0"-1300"0"0,0 0-405 0 0,0 0 26 0 0,0 0-55 0 0,0 0-129 0 0,0 0-241 0 0,0 0-219 0 0,0 0-149 0 0,-33 27-114 0 0,-101 86-78 0 0,78-45 23 0 0,52-56-197 0 0,-1-1 8 0 0,1-1-1 0 0,1 1 1 0 0,0 0-1 0 0,0 0 1 0 0,1 0 0 0 0,0 0-1 0 0,1 0 1 0 0,1 0-1 0 0,0 0 1 0 0,0 3-60 0 0,0-10 32 0 0,1 0 1 0 0,-1 0-1 0 0,1 0 0 0 0,0 0 1 0 0,0 0-1 0 0,0 0 0 0 0,1 0 1 0 0,0-1-1 0 0,-1 1 0 0 0,1-1 1 0 0,0 1-1 0 0,1-1 0 0 0,-1 0 1 0 0,0 1-1 0 0,1-1 0 0 0,0 0 1 0 0,0-1-1 0 0,0 1 0 0 0,0 0 1 0 0,0-1-1 0 0,1 0 0 0 0,-1 0 1 0 0,0 0-1 0 0,1 0 0 0 0,0 0 1 0 0,0-1-1 0 0,-1 1 0 0 0,1-1 1 0 0,2 0-33 0 0,8 0 193 0 0,-1 0 1 0 0,1-1-1 0 0,0-1 1 0 0,-1 0-1 0 0,1-1 1 0 0,-1-1-1 0 0,0 0 1 0 0,0 0-1 0 0,0-1 0 0 0,0-1 1 0 0,0 0-1 0 0,-1-1 1 0 0,0-1-1 0 0,0 1 1 0 0,-1-2-1 0 0,0 0 1 0 0,0 0-1 0 0,0-1 1 0 0,-1 0-1 0 0,-1-1 1 0 0,0 0-1 0 0,0 0 1 0 0,-1-1-1 0 0,0 0 0 0 0,-1-1 1 0 0,0 0-1 0 0,-1 0 1 0 0,0 0-1 0 0,1-7-193 0 0,-3 9-38 0 0,-1 0-1 0 0,0 0 0 0 0,-1 0 1 0 0,0 0-1 0 0,-1 0 0 0 0,0 0 1 0 0,-1 0-1 0 0,1-1 0 0 0,-2 1 1 0 0,0 0-1 0 0,0-3 39 0 0,0 9-173 0 0,0 0-1 0 0,0 0 1 0 0,-1 0-1 0 0,1 0 1 0 0,-1 0-1 0 0,0 1 0 0 0,0-1 1 0 0,0 0-1 0 0,-1 1 1 0 0,1-1-1 0 0,-1 1 1 0 0,0 0-1 0 0,1 0 1 0 0,-2 0-1 0 0,1 0 1 0 0,0 1-1 0 0,0-1 1 0 0,-1 1-1 0 0,0 0 1 0 0,1 0-1 0 0,-1 0 1 0 0,0 0-1 0 0,0 1 0 0 0,0-1 1 0 0,0 1-1 0 0,0 0 1 0 0,-4 0 173 0 0,-42-3-4642 0 0,16 6-2296 0 0,34-2 6919 0 0,-17 1-6494 0 0</inkml:trace>
  <inkml:trace contextRef="#ctx0" brushRef="#br0" timeOffset="1857.525">2596 560 1008 0 0,'0'0'1962'0'0,"0"0"-151"0"0,0 0-11 0 0,0 0 6 0 0,0 0-231 0 0,0 0-324 0 0,-33 21-325 0 0,-106 64-304 0 0,78-29 17 0 0,56-45-532 0 0,0-2-19 0 0,1-1 1 0 0,0 1 0 0 0,0 0-1 0 0,1 0 1 0 0,1 0-1 0 0,-1 1 1 0 0,1-1-1 0 0,1 0 1 0 0,0 1-1 0 0,0-1 1 0 0,1 10-89 0 0,0-16 80 0 0,1 1 0 0 0,-1 0 0 0 0,1 0 0 0 0,-1-1 0 0 0,1 1 1 0 0,0 0-1 0 0,1-1 0 0 0,-1 1 0 0 0,1-1 0 0 0,-1 1 0 0 0,1-1 0 0 0,0 0 0 0 0,0 0 0 0 0,0 1 0 0 0,1-2 0 0 0,-1 1 0 0 0,1 0 1 0 0,0 0-1 0 0,0-1 0 0 0,0 1 0 0 0,0-1 0 0 0,0 0 0 0 0,0 0 0 0 0,0 0 0 0 0,1-1 0 0 0,-1 1 0 0 0,1-1 0 0 0,-1 0 1 0 0,1 0-1 0 0,1 1-80 0 0,6 0 353 0 0,0 0-1 0 0,0-1 1 0 0,0 0 0 0 0,0-1 0 0 0,0 0 0 0 0,0 0 0 0 0,0-1 0 0 0,0-1 0 0 0,0 0-1 0 0,-1 0 1 0 0,1-1 0 0 0,0-1 0 0 0,-1 0 0 0 0,0 0 0 0 0,0-1 0 0 0,0 0 0 0 0,1-2-353 0 0,1-1 179 0 0,0 0 1 0 0,0-1 0 0 0,-2 0-1 0 0,1-1 1 0 0,-1-1 0 0 0,0 1 0 0 0,-1-2-1 0 0,-1 1 1 0 0,0-1 0 0 0,0 0-1 0 0,-1-1 1 0 0,0 0 0 0 0,-1-2-180 0 0,0-1-262 0 0,-2 0 1 0 0,0 0 0 0 0,-1-1-1 0 0,0 0 1 0 0,-1 0-1 0 0,-1 0 1 0 0,-1 1 0 0 0,0-1 261 0 0,-12-29-4384 0 0,-5 22-6116 0 0,11 16 2256 0 0</inkml:trace>
  <inkml:trace contextRef="#ctx0" brushRef="#br0" timeOffset="2483.542">3007 218 10362 0 0,'0'0'2034'0'0,"0"0"-320"0"0,0 0-354 0 0,0 0-162 0 0,0 0-216 0 0,0 0-235 0 0,0 0-173 0 0,0 0-61 0 0,0 0 27 0 0,0 0 19 0 0,0 0-37 0 0,0 0-108 0 0,0 0-111 0 0,-1 36-60 0 0,-1 112-59 0 0,-12 36 152 0 0,-6-7-1119 0 0,5-119-1297 0 0,6-40-2547 0 0,-4-5-5819 0 0,10-10 5797 0 0</inkml:trace>
  <inkml:trace contextRef="#ctx0" brushRef="#br0" timeOffset="2783.908">3266 380 2993 0 0,'0'0'1380'0'0,"0"0"8"0"0,0 0 131 0 0,-31 18 188 0 0,-97 57 64 0 0,23-3 2685 0 0,103-71-4345 0 0,0 0 1 0 0,0 0-1 0 0,0 0 1 0 0,0 1 0 0 0,0-1-1 0 0,0 1 1 0 0,1-1-1 0 0,-1 1 1 0 0,0-1-1 0 0,1 1 1 0 0,0 0-1 0 0,-1 0 1 0 0,1 0-1 0 0,0 0 1 0 0,0 0-1 0 0,0 0 1 0 0,0 0-1 0 0,0 0 1 0 0,0 1-1 0 0,0-1 1 0 0,1 0-1 0 0,0 0 1 0 0,-1 1-1 0 0,1-1 1 0 0,0 0 0 0 0,0 1-1 0 0,0-1 1 0 0,0 0-1 0 0,0 1 1 0 0,1-1-1 0 0,-1 0 1 0 0,1 0-1 0 0,-1 1 1 0 0,1-1-1 0 0,0 0 1 0 0,0 0-1 0 0,0 0 1 0 0,0 0-1 0 0,0 0 1 0 0,2 2-112 0 0,10 4 218 0 0,0 0 0 0 0,1-1 1 0 0,0 0-1 0 0,0-2 0 0 0,1 1 0 0 0,0-2 0 0 0,0 1 1 0 0,7-1-219 0 0,109 30 1041 0 0,-129-34-1020 0 0,0 1 0 0 0,0 0 0 0 0,-1-1-1 0 0,1 1 1 0 0,0 0 0 0 0,-1 0 0 0 0,1 0 0 0 0,0 0 0 0 0,-1 0-1 0 0,1 0 1 0 0,-1 1 0 0 0,0-1 0 0 0,1 0 0 0 0,-1 1 0 0 0,0-1-1 0 0,0 1 1 0 0,0-1 0 0 0,0 1 0 0 0,0 0 0 0 0,0-1-1 0 0,0 1 1 0 0,-1 0 0 0 0,1 0 0 0 0,-1-1 0 0 0,1 1 0 0 0,-1 0-1 0 0,1 2-20 0 0,-1 7-3061 0 0,0 0-3595 0 0,0-3 22 0 0,0-7-39 0 0</inkml:trace>
  <inkml:trace contextRef="#ctx0" brushRef="#br0" timeOffset="3419.607">3624 579 6593 0 0,'0'0'2582'0'0,"0"0"-488"0"0,0 0-278 0 0,0 0-290 0 0,0 0-414 0 0,0 0-326 0 0,0 0-294 0 0,0 0-175 0 0,0 0-102 0 0,0 0-106 0 0,0 0-31 0 0,0 0-21 0 0,0 0-12 0 0,-30 23 13 0 0,-91 70 19 0 0,76-40 87 0 0,40-40-124 0 0,1 0 1 0 0,0 0-1 0 0,1 1 0 0 0,0-1 0 0 0,1 1 0 0 0,1-1 0 0 0,0 1 1 0 0,1 7-41 0 0,1-19 59 0 0,0-1 1 0 0,1 1-1 0 0,-1 0 1 0 0,1-1-1 0 0,-1 1 1 0 0,1-1-1 0 0,0 0 1 0 0,0 1-1 0 0,0-1 0 0 0,0 0 1 0 0,0 0-1 0 0,0 0 1 0 0,0 0-1 0 0,0-1 1 0 0,0 1-1 0 0,0 0 1 0 0,0-1-1 0 0,1 0 1 0 0,-1 1-1 0 0,0-1 1 0 0,0 0-1 0 0,0 0 1 0 0,1 0-1 0 0,-1 0 1 0 0,0-1-1 0 0,0 1 1 0 0,0-1-1 0 0,1 1 1 0 0,-1-1-1 0 0,0 0 1 0 0,0 0-1 0 0,0 0 1 0 0,0 0-1 0 0,0 0 1 0 0,0 0-1 0 0,-1 0 1 0 0,1-1-1 0 0,1 0-59 0 0,133-97 1703 0 0,-8 15-1284 0 0,-87 80-637 0 0,-15 59-228 0 0,-19-13 426 0 0,-1 1 0 0 0,-2 0 0 0 0,-2 0 0 0 0,-2 29 20 0 0,0-40-39 0 0,-1-15 37 0 0,0-1 1 0 0,-2 1-1 0 0,1 0 0 0 0,-2-1 1 0 0,0 1-1 0 0,-1-1 0 0 0,-1 0 0 0 0,0-1 1 0 0,-2 1-1 0 0,1-1 0 0 0,-8 9 2 0 0,8-15 19 0 0,0-1-1 0 0,0 0 1 0 0,-1 0-1 0 0,0 0 1 0 0,-1-1-1 0 0,0-1 0 0 0,0 0 1 0 0,0 0-1 0 0,-1 0 1 0 0,1-1-1 0 0,-1-1 1 0 0,-1 1-1 0 0,1-2 0 0 0,-1 0 1 0 0,1 0-1 0 0,-1 0 1 0 0,0-2-1 0 0,0 1 0 0 0,0-1 1 0 0,0-1-1 0 0,0 0 1 0 0,-6-1-19 0 0,14 0 10 0 0,1-1-1 0 0,-1 1 1 0 0,0-1 0 0 0,1 1-1 0 0,-1-1 1 0 0,1 0 0 0 0,-1 0 0 0 0,1 0-1 0 0,0 0 1 0 0,0-1 0 0 0,0 1 0 0 0,0-1-1 0 0,0 1 1 0 0,0-1 0 0 0,1 0 0 0 0,-1 1-1 0 0,1-1 1 0 0,0 0 0 0 0,0 0 0 0 0,0 0-1 0 0,0 0 1 0 0,1 0 0 0 0,-1 0-1 0 0,1 0 1 0 0,-1 0 0 0 0,1 0 0 0 0,0-1-1 0 0,1 1 1 0 0,-1 0 0 0 0,0 0 0 0 0,1 0-1 0 0,0 0 1 0 0,-1 0 0 0 0,1 0 0 0 0,0 0-1 0 0,1 0 1 0 0,-1 1 0 0 0,0-1-1 0 0,1 0 1 0 0,1-1-10 0 0,17-27-69 0 0,2 2 0 0 0,1 0 0 0 0,1 2 0 0 0,1 0 0 0 0,1 2 0 0 0,2 1 0 0 0,0 1 0 0 0,2 1 0 0 0,0 2 0 0 0,1 1 0 0 0,21-9 69 0 0,-20 11-1154 0 0,-13 8-1865 0 0,-1-2-6560 0 0,-12 7 1272 0 0</inkml:trace>
  <inkml:trace contextRef="#ctx0" brushRef="#br0" timeOffset="3736.053">4143 638 14163 0 0,'0'0'2787'0'0,"0"0"-770"0"0,0 0-521 0 0,0 0-293 0 0,0 0-362 0 0,0 0-340 0 0,0 0-263 0 0,0 0-144 0 0,0 0-60 0 0,0 0-24 0 0,0 0-100 0 0,0 0-119 0 0,9 8-254 0 0,28 27-481 0 0,-19-22-1121 0 0,-7-9-3396 0 0,-6-2 1322 0 0,-2-2-5874 0 0</inkml:trace>
  <inkml:trace contextRef="#ctx0" brushRef="#br0" timeOffset="4311.659">4307 756 9266 0 0,'0'0'3269'0'0,"0"0"-815"0"0,0 0-471 0 0,0 0-258 0 0,0 0-354 0 0,0 0-337 0 0,0 0-270 0 0,0 0-171 0 0,0 0-116 0 0,0 0-119 0 0,0 0-92 0 0,0 0-78 0 0,29-32-54 0 0,93-96-26 0 0,-34 48 42 0 0,-78 72-151 0 0,-4 2-24 0 0,-1 1 0 0 0,1 1 0 0 0,0-1 1 0 0,0 1-1 0 0,1 0 0 0 0,-1 0 1 0 0,1 0-1 0 0,0 1 0 0 0,0 0 0 0 0,0 1 1 0 0,1 0-1 0 0,-1 0 0 0 0,5-1 25 0 0,-8 58-611 0 0,-19 48 659 0 0,17-102-36 0 0,-1 1 0 0 0,1-1 0 0 0,0 0 0 0 0,0 0-1 0 0,-1 0 1 0 0,1 0 0 0 0,0 0 0 0 0,0 0 0 0 0,0 0-1 0 0,1-1 1 0 0,-1 1 0 0 0,0-1 0 0 0,0 1 0 0 0,0-1-1 0 0,0 0 1 0 0,0 0 0 0 0,0 0 0 0 0,1 0 0 0 0,-1 0-1 0 0,0 0 1 0 0,0-1 0 0 0,0 1 0 0 0,0-1 0 0 0,0 0-1 0 0,0 1 1 0 0,0-1 0 0 0,1-1-12 0 0,186-119 417 0 0,-64 55-346 0 0,-125 66-72 0 0,1-1 1 0 0,-1 1-1 0 0,1-1 0 0 0,0 1 1 0 0,-1 0-1 0 0,1-1 0 0 0,0 1 1 0 0,-1 0-1 0 0,1-1 0 0 0,0 1 1 0 0,-1 0-1 0 0,1 0 0 0 0,0 0 1 0 0,-1 0-1 0 0,1 0 0 0 0,0-1 1 0 0,0 1-1 0 0,-1 1 0 0 0,1-1 1 0 0,0 0-1 0 0,-1 0 0 0 0,1 0 1 0 0,0 0-1 0 0,0 0 0 0 0,-1 1 1 0 0,1-1-1 0 0,0 0 0 0 0,-1 0 1 0 0,1 1-1 0 0,-1-1 0 0 0,1 1 1 0 0,0-1-1 0 0,-1 0 0 0 0,1 1 1 0 0,-1-1-1 0 0,1 1 0 0 0,-1 0 1 0 0,1-1-1 0 0,-1 1 0 0 0,0-1 1 0 0,1 1-1 0 0,-1 0 0 0 0,0-1 1 0 0,1 1-1 0 0,-1 0 0 0 0,0-1 1 0 0,0 1-1 0 0,1 0 0 0 0,-1-1 1 0 0,0 1-1 0 0,0 0 0 0 0,0-1 1 0 0,0 1-1 0 0,0 0 0 0 0,0 0 1 0 0,0-1-1 0 0,0 1 0 0 0,0 0 1 0 0,-1-1-1 0 0,1 1 0 0 0,0 0 0 0 0,0-1 1 0 0,-1 1-1 0 0,1 0 0 0 0,0-1 1 0 0,-1 1-1 0 0,1 0 0 0 0,-1-1 1 0 0,1 5 27 0 0,0 3-25 0 0,-1-1-1 0 0,1 1 1 0 0,1 0-1 0 0,-1 0 1 0 0,1 0-1 0 0,1 0 1 0 0,-1 0 0 0 0,1 0-1 0 0,1-1 1 0 0,-1 1-1 0 0,1-1 1 0 0,1 0-1 0 0,-1 0 1 0 0,1 0-1 0 0,1 0 1 0 0,3 5-2 0 0,52 9-5148 0 0,-54-21 2575 0 0,3-1-569 0 0,-3-2-3043 0 0,-1-1-834 0 0</inkml:trace>
  <inkml:trace contextRef="#ctx0" brushRef="#br0" timeOffset="4699.035">5181 71 9394 0 0,'0'0'2990'0'0,"0"0"-603"0"0,0 0-520 0 0,0 0-413 0 0,0 0-343 0 0,0 0-282 0 0,0 0-175 0 0,0 0-103 0 0,0 0-83 0 0,0 0-51 0 0,0 0-88 0 0,0 0-62 0 0,0 0-41 0 0,34-11-33 0 0,107-30-26 0 0,-59 27 91 0 0,-70 13-217 0 0,-8 0-32 0 0,1 0 1 0 0,-1 0-1 0 0,1 1 1 0 0,0-1-1 0 0,0 1 1 0 0,-1 0-1 0 0,1 0 1 0 0,0 1-1 0 0,-1 0 0 0 0,1-1 1 0 0,0 1-1 0 0,-1 1 1 0 0,1-1-1 0 0,-1 1 1 0 0,1 0-1 0 0,-1 0 1 0 0,0 0-1 0 0,0 0 0 0 0,1 2-9 0 0,-4-2 9 0 0,0 0-1 0 0,0 0 0 0 0,-1 1 0 0 0,1-1 1 0 0,-1 0-1 0 0,0 1 0 0 0,0-1 0 0 0,0 0 1 0 0,0 1-1 0 0,0-1 0 0 0,0 1 0 0 0,0-1 0 0 0,-1 0 1 0 0,1 1-1 0 0,-1-1 0 0 0,0 0 0 0 0,0 0 1 0 0,0 0-1 0 0,0 1 0 0 0,0-1 0 0 0,0 0 1 0 0,0 0-1 0 0,-1 0 0 0 0,1-1 0 0 0,-1 1 1 0 0,1 0-1 0 0,-1 0 0 0 0,0-1 0 0 0,0 1 1 0 0,1-1-1 0 0,-1 0 0 0 0,-2 1-8 0 0,-21 32 287 0 0,25-32-276 0 0,0 0 0 0 0,-1 0 1 0 0,1 0-1 0 0,0 0 0 0 0,0 1 0 0 0,0-1 0 0 0,1 0 0 0 0,-1 0 0 0 0,0 0 1 0 0,1 0-1 0 0,-1 0 0 0 0,1 1 0 0 0,0-1 0 0 0,0 0 0 0 0,0-1 0 0 0,0 1 0 0 0,0 0 1 0 0,0 0-1 0 0,0 0 0 0 0,1 0 0 0 0,-1-1 0 0 0,1 1 0 0 0,-1-1 0 0 0,1 1 1 0 0,0-1-1 0 0,-1 0 0 0 0,1 1 0 0 0,0-1 0 0 0,0 0 0 0 0,0 0 0 0 0,0 0 0 0 0,0-1 1 0 0,0 1-1 0 0,0 0 0 0 0,0-1 0 0 0,0 1 0 0 0,0-1 0 0 0,0 0 0 0 0,1 0 0 0 0,-1 1 1 0 0,0-1-1 0 0,0-1 0 0 0,0 1 0 0 0,0 0 0 0 0,1-1 0 0 0,0 1-11 0 0,111 1 440 0 0,-87-2-5571 0 0,-1 1-6044 0 0,-24 0 2196 0 0</inkml:trace>
  <inkml:trace contextRef="#ctx0" brushRef="#br0" timeOffset="5522.922">4202 605 0 0 0,'0'0'1706'0'0,"0"0"325"0"0,0 0 51 0 0,0 0-151 0 0,0 0-179 0 0,0 0-212 0 0,0 0-226 0 0,0 0-184 0 0,0 0-128 0 0,0 0-71 0 0,0 0-57 0 0,0 0-77 0 0,-5 1-77 0 0,-23 12 721 0 0,31-2 673 0 0,-2-11-4800 0 0,0 0-3364 0 0,-1 0-4811 0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15.89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385 111 0 0 0,'-89'-70'0'0'0,"88"70"0"0"0,0-1 0 0 0,0 1 0 0 0,0-1 0 0 0,0 1 0 0 0,0 0 0 0 0,0-1 0 0 0,0 1 0 0 0,0 0 0 0 0,0 0 0 0 0,0 0 0 0 0,0 0 0 0 0,0 0 0 0 0,0 0 0 0 0,0 0 0 0 0,0 0 0 0 0,0 0 0 0 0,0 0 0 0 0,0 1 0 0 0,0-1 0 0 0,0 0 0 0 0,1 1 0 0 0,-1-1 0 0 0,0 1 0 0 0,0-1 0 0 0,0 1 0 0 0,0-1 0 0 0,0 1 0 0 0,1-1 0 0 0,-1 1 0 0 0,0 0 0 0 0,0 0 0 0 0,1-1 0 0 0,-1 1 0 0 0,1 0 0 0 0,-1 0 0 0 0,1 0 0 0 0,-1 0 0 0 0,1 0 0 0 0,-1-1 0 0 0,1 1 0 0 0,0 0 0 0 0,-1 0 0 0 0,1 0 0 0 0,0 0 0 0 0,0 0 0 0 0,0 0 0 0 0,0 0 0 0 0,0 0 0 0 0,0 1 0 0 0,-3 6 0 0 0,-14 33 0 0 0,3 1 0 0 0,1 0 0 0 0,2 1 0 0 0,2 0 0 0 0,2 0 0 0 0,2 1 0 0 0,2 0 0 0 0,1 0 0 0 0,4 16 0 0 0,39 647 0 0 0,-39-172 247 0 0,-14-236 288 0 0,8-70 475 0 0,34-177-284 0 0,-26-49-648 0 0,1 1 1 0 0,0-1 0 0 0,-1 0-1 0 0,1 0 1 0 0,1 0-1 0 0,-1 0 1 0 0,0-1 0 0 0,1 0-1 0 0,-1 0 1 0 0,1-1-1 0 0,0 1 1 0 0,-1-1 0 0 0,1-1-1 0 0,0 1 1 0 0,0-1-1 0 0,0 0 1 0 0,-1 0 0 0 0,1-1-1 0 0,4 0-78 0 0,17 2 38 0 0,360 0 222 0 0,93-2-281 0 0,-148-25 621 0 0,-111 5-267 0 0,227-1-102 0 0,-228 20-232 0 0,74 1-28 0 0,36 14 29 0 0,146 31 158 0 0,-348-29-147 0 0,18-11 938 0 0,-34-26 763 0 0,151 0-1387 0 0,-11 4-51 0 0,396-26 409 0 0,-208 7-492 0 0,197 33-186 0 0,-159 12 16 0 0,593-54 46 0 0,131 15 29 0 0,-223-54 143 0 0,462-12-279 0 0,-919 68 24 0 0,1007-48 119 0 0,-206 7-19 0 0,-660 47-59 0 0,1318 17 303 0 0,-1465-2-219 0 0,432 0 53 0 0,267-46 387 0 0,651 50-90 0 0,-1489 3-412 0 0,-371 1 76 0 0,0 0 1 0 0,0 0 0 0 0,0-1-1 0 0,1 0 1 0 0,-1-1 0 0 0,0 1-1 0 0,0-1 1 0 0,-1 0 0 0 0,1 0 0 0 0,0-1-1 0 0,-1 0 1 0 0,1 0 0 0 0,-1 0-1 0 0,0-1 1 0 0,0 0 0 0 0,0 0 0 0 0,-1 0-1 0 0,1 0 1 0 0,-1-1 0 0 0,0 1-1 0 0,0-1 1 0 0,-1 0 0 0 0,0-1 0 0 0,1 1-1 0 0,1-5-123 0 0,41-47 788 0 0,-38-20 201 0 0,-16-89-525 0 0,21-35-412 0 0,35-98 86 0 0,5-50-42 0 0,-49 302-110 0 0,-1 0 0 0 0,-3 0-1 0 0,-2 0 1 0 0,-3-11 14 0 0,2 33-157 0 0,-1 0-1 0 0,-1 1 1 0 0,-1 0 0 0 0,-1 1-1 0 0,-2-1 1 0 0,-3-5 157 0 0,8 25-169 0 0,-1 1 0 0 0,1 0 0 0 0,-1 1 0 0 0,0-1 0 0 0,0 1 0 0 0,0 0 0 0 0,-1 0 0 0 0,1 0 0 0 0,0 1 0 0 0,-1 0 0 0 0,1 0 0 0 0,-1 0 0 0 0,1 1 0 0 0,-1-1 0 0 0,1 1 0 0 0,-1 1 0 0 0,0-1 0 0 0,1 1 0 0 0,-1 0 0 0 0,1 0 0 0 0,-3 1 169 0 0,-318 9-315 0 0,-292-45 538 0 0,86 42-52 0 0,30 14 108 0 0,-648-15-90 0 0,745 9-636 0 0,-70 24 447 0 0,-48 4-393 0 0,-62-8 266 0 0,-723 60-416 0 0,747-85 454 0 0,-417-18 93 0 0,649-1 115 0 0,-115-13-18 0 0,-475-28-49 0 0,-125-34 176 0 0,671 56-233 0 0,-89 16 5 0 0,-185-3 98 0 0,332 12-213 0 0,-512 11-967 0 0,120 24 872 0 0,344-21-526 0 0,-130-20 736 0 0,-417-51-819 0 0,157 52 514 0 0,44 26 353 0 0,-345-8 116 0 0,450 13-228 0 0,127-3 271 0 0,-125-23-207 0 0,271-6 356 0 0,-204 27-356 0 0,215-4 846 0 0,-35-14-846 0 0,164-2-85 0 0,36 22 45 0 0,-33 14-108 0 0,147-22 23 0 0,8-1 168 0 0,0-2 1 0 0,-1-1 0 0 0,-1-1-1 0 0,1-2 1 0 0,-1-2-1 0 0,-2-1-43 0 0,-38 5 259 0 0,75-8-250 0 0,0 0-41 0 0,0 0-93 0 0,0 0-75 0 0,0 0-91 0 0,19 8-754 0 0,-16-6 1057 0 0,0 0 1 0 0,0 0-1 0 0,0 0 1 0 0,0 0-1 0 0,0 0 1 0 0,0 1 0 0 0,-1-1-1 0 0,1 1 1 0 0,-1 0-1 0 0,1 0 1 0 0,-1 0-1 0 0,0 0 1 0 0,0 0 0 0 0,-1 0-1 0 0,1 1 1 0 0,-1-1-1 0 0,1 1 1 0 0,-1-1-1 0 0,0 3-12 0 0,1 1 78 0 0,-1-1-1 0 0,0 1 0 0 0,-1 0 1 0 0,1-1-1 0 0,-1 1 0 0 0,-1 0 1 0 0,1-1-1 0 0,-1 1 1 0 0,0 0-1 0 0,-1-1 0 0 0,0 1 1 0 0,0-1-1 0 0,-1 4-77 0 0,-39 141 371 0 0,34-84-352 0 0,2 0-1 0 0,4 1 1 0 0,2-1 0 0 0,3 0 0 0 0,4 1 0 0 0,8 32-19 0 0,9 298 365 0 0,-18-233-225 0 0,6 27 277 0 0,-6-85-209 0 0,3-54-305 0 0,31 19-575 0 0,0-31-554 0 0,34 54-8942 0 0,-70-88 10168 0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30.77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5 100 0 0 0,'0'0'216'0'0,"0"0"374"0"0,0 0 31 0 0,0 0-117 0 0,0 0-117 0 0,0 0-58 0 0,0 0 35 0 0,0 0 100 0 0,-1-6 107 0 0,-2-22 76 0 0,17 4 3530 0 0,31 23-3081 0 0,-37 2-1009 0 0,340 31 1364 0 0,-30-43-6 0 0,194-20 198 0 0,28 22-1643 0 0,287-13 1226 0 0,718 22-555 0 0,-855 11-534 0 0,-44-18 26 0 0,-189 21-182 0 0,537 45 157 0 0,-110-19-5 0 0,-94-40-5 0 0,-55-18 4 0 0,11 15-16 0 0,-240-9-48 0 0,318-10 81 0 0,-149 19-226 0 0,-487 29-1068 0 0,-2 15-3649 0 0,-66-1-4303 0 0,-104-34 7394 0 0,-7-1 885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8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1 549 2401 0 0,'0'0'1944'0'0,"0"0"-960"0"0,0 0-480 0 0,0 0-29 0 0,0 0 186 0 0,0 0 268 0 0,0 0 226 0 0,0 0 114 0 0,0 0-2 0 0,0 0-125 0 0,0 0-215 0 0,0 0-202 0 0,5 19-166 0 0,33 126 701 0 0,-32 118 1119 0 0,-14-208-1815 0 0,5-54 4718 0 0,4-26-5186 0 0,0-1 1 0 0,2 1 0 0 0,1-1 0 0 0,1 1 0 0 0,1 0 0 0 0,1 1 0 0 0,1-1 0 0 0,1 2-1 0 0,1-1 1 0 0,1 1 0 0 0,1 1 0 0 0,1 0 0 0 0,2 0 0 0 0,3-3-97 0 0,6-11 19 0 0,1 2 1 0 0,2 0-1 0 0,2 2 0 0 0,1 0 1 0 0,1 3-1 0 0,15-11-19 0 0,19-1 140 0 0,-64 40-147 0 0,1 0 0 0 0,-1 0 0 0 0,0 1 0 0 0,1-1 0 0 0,-1 0 0 0 0,1 1 0 0 0,-1 0 1 0 0,1-1-1 0 0,-1 1 0 0 0,1 0 0 0 0,0 0 0 0 0,-1-1 0 0 0,1 1 0 0 0,-1 0 0 0 0,1 1 0 0 0,-1-1 0 0 0,1 0 0 0 0,-1 0 0 0 0,1 1 1 0 0,-1-1-1 0 0,1 1 0 0 0,-1-1 0 0 0,1 1 0 0 0,-1 0 0 0 0,1 0 0 0 0,-1-1 0 0 0,0 1 0 0 0,1 0 0 0 0,-1 0 0 0 0,0 0 0 0 0,0 0 1 0 0,1 1 6 0 0,10 112-861 0 0,0-70-2438 0 0,-3-32-640 0 0,3-1-3874 0 0,-10-8-2093 0 0</inkml:trace>
  <inkml:trace contextRef="#ctx0" brushRef="#br0" timeOffset="776.968">1085 384 0 0 0,'0'0'1047'0'0,"0"0"118"0"0,0 0 8 0 0,0 0-34 0 0,0 0 1 0 0,0 0-19 0 0,0 0-76 0 0,0 0-81 0 0,0 0-79 0 0,-23 10-26 0 0,-69 35-3 0 0,86-42-676 0 0,0 0 0 0 0,0 0-1 0 0,1 1 1 0 0,-1 0 0 0 0,1 0-1 0 0,0 0 1 0 0,0 1 0 0 0,0-1 0 0 0,1 1-1 0 0,-1 0 1 0 0,1 1 0 0 0,1-1-1 0 0,-1 1 1 0 0,-1 3-180 0 0,-6 9 429 0 0,5-11-305 0 0,1 0 0 0 0,0 1 0 0 0,0 0 0 0 0,1-1 0 0 0,0 2 0 0 0,0-1 0 0 0,1 0 0 0 0,0 1 0 0 0,1-1 0 0 0,-1 1 0 0 0,2 0-1 0 0,-1 0 1 0 0,1-1 0 0 0,1 1 0 0 0,0 0 0 0 0,0 0 0 0 0,0 0 0 0 0,2 3-124 0 0,1-7 124 0 0,1 0-1 0 0,-1-1 1 0 0,1 1-1 0 0,0-1 0 0 0,1 0 1 0 0,-1-1-1 0 0,1 1 1 0 0,0-1-1 0 0,0 1 1 0 0,0-1-1 0 0,0-1 1 0 0,0 1-1 0 0,0-1 0 0 0,1 0 1 0 0,0 0-1 0 0,-1-1 1 0 0,1 1-1 0 0,0-1 1 0 0,-1 0-1 0 0,1-1 1 0 0,0 0-1 0 0,0 0 1 0 0,0 0-1 0 0,0 0 0 0 0,-1-1 1 0 0,1 0-1 0 0,0 0 1 0 0,0-1-1 0 0,-1 0 1 0 0,3 0-124 0 0,18-8 253 0 0,0 0 1 0 0,-1-2 0 0 0,-1 0 0 0 0,0-2 0 0 0,0 0 0 0 0,-2-2-1 0 0,0-1 1 0 0,0 0 0 0 0,16-19-254 0 0,-17 17 97 0 0,0 0 0 0 0,-2-1 0 0 0,0-1 0 0 0,-1-1 0 0 0,-1-1 0 0 0,-1 0 0 0 0,-2-1 0 0 0,0-1 0 0 0,-1 0 0 0 0,-2-1 0 0 0,6-17-97 0 0,-14 34-30 0 0,0 0-1 0 0,-1 0 1 0 0,0 0-1 0 0,-1-1 1 0 0,1 1-1 0 0,-2-1 1 0 0,1 1 0 0 0,-1-1-1 0 0,-1 1 1 0 0,0-1-1 0 0,0 1 1 0 0,-1 0-1 0 0,0-1 1 0 0,-1 1 0 0 0,0 0-1 0 0,0 0 1 0 0,-1 1-1 0 0,0-1 1 0 0,0 1 0 0 0,-1-1-1 0 0,0 1 1 0 0,-1 1-1 0 0,0-1 1 0 0,0 1-1 0 0,0 0 1 0 0,-1 0 0 0 0,0 1-1 0 0,-1 0 1 0 0,1 0-1 0 0,-1 1 1 0 0,0 0-1 0 0,0 0 1 0 0,-1 1 0 0 0,0 0-1 0 0,1 0 1 0 0,-1 1-1 0 0,0 0 1 0 0,-6 0 30 0 0,8 2-36 0 0,0 1 0 0 0,1 0 0 0 0,-1 0 1 0 0,0 0-1 0 0,0 1 0 0 0,0 0 0 0 0,0 0 0 0 0,0 1 0 0 0,1 0 1 0 0,-1 0-1 0 0,0 1 0 0 0,1 0 0 0 0,0 0 0 0 0,0 0 0 0 0,0 1 1 0 0,0 0-1 0 0,0 0 0 0 0,1 0 0 0 0,0 1 0 0 0,0 0 1 0 0,0 0-1 0 0,0 0 0 0 0,1 0 0 0 0,0 1 0 0 0,-1 1 36 0 0,-2 5-38 0 0,-1 1 0 0 0,2-1 1 0 0,0 1-1 0 0,0 1 0 0 0,1-1 0 0 0,1 1 0 0 0,0 0 0 0 0,1 0 0 0 0,1 1 0 0 0,0-1 1 0 0,0 13 37 0 0,1-17-1 0 0,1 0 0 0 0,0 0 0 0 0,0 0 0 0 0,1 0 0 0 0,0 0 0 0 0,1 0 1 0 0,0 0-1 0 0,1 0 0 0 0,0 0 0 0 0,0-1 0 0 0,1 0 0 0 0,0 1 0 0 0,1-1 1 0 0,0-1-1 0 0,1 1 0 0 0,-1-1 0 0 0,1 0 0 0 0,1 0 0 0 0,0-1 1 0 0,0 0-1 0 0,0 0 0 0 0,6 3 1 0 0,-1-1-11 0 0,2-1 1 0 0,-1-1-1 0 0,1 0 1 0 0,0-1-1 0 0,0 0 1 0 0,1-1-1 0 0,0-1 1 0 0,0 0-1 0 0,7 0 11 0 0,88 3-5265 0 0,-78-13-3817 0 0,-20 5 2386 0 0</inkml:trace>
  <inkml:trace contextRef="#ctx0" brushRef="#br0" timeOffset="1559.987">1481 649 0 0 0,'0'0'963'0'0,"0"0"683"0"0,0 0 442 0 0,0 0 171 0 0,0 0-81 0 0,0 0-168 0 0,0 0-202 0 0,0 0-205 0 0,0 0-200 0 0,0 0-217 0 0,0 0-211 0 0,31-6-173 0 0,98-21-121 0 0,-54-7 387 0 0,-56 19-952 0 0,0-1-1 0 0,-1-1 1 0 0,0-1 0 0 0,-2 0 0 0 0,0-1 0 0 0,-1-1-1 0 0,-1 0 1 0 0,-1-1 0 0 0,0-1 0 0 0,-2 0 0 0 0,-1 0-1 0 0,2-8-115 0 0,-5-22-532 0 0,-40 52-1492 0 0,26 5 1958 0 0,1 0 0 0 0,-1 0 0 0 0,1 0 0 0 0,1 1-1 0 0,-1 0 1 0 0,1 0 0 0 0,0 1 0 0 0,0-1 0 0 0,1 1 0 0 0,-1 0 0 0 0,-1 5 66 0 0,0-1-5 0 0,0 1-1 0 0,1 0 1 0 0,0 0-1 0 0,0 1 1 0 0,2-1-1 0 0,-1 1 1 0 0,2 0 0 0 0,-1 0-1 0 0,2 0 1 0 0,0 0-1 0 0,0 0 1 0 0,2 7 5 0 0,-1-14 43 0 0,1-1 0 0 0,-1 1 0 0 0,1-1 0 0 0,1 0 0 0 0,-1 1 0 0 0,1-1 0 0 0,0 0 0 0 0,0 0 1 0 0,0 0-1 0 0,1 0 0 0 0,0 0 0 0 0,0-1 0 0 0,0 1 0 0 0,0-1 0 0 0,1 0 0 0 0,0 0 0 0 0,0 0 0 0 0,0 0 0 0 0,0-1 0 0 0,0 1 0 0 0,1-1 0 0 0,0 0 0 0 0,-1-1 1 0 0,1 1-1 0 0,0-1 0 0 0,0 0 0 0 0,1 0 0 0 0,-1 0 0 0 0,0-1 0 0 0,4 1-43 0 0,0-1 119 0 0,1 0 1 0 0,0-1-1 0 0,0 0 0 0 0,-1 0 1 0 0,1-1-1 0 0,0 0 0 0 0,-1-1 1 0 0,1 0-1 0 0,-1-1 0 0 0,1 0 1 0 0,-1 0-1 0 0,0-1 0 0 0,0 0 1 0 0,-1 0-1 0 0,1-1 0 0 0,-1-1 1 0 0,0 1-1 0 0,0-1 0 0 0,-1-1 1 0 0,5-3-120 0 0,10-12 99 0 0,0 0 0 0 0,-2-1 1 0 0,-1-2-1 0 0,-1 0 1 0 0,0 0-1 0 0,-2-2-99 0 0,-8 14 3 0 0,1-1-62 0 0,0 0 1 0 0,0-1 0 0 0,-1 0 0 0 0,-1 0 0 0 0,-1 0 0 0 0,0-1-1 0 0,-1 0 1 0 0,-1 0 0 0 0,0 0 0 0 0,-1-1 0 0 0,0-2 58 0 0,-33 19-1381 0 0,-41 85 686 0 0,67-79 673 0 0,-1 2 18 0 0,0 1 0 0 0,1 0 0 0 0,0-1 0 0 0,1 1 0 0 0,0 0-1 0 0,0 1 1 0 0,1-1 0 0 0,0 0 0 0 0,0 1 0 0 0,1-1 0 0 0,1 1 0 0 0,-1-1 0 0 0,2 1 0 0 0,-1 0 0 0 0,2 3 4 0 0,-1-9 37 0 0,0 0 1 0 0,0 0 0 0 0,1 0-1 0 0,0 0 1 0 0,-1 0 0 0 0,2 0 0 0 0,-1 0-1 0 0,0-1 1 0 0,1 1 0 0 0,-1-1-1 0 0,1 0 1 0 0,0 1 0 0 0,0-1-1 0 0,1-1 1 0 0,-1 1 0 0 0,0 0-1 0 0,1-1 1 0 0,0 0 0 0 0,-1 1 0 0 0,1-2-1 0 0,0 1 1 0 0,0 0 0 0 0,0-1-1 0 0,1 1 1 0 0,-1-1 0 0 0,0-1-1 0 0,0 1 1 0 0,3 0-38 0 0,2 0 125 0 0,0-1 0 0 0,0 0 0 0 0,0 0 0 0 0,1-1-1 0 0,-1 0 1 0 0,0 0 0 0 0,0-1 0 0 0,0 0 0 0 0,0-1 0 0 0,-1 0 0 0 0,1 0 0 0 0,7-5-125 0 0,34-23 150 0 0,-2-3 1 0 0,-1-1 0 0 0,-2-3 0 0 0,-2-1 0 0 0,30-36-151 0 0,8-22-26 0 0,-81 97 23 0 0,0-1 0 0 0,0 1 0 0 0,-1 0 0 0 0,1 0 1 0 0,0 0-1 0 0,-1 0 0 0 0,1 0 0 0 0,0-1 0 0 0,0 1 1 0 0,-1 0-1 0 0,1 0 0 0 0,0-1 0 0 0,0 1 0 0 0,0 0 0 0 0,-1 0 1 0 0,1-1-1 0 0,0 1 0 0 0,0 0 0 0 0,0-1 0 0 0,0 1 1 0 0,0 0-1 0 0,-1 0 0 0 0,1-1 0 0 0,0 1 0 0 0,0 0 1 0 0,0-1-1 0 0,0 1 0 0 0,0 0 0 0 0,0-1 0 0 0,0 1 0 0 0,0 0 1 0 0,0-1-1 0 0,0 1 0 0 0,1 0 0 0 0,-1-1 0 0 0,0 1 1 0 0,0 0-1 0 0,0 0 0 0 0,0-1 0 0 0,0 1 0 0 0,0 0 0 0 0,1-1 1 0 0,-1 1-1 0 0,0 0 0 0 0,0 0 0 0 0,0-1 0 0 0,1 1 1 0 0,-1 0-1 0 0,0 0 0 0 0,0 0 0 0 0,1-1 0 0 0,-1 1 1 0 0,0 0-1 0 0,1 0 0 0 0,-1 0 3 0 0,-25 15-304 0 0,13-3 239 0 0,1 1 1 0 0,0 0-1 0 0,1 1 1 0 0,1 0-1 0 0,0 1 1 0 0,0 0 0 0 0,2 0-1 0 0,0 1 1 0 0,1 0-1 0 0,0 0 1 0 0,1 0-1 0 0,1 1 1 0 0,1 0-1 0 0,0-1 1 0 0,1 1-1 0 0,1 0 1 0 0,1 10 64 0 0,0-21-126 0 0,1-1 0 0 0,0 1 0 0 0,0 0 0 0 0,0-1 0 0 0,1 1 1 0 0,0-1-1 0 0,0 1 0 0 0,0-1 0 0 0,1 0 0 0 0,0 0 0 0 0,0 0 1 0 0,0 0-1 0 0,1-1 0 0 0,-1 1 0 0 0,1-1 0 0 0,0 0 0 0 0,0 0 1 0 0,1 0-1 0 0,-1 0 0 0 0,1-1 0 0 0,2 2 126 0 0,33 16-4260 0 0,0-10-4359 0 0,-30-10 2224 0 0</inkml:trace>
  <inkml:trace contextRef="#ctx0" brushRef="#br0" timeOffset="1855.985">908 829 8146 0 0,'0'0'772'0'0,"0"0"-587"0"0,0 0-57 0 0,0 0 352 0 0,0 0 421 0 0,0 0 380 0 0,0 0 130 0 0,0 0-91 0 0,32 9-202 0 0,108 25-252 0 0,15-25 283 0 0,61-18 1583 0 0,152-29-2732 0 0,-166 15 378 0 0,-102 12-359 0 0,3-2-978 0 0,-1 4 0 0 0,2 5 0 0 0,74 8 959 0 0,-126 3-2492 0 0,-19 3-4147 0 0,-21-5-2239 0 0</inkml:trace>
  <inkml:trace contextRef="#ctx0" brushRef="#br0" timeOffset="2471.26">1330 1253 3177 0 0,'0'0'2310'0'0,"0"0"-527"0"0,0 0-118 0 0,0 0 97 0 0,0 0-82 0 0,0 0-225 0 0,0 0-256 0 0,0 0-245 0 0,0 0-167 0 0,0 0-118 0 0,0 0-139 0 0,0 0-108 0 0,0 0-66 0 0,-32 12-38 0 0,-98 40-20 0 0,68-10 90 0 0,55-31-321 0 0,-1-1-44 0 0,1 0 1 0 0,1 0-1 0 0,0 1 0 0 0,0 0 0 0 0,1 0 0 0 0,0 0 1 0 0,1 1-1 0 0,0 0 0 0 0,1 0 0 0 0,1 0 0 0 0,-1 6-23 0 0,2-14 4 0 0,1 0 0 0 0,-1 0 0 0 0,1 1 0 0 0,0-1 0 0 0,0 0 0 0 0,1 0 0 0 0,-1 1-1 0 0,1-1 1 0 0,0 0 0 0 0,0 0 0 0 0,0 0 0 0 0,1 0 0 0 0,-1 0 0 0 0,1 0-1 0 0,0 0 1 0 0,0-1 0 0 0,1 1 0 0 0,-1 0 0 0 0,1-1 0 0 0,-1 0 0 0 0,1 0 0 0 0,0 0-1 0 0,0 0 1 0 0,1 0 0 0 0,-1 0 0 0 0,1-1 0 0 0,-1 0 0 0 0,1 1 0 0 0,0-2-1 0 0,-1 1 1 0 0,1 0 0 0 0,0-1 0 0 0,0 1 0 0 0,1-1-4 0 0,9 2 140 0 0,1-1 0 0 0,-1 0 0 0 0,1-1 0 0 0,0 0 1 0 0,0-1-1 0 0,-1-1 0 0 0,1-1 0 0 0,0 0 0 0 0,-1 0 0 0 0,1-2 0 0 0,-1 0 0 0 0,0 0 1 0 0,0-1-1 0 0,-1-1 0 0 0,1-1 0 0 0,7-5-140 0 0,17-10 209 0 0,-2-2 0 0 0,0-1-1 0 0,-2-2 1 0 0,-1-1 0 0 0,2-5-209 0 0,-15 17-83 0 0,-1 0 0 0 0,-1-2 1 0 0,-1 0-1 0 0,0-1 0 0 0,-2-1 0 0 0,0 0 1 0 0,-1-1-1 0 0,-1-1 0 0 0,-1 0 0 0 0,-1 0 1 0 0,-1-1-1 0 0,-1-1 0 0 0,-1 0 0 0 0,-1 0 1 0 0,-1 0-1 0 0,-1-1 0 0 0,0-16 83 0 0,-5 36-37 0 0,-1 1 0 0 0,0-1 0 0 0,0 1 0 0 0,0 0 1 0 0,0 0-1 0 0,-1-1 0 0 0,1 1 0 0 0,-1 0 0 0 0,0 0 0 0 0,-1 0 0 0 0,1 1 0 0 0,-1-1 0 0 0,1 1 0 0 0,-1-1 1 0 0,0 1-1 0 0,-1 0 0 0 0,1 0 0 0 0,0 0 0 0 0,-1 0 0 0 0,1 1 0 0 0,-1 0 0 0 0,0-1 0 0 0,0 1 1 0 0,0 0-1 0 0,0 1 0 0 0,0-1 0 0 0,-1 1 0 0 0,1 0 0 0 0,0 0 0 0 0,-1 0 0 0 0,1 1 0 0 0,0-1 0 0 0,-1 1 1 0 0,1 0-1 0 0,-1 0 0 0 0,1 1 0 0 0,-1 0 0 0 0,1-1 0 0 0,0 1 0 0 0,-1 0 0 0 0,1 1 0 0 0,0-1 0 0 0,0 1 1 0 0,0 0-1 0 0,0 0 0 0 0,0 0 0 0 0,0 1 0 0 0,-1 1 37 0 0,-10 5 11 0 0,1 1-1 0 0,0 1 1 0 0,0 1 0 0 0,1 0 0 0 0,0 0-1 0 0,1 1 1 0 0,1 1 0 0 0,0 0 0 0 0,1 1-1 0 0,0 0 1 0 0,2 0 0 0 0,-1 1 0 0 0,2 0-1 0 0,0 0 1 0 0,1 1 0 0 0,1 0 0 0 0,0 0-1 0 0,1 1 1 0 0,1-1 0 0 0,0 15-11 0 0,2-22 30 0 0,0 0 1 0 0,1 0 0 0 0,0 1-1 0 0,1-1 1 0 0,0 0 0 0 0,1 0-1 0 0,0 0 1 0 0,0 0 0 0 0,1-1-1 0 0,1 1 1 0 0,0-1 0 0 0,0 1-1 0 0,0-1 1 0 0,1-1 0 0 0,1 1-1 0 0,-1-1 1 0 0,2 1 0 0 0,-1-2 0 0 0,1 1-1 0 0,5 4-30 0 0,7 4 41 0 0,1-1-1 0 0,1 0 1 0 0,0-2 0 0 0,1 0-1 0 0,0-2 1 0 0,1 0-1 0 0,0-2 1 0 0,1 0 0 0 0,0-2-1 0 0,1 0 1 0 0,3-1-41 0 0,-16-4-241 0 0,0 0 0 0 0,0-1 0 0 0,0 0-1 0 0,1-1 1 0 0,-1-1 0 0 0,0 0 0 0 0,1 0 0 0 0,-1-1 0 0 0,0-1 0 0 0,7-2 241 0 0,24-14-4753 0 0,-5-10-4361 0 0,-28 18 3802 0 0</inkml:trace>
  <inkml:trace contextRef="#ctx0" brushRef="#br0" timeOffset="2765.839">2351 987 11266 0 0,'0'0'3257'0'0,"0"0"-2279"0"0,0 0-681 0 0,0 0 134 0 0,0 0 198 0 0,0 0 167 0 0,0 0 65 0 0,0 0-37 0 0,0 0-69 0 0,-24 34-121 0 0,-77 103-125 0 0,28-17 325 0 0,67-110-801 0 0,2 0 1 0 0,-1 0-1 0 0,1 1 0 0 0,1 0 0 0 0,0 0 0 0 0,0 0 0 0 0,1 0 0 0 0,0 0 0 0 0,1 1 0 0 0,1-1 0 0 0,0 0 0 0 0,0 1 0 0 0,1-1 0 0 0,0 0 0 0 0,2 5-33 0 0,1-9 6 0 0,0 0 0 0 0,1 0 0 0 0,0 0 0 0 0,0-1 0 0 0,0 0 0 0 0,1 0 0 0 0,0 0 0 0 0,0-1 0 0 0,0 0 0 0 0,1 0 0 0 0,0 0 0 0 0,0-1 0 0 0,0 0 0 0 0,0-1 0 0 0,1 1 0 0 0,-1-2 0 0 0,1 1 0 0 0,0-1 0 0 0,1 0-6 0 0,98 3 392 0 0,-62-27-3372 0 0,-26-27-8709 0 0,-19 42 3285 0 0</inkml:trace>
  <inkml:trace contextRef="#ctx0" brushRef="#br0" timeOffset="3007.615">1910 1308 9234 0 0,'0'0'1576'0'0,"0"0"-119"0"0,0 0-25 0 0,0 0-104 0 0,0 0-312 0 0,0 0-223 0 0,217 0-121 0 0,-175-4-136 0 0,2 0-112 0 0,8 1-152 0 0,3-5-136 0 0,0 1-200 0 0,6 0-360 0 0,-2-1-632 0 0,-4 1-1489 0 0,-11 3-2832 0 0,-20 1-4033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32.73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78 0 0 0,'420'-40'3393'0'0,"240"3"-98"0"0,-232 44-2180 0 0,371 33 716 0 0,-190-36-1390 0 0,-112-1-171 0 0,-11 13-173 0 0,-116 2-26 0 0,496-14 113 0 0,-612 15-143 0 0,80-5 154 0 0,193-3 72 0 0,-192-4 10 0 0,158 0 47 0 0,-152 9-77 0 0,40-9 770 0 0,-63-22-630 0 0,-112 0-147 0 0,105 1-54 0 0,-16 20-110 0 0,48 13 237 0 0,38-4-97 0 0,-362-15-228 0 0,19-1-69 0 0,1 2 0 0 0,-1 1 1 0 0,1 3-1 0 0,34 7 81 0 0,-22 9-2322 0 0,-24 1-4366 0 0,-21-14 1550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1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10562 0 0,'0'0'1530'0'0,"0"0"-363"0"0,0 0-111 0 0,0 0 160 0 0,0 0 94 0 0,0 0-56 0 0,0 0-164 0 0,0 0-191 0 0,0 0-148 0 0,0 0-101 0 0,0 0-57 0 0,0 0-43 0 0,0 0-56 0 0,25 2-66 0 0,80 8-78 0 0,161-7 245 0 0,-259-4-1404 0 0,14 4-1739 0 0,-17 1-1933 0 0,-3 4-3637 0 0,-1-4-421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1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1 111 6417 0 0,'0'0'1710'0'0,"0"0"-30"0"0,0 0 57 0 0,0 0 46 0 0,0 0-105 0 0,0 0-210 0 0,0 0-220 0 0,31-3-250 0 0,101-8-262 0 0,-3-16 233 0 0,48-21-2945 0 0,-143 39-1047 0 0,-2 0-4860 0 0,-19 5 341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0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22 0 0 0,'0'0'460'0'0,"0"0"896"0"0,0 0 305 0 0,0 0 110 0 0,0 0 55 0 0,0 0-106 0 0,0 0-150 0 0,0 0-193 0 0,0 0-246 0 0,0 0-216 0 0,-6-5-194 0 0,-17-12-179 0 0,12 43 881 0 0,0 246 1715 0 0,12-150-2561 0 0,-1-115-556 0 0,-1 118 135 0 0,-5 1 0 0 0,-6-1-1 0 0,-16 61-155 0 0,-16-39-1460 0 0,38-139-69 0 0,2-10-5226 0 0,6-18-2739 0 0,0 13 8056 0 0</inkml:trace>
  <inkml:trace contextRef="#ctx0" brushRef="#br0" timeOffset="469.645">454 283 608 0 0,'0'0'638'0'0,"0"0"86"0"0,0 0 204 0 0,0 0 328 0 0,0 0 343 0 0,0 0 160 0 0,0 0-24 0 0,-35 28-228 0 0,-107 85-309 0 0,-4 4 2012 0 0,46-22-1079 0 0,100-92-2092 0 0,-1-1 0 0 0,1 0-1 0 0,0 1 1 0 0,1-1 0 0 0,-1 0 0 0 0,0 1-1 0 0,1-1 1 0 0,-1 0 0 0 0,1 0 0 0 0,-1 1 0 0 0,1-1-1 0 0,0 0 1 0 0,0 0 0 0 0,0 0 0 0 0,1 0-1 0 0,-1 0 1 0 0,0 0 0 0 0,1 0 0 0 0,-1-1 0 0 0,1 1-1 0 0,-1 0 1 0 0,1-1 0 0 0,0 1 0 0 0,0-1-1 0 0,0 0 1 0 0,0 1 0 0 0,0-1 0 0 0,0 0-1 0 0,0 0 1 0 0,0 0 0 0 0,0-1 0 0 0,0 1 0 0 0,1 0-1 0 0,-1-1 1 0 0,0 0 0 0 0,1 1 0 0 0,-1-1-1 0 0,0 0 1 0 0,0 0 0 0 0,3 0-39 0 0,12 6 241 0 0,46 50 793 0 0,100 156 1252 0 0,-112-156-1817 0 0,-31-20-85 0 0,-20-35-360 0 0,0-1-24 0 0,0 0-46 0 0,0 0-26 0 0,0 0-50 0 0,0 0-64 0 0,0 0-97 0 0,-16-17-5656 0 0,12 11-3137 0 0,4 3 1518 0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1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281 181 12803 0 0,'0'0'1280'0'0,"0"0"-328"0"0,0 0-210 0 0,0 0 78 0 0,0 0 169 0 0,0 0 90 0 0,0 0-29 0 0,0 0-177 0 0,0 0-222 0 0,0 0-180 0 0,0 0-128 0 0,0 0-62 0 0,0 0-38 0 0,-5 31-26 0 0,-12 98-15 0 0,13-57 144 0 0,52 126 37 0 0,-29-99-1220 0 0,-14-32-4317 0 0,-13-45-5829 0 0,7-18 4232 0 0</inkml:trace>
  <inkml:trace contextRef="#ctx0" brushRef="#br0" timeOffset="249.03">1 833 10010 0 0,'0'0'1488'0'0,"0"0"-301"0"0,0 0 23 0 0,0 0 118 0 0,0 0-63 0 0,0 0-227 0 0,0 0-220 0 0,0 0-173 0 0,0 0-137 0 0,36-3-110 0 0,114-7-83 0 0,58-13 302 0 0,-141 17-656 0 0,2 1-2543 0 0,-46 4-2387 0 0,0 1-3335 0 0,-21 0 3371 0 0</inkml:trace>
  <inkml:trace contextRef="#ctx0" brushRef="#br0" timeOffset="714.278">86 1079 4137 0 0,'0'0'2612'0'0,"0"0"-1343"0"0,0 0-328 0 0,0 0 294 0 0,0 0 199 0 0,0 0 5 0 0,0 0-158 0 0,0 0-186 0 0,0 0-185 0 0,0 0-157 0 0,0 0-111 0 0,0 0-89 0 0,33-1-50 0 0,106-4-46 0 0,-28 4 1144 0 0,-109 1-1583 0 0,-1 0 0 0 0,0 0 1 0 0,0 0-1 0 0,1 0 1 0 0,-1 0-1 0 0,0 1 0 0 0,0-1 1 0 0,1 0-1 0 0,-1 1 0 0 0,0-1 1 0 0,0 1-1 0 0,0-1 0 0 0,0 1 1 0 0,0-1-1 0 0,0 1 0 0 0,0 0 1 0 0,0 0-1 0 0,0-1 0 0 0,0 1 1 0 0,0 0-1 0 0,0 0 0 0 0,0 0 1 0 0,-1 0-1 0 0,1 0 0 0 0,0 0 1 0 0,-1 0-1 0 0,1 0 0 0 0,-1 0 1 0 0,1 1-1 0 0,-1-1 0 0 0,1 0 1 0 0,-1 0-1 0 0,0 0 1 0 0,0 1-1 0 0,1-1 0 0 0,-1 0 1 0 0,0 0-1 0 0,0 1 0 0 0,0-1 1 0 0,0 0-1 0 0,-1 0 0 0 0,1 1 1 0 0,0-1-1 0 0,-1 0 0 0 0,1 0 1 0 0,0 0-1 0 0,-1 0 0 0 0,1 1 1 0 0,-1-1-19 0 0,-30 59 460 0 0,11-35-332 0 0,12-18-60 0 0,0 1 0 0 0,1 0 0 0 0,1 0 0 0 0,0 1 0 0 0,0-1 0 0 0,0 1 0 0 0,1 1-1 0 0,0-1 1 0 0,1 1 0 0 0,0 0 0 0 0,1 0 0 0 0,0 0 0 0 0,0 0 0 0 0,1 1 0 0 0,0 4-68 0 0,1-13 20 0 0,1 0-1 0 0,-1 0 1 0 0,1 0 0 0 0,0 0 0 0 0,0 0 0 0 0,0 0 0 0 0,0 1 0 0 0,0-1 0 0 0,0 0 0 0 0,0 0 0 0 0,1 0 0 0 0,-1 0 0 0 0,1 0-1 0 0,-1 0 1 0 0,1 0 0 0 0,0 0 0 0 0,0 0 0 0 0,0 0 0 0 0,0 0 0 0 0,0-1 0 0 0,1 1 0 0 0,-1 0 0 0 0,0-1 0 0 0,1 1 0 0 0,-1-1-1 0 0,1 1 1 0 0,-1-1 0 0 0,1 0 0 0 0,0 0 0 0 0,0 1 0 0 0,0-1 0 0 0,-1 0 0 0 0,1-1 0 0 0,0 1 0 0 0,0 0 0 0 0,0-1 0 0 0,0 1-1 0 0,1-1 1 0 0,-1 1 0 0 0,0-1 0 0 0,0 0 0 0 0,0 0 0 0 0,0 0 0 0 0,0 0 0 0 0,2-1-20 0 0,102-17 221 0 0,-49-5-1189 0 0,-26 11-1801 0 0,0 0-5375 0 0,-17 8-3268 0 0</inkml:trace>
  <inkml:trace contextRef="#ctx0" brushRef="#br0" timeOffset="1801.983">1199 325 0 0 0,'0'0'1002'0'0,"0"0"467"0"0,0 0 310 0 0,0 0 100 0 0,0 0-89 0 0,0 0-219 0 0,0 0-204 0 0,0 0-200 0 0,0 0-192 0 0,0 0-131 0 0,1-3-96 0 0,0-10-77 0 0,-1 10-76 0 0,0 3-83 0 0,4 19 776 0 0,1 149 337 0 0,-8 0 0 0 0,-10 36-1625 0 0,-7-51 76 0 0,12-100-211 0 0,8-45-134 0 0,-5 18-139 0 0,-6-23-3993 0 0,3-32-7784 0 0,6 22 8600 0 0</inkml:trace>
  <inkml:trace contextRef="#ctx0" brushRef="#br0" timeOffset="2147.722">756 295 1952 0 0,'0'0'1046'0'0,"0"0"-40"0"0,0 0 30 0 0,0 0 147 0 0,0 0 124 0 0,0 0 58 0 0,0 0 18 0 0,0 0-52 0 0,0 0-65 0 0,0 0-97 0 0,0 0-140 0 0,0 0-177 0 0,19 5-101 0 0,141 20 1230 0 0,-75-21-1148 0 0,0-3-1 0 0,1-4 1 0 0,56-10-833 0 0,-72 6 124 0 0,100-5-868 0 0,-158 25-2211 0 0,-28 18-770 0 0,-27 20-6105 0 0,33-39 5805 0 0</inkml:trace>
  <inkml:trace contextRef="#ctx0" brushRef="#br0" timeOffset="2449.872">737 1286 464 0 0,'0'0'1428'0'0,"0"0"249"0"0,0 0 383 0 0,0 0 279 0 0,0 0 15 0 0,0 0-171 0 0,0 0-238 0 0,0 0-250 0 0,0 0-244 0 0,0 0-198 0 0,0 0-160 0 0,0 0-144 0 0,30 0-147 0 0,95 1-142 0 0,-18-17 696 0 0,-70 5-977 0 0,76-19 244 0 0,-39 5-538 0 0,66-8-2238 0 0,-101 26-2442 0 0,-1-1-4271 0 0,-25 4-316 0 0</inkml:trace>
  <inkml:trace contextRef="#ctx0" brushRef="#br0" timeOffset="7164.318">1770 1054 0 0 0,'0'0'959'0'0,"0"0"788"0"0,0 0 293 0 0,0 0 15 0 0,0 0-66 0 0,0 0-69 0 0,0 0-197 0 0,0 0-278 0 0,0 0-276 0 0,0-7-245 0 0,1-16 349 0 0,-2 47 1329 0 0,-41 206-534 0 0,41-227-2150 0 0,-7 45 169 0 0,6-14-3829 0 0,12-30-7434 0 0,-6-4 4175 0 0</inkml:trace>
  <inkml:trace contextRef="#ctx0" brushRef="#br0" timeOffset="8832.644">2008 1190 0 0 0,'0'0'891'0'0,"0"0"369"0"0,0 0 251 0 0,0 0 71 0 0,0 0-121 0 0,0 0-266 0 0,0 0-298 0 0,0 0-229 0 0,0 0-130 0 0,0 0 25 0 0,0 0 65 0 0,4-1 55 0 0,114-40 4904 0 0,42-75-2756 0 0,-122 82-2564 0 0,-1-2 0 0 0,-1-1 0 0 0,-3-2 0 0 0,5-10-267 0 0,-31 41 24 0 0,-1 0 0 0 0,0 0 1 0 0,-1-1-1 0 0,0 0 0 0 0,0 0 0 0 0,-1 0 0 0 0,-1 0 0 0 0,1-1 0 0 0,-1 1 0 0 0,-1-1 0 0 0,0 0 0 0 0,0 0 0 0 0,-1 0 1 0 0,0 0-1 0 0,-1-3-24 0 0,0 11-38 0 0,-1 1 1 0 0,0-1-1 0 0,0 0 1 0 0,0 1 0 0 0,-1-1-1 0 0,1 0 1 0 0,0 1-1 0 0,-1 0 1 0 0,1-1 0 0 0,-1 1-1 0 0,1 0 1 0 0,-1 0 0 0 0,0-1-1 0 0,1 1 1 0 0,-1 1-1 0 0,0-1 1 0 0,0 0 0 0 0,0 0-1 0 0,1 1 1 0 0,-1-1-1 0 0,0 1 1 0 0,0-1 0 0 0,0 1-1 0 0,0 0 1 0 0,0 0-1 0 0,0 0 1 0 0,0 0 0 0 0,0 0-1 0 0,0 0 1 0 0,0 1-1 0 0,0-1 1 0 0,0 1 0 0 0,0-1-1 0 0,0 1 1 0 0,1 0-1 0 0,-1-1 1 0 0,0 1 0 0 0,0 0-1 0 0,1 0 1 0 0,-1 1 0 0 0,0-1-1 0 0,1 0 1 0 0,-1 0-1 0 0,1 1 1 0 0,0-1 0 0 0,-1 1-1 0 0,1-1 1 0 0,0 1-1 0 0,0 0 1 0 0,0-1 0 0 0,-1 2 37 0 0,-4 6-10 0 0,1 0 1 0 0,0 0 0 0 0,0 0 0 0 0,0 1 0 0 0,1-1 0 0 0,1 1 0 0 0,0 0 0 0 0,0 0-1 0 0,1 0 1 0 0,0 1 0 0 0,0-1 0 0 0,2 0 0 0 0,-1 1 0 0 0,1-1 0 0 0,1 1 0 0 0,-1-1-1 0 0,2 1 1 0 0,0-1 0 0 0,0 0 0 0 0,1 0 0 0 0,0 0 0 0 0,0 0 0 0 0,1 0 0 0 0,1-1 0 0 0,0 1 9 0 0,2 4 41 0 0,0-1 1 0 0,1 0 0 0 0,1 0-1 0 0,0-1 1 0 0,1 0 0 0 0,0-1-1 0 0,0 0 1 0 0,2-1 0 0 0,-1 0-1 0 0,1 0 1 0 0,0-2 0 0 0,4 2-42 0 0,-10-7 70 0 0,0-1 1 0 0,0 0-1 0 0,1 0 1 0 0,-1-1-1 0 0,0 0 1 0 0,1 0-1 0 0,-1 0 1 0 0,1-1 0 0 0,-1 0-1 0 0,1 0 1 0 0,-1-1-1 0 0,1 0 1 0 0,-1 0-1 0 0,1 0 1 0 0,-1-1-1 0 0,0 0 1 0 0,0 0-1 0 0,0-1 1 0 0,0 0 0 0 0,0 0-1 0 0,0 0 1 0 0,-1 0-1 0 0,0-1 1 0 0,4-3-71 0 0,114-119 666 0 0,-109 109-652 0 0,-3 5 8 0 0,6-6-21 0 0,0 0 0 0 0,-1-1-1 0 0,-1-1 1 0 0,-1 0 0 0 0,-1-1-1 0 0,-1-1 1 0 0,0 0 0 0 0,-2 0-1 0 0,-1-1 1 0 0,0-1 0 0 0,-2 1-1 0 0,-1-1 1 0 0,1-6-1 0 0,-7 29-13 0 0,0 0 0 0 0,0 1 0 0 0,1-1 0 0 0,-1 0 0 0 0,0 0 0 0 0,0 1 0 0 0,0-1 0 0 0,0 0 0 0 0,0 1 0 0 0,0-1 0 0 0,0 0 0 0 0,-1 0 1 0 0,1 1-1 0 0,0-1 0 0 0,0 0 0 0 0,0 1 0 0 0,-1-1 0 0 0,1 0 0 0 0,0 1 0 0 0,-1-1 0 0 0,1 0 0 0 0,-1 1 0 0 0,1-1 0 0 0,0 1 0 0 0,-1-1 0 0 0,0 1 0 0 0,1-1 0 0 0,-1 1 0 0 0,1-1 0 0 0,-1 1 0 0 0,1-1 0 0 0,-1 1 0 0 0,0 0 0 0 0,1-1 0 0 0,-1 1 0 0 0,0 0 0 0 0,1 0 0 0 0,-1-1 0 0 0,0 1 0 0 0,0 0 0 0 0,1 0 0 0 0,-1 0 0 0 0,0 0 0 0 0,0 0 0 0 0,1 0 0 0 0,-1 0 0 0 0,0 0 0 0 0,1 0 1 0 0,-1 1-1 0 0,0-1 0 0 0,0 0 0 0 0,1 0 0 0 0,-1 0 0 0 0,0 1 0 0 0,1-1 0 0 0,-1 1 0 0 0,0-1 0 0 0,1 0 0 0 0,-1 1 13 0 0,-39 25-643 0 0,27-14 595 0 0,1 1 1 0 0,0 1-1 0 0,1 0 0 0 0,0 0 1 0 0,1 1-1 0 0,1 0 1 0 0,0 1-1 0 0,1 0 0 0 0,1 0 1 0 0,0 1-1 0 0,1 0 0 0 0,1 0 1 0 0,1 1-1 0 0,1-1 1 0 0,0 1-1 0 0,1 0 0 0 0,0 4 48 0 0,2-16 4 0 0,0 0 0 0 0,0 0-1 0 0,0 0 1 0 0,0 0-1 0 0,1 0 1 0 0,0 0-1 0 0,1 0 1 0 0,-1-1 0 0 0,1 1-1 0 0,0 0 1 0 0,0-1-1 0 0,1 0 1 0 0,0 1 0 0 0,0-1-1 0 0,0 0 1 0 0,0 0-1 0 0,1 0 1 0 0,0-1 0 0 0,0 1-1 0 0,0-1 1 0 0,0 0-1 0 0,1 0 1 0 0,0-1-1 0 0,0 1 1 0 0,0-1 0 0 0,1 1-4 0 0,5 1 55 0 0,-1-1 0 0 0,1 0 0 0 0,-1 0 0 0 0,1-1 1 0 0,0 0-1 0 0,0-1 0 0 0,0 0 0 0 0,1-1 0 0 0,-1 0 0 0 0,0-1 1 0 0,1 0-1 0 0,-1-1 0 0 0,0 0 0 0 0,0-1 0 0 0,0 0 1 0 0,0-1-1 0 0,0 0 0 0 0,0-1 0 0 0,7-3-55 0 0,116-76 664 0 0,-110 66-618 0 0,-1-2 0 0 0,-1 0 1 0 0,-1-2-1 0 0,-1 0 0 0 0,-1-1 0 0 0,0-2 0 0 0,-2 1 1 0 0,-1-2-1 0 0,0 0 0 0 0,-2-1 0 0 0,8-22-46 0 0,-14-57-359 0 0,-8 102 339 0 0,0 1 0 0 0,0 0-1 0 0,-1 0 1 0 0,1-1 0 0 0,-1 1 0 0 0,1 0-1 0 0,-1 0 1 0 0,0 0 0 0 0,0 0 0 0 0,0 0-1 0 0,0 0 1 0 0,0 0 0 0 0,0 0 0 0 0,-1 0 0 0 0,1 0-1 0 0,-1 1 1 0 0,1-1 0 0 0,-1 0 0 0 0,0 1-1 0 0,1-1 1 0 0,-1 1 0 0 0,0 0 0 0 0,0 0-1 0 0,0 0 1 0 0,0 0 0 0 0,0 0 0 0 0,0 0-1 0 0,0 0 1 0 0,-1 1 0 0 0,1-1 0 0 0,0 1-1 0 0,0-1 1 0 0,-1 1 0 0 0,1 0 0 0 0,0 0-1 0 0,0 0 1 0 0,-1 0 0 0 0,1 0 0 0 0,0 1-1 0 0,0-1 1 0 0,-1 1 0 0 0,1-1 0 0 0,-2 2 20 0 0,-6 3-34 0 0,0 1 0 0 0,0 1 1 0 0,1 0-1 0 0,0 0 0 0 0,0 0 1 0 0,1 1-1 0 0,0 0 1 0 0,0 1-1 0 0,1 0 0 0 0,0 0 1 0 0,1 1-1 0 0,0 0 0 0 0,0 0 1 0 0,-3 9 33 0 0,3-9-6 0 0,0 1 1 0 0,1 0-1 0 0,0 0 1 0 0,1 0-1 0 0,0 0 0 0 0,1 0 1 0 0,0 1-1 0 0,1 0 1 0 0,0-1-1 0 0,1 1 1 0 0,0 0-1 0 0,1 0 0 0 0,1 0 1 0 0,-1 0-1 0 0,2-1 1 0 0,0 1-1 0 0,0 0 1 0 0,1-1-1 0 0,0 1 0 0 0,1-1 1 0 0,1 0-1 0 0,0 0 1 0 0,6 10 5 0 0,-2-10-2 0 0,1 0 1 0 0,0-1 0 0 0,1 0-1 0 0,0-1 1 0 0,0 0 0 0 0,1-1-1 0 0,0 0 1 0 0,1 0 0 0 0,0-2-1 0 0,0 1 1 0 0,1-2 0 0 0,-1 0-1 0 0,1 0 1 0 0,0-1 0 0 0,12 1 1 0 0,34-16-2295 0 0,-45-2-1821 0 0,-1-3-3871 0 0,-10 9 1643 0 0</inkml:trace>
  <inkml:trace contextRef="#ctx0" brushRef="#br0" timeOffset="9563.631">3585 85 1936 0 0,'0'0'1891'0'0,"0"0"21"0"0,0 0 47 0 0,0 0 42 0 0,0 0-16 0 0,0 0-155 0 0,0 0-211 0 0,0 0-270 0 0,0 0-277 0 0,0 0-217 0 0,0 0-192 0 0,0 0-125 0 0,6-11 767 0 0,97-26 745 0 0,5 9-1013 0 0,-7 20-492 0 0,-100 9-541 0 0,0 1 1 0 0,0 0 0 0 0,0 0 0 0 0,0 0-1 0 0,0 0 1 0 0,0 0 0 0 0,-1 0 0 0 0,1 0 0 0 0,-1 0-1 0 0,1 0 1 0 0,-1 0 0 0 0,0 0 0 0 0,0 1-1 0 0,0-1 1 0 0,0 0 0 0 0,0 0 0 0 0,0 0 0 0 0,-1 0-1 0 0,1 0 1 0 0,-1 0 0 0 0,1 0 0 0 0,-1 0-1 0 0,0 0 1 0 0,-1 2-5 0 0,-42 71 160 0 0,37-68-148 0 0,1 1 0 0 0,1 0 0 0 0,-1 0-1 0 0,2 1 1 0 0,-1 0 0 0 0,1-1 0 0 0,0 2 0 0 0,1-1-1 0 0,0 0 1 0 0,0 1 0 0 0,1-1 0 0 0,0 1 0 0 0,0 6-12 0 0,2-14 5 0 0,0 0 0 0 0,0 0 1 0 0,0 0-1 0 0,0 0 1 0 0,0-1-1 0 0,0 1 1 0 0,1 0-1 0 0,-1 0 0 0 0,0 0 1 0 0,1-1-1 0 0,0 1 1 0 0,-1 0-1 0 0,1 0 0 0 0,0-1 1 0 0,0 1-1 0 0,0-1 1 0 0,0 1-1 0 0,0-1 0 0 0,0 1 1 0 0,1-1-1 0 0,-1 0 1 0 0,0 1-1 0 0,1-1 0 0 0,-1 0 1 0 0,1 0-1 0 0,-1 0 1 0 0,1 0-1 0 0,0 0 0 0 0,-1-1 1 0 0,1 1-1 0 0,0 0 1 0 0,0-1-1 0 0,-1 1 0 0 0,1-1 1 0 0,0 0-1 0 0,0 1 1 0 0,0-1-1 0 0,0 0-5 0 0,9 1 36 0 0,-1 1-1 0 0,0-2 1 0 0,0 0-1 0 0,0 0 1 0 0,1-1-1 0 0,-1 0 1 0 0,0 0 0 0 0,0-1-1 0 0,0-1 1 0 0,0 0-1 0 0,0 0 1 0 0,1-1-36 0 0,70-27-1776 0 0,-54 22-1758 0 0,0 1-3670 0 0,-17 4-4041 0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00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49 0 0 0,'0'0'204'0'0,"0"0"475"0"0,0 0 154 0 0,0 0-3 0 0,-1-5-9 0 0,0-15-40 0 0,1 15-32 0 0,0 5-10 0 0,0 0-16 0 0,0 0 28 0 0,0 0 62 0 0,0 0 66 0 0,0 0 81 0 0,0 0 55 0 0,0 0 28 0 0,0 0-28 0 0,0 0-56 0 0,0 0-103 0 0,0 0-133 0 0,14-1 1696 0 0,71-16-1016 0 0,-76 65-782 0 0,-44 81 514 0 0,35-102-1077 0 0,9 64 380 0 0,-2-75-131 0 0,-7-15-253 0 0,1 0 1 0 0,-1 1 0 0 0,1-1-1 0 0,0 1 1 0 0,-1-1 0 0 0,1 1-1 0 0,0-1 1 0 0,0 0 0 0 0,0 0-1 0 0,0 1 1 0 0,0-1 0 0 0,0 0-1 0 0,0 0 1 0 0,0 0-1 0 0,0 0 1 0 0,1 0 0 0 0,-1 0-1 0 0,0-1 1 0 0,1 1 0 0 0,-1 0-1 0 0,0-1 1 0 0,1 1 0 0 0,-1-1-1 0 0,1 1 1 0 0,-1-1-1 0 0,1 0 1 0 0,-1 1 0 0 0,1-1-1 0 0,1 0-54 0 0,108 4 1299 0 0,-57-11-873 0 0,-54 7-400 0 0,0 0-24 0 0,0 0-68 0 0,0 0-123 0 0,0 0-210 0 0,0 0-352 0 0,0 0-557 0 0,-1 0-2113 0 0,-1 0 1818 0 0,1 0-6097 0 0,-1 4-1954 0 0</inkml:trace>
  <inkml:trace contextRef="#ctx0" brushRef="#br0" timeOffset="1184.859">93 60 0 0 0,'24'-36'1638'0'0,"-18"21"977"0"0,-9 15 2618 0 0,-14 12-3789 0 0,0 2-602 0 0,-5 3 2037 0 0,-5-15 1322 0 0,-8 0-3434 0 0,34-2-786 0 0,1 3-344 0 0,1 1-4930 0 0,4-4 586 0 0,-2 0-4530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2993 0 0,'0'0'2129'0'0,"0"0"-471"0"0,0 0-203 0 0,0 0 95 0 0,0 0 109 0 0,0 0-39 0 0,0 0-193 0 0,0 0-272 0 0,0 0-277 0 0,0 0-272 0 0,0 0-192 0 0,0 0-86 0 0,0 0-13 0 0,6 1 61 0 0,19 2 148 0 0,0-1 1 0 0,0-1-1 0 0,1-1 1 0 0,-1-1 0 0 0,0-1-1 0 0,24-6-524 0 0,19 0 113 0 0,56-18-1249 0 0,-103 19-64 0 0,-5 1-2146 0 0,-4 5-3849 0 0,-11 1 3426 0 0,-1 0 448 0 0,0 0 1465 0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6033 0 0,'0'0'2737'0'0,"0"0"-1393"0"0,0 0-372 0 0,0 0 161 0 0,0 0 163 0 0,0 0 5 0 0,0 0-142 0 0,0 0-193 0 0,0 0-147 0 0,0 0-124 0 0,0 0-118 0 0,0 0-82 0 0,0 0-72 0 0,28 3-50 0 0,89 9-49 0 0,-93-9-404 0 0,0-2 0 0 0,0 0 0 0 0,0-1 0 0 0,0-2 0 0 0,-1 0 0 0 0,1-2 0 0 0,18-5 80 0 0,-41 9-27 0 0,10-2-896 0 0,7-2-1833 0 0,-5 3-3387 0 0,-7 1-4095 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45 2168 0 0,'0'0'1270'0'0,"0"0"-100"0"0,0 0 41 0 0,0 0 194 0 0,0 0 141 0 0,0 0 36 0 0,0 0-102 0 0,0 0-188 0 0,0 0-194 0 0,0 0-214 0 0,0 0-195 0 0,0-2-150 0 0,0-8-120 0 0,0 7-72 0 0,0 3-53 0 0,0 0-62 0 0,0 16-148 0 0,0 465 857 0 0,4-448-1138 0 0,0 8 175 0 0,-10-40-10208 0 0,4-6 6462 0 0,0 2-666 0 0</inkml:trace>
  <inkml:trace contextRef="#ctx0" brushRef="#br0" timeOffset="433.671">0 130 0 0 0,'0'0'1826'0'0,"0"0"-561"0"0,0 0-55 0 0,0 0 229 0 0,0 0 229 0 0,0 0 82 0 0,0 0-100 0 0,0 0-193 0 0,0 0-208 0 0,0 0-236 0 0,0 0-210 0 0,0 0-158 0 0,0 0-112 0 0,7-5-45 0 0,122-46 3231 0 0,-82 40-3252 0 0,0 1 0 0 0,0 3 0 0 0,1 1 1 0 0,0 3-1 0 0,22 1-467 0 0,142-14-145 0 0,-175 9-177 0 0,5-2-1219 0 0,-14 7-8325 0 0,-28 2 5717 0 0,0 0 155 0 0,0 0 960 0 0</inkml:trace>
  <inkml:trace contextRef="#ctx0" brushRef="#br0" timeOffset="812.325">0 660 600 0 0,'0'0'1419'0'0,"0"0"-221"0"0,0 0-59 0 0,0 0 124 0 0,0 0 121 0 0,0 0-15 0 0,0 0-78 0 0,0 0-106 0 0,0 0-114 0 0,0 0-109 0 0,0 0-64 0 0,0 0-42 0 0,6 2-5 0 0,63 15 2360 0 0,-35-15-2538 0 0,1-1 0 0 0,-1-2 0 0 0,0-1 0 0 0,1-2-1 0 0,1-2-672 0 0,-19 4 92 0 0,122-10-629 0 0,-58 6-3669 0 0,-57 5 1018 0 0,9-1-6422 0 0,-22 1 4998 0 0</inkml:trace>
  <inkml:trace contextRef="#ctx0" brushRef="#br0" timeOffset="1166.341">912 527 10074 0 0,'0'0'1689'0'0,"0"0"-339"0"0,0 0-141 0 0,0 0-6 0 0,0 0-90 0 0,0 0-207 0 0,0 0-246 0 0,0 0-196 0 0,0 0-135 0 0,0 0-47 0 0,0 0-1 0 0,0 0-5 0 0,0 0 23 0 0,1 15-18 0 0,-2 117 572 0 0,-17 1-873 0 0,16-116-1080 0 0,3-12-2554 0 0,0-2-4562 0 0,2-2-63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9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5769 0 0,'0'0'931'0'0,"0"0"-79"0"0,0 0 195 0 0,0 0 335 0 0,0 0 109 0 0,0 0-150 0 0,0 0-168 0 0,0 0-116 0 0,0 0-102 0 0,0 0-127 0 0,0 0-145 0 0,0 0-129 0 0,30 1-85 0 0,93 3-56 0 0,-11-17 488 0 0,53-16-1386 0 0,-146 23-594 0 0,0-1-3260 0 0,-7 5-6053 0 0,-10 2 6841 0 0</inkml:trace>
  <inkml:trace contextRef="#ctx0" brushRef="#br0" timeOffset="254.649">262 1 10690 0 0,'0'0'1105'0'0,"0"0"-527"0"0,0 0-110 0 0,0 0 322 0 0,0 0 293 0 0,0 0 98 0 0,0 0-64 0 0,0 0-181 0 0,-3 32-229 0 0,-12 103-219 0 0,11 73-15 0 0,4-143-3080 0 0,0-23-8567 0 0,0-34 5339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0,'0'0'461'0'0,"0"0"674"0"0,0 0 248 0 0,0 0 180 0 0,0 0 162 0 0,0 0 52 0 0,0 0-72 0 0,0 0-170 0 0,0 0-218 0 0,0 0-191 0 0,0 0-130 0 0,20-4-94 0 0,65-11-75 0 0,57 12 2089 0 0,246 13-1264 0 0,-216-46-4742 0 0,-166 32 2198 0 0,-1 1-2098 0 0,-2 3-5126 0 0,-3 0 2184 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111 223 0 0 0,'0'0'233'0'0,"0"0"510"0"0,0 0 369 0 0,0 0 201 0 0,0 0 84 0 0,0 0-50 0 0,0 0-144 0 0,0 0-199 0 0,-1 3-154 0 0,-5 97 3607 0 0,2-9-4112 0 0,-4-45-223 0 0,-2-1 1 0 0,-2-1-1 0 0,-2 1 0 0 0,-2-2 0 0 0,-6 11-122 0 0,4-7 392 0 0,18-46-210 0 0,0-1 64 0 0,0 0 81 0 0,0 0 53 0 0,18-27 1818 0 0,176-318-1695 0 0,-72 168-766 0 0,-108 162-869 0 0,-14 37 353 0 0,-13 280 1458 0 0,13-300-671 0 0,-1 0 0 0 0,1 0 0 0 0,-1 0 0 0 0,1 0 0 0 0,0 0 0 0 0,0 0 0 0 0,0 0 0 0 0,0 1 0 0 0,0-1 0 0 0,1 0 0 0 0,-1 0 0 0 0,0 0 0 0 0,1 0 0 0 0,0 0 0 0 0,-1 0 0 0 0,1 0 0 0 0,0 0 0 0 0,0 0 0 0 0,0-1 0 0 0,0 1 0 0 0,1 0 0 0 0,-1 0 0 0 0,0-1 0 0 0,1 1 0 0 0,-1-1 0 0 0,1 1 0 0 0,-1-1 0 0 0,1 0 0 0 0,0 1 0 0 0,0-1 0 0 0,-1 0 1 0 0,1 0-1 0 0,0 0 0 0 0,0-1 0 0 0,0 1 0 0 0,0 0 0 0 0,0-1 0 0 0,0 1 0 0 0,0-1 0 0 0,1 0 0 0 0,-1 0 0 0 0,0 0 0 0 0,0 0 0 0 0,0 0 0 0 0,0 0 0 0 0,0 0 0 0 0,0-1 0 0 0,0 1 0 0 0,0-1 0 0 0,0 1 0 0 0,0-1 0 0 0,0 0 0 0 0,0 0 0 0 0,0 0 0 0 0,0 0 0 0 0,0 0 0 0 0,-1 0 0 0 0,1 0 0 0 0,0-1-8 0 0,166-250-209 0 0,-88 167-342 0 0,-79 86 504 0 0,1-1 1 0 0,-1 0-1 0 0,0 0 1 0 0,0 1-1 0 0,0-1 1 0 0,0 0-1 0 0,0 1 1 0 0,0-1-1 0 0,0 1 1 0 0,0-1-1 0 0,0 1 1 0 0,0 0-1 0 0,-1-1 1 0 0,1 1-1 0 0,0 0 1 0 0,0 0-1 0 0,-1 0 1 0 0,1-1-1 0 0,0 1 1 0 0,-1 0-1 0 0,1 0 1 0 0,-1 0-1 0 0,1 0 1 0 0,-1 0-1 0 0,1 0 1 0 0,-1 0-1 0 0,0 0 1 0 0,1 0-1 0 0,-1 0 1 0 0,0 1-1 0 0,0-1 1 0 0,0 0-1 0 0,0 0 1 0 0,0 0-1 0 0,0 0 1 0 0,0 0-1 0 0,0 0 1 0 0,0 0-1 0 0,-1 0 1 0 0,1 0-1 0 0,0 1 1 0 0,-1-1-1 0 0,1 0 1 0 0,-1 0-1 0 0,1-1 1 0 0,-1 1-1 0 0,0 1 47 0 0,1 4-28 0 0,-4 322 1985 0 0,25-252-5318 0 0,-14-66 105 0 0,0-5-2218 0 0,-5-4 761 0 0</inkml:trace>
  <inkml:trace contextRef="#ctx0" brushRef="#br0" timeOffset="550.451">902 543 9474 0 0,'0'0'1130'0'0,"0"0"-498"0"0,0 0-307 0 0,0 0 79 0 0,0 0 223 0 0,0 0 168 0 0,0 0 53 0 0,0 0-56 0 0,0 0-157 0 0,0 0-136 0 0,0 0-116 0 0,0 0-110 0 0,0 0-72 0 0,4 21-57 0 0,17 101 22 0 0,-14-43-644 0 0,0-47-7972 0 0,-7-25 2277 0 0,2-7 3946 0 0</inkml:trace>
  <inkml:trace contextRef="#ctx0" brushRef="#br0" timeOffset="1112.129">845 569 3913 0 0,'0'0'1735'0'0,"0"0"-131"0"0,0 0-33 0 0,0 0-84 0 0,0 0-244 0 0,0 0-320 0 0,0 0-260 0 0,0 0-119 0 0,0 0-51 0 0,0 0-22 0 0,0 0-28 0 0,0 0-43 0 0,0 0-19 0 0,17-9-27 0 0,52-25-55 0 0,0 20 279 0 0,-52 15-575 0 0,-14 2-3 0 0,-1-1 1 0 0,0 0-1 0 0,1 1 1 0 0,-1-1-1 0 0,0 1 0 0 0,-1-1 1 0 0,1 1-1 0 0,0 0 1 0 0,-1 0-1 0 0,0 0 1 0 0,1 0-1 0 0,-1 0 0 0 0,0 0 1 0 0,-1 0-1 0 0,1 0 1 0 0,-1 1-1 0 0,1-1 0 0 0,-1 0 1 0 0,0 0-1 0 0,0 0 1 0 0,0 1-1 0 0,0-1 1 0 0,-1 0-1 0 0,0 0 0 0 0,1 0 1 0 0,-1 1-1 0 0,0-1 1 0 0,0 0-1 0 0,-1 0 0 0 0,1 0 1 0 0,-1-1-1 0 0,-1 4 0 0 0,2-4-19 0 0,-1-1-1 0 0,1 1 1 0 0,0 0-1 0 0,0 0 1 0 0,0 0-1 0 0,0 0 0 0 0,1 0 1 0 0,-1 0-1 0 0,1 0 1 0 0,-1 1-1 0 0,1-1 1 0 0,0 0-1 0 0,-1 0 0 0 0,1 0 1 0 0,0 0-1 0 0,0 1 1 0 0,1-1-1 0 0,-1 0 1 0 0,0 0-1 0 0,1 0 1 0 0,-1 0-1 0 0,1 0 0 0 0,0 1 1 0 0,0-1-1 0 0,0-1 1 0 0,0 1-1 0 0,0 0 1 0 0,0 0-1 0 0,0 0 1 0 0,1 0-1 0 0,-1-1 0 0 0,1 1 1 0 0,-1-1-1 0 0,1 1 1 0 0,0-1-1 0 0,-1 1 1 0 0,1-1-1 0 0,0 0 0 0 0,0 0 1 0 0,0 0-1 0 0,0 0 1 0 0,0 0 19 0 0,57 39-126 0 0,-58-39 166 0 0,0 1 0 0 0,1-1 0 0 0,-1 0-1 0 0,0 1 1 0 0,0-1 0 0 0,0 1-1 0 0,0-1 1 0 0,0 1 0 0 0,0-1-1 0 0,-1 1 1 0 0,1-1 0 0 0,0 1 0 0 0,-1 0-1 0 0,0-1 1 0 0,1 1 0 0 0,-1 0-1 0 0,0 0 1 0 0,0-1 0 0 0,0 1-1 0 0,0 0 1 0 0,0 0 0 0 0,0 0 0 0 0,0-1-1 0 0,0 1 1 0 0,-1 0 0 0 0,1-1-1 0 0,-1 1 1 0 0,0 0 0 0 0,1-1-1 0 0,-1 1 1 0 0,0 0 0 0 0,0-1 0 0 0,0 1-1 0 0,0-1 1 0 0,0 0 0 0 0,0 1-1 0 0,0-1 1 0 0,-1 0 0 0 0,1 1-40 0 0,-6 3 162 0 0,1 1 1 0 0,-1-1-1 0 0,0 0 0 0 0,0-1 1 0 0,-1 0-1 0 0,1 0 1 0 0,-1-1-1 0 0,0 0 1 0 0,0 0-1 0 0,0-1 0 0 0,0 1 1 0 0,0-2-1 0 0,0 1 1 0 0,-4-1-163 0 0,-46 1-2175 0 0,29-1-1373 0 0,2-1-4060 0 0,21 0 945 0 0</inkml:trace>
  <inkml:trace contextRef="#ctx0" brushRef="#br0" timeOffset="2532.766">1293 193 0 0 0,'0'0'798'0'0,"0"0"211"0"0,0 0 178 0 0,0 0 56 0 0,0 0-59 0 0,0 0-120 0 0,0 0-154 0 0,0 0-134 0 0,0 0-90 0 0,0 0-61 0 0,0 0-41 0 0,0 13-13 0 0,12 155 2226 0 0,9 49-1833 0 0,-18-96-139 0 0,-3-121-531 0 0,-10-4 3376 0 0,5-8-3592 0 0,2-1 0 0 0,-1 1 0 0 0,2-1 1 0 0,-1 0-1 0 0,2 0 0 0 0,0 0 0 0 0,0 0 0 0 0,2-10-78 0 0,1-4-62 0 0,2 0 0 0 0,1 0 0 0 0,0 1-1 0 0,2-1 1 0 0,2 2 0 0 0,0-1 0 0 0,1 1 0 0 0,2 0-1 0 0,0 1 1 0 0,2 1 0 0 0,0 0 0 0 0,2 1 0 0 0,0 0-1 0 0,2 2 1 0 0,0 0 0 0 0,1 0 0 0 0,9-5 62 0 0,12 3-1091 0 0,-23 59 507 0 0,0-2-36 0 0,-2-8-4551 0 0,-8-15-1305 0 0,-4-5 1663 0 0</inkml:trace>
  <inkml:trace contextRef="#ctx0" brushRef="#br0" timeOffset="2950.042">1637 631 5265 0 0,'0'0'2138'0'0,"0"0"-1071"0"0,0 0-439 0 0,0 0 81 0 0,0 0 194 0 0,0 0 108 0 0,0 0-43 0 0,0 0-142 0 0,0 0-182 0 0,0 0-167 0 0,0 0-143 0 0,0 0-137 0 0,-2 21-79 0 0,-9 106 48 0 0,11-110-491 0 0,0 15-456 0 0,0-22-3357 0 0,0 0-3631 0 0,0-10 5331 0 0</inkml:trace>
  <inkml:trace contextRef="#ctx0" brushRef="#br0" timeOffset="3489.713">1589 609 3473 0 0,'0'0'1785'0'0,"0"0"-199"0"0,0 0-99 0 0,0 0-41 0 0,0 0-183 0 0,0 0-274 0 0,0 0-215 0 0,0 0-109 0 0,0 0-45 0 0,0 0-26 0 0,0 0-46 0 0,0 0-28 0 0,0 0 4 0 0,20-5-2 0 0,63-15-13 0 0,30 8 803 0 0,-111 13-1311 0 0,-1-1 0 0 0,1 1 0 0 0,0 0 0 0 0,-1-1 0 0 0,1 1 0 0 0,-1 0 0 0 0,1 0-1 0 0,-1 0 1 0 0,1 0 0 0 0,-1 0 0 0 0,0 1 0 0 0,1-1 0 0 0,-1 0 0 0 0,0 1 0 0 0,0-1 0 0 0,0 1 0 0 0,0-1-1 0 0,0 1 1 0 0,-1-1 0 0 0,1 1 0 0 0,0-1 0 0 0,-1 1 0 0 0,1 0 0 0 0,-1 0 0 0 0,1-1 0 0 0,-1 1 0 0 0,0 0-1 0 0,0 0 1 0 0,0-1 0 0 0,0 1 0 0 0,0 0 0 0 0,0 0 0 0 0,0-1 0 0 0,0 1 0 0 0,-1 0 0 0 0,1 0-1 0 0,-1-1 1 0 0,1 1 0 0 0,-1 0 0 0 0,0-1 0 0 0,0 1 0 0 0,0-1 0 0 0,0 1 0 0 0,0-1 0 0 0,0 1 0 0 0,0-1-1 0 0,0 0 1 0 0,0 0 0 0 0,-1 1 0 0 0,1-1 0 0 0,-1 0 0 0 0,1 0 0 0 0,-1 0 0 0 0,1 0 0 0 0,-2 0-1 0 0,-73 77 248 0 0,76-76-276 0 0,0 0 1 0 0,1 0 0 0 0,-1 0-1 0 0,0 0 1 0 0,1 0-1 0 0,0 0 1 0 0,-1 0 0 0 0,1 0-1 0 0,0-1 1 0 0,0 1-1 0 0,0 0 1 0 0,0 0 0 0 0,0-1-1 0 0,0 1 1 0 0,1-1-1 0 0,-1 1 1 0 0,1-1 0 0 0,-1 1-1 0 0,1-1 1 0 0,-1 0-1 0 0,1 0 1 0 0,0 0 0 0 0,-1 0-1 0 0,1 0 1 0 0,0 0-1 0 0,0 0 1 0 0,0 0 0 0 0,0-1-1 0 0,0 1 1 0 0,0-1-1 0 0,0 0 1 0 0,0 1 0 0 0,0-1-1 0 0,0 0 1 0 0,0 0-1 0 0,0 0 1 0 0,1-1 27 0 0,12 5-24 0 0,-11-2 37 0 0,0-1-2 0 0,0 0 0 0 0,0-1 0 0 0,0 2 0 0 0,0-1 0 0 0,0 0 0 0 0,-1 1 1 0 0,1-1-1 0 0,0 1 0 0 0,-1 0 0 0 0,0 1 0 0 0,1-1 0 0 0,-1 0 0 0 0,0 1 0 0 0,0 0 0 0 0,0 0 0 0 0,-1 0 0 0 0,1 0 0 0 0,-1 0 0 0 0,1 0 0 0 0,-1 1 0 0 0,0-1 0 0 0,0 1 1 0 0,-1-1-1 0 0,1 1 0 0 0,-1 0 0 0 0,0 0 0 0 0,0-1 0 0 0,0 2-11 0 0,-1 0 57 0 0,0 0 1 0 0,-1-1-1 0 0,1 1 1 0 0,-1 0-1 0 0,0-1 1 0 0,-1 1-1 0 0,1-1 1 0 0,-1 1-1 0 0,0-1 0 0 0,0 0 1 0 0,0 1-1 0 0,-1-1 1 0 0,1 0-1 0 0,-1-1 1 0 0,0 1-1 0 0,0 0 1 0 0,-1-1-1 0 0,1 0 1 0 0,-1 1-1 0 0,1-1 1 0 0,-1-1-1 0 0,0 1 0 0 0,-1 0-56 0 0,-5 4 55 0 0,3-1-81 0 0,-1-1 1 0 0,0 0 0 0 0,0 0 0 0 0,0 0 0 0 0,-1-1 0 0 0,1 0 0 0 0,-1-1 0 0 0,0 0-1 0 0,0 0 1 0 0,0-1 0 0 0,0 0 0 0 0,-9 0 24 0 0,-29-11-3762 0 0,24-14-6418 0 0,18 15 4834 0 0</inkml:trace>
  <inkml:trace contextRef="#ctx0" brushRef="#br0" timeOffset="4194.547">1917 35 1904 0 0,'0'0'1755'0'0,"0"0"-45"0"0,0 0 28 0 0,0 0 33 0 0,0 0-72 0 0,0 0-195 0 0,0 0-274 0 0,0 0-265 0 0,0 0-220 0 0,0 0-144 0 0,0 0-78 0 0,0 0-30 0 0,8-3-23 0 0,75-20 1331 0 0,-61 22-1191 0 0,-20 0-589 0 0,0 0 0 0 0,-1 0 0 0 0,1 0 0 0 0,0 0 0 0 0,0 1 0 0 0,0-1 0 0 0,0 1 0 0 0,0-1 0 0 0,0 1 0 0 0,0 0 0 0 0,0-1 0 0 0,0 1-1 0 0,0 0 1 0 0,0 0 0 0 0,0 1 0 0 0,0-1 0 0 0,0 0 0 0 0,0 1 0 0 0,0-1 0 0 0,0 1 0 0 0,0 0 0 0 0,0 0 0 0 0,0-1 0 0 0,0 1 0 0 0,0 0 0 0 0,-1 1 0 0 0,1-1 0 0 0,-1 0 0 0 0,1 0 0 0 0,0 1 0 0 0,-1-1 0 0 0,0 1 0 0 0,1-1 0 0 0,-1 1 0 0 0,0 0-1 0 0,0-1 1 0 0,0 1 0 0 0,0 0 0 0 0,0 0 0 0 0,0 0 0 0 0,-1 0 0 0 0,1 0 0 0 0,-1 0 0 0 0,1 0 0 0 0,-1 0 0 0 0,0 0 0 0 0,1 0 0 0 0,-1 0 0 0 0,0 0 0 0 0,0 0 0 0 0,-1 0 0 0 0,1 0 0 0 0,0 0-21 0 0,-71 127 695 0 0,71-128-691 0 0,-1 0 0 0 0,1 0 0 0 0,0 0 1 0 0,-1 0-1 0 0,1 0 0 0 0,0 0 1 0 0,0 0-1 0 0,0 0 0 0 0,0 0 0 0 0,0 0 1 0 0,0 1-1 0 0,0-1 0 0 0,0 0 1 0 0,0 0-1 0 0,0 0 0 0 0,1 0 0 0 0,-1 0 1 0 0,0 0-1 0 0,1 0 0 0 0,-1 0 1 0 0,1 0-1 0 0,-1 0 0 0 0,1 0 0 0 0,-1 0 1 0 0,1 0-1 0 0,0-1 0 0 0,0 1 0 0 0,-1 0 1 0 0,1 0-1 0 0,0 0 0 0 0,0-1 1 0 0,0 1-1 0 0,0-1 0 0 0,0 1 0 0 0,0-1 1 0 0,0 1-1 0 0,0-1 0 0 0,0 1 1 0 0,0-1-1 0 0,0 0 0 0 0,0 1 0 0 0,0-1 1 0 0,0 0-1 0 0,0 0 0 0 0,0 0 1 0 0,1 0-5 0 0,62 1-46 0 0,-47-1-237 0 0,37 0-2412 0 0,-19 0-5609 0 0,-23 0-1890 0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45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141 137 128 0 0,'0'0'719'0'0,"0"0"-175"0"0,0 0-65 0 0,0 0 65 0 0,0 0 104 0 0,0 0 29 0 0,0 0-64 0 0,0 0-101 0 0,0 0-99 0 0,0 0-74 0 0,0 0-54 0 0,-1 8-26 0 0,-12 75 1026 0 0,-2 0 1 0 0,-4-1-1 0 0,-4-1 0 0 0,-27 60-1285 0 0,41-115 520 0 0,1-2 585 0 0,6-26 3993 0 0,3-29-4950 0 0,1-1 0 0 0,1 0 1 0 0,2 1-1 0 0,2 0 0 0 0,0 0 0 0 0,2 1 0 0 0,6-13-148 0 0,46-100-162 0 0,9 39-61 0 0,-68 104 197 0 0,0 0 1 0 0,0-1-1 0 0,-1 1 0 0 0,1 0 0 0 0,0 0 1 0 0,0 1-1 0 0,-1-1 0 0 0,1 0 1 0 0,0 1-1 0 0,0-1 0 0 0,-1 1 0 0 0,1-1 1 0 0,0 1-1 0 0,-1 0 0 0 0,1-1 0 0 0,-1 1 1 0 0,1 0-1 0 0,-1 0 0 0 0,1 0 1 0 0,-1 1-1 0 0,0-1 0 0 0,0 0 0 0 0,1 0 1 0 0,-1 1-1 0 0,0-1 0 0 0,0 1 1 0 0,0-1-1 0 0,0 1 0 0 0,-1-1 0 0 0,1 1 1 0 0,0-1-1 0 0,-1 1 0 0 0,1 0 1 0 0,-1-1-1 0 0,1 1 0 0 0,-1 0 0 0 0,0 0 1 0 0,0-1-1 0 0,1 1 0 0 0,-1 0 0 0 0,-1 0 1 0 0,1 1 25 0 0,19 135 351 0 0,-3 21-111 0 0,-1-112-224 0 0,2-61 1105 0 0,124-258-1036 0 0,-132 258-134 0 0,-4 4-10 0 0,0 0-1 0 0,1 0 1 0 0,1 1-1 0 0,0 0 1 0 0,0 0-1 0 0,0 0 1 0 0,1 1-1 0 0,1 0 1 0 0,-1 1 0 0 0,1 0-1 0 0,1 0 1 0 0,3-1 59 0 0,-12 8-13 0 0,0 1 0 0 0,1 0 1 0 0,-1 0-1 0 0,0 0 0 0 0,0 0 1 0 0,0 0-1 0 0,0 0 0 0 0,0 0 1 0 0,0 1-1 0 0,0-1 0 0 0,0 0 1 0 0,0 0-1 0 0,-1 1 0 0 0,1-1 1 0 0,0 0-1 0 0,-1 1 0 0 0,1-1 1 0 0,-1 1-1 0 0,0-1 0 0 0,1 1 1 0 0,-1-1-1 0 0,0 1 0 0 0,0-1 1 0 0,0 1-1 0 0,0-1 0 0 0,0 1 1 0 0,0-1-1 0 0,0 1 0 0 0,-1 0 1 0 0,1-1 12 0 0,0 2-11 0 0,-1 254 1046 0 0,15-187-1211 0 0,-3-43-2572 0 0,-4-22-857 0 0,-1-2-4868 0 0,-4 0 4184 0 0</inkml:trace>
  <inkml:trace contextRef="#ctx0" brushRef="#br0" timeOffset="432.988">962 472 8178 0 0,'0'0'1411'0'0,"0"0"-275"0"0,0 0-20 0 0,0 0 168 0 0,0 0 70 0 0,0 0-83 0 0,0 0-224 0 0,0 0-196 0 0,0 0-172 0 0,0 0-165 0 0,0 0-123 0 0,0 0-105 0 0,0 0-48 0 0,-8 1-4 0 0,-38 6 238 0 0,38-4-415 0 0,0 0 1 0 0,1 1 0 0 0,-1 0-1 0 0,1 0 1 0 0,0 0 0 0 0,0 1-1 0 0,1 0 1 0 0,0 1 0 0 0,0 0-1 0 0,0-1 1 0 0,0 2 0 0 0,1-1-1 0 0,0 1 1 0 0,0 0 0 0 0,-3 7-58 0 0,6-10 6 0 0,0-1 1 0 0,0 1 0 0 0,1 0 0 0 0,-1 0 0 0 0,1 0 0 0 0,0 0 0 0 0,0 0 0 0 0,0 1 0 0 0,1-1-1 0 0,-1 0 1 0 0,1 0 0 0 0,0 1 0 0 0,1-1 0 0 0,-1 0 0 0 0,1 0 0 0 0,-1 0 0 0 0,1 0 0 0 0,0 0-1 0 0,1 1 1 0 0,-1-2 0 0 0,1 2-7 0 0,2-2 26 0 0,0 0 0 0 0,0 1-1 0 0,0-1 1 0 0,0-1 0 0 0,0 1-1 0 0,1-1 1 0 0,-1 1 0 0 0,1-1 0 0 0,0 0-1 0 0,0-1 1 0 0,0 1 0 0 0,-1-1-1 0 0,2 0 1 0 0,-1 0 0 0 0,0-1-1 0 0,0 0 1 0 0,0 1 0 0 0,0-2-1 0 0,0 1 1 0 0,0 0 0 0 0,0-1 0 0 0,4-1-26 0 0,14 1 18 0 0,48-16-601 0 0,-25 4-5146 0 0,-28 7-2982 0 0,-14 5 1679 0 0</inkml:trace>
  <inkml:trace contextRef="#ctx0" brushRef="#br0" timeOffset="1233.602">1284 240 0 0 0,'0'0'836'0'0,"0"0"342"0"0,0 0 103 0 0,0 0-6 0 0,0 0-41 0 0,0 0-78 0 0,0 0-104 0 0,0 0-117 0 0,0 0-85 0 0,0 0-39 0 0,0 10-22 0 0,-7 208 3689 0 0,1-31-3536 0 0,6-186-846 0 0,0-1 44 0 0,0 0 93 0 0,0 0 113 0 0,0 0 122 0 0,0 0 124 0 0,0 0 48 0 0,0-15 787 0 0,17-176-273 0 0,-11 163-1157 0 0,0 0 0 0 0,2 0 1 0 0,1 1-1 0 0,1 0 0 0 0,1 1 1 0 0,1 0-1 0 0,2 1 0 0 0,1 0 1 0 0,0 1-1 0 0,5-3 3 0 0,-13 18-39 0 0,-5 6 12 0 0,-1 0 0 0 0,1 1-1 0 0,0-1 1 0 0,0 0-1 0 0,0 1 1 0 0,0-1-1 0 0,1 1 1 0 0,-1 0-1 0 0,1 0 1 0 0,-1 0-1 0 0,1 0 1 0 0,0 0-1 0 0,0 0 1 0 0,0 1-1 0 0,0-1 1 0 0,0 1-1 0 0,0 0 1 0 0,0 0-1 0 0,0 0 1 0 0,0 0-1 0 0,1 1 1 0 0,-1-1-1 0 0,0 1 1 0 0,0 0 0 0 0,2 0 27 0 0,23 60-453 0 0,-21-36-1119 0 0,-7-23 1449 0 0,8 19-4347 0 0,0-8-4136 0 0,-6-8 2669 0 0</inkml:trace>
  <inkml:trace contextRef="#ctx0" brushRef="#br0" timeOffset="1729.508">1724 479 3513 0 0,'0'0'2327'0'0,"0"0"-637"0"0,0 0-234 0 0,0 0 42 0 0,0 0 13 0 0,0 0-62 0 0,0 0-169 0 0,0 0-203 0 0,0 0-137 0 0,0 0-133 0 0,0 0-135 0 0,0 0-103 0 0,0 0-87 0 0,-2-1-75 0 0,0 0-366 0 0,-1 0 0 0 0,1 1 1 0 0,0-1-1 0 0,0 1 0 0 0,-1 0 1 0 0,1 0-1 0 0,0 0 0 0 0,-1 0 1 0 0,1 0-1 0 0,0 0 0 0 0,-1 0 1 0 0,1 1-1 0 0,0-1 0 0 0,0 1 1 0 0,-1 0-1 0 0,1 0 0 0 0,0 0 1 0 0,0 0-1 0 0,0 0 0 0 0,0 0 1 0 0,0 0-1 0 0,0 1 0 0 0,0-1 1 0 0,0 1-1 0 0,1-1 0 0 0,-1 1 1 0 0,1 0-1 0 0,-1-1 0 0 0,1 1 1 0 0,-2 2-42 0 0,-38 66-47 0 0,37 15 143 0 0,7-82-79 0 0,1 0 0 0 0,0-1 0 0 0,0 1 0 0 0,-1-1-1 0 0,1 0 1 0 0,1 0 0 0 0,-1 0 0 0 0,0-1 0 0 0,0 1 0 0 0,1-1 0 0 0,-1 0-1 0 0,1 0 1 0 0,-1-1 0 0 0,1 1 0 0 0,-1-1 0 0 0,1 0 0 0 0,-1 0 0 0 0,1-1-1 0 0,-1 1 1 0 0,1-1 0 0 0,-1 0 0 0 0,3-1-17 0 0,53-24-2751 0 0,-23 0-7706 0 0,-36 24 9555 0 0,7-2-6326 0 0</inkml:trace>
  <inkml:trace contextRef="#ctx0" brushRef="#br0" timeOffset="2200.987">1851 15 5097 0 0,'0'0'1439'0'0,"0"0"-151"0"0,0 0-81 0 0,0 0 60 0 0,0 0-39 0 0,0 0-163 0 0,0 0-230 0 0,0 0-181 0 0,0 0-184 0 0,0 0-126 0 0,0 0-43 0 0,0 0 13 0 0,0 0 86 0 0,6 1 91 0 0,107-5 2369 0 0,14-8-1329 0 0,-127 46-1398 0 0,-98 117 708 0 0,97-149-827 0 0,0-1 1 0 0,0 0-1 0 0,0 1 1 0 0,0-1 0 0 0,1 1-1 0 0,-1 0 1 0 0,1-1 0 0 0,-1 1-1 0 0,1-1 1 0 0,0 1-1 0 0,0 0 1 0 0,-1-1 0 0 0,1 1-1 0 0,0 0 1 0 0,0-1-1 0 0,1 1 1 0 0,-1 0 0 0 0,0-1-1 0 0,1 1 1 0 0,-1-1-1 0 0,0 1 1 0 0,1 0 0 0 0,0-1-1 0 0,-1 1 1 0 0,1-1-1 0 0,0 1 1 0 0,0-1 0 0 0,0 0-1 0 0,0 1 1 0 0,0-1-1 0 0,0 0 1 0 0,0 0 0 0 0,1 0-1 0 0,-1 0 1 0 0,0 0 0 0 0,1 0-1 0 0,-1 0 1 0 0,0 0-1 0 0,1 0 1 0 0,-1-1 0 0 0,1 1-1 0 0,1 0-14 0 0,122 19 843 0 0,-69-21-4154 0 0,-10 0-5643 0 0,-32 1-1954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30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30 0 0 0,'0'0'529'0'0,"0"0"138"0"0,0 0 57 0 0,0 0 45 0 0,0 0 41 0 0,-15-3 27 0 0,-63-13 856 0 0,70 13-1656 0 0,0-1 4511 0 0,8 1 229 0 0,7 2-4333 0 0,209 19 1302 0 0,390 8 292 0 0,345 0-873 0 0,-505-15-764 0 0,-429-10-470 0 0,12 1 283 0 0,-28-1-2627 0 0,-7 6-7098 0 0,4-3 105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0.8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55 0 0 0,'0'0'603'0'0,"0"0"302"0"0,0 0 246 0 0,0 0 195 0 0,0 0 112 0 0,0 0-20 0 0,0 0-156 0 0,0 0-239 0 0,-2 0-228 0 0,-4-2 1568 0 0,21-5-742 0 0,30-2-456 0 0,939-14 2800 0 0,105 9-2802 0 0,-821 16-851 0 0,139 22-332 0 0,-335-9-126 0 0,-69-12 114 0 0,-3-3 75 0 0,0 0 49 0 0,-30 4 163 0 0,14-4-806 0 0,4 0 1266 0 0,3 0-3002 0 0,2 0-2878 0 0,0 0-4103 0 0,6 0 4642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59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0 233 1224 0 0,'0'0'1198'0'0,"0"0"-365"0"0,0 0-178 0 0,0 0 156 0 0,0 0 231 0 0,0 0 180 0 0,0 0 57 0 0,0 0-48 0 0,0 0-105 0 0,0 0-126 0 0,0 0-134 0 0,12-2-144 0 0,90-11 1886 0 0,60-12 786 0 0,-71 24-3225 0 0,-69 10-3507 0 0,-15-4-1290 0 0,-5-1-3357 0 0,-2-3 4556 0 0</inkml:trace>
  <inkml:trace contextRef="#ctx0" brushRef="#br0" timeOffset="330.507">13 468 1976 0 0,'0'0'2349'0'0,"0"0"-817"0"0,0 0-453 0 0,0 0-76 0 0,0 0 107 0 0,0 0 81 0 0,0 0-1 0 0,0 0-19 0 0,0 0-21 0 0,0 0-63 0 0,0 0-76 0 0,0 0-76 0 0,11 3-102 0 0,101 16 2066 0 0,62-25-809 0 0,-89-2-2953 0 0,-68 5-969 0 0,5-2-7074 0 0,-16 2-2099 0 0</inkml:trace>
  <inkml:trace contextRef="#ctx0" brushRef="#br0" timeOffset="6264.262">113 4 0 0 0,'0'0'255'0'0,"0"0"417"0"0,0 0-119 0 0,0 0-71 0 0,0 0 94 0 0,0 0 187 0 0,0 0 196 0 0,0 0 127 0 0,0 0 83 0 0,0 0-29 0 0,0 0-106 0 0,9 0-142 0 0,93-3 4282 0 0,-65 51-1769 0 0,-26-28-3172 0 0,1-1 0 0 0,1-1 1 0 0,1 0-1 0 0,0-1 0 0 0,2 0 0 0 0,0-1 1 0 0,0-1-1 0 0,2 0 0 0 0,-1-1 0 0 0,12 5-233 0 0,148 94 639 0 0,-175-111-596 0 0,-1-1 0 0 0,1 0 0 0 0,0 0 0 0 0,-1 0 0 0 0,1 1 0 0 0,-1-1 1 0 0,1 1-1 0 0,-1-1 0 0 0,0 1 0 0 0,0 0 0 0 0,1-1 0 0 0,-1 1 0 0 0,-1 0 0 0 0,1 0 0 0 0,0 0 0 0 0,0 0 0 0 0,-1 0 0 0 0,1 0 0 0 0,-1 0 0 0 0,1 0 0 0 0,-1 0 0 0 0,0 0 0 0 0,0 0 0 0 0,0 0 0 0 0,0 0 0 0 0,0 0 0 0 0,0 0 1 0 0,-1 0-1 0 0,1 0 0 0 0,-1 0 0 0 0,1 0 0 0 0,-1 0 0 0 0,0 0 0 0 0,0 0 0 0 0,0 0 0 0 0,0-1 0 0 0,0 1 0 0 0,0 0 0 0 0,0-1 0 0 0,-1 1 0 0 0,1 0 0 0 0,-1-1 0 0 0,0 1-43 0 0,-146 127 1087 0 0,-67 21-986 0 0,210-146-1060 0 0,-14 11 1401 0 0,15-8-4752 0 0,3 0-5255 0 0,1-6-213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10994 0 0,'0'0'1559'0'0,"0"0"-521"0"0,0 0-377 0 0,0 0 14 0 0,0 0 200 0 0,0 0 101 0 0,0 0-5 0 0,0 0-93 0 0,0 0-173 0 0,0 0-142 0 0,0 0-90 0 0,0 0-69 0 0,0 0-46 0 0,29-2-22 0 0,88-6-23 0 0,30-16 616 0 0,-8-8-1286 0 0,-132 31-418 0 0,3 0-262 0 0,-8 0-3914 0 0,-2 0-4124 0 0,0 4 2562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5857 0 0,'0'0'1882'0'0,"0"0"-490"0"0,0 0-275 0 0,0 0 57 0 0,0 0 107 0 0,0 0 18 0 0,0 0-96 0 0,0 0-169 0 0,0 0-161 0 0,0 0-121 0 0,0 0-81 0 0,0 0-83 0 0,14 9-97 0 0,47 25-93 0 0,-56-31-350 0 0,0-2-1 0 0,1 1 0 0 0,-1 0 1 0 0,1-1-1 0 0,0 0 1 0 0,0-1-1 0 0,-1 1 0 0 0,1-1 1 0 0,0 0-1 0 0,0 0 1 0 0,-1-1-1 0 0,1 0 0 0 0,0 0 1 0 0,-1 0-1 0 0,1-1 1 0 0,1 0-48 0 0,16-4 69 0 0,100-14-1316 0 0,-70 12-8703 0 0,-41 8 307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7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23 6257 0 0,'0'0'1365'0'0,"0"0"-104"0"0,0 0-81 0 0,0 0 115 0 0,0 0 98 0 0,0 0-65 0 0,0 0-213 0 0,0 0-324 0 0,0 0-331 0 0,0 0-231 0 0,0 0-113 0 0,1 3-24 0 0,35 215 2366 0 0,-29 47-2126 0 0,-33-243-4514 0 0,-14-23-9730 0 0,34-2 12334 0 0</inkml:trace>
  <inkml:trace contextRef="#ctx0" brushRef="#br0" timeOffset="299.793">1 15 3321 0 0,'0'0'907'0'0,"0"0"66"0"0,0 0 170 0 0,0 0 301 0 0,0 0 158 0 0,0 0-62 0 0,0 0-206 0 0,0 0-204 0 0,0 0-158 0 0,32-2-131 0 0,106-8-123 0 0,210 8 2081 0 0,-155 2-4599 0 0,-193 0 1474 0 0,1 1 0 0 0,0-1 1 0 0,-1 1-1 0 0,1-1 0 0 0,0 1 1 0 0,-1-1-1 0 0,1 1 0 0 0,-1 0 1 0 0,1-1-1 0 0,-1 1 0 0 0,1 0 1 0 0,-1 0-1 0 0,1-1 0 0 0,-1 1 0 0 0,0 0 1 0 0,1 0-1 0 0,-1-1 0 0 0,0 1 1 0 0,0 0-1 0 0,0 0 0 0 0,0 0 1 0 0,1 0-1 0 0,-1-1 0 0 0,0 1 1 0 0,-1 0-1 0 0,1 0 0 0 0,0 0 1 0 0,0 0-1 0 0,0-1 0 0 0,0 1 1 0 0,-1 0-1 0 0,1 0 0 0 0,0 0 1 0 0,-1-1-1 0 0,1 1 0 0 0,0 0 1 0 0,-1 0-1 0 0,1-1 0 0 0,-1 1 326 0 0,-1 7-4222 0 0</inkml:trace>
  <inkml:trace contextRef="#ctx0" brushRef="#br0" timeOffset="573.891">19 575 6385 0 0,'0'0'1033'0'0,"0"0"-81"0"0,0 0 108 0 0,0 0 350 0 0,0 0 326 0 0,0 0 86 0 0,0 0-162 0 0,0 0-324 0 0,0 0-369 0 0,0 0-289 0 0,35 3-155 0 0,112 5-106 0 0,46-26 575 0 0,-34 8-1185 0 0,-125 9-3942 0 0,0 1-4110 0 0,-27 0-153 0 0</inkml:trace>
  <inkml:trace contextRef="#ctx0" brushRef="#br0" timeOffset="815.259">796 472 8610 0 0,'0'0'1984'0'0,"0"0"-863"0"0,0 0-153 0 0,0 0 104 0 0,0 0 56 0 0,0 0-176 0 0,0 0-287 0 0,0 0-257 0 0,0 0-256 0 0,0 0-128 0 0,0 0-120 0 0,0 0-120 0 0,0 0-177 0 0,0 0-335 0 0,-28 155-632 0 0,34-148-968 0 0,-3-3-1529 0 0,-1-1-4249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21 0 0 0,'0'0'1394'0'0,"0"0"127"0"0,0 0 158 0 0,0 0 142 0 0,0 0 68 0 0,0 0-52 0 0,0 0-175 0 0,0 0-273 0 0,0 0-291 0 0,0 0-255 0 0,0 0-222 0 0,0 0-160 0 0,0 0-110 0 0,3-5-41 0 0,8-11 66 0 0,-15 37 765 0 0,0-2-823 0 0,0 1-1 0 0,2-1 1 0 0,0 1-1 0 0,1 0 1 0 0,1 0 0 0 0,2 18-318 0 0,-1-21 96 0 0,26 260 511 0 0,-28-246-418 0 0,1-26-5049 0 0,0-5-5215 0 0,0 0 3819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6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308 273 0 0 0,'0'0'497'0'0,"0"0"345"0"0,0 0 324 0 0,0 0 251 0 0,0 0 67 0 0,0 0-103 0 0,0 0-221 0 0,0 0-265 0 0,0 0-246 0 0,0 0-215 0 0,0 0-142 0 0,0 0-99 0 0,-19 31-51 0 0,-57 96-26 0 0,34-64 32 0 0,1-19-1760 0 0,10-22-5288 0 0,26-18 4596 0 0</inkml:trace>
  <inkml:trace contextRef="#ctx0" brushRef="#br0" timeOffset="262.277">0 358 0 0 0,'0'0'687'0'0,"0"0"128"0"0,0 0 50 0 0,0 0 10 0 0,0 0 41 0 0,0 0 35 0 0,0 0 16 0 0,0 0-34 0 0,0 0-90 0 0,33 14-124 0 0,100 44-129 0 0,-14-1 785 0 0,-76-2-2115 0 0,-45-26-3832 0 0,-10-22-508 0 0,9-6 4936 0 0</inkml:trace>
  <inkml:trace contextRef="#ctx0" brushRef="#br0" timeOffset="612.261">151 159 0 0 0,'0'0'922'0'0,"0"0"347"0"0,0 0 163 0 0,0 0-35 0 0,0 0-120 0 0,0 0-139 0 0,0 0-123 0 0,0 0-72 0 0,0 0-95 0 0,0 26-99 0 0,0 128 497 0 0,0 70 1166 0 0,5-186-2244 0 0,-2-20-2104 0 0,-2 1-5376 0 0,-1-16 1744 0 0</inkml:trace>
  <inkml:trace contextRef="#ctx0" brushRef="#br0" timeOffset="10084.23">762 163 0 0 0,'0'0'212'0'0,"0"0"264"0"0,0 0 38 0 0,-12 15 6 0 0,-37 49 40 0 0,28-7 739 0 0,21-41-834 0 0,-3-3-197 0 0,0 0 0 0 0,1 1 0 0 0,0-1 0 0 0,2 0 0 0 0,-1 1 1 0 0,2-1-1 0 0,0 1 0 0 0,0-1 0 0 0,1 0 0 0 0,1 1 0 0 0,0-1 0 0 0,1 0 0 0 0,0-1 0 0 0,1 1 0 0 0,1-1 0 0 0,0 0 0 0 0,0 0 0 0 0,1 0 0 0 0,3 1-268 0 0,-3-7 359 0 0,0-1-1 0 0,1-1 0 0 0,0 0 0 0 0,0 0 1 0 0,0 0-1 0 0,0-1 0 0 0,0 0 0 0 0,1-1 1 0 0,0 0-1 0 0,-1 0 0 0 0,1-1 1 0 0,0 0-1 0 0,0-1 0 0 0,0 0 0 0 0,0 0 1 0 0,-1-1-1 0 0,1 0 0 0 0,0 0 1 0 0,0-1-1 0 0,1 0-358 0 0,0-4 171 0 0,-1 0 1 0 0,0 0-1 0 0,0-1 0 0 0,0 0 1 0 0,-1-1-1 0 0,0 0 0 0 0,0 0 1 0 0,-1-1-1 0 0,0 0 0 0 0,-1 0 1 0 0,1 0-1 0 0,-2-1 0 0 0,0 0 1 0 0,0 0-1 0 0,0-1 0 0 0,-2 1 1 0 0,1-1-1 0 0,-1 0 0 0 0,-1 0 1 0 0,0 0-1 0 0,0 0 0 0 0,-1 0 1 0 0,-1 0-1 0 0,0-1 0 0 0,0 1 1 0 0,-1 0-1 0 0,-2-10-171 0 0,0 12-97 0 0,0 1-1 0 0,-1-1 1 0 0,0 1-1 0 0,0-1 1 0 0,-1 1-1 0 0,0 0 1 0 0,0 1-1 0 0,-1-1 1 0 0,0 1-1 0 0,-1 0 1 0 0,1 1 0 0 0,-1 0-1 0 0,0 0 1 0 0,-1 0-1 0 0,0 1 1 0 0,1 0-1 0 0,-2 0 1 0 0,1 1-1 0 0,0 0 1 0 0,-1 0-1 0 0,0 1 1 0 0,0 1-1 0 0,-3-2 98 0 0,-64 6-2542 0 0,26 50-3627 0 0,41-33 2148 0 0,2-4-1936 0 0</inkml:trace>
  <inkml:trace contextRef="#ctx0" brushRef="#br0" timeOffset="11984.116">652 1 0 0 0,'0'0'763'0'0,"0"0"122"0"0,0 0 94 0 0,0 0 17 0 0,0 0-55 0 0,0 0-116 0 0,0 0-113 0 0,0 0-82 0 0,-24 19-69 0 0,-71 65 7 0 0,54-22 430 0 0,38-50-761 0 0,-7 27 133 0 0,1-1 0 0 0,3 2 0 0 0,1-1 0 0 0,2 1 0 0 0,1 0-1 0 0,3 7-369 0 0,-1-32 6 0 0,2 1 0 0 0,0-1-1 0 0,0 0 1 0 0,2 0 0 0 0,0 0 0 0 0,0-1-1 0 0,2 1 1 0 0,-1-1 0 0 0,2 0-1 0 0,0-1 1 0 0,1 1 0 0 0,0-1-1 0 0,1-1 1 0 0,0 0 0 0 0,1 0-1 0 0,0-1 1 0 0,1 0 0 0 0,11 8-6 0 0,-8-7-663 0 0,1 0 0 0 0,1-2 0 0 0,0 0 1 0 0,1 0-1 0 0,0-2 0 0 0,0 0 0 0 0,0-1 1 0 0,1-1-1 0 0,13 3 663 0 0,-4-2-2773 0 0,-5-3 94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 5921 0 0,'0'0'555'0'0,"0"0"-100"0"0,0 0 225 0 0,0 0 367 0 0,0 0 308 0 0,0 0 106 0 0,33-5-98 0 0,109-13-138 0 0,72-11 1857 0 0,-80 17-2415 0 0,20-2-1222 0 0,-103 12-3621 0 0,0 1-3384 0 0,-48 1 2040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26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18 513 13179 0 0,'0'0'1682'0'0,"0"0"-268"0"0,0 0-381 0 0,0 0-152 0 0,0 0-65 0 0,0 0-119 0 0,0 0-143 0 0,0 0-156 0 0,0 0-140 0 0,0 0-111 0 0,0 0-57 0 0,0 0-14 0 0,0 0-18 0 0,-2 10-7 0 0,-13 77-42 0 0,14-83 247 0 0,1 7-4256 0 0,7-8-7994 0 0,-1-3 6389 0 0</inkml:trace>
  <inkml:trace contextRef="#ctx0" brushRef="#br0" timeOffset="419.953">281 234 3505 0 0,'0'0'1225'0'0,"0"0"-126"0"0,0 0-5 0 0,0 0 205 0 0,0 0 229 0 0,0 0 72 0 0,0 0-106 0 0,0 0-219 0 0,0 0-264 0 0,0 0-274 0 0,0 0-204 0 0,0 0-164 0 0,0 0-112 0 0,-19 13-62 0 0,-57 39-38 0 0,75-51-146 0 0,-1-1-1 0 0,1 0 1 0 0,0 1-1 0 0,0-1 1 0 0,-1 1-1 0 0,1-1 1 0 0,0 1-1 0 0,0 0 1 0 0,0-1-1 0 0,0 1 1 0 0,0 0 0 0 0,0 0-1 0 0,0 0 1 0 0,0 0-1 0 0,0 0 1 0 0,0 0-1 0 0,1 0 1 0 0,-1 0-1 0 0,0 0 1 0 0,1 0-1 0 0,-1 0 1 0 0,1 1-1 0 0,-1-1 1 0 0,1 0-1 0 0,-1 0 1 0 0,1 1-1 0 0,0-1 1 0 0,0 0-1 0 0,0 1 1 0 0,0-1-1 0 0,0 0 1 0 0,0 1-1 0 0,0-1 1 0 0,0 1-11 0 0,1 5 76 0 0,0-3-64 0 0,-1-1 1 0 0,0 1 0 0 0,1-1-1 0 0,0 1 1 0 0,-1-1-1 0 0,2 1 1 0 0,-1-1-1 0 0,0 1 1 0 0,1-1-1 0 0,-1 0 1 0 0,1 0 0 0 0,0 0-1 0 0,0 0 1 0 0,0 0-1 0 0,0 0 1 0 0,1 0-1 0 0,-1-1 1 0 0,1 1 0 0 0,0-1-1 0 0,-1 0 1 0 0,1 1-1 0 0,0-2 1 0 0,0 1-1 0 0,1 0 1 0 0,-1 0 0 0 0,2 0-13 0 0,171 57 232 0 0,-170-57-226 0 0,0 0 1 0 0,-1 1-1 0 0,0 0 0 0 0,1 0 1 0 0,-1 0-1 0 0,0 1 1 0 0,-1-1-1 0 0,1 1 1 0 0,-1 1-1 0 0,1-1 1 0 0,-1 0-1 0 0,-1 1 1 0 0,1 0-1 0 0,-1 0 0 0 0,1 0 1 0 0,-1 0-1 0 0,-1 1 1 0 0,1-1-1 0 0,0 3-6 0 0,-2-5 39 0 0,0 0 1 0 0,0 0-1 0 0,-1 0 0 0 0,1 0 0 0 0,-1 0 0 0 0,1 0 1 0 0,-1 0-1 0 0,0 0 0 0 0,0 0 0 0 0,0 0 0 0 0,-1 0 1 0 0,1 0-1 0 0,-1 0 0 0 0,0 0 0 0 0,0 0 0 0 0,0-1 1 0 0,0 1-1 0 0,0 0 0 0 0,0 0 0 0 0,-1-1 0 0 0,1 1 1 0 0,-1-1-1 0 0,0 1 0 0 0,0-1 0 0 0,0 0 0 0 0,0 0 1 0 0,0 0-1 0 0,0 0 0 0 0,-1 0 0 0 0,1 0 0 0 0,-1 0 1 0 0,1-1-1 0 0,-3 2-39 0 0,-79 30-2152 0 0,54-30-3054 0 0,-2-3-5344 0 0,27 0 8671 0 0</inkml:trace>
  <inkml:trace contextRef="#ctx0" brushRef="#br0" timeOffset="668.749">171 212 1640 0 0,'0'0'1807'0'0,"0"0"-157"0"0,0 0-116 0 0,0 0 46 0 0,0 0 66 0 0,0 0-90 0 0,0 0-209 0 0,0 0-252 0 0,0 0-244 0 0,0 0-156 0 0,0 0-81 0 0,0 0-57 0 0,0 0-15 0 0,17-4-10 0 0,121-15 1033 0 0,-1 18-2559 0 0,-102 2-3562 0 0,0-1-4664 0 0,-29 0 4779 0 0</inkml:trace>
  <inkml:trace contextRef="#ctx0" brushRef="#br0" timeOffset="965.422">754 164 5817 0 0,'0'0'1082'0'0,"0"0"-315"0"0,0 0-26 0 0,0 0 250 0 0,0 0 204 0 0,0 0 57 0 0,0 0-30 0 0,0 0-93 0 0,0 0-128 0 0,0 0-137 0 0,0 0-137 0 0,0 0-143 0 0,0 0-128 0 0,23 32-72 0 0,69 104-81 0 0,-62-60 64 0 0,-29-63-278 0 0,0 161 241 0 0,-2-163-373 0 0,-1 0-1 0 0,0 0 1 0 0,-1-1-1 0 0,0 1 0 0 0,-1-1 1 0 0,0 0-1 0 0,-1 0 0 0 0,0 0 1 0 0,0 0-1 0 0,-1-1 0 0 0,0 0 1 0 0,-1 0-1 0 0,0-1 1 0 0,0 0-1 0 0,-1 0 0 0 0,-3 3 44 0 0,-149 103-3969 0 0,126-93 2187 0 0,-74 33-9011 0 0,86-45 8734 0 0</inkml:trace>
  <inkml:trace contextRef="#ctx0" brushRef="#br0" timeOffset="2154.371">869 79 2833 0 0,'0'0'2009'0'0,"0"0"-150"0"0,0 0-133 0 0,0 0 7 0 0,0 0-28 0 0,0 0-131 0 0,0 0-176 0 0,0 0-222 0 0,0 0-227 0 0,0 0-193 0 0,0 0-129 0 0,0 0-72 0 0,0 0-47 0 0,17-12-32 0 0,57-34-49 0 0,-71 43-351 0 0,1 1 0 0 0,0-1 0 0 0,0 1 0 0 0,0 0 0 0 0,0 1 0 0 0,0-1 0 0 0,0 1 0 0 0,0-1 0 0 0,1 1-1 0 0,-1 1 1 0 0,0-1 0 0 0,1 0 0 0 0,-1 1 0 0 0,1 0 0 0 0,-1 0 0 0 0,3 1-76 0 0,9 0 133 0 0,-14 0-120 0 0,0 1-1 0 0,-1-1 1 0 0,1 1-1 0 0,-1 0 0 0 0,0 0 1 0 0,1 0-1 0 0,-1 0 1 0 0,0 0-1 0 0,0 0 1 0 0,0 0-1 0 0,0 0 0 0 0,0 0 1 0 0,-1 0-1 0 0,1 1 1 0 0,-1-1-1 0 0,0 0 1 0 0,1 0-1 0 0,-1 1 1 0 0,0-1-1 0 0,0 0 0 0 0,0 1 1 0 0,-1-1-1 0 0,1 0 1 0 0,0 0-1 0 0,-1 1 1 0 0,0-1-1 0 0,1 0 0 0 0,-1 0 1 0 0,0 0-1 0 0,0 0 1 0 0,0 1-13 0 0,-2 0 16 0 0,1 0 0 0 0,1 1-1 0 0,-1-1 1 0 0,0 1 0 0 0,1 0 0 0 0,0-1 0 0 0,-1 1 0 0 0,2 0 0 0 0,-1 0 0 0 0,0 0 0 0 0,1 0-1 0 0,0 0 1 0 0,-1 0 0 0 0,2 0 0 0 0,-1 0 0 0 0,0 0 0 0 0,1-1 0 0 0,0 1 0 0 0,0 0 0 0 0,0 0 0 0 0,0 0-1 0 0,1-1 1 0 0,-1 1 0 0 0,1 0 0 0 0,0-1 0 0 0,0 0 0 0 0,0 1 0 0 0,1-1 0 0 0,-1 0 0 0 0,1 0-1 0 0,-1 0 1 0 0,1 0 0 0 0,0-1 0 0 0,0 1 0 0 0,1-1 0 0 0,-1 0 0 0 0,3 1-16 0 0,104 13 79 0 0,-87-19-3867 0 0,0-2-3628 0 0,-17 5-3460 0 0</inkml:trace>
  <inkml:trace contextRef="#ctx0" brushRef="#br0" timeOffset="6296.337">1321 521 1648 0 0,'0'0'1342'0'0,"0"0"-673"0"0,0 0-191 0 0,0 0 286 0 0,0 0 446 0 0,0 0 311 0 0,0 0 90 0 0,0 0-108 0 0,0 0-192 0 0,0 0-235 0 0,0 0-215 0 0,31 0-161 0 0,95 0-124 0 0,199 3 3110 0 0,-281 1-4019 0 0,-41-3-453 0 0,-9 2-12031 0 0,4-3 7797 0 0</inkml:trace>
  <inkml:trace contextRef="#ctx0" brushRef="#br0" timeOffset="6650.524">1588 337 2721 0 0,'0'0'1130'0'0,"0"0"-505"0"0,0 0-88 0 0,0 0 307 0 0,0 0 399 0 0,0 0 280 0 0,0 0 50 0 0,0 0-117 0 0,0 0-179 0 0,0 0-190 0 0,0 0-164 0 0,0 0-141 0 0,0 0-113 0 0,4 24-83 0 0,16 114 387 0 0,-18 23 848 0 0,-10-109-1715 0 0,0-6-1721 0 0,8-15-3973 0 0,6-19-4166 0 0,-3-5 6835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492 408 0 0 0,'0'0'807'0'0,"0"0"404"0"0,0 0 54 0 0,0 0-132 0 0,0 0-228 0 0,0 0-218 0 0,0 0-128 0 0,-7-6-91 0 0,-23-16-9 0 0,28 22-397 0 0,1 0 0 0 0,-1 0 1 0 0,1-1-1 0 0,-1 1 1 0 0,1 0-1 0 0,-1 0 1 0 0,1 1-1 0 0,-1-1 0 0 0,1 0 1 0 0,-1 1-1 0 0,1-1 1 0 0,-1 0-1 0 0,1 1 1 0 0,-1 0-1 0 0,1-1 0 0 0,0 1 1 0 0,-1 0-1 0 0,1 0 1 0 0,0 0-1 0 0,0-1 1 0 0,0 1-1 0 0,-1 1 0 0 0,1-1 1 0 0,0 0-1 0 0,0 0 1 0 0,0 0-1 0 0,1 0 1 0 0,-1 1-1 0 0,0-1 0 0 0,0 0 1 0 0,1 1-1 0 0,-1-1 1 0 0,1 1-1 0 0,-1 0-62 0 0,-3 4 262 0 0,-4 7 41 0 0,1 1 0 0 0,0 0 0 0 0,1 1-1 0 0,0 0 1 0 0,1 0 0 0 0,1 0 0 0 0,0 0 0 0 0,1 1 0 0 0,1 0-1 0 0,0-1 1 0 0,1 1 0 0 0,1 0 0 0 0,1 0 0 0 0,2 15-303 0 0,-3-25 119 0 0,0-1 0 0 0,1 1 0 0 0,-1-1 0 0 0,1 1 0 0 0,1-1 0 0 0,-1 1 0 0 0,1-1 1 0 0,0 1-1 0 0,0-1 0 0 0,1 0 0 0 0,-1 0 0 0 0,1 0 0 0 0,0-1 0 0 0,1 1 0 0 0,-1-1 0 0 0,1 1 1 0 0,0-1-1 0 0,0 0 0 0 0,0-1 0 0 0,0 1 0 0 0,1-1 0 0 0,-1 1 0 0 0,1-1 0 0 0,0-1 0 0 0,0 1 1 0 0,0-1-1 0 0,0 0 0 0 0,1 0 0 0 0,-1 0 0 0 0,1-1 0 0 0,-1 0 0 0 0,1 0 0 0 0,-1 0 0 0 0,1-1 1 0 0,0 1-1 0 0,-1-2 0 0 0,1 1 0 0 0,-1 0 0 0 0,1-1 0 0 0,0 0 0 0 0,-1 0 0 0 0,0-1 0 0 0,1 0 0 0 0,-1 0 1 0 0,0 0-1 0 0,0 0 0 0 0,0-1 0 0 0,2-1-119 0 0,11-9 133 0 0,0 0 0 0 0,-2-1 0 0 0,1 0 0 0 0,-2-2 0 0 0,0 0 0 0 0,-1-1 0 0 0,0 0 1 0 0,-2-1-1 0 0,0 0 0 0 0,-1-1 0 0 0,0 0 0 0 0,-2-1 0 0 0,-1 0 0 0 0,7-20-133 0 0,-14 34-84 0 0,1 0 0 0 0,-1 0 0 0 0,1-1 0 0 0,-2 1 0 0 0,1 0 0 0 0,-1 0 0 0 0,0 0 0 0 0,0 0 0 0 0,0-1-1 0 0,-1 1 1 0 0,0 0 0 0 0,-1 0 0 0 0,1 0 0 0 0,-1 0 0 0 0,0 0 0 0 0,0 1 0 0 0,-1-1 0 0 0,0 0 0 0 0,0 1 0 0 0,0 0 0 0 0,-1 0 0 0 0,1 0 0 0 0,-1 0 0 0 0,-1 0 0 0 0,1 1 0 0 0,0 0 0 0 0,-1 0 0 0 0,0 0 0 0 0,0 0-1 0 0,0 1 1 0 0,-1 0 0 0 0,1 0 0 0 0,-1 0 0 0 0,0 1 0 0 0,1 0 0 0 0,-1 0 0 0 0,0 0 0 0 0,0 1 0 0 0,0 0 0 0 0,0 0 0 0 0,-3 0 84 0 0,-74 14-4484 0 0,36 21-2194 0 0,32-22 92 0 0</inkml:trace>
  <inkml:trace contextRef="#ctx0" brushRef="#br0" timeOffset="312.308">963 677 12019 0 0,'0'0'1061'0'0,"0"0"-255"0"0,0 0-109 0 0,0 0 162 0 0,0 0 205 0 0,0 0 74 0 0,0 0-119 0 0,0 0-214 0 0,0 0-230 0 0,0 0-190 0 0,0 0-110 0 0,0 0-80 0 0,0 0-66 0 0,-1 17-49 0 0,-1 9-420 0 0,0 12 656 0 0,2-17-4005 0 0,0 6-3539 0 0,0-27 2128 0 0,1-1 2636 0 0,1-2-138 0 0</inkml:trace>
  <inkml:trace contextRef="#ctx0" brushRef="#br0" timeOffset="21140.468">221 7 352 0 0,'0'0'1184'0'0,"0"0"-3"0"0,0 0 130 0 0,0 0 149 0 0,0 0 94 0 0,0 0 21 0 0,0 0-110 0 0,0 0-109 0 0,0 0-141 0 0,0 0-230 0 0,0 0-193 0 0,0 0-165 0 0,0 0-110 0 0,-10-2-41 0 0,-30-3-18 0 0,37 6-407 0 0,0-1 1 0 0,1 1 0 0 0,-1-1 0 0 0,1 1 0 0 0,-1 0 0 0 0,1 0 0 0 0,-1 0 0 0 0,1 0-1 0 0,0 0 1 0 0,-1 1 0 0 0,1-1 0 0 0,0 1 0 0 0,0-1 0 0 0,0 1 0 0 0,0 0 0 0 0,0 0-1 0 0,1 0 1 0 0,-1 0 0 0 0,1 0 0 0 0,-1 0 0 0 0,1 0 0 0 0,-1 1 0 0 0,1-1 0 0 0,0 0-1 0 0,0 1 1 0 0,0-1 0 0 0,1 1 0 0 0,-1-1 0 0 0,1 1 0 0 0,-1 1-52 0 0,-36 111 671 0 0,20-44-332 0 0,4 2 0 0 0,4 0 0 0 0,-2 73-339 0 0,-7 127 1143 0 0,9-122-608 0 0,8-98 832 0 0,55-32-508 0 0,93-6-96 0 0,-104-10-1919 0 0,-25 0-1869 0 0,6 0-7740 0 0,-16-2 1292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39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 23 0 0 0,'0'0'373'0'0,"0"0"677"0"0,0 0 348 0 0,0 0 49 0 0,0 0-75 0 0,0 0-144 0 0,0 0-168 0 0,0 0-154 0 0,0 0-131 0 0,-7-2-86 0 0,4 1-660 0 0,1 1 34 0 0,0-1 0 0 0,1 0 0 0 0,-1 1 0 0 0,0-1-1 0 0,0 1 1 0 0,1 0 0 0 0,-1 0 0 0 0,0-1 0 0 0,0 1 0 0 0,0 0 0 0 0,0 1 0 0 0,1-1-1 0 0,-1 0 1 0 0,0 0 0 0 0,0 1 0 0 0,0-1 0 0 0,1 1 0 0 0,-1 0 0 0 0,0-1 0 0 0,1 1-1 0 0,-1 0 1 0 0,1 0 0 0 0,-1 0 0 0 0,1 0 0 0 0,-1 0 0 0 0,1 0 0 0 0,-1 1 0 0 0,1-1-1 0 0,0 0 1 0 0,-1 2-63 0 0,-14 21 456 0 0,1 0 0 0 0,0 1 0 0 0,2 0 0 0 0,2 1 0 0 0,0 0 0 0 0,1 1 0 0 0,2 0 0 0 0,0 4-456 0 0,6-22 66 0 0,-8 25 420 0 0,1 1 0 0 0,2 0 1 0 0,2 1-1 0 0,-1 32-486 0 0,7-64 69 0 0,0-1 1 0 0,0 0-1 0 0,0 0 1 0 0,0 0-1 0 0,0 0 1 0 0,1 0-1 0 0,0 0 0 0 0,-1 0 1 0 0,1 0-1 0 0,0-1 1 0 0,0 1-1 0 0,1-1 1 0 0,-1 1-1 0 0,0-1 1 0 0,1 0-1 0 0,-1 0 1 0 0,1 0-1 0 0,0 0 0 0 0,0-1 1 0 0,0 1-1 0 0,0-1 1 0 0,0 1-1 0 0,0-1 1 0 0,0 0-1 0 0,0 0 1 0 0,1-1-1 0 0,-1 1 1 0 0,0 0-1 0 0,0-1 0 0 0,1 0 1 0 0,-1 0-1 0 0,0 0 1 0 0,1 0-1 0 0,-1-1 1 0 0,0 1-1 0 0,0-1 1 0 0,1 0-1 0 0,-1 0 1 0 0,0 0-1 0 0,0 0 0 0 0,0-1 1 0 0,0 1-1 0 0,0-1 1 0 0,0 1-1 0 0,-1-1 1 0 0,1 0-1 0 0,0 0 1 0 0,-1-1-1 0 0,0 1 1 0 0,1-1-70 0 0,24-16 236 0 0,-1-1 0 0 0,-1-2 1 0 0,-1 0-1 0 0,0-2 0 0 0,-2-1 0 0 0,-1 0 1 0 0,-1-2-1 0 0,-1 0 0 0 0,-2-1 1 0 0,14-29-237 0 0,-27 47 34 0 0,0 1 1 0 0,-1-1-1 0 0,0-1 1 0 0,0 1-1 0 0,-1 0 1 0 0,0-1-1 0 0,-1 1 0 0 0,0-1 1 0 0,-1 1-1 0 0,0-1 1 0 0,-1 0-1 0 0,0-2-34 0 0,0 9-73 0 0,0-1-1 0 0,0 1 0 0 0,0 0 1 0 0,-1 0-1 0 0,1-1 0 0 0,-1 1 1 0 0,0 0-1 0 0,-1 1 0 0 0,1-1 1 0 0,0 0-1 0 0,-1 1 0 0 0,0-1 1 0 0,0 1-1 0 0,0 0 0 0 0,0 0 0 0 0,-1 0 1 0 0,1 0-1 0 0,-1 0 0 0 0,1 1 1 0 0,-1 0-1 0 0,0 0 0 0 0,0 0 1 0 0,0 0-1 0 0,0 0 0 0 0,-1 1 1 0 0,1 0-1 0 0,0 0 0 0 0,-1 0 1 0 0,-2 0 73 0 0,0 0-344 0 0,0 1 1 0 0,0-1 0 0 0,0 2-1 0 0,0-1 1 0 0,1 0-1 0 0,-1 1 1 0 0,0 1 0 0 0,0-1-1 0 0,1 1 1 0 0,-1 0-1 0 0,1 1 1 0 0,-1-1 0 0 0,1 1-1 0 0,-3 2 344 0 0,-46 40-9717 0 0,40-26 2257 0 0</inkml:trace>
  <inkml:trace contextRef="#ctx0" brushRef="#br0" timeOffset="293.788">569 347 9234 0 0,'0'0'4324'0'0,"0"0"-2792"0"0,0 0-873 0 0,0 0 25 0 0,0 0 180 0 0,0 0 110 0 0,0 0-61 0 0,0 0-162 0 0,0 0-204 0 0,0 0-170 0 0,0 0-143 0 0,0 0-97 0 0,-14 20-53 0 0,-41 59-55 0 0,41-42-918 0 0,14-37 182 0 0,0 0-323 0 0,0 0-477 0 0,9 0-8972 0 0,-7 0 3748 0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3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46 0 0 0,'0'0'396'0'0,"0"0"827"0"0,0 0 379 0 0,0 0 79 0 0,0 0-63 0 0,0 0-178 0 0,0 0-193 0 0,0 0-172 0 0,0 0-175 0 0,0 0-129 0 0,0 0-103 0 0,-6-8-78 0 0,-17-21-53 0 0,23 28-499 0 0,-1 1-1 0 0,1-1 0 0 0,0 1 0 0 0,-1-1 1 0 0,1 1-1 0 0,-1-1 0 0 0,1 1 1 0 0,0-1-1 0 0,-1 1 0 0 0,1 0 1 0 0,-1-1-1 0 0,0 1 0 0 0,1 0 1 0 0,-1-1-1 0 0,1 1 0 0 0,-1 0 0 0 0,1 0 1 0 0,-1-1-1 0 0,0 1 0 0 0,1 0 1 0 0,-1 0-1 0 0,0 0 0 0 0,1 0 1 0 0,-1 0-1 0 0,0 0 0 0 0,1 0 0 0 0,-1 0 1 0 0,1 0-1 0 0,-1 0 0 0 0,0 0 1 0 0,1 1-1 0 0,-1-1 0 0 0,1 0 1 0 0,-1 0-1 0 0,0 1 0 0 0,1-1 0 0 0,-1 0 1 0 0,1 1-1 0 0,-1-1 0 0 0,1 0 1 0 0,-1 1-1 0 0,1-1 0 0 0,-1 1 1 0 0,1-1-1 0 0,-1 1 0 0 0,1-1 0 0 0,0 1 1 0 0,-1-1-1 0 0,1 1 0 0 0,0-1 1 0 0,0 1-1 0 0,-1-1 0 0 0,1 1 1 0 0,0 0-1 0 0,0-1 0 0 0,0 1-37 0 0,-3 3 242 0 0,-64 120 1445 0 0,55-93-1537 0 0,1-1 0 0 0,1 1 0 0 0,2 1 0 0 0,2-1 0 0 0,1 1 0 0 0,1 0 0 0 0,1 1-1 0 0,2 0-149 0 0,1-25 10 0 0,0 0 0 0 0,0 0 0 0 0,1-1-1 0 0,0 1 1 0 0,0 0 0 0 0,1-1-1 0 0,0 1 1 0 0,0-1 0 0 0,0 1-1 0 0,1-1 1 0 0,1 0 0 0 0,-1 0 0 0 0,1 0-1 0 0,0-1 1 0 0,0 1 0 0 0,1-1-1 0 0,0 0 1 0 0,0 0 0 0 0,1-1 0 0 0,-1 1-1 0 0,1-1 1 0 0,1-1 0 0 0,-1 1-1 0 0,0-1 1 0 0,8 4-10 0 0,82 12-1009 0 0,-54-23-6220 0 0,-30 0 2171 0 0,-6-1-854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1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23 0 0 0,'0'0'880'0'0,"0"0"705"0"0,0 0 154 0 0,0 0-118 0 0,0 0-172 0 0,0 0-144 0 0,0 0-109 0 0,-3-9 654 0 0,4 7 3497 0 0,147-9-3435 0 0,-37 12-1479 0 0,-109 0-425 0 0,0-1-1 0 0,0 1 0 0 0,0-1 0 0 0,1 1 1 0 0,-1 0-1 0 0,0 0 0 0 0,0 0 0 0 0,0 0 1 0 0,-1 0-1 0 0,1 0 0 0 0,0 1 0 0 0,0-1 0 0 0,-1 1 1 0 0,1-1-1 0 0,0 1 0 0 0,-1-1 0 0 0,0 1 1 0 0,1 0-1 0 0,-1 0 0 0 0,0 0 0 0 0,0 0 1 0 0,0 0-1 0 0,0 0 0 0 0,0 0 0 0 0,-1 0 0 0 0,1 0 1 0 0,0 0-1 0 0,-1 1 0 0 0,0-1 0 0 0,0 0 1 0 0,1 0-1 0 0,-1 0 0 0 0,0 1 0 0 0,-1-1 1 0 0,1 0-1 0 0,0 0 0 0 0,-1 1 0 0 0,0-1-7 0 0,-34 79 503 0 0,-174 152 571 0 0,206-230-1052 0 0,0 0 1 0 0,0 0-1 0 0,0 0 1 0 0,0 1-1 0 0,1-1 1 0 0,-1 1 0 0 0,1 0-1 0 0,0 0 1 0 0,0-1-1 0 0,1 1 1 0 0,-1 1 0 0 0,1-1-1 0 0,0 0 1 0 0,0 0-1 0 0,0 0 1 0 0,0 1 0 0 0,1-1-1 0 0,0 0 1 0 0,0 1-1 0 0,0-1 1 0 0,0 0 0 0 0,1 1-1 0 0,0-1 1 0 0,0 0-1 0 0,0 0 1 0 0,0 1 0 0 0,0-1-1 0 0,1 0 1 0 0,0 0-1 0 0,0-1 1 0 0,0 1 0 0 0,0 0-1 0 0,1-1 1 0 0,2 4-23 0 0,16 11 151 0 0,27 4 206 0 0,58-33-885 0 0,-79 5-235 0 0,25-6-2422 0 0,-18 1-4484 0 0,-22 7 2709 0 0,-3 3-380 0 0</inkml:trace>
  <inkml:trace contextRef="#ctx0" brushRef="#br0" timeOffset="1219.969">844 71 1168 0 0,'0'0'2046'0'0,"0"0"-972"0"0,0 0-525 0 0,0 0-188 0 0,0 0 98 0 0,0 0 255 0 0,0 0 222 0 0,0 0 72 0 0,0 0-45 0 0,0 0-152 0 0,0 0-180 0 0,0 0-130 0 0,0 0-117 0 0,-18 32-77 0 0,-59 99-32 0 0,27-62 185 0 0,-136 107-663 0 0,151-156-2386 0 0,11-14-6854 0 0,18-6 9031 0 0</inkml:trace>
  <inkml:trace contextRef="#ctx0" brushRef="#br0" timeOffset="1506.1">478 266 0 0 0,'0'0'208'0'0,"0"0"746"0"0,0 0 225 0 0,0 0 17 0 0,0 0-33 0 0,0 0-34 0 0,0 0-33 0 0,9 13-53 0 0,28 40-20 0 0,-32-47-625 0 0,1 0-1 0 0,-1-1 1 0 0,1 1-1 0 0,0-1 0 0 0,0 0 1 0 0,1-1-1 0 0,-1 0 1 0 0,1 0-1 0 0,0 0 0 0 0,0-1 1 0 0,0 0-1 0 0,1 0 1 0 0,-1 0-1 0 0,1-1 1 0 0,6 1-398 0 0,5 2 489 0 0,92 31 945 0 0,-81-3-3319 0 0,-60-25-6174 0 0,11-8 1383 0 0,15 0 6420 0 0</inkml:trace>
  <inkml:trace contextRef="#ctx0" brushRef="#br0" timeOffset="1837.415">609 27 0 0 0,'0'0'1116'0'0,"0"0"449"0"0,0 0 280 0 0,0 0-28 0 0,0 0-178 0 0,0 0-179 0 0,0 0-176 0 0,0 0-131 0 0,0 0-119 0 0,0 0-104 0 0,5 25-102 0 0,16 79-113 0 0,-11-47-70 0 0,-3 0 1 0 0,-2 1-1 0 0,-2-1 1 0 0,-5 40-646 0 0,0-8 37 0 0,6-50-623 0 0,9-19-5441 0 0,-9-19-1055 0 0,-1 2 2772 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9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1136 0 0,'0'0'955'0'0,"0"0"-380"0"0,0 0 92 0 0,0 0 461 0 0,0 0 379 0 0,0 0 112 0 0,0 0-79 0 0,0 0-185 0 0,0 0-199 0 0,0 0-215 0 0,-2 33-230 0 0,-5 107-205 0 0,-7 66 498 0 0,-8-122-1744 0 0,19-77 121 0 0,-3 3-1925 0 0,-2-8-4220 0 0,8-2 3965 0 0,0 0 1465 0 0</inkml:trace>
  <inkml:trace contextRef="#ctx0" brushRef="#br0" timeOffset="337.043">291 166 0 0 0,'0'0'850'0'0,"0"0"406"0"0,0 0 323 0 0,0 0 205 0 0,0 0 66 0 0,0 0-92 0 0,-31 14-171 0 0,-100 44-207 0 0,41-8 2814 0 0,89-47-4134 0 0,0-1 0 0 0,0 1 1 0 0,-1-1-1 0 0,2 1 0 0 0,-1-1 0 0 0,0 1 0 0 0,0 0 1 0 0,1-1-1 0 0,0 1 0 0 0,-1 0 0 0 0,1-1 0 0 0,0 1 0 0 0,1 0 1 0 0,-1 0-1 0 0,0-1 0 0 0,1 1 0 0 0,-1 0 0 0 0,1-1 0 0 0,0 1 1 0 0,0-1-1 0 0,0 1 0 0 0,0-1 0 0 0,0 1 0 0 0,1-1 0 0 0,-1 1 1 0 0,1-1-1 0 0,-1 0 0 0 0,1 0 0 0 0,0 0 0 0 0,0 0 1 0 0,0 0-1 0 0,0-1 0 0 0,1 2-60 0 0,53 70 793 0 0,-55-71-829 0 0,0 0-1 0 0,1 0 1 0 0,-1-1-1 0 0,1 1 1 0 0,-1-1 0 0 0,1 0-1 0 0,0 1 1 0 0,-1-1-1 0 0,1 0 1 0 0,0 0-1 0 0,0 0 1 0 0,0 0-1 0 0,0 0 1 0 0,0 0-1 0 0,0-1 1 0 0,0 1-1 0 0,0-1 1 0 0,0 1-1 0 0,0-1 1 0 0,1 0-1 0 0,-1 0 1 0 0,0 0-1 0 0,0 0 1 0 0,0 0-1 0 0,0 0 1 0 0,0-1-1 0 0,0 1 1 0 0,1-1-1 0 0,-1 1 1 0 0,0-1 0 0 0,0 0 36 0 0,69-37-7533 0 0,-45 22 2808 0 0,10-2-560 0 0,-24 10 4941 0 0</inkml:trace>
  <inkml:trace contextRef="#ctx0" brushRef="#br0" timeOffset="869.96">465 317 0 0 0,'0'0'976'0'0,"0"0"829"0"0,0 0 28 0 0,0 0-231 0 0,0 0-170 0 0,0 0-141 0 0,0 0-88 0 0,0 0-56 0 0,0 0-117 0 0,0 0-94 0 0,0 0-113 0 0,0 0-123 0 0,-4 0-103 0 0,0 0-458 0 0,0 0-1 0 0,0 0 1 0 0,0 0 0 0 0,1 0-1 0 0,-1 1 1 0 0,0 0-1 0 0,0 0 1 0 0,1 0-1 0 0,-1 0 1 0 0,1 0-1 0 0,-1 1 1 0 0,1-1 0 0 0,-1 1-1 0 0,1 0 1 0 0,0 0-1 0 0,0 0 1 0 0,0 1-1 0 0,0-1 1 0 0,0 1 0 0 0,-1 2-139 0 0,2-4 3 0 0,0 1 0 0 0,0 0 1 0 0,0 0-1 0 0,1 1 0 0 0,-1-1 1 0 0,0 0-1 0 0,1 1 1 0 0,0-1-1 0 0,0 0 0 0 0,0 1 1 0 0,0 0-1 0 0,0-1 0 0 0,0 1 1 0 0,0-1-1 0 0,1 1 1 0 0,-1 0-1 0 0,1 0 0 0 0,0-1 1 0 0,0 1-1 0 0,0 0 0 0 0,0 0 1 0 0,1-1-1 0 0,-1 1 0 0 0,1 0 1 0 0,-1-1-1 0 0,1 1 1 0 0,0 0-1 0 0,0-1 0 0 0,0 1 1 0 0,1-1-1 0 0,-1 0 0 0 0,0 1 1 0 0,1-1-1 0 0,0 0 1 0 0,-1 0-1 0 0,1 0 0 0 0,0 0 1 0 0,0 0-1 0 0,0 0 0 0 0,0 0 1 0 0,1-1-1 0 0,-1 1 1 0 0,0-1-1 0 0,1 0 0 0 0,-1 1 1 0 0,1-1-1 0 0,-1 0 0 0 0,1 0 1 0 0,-1-1-1 0 0,1 1 1 0 0,0-1-4 0 0,13 2 256 0 0,-1-2 0 0 0,1 0 0 0 0,-1-1 0 0 0,1-1 0 0 0,-1 0 1 0 0,0-1-1 0 0,0-1 0 0 0,0 0 0 0 0,0-1 0 0 0,-1-1 1 0 0,1 0-257 0 0,41 1 408 0 0,-54 7-409 0 0,0 0 1 0 0,0-1 0 0 0,0 1-1 0 0,0 0 1 0 0,0 0 0 0 0,0 0-1 0 0,-1 0 1 0 0,1 1 0 0 0,0-1 0 0 0,-1 0-1 0 0,0 1 1 0 0,0-1 0 0 0,0 1-1 0 0,0-1 1 0 0,0 1 0 0 0,0 0-1 0 0,-1-1 1 0 0,1 1 0 0 0,-1 0 0 0 0,1 0-1 0 0,-1-1 1 0 0,0 3 0 0 0,3 12 4 0 0,-1 1-1 0 0,0-1 1 0 0,-1 0 0 0 0,-1 1-1 0 0,-1-1 1 0 0,0 1 0 0 0,-1-1-1 0 0,-1 0 1 0 0,-1 0 0 0 0,0 0 0 0 0,-1 0-1 0 0,-1 0 1 0 0,-4 5-4 0 0,7-16 8 0 0,-1 0-1 0 0,1 0 1 0 0,-2 0-1 0 0,1 0 1 0 0,0-1-1 0 0,-1 0 1 0 0,0 0 0 0 0,0 0-1 0 0,-1-1 1 0 0,1 0-1 0 0,-1 0 1 0 0,0 0-1 0 0,0-1 1 0 0,-1 1 0 0 0,1-1-1 0 0,0-1 1 0 0,-1 1-1 0 0,0-1 1 0 0,0-1-1 0 0,1 1 1 0 0,-1-1 0 0 0,0 0-1 0 0,0-1 1 0 0,0 1-1 0 0,-1-1-7 0 0,6-2 13 0 0,0 1 0 0 0,1-1 1 0 0,-1 0-1 0 0,0 0 0 0 0,0 1 0 0 0,1-1 0 0 0,-1 0 0 0 0,1 0 0 0 0,-1 0 0 0 0,1-1 0 0 0,0 1 0 0 0,0 0 0 0 0,0 0 0 0 0,0-1 0 0 0,0 1 0 0 0,1-1 1 0 0,-1 1-1 0 0,1-1 0 0 0,-1 1 0 0 0,1-1 0 0 0,0 1 0 0 0,0-1 0 0 0,0 1 0 0 0,0-1 0 0 0,1 1 0 0 0,-1 0 0 0 0,1-1 0 0 0,0 0-13 0 0,-1-3-3 0 0,2-10-182 0 0,1 0-1 0 0,0 0 0 0 0,2 0 1 0 0,0 0-1 0 0,0 1 1 0 0,2 0-1 0 0,0 0 1 0 0,0 1-1 0 0,2 0 1 0 0,-1 0-1 0 0,2 0 1 0 0,0 1-1 0 0,0 1 1 0 0,2 0-1 0 0,-1 0 1 0 0,1 1-1 0 0,3-1 186 0 0,-3 2-2437 0 0,2-2-5938 0 0,-8 8 203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6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86 302 0 0 0,'0'0'329'0'0,"0"0"664"0"0,0 0 235 0 0,0 0 28 0 0,0 0-69 0 0,0 0-163 0 0,0 0-153 0 0,0 0-141 0 0,-10 12-93 0 0,-34 39-29 0 0,40-46-405 0 0,1 0-1 0 0,-1 0 1 0 0,1 0 0 0 0,1 0-1 0 0,-1 0 1 0 0,1 1-1 0 0,0-1 1 0 0,0 1-1 0 0,0-1 1 0 0,1 1 0 0 0,0 0-1 0 0,0 0 1 0 0,0 0-1 0 0,1-1 1 0 0,0 1-1 0 0,0 0 1 0 0,0 0 0 0 0,2 4-203 0 0,-1 13 466 0 0,-1-16-332 0 0,1 0 0 0 0,0 0 0 0 0,0 0 0 0 0,0 0 0 0 0,1 0 0 0 0,1 0 0 0 0,-1-1 0 0 0,1 1 0 0 0,0-1 0 0 0,0 1 0 0 0,1-1 0 0 0,0 0 0 0 0,0-1 0 0 0,0 1 0 0 0,1-1 0 0 0,-1 1 0 0 0,2-1-134 0 0,-4-4 135 0 0,0 1 0 0 0,1-1 0 0 0,-1 0 0 0 0,1 0 1 0 0,-1 0-1 0 0,1 0 0 0 0,-1 0 0 0 0,1 0 0 0 0,0-1 0 0 0,-1 1 0 0 0,1-1 0 0 0,0 0 0 0 0,0 0 1 0 0,-1 0-1 0 0,1 0 0 0 0,0 0 0 0 0,0-1 0 0 0,-1 1 0 0 0,1-1 0 0 0,0 0 0 0 0,-1 0 0 0 0,1 0 1 0 0,-1 0-1 0 0,1 0 0 0 0,-1 0 0 0 0,1-1 0 0 0,-1 1 0 0 0,0-1 0 0 0,0 0 0 0 0,0 1 1 0 0,0-1-1 0 0,1-1-135 0 0,59-70 1067 0 0,-60 70-1037 0 0,4-6-2 0 0,0-1 1 0 0,0-1-1 0 0,-1 1 0 0 0,0-1 1 0 0,-1 0-1 0 0,0 0 0 0 0,-1 0 0 0 0,0-1 1 0 0,-1 1-1 0 0,0-1 0 0 0,-1 0 1 0 0,0 1-1 0 0,-1-1 0 0 0,0-9-28 0 0,-1 17-102 0 0,0 0 0 0 0,0 0 0 0 0,0 0-1 0 0,-1 0 1 0 0,1-1 0 0 0,-1 2 0 0 0,0-1-1 0 0,0 0 1 0 0,0 0 0 0 0,-1 1 0 0 0,1-1 0 0 0,-1 1-1 0 0,0 0 1 0 0,0-1 0 0 0,0 2 0 0 0,-1-1 0 0 0,1 0-1 0 0,-4-2 103 0 0,4 3-270 0 0,0 0-1 0 0,0 1 1 0 0,0-1 0 0 0,0 1-1 0 0,0 0 1 0 0,-1-1-1 0 0,1 1 1 0 0,0 1-1 0 0,-1-1 1 0 0,1 0-1 0 0,-1 1 1 0 0,1 0-1 0 0,-1 0 1 0 0,1 0-1 0 0,-1 0 1 0 0,1 0 0 0 0,-1 1-1 0 0,1 0 1 0 0,0-1-1 0 0,-1 1 1 0 0,1 0-1 0 0,0 1 1 0 0,-2 0 270 0 0,-32 22-7683 0 0,25-13 2355 0 0</inkml:trace>
  <inkml:trace contextRef="#ctx0" brushRef="#br0" timeOffset="296.875">433 471 10578 0 0,'0'0'1473'0'0,"0"0"-553"0"0,0 0-272 0 0,0 0 44 0 0,0 0 94 0 0,0 0-13 0 0,0 0-115 0 0,0 0-162 0 0,0 0-156 0 0,0 0-108 0 0,0 0-96 0 0,0 0-84 0 0,-4 12-39 0 0,-12 36-33 0 0,11-22-2348 0 0,13-23-9820 0 0,-4-3 8967 0 0</inkml:trace>
  <inkml:trace contextRef="#ctx0" brushRef="#br0" timeOffset="613.424">609 210 2649 0 0,'0'0'921'0'0,"0"0"-75"0"0,0 0 62 0 0,0 0 133 0 0,0 0 69 0 0,0 0-21 0 0,0 0-52 0 0,0 0-137 0 0,0 0-169 0 0,0 0-170 0 0,0 0-175 0 0,0 0-108 0 0,0 0-62 0 0,-10 24-41 0 0,-30 77 13 0 0,38-100-158 0 0,1 1-1 0 0,0-1 1 0 0,0 1 0 0 0,0 0-1 0 0,0-1 1 0 0,0 1 0 0 0,0 0-1 0 0,0 0 1 0 0,0 0 0 0 0,1 0-1 0 0,-1 0 1 0 0,1 0 0 0 0,0 0-1 0 0,-1 0 1 0 0,1 0 0 0 0,0 0-1 0 0,0 0 1 0 0,0 0 0 0 0,0 0-1 0 0,1 0 1 0 0,-1 0 0 0 0,1 0-1 0 0,-1 0 1 0 0,1 0 0 0 0,-1 0-1 0 0,1 0 1 0 0,0 0 0 0 0,0 0-30 0 0,5 6 195 0 0,-1-3-65 0 0,1 0 0 0 0,1 0 0 0 0,-1 0 0 0 0,1-1 1 0 0,-1 0-1 0 0,1 0 0 0 0,0 0 0 0 0,1-1 0 0 0,-1 0 1 0 0,1-1-1 0 0,-1 0 0 0 0,1 0 0 0 0,0 0 1 0 0,-1-1-1 0 0,1 0 0 0 0,0-1 0 0 0,0 0 0 0 0,0 0 1 0 0,5-1-131 0 0,10-1-265 0 0,-12 1-2885 0 0,-1 1-5986 0 0,-8 0 5151 0 0</inkml:trace>
  <inkml:trace contextRef="#ctx0" brushRef="#br0" timeOffset="886.961">817 291 880 0 0,'0'0'2911'0'0,"0"0"-1337"0"0,0 0-363 0 0,0 0 204 0 0,0 0 191 0 0,0 0-9 0 0,0 0-142 0 0,0 0-232 0 0,0 0-245 0 0,0 0-195 0 0,0 0-134 0 0,0 0-133 0 0,-10 22-90 0 0,-47 111 188 0 0,47-96-899 0 0,2 0-1 0 0,1 1 0 0 0,2 0 0 0 0,2 0 0 0 0,1 1 0 0 0,3 16 286 0 0,2-42-3630 0 0,5-3-5342 0 0,-6-10 5451 0 0</inkml:trace>
  <inkml:trace contextRef="#ctx0" brushRef="#br0" timeOffset="1747.258">1058 125 176 0 0,'0'0'1947'0'0,"0"0"-312"0"0,0 0-76 0 0,0 0 49 0 0,0 0 1 0 0,0 0-153 0 0,0 0-254 0 0,0 0-305 0 0,0 0-313 0 0,0 0-208 0 0,0 0-101 0 0,0 0 1 0 0,0 0 68 0 0,1 7 78 0 0,13 49 1027 0 0,39 99 1017 0 0,-48-38-2024 0 0,-8-109-465 0 0,0 1 1 0 0,0-2-1 0 0,-1 1 1 0 0,-1 0-1 0 0,1-1 1 0 0,-1 0-1 0 0,0 0 1 0 0,-1 0-1 0 0,1-1 1 0 0,-1 1-1 0 0,-1-1 1 0 0,1-1-1 0 0,-1 1 1 0 0,-6 2 22 0 0,-44 30-1589 0 0,36-30-2173 0 0,0-5-4687 0 0,17-3 3841 0 0</inkml:trace>
  <inkml:trace contextRef="#ctx0" brushRef="#br0" timeOffset="2168.956">1180 125 5473 0 0,'0'0'1782'0'0,"0"0"6"0"0,0 0 62 0 0,0 0-54 0 0,0 0-261 0 0,0 0-333 0 0,0 0-295 0 0,0 0-231 0 0,0 0-164 0 0,0 0-105 0 0,0 0-39 0 0,0 0-21 0 0,0 0-14 0 0,10-1-28 0 0,81-5 498 0 0,-89 8-800 0 0,0 0 0 0 0,-1 0-1 0 0,1 1 1 0 0,-1-1-1 0 0,0 1 1 0 0,0-1 0 0 0,0 1-1 0 0,0-1 1 0 0,0 1-1 0 0,0 0 1 0 0,-1-1 0 0 0,1 1-1 0 0,-1 0 1 0 0,0-1-1 0 0,0 1 1 0 0,0 0 0 0 0,0 0-1 0 0,0-1 1 0 0,0 1-1 0 0,-1 0 1 0 0,0 2-3 0 0,-36 102 907 0 0,38-104-880 0 0,-1-1 0 0 0,1 1-1 0 0,0-1 1 0 0,0 0 0 0 0,0 1 0 0 0,0-1 0 0 0,1 0 0 0 0,-1 0-1 0 0,0 0 1 0 0,1 0 0 0 0,0 0 0 0 0,-1 0 0 0 0,1 0 0 0 0,0 0-1 0 0,0-1 1 0 0,0 1 0 0 0,0-1 0 0 0,0 1 0 0 0,0-1 0 0 0,1 0-1 0 0,-1 0 1 0 0,0 0 0 0 0,1 0 0 0 0,-1 0 0 0 0,1-1 0 0 0,-1 1-1 0 0,1-1 1 0 0,-1 1 0 0 0,1-1 0 0 0,-1 0 0 0 0,1 0 0 0 0,-1 0 0 0 0,1 0-1 0 0,0-1-26 0 0,18 2-3544 0 0,-2-1-4037 0 0,-14 0 4223 0 0,1 0-4117 0 0</inkml:trace>
  <inkml:trace contextRef="#ctx0" brushRef="#br0" timeOffset="3086.484">1333 33 0 0 0,'0'0'441'0'0,"0"0"533"0"0,0 0 322 0 0,0 0 98 0 0,0 0-28 0 0,0 0-61 0 0,0 0-53 0 0,0 0-39 0 0,0 0-52 0 0,0 0-54 0 0,0 0-68 0 0,0 0-43 0 0,18-3-33 0 0,116-23 1838 0 0,-132 26-2750 0 0,0-1 0 0 0,0 0 0 0 0,0 1 0 0 0,0 0 1 0 0,0-1-1 0 0,0 1 0 0 0,0 0 0 0 0,0 0 0 0 0,0 0 0 0 0,0 0 0 0 0,0 0 1 0 0,0 1-1 0 0,0-1 0 0 0,-1 1 0 0 0,1-1 0 0 0,0 1 0 0 0,0-1 1 0 0,0 1-1 0 0,0 0 0 0 0,-1 0 0 0 0,1 0 0 0 0,0 0 0 0 0,-1 0 1 0 0,1 1-1 0 0,-1-1 0 0 0,1 0 0 0 0,-1 1 0 0 0,1-1 0 0 0,-1 1 1 0 0,0 0-1 0 0,0-1 0 0 0,0 1 0 0 0,0 0 0 0 0,0-1 0 0 0,0 1 1 0 0,-1 0-1 0 0,1 0 0 0 0,0 0 0 0 0,-1 0 0 0 0,0 0 0 0 0,1 0 1 0 0,-1 0-1 0 0,0 0 0 0 0,0 2-51 0 0,29 337 1706 0 0,-28-271-1540 0 0,-4-1 1 0 0,-2 0 0 0 0,-3 0-1 0 0,-15 55-166 0 0,23-125 35 0 0,-1 1 0 0 0,1-1 0 0 0,0 0 0 0 0,-1 1 0 0 0,1-1 1 0 0,0 1-1 0 0,-1-1 0 0 0,1 0 0 0 0,-1 1 0 0 0,1-1 0 0 0,-1 1 0 0 0,1-1 0 0 0,-1 1 0 0 0,0-1 0 0 0,1 1 0 0 0,-1 0 0 0 0,1-1 0 0 0,-1 1 0 0 0,0 0 0 0 0,1-1 0 0 0,-1 1 0 0 0,0 0 0 0 0,1 0 0 0 0,-1 0 0 0 0,0 0 0 0 0,0 0 0 0 0,1 0 0 0 0,-1 0 0 0 0,0 0 0 0 0,0 0 0 0 0,1 0 0 0 0,-1 0 0 0 0,0 0 0 0 0,1 0 0 0 0,-1 0 0 0 0,0 1 0 0 0,1-1 0 0 0,-1 0 0 0 0,0 0 0 0 0,1 1 1 0 0,-1-1-1 0 0,0 1 0 0 0,1-1 0 0 0,-1 0 0 0 0,1 1 0 0 0,-1-1 0 0 0,1 1 0 0 0,-1 0 0 0 0,1-1 0 0 0,-1 1 0 0 0,1-1 0 0 0,0 1 0 0 0,-1 0 0 0 0,1-1 0 0 0,0 1 0 0 0,-1 0 0 0 0,1-1 0 0 0,0 1 0 0 0,0 0 0 0 0,0-1 0 0 0,-1 1 0 0 0,1 0 0 0 0,0 0 0 0 0,0-1 0 0 0,0 1 0 0 0,0 0 0 0 0,1 0 0 0 0,-1 0-35 0 0,-1-1-24 0 0,-6-7 19 0 0,-1 0-1 0 0,0 1 0 0 0,0 0 0 0 0,-1 1 1 0 0,0 0-1 0 0,0 0 0 0 0,0 1 1 0 0,-1 0-1 0 0,1 1 0 0 0,-1 0 1 0 0,0 0-1 0 0,0 1 0 0 0,0 1 1 0 0,0-1-1 0 0,-2 1 6 0 0,-90 16-823 0 0,36 14-1127 0 0,46-17-1930 0 0,1 2-4557 0 0,15-10-677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2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4 612 0 0 0,'0'0'795'0'0,"0"0"641"0"0,0 0 250 0 0,0 0 41 0 0,0 0-3 0 0,0 0-85 0 0,0 0-124 0 0,0 0-188 0 0,0 0-228 0 0,0 0-187 0 0,-3-19 3117 0 0,41-55-1306 0 0,-13 36-2486 0 0,2 2-1 0 0,1 0 1 0 0,1 2-1 0 0,16-13-236 0 0,-45 46-9 0 0,0 1 0 0 0,1-1 0 0 0,-1 0 0 0 0,0 0 0 0 0,1 0 0 0 0,-1 0 0 0 0,1 0 1 0 0,-1 0-1 0 0,1 0 0 0 0,-1 1 0 0 0,1-1 0 0 0,0 0 0 0 0,0 0 0 0 0,-1 1 0 0 0,1-1 0 0 0,0 1 0 0 0,0-1 0 0 0,0 0 0 0 0,-1 1 0 0 0,1 0 0 0 0,0-1 1 0 0,0 1-1 0 0,0-1 0 0 0,0 1 0 0 0,0 0 0 0 0,0 0 0 0 0,0 0 0 0 0,0-1 0 0 0,0 1 0 0 0,0 0 0 0 0,0 0 0 0 0,0 0 0 0 0,0 0 0 0 0,0 1 0 0 0,0-1 1 0 0,0 0-1 0 0,0 0 0 0 0,0 1 0 0 0,0-1 0 0 0,0 0 0 0 0,0 1 0 0 0,-1-1 0 0 0,1 1 0 0 0,0-1 0 0 0,0 1 0 0 0,0 0 0 0 0,0-1 0 0 0,-1 1 0 0 0,1 0 10 0 0,2 124 144 0 0,-3-124-136 0 0,0 0 1 0 0,0 0-1 0 0,0 1 1 0 0,1-1-1 0 0,-1 0 1 0 0,0 0-1 0 0,1 0 0 0 0,-1 1 1 0 0,1-1-1 0 0,-1 0 1 0 0,1 0-1 0 0,0 0 1 0 0,-1 0-1 0 0,1 0 0 0 0,0 0 1 0 0,0 0-1 0 0,0 0 1 0 0,0 0-1 0 0,-1 0 1 0 0,1-1-1 0 0,0 1 0 0 0,1 0 1 0 0,-1-1-1 0 0,0 1 1 0 0,0-1-1 0 0,0 1 1 0 0,0-1-1 0 0,0 1 1 0 0,1-1-1 0 0,-1 0 0 0 0,0 1 1 0 0,0-1-1 0 0,1 0 1 0 0,-1 0-1 0 0,0 0 1 0 0,0 0-1 0 0,1 0 0 0 0,-1 0 1 0 0,0-1-1 0 0,0 1 1 0 0,1 0-1 0 0,-1-1 1 0 0,0 1-1 0 0,0 0 1 0 0,0-1-1 0 0,0 0 0 0 0,1 1-9 0 0,59-32 406 0 0,-56 29-447 0 0,155-89-174 0 0,-158 93 206 0 0,0-1-1 0 0,-1 1 0 0 0,1 0 0 0 0,-1 0 0 0 0,1-1 1 0 0,0 1-1 0 0,-1 0 0 0 0,0 0 0 0 0,1 1 0 0 0,-1-1 1 0 0,0 0-1 0 0,1 0 0 0 0,-1 1 0 0 0,0-1 0 0 0,0 1 1 0 0,0-1-1 0 0,0 1 0 0 0,0-1 0 0 0,-1 1 0 0 0,1 0 1 0 0,0-1-1 0 0,-1 1 0 0 0,1 0 0 0 0,-1 0 0 0 0,1-1 1 0 0,-1 1-1 0 0,0 0 0 0 0,0 0 0 0 0,0 0 0 0 0,0-1 1 0 0,0 1-1 0 0,0 0 0 0 0,-1 0 0 0 0,1-1 0 0 0,-1 1 1 0 0,1 1 9 0 0,0 2 16 0 0,29 72 10 0 0,-26-74 591 0 0,0 0-5161 0 0,4-2-7055 0 0,-7-1 5576 0 0</inkml:trace>
  <inkml:trace contextRef="#ctx0" brushRef="#br0" timeOffset="423.033">728 1 2753 0 0,'0'0'2808'0'0,"0"0"-803"0"0,0 0-357 0 0,0 0-104 0 0,0 0 3 0 0,0 0-129 0 0,0 0-219 0 0,0 0-207 0 0,0 0-200 0 0,0 0-198 0 0,0 0-174 0 0,0 0-88 0 0,24 0 1264 0 0,122 15 413 0 0,-144-13-2000 0 0,0 1 0 0 0,0-1 0 0 0,-1 0 0 0 0,1 1 1 0 0,-1-1-1 0 0,0 1 0 0 0,0 0 0 0 0,0 0 0 0 0,0-1 1 0 0,0 1-1 0 0,0 0 0 0 0,-1 0 0 0 0,1 0 0 0 0,-1 0 1 0 0,0-1-1 0 0,0 1 0 0 0,0 0 0 0 0,0 0 0 0 0,-1 0 0 0 0,1 0 1 0 0,-1 0-1 0 0,1-1 0 0 0,-1 1 0 0 0,0 0 0 0 0,0 0 1 0 0,-1-1-1 0 0,1 1 0 0 0,-2 1-9 0 0,-25 42 261 0 0,24-42-234 0 0,1 0 0 0 0,-1 1 0 0 0,1 0 0 0 0,0-1 0 0 0,1 1-1 0 0,-1 0 1 0 0,1 1 0 0 0,0-1 0 0 0,0 0 0 0 0,0 1 0 0 0,1-1 0 0 0,0 1 0 0 0,0-1 0 0 0,0 4-28 0 0,1-7 9 0 0,0 1-1 0 0,0-1 1 0 0,1 0-1 0 0,-1 0 1 0 0,1 0-1 0 0,-1 1 1 0 0,1-1-1 0 0,0 0 0 0 0,0 0 1 0 0,0 0-1 0 0,0 0 1 0 0,0 0-1 0 0,1 0 1 0 0,-1-1-1 0 0,0 1 0 0 0,1 0 1 0 0,-1-1-1 0 0,1 1 1 0 0,0-1-1 0 0,0 1 1 0 0,-1-1-1 0 0,1 0 1 0 0,0 0-1 0 0,0 1 0 0 0,0-1 1 0 0,0-1-1 0 0,0 1 1 0 0,0 0-1 0 0,1-1 1 0 0,-1 1-1 0 0,0-1 0 0 0,0 1 1 0 0,1-1-8 0 0,74 10-170 0 0,-43-11-2688 0 0,-4 1-4264 0 0,-22 0-3557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0 0 0,'0'0'345'0'0,"0"0"877"0"0,0 0 385 0 0,0 0 108 0 0,0 0-71 0 0,0 0-159 0 0,0 0-201 0 0,0 0-246 0 0,0 0-233 0 0,26-3 3427 0 0,187-14 1205 0 0,-134 9-4986 0 0,48 3-641 0 0,-135 21-10624 0 0,5-13 9175 0 0,-7 3-5805 0 0,3-5 6266 0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64 0 0,'0'0'2106'0'0,"0"0"-546"0"0,0 0 28 0 0,0 0 336 0 0,0 0 172 0 0,0 0-113 0 0,0 0-267 0 0,0 0-266 0 0,0 0-226 0 0,0 0-206 0 0,0 0-169 0 0,0 0-147 0 0,0 0-115 0 0,27-2-73 0 0,127-10 288 0 0,18 1-454 0 0,-98 10-10341 0 0,-64 1-529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5241 0 0,'0'0'567'0'0,"0"0"-307"0"0,0 0-219 0 0,0 0 138 0 0,0 0 378 0 0,0 0 394 0 0,0 0 295 0 0,0 0 118 0 0,0 0-132 0 0,0 0-241 0 0,0 0-221 0 0,0 0-155 0 0,26 13-51 0 0,85 41-12 0 0,51 8 1378 0 0,-69-36-1399 0 0,-66-20-490 0 0,0 1 0 0 0,0 1-1 0 0,0 2 1 0 0,-1 0 0 0 0,-1 2 0 0 0,14 9-41 0 0,-36-19 9 0 0,0 0 1 0 0,0 0 0 0 0,0 0-1 0 0,-1 1 1 0 0,1-1-1 0 0,-1 1 1 0 0,0 0-1 0 0,0-1 1 0 0,0 1 0 0 0,0 0-1 0 0,0 0 1 0 0,0 0-1 0 0,-1 1 1 0 0,0-1-1 0 0,1 0 1 0 0,-1 1 0 0 0,0-1-1 0 0,-1 0 1 0 0,1 1-1 0 0,-1-1 1 0 0,1 1-1 0 0,-1-1 1 0 0,0 1 0 0 0,0-1-1 0 0,-1 1 1 0 0,1-1-1 0 0,-1 1 1 0 0,0-1-1 0 0,0 1 1 0 0,0-1 0 0 0,0 0-1 0 0,0 0 1 0 0,-1 1-1 0 0,0-1-9 0 0,-69 99 790 0 0,-151 118 201 0 0,151-153-1047 0 0,-10 10-1841 0 0,35-19-7794 0 0,39-50 1393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0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75 672 0 0,'0'0'1479'0'0,"0"0"-340"0"0,0 0-109 0 0,0 0 141 0 0,0 0 186 0 0,0 0 122 0 0,0 0-16 0 0,0 0-147 0 0,0 0-202 0 0,0 0-258 0 0,0 0-233 0 0,-13-1-187 0 0,-39-3-116 0 0,15 17 437 0 0,30-6-400 0 0,-8 10-158 0 0,2-1 0 0 0,0 2 1 0 0,1 0-1 0 0,0 0 1 0 0,2 1-1 0 0,0 0 0 0 0,1 1 1 0 0,1 0-1 0 0,1 0 0 0 0,1 1 1 0 0,1 0-1 0 0,0 0 1 0 0,2 0-1 0 0,1 1 0 0 0,0-1 1 0 0,1 1-1 0 0,2 0 0 0 0,0 4-199 0 0,-1-20 48 0 0,1-1-1 0 0,-1 1 0 0 0,1 0 0 0 0,0-1 0 0 0,0 1 0 0 0,0-1 1 0 0,1 0-1 0 0,0 1 0 0 0,0-1 0 0 0,0 0 0 0 0,1 0 0 0 0,0 0 1 0 0,0 0-1 0 0,0-1 0 0 0,0 1 0 0 0,1-1 0 0 0,-1 0 1 0 0,1 0-1 0 0,1 0 0 0 0,-1 0 0 0 0,0-1 0 0 0,1 0 0 0 0,0 0 1 0 0,-1 0-1 0 0,1 0 0 0 0,0-1 0 0 0,1 1 0 0 0,-1-1 0 0 0,0-1 1 0 0,1 1-1 0 0,-1-1 0 0 0,1 0 0 0 0,-1 0 0 0 0,1-1 0 0 0,2 1-47 0 0,8-2 167 0 0,1 1 0 0 0,-1-2 0 0 0,0 0-1 0 0,1-1 1 0 0,-1-1 0 0 0,0-1-1 0 0,-1 0 1 0 0,1 0 0 0 0,-1-2-1 0 0,0 0 1 0 0,-1-1 0 0 0,0 0 0 0 0,11-9-167 0 0,6-6 239 0 0,0-1 0 0 0,-1-2 0 0 0,-1-1 0 0 0,-2-1 0 0 0,6-9-239 0 0,-24 27 22 0 0,0 0 0 0 0,0 0 0 0 0,-1-1 0 0 0,0 0 0 0 0,-1-1 0 0 0,-1 0 0 0 0,1 0 0 0 0,-2 0 0 0 0,0-1 0 0 0,0 0 0 0 0,-1 0 0 0 0,-1 0 0 0 0,0 0 0 0 0,-1-1 0 0 0,0 1 0 0 0,-1-1 0 0 0,-1 1 0 0 0,0-1 0 0 0,-1 1 0 0 0,-1-9-22 0 0,-1 16-105 0 0,1 0 1 0 0,-1 1 0 0 0,0-1 0 0 0,0 1 0 0 0,0 0 0 0 0,-1 0 0 0 0,0 0 0 0 0,0 1-1 0 0,0-1 1 0 0,-1 1 0 0 0,1 0 0 0 0,-1 0 0 0 0,0 0 0 0 0,0 1 0 0 0,0 0-1 0 0,-1 0 1 0 0,1 0 0 0 0,-1 0 0 0 0,0 1 0 0 0,1 0 0 0 0,-1 0 0 0 0,0 1 0 0 0,0 0-1 0 0,-1 0 105 0 0,-3-1-281 0 0,-1 0 0 0 0,0 1-1 0 0,0 0 1 0 0,0 1-1 0 0,1 0 1 0 0,-1 1 0 0 0,0 0-1 0 0,0 1 1 0 0,1 0-1 0 0,-1 1 1 0 0,1 0 0 0 0,0 1-1 0 0,-4 1 282 0 0,-71 55-4560 0 0,36-13-3321 0 0,33-30 1869 0 0</inkml:trace>
  <inkml:trace contextRef="#ctx0" brushRef="#br0" timeOffset="392.3">759 440 7882 0 0,'0'0'3322'0'0,"0"0"-1258"0"0,0 0-485 0 0,0 0-41 0 0,0 0-86 0 0,0 0-242 0 0,0 0-261 0 0,0 0-202 0 0,0 0-171 0 0,0 0-128 0 0,0 0-93 0 0,0 0-98 0 0,0 0-58 0 0,-4 5-31 0 0,-33 63 186 0 0,37-68-397 0 0,11 3-7360 0 0,2-9-1790 0 0,-9 2 2732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4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1648 0 0,'0'0'2150'0'0,"0"0"-756"0"0,0 0-199 0 0,0 0 116 0 0,0 0 116 0 0,0 0-20 0 0,0 0-114 0 0,0 0-106 0 0,0 0-79 0 0,0 0-45 0 0,0 0-105 0 0,0 0-126 0 0,2 19-93 0 0,12 138 1107 0 0,-8 174-262 0 0,-14-294-1587 0 0,1-4-3627 0 0,7-32 1783 0 0,0-2-1477 0 0,0-1 1670 0 0,0 0-4269 0 0,0-1 1162 0 0</inkml:trace>
  <inkml:trace contextRef="#ctx0" brushRef="#br0" timeOffset="335.069">236 347 0 0 0,'0'0'882'0'0,"0"0"458"0"0,0 0 111 0 0,0 0-99 0 0,0 0-65 0 0,-32 17-48 0 0,-98 54-27 0 0,83-41 937 0 0,47-29-2084 0 0,-1-1-1 0 0,1 1 1 0 0,0 0 0 0 0,-1-1 0 0 0,1 1 0 0 0,0 0 0 0 0,-1-1 0 0 0,1 1 0 0 0,0 0 0 0 0,0-1 0 0 0,-1 1 0 0 0,1 0 0 0 0,0-1-1 0 0,0 1 1 0 0,0 0 0 0 0,0 0 0 0 0,0-1 0 0 0,0 1 0 0 0,0 0 0 0 0,0 0 0 0 0,1-1 0 0 0,-1 1 0 0 0,0 0 0 0 0,0-1 0 0 0,1 1-1 0 0,-1 0 1 0 0,0-1 0 0 0,1 1 0 0 0,-1 0 0 0 0,0-1 0 0 0,1 1 0 0 0,-1-1 0 0 0,1 1 0 0 0,-1-1 0 0 0,1 1 0 0 0,-1-1 0 0 0,1 1-1 0 0,0-1 1 0 0,-1 1 0 0 0,1-1 0 0 0,0 0 0 0 0,-1 1 0 0 0,1-1 0 0 0,0 0 0 0 0,-1 0 0 0 0,1 1 0 0 0,0-1 0 0 0,-1 0 0 0 0,1 0-1 0 0,0 0 1 0 0,0 0 0 0 0,-1 0 0 0 0,1 0 0 0 0,0 0 0 0 0,0 0-65 0 0,45 9 881 0 0,180 28 333 0 0,-223-37-1241 0 0,0 1 1 0 0,1 0-1 0 0,-1 0 1 0 0,0 0-1 0 0,0 1 0 0 0,0-1 1 0 0,0 1-1 0 0,0-1 1 0 0,-1 1-1 0 0,1 0 1 0 0,0 0-1 0 0,-1 0 0 0 0,1 0 1 0 0,-1 1-1 0 0,0-1 1 0 0,0 1-1 0 0,0-1 1 0 0,0 1-1 0 0,0 0 0 0 0,-1 0 1 0 0,1 0-1 0 0,-1 0 1 0 0,0 0-1 0 0,1 0 1 0 0,-2 0-1 0 0,1 1 27 0 0,-6-4-1890 0 0,3 0-7828 0 0,2 0 5440 0 0</inkml:trace>
  <inkml:trace contextRef="#ctx0" brushRef="#br0" timeOffset="966.065">597 479 1920 0 0,'0'0'2300'0'0,"0"0"-253"0"0,0 0-90 0 0,0 0-60 0 0,0 0-258 0 0,0 0-344 0 0,0 0-339 0 0,0 0-245 0 0,0 0-156 0 0,0 0-97 0 0,0 0-79 0 0,0 0-84 0 0,0 0-32 0 0,-20 17-25 0 0,-62 51-24 0 0,79-67-180 0 0,1 1 0 0 0,0-1 0 0 0,-1 0 0 0 0,1 1 0 0 0,0 0 0 0 0,0-1 0 0 0,0 1 0 0 0,0 0 0 0 0,0 0 0 0 0,1 0 0 0 0,-1 1 0 0 0,1-1 0 0 0,-1 0 0 0 0,1 1 0 0 0,0-1 0 0 0,0 0 0 0 0,0 1 0 0 0,0 0 0 0 0,0-1 0 0 0,0 1 0 0 0,1-1 0 0 0,-1 1 0 0 0,1 0 0 0 0,0 0 0 0 0,0 1-34 0 0,0 4 117 0 0,0-6-81 0 0,0 0 0 0 0,0 0 0 0 0,0 0 0 0 0,0 0 0 0 0,0 0 1 0 0,0 0-1 0 0,1-1 0 0 0,-1 1 0 0 0,1 0 0 0 0,-1 0 1 0 0,1 0-1 0 0,0-1 0 0 0,-1 1 0 0 0,1 0 0 0 0,0-1 0 0 0,0 1 1 0 0,0 0-1 0 0,1-1 0 0 0,-1 1 0 0 0,0-1 0 0 0,0 0 1 0 0,1 1-1 0 0,-1-1 0 0 0,1 0 0 0 0,-1 0 0 0 0,1 0 0 0 0,0 0 1 0 0,-1 0-1 0 0,1 0 0 0 0,0-1 0 0 0,0 1 0 0 0,-1-1 1 0 0,1 1-1 0 0,0-1 0 0 0,0 1 0 0 0,0-1 0 0 0,0 0 0 0 0,0 0 1 0 0,0 0-1 0 0,0 0 0 0 0,-1 0 0 0 0,1 0 0 0 0,0-1 1 0 0,0 1-1 0 0,0-1 0 0 0,0 1-36 0 0,120-70 1125 0 0,40-19-947 0 0,-92 79-229 0 0,-68 13 61 0 0,1-1 0 0 0,-1 1 0 0 0,0 0-1 0 0,0 0 1 0 0,0 0 0 0 0,0 0 0 0 0,0 0 0 0 0,0 0 0 0 0,-1 1-1 0 0,0-1 1 0 0,0 0 0 0 0,0 1 0 0 0,0-1 0 0 0,0 1 0 0 0,0-1-1 0 0,-1 1 1 0 0,0-1 0 0 0,0 1 0 0 0,0 2-10 0 0,1 21 119 0 0,-2 0 0 0 0,-1 1 0 0 0,-1-1 0 0 0,-1 0 0 0 0,-1 0-1 0 0,-2-1 1 0 0,-1 1 0 0 0,0-2 0 0 0,-2 1 0 0 0,-1-1 0 0 0,-2-1 0 0 0,0 0 0 0 0,-1 0 0 0 0,-1-1 0 0 0,-1-1 0 0 0,-2-1 0 0 0,-16 16-119 0 0,29-31 38 0 0,-1-1 0 0 0,0 0 1 0 0,0 0-1 0 0,0-1 0 0 0,-1 0 1 0 0,1 0-1 0 0,-1 0 0 0 0,0-1 1 0 0,-1 0-1 0 0,1 0 0 0 0,0-1 1 0 0,-1 0-1 0 0,1 0 0 0 0,-1-1 1 0 0,0 0-1 0 0,-6 0-38 0 0,12-3-3 0 0,-1 0 1 0 0,1 0-1 0 0,0 0 0 0 0,-1 0 1 0 0,1-1-1 0 0,0 1 0 0 0,0-1 0 0 0,0 1 1 0 0,1-1-1 0 0,-1 0 0 0 0,1 1 1 0 0,-1-1-1 0 0,1 0 0 0 0,0 0 0 0 0,0 0 1 0 0,0 0-1 0 0,1 0 0 0 0,-1 0 1 0 0,1 0-1 0 0,0-1 0 0 0,-1 1 0 0 0,1 0 1 0 0,1 0-1 0 0,-1 0 0 0 0,0 0 1 0 0,1 0-1 0 0,-1-1 0 0 0,1 1 0 0 0,1-1 3 0 0,5-14-20 0 0,1 0 0 0 0,1 0 0 0 0,1 1 0 0 0,0 0 0 0 0,2 0-1 0 0,-1 2 1 0 0,2-1 0 0 0,0 1 0 0 0,1 1 0 0 0,1 1 0 0 0,6-5 20 0 0,11-13-73 0 0,61-38-563 0 0,-25 34-4638 0 0,-59 32 2363 0 0,-3 2-2413 0 0,-2 1-3419 0 0</inkml:trace>
  <inkml:trace contextRef="#ctx0" brushRef="#br0" timeOffset="1255.801">1133 538 12979 0 0,'0'0'2818'0'0,"0"0"-766"0"0,0 0-472 0 0,0 0-249 0 0,0 0-324 0 0,0 0-329 0 0,0 0-307 0 0,0 0-187 0 0,0 0-94 0 0,0 0-63 0 0,0 0-50 0 0,0 0-53 0 0,0 0-106 0 0,0 9-152 0 0,-1 4 16 0 0,0 6 139 0 0,1 2-5808 0 0,0-20-104 0 0,0-1-3836 0 0</inkml:trace>
  <inkml:trace contextRef="#ctx0" brushRef="#br0" timeOffset="1852.188">1313 601 9698 0 0,'0'0'2091'0'0,"0"0"-297"0"0,0 0-18 0 0,0 0 7 0 0,0 0-266 0 0,0 0-366 0 0,0 0-309 0 0,0 0-233 0 0,0 0-147 0 0,0 0-74 0 0,0 0-66 0 0,0 0-25 0 0,0 0 13 0 0,7-9-14 0 0,58-71 589 0 0,66-23-550 0 0,-125 99-401 0 0,0-1 0 0 0,0 1 0 0 0,1 1 0 0 0,-1-1 0 0 0,1 1 0 0 0,0 0 0 0 0,0 1 0 0 0,0-1 0 0 0,0 1 0 0 0,1 1 0 0 0,4-1 66 0 0,-12 31-353 0 0,-1 40 352 0 0,43-65 111 0 0,90-54 52 0 0,-131 50-163 0 0,0 0 0 0 0,1 0 0 0 0,-1 0 0 0 0,0 0 0 0 0,0 0 0 0 0,0 1 0 0 0,0-1 0 0 0,1 0 0 0 0,-1 1 0 0 0,0-1 0 0 0,0 1 0 0 0,0-1 0 0 0,0 1 0 0 0,0 0 0 0 0,0-1 0 0 0,0 1 1 0 0,0 0-1 0 0,0 0 0 0 0,0 0 0 0 0,0 0 0 0 0,-1-1 0 0 0,1 1 0 0 0,0 0 0 0 0,-1 0 0 0 0,1 1 0 0 0,0-1 0 0 0,-1 0 0 0 0,0 0 0 0 0,1 0 0 0 0,-1 0 0 0 0,1 0 0 0 0,-1 1 0 0 0,0-1 0 0 0,0 0 0 0 0,0 0 0 0 0,0 0 0 0 0,0 1 1 0 0,0-1-1 0 0,0 0 0 0 0,0 0 0 0 0,0 0 0 0 0,-1 1 0 0 0,1-1 0 0 0,0 0 0 0 0,-1 0 0 0 0,1 0 0 0 0,-1 0 0 0 0,1 0 0 0 0,-1 1 1 0 0,0 9 36 0 0,1 3-415 0 0,2 26 785 0 0,11-21-6317 0 0,-7-18-746 0 0,-3-1 602 0 0,-1 0 914 0 0</inkml:trace>
  <inkml:trace contextRef="#ctx0" brushRef="#br0" timeOffset="2422.151">1860 19 5265 0 0,'0'0'2543'0'0,"0"0"-296"0"0,0 0-233 0 0,0 0-217 0 0,0 0-370 0 0,0 0-433 0 0,0 0-320 0 0,0 0-215 0 0,0 0-145 0 0,0 0-84 0 0,0 0-57 0 0,0 0-53 0 0,0 0-22 0 0,13-2-12 0 0,101-14 360 0 0,-17 16 359 0 0,-96 1-768 0 0,1 0 1 0 0,-1 1-1 0 0,0-1 0 0 0,1 0 0 0 0,-1 0 0 0 0,0 1 0 0 0,0-1 1 0 0,0 1-1 0 0,0-1 0 0 0,0 1 0 0 0,0-1 0 0 0,0 1 1 0 0,0-1-1 0 0,-1 1 0 0 0,1 0 0 0 0,-1 0 0 0 0,1-1 0 0 0,-1 1 1 0 0,0 0-1 0 0,0 0 0 0 0,1-1 0 0 0,-1 1 0 0 0,0 0 0 0 0,-1 0 1 0 0,1 0-1 0 0,0-1 0 0 0,0 1 0 0 0,-1 0 0 0 0,1 0 1 0 0,-1-1-1 0 0,0 1 0 0 0,1 0 0 0 0,-1-1 0 0 0,0 1 0 0 0,0-1 1 0 0,0 1-1 0 0,0-1 0 0 0,0 1 0 0 0,0-1 0 0 0,-1 0 1 0 0,1 0-1 0 0,0 1 0 0 0,-1-1 0 0 0,1 0 0 0 0,-2 1-37 0 0,-9 19 293 0 0,12-19-279 0 0,-1 0-1 0 0,0 0 1 0 0,1-1 0 0 0,-1 1-1 0 0,1 0 1 0 0,-1 0 0 0 0,1 0-1 0 0,0 0 1 0 0,0-1 0 0 0,0 1-1 0 0,0 0 1 0 0,0 0 0 0 0,0 0-1 0 0,1 0 1 0 0,-1 0 0 0 0,1-1-1 0 0,-1 1 1 0 0,1 0 0 0 0,0 0-1 0 0,-1-1 1 0 0,1 1 0 0 0,0 0-1 0 0,0-1 1 0 0,0 1 0 0 0,0-1-1 0 0,1 1 1 0 0,-1-1 0 0 0,0 0-1 0 0,1 1 1 0 0,-1-1 0 0 0,0 0-1 0 0,1 0 1 0 0,0 0 0 0 0,-1 0-1 0 0,1 0 1 0 0,0 0 0 0 0,-1-1-1 0 0,1 1 1 0 0,0 0 0 0 0,0-1-1 0 0,0 1 1 0 0,-1-1 0 0 0,1 0-1 0 0,1 0-13 0 0,96 4 1053 0 0,-75-6-4449 0 0,0 0-4365 0 0,-20 2-3090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2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71 0 0 0,'0'0'1214'0'0,"0"0"330"0"0,0 0 156 0 0,0 0-25 0 0,0 0-114 0 0,0 0-157 0 0,0 0-154 0 0,0 0-168 0 0,0 0-140 0 0,0 0-154 0 0,0 0-81 0 0,-7-3-55 0 0,4 1-641 0 0,0 0 96 0 0,1 0 0 0 0,-1 1 1 0 0,1-1-1 0 0,-1 1 0 0 0,0-1 0 0 0,0 1 0 0 0,0 0 1 0 0,0 0-1 0 0,0 1 0 0 0,0-1 0 0 0,0 0 1 0 0,0 1-1 0 0,0 0 0 0 0,0 0 0 0 0,0 0 0 0 0,0 0 1 0 0,0 0-1 0 0,0 1 0 0 0,0-1 0 0 0,-3 2-107 0 0,-9 8 96 0 0,1 2 0 0 0,1-1 0 0 0,0 2 1 0 0,0 0-1 0 0,1 0 0 0 0,1 2 0 0 0,0-1 0 0 0,1 1 0 0 0,1 1 0 0 0,0-1 0 0 0,1 2 0 0 0,1-1 0 0 0,0 1 0 0 0,1 0 0 0 0,1 0 1 0 0,1 1-1 0 0,0 0 0 0 0,1-1 0 0 0,1 1 0 0 0,1 0 0 0 0,1 0 0 0 0,0 6-96 0 0,1-21 27 0 0,-1 0-1 0 0,0 0 1 0 0,1 0-1 0 0,0 0 1 0 0,0-1-1 0 0,-1 1 1 0 0,2 0-1 0 0,-1-1 1 0 0,0 1-1 0 0,0-1 1 0 0,1 1-1 0 0,-1-1 1 0 0,1 1-1 0 0,0-1 1 0 0,0 0 0 0 0,0 0-1 0 0,0 0 1 0 0,0 0-1 0 0,0 0 1 0 0,1-1-1 0 0,-1 1 1 0 0,1 0-1 0 0,-1-1 1 0 0,1 0-1 0 0,-1 0 1 0 0,1 0-1 0 0,0 0 1 0 0,0 0-1 0 0,-1 0 1 0 0,1-1 0 0 0,1 1-27 0 0,91 0 1201 0 0,-75-7-1033 0 0,1-1 0 0 0,-1 0 0 0 0,-1-1 0 0 0,1-1 0 0 0,-1-1 0 0 0,-1-1 0 0 0,0-1 0 0 0,0 0-1 0 0,-1-2-167 0 0,84-103 741 0 0,-95 109-753 0 0,-1 0 1 0 0,0-1-1 0 0,-1 1 0 0 0,1-1 1 0 0,-2 0-1 0 0,1 0 1 0 0,-2 0-1 0 0,1-1 1 0 0,-1 1-1 0 0,0-1 1 0 0,-1 1-1 0 0,0-1 1 0 0,-1 1-1 0 0,0-10 12 0 0,-1 16-178 0 0,1-1 0 0 0,-1 0 1 0 0,0 1-1 0 0,-1-1 0 0 0,1 1 0 0 0,-1-1 0 0 0,1 1 0 0 0,-1 0 0 0 0,0 0 1 0 0,0 0-1 0 0,-1 0 0 0 0,1 0 0 0 0,0 0 0 0 0,-1 0 0 0 0,0 1 0 0 0,0-1 0 0 0,0 1 1 0 0,0 0-1 0 0,0 0 0 0 0,0 0 0 0 0,0 0 0 0 0,-1 1 0 0 0,1-1 0 0 0,-1 1 0 0 0,1 0 1 0 0,-3-1 177 0 0,-97-14-13102 0 0,85 16 7926 0 0</inkml:trace>
  <inkml:trace contextRef="#ctx0" brushRef="#br0" timeOffset="463.54">850 9 4961 0 0,'0'0'1511'0'0,"0"0"-69"0"0,0 0 139 0 0,0 0 173 0 0,0 0-44 0 0,0 0-243 0 0,0 0-311 0 0,0 0-234 0 0,0 0-178 0 0,0 0-159 0 0,0 0-118 0 0,0 0-96 0 0,0 0-71 0 0,-26 18-31 0 0,-77 54-60 0 0,72-41 94 0 0,33-27-271 0 0,0 1-32 0 0,-1-1-1 0 0,1 1 1 0 0,1-1-1 0 0,-1 1 1 0 0,1-1-1 0 0,0 0 1 0 0,0 0 0 0 0,0 0-1 0 0,0-1 1 0 0,1 1-1 0 0,-1-1 1 0 0,1 1-1 0 0,0-1 1 0 0,0 0-1 0 0,0-1 1 0 0,1 1-1 0 0,-1-1 1 0 0,1 0-1 0 0,-1 0 1 0 0,1 0 0 0 0,0-1-1 0 0,-1 1 1 0 0,1-1-1 0 0,0 0 1 0 0,0-1-1 0 0,0 1 1 0 0,4-1 0 0 0,35 14-89 0 0,36 45-71 0 0,-77-57 173 0 0,-1 1 0 0 0,0-1 1 0 0,1 1-1 0 0,-1 0 0 0 0,0 0 0 0 0,-1 0 1 0 0,1 0-1 0 0,0 0 0 0 0,-1 1 0 0 0,0-1 0 0 0,1 0 1 0 0,-1 1-1 0 0,-1-1 0 0 0,1 1 0 0 0,0-1 1 0 0,-1 1-1 0 0,0-1 0 0 0,0 1 0 0 0,0-1 1 0 0,0 1-1 0 0,0 0 0 0 0,-1-1 0 0 0,0 1 1 0 0,1-1-1 0 0,-1 0 0 0 0,-1 1 0 0 0,1 0-13 0 0,-6 5-16 0 0,-1 0 0 0 0,0 0-1 0 0,0-1 1 0 0,0 0-1 0 0,-1 0 1 0 0,0-1 0 0 0,-1 0-1 0 0,1-1 1 0 0,-1 0 0 0 0,-1-1-1 0 0,-9 4 17 0 0,-17 4-2406 0 0,24-11-1673 0 0,0-1-4259 0 0,8-1 3461 0 0</inkml:trace>
  <inkml:trace contextRef="#ctx0" brushRef="#br0" timeOffset="701.876">675 27 9418 0 0,'0'0'1450'0'0,"0"0"-186"0"0,0 0-28 0 0,0 0 24 0 0,0 0-145 0 0,0 0-204 0 0,0 0-168 0 0,0 0-97 0 0,0 0-74 0 0,0 0-115 0 0,0 0-117 0 0,32-3-97 0 0,99-10-79 0 0,8 4 178 0 0,-95 8-3166 0 0,-16 1-729 0 0,-11 4-5621 0 0,-10-4 4564 0 0</inkml:trace>
  <inkml:trace contextRef="#ctx0" brushRef="#br0" timeOffset="1130.464">1334 13 4881 0 0,'0'0'2119'0'0,"0"0"-158"0"0,0 0-21 0 0,0 0-57 0 0,0 0-225 0 0,0 0-279 0 0,0 0-224 0 0,0 0-147 0 0,0 0-161 0 0,0 0-176 0 0,0 0-182 0 0,0 0-160 0 0,31-3-86 0 0,95-7-46 0 0,-73 15 593 0 0,-51-2-675 0 0,-1 1 1 0 0,0 0-1 0 0,1 0 0 0 0,-1 0 1 0 0,-1 0-1 0 0,1 0 0 0 0,0 0 1 0 0,-1 0-1 0 0,0 0 1 0 0,0 0-1 0 0,0 0 0 0 0,-1 0 1 0 0,1 0-1 0 0,-1 0 0 0 0,0 0 1 0 0,0 0-1 0 0,0-1 0 0 0,-2 4-115 0 0,-119 241 1011 0 0,24-62-1840 0 0,95-175-135 0 0,1-4 556 0 0,0-4-3083 0 0,-1-2-2898 0 0,-2 0-4261 0 0,4-1 8744 0 0</inkml:trace>
  <inkml:trace contextRef="#ctx0" brushRef="#br0" timeOffset="1381.45">1104 322 10122 0 0,'0'0'2121'0'0,"0"0"-740"0"0,0 0-425 0 0,0 0-26 0 0,0 0 12 0 0,0 0-53 0 0,0 0-119 0 0,0 0-137 0 0,0 0-142 0 0,0 0-82 0 0,0 0-91 0 0,35-2-94 0 0,108-6-39 0 0,17-5 507 0 0,-46 5-2824 0 0,-34 6-8315 0 0,-63 2 1963 0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43.2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270 37 0 0 0,'0'0'577'0'0,"0"0"109"0"0,0 0 93 0 0,0 0 182 0 0,0 0 68 0 0,0 0-93 0 0,0 0-189 0 0,0 0-213 0 0,0 0-144 0 0,0 0-70 0 0,0 0-29 0 0,2-8-51 0 0,-1-2-177 0 0,2-9 48 0 0,-1 45 439 0 0,1 141 1328 0 0,1-59-1173 0 0,-5-1-1 0 0,-9 46-704 0 0,-22 59 1061 0 0,-9-2 0 0 0,-33 87-1061 0 0,-41 112 1218 0 0,113-403-1200 0 0,0-1 0 0 0,0 1 0 0 0,0-1 1 0 0,1 1-1 0 0,0 0 0 0 0,0 0 0 0 0,1 0 1 0 0,0 0-1 0 0,-1 0 0 0 0,2-1 0 0 0,-1 1 1 0 0,1 0-1 0 0,0 0 0 0 0,0 0 0 0 0,1-1 1 0 0,0 1-1 0 0,0 0 0 0 0,0-1 0 0 0,0 0 1 0 0,1 1-1 0 0,0-1 0 0 0,0 0 0 0 0,0 0 1 0 0,1-1-1 0 0,0 1 0 0 0,0-1 0 0 0,0 0 1 0 0,0 0-1 0 0,1 0 0 0 0,-1 0 0 0 0,1-1 1 0 0,1 1-19 0 0,118 28 661 0 0,-79-35 465 0 0,-33-4-1109 0 0,0 1 0 0 0,1 0 0 0 0,-1 1 0 0 0,1 0 1 0 0,0 1-1 0 0,0 1 0 0 0,0 0 0 0 0,1 1 0 0 0,11-1-17 0 0,466 13-313 0 0,-201-20 301 0 0,19-15 12 0 0,162-9 63 0 0,95 22-75 0 0,271-36-30 0 0,-220 30-22 0 0,472-30-69 0 0,-77 32-598 0 0,-687 18 587 0 0,84 12-89 0 0,-61-14 134 0 0,-54-7-14 0 0,640-19-339 0 0,79 22 260 0 0,-335 27-5 0 0,-237-16 161 0 0,552-7-53 0 0,-336-22 130 0 0,-408 8-7 0 0,542-16 52 0 0,-662 34-151 0 0,0 6-1 0 0,-1 5 0 0 0,92 26 66 0 0,-51-16-74 0 0,1-8 0 0 0,1-7-1 0 0,131-10 75 0 0,-173-1 47 0 0,615-32 54 0 0,48-8 83 0 0,41 15-106 0 0,-32 5 63 0 0,548 21 179 0 0,-840-27 112 0 0,-221-20 394 0 0,-196 43-805 0 0,80-7 121 0 0,67-10 366 0 0,-110 13-360 0 0,-47 1 36 0 0,-24 6-78 0 0,-58 1-84 0 0,15-7 1850 0 0,14-63-741 0 0,-23 18-1086 0 0,-3-1-1 0 0,-2 0 1 0 0,-3 0 0 0 0,-6-42-45 0 0,1 8-11 0 0,3-5 4 0 0,5 0 0 0 0,3 0 0 0 0,13-66 7 0 0,-11-8-214 0 0,-7 165 157 0 0,1-1-1 0 0,0 1 0 0 0,-1 0 0 0 0,1 0 0 0 0,-1 0 0 0 0,1 0 1 0 0,-1 0-1 0 0,0 0 0 0 0,1 0 0 0 0,-1 0 0 0 0,0 0 0 0 0,0 0 1 0 0,0 0-1 0 0,0 0 0 0 0,0 1 0 0 0,0-1 0 0 0,0 0 0 0 0,0 1 0 0 0,0-1 1 0 0,0 1-1 0 0,0-1 0 0 0,0 1 0 0 0,0-1 0 0 0,0 1 0 0 0,-1 0 1 0 0,1-1-1 0 0,0 1 0 0 0,0 0 0 0 0,0 0 0 0 0,-1 0 0 0 0,1 0 1 0 0,0 0-1 0 0,0 0 0 0 0,0 0 0 0 0,-1 1 0 0 0,1-1 0 0 0,0 0 1 0 0,0 1-1 0 0,0-1 0 0 0,-1 1 58 0 0,-54 12-843 0 0,54-12 960 0 0,-85 22-438 0 0,-1-4 1 0 0,-61 4 320 0 0,23-4-231 0 0,-179 18-131 0 0,-438 34-124 0 0,152-39 366 0 0,203-19 44 0 0,-178-10-68 0 0,130-14 157 0 0,212 8-9 0 0,-283 9-13 0 0,-57 6 46 0 0,420-13-10 0 0,-661-28-130 0 0,173 22-141 0 0,-131 24-24 0 0,136-1-794 0 0,-296-5 230 0 0,234-25 812 0 0,-39-5 44 0 0,106 4 168 0 0,-246 3-173 0 0,606 13-103 0 0,-173 6 36 0 0,-251-7 109 0 0,299-15-40 0 0,-284-32-79 0 0,-73 3 70 0 0,659 40-3 0 0,-497-7-9 0 0,-230-19 67 0 0,274 19-50 0 0,66-22 159 0 0,175 9-211 0 0,-529-22 233 0 0,49 20 127 0 0,350-10 89 0 0,155 7 189 0 0,117 12 29 0 0,-143 4-632 0 0,0 9 481 0 0,291 4-574 0 0,1 0 1 0 0,-1 1-1 0 0,1-1 0 0 0,0 2 0 0 0,-1-1 0 0 0,1 1 1 0 0,0-1-1 0 0,0 2 0 0 0,0-1 0 0 0,0 1 1 0 0,0 0-1 0 0,1 0 0 0 0,-1 0 0 0 0,1 1 1 0 0,0 0-1 0 0,-2 1 93 0 0,-46 58-6579 0 0,35-38 1649 0 0,9-14 1949 0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7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51 0 0 0,'0'0'311'0'0,"0"0"772"0"0,4-8 249 0 0,1-2-798 0 0,3-6 84 0 0,0-1 2559 0 0,-8 21 3832 0 0,0 2-4498 0 0,-3 18-2204 0 0,-25 73 712 0 0,3 1 0 0 0,6 0 0 0 0,0 31-1019 0 0,1 99-475 0 0,18-228 18 0 0,0 0-153 0 0,4-6-3755 0 0,7-22-318 0 0,-3-3-2089 0 0,-3 23 4195 0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7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1952 0 0,'0'0'1818'0'0,"0"0"-982"0"0,0 0-458 0 0,0 0 24 0 0,0 0 300 0 0,0 0 356 0 0,0 0 264 0 0,0 0 75 0 0,0 0-94 0 0,0 0-176 0 0,0 0-127 0 0,0 0-87 0 0,22-3-92 0 0,146-24 1267 0 0,315-46 1703 0 0,-304 62-4283 0 0,-178 10 372 0 0,0 1 0 0 0,0 0 0 0 0,0 0 0 0 0,1 0 0 0 0,-1 0 0 0 0,0 1 0 0 0,0-1 0 0 0,0 0 0 0 0,0 0 0 0 0,0 1 0 0 0,0-1 0 0 0,0 0 0 0 0,0 1 0 0 0,0-1 0 0 0,0 1 0 0 0,0-1 0 0 0,0 1 0 0 0,0 0 0 0 0,-1-1 0 0 0,1 1 0 0 0,0 0 0 0 0,0 0 0 0 0,-1 0 0 0 0,1-1 0 0 0,0 1 0 0 0,-1 0 0 0 0,1 0 0 0 0,-1 0 0 0 0,1 0 0 0 0,-1 0 0 0 0,1 0 0 0 0,-1 0 0 0 0,0 0 0 0 0,0 0 0 0 0,1 0 0 0 0,-1 1 120 0 0,-17 56-14302 0 0,9-50 12508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0 136 5801 0 0,'0'0'846'0'0,"0"0"-407"0"0,0 0-119 0 0,0 0 164 0 0,0 0 365 0 0,0 0 445 0 0,0 0 327 0 0,0 0 143 0 0,0 0-128 0 0,0 0-290 0 0,38 1-309 0 0,121-1-265 0 0,-29-22 128 0 0,-101 13-690 0 0,22-5 124 0 0,66-18 371 0 0,2 4-1 0 0,54-3-704 0 0,-89 30-2458 0 0,-66 14-2658 0 0,-14-4-909 0 0,-1-2-1438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1.6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0 0 0,'0'0'0'0'0,"0"0"0"0"0,0 0 0 0 0,0 0 0 0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8.787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1 584 7898 0 0,'0'0'1329'0'0,"0"0"-280"0"0,0 0-156 0 0,0 0 138 0 0,0 0 223 0 0,0 0 80 0 0,0 0-41 0 0,0 0-158 0 0,0 0-230 0 0,0 0-174 0 0,0 0-139 0 0,0 0-108 0 0,33-2-105 0 0,105-9-63 0 0,110-21 28 0 0,-213 28-839 0 0,-3-1-2419 0 0,-10 4-8212 0 0,-18 1 4694 0 0</inkml:trace>
  <inkml:trace contextRef="#ctx0" brushRef="#br0" timeOffset="197.421">10 893 7210 0 0,'0'0'1068'0'0,"0"0"-289"0"0,0 0-93 0 0,0 0 217 0 0,0 0 291 0 0,0 0 194 0 0,0 0-10 0 0,0 0-130 0 0,0 0-213 0 0,0 0-238 0 0,0 0-188 0 0,0 0-171 0 0,0 0-131 0 0,34 4-78 0 0,109 6-51 0 0,-52-21-38 0 0,-72 4-127 0 0,148-38-2549 0 0,-115 32-3543 0 0,-28 5-4554 0 0</inkml:trace>
  <inkml:trace contextRef="#ctx0" brushRef="#br0" timeOffset="5054.869">953 430 4761 0 0,'0'0'752'0'0,"0"0"-260"0"0,0 0-192 0 0,0 0 30 0 0,0 0 163 0 0,0 0 135 0 0,0 0 58 0 0,0 0-35 0 0,0 0-94 0 0,0 0-154 0 0,0 0-82 0 0,0 12 5 0 0,-14 128 2127 0 0,3-96-1994 0 0,-2-1-1 0 0,-2 0 0 0 0,-1 0 1 0 0,-3-2-1 0 0,-1 0 0 0 0,-14 19-458 0 0,25-51 727 0 0,10-18 838 0 0,10-21-651 0 0,27-51-774 0 0,3 2-1 0 0,4 2 0 0 0,39-49-139 0 0,-11 33-16 0 0,-72 94 3 0 0,0 0 0 0 0,0 0 0 0 0,0 0 0 0 0,0 0 0 0 0,0 0 0 0 0,0 0 0 0 0,0 0 0 0 0,0 1 0 0 0,0-1 0 0 0,0 0 0 0 0,-1 1 0 0 0,1-1 0 0 0,-1 0 0 0 0,1 1 0 0 0,-1-1 0 0 0,1 1 0 0 0,-1-1 0 0 0,0 1 0 0 0,1-1 0 0 0,-1 1 0 0 0,0-1 0 0 0,0 1 0 0 0,0-1 0 0 0,-1 1 0 0 0,1-1 0 0 0,0 1 0 0 0,0-1 0 0 0,-1 1 0 0 0,1-1 0 0 0,-1 0 0 0 0,1 1 0 0 0,-1 0 13 0 0,0 4 22 0 0,-9 167 322 0 0,10-96-215 0 0,1-76-118 0 0,0 0 1 0 0,0 0 0 0 0,0 0-1 0 0,1-1 1 0 0,-1 1 0 0 0,0 0-1 0 0,0-1 1 0 0,1 1 0 0 0,-1-1-1 0 0,0 0 1 0 0,1 1 0 0 0,-1-1 0 0 0,0 0-1 0 0,1 0 1 0 0,-1 0 0 0 0,0 0-1 0 0,1 0 1 0 0,-1 0 0 0 0,1 0-1 0 0,-1 0 1 0 0,0-1 0 0 0,1 1 0 0 0,-1 0-1 0 0,0-1 1 0 0,1 1 0 0 0,-1-1-1 0 0,0 0 1 0 0,0 1 0 0 0,0-1-1 0 0,0 0 1 0 0,1 0 0 0 0,-1 0-1 0 0,0 1 1 0 0,0-1 0 0 0,0 0 0 0 0,-1-1-1 0 0,1 1 1 0 0,0 0 0 0 0,0 0-12 0 0,299-325 298 0 0,-300 326-304 0 0,0 1 0 0 0,0 0 0 0 0,0-1 0 0 0,0 1 0 0 0,0 0-1 0 0,0 0 1 0 0,0-1 0 0 0,1 1 0 0 0,-1 0 0 0 0,0-1 0 0 0,0 1-1 0 0,1 0 1 0 0,-1-1 0 0 0,0 1 0 0 0,1 0 0 0 0,-1-1 0 0 0,0 1-1 0 0,1-1 1 0 0,-1 1 0 0 0,1-1 0 0 0,-1 1 0 0 0,1-1 0 0 0,0 1-1 0 0,-1-1 1 0 0,1 1 0 0 0,-1-1 0 0 0,1 0 0 0 0,0 1 0 0 0,-1-1-1 0 0,1 0 1 0 0,0 0 0 0 0,-1 1 0 0 0,1-1 0 0 0,0 0 0 0 0,-1 0-1 0 0,1 0 1 0 0,0 0 0 0 0,0 0 0 0 0,-1 0 0 0 0,1 0 0 0 0,0 0-1 0 0,-1 0 1 0 0,1 0 0 0 0,0 0 0 0 0,-1-1 0 0 0,1 1 0 0 0,0 0-1 0 0,-1 0 1 0 0,1-1 0 0 0,0 1 0 0 0,-1-1 0 0 0,1 1 0 0 0,-1 0-1 0 0,1-1 1 0 0,0 1 0 0 0,-1-1 0 0 0,1 1 0 0 0,-1-1 0 0 0,1 1-1 0 0,-1-1 1 0 0,1 0 6 0 0,-23 182 864 0 0,16-61-746 0 0,21-102-1778 0 0,3-17-6729 0 0,-14-1 4372 0 0,1 0-2867 0 0</inkml:trace>
  <inkml:trace contextRef="#ctx0" brushRef="#br0" timeOffset="5735.825">1820 639 3985 0 0,'0'0'2415'0'0,"0"0"-544"0"0,0 0-204 0 0,0 0 98 0 0,0 0-29 0 0,0 0-213 0 0,0 0-228 0 0,0 0-272 0 0,0 0-228 0 0,0 0-199 0 0,0 0-164 0 0,0 0-96 0 0,-13 1-77 0 0,-38 3-55 0 0,13 29 256 0 0,-147 234-172 0 0,178-251-410 0 0,13-16-64 0 0,264-298 556 0 0,-259 287-381 0 0,72-52-131 0 0,-81 66 116 0 0,0-1 0 0 0,0 1 0 0 0,-1-1 1 0 0,1 1-1 0 0,-1-1 0 0 0,0 1 0 0 0,1 0 0 0 0,-1-1 0 0 0,-1 1 0 0 0,1 0 0 0 0,0 0 1 0 0,-1 0-1 0 0,1 0 0 0 0,-1 0 0 0 0,0 0 0 0 0,0 0 0 0 0,0 0 0 0 0,0 0 0 0 0,-1 0 1 0 0,1 0 25 0 0,6 188 29 0 0,4-113 906 0 0,-39-76 795 0 0,-56-44-1168 0 0,-42-22-1762 0 0,126 63 1043 0 0,-47-20-2861 0 0,31 15-752 0 0,0 2-3296 0 0,8 3-1021 0 0</inkml:trace>
  <inkml:trace contextRef="#ctx0" brushRef="#br0" timeOffset="6736.31">2254 374 2593 0 0,'0'0'729'0'0,"0"0"-70"0"0,0 0 104 0 0,0 0 245 0 0,0 0 208 0 0,0 0 56 0 0,0 0-59 0 0,0 0-158 0 0,0 0-175 0 0,0 0-141 0 0,0 0-122 0 0,0 0-108 0 0,0 0-78 0 0,-3 29-43 0 0,-8 88-13 0 0,10-97-100 0 0,0 0-1 0 0,1 1 0 0 0,1-1 1 0 0,1 0-1 0 0,0 1 1 0 0,6 16-275 0 0,3 23 356 0 0,-11-55-211 0 0,8 65 149 0 0,-7-38 2447 0 0,-11-48-1066 0 0,8-20-1602 0 0,1 1 0 0 0,2-1 0 0 0,1 1 0 0 0,2-1 1 0 0,1 1-1 0 0,2 0 0 0 0,2 1 0 0 0,0 0 1 0 0,3 0-1 0 0,6-11-73 0 0,-13 28 2 0 0,6-14 11 0 0,0 0 0 0 0,2 1-1 0 0,2 0 1 0 0,0 1-1 0 0,2 0 1 0 0,1 2-1 0 0,11-12-12 0 0,-28 38-6 0 0,-1-1-1 0 0,1 1 0 0 0,0 0 0 0 0,0 0 0 0 0,0 0 0 0 0,0 0 0 0 0,0 0 1 0 0,0 0-1 0 0,0 0 0 0 0,0 1 0 0 0,0-1 0 0 0,0 0 0 0 0,0 0 0 0 0,0 1 1 0 0,1-1-1 0 0,-1 1 0 0 0,0-1 0 0 0,1 1 0 0 0,-1 0 0 0 0,0-1 0 0 0,1 1 1 0 0,-1 0-1 0 0,0 0 0 0 0,1 0 0 0 0,-1 0 0 0 0,0 0 0 0 0,1 0 1 0 0,-1 0-1 0 0,0 0 0 0 0,1 1 0 0 0,-1-1 0 0 0,0 1 0 0 0,1-1 0 0 0,-1 1 1 0 0,0-1-1 0 0,0 1 7 0 0,24 95-237 0 0,-11-25-1367 0 0,6-27-2523 0 0,-6-26-5001 0 0,-7-13 2343 0 0</inkml:trace>
  <inkml:trace contextRef="#ctx0" brushRef="#br0" timeOffset="37006.219">2549 713 0 0 0,'0'0'1168'0'0,"0"0"473"0"0,0 0 51 0 0,0 0-192 0 0,0 0-234 0 0,0 0-233 0 0,-14 15 1451 0 0,-57 125-389 0 0,-27 81-1487 0 0,67-130 137 0 0,31-90-538 0 0,0-1 98 0 0,0 0 50 0 0,10-15 1195 0 0,284-418 250 0 0,-279 416-2061 0 0,-10 33-571 0 0,-3 14 943 0 0,0 0 1 0 0,2 0-1 0 0,2 0 1 0 0,0-1-1 0 0,7 17-111 0 0,28 134 92 0 0,-38-108 139 0 0,-3-70-132 0 0,-4-3 2017 0 0,-7-19-2041 0 0,-2 1 0 0 0,0 1 1 0 0,-1 0-1 0 0,-1 1 0 0 0,-1 0 0 0 0,0 2 0 0 0,-1-1 1 0 0,-1 2-1 0 0,0 0 0 0 0,-1 2 0 0 0,0 0 0 0 0,-1 1 1 0 0,-15-6-76 0 0,15 7-325 0 0,0 2 1 0 0,-1 0 0 0 0,0 1-1 0 0,0 2 1 0 0,-1 0 0 0 0,-10-1 324 0 0,-37 7-6994 0 0,60 3 1809 0 0,3-1-2119 0 0</inkml:trace>
  <inkml:trace contextRef="#ctx0" brushRef="#br0" timeOffset="37590.617">2792 120 2216 0 0,'0'0'1175'0'0,"0"0"-110"0"0,0 0 91 0 0,0 0 208 0 0,0 0 231 0 0,0 0 64 0 0,0 0-108 0 0,0 0-215 0 0,0 0-257 0 0,0 0-228 0 0,0 0-160 0 0,0 0-78 0 0,16-10-54 0 0,52-30-1 0 0,32-1 1327 0 0,-83 35-1783 0 0,1 0 0 0 0,0 1 0 0 0,0 2 0 0 0,0-1-1 0 0,1 2 1 0 0,-1 1 0 0 0,1 0 0 0 0,-1 1 0 0 0,14 2-102 0 0,-31-2 6 0 0,1 0 0 0 0,0 0 0 0 0,0 0 0 0 0,0 1 1 0 0,-1-1-1 0 0,1 1 0 0 0,0-1 0 0 0,0 1 1 0 0,-1-1-1 0 0,1 1 0 0 0,0 0 0 0 0,-1 0 0 0 0,1 0 1 0 0,-1 0-1 0 0,1 0 0 0 0,-1 0 0 0 0,0 0 0 0 0,1 0 1 0 0,-1 1-1 0 0,0-1 0 0 0,0 1 0 0 0,0-1 0 0 0,0 1 1 0 0,0-1-1 0 0,0 1 0 0 0,0-1 0 0 0,0 1 0 0 0,-1 0 1 0 0,1-1-1 0 0,-1 1 0 0 0,1 0 0 0 0,-1 0 0 0 0,0-1 1 0 0,0 1-1 0 0,1 0 0 0 0,-1 0 0 0 0,-1 0 1 0 0,1 0-1 0 0,0-1 0 0 0,0 1 0 0 0,-1 0 0 0 0,1 0 1 0 0,0-1-1 0 0,-1 1 0 0 0,0 0 0 0 0,0-1 0 0 0,1 1 1 0 0,-1 0-1 0 0,0-1 0 0 0,0 1 0 0 0,0-1 0 0 0,0 1 1 0 0,-1-1-1 0 0,1 0 0 0 0,0 0-6 0 0,-76 74 427 0 0,-40 32 304 0 0,90-60-394 0 0,70-36-5 0 0,0-13-352 0 0,0-2-1 0 0,0-2 1 0 0,-1-2-1 0 0,0-1 0 0 0,0-3 21 0 0,-28 9-369 0 0,49-14-1515 0 0,-21 8-4404 0 0,-26 6-2609 0 0</inkml:trace>
  <inkml:trace contextRef="#ctx0" brushRef="#br1" timeOffset="63282.906">774 1361 0 0 0,'0'0'640'0'0,"0"0"172"0"0,0 0 99 0 0,0 0 61 0 0,0 0 43 0 0,0 0 27 0 0,0 0-2 0 0,0 0-16 0 0,0 0-45 0 0,-32 2-47 0 0,-97 8-55 0 0,86-4 1483 0 0,43-6-1728 0 0,0 0-134 0 0,0 0-164 0 0,6 0 122 0 0,476-19 3657 0 0,1267-116-1706 0 0,-1602 124-2430 0 0,248-18-1683 0 0,152 18 1706 0 0,-455 19-3264 0 0,-33 5-4521 0 0,-37-5-481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17.6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6359 390 0 0 0,'0'0'421'0'0,"0"0"606"0"0,0 0 184 0 0,0 0 25 0 0,2 0 35 0 0,1 0-2620 0 0,7 7 15324 0 0,-28 0-11951 0 0,-5 0-1683 0 0,1-1-1 0 0,-2-1 1 0 0,1-1-1 0 0,0-1 1 0 0,-1-1-1 0 0,0-1 1 0 0,1-1-1 0 0,-7-1-340 0 0,6 1 140 0 0,-1776 3 1967 0 0,1150-25-1703 0 0,19 16-204 0 0,57 20-27 0 0,290-35-104 0 0,60 16 11 0 0,-307 9 126 0 0,344 17-203 0 0,-23-2 77 0 0,-28-15 46 0 0,155 7-118 0 0,-1 0 32 0 0,-32-4 115 0 0,75-3-55 0 0,-61 11 67 0 0,-106-12 303 0 0,70 16-428 0 0,124-16 12 0 0,13-3-87 0 0,1 0 44 0 0,0 0 14 0 0,0 0-1 0 0,0 0-21 0 0,0 0 5 0 0,0 0-8 0 0,0 0 2 0 0,0 0-28 0 0,12-4 66 0 0,7-4-7 0 0,0 0 0 0 0,-1-2 0 0 0,0 0 0 0 0,0-1 0 0 0,-1 0 0 0 0,-1-2 0 0 0,0 0 0 0 0,-1-1 1 0 0,4-5-34 0 0,19-14 45 0 0,66-71 29 0 0,42-54 6 0 0,-75 60 30 0 0,-42 167-639 0 0,85 258 409 0 0,14-5 120 0 0,-78-202 42 0 0,-56-113 978 0 0,-17-26-892 0 0,8 6-55 0 0,-54-34 27 0 0,-3 4 0 0 0,-71-33-100 0 0,-257-114-476 0 0,318 152-691 0 0,79 21-3304 0 0,25 12-4720 0 0,-9 5 250 0 0</inkml:trace>
  <inkml:trace contextRef="#ctx0" brushRef="#br0" timeOffset="847.258">3018 884 9538 0 0,'0'0'1014'0'0,"0"0"-116"0"0,0 0 91 0 0,0 0 138 0 0,0 0 45 0 0,0 0 1 0 0,0 0-138 0 0,0 0-177 0 0,0 0-127 0 0,0 0-159 0 0,0 0-137 0 0,-12 24-59 0 0,-35 79-42 0 0,30-17 253 0 0,2 366 3473 0 0,32-629-3582 0 0,0 111-484 0 0,2 1-1 0 0,2 1 0 0 0,4 1 0 0 0,3 2 0 0 0,2 0 0 0 0,2 2 0 0 0,7-5 7 0 0,-33 55 3 0 0,4-6 1 0 0,-1 1 1 0 0,2-1-1 0 0,0 2 1 0 0,0-1-1 0 0,2 2 0 0 0,-1-1 1 0 0,2 2-1 0 0,-1 0 1 0 0,2 0-1 0 0,11-6-4 0 0,-22 17-7 0 0,-1 0 1 0 0,1 1-1 0 0,-1-1 1 0 0,1 1-1 0 0,-1 0 0 0 0,0 0 1 0 0,1 0-1 0 0,-1 0 0 0 0,0 0 1 0 0,0 1-1 0 0,0-1 1 0 0,0 1-1 0 0,0 0 0 0 0,0 0 1 0 0,0 0-1 0 0,-1 0 0 0 0,1 1 1 0 0,-1-1-1 0 0,1 1 1 0 0,-1-1-1 0 0,0 1 0 0 0,0 0 1 0 0,0 0-1 0 0,0 0 0 0 0,-1 0 1 0 0,1 0-1 0 0,-1 1 0 0 0,0-1 1 0 0,0 0-1 0 0,0 1 1 0 0,0-1-1 0 0,-1 0 0 0 0,1 1 1 0 0,-1 2 6 0 0,25 153-868 0 0,-24-125-3431 0 0,-1 0-4083 0 0,0-26-2780 0 0</inkml:trace>
  <inkml:trace contextRef="#ctx0" brushRef="#br0" timeOffset="1633.191">3452 1359 7122 0 0,'0'0'1556'0'0,"0"0"-235"0"0,0 0-144 0 0,0 0 15 0 0,0 0-69 0 0,0 0-202 0 0,0 0-204 0 0,0 0-229 0 0,0 0-160 0 0,0 0-79 0 0,0 0-41 0 0,0 0 10 0 0,0 0-25 0 0,-15 20-2 0 0,-46 65-7 0 0,8 5 198 0 0,-27 45 249 0 0,59-98-265 0 0,21-36-309 0 0,0-1 64 0 0,0 0 78 0 0,0 0 76 0 0,11-23 885 0 0,5-1-1017 0 0,12-23-30 0 0,2 2 0 0 0,3 1 0 0 0,1 1 0 0 0,2 1 0 0 0,20-15-113 0 0,61-42 27 0 0,-115 99-32 0 0,-1 0 1 0 0,1-1 0 0 0,0 1-1 0 0,0 0 1 0 0,0 0 0 0 0,-1 0-1 0 0,1 0 1 0 0,0 0 0 0 0,0 1-1 0 0,-1-1 1 0 0,1 0-1 0 0,0 1 1 0 0,-1-1 0 0 0,1 1-1 0 0,0 0 1 0 0,-1 0 0 0 0,1-1-1 0 0,-1 1 1 0 0,1 0-1 0 0,-1 0 1 0 0,0 1 0 0 0,1-1-1 0 0,-1 0 1 0 0,0 0 0 0 0,0 1-1 0 0,0-1 1 0 0,1 0 0 0 0,-2 1-1 0 0,1-1 1 0 0,0 1-1 0 0,0-1 1 0 0,0 1 0 0 0,-1 0-1 0 0,1-1 1 0 0,-1 1 0 0 0,1 0-1 0 0,-1-1 1 0 0,0 1-1 0 0,1 0 1 0 0,-1 0 0 0 0,0-1-1 0 0,0 1 1 0 0,0 0 0 0 0,-1 0-1 0 0,1 0 5 0 0,6 18 42 0 0,37 105 186 0 0,20 69 131 0 0,-47-76 529 0 0,-16-117-708 0 0,-6-1 1850 0 0,-102-93-1338 0 0,47 54-924 0 0,-1 2 0 0 0,-1 3-1 0 0,-61-22 233 0 0,38 17-1618 0 0,45 21-1248 0 0,14 7-5248 0 0,16 6-3375 0 0</inkml:trace>
  <inkml:trace contextRef="#ctx0" brushRef="#br0" timeOffset="3096.793">3257 1587 0 0 0,'1'4'6284'0'0,"-2"-2"3575"0"0,-3 0-11652 0 0,-3 2 2027 0 0,1 0 0 0 0,-1 0 1 0 0,1 1-1 0 0,1 0 1 0 0,-1 0-1 0 0,1 0 0 0 0,-1 1 1 0 0,2 0-1 0 0,-1 0 0 0 0,1 0 1 0 0,-3 6-235 0 0,-5 4 318 0 0,-2 2-78 0 0,-147 169 1191 0 0,115-135-1248 0 0,50-55-6464 0 0,4-7 2257 0 0,-4 5 497 0 0,3-2-1741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1104 0 0,'0'0'1893'0'0,"0"0"-182"0"0,0 0 77 0 0,0 0 100 0 0,0 0-75 0 0,0 0-169 0 0,33 2-193 0 0,103 6-173 0 0,-24-4 619 0 0,0-4 1 0 0,0-5 0 0 0,3-6-1898 0 0,-59 6 281 0 0,123-14 63 0 0,-100 11-2284 0 0,-75 7 1735 0 0,-7-1-11582 0 0,-4 2 4831 0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7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0,'0'0'551'0'0,"0"0"405"0"0,0 0 214 0 0,0 0 89 0 0,0-4 65 0 0,0-10-165 0 0,0 3 2610 0 0,0 11-2632 0 0,0 0-90 0 0,0 0-155 0 0,0 0-125 0 0,0 0-114 0 0,20 0 2311 0 0,64 1 175 0 0,167-10-290 0 0,-97-8-2298 0 0,-119 16-503 0 0,-34 1-64 0 0,-1 0-6 0 0,0 0-6 0 0,0 0-19 0 0,0 0-25 0 0,0 0-57 0 0,0 0-62 0 0,0 0-47 0 0,-15 1-3302 0 0,-32 30-12238 0 0,40-26 11604 0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8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3305 0 0,'0'0'2670'0'0,"0"0"-1195"0"0,0 0-387 0 0,0 0 141 0 0,0 0 228 0 0,0 0 66 0 0,0 0-163 0 0,0 0-253 0 0,0 0-188 0 0,0 0-128 0 0,0 0-47 0 0,0 0 17 0 0,9 3-14 0 0,89 16 2207 0 0,-69-19-2294 0 0,193-15 1262 0 0,-31-13-2279 0 0,-142 27-3338 0 0,-29 1-5086 0 0,-10 0-2586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0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287 173 1800 0 0,'0'0'1963'0'0,"0"0"-552"0"0,0 0-194 0 0,0 0 66 0 0,0 0 154 0 0,0 0 68 0 0,0 0-97 0 0,0 0-192 0 0,0 0-206 0 0,0 0-203 0 0,0 0-198 0 0,-32 7-153 0 0,-101 23-108 0 0,130-31-331 0 0,1 1-1 0 0,-1 1 1 0 0,1-1-1 0 0,-1 0 0 0 0,1 1 1 0 0,-1-1-1 0 0,1 1 1 0 0,0-1-1 0 0,-1 1 1 0 0,1 0-1 0 0,0 0 1 0 0,0 1-1 0 0,-1-1 1 0 0,1 0-1 0 0,0 1 1 0 0,0-1-1 0 0,0 1 1 0 0,0-1-1 0 0,1 1 0 0 0,-1 0 1 0 0,0 0-1 0 0,1 0 1 0 0,-1 0-1 0 0,1 0 1 0 0,0 0-1 0 0,0 1-16 0 0,-3 5 90 0 0,-5 7 63 0 0,0 1 0 0 0,1 0 0 0 0,1 1 0 0 0,1 0 0 0 0,0 0 0 0 0,1 0 0 0 0,1 0 0 0 0,1 1 0 0 0,0 0 0 0 0,1 8-153 0 0,4 27 157 0 0,-2-48-106 0 0,1 0 1 0 0,0 0-1 0 0,0 1 1 0 0,0-1-1 0 0,1 0 1 0 0,0 0-1 0 0,0 0 1 0 0,0-1-1 0 0,0 1 1 0 0,1 0-1 0 0,0-1 1 0 0,0 0-1 0 0,0 1 1 0 0,1-1-1 0 0,-1-1 1 0 0,1 1-1 0 0,0 0 1 0 0,0-1-1 0 0,0 0 1 0 0,0 0 0 0 0,1 0-1 0 0,-1 0 1 0 0,1-1-1 0 0,0 1 1 0 0,0-1-1 0 0,0-1 1 0 0,0 1-1 0 0,0-1 1 0 0,0 0-1 0 0,2 1-51 0 0,4-1 167 0 0,-1 0-1 0 0,1-1 1 0 0,-1 0 0 0 0,1 0-1 0 0,0-1 1 0 0,-1 0-1 0 0,1-1 1 0 0,-1 0 0 0 0,0-1-1 0 0,0 0 1 0 0,0-1 0 0 0,0 0-1 0 0,0 0 1 0 0,6-5-167 0 0,4-3 169 0 0,-1 0-1 0 0,0-1 1 0 0,-1-1 0 0 0,-1-1-1 0 0,0 0 1 0 0,-1-2 0 0 0,0 0-1 0 0,-2 0 1 0 0,0-1 0 0 0,-1-1 0 0 0,-1 0-1 0 0,-1-1 1 0 0,0 0 0 0 0,2-9-169 0 0,-11 21-50 0 0,1 0 0 0 0,-2 0 0 0 0,1 0 1 0 0,-1 0-1 0 0,-1 0 0 0 0,1 0 0 0 0,-1 0 1 0 0,-1 0-1 0 0,1-1 0 0 0,-1 1 0 0 0,-1 0 1 0 0,1 0-1 0 0,-2 1 0 0 0,1-1 0 0 0,-1 0 1 0 0,0 1-1 0 0,0-1 0 0 0,-1 1 0 0 0,0 0 1 0 0,-1 0-1 0 0,1 1 0 0 0,-1-1 0 0 0,0 1 1 0 0,-1 0-1 0 0,0 0 0 0 0,0 1 0 0 0,0 0 0 0 0,0 0 1 0 0,-1 0-1 0 0,0 1 0 0 0,0-1 0 0 0,0 2 1 0 0,0-1-1 0 0,-1 1 0 0 0,1 0 0 0 0,-1 1 1 0 0,0 0-1 0 0,0 0 0 0 0,0 1 0 0 0,0 0 1 0 0,0 0-1 0 0,-2 1 50 0 0,5-1-286 0 0,-1 1 0 0 0,0 0 1 0 0,1 0-1 0 0,-1 1 0 0 0,0 0 0 0 0,1 0 0 0 0,-1 0 1 0 0,1 1-1 0 0,0 0 0 0 0,-1 0 0 0 0,1 0 1 0 0,0 0-1 0 0,0 1 0 0 0,0 0 0 0 0,0 0 0 0 0,1 1 286 0 0,-42 42-10861 0 0,35-31 3470 0 0</inkml:trace>
  <inkml:trace contextRef="#ctx0" brushRef="#br0" timeOffset="267.885">738 490 13587 0 0,'0'0'2471'0'0,"0"0"-919"0"0,0 0-421 0 0,0 0-85 0 0,0 0-78 0 0,0 0-170 0 0,0 0-165 0 0,0 0-127 0 0,0 0-150 0 0,0 0-162 0 0,0 0-111 0 0,0 0-63 0 0,-8 14-48 0 0,-25 44 5 0 0,32-58-60 0 0,0 0 0 0 0,1 1 0 0 0,-1-1 0 0 0,0 1-1 0 0,1-1 1 0 0,-1 1 0 0 0,1-1 0 0 0,-1 1 0 0 0,1-1-1 0 0,-1 1 1 0 0,1 0 0 0 0,-1-1 0 0 0,1 1 0 0 0,-1 0 0 0 0,1-1-1 0 0,0 1 1 0 0,-1 0 0 0 0,1 0 0 0 0,0-1 0 0 0,0 1-1 0 0,0 0 1 0 0,-1 0 0 0 0,1-1 0 0 0,0 1 0 0 0,0 0-1 0 0,0 0 1 0 0,0 0 0 0 0,0-1 0 0 0,1 1 0 0 0,-1 0 0 0 0,0 0-1 0 0,0-1 1 0 0,0 1 0 0 0,1 0 0 0 0,-1 0 0 0 0,0-1-1 0 0,1 1 1 0 0,-1 0 0 0 0,1-1 0 0 0,-1 1 0 0 0,0 0-1 0 0,1-1 1 0 0,0 1 0 0 0,-1-1 0 0 0,1 1 0 0 0,-1-1 0 0 0,1 1-1 0 0,0-1 1 0 0,-1 1 0 0 0,1-1 0 0 0,0 0 0 0 0,-1 1-1 0 0,1-1 1 0 0,0 0 0 0 0,0 0 0 0 0,-1 1 0 0 0,1-1 83 0 0,19-4-12897 0 0,-16 1 7241 0 0</inkml:trace>
  <inkml:trace contextRef="#ctx0" brushRef="#br0" timeOffset="784.684">873 151 5873 0 0,'0'0'2669'0'0,"0"0"-293"0"0,0 0-281 0 0,0 0-150 0 0,0 0-270 0 0,0 0-380 0 0,0 0-260 0 0,0 0-242 0 0,0 0-222 0 0,0 0-148 0 0,0 0-118 0 0,0 0-42 0 0,8-6 4 0 0,72-39 646 0 0,-60 38-752 0 0,1 1 0 0 0,0 1 0 0 0,0 1-1 0 0,0 0 1 0 0,0 2 0 0 0,1 1 0 0 0,2 0-161 0 0,-23 3-4 0 0,1-1 1 0 0,0 1 0 0 0,-1 0-1 0 0,1 0 1 0 0,-1-1 0 0 0,1 1-1 0 0,-1 0 1 0 0,0 0 0 0 0,0 1-1 0 0,0-1 1 0 0,0 0-1 0 0,0 0 1 0 0,0 0 0 0 0,-1 1-1 0 0,1-1 1 0 0,-1 0 0 0 0,0 1-1 0 0,1-1 1 0 0,-1 0 0 0 0,0 1-1 0 0,0-1 1 0 0,-1 0 0 0 0,1 1-1 0 0,0-1 1 0 0,-1 0-1 0 0,1 1 1 0 0,-1-1 0 0 0,0 0-1 0 0,0 0 1 0 0,0 0 0 0 0,-1 2 3 0 0,-2 0 0 0 0,1 1 0 0 0,-1-1 0 0 0,1 1 1 0 0,0 0-1 0 0,0 0 0 0 0,1 0 0 0 0,-1 0 0 0 0,1 1 1 0 0,0-1-1 0 0,1 1 0 0 0,-1-1 0 0 0,1 1 1 0 0,0-1-1 0 0,0 1 0 0 0,1 0 0 0 0,0-1 0 0 0,0 1 1 0 0,0 0-1 0 0,1 0 0 0 0,-1-1 0 0 0,1 1 1 0 0,1-1-1 0 0,-1 1 0 0 0,1-1 0 0 0,0 1 0 0 0,0-1 1 0 0,1 0-1 0 0,0 0 0 0 0,-1 0 0 0 0,2 1 0 0 0,28 27-18 0 0,-25-27 18 0 0,0 0-1 0 0,0 0 0 0 0,-1 0 1 0 0,0 1-1 0 0,0 0 0 0 0,-1 0 1 0 0,0 1-1 0 0,0-1 1 0 0,0 1-1 0 0,-1 0 0 0 0,-1 1 1 0 0,1-1-1 0 0,-1 1 1 0 0,-1-1-1 0 0,1 1 0 0 0,-1 0 1 0 0,-1 0-1 0 0,0 2 1 0 0,-1-6 23 0 0,0 0-1 0 0,0 0 1 0 0,0 0 0 0 0,-1 0-1 0 0,0 0 1 0 0,0-1 0 0 0,0 1-1 0 0,-1 0 1 0 0,0-1 0 0 0,0 1-1 0 0,0-1 1 0 0,0 1 0 0 0,-1-1-1 0 0,1 0 1 0 0,-1 0 0 0 0,0 0-1 0 0,-1 0 1 0 0,1-1 0 0 0,0 1-1 0 0,-1-1 1 0 0,-1 1-23 0 0,-6 4-21 0 0,0-1 0 0 0,-1 0 1 0 0,0-1-1 0 0,0 0 0 0 0,0-1 0 0 0,0 0 0 0 0,-1-1 0 0 0,0 0 1 0 0,0-1-1 0 0,0-1 0 0 0,0 0 0 0 0,-1-1 0 0 0,1 0 0 0 0,-1-1 1 0 0,1 0-1 0 0,-9-2 21 0 0,2-11-3756 0 0,15-3-7757 0 0,5 12 3142 0 0</inkml:trace>
  <inkml:trace contextRef="#ctx0" brushRef="#br0" timeOffset="1452.085">1088 335 0 0 0,'0'0'191'0'0,"0"0"626"0"0,0 0 131 0 0,0 0 15 0 0,0 0 70 0 0,0 0 196 0 0,0 0 194 0 0,-4 2 69 0 0,-41 12 4163 0 0,-17 3-619 0 0,44-13-4437 0 0,14-4-5018 0 0,1 0-4844 0 0,3 0 3559 0 0</inkml:trace>
  <inkml:trace contextRef="#ctx0" brushRef="#br0" timeOffset="3583.28">1883 100 0 0 0,'0'0'1123'0'0,"0"0"-776"0"0,0 0-243 0 0,0 0 104 0 0,0 0 217 0 0,0 0 259 0 0,0 0 204 0 0,0 0 110 0 0,0 0-8 0 0,0 0-144 0 0,-23 33-204 0 0,-74 107-203 0 0,35-41 119 0 0,49-80-690 0 0,-76 97-269 0 0,17-53-6103 0 0,63-58 5456 0 0,1-2 881 0 0</inkml:trace>
  <inkml:trace contextRef="#ctx0" brushRef="#br0" timeOffset="3864.65">1456 254 576 0 0,'0'0'963'0'0,"0"0"95"0"0,0 0 130 0 0,0 0 160 0 0,0 0 60 0 0,0 0-94 0 0,0 0-140 0 0,0 0-92 0 0,0 0-71 0 0,0 0-86 0 0,0 0-76 0 0,0 0-65 0 0,0 0-60 0 0,35 14-51 0 0,109 41-88 0 0,-41-13 543 0 0,55 25-422 0 0,-112-42-1869 0 0,-46-25 684 0 0,0 0-118 0 0,0 0-96 0 0,0 0-205 0 0,-16 0-9050 0 0,12 0 6230 0 0</inkml:trace>
  <inkml:trace contextRef="#ctx0" brushRef="#br0" timeOffset="4165.719">1664 0 3185 0 0,'0'0'880'0'0,"0"0"-348"0"0,0 0-23 0 0,0 0 269 0 0,0 0 361 0 0,0 0 257 0 0,0 0 71 0 0,0 0-65 0 0,0 0-151 0 0,0 0-184 0 0,0 0-169 0 0,0 0-123 0 0,0 0-107 0 0,-7 34-55 0 0,-23 105-31 0 0,25-55 456 0 0,65 204-195 0 0,-57-235-1531 0 0,-3-30-1987 0 0,-1 3-6844 0 0,1-25 3378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8.7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301 1 0 0 0,'0'0'516'0'0,"0"0"368"0"0,0 0 117 0 0,0 0 111 0 0,0 0 97 0 0,0 0 58 0 0,0 0 18 0 0,0 0-57 0 0,0 0-149 0 0,0 0-180 0 0,-20 3-190 0 0,-61 11-126 0 0,77-14-512 0 0,1 1 1 0 0,0 0 0 0 0,-1-1-1 0 0,1 1 1 0 0,0 1-1 0 0,0-1 1 0 0,0 0-1 0 0,0 1 1 0 0,0-1-1 0 0,0 1 1 0 0,0 0-1 0 0,0 0 1 0 0,0 0 0 0 0,1 1-1 0 0,-1-1 1 0 0,1 1-1 0 0,0-1 1 0 0,-2 3-72 0 0,-6 7 359 0 0,-6 9-16 0 0,2 1 0 0 0,0 1 0 0 0,1 1 0 0 0,1 0 0 0 0,1 0-1 0 0,2 1 1 0 0,0 0 0 0 0,2 1 0 0 0,0 0 0 0 0,2 0 0 0 0,1 1 0 0 0,1-1 0 0 0,1 1 0 0 0,2 7-343 0 0,-3-18 54 0 0,1 1-1 0 0,1-1 1 0 0,1 1 0 0 0,0 0-1 0 0,1-1 1 0 0,0 1 0 0 0,2 0 0 0 0,0-1-1 0 0,1 0 1 0 0,0 0 0 0 0,2 0 0 0 0,0 0-1 0 0,0-1 1 0 0,1 0 0 0 0,1 0-1 0 0,1-1 1 0 0,0 0 0 0 0,1 0 0 0 0,0-1-1 0 0,1 0 1 0 0,1-1 0 0 0,0 0-1 0 0,0-1 1 0 0,1-1 0 0 0,2 1-54 0 0,8-6-3221 0 0,-10-10-8349 0 0,-11 2 6798 0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9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11 8 0 0,'0'0'1403'0'0,"0"0"-476"0"0,0 0 14 0 0,0 0 209 0 0,0 0 174 0 0,0 0 119 0 0,0 0-20 0 0,0 0-120 0 0,0 0-151 0 0,-17 35-178 0 0,-52 109-158 0 0,50-72 199 0 0,21-58-703 0 0,-2-2-85 0 0,1-1 0 0 0,1 1 0 0 0,0 0 0 0 0,0-1-1 0 0,2 1 1 0 0,-1-1 0 0 0,1 0 0 0 0,1 0 0 0 0,0 0 0 0 0,0-1 0 0 0,1 1 0 0 0,1 0-227 0 0,-4-7 106 0 0,-1 0 1 0 0,1 0 0 0 0,0 0 0 0 0,1 0 0 0 0,-1-1 0 0 0,1 1 0 0 0,-1-1 0 0 0,1 0 0 0 0,0 0 0 0 0,0 0 0 0 0,1-1 0 0 0,-1 1 0 0 0,0-1 0 0 0,1 0 0 0 0,0 0 0 0 0,-1 0 0 0 0,1-1 0 0 0,0 0-1 0 0,0 0 1 0 0,0 0 0 0 0,-1-1 0 0 0,1 1 0 0 0,0-1 0 0 0,0 0 0 0 0,0 0 0 0 0,0-1 0 0 0,0 0 0 0 0,0 0 0 0 0,5-1-107 0 0,-1-3 99 0 0,-1-1 1 0 0,1 0-1 0 0,-1 0 0 0 0,0-1 1 0 0,0 0-1 0 0,-1 0 1 0 0,0 0-1 0 0,0-1 0 0 0,-1-1 1 0 0,0 1-1 0 0,0-1 1 0 0,-1 0-1 0 0,0 0 0 0 0,-1 0 1 0 0,0-1-1 0 0,0 1 0 0 0,-1-1 1 0 0,0 0-1 0 0,-1 0 1 0 0,0-1-1 0 0,-1 1 0 0 0,0 0 1 0 0,0-1-1 0 0,-1 1 0 0 0,-1-9-99 0 0,-1 6-209 0 0,0 1-1 0 0,-1-1 0 0 0,0 1 0 0 0,-1-1 1 0 0,0 1-1 0 0,-1 1 0 0 0,0-1 0 0 0,-1 0 1 0 0,0 1-1 0 0,-1 0 0 0 0,0 1 0 0 0,-1 0 1 0 0,0 0-1 0 0,-1 0 0 0 0,0 1 0 0 0,0 0 1 0 0,-1 1-1 0 0,-9-6 210 0 0,-37-14-5678 0 0,15 26-5366 0 0,33 5 9042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9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16 688 16235 0 0,'0'0'583'0'0,"0"0"-215"0"0,0 0-93 0 0,0 0 100 0 0,0 0 93 0 0,0 0 17 0 0,0 0-70 0 0,0 0-95 0 0,0 0-98 0 0,0 0-90 0 0,0 0-30 0 0,0 0-63 0 0,0 0-18 0 0,-3 18 7 0 0,-9 57-28 0 0,20-37-1032 0 0,2-36-3227 0 0,-4-6-4687 0 0,-4 0 3115 0 0</inkml:trace>
  <inkml:trace contextRef="#ctx0" brushRef="#br0" timeOffset="389.702">158 334 7362 0 0,'0'0'765'0'0,"0"0"-182"0"0,0 0 73 0 0,0 0 244 0 0,0 0 255 0 0,0 0 104 0 0,0 0-95 0 0,0 0-213 0 0,0 0-224 0 0,0 0-167 0 0,0 0-134 0 0,0 0-66 0 0,-1 21-52 0 0,-2 65-50 0 0,15-36 397 0 0,-4-37-445 0 0,31 67 299 0 0,-36-77-432 0 0,-1 0-1 0 0,1 0 1 0 0,0 0-1 0 0,0 0 1 0 0,0 0 0 0 0,0 0-1 0 0,1-1 1 0 0,-1 0-1 0 0,1 0 1 0 0,-1 0-1 0 0,1 0 1 0 0,0 0 0 0 0,0-1-1 0 0,0 1 1 0 0,0-1-1 0 0,0 0 1 0 0,0 0-1 0 0,0-1 1 0 0,0 1 0 0 0,0-1-1 0 0,0 0 1 0 0,0 0-1 0 0,0 0 1 0 0,1-1 0 0 0,-1 1-1 0 0,0-1-76 0 0,11 1 300 0 0,43-29-900 0 0,-43 17-5006 0 0,-9 1-5504 0 0,-6 7 7327 0 0</inkml:trace>
  <inkml:trace contextRef="#ctx0" brushRef="#br0" timeOffset="654.838">436 316 6113 0 0,'0'0'1133'0'0,"0"0"-85"0"0,0 0 133 0 0,0 0 256 0 0,0 0 159 0 0,0 0-34 0 0,0 0-199 0 0,0 0-251 0 0,0 0-240 0 0,0 0-170 0 0,0 0-134 0 0,-11 34-122 0 0,-31 109-87 0 0,24-29 371 0 0,-3 112-213 0 0,19-128-6186 0 0,6-92 762 0 0,-1-5-547 0 0,-1-1 745 0 0</inkml:trace>
  <inkml:trace contextRef="#ctx0" brushRef="#br0" timeOffset="3901.604">583 206 0 0 0,'0'0'1039'0'0,"0"0"372"0"0,0 0 196 0 0,0 0 25 0 0,0 0-151 0 0,0 0-185 0 0,0 0-151 0 0,0 0-126 0 0,0 0-85 0 0,2-2-81 0 0,0 1-718 0 0,-1 1-1 0 0,0-1 0 0 0,0 1 0 0 0,1 0 1 0 0,-1-1-1 0 0,0 1 0 0 0,1 0 1 0 0,-1 0-1 0 0,0 0 0 0 0,1 0 0 0 0,-1 0 1 0 0,0 0-1 0 0,1 1 0 0 0,-1-1 1 0 0,0 0-1 0 0,1 0 0 0 0,-1 1 1 0 0,0-1-1 0 0,0 1 0 0 0,0 0 0 0 0,1-1 1 0 0,-1 1-1 0 0,0 0 0 0 0,0-1 1 0 0,0 1-1 0 0,0 0 0 0 0,0 0 0 0 0,0 0 1 0 0,0 0-1 0 0,0 0 0 0 0,-1 0 1 0 0,1 0-1 0 0,0 0 0 0 0,-1 1 0 0 0,1-1 1 0 0,0 1-135 0 0,13 19 241 0 0,-1 1 0 0 0,-2 0 0 0 0,0 0 1 0 0,-1 2-1 0 0,-1-1 0 0 0,-1 1 0 0 0,-1 0 0 0 0,-1 1 1 0 0,-1-1-1 0 0,-2 1 0 0 0,0 0 0 0 0,-2 1 0 0 0,-1-1 1 0 0,0 0-1 0 0,-3 11-241 0 0,2-23-58 0 0,-1-1 0 0 0,0 0 0 0 0,0 0 1 0 0,-2 0-1 0 0,1 0 0 0 0,-1 0 0 0 0,-1 0 0 0 0,0-1 0 0 0,-1 0 1 0 0,0 0-1 0 0,-1-1 0 0 0,0 1 0 0 0,0-2 0 0 0,-1 1 1 0 0,0-1-1 0 0,-1 0 0 0 0,0 0 0 0 0,0-1 0 0 0,-1-1 1 0 0,-7 5 57 0 0,-26-6-3755 0 0,22-40-9285 0 0,21 26 10121 0 0</inkml:trace>
  <inkml:trace contextRef="#ctx0" brushRef="#br0" timeOffset="4351.298">802 88 3545 0 0,'0'0'1875'0'0,"0"0"-63"0"0,0 0-51 0 0,0 0-28 0 0,0 0-79 0 0,0 0-175 0 0,0 0-223 0 0,0 0-202 0 0,0 0-194 0 0,0 0-148 0 0,0 0-134 0 0,0 0-117 0 0,29-13-65 0 0,90-39-69 0 0,-56 36 90 0 0,-61 15-408 0 0,-1 1-1 0 0,1-1 1 0 0,0 0-1 0 0,-1 0 1 0 0,1 1-1 0 0,0-1 1 0 0,0 1-1 0 0,-1-1 1 0 0,1 1-1 0 0,0 0 1 0 0,0-1-1 0 0,0 1 1 0 0,0 0 0 0 0,-1 0-1 0 0,1 1 1 0 0,0-1-1 0 0,0 0 1 0 0,0 1-1 0 0,0-1 1 0 0,-1 1-1 0 0,1-1 1 0 0,0 1-1 0 0,-1 0 1 0 0,1 0-1 0 0,0 0 1 0 0,-1 0-1 0 0,1 0 1 0 0,-1 0-1 0 0,1 0 1 0 0,-1 0-1 0 0,0 0 1 0 0,1 1-1 0 0,-1-1 1 0 0,0 1-1 0 0,0-1 1 0 0,0 1-1 0 0,0-1 1 0 0,0 1 0 0 0,0 0-1 0 0,-1-1 1 0 0,1 1-1 0 0,-1 0 1 0 0,1 0-1 0 0,-1 0 1 0 0,1-1-1 0 0,-1 1 1 0 0,0 0-1 0 0,0 0 1 0 0,0 0-9 0 0,-57 102 665 0 0,17-46-355 0 0,34-47-263 0 0,3-7-20 0 0,0 0-1 0 0,0 0 1 0 0,1 0 0 0 0,-1 1 0 0 0,1-1-1 0 0,0 1 1 0 0,1 0 0 0 0,-1-1-1 0 0,1 1 1 0 0,0 0 0 0 0,0 0-1 0 0,0 0 1 0 0,1 0 0 0 0,-1 0 0 0 0,1 0-1 0 0,1 0 1 0 0,-1 0 0 0 0,1 0-1 0 0,1 4-26 0 0,1-5 48 0 0,0 0-1 0 0,0-1 1 0 0,1 1-1 0 0,-1-1 1 0 0,1 0-1 0 0,0 0 1 0 0,0 0-1 0 0,0-1 0 0 0,0 0 1 0 0,1 1-1 0 0,-1-1 1 0 0,1-1-1 0 0,-1 1 1 0 0,1-1-1 0 0,0 0 1 0 0,-1 0-1 0 0,1 0 0 0 0,0 0 1 0 0,0-1-1 0 0,0 0 1 0 0,0 0-1 0 0,3-1-47 0 0,8 3 63 0 0,80 0-1589 0 0,-63-4-3180 0 0,-3-2-4848 0 0,-20 1 2366 0 0</inkml:trace>
  <inkml:trace contextRef="#ctx0" brushRef="#br0" timeOffset="4688.277">1437 103 3649 0 0,'0'0'2534'0'0,"0"0"-1197"0"0,0 0-397 0 0,0 0 110 0 0,0 0 205 0 0,0 0 187 0 0,0 0 47 0 0,0 0-171 0 0,0 0-262 0 0,0 0-253 0 0,0 0-172 0 0,0 0-118 0 0,-2 31-70 0 0,-6 103-58 0 0,-6 8 325 0 0,-40 254-338 0 0,53-384-593 0 0,-14 66 288 0 0,-3-28-4130 0 0,10-61-10987 0 0,8 7 14390 0 0</inkml:trace>
  <inkml:trace contextRef="#ctx0" brushRef="#br0" timeOffset="4986.823">1623 390 984 0 0,'0'0'1387'0'0,"0"0"36"0"0,0 0-20 0 0,0 0-27 0 0,-32 21-30 0 0,-104 66-55 0 0,-23 29 4103 0 0,157-115-5341 0 0,1-1-1 0 0,-1 1 1 0 0,1 0-1 0 0,-1-1 1 0 0,1 1-1 0 0,-1 0 1 0 0,1 0-1 0 0,0 0 1 0 0,-1 0-1 0 0,1 0 1 0 0,0 0-1 0 0,0 1 0 0 0,0-1 1 0 0,0 0-1 0 0,0 0 1 0 0,0 1-1 0 0,0-1 1 0 0,0 1-1 0 0,0-1 1 0 0,1 1-1 0 0,-1-1 1 0 0,1 1-1 0 0,-1 0 1 0 0,1-1-1 0 0,-1 1 0 0 0,1-1 1 0 0,0 1-1 0 0,0 0 1 0 0,0-1-1 0 0,0 1 1 0 0,0 0-1 0 0,0-1 1 0 0,1 1-1 0 0,-1 0 1 0 0,0-1-1 0 0,1 1 1 0 0,-1 0-1 0 0,1-1 1 0 0,0 1-1 0 0,-1-1 0 0 0,1 1 1 0 0,0-1-1 0 0,0 0 1 0 0,0 1-1 0 0,0-1 1 0 0,0 0-1 0 0,0 0 1 0 0,0 1-1 0 0,1-1 1 0 0,-1 0-1 0 0,0 0 1 0 0,1 0-1 0 0,-1-1 0 0 0,1 1 1 0 0,-1 0-1 0 0,1 0 1 0 0,-1-1-1 0 0,1 1 1 0 0,1 0-53 0 0,83 22 1271 0 0,48 23-394 0 0,-131-45-895 0 0,0 1 0 0 0,-1-1 0 0 0,1 1 0 0 0,0 0 0 0 0,0 0 0 0 0,-1 0 0 0 0,0 0-1 0 0,1 0 1 0 0,-1 0 0 0 0,0 1 0 0 0,0-1 0 0 0,0 1 0 0 0,0 0 0 0 0,0 0 0 0 0,-1-1 0 0 0,0 1 0 0 0,1 0-1 0 0,-1 0 1 0 0,0 0 0 0 0,0 0 0 0 0,0 3 18 0 0,6 4-3252 0 0,1-9-8090 0 0,-6-1 6468 0 0</inkml:trace>
  <inkml:trace contextRef="#ctx0" brushRef="#br0" timeOffset="5599.93">1835 629 0 0 0,'0'0'433'0'0,"0"0"502"0"0,0 0 211 0 0,0 0 123 0 0,0 0 57 0 0,0 0 12 0 0,0 0-50 0 0,0 0-77 0 0,0 0-136 0 0,0 0-168 0 0,0 0-163 0 0,0 0-139 0 0,0 0-61 0 0,-12 16-66 0 0,-71 101 699 0 0,76-109-1062 0 0,0 1 0 0 0,1 0 0 0 0,1 0 0 0 0,0 1 0 0 0,0-1 0 0 0,1 1-1 0 0,0 0 1 0 0,0 1 0 0 0,1-1 0 0 0,1 1 0 0 0,0-1 0 0 0,0 1 0 0 0,1 0-1 0 0,0-1 1 0 0,1 1 0 0 0,1 6-115 0 0,0-15 125 0 0,1 1 0 0 0,0 0-1 0 0,0-1 1 0 0,0 0 0 0 0,0 1 0 0 0,0-1-1 0 0,0 0 1 0 0,1 0 0 0 0,-1 0 0 0 0,1 0-1 0 0,-1-1 1 0 0,1 1 0 0 0,0-1 0 0 0,0 0-1 0 0,0 1 1 0 0,0-1 0 0 0,0 0 0 0 0,0-1-1 0 0,0 1 1 0 0,0-1 0 0 0,0 1-1 0 0,0-1 1 0 0,0 0 0 0 0,0 0 0 0 0,0 0-1 0 0,1 0 1 0 0,-1-1 0 0 0,0 1 0 0 0,0-1-1 0 0,0 0 1 0 0,0 0 0 0 0,0 0 0 0 0,0 0-1 0 0,-1-1 1 0 0,1 1 0 0 0,0-1 0 0 0,-1 1-1 0 0,1-1 1 0 0,-1 0 0 0 0,1 0 0 0 0,0-2-125 0 0,129-131 1393 0 0,-66 57-1241 0 0,-37 45-53 0 0,-13 105-678 0 0,-10-9 545 0 0,-2 1 1 0 0,-4-1-1 0 0,-5 47 34 0 0,2-85 14 0 0,0 0 0 0 0,-2 0 1 0 0,0-1-1 0 0,-2 0 0 0 0,-1 0 1 0 0,0-1-1 0 0,-2 0 0 0 0,-1 0 1 0 0,-1-1-1 0 0,0 0 0 0 0,-2-1 1 0 0,-1-1-1 0 0,0 0 0 0 0,-1-1 1 0 0,-1-1-1 0 0,-17 14-14 0 0,29-28 42 0 0,0-1-1 0 0,-1 0 0 0 0,1 0 1 0 0,-1 0-1 0 0,0 0 1 0 0,0-1-1 0 0,0 0 1 0 0,0 0-1 0 0,0-1 1 0 0,0 0-1 0 0,0 0 0 0 0,-1 0 1 0 0,1-1-1 0 0,-5 0-41 0 0,8-2 18 0 0,1-1 0 0 0,-1 1 0 0 0,0-1-1 0 0,1 0 1 0 0,0 0 0 0 0,-1 0 0 0 0,1 0 0 0 0,1-1-1 0 0,-1 1 1 0 0,0-1 0 0 0,1 1 0 0 0,0-1-1 0 0,-1 1 1 0 0,1-1 0 0 0,1 0 0 0 0,-1 1 0 0 0,1-1-1 0 0,-1 0 1 0 0,1 0 0 0 0,0 1 0 0 0,0-1-1 0 0,1 0 1 0 0,-1 0 0 0 0,1 1 0 0 0,0-1 0 0 0,0-2-18 0 0,0 4-1 0 0,2-16-9 0 0,1 1 0 0 0,0 0 0 0 0,2 0 0 0 0,0 0 0 0 0,1 1 0 0 0,0 0-1 0 0,2 0 1 0 0,9-13 10 0 0,-9 12 3 0 0,7-8-124 0 0,1 0-1 0 0,1 1 0 0 0,2 0 0 0 0,0 2 1 0 0,1 0-1 0 0,18-12 122 0 0,38-29-4364 0 0,-62 54 1731 0 0,-6 3-734 0 0,0-1-4701 0 0,-5 4 3644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45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1 503 15251 0 0,'0'0'1505'0'0,"0"0"-737"0"0,0 0-208 0 0,0 0-16 0 0,0 0-80 0 0,0 0-160 0 0,0 0-128 0 0,0 0-136 0 0,0 0-48 0 0,0 0-144 0 0,0 0-184 0 0,0 0-248 0 0,0 0-552 0 0,0 0-1209 0 0,11 78-2416 0 0,-8-78-5529 0 0</inkml:trace>
  <inkml:trace contextRef="#ctx0" brushRef="#br0" timeOffset="543.89">190 662 8770 0 0,'0'0'1898'0'0,"0"0"-305"0"0,0 0-12 0 0,0 0 58 0 0,0 0-212 0 0,0 0-334 0 0,0 0-226 0 0,0 0-148 0 0,0 0-108 0 0,0 0-98 0 0,0 0-114 0 0,23-35-88 0 0,72-105-57 0 0,-37 72 118 0 0,78-31 102 0 0,-135 98-479 0 0,-1 1 1 0 0,1-1-1 0 0,0 1 0 0 0,-1-1 1 0 0,1 1-1 0 0,0-1 0 0 0,0 1 1 0 0,-1 0-1 0 0,1-1 1 0 0,0 1-1 0 0,0 0 0 0 0,0 0 1 0 0,-1 0-1 0 0,1 0 0 0 0,0 0 1 0 0,0-1-1 0 0,0 1 1 0 0,0 1-1 0 0,-1-1 0 0 0,1 0 1 0 0,0 0-1 0 0,0 0 0 0 0,0 0 1 0 0,0 1-1 0 0,-1-1 1 0 0,1 0-1 0 0,0 1 0 0 0,0-1 1 0 0,-1 0-1 0 0,1 1 0 0 0,0-1 1 0 0,-1 1-1 0 0,1-1 1 0 0,0 1-1 0 0,-1 0 0 0 0,1-1 1 0 0,-1 1-1 0 0,1-1 0 0 0,-1 1 1 0 0,1 0-1 0 0,-1 0 1 0 0,1-1-1 0 0,-1 1 0 0 0,0 0 1 0 0,1 0-1 0 0,-1-1 0 0 0,0 1 1 0 0,0 0-1 0 0,0 0 1 0 0,0 0-1 0 0,0 0 0 0 0,1-1 1 0 0,-1 1-1 0 0,-1 0 5 0 0,-3 49-248 0 0,-7-15 226 0 0,-3 51-84 0 0,60-78 292 0 0,42-52 80 0 0,-50 18-272 0 0,-11 11-20 0 0,-19 9 17 0 0,0 2 0 0 0,0-1 0 0 0,0 1 0 0 0,0 0 0 0 0,0 0 0 0 0,1 1 0 0 0,0 1 1 0 0,0-1-1 0 0,0 1 0 0 0,0 1 0 0 0,4-1 9 0 0,-9 43-8 0 0,-10 19 206 0 0,4-53-193 0 0,1 1 0 0 0,-1 0 0 0 0,1-1 1 0 0,1 1-1 0 0,-1 0 0 0 0,1-1 0 0 0,1 1 0 0 0,-1 0 0 0 0,2-1 0 0 0,-1 1 0 0 0,1 0 0 0 0,0-1 0 0 0,0 0 1 0 0,1 1-1 0 0,0-1 0 0 0,3 6-5 0 0,-5-11-91 0 0,0-1 0 0 0,0 1 0 0 0,0-1 0 0 0,0 1 0 0 0,0-1 0 0 0,0 0 0 0 0,0 1 1 0 0,0-1-1 0 0,0 0 0 0 0,1 0 0 0 0,-1 0 0 0 0,1 0 0 0 0,-1 0 0 0 0,1 0 0 0 0,-1 0 0 0 0,1 0 0 0 0,-1-1 0 0 0,1 1 1 0 0,0-1-1 0 0,-1 1 0 0 0,1-1 0 0 0,0 0 0 0 0,-1 1 0 0 0,1-1 0 0 0,0 0 0 0 0,0 0 0 0 0,0 0 91 0 0,11-8-4837 0 0,0-7-4445 0 0,-10 11 3367 0 0</inkml:trace>
  <inkml:trace contextRef="#ctx0" brushRef="#br0" timeOffset="929.034">840 32 11875 0 0,'0'0'2035'0'0,"0"0"-342"0"0,0 0-243 0 0,0 0-250 0 0,0 0-321 0 0,0 0-207 0 0,0 0-118 0 0,0 0-113 0 0,0 0-59 0 0,0 0-84 0 0,0 0-74 0 0,0 0-34 0 0,22-5-13 0 0,67-15-26 0 0,38 16 345 0 0,-124 3-497 0 0,-1 0 1 0 0,1 1-1 0 0,0 0 1 0 0,0 0-1 0 0,-1 0 0 0 0,1 0 1 0 0,0 0-1 0 0,0 0 1 0 0,-1 1-1 0 0,1-1 1 0 0,0 1-1 0 0,0 0 0 0 0,-1 0 1 0 0,1 0-1 0 0,-1 0 1 0 0,1 0-1 0 0,-1 0 0 0 0,1 1 1 0 0,-1 0-1 0 0,0-1 1 0 0,0 1-1 0 0,0 0 1 0 0,0 0-1 0 0,0 0 0 0 0,0 0 1 0 0,0 0-1 0 0,-1 0 1 0 0,1 1-1 0 0,-1-1 1 0 0,1 1-1 0 0,-1-1 0 0 0,0 1 1 0 0,0-1-1 0 0,0 1 1 0 0,0 0-1 0 0,-1-1 1 0 0,1 1 0 0 0,-33 104 961 0 0,34-104-926 0 0,1-1 1 0 0,-1 1-1 0 0,0-1 1 0 0,1 1-1 0 0,-1-1 0 0 0,1 0 1 0 0,0 0-1 0 0,-1 0 1 0 0,1 0-1 0 0,0 0 1 0 0,0-1-1 0 0,0 1 0 0 0,1-1 1 0 0,-1 0-1 0 0,0 0 1 0 0,0 0-1 0 0,1 0 0 0 0,-1-1 1 0 0,1 1-1 0 0,-1-1 1 0 0,0 0-1 0 0,1 0 0 0 0,-1 0 1 0 0,2-1-36 0 0,1 2 37 0 0,138 5 589 0 0,-83-6-6500 0 0,-37 0 766 0 0,-11 0-6455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51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1448 0 0,'0'0'1122'0'0,"0"0"-295"0"0,0 0-71 0 0,0 0 239 0 0,0 0 320 0 0,0 0 212 0 0,0 0 33 0 0,0 0-101 0 0,0 0-143 0 0,0 0-134 0 0,0 0-138 0 0,8 0-109 0 0,113-4 4062 0 0,255-47-1688 0 0,-204 47-5034 0 0,-157 4 545 0 0,-15 0-53 0 0,0 0-222 0 0,-27 14-15369 0 0,21-14 15449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52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53 840 0 0,'0'0'2234'0'0,"0"0"-398"0"0,0 0-143 0 0,0 0 107 0 0,0 0 117 0 0,0 0-50 0 0,0 0-198 0 0,0 0-323 0 0,0 0-330 0 0,0 0-261 0 0,0 0-216 0 0,0 0-122 0 0,-9 4-31 0 0,-24 16-6 0 0,49-8 2060 0 0,125-12 490 0 0,131-37-1603 0 0,-88 4-1330 0 0,-144 25-197 0 0,-18 3-128 0 0,-7 2-2744 0 0,-4 2-2314 0 0,1 0-3357 0 0,-10 1 1083 0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00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194 369 2441 0 0,'0'0'1282'0'0,"0"0"-629"0"0,0 0-127 0 0,0 0 191 0 0,0 0 233 0 0,0 0 176 0 0,0 0 34 0 0,-27 36-96 0 0,-84 111-139 0 0,69-63 270 0 0,40-68-953 0 0,-10 133 2029 0 0,13-144-2164 0 0,-1 0-1 0 0,1 0 1 0 0,0 1 0 0 0,1-1 0 0 0,-1 0 0 0 0,1 0 0 0 0,0 0-1 0 0,0 0 1 0 0,1-1 0 0 0,-1 1 0 0 0,1 0 0 0 0,0-1-1 0 0,0 0 1 0 0,1 0 0 0 0,-1 0 0 0 0,1 0 0 0 0,0 0 0 0 0,0-1-1 0 0,0 0 1 0 0,0 0 0 0 0,1 0 0 0 0,-1 0 0 0 0,1-1-1 0 0,0 1 1 0 0,0-1 0 0 0,2 1-107 0 0,5 0 199 0 0,-1-1 1 0 0,0 0-1 0 0,1-1 1 0 0,-1 0-1 0 0,1 0 1 0 0,-1-1-1 0 0,1-1 0 0 0,0 0 1 0 0,-1 0-1 0 0,0-1 1 0 0,1-1-1 0 0,-1 0 1 0 0,0 0-1 0 0,0-1 0 0 0,-1-1 1 0 0,11-5-200 0 0,3-3 400 0 0,-1 0 0 0 0,-1-2 0 0 0,0 0 1 0 0,-1-2-1 0 0,0 0 0 0 0,13-16-400 0 0,-17 15 139 0 0,0-1 0 0 0,-2 0 0 0 0,0 0 1 0 0,-1-2-1 0 0,-1 0 0 0 0,-1 0 0 0 0,-1-1 0 0 0,-1-1 0 0 0,1-4-139 0 0,-8 19-21 0 0,0-1 0 0 0,-1 1-1 0 0,0-1 1 0 0,-1 1 0 0 0,0-1-1 0 0,0 0 1 0 0,0 1 0 0 0,-1-1-1 0 0,-1 0 1 0 0,1 0 0 0 0,-2 1-1 0 0,1-1 1 0 0,-1 0-1 0 0,0 1 1 0 0,-1 0 0 0 0,0-1-1 0 0,0 1 1 0 0,-1 0 0 0 0,0 1-1 0 0,0-1 1 0 0,-1 1 0 0 0,0-1-1 0 0,0 1 1 0 0,-1 1 0 0 0,0-1-1 0 0,0 1 1 0 0,-2-2 21 0 0,0 2-235 0 0,0 1-1 0 0,-1-1 1 0 0,0 1-1 0 0,0 1 0 0 0,0-1 1 0 0,0 1-1 0 0,0 1 1 0 0,-1 0-1 0 0,0 0 1 0 0,0 1-1 0 0,1 1 1 0 0,-1-1-1 0 0,-1 1 236 0 0,4 1-376 0 0,0-1-1 0 0,1 2 0 0 0,-1-1 1 0 0,1 0-1 0 0,-1 1 0 0 0,1 0 0 0 0,0 1 1 0 0,-1 0-1 0 0,1 0 0 0 0,0 0 0 0 0,0 0 1 0 0,0 1-1 0 0,-1 1 377 0 0,-42 31-8938 0 0,33-20 2238 0 0</inkml:trace>
  <inkml:trace contextRef="#ctx0" brushRef="#br0" timeOffset="254.012">824 689 13243 0 0,'0'0'2670'0'0,"0"0"-1026"0"0,0 0-600 0 0,0 0-193 0 0,0 0-181 0 0,0 0-206 0 0,0 0-200 0 0,0 0-148 0 0,0 0-70 0 0,0 0-86 0 0,0 0-94 0 0,0 0-105 0 0,-11 14-161 0 0,-32 41-183 0 0,33-32-1344 0 0,23-15-6312 0 0,-10-8 5474 0 0,0 3-3920 0 0</inkml:trace>
  <inkml:trace contextRef="#ctx0" brushRef="#br0" timeOffset="583.763">1232 358 8626 0 0,'0'0'1183'0'0,"0"0"-96"0"0,0 0 4 0 0,0 0 27 0 0,0 0-64 0 0,0 0-196 0 0,-26 32-246 0 0,-82 104-226 0 0,59-53-96 0 0,45-70-268 0 0,1-5-6 0 0,0-1 0 0 0,1 1 0 0 0,0-1 0 0 0,0 1 0 0 0,1 0 0 0 0,-1-1 0 0 0,2 1 0 0 0,-1 0 0 0 0,1 0 0 0 0,0 0 0 0 0,1 0 0 0 0,0 0 0 0 0,0 0 0 0 0,1-1 0 0 0,-1 1 0 0 0,2 0 0 0 0,-1-1 0 0 0,1 0 0 0 0,1 1 0 0 0,-1-1 0 0 0,1 0 0 0 0,0-1 0 0 0,1 1 0 0 0,-1-1-1 0 0,1 0 1 0 0,0 0 0 0 0,1 0 0 0 0,0-1 0 0 0,0 1 0 0 0,0-1 0 0 0,6 3-16 0 0,-2-4 137 0 0,0-1 0 0 0,1 0 0 0 0,-1 0-1 0 0,1-1 1 0 0,0 0 0 0 0,0-1 0 0 0,0 0-1 0 0,0 0 1 0 0,0-2 0 0 0,0 1 0 0 0,0-1-1 0 0,0-1 1 0 0,0 0 0 0 0,-1-1 0 0 0,1 0 0 0 0,-1 0-1 0 0,1-1 1 0 0,-1 0 0 0 0,0-1 0 0 0,-1 0-1 0 0,1-1 1 0 0,-1 0 0 0 0,0 0 0 0 0,0-1-1 0 0,-1 0 1 0 0,0-1 0 0 0,2-2-137 0 0,-1 1 66 0 0,0 0-1 0 0,0 0 0 0 0,-1-1 1 0 0,0-1-1 0 0,-1 1 1 0 0,0-1-1 0 0,-1 0 1 0 0,0-1-1 0 0,-1 1 1 0 0,0-1-1 0 0,-1 0 1 0 0,0-1-1 0 0,-1 1 1 0 0,0-1-1 0 0,-1 1 0 0 0,0-1 1 0 0,-1 0-1 0 0,-1 0 1 0 0,0 0-1 0 0,0 0 1 0 0,-2 1-1 0 0,1-1 1 0 0,-3-7-66 0 0,0 12-151 0 0,1-1 1 0 0,-1 1-1 0 0,-1 0 1 0 0,0 0-1 0 0,0 0 1 0 0,0 1-1 0 0,-1 0 1 0 0,0 0-1 0 0,-1 0 1 0 0,1 1-1 0 0,-1 0 1 0 0,-1 0-1 0 0,1 0 1 0 0,-1 1-1 0 0,0 0 1 0 0,-1 0 150 0 0,-40-15-4007 0 0,-1 13-4643 0 0,38 7 1694 0 0</inkml:trace>
  <inkml:trace contextRef="#ctx0" brushRef="#br0" timeOffset="920.319">1796 292 11482 0 0,'0'0'2040'0'0,"0"0"-301"0"0,0 0-256 0 0,0 0-231 0 0,0 0-284 0 0,0 0-320 0 0,0 0-273 0 0,0 0-167 0 0,0 0-103 0 0,0 0-49 0 0,0 0-13 0 0,0 0-18 0 0,0 0 13 0 0,-10 13 2 0 0,-45 65-22 0 0,52-70-31 0 0,1 0 0 0 0,-1 0 0 0 0,2 0 0 0 0,-1 1 0 0 0,1-1 0 0 0,1 0 0 0 0,-1 1 0 0 0,1-1 0 0 0,1 0-1 0 0,0 1 1 0 0,1 7 13 0 0,1-11 0 0 0,-1 0-1 0 0,1-1 0 0 0,-1 1 0 0 0,2-1 0 0 0,-1 1 0 0 0,0-1 0 0 0,1 0 1 0 0,0 0-1 0 0,0-1 0 0 0,0 1 0 0 0,0-1 0 0 0,0 0 0 0 0,1 0 1 0 0,0 0-1 0 0,-1-1 0 0 0,1 1 0 0 0,0-1 0 0 0,0 0 0 0 0,1 0 1 0 0,1 0-20 0 0,0 0 0 0 0,0 0-1 0 0,0-1 1 0 0,0 0-1 0 0,1 0 1 0 0,-1 0-1 0 0,0-1 1 0 0,0 0 0 0 0,0-1-1 0 0,1 1 1 0 0,-1-1-1 0 0,0-1 1 0 0,0 0 0 0 0,0 0-1 0 0,0 0 1 0 0,-1 0-1 0 0,1-1 1 0 0,4-3 20 0 0,13-12-4627 0 0,-4-7-4390 0 0,-16 20 2668 0 0</inkml:trace>
  <inkml:trace contextRef="#ctx0" brushRef="#br0" timeOffset="1169.985">2072 299 8274 0 0,'0'0'1639'0'0,"0"0"-206"0"0,0 0-68 0 0,0 0 15 0 0,0 0-113 0 0,0 0-171 0 0,0 0-176 0 0,-18 31-170 0 0,-54 97-155 0 0,17 0 233 0 0,5 35-822 0 0,43-51-2846 0 0,14-89-785 0 0,4-12-4755 0 0,-6-7 3672 0 0</inkml:trace>
  <inkml:trace contextRef="#ctx0" brushRef="#br0" timeOffset="1501.139">2554 218 4417 0 0,'0'0'2890'0'0,"0"0"-1300"0"0,0 0-405 0 0,0 0 26 0 0,0 0-55 0 0,0 0-129 0 0,0 0-241 0 0,0 0-219 0 0,0 0-149 0 0,-33 27-114 0 0,-101 86-78 0 0,78-45 23 0 0,52-56-197 0 0,-1-1 8 0 0,1-1-1 0 0,1 1 1 0 0,0 0-1 0 0,0 0 1 0 0,1 0 0 0 0,0 0-1 0 0,1 0 1 0 0,1 0-1 0 0,0 0 1 0 0,0 3-60 0 0,0-10 32 0 0,1 0 1 0 0,-1 0-1 0 0,1 0 0 0 0,0 0 1 0 0,0 0-1 0 0,0 0 0 0 0,1 0 1 0 0,0-1-1 0 0,-1 1 0 0 0,1-1 1 0 0,0 1-1 0 0,1-1 0 0 0,-1 0 1 0 0,0 1-1 0 0,1-1 0 0 0,0 0 1 0 0,0-1-1 0 0,0 1 0 0 0,0 0 1 0 0,0-1-1 0 0,1 0 0 0 0,-1 0 1 0 0,0 0-1 0 0,1 0 0 0 0,0 0 1 0 0,0-1-1 0 0,-1 1 0 0 0,1-1 1 0 0,2 0-33 0 0,8 0 193 0 0,-1 0 1 0 0,1-1-1 0 0,0-1 1 0 0,-1 0-1 0 0,1-1 1 0 0,-1-1-1 0 0,0 0 1 0 0,0 0-1 0 0,0-1 0 0 0,0-1 1 0 0,0 0-1 0 0,-1-1 1 0 0,0-1-1 0 0,0 1 1 0 0,-1-2-1 0 0,0 0 1 0 0,0 0-1 0 0,0-1 1 0 0,-1 0-1 0 0,-1-1 1 0 0,0 0-1 0 0,0 0 1 0 0,-1-1-1 0 0,0 0 0 0 0,-1-1 1 0 0,0 0-1 0 0,-1 0 1 0 0,0 0-1 0 0,1-7-193 0 0,-3 9-38 0 0,-1 0-1 0 0,0 0 0 0 0,-1 0 1 0 0,0 0-1 0 0,-1 0 0 0 0,0 0 1 0 0,-1 0-1 0 0,1-1 0 0 0,-2 1 1 0 0,0 0-1 0 0,0-3 39 0 0,0 9-173 0 0,0 0-1 0 0,0 0 1 0 0,-1 0-1 0 0,1 0 1 0 0,-1 0-1 0 0,0 1 0 0 0,0-1 1 0 0,0 0-1 0 0,-1 1 1 0 0,1-1-1 0 0,-1 1 1 0 0,0 0-1 0 0,1 0 1 0 0,-2 0-1 0 0,1 0 1 0 0,0 1-1 0 0,0-1 1 0 0,-1 1-1 0 0,0 0 1 0 0,1 0-1 0 0,-1 0 1 0 0,0 0-1 0 0,0 1 0 0 0,0-1 1 0 0,0 1-1 0 0,0 0 1 0 0,-4 0 173 0 0,-42-3-4642 0 0,16 6-2296 0 0,34-2 6919 0 0,-17 1-6494 0 0</inkml:trace>
  <inkml:trace contextRef="#ctx0" brushRef="#br0" timeOffset="1857.525">2596 560 1008 0 0,'0'0'1962'0'0,"0"0"-151"0"0,0 0-11 0 0,0 0 6 0 0,0 0-231 0 0,0 0-324 0 0,-33 21-325 0 0,-106 64-304 0 0,78-29 17 0 0,56-45-532 0 0,0-2-19 0 0,1-1 1 0 0,0 1 0 0 0,0 0-1 0 0,1 0 1 0 0,1 0-1 0 0,-1 1 1 0 0,1-1-1 0 0,1 0 1 0 0,0 1-1 0 0,0-1 1 0 0,1 10-89 0 0,0-16 80 0 0,1 1 0 0 0,-1 0 0 0 0,1 0 0 0 0,-1-1 0 0 0,1 1 1 0 0,0 0-1 0 0,1-1 0 0 0,-1 1 0 0 0,1-1 0 0 0,-1 1 0 0 0,1-1 0 0 0,0 0 0 0 0,0 0 0 0 0,0 1 0 0 0,1-2 0 0 0,-1 1 0 0 0,1 0 1 0 0,0 0-1 0 0,0-1 0 0 0,0 1 0 0 0,0-1 0 0 0,0 0 0 0 0,0 0 0 0 0,0 0 0 0 0,1-1 0 0 0,-1 1 0 0 0,1-1 0 0 0,-1 0 1 0 0,1 0-1 0 0,1 1-80 0 0,6 0 353 0 0,0 0-1 0 0,0-1 1 0 0,0 0 0 0 0,0-1 0 0 0,0 0 0 0 0,0 0 0 0 0,0-1 0 0 0,0-1 0 0 0,0 0-1 0 0,-1 0 1 0 0,1-1 0 0 0,0-1 0 0 0,-1 0 0 0 0,0 0 0 0 0,0-1 0 0 0,0 0 0 0 0,1-2-353 0 0,1-1 179 0 0,0 0 1 0 0,0-1 0 0 0,-2 0-1 0 0,1-1 1 0 0,-1-1 0 0 0,0 1 0 0 0,-1-2-1 0 0,-1 1 1 0 0,0-1 0 0 0,0 0-1 0 0,-1-1 1 0 0,0 0 0 0 0,-1-2-180 0 0,0-1-262 0 0,-2 0 1 0 0,0 0 0 0 0,-1-1-1 0 0,0 0 1 0 0,-1 0-1 0 0,-1 0 1 0 0,-1 1 0 0 0,0-1 261 0 0,-12-29-4384 0 0,-5 22-6116 0 0,11 16 2256 0 0</inkml:trace>
  <inkml:trace contextRef="#ctx0" brushRef="#br0" timeOffset="2483.542">3007 218 10362 0 0,'0'0'2034'0'0,"0"0"-320"0"0,0 0-354 0 0,0 0-162 0 0,0 0-216 0 0,0 0-235 0 0,0 0-173 0 0,0 0-61 0 0,0 0 27 0 0,0 0 19 0 0,0 0-37 0 0,0 0-108 0 0,0 0-111 0 0,-1 36-60 0 0,-1 112-59 0 0,-12 36 152 0 0,-6-7-1119 0 0,5-119-1297 0 0,6-40-2547 0 0,-4-5-5819 0 0,10-10 5797 0 0</inkml:trace>
  <inkml:trace contextRef="#ctx0" brushRef="#br0" timeOffset="2783.908">3266 380 2993 0 0,'0'0'1380'0'0,"0"0"8"0"0,0 0 131 0 0,-31 18 188 0 0,-97 57 64 0 0,23-3 2685 0 0,103-71-4345 0 0,0 0 1 0 0,0 0-1 0 0,0 0 1 0 0,0 1 0 0 0,0-1-1 0 0,0 1 1 0 0,1-1-1 0 0,-1 1 1 0 0,0-1-1 0 0,1 1 1 0 0,0 0-1 0 0,-1 0 1 0 0,1 0-1 0 0,0 0 1 0 0,0 0-1 0 0,0 0 1 0 0,0 0-1 0 0,0 0 1 0 0,0 1-1 0 0,0-1 1 0 0,1 0-1 0 0,0 0 1 0 0,-1 1-1 0 0,1-1 1 0 0,0 0 0 0 0,0 1-1 0 0,0-1 1 0 0,0 0-1 0 0,0 1 1 0 0,1-1-1 0 0,-1 0 1 0 0,1 0-1 0 0,-1 1 1 0 0,1-1-1 0 0,0 0 1 0 0,0 0-1 0 0,0 0 1 0 0,0 0-1 0 0,0 0 1 0 0,2 2-112 0 0,10 4 218 0 0,0 0 0 0 0,1-1 1 0 0,0 0-1 0 0,0-2 0 0 0,1 1 0 0 0,0-2 0 0 0,0 1 1 0 0,7-1-219 0 0,109 30 1041 0 0,-129-34-1020 0 0,0 1 0 0 0,0 0 0 0 0,-1-1-1 0 0,1 1 1 0 0,0 0 0 0 0,-1 0 0 0 0,1 0 0 0 0,0 0 0 0 0,-1 0-1 0 0,1 0 1 0 0,-1 1 0 0 0,0-1 0 0 0,1 0 0 0 0,-1 1 0 0 0,0-1-1 0 0,0 1 1 0 0,0-1 0 0 0,0 1 0 0 0,0 0 0 0 0,0-1-1 0 0,0 1 1 0 0,-1 0 0 0 0,1 0 0 0 0,-1-1 0 0 0,1 1 0 0 0,-1 0-1 0 0,1 2-20 0 0,-1 7-3061 0 0,0 0-3595 0 0,0-3 22 0 0,0-7-39 0 0</inkml:trace>
  <inkml:trace contextRef="#ctx0" brushRef="#br0" timeOffset="3419.607">3624 579 6593 0 0,'0'0'2582'0'0,"0"0"-488"0"0,0 0-278 0 0,0 0-290 0 0,0 0-414 0 0,0 0-326 0 0,0 0-294 0 0,0 0-175 0 0,0 0-102 0 0,0 0-106 0 0,0 0-31 0 0,0 0-21 0 0,0 0-12 0 0,-30 23 13 0 0,-91 70 19 0 0,76-40 87 0 0,40-40-124 0 0,1 0 1 0 0,0 0-1 0 0,1 1 0 0 0,0-1 0 0 0,1 1 0 0 0,1-1 0 0 0,0 1 1 0 0,1 7-41 0 0,1-19 59 0 0,0-1 1 0 0,1 1-1 0 0,-1 0 1 0 0,1-1-1 0 0,-1 1 1 0 0,1-1-1 0 0,0 0 1 0 0,0 1-1 0 0,0-1 0 0 0,0 0 1 0 0,0 0-1 0 0,0 0 1 0 0,0 0-1 0 0,0-1 1 0 0,0 1-1 0 0,0 0 1 0 0,0-1-1 0 0,1 0 1 0 0,-1 1-1 0 0,0-1 1 0 0,0 0-1 0 0,0 0 1 0 0,1 0-1 0 0,-1 0 1 0 0,0-1-1 0 0,0 1 1 0 0,0-1-1 0 0,1 1 1 0 0,-1-1-1 0 0,0 0 1 0 0,0 0-1 0 0,0 0 1 0 0,0 0-1 0 0,0 0 1 0 0,0 0-1 0 0,-1 0 1 0 0,1-1-1 0 0,1 0-59 0 0,133-97 1703 0 0,-8 15-1284 0 0,-87 80-637 0 0,-15 59-228 0 0,-19-13 426 0 0,-1 1 0 0 0,-2 0 0 0 0,-2 0 0 0 0,-2 29 20 0 0,0-40-39 0 0,-1-15 37 0 0,0-1 1 0 0,-2 1-1 0 0,1 0 0 0 0,-2-1 1 0 0,0 1-1 0 0,-1-1 0 0 0,-1 0 0 0 0,0-1 1 0 0,-2 1-1 0 0,1-1 0 0 0,-8 9 2 0 0,8-15 19 0 0,0-1-1 0 0,0 0 1 0 0,-1 0-1 0 0,0 0 1 0 0,-1-1-1 0 0,0-1 0 0 0,0 0 1 0 0,0 0-1 0 0,-1 0 1 0 0,1-1-1 0 0,-1-1 1 0 0,-1 1-1 0 0,1-2 0 0 0,-1 0 1 0 0,1 0-1 0 0,-1 0 1 0 0,0-2-1 0 0,0 1 0 0 0,0-1 1 0 0,0-1-1 0 0,0 0 1 0 0,-6-1-19 0 0,14 0 10 0 0,1-1-1 0 0,-1 1 1 0 0,0-1 0 0 0,1 1-1 0 0,-1-1 1 0 0,1 0 0 0 0,-1 0 0 0 0,1 0-1 0 0,0 0 1 0 0,0-1 0 0 0,0 1 0 0 0,0-1-1 0 0,0 1 1 0 0,0-1 0 0 0,1 0 0 0 0,-1 1-1 0 0,1-1 1 0 0,0 0 0 0 0,0 0 0 0 0,0 0-1 0 0,0 0 1 0 0,1 0 0 0 0,-1 0-1 0 0,1 0 1 0 0,-1 0 0 0 0,1 0 0 0 0,0-1-1 0 0,1 1 1 0 0,-1 0 0 0 0,0 0 0 0 0,1 0-1 0 0,0 0 1 0 0,-1 0 0 0 0,1 0 0 0 0,0 0-1 0 0,1 0 1 0 0,-1 1 0 0 0,0-1-1 0 0,1 0 1 0 0,1-1-10 0 0,17-27-69 0 0,2 2 0 0 0,1 0 0 0 0,1 2 0 0 0,1 0 0 0 0,1 2 0 0 0,2 1 0 0 0,0 1 0 0 0,2 1 0 0 0,0 2 0 0 0,1 1 0 0 0,21-9 69 0 0,-20 11-1154 0 0,-13 8-1865 0 0,-1-2-6560 0 0,-12 7 1272 0 0</inkml:trace>
  <inkml:trace contextRef="#ctx0" brushRef="#br0" timeOffset="3736.053">4143 638 14163 0 0,'0'0'2787'0'0,"0"0"-770"0"0,0 0-521 0 0,0 0-293 0 0,0 0-362 0 0,0 0-340 0 0,0 0-263 0 0,0 0-144 0 0,0 0-60 0 0,0 0-24 0 0,0 0-100 0 0,0 0-119 0 0,9 8-254 0 0,28 27-481 0 0,-19-22-1121 0 0,-7-9-3396 0 0,-6-2 1322 0 0,-2-2-5874 0 0</inkml:trace>
  <inkml:trace contextRef="#ctx0" brushRef="#br0" timeOffset="4311.659">4307 756 9266 0 0,'0'0'3269'0'0,"0"0"-815"0"0,0 0-471 0 0,0 0-258 0 0,0 0-354 0 0,0 0-337 0 0,0 0-270 0 0,0 0-171 0 0,0 0-116 0 0,0 0-119 0 0,0 0-92 0 0,0 0-78 0 0,29-32-54 0 0,93-96-26 0 0,-34 48 42 0 0,-78 72-151 0 0,-4 2-24 0 0,-1 1 0 0 0,1 1 0 0 0,0-1 1 0 0,0 1-1 0 0,1 0 0 0 0,-1 0 1 0 0,1 0-1 0 0,0 1 0 0 0,0 0 0 0 0,0 1 1 0 0,1 0-1 0 0,-1 0 0 0 0,5-1 25 0 0,-8 58-611 0 0,-19 48 659 0 0,17-102-36 0 0,-1 1 0 0 0,1-1 0 0 0,0 0 0 0 0,0 0-1 0 0,-1 0 1 0 0,1 0 0 0 0,0 0 0 0 0,0 0 0 0 0,0 0-1 0 0,1-1 1 0 0,-1 1 0 0 0,0-1 0 0 0,0 1 0 0 0,0-1-1 0 0,0 0 1 0 0,0 0 0 0 0,0 0 0 0 0,1 0 0 0 0,-1 0-1 0 0,0 0 1 0 0,0-1 0 0 0,0 1 0 0 0,0-1 0 0 0,0 0-1 0 0,0 1 1 0 0,0-1 0 0 0,1-1-12 0 0,186-119 417 0 0,-64 55-346 0 0,-125 66-72 0 0,1-1 1 0 0,-1 1-1 0 0,1-1 0 0 0,0 1 1 0 0,-1 0-1 0 0,1-1 0 0 0,0 1 1 0 0,-1 0-1 0 0,1-1 0 0 0,0 1 1 0 0,-1 0-1 0 0,1 0 0 0 0,0 0 1 0 0,-1 0-1 0 0,1 0 0 0 0,0-1 1 0 0,0 1-1 0 0,-1 1 0 0 0,1-1 1 0 0,0 0-1 0 0,-1 0 0 0 0,1 0 1 0 0,0 0-1 0 0,0 0 0 0 0,-1 1 1 0 0,1-1-1 0 0,0 0 0 0 0,-1 0 1 0 0,1 1-1 0 0,-1-1 0 0 0,1 1 1 0 0,0-1-1 0 0,-1 0 0 0 0,1 1 1 0 0,-1-1-1 0 0,1 1 0 0 0,-1 0 1 0 0,1-1-1 0 0,-1 1 0 0 0,0-1 1 0 0,1 1-1 0 0,-1 0 0 0 0,0-1 1 0 0,1 1-1 0 0,-1 0 0 0 0,0-1 1 0 0,0 1-1 0 0,1 0 0 0 0,-1-1 1 0 0,0 1-1 0 0,0 0 0 0 0,0-1 1 0 0,0 1-1 0 0,0 0 0 0 0,0 0 1 0 0,0-1-1 0 0,0 1 0 0 0,0 0 1 0 0,-1-1-1 0 0,1 1 0 0 0,0 0 0 0 0,0-1 1 0 0,-1 1-1 0 0,1 0 0 0 0,0-1 1 0 0,-1 1-1 0 0,1 0 0 0 0,-1-1 1 0 0,1 5 27 0 0,0 3-25 0 0,-1-1-1 0 0,1 1 1 0 0,1 0-1 0 0,-1 0 1 0 0,1 0-1 0 0,1 0 1 0 0,-1 0 0 0 0,1 0-1 0 0,1-1 1 0 0,-1 1-1 0 0,1-1 1 0 0,1 0-1 0 0,-1 0 1 0 0,1 0-1 0 0,1 0 1 0 0,3 5-2 0 0,52 9-5148 0 0,-54-21 2575 0 0,3-1-569 0 0,-3-2-3043 0 0,-1-1-834 0 0</inkml:trace>
  <inkml:trace contextRef="#ctx0" brushRef="#br0" timeOffset="4699.035">5181 71 9394 0 0,'0'0'2990'0'0,"0"0"-603"0"0,0 0-520 0 0,0 0-413 0 0,0 0-343 0 0,0 0-282 0 0,0 0-175 0 0,0 0-103 0 0,0 0-83 0 0,0 0-51 0 0,0 0-88 0 0,0 0-62 0 0,0 0-41 0 0,34-11-33 0 0,107-30-26 0 0,-59 27 91 0 0,-70 13-217 0 0,-8 0-32 0 0,1 0 1 0 0,-1 0-1 0 0,1 1 1 0 0,0-1-1 0 0,0 1 1 0 0,-1 0-1 0 0,1 0 1 0 0,0 1-1 0 0,-1 0 0 0 0,1-1 1 0 0,0 1-1 0 0,-1 1 1 0 0,1-1-1 0 0,-1 1 1 0 0,1 0-1 0 0,-1 0 1 0 0,0 0-1 0 0,0 0 0 0 0,1 2-9 0 0,-4-2 9 0 0,0 0-1 0 0,0 0 0 0 0,-1 1 0 0 0,1-1 1 0 0,-1 0-1 0 0,0 1 0 0 0,0-1 0 0 0,0 0 1 0 0,0 1-1 0 0,0-1 0 0 0,0 1 0 0 0,0-1 0 0 0,-1 0 1 0 0,1 1-1 0 0,-1-1 0 0 0,0 0 0 0 0,0 0 1 0 0,0 0-1 0 0,0 1 0 0 0,0-1 0 0 0,0 0 1 0 0,0 0-1 0 0,-1 0 0 0 0,1-1 0 0 0,-1 1 1 0 0,1 0-1 0 0,-1 0 0 0 0,0-1 0 0 0,0 1 1 0 0,1-1-1 0 0,-1 0 0 0 0,-2 1-8 0 0,-21 32 287 0 0,25-32-276 0 0,0 0 0 0 0,-1 0 1 0 0,1 0-1 0 0,0 0 0 0 0,0 1 0 0 0,0-1 0 0 0,1 0 0 0 0,-1 0 0 0 0,0 0 1 0 0,1 0-1 0 0,-1 0 0 0 0,1 1 0 0 0,0-1 0 0 0,0 0 0 0 0,0-1 0 0 0,0 1 0 0 0,0 0 1 0 0,0 0-1 0 0,0 0 0 0 0,1 0 0 0 0,-1-1 0 0 0,1 1 0 0 0,-1-1 0 0 0,1 1 1 0 0,0-1-1 0 0,-1 0 0 0 0,1 1 0 0 0,0-1 0 0 0,0 0 0 0 0,0 0 0 0 0,0 0 0 0 0,0-1 1 0 0,0 1-1 0 0,0 0 0 0 0,0-1 0 0 0,0 1 0 0 0,0-1 0 0 0,0 0 0 0 0,1 0 0 0 0,-1 1 1 0 0,0-1-1 0 0,0-1 0 0 0,0 1 0 0 0,0 0 0 0 0,1-1 0 0 0,0 1-11 0 0,111 1 440 0 0,-87-2-5571 0 0,-1 1-6044 0 0,-24 0 2196 0 0</inkml:trace>
  <inkml:trace contextRef="#ctx0" brushRef="#br0" timeOffset="5522.922">4202 605 0 0 0,'0'0'1706'0'0,"0"0"325"0"0,0 0 51 0 0,0 0-151 0 0,0 0-179 0 0,0 0-212 0 0,0 0-226 0 0,0 0-184 0 0,0 0-128 0 0,0 0-71 0 0,0 0-57 0 0,0 0-77 0 0,-5 1-77 0 0,-23 12 721 0 0,31-2 673 0 0,-2-11-4800 0 0,0 0-3364 0 0,-1 0-4811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6985 0 0,'0'0'1105'0'0,"0"0"-25"0"0,0 0 320 0 0,0 0 302 0 0,0 0 32 0 0,0 0-233 0 0,0 0-300 0 0,33 1-207 0 0,106 4-137 0 0,293-19 2026 0 0,-326 7-3014 0 0,-10 1-2986 0 0,-33 5-5322 0 0,-43 1-1316 0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15.89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385 111 0 0 0,'-89'-70'0'0'0,"88"70"0"0"0,0-1 0 0 0,0 1 0 0 0,0-1 0 0 0,0 1 0 0 0,0 0 0 0 0,0-1 0 0 0,0 1 0 0 0,0 0 0 0 0,0 0 0 0 0,0 0 0 0 0,0 0 0 0 0,0 0 0 0 0,0 0 0 0 0,0 0 0 0 0,0 0 0 0 0,0 0 0 0 0,0 0 0 0 0,0 1 0 0 0,0-1 0 0 0,0 0 0 0 0,1 1 0 0 0,-1-1 0 0 0,0 1 0 0 0,0-1 0 0 0,0 1 0 0 0,0-1 0 0 0,0 1 0 0 0,1-1 0 0 0,-1 1 0 0 0,0 0 0 0 0,0 0 0 0 0,1-1 0 0 0,-1 1 0 0 0,1 0 0 0 0,-1 0 0 0 0,1 0 0 0 0,-1 0 0 0 0,1 0 0 0 0,-1-1 0 0 0,1 1 0 0 0,0 0 0 0 0,-1 0 0 0 0,1 0 0 0 0,0 0 0 0 0,0 0 0 0 0,0 0 0 0 0,0 0 0 0 0,0 0 0 0 0,0 1 0 0 0,-3 6 0 0 0,-14 33 0 0 0,3 1 0 0 0,1 0 0 0 0,2 1 0 0 0,2 0 0 0 0,2 0 0 0 0,2 1 0 0 0,2 0 0 0 0,1 0 0 0 0,4 16 0 0 0,39 647 0 0 0,-39-172 247 0 0,-14-236 288 0 0,8-70 475 0 0,34-177-284 0 0,-26-49-648 0 0,1 1 1 0 0,0-1 0 0 0,-1 0-1 0 0,1 0 1 0 0,1 0-1 0 0,-1 0 1 0 0,0-1 0 0 0,1 0-1 0 0,-1 0 1 0 0,1-1-1 0 0,0 1 1 0 0,-1-1 0 0 0,1-1-1 0 0,0 1 1 0 0,0-1-1 0 0,0 0 1 0 0,-1 0 0 0 0,1-1-1 0 0,4 0-78 0 0,17 2 38 0 0,360 0 222 0 0,93-2-281 0 0,-148-25 621 0 0,-111 5-267 0 0,227-1-102 0 0,-228 20-232 0 0,74 1-28 0 0,36 14 29 0 0,146 31 158 0 0,-348-29-147 0 0,18-11 938 0 0,-34-26 763 0 0,151 0-1387 0 0,-11 4-51 0 0,396-26 409 0 0,-208 7-492 0 0,197 33-186 0 0,-159 12 16 0 0,593-54 46 0 0,131 15 29 0 0,-223-54 143 0 0,462-12-279 0 0,-919 68 24 0 0,1007-48 119 0 0,-206 7-19 0 0,-660 47-59 0 0,1318 17 303 0 0,-1465-2-219 0 0,432 0 53 0 0,267-46 387 0 0,651 50-90 0 0,-1489 3-412 0 0,-371 1 76 0 0,0 0 1 0 0,0 0 0 0 0,0-1-1 0 0,1 0 1 0 0,-1-1 0 0 0,0 1-1 0 0,0-1 1 0 0,-1 0 0 0 0,1 0 0 0 0,0-1-1 0 0,-1 0 1 0 0,1 0 0 0 0,-1 0-1 0 0,0-1 1 0 0,0 0 0 0 0,0 0 0 0 0,-1 0-1 0 0,1 0 1 0 0,-1-1 0 0 0,0 1-1 0 0,0-1 1 0 0,-1 0 0 0 0,0-1 0 0 0,1 1-1 0 0,1-5-123 0 0,41-47 788 0 0,-38-20 201 0 0,-16-89-525 0 0,21-35-412 0 0,35-98 86 0 0,5-50-42 0 0,-49 302-110 0 0,-1 0 0 0 0,-3 0-1 0 0,-2 0 1 0 0,-3-11 14 0 0,2 33-157 0 0,-1 0-1 0 0,-1 1 1 0 0,-1 0 0 0 0,-1 1-1 0 0,-2-1 1 0 0,-3-5 157 0 0,8 25-169 0 0,-1 1 0 0 0,1 0 0 0 0,-1 1 0 0 0,0-1 0 0 0,0 1 0 0 0,0 0 0 0 0,-1 0 0 0 0,1 0 0 0 0,0 1 0 0 0,-1 0 0 0 0,1 0 0 0 0,-1 0 0 0 0,1 1 0 0 0,-1-1 0 0 0,1 1 0 0 0,-1 1 0 0 0,0-1 0 0 0,1 1 0 0 0,-1 0 0 0 0,1 0 0 0 0,-3 1 169 0 0,-318 9-315 0 0,-292-45 538 0 0,86 42-52 0 0,30 14 108 0 0,-648-15-90 0 0,745 9-636 0 0,-70 24 447 0 0,-48 4-393 0 0,-62-8 266 0 0,-723 60-416 0 0,747-85 454 0 0,-417-18 93 0 0,649-1 115 0 0,-115-13-18 0 0,-475-28-49 0 0,-125-34 176 0 0,671 56-233 0 0,-89 16 5 0 0,-185-3 98 0 0,332 12-213 0 0,-512 11-967 0 0,120 24 872 0 0,344-21-526 0 0,-130-20 736 0 0,-417-51-819 0 0,157 52 514 0 0,44 26 353 0 0,-345-8 116 0 0,450 13-228 0 0,127-3 271 0 0,-125-23-207 0 0,271-6 356 0 0,-204 27-356 0 0,215-4 846 0 0,-35-14-846 0 0,164-2-85 0 0,36 22 45 0 0,-33 14-108 0 0,147-22 23 0 0,8-1 168 0 0,0-2 1 0 0,-1-1 0 0 0,-1-1-1 0 0,1-2 1 0 0,-1-2-1 0 0,-2-1-43 0 0,-38 5 259 0 0,75-8-250 0 0,0 0-41 0 0,0 0-93 0 0,0 0-75 0 0,0 0-91 0 0,19 8-754 0 0,-16-6 1057 0 0,0 0 1 0 0,0 0-1 0 0,0 0 1 0 0,0 0-1 0 0,0 0 1 0 0,0 1 0 0 0,-1-1-1 0 0,1 1 1 0 0,-1 0-1 0 0,1 0 1 0 0,-1 0-1 0 0,0 0 1 0 0,0 0 0 0 0,-1 0-1 0 0,1 1 1 0 0,-1-1-1 0 0,1 1 1 0 0,-1-1-1 0 0,0 3-12 0 0,1 1 78 0 0,-1-1-1 0 0,0 1 0 0 0,-1 0 1 0 0,1-1-1 0 0,-1 1 0 0 0,-1 0 1 0 0,1-1-1 0 0,-1 1 1 0 0,0 0-1 0 0,-1-1 0 0 0,0 1 1 0 0,0-1-1 0 0,-1 4-77 0 0,-39 141 371 0 0,34-84-352 0 0,2 0-1 0 0,4 1 1 0 0,2-1 0 0 0,3 0 0 0 0,4 1 0 0 0,8 32-19 0 0,9 298 365 0 0,-18-233-225 0 0,6 27 277 0 0,-6-85-209 0 0,3-54-305 0 0,31 19-575 0 0,0-31-554 0 0,34 54-8942 0 0,-70-88 10168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30.77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5 100 0 0 0,'0'0'216'0'0,"0"0"374"0"0,0 0 31 0 0,0 0-117 0 0,0 0-117 0 0,0 0-58 0 0,0 0 35 0 0,0 0 100 0 0,-1-6 107 0 0,-2-22 76 0 0,17 4 3530 0 0,31 23-3081 0 0,-37 2-1009 0 0,340 31 1364 0 0,-30-43-6 0 0,194-20 198 0 0,28 22-1643 0 0,287-13 1226 0 0,718 22-555 0 0,-855 11-534 0 0,-44-18 26 0 0,-189 21-182 0 0,537 45 157 0 0,-110-19-5 0 0,-94-40-5 0 0,-55-18 4 0 0,11 15-16 0 0,-240-9-48 0 0,318-10 81 0 0,-149 19-226 0 0,-487 29-1068 0 0,-2 15-3649 0 0,-66-1-4303 0 0,-104-34 7394 0 0,-7-1 885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32.73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78 0 0 0,'420'-40'3393'0'0,"240"3"-98"0"0,-232 44-2180 0 0,371 33 716 0 0,-190-36-1390 0 0,-112-1-171 0 0,-11 13-173 0 0,-116 2-26 0 0,496-14 113 0 0,-612 15-143 0 0,80-5 154 0 0,193-3 72 0 0,-192-4 10 0 0,158 0 47 0 0,-152 9-77 0 0,40-9 770 0 0,-63-22-630 0 0,-112 0-147 0 0,105 1-54 0 0,-16 20-110 0 0,48 13 237 0 0,38-4-97 0 0,-362-15-228 0 0,19-1-69 0 0,1 2 0 0 0,-1 1 1 0 0,1 3-1 0 0,34 7 81 0 0,-22 9-2322 0 0,-24 1-4366 0 0,-21-14 1550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1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10562 0 0,'0'0'1530'0'0,"0"0"-363"0"0,0 0-111 0 0,0 0 160 0 0,0 0 94 0 0,0 0-56 0 0,0 0-164 0 0,0 0-191 0 0,0 0-148 0 0,0 0-101 0 0,0 0-57 0 0,0 0-43 0 0,0 0-56 0 0,25 2-66 0 0,80 8-78 0 0,161-7 245 0 0,-259-4-1404 0 0,14 4-1739 0 0,-17 1-1933 0 0,-3 4-3637 0 0,-1-4-421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1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1 111 6417 0 0,'0'0'1710'0'0,"0"0"-30"0"0,0 0 57 0 0,0 0 46 0 0,0 0-105 0 0,0 0-210 0 0,0 0-220 0 0,31-3-250 0 0,101-8-262 0 0,-3-16 233 0 0,48-21-2945 0 0,-143 39-1047 0 0,-2 0-4860 0 0,-19 5 341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0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22 0 0 0,'0'0'460'0'0,"0"0"896"0"0,0 0 305 0 0,0 0 110 0 0,0 0 55 0 0,0 0-106 0 0,0 0-150 0 0,0 0-193 0 0,0 0-246 0 0,0 0-216 0 0,-6-5-194 0 0,-17-12-179 0 0,12 43 881 0 0,0 246 1715 0 0,12-150-2561 0 0,-1-115-556 0 0,-1 118 135 0 0,-5 1 0 0 0,-6-1-1 0 0,-16 61-155 0 0,-16-39-1460 0 0,38-139-69 0 0,2-10-5226 0 0,6-18-2739 0 0,0 13 8056 0 0</inkml:trace>
  <inkml:trace contextRef="#ctx0" brushRef="#br0" timeOffset="469.645">454 283 608 0 0,'0'0'638'0'0,"0"0"86"0"0,0 0 204 0 0,0 0 328 0 0,0 0 343 0 0,0 0 160 0 0,0 0-24 0 0,-35 28-228 0 0,-107 85-309 0 0,-4 4 2012 0 0,46-22-1079 0 0,100-92-2092 0 0,-1-1 0 0 0,1 0-1 0 0,0 1 1 0 0,1-1 0 0 0,-1 0 0 0 0,0 1-1 0 0,1-1 1 0 0,-1 0 0 0 0,1 0 0 0 0,-1 1 0 0 0,1-1-1 0 0,0 0 1 0 0,0 0 0 0 0,0 0 0 0 0,1 0-1 0 0,-1 0 1 0 0,0 0 0 0 0,1 0 0 0 0,-1-1 0 0 0,1 1-1 0 0,-1 0 1 0 0,1-1 0 0 0,0 1 0 0 0,0-1-1 0 0,0 0 1 0 0,0 1 0 0 0,0-1 0 0 0,0 0-1 0 0,0 0 1 0 0,0 0 0 0 0,0-1 0 0 0,0 1 0 0 0,1 0-1 0 0,-1-1 1 0 0,0 0 0 0 0,1 1 0 0 0,-1-1-1 0 0,0 0 1 0 0,0 0 0 0 0,3 0-39 0 0,12 6 241 0 0,46 50 793 0 0,100 156 1252 0 0,-112-156-1817 0 0,-31-20-85 0 0,-20-35-360 0 0,0-1-24 0 0,0 0-46 0 0,0 0-26 0 0,0 0-50 0 0,0 0-64 0 0,0 0-97 0 0,-16-17-5656 0 0,12 11-3137 0 0,4 3 1518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1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281 181 12803 0 0,'0'0'1280'0'0,"0"0"-328"0"0,0 0-210 0 0,0 0 78 0 0,0 0 169 0 0,0 0 90 0 0,0 0-29 0 0,0 0-177 0 0,0 0-222 0 0,0 0-180 0 0,0 0-128 0 0,0 0-62 0 0,0 0-38 0 0,-5 31-26 0 0,-12 98-15 0 0,13-57 144 0 0,52 126 37 0 0,-29-99-1220 0 0,-14-32-4317 0 0,-13-45-5829 0 0,7-18 4232 0 0</inkml:trace>
  <inkml:trace contextRef="#ctx0" brushRef="#br0" timeOffset="249.03">1 833 10010 0 0,'0'0'1488'0'0,"0"0"-301"0"0,0 0 23 0 0,0 0 118 0 0,0 0-63 0 0,0 0-227 0 0,0 0-220 0 0,0 0-173 0 0,0 0-137 0 0,36-3-110 0 0,114-7-83 0 0,58-13 302 0 0,-141 17-656 0 0,2 1-2543 0 0,-46 4-2387 0 0,0 1-3335 0 0,-21 0 3371 0 0</inkml:trace>
  <inkml:trace contextRef="#ctx0" brushRef="#br0" timeOffset="714.278">86 1079 4137 0 0,'0'0'2612'0'0,"0"0"-1343"0"0,0 0-328 0 0,0 0 294 0 0,0 0 199 0 0,0 0 5 0 0,0 0-158 0 0,0 0-186 0 0,0 0-185 0 0,0 0-157 0 0,0 0-111 0 0,0 0-89 0 0,33-1-50 0 0,106-4-46 0 0,-28 4 1144 0 0,-109 1-1583 0 0,-1 0 0 0 0,0 0 1 0 0,0 0-1 0 0,1 0 1 0 0,-1 0-1 0 0,0 1 0 0 0,0-1 1 0 0,1 0-1 0 0,-1 1 0 0 0,0-1 1 0 0,0 1-1 0 0,0-1 0 0 0,0 1 1 0 0,0-1-1 0 0,0 1 0 0 0,0 0 1 0 0,0 0-1 0 0,0-1 0 0 0,0 1 1 0 0,0 0-1 0 0,0 0 0 0 0,0 0 1 0 0,-1 0-1 0 0,1 0 0 0 0,0 0 1 0 0,-1 0-1 0 0,1 0 0 0 0,-1 0 1 0 0,1 1-1 0 0,-1-1 0 0 0,1 0 1 0 0,-1 0-1 0 0,0 0 1 0 0,0 1-1 0 0,1-1 0 0 0,-1 0 1 0 0,0 0-1 0 0,0 1 0 0 0,0-1 1 0 0,0 0-1 0 0,-1 0 0 0 0,1 1 1 0 0,0-1-1 0 0,-1 0 0 0 0,1 0 1 0 0,0 0-1 0 0,-1 0 0 0 0,1 1 1 0 0,-1-1-19 0 0,-30 59 460 0 0,11-35-332 0 0,12-18-60 0 0,0 1 0 0 0,1 0 0 0 0,1 0 0 0 0,0 1 0 0 0,0-1 0 0 0,0 1 0 0 0,1 1-1 0 0,0-1 1 0 0,1 1 0 0 0,0 0 0 0 0,1 0 0 0 0,0 0 0 0 0,0 0 0 0 0,1 1 0 0 0,0 4-68 0 0,1-13 20 0 0,1 0-1 0 0,-1 0 1 0 0,1 0 0 0 0,0 0 0 0 0,0 0 0 0 0,0 0 0 0 0,0 1 0 0 0,0-1 0 0 0,0 0 0 0 0,0 0 0 0 0,1 0 0 0 0,-1 0 0 0 0,1 0-1 0 0,-1 0 1 0 0,1 0 0 0 0,0 0 0 0 0,0 0 0 0 0,0 0 0 0 0,0 0 0 0 0,0-1 0 0 0,1 1 0 0 0,-1 0 0 0 0,0-1 0 0 0,1 1 0 0 0,-1-1-1 0 0,1 1 1 0 0,-1-1 0 0 0,1 0 0 0 0,0 0 0 0 0,0 1 0 0 0,0-1 0 0 0,-1 0 0 0 0,1-1 0 0 0,0 1 0 0 0,0 0 0 0 0,0-1 0 0 0,0 1-1 0 0,1-1 1 0 0,-1 1 0 0 0,0-1 0 0 0,0 0 0 0 0,0 0 0 0 0,0 0 0 0 0,0 0 0 0 0,2-1-20 0 0,102-17 221 0 0,-49-5-1189 0 0,-26 11-1801 0 0,0 0-5375 0 0,-17 8-3268 0 0</inkml:trace>
  <inkml:trace contextRef="#ctx0" brushRef="#br0" timeOffset="1801.983">1199 325 0 0 0,'0'0'1002'0'0,"0"0"467"0"0,0 0 310 0 0,0 0 100 0 0,0 0-89 0 0,0 0-219 0 0,0 0-204 0 0,0 0-200 0 0,0 0-192 0 0,0 0-131 0 0,1-3-96 0 0,0-10-77 0 0,-1 10-76 0 0,0 3-83 0 0,4 19 776 0 0,1 149 337 0 0,-8 0 0 0 0,-10 36-1625 0 0,-7-51 76 0 0,12-100-211 0 0,8-45-134 0 0,-5 18-139 0 0,-6-23-3993 0 0,3-32-7784 0 0,6 22 8600 0 0</inkml:trace>
  <inkml:trace contextRef="#ctx0" brushRef="#br0" timeOffset="2147.722">756 295 1952 0 0,'0'0'1046'0'0,"0"0"-40"0"0,0 0 30 0 0,0 0 147 0 0,0 0 124 0 0,0 0 58 0 0,0 0 18 0 0,0 0-52 0 0,0 0-65 0 0,0 0-97 0 0,0 0-140 0 0,0 0-177 0 0,19 5-101 0 0,141 20 1230 0 0,-75-21-1148 0 0,0-3-1 0 0,1-4 1 0 0,56-10-833 0 0,-72 6 124 0 0,100-5-868 0 0,-158 25-2211 0 0,-28 18-770 0 0,-27 20-6105 0 0,33-39 5805 0 0</inkml:trace>
  <inkml:trace contextRef="#ctx0" brushRef="#br0" timeOffset="2449.872">737 1286 464 0 0,'0'0'1428'0'0,"0"0"249"0"0,0 0 383 0 0,0 0 279 0 0,0 0 15 0 0,0 0-171 0 0,0 0-238 0 0,0 0-250 0 0,0 0-244 0 0,0 0-198 0 0,0 0-160 0 0,0 0-144 0 0,30 0-147 0 0,95 1-142 0 0,-18-17 696 0 0,-70 5-977 0 0,76-19 244 0 0,-39 5-538 0 0,66-8-2238 0 0,-101 26-2442 0 0,-1-1-4271 0 0,-25 4-316 0 0</inkml:trace>
  <inkml:trace contextRef="#ctx0" brushRef="#br0" timeOffset="7164.318">1770 1054 0 0 0,'0'0'959'0'0,"0"0"788"0"0,0 0 293 0 0,0 0 15 0 0,0 0-66 0 0,0 0-69 0 0,0 0-197 0 0,0 0-278 0 0,0 0-276 0 0,0-7-245 0 0,1-16 349 0 0,-2 47 1329 0 0,-41 206-534 0 0,41-227-2150 0 0,-7 45 169 0 0,6-14-3829 0 0,12-30-7434 0 0,-6-4 4175 0 0</inkml:trace>
  <inkml:trace contextRef="#ctx0" brushRef="#br0" timeOffset="8832.644">2008 1190 0 0 0,'0'0'891'0'0,"0"0"369"0"0,0 0 251 0 0,0 0 71 0 0,0 0-121 0 0,0 0-266 0 0,0 0-298 0 0,0 0-229 0 0,0 0-130 0 0,0 0 25 0 0,0 0 65 0 0,4-1 55 0 0,114-40 4904 0 0,42-75-2756 0 0,-122 82-2564 0 0,-1-2 0 0 0,-1-1 0 0 0,-3-2 0 0 0,5-10-267 0 0,-31 41 24 0 0,-1 0 0 0 0,0 0 1 0 0,-1-1-1 0 0,0 0 0 0 0,0 0 0 0 0,-1 0 0 0 0,-1 0 0 0 0,1-1 0 0 0,-1 1 0 0 0,-1-1 0 0 0,0 0 0 0 0,0 0 0 0 0,-1 0 1 0 0,0 0-1 0 0,-1-3-24 0 0,0 11-38 0 0,-1 1 1 0 0,0-1-1 0 0,0 0 1 0 0,0 1 0 0 0,-1-1-1 0 0,1 0 1 0 0,0 1-1 0 0,-1 0 1 0 0,1-1 0 0 0,-1 1-1 0 0,1 0 1 0 0,-1 0 0 0 0,0-1-1 0 0,1 1 1 0 0,-1 1-1 0 0,0-1 1 0 0,0 0 0 0 0,0 0-1 0 0,1 1 1 0 0,-1-1-1 0 0,0 1 1 0 0,0-1 0 0 0,0 1-1 0 0,0 0 1 0 0,0 0-1 0 0,0 0 1 0 0,0 0 0 0 0,0 0-1 0 0,0 0 1 0 0,0 1-1 0 0,0-1 1 0 0,0 1 0 0 0,0-1-1 0 0,0 1 1 0 0,1 0-1 0 0,-1-1 1 0 0,0 1 0 0 0,0 0-1 0 0,1 0 1 0 0,-1 1 0 0 0,0-1-1 0 0,1 0 1 0 0,-1 0-1 0 0,1 1 1 0 0,0-1 0 0 0,-1 1-1 0 0,1-1 1 0 0,0 1-1 0 0,0 0 1 0 0,0-1 0 0 0,-1 2 37 0 0,-4 6-10 0 0,1 0 1 0 0,0 0 0 0 0,0 0 0 0 0,0 1 0 0 0,1-1 0 0 0,1 1 0 0 0,0 0 0 0 0,0 0-1 0 0,1 0 1 0 0,0 1 0 0 0,0-1 0 0 0,2 0 0 0 0,-1 1 0 0 0,1-1 0 0 0,1 1 0 0 0,-1-1-1 0 0,2 1 1 0 0,0-1 0 0 0,0 0 0 0 0,1 0 0 0 0,0 0 0 0 0,0 0 0 0 0,1 0 0 0 0,1-1 0 0 0,0 1 9 0 0,2 4 41 0 0,0-1 1 0 0,1 0 0 0 0,1 0-1 0 0,0-1 1 0 0,1 0 0 0 0,0-1-1 0 0,0 0 1 0 0,2-1 0 0 0,-1 0-1 0 0,1 0 1 0 0,0-2 0 0 0,4 2-42 0 0,-10-7 70 0 0,0-1 1 0 0,0 0-1 0 0,1 0 1 0 0,-1-1-1 0 0,0 0 1 0 0,1 0-1 0 0,-1 0 1 0 0,1-1 0 0 0,-1 0-1 0 0,1 0 1 0 0,-1-1-1 0 0,1 0 1 0 0,-1 0-1 0 0,1 0 1 0 0,-1-1-1 0 0,0 0 1 0 0,0 0-1 0 0,0-1 1 0 0,0 0 0 0 0,0 0-1 0 0,0 0 1 0 0,-1 0-1 0 0,0-1 1 0 0,4-3-71 0 0,114-119 666 0 0,-109 109-652 0 0,-3 5 8 0 0,6-6-21 0 0,0 0 0 0 0,-1-1-1 0 0,-1-1 1 0 0,-1 0 0 0 0,-1-1-1 0 0,-1-1 1 0 0,0 0 0 0 0,-2 0-1 0 0,-1-1 1 0 0,0-1 0 0 0,-2 1-1 0 0,-1-1 1 0 0,1-6-1 0 0,-7 29-13 0 0,0 0 0 0 0,0 1 0 0 0,1-1 0 0 0,-1 0 0 0 0,0 0 0 0 0,0 1 0 0 0,0-1 0 0 0,0 0 0 0 0,0 1 0 0 0,0-1 0 0 0,0 0 0 0 0,-1 0 1 0 0,1 1-1 0 0,0-1 0 0 0,0 0 0 0 0,0 1 0 0 0,-1-1 0 0 0,1 0 0 0 0,0 1 0 0 0,-1-1 0 0 0,1 0 0 0 0,-1 1 0 0 0,1-1 0 0 0,0 1 0 0 0,-1-1 0 0 0,0 1 0 0 0,1-1 0 0 0,-1 1 0 0 0,1-1 0 0 0,-1 1 0 0 0,1-1 0 0 0,-1 1 0 0 0,0 0 0 0 0,1-1 0 0 0,-1 1 0 0 0,0 0 0 0 0,1 0 0 0 0,-1-1 0 0 0,0 1 0 0 0,0 0 0 0 0,1 0 0 0 0,-1 0 0 0 0,0 0 0 0 0,0 0 0 0 0,1 0 0 0 0,-1 0 0 0 0,0 0 0 0 0,1 0 1 0 0,-1 1-1 0 0,0-1 0 0 0,0 0 0 0 0,1 0 0 0 0,-1 0 0 0 0,0 1 0 0 0,1-1 0 0 0,-1 1 0 0 0,0-1 0 0 0,1 0 0 0 0,-1 1 13 0 0,-39 25-643 0 0,27-14 595 0 0,1 1 1 0 0,0 1-1 0 0,1 0 0 0 0,0 0 1 0 0,1 1-1 0 0,1 0 1 0 0,0 1-1 0 0,1 0 0 0 0,1 0 1 0 0,0 1-1 0 0,1 0 0 0 0,1 0 1 0 0,1 1-1 0 0,1-1 1 0 0,0 1-1 0 0,1 0 0 0 0,0 4 48 0 0,2-16 4 0 0,0 0 0 0 0,0 0-1 0 0,0 0 1 0 0,0 0-1 0 0,1 0 1 0 0,0 0-1 0 0,1 0 1 0 0,-1-1 0 0 0,1 1-1 0 0,0 0 1 0 0,0-1-1 0 0,1 0 1 0 0,0 1 0 0 0,0-1-1 0 0,0 0 1 0 0,0 0-1 0 0,1 0 1 0 0,0-1 0 0 0,0 1-1 0 0,0-1 1 0 0,0 0-1 0 0,1 0 1 0 0,0-1-1 0 0,0 1 1 0 0,0-1 0 0 0,1 1-4 0 0,5 1 55 0 0,-1-1 0 0 0,1 0 0 0 0,-1 0 0 0 0,1-1 1 0 0,0 0-1 0 0,0-1 0 0 0,0 0 0 0 0,1-1 0 0 0,-1 0 0 0 0,0-1 1 0 0,1 0-1 0 0,-1-1 0 0 0,0 0 0 0 0,0-1 0 0 0,0 0 1 0 0,0-1-1 0 0,0 0 0 0 0,0-1 0 0 0,7-3-55 0 0,116-76 664 0 0,-110 66-618 0 0,-1-2 0 0 0,-1 0 1 0 0,-1-2-1 0 0,-1 0 0 0 0,-1-1 0 0 0,0-2 0 0 0,-2 1 1 0 0,-1-2-1 0 0,0 0 0 0 0,-2-1 0 0 0,8-22-46 0 0,-14-57-359 0 0,-8 102 339 0 0,0 1 0 0 0,0 0-1 0 0,-1 0 1 0 0,1-1 0 0 0,-1 1 0 0 0,1 0-1 0 0,-1 0 1 0 0,0 0 0 0 0,0 0 0 0 0,0 0-1 0 0,0 0 1 0 0,0 0 0 0 0,0 0 0 0 0,-1 0 0 0 0,1 0-1 0 0,-1 1 1 0 0,1-1 0 0 0,-1 0 0 0 0,0 1-1 0 0,1-1 1 0 0,-1 1 0 0 0,0 0 0 0 0,0 0-1 0 0,0 0 1 0 0,0 0 0 0 0,0 0 0 0 0,0 0-1 0 0,0 0 1 0 0,-1 1 0 0 0,1-1 0 0 0,0 1-1 0 0,0-1 1 0 0,-1 1 0 0 0,1 0 0 0 0,0 0-1 0 0,0 0 1 0 0,-1 0 0 0 0,1 0 0 0 0,0 1-1 0 0,0-1 1 0 0,-1 1 0 0 0,1-1 0 0 0,-2 2 20 0 0,-6 3-34 0 0,0 1 0 0 0,0 1 1 0 0,1 0-1 0 0,0 0 0 0 0,0 0 1 0 0,1 1-1 0 0,0 0 1 0 0,0 1-1 0 0,1 0 0 0 0,0 0 1 0 0,1 1-1 0 0,0 0 0 0 0,0 0 1 0 0,-3 9 33 0 0,3-9-6 0 0,0 1 1 0 0,1 0-1 0 0,0 0 1 0 0,1 0-1 0 0,0 0 0 0 0,1 0 1 0 0,0 1-1 0 0,1 0 1 0 0,0-1-1 0 0,1 1 1 0 0,0 0-1 0 0,1 0 0 0 0,1 0 1 0 0,-1 0-1 0 0,2-1 1 0 0,0 1-1 0 0,0 0 1 0 0,1-1-1 0 0,0 1 0 0 0,1-1 1 0 0,1 0-1 0 0,0 0 1 0 0,6 10 5 0 0,-2-10-2 0 0,1 0 1 0 0,0-1 0 0 0,1 0-1 0 0,0-1 1 0 0,0 0 0 0 0,1-1-1 0 0,0 0 1 0 0,1 0 0 0 0,0-2-1 0 0,0 1 1 0 0,1-2 0 0 0,-1 0-1 0 0,1 0 1 0 0,0-1 0 0 0,12 1 1 0 0,34-16-2295 0 0,-45-2-1821 0 0,-1-3-3871 0 0,-10 9 1643 0 0</inkml:trace>
  <inkml:trace contextRef="#ctx0" brushRef="#br0" timeOffset="9563.631">3585 85 1936 0 0,'0'0'1891'0'0,"0"0"21"0"0,0 0 47 0 0,0 0 42 0 0,0 0-16 0 0,0 0-155 0 0,0 0-211 0 0,0 0-270 0 0,0 0-277 0 0,0 0-217 0 0,0 0-192 0 0,0 0-125 0 0,6-11 767 0 0,97-26 745 0 0,5 9-1013 0 0,-7 20-492 0 0,-100 9-541 0 0,0 1 1 0 0,0 0 0 0 0,0 0 0 0 0,0 0-1 0 0,0 0 1 0 0,0 0 0 0 0,-1 0 0 0 0,1 0 0 0 0,-1 0-1 0 0,1 0 1 0 0,-1 0 0 0 0,0 0 0 0 0,0 1-1 0 0,0-1 1 0 0,0 0 0 0 0,0 0 0 0 0,0 0 0 0 0,-1 0-1 0 0,1 0 1 0 0,-1 0 0 0 0,1 0 0 0 0,-1 0-1 0 0,0 0 1 0 0,-1 2-5 0 0,-42 71 160 0 0,37-68-148 0 0,1 1 0 0 0,1 0 0 0 0,-1 0-1 0 0,2 1 1 0 0,-1 0 0 0 0,1-1 0 0 0,0 2 0 0 0,1-1-1 0 0,0 0 1 0 0,0 1 0 0 0,1-1 0 0 0,0 1 0 0 0,0 6-12 0 0,2-14 5 0 0,0 0 0 0 0,0 0 1 0 0,0 0-1 0 0,0 0 1 0 0,0-1-1 0 0,0 1 1 0 0,1 0-1 0 0,-1 0 0 0 0,0 0 1 0 0,1-1-1 0 0,0 1 1 0 0,-1 0-1 0 0,1 0 0 0 0,0-1 1 0 0,0 1-1 0 0,0-1 1 0 0,0 1-1 0 0,0-1 0 0 0,0 1 1 0 0,1-1-1 0 0,-1 0 1 0 0,0 1-1 0 0,1-1 0 0 0,-1 0 1 0 0,1 0-1 0 0,-1 0 1 0 0,1 0-1 0 0,0 0 0 0 0,-1-1 1 0 0,1 1-1 0 0,0 0 1 0 0,0-1-1 0 0,-1 1 0 0 0,1-1 1 0 0,0 0-1 0 0,0 1 1 0 0,0-1-1 0 0,0 0-5 0 0,9 1 36 0 0,-1 1-1 0 0,0-2 1 0 0,0 0-1 0 0,0 0 1 0 0,1-1-1 0 0,-1 0 1 0 0,0 0 0 0 0,0-1-1 0 0,0-1 1 0 0,0 0-1 0 0,0 0 1 0 0,1-1-36 0 0,70-27-1776 0 0,-54 22-1758 0 0,0 1-3670 0 0,-17 4-4041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00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49 0 0 0,'0'0'204'0'0,"0"0"475"0"0,0 0 154 0 0,0 0-3 0 0,-1-5-9 0 0,0-15-40 0 0,1 15-32 0 0,0 5-10 0 0,0 0-16 0 0,0 0 28 0 0,0 0 62 0 0,0 0 66 0 0,0 0 81 0 0,0 0 55 0 0,0 0 28 0 0,0 0-28 0 0,0 0-56 0 0,0 0-103 0 0,0 0-133 0 0,14-1 1696 0 0,71-16-1016 0 0,-76 65-782 0 0,-44 81 514 0 0,35-102-1077 0 0,9 64 380 0 0,-2-75-131 0 0,-7-15-253 0 0,1 0 1 0 0,-1 1 0 0 0,1-1-1 0 0,0 1 1 0 0,-1-1 0 0 0,1 1-1 0 0,0-1 1 0 0,0 0 0 0 0,0 0-1 0 0,0 1 1 0 0,0-1 0 0 0,0 0-1 0 0,0 0 1 0 0,0 0-1 0 0,0 0 1 0 0,1 0 0 0 0,-1 0-1 0 0,0-1 1 0 0,1 1 0 0 0,-1 0-1 0 0,0-1 1 0 0,1 1 0 0 0,-1-1-1 0 0,1 1 1 0 0,-1-1-1 0 0,1 0 1 0 0,-1 1 0 0 0,1-1-1 0 0,1 0-54 0 0,108 4 1299 0 0,-57-11-873 0 0,-54 7-400 0 0,0 0-24 0 0,0 0-68 0 0,0 0-123 0 0,0 0-210 0 0,0 0-352 0 0,0 0-557 0 0,-1 0-2113 0 0,-1 0 1818 0 0,1 0-6097 0 0,-1 4-1954 0 0</inkml:trace>
  <inkml:trace contextRef="#ctx0" brushRef="#br0" timeOffset="1184.859">93 60 0 0 0,'24'-36'1638'0'0,"-18"21"977"0"0,-9 15 2618 0 0,-14 12-3789 0 0,0 2-602 0 0,-5 3 2037 0 0,-5-15 1322 0 0,-8 0-3434 0 0,34-2-786 0 0,1 3-344 0 0,1 1-4930 0 0,4-4 586 0 0,-2 0-4530 0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37.8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8290 0 0,'0'0'1097'0'0,"0"0"-207"0"0,0 0 25 0 0,0 0 189 0 0,0 0 158 0 0,0 0 14 0 0,0 0-132 0 0,0 0-178 0 0,0 0-142 0 0,0 0-147 0 0,0 0-95 0 0,17 1-66 0 0,102 6 845 0 0,128-1 1185 0 0,-86-31-2386 0 0,-159 25-1130 0 0,6-3 2891 0 0,-5 3-3701 0 0,-1-1-3448 0 0,0 1-4797 0 0,-3 0 2497 0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38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2513 0 0,'0'0'1875'0'0,"0"0"53"0"0,0 0 330 0 0,0 0 181 0 0,0 0-178 0 0,0 0-356 0 0,0 0-331 0 0,0 0-258 0 0,0 0-196 0 0,34-4-179 0 0,108-11-160 0 0,115-17 1550 0 0,-170 31-2766 0 0,-51 1-8588 0 0,-32 0-2224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7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582 125 1728 0 0,'0'0'2492'0'0,"0"0"-651"0"0,0 0-232 0 0,0 0 6 0 0,0 0 42 0 0,0 0-36 0 0,0 0-168 0 0,0 0-214 0 0,0 0-245 0 0,0 0-217 0 0,0 0-197 0 0,0 0-173 0 0,0 0-137 0 0,-31-22-94 0 0,-97-65-30 0 0,75 72-27 0 0,27 27-89 0 0,1 1 0 0 0,0 2 0 0 0,1 0-1 0 0,1 2 1 0 0,1 0 0 0 0,0 1 0 0 0,1 2 0 0 0,1 0 0 0 0,1 1-1 0 0,1 1 1 0 0,1 0 0 0 0,1 2 0 0 0,0 0 0 0 0,2 1 0 0 0,1 0-1 0 0,-2 10-29 0 0,8-18 1 0 0,1 1-1 0 0,0 0 0 0 0,2 0 0 0 0,0 1 0 0 0,1-1 0 0 0,1 1 1 0 0,1 0-1 0 0,0 17 0 0 0,1-32 14 0 0,1 0 0 0 0,-1 0-1 0 0,0 0 1 0 0,1 0 0 0 0,0 0 0 0 0,0 0 0 0 0,0 0 0 0 0,0 0 0 0 0,1 0 0 0 0,-1-1 0 0 0,1 1-1 0 0,0-1 1 0 0,0 1 0 0 0,1-1 0 0 0,-1 0 0 0 0,1 1 0 0 0,-1-1 0 0 0,1-1 0 0 0,0 1 0 0 0,0 0 0 0 0,0-1-1 0 0,1 1 1 0 0,-1-1 0 0 0,0 0 0 0 0,1 0 0 0 0,0 0 0 0 0,-1-1 0 0 0,1 1 0 0 0,0-1 0 0 0,0 0-1 0 0,0 0 1 0 0,0 0 0 0 0,3 0-14 0 0,4 0 123 0 0,0-1 0 0 0,0 1 0 0 0,0-2 0 0 0,0 1-1 0 0,0-2 1 0 0,0 1 0 0 0,-1-2 0 0 0,1 1 0 0 0,0-1 0 0 0,-1-1-1 0 0,9-4-122 0 0,5-5 157 0 0,0-1-1 0 0,0-1 1 0 0,-2-2-1 0 0,0 0 1 0 0,0-1-1 0 0,-2-1 0 0 0,-1-1 1 0 0,0-1-1 0 0,-1-1 1 0 0,11-18-157 0 0,134-246 387 0 0,-130 220-297 0 0,-32 151-467 0 0,-3-62 394 0 0,-3 8-23 0 0,1 1 0 0 0,2-1 0 0 0,1 1 0 0 0,2 0-1 0 0,1 0 1 0 0,1-1 0 0 0,2 1 0 0 0,1-1 0 0 0,2 0-1 0 0,1-1 1 0 0,4 9 6 0 0,27 12-1479 0 0,0-39-4717 0 0,-20-12-2855 0 0,-15 0 3151 0 0</inkml:trace>
  <inkml:trace contextRef="#ctx0" brushRef="#br0" timeOffset="371.068">1215 232 9714 0 0,'0'0'766'0'0,"0"0"-20"0"0,0 0 271 0 0,0 0 352 0 0,0 0 206 0 0,0 0-105 0 0,0 0-282 0 0,0 0-314 0 0,0 0-268 0 0,0 0-180 0 0,0 0-97 0 0,0 0-63 0 0,0 0-28 0 0,-7 32-15 0 0,-25 101-2 0 0,13-30 393 0 0,12 52-349 0 0,8-151-249 0 0,2 0-1 0 0,-1-1 1 0 0,0 1 0 0 0,1-1-1 0 0,0 1 1 0 0,-1-1-1 0 0,1 0 1 0 0,1 0-1 0 0,-1 0 1 0 0,0-1-1 0 0,1 1 1 0 0,-1-1 0 0 0,1 0-1 0 0,0 0 1 0 0,0 0-1 0 0,0 0 1 0 0,0-1-1 0 0,0 1 1 0 0,0-1 0 0 0,0 0-1 0 0,0 0 1 0 0,1-1-1 0 0,-1 1 1 0 0,0-1-1 0 0,1 0 1 0 0,-1 0-1 0 0,0-1 1 0 0,0 1 0 0 0,1-1-1 0 0,-1 0 1 0 0,2 0-16 0 0,4 1 17 0 0,48-18 12 0 0,-31-8-2942 0 0,-26 14-925 0 0,-3-5-7345 0 0,0 12 6681 0 0</inkml:trace>
  <inkml:trace contextRef="#ctx0" brushRef="#br0" timeOffset="612.416">862 489 6145 0 0,'0'0'2142'0'0,"0"0"-810"0"0,0 0-174 0 0,0 0 106 0 0,0 0 62 0 0,0 0-77 0 0,0 0-71 0 0,32-2-82 0 0,104-8-176 0 0,-56 3 86 0 0,129 1-1783 0 0,-153 14-4929 0 0,-33-5-972 0 0,-13 0 1023 0 0</inkml:trace>
  <inkml:trace contextRef="#ctx0" brushRef="#br0" timeOffset="11152.592">1672 570 0 0 0,'0'0'1067'0'0,"0"0"72"0"0,0 0-11 0 0,0 0-105 0 0,0 0-151 0 0,0 0-126 0 0,0 0-109 0 0,-2-3-75 0 0,-32-16 3666 0 0,-26 33-1758 0 0,51-8-2436 0 0,0-1-1 0 0,0 1 0 0 0,0 0 0 0 0,1 1 0 0 0,0 0 1 0 0,1 0-1 0 0,0 1 0 0 0,0 0 0 0 0,0 0 1 0 0,1 0-1 0 0,0 1 0 0 0,1 0 0 0 0,0 0 1 0 0,0 1-1 0 0,1-1 0 0 0,0 1 0 0 0,1 0 0 0 0,0 0 1 0 0,1 0-1 0 0,0 1 0 0 0,0-1 0 0 0,1 0 1 0 0,1 1-1 0 0,-1 3-33 0 0,4-10 70 0 0,-1-1-1 0 0,1 0 1 0 0,-1 0 0 0 0,1-1 0 0 0,0 1 0 0 0,0 0 0 0 0,0-1-1 0 0,1 0 1 0 0,-1 0 0 0 0,0 0 0 0 0,1 0 0 0 0,0 0 0 0 0,-1-1-1 0 0,1 1 1 0 0,0-1 0 0 0,0 0 0 0 0,-1 0 0 0 0,1-1-1 0 0,0 1 1 0 0,0-1 0 0 0,0 0 0 0 0,0 0 0 0 0,0 0 0 0 0,0 0-1 0 0,0-1 1 0 0,0 1 0 0 0,0-1 0 0 0,0 0-70 0 0,10-3 211 0 0,0-1-1 0 0,-1 0 1 0 0,0-1-1 0 0,0 0 1 0 0,0-1 0 0 0,-1 0-1 0 0,0-1 1 0 0,0 0-1 0 0,-1-1 1 0 0,0-1 0 0 0,-1 1-1 0 0,0-2 1 0 0,0 1 0 0 0,0-3-211 0 0,87-116 1265 0 0,-102 217-2149 0 0,45-24-2828 0 0,-28-50 309 0 0,-5-7-1379 0 0,-2-3-3276 0 0</inkml:trace>
  <inkml:trace contextRef="#ctx0" brushRef="#br0" timeOffset="11598.484">1961 813 7546 0 0,'0'0'2217'0'0,"0"0"-416"0"0,0 0-261 0 0,0 0-114 0 0,0 0-178 0 0,0 0-197 0 0,0 0-192 0 0,0 0-195 0 0,0 0-143 0 0,0 0-141 0 0,0 0-91 0 0,0 0-51 0 0,0 0-42 0 0,18-23-25 0 0,55-75-12 0 0,-16 32 218 0 0,-56 65-409 0 0,-1 0 0 0 0,1 0 0 0 0,0 0 0 0 0,0 0 0 0 0,0 0 0 0 0,0 0 0 0 0,0 0 0 0 0,0 0 0 0 0,0 0 0 0 0,0 0 0 0 0,0 1 0 0 0,0-1 0 0 0,1 0 0 0 0,-1 1 0 0 0,0-1 0 0 0,0 1 0 0 0,1-1 0 0 0,-1 1 0 0 0,0 0 0 0 0,1 0 0 0 0,-1-1 0 0 0,0 1 0 0 0,1 0 0 0 0,-1 0 0 0 0,1 0 0 0 0,-1 0 0 0 0,0 1 0 0 0,1-1 0 0 0,-1 0 0 0 0,0 1 0 0 0,1-1 32 0 0,-2 7 3 0 0,1 1 1 0 0,-1-1 0 0 0,2 0-1 0 0,-1 0 1 0 0,1 0-1 0 0,0 0 1 0 0,0-1-1 0 0,1 1 1 0 0,0 0-1 0 0,0-1 1 0 0,0 0 0 0 0,1 1-1 0 0,0-1 1 0 0,1-1-1 0 0,-1 1 1 0 0,1-1-1 0 0,0 0 1 0 0,2 3-4 0 0,-2-7 180 0 0,-1 0 1 0 0,0 0-1 0 0,1 0 1 0 0,-1-1-1 0 0,1 1 1 0 0,-1-1-1 0 0,1 0 1 0 0,-1 0-1 0 0,1 0 1 0 0,-1-1-1 0 0,0 0 1 0 0,1 0-1 0 0,-1 0 1 0 0,0 0-1 0 0,1-1 1 0 0,-1 1-1 0 0,0-1 1 0 0,0 0-1 0 0,0 0 1 0 0,0-1-1 0 0,0 0-180 0 0,15-10 268 0 0,0-2 0 0 0,-1 0 0 0 0,0-1 0 0 0,-1-1 0 0 0,-1-1 0 0 0,-1 0 0 0 0,3-5-268 0 0,25-29-3111 0 0,-27 40-2413 0 0,-9 6-1913 0 0,-2 5-1912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40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2441 0 0,'0'0'1853'0'0,"0"0"-459"0"0,0 0-390 0 0,0 0-181 0 0,0 0 0 0 0,0 0 110 0 0,0 0 72 0 0,0 0-20 0 0,0 0-39 0 0,0 0-50 0 0,1 2 5 0 0,14 38 1866 0 0,30 109 809 0 0,-29 94-4440 0 0,-15-209-1409 0 0,0-16-2251 0 0,-1 0-5427 0 0,0-14 7216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40.7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81 2865 0 0,'0'0'1613'0'0,"0"0"-10"0"0,0 0 7 0 0,0 0 36 0 0,0 0-27 0 0,0 0-154 0 0,0 0-175 0 0,34-8-171 0 0,105-22-175 0 0,29-6 1214 0 0,-55 29-3711 0 0,-101 20-2228 0 0,-10 0-4173 0 0,-2-6 3310 0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41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2977 0 0,'0'0'1468'0'0,"0"0"-30"0"0,0 0 87 0 0,0 0 153 0 0,0 0 56 0 0,0 0-114 0 0,0 0-190 0 0,0 0-185 0 0,0 0-194 0 0,0 0-211 0 0,32-10-182 0 0,98-26-163 0 0,-60 26 443 0 0,-69 10-897 0 0,0 1-1 0 0,1-1 0 0 0,-1 0 0 0 0,0 0 0 0 0,1 1 0 0 0,-1-1 0 0 0,0 1 1 0 0,0-1-1 0 0,1 1 0 0 0,-1-1 0 0 0,0 1 0 0 0,0 0 0 0 0,0 0 0 0 0,0-1 1 0 0,0 1-1 0 0,0 0 0 0 0,0 0 0 0 0,0 0 0 0 0,0 0 0 0 0,0 0 0 0 0,-1 0 1 0 0,1 1-1 0 0,0-1 0 0 0,-1 0 0 0 0,1 0 0 0 0,-1 0 0 0 0,1 1 0 0 0,-1-1 1 0 0,1 0-1 0 0,-1 1 0 0 0,0-1 0 0 0,0 0 0 0 0,0 1 0 0 0,0-1 0 0 0,0 0 1 0 0,0 1-1 0 0,0-1 0 0 0,0 0 0 0 0,0 1 0 0 0,-1-1 0 0 0,1 0 0 0 0,0 0 1 0 0,-1 1-1 0 0,1-1 0 0 0,-1 0 0 0 0,0 1-40 0 0,1-1 8 0 0,-39 70 707 0 0,16-38-543 0 0,15-23-99 0 0,0 0 1 0 0,0 1-1 0 0,1 0 1 0 0,1 1-1 0 0,0-1 1 0 0,0 1-1 0 0,1 0 1 0 0,0 1-1 0 0,2-1 1 0 0,-1 1-1 0 0,1 0 1 0 0,1 0-1 0 0,0 0 1 0 0,1 0-74 0 0,2-9-10 0 0,0-1 1 0 0,0 1 0 0 0,0-1 0 0 0,1 0 0 0 0,-1 1 0 0 0,1-1 0 0 0,0 0 0 0 0,0 0 0 0 0,0 0 0 0 0,0 0 0 0 0,0 0 0 0 0,1-1 0 0 0,-1 1 0 0 0,1-1 0 0 0,0 1 0 0 0,0-1 0 0 0,0 0 0 0 0,0 0-1 0 0,0 0 1 0 0,0 0 0 0 0,1-1 0 0 0,-1 0 0 0 0,0 1 0 0 0,1-1 0 0 0,-1 0 0 0 0,1 0 0 0 0,-1-1 0 0 0,1 1 0 0 0,0-1 0 0 0,-1 0 0 0 0,1 0 0 0 0,0 0 0 0 0,-1 0 0 0 0,1-1 0 0 0,-1 0 0 0 0,1 1-1 0 0,-1-1 1 0 0,1 0 0 0 0,-1-1 0 0 0,1 1 0 0 0,-1-1 0 0 0,0 1 0 0 0,1-1 9 0 0,52-25-3735 0 0,-19 8-5501 0 0,-24 14-271 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42.7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 0 0 0 0,'0'0'1296'0'0,"0"0"-7"0"0,0 0-68 0 0,0 0-178 0 0,0 0-175 0 0,0 0-85 0 0,0 0-31 0 0,-9 3 11 0 0,-27 8 24 0 0,-1 32 1881 0 0,32-33-2259 0 0,-20 40 345 0 0,3 1 0 0 0,2 1 0 0 0,2 1 0 0 0,3 1 0 0 0,2 0 1 0 0,2 1-1 0 0,3 0 0 0 0,1 10-754 0 0,5 137 1037 0 0,5-170-768 0 0,2-1-1 0 0,1 0 0 0 0,1 0 1 0 0,1 0-1 0 0,12 27-268 0 0,-10-36 272 0 0,1-1 0 0 0,1 0 0 0 0,1-1-1 0 0,0-1 1 0 0,2 0 0 0 0,12 14-272 0 0,28 8 1035 0 0,-42-31-1579 0 0,-16-15-2700 0 0,3 2-1379 0 0,0 0-3582 0 0,0 0 1864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44.8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141 365 0 0 0,'0'0'303'0'0,"0"0"213"0"0,0 0 185 0 0,0 0 189 0 0,0 0 195 0 0,0 0 144 0 0,0 0-45 0 0,0 0-136 0 0,0 0-208 0 0,0 0-204 0 0,-16 12-115 0 0,-49 40-55 0 0,38-9 337 0 0,24-32-576 0 0,-2 2-15 0 0,0 0 0 0 0,0 0 0 0 0,1 1-1 0 0,1-1 1 0 0,1 1 0 0 0,-1 0 0 0 0,2 0 0 0 0,0 0 0 0 0,1 1 0 0 0,0-1 0 0 0,1 0 0 0 0,1 0-1 0 0,0 0 1 0 0,1 0 0 0 0,0-1 0 0 0,2 1 0 0 0,-1-1 0 0 0,1 0 0 0 0,1 0 0 0 0,0 0-1 0 0,1-1 1 0 0,1 0 0 0 0,0 0 0 0 0,0-1 0 0 0,1 1-212 0 0,-2-8 161 0 0,1-1-1 0 0,-1 1 1 0 0,1-1 0 0 0,0-1-1 0 0,-1 1 1 0 0,1-1-1 0 0,0-1 1 0 0,0 1 0 0 0,1-1-1 0 0,-1-1 1 0 0,0 1-1 0 0,0-1 1 0 0,0-1 0 0 0,0 0-1 0 0,1 0 1 0 0,-1 0 0 0 0,0-1-1 0 0,-1-1 1 0 0,1 1-1 0 0,0-1 1 0 0,-1 0 0 0 0,1-1-1 0 0,-1 0 1 0 0,0 0-1 0 0,0 0 1 0 0,0-1 0 0 0,-1 0-1 0 0,0 0 1 0 0,0-1 0 0 0,0 0-1 0 0,-1 0 1 0 0,4-5-161 0 0,4-1 107 0 0,0-1 0 0 0,-1-1 0 0 0,-1 0-1 0 0,0-1 1 0 0,0 0 0 0 0,-2 0 0 0 0,0-1 0 0 0,-1 0 0 0 0,0-1 0 0 0,-2 0 0 0 0,0 0 0 0 0,-1-1 0 0 0,0 1 0 0 0,-1-1 0 0 0,-2 0 0 0 0,1 0 0 0 0,-2-6-107 0 0,-2 18-72 0 0,0 0 0 0 0,-1 0 0 0 0,1 0 0 0 0,-1 1 0 0 0,-1-1 0 0 0,1 1 0 0 0,-1-1 0 0 0,0 1 0 0 0,0 0 0 0 0,0 0 0 0 0,-1 0 0 0 0,0 1 0 0 0,0-1 0 0 0,0 1 0 0 0,0 0 0 0 0,-1 0 0 0 0,0 0 0 0 0,1 1 0 0 0,-1-1 0 0 0,-1 1 0 0 0,1 1 0 0 0,0-1 0 0 0,-1 1 0 0 0,1 0 0 0 0,-1 0 0 0 0,0 0 0 0 0,0 1 0 0 0,0 0 0 0 0,0 0 0 0 0,0 0 0 0 0,0 1 0 0 0,-3 0 72 0 0,2 0-146 0 0,-2-1-220 0 0,-1 1 0 0 0,0 0 0 0 0,1 0 0 0 0,-1 1 0 0 0,0 0 0 0 0,1 1 0 0 0,-1 0 0 0 0,1 1 0 0 0,0 0 0 0 0,0 0-1 0 0,0 1 1 0 0,0 0 0 0 0,1 0 366 0 0,-37 30-4772 0 0,20-7-1539 0 0,17-15 1899 0 0</inkml:trace>
  <inkml:trace contextRef="#ctx0" brushRef="#br0" timeOffset="265.928">663 696 8386 0 0,'0'0'1796'0'0,"0"0"-308"0"0,0 0-83 0 0,0 0 6 0 0,0 0-131 0 0,0 0-284 0 0,0 0-298 0 0,0 0-273 0 0,0 0-187 0 0,0 0-114 0 0,0 0-87 0 0,0 0-90 0 0,0 0-86 0 0,-12 25-101 0 0,-37 77-142 0 0,40-62-2197 0 0,26-40-4092 0 0,-12-1 2548 0 0,-1 1 26 0 0</inkml:trace>
  <inkml:trace contextRef="#ctx0" brushRef="#br0" timeOffset="596.553">921 409 2425 0 0,'0'0'1230'0'0,"0"0"76"0"0,0 0 101 0 0,0 0 111 0 0,0 0 14 0 0,0 0-125 0 0,-21 31-201 0 0,-66 97-256 0 0,56-52 53 0 0,30-64-832 0 0,-1 1-52 0 0,1-1 0 0 0,1 0 0 0 0,0 1 0 0 0,1-1 0 0 0,0 1 0 0 0,1-1 0 0 0,1 0 0 0 0,-1 0 0 0 0,5 9-119 0 0,-5-16 70 0 0,-1-1 0 0 0,1 1 0 0 0,1-1 0 0 0,-1 0 0 0 0,0 0 1 0 0,1 0-1 0 0,0 0 0 0 0,0 0 0 0 0,0 0 0 0 0,1-1 1 0 0,-1 1-1 0 0,1-1 0 0 0,0 0 0 0 0,0 0 0 0 0,0-1 0 0 0,0 1 1 0 0,0-1-1 0 0,1 0 0 0 0,-1 0 0 0 0,1 0 0 0 0,-1-1 1 0 0,1 1-1 0 0,0-1 0 0 0,0 0 0 0 0,-1-1 0 0 0,3 1-70 0 0,2-1 175 0 0,0 0 0 0 0,-1 0 0 0 0,1-1 0 0 0,0 0-1 0 0,0-1 1 0 0,0 0 0 0 0,0 0 0 0 0,-1-1 0 0 0,0 0 0 0 0,1-1-1 0 0,-1 0 1 0 0,0 0 0 0 0,-1 0 0 0 0,1-1 0 0 0,-1 0-1 0 0,0-1 1 0 0,0 0 0 0 0,0 0 0 0 0,-1 0 0 0 0,0-1 0 0 0,0 0-1 0 0,1-2-174 0 0,4-3 61 0 0,0 0-1 0 0,0-1 1 0 0,-1 0-1 0 0,-1-1 0 0 0,0 0 1 0 0,-1 0-1 0 0,-1-1 0 0 0,0 0 1 0 0,-1 0-1 0 0,0-1 0 0 0,-2 0 1 0 0,0 0-1 0 0,0 0 1 0 0,-2 0-1 0 0,0 0 0 0 0,0-1 1 0 0,-2 1-1 0 0,0-1 0 0 0,-2-13-60 0 0,1 26-105 0 0,0 0-1 0 0,-1 1 1 0 0,1-1-1 0 0,-1 1 0 0 0,0-1 1 0 0,0 1-1 0 0,0 0 1 0 0,0-1-1 0 0,-1 1 1 0 0,1 0-1 0 0,-1 1 0 0 0,0-1 1 0 0,0 0-1 0 0,0 1 1 0 0,0 0-1 0 0,0-1 0 0 0,0 1 1 0 0,-1 0-1 0 0,1 1 1 0 0,-1-1-1 0 0,1 1 1 0 0,-1-1-1 0 0,0 1 0 0 0,1 0 1 0 0,-1 0-1 0 0,0 1 1 0 0,0-1-1 0 0,0 1 0 0 0,0 0 1 0 0,0 0-1 0 0,-1 0 106 0 0,-37 8-4466 0 0,7 13-3741 0 0,23-10 2110 0 0</inkml:trace>
  <inkml:trace contextRef="#ctx0" brushRef="#br0" timeOffset="983.579">1479 357 3697 0 0,'0'0'1952'0'0,"0"0"-185"0"0,0 0-22 0 0,0 0-24 0 0,0 0-148 0 0,0 0-274 0 0,0 0-259 0 0,0 0-235 0 0,0 0-173 0 0,0 0-125 0 0,0 0-104 0 0,0 0-94 0 0,-28 18-97 0 0,-82 52-77 0 0,108-70-131 0 0,1 0 0 0 0,-1 1 0 0 0,1-1 0 0 0,0 0 0 0 0,-1 1 0 0 0,1-1 0 0 0,0 1 0 0 0,-1-1 0 0 0,1 1 0 0 0,0-1 0 0 0,0 1 0 0 0,-1 0 0 0 0,1 0 0 0 0,0 0 0 0 0,0 0 0 0 0,0 0 0 0 0,0 0 0 0 0,0 0 0 0 0,0 0 0 0 0,1 0 0 0 0,-1 0 0 0 0,0 0 0 0 0,0 0 0 0 0,1 1 0 0 0,-1-1 0 0 0,1 0 0 0 0,-1 1 0 0 0,1-1 0 0 0,-1 0 0 0 0,1 1 0 0 0,0-1 0 0 0,0 1 0 0 0,0-1 0 0 0,0 0 0 0 0,0 1 0 0 0,0 0-4 0 0,2 4 42 0 0,0-1-15 0 0,1 0 1 0 0,0 0 0 0 0,0 0 0 0 0,1-1-1 0 0,-1 1 1 0 0,1-1 0 0 0,0 0 0 0 0,0 0-1 0 0,1 0 1 0 0,-1-1 0 0 0,1 0 0 0 0,0 0-1 0 0,0 0 1 0 0,0 0 0 0 0,0 0 0 0 0,0-1-1 0 0,0 0 1 0 0,4 1-28 0 0,5 3 58 0 0,-5-3-1 0 0,0 1 0 0 0,-1 0 0 0 0,1 0 0 0 0,-1 1 0 0 0,0 0 0 0 0,0 1 0 0 0,-1-1 0 0 0,1 2 0 0 0,-1-1 0 0 0,-1 1 0 0 0,1 0 0 0 0,-1 0 0 0 0,0 0 0 0 0,-1 1 0 0 0,0 0 0 0 0,0 0 0 0 0,-1 1 0 0 0,1 0 0 0 0,-2-1 0 0 0,0 1 1 0 0,0 0-1 0 0,0 0 0 0 0,-1 1 0 0 0,-1-1 0 0 0,1 6-57 0 0,-1-12-32 0 0,0 1 0 0 0,-1-1 1 0 0,1 1-1 0 0,-1-1 0 0 0,0 1 1 0 0,0-1-1 0 0,-1 1 0 0 0,1-1 1 0 0,-1 1-1 0 0,1-1 0 0 0,-1 1 1 0 0,0-1-1 0 0,0 0 1 0 0,-1 1-1 0 0,1-1 0 0 0,-1 0 1 0 0,1 0-1 0 0,-1 0 0 0 0,0 0 1 0 0,0 0-1 0 0,0-1 0 0 0,-1 1 1 0 0,1 0-1 0 0,-1-1 0 0 0,1 0 1 0 0,-1 0-1 0 0,0 0 1 0 0,0 0-1 0 0,0 0 0 0 0,0 0 1 0 0,0-1-1 0 0,-1 1 0 0 0,1-1 1 0 0,0 0-1 0 0,-1 0 0 0 0,1 0 1 0 0,-3 0 31 0 0,-5-1-876 0 0,-13 0-2965 0 0,2-7-3669 0 0,16 3 942 0 0</inkml:trace>
  <inkml:trace contextRef="#ctx0" brushRef="#br0" timeOffset="1178.178">1354 402 4465 0 0,'0'0'2609'0'0,"0"0"-725"0"0,0 0-388 0 0,0 0-130 0 0,0 0-183 0 0,0 0-254 0 0,0 0-190 0 0,0 0-132 0 0,0 0-124 0 0,0 0-117 0 0,0 0-111 0 0,0 0-85 0 0,0 0-69 0 0,31-2-46 0 0,99-6-51 0 0,-16 8-1445 0 0,-70 0-2582 0 0,4-4-4647 0 0,-38 3 6092 0 0</inkml:trace>
  <inkml:trace contextRef="#ctx0" brushRef="#br0" timeOffset="1559.583">1963 269 2809 0 0,'0'0'2782'0'0,"0"0"-358"0"0,0 0-368 0 0,0 0-356 0 0,0 0-336 0 0,0 0-155 0 0,0 0-66 0 0,0 0-33 0 0,0 0-59 0 0,0 0-143 0 0,0 0-144 0 0,0 0-117 0 0,13 3-84 0 0,107 27 1548 0 0,-116-30-2061 0 0,0 0-1 0 0,0 1 1 0 0,0-1 0 0 0,0 1 0 0 0,0 0 0 0 0,0 0 0 0 0,0 0-1 0 0,0 0 1 0 0,0 1 0 0 0,0 0 0 0 0,-1 0 0 0 0,1 0-1 0 0,0 0 1 0 0,-1 0 0 0 0,0 1 0 0 0,0-1 0 0 0,0 1 0 0 0,0 0-1 0 0,0 0 1 0 0,0 0 0 0 0,-1 1 0 0 0,1-1 0 0 0,-1 0-1 0 0,0 1 1 0 0,0 0 0 0 0,0-1 0 0 0,-1 1 0 0 0,1 0 0 0 0,-1 0-1 0 0,0 0 1 0 0,0 1-50 0 0,0 9 91 0 0,-1-1-1 0 0,-1 1 0 0 0,0-1 1 0 0,-1 1-1 0 0,0-1 0 0 0,-1 0 1 0 0,0 0-1 0 0,-4 9-90 0 0,-15 28 112 0 0,2-6-84 0 0,1 2 1 0 0,3 0-1 0 0,1 1 0 0 0,-7 47-28 0 0,11 14-1563 0 0,10-108 1170 0 0,1 1-1 0 0,-1-1 1 0 0,0 0 0 0 0,1 1-1 0 0,-1-1 1 0 0,0 0-1 0 0,0 0 1 0 0,1 1-1 0 0,-1-1 1 0 0,0 0-1 0 0,0 0 1 0 0,0 0 0 0 0,1 0-1 0 0,-1 0 1 0 0,0 0-1 0 0,0 0 1 0 0,0 0-1 0 0,1 0 1 0 0,-1-1-1 0 0,0 1 1 0 0,0 0-1 0 0,1 0 1 0 0,-1-1 0 0 0,0 1-1 0 0,1-1 1 0 0,-1 1-1 0 0,0 0 1 0 0,1-1-1 0 0,-1 1 1 0 0,0-1-1 0 0,1 1 1 0 0,-1-1 0 0 0,1 0-1 0 0,-1 1 1 0 0,1-1-1 0 0,-1 0 1 0 0,1 1-1 0 0,0-1 1 0 0,-1 0-1 0 0,1 1 1 0 0,0-1 0 0 0,-1 0-1 0 0,1 0 394 0 0,-5-6-3667 0 0,3 3 682 0 0</inkml:trace>
  <inkml:trace contextRef="#ctx0" brushRef="#br0" timeOffset="1783.559">1849 659 2697 0 0,'0'0'2963'0'0,"0"0"-508"0"0,0 0-436 0 0,0 0-285 0 0,0 0-226 0 0,0 0-156 0 0,0 0-81 0 0,0 0-88 0 0,0 0-168 0 0,0 0-220 0 0,0 0-207 0 0,0 0-145 0 0,0 0-88 0 0,31 0-66 0 0,97 0-53 0 0,-1-19 171 0 0,1-7-222 0 0,-60 11-2217 0 0,-1 2-6231 0 0,-58 13 3076 0 0,-2 0-826 0 0</inkml:trace>
  <inkml:trace contextRef="#ctx0" brushRef="#br0" timeOffset="2133.545">2289 89 5281 0 0,'0'0'2015'0'0,"0"0"-138"0"0,0 0-64 0 0,0 0-70 0 0,0 0-197 0 0,0 0-299 0 0,0 0-257 0 0,0 0-204 0 0,0 0-117 0 0,0 0-72 0 0,0 0-9 0 0,0 0 11 0 0,29 3-11 0 0,92 13 17 0 0,-118-16-569 0 0,0 0 0 0 0,-1 0-1 0 0,1 1 1 0 0,0-1-1 0 0,-1 1 1 0 0,1 0 0 0 0,0 0-1 0 0,-1 0 1 0 0,1 0-1 0 0,-1 0 1 0 0,0 0 0 0 0,1 1-1 0 0,-1-1 1 0 0,0 1-1 0 0,0 0 1 0 0,0 0 0 0 0,0-1-1 0 0,0 1 1 0 0,0 1-1 0 0,0-1 1 0 0,-1 0-1 0 0,1 0 1 0 0,-1 0 0 0 0,0 1-1 0 0,1-1 1 0 0,-1 2-36 0 0,4 7 187 0 0,12 23-27 0 0,-2 1 1 0 0,-2 1-1 0 0,-1 0 0 0 0,-2 0 1 0 0,-1 2-1 0 0,-2-1 0 0 0,-2 1 1 0 0,-1 0-1 0 0,-2 0 1 0 0,-2 0-1 0 0,-1 10-160 0 0,0-26-65 0 0,0 1-1 0 0,-1-1 1 0 0,-1 0 0 0 0,-1 0-1 0 0,0 0 1 0 0,-2-1 0 0 0,-1 0-1 0 0,-1 0 1 0 0,0 0 0 0 0,-2-1-1 0 0,0 0 1 0 0,-1-1 0 0 0,-1 0-1 0 0,-1-1 1 0 0,-1 0 0 0 0,0-1-1 0 0,-13 11 66 0 0,-45 34-3165 0 0,20-29-7390 0 0,40-29 1565 0 0</inkml:trace>
  <inkml:trace contextRef="#ctx0" brushRef="#br0" timeOffset="5365.532">2970 0 0 0 0,'0'0'536'0'0,"0"0"439"0"0,0 0 57 0 0,0 0-101 0 0,0 0-120 0 0,0 0-70 0 0,0 0-6 0 0,0 0 11 0 0,-8 9 45 0 0,-39 53 906 0 0,14 17 342 0 0,3 1 0 0 0,5 1-1 0 0,2 3-2038 0 0,7-8 748 0 0,4 0 0 0 0,2 1-1 0 0,3 42-747 0 0,5-106 95 0 0,0-1-1 0 0,1 1 0 0 0,1-1 1 0 0,0 1-1 0 0,1-1 1 0 0,0 1-1 0 0,1-1 0 0 0,0 0 1 0 0,1 0-1 0 0,1 0 0 0 0,0 0 1 0 0,0 0-1 0 0,1-1 1 0 0,0 1-1 0 0,1-1 0 0 0,1-1 1 0 0,0 1-1 0 0,0-1 0 0 0,1 0 1 0 0,0-1-1 0 0,1 0 0 0 0,-1 0 1 0 0,2-1-1 0 0,0 0 1 0 0,3 2-95 0 0,-3-5 84 0 0,0 0 1 0 0,-1-1-1 0 0,2-1 1 0 0,-1 0 0 0 0,0 0-1 0 0,1-1 1 0 0,-1 0 0 0 0,1 0-1 0 0,-1-2 1 0 0,1 1-1 0 0,0-1-84 0 0,-10 0-198 0 0,-1-2-446 0 0,0-4-2456 0 0,-2 3-2140 0 0,-1-1-5494 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53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62 462 0 0 0,'0'0'635'0'0,"0"0"296"0"0,0 0 186 0 0,0 0 11 0 0,0 0-145 0 0,0 0-181 0 0,0 0-163 0 0,-3 16-98 0 0,-24 124 1278 0 0,-4 46 1706 0 0,32-184-3404 0 0,0-1 0 0 0,0 1 1 0 0,1-1-1 0 0,-1 0 0 0 0,0 1 0 0 0,1-1 1 0 0,-1 0-1 0 0,1 0 0 0 0,-1 0 1 0 0,1 0-1 0 0,-1 0 0 0 0,1 0 0 0 0,0-1 1 0 0,-1 1-1 0 0,1-1 0 0 0,0 1 0 0 0,0-1 1 0 0,0 1-1 0 0,0-1 0 0 0,-1 0 0 0 0,1 0 1 0 0,0 0-1 0 0,0 0 0 0 0,0 0 0 0 0,0 0 1 0 0,-1-1-1 0 0,1 1 0 0 0,0 0 0 0 0,0-1 1 0 0,0 0-122 0 0,8 1 360 0 0,8-2-189 0 0,-1 0 0 0 0,0-1 0 0 0,0-1 1 0 0,0 0-1 0 0,0-2 0 0 0,-1 0 0 0 0,0 0 0 0 0,0-2 0 0 0,-1 0 0 0 0,10-6-171 0 0,-22 12-359 0 0,13-10-1083 0 0,-12 7-2737 0 0,-3-2-4056 0 0,-1 3 4621 0 0</inkml:trace>
  <inkml:trace contextRef="#ctx0" brushRef="#br0" timeOffset="332.984">360 359 0 0 0,'0'0'923'0'0,"0"0"241"0"0,0 0 231 0 0,0 0 153 0 0,0 0 59 0 0,0 0-78 0 0,0 0-86 0 0,0 0-110 0 0,0 0-156 0 0,-14 32-161 0 0,-43 101-127 0 0,34-44 576 0 0,19 195 1650 0 0,-12-16-2662 0 0,-1-208-1026 0 0,17-76-15220 0 0,0 9 13102 0 0</inkml:trace>
  <inkml:trace contextRef="#ctx0" brushRef="#br0" timeOffset="848.899">505 256 0 0 0,'0'0'1614'0'0,"0"0"-753"0"0,0 0-287 0 0,0 0 178 0 0,0 0 324 0 0,0 0 323 0 0,0 0 145 0 0,0 0-89 0 0,0 0-169 0 0,0 0-159 0 0,0 0-156 0 0,0 0-128 0 0,11 31-57 0 0,34 98-59 0 0,-26-78 177 0 0,-3 1 1 0 0,-2 0-1 0 0,6 52-904 0 0,-14-54 175 0 0,-2-1 1 0 0,-2 1-1 0 0,-2 0 0 0 0,-3 9-175 0 0,2-47-54 0 0,0-1 0 0 0,-1 0 0 0 0,-1 1 0 0 0,1-1 0 0 0,-2 0 0 0 0,0 0 0 0 0,0-1 0 0 0,-1 1 0 0 0,0-1 0 0 0,-1 0 0 0 0,0 0 0 0 0,0-1-1 0 0,-1 0 1 0 0,0 0 0 0 0,-1 0 0 0 0,0-1 0 0 0,-1 0 0 0 0,1-1 0 0 0,-1 0 0 0 0,-1 0 0 0 0,0 0 54 0 0,-39 17-4434 0 0,-3-10-3905 0 0,43-11 3818 0 0</inkml:trace>
  <inkml:trace contextRef="#ctx0" brushRef="#br0" timeOffset="1281.025">610 79 2577 0 0,'0'0'2455'0'0,"0"0"-887"0"0,0 0-281 0 0,0 0 31 0 0,0 0 118 0 0,0 0 39 0 0,0 0-83 0 0,0 0-173 0 0,0 0-208 0 0,0 0-196 0 0,0 0-167 0 0,0 0-159 0 0,0 0-142 0 0,30-12-96 0 0,94-37-70 0 0,-54 32 83 0 0,-53 18-250 0 0,-16 0-7 0 0,1 1 0 0 0,-2-1 0 0 0,1 0 0 0 0,0 1 0 0 0,0-1 0 0 0,0 1 0 0 0,-1-1 0 0 0,1 1 0 0 0,0-1 0 0 0,-1 1 0 0 0,1-1 0 0 0,-1 1 1 0 0,0-1-1 0 0,0 1 0 0 0,0 0 0 0 0,1-1 0 0 0,-2 1 0 0 0,1 0 0 0 0,0-1 0 0 0,0 1 0 0 0,0-1 0 0 0,-1 1 0 0 0,1 0 0 0 0,-1-1 0 0 0,1 1 0 0 0,-1-1 1 0 0,0 1-1 0 0,1-1 0 0 0,-1 0 0 0 0,-1 2-7 0 0,-109 125 943 0 0,110-126-925 0 0,-2 0 6 0 0,1 0 0 0 0,-1 0 0 0 0,1 0 0 0 0,0 0 0 0 0,0 1 0 0 0,0-1 0 0 0,0 0 0 0 0,0 1 0 0 0,1 0 0 0 0,-1-1-1 0 0,1 1 1 0 0,0 0 0 0 0,-1 0 0 0 0,1 0 0 0 0,1 0 0 0 0,-1 0 0 0 0,0 0 0 0 0,1 0 0 0 0,-1 0 0 0 0,1 0 0 0 0,0 0 0 0 0,0 0 0 0 0,0 0 0 0 0,0 0 0 0 0,1 0 0 0 0,-1 1 0 0 0,1-1-1 0 0,0 0 1 0 0,0-1 0 0 0,0 1 0 0 0,0 0 0 0 0,1 0 0 0 0,-1 0 0 0 0,1-1 0 0 0,-1 1 0 0 0,1 0 0 0 0,0-1 0 0 0,0 0 0 0 0,1 1-24 0 0,11 3 141 0 0,0-2 0 0 0,0 0 1 0 0,1 0-1 0 0,-1-1 0 0 0,1-1 0 0 0,-1-1 1 0 0,1 0-1 0 0,0 0 0 0 0,0-2 0 0 0,8-1-141 0 0,16 1 112 0 0,28-2 441 0 0,-34 0-2713 0 0,0 2-7553 0 0,-29 1-65 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56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273 166 0 0 0,'0'0'485'0'0,"0"0"1018"0"0,0 0 403 0 0,0 0 77 0 0,0 0-73 0 0,0 0-208 0 0,0 0-243 0 0,0 0-236 0 0,0 0-235 0 0,0 0-204 0 0,-4-2-129 0 0,-9-8-94 0 0,6 33 1600 0 0,8-13-1889 0 0,1-1 0 0 0,0 0 0 0 0,1 1 0 0 0,0-1 1 0 0,1 0-1 0 0,-1-1 0 0 0,2 1 0 0 0,-1-1 0 0 0,1 0 1 0 0,3 4-273 0 0,7 13 448 0 0,-3-3-223 0 0,0 2 1 0 0,-1 0 0 0 0,-2 0 0 0 0,0 1 0 0 0,-2 0-1 0 0,-1 0 1 0 0,0 1 0 0 0,-2 0 0 0 0,-1 0 0 0 0,-1 13-226 0 0,-2-26 45 0 0,0 0 1 0 0,-1 0 0 0 0,0-1-1 0 0,-1 1 1 0 0,0 0 0 0 0,-1-1-1 0 0,-1 1 1 0 0,0-1 0 0 0,0 0-1 0 0,-1-1 1 0 0,-1 1 0 0 0,0-1-1 0 0,-1 0 1 0 0,0 0 0 0 0,0-1-1 0 0,-4 4-45 0 0,1-3 19 0 0,0 0 0 0 0,0-1-1 0 0,-1 0 1 0 0,-1-1 0 0 0,1 0-1 0 0,-1-1 1 0 0,-1-1 0 0 0,1 0 0 0 0,-1 0-1 0 0,-13 4-18 0 0,-88 8-73 0 0,112-19 9 0 0,-1 0 0 0 0,0-1 0 0 0,1 1-1 0 0,-1 0 1 0 0,1-1 0 0 0,-1 0 0 0 0,1 0 0 0 0,-1 1 0 0 0,1-1 0 0 0,-1-1 0 0 0,1 1 0 0 0,0 0 0 0 0,0-1 0 0 0,-1 1 0 0 0,1-1 0 0 0,0 1 0 0 0,0-1-1 0 0,1 0 1 0 0,-1 0 0 0 0,0 0 0 0 0,1 0 0 0 0,-1 0 0 0 0,1-1 0 0 0,-1 1 0 0 0,1 0 0 0 0,0-1 0 0 0,0 1 0 0 0,0 0 0 0 0,0-1 0 0 0,1 1 0 0 0,-1-1-1 0 0,1 0 1 0 0,-1 1 0 0 0,1-1 0 0 0,0 1 0 0 0,0-1 0 0 0,1-2 64 0 0,17-96-7463 0 0,-10 82 2479 0 0,-2 7-3790 0 0</inkml:trace>
  <inkml:trace contextRef="#ctx0" brushRef="#br0" timeOffset="332.135">19 130 3665 0 0,'0'0'2906'0'0,"0"0"-766"0"0,0 0-321 0 0,0 0-33 0 0,0 0-23 0 0,0 0-149 0 0,0 0-231 0 0,0 0-276 0 0,0 0-255 0 0,0 0-168 0 0,0 0-115 0 0,0 0-39 0 0,0 0-19 0 0,9-2-13 0 0,172-23 2146 0 0,112-37-1900 0 0,-162 41-1916 0 0,-81 13-2558 0 0,-1 0-5401 0 0,-32 5-2051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02.8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3942 580 2577 0 0,'-34'-18'-91'0'0,"-58"-30"203"0"0,-3 4 1 0 0,-1 4-1 0 0,-58-13-112 0 0,67 36 115 0 0,-1 3 0 0 0,-1 5 0 0 0,0 4 0 0 0,0 3 0 0 0,-44 7-115 0 0,-15 9 346 0 0,1 7 0 0 0,1 6 1 0 0,1 7-1 0 0,2 5 0 0 0,2 7 0 0 0,2 6 0 0 0,2 7 0 0 0,3 5 0 0 0,-19 18-346 0 0,48-28 280 0 0,3 4 1 0 0,2 4-1 0 0,3 5 0 0 0,3 4 0 0 0,4 4 0 0 0,2 4 0 0 0,5 4 0 0 0,2 3 0 0 0,5 4 0 0 0,-5 15-280 0 0,57-71-25 0 0,1 0 1 0 0,3 2-1 0 0,0 0 1 0 0,2 1-1 0 0,2 1 1 0 0,2 1-1 0 0,1 0 1 0 0,2 1-1 0 0,2 0 1 0 0,1 0-1 0 0,3 1 1 0 0,1 0-1 0 0,1 1 25 0 0,5-24 37 0 0,0 1 1 0 0,1-1-1 0 0,1 1 0 0 0,0-1 0 0 0,2 0 1 0 0,0 0-1 0 0,1-1 0 0 0,0 0 0 0 0,2 0 1 0 0,0-1-1 0 0,1 0 0 0 0,0 0 0 0 0,2-1 1 0 0,-1-1-1 0 0,2 0 0 0 0,0 0 0 0 0,1-1 1 0 0,0-1-1 0 0,1 0 0 0 0,3 0-37 0 0,14 11 218 0 0,2-3-1 0 0,1 0 1 0 0,0-2 0 0 0,1-2-1 0 0,1-2 1 0 0,0-1-1 0 0,1-1 1 0 0,1-2-1 0 0,8-1-217 0 0,69 6 574 0 0,2-4-1 0 0,-1-6 0 0 0,1-6 0 0 0,0-4 0 0 0,32-9-573 0 0,414-63 1663 0 0,228-73-1663 0 0,-745 140 20 0 0,476-95 107 0 0,-5-24 0 0 0,92-53-127 0 0,-507 144-36 0 0,-1-4 1 0 0,-3-4-1 0 0,-2-5 1 0 0,7-9 35 0 0,-59 31 15 0 0,-1-1 1 0 0,-1-3 0 0 0,-2-1-1 0 0,-2-2 1 0 0,-1-2 0 0 0,-2-1-1 0 0,-2-2 1 0 0,-1-1 0 0 0,7-17-16 0 0,-25 35-4 0 0,-1 0 0 0 0,-2-1 0 0 0,-1 0 0 0 0,0 0 1 0 0,-2-1-1 0 0,-1-1 0 0 0,-2 1 0 0 0,0-1 1 0 0,-2-1-1 0 0,0 1 0 0 0,-2-1 0 0 0,-1 1 1 0 0,-2-1-1 0 0,0 1 0 0 0,-2-1 0 0 0,-1 1 1 0 0,-1 0-1 0 0,-1 0 0 0 0,-2 0 0 0 0,0 1 1 0 0,-2 0-1 0 0,-11-19 4 0 0,-1 5-60 0 0,-3 1 1 0 0,-1 1-1 0 0,-2 2 1 0 0,-2 0-1 0 0,-1 2 1 0 0,-1 1-1 0 0,-2 2 1 0 0,-1 1-1 0 0,-2 2 1 0 0,0 2-1 0 0,-6-2 60 0 0,-31-15 12 0 0,-1 3 0 0 0,-2 3 0 0 0,-2 4 0 0 0,-1 3 0 0 0,-51-11-12 0 0,-31 4 5 0 0,-2 6-1 0 0,-1 8 1 0 0,-1 7 0 0 0,0 7-1 0 0,-1 7 1 0 0,-146 19-5 0 0,62 10-225 0 0,2 10-1 0 0,2 12 1 0 0,2 10 0 0 0,-215 83 225 0 0,244-65-153 0 0,3 9 1 0 0,4 9-1 0 0,4 9 1 0 0,-188 129 152 0 0,309-174 3 0 0,2 3 0 0 0,3 4 0 0 0,-56 60-3 0 0,102-92 3 0 0,2 2 0 0 0,1 1-1 0 0,2 1 1 0 0,1 2 0 0 0,2 0-1 0 0,2 2 1 0 0,2 1 0 0 0,2 0-1 0 0,-1 11-2 0 0,11-32 19 0 0,2 0-1 0 0,1 1 1 0 0,1 0-1 0 0,1 0 0 0 0,1 0 1 0 0,1 1-1 0 0,1-1 1 0 0,1 1-1 0 0,1-1 1 0 0,1 1-1 0 0,1-1 0 0 0,1 0 1 0 0,1 0-1 0 0,1 0 1 0 0,1-1-1 0 0,1 0 0 0 0,1 0 1 0 0,1-1-1 0 0,0 0 1 0 0,2 0-1 0 0,10 12-18 0 0,12 2 114 0 0,1-1 0 0 0,2-2 0 0 0,1-2 0 0 0,1-1 0 0 0,2-2 0 0 0,1-2 0 0 0,0-1 0 0 0,2-3 0 0 0,1-1 0 0 0,0-3 0 0 0,1-1 0 0 0,45 8-114 0 0,98 21 430 0 0,1-9-1 0 0,2-7 1 0 0,1-10-1 0 0,3-7-429 0 0,224 8 667 0 0,0-17 0 0 0,1-19 1 0 0,-2-18-1 0 0,322-72-667 0 0,-600 81 4 0 0,0-7 1 0 0,-3-5 0 0 0,-1-7-1 0 0,-2-5 1 0 0,-2-7 0 0 0,6-10-5 0 0,-114 55-43 0 0,-1-2 1 0 0,-1-1 0 0 0,0 0 0 0 0,0-2 0 0 0,-2-1-1 0 0,0-1 1 0 0,-1 0 0 0 0,-1-1 0 0 0,-1-2-1 0 0,0 0 1 0 0,-2 0 0 0 0,0-2 0 0 0,-2 0-1 0 0,0 0 1 0 0,-2-2 0 0 0,-1 1 0 0 0,0-2 0 0 0,0-8 42 0 0,-6 8-311 0 0,-1 0 0 0 0,-2-1 0 0 0,0 0-1 0 0,-2 1 1 0 0,-1-1 0 0 0,-1 0 0 0 0,-2 1 0 0 0,0-1 0 0 0,-2 1 0 0 0,-1 0 0 0 0,-1 1 0 0 0,-1 0 0 0 0,-1 0 0 0 0,-1 1 0 0 0,-1 0 0 0 0,-2 1 0 0 0,0 0 0 0 0,-2 0 311 0 0,-27-36-948 0 0,-3 3 0 0 0,-1 2 0 0 0,-4 2-1 0 0,-1 2 1 0 0,-3 3 0 0 0,-11-6 948 0 0,-84-55-3403 0 0,-4 6 0 0 0,-167-80 3403 0 0,177 106-1688 0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2993 0 0,'0'0'2129'0'0,"0"0"-471"0"0,0 0-203 0 0,0 0 95 0 0,0 0 109 0 0,0 0-39 0 0,0 0-193 0 0,0 0-272 0 0,0 0-277 0 0,0 0-272 0 0,0 0-192 0 0,0 0-86 0 0,0 0-13 0 0,6 1 61 0 0,19 2 148 0 0,0-1 1 0 0,0-1-1 0 0,1-1 1 0 0,-1-1 0 0 0,0-1-1 0 0,24-6-524 0 0,19 0 113 0 0,56-18-1249 0 0,-103 19-64 0 0,-5 1-2146 0 0,-4 5-3849 0 0,-11 1 3426 0 0,-1 0 448 0 0,0 0 1465 0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2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6033 0 0,'0'0'2737'0'0,"0"0"-1393"0"0,0 0-372 0 0,0 0 161 0 0,0 0 163 0 0,0 0 5 0 0,0 0-142 0 0,0 0-193 0 0,0 0-147 0 0,0 0-124 0 0,0 0-118 0 0,0 0-82 0 0,0 0-72 0 0,28 3-50 0 0,89 9-49 0 0,-93-9-404 0 0,0-2 0 0 0,0 0 0 0 0,0-1 0 0 0,0-2 0 0 0,-1 0 0 0 0,1-2 0 0 0,18-5 80 0 0,-41 9-27 0 0,10-2-896 0 0,7-2-1833 0 0,-5 3-3387 0 0,-7 1-4095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1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4017 0 0,'0'0'965'0'0,"0"0"-270"0"0,0 0-189 0 0,0 0 47 0 0,0 0 177 0 0,0 0 220 0 0,0 0 175 0 0,0 0 63 0 0,0 0-58 0 0,0 0-157 0 0,0 0-130 0 0,0 0-126 0 0,0 0-60 0 0,4 21-5 0 0,20 139 1009 0 0,-20 259 564 0 0,-4-187-1696 0 0,0-232-421 0 0,0 0 64 0 0,0 0 62 0 0,0 0 91 0 0,0 0 82 0 0,0 0 45 0 0,0 0 43 0 0,0 0-3 0 0,0-22 711 0 0,-10-93-767 0 0,25-32-324 0 0,-10 107-81 0 0,50-304-9 0 0,-48 319-30 0 0,1 0 0 0 0,1 0 0 0 0,1 1 0 0 0,0 0 0 0 0,2 1 0 0 0,2 0 0 0 0,-1 1 0 0 0,7-5 8 0 0,-18 24-24 0 0,-1 1-1 0 0,1 0 0 0 0,0 1 1 0 0,0-1-1 0 0,1 0 0 0 0,-1 1 1 0 0,0-1-1 0 0,1 1 0 0 0,-1 0 1 0 0,1-1-1 0 0,-1 1 0 0 0,1 0 1 0 0,-1 1-1 0 0,1-1 1 0 0,0 0-1 0 0,-1 1 0 0 0,1-1 1 0 0,0 1-1 0 0,0 0 0 0 0,-1 0 1 0 0,1 0-1 0 0,0 1 0 0 0,0-1 1 0 0,-1 0-1 0 0,1 1 0 0 0,0 0 1 0 0,-1 0-1 0 0,1 0 0 0 0,-1 0 1 0 0,1 0-1 0 0,0 0 25 0 0,25 13 707 0 0,-28-13-706 0 0,0-1 7 0 0,0 0-2 0 0,0 0-16 0 0,0 0-10 0 0,0 0 22 0 0,0 0-22 0 0,0 0-8 0 0,0 0 26 0 0,0 0-14 0 0,0 0 23 0 0,0 0-6 0 0,0 0-34 0 0,0 0-22 0 0,0 0-45 0 0,0 0-67 0 0,0 0-82 0 0,0 0-140 0 0,0 19-5339 0 0,0-6-3725 0 0,0-8 1214 0 0</inkml:trace>
  <inkml:trace contextRef="#ctx0" brushRef="#br0" timeOffset="940.249">308 38 0 0 0,'0'0'531'0'0,"0"0"205"0"0,0 0 69 0 0,0 0 36 0 0,0 0-3 0 0,4-11 3737 0 0,4 13-3935 0 0,0 1 0 0 0,-1 0-1 0 0,1 1 1 0 0,-1-1 0 0 0,1 2 0 0 0,-1-1 0 0 0,0 1 0 0 0,-1 0 0 0 0,1 0 0 0 0,-1 1 0 0 0,4 4-640 0 0,31 62 1567 0 0,-26-41-3634 0 0,-3-21-9503 0 0,-9-9 8275 0 0</inkml:trace>
  <inkml:trace contextRef="#ctx0" brushRef="#br0" timeOffset="3030.625">1569 225 2144 0 0,'0'0'1131'0'0,"0"0"-169"0"0,0 0 31 0 0,0 0 176 0 0,0 0 234 0 0,0 0 129 0 0,0 0-50 0 0,0 0-162 0 0,0 0-245 0 0,0 0-275 0 0,0 0-239 0 0,-8 0 1907 0 0,-69 108-689 0 0,35-56-1487 0 0,-2-3 1 0 0,-3-1-1 0 0,-1-2 1 0 0,-2-2 0 0 0,-47 30-293 0 0,93-71 5 0 0,-43 34 131 0 0,-2-2 0 0 0,-1-3 0 0 0,-1-1 0 0 0,-51 20-136 0 0,88-44 88 0 0,-1-1 0 0 0,-1-1 0 0 0,1-1 0 0 0,-1 0 0 0 0,0-1-1 0 0,1-1 1 0 0,-1 0 0 0 0,-1-1 0 0 0,1 0 0 0 0,-1-2-88 0 0,14-1 29 0 0,-1-1 0 0 0,1 1 1 0 0,0-1-1 0 0,0 0 0 0 0,0 1 0 0 0,0-2 1 0 0,0 1-1 0 0,1 0 0 0 0,0 0 0 0 0,-1-1 1 0 0,1 1-1 0 0,0-1 0 0 0,1 0 0 0 0,-1 0 1 0 0,1 0-1 0 0,-1 0 0 0 0,1 0 0 0 0,0 0 1 0 0,1 0-1 0 0,-1 0 0 0 0,1 0 0 0 0,0 0 1 0 0,0 0-1 0 0,0 0 0 0 0,0 0 0 0 0,1-1 0 0 0,0-2-29 0 0,1-14-16 0 0,1 1-1 0 0,1-1 0 0 0,1 1 1 0 0,0 0-1 0 0,2 0 0 0 0,0 0 1 0 0,1 1-1 0 0,1 0 0 0 0,1 1 1 0 0,1 0-1 0 0,0 1 0 0 0,1 0 1 0 0,1 0-1 0 0,11-10 17 0 0,-16 17 12 0 0,1 1 0 0 0,0 0 0 0 0,1 0 0 0 0,-1 1-1 0 0,2 0 1 0 0,-1 0 0 0 0,1 1 0 0 0,0 1 0 0 0,1 0 0 0 0,-1 1 0 0 0,1 0 0 0 0,0 0-1 0 0,0 1 1 0 0,1 1 0 0 0,-1 0 0 0 0,1 1 0 0 0,0 0 0 0 0,0 1 0 0 0,0 1 0 0 0,0 0 0 0 0,2 0-13 0 0,-11 3 26 0 0,1-1-1 0 0,-1 1 0 0 0,0 0 0 0 0,0 0 0 0 0,0 0 1 0 0,0 1-1 0 0,-1-1 0 0 0,1 1 0 0 0,-1 0 0 0 0,0 0 0 0 0,0 0 1 0 0,0 1-1 0 0,-1-1 0 0 0,2 4-24 0 0,7 8 132 0 0,12 16 77 0 0,1-1-1 0 0,2-1 1 0 0,1-1 0 0 0,1-1-1 0 0,2-2 1 0 0,0-1-1 0 0,2-1 1 0 0,1-1 0 0 0,0-2-1 0 0,2-2 1 0 0,0-1-1 0 0,15 4-208 0 0,-41-20 103 0 0,-1 1-1 0 0,1 1 0 0 0,-1-1 1 0 0,0 1-1 0 0,0 1 0 0 0,0-1 1 0 0,-1 1-1 0 0,1 1 0 0 0,-1 0 1 0 0,0 0-1 0 0,-1 0 0 0 0,1 0 1 0 0,-1 1-1 0 0,-1 0 0 0 0,6 8-102 0 0,17 3 434 0 0,-24-18-339 0 0,2-1-5046 0 0,-4 1 4103 0 0,4-2-2612 0 0,0 1-3198 0 0,1 1-4978 0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2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45 2168 0 0,'0'0'1270'0'0,"0"0"-100"0"0,0 0 41 0 0,0 0 194 0 0,0 0 141 0 0,0 0 36 0 0,0 0-102 0 0,0 0-188 0 0,0 0-194 0 0,0 0-214 0 0,0 0-195 0 0,0-2-150 0 0,0-8-120 0 0,0 7-72 0 0,0 3-53 0 0,0 0-62 0 0,0 16-148 0 0,0 465 857 0 0,4-448-1138 0 0,0 8 175 0 0,-10-40-10208 0 0,4-6 6462 0 0,0 2-666 0 0</inkml:trace>
  <inkml:trace contextRef="#ctx0" brushRef="#br0" timeOffset="433.671">0 130 0 0 0,'0'0'1826'0'0,"0"0"-561"0"0,0 0-55 0 0,0 0 229 0 0,0 0 229 0 0,0 0 82 0 0,0 0-100 0 0,0 0-193 0 0,0 0-208 0 0,0 0-236 0 0,0 0-210 0 0,0 0-158 0 0,0 0-112 0 0,7-5-45 0 0,122-46 3231 0 0,-82 40-3252 0 0,0 1 0 0 0,0 3 0 0 0,1 1 1 0 0,0 3-1 0 0,22 1-467 0 0,142-14-145 0 0,-175 9-177 0 0,5-2-1219 0 0,-14 7-8325 0 0,-28 2 5717 0 0,0 0 155 0 0,0 0 960 0 0</inkml:trace>
  <inkml:trace contextRef="#ctx0" brushRef="#br0" timeOffset="812.325">0 660 600 0 0,'0'0'1419'0'0,"0"0"-221"0"0,0 0-59 0 0,0 0 124 0 0,0 0 121 0 0,0 0-15 0 0,0 0-78 0 0,0 0-106 0 0,0 0-114 0 0,0 0-109 0 0,0 0-64 0 0,0 0-42 0 0,6 2-5 0 0,63 15 2360 0 0,-35-15-2538 0 0,1-1 0 0 0,-1-2 0 0 0,0-1 0 0 0,1-2-1 0 0,1-2-672 0 0,-19 4 92 0 0,122-10-629 0 0,-58 6-3669 0 0,-57 5 1018 0 0,9-1-6422 0 0,-22 1 4998 0 0</inkml:trace>
  <inkml:trace contextRef="#ctx0" brushRef="#br0" timeOffset="1166.341">912 527 10074 0 0,'0'0'1689'0'0,"0"0"-339"0"0,0 0-141 0 0,0 0-6 0 0,0 0-90 0 0,0 0-207 0 0,0 0-246 0 0,0 0-196 0 0,0 0-135 0 0,0 0-47 0 0,0 0-1 0 0,0 0-5 0 0,0 0 23 0 0,1 15-18 0 0,-2 117 572 0 0,-17 1-873 0 0,16-116-1080 0 0,3-12-2554 0 0,0-2-4562 0 0,2-2-63 0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9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1 178 5769 0 0,'0'0'931'0'0,"0"0"-79"0"0,0 0 195 0 0,0 0 335 0 0,0 0 109 0 0,0 0-150 0 0,0 0-168 0 0,0 0-116 0 0,0 0-102 0 0,0 0-127 0 0,0 0-145 0 0,0 0-129 0 0,30 1-85 0 0,93 3-56 0 0,-11-17 488 0 0,53-16-1386 0 0,-146 23-594 0 0,0-1-3260 0 0,-7 5-6053 0 0,-10 2 6841 0 0</inkml:trace>
  <inkml:trace contextRef="#ctx0" brushRef="#br0" timeOffset="254.649">262 1 10690 0 0,'0'0'1105'0'0,"0"0"-527"0"0,0 0-110 0 0,0 0 322 0 0,0 0 293 0 0,0 0 98 0 0,0 0-64 0 0,0 0-181 0 0,-3 32-229 0 0,-12 103-219 0 0,11 73-15 0 0,4-143-3080 0 0,0-23-8567 0 0,0-34 5339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3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111 223 0 0 0,'0'0'233'0'0,"0"0"510"0"0,0 0 369 0 0,0 0 201 0 0,0 0 84 0 0,0 0-50 0 0,0 0-144 0 0,0 0-199 0 0,-1 3-154 0 0,-5 97 3607 0 0,2-9-4112 0 0,-4-45-223 0 0,-2-1 1 0 0,-2-1-1 0 0,-2 1 0 0 0,-2-2 0 0 0,-6 11-122 0 0,4-7 392 0 0,18-46-210 0 0,0-1 64 0 0,0 0 81 0 0,0 0 53 0 0,18-27 1818 0 0,176-318-1695 0 0,-72 168-766 0 0,-108 162-869 0 0,-14 37 353 0 0,-13 280 1458 0 0,13-300-671 0 0,-1 0 0 0 0,1 0 0 0 0,-1 0 0 0 0,1 0 0 0 0,0 0 0 0 0,0 0 0 0 0,0 0 0 0 0,0 1 0 0 0,0-1 0 0 0,1 0 0 0 0,-1 0 0 0 0,0 0 0 0 0,1 0 0 0 0,0 0 0 0 0,-1 0 0 0 0,1 0 0 0 0,0 0 0 0 0,0 0 0 0 0,0-1 0 0 0,0 1 0 0 0,1 0 0 0 0,-1 0 0 0 0,0-1 0 0 0,1 1 0 0 0,-1-1 0 0 0,1 1 0 0 0,-1-1 0 0 0,1 0 0 0 0,0 1 0 0 0,0-1 0 0 0,-1 0 1 0 0,1 0-1 0 0,0 0 0 0 0,0-1 0 0 0,0 1 0 0 0,0 0 0 0 0,0-1 0 0 0,0 1 0 0 0,0-1 0 0 0,1 0 0 0 0,-1 0 0 0 0,0 0 0 0 0,0 0 0 0 0,0 0 0 0 0,0 0 0 0 0,0 0 0 0 0,0-1 0 0 0,0 1 0 0 0,0-1 0 0 0,0 1 0 0 0,0-1 0 0 0,0 0 0 0 0,0 0 0 0 0,0 0 0 0 0,0 0 0 0 0,0 0 0 0 0,-1 0 0 0 0,1 0 0 0 0,0-1-8 0 0,166-250-209 0 0,-88 167-342 0 0,-79 86 504 0 0,1-1 1 0 0,-1 0-1 0 0,0 0 1 0 0,0 1-1 0 0,0-1 1 0 0,0 0-1 0 0,0 1 1 0 0,0-1-1 0 0,0 1 1 0 0,0-1-1 0 0,0 1 1 0 0,0 0-1 0 0,-1-1 1 0 0,1 1-1 0 0,0 0 1 0 0,0 0-1 0 0,-1 0 1 0 0,1-1-1 0 0,0 1 1 0 0,-1 0-1 0 0,1 0 1 0 0,-1 0-1 0 0,1 0 1 0 0,-1 0-1 0 0,1 0 1 0 0,-1 0-1 0 0,0 0 1 0 0,1 0-1 0 0,-1 0 1 0 0,0 1-1 0 0,0-1 1 0 0,0 0-1 0 0,0 0 1 0 0,0 0-1 0 0,0 0 1 0 0,0 0-1 0 0,0 0 1 0 0,0 0-1 0 0,-1 0 1 0 0,1 0-1 0 0,0 1 1 0 0,-1-1-1 0 0,1 0 1 0 0,-1 0-1 0 0,1-1 1 0 0,-1 1-1 0 0,0 1 47 0 0,1 4-28 0 0,-4 322 1985 0 0,25-252-5318 0 0,-14-66 105 0 0,0-5-2218 0 0,-5-4 761 0 0</inkml:trace>
  <inkml:trace contextRef="#ctx0" brushRef="#br0" timeOffset="550.451">902 543 9474 0 0,'0'0'1130'0'0,"0"0"-498"0"0,0 0-307 0 0,0 0 79 0 0,0 0 223 0 0,0 0 168 0 0,0 0 53 0 0,0 0-56 0 0,0 0-157 0 0,0 0-136 0 0,0 0-116 0 0,0 0-110 0 0,0 0-72 0 0,4 21-57 0 0,17 101 22 0 0,-14-43-644 0 0,0-47-7972 0 0,-7-25 2277 0 0,2-7 3946 0 0</inkml:trace>
  <inkml:trace contextRef="#ctx0" brushRef="#br0" timeOffset="1112.129">845 569 3913 0 0,'0'0'1735'0'0,"0"0"-131"0"0,0 0-33 0 0,0 0-84 0 0,0 0-244 0 0,0 0-320 0 0,0 0-260 0 0,0 0-119 0 0,0 0-51 0 0,0 0-22 0 0,0 0-28 0 0,0 0-43 0 0,0 0-19 0 0,17-9-27 0 0,52-25-55 0 0,0 20 279 0 0,-52 15-575 0 0,-14 2-3 0 0,-1-1 1 0 0,0 0-1 0 0,1 1 1 0 0,-1-1-1 0 0,0 1 0 0 0,-1-1 1 0 0,1 1-1 0 0,0 0 1 0 0,-1 0-1 0 0,0 0 1 0 0,1 0-1 0 0,-1 0 0 0 0,0 0 1 0 0,-1 0-1 0 0,1 0 1 0 0,-1 1-1 0 0,1-1 0 0 0,-1 0 1 0 0,0 0-1 0 0,0 0 1 0 0,0 1-1 0 0,0-1 1 0 0,-1 0-1 0 0,0 0 0 0 0,1 0 1 0 0,-1 1-1 0 0,0-1 1 0 0,0 0-1 0 0,-1 0 0 0 0,1 0 1 0 0,-1-1-1 0 0,-1 4 0 0 0,2-4-19 0 0,-1-1-1 0 0,1 1 1 0 0,0 0-1 0 0,0 0 1 0 0,0 0-1 0 0,0 0 0 0 0,1 0 1 0 0,-1 0-1 0 0,1 0 1 0 0,-1 1-1 0 0,1-1 1 0 0,0 0-1 0 0,-1 0 0 0 0,1 0 1 0 0,0 0-1 0 0,0 1 1 0 0,1-1-1 0 0,-1 0 1 0 0,0 0-1 0 0,1 0 1 0 0,-1 0-1 0 0,1 0 0 0 0,0 1 1 0 0,0-1-1 0 0,0-1 1 0 0,0 1-1 0 0,0 0 1 0 0,0 0-1 0 0,0 0 1 0 0,1 0-1 0 0,-1-1 0 0 0,1 1 1 0 0,-1-1-1 0 0,1 1 1 0 0,0-1-1 0 0,-1 1 1 0 0,1-1-1 0 0,0 0 0 0 0,0 0 1 0 0,0 0-1 0 0,0 0 1 0 0,0 0 19 0 0,57 39-126 0 0,-58-39 166 0 0,0 1 0 0 0,1-1 0 0 0,-1 0-1 0 0,0 1 1 0 0,0-1 0 0 0,0 1-1 0 0,0-1 1 0 0,0 1 0 0 0,0-1-1 0 0,-1 1 1 0 0,1-1 0 0 0,0 1 0 0 0,-1 0-1 0 0,0-1 1 0 0,1 1 0 0 0,-1 0-1 0 0,0 0 1 0 0,0-1 0 0 0,0 1-1 0 0,0 0 1 0 0,0 0 0 0 0,0 0 0 0 0,0-1-1 0 0,0 1 1 0 0,-1 0 0 0 0,1-1-1 0 0,-1 1 1 0 0,0 0 0 0 0,1-1-1 0 0,-1 1 1 0 0,0 0 0 0 0,0-1 0 0 0,0 1-1 0 0,0-1 1 0 0,0 0 0 0 0,0 1-1 0 0,0-1 1 0 0,-1 0 0 0 0,1 1-40 0 0,-6 3 162 0 0,1 1 1 0 0,-1-1-1 0 0,0 0 0 0 0,0-1 1 0 0,-1 0-1 0 0,1 0 1 0 0,-1-1-1 0 0,0 0 1 0 0,0 0-1 0 0,0-1 0 0 0,0 1 1 0 0,0-2-1 0 0,0 1 1 0 0,-4-1-163 0 0,-46 1-2175 0 0,29-1-1373 0 0,2-1-4060 0 0,21 0 945 0 0</inkml:trace>
  <inkml:trace contextRef="#ctx0" brushRef="#br0" timeOffset="2532.766">1293 193 0 0 0,'0'0'798'0'0,"0"0"211"0"0,0 0 178 0 0,0 0 56 0 0,0 0-59 0 0,0 0-120 0 0,0 0-154 0 0,0 0-134 0 0,0 0-90 0 0,0 0-61 0 0,0 0-41 0 0,0 13-13 0 0,12 155 2226 0 0,9 49-1833 0 0,-18-96-139 0 0,-3-121-531 0 0,-10-4 3376 0 0,5-8-3592 0 0,2-1 0 0 0,-1 1 0 0 0,2-1 1 0 0,-1 0-1 0 0,2 0 0 0 0,0 0 0 0 0,0 0 0 0 0,2-10-78 0 0,1-4-62 0 0,2 0 0 0 0,1 0 0 0 0,0 1-1 0 0,2-1 1 0 0,2 2 0 0 0,0-1 0 0 0,1 1 0 0 0,2 0-1 0 0,0 1 1 0 0,2 1 0 0 0,0 0 0 0 0,2 1 0 0 0,0 0-1 0 0,2 2 1 0 0,0 0 0 0 0,1 0 0 0 0,9-5 62 0 0,12 3-1091 0 0,-23 59 507 0 0,0-2-36 0 0,-2-8-4551 0 0,-8-15-1305 0 0,-4-5 1663 0 0</inkml:trace>
  <inkml:trace contextRef="#ctx0" brushRef="#br0" timeOffset="2950.042">1637 631 5265 0 0,'0'0'2138'0'0,"0"0"-1071"0"0,0 0-439 0 0,0 0 81 0 0,0 0 194 0 0,0 0 108 0 0,0 0-43 0 0,0 0-142 0 0,0 0-182 0 0,0 0-167 0 0,0 0-143 0 0,0 0-137 0 0,-2 21-79 0 0,-9 106 48 0 0,11-110-491 0 0,0 15-456 0 0,0-22-3357 0 0,0 0-3631 0 0,0-10 5331 0 0</inkml:trace>
  <inkml:trace contextRef="#ctx0" brushRef="#br0" timeOffset="3489.713">1589 609 3473 0 0,'0'0'1785'0'0,"0"0"-199"0"0,0 0-99 0 0,0 0-41 0 0,0 0-183 0 0,0 0-274 0 0,0 0-215 0 0,0 0-109 0 0,0 0-45 0 0,0 0-26 0 0,0 0-46 0 0,0 0-28 0 0,0 0 4 0 0,20-5-2 0 0,63-15-13 0 0,30 8 803 0 0,-111 13-1311 0 0,-1-1 0 0 0,1 1 0 0 0,0 0 0 0 0,-1-1 0 0 0,1 1 0 0 0,-1 0 0 0 0,1 0-1 0 0,-1 0 1 0 0,1 0 0 0 0,-1 0 0 0 0,0 1 0 0 0,1-1 0 0 0,-1 0 0 0 0,0 1 0 0 0,0-1 0 0 0,0 1 0 0 0,0-1-1 0 0,0 1 1 0 0,-1-1 0 0 0,1 1 0 0 0,0-1 0 0 0,-1 1 0 0 0,1 0 0 0 0,-1 0 0 0 0,1-1 0 0 0,-1 1 0 0 0,0 0-1 0 0,0 0 1 0 0,0-1 0 0 0,0 1 0 0 0,0 0 0 0 0,0 0 0 0 0,0-1 0 0 0,0 1 0 0 0,-1 0 0 0 0,1 0-1 0 0,-1-1 1 0 0,1 1 0 0 0,-1 0 0 0 0,0-1 0 0 0,0 1 0 0 0,0-1 0 0 0,0 1 0 0 0,0-1 0 0 0,0 1 0 0 0,0-1-1 0 0,0 0 1 0 0,0 0 0 0 0,-1 1 0 0 0,1-1 0 0 0,-1 0 0 0 0,1 0 0 0 0,-1 0 0 0 0,1 0 0 0 0,-2 0-1 0 0,-73 77 248 0 0,76-76-276 0 0,0 0 1 0 0,1 0 0 0 0,-1 0-1 0 0,0 0 1 0 0,1 0-1 0 0,0 0 1 0 0,-1 0 0 0 0,1 0-1 0 0,0-1 1 0 0,0 1-1 0 0,0 0 1 0 0,0 0 0 0 0,0-1-1 0 0,0 1 1 0 0,1-1-1 0 0,-1 1 1 0 0,1-1 0 0 0,-1 1-1 0 0,1-1 1 0 0,-1 0-1 0 0,1 0 1 0 0,0 0 0 0 0,-1 0-1 0 0,1 0 1 0 0,0 0-1 0 0,0 0 1 0 0,0 0 0 0 0,0-1-1 0 0,0 1 1 0 0,0-1-1 0 0,0 0 1 0 0,0 1 0 0 0,0-1-1 0 0,0 0 1 0 0,0 0-1 0 0,0 0 1 0 0,1-1 27 0 0,12 5-24 0 0,-11-2 37 0 0,0-1-2 0 0,0 0 0 0 0,0-1 0 0 0,0 2 0 0 0,0-1 0 0 0,0 0 0 0 0,-1 1 1 0 0,1-1-1 0 0,0 1 0 0 0,-1 0 0 0 0,0 1 0 0 0,1-1 0 0 0,-1 0 0 0 0,0 1 0 0 0,0 0 0 0 0,0 0 0 0 0,-1 0 0 0 0,1 0 0 0 0,-1 0 0 0 0,1 0 0 0 0,-1 1 0 0 0,0-1 0 0 0,0 1 1 0 0,-1-1-1 0 0,1 1 0 0 0,-1 0 0 0 0,0 0 0 0 0,0-1 0 0 0,0 2-11 0 0,-1 0 57 0 0,0 0 1 0 0,-1-1-1 0 0,1 1 1 0 0,-1 0-1 0 0,0-1 1 0 0,-1 1-1 0 0,1-1 1 0 0,-1 1-1 0 0,0-1 0 0 0,0 0 1 0 0,0 1-1 0 0,-1-1 1 0 0,1 0-1 0 0,-1-1 1 0 0,0 1-1 0 0,0 0 1 0 0,-1-1-1 0 0,1 0 1 0 0,-1 1-1 0 0,1-1 1 0 0,-1-1-1 0 0,0 1 0 0 0,-1 0-56 0 0,-5 4 55 0 0,3-1-81 0 0,-1-1 1 0 0,0 0 0 0 0,0 0 0 0 0,0 0 0 0 0,-1-1 0 0 0,1 0 0 0 0,-1-1 0 0 0,0 0-1 0 0,0 0 1 0 0,0-1 0 0 0,0 0 0 0 0,-9 0 24 0 0,-29-11-3762 0 0,24-14-6418 0 0,18 15 4834 0 0</inkml:trace>
  <inkml:trace contextRef="#ctx0" brushRef="#br0" timeOffset="4194.547">1917 35 1904 0 0,'0'0'1755'0'0,"0"0"-45"0"0,0 0 28 0 0,0 0 33 0 0,0 0-72 0 0,0 0-195 0 0,0 0-274 0 0,0 0-265 0 0,0 0-220 0 0,0 0-144 0 0,0 0-78 0 0,0 0-30 0 0,8-3-23 0 0,75-20 1331 0 0,-61 22-1191 0 0,-20 0-589 0 0,0 0 0 0 0,-1 0 0 0 0,1 0 0 0 0,0 0 0 0 0,0 1 0 0 0,0-1 0 0 0,0 1 0 0 0,0-1 0 0 0,0 1 0 0 0,0 0 0 0 0,0-1 0 0 0,0 1-1 0 0,0 0 1 0 0,0 0 0 0 0,0 1 0 0 0,0-1 0 0 0,0 0 0 0 0,0 1 0 0 0,0-1 0 0 0,0 1 0 0 0,0 0 0 0 0,0 0 0 0 0,0-1 0 0 0,0 1 0 0 0,0 0 0 0 0,-1 1 0 0 0,1-1 0 0 0,-1 0 0 0 0,1 0 0 0 0,0 1 0 0 0,-1-1 0 0 0,0 1 0 0 0,1-1 0 0 0,-1 1 0 0 0,0 0-1 0 0,0-1 1 0 0,0 1 0 0 0,0 0 0 0 0,0 0 0 0 0,0 0 0 0 0,-1 0 0 0 0,1 0 0 0 0,-1 0 0 0 0,1 0 0 0 0,-1 0 0 0 0,0 0 0 0 0,1 0 0 0 0,-1 0 0 0 0,0 0 0 0 0,0 0 0 0 0,-1 0 0 0 0,1 0 0 0 0,0 0-21 0 0,-71 127 695 0 0,71-128-691 0 0,-1 0 0 0 0,1 0 0 0 0,0 0 1 0 0,-1 0-1 0 0,1 0 0 0 0,0 0 1 0 0,0 0-1 0 0,0 0 0 0 0,0 0 0 0 0,0 0 1 0 0,0 1-1 0 0,0-1 0 0 0,0 0 1 0 0,0 0-1 0 0,0 0 0 0 0,1 0 0 0 0,-1 0 1 0 0,0 0-1 0 0,1 0 0 0 0,-1 0 1 0 0,1 0-1 0 0,-1 0 0 0 0,1 0 0 0 0,-1 0 1 0 0,1 0-1 0 0,0-1 0 0 0,0 1 0 0 0,-1 0 1 0 0,1 0-1 0 0,0 0 0 0 0,0-1 1 0 0,0 1-1 0 0,0-1 0 0 0,0 1 0 0 0,0-1 1 0 0,0 1-1 0 0,0-1 0 0 0,0 1 1 0 0,0-1-1 0 0,0 0 0 0 0,0 1 0 0 0,0-1 1 0 0,0 0-1 0 0,0 0 0 0 0,0 0 1 0 0,1 0-5 0 0,62 1-46 0 0,-47-1-237 0 0,37 0-2412 0 0,-19 0-5609 0 0,-23 0-1890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2:45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141 137 128 0 0,'0'0'719'0'0,"0"0"-175"0"0,0 0-65 0 0,0 0 65 0 0,0 0 104 0 0,0 0 29 0 0,0 0-64 0 0,0 0-101 0 0,0 0-99 0 0,0 0-74 0 0,0 0-54 0 0,-1 8-26 0 0,-12 75 1026 0 0,-2 0 1 0 0,-4-1-1 0 0,-4-1 0 0 0,-27 60-1285 0 0,41-115 520 0 0,1-2 585 0 0,6-26 3993 0 0,3-29-4950 0 0,1-1 0 0 0,1 0 1 0 0,2 1-1 0 0,2 0 0 0 0,0 0 0 0 0,2 1 0 0 0,6-13-148 0 0,46-100-162 0 0,9 39-61 0 0,-68 104 197 0 0,0 0 1 0 0,0-1-1 0 0,-1 1 0 0 0,1 0 0 0 0,0 0 1 0 0,0 1-1 0 0,-1-1 0 0 0,1 0 1 0 0,0 1-1 0 0,0-1 0 0 0,-1 1 0 0 0,1-1 1 0 0,0 1-1 0 0,-1 0 0 0 0,1-1 0 0 0,-1 1 1 0 0,1 0-1 0 0,-1 0 0 0 0,1 0 1 0 0,-1 1-1 0 0,0-1 0 0 0,0 0 0 0 0,1 0 1 0 0,-1 1-1 0 0,0-1 0 0 0,0 1 1 0 0,0-1-1 0 0,0 1 0 0 0,-1-1 0 0 0,1 1 1 0 0,0-1-1 0 0,-1 1 0 0 0,1 0 1 0 0,-1-1-1 0 0,1 1 0 0 0,-1 0 0 0 0,0 0 1 0 0,0-1-1 0 0,1 1 0 0 0,-1 0 0 0 0,-1 0 1 0 0,1 1 25 0 0,19 135 351 0 0,-3 21-111 0 0,-1-112-224 0 0,2-61 1105 0 0,124-258-1036 0 0,-132 258-134 0 0,-4 4-10 0 0,0 0-1 0 0,1 0 1 0 0,1 1-1 0 0,0 0 1 0 0,0 0-1 0 0,0 0 1 0 0,1 1-1 0 0,1 0 1 0 0,-1 1 0 0 0,1 0-1 0 0,1 0 1 0 0,3-1 59 0 0,-12 8-13 0 0,0 1 0 0 0,1 0 1 0 0,-1 0-1 0 0,0 0 0 0 0,0 0 1 0 0,0 0-1 0 0,0 0 0 0 0,0 0 1 0 0,0 1-1 0 0,0-1 0 0 0,0 0 1 0 0,0 0-1 0 0,-1 1 0 0 0,1-1 1 0 0,0 0-1 0 0,-1 1 0 0 0,1-1 1 0 0,-1 1-1 0 0,0-1 0 0 0,1 1 1 0 0,-1-1-1 0 0,0 1 0 0 0,0-1 1 0 0,0 1-1 0 0,0-1 0 0 0,0 1 1 0 0,0-1-1 0 0,0 1 0 0 0,-1 0 1 0 0,1-1 12 0 0,0 2-11 0 0,-1 254 1046 0 0,15-187-1211 0 0,-3-43-2572 0 0,-4-22-857 0 0,-1-2-4868 0 0,-4 0 4184 0 0</inkml:trace>
  <inkml:trace contextRef="#ctx0" brushRef="#br0" timeOffset="432.988">962 472 8178 0 0,'0'0'1411'0'0,"0"0"-275"0"0,0 0-20 0 0,0 0 168 0 0,0 0 70 0 0,0 0-83 0 0,0 0-224 0 0,0 0-196 0 0,0 0-172 0 0,0 0-165 0 0,0 0-123 0 0,0 0-105 0 0,0 0-48 0 0,-8 1-4 0 0,-38 6 238 0 0,38-4-415 0 0,0 0 1 0 0,1 1 0 0 0,-1 0-1 0 0,1 0 1 0 0,0 0 0 0 0,0 1-1 0 0,1 0 1 0 0,0 1 0 0 0,0 0-1 0 0,0-1 1 0 0,0 2 0 0 0,1-1-1 0 0,0 1 1 0 0,0 0 0 0 0,-3 7-58 0 0,6-10 6 0 0,0-1 1 0 0,0 1 0 0 0,1 0 0 0 0,-1 0 0 0 0,1 0 0 0 0,0 0 0 0 0,0 0 0 0 0,0 1 0 0 0,1-1-1 0 0,-1 0 1 0 0,1 0 0 0 0,0 1 0 0 0,1-1 0 0 0,-1 0 0 0 0,1 0 0 0 0,-1 0 0 0 0,1 0 0 0 0,0 0-1 0 0,1 1 1 0 0,-1-2 0 0 0,1 2-7 0 0,2-2 26 0 0,0 0 0 0 0,0 1-1 0 0,0-1 1 0 0,0-1 0 0 0,0 1-1 0 0,1-1 1 0 0,-1 1 0 0 0,1-1 0 0 0,0 0-1 0 0,0-1 1 0 0,0 1 0 0 0,-1-1-1 0 0,2 0 1 0 0,-1 0 0 0 0,0-1-1 0 0,0 0 1 0 0,0 1 0 0 0,0-2-1 0 0,0 1 1 0 0,0 0 0 0 0,0-1 0 0 0,4-1-26 0 0,14 1 18 0 0,48-16-601 0 0,-25 4-5146 0 0,-28 7-2982 0 0,-14 5 1679 0 0</inkml:trace>
  <inkml:trace contextRef="#ctx0" brushRef="#br0" timeOffset="1233.602">1284 240 0 0 0,'0'0'836'0'0,"0"0"342"0"0,0 0 103 0 0,0 0-6 0 0,0 0-41 0 0,0 0-78 0 0,0 0-104 0 0,0 0-117 0 0,0 0-85 0 0,0 0-39 0 0,0 10-22 0 0,-7 208 3689 0 0,1-31-3536 0 0,6-186-846 0 0,0-1 44 0 0,0 0 93 0 0,0 0 113 0 0,0 0 122 0 0,0 0 124 0 0,0 0 48 0 0,0-15 787 0 0,17-176-273 0 0,-11 163-1157 0 0,0 0 0 0 0,2 0 1 0 0,1 1-1 0 0,1 0 0 0 0,1 1 1 0 0,1 0-1 0 0,2 1 0 0 0,1 0 1 0 0,0 1-1 0 0,5-3 3 0 0,-13 18-39 0 0,-5 6 12 0 0,-1 0 0 0 0,1 1-1 0 0,0-1 1 0 0,0 0-1 0 0,0 1 1 0 0,0-1-1 0 0,1 1 1 0 0,-1 0-1 0 0,1 0 1 0 0,-1 0-1 0 0,1 0 1 0 0,0 0-1 0 0,0 0 1 0 0,0 1-1 0 0,0-1 1 0 0,0 1-1 0 0,0 0 1 0 0,0 0-1 0 0,0 0 1 0 0,0 0-1 0 0,1 1 1 0 0,-1-1-1 0 0,0 1 1 0 0,0 0 0 0 0,2 0 27 0 0,23 60-453 0 0,-21-36-1119 0 0,-7-23 1449 0 0,8 19-4347 0 0,0-8-4136 0 0,-6-8 2669 0 0</inkml:trace>
  <inkml:trace contextRef="#ctx0" brushRef="#br0" timeOffset="1729.508">1724 479 3513 0 0,'0'0'2327'0'0,"0"0"-637"0"0,0 0-234 0 0,0 0 42 0 0,0 0 13 0 0,0 0-62 0 0,0 0-169 0 0,0 0-203 0 0,0 0-137 0 0,0 0-133 0 0,0 0-135 0 0,0 0-103 0 0,0 0-87 0 0,-2-1-75 0 0,0 0-366 0 0,-1 0 0 0 0,1 1 1 0 0,0-1-1 0 0,0 1 0 0 0,-1 0 1 0 0,1 0-1 0 0,0 0 0 0 0,-1 0 1 0 0,1 0-1 0 0,0 0 0 0 0,-1 0 1 0 0,1 1-1 0 0,0-1 0 0 0,0 1 1 0 0,-1 0-1 0 0,1 0 0 0 0,0 0 1 0 0,0 0-1 0 0,0 0 0 0 0,0 0 1 0 0,0 0-1 0 0,0 1 0 0 0,0-1 1 0 0,0 1-1 0 0,1-1 0 0 0,-1 1 1 0 0,1 0-1 0 0,-1-1 0 0 0,1 1 1 0 0,-2 2-42 0 0,-38 66-47 0 0,37 15 143 0 0,7-82-79 0 0,1 0 0 0 0,0-1 0 0 0,0 1 0 0 0,-1-1-1 0 0,1 0 1 0 0,1 0 0 0 0,-1 0 0 0 0,0-1 0 0 0,0 1 0 0 0,1-1 0 0 0,-1 0-1 0 0,1 0 1 0 0,-1-1 0 0 0,1 1 0 0 0,-1-1 0 0 0,1 0 0 0 0,-1 0 0 0 0,1-1-1 0 0,-1 1 1 0 0,1-1 0 0 0,-1 0 0 0 0,3-1-17 0 0,53-24-2751 0 0,-23 0-7706 0 0,-36 24 9555 0 0,7-2-6326 0 0</inkml:trace>
  <inkml:trace contextRef="#ctx0" brushRef="#br0" timeOffset="2200.987">1851 15 5097 0 0,'0'0'1439'0'0,"0"0"-151"0"0,0 0-81 0 0,0 0 60 0 0,0 0-39 0 0,0 0-163 0 0,0 0-230 0 0,0 0-181 0 0,0 0-184 0 0,0 0-126 0 0,0 0-43 0 0,0 0 13 0 0,0 0 86 0 0,6 1 91 0 0,107-5 2369 0 0,14-8-1329 0 0,-127 46-1398 0 0,-98 117 708 0 0,97-149-827 0 0,0-1 1 0 0,0 0-1 0 0,0 1 1 0 0,0-1 0 0 0,1 1-1 0 0,-1 0 1 0 0,1-1 0 0 0,-1 1-1 0 0,1-1 1 0 0,0 1-1 0 0,0 0 1 0 0,-1-1 0 0 0,1 1-1 0 0,0 0 1 0 0,0-1-1 0 0,1 1 1 0 0,-1 0 0 0 0,0-1-1 0 0,1 1 1 0 0,-1-1-1 0 0,0 1 1 0 0,1 0 0 0 0,0-1-1 0 0,-1 1 1 0 0,1-1-1 0 0,0 1 1 0 0,0-1 0 0 0,0 0-1 0 0,0 1 1 0 0,0-1-1 0 0,0 0 1 0 0,0 0 0 0 0,1 0-1 0 0,-1 0 1 0 0,0 0 0 0 0,1 0-1 0 0,-1 0 1 0 0,0 0-1 0 0,1 0 1 0 0,-1-1 0 0 0,1 1-1 0 0,1 0-14 0 0,122 19 843 0 0,-69-21-4154 0 0,-10 0-5643 0 0,-32 1-1954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30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30 0 0 0,'0'0'529'0'0,"0"0"138"0"0,0 0 57 0 0,0 0 45 0 0,0 0 41 0 0,-15-3 27 0 0,-63-13 856 0 0,70 13-1656 0 0,0-1 4511 0 0,8 1 229 0 0,7 2-4333 0 0,209 19 1302 0 0,390 8 292 0 0,345 0-873 0 0,-505-15-764 0 0,-429-10-470 0 0,12 1 283 0 0,-28-1-2627 0 0,-7 6-7098 0 0,4-3 105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40.8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55 0 0 0,'0'0'603'0'0,"0"0"302"0"0,0 0 246 0 0,0 0 195 0 0,0 0 112 0 0,0 0-20 0 0,0 0-156 0 0,0 0-239 0 0,-2 0-228 0 0,-4-2 1568 0 0,21-5-742 0 0,30-2-456 0 0,939-14 2800 0 0,105 9-2802 0 0,-821 16-851 0 0,139 22-332 0 0,-335-9-126 0 0,-69-12 114 0 0,-3-3 75 0 0,0 0 49 0 0,-30 4 163 0 0,14-4-806 0 0,4 0 1266 0 0,3 0-3002 0 0,2 0-2878 0 0,0 0-4103 0 0,6 0 4642 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3:59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0 233 1224 0 0,'0'0'1198'0'0,"0"0"-365"0"0,0 0-178 0 0,0 0 156 0 0,0 0 231 0 0,0 0 180 0 0,0 0 57 0 0,0 0-48 0 0,0 0-105 0 0,0 0-126 0 0,0 0-134 0 0,12-2-144 0 0,90-11 1886 0 0,60-12 786 0 0,-71 24-3225 0 0,-69 10-3507 0 0,-15-4-1290 0 0,-5-1-3357 0 0,-2-3 4556 0 0</inkml:trace>
  <inkml:trace contextRef="#ctx0" brushRef="#br0" timeOffset="330.507">13 468 1976 0 0,'0'0'2349'0'0,"0"0"-817"0"0,0 0-453 0 0,0 0-76 0 0,0 0 107 0 0,0 0 81 0 0,0 0-1 0 0,0 0-19 0 0,0 0-21 0 0,0 0-63 0 0,0 0-76 0 0,0 0-76 0 0,11 3-102 0 0,101 16 2066 0 0,62-25-809 0 0,-89-2-2953 0 0,-68 5-969 0 0,5-2-7074 0 0,-16 2-2099 0 0</inkml:trace>
  <inkml:trace contextRef="#ctx0" brushRef="#br0" timeOffset="6264.262">113 4 0 0 0,'0'0'255'0'0,"0"0"417"0"0,0 0-119 0 0,0 0-71 0 0,0 0 94 0 0,0 0 187 0 0,0 0 196 0 0,0 0 127 0 0,0 0 83 0 0,0 0-29 0 0,0 0-106 0 0,9 0-142 0 0,93-3 4282 0 0,-65 51-1769 0 0,-26-28-3172 0 0,1-1 0 0 0,1-1 1 0 0,1 0-1 0 0,0-1 0 0 0,2 0 0 0 0,0-1 1 0 0,0-1-1 0 0,2 0 0 0 0,-1-1 0 0 0,12 5-233 0 0,148 94 639 0 0,-175-111-596 0 0,-1-1 0 0 0,1 0 0 0 0,0 0 0 0 0,-1 0 0 0 0,1 1 0 0 0,-1-1 1 0 0,1 1-1 0 0,-1-1 0 0 0,0 1 0 0 0,0 0 0 0 0,1-1 0 0 0,-1 1 0 0 0,-1 0 0 0 0,1 0 0 0 0,0 0 0 0 0,0 0 0 0 0,-1 0 0 0 0,1 0 0 0 0,-1 0 0 0 0,1 0 0 0 0,-1 0 0 0 0,0 0 0 0 0,0 0 0 0 0,0 0 0 0 0,0 0 0 0 0,0 0 0 0 0,0 0 1 0 0,-1 0-1 0 0,1 0 0 0 0,-1 0 0 0 0,1 0 0 0 0,-1 0 0 0 0,0 0 0 0 0,0 0 0 0 0,0 0 0 0 0,0-1 0 0 0,0 1 0 0 0,0 0 0 0 0,0-1 0 0 0,-1 1 0 0 0,1 0 0 0 0,-1-1 0 0 0,0 1-43 0 0,-146 127 1087 0 0,-67 21-986 0 0,210-146-1060 0 0,-14 11 1401 0 0,15-8-4752 0 0,3 0-5255 0 0,1-6-213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 10994 0 0,'0'0'1559'0'0,"0"0"-521"0"0,0 0-377 0 0,0 0 14 0 0,0 0 200 0 0,0 0 101 0 0,0 0-5 0 0,0 0-93 0 0,0 0-173 0 0,0 0-142 0 0,0 0-90 0 0,0 0-69 0 0,0 0-46 0 0,29-2-22 0 0,88-6-23 0 0,30-16 616 0 0,-8-8-1286 0 0,-132 31-418 0 0,3 0-262 0 0,-8 0-3914 0 0,-2 0-4124 0 0,0 4 2562 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8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5857 0 0,'0'0'1882'0'0,"0"0"-490"0"0,0 0-275 0 0,0 0 57 0 0,0 0 107 0 0,0 0 18 0 0,0 0-96 0 0,0 0-169 0 0,0 0-161 0 0,0 0-121 0 0,0 0-81 0 0,0 0-83 0 0,14 9-97 0 0,47 25-93 0 0,-56-31-350 0 0,0-2-1 0 0,1 1 0 0 0,-1 0 1 0 0,1-1-1 0 0,0 0 1 0 0,0-1-1 0 0,-1 1 0 0 0,1-1 1 0 0,0 0-1 0 0,0 0 1 0 0,-1-1-1 0 0,1 0 0 0 0,0 0 1 0 0,-1 0-1 0 0,1-1 1 0 0,1 0-48 0 0,16-4 69 0 0,100-14-1316 0 0,-70 12-8703 0 0,-41 8 307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07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23 6257 0 0,'0'0'1365'0'0,"0"0"-104"0"0,0 0-81 0 0,0 0 115 0 0,0 0 98 0 0,0 0-65 0 0,0 0-213 0 0,0 0-324 0 0,0 0-331 0 0,0 0-231 0 0,0 0-113 0 0,1 3-24 0 0,35 215 2366 0 0,-29 47-2126 0 0,-33-243-4514 0 0,-14-23-9730 0 0,34-2 12334 0 0</inkml:trace>
  <inkml:trace contextRef="#ctx0" brushRef="#br0" timeOffset="299.793">1 15 3321 0 0,'0'0'907'0'0,"0"0"66"0"0,0 0 170 0 0,0 0 301 0 0,0 0 158 0 0,0 0-62 0 0,0 0-206 0 0,0 0-204 0 0,0 0-158 0 0,32-2-131 0 0,106-8-123 0 0,210 8 2081 0 0,-155 2-4599 0 0,-193 0 1474 0 0,1 1 0 0 0,0-1 1 0 0,-1 1-1 0 0,1-1 0 0 0,0 1 1 0 0,-1-1-1 0 0,1 1 0 0 0,-1 0 1 0 0,1-1-1 0 0,-1 1 0 0 0,1 0 1 0 0,-1 0-1 0 0,1-1 0 0 0,-1 1 0 0 0,0 0 1 0 0,1 0-1 0 0,-1-1 0 0 0,0 1 1 0 0,0 0-1 0 0,0 0 0 0 0,0 0 1 0 0,1 0-1 0 0,-1-1 0 0 0,0 1 1 0 0,-1 0-1 0 0,1 0 0 0 0,0 0 1 0 0,0 0-1 0 0,0-1 0 0 0,0 1 1 0 0,-1 0-1 0 0,1 0 0 0 0,0 0 1 0 0,-1-1-1 0 0,1 1 0 0 0,0 0 1 0 0,-1 0-1 0 0,1-1 0 0 0,-1 1 326 0 0,-1 7-4222 0 0</inkml:trace>
  <inkml:trace contextRef="#ctx0" brushRef="#br0" timeOffset="573.891">19 575 6385 0 0,'0'0'1033'0'0,"0"0"-81"0"0,0 0 108 0 0,0 0 350 0 0,0 0 326 0 0,0 0 86 0 0,0 0-162 0 0,0 0-324 0 0,0 0-369 0 0,0 0-289 0 0,35 3-155 0 0,112 5-106 0 0,46-26 575 0 0,-34 8-1185 0 0,-125 9-3942 0 0,0 1-4110 0 0,-27 0-153 0 0</inkml:trace>
  <inkml:trace contextRef="#ctx0" brushRef="#br0" timeOffset="815.259">796 472 8610 0 0,'0'0'1984'0'0,"0"0"-863"0"0,0 0-153 0 0,0 0 104 0 0,0 0 56 0 0,0 0-176 0 0,0 0-287 0 0,0 0-257 0 0,0 0-256 0 0,0 0-128 0 0,0 0-120 0 0,0 0-120 0 0,0 0-177 0 0,0 0-335 0 0,-28 155-632 0 0,34-148-968 0 0,-3-3-1529 0 0,-1-1-4249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25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96 6497 0 0,'0'0'1062'0'0,"0"0"-199"0"0,0 0-139 0 0,0 0 63 0 0,0 0 144 0 0,0 0 113 0 0,0 0 9 0 0,0 0-87 0 0,0 0-126 0 0,0 0-154 0 0,-31-3-146 0 0,-99-7-152 0 0,69 20-20 0 0,51-3-284 0 0,-3 1 0 0 0,1 1 0 0 0,0 1 1 0 0,0 0-1 0 0,1 0 0 0 0,0 1 0 0 0,1 1 1 0 0,1 0-1 0 0,-1 0 0 0 0,2 1 1 0 0,0 0-1 0 0,-3 7-84 0 0,5-9 13 0 0,1 0 0 0 0,0 1 0 0 0,1 0-1 0 0,0 0 1 0 0,1 1 0 0 0,1-1 0 0 0,-1 1 0 0 0,2-1 0 0 0,0 1 0 0 0,0 0 0 0 0,2-1 0 0 0,-1 1 0 0 0,2 4-13 0 0,0-11 30 0 0,1-1 0 0 0,0 0-1 0 0,0 0 1 0 0,1 0 0 0 0,-1 0 0 0 0,1 0 0 0 0,0-1 0 0 0,1 0-1 0 0,-1 0 1 0 0,0 0 0 0 0,1 0 0 0 0,0-1 0 0 0,0 1 0 0 0,0-1 0 0 0,1 0-1 0 0,-1-1 1 0 0,1 0 0 0 0,-1 0 0 0 0,1 0 0 0 0,0 0 0 0 0,0-1 0 0 0,-1 0-1 0 0,1 0 1 0 0,0 0 0 0 0,0-1 0 0 0,0 0 0 0 0,0 0 0 0 0,0-1-1 0 0,0 0 1 0 0,0 0 0 0 0,0 0 0 0 0,0 0 0 0 0,0-1 0 0 0,3-2-30 0 0,16-6 181 0 0,0-2 1 0 0,-1-1-1 0 0,-1-1 1 0 0,0 0 0 0 0,-1-2-1 0 0,-1-1 1 0 0,0 0-1 0 0,-1-2 1 0 0,-1 0 0 0 0,-1-1-1 0 0,-1-1 1 0 0,0-1-1 0 0,3-8-181 0 0,57-89 520 0 0,-76 118-496 0 0,3-2 105 0 0,-9 16-274 0 0,-15 48 222 0 0,3-10 158 0 0,1 0 0 0 0,3 1 0 0 0,2 0 0 0 0,2 1 1 0 0,0 35-236 0 0,11 158 153 0 0,8-226-1461 0 0,26-43-11682 0 0,-29 13 8800 0 0,0 5-559 0 0</inkml:trace>
  <inkml:trace contextRef="#ctx0" brushRef="#br0" timeOffset="240.971">766 571 9298 0 0,'0'0'3833'0'0,"0"0"-2293"0"0,0 0-752 0 0,0 0 60 0 0,0 0 237 0 0,0 0 132 0 0,0 0-120 0 0,0 0-252 0 0,0 0-303 0 0,0 0-268 0 0,0 0-154 0 0,0 0-116 0 0,0 0-70 0 0,-7 20-74 0 0,-20 62-99 0 0,18-44-3893 0 0,10-32 537 0 0,-1-4-1597 0 0,2 1-2935 0 0</inkml:trace>
  <inkml:trace contextRef="#ctx0" brushRef="#br0" timeOffset="10143.952">1079 48 464 0 0,'0'0'1326'0'0,"0"0"54"0"0,0 0 22 0 0,0 0 27 0 0,0 0 60 0 0,0 0-24 0 0,0 0-44 0 0,0 0-86 0 0,0 0-178 0 0,0 0-154 0 0,0 0-158 0 0,-3 1-120 0 0,-8 1-33 0 0,8-1 11 0 0,3-1 33 0 0,0 0 3 0 0,0 0-29 0 0,0 0-44 0 0,0 0-74 0 0,0 0-75 0 0,0 0-55 0 0,20-4 1250 0 0,131-36-710 0 0,-12 33-779 0 0,-135 8-226 0 0,0 1 0 0 0,0-1 0 0 0,-1 1 0 0 0,1 0 0 0 0,0 0 0 0 0,-1 0 0 0 0,1 0 1 0 0,-1 1-1 0 0,0 0 0 0 0,0-1 0 0 0,0 1 0 0 0,0 0 0 0 0,0 1 0 0 0,-1-1 0 0 0,1 0 1 0 0,-1 1-1 0 0,0-1 0 0 0,0 1 0 0 0,0 0 0 0 0,0 0 0 0 0,-1 0 0 0 0,0 0 0 0 0,1 0 1 0 0,-2 0-1 0 0,1 0 0 0 0,0 0 0 0 0,-1 0 0 0 0,0 0 0 0 0,0 1 0 0 0,0-1 1 0 0,0 0-1 0 0,-1 0 0 0 0,1 0 0 0 0,-1 0 0 0 0,0 0 0 0 0,0 0 0 0 0,-1 0 0 0 0,1 0 1 0 0,-1 0-1 0 0,0 0 0 0 0,0-1 0 0 0,0 1 0 0 0,-1-1 0 0 0,1 1 0 0 0,-1-1 0 0 0,-2 2 3 0 0,-10 14-12 0 0,-1-1 0 0 0,-1-1-1 0 0,-1-1 1 0 0,0 0 0 0 0,-1-1-1 0 0,-1-1 1 0 0,0-1 0 0 0,-15 6 12 0 0,-35 8 252 0 0,69-27-171 0 0,1 0-11 0 0,0 0-6 0 0,0 0-36 0 0,22-7-462 0 0,-15 3 410 0 0,1 1 0 0 0,0 0 0 0 0,0 0-1 0 0,0 1 1 0 0,1 0 0 0 0,-1 1 0 0 0,0-1 0 0 0,1 2-1 0 0,-1-1 1 0 0,1 1 0 0 0,-1 0 0 0 0,0 1 0 0 0,1 0-1 0 0,-1 0 1 0 0,0 1 0 0 0,1 0 0 0 0,-1 1 0 0 0,0 0 0 0 0,0 0-1 0 0,-1 0 1 0 0,1 1 0 0 0,-1 0 0 0 0,0 1 0 0 0,0-1-1 0 0,0 1 1 0 0,0 1 0 0 0,-1-1 0 0 0,0 1 0 0 0,4 5 24 0 0,-3-1 7 0 0,-1 1 0 0 0,-1-1 0 0 0,0 1 0 0 0,0 0 0 0 0,-1 0 0 0 0,0 1 0 0 0,-1-1 0 0 0,0 1 0 0 0,-1-1 1 0 0,0 1-1 0 0,-1 0 0 0 0,0 0 0 0 0,-1 0 0 0 0,-1 0 0 0 0,0 0 0 0 0,0 1-7 0 0,-1-4 80 0 0,0 0-1 0 0,-1 0 1 0 0,0 0-1 0 0,-1-1 1 0 0,1 1 0 0 0,-2-1-1 0 0,1 0 1 0 0,-1 0 0 0 0,0-1-1 0 0,-1 1 1 0 0,0-1-1 0 0,0 0 1 0 0,0-1 0 0 0,-1 1-1 0 0,0-1 1 0 0,0 0-1 0 0,-1-1 1 0 0,0 0 0 0 0,0 0-1 0 0,0-1 1 0 0,0 0 0 0 0,-1 0-1 0 0,1-1 1 0 0,-1 0-1 0 0,0-1 1 0 0,0 0 0 0 0,0 0-1 0 0,0-1 1 0 0,0 0 0 0 0,-9 0-80 0 0,-116-19 400 0 0,14-16-3194 0 0,115 32 1834 0 0,1 1-1970 0 0,1 1-4156 0 0,1 0-4162 0 0</inkml:trace>
  <inkml:trace contextRef="#ctx0" brushRef="#br0" timeOffset="10581.754">1696 645 16187 0 0,'0'0'1111'0'0,"0"0"-422"0"0,0 0-199 0 0,0 0 124 0 0,0 0 130 0 0,0 0 40 0 0,0 0-60 0 0,0 0-162 0 0,0 0-198 0 0,0 0-144 0 0,0 0-87 0 0,-23 33-83 0 0,-70 102-94 0 0,33-46-2950 0 0,53-71-907 0 0,2-3-4134 0 0,1-11 337 0 0</inkml:trace>
  <inkml:trace contextRef="#ctx0" brushRef="#br0" timeOffset="11550.927">2430 137 6649 0 0,'0'0'1727'0'0,"0"0"-169"0"0,0 0-55 0 0,0 0 20 0 0,0 0 23 0 0,0 0-154 0 0,0 0-180 0 0,0 0-113 0 0,0 0-149 0 0,0 0-171 0 0,0 0-170 0 0,0 0-180 0 0,0 0-116 0 0,-26-8-51 0 0,-82-21-56 0 0,52 29 77 0 0,47 3-224 0 0,-3 2-47 0 0,1 0 0 0 0,-1 1-1 0 0,1 0 1 0 0,0 0-1 0 0,0 1 1 0 0,1 1-1 0 0,0 0 1 0 0,0 0-1 0 0,0 1 1 0 0,2 0 0 0 0,-1 1-1 0 0,1 0 1 0 0,0 0-1 0 0,1 1 1 0 0,0 0-12 0 0,5-6-21 0 0,0 0 0 0 0,0 0 0 0 0,1 0 0 0 0,0 1 1 0 0,0-1-1 0 0,0 0 0 0 0,1 1 0 0 0,0-1 0 0 0,0 0 0 0 0,0 1 1 0 0,1-1-1 0 0,-1 0 0 0 0,1 0 0 0 0,1 1 0 0 0,-1-1 1 0 0,1 0-1 0 0,-1 0 0 0 0,2 0 0 0 0,-1 0 0 0 0,0-1 0 0 0,1 1 1 0 0,0-1-1 0 0,0 1 0 0 0,0-1 0 0 0,1 0 0 0 0,-1 0 0 0 0,1 0 1 0 0,0-1-1 0 0,0 1 0 0 0,1-1 0 0 0,-1 0 0 0 0,0 0 0 0 0,1-1 1 0 0,0 1-1 0 0,0-1 0 0 0,0 0 0 0 0,0 0 0 0 0,0-1 0 0 0,0 1 1 0 0,0-1-1 0 0,0 0 0 0 0,1-1 0 0 0,-1 1 0 0 0,0-1 1 0 0,1 0-1 0 0,-1 0 0 0 0,5-1 21 0 0,1 0 124 0 0,0 0-1 0 0,0-1 1 0 0,0 0-1 0 0,-1-1 1 0 0,1 0 0 0 0,-1-1-1 0 0,0 0 1 0 0,0 0 0 0 0,0-1-1 0 0,-1-1 1 0 0,1 1 0 0 0,-1-1-1 0 0,0-1 1 0 0,-1 0-1 0 0,2-2-122 0 0,114-126 1305 0 0,-108 115-1241 0 0,10-7 252 0 0,-26 46-893 0 0,-3 26 661 0 0,-2-1 0 0 0,-2 0 0 0 0,-2 0 0 0 0,-14 39-85 0 0,6-16 22 0 0,-6 14-66 0 0,13-51-219 0 0,1 1 0 0 0,2-1 0 0 0,1 1 0 0 0,1 1 0 0 0,0 20 263 0 0,38-48-7829 0 0,-25-3 5157 0 0,9-2-5017 0 0,-10-2 2615 0 0</inkml:trace>
  <inkml:trace contextRef="#ctx0" brushRef="#br0" timeOffset="11816.019">2760 604 17748 0 0,'0'0'776'0'0,"0"0"-317"0"0,0 0-155 0 0,0 0 135 0 0,0 0 119 0 0,0 0-44 0 0,0 0-71 0 0,0 0-149 0 0,0 0-159 0 0,0 0-114 0 0,0 0-129 0 0,0 0-97 0 0,0 0-115 0 0,-4 17-160 0 0,-10 49-214 0 0,14-66 493 0 0,0 1-1 0 0,-1 0 1 0 0,1-1-1 0 0,0 1 1 0 0,0-1 0 0 0,0 1-1 0 0,0-1 1 0 0,0 1-1 0 0,0 0 1 0 0,0-1-1 0 0,0 1 1 0 0,0-1-1 0 0,0 1 1 0 0,1-1 0 0 0,-1 1-1 0 0,0-1 1 0 0,0 1-1 0 0,0-1 1 0 0,1 1-1 0 0,-1-1 1 0 0,0 1-1 0 0,1-1 1 0 0,-1 1 0 0 0,0-1-1 0 0,1 1 1 0 0,-1-1-1 0 0,1 0 1 0 0,-1 1-1 0 0,0-1 1 0 0,1 0-1 0 0,-1 1 1 0 0,1-1 0 0 0,-1 0-1 0 0,1 1 1 0 0,-1-1-1 0 0,1 0 1 0 0,-1 0-1 0 0,1 0 1 0 0,0 0-1 0 0,-1 0 1 0 0,1 1 0 0 0,-1-1-1 0 0,1 0 1 0 0,-1 0-1 0 0,1 0 1 0 0,0-1-1 0 0,-1 1 1 0 0,1 0-1 0 0,-1 0 1 0 0,1 0 0 0 0,-1 0-1 0 0,1 0 1 0 0,-1-1-1 0 0,1 1 1 0 0,-1 0-1 0 0,1 0 1 0 0,-1-1-1 0 0,1 1 1 0 0,-1 0 0 0 0,1-1-1 0 0,-1 1 1 0 0,0 0-1 0 0,1-1 1 0 0,-1 1-1 0 0,1-1 1 0 0,-1 1-1 0 0,0-1 1 0 0,0 1 0 0 0,1-1-1 0 0,-1 0 202 0 0,0 1-1143 0 0,3-4-3497 0 0</inkml:trace>
  <inkml:trace contextRef="#ctx0" brushRef="#br0" timeOffset="12197.845">3097 92 6825 0 0,'0'0'2757'0'0,"0"0"-1577"0"0,0 0-345 0 0,0 0 111 0 0,0 0 139 0 0,0 0 43 0 0,0 0-109 0 0,0 0-168 0 0,0 0-191 0 0,0 0-169 0 0,0 0-111 0 0,0 0-45 0 0,0 0-11 0 0,-3 6-13 0 0,-13 52 1013 0 0,-3 11-690 0 0,16-63-617 0 0,0-1 1 0 0,1 1-1 0 0,0-1 1 0 0,0 1-1 0 0,0 0 1 0 0,1 0-1 0 0,-1 0 1 0 0,2 0-1 0 0,-1 0 1 0 0,0 0-1 0 0,1 0 1 0 0,1 0-1 0 0,-1 0 1 0 0,1 0-1 0 0,1 5-17 0 0,65 19 168 0 0,87-19-228 0 0,-133-22-4509 0 0,18-11-8197 0 0,-30 18 8646 0 0</inkml:trace>
  <inkml:trace contextRef="#ctx0" brushRef="#br0" timeOffset="12549.955">3505 22 8786 0 0,'0'0'2186'0'0,"0"0"-301"0"0,0 0-272 0 0,0 0-109 0 0,0 0-65 0 0,0 0-157 0 0,0 0-183 0 0,0 0-205 0 0,0 0-204 0 0,0 0-163 0 0,0 0-119 0 0,0 0-75 0 0,-16 15-45 0 0,-50 48-37 0 0,38-5 149 0 0,11-1-176 0 0,4 1 0 0 0,1 0 1 0 0,-1 43-225 0 0,-3 16-45 0 0,-23 100-342 0 0,29-176-222 0 0,8-46-8880 0 0,2 0 4710 0 0,0 4-4170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2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907 601 1984 0 0,'0'0'873'0'0,"0"0"-176"0"0,0 0-111 0 0,0 0-57 0 0,0 0 51 0 0,0 0 87 0 0,0 0 61 0 0,0 0 22 0 0,0 0-4 0 0,0 0-23 0 0,0 0-11 0 0,3-10 17 0 0,12-54 1328 0 0,-17 61-1963 0 0,0 1 0 0 0,-1-1 0 0 0,1 1 0 0 0,-1 0 0 0 0,1 0 0 0 0,-1 0 1 0 0,0 0-1 0 0,0 0 0 0 0,0 1 0 0 0,0-1 0 0 0,0 1 0 0 0,0 0 0 0 0,-1-1 0 0 0,1 2 0 0 0,0-1 0 0 0,-1 0 0 0 0,1 1 0 0 0,0-1 0 0 0,-1 1 0 0 0,1 0 0 0 0,-1 0 0 0 0,1 1 0 0 0,0-1 0 0 0,-1 1 0 0 0,1-1 0 0 0,0 1 0 0 0,-1 0-94 0 0,-8 0 47 0 0,-46 3 15 0 0,1 3 0 0 0,1 3 0 0 0,0 2 0 0 0,0 2 0 0 0,1 3-1 0 0,-14 8-61 0 0,-29 7 176 0 0,-204 90 384 0 0,301-122-577 0 0,0 0 0 0 0,0 1 0 0 0,0-1 0 0 0,0 0 0 0 0,0 1 0 0 0,0-1 0 0 0,0 1 0 0 0,0-1 0 0 0,1 1 0 0 0,-1 0 0 0 0,0-1 0 0 0,0 1 0 0 0,0 0 0 0 0,1 0 0 0 0,-1-1 0 0 0,0 1 0 0 0,1 0 0 0 0,-1 0 0 0 0,0 0 0 0 0,1 0 0 0 0,-1 0 0 0 0,1 0 0 0 0,0 0 0 0 0,-1 0 0 0 0,1 0 0 0 0,0 0 0 0 0,0 0 0 0 0,-1 0 0 0 0,1 0 0 0 0,0 0 0 0 0,0 0 0 0 0,0 0 0 0 0,0 0 0 0 0,1 0 0 0 0,-1 1 0 0 0,0-1 0 0 0,0 0 0 0 0,0 0 0 0 0,1 0 0 0 0,-1 0 0 0 0,1 0 0 0 0,-1 0 0 0 0,1 0 0 0 0,-1-1 0 0 0,1 1 0 0 0,0 0 0 0 0,-1 0 0 0 0,1 0 0 0 0,0 0 0 0 0,-1-1 0 0 0,1 1 0 0 0,0 0 0 0 0,0-1 0 0 0,0 1 1 0 0,0-1-1 0 0,0 1 0 0 0,0-1 0 0 0,0 1 0 0 0,0-1 0 0 0,0 1 0 0 0,0-1 0 0 0,0 0 17 0 0,17 8 50 0 0,-1 0 0 0 0,1-2 0 0 0,1 0 1 0 0,-1-1-1 0 0,1-1 0 0 0,0-1 1 0 0,0 0-1 0 0,0-1 0 0 0,0-1 0 0 0,0-1 1 0 0,0-1-1 0 0,7-2-50 0 0,66 4 131 0 0,-26 8-148 0 0,-65-9 24 0 0,-1 1 0 0 0,0 0 0 0 0,1 0 0 0 0,-1-1 0 0 0,0 1 0 0 0,1 0 1 0 0,-1 0-1 0 0,0 0 0 0 0,0 0 0 0 0,0-1 0 0 0,0 1 0 0 0,0 0 0 0 0,0 0 0 0 0,0 0 0 0 0,0 0 0 0 0,0-1 0 0 0,0 1 0 0 0,0 0 1 0 0,0 0-1 0 0,-1 0 0 0 0,1 0 0 0 0,0-1 0 0 0,-1 1 0 0 0,1 0 0 0 0,0 0 0 0 0,-1-1 0 0 0,1 1 0 0 0,-1 0 0 0 0,1-1 0 0 0,-1 1 0 0 0,0 0 1 0 0,1-1-1 0 0,-1 1 0 0 0,0-1 0 0 0,1 1 0 0 0,-1-1 0 0 0,0 1 0 0 0,1-1 0 0 0,-2 1-7 0 0,-275 223 1039 0 0,194-118-837 0 0,82-103-208 0 0,-1 1 1 0 0,0 0 0 0 0,1-1 0 0 0,-1 1-1 0 0,1 0 1 0 0,0 0 0 0 0,1 0 0 0 0,-1 0-1 0 0,1 0 1 0 0,-1 1 0 0 0,1-1 0 0 0,0 0-1 0 0,1 0 1 0 0,-1 0 0 0 0,1 0-1 0 0,0 0 1 0 0,0 0 0 0 0,0 0 0 0 0,0 0-1 0 0,1 0 1 0 0,0-1 0 0 0,-1 1 0 0 0,1 0-1 0 0,1-1 1 0 0,-1 0 0 0 0,0 1 0 0 0,1-1-1 0 0,0 0 1 0 0,0 0 0 0 0,2 2 5 0 0,19 10-16 0 0,-1-1-1 0 0,2-2 1 0 0,-1 0 0 0 0,2-1 0 0 0,-1-2-1 0 0,2-1 1 0 0,-1-1 0 0 0,1-1-1 0 0,0-1 1 0 0,0-1 0 0 0,0-2 0 0 0,1-1-1 0 0,-1 0 1 0 0,20-4 16 0 0,8 4-492 0 0,67-3-1714 0 0,-46-16-5916 0 0,-61 11 3935 0 0,-8 0 2345 0 0</inkml:trace>
  <inkml:trace contextRef="#ctx0" brushRef="#br0" timeOffset="345.808">354 1 9074 0 0,'0'0'-153'0'0,"0"0"-91"0"0,0 0 39 0 0,0 0 120 0 0,0 0 109 0 0,-12 33 104 0 0,-35 107 114 0 0,34-49 398 0 0,13-67-328 0 0,-1 236 5782 0 0,14 58-6094 0 0,2 7 1215 0 0,-16 44-1215 0 0,-12-181-279 0 0,-7-1-1 0 0,-31 115 280 0 0,21-127-933 0 0,22-110-425 0 0,-1 8-2736 0 0,-2-29-2778 0 0,6-31 3646 0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21 0 0 0,'0'0'1394'0'0,"0"0"127"0"0,0 0 158 0 0,0 0 142 0 0,0 0 68 0 0,0 0-52 0 0,0 0-175 0 0,0 0-273 0 0,0 0-291 0 0,0 0-255 0 0,0 0-222 0 0,0 0-160 0 0,0 0-110 0 0,3-5-41 0 0,8-11 66 0 0,-15 37 765 0 0,0-2-823 0 0,0 1-1 0 0,2-1 1 0 0,0 1-1 0 0,1 0 1 0 0,1 0 0 0 0,2 18-318 0 0,-1-21 96 0 0,26 260 511 0 0,-28-246-418 0 0,1-26-5049 0 0,0-5-5215 0 0,0 0 3819 0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6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308 273 0 0 0,'0'0'497'0'0,"0"0"345"0"0,0 0 324 0 0,0 0 251 0 0,0 0 67 0 0,0 0-103 0 0,0 0-221 0 0,0 0-265 0 0,0 0-246 0 0,0 0-215 0 0,0 0-142 0 0,0 0-99 0 0,-19 31-51 0 0,-57 96-26 0 0,34-64 32 0 0,1-19-1760 0 0,10-22-5288 0 0,26-18 4596 0 0</inkml:trace>
  <inkml:trace contextRef="#ctx0" brushRef="#br0" timeOffset="262.277">0 358 0 0 0,'0'0'687'0'0,"0"0"128"0"0,0 0 50 0 0,0 0 10 0 0,0 0 41 0 0,0 0 35 0 0,0 0 16 0 0,0 0-34 0 0,0 0-90 0 0,33 14-124 0 0,100 44-129 0 0,-14-1 785 0 0,-76-2-2115 0 0,-45-26-3832 0 0,-10-22-508 0 0,9-6 4936 0 0</inkml:trace>
  <inkml:trace contextRef="#ctx0" brushRef="#br0" timeOffset="612.261">151 159 0 0 0,'0'0'922'0'0,"0"0"347"0"0,0 0 163 0 0,0 0-35 0 0,0 0-120 0 0,0 0-139 0 0,0 0-123 0 0,0 0-72 0 0,0 0-95 0 0,0 26-99 0 0,0 128 497 0 0,0 70 1166 0 0,5-186-2244 0 0,-2-20-2104 0 0,-2 1-5376 0 0,-1-16 1744 0 0</inkml:trace>
  <inkml:trace contextRef="#ctx0" brushRef="#br0" timeOffset="10084.23">762 163 0 0 0,'0'0'212'0'0,"0"0"264"0"0,0 0 38 0 0,-12 15 6 0 0,-37 49 40 0 0,28-7 739 0 0,21-41-834 0 0,-3-3-197 0 0,0 0 0 0 0,1 1 0 0 0,0-1 0 0 0,2 0 0 0 0,-1 1 1 0 0,2-1-1 0 0,0 1 0 0 0,0-1 0 0 0,1 0 0 0 0,1 1 0 0 0,0-1 0 0 0,1 0 0 0 0,0-1 0 0 0,1 1 0 0 0,1-1 0 0 0,0 0 0 0 0,0 0 0 0 0,1 0 0 0 0,3 1-268 0 0,-3-7 359 0 0,0-1-1 0 0,1-1 0 0 0,0 0 0 0 0,0 0 1 0 0,0 0-1 0 0,0-1 0 0 0,0 0 0 0 0,1-1 1 0 0,0 0-1 0 0,-1 0 0 0 0,1-1 1 0 0,0 0-1 0 0,0-1 0 0 0,0 0 0 0 0,0 0 1 0 0,-1-1-1 0 0,1 0 0 0 0,0 0 1 0 0,0-1-1 0 0,1 0-358 0 0,0-4 171 0 0,-1 0 1 0 0,0 0-1 0 0,0-1 0 0 0,0 0 1 0 0,-1-1-1 0 0,0 0 0 0 0,0 0 1 0 0,-1-1-1 0 0,0 0 0 0 0,-1 0 1 0 0,1 0-1 0 0,-2-1 0 0 0,0 0 1 0 0,0 0-1 0 0,0-1 0 0 0,-2 1 1 0 0,1-1-1 0 0,-1 0 0 0 0,-1 0 1 0 0,0 0-1 0 0,0 0 0 0 0,-1 0 1 0 0,-1 0-1 0 0,0-1 0 0 0,0 1 1 0 0,-1 0-1 0 0,-2-10-171 0 0,0 12-97 0 0,0 1-1 0 0,-1-1 1 0 0,0 1-1 0 0,0-1 1 0 0,-1 1-1 0 0,0 0 1 0 0,0 1-1 0 0,-1-1 1 0 0,0 1-1 0 0,-1 0 1 0 0,1 1 0 0 0,-1 0-1 0 0,0 0 1 0 0,-1 0-1 0 0,0 1 1 0 0,1 0-1 0 0,-2 0 1 0 0,1 1-1 0 0,0 0 1 0 0,-1 0-1 0 0,0 1 1 0 0,0 1-1 0 0,-3-2 98 0 0,-64 6-2542 0 0,26 50-3627 0 0,41-33 2148 0 0,2-4-1936 0 0</inkml:trace>
  <inkml:trace contextRef="#ctx0" brushRef="#br0" timeOffset="11984.116">652 1 0 0 0,'0'0'763'0'0,"0"0"122"0"0,0 0 94 0 0,0 0 17 0 0,0 0-55 0 0,0 0-116 0 0,0 0-113 0 0,0 0-82 0 0,-24 19-69 0 0,-71 65 7 0 0,54-22 430 0 0,38-50-761 0 0,-7 27 133 0 0,1-1 0 0 0,3 2 0 0 0,1-1 0 0 0,2 1 0 0 0,1 0-1 0 0,3 7-369 0 0,-1-32 6 0 0,2 1 0 0 0,0-1-1 0 0,0 0 1 0 0,2 0 0 0 0,0 0 0 0 0,0-1-1 0 0,2 1 1 0 0,-1-1 0 0 0,2 0-1 0 0,0-1 1 0 0,1 1 0 0 0,0-1-1 0 0,1-1 1 0 0,0 0 0 0 0,1 0-1 0 0,0-1 1 0 0,1 0 0 0 0,11 8-6 0 0,-8-7-663 0 0,1 0 0 0 0,1-2 0 0 0,0 0 1 0 0,1 0-1 0 0,0-2 0 0 0,0 0 0 0 0,0-1 1 0 0,1-1-1 0 0,13 3 663 0 0,-4-2-2773 0 0,-5-3 94 0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26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18 513 13179 0 0,'0'0'1682'0'0,"0"0"-268"0"0,0 0-381 0 0,0 0-152 0 0,0 0-65 0 0,0 0-119 0 0,0 0-143 0 0,0 0-156 0 0,0 0-140 0 0,0 0-111 0 0,0 0-57 0 0,0 0-14 0 0,0 0-18 0 0,-2 10-7 0 0,-13 77-42 0 0,14-83 247 0 0,1 7-4256 0 0,7-8-7994 0 0,-1-3 6389 0 0</inkml:trace>
  <inkml:trace contextRef="#ctx0" brushRef="#br0" timeOffset="419.953">281 234 3505 0 0,'0'0'1225'0'0,"0"0"-126"0"0,0 0-5 0 0,0 0 205 0 0,0 0 229 0 0,0 0 72 0 0,0 0-106 0 0,0 0-219 0 0,0 0-264 0 0,0 0-274 0 0,0 0-204 0 0,0 0-164 0 0,0 0-112 0 0,-19 13-62 0 0,-57 39-38 0 0,75-51-146 0 0,-1-1-1 0 0,1 0 1 0 0,0 1-1 0 0,0-1 1 0 0,-1 1-1 0 0,1-1 1 0 0,0 1-1 0 0,0 0 1 0 0,0-1-1 0 0,0 1 1 0 0,0 0 0 0 0,0 0-1 0 0,0 0 1 0 0,0 0-1 0 0,0 0 1 0 0,0 0-1 0 0,1 0 1 0 0,-1 0-1 0 0,0 0 1 0 0,1 0-1 0 0,-1 0 1 0 0,1 1-1 0 0,-1-1 1 0 0,1 0-1 0 0,-1 0 1 0 0,1 1-1 0 0,0-1 1 0 0,0 0-1 0 0,0 1 1 0 0,0-1-1 0 0,0 0 1 0 0,0 1-1 0 0,0-1 1 0 0,0 1-11 0 0,1 5 76 0 0,0-3-64 0 0,-1-1 1 0 0,0 1 0 0 0,1-1-1 0 0,0 1 1 0 0,-1-1-1 0 0,2 1 1 0 0,-1-1-1 0 0,0 1 1 0 0,1-1-1 0 0,-1 0 1 0 0,1 0 0 0 0,0 0-1 0 0,0 0 1 0 0,0 0-1 0 0,0 0 1 0 0,1 0-1 0 0,-1-1 1 0 0,1 1 0 0 0,0-1-1 0 0,-1 0 1 0 0,1 1-1 0 0,0-2 1 0 0,0 1-1 0 0,1 0 1 0 0,-1 0 0 0 0,2 0-13 0 0,171 57 232 0 0,-170-57-226 0 0,0 0 1 0 0,-1 1-1 0 0,0 0 0 0 0,1 0 1 0 0,-1 0-1 0 0,0 1 1 0 0,-1-1-1 0 0,1 1 1 0 0,-1 1-1 0 0,1-1 1 0 0,-1 0-1 0 0,-1 1 1 0 0,1 0-1 0 0,-1 0 0 0 0,1 0 1 0 0,-1 0-1 0 0,-1 1 1 0 0,1-1-1 0 0,0 3-6 0 0,-2-5 39 0 0,0 0 1 0 0,0 0-1 0 0,-1 0 0 0 0,1 0 0 0 0,-1 0 0 0 0,1 0 1 0 0,-1 0-1 0 0,0 0 0 0 0,0 0 0 0 0,0 0 0 0 0,-1 0 1 0 0,1 0-1 0 0,-1 0 0 0 0,0 0 0 0 0,0 0 0 0 0,0-1 1 0 0,0 1-1 0 0,0 0 0 0 0,0 0 0 0 0,-1-1 0 0 0,1 1 1 0 0,-1-1-1 0 0,0 1 0 0 0,0-1 0 0 0,0 0 0 0 0,0 0 1 0 0,0 0-1 0 0,0 0 0 0 0,-1 0 0 0 0,1 0 0 0 0,-1 0 1 0 0,1-1-1 0 0,-3 2-39 0 0,-79 30-2152 0 0,54-30-3054 0 0,-2-3-5344 0 0,27 0 8671 0 0</inkml:trace>
  <inkml:trace contextRef="#ctx0" brushRef="#br0" timeOffset="668.749">171 212 1640 0 0,'0'0'1807'0'0,"0"0"-157"0"0,0 0-116 0 0,0 0 46 0 0,0 0 66 0 0,0 0-90 0 0,0 0-209 0 0,0 0-252 0 0,0 0-244 0 0,0 0-156 0 0,0 0-81 0 0,0 0-57 0 0,0 0-15 0 0,17-4-10 0 0,121-15 1033 0 0,-1 18-2559 0 0,-102 2-3562 0 0,0-1-4664 0 0,-29 0 4779 0 0</inkml:trace>
  <inkml:trace contextRef="#ctx0" brushRef="#br0" timeOffset="965.422">754 164 5817 0 0,'0'0'1082'0'0,"0"0"-315"0"0,0 0-26 0 0,0 0 250 0 0,0 0 204 0 0,0 0 57 0 0,0 0-30 0 0,0 0-93 0 0,0 0-128 0 0,0 0-137 0 0,0 0-137 0 0,0 0-143 0 0,0 0-128 0 0,23 32-72 0 0,69 104-81 0 0,-62-60 64 0 0,-29-63-278 0 0,0 161 241 0 0,-2-163-373 0 0,-1 0-1 0 0,0 0 1 0 0,-1-1-1 0 0,0 1 0 0 0,-1-1 1 0 0,0 0-1 0 0,-1 0 0 0 0,0 0 1 0 0,0 0-1 0 0,-1-1 0 0 0,0 0 1 0 0,-1 0-1 0 0,0-1 1 0 0,0 0-1 0 0,-1 0 0 0 0,-3 3 44 0 0,-149 103-3969 0 0,126-93 2187 0 0,-74 33-9011 0 0,86-45 8734 0 0</inkml:trace>
  <inkml:trace contextRef="#ctx0" brushRef="#br0" timeOffset="2154.371">869 79 2833 0 0,'0'0'2009'0'0,"0"0"-150"0"0,0 0-133 0 0,0 0 7 0 0,0 0-28 0 0,0 0-131 0 0,0 0-176 0 0,0 0-222 0 0,0 0-227 0 0,0 0-193 0 0,0 0-129 0 0,0 0-72 0 0,0 0-47 0 0,17-12-32 0 0,57-34-49 0 0,-71 43-351 0 0,1 1 0 0 0,0-1 0 0 0,0 1 0 0 0,0 0 0 0 0,0 1 0 0 0,0-1 0 0 0,0 1 0 0 0,0-1 0 0 0,1 1-1 0 0,-1 1 1 0 0,0-1 0 0 0,1 0 0 0 0,-1 1 0 0 0,1 0 0 0 0,-1 0 0 0 0,3 1-76 0 0,9 0 133 0 0,-14 0-120 0 0,0 1-1 0 0,-1-1 1 0 0,1 1-1 0 0,-1 0 0 0 0,0 0 1 0 0,1 0-1 0 0,-1 0 1 0 0,0 0-1 0 0,0 0 1 0 0,0 0-1 0 0,0 0 0 0 0,0 0 1 0 0,-1 0-1 0 0,1 1 1 0 0,-1-1-1 0 0,0 0 1 0 0,1 0-1 0 0,-1 1 1 0 0,0-1-1 0 0,0 0 0 0 0,0 1 1 0 0,-1-1-1 0 0,1 0 1 0 0,0 0-1 0 0,-1 1 1 0 0,0-1-1 0 0,1 0 0 0 0,-1 0 1 0 0,0 0-1 0 0,0 0 1 0 0,0 1-13 0 0,-2 0 16 0 0,1 0 0 0 0,1 1-1 0 0,-1-1 1 0 0,0 1 0 0 0,1 0 0 0 0,0-1 0 0 0,-1 1 0 0 0,2 0 0 0 0,-1 0 0 0 0,0 0 0 0 0,1 0-1 0 0,0 0 1 0 0,-1 0 0 0 0,2 0 0 0 0,-1 0 0 0 0,0 0 0 0 0,1-1 0 0 0,0 1 0 0 0,0 0 0 0 0,0 0 0 0 0,0 0-1 0 0,1-1 1 0 0,-1 1 0 0 0,1 0 0 0 0,0-1 0 0 0,0 0 0 0 0,0 1 0 0 0,1-1 0 0 0,-1 0 0 0 0,1 0-1 0 0,-1 0 1 0 0,1 0 0 0 0,0-1 0 0 0,0 1 0 0 0,1-1 0 0 0,-1 0 0 0 0,3 1-16 0 0,104 13 79 0 0,-87-19-3867 0 0,0-2-3628 0 0,-17 5-3460 0 0</inkml:trace>
  <inkml:trace contextRef="#ctx0" brushRef="#br0" timeOffset="6296.337">1321 521 1648 0 0,'0'0'1342'0'0,"0"0"-673"0"0,0 0-191 0 0,0 0 286 0 0,0 0 446 0 0,0 0 311 0 0,0 0 90 0 0,0 0-108 0 0,0 0-192 0 0,0 0-235 0 0,0 0-215 0 0,31 0-161 0 0,95 0-124 0 0,199 3 3110 0 0,-281 1-4019 0 0,-41-3-453 0 0,-9 2-12031 0 0,4-3 7797 0 0</inkml:trace>
  <inkml:trace contextRef="#ctx0" brushRef="#br0" timeOffset="6650.524">1588 337 2721 0 0,'0'0'1130'0'0,"0"0"-505"0"0,0 0-88 0 0,0 0 307 0 0,0 0 399 0 0,0 0 280 0 0,0 0 50 0 0,0 0-117 0 0,0 0-179 0 0,0 0-190 0 0,0 0-164 0 0,0 0-141 0 0,0 0-113 0 0,4 24-83 0 0,16 114 387 0 0,-18 23 848 0 0,-10-109-1715 0 0,0-6-1721 0 0,8-15-3973 0 0,6-19-4166 0 0,-3-5 6835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13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492 408 0 0 0,'0'0'807'0'0,"0"0"404"0"0,0 0 54 0 0,0 0-132 0 0,0 0-228 0 0,0 0-218 0 0,0 0-128 0 0,-7-6-91 0 0,-23-16-9 0 0,28 22-397 0 0,1 0 0 0 0,-1 0 1 0 0,1-1-1 0 0,-1 1 1 0 0,1 0-1 0 0,-1 0 1 0 0,1 1-1 0 0,-1-1 0 0 0,1 0 1 0 0,-1 1-1 0 0,1-1 1 0 0,-1 0-1 0 0,1 1 1 0 0,-1 0-1 0 0,1-1 0 0 0,0 1 1 0 0,-1 0-1 0 0,1 0 1 0 0,0 0-1 0 0,0-1 1 0 0,0 1-1 0 0,-1 1 0 0 0,1-1 1 0 0,0 0-1 0 0,0 0 1 0 0,0 0-1 0 0,1 0 1 0 0,-1 1-1 0 0,0-1 0 0 0,0 0 1 0 0,1 1-1 0 0,-1-1 1 0 0,1 1-1 0 0,-1 0-62 0 0,-3 4 262 0 0,-4 7 41 0 0,1 1 0 0 0,0 0 0 0 0,1 1-1 0 0,0 0 1 0 0,1 0 0 0 0,1 0 0 0 0,0 0 0 0 0,1 1 0 0 0,1 0-1 0 0,0-1 1 0 0,1 1 0 0 0,1 0 0 0 0,1 0 0 0 0,2 15-303 0 0,-3-25 119 0 0,0-1 0 0 0,1 1 0 0 0,-1-1 0 0 0,1 1 0 0 0,1-1 0 0 0,-1 1 0 0 0,1-1 1 0 0,0 1-1 0 0,0-1 0 0 0,1 0 0 0 0,-1 0 0 0 0,1 0 0 0 0,0-1 0 0 0,1 1 0 0 0,-1-1 0 0 0,1 1 1 0 0,0-1-1 0 0,0 0 0 0 0,0-1 0 0 0,0 1 0 0 0,1-1 0 0 0,-1 1 0 0 0,1-1 0 0 0,0-1 0 0 0,0 1 1 0 0,0-1-1 0 0,0 0 0 0 0,1 0 0 0 0,-1 0 0 0 0,1-1 0 0 0,-1 0 0 0 0,1 0 0 0 0,-1 0 0 0 0,1-1 1 0 0,0 1-1 0 0,-1-2 0 0 0,1 1 0 0 0,-1 0 0 0 0,1-1 0 0 0,0 0 0 0 0,-1 0 0 0 0,0-1 0 0 0,1 0 0 0 0,-1 0 1 0 0,0 0-1 0 0,0 0 0 0 0,0-1 0 0 0,2-1-119 0 0,11-9 133 0 0,0 0 0 0 0,-2-1 0 0 0,1 0 0 0 0,-2-2 0 0 0,0 0 0 0 0,-1-1 0 0 0,0 0 1 0 0,-2-1-1 0 0,0 0 0 0 0,-1-1 0 0 0,0 0 0 0 0,-2-1 0 0 0,-1 0 0 0 0,7-20-133 0 0,-14 34-84 0 0,1 0 0 0 0,-1 0 0 0 0,1-1 0 0 0,-2 1 0 0 0,1 0 0 0 0,-1 0 0 0 0,0 0 0 0 0,0 0 0 0 0,0-1-1 0 0,-1 1 1 0 0,0 0 0 0 0,-1 0 0 0 0,1 0 0 0 0,-1 0 0 0 0,0 0 0 0 0,0 1 0 0 0,-1-1 0 0 0,0 0 0 0 0,0 1 0 0 0,0 0 0 0 0,-1 0 0 0 0,1 0 0 0 0,-1 0 0 0 0,-1 0 0 0 0,1 1 0 0 0,0 0 0 0 0,-1 0 0 0 0,0 0 0 0 0,0 0-1 0 0,0 1 1 0 0,-1 0 0 0 0,1 0 0 0 0,-1 0 0 0 0,0 1 0 0 0,1 0 0 0 0,-1 0 0 0 0,0 0 0 0 0,0 1 0 0 0,0 0 0 0 0,0 0 0 0 0,-3 0 84 0 0,-74 14-4484 0 0,36 21-2194 0 0,32-22 92 0 0</inkml:trace>
  <inkml:trace contextRef="#ctx0" brushRef="#br0" timeOffset="312.308">963 677 12019 0 0,'0'0'1061'0'0,"0"0"-255"0"0,0 0-109 0 0,0 0 162 0 0,0 0 205 0 0,0 0 74 0 0,0 0-119 0 0,0 0-214 0 0,0 0-230 0 0,0 0-190 0 0,0 0-110 0 0,0 0-80 0 0,0 0-66 0 0,-1 17-49 0 0,-1 9-420 0 0,0 12 656 0 0,2-17-4005 0 0,0 6-3539 0 0,0-27 2128 0 0,1-1 2636 0 0,1-2-138 0 0</inkml:trace>
  <inkml:trace contextRef="#ctx0" brushRef="#br0" timeOffset="21140.468">221 7 352 0 0,'0'0'1184'0'0,"0"0"-3"0"0,0 0 130 0 0,0 0 149 0 0,0 0 94 0 0,0 0 21 0 0,0 0-110 0 0,0 0-109 0 0,0 0-141 0 0,0 0-230 0 0,0 0-193 0 0,0 0-165 0 0,0 0-110 0 0,-10-2-41 0 0,-30-3-18 0 0,37 6-407 0 0,0-1 1 0 0,1 1 0 0 0,-1-1 0 0 0,1 1 0 0 0,-1 0 0 0 0,1 0 0 0 0,-1 0 0 0 0,1 0-1 0 0,0 0 1 0 0,-1 1 0 0 0,1-1 0 0 0,0 1 0 0 0,0-1 0 0 0,0 1 0 0 0,0 0 0 0 0,0 0-1 0 0,1 0 1 0 0,-1 0 0 0 0,1 0 0 0 0,-1 0 0 0 0,1 0 0 0 0,-1 1 0 0 0,1-1 0 0 0,0 0-1 0 0,0 1 1 0 0,0-1 0 0 0,1 1 0 0 0,-1-1 0 0 0,1 1 0 0 0,-1 1-52 0 0,-36 111 671 0 0,20-44-332 0 0,4 2 0 0 0,4 0 0 0 0,-2 73-339 0 0,-7 127 1143 0 0,9-122-608 0 0,8-98 832 0 0,55-32-508 0 0,93-6-96 0 0,-104-10-1919 0 0,-25 0-1869 0 0,6 0-7740 0 0,-16-2 1292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39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 23 0 0 0,'0'0'373'0'0,"0"0"677"0"0,0 0 348 0 0,0 0 49 0 0,0 0-75 0 0,0 0-144 0 0,0 0-168 0 0,0 0-154 0 0,0 0-131 0 0,-7-2-86 0 0,4 1-660 0 0,1 1 34 0 0,0-1 0 0 0,1 0 0 0 0,-1 1 0 0 0,0-1-1 0 0,0 1 1 0 0,1 0 0 0 0,-1 0 0 0 0,0-1 0 0 0,0 1 0 0 0,0 0 0 0 0,0 1 0 0 0,1-1-1 0 0,-1 0 1 0 0,0 0 0 0 0,0 1 0 0 0,0-1 0 0 0,1 1 0 0 0,-1 0 0 0 0,0-1 0 0 0,1 1-1 0 0,-1 0 1 0 0,1 0 0 0 0,-1 0 0 0 0,1 0 0 0 0,-1 0 0 0 0,1 0 0 0 0,-1 1 0 0 0,1-1-1 0 0,0 0 1 0 0,-1 2-63 0 0,-14 21 456 0 0,1 0 0 0 0,0 1 0 0 0,2 0 0 0 0,2 1 0 0 0,0 0 0 0 0,1 1 0 0 0,2 0 0 0 0,0 4-456 0 0,6-22 66 0 0,-8 25 420 0 0,1 1 0 0 0,2 0 1 0 0,2 1-1 0 0,-1 32-486 0 0,7-64 69 0 0,0-1 1 0 0,0 0-1 0 0,0 0 1 0 0,0 0-1 0 0,0 0 1 0 0,1 0-1 0 0,0 0 0 0 0,-1 0 1 0 0,1 0-1 0 0,0-1 1 0 0,0 1-1 0 0,1-1 1 0 0,-1 1-1 0 0,0-1 1 0 0,1 0-1 0 0,-1 0 1 0 0,1 0-1 0 0,0 0 0 0 0,0-1 1 0 0,0 1-1 0 0,0-1 1 0 0,0 1-1 0 0,0-1 1 0 0,0 0-1 0 0,0 0 1 0 0,1-1-1 0 0,-1 1 1 0 0,0 0-1 0 0,0-1 0 0 0,1 0 1 0 0,-1 0-1 0 0,0 0 1 0 0,1 0-1 0 0,-1-1 1 0 0,0 1-1 0 0,0-1 1 0 0,1 0-1 0 0,-1 0 1 0 0,0 0-1 0 0,0 0 0 0 0,0-1 1 0 0,0 1-1 0 0,0-1 1 0 0,0 1-1 0 0,-1-1 1 0 0,1 0-1 0 0,0 0 1 0 0,-1-1-1 0 0,0 1 1 0 0,1-1-70 0 0,24-16 236 0 0,-1-1 0 0 0,-1-2 1 0 0,-1 0-1 0 0,0-2 0 0 0,-2-1 0 0 0,-1 0 1 0 0,-1-2-1 0 0,-1 0 0 0 0,-2-1 1 0 0,14-29-237 0 0,-27 47 34 0 0,0 1 1 0 0,-1-1-1 0 0,0-1 1 0 0,0 1-1 0 0,-1 0 1 0 0,0-1-1 0 0,-1 1 0 0 0,0-1 1 0 0,-1 1-1 0 0,0-1 1 0 0,-1 0-1 0 0,0-2-34 0 0,0 9-73 0 0,0-1-1 0 0,0 1 0 0 0,0 0 1 0 0,-1 0-1 0 0,1-1 0 0 0,-1 1 1 0 0,0 0-1 0 0,-1 1 0 0 0,1-1 1 0 0,0 0-1 0 0,-1 1 0 0 0,0-1 1 0 0,0 1-1 0 0,0 0 0 0 0,0 0 0 0 0,-1 0 1 0 0,1 0-1 0 0,-1 0 0 0 0,1 1 1 0 0,-1 0-1 0 0,0 0 0 0 0,0 0 1 0 0,0 0-1 0 0,0 0 0 0 0,-1 1 1 0 0,1 0-1 0 0,0 0 0 0 0,-1 0 1 0 0,-2 0 73 0 0,0 0-344 0 0,0 1 1 0 0,0-1 0 0 0,0 2-1 0 0,0-1 1 0 0,1 0-1 0 0,-1 1 1 0 0,0 1 0 0 0,0-1-1 0 0,1 1 1 0 0,-1 0-1 0 0,1 1 1 0 0,-1-1 0 0 0,1 1-1 0 0,-3 2 344 0 0,-46 40-9717 0 0,40-26 2257 0 0</inkml:trace>
  <inkml:trace contextRef="#ctx0" brushRef="#br0" timeOffset="293.788">569 347 9234 0 0,'0'0'4324'0'0,"0"0"-2792"0"0,0 0-873 0 0,0 0 25 0 0,0 0 180 0 0,0 0 110 0 0,0 0-61 0 0,0 0-162 0 0,0 0-204 0 0,0 0-170 0 0,0 0-143 0 0,0 0-97 0 0,-14 20-53 0 0,-41 59-55 0 0,41-42-918 0 0,14-37 182 0 0,0 0-323 0 0,0 0-477 0 0,9 0-8972 0 0,-7 0 3748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3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46 0 0 0,'0'0'396'0'0,"0"0"827"0"0,0 0 379 0 0,0 0 79 0 0,0 0-63 0 0,0 0-178 0 0,0 0-193 0 0,0 0-172 0 0,0 0-175 0 0,0 0-129 0 0,0 0-103 0 0,-6-8-78 0 0,-17-21-53 0 0,23 28-499 0 0,-1 1-1 0 0,1-1 0 0 0,0 1 0 0 0,-1-1 1 0 0,1 1-1 0 0,-1-1 0 0 0,1 1 1 0 0,0-1-1 0 0,-1 1 0 0 0,1 0 1 0 0,-1-1-1 0 0,0 1 0 0 0,1 0 1 0 0,-1-1-1 0 0,1 1 0 0 0,-1 0 0 0 0,1 0 1 0 0,-1-1-1 0 0,0 1 0 0 0,1 0 1 0 0,-1 0-1 0 0,0 0 0 0 0,1 0 1 0 0,-1 0-1 0 0,0 0 0 0 0,1 0 0 0 0,-1 0 1 0 0,1 0-1 0 0,-1 0 0 0 0,0 0 1 0 0,1 1-1 0 0,-1-1 0 0 0,1 0 1 0 0,-1 0-1 0 0,0 1 0 0 0,1-1 0 0 0,-1 0 1 0 0,1 1-1 0 0,-1-1 0 0 0,1 0 1 0 0,-1 1-1 0 0,1-1 0 0 0,-1 1 1 0 0,1-1-1 0 0,-1 1 0 0 0,1-1 0 0 0,0 1 1 0 0,-1-1-1 0 0,1 1 0 0 0,0-1 1 0 0,0 1-1 0 0,-1-1 0 0 0,1 1 1 0 0,0 0-1 0 0,0-1 0 0 0,0 1-37 0 0,-3 3 242 0 0,-64 120 1445 0 0,55-93-1537 0 0,1-1 0 0 0,1 1 0 0 0,2 1 0 0 0,2-1 0 0 0,1 1 0 0 0,1 0 0 0 0,1 1-1 0 0,2 0-149 0 0,1-25 10 0 0,0 0 0 0 0,0 0 0 0 0,1-1-1 0 0,0 1 1 0 0,0 0 0 0 0,1-1-1 0 0,0 1 1 0 0,0-1 0 0 0,0 1-1 0 0,1-1 1 0 0,1 0 0 0 0,-1 0 0 0 0,1 0-1 0 0,0-1 1 0 0,0 1 0 0 0,1-1-1 0 0,0 0 1 0 0,0 0 0 0 0,1-1 0 0 0,-1 1-1 0 0,1-1 1 0 0,1-1 0 0 0,-1 1-1 0 0,0-1 1 0 0,8 4-10 0 0,82 12-1009 0 0,-54-23-6220 0 0,-30 0 2171 0 0,-6-1-854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1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23 0 0 0,'0'0'880'0'0,"0"0"705"0"0,0 0 154 0 0,0 0-118 0 0,0 0-172 0 0,0 0-144 0 0,0 0-109 0 0,-3-9 654 0 0,4 7 3497 0 0,147-9-3435 0 0,-37 12-1479 0 0,-109 0-425 0 0,0-1-1 0 0,0 1 0 0 0,0-1 0 0 0,1 1 1 0 0,-1 0-1 0 0,0 0 0 0 0,0 0 0 0 0,0 0 1 0 0,-1 0-1 0 0,1 0 0 0 0,0 1 0 0 0,0-1 0 0 0,-1 1 1 0 0,1-1-1 0 0,0 1 0 0 0,-1-1 0 0 0,0 1 1 0 0,1 0-1 0 0,-1 0 0 0 0,0 0 0 0 0,0 0 1 0 0,0 0-1 0 0,0 0 0 0 0,0 0 0 0 0,-1 0 0 0 0,1 0 1 0 0,0 0-1 0 0,-1 1 0 0 0,0-1 0 0 0,0 0 1 0 0,1 0-1 0 0,-1 0 0 0 0,0 1 0 0 0,-1-1 1 0 0,1 0-1 0 0,0 0 0 0 0,-1 1 0 0 0,0-1-7 0 0,-34 79 503 0 0,-174 152 571 0 0,206-230-1052 0 0,0 0 1 0 0,0 0-1 0 0,0 0 1 0 0,0 1-1 0 0,1-1 1 0 0,-1 1 0 0 0,1 0-1 0 0,0 0 1 0 0,0-1-1 0 0,1 1 1 0 0,-1 1 0 0 0,1-1-1 0 0,0 0 1 0 0,0 0-1 0 0,0 0 1 0 0,0 1 0 0 0,1-1-1 0 0,0 0 1 0 0,0 1-1 0 0,0-1 1 0 0,0 0 0 0 0,1 1-1 0 0,0-1 1 0 0,0 0-1 0 0,0 0 1 0 0,0 1 0 0 0,0-1-1 0 0,1 0 1 0 0,0 0-1 0 0,0-1 1 0 0,0 1 0 0 0,0 0-1 0 0,1-1 1 0 0,2 4-23 0 0,16 11 151 0 0,27 4 206 0 0,58-33-885 0 0,-79 5-235 0 0,25-6-2422 0 0,-18 1-4484 0 0,-22 7 2709 0 0,-3 3-380 0 0</inkml:trace>
  <inkml:trace contextRef="#ctx0" brushRef="#br0" timeOffset="1219.969">844 71 1168 0 0,'0'0'2046'0'0,"0"0"-972"0"0,0 0-525 0 0,0 0-188 0 0,0 0 98 0 0,0 0 255 0 0,0 0 222 0 0,0 0 72 0 0,0 0-45 0 0,0 0-152 0 0,0 0-180 0 0,0 0-130 0 0,0 0-117 0 0,-18 32-77 0 0,-59 99-32 0 0,27-62 185 0 0,-136 107-663 0 0,151-156-2386 0 0,11-14-6854 0 0,18-6 9031 0 0</inkml:trace>
  <inkml:trace contextRef="#ctx0" brushRef="#br0" timeOffset="1506.1">478 266 0 0 0,'0'0'208'0'0,"0"0"746"0"0,0 0 225 0 0,0 0 17 0 0,0 0-33 0 0,0 0-34 0 0,0 0-33 0 0,9 13-53 0 0,28 40-20 0 0,-32-47-625 0 0,1 0-1 0 0,-1-1 1 0 0,1 1-1 0 0,0-1 0 0 0,0 0 1 0 0,1-1-1 0 0,-1 0 1 0 0,1 0-1 0 0,0 0 0 0 0,0-1 1 0 0,0 0-1 0 0,1 0 1 0 0,-1 0-1 0 0,1-1 1 0 0,6 1-398 0 0,5 2 489 0 0,92 31 945 0 0,-81-3-3319 0 0,-60-25-6174 0 0,11-8 1383 0 0,15 0 6420 0 0</inkml:trace>
  <inkml:trace contextRef="#ctx0" brushRef="#br0" timeOffset="1837.415">609 27 0 0 0,'0'0'1116'0'0,"0"0"449"0"0,0 0 280 0 0,0 0-28 0 0,0 0-178 0 0,0 0-179 0 0,0 0-176 0 0,0 0-131 0 0,0 0-119 0 0,0 0-104 0 0,5 25-102 0 0,16 79-113 0 0,-11-47-70 0 0,-3 0 1 0 0,-2 1-1 0 0,-2-1 1 0 0,-5 40-646 0 0,0-8 37 0 0,6-50-623 0 0,9-19-5441 0 0,-9-19-1055 0 0,-1 2 2772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9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1136 0 0,'0'0'955'0'0,"0"0"-380"0"0,0 0 92 0 0,0 0 461 0 0,0 0 379 0 0,0 0 112 0 0,0 0-79 0 0,0 0-185 0 0,0 0-199 0 0,0 0-215 0 0,-2 33-230 0 0,-5 107-205 0 0,-7 66 498 0 0,-8-122-1744 0 0,19-77 121 0 0,-3 3-1925 0 0,-2-8-4220 0 0,8-2 3965 0 0,0 0 1465 0 0</inkml:trace>
  <inkml:trace contextRef="#ctx0" brushRef="#br0" timeOffset="337.043">291 166 0 0 0,'0'0'850'0'0,"0"0"406"0"0,0 0 323 0 0,0 0 205 0 0,0 0 66 0 0,0 0-92 0 0,-31 14-171 0 0,-100 44-207 0 0,41-8 2814 0 0,89-47-4134 0 0,0-1 0 0 0,0 1 1 0 0,-1-1-1 0 0,2 1 0 0 0,-1-1 0 0 0,0 1 0 0 0,0 0 1 0 0,1-1-1 0 0,0 1 0 0 0,-1 0 0 0 0,1-1 0 0 0,0 1 0 0 0,1 0 1 0 0,-1 0-1 0 0,0-1 0 0 0,1 1 0 0 0,-1 0 0 0 0,1-1 0 0 0,0 1 1 0 0,0-1-1 0 0,0 1 0 0 0,0-1 0 0 0,0 1 0 0 0,1-1 0 0 0,-1 1 1 0 0,1-1-1 0 0,-1 0 0 0 0,1 0 0 0 0,0 0 0 0 0,0 0 1 0 0,0 0-1 0 0,0-1 0 0 0,1 2-60 0 0,53 70 793 0 0,-55-71-829 0 0,0 0-1 0 0,1 0 1 0 0,-1-1-1 0 0,1 1 1 0 0,-1-1 0 0 0,1 0-1 0 0,0 1 1 0 0,-1-1-1 0 0,1 0 1 0 0,0 0-1 0 0,0 0 1 0 0,0 0-1 0 0,0 0 1 0 0,0 0-1 0 0,0-1 1 0 0,0 1-1 0 0,0-1 1 0 0,0 1-1 0 0,0-1 1 0 0,1 0-1 0 0,-1 0 1 0 0,0 0-1 0 0,0 0 1 0 0,0 0-1 0 0,0 0 1 0 0,0-1-1 0 0,0 1 1 0 0,1-1-1 0 0,-1 1 1 0 0,0-1 0 0 0,0 0 36 0 0,69-37-7533 0 0,-45 22 2808 0 0,10-2-560 0 0,-24 10 4941 0 0</inkml:trace>
  <inkml:trace contextRef="#ctx0" brushRef="#br0" timeOffset="869.96">465 317 0 0 0,'0'0'976'0'0,"0"0"829"0"0,0 0 28 0 0,0 0-231 0 0,0 0-170 0 0,0 0-141 0 0,0 0-88 0 0,0 0-56 0 0,0 0-117 0 0,0 0-94 0 0,0 0-113 0 0,0 0-123 0 0,-4 0-103 0 0,0 0-458 0 0,0 0-1 0 0,0 0 1 0 0,0 0 0 0 0,1 0-1 0 0,-1 1 1 0 0,0 0-1 0 0,0 0 1 0 0,1 0-1 0 0,-1 0 1 0 0,1 0-1 0 0,-1 1 1 0 0,1-1 0 0 0,-1 1-1 0 0,1 0 1 0 0,0 0-1 0 0,0 0 1 0 0,0 1-1 0 0,0-1 1 0 0,0 1 0 0 0,-1 2-139 0 0,2-4 3 0 0,0 1 0 0 0,0 0 1 0 0,0 0-1 0 0,1 1 0 0 0,-1-1 1 0 0,0 0-1 0 0,1 1 1 0 0,0-1-1 0 0,0 0 0 0 0,0 1 1 0 0,0 0-1 0 0,0-1 0 0 0,0 1 1 0 0,0-1-1 0 0,1 1 1 0 0,-1 0-1 0 0,1 0 0 0 0,0-1 1 0 0,0 1-1 0 0,0 0 0 0 0,0 0 1 0 0,1-1-1 0 0,-1 1 0 0 0,1 0 1 0 0,-1-1-1 0 0,1 1 1 0 0,0 0-1 0 0,0-1 0 0 0,0 1 1 0 0,1-1-1 0 0,-1 0 0 0 0,0 1 1 0 0,1-1-1 0 0,0 0 1 0 0,-1 0-1 0 0,1 0 0 0 0,0 0 1 0 0,0 0-1 0 0,0 0 0 0 0,0 0 1 0 0,1-1-1 0 0,-1 1 1 0 0,0-1-1 0 0,1 0 0 0 0,-1 1 1 0 0,1-1-1 0 0,-1 0 0 0 0,1 0 1 0 0,-1-1-1 0 0,1 1 1 0 0,0-1-4 0 0,13 2 256 0 0,-1-2 0 0 0,1 0 0 0 0,-1-1 0 0 0,1-1 0 0 0,-1 0 1 0 0,0-1-1 0 0,0-1 0 0 0,0 0 0 0 0,0-1 0 0 0,-1-1 1 0 0,1 0-257 0 0,41 1 408 0 0,-54 7-409 0 0,0 0 1 0 0,0-1 0 0 0,0 1-1 0 0,0 0 1 0 0,0 0 0 0 0,0 0-1 0 0,-1 0 1 0 0,1 1 0 0 0,0-1 0 0 0,-1 0-1 0 0,0 1 1 0 0,0-1 0 0 0,0 1-1 0 0,0-1 1 0 0,0 1 0 0 0,0 0-1 0 0,-1-1 1 0 0,1 1 0 0 0,-1 0 0 0 0,1 0-1 0 0,-1-1 1 0 0,0 3 0 0 0,3 12 4 0 0,-1 1-1 0 0,0-1 1 0 0,-1 0 0 0 0,-1 1-1 0 0,-1-1 1 0 0,0 1 0 0 0,-1-1-1 0 0,-1 0 1 0 0,-1 0 0 0 0,0 0 0 0 0,-1 0-1 0 0,-1 0 1 0 0,-4 5-4 0 0,7-16 8 0 0,-1 0-1 0 0,1 0 1 0 0,-2 0-1 0 0,1 0 1 0 0,0-1-1 0 0,-1 0 1 0 0,0 0 0 0 0,0 0-1 0 0,-1-1 1 0 0,1 0-1 0 0,-1 0 1 0 0,0 0-1 0 0,0-1 1 0 0,-1 1 0 0 0,1-1-1 0 0,0-1 1 0 0,-1 1-1 0 0,0-1 1 0 0,0-1-1 0 0,1 1 1 0 0,-1-1 0 0 0,0 0-1 0 0,0-1 1 0 0,0 1-1 0 0,-1-1-7 0 0,6-2 13 0 0,0 1 0 0 0,1-1 1 0 0,-1 0-1 0 0,0 0 0 0 0,0 1 0 0 0,1-1 0 0 0,-1 0 0 0 0,1 0 0 0 0,-1 0 0 0 0,1-1 0 0 0,0 1 0 0 0,0 0 0 0 0,0 0 0 0 0,0-1 0 0 0,0 1 0 0 0,1-1 1 0 0,-1 1-1 0 0,1-1 0 0 0,-1 1 0 0 0,1-1 0 0 0,0 1 0 0 0,0-1 0 0 0,0 1 0 0 0,0-1 0 0 0,1 1 0 0 0,-1 0 0 0 0,1-1 0 0 0,0 0-13 0 0,-1-3-3 0 0,2-10-182 0 0,1 0-1 0 0,0 0 0 0 0,2 0 1 0 0,0 0-1 0 0,0 1 1 0 0,2 0-1 0 0,0 0 1 0 0,0 1-1 0 0,2 0 1 0 0,-1 0-1 0 0,2 0 1 0 0,0 1-1 0 0,0 1 1 0 0,2 0-1 0 0,-1 0 1 0 0,1 1-1 0 0,3-1 186 0 0,-3 2-2437 0 0,2-2-5938 0 0,-8 8 203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46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86 302 0 0 0,'0'0'329'0'0,"0"0"664"0"0,0 0 235 0 0,0 0 28 0 0,0 0-69 0 0,0 0-163 0 0,0 0-153 0 0,0 0-141 0 0,-10 12-93 0 0,-34 39-29 0 0,40-46-405 0 0,1 0-1 0 0,-1 0 1 0 0,1 0 0 0 0,1 0-1 0 0,-1 0 1 0 0,1 1-1 0 0,0-1 1 0 0,0 1-1 0 0,0-1 1 0 0,1 1 0 0 0,0 0-1 0 0,0 0 1 0 0,0 0-1 0 0,1-1 1 0 0,0 1-1 0 0,0 0 1 0 0,0 0 0 0 0,2 4-203 0 0,-1 13 466 0 0,-1-16-332 0 0,1 0 0 0 0,0 0 0 0 0,0 0 0 0 0,0 0 0 0 0,1 0 0 0 0,1 0 0 0 0,-1-1 0 0 0,1 1 0 0 0,0-1 0 0 0,0 1 0 0 0,1-1 0 0 0,0 0 0 0 0,0-1 0 0 0,0 1 0 0 0,1-1 0 0 0,-1 1 0 0 0,2-1-134 0 0,-4-4 135 0 0,0 1 0 0 0,1-1 0 0 0,-1 0 0 0 0,1 0 1 0 0,-1 0-1 0 0,1 0 0 0 0,-1 0 0 0 0,1 0 0 0 0,0-1 0 0 0,-1 1 0 0 0,1-1 0 0 0,0 0 0 0 0,0 0 1 0 0,-1 0-1 0 0,1 0 0 0 0,0 0 0 0 0,0-1 0 0 0,-1 1 0 0 0,1-1 0 0 0,0 0 0 0 0,-1 0 0 0 0,1 0 1 0 0,-1 0-1 0 0,1 0 0 0 0,-1 0 0 0 0,1-1 0 0 0,-1 1 0 0 0,0-1 0 0 0,0 0 0 0 0,0 1 1 0 0,0-1-1 0 0,1-1-135 0 0,59-70 1067 0 0,-60 70-1037 0 0,4-6-2 0 0,0-1 1 0 0,0-1-1 0 0,-1 1 0 0 0,0-1 1 0 0,-1 0-1 0 0,0 0 0 0 0,-1 0 0 0 0,0-1 1 0 0,-1 1-1 0 0,0-1 0 0 0,-1 0 1 0 0,0 1-1 0 0,-1-1 0 0 0,0-9-28 0 0,-1 17-102 0 0,0 0 0 0 0,0 0 0 0 0,0 0-1 0 0,-1 0 1 0 0,1-1 0 0 0,-1 2 0 0 0,0-1-1 0 0,0 0 1 0 0,0 0 0 0 0,-1 1 0 0 0,1-1 0 0 0,-1 1-1 0 0,0 0 1 0 0,0-1 0 0 0,0 2 0 0 0,-1-1 0 0 0,1 0-1 0 0,-4-2 103 0 0,4 3-270 0 0,0 0-1 0 0,0 1 1 0 0,0-1 0 0 0,0 1-1 0 0,0 0 1 0 0,-1-1-1 0 0,1 1 1 0 0,0 1-1 0 0,-1-1 1 0 0,1 0-1 0 0,-1 1 1 0 0,1 0-1 0 0,-1 0 1 0 0,1 0-1 0 0,-1 0 1 0 0,1 0 0 0 0,-1 1-1 0 0,1 0 1 0 0,0-1-1 0 0,-1 1 1 0 0,1 0-1 0 0,0 1 1 0 0,-2 0 270 0 0,-32 22-7683 0 0,25-13 2355 0 0</inkml:trace>
  <inkml:trace contextRef="#ctx0" brushRef="#br0" timeOffset="296.875">433 471 10578 0 0,'0'0'1473'0'0,"0"0"-553"0"0,0 0-272 0 0,0 0 44 0 0,0 0 94 0 0,0 0-13 0 0,0 0-115 0 0,0 0-162 0 0,0 0-156 0 0,0 0-108 0 0,0 0-96 0 0,0 0-84 0 0,-4 12-39 0 0,-12 36-33 0 0,11-22-2348 0 0,13-23-9820 0 0,-4-3 8967 0 0</inkml:trace>
  <inkml:trace contextRef="#ctx0" brushRef="#br0" timeOffset="613.424">609 210 2649 0 0,'0'0'921'0'0,"0"0"-75"0"0,0 0 62 0 0,0 0 133 0 0,0 0 69 0 0,0 0-21 0 0,0 0-52 0 0,0 0-137 0 0,0 0-169 0 0,0 0-170 0 0,0 0-175 0 0,0 0-108 0 0,0 0-62 0 0,-10 24-41 0 0,-30 77 13 0 0,38-100-158 0 0,1 1-1 0 0,0-1 1 0 0,0 1 0 0 0,0 0-1 0 0,0-1 1 0 0,0 1 0 0 0,0 0-1 0 0,0 0 1 0 0,0 0 0 0 0,1 0-1 0 0,-1 0 1 0 0,1 0 0 0 0,0 0-1 0 0,-1 0 1 0 0,1 0 0 0 0,0 0-1 0 0,0 0 1 0 0,0 0 0 0 0,0 0-1 0 0,1 0 1 0 0,-1 0 0 0 0,1 0-1 0 0,-1 0 1 0 0,1 0 0 0 0,-1 0-1 0 0,1 0 1 0 0,0 0 0 0 0,0 0-30 0 0,5 6 195 0 0,-1-3-65 0 0,1 0 0 0 0,1 0 0 0 0,-1 0 0 0 0,1-1 1 0 0,-1 0-1 0 0,1 0 0 0 0,0 0 0 0 0,1-1 0 0 0,-1 0 1 0 0,1-1-1 0 0,-1 0 0 0 0,1 0 0 0 0,0 0 1 0 0,-1-1-1 0 0,1 0 0 0 0,0-1 0 0 0,0 0 0 0 0,0 0 1 0 0,5-1-131 0 0,10-1-265 0 0,-12 1-2885 0 0,-1 1-5986 0 0,-8 0 5151 0 0</inkml:trace>
  <inkml:trace contextRef="#ctx0" brushRef="#br0" timeOffset="886.961">817 291 880 0 0,'0'0'2911'0'0,"0"0"-1337"0"0,0 0-363 0 0,0 0 204 0 0,0 0 191 0 0,0 0-9 0 0,0 0-142 0 0,0 0-232 0 0,0 0-245 0 0,0 0-195 0 0,0 0-134 0 0,0 0-133 0 0,-10 22-90 0 0,-47 111 188 0 0,47-96-899 0 0,2 0-1 0 0,1 1 0 0 0,2 0 0 0 0,2 0 0 0 0,1 1 0 0 0,3 16 286 0 0,2-42-3630 0 0,5-3-5342 0 0,-6-10 5451 0 0</inkml:trace>
  <inkml:trace contextRef="#ctx0" brushRef="#br0" timeOffset="1747.258">1058 125 176 0 0,'0'0'1947'0'0,"0"0"-312"0"0,0 0-76 0 0,0 0 49 0 0,0 0 1 0 0,0 0-153 0 0,0 0-254 0 0,0 0-305 0 0,0 0-313 0 0,0 0-208 0 0,0 0-101 0 0,0 0 1 0 0,0 0 68 0 0,1 7 78 0 0,13 49 1027 0 0,39 99 1017 0 0,-48-38-2024 0 0,-8-109-465 0 0,0 1 1 0 0,0-2-1 0 0,-1 1 1 0 0,-1 0-1 0 0,1-1 1 0 0,-1 0-1 0 0,0 0 1 0 0,-1 0-1 0 0,1-1 1 0 0,-1 1-1 0 0,-1-1 1 0 0,1-1-1 0 0,-1 1 1 0 0,-6 2 22 0 0,-44 30-1589 0 0,36-30-2173 0 0,0-5-4687 0 0,17-3 3841 0 0</inkml:trace>
  <inkml:trace contextRef="#ctx0" brushRef="#br0" timeOffset="2168.956">1180 125 5473 0 0,'0'0'1782'0'0,"0"0"6"0"0,0 0 62 0 0,0 0-54 0 0,0 0-261 0 0,0 0-333 0 0,0 0-295 0 0,0 0-231 0 0,0 0-164 0 0,0 0-105 0 0,0 0-39 0 0,0 0-21 0 0,0 0-14 0 0,10-1-28 0 0,81-5 498 0 0,-89 8-800 0 0,0 0 0 0 0,-1 0-1 0 0,1 1 1 0 0,-1-1-1 0 0,0 1 1 0 0,0-1 0 0 0,0 1-1 0 0,0-1 1 0 0,0 1-1 0 0,0 0 1 0 0,-1-1 0 0 0,1 1-1 0 0,-1 0 1 0 0,0-1-1 0 0,0 1 1 0 0,0 0 0 0 0,0 0-1 0 0,0-1 1 0 0,0 1-1 0 0,-1 0 1 0 0,0 2-3 0 0,-36 102 907 0 0,38-104-880 0 0,-1-1 0 0 0,1 1-1 0 0,0-1 1 0 0,0 0 0 0 0,0 1 0 0 0,0-1 0 0 0,1 0 0 0 0,-1 0-1 0 0,0 0 1 0 0,1 0 0 0 0,0 0 0 0 0,-1 0 0 0 0,1 0 0 0 0,0 0-1 0 0,0-1 1 0 0,0 1 0 0 0,0-1 0 0 0,0 1 0 0 0,0-1 0 0 0,1 0-1 0 0,-1 0 1 0 0,0 0 0 0 0,1 0 0 0 0,-1 0 0 0 0,1-1 0 0 0,-1 1-1 0 0,1-1 1 0 0,-1 1 0 0 0,1-1 0 0 0,-1 0 0 0 0,1 0 0 0 0,-1 0 0 0 0,1 0-1 0 0,0-1-26 0 0,18 2-3544 0 0,-2-1-4037 0 0,-14 0 4223 0 0,1 0-4117 0 0</inkml:trace>
  <inkml:trace contextRef="#ctx0" brushRef="#br0" timeOffset="3086.484">1333 33 0 0 0,'0'0'441'0'0,"0"0"533"0"0,0 0 322 0 0,0 0 98 0 0,0 0-28 0 0,0 0-61 0 0,0 0-53 0 0,0 0-39 0 0,0 0-52 0 0,0 0-54 0 0,0 0-68 0 0,0 0-43 0 0,18-3-33 0 0,116-23 1838 0 0,-132 26-2750 0 0,0-1 0 0 0,0 0 0 0 0,0 1 0 0 0,0 0 1 0 0,0-1-1 0 0,0 1 0 0 0,0 0 0 0 0,0 0 0 0 0,0 0 0 0 0,0 0 0 0 0,0 0 1 0 0,0 1-1 0 0,0-1 0 0 0,-1 1 0 0 0,1-1 0 0 0,0 1 0 0 0,0-1 1 0 0,0 1-1 0 0,0 0 0 0 0,-1 0 0 0 0,1 0 0 0 0,0 0 0 0 0,-1 0 1 0 0,1 1-1 0 0,-1-1 0 0 0,1 0 0 0 0,-1 1 0 0 0,1-1 0 0 0,-1 1 1 0 0,0 0-1 0 0,0-1 0 0 0,0 1 0 0 0,0 0 0 0 0,0-1 0 0 0,0 1 1 0 0,-1 0-1 0 0,1 0 0 0 0,0 0 0 0 0,-1 0 0 0 0,0 0 0 0 0,1 0 1 0 0,-1 0-1 0 0,0 0 0 0 0,0 2-51 0 0,29 337 1706 0 0,-28-271-1540 0 0,-4-1 1 0 0,-2 0 0 0 0,-3 0-1 0 0,-15 55-166 0 0,23-125 35 0 0,-1 1 0 0 0,1-1 0 0 0,0 0 0 0 0,-1 1 0 0 0,1-1 1 0 0,0 1-1 0 0,-1-1 0 0 0,1 0 0 0 0,-1 1 0 0 0,1-1 0 0 0,-1 1 0 0 0,1-1 0 0 0,-1 1 0 0 0,0-1 0 0 0,1 1 0 0 0,-1 0 0 0 0,1-1 0 0 0,-1 1 0 0 0,0 0 0 0 0,1-1 0 0 0,-1 1 0 0 0,0 0 0 0 0,1 0 0 0 0,-1 0 0 0 0,0 0 0 0 0,0 0 0 0 0,1 0 0 0 0,-1 0 0 0 0,0 0 0 0 0,0 0 0 0 0,1 0 0 0 0,-1 0 0 0 0,0 0 0 0 0,1 0 0 0 0,-1 0 0 0 0,0 1 0 0 0,1-1 0 0 0,-1 0 0 0 0,0 0 0 0 0,1 1 1 0 0,-1-1-1 0 0,0 1 0 0 0,1-1 0 0 0,-1 0 0 0 0,1 1 0 0 0,-1-1 0 0 0,1 1 0 0 0,-1 0 0 0 0,1-1 0 0 0,-1 1 0 0 0,1-1 0 0 0,0 1 0 0 0,-1 0 0 0 0,1-1 0 0 0,0 1 0 0 0,-1 0 0 0 0,1-1 0 0 0,0 1 0 0 0,0 0 0 0 0,0-1 0 0 0,-1 1 0 0 0,1 0 0 0 0,0 0 0 0 0,0-1 0 0 0,0 1 0 0 0,0 0 0 0 0,1 0 0 0 0,-1 0-35 0 0,-1-1-24 0 0,-6-7 19 0 0,-1 0-1 0 0,0 1 0 0 0,0 0 0 0 0,-1 1 1 0 0,0 0-1 0 0,0 0 0 0 0,0 1 1 0 0,-1 0-1 0 0,1 1 0 0 0,-1 0 1 0 0,0 0-1 0 0,0 1 0 0 0,0 1 1 0 0,0-1-1 0 0,-2 1 6 0 0,-90 16-823 0 0,36 14-1127 0 0,46-17-1930 0 0,1 2-4557 0 0,15-10-677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2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4 612 0 0 0,'0'0'795'0'0,"0"0"641"0"0,0 0 250 0 0,0 0 41 0 0,0 0-3 0 0,0 0-85 0 0,0 0-124 0 0,0 0-188 0 0,0 0-228 0 0,0 0-187 0 0,-3-19 3117 0 0,41-55-1306 0 0,-13 36-2486 0 0,2 2-1 0 0,1 0 1 0 0,1 2-1 0 0,16-13-236 0 0,-45 46-9 0 0,0 1 0 0 0,1-1 0 0 0,-1 0 0 0 0,0 0 0 0 0,1 0 0 0 0,-1 0 0 0 0,1 0 1 0 0,-1 0-1 0 0,1 0 0 0 0,-1 1 0 0 0,1-1 0 0 0,0 0 0 0 0,0 0 0 0 0,-1 1 0 0 0,1-1 0 0 0,0 1 0 0 0,0-1 0 0 0,0 0 0 0 0,-1 1 0 0 0,1 0 0 0 0,0-1 1 0 0,0 1-1 0 0,0-1 0 0 0,0 1 0 0 0,0 0 0 0 0,0 0 0 0 0,0 0 0 0 0,0-1 0 0 0,0 1 0 0 0,0 0 0 0 0,0 0 0 0 0,0 0 0 0 0,0 0 0 0 0,0 1 0 0 0,0-1 1 0 0,0 0-1 0 0,0 0 0 0 0,0 1 0 0 0,0-1 0 0 0,0 0 0 0 0,0 1 0 0 0,-1-1 0 0 0,1 1 0 0 0,0-1 0 0 0,0 1 0 0 0,0 0 0 0 0,0-1 0 0 0,-1 1 0 0 0,1 0 10 0 0,2 124 144 0 0,-3-124-136 0 0,0 0 1 0 0,0 0-1 0 0,0 1 1 0 0,1-1-1 0 0,-1 0 1 0 0,0 0-1 0 0,1 0 0 0 0,-1 1 1 0 0,1-1-1 0 0,-1 0 1 0 0,1 0-1 0 0,0 0 1 0 0,-1 0-1 0 0,1 0 0 0 0,0 0 1 0 0,0 0-1 0 0,0 0 1 0 0,0 0-1 0 0,-1 0 1 0 0,1-1-1 0 0,0 1 0 0 0,1 0 1 0 0,-1-1-1 0 0,0 1 1 0 0,0-1-1 0 0,0 1 1 0 0,0-1-1 0 0,0 1 1 0 0,1-1-1 0 0,-1 0 0 0 0,0 1 1 0 0,0-1-1 0 0,1 0 1 0 0,-1 0-1 0 0,0 0 1 0 0,0 0-1 0 0,1 0 0 0 0,-1 0 1 0 0,0-1-1 0 0,0 1 1 0 0,1 0-1 0 0,-1-1 1 0 0,0 1-1 0 0,0 0 1 0 0,0-1-1 0 0,0 0 0 0 0,1 1-9 0 0,59-32 406 0 0,-56 29-447 0 0,155-89-174 0 0,-158 93 206 0 0,0-1-1 0 0,-1 1 0 0 0,1 0 0 0 0,-1 0 0 0 0,1-1 1 0 0,0 1-1 0 0,-1 0 0 0 0,0 0 0 0 0,1 1 0 0 0,-1-1 1 0 0,0 0-1 0 0,1 0 0 0 0,-1 1 0 0 0,0-1 0 0 0,0 1 1 0 0,0-1-1 0 0,0 1 0 0 0,0-1 0 0 0,-1 1 0 0 0,1 0 1 0 0,0-1-1 0 0,-1 1 0 0 0,1 0 0 0 0,-1 0 0 0 0,1-1 1 0 0,-1 1-1 0 0,0 0 0 0 0,0 0 0 0 0,0 0 0 0 0,0-1 1 0 0,0 1-1 0 0,0 0 0 0 0,-1 0 0 0 0,1-1 0 0 0,-1 1 1 0 0,1 1 9 0 0,0 2 16 0 0,29 72 10 0 0,-26-74 591 0 0,0 0-5161 0 0,4-2-7055 0 0,-7-1 5576 0 0</inkml:trace>
  <inkml:trace contextRef="#ctx0" brushRef="#br0" timeOffset="423.033">728 1 2753 0 0,'0'0'2808'0'0,"0"0"-803"0"0,0 0-357 0 0,0 0-104 0 0,0 0 3 0 0,0 0-129 0 0,0 0-219 0 0,0 0-207 0 0,0 0-200 0 0,0 0-198 0 0,0 0-174 0 0,0 0-88 0 0,24 0 1264 0 0,122 15 413 0 0,-144-13-2000 0 0,0 1 0 0 0,0-1 0 0 0,-1 0 0 0 0,1 1 1 0 0,-1-1-1 0 0,0 1 0 0 0,0 0 0 0 0,0 0 0 0 0,0-1 1 0 0,0 1-1 0 0,0 0 0 0 0,-1 0 0 0 0,1 0 0 0 0,-1 0 1 0 0,0-1-1 0 0,0 1 0 0 0,0 0 0 0 0,0 0 0 0 0,-1 0 0 0 0,1 0 1 0 0,-1 0-1 0 0,1-1 0 0 0,-1 1 0 0 0,0 0 0 0 0,0 0 1 0 0,-1-1-1 0 0,1 1 0 0 0,-2 1-9 0 0,-25 42 261 0 0,24-42-234 0 0,1 0 0 0 0,-1 1 0 0 0,1 0 0 0 0,0-1 0 0 0,1 1-1 0 0,-1 0 1 0 0,1 1 0 0 0,0-1 0 0 0,0 0 0 0 0,0 1 0 0 0,1-1 0 0 0,0 1 0 0 0,0-1 0 0 0,0 4-28 0 0,1-7 9 0 0,0 1-1 0 0,0-1 1 0 0,1 0-1 0 0,-1 0 1 0 0,1 0-1 0 0,-1 1 1 0 0,1-1-1 0 0,0 0 0 0 0,0 0 1 0 0,0 0-1 0 0,0 0 1 0 0,0 0-1 0 0,1 0 1 0 0,-1-1-1 0 0,0 1 0 0 0,1 0 1 0 0,-1-1-1 0 0,1 1 1 0 0,0-1-1 0 0,0 1 1 0 0,-1-1-1 0 0,1 0 1 0 0,0 0-1 0 0,0 1 0 0 0,0-1 1 0 0,0-1-1 0 0,0 1 1 0 0,0 0-1 0 0,1-1 1 0 0,-1 1-1 0 0,0-1 0 0 0,0 1 1 0 0,1-1-8 0 0,74 10-170 0 0,-43-11-2688 0 0,-4 1-4264 0 0,-22 0-3557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5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621 138 6769 0 0,'0'0'1813'0'0,"0"0"-285"0"0,0 0-254 0 0,0 0-115 0 0,0 0 4 0 0,0 0 32 0 0,0 0-1 0 0,0 0-71 0 0,0 0-144 0 0,-33-22-177 0 0,-100-69-183 0 0,66 67-33 0 0,54 25-454 0 0,0 0-95 0 0,1 0 1 0 0,-1 1-1 0 0,1 1 0 0 0,0 0 0 0 0,0 0 0 0 0,0 1 0 0 0,0 1 0 0 0,0 0 0 0 0,1 0 0 0 0,0 2 0 0 0,0-1 0 0 0,1 1 1 0 0,0 1-1 0 0,0-1 0 0 0,0 2 0 0 0,1 0 0 0 0,0 0 0 0 0,1 0 0 0 0,0 1 0 0 0,-3 6-37 0 0,-8 10-8 0 0,2 2 1 0 0,1 1-1 0 0,1 0 0 0 0,1 0 1 0 0,1 2-1 0 0,2-1 0 0 0,-2 15 8 0 0,5-17-31 0 0,2 1 0 0 0,0 0 0 0 0,2 1 0 0 0,2-1 0 0 0,0 1 0 0 0,2-1 0 0 0,2 20 31 0 0,0-41 12 0 0,0 1-1 0 0,0-1 0 0 0,0 0 1 0 0,1 0-1 0 0,0 0 1 0 0,0-1-1 0 0,1 1 1 0 0,0-1-1 0 0,1 1 1 0 0,-1-1-1 0 0,1-1 0 0 0,1 1 1 0 0,-1-1-1 0 0,1 0 1 0 0,0 0-1 0 0,1-1 1 0 0,-1 1-1 0 0,1-1 1 0 0,0-1-1 0 0,0 1 0 0 0,1-1 1 0 0,-1-1-1 0 0,1 1 1 0 0,0-1-1 0 0,0-1 1 0 0,0 1-1 0 0,0-1 1 0 0,1-1-1 0 0,-1 0 0 0 0,0 0 1 0 0,1 0-1 0 0,-1-1 1 0 0,1 0-1 0 0,-1-1 1 0 0,0 0-1 0 0,1 0 1 0 0,-1-1-1 0 0,0 0 0 0 0,0 0 1 0 0,0-1-1 0 0,0 0 1 0 0,0-1-1 0 0,1 0-11 0 0,31-23 176 0 0,-1-1 0 0 0,-1-1-1 0 0,-2-3 1 0 0,-1 0 0 0 0,-1-3-1 0 0,-2 0 1 0 0,-2-3 0 0 0,-1 0 0 0 0,5-13-176 0 0,-22 35 16 0 0,24-31 117 0 0,-3-2 0 0 0,-1-1 0 0 0,-3-2 0 0 0,8-21-133 0 0,-33 59 449 0 0,-51 233-483 0 0,44-193 44 0 0,1-1 0 0 0,1 1 0 0 0,1-1 0 0 0,2 1 0 0 0,0-1 0 0 0,2 1 0 0 0,1-1 0 0 0,4 14-10 0 0,10 12-246 0 0,3 0 1 0 0,1-2 0 0 0,23 35 245 0 0,-15-36-3408 0 0,-20-33-639 0 0,0 0-3643 0 0,-8-11-353 0 0</inkml:trace>
  <inkml:trace contextRef="#ctx0" brushRef="#br0" timeOffset="2236.962">1171 672 0 0 0,'0'0'105'0'0,"0"0"253"0"0,0 0 162 0 0,0 0 87 0 0,0 0 25 0 0,0 0-43 0 0,0 0-39 0 0,0 0-46 0 0,0 0-43 0 0,0 0-17 0 0,-1 13 2 0 0,-4 103 1497 0 0,9 28 1878 0 0,-5-136-3699 0 0,-9-5 6756 0 0,6-16-6768 0 0,1 1 0 0 0,0-1 0 0 0,1 1 0 0 0,1-1 1 0 0,0 0-1 0 0,0 0 0 0 0,2 0 0 0 0,-1 0 0 0 0,2 1 0 0 0,-1-1 0 0 0,2 0 1 0 0,0 1-1 0 0,0-1 0 0 0,1 1 0 0 0,1 0 0 0 0,0 0 0 0 0,4-7-110 0 0,2-3 3 0 0,1 0 0 0 0,0 1-1 0 0,2 1 1 0 0,1 0 0 0 0,0 0-1 0 0,1 2 1 0 0,17-16-3 0 0,-32 34-6 0 0,-1-1 1 0 0,1 1-1 0 0,0-1 1 0 0,0 0-1 0 0,-1 1 1 0 0,1-1-1 0 0,0 1 1 0 0,0 0-1 0 0,-1-1 1 0 0,1 1-1 0 0,0 0 1 0 0,0-1-1 0 0,0 1 1 0 0,0 0-1 0 0,0 0 0 0 0,0 0 1 0 0,-1 0-1 0 0,1 0 1 0 0,0 0-1 0 0,0 0 1 0 0,0 0-1 0 0,0 0 1 0 0,0 0-1 0 0,0 0 1 0 0,0 1-1 0 0,-1-1 1 0 0,1 0-1 0 0,0 1 1 0 0,0-1-1 0 0,0 0 1 0 0,-1 1-1 0 0,1-1 0 0 0,0 1 1 0 0,0-1-1 0 0,-1 1 1 0 0,1 0-1 0 0,0-1 1 0 0,-1 1-1 0 0,1 0 1 0 0,-1-1-1 0 0,1 1 1 0 0,-1 0-1 0 0,1 0 1 0 0,-1-1-1 0 0,1 1 1 0 0,-1 0-1 0 0,0 0 1 0 0,0 0-1 0 0,1 0 0 0 0,-1 0 1 0 0,0 0-1 0 0,0-1 1 0 0,0 1-1 0 0,0 0 1 0 0,0 0 5 0 0,14 59-296 0 0,-7-8-1509 0 0,-7-46-2240 0 0,1-2-2787 0 0,0-4 243 0 0</inkml:trace>
  <inkml:trace contextRef="#ctx0" brushRef="#br0" timeOffset="2674.928">1710 628 4265 0 0,'0'0'2639'0'0,"0"0"-1151"0"0,0 0-374 0 0,0 0 25 0 0,0 0 71 0 0,0 0-56 0 0,0 0-151 0 0,0 0-213 0 0,0 0-203 0 0,0 0-179 0 0,0 0-138 0 0,-34 26-95 0 0,-104 81-56 0 0,79-44 34 0 0,55-58-156 0 0,1 0 1 0 0,0 1-1 0 0,0-1 0 0 0,0 1 0 0 0,1-1 1 0 0,-1 1-1 0 0,2 0 0 0 0,-1 0 0 0 0,1 0 1 0 0,-1 0-1 0 0,2 1 0 0 0,-1-1 0 0 0,1 0 1 0 0,0 0-1 0 0,0 6 3 0 0,2-11 34 0 0,0 1 0 0 0,0 0 0 0 0,0-1 0 0 0,0 1 0 0 0,0-1 0 0 0,0 0 0 0 0,0 0 0 0 0,0 0 0 0 0,1 0 0 0 0,-1 0 0 0 0,0 0 0 0 0,1-1 0 0 0,-1 1 0 0 0,0-1 0 0 0,1 1 0 0 0,-1-1 0 0 0,1 0 0 0 0,-1 0 0 0 0,1 0 0 0 0,-1 0 1 0 0,1 0-1 0 0,-1-1 0 0 0,0 1 0 0 0,2-1-34 0 0,6 0 198 0 0,5-2 4 0 0,0 0 1 0 0,0-1 0 0 0,-1-1 0 0 0,0 0-1 0 0,0-2 1 0 0,0 1 0 0 0,-1-1-1 0 0,0-1 1 0 0,0-1 0 0 0,-1 1 0 0 0,0-2-1 0 0,0 0 1 0 0,-1 0-203 0 0,65-71 1040 0 0,-58 63-842 0 0,-17 17-217 0 0,-1 1-40 0 0,0 0-59 0 0,0 0-73 0 0,-1 12-169 0 0,12 54-1585 0 0,30-48-3611 0 0,36-23-5362 0 0,-46-4 8748 0 0,-18 5 2145 0 0,-1 3 25 0 0</inkml:trace>
  <inkml:trace contextRef="#ctx0" brushRef="#br0" timeOffset="3092.501">2104 727 0 0 0,'0'0'1882'0'0,"0"0"181"0"0,0 0-56 0 0,0 0-219 0 0,0 0-241 0 0,0 0-292 0 0,0 0-289 0 0,0 0-194 0 0,0 0-113 0 0,0 0-50 0 0,-5 1-14 0 0,1 0-511 0 0,1 0 0 0 0,-1 1 0 0 0,1-1 1 0 0,0 1-1 0 0,-1 0 0 0 0,1 0 0 0 0,0 0 0 0 0,0 0 0 0 0,0 0 1 0 0,0 1-1 0 0,0-1 0 0 0,1 1 0 0 0,-1 0 0 0 0,1 0 0 0 0,0 0 1 0 0,0 0-1 0 0,0 0 0 0 0,0 0 0 0 0,0 2-84 0 0,-2 0 23 0 0,1 0 1 0 0,0 1-1 0 0,0-1 1 0 0,1 1-1 0 0,0 0 0 0 0,0 0 1 0 0,0-1-1 0 0,0 1 0 0 0,1 0 1 0 0,0 1-1 0 0,1-1 1 0 0,-1 0-1 0 0,1 0 0 0 0,0 0 1 0 0,1 0-1 0 0,-1 0 0 0 0,2 5-23 0 0,2-7 83 0 0,-1 0-1 0 0,1-1 1 0 0,0 1-1 0 0,0-1 1 0 0,0 0-1 0 0,1 0 0 0 0,-1 0 1 0 0,1 0-1 0 0,0-1 1 0 0,0 0-1 0 0,-1 0 0 0 0,1 0 1 0 0,1-1-1 0 0,-1 1 1 0 0,0-1-1 0 0,0-1 1 0 0,0 1-1 0 0,1-1 0 0 0,-1 1 1 0 0,2-2-83 0 0,12-1 319 0 0,0-1 1 0 0,0-1 0 0 0,0-1-1 0 0,-1-1 1 0 0,0-1-1 0 0,0 0 1 0 0,-1-1 0 0 0,1-1-1 0 0,-2 0 1 0 0,1-2-1 0 0,-2 0 1 0 0,1 0 0 0 0,-2-2-1 0 0,1 1 1 0 0,-2-2-1 0 0,0 0 1 0 0,3-5-320 0 0,-8 11 44 0 0,1 0 3 0 0,16-14 31 0 0,-1-1 1 0 0,-1-1-1 0 0,-1-1 1 0 0,-1 0-1 0 0,-1-2 1 0 0,-1-1-1 0 0,14-29-78 0 0,-30 52-34 0 0,0 0-1 0 0,0 0 1 0 0,0 0-1 0 0,-1 0 1 0 0,0 0-1 0 0,0-1 1 0 0,-1 1-1 0 0,1-1 1 0 0,-1 1-1 0 0,0-1 1 0 0,-1 1-1 0 0,0-1 1 0 0,1 0-1 0 0,-2 1 1 0 0,1-1-1 0 0,-1 0 1 0 0,1 1-1 0 0,-2-1 1 0 0,1 1-1 0 0,-1-1 1 0 0,1 1-1 0 0,-2-1 1 0 0,1 1-1 0 0,0 0 1 0 0,-1 0-1 0 0,0 0 1 0 0,0 1-1 0 0,-1-1 1 0 0,1 1-1 0 0,-1-1 1 0 0,0 1 0 0 0,0 0-1 0 0,0 1 1 0 0,-1-1-1 0 0,1 1 1 0 0,-1 0-1 0 0,0 0 1 0 0,0 0-1 0 0,0 0 1 0 0,0 1-1 0 0,-1 0 1 0 0,1 0-1 0 0,-5 0 35 0 0,0 1-55 0 0,1 1 0 0 0,-1 0 0 0 0,0 0 0 0 0,0 1 1 0 0,1 1-1 0 0,-1 0 0 0 0,0 0 0 0 0,1 1 0 0 0,0 0 0 0 0,0 0 0 0 0,0 1 0 0 0,0 0 0 0 0,0 1 0 0 0,1 0 0 0 0,0 0 0 0 0,0 1 0 0 0,0 0 1 0 0,1 1-1 0 0,-1-1 0 0 0,2 1 0 0 0,-1 1 0 0 0,-1 2 55 0 0,1-4-19 0 0,1 1 0 0 0,0 0 0 0 0,0 0 0 0 0,1 1 0 0 0,0 0 0 0 0,1-1 1 0 0,-1 2-1 0 0,1-1 0 0 0,1 0 0 0 0,0 1 0 0 0,0 0 0 0 0,0-1 0 0 0,1 1 0 0 0,1 0 0 0 0,0 0 0 0 0,0 0 1 0 0,0 1-1 0 0,1-1 0 0 0,1 0 0 0 0,-1 0 0 0 0,1 0 0 0 0,1 0 0 0 0,0 0 0 0 0,0 0 0 0 0,1 0 0 0 0,0-1 1 0 0,0 1-1 0 0,1-1 0 0 0,0 0 0 0 0,1 0 0 0 0,0 0 0 0 0,0-1 0 0 0,1 1 0 0 0,-1-1 0 0 0,6 4 19 0 0,9 2-22 0 0,1 0-1 0 0,0-2 1 0 0,1 0-1 0 0,0-2 1 0 0,1 0-1 0 0,-1-1 1 0 0,2-2-1 0 0,-1 0 1 0 0,1-2-1 0 0,0 0 1 0 0,0-1-1 0 0,0-2 1 0 0,0-1-1 0 0,1 0 1 0 0,-1-2-1 0 0,0-1 0 0 0,0 0 1 0 0,0-3 22 0 0,25-6-2667 0 0,-20 4-3920 0 0,-18 7-4126 0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0 0 0,'0'0'345'0'0,"0"0"877"0"0,0 0 385 0 0,0 0 108 0 0,0 0-71 0 0,0 0-159 0 0,0 0-201 0 0,0 0-246 0 0,0 0-233 0 0,26-3 3427 0 0,187-14 1205 0 0,-134 9-4986 0 0,48 3-641 0 0,-135 21-10624 0 0,5-13 9175 0 0,-7 3-5805 0 0,3-5 6266 0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4:58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64 0 0,'0'0'2106'0'0,"0"0"-546"0"0,0 0 28 0 0,0 0 336 0 0,0 0 172 0 0,0 0-113 0 0,0 0-267 0 0,0 0-266 0 0,0 0-226 0 0,0 0-206 0 0,0 0-169 0 0,0 0-147 0 0,0 0-115 0 0,27-2-73 0 0,127-10 288 0 0,18 1-454 0 0,-98 10-10341 0 0,-64 1-529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0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75 672 0 0,'0'0'1479'0'0,"0"0"-340"0"0,0 0-109 0 0,0 0 141 0 0,0 0 186 0 0,0 0 122 0 0,0 0-16 0 0,0 0-147 0 0,0 0-202 0 0,0 0-258 0 0,0 0-233 0 0,-13-1-187 0 0,-39-3-116 0 0,15 17 437 0 0,30-6-400 0 0,-8 10-158 0 0,2-1 0 0 0,0 2 1 0 0,1 0-1 0 0,0 0 1 0 0,2 1-1 0 0,0 0 0 0 0,1 1 1 0 0,1 0-1 0 0,1 0 0 0 0,1 1 1 0 0,1 0-1 0 0,0 0 1 0 0,2 0-1 0 0,1 1 0 0 0,0-1 1 0 0,1 1-1 0 0,2 0 0 0 0,0 4-199 0 0,-1-20 48 0 0,1-1-1 0 0,-1 1 0 0 0,1 0 0 0 0,0-1 0 0 0,0 1 0 0 0,0-1 1 0 0,1 0-1 0 0,0 1 0 0 0,0-1 0 0 0,0 0 0 0 0,1 0 0 0 0,0 0 1 0 0,0 0-1 0 0,0-1 0 0 0,0 1 0 0 0,1-1 0 0 0,-1 0 1 0 0,1 0-1 0 0,1 0 0 0 0,-1 0 0 0 0,0-1 0 0 0,1 0 0 0 0,0 0 1 0 0,-1 0-1 0 0,1 0 0 0 0,0-1 0 0 0,1 1 0 0 0,-1-1 0 0 0,0-1 1 0 0,1 1-1 0 0,-1-1 0 0 0,1 0 0 0 0,-1 0 0 0 0,1-1 0 0 0,2 1-47 0 0,8-2 167 0 0,1 1 0 0 0,-1-2 0 0 0,0 0-1 0 0,1-1 1 0 0,-1-1 0 0 0,0-1-1 0 0,-1 0 1 0 0,1 0 0 0 0,-1-2-1 0 0,0 0 1 0 0,-1-1 0 0 0,0 0 0 0 0,11-9-167 0 0,6-6 239 0 0,0-1 0 0 0,-1-2 0 0 0,-1-1 0 0 0,-2-1 0 0 0,6-9-239 0 0,-24 27 22 0 0,0 0 0 0 0,0 0 0 0 0,-1-1 0 0 0,0 0 0 0 0,-1-1 0 0 0,-1 0 0 0 0,1 0 0 0 0,-2 0 0 0 0,0-1 0 0 0,0 0 0 0 0,-1 0 0 0 0,-1 0 0 0 0,0 0 0 0 0,-1-1 0 0 0,0 1 0 0 0,-1-1 0 0 0,-1 1 0 0 0,0-1 0 0 0,-1 1 0 0 0,-1-9-22 0 0,-1 16-105 0 0,1 0 1 0 0,-1 1 0 0 0,0-1 0 0 0,0 1 0 0 0,0 0 0 0 0,-1 0 0 0 0,0 0 0 0 0,0 1-1 0 0,0-1 1 0 0,-1 1 0 0 0,1 0 0 0 0,-1 0 0 0 0,0 0 0 0 0,0 1 0 0 0,0 0-1 0 0,-1 0 1 0 0,1 0 0 0 0,-1 0 0 0 0,0 1 0 0 0,1 0 0 0 0,-1 0 0 0 0,0 1 0 0 0,0 0-1 0 0,-1 0 105 0 0,-3-1-281 0 0,-1 0 0 0 0,0 1-1 0 0,0 0 1 0 0,0 1-1 0 0,1 0 1 0 0,-1 1 0 0 0,0 0-1 0 0,0 1 1 0 0,1 0-1 0 0,-1 1 1 0 0,1 0 0 0 0,0 1-1 0 0,-4 1 282 0 0,-71 55-4560 0 0,36-13-3321 0 0,33-30 1869 0 0</inkml:trace>
  <inkml:trace contextRef="#ctx0" brushRef="#br0" timeOffset="392.3">759 440 7882 0 0,'0'0'3322'0'0,"0"0"-1258"0"0,0 0-485 0 0,0 0-41 0 0,0 0-86 0 0,0 0-242 0 0,0 0-261 0 0,0 0-202 0 0,0 0-171 0 0,0 0-128 0 0,0 0-93 0 0,0 0-98 0 0,0 0-58 0 0,-4 5-31 0 0,-33 63 186 0 0,37-68-397 0 0,11 3-7360 0 0,2-9-1790 0 0,-9 2 2732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4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1648 0 0,'0'0'2150'0'0,"0"0"-756"0"0,0 0-199 0 0,0 0 116 0 0,0 0 116 0 0,0 0-20 0 0,0 0-114 0 0,0 0-106 0 0,0 0-79 0 0,0 0-45 0 0,0 0-105 0 0,0 0-126 0 0,2 19-93 0 0,12 138 1107 0 0,-8 174-262 0 0,-14-294-1587 0 0,1-4-3627 0 0,7-32 1783 0 0,0-2-1477 0 0,0-1 1670 0 0,0 0-4269 0 0,0-1 1162 0 0</inkml:trace>
  <inkml:trace contextRef="#ctx0" brushRef="#br0" timeOffset="335.069">236 347 0 0 0,'0'0'882'0'0,"0"0"458"0"0,0 0 111 0 0,0 0-99 0 0,0 0-65 0 0,-32 17-48 0 0,-98 54-27 0 0,83-41 937 0 0,47-29-2084 0 0,-1-1-1 0 0,1 1 1 0 0,0 0 0 0 0,-1-1 0 0 0,1 1 0 0 0,0 0 0 0 0,-1-1 0 0 0,1 1 0 0 0,0 0 0 0 0,0-1 0 0 0,-1 1 0 0 0,1 0 0 0 0,0-1-1 0 0,0 1 1 0 0,0 0 0 0 0,0 0 0 0 0,0-1 0 0 0,0 1 0 0 0,0 0 0 0 0,0 0 0 0 0,1-1 0 0 0,-1 1 0 0 0,0 0 0 0 0,0-1 0 0 0,1 1-1 0 0,-1 0 1 0 0,0-1 0 0 0,1 1 0 0 0,-1 0 0 0 0,0-1 0 0 0,1 1 0 0 0,-1-1 0 0 0,1 1 0 0 0,-1-1 0 0 0,1 1 0 0 0,-1-1 0 0 0,1 1-1 0 0,0-1 1 0 0,-1 1 0 0 0,1-1 0 0 0,0 0 0 0 0,-1 1 0 0 0,1-1 0 0 0,0 0 0 0 0,-1 0 0 0 0,1 1 0 0 0,0-1 0 0 0,-1 0 0 0 0,1 0-1 0 0,0 0 1 0 0,0 0 0 0 0,-1 0 0 0 0,1 0 0 0 0,0 0 0 0 0,0 0-65 0 0,45 9 881 0 0,180 28 333 0 0,-223-37-1241 0 0,0 1 1 0 0,1 0-1 0 0,-1 0 1 0 0,0 0-1 0 0,0 1 0 0 0,0-1 1 0 0,0 1-1 0 0,0-1 1 0 0,-1 1-1 0 0,1 0 1 0 0,0 0-1 0 0,-1 0 0 0 0,1 0 1 0 0,-1 1-1 0 0,0-1 1 0 0,0 1-1 0 0,0-1 1 0 0,0 1-1 0 0,0 0 0 0 0,-1 0 1 0 0,1 0-1 0 0,-1 0 1 0 0,0 0-1 0 0,1 0 1 0 0,-2 0-1 0 0,1 1 27 0 0,-6-4-1890 0 0,3 0-7828 0 0,2 0 5440 0 0</inkml:trace>
  <inkml:trace contextRef="#ctx0" brushRef="#br0" timeOffset="966.065">597 479 1920 0 0,'0'0'2300'0'0,"0"0"-253"0"0,0 0-90 0 0,0 0-60 0 0,0 0-258 0 0,0 0-344 0 0,0 0-339 0 0,0 0-245 0 0,0 0-156 0 0,0 0-97 0 0,0 0-79 0 0,0 0-84 0 0,0 0-32 0 0,-20 17-25 0 0,-62 51-24 0 0,79-67-180 0 0,1 1 0 0 0,0-1 0 0 0,-1 0 0 0 0,1 1 0 0 0,0 0 0 0 0,0-1 0 0 0,0 1 0 0 0,0 0 0 0 0,0 0 0 0 0,1 0 0 0 0,-1 1 0 0 0,1-1 0 0 0,-1 0 0 0 0,1 1 0 0 0,0-1 0 0 0,0 0 0 0 0,0 1 0 0 0,0 0 0 0 0,0-1 0 0 0,0 1 0 0 0,1-1 0 0 0,-1 1 0 0 0,1 0 0 0 0,0 0 0 0 0,0 1-34 0 0,0 4 117 0 0,0-6-81 0 0,0 0 0 0 0,0 0 0 0 0,0 0 0 0 0,0 0 0 0 0,0 0 1 0 0,0 0-1 0 0,1-1 0 0 0,-1 1 0 0 0,1 0 0 0 0,-1 0 1 0 0,1 0-1 0 0,0-1 0 0 0,-1 1 0 0 0,1 0 0 0 0,0-1 0 0 0,0 1 1 0 0,0 0-1 0 0,1-1 0 0 0,-1 1 0 0 0,0-1 0 0 0,0 0 1 0 0,1 1-1 0 0,-1-1 0 0 0,1 0 0 0 0,-1 0 0 0 0,1 0 0 0 0,0 0 1 0 0,-1 0-1 0 0,1 0 0 0 0,0-1 0 0 0,0 1 0 0 0,-1-1 1 0 0,1 1-1 0 0,0-1 0 0 0,0 1 0 0 0,0-1 0 0 0,0 0 0 0 0,0 0 1 0 0,0 0-1 0 0,0 0 0 0 0,-1 0 0 0 0,1 0 0 0 0,0-1 1 0 0,0 1-1 0 0,0-1 0 0 0,0 1-36 0 0,120-70 1125 0 0,40-19-947 0 0,-92 79-229 0 0,-68 13 61 0 0,1-1 0 0 0,-1 1 0 0 0,0 0-1 0 0,0 0 1 0 0,0 0 0 0 0,0 0 0 0 0,0 0 0 0 0,0 0 0 0 0,-1 1-1 0 0,0-1 1 0 0,0 0 0 0 0,0 1 0 0 0,0-1 0 0 0,0 1 0 0 0,0-1-1 0 0,-1 1 1 0 0,0-1 0 0 0,0 1 0 0 0,0 2-10 0 0,1 21 119 0 0,-2 0 0 0 0,-1 1 0 0 0,-1-1 0 0 0,-1 0 0 0 0,-1 0-1 0 0,-2-1 1 0 0,-1 1 0 0 0,0-2 0 0 0,-2 1 0 0 0,-1-1 0 0 0,-2-1 0 0 0,0 0 0 0 0,-1 0 0 0 0,-1-1 0 0 0,-1-1 0 0 0,-2-1 0 0 0,-16 16-119 0 0,29-31 38 0 0,-1-1 0 0 0,0 0 1 0 0,0 0-1 0 0,0-1 0 0 0,-1 0 1 0 0,1 0-1 0 0,-1 0 0 0 0,0-1 1 0 0,-1 0-1 0 0,1 0 0 0 0,0-1 1 0 0,-1 0-1 0 0,1 0 0 0 0,-1-1 1 0 0,0 0-1 0 0,-6 0-38 0 0,12-3-3 0 0,-1 0 1 0 0,1 0-1 0 0,0 0 0 0 0,-1 0 1 0 0,1-1-1 0 0,0 1 0 0 0,0-1 0 0 0,0 1 1 0 0,1-1-1 0 0,-1 0 0 0 0,1 1 1 0 0,-1-1-1 0 0,1 0 0 0 0,0 0 0 0 0,0 0 1 0 0,0 0-1 0 0,1 0 0 0 0,-1 0 1 0 0,1 0-1 0 0,0-1 0 0 0,-1 1 0 0 0,1 0 1 0 0,1 0-1 0 0,-1 0 0 0 0,0 0 1 0 0,1 0-1 0 0,-1-1 0 0 0,1 1 0 0 0,1-1 3 0 0,5-14-20 0 0,1 0 0 0 0,1 0 0 0 0,1 1 0 0 0,0 0 0 0 0,2 0-1 0 0,-1 2 1 0 0,2-1 0 0 0,0 1 0 0 0,1 1 0 0 0,1 1 0 0 0,6-5 20 0 0,11-13-73 0 0,61-38-563 0 0,-25 34-4638 0 0,-59 32 2363 0 0,-3 2-2413 0 0,-2 1-3419 0 0</inkml:trace>
  <inkml:trace contextRef="#ctx0" brushRef="#br0" timeOffset="1255.801">1133 538 12979 0 0,'0'0'2818'0'0,"0"0"-766"0"0,0 0-472 0 0,0 0-249 0 0,0 0-324 0 0,0 0-329 0 0,0 0-307 0 0,0 0-187 0 0,0 0-94 0 0,0 0-63 0 0,0 0-50 0 0,0 0-53 0 0,0 0-106 0 0,0 9-152 0 0,-1 4 16 0 0,0 6 139 0 0,1 2-5808 0 0,0-20-104 0 0,0-1-3836 0 0</inkml:trace>
  <inkml:trace contextRef="#ctx0" brushRef="#br0" timeOffset="1852.188">1313 601 9698 0 0,'0'0'2091'0'0,"0"0"-297"0"0,0 0-18 0 0,0 0 7 0 0,0 0-266 0 0,0 0-366 0 0,0 0-309 0 0,0 0-233 0 0,0 0-147 0 0,0 0-74 0 0,0 0-66 0 0,0 0-25 0 0,0 0 13 0 0,7-9-14 0 0,58-71 589 0 0,66-23-550 0 0,-125 99-401 0 0,0-1 0 0 0,0 1 0 0 0,1 1 0 0 0,-1-1 0 0 0,1 1 0 0 0,0 0 0 0 0,0 1 0 0 0,0-1 0 0 0,0 1 0 0 0,1 1 0 0 0,4-1 66 0 0,-12 31-353 0 0,-1 40 352 0 0,43-65 111 0 0,90-54 52 0 0,-131 50-163 0 0,0 0 0 0 0,1 0 0 0 0,-1 0 0 0 0,0 0 0 0 0,0 0 0 0 0,0 1 0 0 0,0-1 0 0 0,1 0 0 0 0,-1 1 0 0 0,0-1 0 0 0,0 1 0 0 0,0-1 0 0 0,0 1 0 0 0,0 0 0 0 0,0-1 0 0 0,0 1 1 0 0,0 0-1 0 0,0 0 0 0 0,0 0 0 0 0,0 0 0 0 0,-1-1 0 0 0,1 1 0 0 0,0 0 0 0 0,-1 0 0 0 0,1 1 0 0 0,0-1 0 0 0,-1 0 0 0 0,0 0 0 0 0,1 0 0 0 0,-1 0 0 0 0,1 0 0 0 0,-1 1 0 0 0,0-1 0 0 0,0 0 0 0 0,0 0 0 0 0,0 0 0 0 0,0 1 1 0 0,0-1-1 0 0,0 0 0 0 0,0 0 0 0 0,0 0 0 0 0,-1 1 0 0 0,1-1 0 0 0,0 0 0 0 0,-1 0 0 0 0,1 0 0 0 0,-1 0 0 0 0,1 0 0 0 0,-1 1 1 0 0,0 9 36 0 0,1 3-415 0 0,2 26 785 0 0,11-21-6317 0 0,-7-18-746 0 0,-3-1 602 0 0,-1 0 914 0 0</inkml:trace>
  <inkml:trace contextRef="#ctx0" brushRef="#br0" timeOffset="2422.151">1860 19 5265 0 0,'0'0'2543'0'0,"0"0"-296"0"0,0 0-233 0 0,0 0-217 0 0,0 0-370 0 0,0 0-433 0 0,0 0-320 0 0,0 0-215 0 0,0 0-145 0 0,0 0-84 0 0,0 0-57 0 0,0 0-53 0 0,0 0-22 0 0,13-2-12 0 0,101-14 360 0 0,-17 16 359 0 0,-96 1-768 0 0,1 0 1 0 0,-1 1-1 0 0,0-1 0 0 0,1 0 0 0 0,-1 0 0 0 0,0 1 0 0 0,0-1 1 0 0,0 1-1 0 0,0-1 0 0 0,0 1 0 0 0,0-1 0 0 0,0 1 1 0 0,0-1-1 0 0,-1 1 0 0 0,1 0 0 0 0,-1 0 0 0 0,1-1 0 0 0,-1 1 1 0 0,0 0-1 0 0,0 0 0 0 0,1-1 0 0 0,-1 1 0 0 0,0 0 0 0 0,-1 0 1 0 0,1 0-1 0 0,0-1 0 0 0,0 1 0 0 0,-1 0 0 0 0,1 0 1 0 0,-1-1-1 0 0,0 1 0 0 0,1 0 0 0 0,-1-1 0 0 0,0 1 0 0 0,0-1 1 0 0,0 1-1 0 0,0-1 0 0 0,0 1 0 0 0,0-1 0 0 0,-1 0 1 0 0,1 0-1 0 0,0 1 0 0 0,-1-1 0 0 0,1 0 0 0 0,-2 1-37 0 0,-9 19 293 0 0,12-19-279 0 0,-1 0-1 0 0,0 0 1 0 0,1-1 0 0 0,-1 1-1 0 0,1 0 1 0 0,-1 0 0 0 0,1 0-1 0 0,0 0 1 0 0,0-1 0 0 0,0 1-1 0 0,0 0 1 0 0,0 0 0 0 0,0 0-1 0 0,1 0 1 0 0,-1 0 0 0 0,1-1-1 0 0,-1 1 1 0 0,1 0 0 0 0,0 0-1 0 0,-1-1 1 0 0,1 1 0 0 0,0 0-1 0 0,0-1 1 0 0,0 1 0 0 0,0-1-1 0 0,1 1 1 0 0,-1-1 0 0 0,0 0-1 0 0,1 1 1 0 0,-1-1 0 0 0,0 0-1 0 0,1 0 1 0 0,0 0 0 0 0,-1 0-1 0 0,1 0 1 0 0,0 0 0 0 0,-1-1-1 0 0,1 1 1 0 0,0 0 0 0 0,0-1-1 0 0,0 1 1 0 0,-1-1 0 0 0,1 0-1 0 0,1 0-13 0 0,96 4 1053 0 0,-75-6-4449 0 0,0 0-4365 0 0,-20 2-3090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22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71 0 0 0,'0'0'1214'0'0,"0"0"330"0"0,0 0 156 0 0,0 0-25 0 0,0 0-114 0 0,0 0-157 0 0,0 0-154 0 0,0 0-168 0 0,0 0-140 0 0,0 0-154 0 0,0 0-81 0 0,-7-3-55 0 0,4 1-641 0 0,0 0 96 0 0,1 0 0 0 0,-1 1 1 0 0,1-1-1 0 0,-1 1 0 0 0,0-1 0 0 0,0 1 0 0 0,0 0 1 0 0,0 0-1 0 0,0 1 0 0 0,0-1 0 0 0,0 0 1 0 0,0 1-1 0 0,0 0 0 0 0,0 0 0 0 0,0 0 0 0 0,0 0 1 0 0,0 0-1 0 0,0 1 0 0 0,0-1 0 0 0,-3 2-107 0 0,-9 8 96 0 0,1 2 0 0 0,1-1 0 0 0,0 2 1 0 0,0 0-1 0 0,1 0 0 0 0,1 2 0 0 0,0-1 0 0 0,1 1 0 0 0,1 1 0 0 0,0-1 0 0 0,1 2 0 0 0,1-1 0 0 0,0 1 0 0 0,1 0 0 0 0,1 0 1 0 0,1 1-1 0 0,0 0 0 0 0,1-1 0 0 0,1 1 0 0 0,1 0 0 0 0,1 0 0 0 0,0 6-96 0 0,1-21 27 0 0,-1 0-1 0 0,0 0 1 0 0,1 0-1 0 0,0 0 1 0 0,0-1-1 0 0,-1 1 1 0 0,2 0-1 0 0,-1-1 1 0 0,0 1-1 0 0,0-1 1 0 0,1 1-1 0 0,-1-1 1 0 0,1 1-1 0 0,0-1 1 0 0,0 0 0 0 0,0 0-1 0 0,0 0 1 0 0,0 0-1 0 0,0 0 1 0 0,1-1-1 0 0,-1 1 1 0 0,1 0-1 0 0,-1-1 1 0 0,1 0-1 0 0,-1 0 1 0 0,1 0-1 0 0,0 0 1 0 0,0 0-1 0 0,-1 0 1 0 0,1-1 0 0 0,1 1-27 0 0,91 0 1201 0 0,-75-7-1033 0 0,1-1 0 0 0,-1 0 0 0 0,-1-1 0 0 0,1-1 0 0 0,-1-1 0 0 0,-1-1 0 0 0,0-1 0 0 0,0 0-1 0 0,-1-2-167 0 0,84-103 741 0 0,-95 109-753 0 0,-1 0 1 0 0,0-1-1 0 0,-1 1 0 0 0,1-1 1 0 0,-2 0-1 0 0,1 0 1 0 0,-2 0-1 0 0,1-1 1 0 0,-1 1-1 0 0,0-1 1 0 0,-1 1-1 0 0,0-1 1 0 0,-1 1-1 0 0,0-10 12 0 0,-1 16-178 0 0,1-1 0 0 0,-1 0 1 0 0,0 1-1 0 0,-1-1 0 0 0,1 1 0 0 0,-1-1 0 0 0,1 1 0 0 0,-1 0 0 0 0,0 0 1 0 0,0 0-1 0 0,-1 0 0 0 0,1 0 0 0 0,0 0 0 0 0,-1 0 0 0 0,0 1 0 0 0,0-1 0 0 0,0 1 1 0 0,0 0-1 0 0,0 0 0 0 0,0 0 0 0 0,0 0 0 0 0,-1 1 0 0 0,1-1 0 0 0,-1 1 0 0 0,1 0 1 0 0,-3-1 177 0 0,-97-14-13102 0 0,85 16 7926 0 0</inkml:trace>
  <inkml:trace contextRef="#ctx0" brushRef="#br0" timeOffset="463.54">850 9 4961 0 0,'0'0'1511'0'0,"0"0"-69"0"0,0 0 139 0 0,0 0 173 0 0,0 0-44 0 0,0 0-243 0 0,0 0-311 0 0,0 0-234 0 0,0 0-178 0 0,0 0-159 0 0,0 0-118 0 0,0 0-96 0 0,0 0-71 0 0,-26 18-31 0 0,-77 54-60 0 0,72-41 94 0 0,33-27-271 0 0,0 1-32 0 0,-1-1-1 0 0,1 1 1 0 0,1-1-1 0 0,-1 1 1 0 0,1-1-1 0 0,0 0 1 0 0,0 0 0 0 0,0 0-1 0 0,0-1 1 0 0,1 1-1 0 0,-1-1 1 0 0,1 1-1 0 0,0-1 1 0 0,0 0-1 0 0,0-1 1 0 0,1 1-1 0 0,-1-1 1 0 0,1 0-1 0 0,-1 0 1 0 0,1 0 0 0 0,0-1-1 0 0,-1 1 1 0 0,1-1-1 0 0,0 0 1 0 0,0-1-1 0 0,0 1 1 0 0,4-1 0 0 0,35 14-89 0 0,36 45-71 0 0,-77-57 173 0 0,-1 1 0 0 0,0-1 1 0 0,1 1-1 0 0,-1 0 0 0 0,0 0 0 0 0,-1 0 1 0 0,1 0-1 0 0,0 0 0 0 0,-1 1 0 0 0,0-1 0 0 0,1 0 1 0 0,-1 1-1 0 0,-1-1 0 0 0,1 1 0 0 0,0-1 1 0 0,-1 1-1 0 0,0-1 0 0 0,0 1 0 0 0,0-1 1 0 0,0 1-1 0 0,0 0 0 0 0,-1-1 0 0 0,0 1 1 0 0,1-1-1 0 0,-1 0 0 0 0,-1 1 0 0 0,1 0-13 0 0,-6 5-16 0 0,-1 0 0 0 0,0 0-1 0 0,0-1 1 0 0,0 0-1 0 0,-1 0 1 0 0,0-1 0 0 0,-1 0-1 0 0,1-1 1 0 0,-1 0 0 0 0,-1-1-1 0 0,-9 4 17 0 0,-17 4-2406 0 0,24-11-1673 0 0,0-1-4259 0 0,8-1 3461 0 0</inkml:trace>
  <inkml:trace contextRef="#ctx0" brushRef="#br0" timeOffset="701.876">675 27 9418 0 0,'0'0'1450'0'0,"0"0"-186"0"0,0 0-28 0 0,0 0 24 0 0,0 0-145 0 0,0 0-204 0 0,0 0-168 0 0,0 0-97 0 0,0 0-74 0 0,0 0-115 0 0,0 0-117 0 0,32-3-97 0 0,99-10-79 0 0,8 4 178 0 0,-95 8-3166 0 0,-16 1-729 0 0,-11 4-5621 0 0,-10-4 4564 0 0</inkml:trace>
  <inkml:trace contextRef="#ctx0" brushRef="#br0" timeOffset="1130.464">1334 13 4881 0 0,'0'0'2119'0'0,"0"0"-158"0"0,0 0-21 0 0,0 0-57 0 0,0 0-225 0 0,0 0-279 0 0,0 0-224 0 0,0 0-147 0 0,0 0-161 0 0,0 0-176 0 0,0 0-182 0 0,0 0-160 0 0,31-3-86 0 0,95-7-46 0 0,-73 15 593 0 0,-51-2-675 0 0,-1 1 1 0 0,0 0-1 0 0,1 0 0 0 0,-1 0 1 0 0,-1 0-1 0 0,1 0 0 0 0,0 0 1 0 0,-1 0-1 0 0,0 0 1 0 0,0 0-1 0 0,0 0 0 0 0,-1 0 1 0 0,1 0-1 0 0,-1 0 0 0 0,0 0 1 0 0,0 0-1 0 0,0-1 0 0 0,-2 4-115 0 0,-119 241 1011 0 0,24-62-1840 0 0,95-175-135 0 0,1-4 556 0 0,0-4-3083 0 0,-1-2-2898 0 0,-2 0-4261 0 0,4-1 8744 0 0</inkml:trace>
  <inkml:trace contextRef="#ctx0" brushRef="#br0" timeOffset="1381.45">1104 322 10122 0 0,'0'0'2121'0'0,"0"0"-740"0"0,0 0-425 0 0,0 0-26 0 0,0 0 12 0 0,0 0-53 0 0,0 0-119 0 0,0 0-137 0 0,0 0-142 0 0,0 0-82 0 0,0 0-91 0 0,35-2-94 0 0,108-6-39 0 0,17-5 507 0 0,-46 5-2824 0 0,-34 6-8315 0 0,-63 2 1963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5:43.2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270 37 0 0 0,'0'0'577'0'0,"0"0"109"0"0,0 0 93 0 0,0 0 182 0 0,0 0 68 0 0,0 0-93 0 0,0 0-189 0 0,0 0-213 0 0,0 0-144 0 0,0 0-70 0 0,0 0-29 0 0,2-8-51 0 0,-1-2-177 0 0,2-9 48 0 0,-1 45 439 0 0,1 141 1328 0 0,1-59-1173 0 0,-5-1-1 0 0,-9 46-704 0 0,-22 59 1061 0 0,-9-2 0 0 0,-33 87-1061 0 0,-41 112 1218 0 0,113-403-1200 0 0,0-1 0 0 0,0 1 0 0 0,0-1 1 0 0,1 1-1 0 0,0 0 0 0 0,0 0 0 0 0,1 0 1 0 0,0 0-1 0 0,-1 0 0 0 0,2-1 0 0 0,-1 1 1 0 0,1 0-1 0 0,0 0 0 0 0,0 0 0 0 0,1-1 1 0 0,0 1-1 0 0,0 0 0 0 0,0-1 0 0 0,0 0 1 0 0,1 1-1 0 0,0-1 0 0 0,0 0 0 0 0,0 0 1 0 0,1-1-1 0 0,0 1 0 0 0,0-1 0 0 0,0 0 1 0 0,0 0-1 0 0,1 0 0 0 0,-1 0 0 0 0,1-1 1 0 0,1 1-19 0 0,118 28 661 0 0,-79-35 465 0 0,-33-4-1109 0 0,0 1 0 0 0,1 0 0 0 0,-1 1 0 0 0,1 0 1 0 0,0 1-1 0 0,0 1 0 0 0,0 0 0 0 0,1 1 0 0 0,11-1-17 0 0,466 13-313 0 0,-201-20 301 0 0,19-15 12 0 0,162-9 63 0 0,95 22-75 0 0,271-36-30 0 0,-220 30-22 0 0,472-30-69 0 0,-77 32-598 0 0,-687 18 587 0 0,84 12-89 0 0,-61-14 134 0 0,-54-7-14 0 0,640-19-339 0 0,79 22 260 0 0,-335 27-5 0 0,-237-16 161 0 0,552-7-53 0 0,-336-22 130 0 0,-408 8-7 0 0,542-16 52 0 0,-662 34-151 0 0,0 6-1 0 0,-1 5 0 0 0,92 26 66 0 0,-51-16-74 0 0,1-8 0 0 0,1-7-1 0 0,131-10 75 0 0,-173-1 47 0 0,615-32 54 0 0,48-8 83 0 0,41 15-106 0 0,-32 5 63 0 0,548 21 179 0 0,-840-27 112 0 0,-221-20 394 0 0,-196 43-805 0 0,80-7 121 0 0,67-10 366 0 0,-110 13-360 0 0,-47 1 36 0 0,-24 6-78 0 0,-58 1-84 0 0,15-7 1850 0 0,14-63-741 0 0,-23 18-1086 0 0,-3-1-1 0 0,-2 0 1 0 0,-3 0 0 0 0,-6-42-45 0 0,1 8-11 0 0,3-5 4 0 0,5 0 0 0 0,3 0 0 0 0,13-66 7 0 0,-11-8-214 0 0,-7 165 157 0 0,1-1-1 0 0,0 1 0 0 0,-1 0 0 0 0,1 0 0 0 0,-1 0 0 0 0,1 0 1 0 0,-1 0-1 0 0,0 0 0 0 0,1 0 0 0 0,-1 0 0 0 0,0 0 0 0 0,0 0 1 0 0,0 0-1 0 0,0 0 0 0 0,0 1 0 0 0,0-1 0 0 0,0 0 0 0 0,0 1 0 0 0,0-1 1 0 0,0 1-1 0 0,0-1 0 0 0,0 1 0 0 0,0-1 0 0 0,0 1 0 0 0,-1 0 1 0 0,1-1-1 0 0,0 1 0 0 0,0 0 0 0 0,0 0 0 0 0,-1 0 0 0 0,1 0 1 0 0,0 0-1 0 0,0 0 0 0 0,0 0 0 0 0,-1 1 0 0 0,1-1 0 0 0,0 0 1 0 0,0 1-1 0 0,0-1 0 0 0,-1 1 58 0 0,-54 12-843 0 0,54-12 960 0 0,-85 22-438 0 0,-1-4 1 0 0,-61 4 320 0 0,23-4-231 0 0,-179 18-131 0 0,-438 34-124 0 0,152-39 366 0 0,203-19 44 0 0,-178-10-68 0 0,130-14 157 0 0,212 8-9 0 0,-283 9-13 0 0,-57 6 46 0 0,420-13-10 0 0,-661-28-130 0 0,173 22-141 0 0,-131 24-24 0 0,136-1-794 0 0,-296-5 230 0 0,234-25 812 0 0,-39-5 44 0 0,106 4 168 0 0,-246 3-173 0 0,606 13-103 0 0,-173 6 36 0 0,-251-7 109 0 0,299-15-40 0 0,-284-32-79 0 0,-73 3 70 0 0,659 40-3 0 0,-497-7-9 0 0,-230-19 67 0 0,274 19-50 0 0,66-22 159 0 0,175 9-211 0 0,-529-22 233 0 0,49 20 127 0 0,350-10 89 0 0,155 7 189 0 0,117 12 29 0 0,-143 4-632 0 0,0 9 481 0 0,291 4-574 0 0,1 0 1 0 0,-1 1-1 0 0,1-1 0 0 0,0 2 0 0 0,-1-1 0 0 0,1 1 1 0 0,0-1-1 0 0,0 2 0 0 0,0-1 0 0 0,0 1 1 0 0,0 0-1 0 0,1 0 0 0 0,-1 0 0 0 0,1 1 1 0 0,0 0-1 0 0,-2 1 93 0 0,-46 58-6579 0 0,35-38 1649 0 0,9-14 1949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7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51 0 0 0,'0'0'311'0'0,"0"0"772"0"0,4-8 249 0 0,1-2-798 0 0,3-6 84 0 0,0-1 2559 0 0,-8 21 3832 0 0,0 2-4498 0 0,-3 18-2204 0 0,-25 73 712 0 0,3 1 0 0 0,6 0 0 0 0,0 31-1019 0 0,1 99-475 0 0,18-228 18 0 0,0 0-153 0 0,4-6-3755 0 0,7-22-318 0 0,-3-3-2089 0 0,-3 23 4195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7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1952 0 0,'0'0'1818'0'0,"0"0"-982"0"0,0 0-458 0 0,0 0 24 0 0,0 0 300 0 0,0 0 356 0 0,0 0 264 0 0,0 0 75 0 0,0 0-94 0 0,0 0-176 0 0,0 0-127 0 0,0 0-87 0 0,22-3-92 0 0,146-24 1267 0 0,315-46 1703 0 0,-304 62-4283 0 0,-178 10 372 0 0,0 1 0 0 0,0 0 0 0 0,0 0 0 0 0,1 0 0 0 0,-1 0 0 0 0,0 1 0 0 0,0-1 0 0 0,0 0 0 0 0,0 0 0 0 0,0 1 0 0 0,0-1 0 0 0,0 0 0 0 0,0 1 0 0 0,0-1 0 0 0,0 1 0 0 0,0-1 0 0 0,0 1 0 0 0,0 0 0 0 0,-1-1 0 0 0,1 1 0 0 0,0 0 0 0 0,0 0 0 0 0,-1 0 0 0 0,1-1 0 0 0,0 1 0 0 0,-1 0 0 0 0,1 0 0 0 0,-1 0 0 0 0,1 0 0 0 0,-1 0 0 0 0,1 0 0 0 0,-1 0 0 0 0,0 0 0 0 0,0 0 0 0 0,1 0 0 0 0,-1 1 120 0 0,-17 56-14302 0 0,9-50 12508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0 136 5801 0 0,'0'0'846'0'0,"0"0"-407"0"0,0 0-119 0 0,0 0 164 0 0,0 0 365 0 0,0 0 445 0 0,0 0 327 0 0,0 0 143 0 0,0 0-128 0 0,0 0-290 0 0,38 1-309 0 0,121-1-265 0 0,-29-22 128 0 0,-101 13-690 0 0,22-5 124 0 0,66-18 371 0 0,2 4-1 0 0,54-3-704 0 0,-89 30-2458 0 0,-66 14-2658 0 0,-14-4-909 0 0,-1-2-1438 0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1.6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0 0 0,'0'0'0'0'0,"0"0"0"0"0,0 0 0 0 0,0 0 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9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3201 0 0,'0'0'4874'0'0,"0"0"-3264"0"0,0 0-1093 0 0,0 0-95 0 0,0 0 170 0 0,0 0 197 0 0,0 0 81 0 0,0 0 11 0 0,0 0 5 0 0,0 0 2 0 0,0 0 23 0 0,0 0-22 0 0,0 0-84 0 0,19 2-79 0 0,139 10 1271 0 0,150-41 489 0 0,-171 10-2170 0 0,17-3-184 0 0,-141 21 534 0 0,-5-1-3367 0 0,-20-2-5486 0 0,2 5 2233 0 0,1 2-1662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6:18.787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1 584 7898 0 0,'0'0'1329'0'0,"0"0"-280"0"0,0 0-156 0 0,0 0 138 0 0,0 0 223 0 0,0 0 80 0 0,0 0-41 0 0,0 0-158 0 0,0 0-230 0 0,0 0-174 0 0,0 0-139 0 0,0 0-108 0 0,33-2-105 0 0,105-9-63 0 0,110-21 28 0 0,-213 28-839 0 0,-3-1-2419 0 0,-10 4-8212 0 0,-18 1 4694 0 0</inkml:trace>
  <inkml:trace contextRef="#ctx0" brushRef="#br0" timeOffset="197.421">10 893 7210 0 0,'0'0'1068'0'0,"0"0"-289"0"0,0 0-93 0 0,0 0 217 0 0,0 0 291 0 0,0 0 194 0 0,0 0-10 0 0,0 0-130 0 0,0 0-213 0 0,0 0-238 0 0,0 0-188 0 0,0 0-171 0 0,0 0-131 0 0,34 4-78 0 0,109 6-51 0 0,-52-21-38 0 0,-72 4-127 0 0,148-38-2549 0 0,-115 32-3543 0 0,-28 5-4554 0 0</inkml:trace>
  <inkml:trace contextRef="#ctx0" brushRef="#br0" timeOffset="5054.869">953 430 4761 0 0,'0'0'752'0'0,"0"0"-260"0"0,0 0-192 0 0,0 0 30 0 0,0 0 163 0 0,0 0 135 0 0,0 0 58 0 0,0 0-35 0 0,0 0-94 0 0,0 0-154 0 0,0 0-82 0 0,0 12 5 0 0,-14 128 2127 0 0,3-96-1994 0 0,-2-1-1 0 0,-2 0 0 0 0,-1 0 1 0 0,-3-2-1 0 0,-1 0 0 0 0,-14 19-458 0 0,25-51 727 0 0,10-18 838 0 0,10-21-651 0 0,27-51-774 0 0,3 2-1 0 0,4 2 0 0 0,39-49-139 0 0,-11 33-16 0 0,-72 94 3 0 0,0 0 0 0 0,0 0 0 0 0,0 0 0 0 0,0 0 0 0 0,0 0 0 0 0,0 0 0 0 0,0 0 0 0 0,0 1 0 0 0,0-1 0 0 0,0 0 0 0 0,-1 1 0 0 0,1-1 0 0 0,-1 0 0 0 0,1 1 0 0 0,-1-1 0 0 0,1 1 0 0 0,-1-1 0 0 0,0 1 0 0 0,1-1 0 0 0,-1 1 0 0 0,0-1 0 0 0,0 1 0 0 0,0-1 0 0 0,-1 1 0 0 0,1-1 0 0 0,0 1 0 0 0,0-1 0 0 0,-1 1 0 0 0,1-1 0 0 0,-1 0 0 0 0,1 1 0 0 0,-1 0 13 0 0,0 4 22 0 0,-9 167 322 0 0,10-96-215 0 0,1-76-118 0 0,0 0 1 0 0,0 0 0 0 0,0 0-1 0 0,1-1 1 0 0,-1 1 0 0 0,0 0-1 0 0,0-1 1 0 0,1 1 0 0 0,-1-1-1 0 0,0 0 1 0 0,1 1 0 0 0,-1-1 0 0 0,0 0-1 0 0,1 0 1 0 0,-1 0 0 0 0,0 0-1 0 0,1 0 1 0 0,-1 0 0 0 0,1 0-1 0 0,-1 0 1 0 0,0-1 0 0 0,1 1 0 0 0,-1 0-1 0 0,0-1 1 0 0,1 1 0 0 0,-1-1-1 0 0,0 0 1 0 0,0 1 0 0 0,0-1-1 0 0,0 0 1 0 0,1 0 0 0 0,-1 0-1 0 0,0 1 1 0 0,0-1 0 0 0,0 0 0 0 0,-1-1-1 0 0,1 1 1 0 0,0 0 0 0 0,0 0-12 0 0,299-325 298 0 0,-300 326-304 0 0,0 1 0 0 0,0 0 0 0 0,0-1 0 0 0,0 1 0 0 0,0 0-1 0 0,0 0 1 0 0,0-1 0 0 0,1 1 0 0 0,-1 0 0 0 0,0-1 0 0 0,0 1-1 0 0,1 0 1 0 0,-1-1 0 0 0,0 1 0 0 0,1 0 0 0 0,-1-1 0 0 0,0 1-1 0 0,1-1 1 0 0,-1 1 0 0 0,1-1 0 0 0,-1 1 0 0 0,1-1 0 0 0,0 1-1 0 0,-1-1 1 0 0,1 1 0 0 0,-1-1 0 0 0,1 0 0 0 0,0 1 0 0 0,-1-1-1 0 0,1 0 1 0 0,0 0 0 0 0,-1 1 0 0 0,1-1 0 0 0,0 0 0 0 0,-1 0-1 0 0,1 0 1 0 0,0 0 0 0 0,0 0 0 0 0,-1 0 0 0 0,1 0 0 0 0,0 0-1 0 0,-1 0 1 0 0,1 0 0 0 0,0 0 0 0 0,-1-1 0 0 0,1 1 0 0 0,0 0-1 0 0,-1 0 1 0 0,1-1 0 0 0,0 1 0 0 0,-1-1 0 0 0,1 1 0 0 0,-1 0-1 0 0,1-1 1 0 0,0 1 0 0 0,-1-1 0 0 0,1 1 0 0 0,-1-1 0 0 0,1 1-1 0 0,-1-1 1 0 0,1 0 6 0 0,-23 182 864 0 0,16-61-746 0 0,21-102-1778 0 0,3-17-6729 0 0,-14-1 4372 0 0,1 0-2867 0 0</inkml:trace>
  <inkml:trace contextRef="#ctx0" brushRef="#br0" timeOffset="5735.825">1820 639 3985 0 0,'0'0'2415'0'0,"0"0"-544"0"0,0 0-204 0 0,0 0 98 0 0,0 0-29 0 0,0 0-213 0 0,0 0-228 0 0,0 0-272 0 0,0 0-228 0 0,0 0-199 0 0,0 0-164 0 0,0 0-96 0 0,-13 1-77 0 0,-38 3-55 0 0,13 29 256 0 0,-147 234-172 0 0,178-251-410 0 0,13-16-64 0 0,264-298 556 0 0,-259 287-381 0 0,72-52-131 0 0,-81 66 116 0 0,0-1 0 0 0,0 1 0 0 0,-1-1 1 0 0,1 1-1 0 0,-1-1 0 0 0,0 1 0 0 0,1 0 0 0 0,-1-1 0 0 0,-1 1 0 0 0,1 0 0 0 0,0 0 1 0 0,-1 0-1 0 0,1 0 0 0 0,-1 0 0 0 0,0 0 0 0 0,0 0 0 0 0,0 0 0 0 0,0 0 0 0 0,-1 0 1 0 0,1 0 25 0 0,6 188 29 0 0,4-113 906 0 0,-39-76 795 0 0,-56-44-1168 0 0,-42-22-1762 0 0,126 63 1043 0 0,-47-20-2861 0 0,31 15-752 0 0,0 2-3296 0 0,8 3-1021 0 0</inkml:trace>
  <inkml:trace contextRef="#ctx0" brushRef="#br0" timeOffset="6736.31">2254 374 2593 0 0,'0'0'729'0'0,"0"0"-70"0"0,0 0 104 0 0,0 0 245 0 0,0 0 208 0 0,0 0 56 0 0,0 0-59 0 0,0 0-158 0 0,0 0-175 0 0,0 0-141 0 0,0 0-122 0 0,0 0-108 0 0,0 0-78 0 0,-3 29-43 0 0,-8 88-13 0 0,10-97-100 0 0,0 0-1 0 0,1 1 0 0 0,1-1 1 0 0,1 0-1 0 0,0 1 1 0 0,6 16-275 0 0,3 23 356 0 0,-11-55-211 0 0,8 65 149 0 0,-7-38 2447 0 0,-11-48-1066 0 0,8-20-1602 0 0,1 1 0 0 0,2-1 0 0 0,1 1 0 0 0,2-1 1 0 0,1 1-1 0 0,2 0 0 0 0,2 1 0 0 0,0 0 1 0 0,3 0-1 0 0,6-11-73 0 0,-13 28 2 0 0,6-14 11 0 0,0 0 0 0 0,2 1-1 0 0,2 0 1 0 0,0 1-1 0 0,2 0 1 0 0,1 2-1 0 0,11-12-12 0 0,-28 38-6 0 0,-1-1-1 0 0,1 1 0 0 0,0 0 0 0 0,0 0 0 0 0,0 0 0 0 0,0 0 0 0 0,0 0 1 0 0,0 0-1 0 0,0 0 0 0 0,0 1 0 0 0,0-1 0 0 0,0 0 0 0 0,0 0 0 0 0,0 1 1 0 0,1-1-1 0 0,-1 1 0 0 0,0-1 0 0 0,1 1 0 0 0,-1 0 0 0 0,0-1 0 0 0,1 1 1 0 0,-1 0-1 0 0,0 0 0 0 0,1 0 0 0 0,-1 0 0 0 0,0 0 0 0 0,1 0 1 0 0,-1 0-1 0 0,0 0 0 0 0,1 1 0 0 0,-1-1 0 0 0,0 1 0 0 0,1-1 0 0 0,-1 1 1 0 0,0-1-1 0 0,0 1 7 0 0,24 95-237 0 0,-11-25-1367 0 0,6-27-2523 0 0,-6-26-5001 0 0,-7-13 2343 0 0</inkml:trace>
  <inkml:trace contextRef="#ctx0" brushRef="#br0" timeOffset="37006.219">2549 713 0 0 0,'0'0'1168'0'0,"0"0"473"0"0,0 0 51 0 0,0 0-192 0 0,0 0-234 0 0,0 0-233 0 0,-14 15 1451 0 0,-57 125-389 0 0,-27 81-1487 0 0,67-130 137 0 0,31-90-538 0 0,0-1 98 0 0,0 0 50 0 0,10-15 1195 0 0,284-418 250 0 0,-279 416-2061 0 0,-10 33-571 0 0,-3 14 943 0 0,0 0 1 0 0,2 0-1 0 0,2 0 1 0 0,0-1-1 0 0,7 17-111 0 0,28 134 92 0 0,-38-108 139 0 0,-3-70-132 0 0,-4-3 2017 0 0,-7-19-2041 0 0,-2 1 0 0 0,0 1 1 0 0,-1 0-1 0 0,-1 1 0 0 0,-1 0 0 0 0,0 2 0 0 0,-1-1 1 0 0,-1 2-1 0 0,0 0 0 0 0,-1 2 0 0 0,0 0 0 0 0,-1 1 1 0 0,-15-6-76 0 0,15 7-325 0 0,0 2 1 0 0,-1 0 0 0 0,0 1-1 0 0,0 2 1 0 0,-1 0 0 0 0,-10-1 324 0 0,-37 7-6994 0 0,60 3 1809 0 0,3-1-2119 0 0</inkml:trace>
  <inkml:trace contextRef="#ctx0" brushRef="#br0" timeOffset="37590.617">2792 120 2216 0 0,'0'0'1175'0'0,"0"0"-110"0"0,0 0 91 0 0,0 0 208 0 0,0 0 231 0 0,0 0 64 0 0,0 0-108 0 0,0 0-215 0 0,0 0-257 0 0,0 0-228 0 0,0 0-160 0 0,0 0-78 0 0,16-10-54 0 0,52-30-1 0 0,32-1 1327 0 0,-83 35-1783 0 0,1 0 0 0 0,0 1 0 0 0,0 2 0 0 0,0-1-1 0 0,1 2 1 0 0,-1 1 0 0 0,1 0 0 0 0,-1 1 0 0 0,14 2-102 0 0,-31-2 6 0 0,1 0 0 0 0,0 0 0 0 0,0 0 0 0 0,0 1 1 0 0,-1-1-1 0 0,1 1 0 0 0,0-1 0 0 0,0 1 1 0 0,-1-1-1 0 0,1 1 0 0 0,0 0 0 0 0,-1 0 0 0 0,1 0 1 0 0,-1 0-1 0 0,1 0 0 0 0,-1 0 0 0 0,0 0 0 0 0,1 0 1 0 0,-1 1-1 0 0,0-1 0 0 0,0 1 0 0 0,0-1 0 0 0,0 1 1 0 0,0-1-1 0 0,0 1 0 0 0,0-1 0 0 0,0 1 0 0 0,-1 0 1 0 0,1-1-1 0 0,-1 1 0 0 0,1 0 0 0 0,-1 0 0 0 0,0-1 1 0 0,0 1-1 0 0,1 0 0 0 0,-1 0 0 0 0,-1 0 1 0 0,1 0-1 0 0,0-1 0 0 0,0 1 0 0 0,-1 0 0 0 0,1 0 1 0 0,0-1-1 0 0,-1 1 0 0 0,0 0 0 0 0,0-1 0 0 0,1 1 1 0 0,-1 0-1 0 0,0-1 0 0 0,0 1 0 0 0,0-1 0 0 0,0 1 1 0 0,-1-1-1 0 0,1 0 0 0 0,0 0-6 0 0,-76 74 427 0 0,-40 32 304 0 0,90-60-394 0 0,70-36-5 0 0,0-13-352 0 0,0-2-1 0 0,0-2 1 0 0,-1-2-1 0 0,0-1 0 0 0,0-3 21 0 0,-28 9-369 0 0,49-14-1515 0 0,-21 8-4404 0 0,-26 6-2609 0 0</inkml:trace>
  <inkml:trace contextRef="#ctx0" brushRef="#br1" timeOffset="63282.906">774 1361 0 0 0,'0'0'640'0'0,"0"0"172"0"0,0 0 99 0 0,0 0 61 0 0,0 0 43 0 0,0 0 27 0 0,0 0-2 0 0,0 0-16 0 0,0 0-45 0 0,-32 2-47 0 0,-97 8-55 0 0,86-4 1483 0 0,43-6-1728 0 0,0 0-134 0 0,0 0-164 0 0,6 0 122 0 0,476-19 3657 0 0,1267-116-1706 0 0,-1602 124-2430 0 0,248-18-1683 0 0,152 18 1706 0 0,-455 19-3264 0 0,-33 5-4521 0 0,-37-5-481 0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17.6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6359 390 0 0 0,'0'0'421'0'0,"0"0"606"0"0,0 0 184 0 0,0 0 25 0 0,2 0 35 0 0,1 0-2620 0 0,7 7 15324 0 0,-28 0-11951 0 0,-5 0-1683 0 0,1-1-1 0 0,-2-1 1 0 0,1-1-1 0 0,0-1 1 0 0,-1-1-1 0 0,0-1 1 0 0,1-1-1 0 0,-7-1-340 0 0,6 1 140 0 0,-1776 3 1967 0 0,1150-25-1703 0 0,19 16-204 0 0,57 20-27 0 0,290-35-104 0 0,60 16 11 0 0,-307 9 126 0 0,344 17-203 0 0,-23-2 77 0 0,-28-15 46 0 0,155 7-118 0 0,-1 0 32 0 0,-32-4 115 0 0,75-3-55 0 0,-61 11 67 0 0,-106-12 303 0 0,70 16-428 0 0,124-16 12 0 0,13-3-87 0 0,1 0 44 0 0,0 0 14 0 0,0 0-1 0 0,0 0-21 0 0,0 0 5 0 0,0 0-8 0 0,0 0 2 0 0,0 0-28 0 0,12-4 66 0 0,7-4-7 0 0,0 0 0 0 0,-1-2 0 0 0,0 0 0 0 0,0-1 0 0 0,-1 0 0 0 0,-1-2 0 0 0,0 0 0 0 0,-1-1 1 0 0,4-5-34 0 0,19-14 45 0 0,66-71 29 0 0,42-54 6 0 0,-75 60 30 0 0,-42 167-639 0 0,85 258 409 0 0,14-5 120 0 0,-78-202 42 0 0,-56-113 978 0 0,-17-26-892 0 0,8 6-55 0 0,-54-34 27 0 0,-3 4 0 0 0,-71-33-100 0 0,-257-114-476 0 0,318 152-691 0 0,79 21-3304 0 0,25 12-4720 0 0,-9 5 250 0 0</inkml:trace>
  <inkml:trace contextRef="#ctx0" brushRef="#br0" timeOffset="847.258">3018 884 9538 0 0,'0'0'1014'0'0,"0"0"-116"0"0,0 0 91 0 0,0 0 138 0 0,0 0 45 0 0,0 0 1 0 0,0 0-138 0 0,0 0-177 0 0,0 0-127 0 0,0 0-159 0 0,0 0-137 0 0,-12 24-59 0 0,-35 79-42 0 0,30-17 253 0 0,2 366 3473 0 0,32-629-3582 0 0,0 111-484 0 0,2 1-1 0 0,2 1 0 0 0,4 1 0 0 0,3 2 0 0 0,2 0 0 0 0,2 2 0 0 0,7-5 7 0 0,-33 55 3 0 0,4-6 1 0 0,-1 1 1 0 0,2-1-1 0 0,0 2 1 0 0,0-1-1 0 0,2 2 0 0 0,-1-1 1 0 0,2 2-1 0 0,-1 0 1 0 0,2 0-1 0 0,11-6-4 0 0,-22 17-7 0 0,-1 0 1 0 0,1 1-1 0 0,-1-1 1 0 0,1 1-1 0 0,-1 0 0 0 0,0 0 1 0 0,1 0-1 0 0,-1 0 0 0 0,0 0 1 0 0,0 1-1 0 0,0-1 1 0 0,0 1-1 0 0,0 0 0 0 0,0 0 1 0 0,0 0-1 0 0,-1 0 0 0 0,1 1 1 0 0,-1-1-1 0 0,1 1 1 0 0,-1-1-1 0 0,0 1 0 0 0,0 0 1 0 0,0 0-1 0 0,0 0 0 0 0,-1 0 1 0 0,1 0-1 0 0,-1 1 0 0 0,0-1 1 0 0,0 0-1 0 0,0 1 1 0 0,0-1-1 0 0,-1 0 0 0 0,1 1 1 0 0,-1 2 6 0 0,25 153-868 0 0,-24-125-3431 0 0,-1 0-4083 0 0,0-26-2780 0 0</inkml:trace>
  <inkml:trace contextRef="#ctx0" brushRef="#br0" timeOffset="1633.191">3452 1359 7122 0 0,'0'0'1556'0'0,"0"0"-235"0"0,0 0-144 0 0,0 0 15 0 0,0 0-69 0 0,0 0-202 0 0,0 0-204 0 0,0 0-229 0 0,0 0-160 0 0,0 0-79 0 0,0 0-41 0 0,0 0 10 0 0,0 0-25 0 0,-15 20-2 0 0,-46 65-7 0 0,8 5 198 0 0,-27 45 249 0 0,59-98-265 0 0,21-36-309 0 0,0-1 64 0 0,0 0 78 0 0,0 0 76 0 0,11-23 885 0 0,5-1-1017 0 0,12-23-30 0 0,2 2 0 0 0,3 1 0 0 0,1 1 0 0 0,2 1 0 0 0,20-15-113 0 0,61-42 27 0 0,-115 99-32 0 0,-1 0 1 0 0,1-1 0 0 0,0 1-1 0 0,0 0 1 0 0,0 0 0 0 0,-1 0-1 0 0,1 0 1 0 0,0 0 0 0 0,0 1-1 0 0,-1-1 1 0 0,1 0-1 0 0,0 1 1 0 0,-1-1 0 0 0,1 1-1 0 0,0 0 1 0 0,-1 0 0 0 0,1-1-1 0 0,-1 1 1 0 0,1 0-1 0 0,-1 0 1 0 0,0 1 0 0 0,1-1-1 0 0,-1 0 1 0 0,0 0 0 0 0,0 1-1 0 0,0-1 1 0 0,1 0 0 0 0,-2 1-1 0 0,1-1 1 0 0,0 1-1 0 0,0-1 1 0 0,0 1 0 0 0,-1 0-1 0 0,1-1 1 0 0,-1 1 0 0 0,1 0-1 0 0,-1-1 1 0 0,0 1-1 0 0,1 0 1 0 0,-1 0 0 0 0,0-1-1 0 0,0 1 1 0 0,0 0 0 0 0,-1 0-1 0 0,1 0 5 0 0,6 18 42 0 0,37 105 186 0 0,20 69 131 0 0,-47-76 529 0 0,-16-117-708 0 0,-6-1 1850 0 0,-102-93-1338 0 0,47 54-924 0 0,-1 2 0 0 0,-1 3-1 0 0,-61-22 233 0 0,38 17-1618 0 0,45 21-1248 0 0,14 7-5248 0 0,16 6-3375 0 0</inkml:trace>
  <inkml:trace contextRef="#ctx0" brushRef="#br0" timeOffset="3096.793">3257 1587 0 0 0,'1'4'6284'0'0,"-2"-2"3575"0"0,-3 0-11652 0 0,-3 2 2027 0 0,1 0 0 0 0,-1 0 1 0 0,1 1-1 0 0,1 0 1 0 0,-1 0-1 0 0,1 0 0 0 0,-1 1 1 0 0,2 0-1 0 0,-1 0 0 0 0,1 0 1 0 0,-3 6-235 0 0,-5 4 318 0 0,-2 2-78 0 0,-147 169 1191 0 0,115-135-1248 0 0,50-55-6464 0 0,4-7 2257 0 0,-4 5 497 0 0,3-2-1741 0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7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0,'0'0'551'0'0,"0"0"405"0"0,0 0 214 0 0,0 0 89 0 0,0-4 65 0 0,0-10-165 0 0,0 3 2610 0 0,0 11-2632 0 0,0 0-90 0 0,0 0-155 0 0,0 0-125 0 0,0 0-114 0 0,20 0 2311 0 0,64 1 175 0 0,167-10-290 0 0,-97-8-2298 0 0,-119 16-503 0 0,-34 1-64 0 0,-1 0-6 0 0,0 0-6 0 0,0 0-19 0 0,0 0-25 0 0,0 0-57 0 0,0 0-62 0 0,0 0-47 0 0,-15 1-3302 0 0,-32 30-12238 0 0,40-26 11604 0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28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 3305 0 0,'0'0'2670'0'0,"0"0"-1195"0"0,0 0-387 0 0,0 0 141 0 0,0 0 228 0 0,0 0 66 0 0,0 0-163 0 0,0 0-253 0 0,0 0-188 0 0,0 0-128 0 0,0 0-47 0 0,0 0 17 0 0,9 3-14 0 0,89 16 2207 0 0,-69-19-2294 0 0,193-15 1262 0 0,-31-13-2279 0 0,-142 27-3338 0 0,-29 1-5086 0 0,-10 0-2586 0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0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287 173 1800 0 0,'0'0'1963'0'0,"0"0"-552"0"0,0 0-194 0 0,0 0 66 0 0,0 0 154 0 0,0 0 68 0 0,0 0-97 0 0,0 0-192 0 0,0 0-206 0 0,0 0-203 0 0,0 0-198 0 0,-32 7-153 0 0,-101 23-108 0 0,130-31-331 0 0,1 1-1 0 0,-1 1 1 0 0,1-1-1 0 0,-1 0 0 0 0,1 1 1 0 0,-1-1-1 0 0,1 1 1 0 0,0-1-1 0 0,-1 1 1 0 0,1 0-1 0 0,0 0 1 0 0,0 1-1 0 0,-1-1 1 0 0,1 0-1 0 0,0 1 1 0 0,0-1-1 0 0,0 1 1 0 0,0-1-1 0 0,1 1 0 0 0,-1 0 1 0 0,0 0-1 0 0,1 0 1 0 0,-1 0-1 0 0,1 0 1 0 0,0 0-1 0 0,0 1-16 0 0,-3 5 90 0 0,-5 7 63 0 0,0 1 0 0 0,1 0 0 0 0,1 1 0 0 0,1 0 0 0 0,0 0 0 0 0,1 0 0 0 0,1 0 0 0 0,1 1 0 0 0,0 0 0 0 0,1 8-153 0 0,4 27 157 0 0,-2-48-106 0 0,1 0 1 0 0,0 0-1 0 0,0 1 1 0 0,0-1-1 0 0,1 0 1 0 0,0 0-1 0 0,0 0 1 0 0,0-1-1 0 0,0 1 1 0 0,1 0-1 0 0,0-1 1 0 0,0 0-1 0 0,0 1 1 0 0,1-1-1 0 0,-1-1 1 0 0,1 1-1 0 0,0 0 1 0 0,0-1-1 0 0,0 0 1 0 0,0 0 0 0 0,1 0-1 0 0,-1 0 1 0 0,1-1-1 0 0,0 1 1 0 0,0-1-1 0 0,0-1 1 0 0,0 1-1 0 0,0-1 1 0 0,0 0-1 0 0,2 1-51 0 0,4-1 167 0 0,-1 0-1 0 0,1-1 1 0 0,-1 0 0 0 0,1 0-1 0 0,0-1 1 0 0,-1 0-1 0 0,1-1 1 0 0,-1 0 0 0 0,0-1-1 0 0,0 0 1 0 0,0-1 0 0 0,0 0-1 0 0,0 0 1 0 0,6-5-167 0 0,4-3 169 0 0,-1 0-1 0 0,0-1 1 0 0,-1-1 0 0 0,-1-1-1 0 0,0 0 1 0 0,-1-2 0 0 0,0 0-1 0 0,-2 0 1 0 0,0-1 0 0 0,-1-1 0 0 0,-1 0-1 0 0,-1-1 1 0 0,0 0 0 0 0,2-9-169 0 0,-11 21-50 0 0,1 0 0 0 0,-2 0 0 0 0,1 0 1 0 0,-1 0-1 0 0,-1 0 0 0 0,1 0 0 0 0,-1 0 1 0 0,-1 0-1 0 0,1-1 0 0 0,-1 1 0 0 0,-1 0 1 0 0,1 0-1 0 0,-2 1 0 0 0,1-1 0 0 0,-1 0 1 0 0,0 1-1 0 0,0-1 0 0 0,-1 1 0 0 0,0 0 1 0 0,-1 0-1 0 0,1 1 0 0 0,-1-1 0 0 0,0 1 1 0 0,-1 0-1 0 0,0 0 0 0 0,0 1 0 0 0,0 0 0 0 0,0 0 1 0 0,-1 0-1 0 0,0 1 0 0 0,0-1 0 0 0,0 2 1 0 0,0-1-1 0 0,-1 1 0 0 0,1 0 0 0 0,-1 1 1 0 0,0 0-1 0 0,0 0 0 0 0,0 1 0 0 0,0 0 1 0 0,0 0-1 0 0,-2 1 50 0 0,5-1-286 0 0,-1 1 0 0 0,0 0 1 0 0,1 0-1 0 0,-1 1 0 0 0,0 0 0 0 0,1 0 0 0 0,-1 0 1 0 0,1 1-1 0 0,0 0 0 0 0,-1 0 0 0 0,1 0 1 0 0,0 0-1 0 0,0 1 0 0 0,0 0 0 0 0,0 0 0 0 0,1 1 286 0 0,-42 42-10861 0 0,35-31 3470 0 0</inkml:trace>
  <inkml:trace contextRef="#ctx0" brushRef="#br0" timeOffset="267.885">738 490 13587 0 0,'0'0'2471'0'0,"0"0"-919"0"0,0 0-421 0 0,0 0-85 0 0,0 0-78 0 0,0 0-170 0 0,0 0-165 0 0,0 0-127 0 0,0 0-150 0 0,0 0-162 0 0,0 0-111 0 0,0 0-63 0 0,-8 14-48 0 0,-25 44 5 0 0,32-58-60 0 0,0 0 0 0 0,1 1 0 0 0,-1-1 0 0 0,0 1-1 0 0,1-1 1 0 0,-1 1 0 0 0,1-1 0 0 0,-1 1 0 0 0,1-1-1 0 0,-1 1 1 0 0,1 0 0 0 0,-1-1 0 0 0,1 1 0 0 0,-1 0 0 0 0,1-1-1 0 0,0 1 1 0 0,-1 0 0 0 0,1 0 0 0 0,0-1 0 0 0,0 1-1 0 0,0 0 1 0 0,-1 0 0 0 0,1-1 0 0 0,0 1 0 0 0,0 0-1 0 0,0 0 1 0 0,0 0 0 0 0,0-1 0 0 0,1 1 0 0 0,-1 0 0 0 0,0 0-1 0 0,0-1 1 0 0,0 1 0 0 0,1 0 0 0 0,-1 0 0 0 0,0-1-1 0 0,1 1 1 0 0,-1 0 0 0 0,1-1 0 0 0,-1 1 0 0 0,0 0-1 0 0,1-1 1 0 0,0 1 0 0 0,-1-1 0 0 0,1 1 0 0 0,-1-1 0 0 0,1 1-1 0 0,0-1 1 0 0,-1 1 0 0 0,1-1 0 0 0,0 0 0 0 0,-1 1-1 0 0,1-1 1 0 0,0 0 0 0 0,0 0 0 0 0,-1 1 0 0 0,1-1 83 0 0,19-4-12897 0 0,-16 1 7241 0 0</inkml:trace>
  <inkml:trace contextRef="#ctx0" brushRef="#br0" timeOffset="784.684">873 151 5873 0 0,'0'0'2669'0'0,"0"0"-293"0"0,0 0-281 0 0,0 0-150 0 0,0 0-270 0 0,0 0-380 0 0,0 0-260 0 0,0 0-242 0 0,0 0-222 0 0,0 0-148 0 0,0 0-118 0 0,0 0-42 0 0,8-6 4 0 0,72-39 646 0 0,-60 38-752 0 0,1 1 0 0 0,0 1 0 0 0,0 1-1 0 0,0 0 1 0 0,0 2 0 0 0,1 1 0 0 0,2 0-161 0 0,-23 3-4 0 0,1-1 1 0 0,0 1 0 0 0,-1 0-1 0 0,1 0 1 0 0,-1-1 0 0 0,1 1-1 0 0,-1 0 1 0 0,0 0 0 0 0,0 1-1 0 0,0-1 1 0 0,0 0-1 0 0,0 0 1 0 0,0 0 0 0 0,-1 1-1 0 0,1-1 1 0 0,-1 0 0 0 0,0 1-1 0 0,1-1 1 0 0,-1 0 0 0 0,0 1-1 0 0,0-1 1 0 0,-1 0 0 0 0,1 1-1 0 0,0-1 1 0 0,-1 0-1 0 0,1 1 1 0 0,-1-1 0 0 0,0 0-1 0 0,0 0 1 0 0,0 0 0 0 0,-1 2 3 0 0,-2 0 0 0 0,1 1 0 0 0,-1-1 0 0 0,1 1 1 0 0,0 0-1 0 0,0 0 0 0 0,1 0 0 0 0,-1 0 0 0 0,1 1 1 0 0,0-1-1 0 0,1 1 0 0 0,-1-1 0 0 0,1 1 1 0 0,0-1-1 0 0,0 1 0 0 0,1 0 0 0 0,0-1 0 0 0,0 1 1 0 0,0 0-1 0 0,1 0 0 0 0,-1-1 0 0 0,1 1 1 0 0,1-1-1 0 0,-1 1 0 0 0,1-1 0 0 0,0 1 0 0 0,0-1 1 0 0,1 0-1 0 0,0 0 0 0 0,-1 0 0 0 0,2 1 0 0 0,28 27-18 0 0,-25-27 18 0 0,0 0-1 0 0,0 0 0 0 0,-1 0 1 0 0,0 1-1 0 0,0 0 0 0 0,-1 0 1 0 0,0 1-1 0 0,0-1 1 0 0,0 1-1 0 0,-1 0 0 0 0,-1 1 1 0 0,1-1-1 0 0,-1 1 1 0 0,-1-1-1 0 0,1 1 0 0 0,-1 0 1 0 0,-1 0-1 0 0,0 2 1 0 0,-1-6 23 0 0,0 0-1 0 0,0 0 1 0 0,0 0 0 0 0,-1 0-1 0 0,0 0 1 0 0,0-1 0 0 0,0 1-1 0 0,-1 0 1 0 0,0-1 0 0 0,0 1-1 0 0,0-1 1 0 0,0 1 0 0 0,-1-1-1 0 0,1 0 1 0 0,-1 0 0 0 0,0 0-1 0 0,-1 0 1 0 0,1-1 0 0 0,0 1-1 0 0,-1-1 1 0 0,-1 1-23 0 0,-6 4-21 0 0,0-1 0 0 0,-1 0 1 0 0,0-1-1 0 0,0 0 0 0 0,0-1 0 0 0,0 0 0 0 0,-1-1 0 0 0,0 0 1 0 0,0-1-1 0 0,0-1 0 0 0,0 0 0 0 0,-1-1 0 0 0,1 0 0 0 0,-1-1 1 0 0,1 0-1 0 0,-9-2 21 0 0,2-11-3756 0 0,15-3-7757 0 0,5 12 3142 0 0</inkml:trace>
  <inkml:trace contextRef="#ctx0" brushRef="#br0" timeOffset="1452.085">1088 335 0 0 0,'0'0'191'0'0,"0"0"626"0"0,0 0 131 0 0,0 0 15 0 0,0 0 70 0 0,0 0 196 0 0,0 0 194 0 0,-4 2 69 0 0,-41 12 4163 0 0,-17 3-619 0 0,44-13-4437 0 0,14-4-5018 0 0,1 0-4844 0 0,3 0 3559 0 0</inkml:trace>
  <inkml:trace contextRef="#ctx0" brushRef="#br0" timeOffset="3583.28">1883 100 0 0 0,'0'0'1123'0'0,"0"0"-776"0"0,0 0-243 0 0,0 0 104 0 0,0 0 217 0 0,0 0 259 0 0,0 0 204 0 0,0 0 110 0 0,0 0-8 0 0,0 0-144 0 0,-23 33-204 0 0,-74 107-203 0 0,35-41 119 0 0,49-80-690 0 0,-76 97-269 0 0,17-53-6103 0 0,63-58 5456 0 0,1-2 881 0 0</inkml:trace>
  <inkml:trace contextRef="#ctx0" brushRef="#br0" timeOffset="3864.65">1456 254 576 0 0,'0'0'963'0'0,"0"0"95"0"0,0 0 130 0 0,0 0 160 0 0,0 0 60 0 0,0 0-94 0 0,0 0-140 0 0,0 0-92 0 0,0 0-71 0 0,0 0-86 0 0,0 0-76 0 0,0 0-65 0 0,0 0-60 0 0,35 14-51 0 0,109 41-88 0 0,-41-13 543 0 0,55 25-422 0 0,-112-42-1869 0 0,-46-25 684 0 0,0 0-118 0 0,0 0-96 0 0,0 0-205 0 0,-16 0-9050 0 0,12 0 6230 0 0</inkml:trace>
  <inkml:trace contextRef="#ctx0" brushRef="#br0" timeOffset="4165.719">1664 0 3185 0 0,'0'0'880'0'0,"0"0"-348"0"0,0 0-23 0 0,0 0 269 0 0,0 0 361 0 0,0 0 257 0 0,0 0 71 0 0,0 0-65 0 0,0 0-151 0 0,0 0-184 0 0,0 0-169 0 0,0 0-123 0 0,0 0-107 0 0,-7 34-55 0 0,-23 105-31 0 0,25-55 456 0 0,65 204-195 0 0,-57-235-1531 0 0,-3-30-1987 0 0,-1 3-6844 0 0,1-25 3378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8.7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301 1 0 0 0,'0'0'516'0'0,"0"0"368"0"0,0 0 117 0 0,0 0 111 0 0,0 0 97 0 0,0 0 58 0 0,0 0 18 0 0,0 0-57 0 0,0 0-149 0 0,0 0-180 0 0,-20 3-190 0 0,-61 11-126 0 0,77-14-512 0 0,1 1 1 0 0,0 0 0 0 0,-1-1-1 0 0,1 1 1 0 0,0 1-1 0 0,0-1 1 0 0,0 0-1 0 0,0 1 1 0 0,0-1-1 0 0,0 1 1 0 0,0 0-1 0 0,0 0 1 0 0,0 0 0 0 0,1 1-1 0 0,-1-1 1 0 0,1 1-1 0 0,0-1 1 0 0,-2 3-72 0 0,-6 7 359 0 0,-6 9-16 0 0,2 1 0 0 0,0 1 0 0 0,1 1 0 0 0,1 0 0 0 0,1 0-1 0 0,2 1 1 0 0,0 0 0 0 0,2 1 0 0 0,0 0 0 0 0,2 0 0 0 0,1 1 0 0 0,1-1 0 0 0,1 1 0 0 0,2 7-343 0 0,-3-18 54 0 0,1 1-1 0 0,1-1 1 0 0,1 1 0 0 0,0 0-1 0 0,1-1 1 0 0,0 1 0 0 0,2 0 0 0 0,0-1-1 0 0,1 0 1 0 0,0 0 0 0 0,2 0 0 0 0,0 0-1 0 0,0-1 1 0 0,1 0 0 0 0,1 0-1 0 0,1-1 1 0 0,0 0 0 0 0,1 0 0 0 0,0-1-1 0 0,1 0 1 0 0,1-1 0 0 0,0 0-1 0 0,0-1 1 0 0,1-1 0 0 0,2 1-54 0 0,8-6-3221 0 0,-10-10-8349 0 0,-11 2 6798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9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11 8 0 0,'0'0'1403'0'0,"0"0"-476"0"0,0 0 14 0 0,0 0 209 0 0,0 0 174 0 0,0 0 119 0 0,0 0-20 0 0,0 0-120 0 0,0 0-151 0 0,-17 35-178 0 0,-52 109-158 0 0,50-72 199 0 0,21-58-703 0 0,-2-2-85 0 0,1-1 0 0 0,1 1 0 0 0,0 0 0 0 0,0-1-1 0 0,2 1 1 0 0,-1-1 0 0 0,1 0 0 0 0,1 0 0 0 0,0 0 0 0 0,0-1 0 0 0,1 1 0 0 0,1 0-227 0 0,-4-7 106 0 0,-1 0 1 0 0,1 0 0 0 0,0 0 0 0 0,1 0 0 0 0,-1-1 0 0 0,1 1 0 0 0,-1-1 0 0 0,1 0 0 0 0,0 0 0 0 0,0 0 0 0 0,1-1 0 0 0,-1 1 0 0 0,0-1 0 0 0,1 0 0 0 0,0 0 0 0 0,-1 0 0 0 0,1-1 0 0 0,0 0-1 0 0,0 0 1 0 0,0 0 0 0 0,-1-1 0 0 0,1 1 0 0 0,0-1 0 0 0,0 0 0 0 0,0 0 0 0 0,0-1 0 0 0,0 0 0 0 0,0 0 0 0 0,5-1-107 0 0,-1-3 99 0 0,-1-1 1 0 0,1 0-1 0 0,-1 0 0 0 0,0-1 1 0 0,0 0-1 0 0,-1 0 1 0 0,0 0-1 0 0,0-1 0 0 0,-1-1 1 0 0,0 1-1 0 0,0-1 1 0 0,-1 0-1 0 0,0 0 0 0 0,-1 0 1 0 0,0-1-1 0 0,0 1 0 0 0,-1-1 1 0 0,0 0-1 0 0,-1 0 1 0 0,0-1-1 0 0,-1 1 0 0 0,0 0 1 0 0,0-1-1 0 0,-1 1 0 0 0,-1-9-99 0 0,-1 6-209 0 0,0 1-1 0 0,-1-1 0 0 0,0 1 0 0 0,-1-1 1 0 0,0 1-1 0 0,-1 1 0 0 0,0-1 0 0 0,-1 0 1 0 0,0 1-1 0 0,-1 0 0 0 0,0 1 0 0 0,-1 0 1 0 0,0 0-1 0 0,-1 0 0 0 0,0 1 0 0 0,0 0 1 0 0,-1 1-1 0 0,-9-6 210 0 0,-37-14-5678 0 0,15 26-5366 0 0,33 5 9042 0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39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16 688 16235 0 0,'0'0'583'0'0,"0"0"-215"0"0,0 0-93 0 0,0 0 100 0 0,0 0 93 0 0,0 0 17 0 0,0 0-70 0 0,0 0-95 0 0,0 0-98 0 0,0 0-90 0 0,0 0-30 0 0,0 0-63 0 0,0 0-18 0 0,-3 18 7 0 0,-9 57-28 0 0,20-37-1032 0 0,2-36-3227 0 0,-4-6-4687 0 0,-4 0 3115 0 0</inkml:trace>
  <inkml:trace contextRef="#ctx0" brushRef="#br0" timeOffset="389.702">158 334 7362 0 0,'0'0'765'0'0,"0"0"-182"0"0,0 0 73 0 0,0 0 244 0 0,0 0 255 0 0,0 0 104 0 0,0 0-95 0 0,0 0-213 0 0,0 0-224 0 0,0 0-167 0 0,0 0-134 0 0,0 0-66 0 0,-1 21-52 0 0,-2 65-50 0 0,15-36 397 0 0,-4-37-445 0 0,31 67 299 0 0,-36-77-432 0 0,-1 0-1 0 0,1 0 1 0 0,0 0-1 0 0,0 0 1 0 0,0 0 0 0 0,0 0-1 0 0,1-1 1 0 0,-1 0-1 0 0,1 0 1 0 0,-1 0-1 0 0,1 0 1 0 0,0 0 0 0 0,0-1-1 0 0,0 1 1 0 0,0-1-1 0 0,0 0 1 0 0,0 0-1 0 0,0-1 1 0 0,0 1 0 0 0,0-1-1 0 0,0 0 1 0 0,0 0-1 0 0,0 0 1 0 0,1-1 0 0 0,-1 1-1 0 0,0-1-76 0 0,11 1 300 0 0,43-29-900 0 0,-43 17-5006 0 0,-9 1-5504 0 0,-6 7 7327 0 0</inkml:trace>
  <inkml:trace contextRef="#ctx0" brushRef="#br0" timeOffset="654.838">436 316 6113 0 0,'0'0'1133'0'0,"0"0"-85"0"0,0 0 133 0 0,0 0 256 0 0,0 0 159 0 0,0 0-34 0 0,0 0-199 0 0,0 0-251 0 0,0 0-240 0 0,0 0-170 0 0,0 0-134 0 0,-11 34-122 0 0,-31 109-87 0 0,24-29 371 0 0,-3 112-213 0 0,19-128-6186 0 0,6-92 762 0 0,-1-5-547 0 0,-1-1 745 0 0</inkml:trace>
  <inkml:trace contextRef="#ctx0" brushRef="#br0" timeOffset="3901.604">583 206 0 0 0,'0'0'1039'0'0,"0"0"372"0"0,0 0 196 0 0,0 0 25 0 0,0 0-151 0 0,0 0-185 0 0,0 0-151 0 0,0 0-126 0 0,0 0-85 0 0,2-2-81 0 0,0 1-718 0 0,-1 1-1 0 0,0-1 0 0 0,0 1 0 0 0,1 0 1 0 0,-1-1-1 0 0,0 1 0 0 0,1 0 1 0 0,-1 0-1 0 0,0 0 0 0 0,1 0 0 0 0,-1 0 1 0 0,0 0-1 0 0,1 1 0 0 0,-1-1 1 0 0,0 0-1 0 0,1 0 0 0 0,-1 1 1 0 0,0-1-1 0 0,0 1 0 0 0,0 0 0 0 0,1-1 1 0 0,-1 1-1 0 0,0 0 0 0 0,0-1 1 0 0,0 1-1 0 0,0 0 0 0 0,0 0 0 0 0,0 0 1 0 0,0 0-1 0 0,0 0 0 0 0,-1 0 1 0 0,1 0-1 0 0,0 0 0 0 0,-1 1 0 0 0,1-1 1 0 0,0 1-135 0 0,13 19 241 0 0,-1 1 0 0 0,-2 0 0 0 0,0 0 1 0 0,-1 2-1 0 0,-1-1 0 0 0,-1 1 0 0 0,-1 0 0 0 0,-1 1 1 0 0,-1-1-1 0 0,-2 1 0 0 0,0 0 0 0 0,-2 1 0 0 0,-1-1 1 0 0,0 0-1 0 0,-3 11-241 0 0,2-23-58 0 0,-1-1 0 0 0,0 0 0 0 0,0 0 1 0 0,-2 0-1 0 0,1 0 0 0 0,-1 0 0 0 0,-1 0 0 0 0,0-1 0 0 0,-1 0 1 0 0,0 0-1 0 0,-1-1 0 0 0,0 1 0 0 0,0-2 0 0 0,-1 1 1 0 0,0-1-1 0 0,-1 0 0 0 0,0 0 0 0 0,0-1 0 0 0,-1-1 1 0 0,-7 5 57 0 0,-26-6-3755 0 0,22-40-9285 0 0,21 26 10121 0 0</inkml:trace>
  <inkml:trace contextRef="#ctx0" brushRef="#br0" timeOffset="4351.298">802 88 3545 0 0,'0'0'1875'0'0,"0"0"-63"0"0,0 0-51 0 0,0 0-28 0 0,0 0-79 0 0,0 0-175 0 0,0 0-223 0 0,0 0-202 0 0,0 0-194 0 0,0 0-148 0 0,0 0-134 0 0,0 0-117 0 0,29-13-65 0 0,90-39-69 0 0,-56 36 90 0 0,-61 15-408 0 0,-1 1-1 0 0,1-1 1 0 0,0 0-1 0 0,-1 0 1 0 0,1 1-1 0 0,0-1 1 0 0,0 1-1 0 0,-1-1 1 0 0,1 1-1 0 0,0 0 1 0 0,0-1-1 0 0,0 1 1 0 0,0 0 0 0 0,-1 0-1 0 0,1 1 1 0 0,0-1-1 0 0,0 0 1 0 0,0 1-1 0 0,0-1 1 0 0,-1 1-1 0 0,1-1 1 0 0,0 1-1 0 0,-1 0 1 0 0,1 0-1 0 0,0 0 1 0 0,-1 0-1 0 0,1 0 1 0 0,-1 0-1 0 0,1 0 1 0 0,-1 0-1 0 0,0 0 1 0 0,1 1-1 0 0,-1-1 1 0 0,0 1-1 0 0,0-1 1 0 0,0 1-1 0 0,0-1 1 0 0,0 1 0 0 0,0 0-1 0 0,-1-1 1 0 0,1 1-1 0 0,-1 0 1 0 0,1 0-1 0 0,-1 0 1 0 0,1-1-1 0 0,-1 1 1 0 0,0 0-1 0 0,0 0 1 0 0,0 0-9 0 0,-57 102 665 0 0,17-46-355 0 0,34-47-263 0 0,3-7-20 0 0,0 0-1 0 0,0 0 1 0 0,1 0 0 0 0,-1 1 0 0 0,1-1-1 0 0,0 1 1 0 0,1 0 0 0 0,-1-1-1 0 0,1 1 1 0 0,0 0 0 0 0,0 0-1 0 0,0 0 1 0 0,1 0 0 0 0,-1 0 0 0 0,1 0-1 0 0,1 0 1 0 0,-1 0 0 0 0,1 0-1 0 0,1 4-26 0 0,1-5 48 0 0,0 0-1 0 0,0-1 1 0 0,1 1-1 0 0,-1-1 1 0 0,1 0-1 0 0,0 0 1 0 0,0 0-1 0 0,0-1 0 0 0,0 0 1 0 0,1 1-1 0 0,-1-1 1 0 0,1-1-1 0 0,-1 1 1 0 0,1-1-1 0 0,0 0 1 0 0,-1 0-1 0 0,1 0 0 0 0,0 0 1 0 0,0-1-1 0 0,0 0 1 0 0,0 0-1 0 0,3-1-47 0 0,8 3 63 0 0,80 0-1589 0 0,-63-4-3180 0 0,-3-2-4848 0 0,-20 1 2366 0 0</inkml:trace>
  <inkml:trace contextRef="#ctx0" brushRef="#br0" timeOffset="4688.277">1437 103 3649 0 0,'0'0'2534'0'0,"0"0"-1197"0"0,0 0-397 0 0,0 0 110 0 0,0 0 205 0 0,0 0 187 0 0,0 0 47 0 0,0 0-171 0 0,0 0-262 0 0,0 0-253 0 0,0 0-172 0 0,0 0-118 0 0,-2 31-70 0 0,-6 103-58 0 0,-6 8 325 0 0,-40 254-338 0 0,53-384-593 0 0,-14 66 288 0 0,-3-28-4130 0 0,10-61-10987 0 0,8 7 14390 0 0</inkml:trace>
  <inkml:trace contextRef="#ctx0" brushRef="#br0" timeOffset="4986.823">1623 390 984 0 0,'0'0'1387'0'0,"0"0"36"0"0,0 0-20 0 0,0 0-27 0 0,-32 21-30 0 0,-104 66-55 0 0,-23 29 4103 0 0,157-115-5341 0 0,1-1-1 0 0,-1 1 1 0 0,1 0-1 0 0,-1-1 1 0 0,1 1-1 0 0,-1 0 1 0 0,1 0-1 0 0,0 0 1 0 0,-1 0-1 0 0,1 0 1 0 0,0 0-1 0 0,0 1 0 0 0,0-1 1 0 0,0 0-1 0 0,0 0 1 0 0,0 1-1 0 0,0-1 1 0 0,0 1-1 0 0,0-1 1 0 0,1 1-1 0 0,-1-1 1 0 0,1 1-1 0 0,-1 0 1 0 0,1-1-1 0 0,-1 1 0 0 0,1-1 1 0 0,0 1-1 0 0,0 0 1 0 0,0-1-1 0 0,0 1 1 0 0,0 0-1 0 0,0-1 1 0 0,1 1-1 0 0,-1 0 1 0 0,0-1-1 0 0,1 1 1 0 0,-1 0-1 0 0,1-1 1 0 0,0 1-1 0 0,-1-1 0 0 0,1 1 1 0 0,0-1-1 0 0,0 0 1 0 0,0 1-1 0 0,0-1 1 0 0,0 0-1 0 0,0 0 1 0 0,0 1-1 0 0,1-1 1 0 0,-1 0-1 0 0,0 0 1 0 0,1 0-1 0 0,-1-1 0 0 0,1 1 1 0 0,-1 0-1 0 0,1 0 1 0 0,-1-1-1 0 0,1 1 1 0 0,1 0-53 0 0,83 22 1271 0 0,48 23-394 0 0,-131-45-895 0 0,0 1 0 0 0,-1-1 0 0 0,1 1 0 0 0,0 0 0 0 0,0 0 0 0 0,-1 0 0 0 0,0 0-1 0 0,1 0 1 0 0,-1 0 0 0 0,0 1 0 0 0,0-1 0 0 0,0 1 0 0 0,0 0 0 0 0,0 0 0 0 0,-1-1 0 0 0,0 1 0 0 0,1 0-1 0 0,-1 0 1 0 0,0 0 0 0 0,0 0 0 0 0,0 3 18 0 0,6 4-3252 0 0,1-9-8090 0 0,-6-1 6468 0 0</inkml:trace>
  <inkml:trace contextRef="#ctx0" brushRef="#br0" timeOffset="5599.93">1835 629 0 0 0,'0'0'433'0'0,"0"0"502"0"0,0 0 211 0 0,0 0 123 0 0,0 0 57 0 0,0 0 12 0 0,0 0-50 0 0,0 0-77 0 0,0 0-136 0 0,0 0-168 0 0,0 0-163 0 0,0 0-139 0 0,0 0-61 0 0,-12 16-66 0 0,-71 101 699 0 0,76-109-1062 0 0,0 1 0 0 0,1 0 0 0 0,1 0 0 0 0,0 1 0 0 0,0-1 0 0 0,1 1-1 0 0,0 0 1 0 0,0 1 0 0 0,1-1 0 0 0,1 1 0 0 0,0-1 0 0 0,0 1 0 0 0,1 0-1 0 0,0-1 1 0 0,1 1 0 0 0,1 6-115 0 0,0-15 125 0 0,1 1 0 0 0,0 0-1 0 0,0-1 1 0 0,0 0 0 0 0,0 1 0 0 0,0-1-1 0 0,0 0 1 0 0,1 0 0 0 0,-1 0 0 0 0,1 0-1 0 0,-1-1 1 0 0,1 1 0 0 0,0-1 0 0 0,0 0-1 0 0,0 1 1 0 0,0-1 0 0 0,0 0 0 0 0,0-1-1 0 0,0 1 1 0 0,0-1 0 0 0,0 1-1 0 0,0-1 1 0 0,0 0 0 0 0,0 0 0 0 0,0 0-1 0 0,1 0 1 0 0,-1-1 0 0 0,0 1 0 0 0,0-1-1 0 0,0 0 1 0 0,0 0 0 0 0,0 0 0 0 0,0 0-1 0 0,-1-1 1 0 0,1 1 0 0 0,0-1 0 0 0,-1 1-1 0 0,1-1 1 0 0,-1 0 0 0 0,1 0 0 0 0,0-2-125 0 0,129-131 1393 0 0,-66 57-1241 0 0,-37 45-53 0 0,-13 105-678 0 0,-10-9 545 0 0,-2 1 1 0 0,-4-1-1 0 0,-5 47 34 0 0,2-85 14 0 0,0 0 0 0 0,-2 0 1 0 0,0-1-1 0 0,-2 0 0 0 0,-1 0 1 0 0,0-1-1 0 0,-2 0 0 0 0,-1 0 1 0 0,-1-1-1 0 0,0 0 0 0 0,-2-1 1 0 0,-1-1-1 0 0,0 0 0 0 0,-1-1 1 0 0,-1-1-1 0 0,-17 14-14 0 0,29-28 42 0 0,0-1-1 0 0,-1 0 0 0 0,1 0 1 0 0,-1 0-1 0 0,0 0 1 0 0,0-1-1 0 0,0 0 1 0 0,0 0-1 0 0,0-1 1 0 0,0 0-1 0 0,0 0 0 0 0,-1 0 1 0 0,1-1-1 0 0,-5 0-41 0 0,8-2 18 0 0,1-1 0 0 0,-1 1 0 0 0,0-1-1 0 0,1 0 1 0 0,0 0 0 0 0,-1 0 0 0 0,1 0 0 0 0,1-1-1 0 0,-1 1 1 0 0,0-1 0 0 0,1 1 0 0 0,0-1-1 0 0,-1 1 1 0 0,1-1 0 0 0,1 0 0 0 0,-1 1 0 0 0,1-1-1 0 0,-1 0 1 0 0,1 0 0 0 0,0 1 0 0 0,0-1-1 0 0,1 0 1 0 0,-1 0 0 0 0,1 1 0 0 0,0-1 0 0 0,0-2-18 0 0,0 4-1 0 0,2-16-9 0 0,1 1 0 0 0,0 0 0 0 0,2 0 0 0 0,0 0 0 0 0,1 1 0 0 0,0 0-1 0 0,2 0 1 0 0,9-13 10 0 0,-9 12 3 0 0,7-8-124 0 0,1 0-1 0 0,1 1 0 0 0,2 0 0 0 0,0 2 1 0 0,1 0-1 0 0,18-12 122 0 0,38-29-4364 0 0,-62 54 1731 0 0,-6 3-734 0 0,0-1-4701 0 0,-5 4 3644 0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45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1 503 15251 0 0,'0'0'1505'0'0,"0"0"-737"0"0,0 0-208 0 0,0 0-16 0 0,0 0-80 0 0,0 0-160 0 0,0 0-128 0 0,0 0-136 0 0,0 0-48 0 0,0 0-144 0 0,0 0-184 0 0,0 0-248 0 0,0 0-552 0 0,0 0-1209 0 0,11 78-2416 0 0,-8-78-5529 0 0</inkml:trace>
  <inkml:trace contextRef="#ctx0" brushRef="#br0" timeOffset="543.89">190 662 8770 0 0,'0'0'1898'0'0,"0"0"-305"0"0,0 0-12 0 0,0 0 58 0 0,0 0-212 0 0,0 0-334 0 0,0 0-226 0 0,0 0-148 0 0,0 0-108 0 0,0 0-98 0 0,0 0-114 0 0,23-35-88 0 0,72-105-57 0 0,-37 72 118 0 0,78-31 102 0 0,-135 98-479 0 0,-1 1 1 0 0,1-1-1 0 0,0 1 0 0 0,-1-1 1 0 0,1 1-1 0 0,0-1 0 0 0,0 1 1 0 0,-1 0-1 0 0,1-1 1 0 0,0 1-1 0 0,0 0 0 0 0,0 0 1 0 0,-1 0-1 0 0,1 0 0 0 0,0 0 1 0 0,0-1-1 0 0,0 1 1 0 0,0 1-1 0 0,-1-1 0 0 0,1 0 1 0 0,0 0-1 0 0,0 0 0 0 0,0 0 1 0 0,0 1-1 0 0,-1-1 1 0 0,1 0-1 0 0,0 1 0 0 0,0-1 1 0 0,-1 0-1 0 0,1 1 0 0 0,0-1 1 0 0,-1 1-1 0 0,1-1 1 0 0,0 1-1 0 0,-1 0 0 0 0,1-1 1 0 0,-1 1-1 0 0,1-1 0 0 0,-1 1 1 0 0,1 0-1 0 0,-1 0 1 0 0,1-1-1 0 0,-1 1 0 0 0,0 0 1 0 0,1 0-1 0 0,-1-1 0 0 0,0 1 1 0 0,0 0-1 0 0,0 0 1 0 0,0 0-1 0 0,0 0 0 0 0,1-1 1 0 0,-1 1-1 0 0,-1 0 5 0 0,-3 49-248 0 0,-7-15 226 0 0,-3 51-84 0 0,60-78 292 0 0,42-52 80 0 0,-50 18-272 0 0,-11 11-20 0 0,-19 9 17 0 0,0 2 0 0 0,0-1 0 0 0,0 1 0 0 0,0 0 0 0 0,0 0 0 0 0,1 1 0 0 0,0 1 1 0 0,0-1-1 0 0,0 1 0 0 0,0 1 0 0 0,4-1 9 0 0,-9 43-8 0 0,-10 19 206 0 0,4-53-193 0 0,1 1 0 0 0,-1 0 0 0 0,1-1 1 0 0,1 1-1 0 0,-1 0 0 0 0,1-1 0 0 0,1 1 0 0 0,-1 0 0 0 0,2-1 0 0 0,-1 1 0 0 0,1 0 0 0 0,0-1 0 0 0,0 0 1 0 0,1 1-1 0 0,0-1 0 0 0,3 6-5 0 0,-5-11-91 0 0,0-1 0 0 0,0 1 0 0 0,0-1 0 0 0,0 1 0 0 0,0-1 0 0 0,0 0 0 0 0,0 1 1 0 0,0-1-1 0 0,0 0 0 0 0,1 0 0 0 0,-1 0 0 0 0,1 0 0 0 0,-1 0 0 0 0,1 0 0 0 0,-1 0 0 0 0,1 0 0 0 0,-1-1 0 0 0,1 1 1 0 0,0-1-1 0 0,-1 1 0 0 0,1-1 0 0 0,0 0 0 0 0,-1 1 0 0 0,1-1 0 0 0,0 0 0 0 0,0 0 0 0 0,0 0 91 0 0,11-8-4837 0 0,0-7-4445 0 0,-10 11 3367 0 0</inkml:trace>
  <inkml:trace contextRef="#ctx0" brushRef="#br0" timeOffset="929.034">840 32 11875 0 0,'0'0'2035'0'0,"0"0"-342"0"0,0 0-243 0 0,0 0-250 0 0,0 0-321 0 0,0 0-207 0 0,0 0-118 0 0,0 0-113 0 0,0 0-59 0 0,0 0-84 0 0,0 0-74 0 0,0 0-34 0 0,22-5-13 0 0,67-15-26 0 0,38 16 345 0 0,-124 3-497 0 0,-1 0 1 0 0,1 1-1 0 0,0 0 1 0 0,0 0-1 0 0,-1 0 0 0 0,1 0 1 0 0,0 0-1 0 0,0 0 1 0 0,-1 1-1 0 0,1-1 1 0 0,0 1-1 0 0,0 0 0 0 0,-1 0 1 0 0,1 0-1 0 0,-1 0 1 0 0,1 0-1 0 0,-1 0 0 0 0,1 1 1 0 0,-1 0-1 0 0,0-1 1 0 0,0 1-1 0 0,0 0 1 0 0,0 0-1 0 0,0 0 0 0 0,0 0 1 0 0,0 0-1 0 0,-1 0 1 0 0,1 1-1 0 0,-1-1 1 0 0,1 1-1 0 0,-1-1 0 0 0,0 1 1 0 0,0-1-1 0 0,0 1 1 0 0,0 0-1 0 0,-1-1 1 0 0,1 1 0 0 0,-33 104 961 0 0,34-104-926 0 0,1-1 1 0 0,-1 1-1 0 0,0-1 1 0 0,1 1-1 0 0,-1-1 0 0 0,1 0 1 0 0,0 0-1 0 0,-1 0 1 0 0,1 0-1 0 0,0 0 1 0 0,0-1-1 0 0,0 1 0 0 0,1-1 1 0 0,-1 0-1 0 0,0 0 1 0 0,0 0-1 0 0,1 0 0 0 0,-1-1 1 0 0,1 1-1 0 0,-1-1 1 0 0,0 0-1 0 0,1 0 0 0 0,-1 0 1 0 0,2-1-36 0 0,1 2 37 0 0,138 5 589 0 0,-83-6-6500 0 0,-37 0 766 0 0,-11 0-6455 0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51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1448 0 0,'0'0'1122'0'0,"0"0"-295"0"0,0 0-71 0 0,0 0 239 0 0,0 0 320 0 0,0 0 212 0 0,0 0 33 0 0,0 0-101 0 0,0 0-143 0 0,0 0-134 0 0,0 0-138 0 0,8 0-109 0 0,113-4 4062 0 0,255-47-1688 0 0,-204 47-5034 0 0,-157 4 545 0 0,-15 0-53 0 0,0 0-222 0 0,-27 14-15369 0 0,21-14 15449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0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 5985 0 0,'0'0'1321'0'0,"0"0"-9"0"0,0 0-40 0 0,0 0 0 0 0,0 0-31 0 0,0 0-121 0 0,0 0-104 0 0,214 41-152 0 0,-168-41-96 0 0,4-4-111 0 0,5 1-193 0 0,6-8-128 0 0,3 3-160 0 0,2-3-264 0 0,1 0-488 0 0,3 0-1185 0 0,-21 4-2416 0 0,-14-1-7025 0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7:52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53 840 0 0,'0'0'2234'0'0,"0"0"-398"0"0,0 0-143 0 0,0 0 107 0 0,0 0 117 0 0,0 0-50 0 0,0 0-198 0 0,0 0-323 0 0,0 0-330 0 0,0 0-261 0 0,0 0-216 0 0,0 0-122 0 0,-9 4-31 0 0,-24 16-6 0 0,49-8 2060 0 0,125-12 490 0 0,131-37-1603 0 0,-88 4-1330 0 0,-144 25-197 0 0,-18 3-128 0 0,-7 2-2744 0 0,-4 2-2314 0 0,1 0-3357 0 0,-10 1 1083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00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194 369 2441 0 0,'0'0'1282'0'0,"0"0"-629"0"0,0 0-127 0 0,0 0 191 0 0,0 0 233 0 0,0 0 176 0 0,0 0 34 0 0,-27 36-96 0 0,-84 111-139 0 0,69-63 270 0 0,40-68-953 0 0,-10 133 2029 0 0,13-144-2164 0 0,-1 0-1 0 0,1 0 1 0 0,0 1 0 0 0,1-1 0 0 0,-1 0 0 0 0,1 0 0 0 0,0 0-1 0 0,0 0 1 0 0,1-1 0 0 0,-1 1 0 0 0,1 0 0 0 0,0-1-1 0 0,0 0 1 0 0,1 0 0 0 0,-1 0 0 0 0,1 0 0 0 0,0 0 0 0 0,0-1-1 0 0,0 0 1 0 0,0 0 0 0 0,1 0 0 0 0,-1 0 0 0 0,1-1-1 0 0,0 1 1 0 0,0-1 0 0 0,2 1-107 0 0,5 0 199 0 0,-1-1 1 0 0,0 0-1 0 0,1-1 1 0 0,-1 0-1 0 0,1 0 1 0 0,-1-1-1 0 0,1-1 0 0 0,0 0 1 0 0,-1 0-1 0 0,0-1 1 0 0,1-1-1 0 0,-1 0 1 0 0,0 0-1 0 0,0-1 0 0 0,-1-1 1 0 0,11-5-200 0 0,3-3 400 0 0,-1 0 0 0 0,-1-2 0 0 0,0 0 1 0 0,-1-2-1 0 0,0 0 0 0 0,13-16-400 0 0,-17 15 139 0 0,0-1 0 0 0,-2 0 0 0 0,0 0 1 0 0,-1-2-1 0 0,-1 0 0 0 0,-1 0 0 0 0,-1-1 0 0 0,-1-1 0 0 0,1-4-139 0 0,-8 19-21 0 0,0-1 0 0 0,-1 1-1 0 0,0-1 1 0 0,-1 1 0 0 0,0-1-1 0 0,0 0 1 0 0,0 1 0 0 0,-1-1-1 0 0,-1 0 1 0 0,1 0 0 0 0,-2 1-1 0 0,1-1 1 0 0,-1 0-1 0 0,0 1 1 0 0,-1 0 0 0 0,0-1-1 0 0,0 1 1 0 0,-1 0 0 0 0,0 1-1 0 0,0-1 1 0 0,-1 1 0 0 0,0-1-1 0 0,0 1 1 0 0,-1 1 0 0 0,0-1-1 0 0,0 1 1 0 0,-2-2 21 0 0,0 2-235 0 0,0 1-1 0 0,-1-1 1 0 0,0 1-1 0 0,0 1 0 0 0,0-1 1 0 0,0 1-1 0 0,0 1 1 0 0,-1 0-1 0 0,0 0 1 0 0,0 1-1 0 0,1 1 1 0 0,-1-1-1 0 0,-1 1 236 0 0,4 1-376 0 0,0-1-1 0 0,1 2 0 0 0,-1-1 1 0 0,1 0-1 0 0,-1 1 0 0 0,1 0 0 0 0,0 1 1 0 0,-1 0-1 0 0,1 0 0 0 0,0 0 0 0 0,0 0 1 0 0,0 1-1 0 0,-1 1 377 0 0,-42 31-8938 0 0,33-20 2238 0 0</inkml:trace>
  <inkml:trace contextRef="#ctx0" brushRef="#br0" timeOffset="254.012">824 689 13243 0 0,'0'0'2670'0'0,"0"0"-1026"0"0,0 0-600 0 0,0 0-193 0 0,0 0-181 0 0,0 0-206 0 0,0 0-200 0 0,0 0-148 0 0,0 0-70 0 0,0 0-86 0 0,0 0-94 0 0,0 0-105 0 0,-11 14-161 0 0,-32 41-183 0 0,33-32-1344 0 0,23-15-6312 0 0,-10-8 5474 0 0,0 3-3920 0 0</inkml:trace>
  <inkml:trace contextRef="#ctx0" brushRef="#br0" timeOffset="583.763">1232 358 8626 0 0,'0'0'1183'0'0,"0"0"-96"0"0,0 0 4 0 0,0 0 27 0 0,0 0-64 0 0,0 0-196 0 0,-26 32-246 0 0,-82 104-226 0 0,59-53-96 0 0,45-70-268 0 0,1-5-6 0 0,0-1 0 0 0,1 1 0 0 0,0-1 0 0 0,0 1 0 0 0,1 0 0 0 0,-1-1 0 0 0,2 1 0 0 0,-1 0 0 0 0,1 0 0 0 0,0 0 0 0 0,1 0 0 0 0,0 0 0 0 0,0 0 0 0 0,1-1 0 0 0,-1 1 0 0 0,2 0 0 0 0,-1-1 0 0 0,1 0 0 0 0,1 1 0 0 0,-1-1 0 0 0,1 0 0 0 0,0-1 0 0 0,1 1 0 0 0,-1-1-1 0 0,1 0 1 0 0,0 0 0 0 0,1 0 0 0 0,0-1 0 0 0,0 1 0 0 0,0-1 0 0 0,6 3-16 0 0,-2-4 137 0 0,0-1 0 0 0,1 0 0 0 0,-1 0-1 0 0,1-1 1 0 0,0 0 0 0 0,0-1 0 0 0,0 0-1 0 0,0 0 1 0 0,0-2 0 0 0,0 1 0 0 0,0-1-1 0 0,0-1 1 0 0,0 0 0 0 0,-1-1 0 0 0,1 0 0 0 0,-1 0-1 0 0,1-1 1 0 0,-1 0 0 0 0,0-1 0 0 0,-1 0-1 0 0,1-1 1 0 0,-1 0 0 0 0,0 0 0 0 0,0-1-1 0 0,-1 0 1 0 0,0-1 0 0 0,2-2-137 0 0,-1 1 66 0 0,0 0-1 0 0,0 0 0 0 0,-1-1 1 0 0,0-1-1 0 0,-1 1 1 0 0,0-1-1 0 0,-1 0 1 0 0,0-1-1 0 0,-1 1 1 0 0,0-1-1 0 0,-1 0 1 0 0,0-1-1 0 0,-1 1 1 0 0,0-1-1 0 0,-1 1 0 0 0,0-1 1 0 0,-1 0-1 0 0,-1 0 1 0 0,0 0-1 0 0,0 0 1 0 0,-2 1-1 0 0,1-1 1 0 0,-3-7-66 0 0,0 12-151 0 0,1-1 1 0 0,-1 1-1 0 0,-1 0 1 0 0,0 0-1 0 0,0 0 1 0 0,0 1-1 0 0,-1 0 1 0 0,0 0-1 0 0,-1 0 1 0 0,1 1-1 0 0,-1 0 1 0 0,-1 0-1 0 0,1 0 1 0 0,-1 1-1 0 0,0 0 1 0 0,-1 0 150 0 0,-40-15-4007 0 0,-1 13-4643 0 0,38 7 1694 0 0</inkml:trace>
  <inkml:trace contextRef="#ctx0" brushRef="#br0" timeOffset="920.319">1796 292 11482 0 0,'0'0'2040'0'0,"0"0"-301"0"0,0 0-256 0 0,0 0-231 0 0,0 0-284 0 0,0 0-320 0 0,0 0-273 0 0,0 0-167 0 0,0 0-103 0 0,0 0-49 0 0,0 0-13 0 0,0 0-18 0 0,0 0 13 0 0,-10 13 2 0 0,-45 65-22 0 0,52-70-31 0 0,1 0 0 0 0,-1 0 0 0 0,2 0 0 0 0,-1 1 0 0 0,1-1 0 0 0,1 0 0 0 0,-1 1 0 0 0,1-1 0 0 0,1 0-1 0 0,0 1 1 0 0,1 7 13 0 0,1-11 0 0 0,-1 0-1 0 0,1-1 0 0 0,-1 1 0 0 0,2-1 0 0 0,-1 1 0 0 0,0-1 0 0 0,1 0 1 0 0,0 0-1 0 0,0-1 0 0 0,0 1 0 0 0,0-1 0 0 0,0 0 0 0 0,1 0 1 0 0,0 0-1 0 0,-1-1 0 0 0,1 1 0 0 0,0-1 0 0 0,0 0 0 0 0,1 0 1 0 0,1 0-20 0 0,0 0 0 0 0,0 0-1 0 0,0-1 1 0 0,0 0-1 0 0,1 0 1 0 0,-1 0-1 0 0,0-1 1 0 0,0 0 0 0 0,0-1-1 0 0,1 1 1 0 0,-1-1-1 0 0,0-1 1 0 0,0 0 0 0 0,0 0-1 0 0,0 0 1 0 0,-1 0-1 0 0,1-1 1 0 0,4-3 20 0 0,13-12-4627 0 0,-4-7-4390 0 0,-16 20 2668 0 0</inkml:trace>
  <inkml:trace contextRef="#ctx0" brushRef="#br0" timeOffset="1169.985">2072 299 8274 0 0,'0'0'1639'0'0,"0"0"-206"0"0,0 0-68 0 0,0 0 15 0 0,0 0-113 0 0,0 0-171 0 0,0 0-176 0 0,-18 31-170 0 0,-54 97-155 0 0,17 0 233 0 0,5 35-822 0 0,43-51-2846 0 0,14-89-785 0 0,4-12-4755 0 0,-6-7 3672 0 0</inkml:trace>
  <inkml:trace contextRef="#ctx0" brushRef="#br0" timeOffset="1501.139">2554 218 4417 0 0,'0'0'2890'0'0,"0"0"-1300"0"0,0 0-405 0 0,0 0 26 0 0,0 0-55 0 0,0 0-129 0 0,0 0-241 0 0,0 0-219 0 0,0 0-149 0 0,-33 27-114 0 0,-101 86-78 0 0,78-45 23 0 0,52-56-197 0 0,-1-1 8 0 0,1-1-1 0 0,1 1 1 0 0,0 0-1 0 0,0 0 1 0 0,1 0 0 0 0,0 0-1 0 0,1 0 1 0 0,1 0-1 0 0,0 0 1 0 0,0 3-60 0 0,0-10 32 0 0,1 0 1 0 0,-1 0-1 0 0,1 0 0 0 0,0 0 1 0 0,0 0-1 0 0,0 0 0 0 0,1 0 1 0 0,0-1-1 0 0,-1 1 0 0 0,1-1 1 0 0,0 1-1 0 0,1-1 0 0 0,-1 0 1 0 0,0 1-1 0 0,1-1 0 0 0,0 0 1 0 0,0-1-1 0 0,0 1 0 0 0,0 0 1 0 0,0-1-1 0 0,1 0 0 0 0,-1 0 1 0 0,0 0-1 0 0,1 0 0 0 0,0 0 1 0 0,0-1-1 0 0,-1 1 0 0 0,1-1 1 0 0,2 0-33 0 0,8 0 193 0 0,-1 0 1 0 0,1-1-1 0 0,0-1 1 0 0,-1 0-1 0 0,1-1 1 0 0,-1-1-1 0 0,0 0 1 0 0,0 0-1 0 0,0-1 0 0 0,0-1 1 0 0,0 0-1 0 0,-1-1 1 0 0,0-1-1 0 0,0 1 1 0 0,-1-2-1 0 0,0 0 1 0 0,0 0-1 0 0,0-1 1 0 0,-1 0-1 0 0,-1-1 1 0 0,0 0-1 0 0,0 0 1 0 0,-1-1-1 0 0,0 0 0 0 0,-1-1 1 0 0,0 0-1 0 0,-1 0 1 0 0,0 0-1 0 0,1-7-193 0 0,-3 9-38 0 0,-1 0-1 0 0,0 0 0 0 0,-1 0 1 0 0,0 0-1 0 0,-1 0 0 0 0,0 0 1 0 0,-1 0-1 0 0,1-1 0 0 0,-2 1 1 0 0,0 0-1 0 0,0-3 39 0 0,0 9-173 0 0,0 0-1 0 0,0 0 1 0 0,-1 0-1 0 0,1 0 1 0 0,-1 0-1 0 0,0 1 0 0 0,0-1 1 0 0,0 0-1 0 0,-1 1 1 0 0,1-1-1 0 0,-1 1 1 0 0,0 0-1 0 0,1 0 1 0 0,-2 0-1 0 0,1 0 1 0 0,0 1-1 0 0,0-1 1 0 0,-1 1-1 0 0,0 0 1 0 0,1 0-1 0 0,-1 0 1 0 0,0 0-1 0 0,0 1 0 0 0,0-1 1 0 0,0 1-1 0 0,0 0 1 0 0,-4 0 173 0 0,-42-3-4642 0 0,16 6-2296 0 0,34-2 6919 0 0,-17 1-6494 0 0</inkml:trace>
  <inkml:trace contextRef="#ctx0" brushRef="#br0" timeOffset="1857.525">2596 560 1008 0 0,'0'0'1962'0'0,"0"0"-151"0"0,0 0-11 0 0,0 0 6 0 0,0 0-231 0 0,0 0-324 0 0,-33 21-325 0 0,-106 64-304 0 0,78-29 17 0 0,56-45-532 0 0,0-2-19 0 0,1-1 1 0 0,0 1 0 0 0,0 0-1 0 0,1 0 1 0 0,1 0-1 0 0,-1 1 1 0 0,1-1-1 0 0,1 0 1 0 0,0 1-1 0 0,0-1 1 0 0,1 10-89 0 0,0-16 80 0 0,1 1 0 0 0,-1 0 0 0 0,1 0 0 0 0,-1-1 0 0 0,1 1 1 0 0,0 0-1 0 0,1-1 0 0 0,-1 1 0 0 0,1-1 0 0 0,-1 1 0 0 0,1-1 0 0 0,0 0 0 0 0,0 0 0 0 0,0 1 0 0 0,1-2 0 0 0,-1 1 0 0 0,1 0 1 0 0,0 0-1 0 0,0-1 0 0 0,0 1 0 0 0,0-1 0 0 0,0 0 0 0 0,0 0 0 0 0,0 0 0 0 0,1-1 0 0 0,-1 1 0 0 0,1-1 0 0 0,-1 0 1 0 0,1 0-1 0 0,1 1-80 0 0,6 0 353 0 0,0 0-1 0 0,0-1 1 0 0,0 0 0 0 0,0-1 0 0 0,0 0 0 0 0,0 0 0 0 0,0-1 0 0 0,0-1 0 0 0,0 0-1 0 0,-1 0 1 0 0,1-1 0 0 0,0-1 0 0 0,-1 0 0 0 0,0 0 0 0 0,0-1 0 0 0,0 0 0 0 0,1-2-353 0 0,1-1 179 0 0,0 0 1 0 0,0-1 0 0 0,-2 0-1 0 0,1-1 1 0 0,-1-1 0 0 0,0 1 0 0 0,-1-2-1 0 0,-1 1 1 0 0,0-1 0 0 0,0 0-1 0 0,-1-1 1 0 0,0 0 0 0 0,-1-2-180 0 0,0-1-262 0 0,-2 0 1 0 0,0 0 0 0 0,-1-1-1 0 0,0 0 1 0 0,-1 0-1 0 0,-1 0 1 0 0,-1 1 0 0 0,0-1 261 0 0,-12-29-4384 0 0,-5 22-6116 0 0,11 16 2256 0 0</inkml:trace>
  <inkml:trace contextRef="#ctx0" brushRef="#br0" timeOffset="2483.542">3007 218 10362 0 0,'0'0'2034'0'0,"0"0"-320"0"0,0 0-354 0 0,0 0-162 0 0,0 0-216 0 0,0 0-235 0 0,0 0-173 0 0,0 0-61 0 0,0 0 27 0 0,0 0 19 0 0,0 0-37 0 0,0 0-108 0 0,0 0-111 0 0,-1 36-60 0 0,-1 112-59 0 0,-12 36 152 0 0,-6-7-1119 0 0,5-119-1297 0 0,6-40-2547 0 0,-4-5-5819 0 0,10-10 5797 0 0</inkml:trace>
  <inkml:trace contextRef="#ctx0" brushRef="#br0" timeOffset="2783.908">3266 380 2993 0 0,'0'0'1380'0'0,"0"0"8"0"0,0 0 131 0 0,-31 18 188 0 0,-97 57 64 0 0,23-3 2685 0 0,103-71-4345 0 0,0 0 1 0 0,0 0-1 0 0,0 0 1 0 0,0 1 0 0 0,0-1-1 0 0,0 1 1 0 0,1-1-1 0 0,-1 1 1 0 0,0-1-1 0 0,1 1 1 0 0,0 0-1 0 0,-1 0 1 0 0,1 0-1 0 0,0 0 1 0 0,0 0-1 0 0,0 0 1 0 0,0 0-1 0 0,0 0 1 0 0,0 1-1 0 0,0-1 1 0 0,1 0-1 0 0,0 0 1 0 0,-1 1-1 0 0,1-1 1 0 0,0 0 0 0 0,0 1-1 0 0,0-1 1 0 0,0 0-1 0 0,0 1 1 0 0,1-1-1 0 0,-1 0 1 0 0,1 0-1 0 0,-1 1 1 0 0,1-1-1 0 0,0 0 1 0 0,0 0-1 0 0,0 0 1 0 0,0 0-1 0 0,0 0 1 0 0,2 2-112 0 0,10 4 218 0 0,0 0 0 0 0,1-1 1 0 0,0 0-1 0 0,0-2 0 0 0,1 1 0 0 0,0-2 0 0 0,0 1 1 0 0,7-1-219 0 0,109 30 1041 0 0,-129-34-1020 0 0,0 1 0 0 0,0 0 0 0 0,-1-1-1 0 0,1 1 1 0 0,0 0 0 0 0,-1 0 0 0 0,1 0 0 0 0,0 0 0 0 0,-1 0-1 0 0,1 0 1 0 0,-1 1 0 0 0,0-1 0 0 0,1 0 0 0 0,-1 1 0 0 0,0-1-1 0 0,0 1 1 0 0,0-1 0 0 0,0 1 0 0 0,0 0 0 0 0,0-1-1 0 0,0 1 1 0 0,-1 0 0 0 0,1 0 0 0 0,-1-1 0 0 0,1 1 0 0 0,-1 0-1 0 0,1 2-20 0 0,-1 7-3061 0 0,0 0-3595 0 0,0-3 22 0 0,0-7-39 0 0</inkml:trace>
  <inkml:trace contextRef="#ctx0" brushRef="#br0" timeOffset="3419.607">3624 579 6593 0 0,'0'0'2582'0'0,"0"0"-488"0"0,0 0-278 0 0,0 0-290 0 0,0 0-414 0 0,0 0-326 0 0,0 0-294 0 0,0 0-175 0 0,0 0-102 0 0,0 0-106 0 0,0 0-31 0 0,0 0-21 0 0,0 0-12 0 0,-30 23 13 0 0,-91 70 19 0 0,76-40 87 0 0,40-40-124 0 0,1 0 1 0 0,0 0-1 0 0,1 1 0 0 0,0-1 0 0 0,1 1 0 0 0,1-1 0 0 0,0 1 1 0 0,1 7-41 0 0,1-19 59 0 0,0-1 1 0 0,1 1-1 0 0,-1 0 1 0 0,1-1-1 0 0,-1 1 1 0 0,1-1-1 0 0,0 0 1 0 0,0 1-1 0 0,0-1 0 0 0,0 0 1 0 0,0 0-1 0 0,0 0 1 0 0,0 0-1 0 0,0-1 1 0 0,0 1-1 0 0,0 0 1 0 0,0-1-1 0 0,1 0 1 0 0,-1 1-1 0 0,0-1 1 0 0,0 0-1 0 0,0 0 1 0 0,1 0-1 0 0,-1 0 1 0 0,0-1-1 0 0,0 1 1 0 0,0-1-1 0 0,1 1 1 0 0,-1-1-1 0 0,0 0 1 0 0,0 0-1 0 0,0 0 1 0 0,0 0-1 0 0,0 0 1 0 0,0 0-1 0 0,-1 0 1 0 0,1-1-1 0 0,1 0-59 0 0,133-97 1703 0 0,-8 15-1284 0 0,-87 80-637 0 0,-15 59-228 0 0,-19-13 426 0 0,-1 1 0 0 0,-2 0 0 0 0,-2 0 0 0 0,-2 29 20 0 0,0-40-39 0 0,-1-15 37 0 0,0-1 1 0 0,-2 1-1 0 0,1 0 0 0 0,-2-1 1 0 0,0 1-1 0 0,-1-1 0 0 0,-1 0 0 0 0,0-1 1 0 0,-2 1-1 0 0,1-1 0 0 0,-8 9 2 0 0,8-15 19 0 0,0-1-1 0 0,0 0 1 0 0,-1 0-1 0 0,0 0 1 0 0,-1-1-1 0 0,0-1 0 0 0,0 0 1 0 0,0 0-1 0 0,-1 0 1 0 0,1-1-1 0 0,-1-1 1 0 0,-1 1-1 0 0,1-2 0 0 0,-1 0 1 0 0,1 0-1 0 0,-1 0 1 0 0,0-2-1 0 0,0 1 0 0 0,0-1 1 0 0,0-1-1 0 0,0 0 1 0 0,-6-1-19 0 0,14 0 10 0 0,1-1-1 0 0,-1 1 1 0 0,0-1 0 0 0,1 1-1 0 0,-1-1 1 0 0,1 0 0 0 0,-1 0 0 0 0,1 0-1 0 0,0 0 1 0 0,0-1 0 0 0,0 1 0 0 0,0-1-1 0 0,0 1 1 0 0,0-1 0 0 0,1 0 0 0 0,-1 1-1 0 0,1-1 1 0 0,0 0 0 0 0,0 0 0 0 0,0 0-1 0 0,0 0 1 0 0,1 0 0 0 0,-1 0-1 0 0,1 0 1 0 0,-1 0 0 0 0,1 0 0 0 0,0-1-1 0 0,1 1 1 0 0,-1 0 0 0 0,0 0 0 0 0,1 0-1 0 0,0 0 1 0 0,-1 0 0 0 0,1 0 0 0 0,0 0-1 0 0,1 0 1 0 0,-1 1 0 0 0,0-1-1 0 0,1 0 1 0 0,1-1-10 0 0,17-27-69 0 0,2 2 0 0 0,1 0 0 0 0,1 2 0 0 0,1 0 0 0 0,1 2 0 0 0,2 1 0 0 0,0 1 0 0 0,2 1 0 0 0,0 2 0 0 0,1 1 0 0 0,21-9 69 0 0,-20 11-1154 0 0,-13 8-1865 0 0,-1-2-6560 0 0,-12 7 1272 0 0</inkml:trace>
  <inkml:trace contextRef="#ctx0" brushRef="#br0" timeOffset="3736.053">4143 638 14163 0 0,'0'0'2787'0'0,"0"0"-770"0"0,0 0-521 0 0,0 0-293 0 0,0 0-362 0 0,0 0-340 0 0,0 0-263 0 0,0 0-144 0 0,0 0-60 0 0,0 0-24 0 0,0 0-100 0 0,0 0-119 0 0,9 8-254 0 0,28 27-481 0 0,-19-22-1121 0 0,-7-9-3396 0 0,-6-2 1322 0 0,-2-2-5874 0 0</inkml:trace>
  <inkml:trace contextRef="#ctx0" brushRef="#br0" timeOffset="4311.659">4307 756 9266 0 0,'0'0'3269'0'0,"0"0"-815"0"0,0 0-471 0 0,0 0-258 0 0,0 0-354 0 0,0 0-337 0 0,0 0-270 0 0,0 0-171 0 0,0 0-116 0 0,0 0-119 0 0,0 0-92 0 0,0 0-78 0 0,29-32-54 0 0,93-96-26 0 0,-34 48 42 0 0,-78 72-151 0 0,-4 2-24 0 0,-1 1 0 0 0,1 1 0 0 0,0-1 1 0 0,0 1-1 0 0,1 0 0 0 0,-1 0 1 0 0,1 0-1 0 0,0 1 0 0 0,0 0 0 0 0,0 1 1 0 0,1 0-1 0 0,-1 0 0 0 0,5-1 25 0 0,-8 58-611 0 0,-19 48 659 0 0,17-102-36 0 0,-1 1 0 0 0,1-1 0 0 0,0 0 0 0 0,0 0-1 0 0,-1 0 1 0 0,1 0 0 0 0,0 0 0 0 0,0 0 0 0 0,0 0-1 0 0,1-1 1 0 0,-1 1 0 0 0,0-1 0 0 0,0 1 0 0 0,0-1-1 0 0,0 0 1 0 0,0 0 0 0 0,0 0 0 0 0,1 0 0 0 0,-1 0-1 0 0,0 0 1 0 0,0-1 0 0 0,0 1 0 0 0,0-1 0 0 0,0 0-1 0 0,0 1 1 0 0,0-1 0 0 0,1-1-12 0 0,186-119 417 0 0,-64 55-346 0 0,-125 66-72 0 0,1-1 1 0 0,-1 1-1 0 0,1-1 0 0 0,0 1 1 0 0,-1 0-1 0 0,1-1 0 0 0,0 1 1 0 0,-1 0-1 0 0,1-1 0 0 0,0 1 1 0 0,-1 0-1 0 0,1 0 0 0 0,0 0 1 0 0,-1 0-1 0 0,1 0 0 0 0,0-1 1 0 0,0 1-1 0 0,-1 1 0 0 0,1-1 1 0 0,0 0-1 0 0,-1 0 0 0 0,1 0 1 0 0,0 0-1 0 0,0 0 0 0 0,-1 1 1 0 0,1-1-1 0 0,0 0 0 0 0,-1 0 1 0 0,1 1-1 0 0,-1-1 0 0 0,1 1 1 0 0,0-1-1 0 0,-1 0 0 0 0,1 1 1 0 0,-1-1-1 0 0,1 1 0 0 0,-1 0 1 0 0,1-1-1 0 0,-1 1 0 0 0,0-1 1 0 0,1 1-1 0 0,-1 0 0 0 0,0-1 1 0 0,1 1-1 0 0,-1 0 0 0 0,0-1 1 0 0,0 1-1 0 0,1 0 0 0 0,-1-1 1 0 0,0 1-1 0 0,0 0 0 0 0,0-1 1 0 0,0 1-1 0 0,0 0 0 0 0,0 0 1 0 0,0-1-1 0 0,0 1 0 0 0,0 0 1 0 0,-1-1-1 0 0,1 1 0 0 0,0 0 0 0 0,0-1 1 0 0,-1 1-1 0 0,1 0 0 0 0,0-1 1 0 0,-1 1-1 0 0,1 0 0 0 0,-1-1 1 0 0,1 5 27 0 0,0 3-25 0 0,-1-1-1 0 0,1 1 1 0 0,1 0-1 0 0,-1 0 1 0 0,1 0-1 0 0,1 0 1 0 0,-1 0 0 0 0,1 0-1 0 0,1-1 1 0 0,-1 1-1 0 0,1-1 1 0 0,1 0-1 0 0,-1 0 1 0 0,1 0-1 0 0,1 0 1 0 0,3 5-2 0 0,52 9-5148 0 0,-54-21 2575 0 0,3-1-569 0 0,-3-2-3043 0 0,-1-1-834 0 0</inkml:trace>
  <inkml:trace contextRef="#ctx0" brushRef="#br0" timeOffset="4699.035">5181 71 9394 0 0,'0'0'2990'0'0,"0"0"-603"0"0,0 0-520 0 0,0 0-413 0 0,0 0-343 0 0,0 0-282 0 0,0 0-175 0 0,0 0-103 0 0,0 0-83 0 0,0 0-51 0 0,0 0-88 0 0,0 0-62 0 0,0 0-41 0 0,34-11-33 0 0,107-30-26 0 0,-59 27 91 0 0,-70 13-217 0 0,-8 0-32 0 0,1 0 1 0 0,-1 0-1 0 0,1 1 1 0 0,0-1-1 0 0,0 1 1 0 0,-1 0-1 0 0,1 0 1 0 0,0 1-1 0 0,-1 0 0 0 0,1-1 1 0 0,0 1-1 0 0,-1 1 1 0 0,1-1-1 0 0,-1 1 1 0 0,1 0-1 0 0,-1 0 1 0 0,0 0-1 0 0,0 0 0 0 0,1 2-9 0 0,-4-2 9 0 0,0 0-1 0 0,0 0 0 0 0,-1 1 0 0 0,1-1 1 0 0,-1 0-1 0 0,0 1 0 0 0,0-1 0 0 0,0 0 1 0 0,0 1-1 0 0,0-1 0 0 0,0 1 0 0 0,0-1 0 0 0,-1 0 1 0 0,1 1-1 0 0,-1-1 0 0 0,0 0 0 0 0,0 0 1 0 0,0 0-1 0 0,0 1 0 0 0,0-1 0 0 0,0 0 1 0 0,0 0-1 0 0,-1 0 0 0 0,1-1 0 0 0,-1 1 1 0 0,1 0-1 0 0,-1 0 0 0 0,0-1 0 0 0,0 1 1 0 0,1-1-1 0 0,-1 0 0 0 0,-2 1-8 0 0,-21 32 287 0 0,25-32-276 0 0,0 0 0 0 0,-1 0 1 0 0,1 0-1 0 0,0 0 0 0 0,0 1 0 0 0,0-1 0 0 0,1 0 0 0 0,-1 0 0 0 0,0 0 1 0 0,1 0-1 0 0,-1 0 0 0 0,1 1 0 0 0,0-1 0 0 0,0 0 0 0 0,0-1 0 0 0,0 1 0 0 0,0 0 1 0 0,0 0-1 0 0,0 0 0 0 0,1 0 0 0 0,-1-1 0 0 0,1 1 0 0 0,-1-1 0 0 0,1 1 1 0 0,0-1-1 0 0,-1 0 0 0 0,1 1 0 0 0,0-1 0 0 0,0 0 0 0 0,0 0 0 0 0,0 0 0 0 0,0-1 1 0 0,0 1-1 0 0,0 0 0 0 0,0-1 0 0 0,0 1 0 0 0,0-1 0 0 0,0 0 0 0 0,1 0 0 0 0,-1 1 1 0 0,0-1-1 0 0,0-1 0 0 0,0 1 0 0 0,0 0 0 0 0,1-1 0 0 0,0 1-11 0 0,111 1 440 0 0,-87-2-5571 0 0,-1 1-6044 0 0,-24 0 2196 0 0</inkml:trace>
  <inkml:trace contextRef="#ctx0" brushRef="#br0" timeOffset="5522.922">4202 605 0 0 0,'0'0'1706'0'0,"0"0"325"0"0,0 0 51 0 0,0 0-151 0 0,0 0-179 0 0,0 0-212 0 0,0 0-226 0 0,0 0-184 0 0,0 0-128 0 0,0 0-71 0 0,0 0-57 0 0,0 0-77 0 0,-5 1-77 0 0,-23 12 721 0 0,31-2 673 0 0,-2-11-4800 0 0,0 0-3364 0 0,-1 0-4811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15.89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385 111 0 0 0,'-89'-70'0'0'0,"88"70"0"0"0,0-1 0 0 0,0 1 0 0 0,0-1 0 0 0,0 1 0 0 0,0 0 0 0 0,0-1 0 0 0,0 1 0 0 0,0 0 0 0 0,0 0 0 0 0,0 0 0 0 0,0 0 0 0 0,0 0 0 0 0,0 0 0 0 0,0 0 0 0 0,0 0 0 0 0,0 0 0 0 0,0 0 0 0 0,0 1 0 0 0,0-1 0 0 0,0 0 0 0 0,1 1 0 0 0,-1-1 0 0 0,0 1 0 0 0,0-1 0 0 0,0 1 0 0 0,0-1 0 0 0,0 1 0 0 0,1-1 0 0 0,-1 1 0 0 0,0 0 0 0 0,0 0 0 0 0,1-1 0 0 0,-1 1 0 0 0,1 0 0 0 0,-1 0 0 0 0,1 0 0 0 0,-1 0 0 0 0,1 0 0 0 0,-1-1 0 0 0,1 1 0 0 0,0 0 0 0 0,-1 0 0 0 0,1 0 0 0 0,0 0 0 0 0,0 0 0 0 0,0 0 0 0 0,0 0 0 0 0,0 0 0 0 0,0 1 0 0 0,-3 6 0 0 0,-14 33 0 0 0,3 1 0 0 0,1 0 0 0 0,2 1 0 0 0,2 0 0 0 0,2 0 0 0 0,2 1 0 0 0,2 0 0 0 0,1 0 0 0 0,4 16 0 0 0,39 647 0 0 0,-39-172 247 0 0,-14-236 288 0 0,8-70 475 0 0,34-177-284 0 0,-26-49-648 0 0,1 1 1 0 0,0-1 0 0 0,-1 0-1 0 0,1 0 1 0 0,1 0-1 0 0,-1 0 1 0 0,0-1 0 0 0,1 0-1 0 0,-1 0 1 0 0,1-1-1 0 0,0 1 1 0 0,-1-1 0 0 0,1-1-1 0 0,0 1 1 0 0,0-1-1 0 0,0 0 1 0 0,-1 0 0 0 0,1-1-1 0 0,4 0-78 0 0,17 2 38 0 0,360 0 222 0 0,93-2-281 0 0,-148-25 621 0 0,-111 5-267 0 0,227-1-102 0 0,-228 20-232 0 0,74 1-28 0 0,36 14 29 0 0,146 31 158 0 0,-348-29-147 0 0,18-11 938 0 0,-34-26 763 0 0,151 0-1387 0 0,-11 4-51 0 0,396-26 409 0 0,-208 7-492 0 0,197 33-186 0 0,-159 12 16 0 0,593-54 46 0 0,131 15 29 0 0,-223-54 143 0 0,462-12-279 0 0,-919 68 24 0 0,1007-48 119 0 0,-206 7-19 0 0,-660 47-59 0 0,1318 17 303 0 0,-1465-2-219 0 0,432 0 53 0 0,267-46 387 0 0,651 50-90 0 0,-1489 3-412 0 0,-371 1 76 0 0,0 0 1 0 0,0 0 0 0 0,0-1-1 0 0,1 0 1 0 0,-1-1 0 0 0,0 1-1 0 0,0-1 1 0 0,-1 0 0 0 0,1 0 0 0 0,0-1-1 0 0,-1 0 1 0 0,1 0 0 0 0,-1 0-1 0 0,0-1 1 0 0,0 0 0 0 0,0 0 0 0 0,-1 0-1 0 0,1 0 1 0 0,-1-1 0 0 0,0 1-1 0 0,0-1 1 0 0,-1 0 0 0 0,0-1 0 0 0,1 1-1 0 0,1-5-123 0 0,41-47 788 0 0,-38-20 201 0 0,-16-89-525 0 0,21-35-412 0 0,35-98 86 0 0,5-50-42 0 0,-49 302-110 0 0,-1 0 0 0 0,-3 0-1 0 0,-2 0 1 0 0,-3-11 14 0 0,2 33-157 0 0,-1 0-1 0 0,-1 1 1 0 0,-1 0 0 0 0,-1 1-1 0 0,-2-1 1 0 0,-3-5 157 0 0,8 25-169 0 0,-1 1 0 0 0,1 0 0 0 0,-1 1 0 0 0,0-1 0 0 0,0 1 0 0 0,0 0 0 0 0,-1 0 0 0 0,1 0 0 0 0,0 1 0 0 0,-1 0 0 0 0,1 0 0 0 0,-1 0 0 0 0,1 1 0 0 0,-1-1 0 0 0,1 1 0 0 0,-1 1 0 0 0,0-1 0 0 0,1 1 0 0 0,-1 0 0 0 0,1 0 0 0 0,-3 1 169 0 0,-318 9-315 0 0,-292-45 538 0 0,86 42-52 0 0,30 14 108 0 0,-648-15-90 0 0,745 9-636 0 0,-70 24 447 0 0,-48 4-393 0 0,-62-8 266 0 0,-723 60-416 0 0,747-85 454 0 0,-417-18 93 0 0,649-1 115 0 0,-115-13-18 0 0,-475-28-49 0 0,-125-34 176 0 0,671 56-233 0 0,-89 16 5 0 0,-185-3 98 0 0,332 12-213 0 0,-512 11-967 0 0,120 24 872 0 0,344-21-526 0 0,-130-20 736 0 0,-417-51-819 0 0,157 52 514 0 0,44 26 353 0 0,-345-8 116 0 0,450 13-228 0 0,127-3 271 0 0,-125-23-207 0 0,271-6 356 0 0,-204 27-356 0 0,215-4 846 0 0,-35-14-846 0 0,164-2-85 0 0,36 22 45 0 0,-33 14-108 0 0,147-22 23 0 0,8-1 168 0 0,0-2 1 0 0,-1-1 0 0 0,-1-1-1 0 0,1-2 1 0 0,-1-2-1 0 0,-2-1-43 0 0,-38 5 259 0 0,75-8-250 0 0,0 0-41 0 0,0 0-93 0 0,0 0-75 0 0,0 0-91 0 0,19 8-754 0 0,-16-6 1057 0 0,0 0 1 0 0,0 0-1 0 0,0 0 1 0 0,0 0-1 0 0,0 0 1 0 0,0 1 0 0 0,-1-1-1 0 0,1 1 1 0 0,-1 0-1 0 0,1 0 1 0 0,-1 0-1 0 0,0 0 1 0 0,0 0 0 0 0,-1 0-1 0 0,1 1 1 0 0,-1-1-1 0 0,1 1 1 0 0,-1-1-1 0 0,0 3-12 0 0,1 1 78 0 0,-1-1-1 0 0,0 1 0 0 0,-1 0 1 0 0,1-1-1 0 0,-1 1 0 0 0,-1 0 1 0 0,1-1-1 0 0,-1 1 1 0 0,0 0-1 0 0,-1-1 0 0 0,0 1 1 0 0,0-1-1 0 0,-1 4-77 0 0,-39 141 371 0 0,34-84-352 0 0,2 0-1 0 0,4 1 1 0 0,2-1 0 0 0,3 0 0 0 0,4 1 0 0 0,8 32-19 0 0,9 298 365 0 0,-18-233-225 0 0,6 27 277 0 0,-6-85-209 0 0,3-54-305 0 0,31 19-575 0 0,0-31-554 0 0,34 54-8942 0 0,-70-88 10168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30.77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5 100 0 0 0,'0'0'216'0'0,"0"0"374"0"0,0 0 31 0 0,0 0-117 0 0,0 0-117 0 0,0 0-58 0 0,0 0 35 0 0,0 0 100 0 0,-1-6 107 0 0,-2-22 76 0 0,17 4 3530 0 0,31 23-3081 0 0,-37 2-1009 0 0,340 31 1364 0 0,-30-43-6 0 0,194-20 198 0 0,28 22-1643 0 0,287-13 1226 0 0,718 22-555 0 0,-855 11-534 0 0,-44-18 26 0 0,-189 21-182 0 0,537 45 157 0 0,-110-19-5 0 0,-94-40-5 0 0,-55-18 4 0 0,11 15-16 0 0,-240-9-48 0 0,318-10 81 0 0,-149 19-226 0 0,-487 29-1068 0 0,-2 15-3649 0 0,-66-1-4303 0 0,-104-34 7394 0 0,-7-1 885 0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32.73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78 0 0 0,'420'-40'3393'0'0,"240"3"-98"0"0,-232 44-2180 0 0,371 33 716 0 0,-190-36-1390 0 0,-112-1-171 0 0,-11 13-173 0 0,-116 2-26 0 0,496-14 113 0 0,-612 15-143 0 0,80-5 154 0 0,193-3 72 0 0,-192-4 10 0 0,158 0 47 0 0,-152 9-77 0 0,40-9 770 0 0,-63-22-630 0 0,-112 0-147 0 0,105 1-54 0 0,-16 20-110 0 0,48 13 237 0 0,38-4-97 0 0,-362-15-228 0 0,19-1-69 0 0,1 2 0 0 0,-1 1 1 0 0,1 3-1 0 0,34 7 81 0 0,-22 9-2322 0 0,-24 1-4366 0 0,-21-14 1550 0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1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10562 0 0,'0'0'1530'0'0,"0"0"-363"0"0,0 0-111 0 0,0 0 160 0 0,0 0 94 0 0,0 0-56 0 0,0 0-164 0 0,0 0-191 0 0,0 0-148 0 0,0 0-101 0 0,0 0-57 0 0,0 0-43 0 0,0 0-56 0 0,25 2-66 0 0,80 8-78 0 0,161-7 245 0 0,-259-4-1404 0 0,14 4-1739 0 0,-17 1-1933 0 0,-3 4-3637 0 0,-1-4-421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1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1 111 6417 0 0,'0'0'1710'0'0,"0"0"-30"0"0,0 0 57 0 0,0 0 46 0 0,0 0-105 0 0,0 0-210 0 0,0 0-220 0 0,31-3-250 0 0,101-8-262 0 0,-3-16 233 0 0,48-21-2945 0 0,-143 39-1047 0 0,-2 0-4860 0 0,-19 5 341 0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0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22 0 0 0,'0'0'460'0'0,"0"0"896"0"0,0 0 305 0 0,0 0 110 0 0,0 0 55 0 0,0 0-106 0 0,0 0-150 0 0,0 0-193 0 0,0 0-246 0 0,0 0-216 0 0,-6-5-194 0 0,-17-12-179 0 0,12 43 881 0 0,0 246 1715 0 0,12-150-2561 0 0,-1-115-556 0 0,-1 118 135 0 0,-5 1 0 0 0,-6-1-1 0 0,-16 61-155 0 0,-16-39-1460 0 0,38-139-69 0 0,2-10-5226 0 0,6-18-2739 0 0,0 13 8056 0 0</inkml:trace>
  <inkml:trace contextRef="#ctx0" brushRef="#br0" timeOffset="469.645">454 283 608 0 0,'0'0'638'0'0,"0"0"86"0"0,0 0 204 0 0,0 0 328 0 0,0 0 343 0 0,0 0 160 0 0,0 0-24 0 0,-35 28-228 0 0,-107 85-309 0 0,-4 4 2012 0 0,46-22-1079 0 0,100-92-2092 0 0,-1-1 0 0 0,1 0-1 0 0,0 1 1 0 0,1-1 0 0 0,-1 0 0 0 0,0 1-1 0 0,1-1 1 0 0,-1 0 0 0 0,1 0 0 0 0,-1 1 0 0 0,1-1-1 0 0,0 0 1 0 0,0 0 0 0 0,0 0 0 0 0,1 0-1 0 0,-1 0 1 0 0,0 0 0 0 0,1 0 0 0 0,-1-1 0 0 0,1 1-1 0 0,-1 0 1 0 0,1-1 0 0 0,0 1 0 0 0,0-1-1 0 0,0 0 1 0 0,0 1 0 0 0,0-1 0 0 0,0 0-1 0 0,0 0 1 0 0,0 0 0 0 0,0-1 0 0 0,0 1 0 0 0,1 0-1 0 0,-1-1 1 0 0,0 0 0 0 0,1 1 0 0 0,-1-1-1 0 0,0 0 1 0 0,0 0 0 0 0,3 0-39 0 0,12 6 241 0 0,46 50 793 0 0,100 156 1252 0 0,-112-156-1817 0 0,-31-20-85 0 0,-20-35-360 0 0,0-1-24 0 0,0 0-46 0 0,0 0-26 0 0,0 0-50 0 0,0 0-64 0 0,0 0-97 0 0,-16-17-5656 0 0,12 11-3137 0 0,4 3 1518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8:41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281 181 12803 0 0,'0'0'1280'0'0,"0"0"-328"0"0,0 0-210 0 0,0 0 78 0 0,0 0 169 0 0,0 0 90 0 0,0 0-29 0 0,0 0-177 0 0,0 0-222 0 0,0 0-180 0 0,0 0-128 0 0,0 0-62 0 0,0 0-38 0 0,-5 31-26 0 0,-12 98-15 0 0,13-57 144 0 0,52 126 37 0 0,-29-99-1220 0 0,-14-32-4317 0 0,-13-45-5829 0 0,7-18 4232 0 0</inkml:trace>
  <inkml:trace contextRef="#ctx0" brushRef="#br0" timeOffset="249.03">1 833 10010 0 0,'0'0'1488'0'0,"0"0"-301"0"0,0 0 23 0 0,0 0 118 0 0,0 0-63 0 0,0 0-227 0 0,0 0-220 0 0,0 0-173 0 0,0 0-137 0 0,36-3-110 0 0,114-7-83 0 0,58-13 302 0 0,-141 17-656 0 0,2 1-2543 0 0,-46 4-2387 0 0,0 1-3335 0 0,-21 0 3371 0 0</inkml:trace>
  <inkml:trace contextRef="#ctx0" brushRef="#br0" timeOffset="714.278">86 1079 4137 0 0,'0'0'2612'0'0,"0"0"-1343"0"0,0 0-328 0 0,0 0 294 0 0,0 0 199 0 0,0 0 5 0 0,0 0-158 0 0,0 0-186 0 0,0 0-185 0 0,0 0-157 0 0,0 0-111 0 0,0 0-89 0 0,33-1-50 0 0,106-4-46 0 0,-28 4 1144 0 0,-109 1-1583 0 0,-1 0 0 0 0,0 0 1 0 0,0 0-1 0 0,1 0 1 0 0,-1 0-1 0 0,0 1 0 0 0,0-1 1 0 0,1 0-1 0 0,-1 1 0 0 0,0-1 1 0 0,0 1-1 0 0,0-1 0 0 0,0 1 1 0 0,0-1-1 0 0,0 1 0 0 0,0 0 1 0 0,0 0-1 0 0,0-1 0 0 0,0 1 1 0 0,0 0-1 0 0,0 0 0 0 0,0 0 1 0 0,-1 0-1 0 0,1 0 0 0 0,0 0 1 0 0,-1 0-1 0 0,1 0 0 0 0,-1 0 1 0 0,1 1-1 0 0,-1-1 0 0 0,1 0 1 0 0,-1 0-1 0 0,0 0 1 0 0,0 1-1 0 0,1-1 0 0 0,-1 0 1 0 0,0 0-1 0 0,0 1 0 0 0,0-1 1 0 0,0 0-1 0 0,-1 0 0 0 0,1 1 1 0 0,0-1-1 0 0,-1 0 0 0 0,1 0 1 0 0,0 0-1 0 0,-1 0 0 0 0,1 1 1 0 0,-1-1-19 0 0,-30 59 460 0 0,11-35-332 0 0,12-18-60 0 0,0 1 0 0 0,1 0 0 0 0,1 0 0 0 0,0 1 0 0 0,0-1 0 0 0,0 1 0 0 0,1 1-1 0 0,0-1 1 0 0,1 1 0 0 0,0 0 0 0 0,1 0 0 0 0,0 0 0 0 0,0 0 0 0 0,1 1 0 0 0,0 4-68 0 0,1-13 20 0 0,1 0-1 0 0,-1 0 1 0 0,1 0 0 0 0,0 0 0 0 0,0 0 0 0 0,0 0 0 0 0,0 1 0 0 0,0-1 0 0 0,0 0 0 0 0,0 0 0 0 0,1 0 0 0 0,-1 0 0 0 0,1 0-1 0 0,-1 0 1 0 0,1 0 0 0 0,0 0 0 0 0,0 0 0 0 0,0 0 0 0 0,0 0 0 0 0,0-1 0 0 0,1 1 0 0 0,-1 0 0 0 0,0-1 0 0 0,1 1 0 0 0,-1-1-1 0 0,1 1 1 0 0,-1-1 0 0 0,1 0 0 0 0,0 0 0 0 0,0 1 0 0 0,0-1 0 0 0,-1 0 0 0 0,1-1 0 0 0,0 1 0 0 0,0 0 0 0 0,0-1 0 0 0,0 1-1 0 0,1-1 1 0 0,-1 1 0 0 0,0-1 0 0 0,0 0 0 0 0,0 0 0 0 0,0 0 0 0 0,0 0 0 0 0,2-1-20 0 0,102-17 221 0 0,-49-5-1189 0 0,-26 11-1801 0 0,0 0-5375 0 0,-17 8-3268 0 0</inkml:trace>
  <inkml:trace contextRef="#ctx0" brushRef="#br0" timeOffset="1801.983">1199 325 0 0 0,'0'0'1002'0'0,"0"0"467"0"0,0 0 310 0 0,0 0 100 0 0,0 0-89 0 0,0 0-219 0 0,0 0-204 0 0,0 0-200 0 0,0 0-192 0 0,0 0-131 0 0,1-3-96 0 0,0-10-77 0 0,-1 10-76 0 0,0 3-83 0 0,4 19 776 0 0,1 149 337 0 0,-8 0 0 0 0,-10 36-1625 0 0,-7-51 76 0 0,12-100-211 0 0,8-45-134 0 0,-5 18-139 0 0,-6-23-3993 0 0,3-32-7784 0 0,6 22 8600 0 0</inkml:trace>
  <inkml:trace contextRef="#ctx0" brushRef="#br0" timeOffset="2147.722">756 295 1952 0 0,'0'0'1046'0'0,"0"0"-40"0"0,0 0 30 0 0,0 0 147 0 0,0 0 124 0 0,0 0 58 0 0,0 0 18 0 0,0 0-52 0 0,0 0-65 0 0,0 0-97 0 0,0 0-140 0 0,0 0-177 0 0,19 5-101 0 0,141 20 1230 0 0,-75-21-1148 0 0,0-3-1 0 0,1-4 1 0 0,56-10-833 0 0,-72 6 124 0 0,100-5-868 0 0,-158 25-2211 0 0,-28 18-770 0 0,-27 20-6105 0 0,33-39 5805 0 0</inkml:trace>
  <inkml:trace contextRef="#ctx0" brushRef="#br0" timeOffset="2449.872">737 1286 464 0 0,'0'0'1428'0'0,"0"0"249"0"0,0 0 383 0 0,0 0 279 0 0,0 0 15 0 0,0 0-171 0 0,0 0-238 0 0,0 0-250 0 0,0 0-244 0 0,0 0-198 0 0,0 0-160 0 0,0 0-144 0 0,30 0-147 0 0,95 1-142 0 0,-18-17 696 0 0,-70 5-977 0 0,76-19 244 0 0,-39 5-538 0 0,66-8-2238 0 0,-101 26-2442 0 0,-1-1-4271 0 0,-25 4-316 0 0</inkml:trace>
  <inkml:trace contextRef="#ctx0" brushRef="#br0" timeOffset="7164.318">1770 1054 0 0 0,'0'0'959'0'0,"0"0"788"0"0,0 0 293 0 0,0 0 15 0 0,0 0-66 0 0,0 0-69 0 0,0 0-197 0 0,0 0-278 0 0,0 0-276 0 0,0-7-245 0 0,1-16 349 0 0,-2 47 1329 0 0,-41 206-534 0 0,41-227-2150 0 0,-7 45 169 0 0,6-14-3829 0 0,12-30-7434 0 0,-6-4 4175 0 0</inkml:trace>
  <inkml:trace contextRef="#ctx0" brushRef="#br0" timeOffset="8832.644">2008 1190 0 0 0,'0'0'891'0'0,"0"0"369"0"0,0 0 251 0 0,0 0 71 0 0,0 0-121 0 0,0 0-266 0 0,0 0-298 0 0,0 0-229 0 0,0 0-130 0 0,0 0 25 0 0,0 0 65 0 0,4-1 55 0 0,114-40 4904 0 0,42-75-2756 0 0,-122 82-2564 0 0,-1-2 0 0 0,-1-1 0 0 0,-3-2 0 0 0,5-10-267 0 0,-31 41 24 0 0,-1 0 0 0 0,0 0 1 0 0,-1-1-1 0 0,0 0 0 0 0,0 0 0 0 0,-1 0 0 0 0,-1 0 0 0 0,1-1 0 0 0,-1 1 0 0 0,-1-1 0 0 0,0 0 0 0 0,0 0 0 0 0,-1 0 1 0 0,0 0-1 0 0,-1-3-24 0 0,0 11-38 0 0,-1 1 1 0 0,0-1-1 0 0,0 0 1 0 0,0 1 0 0 0,-1-1-1 0 0,1 0 1 0 0,0 1-1 0 0,-1 0 1 0 0,1-1 0 0 0,-1 1-1 0 0,1 0 1 0 0,-1 0 0 0 0,0-1-1 0 0,1 1 1 0 0,-1 1-1 0 0,0-1 1 0 0,0 0 0 0 0,0 0-1 0 0,1 1 1 0 0,-1-1-1 0 0,0 1 1 0 0,0-1 0 0 0,0 1-1 0 0,0 0 1 0 0,0 0-1 0 0,0 0 1 0 0,0 0 0 0 0,0 0-1 0 0,0 0 1 0 0,0 1-1 0 0,0-1 1 0 0,0 1 0 0 0,0-1-1 0 0,0 1 1 0 0,1 0-1 0 0,-1-1 1 0 0,0 1 0 0 0,0 0-1 0 0,1 0 1 0 0,-1 1 0 0 0,0-1-1 0 0,1 0 1 0 0,-1 0-1 0 0,1 1 1 0 0,0-1 0 0 0,-1 1-1 0 0,1-1 1 0 0,0 1-1 0 0,0 0 1 0 0,0-1 0 0 0,-1 2 37 0 0,-4 6-10 0 0,1 0 1 0 0,0 0 0 0 0,0 0 0 0 0,0 1 0 0 0,1-1 0 0 0,1 1 0 0 0,0 0 0 0 0,0 0-1 0 0,1 0 1 0 0,0 1 0 0 0,0-1 0 0 0,2 0 0 0 0,-1 1 0 0 0,1-1 0 0 0,1 1 0 0 0,-1-1-1 0 0,2 1 1 0 0,0-1 0 0 0,0 0 0 0 0,1 0 0 0 0,0 0 0 0 0,0 0 0 0 0,1 0 0 0 0,1-1 0 0 0,0 1 9 0 0,2 4 41 0 0,0-1 1 0 0,1 0 0 0 0,1 0-1 0 0,0-1 1 0 0,1 0 0 0 0,0-1-1 0 0,0 0 1 0 0,2-1 0 0 0,-1 0-1 0 0,1 0 1 0 0,0-2 0 0 0,4 2-42 0 0,-10-7 70 0 0,0-1 1 0 0,0 0-1 0 0,1 0 1 0 0,-1-1-1 0 0,0 0 1 0 0,1 0-1 0 0,-1 0 1 0 0,1-1 0 0 0,-1 0-1 0 0,1 0 1 0 0,-1-1-1 0 0,1 0 1 0 0,-1 0-1 0 0,1 0 1 0 0,-1-1-1 0 0,0 0 1 0 0,0 0-1 0 0,0-1 1 0 0,0 0 0 0 0,0 0-1 0 0,0 0 1 0 0,-1 0-1 0 0,0-1 1 0 0,4-3-71 0 0,114-119 666 0 0,-109 109-652 0 0,-3 5 8 0 0,6-6-21 0 0,0 0 0 0 0,-1-1-1 0 0,-1-1 1 0 0,-1 0 0 0 0,-1-1-1 0 0,-1-1 1 0 0,0 0 0 0 0,-2 0-1 0 0,-1-1 1 0 0,0-1 0 0 0,-2 1-1 0 0,-1-1 1 0 0,1-6-1 0 0,-7 29-13 0 0,0 0 0 0 0,0 1 0 0 0,1-1 0 0 0,-1 0 0 0 0,0 0 0 0 0,0 1 0 0 0,0-1 0 0 0,0 0 0 0 0,0 1 0 0 0,0-1 0 0 0,0 0 0 0 0,-1 0 1 0 0,1 1-1 0 0,0-1 0 0 0,0 0 0 0 0,0 1 0 0 0,-1-1 0 0 0,1 0 0 0 0,0 1 0 0 0,-1-1 0 0 0,1 0 0 0 0,-1 1 0 0 0,1-1 0 0 0,0 1 0 0 0,-1-1 0 0 0,0 1 0 0 0,1-1 0 0 0,-1 1 0 0 0,1-1 0 0 0,-1 1 0 0 0,1-1 0 0 0,-1 1 0 0 0,0 0 0 0 0,1-1 0 0 0,-1 1 0 0 0,0 0 0 0 0,1 0 0 0 0,-1-1 0 0 0,0 1 0 0 0,0 0 0 0 0,1 0 0 0 0,-1 0 0 0 0,0 0 0 0 0,0 0 0 0 0,1 0 0 0 0,-1 0 0 0 0,0 0 0 0 0,1 0 1 0 0,-1 1-1 0 0,0-1 0 0 0,0 0 0 0 0,1 0 0 0 0,-1 0 0 0 0,0 1 0 0 0,1-1 0 0 0,-1 1 0 0 0,0-1 0 0 0,1 0 0 0 0,-1 1 13 0 0,-39 25-643 0 0,27-14 595 0 0,1 1 1 0 0,0 1-1 0 0,1 0 0 0 0,0 0 1 0 0,1 1-1 0 0,1 0 1 0 0,0 1-1 0 0,1 0 0 0 0,1 0 1 0 0,0 1-1 0 0,1 0 0 0 0,1 0 1 0 0,1 1-1 0 0,1-1 1 0 0,0 1-1 0 0,1 0 0 0 0,0 4 48 0 0,2-16 4 0 0,0 0 0 0 0,0 0-1 0 0,0 0 1 0 0,0 0-1 0 0,1 0 1 0 0,0 0-1 0 0,1 0 1 0 0,-1-1 0 0 0,1 1-1 0 0,0 0 1 0 0,0-1-1 0 0,1 0 1 0 0,0 1 0 0 0,0-1-1 0 0,0 0 1 0 0,0 0-1 0 0,1 0 1 0 0,0-1 0 0 0,0 1-1 0 0,0-1 1 0 0,0 0-1 0 0,1 0 1 0 0,0-1-1 0 0,0 1 1 0 0,0-1 0 0 0,1 1-4 0 0,5 1 55 0 0,-1-1 0 0 0,1 0 0 0 0,-1 0 0 0 0,1-1 1 0 0,0 0-1 0 0,0-1 0 0 0,0 0 0 0 0,1-1 0 0 0,-1 0 0 0 0,0-1 1 0 0,1 0-1 0 0,-1-1 0 0 0,0 0 0 0 0,0-1 0 0 0,0 0 1 0 0,0-1-1 0 0,0 0 0 0 0,0-1 0 0 0,7-3-55 0 0,116-76 664 0 0,-110 66-618 0 0,-1-2 0 0 0,-1 0 1 0 0,-1-2-1 0 0,-1 0 0 0 0,-1-1 0 0 0,0-2 0 0 0,-2 1 1 0 0,-1-2-1 0 0,0 0 0 0 0,-2-1 0 0 0,8-22-46 0 0,-14-57-359 0 0,-8 102 339 0 0,0 1 0 0 0,0 0-1 0 0,-1 0 1 0 0,1-1 0 0 0,-1 1 0 0 0,1 0-1 0 0,-1 0 1 0 0,0 0 0 0 0,0 0 0 0 0,0 0-1 0 0,0 0 1 0 0,0 0 0 0 0,0 0 0 0 0,-1 0 0 0 0,1 0-1 0 0,-1 1 1 0 0,1-1 0 0 0,-1 0 0 0 0,0 1-1 0 0,1-1 1 0 0,-1 1 0 0 0,0 0 0 0 0,0 0-1 0 0,0 0 1 0 0,0 0 0 0 0,0 0 0 0 0,0 0-1 0 0,0 0 1 0 0,-1 1 0 0 0,1-1 0 0 0,0 1-1 0 0,0-1 1 0 0,-1 1 0 0 0,1 0 0 0 0,0 0-1 0 0,0 0 1 0 0,-1 0 0 0 0,1 0 0 0 0,0 1-1 0 0,0-1 1 0 0,-1 1 0 0 0,1-1 0 0 0,-2 2 20 0 0,-6 3-34 0 0,0 1 0 0 0,0 1 1 0 0,1 0-1 0 0,0 0 0 0 0,0 0 1 0 0,1 1-1 0 0,0 0 1 0 0,0 1-1 0 0,1 0 0 0 0,0 0 1 0 0,1 1-1 0 0,0 0 0 0 0,0 0 1 0 0,-3 9 33 0 0,3-9-6 0 0,0 1 1 0 0,1 0-1 0 0,0 0 1 0 0,1 0-1 0 0,0 0 0 0 0,1 0 1 0 0,0 1-1 0 0,1 0 1 0 0,0-1-1 0 0,1 1 1 0 0,0 0-1 0 0,1 0 0 0 0,1 0 1 0 0,-1 0-1 0 0,2-1 1 0 0,0 1-1 0 0,0 0 1 0 0,1-1-1 0 0,0 1 0 0 0,1-1 1 0 0,1 0-1 0 0,0 0 1 0 0,6 10 5 0 0,-2-10-2 0 0,1 0 1 0 0,0-1 0 0 0,1 0-1 0 0,0-1 1 0 0,0 0 0 0 0,1-1-1 0 0,0 0 1 0 0,1 0 0 0 0,0-2-1 0 0,0 1 1 0 0,1-2 0 0 0,-1 0-1 0 0,1 0 1 0 0,0-1 0 0 0,12 1 1 0 0,34-16-2295 0 0,-45-2-1821 0 0,-1-3-3871 0 0,-10 9 1643 0 0</inkml:trace>
  <inkml:trace contextRef="#ctx0" brushRef="#br0" timeOffset="9563.631">3585 85 1936 0 0,'0'0'1891'0'0,"0"0"21"0"0,0 0 47 0 0,0 0 42 0 0,0 0-16 0 0,0 0-155 0 0,0 0-211 0 0,0 0-270 0 0,0 0-277 0 0,0 0-217 0 0,0 0-192 0 0,0 0-125 0 0,6-11 767 0 0,97-26 745 0 0,5 9-1013 0 0,-7 20-492 0 0,-100 9-541 0 0,0 1 1 0 0,0 0 0 0 0,0 0 0 0 0,0 0-1 0 0,0 0 1 0 0,0 0 0 0 0,-1 0 0 0 0,1 0 0 0 0,-1 0-1 0 0,1 0 1 0 0,-1 0 0 0 0,0 0 0 0 0,0 1-1 0 0,0-1 1 0 0,0 0 0 0 0,0 0 0 0 0,0 0 0 0 0,-1 0-1 0 0,1 0 1 0 0,-1 0 0 0 0,1 0 0 0 0,-1 0-1 0 0,0 0 1 0 0,-1 2-5 0 0,-42 71 160 0 0,37-68-148 0 0,1 1 0 0 0,1 0 0 0 0,-1 0-1 0 0,2 1 1 0 0,-1 0 0 0 0,1-1 0 0 0,0 2 0 0 0,1-1-1 0 0,0 0 1 0 0,0 1 0 0 0,1-1 0 0 0,0 1 0 0 0,0 6-12 0 0,2-14 5 0 0,0 0 0 0 0,0 0 1 0 0,0 0-1 0 0,0 0 1 0 0,0-1-1 0 0,0 1 1 0 0,1 0-1 0 0,-1 0 0 0 0,0 0 1 0 0,1-1-1 0 0,0 1 1 0 0,-1 0-1 0 0,1 0 0 0 0,0-1 1 0 0,0 1-1 0 0,0-1 1 0 0,0 1-1 0 0,0-1 0 0 0,0 1 1 0 0,1-1-1 0 0,-1 0 1 0 0,0 1-1 0 0,1-1 0 0 0,-1 0 1 0 0,1 0-1 0 0,-1 0 1 0 0,1 0-1 0 0,0 0 0 0 0,-1-1 1 0 0,1 1-1 0 0,0 0 1 0 0,0-1-1 0 0,-1 1 0 0 0,1-1 1 0 0,0 0-1 0 0,0 1 1 0 0,0-1-1 0 0,0 0-5 0 0,9 1 36 0 0,-1 1-1 0 0,0-2 1 0 0,0 0-1 0 0,0 0 1 0 0,1-1-1 0 0,-1 0 1 0 0,0 0 0 0 0,0-1-1 0 0,0-1 1 0 0,0 0-1 0 0,0 0 1 0 0,1-1-36 0 0,70-27-1776 0 0,-54 22-1758 0 0,0 1-3670 0 0,-17 4-4041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00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49 0 0 0,'0'0'204'0'0,"0"0"475"0"0,0 0 154 0 0,0 0-3 0 0,-1-5-9 0 0,0-15-40 0 0,1 15-32 0 0,0 5-10 0 0,0 0-16 0 0,0 0 28 0 0,0 0 62 0 0,0 0 66 0 0,0 0 81 0 0,0 0 55 0 0,0 0 28 0 0,0 0-28 0 0,0 0-56 0 0,0 0-103 0 0,0 0-133 0 0,14-1 1696 0 0,71-16-1016 0 0,-76 65-782 0 0,-44 81 514 0 0,35-102-1077 0 0,9 64 380 0 0,-2-75-131 0 0,-7-15-253 0 0,1 0 1 0 0,-1 1 0 0 0,1-1-1 0 0,0 1 1 0 0,-1-1 0 0 0,1 1-1 0 0,0-1 1 0 0,0 0 0 0 0,0 0-1 0 0,0 1 1 0 0,0-1 0 0 0,0 0-1 0 0,0 0 1 0 0,0 0-1 0 0,0 0 1 0 0,1 0 0 0 0,-1 0-1 0 0,0-1 1 0 0,1 1 0 0 0,-1 0-1 0 0,0-1 1 0 0,1 1 0 0 0,-1-1-1 0 0,1 1 1 0 0,-1-1-1 0 0,1 0 1 0 0,-1 1 0 0 0,1-1-1 0 0,1 0-54 0 0,108 4 1299 0 0,-57-11-873 0 0,-54 7-400 0 0,0 0-24 0 0,0 0-68 0 0,0 0-123 0 0,0 0-210 0 0,0 0-352 0 0,0 0-557 0 0,-1 0-2113 0 0,-1 0 1818 0 0,1 0-6097 0 0,-1 4-1954 0 0</inkml:trace>
  <inkml:trace contextRef="#ctx0" brushRef="#br0" timeOffset="1184.859">93 60 0 0 0,'24'-36'1638'0'0,"-18"21"977"0"0,-9 15 2618 0 0,-14 12-3789 0 0,0 2-602 0 0,-5 3 2037 0 0,-5-15 1322 0 0,-8 0-3434 0 0,34-2-786 0 0,1 3-344 0 0,1 1-4930 0 0,4-4 586 0 0,-2 0-4530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0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234 340 8866 0 0,'0'0'577'0'0,"0"0"-193"0"0,0 0-39 0 0,0 0 171 0 0,0 0 268 0 0,0 0 292 0 0,0 0 183 0 0,0 0 0 0 0,0 0-118 0 0,0 0-230 0 0,0 0-213 0 0,0 0-139 0 0,19 32-115 0 0,59 99-68 0 0,-11 12 427 0 0,57 137-185 0 0,-124-279-797 0 0,8 12 1182 0 0,-4-20 1402 0 0,-1-40-2319 0 0,1 1-1 0 0,3 0 1 0 0,2 1 0 0 0,1-1-1 0 0,3 2 1 0 0,2 0 0 0 0,1 0-1 0 0,3 2 1 0 0,12-21-86 0 0,-15 29-861 0 0,17-30-1352 0 0,-20 44-2481 0 0,1 1-3695 0 0,-9 12-70 0 0</inkml:trace>
  <inkml:trace contextRef="#ctx0" brushRef="#br0" timeOffset="398.233">895 116 9890 0 0,'0'0'2709'0'0,"0"0"-1301"0"0,0 0-458 0 0,0 0-32 0 0,0 0-3 0 0,0 0-39 0 0,0 0-91 0 0,0 0-115 0 0,0 0-136 0 0,0 0-87 0 0,0 0-57 0 0,0 0-76 0 0,0 0-51 0 0,34-18-49 0 0,106-54-47 0 0,-75 47 36 0 0,-53 25-158 0 0,58 1-34 0 0,-70 51-105 0 0,-5-40 135 0 0,0-2 1 0 0,-1 1-1 0 0,0-1 0 0 0,0 0 0 0 0,-1 0 0 0 0,0 0 0 0 0,-1-1 0 0 0,0 0 0 0 0,-6 3-41 0 0,-56 86 56 0 0,69-96-59 0 0,1 1 1 0 0,-1-1-1 0 0,1 1 1 0 0,-1-1-1 0 0,1 1 0 0 0,0-1 1 0 0,0 1-1 0 0,0-1 1 0 0,0 1-1 0 0,0-1 1 0 0,0 1-1 0 0,1-1 1 0 0,-1 1-1 0 0,1-1 1 0 0,0 0-1 0 0,0 1 1 0 0,0-1-1 0 0,0 0 1 0 0,0 1-1 0 0,0-1 0 0 0,0 0 1 0 0,1 0-1 0 0,-1 0 1 0 0,1 0-1 0 0,0 0 1 0 0,0-1-1 0 0,-1 1 1 0 0,1 0-1 0 0,0-1 1 0 0,0 1-1 0 0,1-1 1 0 0,-1 0-1 0 0,0 0 0 0 0,0 0 3 0 0,84 26 192 0 0,214-18-401 0 0,-194-11-4262 0 0,-78 4 137 0 0,-5 0-3520 0 0,-16-2 2576 0 0</inkml:trace>
  <inkml:trace contextRef="#ctx0" brushRef="#br0" timeOffset="682.007">0 1305 6465 0 0,'0'0'438'0'0,"0"0"337"0"0,0 0 361 0 0,0 0 283 0 0,35 2 113 0 0,114 5 9 0 0,11-15 1782 0 0,-127 3-2742 0 0,228-42 3702 0 0,232-74-4283 0 0,-415 100-44 0 0,-22 7-2493 0 0,-20 4-4050 0 0,-24 6-3618 0 0</inkml:trace>
  <inkml:trace contextRef="#ctx0" brushRef="#br0" timeOffset="1992.396">676 1496 4585 0 0,'0'0'959'0'0,"0"0"-40"0"0,0 0 120 0 0,0 0 117 0 0,0 0 48 0 0,0 0-30 0 0,0 0-126 0 0,-2 33-185 0 0,-7 103-224 0 0,-6 167 1929 0 0,-7-230 583 0 0,3-74 0 0 0,5-50-2093 0 0,14 34-989 0 0,0-1 0 0 0,1 0 0 0 0,1 1 0 0 0,1 0 0 0 0,0-1 0 0 0,2 1-1 0 0,0 0 1 0 0,0 1 0 0 0,2-1 0 0 0,0 1 0 0 0,1 0 0 0 0,7-11-69 0 0,85-101 110 0 0,-83 109-85 0 0,1 2 0 0 0,0 0 0 0 0,1 1 0 0 0,1 1 0 0 0,0 1 0 0 0,1 0 0 0 0,1 2 0 0 0,0 1 0 0 0,13-5-25 0 0,-32 14 2 0 0,0 1-1 0 0,-1 0 1 0 0,1 0 0 0 0,0 0 0 0 0,0 0-1 0 0,0 1 1 0 0,0-1 0 0 0,0 1-1 0 0,0 0 1 0 0,0 0 0 0 0,0 0 0 0 0,0 0-1 0 0,0 0 1 0 0,0 1 0 0 0,0-1-1 0 0,0 1 1 0 0,0 0 0 0 0,0 0 0 0 0,0 0-1 0 0,0 0 1 0 0,-1 0 0 0 0,1 1-1 0 0,0 0 1 0 0,-1-1 0 0 0,1 1 0 0 0,-1 0-1 0 0,0 0 1 0 0,1 0 0 0 0,-1 0-1 0 0,0 0 1 0 0,0 1 0 0 0,-1-1 0 0 0,1 1-1 0 0,0-1 1 0 0,-1 1 0 0 0,1 0-1 0 0,-1 0 1 0 0,0-1 0 0 0,0 1 0 0 0,0 0-1 0 0,0 0 1 0 0,-1 2-2 0 0,17 101-1104 0 0,-7-86-1997 0 0,-5-15-383 0 0,1 0-3353 0 0,-1-1-3385 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37.8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8290 0 0,'0'0'1097'0'0,"0"0"-207"0"0,0 0 25 0 0,0 0 189 0 0,0 0 158 0 0,0 0 14 0 0,0 0-132 0 0,0 0-178 0 0,0 0-142 0 0,0 0-147 0 0,0 0-95 0 0,17 1-66 0 0,102 6 845 0 0,128-1 1185 0 0,-86-31-2386 0 0,-159 25-1130 0 0,6-3 2891 0 0,-5 3-3701 0 0,-1-1-3448 0 0,0 1-4797 0 0,-3 0 2497 0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38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 2513 0 0,'0'0'1875'0'0,"0"0"53"0"0,0 0 330 0 0,0 0 181 0 0,0 0-178 0 0,0 0-356 0 0,0 0-331 0 0,0 0-258 0 0,0 0-196 0 0,34-4-179 0 0,108-11-160 0 0,115-17 1550 0 0,-170 31-2766 0 0,-51 1-8588 0 0,-32 0-2224 0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40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2441 0 0,'0'0'1853'0'0,"0"0"-459"0"0,0 0-390 0 0,0 0-181 0 0,0 0 0 0 0,0 0 110 0 0,0 0 72 0 0,0 0-20 0 0,0 0-39 0 0,0 0-50 0 0,1 2 5 0 0,14 38 1866 0 0,30 109 809 0 0,-29 94-4440 0 0,-15-209-1409 0 0,0-16-2251 0 0,-1 0-5427 0 0,0-14 7216 0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40.7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81 2865 0 0,'0'0'1613'0'0,"0"0"-10"0"0,0 0 7 0 0,0 0 36 0 0,0 0-27 0 0,0 0-154 0 0,0 0-175 0 0,34-8-171 0 0,105-22-175 0 0,29-6 1214 0 0,-55 29-3711 0 0,-101 20-2228 0 0,-10 0-4173 0 0,-2-6 3310 0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41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2977 0 0,'0'0'1468'0'0,"0"0"-30"0"0,0 0 87 0 0,0 0 153 0 0,0 0 56 0 0,0 0-114 0 0,0 0-190 0 0,0 0-185 0 0,0 0-194 0 0,0 0-211 0 0,32-10-182 0 0,98-26-163 0 0,-60 26 443 0 0,-69 10-897 0 0,0 1-1 0 0,1-1 0 0 0,-1 0 0 0 0,0 0 0 0 0,1 1 0 0 0,-1-1 0 0 0,0 1 1 0 0,0-1-1 0 0,1 1 0 0 0,-1-1 0 0 0,0 1 0 0 0,0 0 0 0 0,0 0 0 0 0,0-1 1 0 0,0 1-1 0 0,0 0 0 0 0,0 0 0 0 0,0 0 0 0 0,0 0 0 0 0,0 0 0 0 0,-1 0 1 0 0,1 1-1 0 0,0-1 0 0 0,-1 0 0 0 0,1 0 0 0 0,-1 0 0 0 0,1 1 0 0 0,-1-1 1 0 0,1 0-1 0 0,-1 1 0 0 0,0-1 0 0 0,0 0 0 0 0,0 1 0 0 0,0-1 0 0 0,0 0 1 0 0,0 1-1 0 0,0-1 0 0 0,0 0 0 0 0,0 1 0 0 0,-1-1 0 0 0,1 0 0 0 0,0 0 1 0 0,-1 1-1 0 0,1-1 0 0 0,-1 0 0 0 0,0 1-40 0 0,1-1 8 0 0,-39 70 707 0 0,16-38-543 0 0,15-23-99 0 0,0 0 1 0 0,0 1-1 0 0,1 0 1 0 0,1 1-1 0 0,0-1 1 0 0,0 1-1 0 0,1 0 1 0 0,0 1-1 0 0,2-1 1 0 0,-1 1-1 0 0,1 0 1 0 0,1 0-1 0 0,0 0 1 0 0,1 0-74 0 0,2-9-10 0 0,0-1 1 0 0,0 1 0 0 0,0-1 0 0 0,1 0 0 0 0,-1 1 0 0 0,1-1 0 0 0,0 0 0 0 0,0 0 0 0 0,0 0 0 0 0,0 0 0 0 0,0 0 0 0 0,1-1 0 0 0,-1 1 0 0 0,1-1 0 0 0,0 1 0 0 0,0-1 0 0 0,0 0 0 0 0,0 0-1 0 0,0 0 1 0 0,0 0 0 0 0,1-1 0 0 0,-1 0 0 0 0,0 1 0 0 0,1-1 0 0 0,-1 0 0 0 0,1 0 0 0 0,-1-1 0 0 0,1 1 0 0 0,0-1 0 0 0,-1 0 0 0 0,1 0 0 0 0,0 0 0 0 0,-1 0 0 0 0,1-1 0 0 0,-1 0 0 0 0,1 1-1 0 0,-1-1 1 0 0,1 0 0 0 0,-1-1 0 0 0,1 1 0 0 0,-1-1 0 0 0,0 1 0 0 0,1-1 9 0 0,52-25-3735 0 0,-19 8-5501 0 0,-24 14-271 0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42.7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 0 0 0 0,'0'0'1296'0'0,"0"0"-7"0"0,0 0-68 0 0,0 0-178 0 0,0 0-175 0 0,0 0-85 0 0,0 0-31 0 0,-9 3 11 0 0,-27 8 24 0 0,-1 32 1881 0 0,32-33-2259 0 0,-20 40 345 0 0,3 1 0 0 0,2 1 0 0 0,2 1 0 0 0,3 1 0 0 0,2 0 1 0 0,2 1-1 0 0,3 0 0 0 0,1 10-754 0 0,5 137 1037 0 0,5-170-768 0 0,2-1-1 0 0,1 0 0 0 0,1 0 1 0 0,1 0-1 0 0,12 27-268 0 0,-10-36 272 0 0,1-1 0 0 0,1 0 0 0 0,1-1-1 0 0,0-1 1 0 0,2 0 0 0 0,12 14-272 0 0,28 8 1035 0 0,-42-31-1579 0 0,-16-15-2700 0 0,3 2-1379 0 0,0 0-3582 0 0,0 0 1864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44.8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141 365 0 0 0,'0'0'303'0'0,"0"0"213"0"0,0 0 185 0 0,0 0 189 0 0,0 0 195 0 0,0 0 144 0 0,0 0-45 0 0,0 0-136 0 0,0 0-208 0 0,0 0-204 0 0,-16 12-115 0 0,-49 40-55 0 0,38-9 337 0 0,24-32-576 0 0,-2 2-15 0 0,0 0 0 0 0,0 0 0 0 0,1 1-1 0 0,1-1 1 0 0,1 1 0 0 0,-1 0 0 0 0,2 0 0 0 0,0 0 0 0 0,1 1 0 0 0,0-1 0 0 0,1 0 0 0 0,1 0-1 0 0,0 0 1 0 0,1 0 0 0 0,0-1 0 0 0,2 1 0 0 0,-1-1 0 0 0,1 0 0 0 0,1 0 0 0 0,0 0-1 0 0,1-1 1 0 0,1 0 0 0 0,0 0 0 0 0,0-1 0 0 0,1 1-212 0 0,-2-8 161 0 0,1-1-1 0 0,-1 1 1 0 0,1-1 0 0 0,0-1-1 0 0,-1 1 1 0 0,1-1-1 0 0,0-1 1 0 0,0 1 0 0 0,1-1-1 0 0,-1-1 1 0 0,0 1-1 0 0,0-1 1 0 0,0-1 0 0 0,0 0-1 0 0,1 0 1 0 0,-1 0 0 0 0,0-1-1 0 0,-1-1 1 0 0,1 1-1 0 0,0-1 1 0 0,-1 0 0 0 0,1-1-1 0 0,-1 0 1 0 0,0 0-1 0 0,0 0 1 0 0,0-1 0 0 0,-1 0-1 0 0,0 0 1 0 0,0-1 0 0 0,0 0-1 0 0,-1 0 1 0 0,4-5-161 0 0,4-1 107 0 0,0-1 0 0 0,-1-1 0 0 0,-1 0-1 0 0,0-1 1 0 0,0 0 0 0 0,-2 0 0 0 0,0-1 0 0 0,-1 0 0 0 0,0-1 0 0 0,-2 0 0 0 0,0 0 0 0 0,-1-1 0 0 0,0 1 0 0 0,-1-1 0 0 0,-2 0 0 0 0,1 0 0 0 0,-2-6-107 0 0,-2 18-72 0 0,0 0 0 0 0,-1 0 0 0 0,1 0 0 0 0,-1 1 0 0 0,-1-1 0 0 0,1 1 0 0 0,-1-1 0 0 0,0 1 0 0 0,0 0 0 0 0,0 0 0 0 0,-1 0 0 0 0,0 1 0 0 0,0-1 0 0 0,0 1 0 0 0,0 0 0 0 0,-1 0 0 0 0,0 0 0 0 0,1 1 0 0 0,-1-1 0 0 0,-1 1 0 0 0,1 1 0 0 0,0-1 0 0 0,-1 1 0 0 0,1 0 0 0 0,-1 0 0 0 0,0 0 0 0 0,0 1 0 0 0,0 0 0 0 0,0 0 0 0 0,0 0 0 0 0,0 1 0 0 0,-3 0 72 0 0,2 0-146 0 0,-2-1-220 0 0,-1 1 0 0 0,0 0 0 0 0,1 0 0 0 0,-1 1 0 0 0,0 0 0 0 0,1 1 0 0 0,-1 0 0 0 0,1 1 0 0 0,0 0 0 0 0,0 0-1 0 0,0 1 1 0 0,0 0 0 0 0,1 0 366 0 0,-37 30-4772 0 0,20-7-1539 0 0,17-15 1899 0 0</inkml:trace>
  <inkml:trace contextRef="#ctx0" brushRef="#br0" timeOffset="265.928">663 696 8386 0 0,'0'0'1796'0'0,"0"0"-308"0"0,0 0-83 0 0,0 0 6 0 0,0 0-131 0 0,0 0-284 0 0,0 0-298 0 0,0 0-273 0 0,0 0-187 0 0,0 0-114 0 0,0 0-87 0 0,0 0-90 0 0,0 0-86 0 0,-12 25-101 0 0,-37 77-142 0 0,40-62-2197 0 0,26-40-4092 0 0,-12-1 2548 0 0,-1 1 26 0 0</inkml:trace>
  <inkml:trace contextRef="#ctx0" brushRef="#br0" timeOffset="596.553">921 409 2425 0 0,'0'0'1230'0'0,"0"0"76"0"0,0 0 101 0 0,0 0 111 0 0,0 0 14 0 0,0 0-125 0 0,-21 31-201 0 0,-66 97-256 0 0,56-52 53 0 0,30-64-832 0 0,-1 1-52 0 0,1-1 0 0 0,1 0 0 0 0,0 1 0 0 0,1-1 0 0 0,0 1 0 0 0,1-1 0 0 0,1 0 0 0 0,-1 0 0 0 0,5 9-119 0 0,-5-16 70 0 0,-1-1 0 0 0,1 1 0 0 0,1-1 0 0 0,-1 0 0 0 0,0 0 1 0 0,1 0-1 0 0,0 0 0 0 0,0 0 0 0 0,0 0 0 0 0,1-1 1 0 0,-1 1-1 0 0,1-1 0 0 0,0 0 0 0 0,0 0 0 0 0,0-1 0 0 0,0 1 1 0 0,0-1-1 0 0,1 0 0 0 0,-1 0 0 0 0,1 0 0 0 0,-1-1 1 0 0,1 1-1 0 0,0-1 0 0 0,0 0 0 0 0,-1-1 0 0 0,3 1-70 0 0,2-1 175 0 0,0 0 0 0 0,-1 0 0 0 0,1-1 0 0 0,0 0-1 0 0,0-1 1 0 0,0 0 0 0 0,0 0 0 0 0,-1-1 0 0 0,0 0 0 0 0,1-1-1 0 0,-1 0 1 0 0,0 0 0 0 0,-1 0 0 0 0,1-1 0 0 0,-1 0-1 0 0,0-1 1 0 0,0 0 0 0 0,0 0 0 0 0,-1 0 0 0 0,0-1 0 0 0,0 0-1 0 0,1-2-174 0 0,4-3 61 0 0,0 0-1 0 0,0-1 1 0 0,-1 0-1 0 0,-1-1 0 0 0,0 0 1 0 0,-1 0-1 0 0,-1-1 0 0 0,0 0 1 0 0,-1 0-1 0 0,0-1 0 0 0,-2 0 1 0 0,0 0-1 0 0,0 0 1 0 0,-2 0-1 0 0,0 0 0 0 0,0-1 1 0 0,-2 1-1 0 0,0-1 0 0 0,-2-13-60 0 0,1 26-105 0 0,0 0-1 0 0,-1 1 1 0 0,1-1-1 0 0,-1 1 0 0 0,0-1 1 0 0,0 1-1 0 0,0 0 1 0 0,0-1-1 0 0,-1 1 1 0 0,1 0-1 0 0,-1 1 0 0 0,0-1 1 0 0,0 0-1 0 0,0 1 1 0 0,0 0-1 0 0,0-1 0 0 0,0 1 1 0 0,-1 0-1 0 0,1 1 1 0 0,-1-1-1 0 0,1 1 1 0 0,-1-1-1 0 0,0 1 0 0 0,1 0 1 0 0,-1 0-1 0 0,0 1 1 0 0,0-1-1 0 0,0 1 0 0 0,0 0 1 0 0,0 0-1 0 0,-1 0 106 0 0,-37 8-4466 0 0,7 13-3741 0 0,23-10 2110 0 0</inkml:trace>
  <inkml:trace contextRef="#ctx0" brushRef="#br0" timeOffset="983.579">1479 357 3697 0 0,'0'0'1952'0'0,"0"0"-185"0"0,0 0-22 0 0,0 0-24 0 0,0 0-148 0 0,0 0-274 0 0,0 0-259 0 0,0 0-235 0 0,0 0-173 0 0,0 0-125 0 0,0 0-104 0 0,0 0-94 0 0,-28 18-97 0 0,-82 52-77 0 0,108-70-131 0 0,1 0 0 0 0,-1 1 0 0 0,1-1 0 0 0,0 0 0 0 0,-1 1 0 0 0,1-1 0 0 0,0 1 0 0 0,-1-1 0 0 0,1 1 0 0 0,0-1 0 0 0,0 1 0 0 0,-1 0 0 0 0,1 0 0 0 0,0 0 0 0 0,0 0 0 0 0,0 0 0 0 0,0 0 0 0 0,0 0 0 0 0,0 0 0 0 0,1 0 0 0 0,-1 0 0 0 0,0 0 0 0 0,0 0 0 0 0,1 1 0 0 0,-1-1 0 0 0,1 0 0 0 0,-1 1 0 0 0,1-1 0 0 0,-1 0 0 0 0,1 1 0 0 0,0-1 0 0 0,0 1 0 0 0,0-1 0 0 0,0 0 0 0 0,0 1 0 0 0,0 0-4 0 0,2 4 42 0 0,0-1-15 0 0,1 0 1 0 0,0 0 0 0 0,0 0 0 0 0,1-1-1 0 0,-1 1 1 0 0,1-1 0 0 0,0 0 0 0 0,0 0-1 0 0,1 0 1 0 0,-1-1 0 0 0,1 0 0 0 0,0 0-1 0 0,0 0 1 0 0,0 0 0 0 0,0 0 0 0 0,0-1-1 0 0,0 0 1 0 0,4 1-28 0 0,5 3 58 0 0,-5-3-1 0 0,0 1 0 0 0,-1 0 0 0 0,1 0 0 0 0,-1 1 0 0 0,0 0 0 0 0,0 1 0 0 0,-1-1 0 0 0,1 2 0 0 0,-1-1 0 0 0,-1 1 0 0 0,1 0 0 0 0,-1 0 0 0 0,0 0 0 0 0,-1 1 0 0 0,0 0 0 0 0,0 0 0 0 0,-1 1 0 0 0,1 0 0 0 0,-2-1 0 0 0,0 1 1 0 0,0 0-1 0 0,0 0 0 0 0,-1 1 0 0 0,-1-1 0 0 0,1 6-57 0 0,-1-12-32 0 0,0 1 0 0 0,-1-1 1 0 0,1 1-1 0 0,-1-1 0 0 0,0 1 1 0 0,0-1-1 0 0,-1 1 0 0 0,1-1 1 0 0,-1 1-1 0 0,1-1 0 0 0,-1 1 1 0 0,0-1-1 0 0,0 0 1 0 0,-1 1-1 0 0,1-1 0 0 0,-1 0 1 0 0,1 0-1 0 0,-1 0 0 0 0,0 0 1 0 0,0 0-1 0 0,0-1 0 0 0,-1 1 1 0 0,1 0-1 0 0,-1-1 0 0 0,1 0 1 0 0,-1 0-1 0 0,0 0 1 0 0,0 0-1 0 0,0 0 0 0 0,0 0 1 0 0,0-1-1 0 0,-1 1 0 0 0,1-1 1 0 0,0 0-1 0 0,-1 0 0 0 0,1 0 1 0 0,-3 0 31 0 0,-5-1-876 0 0,-13 0-2965 0 0,2-7-3669 0 0,16 3 942 0 0</inkml:trace>
  <inkml:trace contextRef="#ctx0" brushRef="#br0" timeOffset="1178.178">1354 402 4465 0 0,'0'0'2609'0'0,"0"0"-725"0"0,0 0-388 0 0,0 0-130 0 0,0 0-183 0 0,0 0-254 0 0,0 0-190 0 0,0 0-132 0 0,0 0-124 0 0,0 0-117 0 0,0 0-111 0 0,0 0-85 0 0,0 0-69 0 0,31-2-46 0 0,99-6-51 0 0,-16 8-1445 0 0,-70 0-2582 0 0,4-4-4647 0 0,-38 3 6092 0 0</inkml:trace>
  <inkml:trace contextRef="#ctx0" brushRef="#br0" timeOffset="1559.583">1963 269 2809 0 0,'0'0'2782'0'0,"0"0"-358"0"0,0 0-368 0 0,0 0-356 0 0,0 0-336 0 0,0 0-155 0 0,0 0-66 0 0,0 0-33 0 0,0 0-59 0 0,0 0-143 0 0,0 0-144 0 0,0 0-117 0 0,13 3-84 0 0,107 27 1548 0 0,-116-30-2061 0 0,0 0-1 0 0,0 1 1 0 0,0-1 0 0 0,0 1 0 0 0,0 0 0 0 0,0 0 0 0 0,0 0-1 0 0,0 0 1 0 0,0 1 0 0 0,0 0 0 0 0,-1 0 0 0 0,1 0-1 0 0,0 0 1 0 0,-1 0 0 0 0,0 1 0 0 0,0-1 0 0 0,0 1 0 0 0,0 0-1 0 0,0 0 1 0 0,0 0 0 0 0,-1 1 0 0 0,1-1 0 0 0,-1 0-1 0 0,0 1 1 0 0,0 0 0 0 0,0-1 0 0 0,-1 1 0 0 0,1 0 0 0 0,-1 0-1 0 0,0 0 1 0 0,0 1-50 0 0,0 9 91 0 0,-1-1-1 0 0,-1 1 0 0 0,0-1 1 0 0,-1 1-1 0 0,0-1 0 0 0,-1 0 1 0 0,0 0-1 0 0,-4 9-90 0 0,-15 28 112 0 0,2-6-84 0 0,1 2 1 0 0,3 0-1 0 0,1 1 0 0 0,-7 47-28 0 0,11 14-1563 0 0,10-108 1170 0 0,1 1-1 0 0,-1-1 1 0 0,0 0 0 0 0,1 1-1 0 0,-1-1 1 0 0,0 0-1 0 0,0 0 1 0 0,1 1-1 0 0,-1-1 1 0 0,0 0-1 0 0,0 0 1 0 0,0 0 0 0 0,1 0-1 0 0,-1 0 1 0 0,0 0-1 0 0,0 0 1 0 0,0 0-1 0 0,1 0 1 0 0,-1-1-1 0 0,0 1 1 0 0,0 0-1 0 0,1 0 1 0 0,-1-1 0 0 0,0 1-1 0 0,1-1 1 0 0,-1 1-1 0 0,0 0 1 0 0,1-1-1 0 0,-1 1 1 0 0,0-1-1 0 0,1 1 1 0 0,-1-1 0 0 0,1 0-1 0 0,-1 1 1 0 0,1-1-1 0 0,-1 0 1 0 0,1 1-1 0 0,0-1 1 0 0,-1 0-1 0 0,1 1 1 0 0,0-1 0 0 0,-1 0-1 0 0,1 0 394 0 0,-5-6-3667 0 0,3 3 682 0 0</inkml:trace>
  <inkml:trace contextRef="#ctx0" brushRef="#br0" timeOffset="1783.559">1849 659 2697 0 0,'0'0'2963'0'0,"0"0"-508"0"0,0 0-436 0 0,0 0-285 0 0,0 0-226 0 0,0 0-156 0 0,0 0-81 0 0,0 0-88 0 0,0 0-168 0 0,0 0-220 0 0,0 0-207 0 0,0 0-145 0 0,0 0-88 0 0,31 0-66 0 0,97 0-53 0 0,-1-19 171 0 0,1-7-222 0 0,-60 11-2217 0 0,-1 2-6231 0 0,-58 13 3076 0 0,-2 0-826 0 0</inkml:trace>
  <inkml:trace contextRef="#ctx0" brushRef="#br0" timeOffset="2133.545">2289 89 5281 0 0,'0'0'2015'0'0,"0"0"-138"0"0,0 0-64 0 0,0 0-70 0 0,0 0-197 0 0,0 0-299 0 0,0 0-257 0 0,0 0-204 0 0,0 0-117 0 0,0 0-72 0 0,0 0-9 0 0,0 0 11 0 0,29 3-11 0 0,92 13 17 0 0,-118-16-569 0 0,0 0 0 0 0,-1 0-1 0 0,1 1 1 0 0,0-1-1 0 0,-1 1 1 0 0,1 0 0 0 0,0 0-1 0 0,-1 0 1 0 0,1 0-1 0 0,-1 0 1 0 0,0 0 0 0 0,1 1-1 0 0,-1-1 1 0 0,0 1-1 0 0,0 0 1 0 0,0 0 0 0 0,0-1-1 0 0,0 1 1 0 0,0 1-1 0 0,0-1 1 0 0,-1 0-1 0 0,1 0 1 0 0,-1 0 0 0 0,0 1-1 0 0,1-1 1 0 0,-1 2-36 0 0,4 7 187 0 0,12 23-27 0 0,-2 1 1 0 0,-2 1-1 0 0,-1 0 0 0 0,-2 0 1 0 0,-1 2-1 0 0,-2-1 0 0 0,-2 1 1 0 0,-1 0-1 0 0,-2 0 1 0 0,-2 0-1 0 0,-1 10-160 0 0,0-26-65 0 0,0 1-1 0 0,-1-1 1 0 0,-1 0 0 0 0,-1 0-1 0 0,0 0 1 0 0,-2-1 0 0 0,-1 0-1 0 0,-1 0 1 0 0,0 0 0 0 0,-2-1-1 0 0,0 0 1 0 0,-1-1 0 0 0,-1 0-1 0 0,-1-1 1 0 0,-1 0 0 0 0,0-1-1 0 0,-13 11 66 0 0,-45 34-3165 0 0,20-29-7390 0 0,40-29 1565 0 0</inkml:trace>
  <inkml:trace contextRef="#ctx0" brushRef="#br0" timeOffset="5365.532">2970 0 0 0 0,'0'0'536'0'0,"0"0"439"0"0,0 0 57 0 0,0 0-101 0 0,0 0-120 0 0,0 0-70 0 0,0 0-6 0 0,0 0 11 0 0,-8 9 45 0 0,-39 53 906 0 0,14 17 342 0 0,3 1 0 0 0,5 1-1 0 0,2 3-2038 0 0,7-8 748 0 0,4 0 0 0 0,2 1-1 0 0,3 42-747 0 0,5-106 95 0 0,0-1-1 0 0,1 1 0 0 0,1-1 1 0 0,0 1-1 0 0,1-1 1 0 0,0 1-1 0 0,1-1 0 0 0,0 0 1 0 0,1 0-1 0 0,1 0 0 0 0,0 0 1 0 0,0 0-1 0 0,1-1 1 0 0,0 1-1 0 0,1-1 0 0 0,1-1 1 0 0,0 1-1 0 0,0-1 0 0 0,1 0 1 0 0,0-1-1 0 0,1 0 0 0 0,-1 0 1 0 0,2-1-1 0 0,0 0 1 0 0,3 2-95 0 0,-3-5 84 0 0,0 0 1 0 0,-1-1-1 0 0,2-1 1 0 0,-1 0 0 0 0,0 0-1 0 0,1-1 1 0 0,-1 0 0 0 0,1 0-1 0 0,-1-2 1 0 0,1 1-1 0 0,0-1-84 0 0,-10 0-198 0 0,-1-2-446 0 0,0-4-2456 0 0,-2 3-2140 0 0,-1-1-5494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53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62 462 0 0 0,'0'0'635'0'0,"0"0"296"0"0,0 0 186 0 0,0 0 11 0 0,0 0-145 0 0,0 0-181 0 0,0 0-163 0 0,-3 16-98 0 0,-24 124 1278 0 0,-4 46 1706 0 0,32-184-3404 0 0,0-1 0 0 0,0 1 1 0 0,1-1-1 0 0,-1 0 0 0 0,0 1 0 0 0,1-1 1 0 0,-1 0-1 0 0,1 0 0 0 0,-1 0 1 0 0,1 0-1 0 0,-1 0 0 0 0,1 0 0 0 0,0-1 1 0 0,-1 1-1 0 0,1-1 0 0 0,0 1 0 0 0,0-1 1 0 0,0 1-1 0 0,0-1 0 0 0,-1 0 0 0 0,1 0 1 0 0,0 0-1 0 0,0 0 0 0 0,0 0 0 0 0,0 0 1 0 0,-1-1-1 0 0,1 1 0 0 0,0 0 0 0 0,0-1 1 0 0,0 0-122 0 0,8 1 360 0 0,8-2-189 0 0,-1 0 0 0 0,0-1 0 0 0,0-1 1 0 0,0 0-1 0 0,0-2 0 0 0,-1 0 0 0 0,0 0 0 0 0,0-2 0 0 0,-1 0 0 0 0,10-6-171 0 0,-22 12-359 0 0,13-10-1083 0 0,-12 7-2737 0 0,-3-2-4056 0 0,-1 3 4621 0 0</inkml:trace>
  <inkml:trace contextRef="#ctx0" brushRef="#br0" timeOffset="332.984">360 359 0 0 0,'0'0'923'0'0,"0"0"241"0"0,0 0 231 0 0,0 0 153 0 0,0 0 59 0 0,0 0-78 0 0,0 0-86 0 0,0 0-110 0 0,0 0-156 0 0,-14 32-161 0 0,-43 101-127 0 0,34-44 576 0 0,19 195 1650 0 0,-12-16-2662 0 0,-1-208-1026 0 0,17-76-15220 0 0,0 9 13102 0 0</inkml:trace>
  <inkml:trace contextRef="#ctx0" brushRef="#br0" timeOffset="848.899">505 256 0 0 0,'0'0'1614'0'0,"0"0"-753"0"0,0 0-287 0 0,0 0 178 0 0,0 0 324 0 0,0 0 323 0 0,0 0 145 0 0,0 0-89 0 0,0 0-169 0 0,0 0-159 0 0,0 0-156 0 0,0 0-128 0 0,11 31-57 0 0,34 98-59 0 0,-26-78 177 0 0,-3 1 1 0 0,-2 0-1 0 0,6 52-904 0 0,-14-54 175 0 0,-2-1 1 0 0,-2 1-1 0 0,-2 0 0 0 0,-3 9-175 0 0,2-47-54 0 0,0-1 0 0 0,-1 0 0 0 0,-1 1 0 0 0,1-1 0 0 0,-2 0 0 0 0,0 0 0 0 0,0-1 0 0 0,-1 1 0 0 0,0-1 0 0 0,-1 0 0 0 0,0 0 0 0 0,0-1-1 0 0,-1 0 1 0 0,0 0 0 0 0,-1 0 0 0 0,0-1 0 0 0,-1 0 0 0 0,1-1 0 0 0,-1 0 0 0 0,-1 0 0 0 0,0 0 54 0 0,-39 17-4434 0 0,-3-10-3905 0 0,43-11 3818 0 0</inkml:trace>
  <inkml:trace contextRef="#ctx0" brushRef="#br0" timeOffset="1281.025">610 79 2577 0 0,'0'0'2455'0'0,"0"0"-887"0"0,0 0-281 0 0,0 0 31 0 0,0 0 118 0 0,0 0 39 0 0,0 0-83 0 0,0 0-173 0 0,0 0-208 0 0,0 0-196 0 0,0 0-167 0 0,0 0-159 0 0,0 0-142 0 0,30-12-96 0 0,94-37-70 0 0,-54 32 83 0 0,-53 18-250 0 0,-16 0-7 0 0,1 1 0 0 0,-2-1 0 0 0,1 0 0 0 0,0 1 0 0 0,0-1 0 0 0,0 1 0 0 0,-1-1 0 0 0,1 1 0 0 0,0-1 0 0 0,-1 1 0 0 0,1-1 0 0 0,-1 1 1 0 0,0-1-1 0 0,0 1 0 0 0,0 0 0 0 0,1-1 0 0 0,-2 1 0 0 0,1 0 0 0 0,0-1 0 0 0,0 1 0 0 0,0-1 0 0 0,-1 1 0 0 0,1 0 0 0 0,-1-1 0 0 0,1 1 0 0 0,-1-1 1 0 0,0 1-1 0 0,1-1 0 0 0,-1 0 0 0 0,-1 2-7 0 0,-109 125 943 0 0,110-126-925 0 0,-2 0 6 0 0,1 0 0 0 0,-1 0 0 0 0,1 0 0 0 0,0 0 0 0 0,0 1 0 0 0,0-1 0 0 0,0 0 0 0 0,0 1 0 0 0,1 0 0 0 0,-1-1-1 0 0,1 1 1 0 0,0 0 0 0 0,-1 0 0 0 0,1 0 0 0 0,1 0 0 0 0,-1 0 0 0 0,0 0 0 0 0,1 0 0 0 0,-1 0 0 0 0,1 0 0 0 0,0 0 0 0 0,0 0 0 0 0,0 0 0 0 0,0 0 0 0 0,1 0 0 0 0,-1 1 0 0 0,1-1-1 0 0,0 0 1 0 0,0-1 0 0 0,0 1 0 0 0,0 0 0 0 0,1 0 0 0 0,-1 0 0 0 0,1-1 0 0 0,-1 1 0 0 0,1 0 0 0 0,0-1 0 0 0,0 0 0 0 0,1 1-24 0 0,11 3 141 0 0,0-2 0 0 0,0 0 1 0 0,1 0-1 0 0,-1-1 0 0 0,1-1 0 0 0,-1-1 1 0 0,1 0-1 0 0,0 0 0 0 0,0-2 0 0 0,8-1-141 0 0,16 1 112 0 0,28-2 441 0 0,-34 0-2713 0 0,0 2-7553 0 0,-29 1-65 0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19:56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273 166 0 0 0,'0'0'485'0'0,"0"0"1018"0"0,0 0 403 0 0,0 0 77 0 0,0 0-73 0 0,0 0-208 0 0,0 0-243 0 0,0 0-236 0 0,0 0-235 0 0,0 0-204 0 0,-4-2-129 0 0,-9-8-94 0 0,6 33 1600 0 0,8-13-1889 0 0,1-1 0 0 0,0 0 0 0 0,1 1 0 0 0,0-1 1 0 0,1 0-1 0 0,-1-1 0 0 0,2 1 0 0 0,-1-1 0 0 0,1 0 1 0 0,3 4-273 0 0,7 13 448 0 0,-3-3-223 0 0,0 2 1 0 0,-1 0 0 0 0,-2 0 0 0 0,0 1 0 0 0,-2 0-1 0 0,-1 0 1 0 0,0 1 0 0 0,-2 0 0 0 0,-1 0 0 0 0,-1 13-226 0 0,-2-26 45 0 0,0 0 1 0 0,-1 0 0 0 0,0-1-1 0 0,-1 1 1 0 0,0 0 0 0 0,-1-1-1 0 0,-1 1 1 0 0,0-1 0 0 0,0 0-1 0 0,-1-1 1 0 0,-1 1 0 0 0,0-1-1 0 0,-1 0 1 0 0,0 0 0 0 0,0-1-1 0 0,-4 4-45 0 0,1-3 19 0 0,0 0 0 0 0,0-1-1 0 0,-1 0 1 0 0,-1-1 0 0 0,1 0-1 0 0,-1-1 1 0 0,-1-1 0 0 0,1 0 0 0 0,-1 0-1 0 0,-13 4-18 0 0,-88 8-73 0 0,112-19 9 0 0,-1 0 0 0 0,0-1 0 0 0,1 1-1 0 0,-1 0 1 0 0,1-1 0 0 0,-1 0 0 0 0,1 0 0 0 0,-1 1 0 0 0,1-1 0 0 0,-1-1 0 0 0,1 1 0 0 0,0 0 0 0 0,0-1 0 0 0,-1 1 0 0 0,1-1 0 0 0,0 1 0 0 0,0-1-1 0 0,1 0 1 0 0,-1 0 0 0 0,0 0 0 0 0,1 0 0 0 0,-1 0 0 0 0,1-1 0 0 0,-1 1 0 0 0,1 0 0 0 0,0-1 0 0 0,0 1 0 0 0,0 0 0 0 0,0-1 0 0 0,1 1 0 0 0,-1-1-1 0 0,1 0 1 0 0,-1 1 0 0 0,1-1 0 0 0,0 1 0 0 0,0-1 0 0 0,1-2 64 0 0,17-96-7463 0 0,-10 82 2479 0 0,-2 7-3790 0 0</inkml:trace>
  <inkml:trace contextRef="#ctx0" brushRef="#br0" timeOffset="332.135">19 130 3665 0 0,'0'0'2906'0'0,"0"0"-766"0"0,0 0-321 0 0,0 0-33 0 0,0 0-23 0 0,0 0-149 0 0,0 0-231 0 0,0 0-276 0 0,0 0-255 0 0,0 0-168 0 0,0 0-115 0 0,0 0-39 0 0,0 0-19 0 0,9-2-13 0 0,172-23 2146 0 0,112-37-1900 0 0,-162 41-1916 0 0,-81 13-2558 0 0,-1 0-5401 0 0,-32 5-2051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02.8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3942 580 2577 0 0,'-34'-18'-91'0'0,"-58"-30"203"0"0,-3 4 1 0 0,-1 4-1 0 0,-58-13-112 0 0,67 36 115 0 0,-1 3 0 0 0,-1 5 0 0 0,0 4 0 0 0,0 3 0 0 0,-44 7-115 0 0,-15 9 346 0 0,1 7 0 0 0,1 6 1 0 0,1 7-1 0 0,2 5 0 0 0,2 7 0 0 0,2 6 0 0 0,2 7 0 0 0,3 5 0 0 0,-19 18-346 0 0,48-28 280 0 0,3 4 1 0 0,2 4-1 0 0,3 5 0 0 0,3 4 0 0 0,4 4 0 0 0,2 4 0 0 0,5 4 0 0 0,2 3 0 0 0,5 4 0 0 0,-5 15-280 0 0,57-71-25 0 0,1 0 1 0 0,3 2-1 0 0,0 0 1 0 0,2 1-1 0 0,2 1 1 0 0,2 1-1 0 0,1 0 1 0 0,2 1-1 0 0,2 0 1 0 0,1 0-1 0 0,3 1 1 0 0,1 0-1 0 0,1 1 25 0 0,5-24 37 0 0,0 1 1 0 0,1-1-1 0 0,1 1 0 0 0,0-1 0 0 0,2 0 1 0 0,0 0-1 0 0,1-1 0 0 0,0 0 0 0 0,2 0 1 0 0,0-1-1 0 0,1 0 0 0 0,0 0 0 0 0,2-1 1 0 0,-1-1-1 0 0,2 0 0 0 0,0 0 0 0 0,1-1 1 0 0,0-1-1 0 0,1 0 0 0 0,3 0-37 0 0,14 11 218 0 0,2-3-1 0 0,1 0 1 0 0,0-2 0 0 0,1-2-1 0 0,1-2 1 0 0,0-1-1 0 0,1-1 1 0 0,1-2-1 0 0,8-1-217 0 0,69 6 574 0 0,2-4-1 0 0,-1-6 0 0 0,1-6 0 0 0,0-4 0 0 0,32-9-573 0 0,414-63 1663 0 0,228-73-1663 0 0,-745 140 20 0 0,476-95 107 0 0,-5-24 0 0 0,92-53-127 0 0,-507 144-36 0 0,-1-4 1 0 0,-3-4-1 0 0,-2-5 1 0 0,7-9 35 0 0,-59 31 15 0 0,-1-1 1 0 0,-1-3 0 0 0,-2-1-1 0 0,-2-2 1 0 0,-1-2 0 0 0,-2-1-1 0 0,-2-2 1 0 0,-1-1 0 0 0,7-17-16 0 0,-25 35-4 0 0,-1 0 0 0 0,-2-1 0 0 0,-1 0 0 0 0,0 0 1 0 0,-2-1-1 0 0,-1-1 0 0 0,-2 1 0 0 0,0-1 1 0 0,-2-1-1 0 0,0 1 0 0 0,-2-1 0 0 0,-1 1 1 0 0,-2-1-1 0 0,0 1 0 0 0,-2-1 0 0 0,-1 1 1 0 0,-1 0-1 0 0,-1 0 0 0 0,-2 0 0 0 0,0 1 1 0 0,-2 0-1 0 0,-11-19 4 0 0,-1 5-60 0 0,-3 1 1 0 0,-1 1-1 0 0,-2 2 1 0 0,-2 0-1 0 0,-1 2 1 0 0,-1 1-1 0 0,-2 2 1 0 0,-1 1-1 0 0,-2 2 1 0 0,0 2-1 0 0,-6-2 60 0 0,-31-15 12 0 0,-1 3 0 0 0,-2 3 0 0 0,-2 4 0 0 0,-1 3 0 0 0,-51-11-12 0 0,-31 4 5 0 0,-2 6-1 0 0,-1 8 1 0 0,-1 7 0 0 0,0 7-1 0 0,-1 7 1 0 0,-146 19-5 0 0,62 10-225 0 0,2 10-1 0 0,2 12 1 0 0,2 10 0 0 0,-215 83 225 0 0,244-65-153 0 0,3 9 1 0 0,4 9-1 0 0,4 9 1 0 0,-188 129 152 0 0,309-174 3 0 0,2 3 0 0 0,3 4 0 0 0,-56 60-3 0 0,102-92 3 0 0,2 2 0 0 0,1 1-1 0 0,2 1 1 0 0,1 2 0 0 0,2 0-1 0 0,2 2 1 0 0,2 1 0 0 0,2 0-1 0 0,-1 11-2 0 0,11-32 19 0 0,2 0-1 0 0,1 1 1 0 0,1 0-1 0 0,1 0 0 0 0,1 0 1 0 0,1 1-1 0 0,1-1 1 0 0,1 1-1 0 0,1-1 1 0 0,1 1-1 0 0,1-1 0 0 0,1 0 1 0 0,1 0-1 0 0,1 0 1 0 0,1-1-1 0 0,1 0 0 0 0,1 0 1 0 0,1-1-1 0 0,0 0 1 0 0,2 0-1 0 0,10 12-18 0 0,12 2 114 0 0,1-1 0 0 0,2-2 0 0 0,1-2 0 0 0,1-1 0 0 0,2-2 0 0 0,1-2 0 0 0,0-1 0 0 0,2-3 0 0 0,1-1 0 0 0,0-3 0 0 0,1-1 0 0 0,45 8-114 0 0,98 21 430 0 0,1-9-1 0 0,2-7 1 0 0,1-10-1 0 0,3-7-429 0 0,224 8 667 0 0,0-17 0 0 0,1-19 1 0 0,-2-18-1 0 0,322-72-667 0 0,-600 81 4 0 0,0-7 1 0 0,-3-5 0 0 0,-1-7-1 0 0,-2-5 1 0 0,-2-7 0 0 0,6-10-5 0 0,-114 55-43 0 0,-1-2 1 0 0,-1-1 0 0 0,0 0 0 0 0,0-2 0 0 0,-2-1-1 0 0,0-1 1 0 0,-1 0 0 0 0,-1-1 0 0 0,-1-2-1 0 0,0 0 1 0 0,-2 0 0 0 0,0-2 0 0 0,-2 0-1 0 0,0 0 1 0 0,-2-2 0 0 0,-1 1 0 0 0,0-2 0 0 0,0-8 42 0 0,-6 8-311 0 0,-1 0 0 0 0,-2-1 0 0 0,0 0-1 0 0,-2 1 1 0 0,-1-1 0 0 0,-1 0 0 0 0,-2 1 0 0 0,0-1 0 0 0,-2 1 0 0 0,-1 0 0 0 0,-1 1 0 0 0,-1 0 0 0 0,-1 0 0 0 0,-1 1 0 0 0,-1 0 0 0 0,-2 1 0 0 0,0 0 0 0 0,-2 0 311 0 0,-27-36-948 0 0,-3 3 0 0 0,-1 2 0 0 0,-4 2-1 0 0,-1 2 1 0 0,-3 3 0 0 0,-11-6 948 0 0,-84-55-3403 0 0,-4 6 0 0 0,-167-80 3403 0 0,177 106-1688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7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78 6657 0 0,'0'0'1273'0'0,"0"0"-150"0"0,0 0 37 0 0,0 0 175 0 0,0 0 132 0 0,0 0-23 0 0,0 0-181 0 0,0 0-275 0 0,0 0-253 0 0,0 0-157 0 0,0 0-120 0 0,8-3-60 0 0,70-16 1126 0 0,128-2 1013 0 0,113-12-1427 0 0,-287 32-1329 0 0,-31 1-3775 0 0,-7 0-4062 0 0,-8 4 832 0 0,10-1 2667 0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13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3257 0 0,'0'0'1543'0'0,"0"0"-75"0"0,0 0-14 0 0,0 0 141 0 0,0 0 244 0 0,0 0 102 0 0,0 0-105 0 0,0 0-304 0 0,0 0-373 0 0,0 0-315 0 0,0 0-232 0 0,22 0 643 0 0,372-3 1426 0 0,-234 17-2793 0 0,-103-7-2993 0 0,-50-4 679 0 0,-7-2-8055 0 0,0-1 10464 0 0,0 0-6858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1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3889 0 0,'0'0'783'0'0,"0"0"45"0"0,0 0 376 0 0,0 0 342 0 0,0 0 209 0 0,0 0-9 0 0,0 0-157 0 0,0 0-231 0 0,35 5-283 0 0,114 15-270 0 0,-35-16 214 0 0,183-23-863 0 0,-196-4-4028 0 0,-37 0-6640 0 0,-53 19 7143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13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0 3097 0 0,'0'0'1315'0'0,"0"0"57"0"0,0 0 94 0 0,0 0 142 0 0,0 0 132 0 0,0 0-94 0 0,0 0-267 0 0,0 0-350 0 0,0 0-359 0 0,0 0-297 0 0,0 0-199 0 0,0 0-61 0 0,0 0 16 0 0,-3 7 360 0 0,49 46 1484 0 0,110 53-202 0 0,-107-74-1622 0 0,-29-20-119 0 0,0 1 0 0 0,0 1 1 0 0,-2 1-1 0 0,1 0 0 0 0,-2 1 0 0 0,11 13-30 0 0,-24-24-1 0 0,0-1-1 0 0,0 1 1 0 0,-1 0 0 0 0,1 0 0 0 0,-1 1 0 0 0,0-1 0 0 0,0 0-1 0 0,-1 1 1 0 0,0 0 0 0 0,0 0 0 0 0,0 0 0 0 0,-1 0-1 0 0,1 0 1 0 0,-1 0 0 0 0,-1 0 0 0 0,1 0 0 0 0,-1 1 1 0 0,-3 5 52 0 0,0 0 0 0 0,-1-1 1 0 0,0 1-1 0 0,-1-1 1 0 0,0 0-1 0 0,0 0 0 0 0,-1-1 1 0 0,-1 1-1 0 0,0-1 0 0 0,0-1 1 0 0,-1 1-1 0 0,0-1 0 0 0,-1-1 1 0 0,0 0-1 0 0,0 0 0 0 0,-1 0 1 0 0,0-1-1 0 0,0-1 0 0 0,-2 1-52 0 0,-11 11 98 0 0,-281 188-295 0 0,273-182-1123 0 0,13-6-3547 0 0,14-12-626 0 0,4-2-4376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20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38 808 0 0,'0'0'1472'0'0,"0"0"5"0"0,0 0 187 0 0,0 0 275 0 0,0 0 152 0 0,0 0-108 0 0,0 0-278 0 0,0 0-368 0 0,0 0-359 0 0,0 0-267 0 0,0 0-147 0 0,0 0-71 0 0,0 0-35 0 0,26 0 2037 0 0,327 14 1002 0 0,-280-28-4241 0 0,-29-8-5263 0 0,-40 20 4778 0 0,3-2-2241 0 0,-4-1-3083 0 0,-1 1 884 0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20.5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6641 0 0,'0'0'1649'0'0,"0"0"-616"0"0,0 0-253 0 0,0 0 189 0 0,0 0 242 0 0,0 0 102 0 0,0 0-38 0 0,0 0-144 0 0,0 0-145 0 0,0 0-101 0 0,0 0-70 0 0,0 0-74 0 0,0 0-78 0 0,18 1-61 0 0,59 4-71 0 0,59-18 1354 0 0,-98 5-1641 0 0,87-7-345 0 0,-82 14-1748 0 0,-29-1-1381 0 0,-2-1-3602 0 0,-7 2-4086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18.7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11 6873 0 0,'0'0'3140'0'0,"0"0"-1737"0"0,0 0-600 0 0,0 0 95 0 0,0 0 260 0 0,0 0 176 0 0,0 0-14 0 0,0 0-196 0 0,0 0-302 0 0,0 0-290 0 0,0 0-223 0 0,0-3-143 0 0,4-5 214 0 0,3 30 316 0 0,-3-11-593 0 0,7 35 178 0 0,-2 0 1 0 0,-2 0 0 0 0,-2 1 0 0 0,-2 0 0 0 0,-2 0 0 0 0,-3 0 0 0 0,-2 10-282 0 0,-54 454 140 0 0,23-331-875 0 0,30-168 1212 0 0,0-3-3333 0 0,7-18-8535 0 0,2 2 6915 0 0,0 3 283 0 0</inkml:trace>
  <inkml:trace contextRef="#ctx0" brushRef="#br0" timeOffset="704.401">449 372 2401 0 0,'0'0'2125'0'0,"0"0"-900"0"0,0 0-283 0 0,0 0 209 0 0,0 0 308 0 0,0 0 162 0 0,0 0-80 0 0,0 0-263 0 0,0 0-303 0 0,0 0-263 0 0,0 0-179 0 0,0 0-103 0 0,0 0-66 0 0,-17 15-39 0 0,-78 70 250 0 0,-14-11 942 0 0,32-31 151 0 0,72-38-1575 0 0,1 0-1 0 0,-1 0 1 0 0,1 0 0 0 0,1 0 0 0 0,-1 1-1 0 0,1 0 1 0 0,-1 0 0 0 0,2 0 0 0 0,-1 0-1 0 0,1 0 1 0 0,0 0 0 0 0,0 1 0 0 0,0-1-1 0 0,1 1 1 0 0,0 0 0 0 0,1-1 0 0 0,-1 1-1 0 0,1 0 1 0 0,1-1 0 0 0,0 7-93 0 0,48 9 1754 0 0,-40-20-1700 0 0,-1 1 1 0 0,-1 0 0 0 0,1 0 0 0 0,0 1-1 0 0,-1 0 1 0 0,0 0 0 0 0,1 1 0 0 0,-2-1-1 0 0,1 2 1 0 0,-1-1 0 0 0,1 1 0 0 0,-2 0-1 0 0,1 0 1 0 0,-1 1 0 0 0,1-1 0 0 0,-2 1-1 0 0,1 0 1 0 0,1 4-55 0 0,54 117 264 0 0,-25 6-86 0 0,-11-69-184 0 0,-13-75-5489 0 0,-6-7-2567 0 0,-5 15 6035 0 0,2-5-8261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34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270 15 624 0 0,'0'0'2175'0'0,"0"0"-388"0"0,0 0-194 0 0,0 0 72 0 0,0 0 169 0 0,0 0 61 0 0,0 0-140 0 0,0 0-359 0 0,0 0-402 0 0,0 0-324 0 0,0 0-234 0 0,-16 2-132 0 0,-50 10-78 0 0,25 17 45 0 0,35-21-218 0 0,-14 23 46 0 0,2 0 0 0 0,1 1 0 0 0,2 0 0 0 0,1 2-1 0 0,2 0 1 0 0,1 0 0 0 0,1 1 0 0 0,2 0 0 0 0,2 1-1 0 0,1 0 1 0 0,2 0 0 0 0,1 0 0 0 0,3 33-99 0 0,-1-61 28 0 0,0-1 1 0 0,1 0-1 0 0,0 0 1 0 0,0 0-1 0 0,0 1 1 0 0,1-1-1 0 0,0 0 1 0 0,0-1-1 0 0,1 1 1 0 0,0 0-1 0 0,0-1 1 0 0,0 1-1 0 0,1-1 1 0 0,0 0-1 0 0,1 0 1 0 0,-1-1-1 0 0,1 1 1 0 0,0-1-1 0 0,0 0 1 0 0,1 0-1 0 0,-1 0 1 0 0,1-1-1 0 0,0 0 1 0 0,0 0-1 0 0,1-1 1 0 0,-1 0-1 0 0,1 0 1 0 0,0 0-1 0 0,0-1 1 0 0,0 0-1 0 0,0 0 1 0 0,0-1-1 0 0,0 0 1 0 0,0 0-1 0 0,6 0-28 0 0,9-5 207 0 0,-1 0 0 0 0,0-1 0 0 0,0-1 0 0 0,-1-2 0 0 0,0 0-1 0 0,0 0 1 0 0,0-2 0 0 0,-1-1 0 0 0,-1 0 0 0 0,0-1 0 0 0,0-1 0 0 0,-2-1-1 0 0,1 0 1 0 0,-2-2 0 0 0,0 1 0 0 0,-1-2 0 0 0,0 0 0 0 0,8-15-207 0 0,-11 17 86 0 0,0-1 0 0 0,-2 0 0 0 0,0 0-1 0 0,0-1 1 0 0,-2 0 0 0 0,0-1 0 0 0,-1 0 0 0 0,-1 0 0 0 0,0 0 0 0 0,-2-1 0 0 0,0 1 0 0 0,-1-1 0 0 0,-1 0 0 0 0,0 0 0 0 0,-2 0 0 0 0,0-4-86 0 0,-1 12-91 0 0,-1 0-1 0 0,0 0 1 0 0,0 1 0 0 0,-1-1 0 0 0,-1 1 0 0 0,0 0 0 0 0,0 0 0 0 0,-1 0 0 0 0,0 1 0 0 0,0-1 0 0 0,-1 2-1 0 0,-1-1 1 0 0,1 1 0 0 0,-1 0 0 0 0,-1 0 0 0 0,1 1 0 0 0,-1 0 0 0 0,-1 1 0 0 0,1 0 0 0 0,-3-1 91 0 0,2 2-414 0 0,0 0 0 0 0,0 1 0 0 0,0 0 0 0 0,0 0 0 0 0,-1 1 0 0 0,0 0 0 0 0,0 1 0 0 0,0 0 0 0 0,0 1 0 0 0,0 0 0 0 0,0 1-1 0 0,0 0 1 0 0,-2 1 414 0 0,-35 17-5072 0 0,20 3-1954 0 0,14-10 1270 0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34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50 726 12667 0 0,'0'0'3135'0'0,"0"0"-1547"0"0,0 0-646 0 0,0 0-62 0 0,0 0 19 0 0,0 0-80 0 0,0 0-183 0 0,0 0-189 0 0,0 0-181 0 0,0 0-131 0 0,0 0-88 0 0,0 0-58 0 0,0 0-64 0 0,-9 23-79 0 0,-24 68-105 0 0,25-59-727 0 0,29-31-5806 0 0,-5-7-2232 0 0,-9 1 3864 0 0</inkml:trace>
  <inkml:trace contextRef="#ctx0" brushRef="#br0" timeOffset="304.043">403 295 10698 0 0,'0'0'1613'0'0,"0"0"-277"0"0,0 0-66 0 0,0 0 48 0 0,0 0-84 0 0,0 0-208 0 0,0 0-230 0 0,0 0-235 0 0,0 0-194 0 0,0 0-147 0 0,0 0-89 0 0,-22 32-59 0 0,-66 98-24 0 0,57-71 10 0 0,30-56-61 0 0,-1 0 0 0 0,1 0 0 0 0,1 0 1 0 0,-1 1-1 0 0,0-1 0 0 0,1 0 0 0 0,0 0 0 0 0,-1 0 0 0 0,1 0 0 0 0,1 1 0 0 0,-1-1 0 0 0,0 0 0 0 0,1 0 0 0 0,-1 0 0 0 0,1 0 0 0 0,0 1 0 0 0,0-1 0 0 0,1-1 0 0 0,-1 1 0 0 0,0 0 0 0 0,1 0 0 0 0,0 0 0 0 0,0-1 0 0 0,-1 1 0 0 0,2-1 0 0 0,-1 1 0 0 0,0-1 0 0 0,0 0 0 0 0,1 0 0 0 0,-1 0 0 0 0,1 0 0 0 0,0 0 0 0 0,-1-1 0 0 0,1 1 3 0 0,8 2-24 0 0,-1-1 0 0 0,0 0 0 0 0,1-1-1 0 0,-1 0 1 0 0,1-1 0 0 0,0 0 0 0 0,0-1 0 0 0,-1 0-1 0 0,1 0 1 0 0,0-1 0 0 0,0-1 0 0 0,-1 0 0 0 0,1 0 0 0 0,-1-1-1 0 0,10-4 25 0 0,31-21-3646 0 0,-24 3-6839 0 0,-22 20 4332 0 0</inkml:trace>
  <inkml:trace contextRef="#ctx0" brushRef="#br0" timeOffset="551.372">698 225 9218 0 0,'0'0'2026'0'0,"0"0"-407"0"0,0 0-198 0 0,0 0 8 0 0,0 0-30 0 0,0 0-152 0 0,0 0-215 0 0,0 0-213 0 0,0 0-171 0 0,-13 33-141 0 0,-41 103-71 0 0,-5 45 625 0 0,44-125-897 0 0,2 0-1 0 0,3 1 0 0 0,-2 43-163 0 0,9-42-5308 0 0,1 2-5654 0 0,2-57 3880 0 0</inkml:trace>
  <inkml:trace contextRef="#ctx0" brushRef="#br0" timeOffset="935.82">1176 295 5313 0 0,'0'0'2775'0'0,"0"0"-657"0"0,0 0-213 0 0,0 0-49 0 0,0 0-129 0 0,0 0-249 0 0,0 0-277 0 0,0 0-249 0 0,-32 23-257 0 0,-101 71-197 0 0,68-34 127 0 0,62-59-613 0 0,1 1 0 0 0,-1 0 0 0 0,0 0 0 0 0,1 0 0 0 0,-1 0 0 0 0,1 0 0 0 0,0 1-1 0 0,-1-1 1 0 0,1 1 0 0 0,0 0 0 0 0,1-1 0 0 0,-1 1 0 0 0,0 0 0 0 0,1 0 0 0 0,0 0 0 0 0,-1 0 0 0 0,1 0 0 0 0,1 1-1 0 0,-1-1 1 0 0,0 0 0 0 0,1 0 0 0 0,-1 1 0 0 0,1-1 0 0 0,0 0 0 0 0,0 1 0 0 0,1-1 0 0 0,-1 0 0 0 0,0 0 0 0 0,1 1-1 0 0,0-1 1 0 0,0 0 0 0 0,0 0 0 0 0,0 0 0 0 0,1 0 0 0 0,-1 0 0 0 0,1 0 0 0 0,0 0 0 0 0,-1 0 0 0 0,1-1 0 0 0,0 1-1 0 0,1-1 1 0 0,0 2-12 0 0,86 24-92 0 0,-79-27 87 0 0,-1 1 0 0 0,0 0 0 0 0,0 0 1 0 0,0 1-1 0 0,0 0 0 0 0,0 0 0 0 0,-1 1 1 0 0,0 0-1 0 0,1 1 0 0 0,-2 0 0 0 0,1 0 1 0 0,0 1-1 0 0,-1 0 0 0 0,0 0 0 0 0,0 1 5 0 0,-3-1 24 0 0,1 0-1 0 0,-1 0 0 0 0,0 1 1 0 0,-1-1-1 0 0,0 1 1 0 0,0 0-1 0 0,0 0 0 0 0,-1 0 1 0 0,0 1-1 0 0,0-1 0 0 0,-1 0 1 0 0,0 1-1 0 0,0-1 1 0 0,-1 1-1 0 0,1 0 0 0 0,-2-1 1 0 0,0 6-24 0 0,0-8 18 0 0,0 0 0 0 0,0-1 0 0 0,-1 1 0 0 0,0-1 0 0 0,0 0 0 0 0,0 1 0 0 0,0-1 0 0 0,-1 0 0 0 0,1 0 0 0 0,-1 0 0 0 0,0 0 0 0 0,0-1 0 0 0,-1 1 0 0 0,1-1 0 0 0,-1 0 0 0 0,0 0 0 0 0,1 0 0 0 0,-1-1 0 0 0,-5 3-18 0 0,-51 20-3202 0 0,34-23-1255 0 0,9-4-3748 0 0,11-1 1850 0 0</inkml:trace>
  <inkml:trace contextRef="#ctx0" brushRef="#br0" timeOffset="1182.571">1079 310 5489 0 0,'0'0'3129'0'0,"0"0"-670"0"0,0 0-431 0 0,0 0-243 0 0,0 0-282 0 0,0 0-296 0 0,0 0-256 0 0,0 0-195 0 0,0 0-193 0 0,0 0-177 0 0,33-15-132 0 0,104-44-125 0 0,-74 45-174 0 0,-24 27-1791 0 0,-19 6-4051 0 0,-12-12 66 0 0,-3-6-1229 0 0</inkml:trace>
  <inkml:trace contextRef="#ctx0" brushRef="#br0" timeOffset="1466.316">1633 255 6273 0 0,'0'0'3658'0'0,"0"0"-1432"0"0,0 0-591 0 0,0 0-101 0 0,0 0-172 0 0,0 0-264 0 0,0 0-181 0 0,0 0-177 0 0,0 0-184 0 0,0 0-149 0 0,-21 35-162 0 0,-63 110-109 0 0,43-49-25 0 0,37-87-114 0 0,1 1 0 0 0,0-1 1 0 0,1 1-1 0 0,0-1 0 0 0,0 1 1 0 0,1 0-1 0 0,0 0 0 0 0,1 0 0 0 0,0 0 1 0 0,1 0-1 0 0,0 0 0 0 0,0-1 1 0 0,1 1-1 0 0,0 0 0 0 0,1-1 0 0 0,0 1 1 0 0,1-1-1 0 0,0 0 0 0 0,0 0 1 0 0,1 0-1 0 0,0-1 0 0 0,0 0 0 0 0,1 0 1 0 0,0 0-1 0 0,1 0 0 0 0,0-1 1 0 0,0 0-1 0 0,0-1 0 0 0,1 1 0 0 0,0-2 1 0 0,7 5 2 0 0,-6-6 136 0 0,2-1 1 0 0,-1 0-1 0 0,0-1 1 0 0,1 0-1 0 0,-1 0 0 0 0,1-1 1 0 0,-1-1-1 0 0,1 0 1 0 0,-1 0-1 0 0,11-2-136 0 0,-16 0 71 0 0,0 1 0 0 0,0-1 0 0 0,-1 0 0 0 0,1-1 0 0 0,-1 1 0 0 0,1-1 0 0 0,-1 0 1 0 0,0 0-1 0 0,0 0 0 0 0,0 0 0 0 0,-1-1 0 0 0,1 0 0 0 0,-1 1 0 0 0,0-1 0 0 0,0 0 0 0 0,0-1 0 0 0,0 1 0 0 0,-1-1 0 0 0,0 1 0 0 0,0-1 0 0 0,0 1 0 0 0,0-1 0 0 0,-1 0 0 0 0,0 0 0 0 0,0 0 0 0 0,0 0 1 0 0,-1 0-1 0 0,1 0 0 0 0,-1 0 0 0 0,0 0 0 0 0,-1 0 0 0 0,1 0 0 0 0,-1 0 0 0 0,0 0 0 0 0,0 0 0 0 0,-1 0 0 0 0,0 0 0 0 0,1 0 0 0 0,-2 1 0 0 0,1-1 0 0 0,0 1 0 0 0,-1-1 0 0 0,0 1-71 0 0,-3-1-152 0 0,1 0 0 0 0,-1 1 0 0 0,-1 0 0 0 0,1 0 0 0 0,0 0 0 0 0,-1 1 0 0 0,0 0 0 0 0,0 0 0 0 0,0 0 0 0 0,0 1 0 0 0,0 0 0 0 0,0 1 0 0 0,-1 0 0 0 0,1 0 0 0 0,-1 0 0 0 0,-1 1 152 0 0,-36-1-4313 0 0,5 4-4904 0 0,26 0-54 0 0</inkml:trace>
  <inkml:trace contextRef="#ctx0" brushRef="#br0" timeOffset="3850.343">2148 159 0 0 0,'0'0'1256'0'0,"0"0"337"0"0,0 0 272 0 0,0 0 58 0 0,0 0-162 0 0,0 0-338 0 0,0 0-374 0 0,0 0-212 0 0,0 0-27 0 0,18 12 2060 0 0,79 119 2790 0 0,-87-114-5453 0 0,-1 1-1 0 0,0 0 0 0 0,-2 1 1 0 0,0-1-1 0 0,-1 2 0 0 0,-1-1 1 0 0,-1 0-1 0 0,0 1 0 0 0,-2 0 1 0 0,0 0-1 0 0,-1 5-206 0 0,-1-10 73 0 0,0-1 0 0 0,-1 1 0 0 0,0 0 0 0 0,-1 0 0 0 0,-1-1 0 0 0,0 1 0 0 0,-1-1 0 0 0,-1 0 0 0 0,0 0 0 0 0,-1 0 0 0 0,-1-1 0 0 0,0 0 0 0 0,0 0 0 0 0,-8 10-73 0 0,10-15-44 0 0,-1 0 0 0 0,1-1 0 0 0,-1 1-1 0 0,-1-1 1 0 0,1 0 0 0 0,-1-1 0 0 0,0 0 0 0 0,-1 0 0 0 0,1 0 0 0 0,-1-1 0 0 0,0 0 0 0 0,-1-1 0 0 0,1 1 0 0 0,-1-2 0 0 0,0 1 0 0 0,0-1 0 0 0,0-1 0 0 0,0 1 0 0 0,0-1 0 0 0,-5-1 44 0 0,-74-20-3138 0 0,44-29-2970 0 0,17-9-6233 0 0,23 45 10470 0 0</inkml:trace>
  <inkml:trace contextRef="#ctx0" brushRef="#br0" timeOffset="4088.753">1808 137 11811 0 0,'0'0'1236'0'0,"0"0"-391"0"0,0 0-13 0 0,0 0 255 0 0,0 0 260 0 0,0 0 96 0 0,0 0-125 0 0,0 0-211 0 0,0 0-215 0 0,0 0-212 0 0,36 7-144 0 0,117 20-94 0 0,-8-21 257 0 0,-69-12-468 0 0,-1-4 1 0 0,0-3-1 0 0,37-13-231 0 0,3 0-42 0 0,100-24-1008 0 0,-135 31-2219 0 0,0 0-4710 0 0,-53 12-3450 0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0:48.01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865 280 880 0 0,'0'0'931'0'0,"0"0"81"0"0,0 0-21 0 0,0 0-379 0 0,0 0-662 0 0,0 0-644 0 0,0 0-250 0 0,0 0 134 0 0,0 0 393 0 0,0 0 402 0 0,0 0 149 0 0,8 12 40 0 0,113 226 1373 0 0,-100-186-1110 0 0,-2 2 0 0 0,-3 0 0 0 0,-2 1-1 0 0,-3 0 1 0 0,-2 1 0 0 0,-1 6-437 0 0,-2 51 1072 0 0,-4 0 0 0 0,-5 0-1 0 0,-17 106-1071 0 0,-22 1 1395 0 0,-9-2 0 0 0,-42 99-1395 0 0,60-205 238 0 0,-129 490 866 0 0,147-488 647 0 0,20-114 715 0 0,12 0-2465 0 0,310-51 268 0 0,128-27-194 0 0,886-87 384 0 0,742-20-126 0 0,-1396 126-351 0 0,680-91 91 0 0,-602 55-10 0 0,-490 62-33 0 0,-260 32-216 0 0,-16-10 2186 0 0,-17-21-1942 0 0,1 0 1 0 0,2-1-1 0 0,1-1 0 0 0,2 0 0 0 0,1-1 0 0 0,2-1 1 0 0,1 1-1 0 0,2-1 0 0 0,0-19-58 0 0,-11-101 46 0 0,6 0 0 0 0,9-114-46 0 0,3 183-16 0 0,9-123-385 0 0,10 1 0 0 0,45-196 401 0 0,-36 237-87 0 0,-13-6 124 0 0,-16 172-63 0 0,0 1 0 0 0,0 0 0 0 0,0 0 1 0 0,0-1-1 0 0,0 1 0 0 0,0 0 0 0 0,-1 0 0 0 0,1-1 0 0 0,0 1 0 0 0,-1 0 0 0 0,1 0 1 0 0,0 0-1 0 0,-1 0 0 0 0,0-1 0 0 0,1 1 0 0 0,-1 0 0 0 0,0 0 0 0 0,1 0 1 0 0,-1 0-1 0 0,0 0 0 0 0,0 1 0 0 0,0-1 0 0 0,0 0 0 0 0,0 0 0 0 0,0 0 0 0 0,0 1 1 0 0,0-1-1 0 0,0 0 0 0 0,0 1 0 0 0,0-1 0 0 0,0 1 0 0 0,-1 0 0 0 0,1-1 1 0 0,0 1-1 0 0,0 0 0 0 0,0 0 0 0 0,-1 0 0 0 0,1 0 0 0 0,0-1 0 0 0,0 2 1 0 0,-1-1-1 0 0,1 0 0 0 0,0 0 0 0 0,0 0 0 0 0,-1 1 0 0 0,1-1 0 0 0,0 0 0 0 0,-1 1 26 0 0,-61 26-1045 0 0,56-23 1109 0 0,-55 35-252 0 0,57-35 201 0 0,0 0 0 0 0,-1-1-1 0 0,0 0 1 0 0,0 0 0 0 0,0 0 0 0 0,0-1 0 0 0,0 0 0 0 0,0 0 0 0 0,-1-1-1 0 0,1 1 1 0 0,0-1 0 0 0,-1-1 0 0 0,1 1 0 0 0,-1-1 0 0 0,0-1 0 0 0,1 1 0 0 0,-1-1-1 0 0,-4-1-12 0 0,-21 1-30 0 0,-751 27 41 0 0,-924 80 181 0 0,-791 123 443 0 0,926-61 61 0 0,1165-135-155 0 0,-131-17-541 0 0,521-15 111 0 0,0-1-1 0 0,0 0 1 0 0,0-2-1 0 0,0 0 0 0 0,0-1 1 0 0,0 0-1 0 0,0-2 0 0 0,1 0 1 0 0,-5-2-111 0 0,20 6-11 0 0,0 0 0 0 0,0-1-1 0 0,1 1 1 0 0,-1 0 0 0 0,1-1 0 0 0,-1 1 0 0 0,1 0-1 0 0,-1-1 1 0 0,1 1 0 0 0,0 0 0 0 0,0-1 0 0 0,0 1 0 0 0,-1 0-1 0 0,1-1 1 0 0,1 1 0 0 0,-1-1 0 0 0,0 1 0 0 0,0 0-1 0 0,0-1 1 0 0,1 1 0 0 0,-1-1 0 0 0,1 1 0 0 0,-1 0 0 0 0,1 0-1 0 0,-1-1 1 0 0,1 1 0 0 0,0 0 0 0 0,0 0 0 0 0,-1 0-1 0 0,1 0 1 0 0,0 0 0 0 0,0 0 0 0 0,0 0 0 0 0,0 0 0 0 0,1 0-1 0 0,-1 0 1 0 0,0 0 0 0 0,0 1 0 0 0,0-1 0 0 0,1 0-1 0 0,-1 1 1 0 0,0-1 0 0 0,1 1 0 0 0,-1 0 0 0 0,0-1 0 0 0,1 1-1 0 0,-1 0 1 0 0,0 0 0 0 0,1 0 0 0 0,-1 0 0 0 0,1 0-1 0 0,0 0 12 0 0,219-32-3037 0 0,-75 39-5687 0 0,-108-1-175 0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7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5281 0 0,'0'0'2259'0'0,"0"0"-1037"0"0,0 0-306 0 0,0 0 203 0 0,0 0 265 0 0,0 0 94 0 0,0 0-156 0 0,0 0-264 0 0,0 0-248 0 0,0 0-157 0 0,0 0-44 0 0,0 0 3 0 0,0 0-3 0 0,9 0 1 0 0,209-22 2906 0 0,19-12-3800 0 0,-187 32-4457 0 0,0 1-4475 0 0,-42 1-1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1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65 444 7618 0 0,'0'0'1292'0'0,"0"0"-304"0"0,0 0-33 0 0,0 0 200 0 0,0 0 173 0 0,0 0 59 0 0,0 0-143 0 0,0 0-311 0 0,0 0-301 0 0,0 0-272 0 0,0 0-199 0 0,0-8-314 0 0,13 391 1114 0 0,-18-236-643 0 0,6-176 3669 0 0,0-20-4037 0 0,100-233 319 0 0,-88 246-274 0 0,1 2 1 0 0,2 0-1 0 0,1 0 1 0 0,2 2-1 0 0,1 0 1 0 0,1 2-1 0 0,2 0 1 0 0,10-9 4 0 0,-32 37-11 0 0,0 1-1 0 0,0-1 1 0 0,0 1-1 0 0,0-1 1 0 0,1 1 0 0 0,-1-1-1 0 0,1 1 1 0 0,-1 0-1 0 0,1 0 1 0 0,-1 0-1 0 0,1-1 1 0 0,0 2 0 0 0,-1-1-1 0 0,1 0 1 0 0,0 0-1 0 0,0 0 1 0 0,-1 1 0 0 0,1-1-1 0 0,0 1 1 0 0,0 0-1 0 0,0-1 1 0 0,0 1 0 0 0,0 0-1 0 0,0 0 1 0 0,0 0-1 0 0,0 0 1 0 0,0 1 0 0 0,0-1-1 0 0,-1 1 1 0 0,1-1-1 0 0,0 1 1 0 0,0-1-1 0 0,0 1 1 0 0,0 0 0 0 0,-1 0-1 0 0,1 0 1 0 0,0 0-1 0 0,-1 0 1 0 0,1 0 0 0 0,-1 0-1 0 0,1 1 1 0 0,-1-1-1 0 0,0 1 1 0 0,0-1 0 0 0,1 1 11 0 0,43 137-386 0 0,-30-102-733 0 0,-8-22-6145 0 0,-3-9 162 0 0,-4-5 137 0 0</inkml:trace>
  <inkml:trace contextRef="#ctx0" brushRef="#br0" timeOffset="340.239">619 75 5761 0 0,'0'0'1083'0'0,"0"0"-619"0"0,0 0-189 0 0,0 0 204 0 0,0 0 245 0 0,0 0 152 0 0,0 0 70 0 0,0 0 3 0 0,0 0 7 0 0,0 0-18 0 0,35-11-94 0 0,106-34-153 0 0,-48 27 512 0 0,-69 19-968 0 0,-22 1-225 0 0,-1-1 0 0 0,1 1 1 0 0,-1 0-1 0 0,0 0 1 0 0,0 0-1 0 0,0 0 1 0 0,0 1-1 0 0,0-1 0 0 0,0 0 1 0 0,0 0-1 0 0,-1 0 1 0 0,1 1-1 0 0,-1-1 1 0 0,1 0-1 0 0,-1 1 1 0 0,0-1-1 0 0,0 1 0 0 0,0-1 1 0 0,0 0-1 0 0,-1 1 1 0 0,1-1-1 0 0,-1 0 1 0 0,1 1-1 0 0,-1-1 1 0 0,0 0-1 0 0,0 0 0 0 0,0 0 1 0 0,0 0-1 0 0,0 0 1 0 0,0 0-1 0 0,-1 0 1 0 0,1 0-1 0 0,-1 0 1 0 0,1 0-1 0 0,-2 0-10 0 0,-105 127 1101 0 0,105-125-1065 0 0,-1 0 0 0 0,0 1 0 0 0,1-1-1 0 0,0 1 1 0 0,0-1 0 0 0,1 1-1 0 0,-1 0 1 0 0,1 0 0 0 0,0 0-1 0 0,0 1 1 0 0,1-1 0 0 0,0 0-1 0 0,0 1 1 0 0,0-1 0 0 0,0 1-1 0 0,1 3-35 0 0,2-6 21 0 0,0 0 1 0 0,1 0-1 0 0,-1 0 0 0 0,1-1 0 0 0,0 1 0 0 0,0-1 0 0 0,0 1 0 0 0,0-1 0 0 0,0 0 1 0 0,0-1-1 0 0,0 1 0 0 0,1 0 0 0 0,-1-1 0 0 0,1 0 0 0 0,-1 0 0 0 0,1 0 0 0 0,0 0 1 0 0,-1 0-1 0 0,3-1-21 0 0,129 5-1008 0 0,-108-6-3128 0 0,-2 1-3407 0 0,-18 0 1367 0 0</inkml:trace>
  <inkml:trace contextRef="#ctx0" brushRef="#br0" timeOffset="1281.288">827 930 5385 0 0,'0'0'468'0'0,"0"0"-89"0"0,0 0 281 0 0,0 0 504 0 0,0 0 319 0 0,0 0 44 0 0,0 0-93 0 0,0 0-170 0 0,0 0-183 0 0,0 0-181 0 0,0 0-155 0 0,0 0-105 0 0,32-10-46 0 0,100-32 15 0 0,-53-2 497 0 0,-37 14-610 0 0,-3-1-1 0 0,0-2 1 0 0,-2-2 0 0 0,28-35-496 0 0,-57 62 32 0 0,-1 0 1 0 0,-1-1 0 0 0,1 0-1 0 0,-2 0 1 0 0,1-1-1 0 0,-1 0 1 0 0,0 0-1 0 0,-1 0 1 0 0,-1 0-1 0 0,1 0 1 0 0,-1-1-1 0 0,-1 0 1 0 0,0 1-1 0 0,-1-1 1 0 0,0-4-33 0 0,-3 13-89 0 0,0 1 0 0 0,0-1 0 0 0,0 0 0 0 0,0 1 0 0 0,0-1 0 0 0,0 1 0 0 0,-1 0 0 0 0,1 0 0 0 0,-1 0 0 0 0,1 0 0 0 0,-1 0 1 0 0,1 0-1 0 0,-1 1 0 0 0,0-1 0 0 0,1 1 0 0 0,-1 0 0 0 0,0 0 0 0 0,1 0 0 0 0,-1 0 0 0 0,0 0 0 0 0,1 0 0 0 0,-1 1 0 0 0,1-1 0 0 0,-1 1 0 0 0,1 0 0 0 0,-1 0 0 0 0,1 0 89 0 0,-12 6-167 0 0,1 1 0 0 0,0 0 0 0 0,0 1 0 0 0,1 1 0 0 0,0 0 0 0 0,1 0 0 0 0,0 1 0 0 0,1 1 0 0 0,0 0 0 0 0,1 0 0 0 0,0 1-1 0 0,1 0 1 0 0,1 0 0 0 0,0 1 0 0 0,-4 12 167 0 0,6-15-29 0 0,0-1 0 0 0,2 1 0 0 0,-1 0-1 0 0,1 1 1 0 0,1-1 0 0 0,0 0 0 0 0,0 1-1 0 0,1-1 1 0 0,1 1 0 0 0,0-1 0 0 0,1 1-1 0 0,0-1 1 0 0,1 2 29 0 0,1-7 64 0 0,1-1 0 0 0,0 0-1 0 0,1 0 1 0 0,-1 0-1 0 0,1 0 1 0 0,0-1 0 0 0,0 0-1 0 0,1 0 1 0 0,-1 0 0 0 0,1-1-1 0 0,0 1 1 0 0,0-1 0 0 0,0-1-1 0 0,0 1 1 0 0,0-1-1 0 0,1 0 1 0 0,-1-1 0 0 0,1 1-1 0 0,-1-1 1 0 0,1-1 0 0 0,-1 1-1 0 0,1-1 1 0 0,0 0 0 0 0,-1-1-1 0 0,2 1-63 0 0,19-1 280 0 0,0 0 1 0 0,-1-1-1 0 0,0-2 0 0 0,1 0 0 0 0,-1-2 0 0 0,-1-1 1 0 0,1-1-1 0 0,-1-1 0 0 0,-1-1 0 0 0,22-13-280 0 0,-23 12 135 0 0,-1-2 0 0 0,-1 0 0 0 0,0-1 0 0 0,-1-1 0 0 0,0-1 0 0 0,-1-1 0 0 0,-1-1 0 0 0,-1 0 0 0 0,-1-2 0 0 0,3-3-135 0 0,-16 18 6 0 0,1 0 0 0 0,-1 0 1 0 0,1 0-1 0 0,-1 0 0 0 0,-1-1 0 0 0,1 1 1 0 0,-1-1-1 0 0,0 0 0 0 0,0 0 1 0 0,-1 1-1 0 0,1-1 0 0 0,-2 0 0 0 0,1 0 1 0 0,0 0-1 0 0,-1-1 0 0 0,0 1 0 0 0,-1-2-6 0 0,0 7-59 0 0,-1 0 0 0 0,0-1-1 0 0,1 1 1 0 0,-1 0 0 0 0,0 0-1 0 0,1 1 1 0 0,-1-1 0 0 0,0 0 0 0 0,0 1-1 0 0,0-1 1 0 0,0 1 0 0 0,0-1-1 0 0,0 1 1 0 0,0 0 0 0 0,1 0-1 0 0,-1 0 1 0 0,0 0 0 0 0,0 0-1 0 0,0 0 1 0 0,0 1 0 0 0,0-1-1 0 0,0 0 1 0 0,0 1 0 0 0,0 0-1 0 0,0-1 1 0 0,1 1 0 0 0,-1 0-1 0 0,0 0 1 0 0,0 0 0 0 0,1 0-1 0 0,-1 0 1 0 0,1 1 0 0 0,-1-1-1 0 0,1 0 1 0 0,0 1 0 0 0,-1-1-1 0 0,1 1 1 0 0,0 0 0 0 0,-1 1 59 0 0,-3 2-85 0 0,1 1 0 0 0,0-1-1 0 0,0 1 1 0 0,0 0 0 0 0,0 1 0 0 0,1-1 0 0 0,0 1 0 0 0,1-1 0 0 0,-1 1 0 0 0,1 0 0 0 0,1 0 0 0 0,-1 0 0 0 0,1 0 0 0 0,0 0 0 0 0,1 0-1 0 0,0 0 1 0 0,0 0 0 0 0,0 1 0 0 0,1 2 85 0 0,2-5 18 0 0,-1 0 0 0 0,1-1 0 0 0,-1 1 0 0 0,1 0-1 0 0,1-1 1 0 0,-1 0 0 0 0,0 0 0 0 0,1 0 0 0 0,0 0-1 0 0,0 0 1 0 0,0-1 0 0 0,1 0 0 0 0,-1 1 0 0 0,1-2 0 0 0,0 1-1 0 0,0 0 1 0 0,0-1 0 0 0,0 0 0 0 0,0 0 0 0 0,0-1-1 0 0,0 0 1 0 0,1 1 0 0 0,-1-2 0 0 0,0 1 0 0 0,6 0-18 0 0,5 2 151 0 0,0-1-1 0 0,0 0 1 0 0,1-1 0 0 0,-1 0 0 0 0,1-2 0 0 0,-1 0-1 0 0,0-1 1 0 0,1 0 0 0 0,-1-1 0 0 0,0-1 0 0 0,0-1-1 0 0,4-2-150 0 0,4-4 191 0 0,0-2 0 0 0,0 0 0 0 0,-1-2-1 0 0,-1 0 1 0 0,-1-2 0 0 0,19-18-191 0 0,-32 27-29 0 0,0 0 0 0 0,0-1 0 0 0,-1 0 0 0 0,0-1 0 0 0,-1 1 0 0 0,0-1 0 0 0,-1-1 0 0 0,1 1 0 0 0,-2-1 0 0 0,0 0 0 0 0,0 0-1 0 0,-1 0 1 0 0,0 0 0 0 0,-1-1 0 0 0,0 1 0 0 0,-1-1 0 0 0,0-3 29 0 0,-2 13-39 0 0,1 0 0 0 0,-1-1 0 0 0,1 1 0 0 0,-1 0 0 0 0,0-1 1 0 0,0 1-1 0 0,0 0 0 0 0,0 0 0 0 0,0 0 0 0 0,-1 0 0 0 0,1 0 0 0 0,-1 0 0 0 0,1 1 0 0 0,-1-1 0 0 0,1 0 0 0 0,-1 1 0 0 0,0-1 0 0 0,0 1 0 0 0,0-1 0 0 0,0 1 0 0 0,0 0 0 0 0,0 0 0 0 0,0 0 0 0 0,-1 0 0 0 0,1 0 0 0 0,0 1 1 0 0,0-1-1 0 0,-1 1 0 0 0,1-1 0 0 0,0 1 0 0 0,-1 0 0 0 0,1 0 0 0 0,0 0 0 0 0,-1 0 0 0 0,1 0 0 0 0,-1 1 0 0 0,1-1 0 0 0,0 1 0 0 0,0-1 0 0 0,-1 1 0 0 0,1 0 0 0 0,0 0 0 0 0,0 0 0 0 0,0 0 0 0 0,0 0 0 0 0,0 0 1 0 0,0 1-1 0 0,0-1 0 0 0,0 1 0 0 0,0 0 0 0 0,1-1 0 0 0,-1 1 0 0 0,0 0 39 0 0,-5 5 22 0 0,0 1-1 0 0,0-1 1 0 0,1 1 0 0 0,0 0-1 0 0,0 1 1 0 0,1-1 0 0 0,0 1-1 0 0,1 0 1 0 0,0 1 0 0 0,0-1 0 0 0,1 1-1 0 0,0-1 1 0 0,1 1 0 0 0,0 0-1 0 0,0 0 1 0 0,1 0 0 0 0,0 0-1 0 0,1 0 1 0 0,0 1 0 0 0,1-1 0 0 0,0 0-1 0 0,1 1-21 0 0,0-3 8 0 0,1 0-1 0 0,0 0 1 0 0,1 0-1 0 0,-1 0 1 0 0,2 0-1 0 0,-1-1 1 0 0,1 1-1 0 0,0-1 0 0 0,0 0 1 0 0,1-1-1 0 0,0 0 1 0 0,0 0-1 0 0,1 0 1 0 0,0 0-1 0 0,0-1 1 0 0,0 0-1 0 0,0-1 1 0 0,1 0-1 0 0,0 0 1 0 0,0 0-1 0 0,0-1 1 0 0,0 0-1 0 0,0-1 0 0 0,1 0 1 0 0,-1 0-1 0 0,1 0 1 0 0,0-1-1 0 0,-1-1 1 0 0,1 0-1 0 0,8 0-7 0 0,38-20-2434 0 0,-27-8-4874 0 0,-21 20 207 0 0</inkml:trace>
  <inkml:trace contextRef="#ctx0" brushRef="#br0" timeOffset="1658.374">2422 105 12075 0 0,'0'0'1477'0'0,"0"0"-281"0"0,0 0-97 0 0,0 0 100 0 0,0 0 4 0 0,0 0-169 0 0,0 0-197 0 0,0 0-159 0 0,0 0-95 0 0,0 0-62 0 0,0 0-81 0 0,0 0-90 0 0,31-9-92 0 0,98-29-54 0 0,15 15 250 0 0,-123 23-442 0 0,-19 0-31 0 0,0 0 1 0 0,-1 0 0 0 0,1 0 0 0 0,0 0-1 0 0,0 0 1 0 0,0 0 0 0 0,0 1-1 0 0,0-1 1 0 0,-1 1 0 0 0,1-1-1 0 0,0 1 1 0 0,0 0 0 0 0,-1 0 0 0 0,1 0-1 0 0,-1 0 1 0 0,1 0 0 0 0,-1 0-1 0 0,1 0 1 0 0,-1 0 0 0 0,1 1 0 0 0,-1-1-1 0 0,0 0 1 0 0,0 1 0 0 0,0-1-1 0 0,0 1 1 0 0,0 0 0 0 0,0-1 0 0 0,0 1-1 0 0,0 0 1 0 0,-1-1 0 0 0,1 1-1 0 0,0 0 1 0 0,-1 0 0 0 0,0 0-1 0 0,1-1 1 0 0,-1 1 0 0 0,0 0 0 0 0,0 0-1 0 0,0 0 1 0 0,0 0 0 0 0,-1 0-1 0 0,1 0 1 0 0,0-1 0 0 0,-1 1 0 0 0,1 0-1 0 0,-1 0 1 0 0,0-1 0 0 0,1 1-1 0 0,-1 0 1 0 0,0-1 0 0 0,0 1 0 0 0,0 0-1 0 0,-1 1 19 0 0,-29 53-75 0 0,26-49 77 0 0,1 0 0 0 0,-1 1 0 0 0,1-1 0 0 0,1 0 0 0 0,-1 1 0 0 0,1 0 0 0 0,0 0 0 0 0,1 0 0 0 0,0 0 0 0 0,1 1 0 0 0,-1-1 0 0 0,1 0 0 0 0,1 7-2 0 0,2-11 9 0 0,0 0 0 0 0,0 0 1 0 0,1 0-1 0 0,0 0 0 0 0,-1 0 0 0 0,1-1 1 0 0,1 0-1 0 0,-1 1 0 0 0,0-1 0 0 0,1 0 1 0 0,0 0-1 0 0,0-1 0 0 0,0 1 0 0 0,0-1 1 0 0,0 0-1 0 0,0 0 0 0 0,0 0 0 0 0,1-1 1 0 0,-1 0-1 0 0,1 1 0 0 0,-1-1 0 0 0,1-1 1 0 0,2 1-10 0 0,7 3 22 0 0,156 22 60 0 0,-87-22-923 0 0,-46-4-1592 0 0,-1 3-3317 0 0,-24-3-28 0 0,-1 0-2338 0 0</inkml:trace>
  <inkml:trace contextRef="#ctx0" brushRef="#br0" timeOffset="2133.867">1 1209 0 0 0,'0'0'652'0'0,"0"0"679"0"0,0 0 413 0 0,0 0 213 0 0,0 0 21 0 0,0 0-143 0 0,0 0-187 0 0,35 4-161 0 0,113 11-155 0 0,36-13 1842 0 0,195-55 327 0 0,787-132-1581 0 0,-819 152-4082 0 0,-232 25-2077 0 0,-1 2-4469 0 0,-82 5 1258 0 0</inkml:trace>
  <inkml:trace contextRef="#ctx0" brushRef="#br0" timeOffset="2669.784">1376 1430 10018 0 0,'0'0'3754'0'0,"0"0"-2625"0"0,0 0-923 0 0,0 0-36 0 0,0 0 154 0 0,0 0 122 0 0,0 0 29 0 0,0 0-59 0 0,0 0-124 0 0,0 0-92 0 0,0 0-74 0 0,-4 34-50 0 0,-13 103-24 0 0,11 24 61 0 0,2-62 273 0 0,4-99-97 0 0,0 0 151 0 0,0 0 120 0 0,0 0 74 0 0,0-13 1041 0 0,2-2-1554 0 0,0-1 0 0 0,2 1-1 0 0,0 0 1 0 0,0 0 0 0 0,2 0 0 0 0,0 0 0 0 0,0 1 0 0 0,2 0 0 0 0,3-6-121 0 0,4-8 116 0 0,105-166 296 0 0,-105 172-375 0 0,1 1 0 0 0,1 0 0 0 0,1 1-1 0 0,1 1 1 0 0,0 1 0 0 0,1 0 0 0 0,1 2 0 0 0,10-6-37 0 0,-26 19 1 0 0,0 1 0 0 0,1-1 0 0 0,-1 1 1 0 0,0 0-1 0 0,1 0 0 0 0,0 0 0 0 0,-1 1 1 0 0,1 0-1 0 0,0 0 0 0 0,0 0 0 0 0,0 1 1 0 0,-1 0-1 0 0,1 0 0 0 0,6 1-1 0 0,-9 2-11 0 0,1 0 0 0 0,-1 0 0 0 0,0 0 0 0 0,0 1 0 0 0,0-1 0 0 0,-1 1 0 0 0,1-1 0 0 0,-1 1 0 0 0,0 0 0 0 0,0 0 0 0 0,0 0 0 0 0,-1 0 0 0 0,1 0 0 0 0,-1 1 0 0 0,0-1 0 0 0,0 0 0 0 0,0 1 0 0 0,-1-1 0 0 0,0 1 0 0 0,0-1 0 0 0,0 1 11 0 0,3 25-230 0 0,4 29-668 0 0,7-24-2811 0 0,-1-25-3030 0 0,-10-8 4219 0 0,3 4-6862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975 763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998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29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1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2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1:05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26 0 0 0,'0'0'1472'0'0,"0"0"106"0"0,0 0 64 0 0,0 0 17 0 0,0 0-26 0 0,0 0-100 0 0,0 0-176 0 0,0 0-220 0 0,0 0-200 0 0,-5-11 1398 0 0,-18 89-864 0 0,-221 664 1634 0 0,148-415-2029 0 0,88-300-844 0 0,8-27-128 0 0,0 0 22 0 0,0 0 42 0 0,0 0 52 0 0,5-11 755 0 0,13-107-513 0 0,79-239-507 0 0,-64 259 35 0 0,4 2-1 0 0,3 1 1 0 0,5 3 0 0 0,20-26 10 0 0,-54 98 7 0 0,1 1 0 0 0,1 0 0 0 0,1 1 0 0 0,0 1 0 0 0,1 0 0 0 0,13-10-7 0 0,-27 26-6 0 0,0 0 1 0 0,0 0-1 0 0,0 0 0 0 0,-1 0 0 0 0,1 0 0 0 0,0 0 0 0 0,1 0 0 0 0,-1 0 0 0 0,0 0 0 0 0,0 1 1 0 0,0-1-1 0 0,0 0 0 0 0,1 1 0 0 0,-1-1 0 0 0,0 1 0 0 0,1-1 0 0 0,-1 1 0 0 0,0 0 1 0 0,1 0-1 0 0,-1-1 0 0 0,0 1 0 0 0,1 0 0 0 0,-1 0 0 0 0,0 0 0 0 0,1 1 0 0 0,-1-1 0 0 0,1 0 1 0 0,-1 0-1 0 0,0 1 0 0 0,0-1 0 0 0,1 1 0 0 0,-1-1 0 0 0,0 1 0 0 0,0-1 0 0 0,1 1 1 0 0,-1 0-1 0 0,0 0 0 0 0,0 0 0 0 0,0 0 6 0 0,9 40 177 0 0,-1 0 1 0 0,-3 1-1 0 0,-1 0 0 0 0,-2 0 1 0 0,-3 16-178 0 0,1 8 64 0 0,-1 51 63 0 0,-4-1 0 0 0,-8 28-127 0 0,-24 83 57 0 0,37-205-175 0 0,13-28-197 0 0,54-95 682 0 0,-4-3-1 0 0,29-69-366 0 0,6-9-43 0 0,-11 32-200 0 0,87-111 243 0 0,-138 220-191 0 0,-23 77-381 0 0,-9-12 696 0 0,-1 1 0 0 0,-1-1-1 0 0,0 1 1 0 0,-2 0 0 0 0,-1 0-1 0 0,-2 7-123 0 0,1 16 148 0 0,-2 25 46 0 0,-4-1 1 0 0,-3 0 0 0 0,-5 6-195 0 0,2-7 29 0 0,3 1 1 0 0,3 0-1 0 0,2 7-29 0 0,5-66-476 0 0,7 67-705 0 0,4-59-2967 0 0,7-10-4089 0 0,-11-11 2972 0 0,2 0-452 0 0</inkml:trace>
  <inkml:trace contextRef="#ctx0" brushRef="#br0" timeOffset="350.072">1506 655 12059 0 0,'0'0'1221'0'0,"0"0"-194"0"0,0 0-133 0 0,0 0-26 0 0,0 0-115 0 0,0 0-165 0 0,0 0-152 0 0,0 0-126 0 0,0 0-102 0 0,-12 33-88 0 0,-34 101-57 0 0,36-62-77 0 0,11-67 49 0 0,1 0 0 0 0,0 0 0 0 0,0 0 0 0 0,0 0 0 0 0,0 0 0 0 0,1-1 0 0 0,0 1 0 0 0,0-1 0 0 0,0 1 0 0 0,0-1-1 0 0,1 0 1 0 0,0-1 0 0 0,-1 1 0 0 0,1 0 0 0 0,1-1 0 0 0,-1 0 0 0 0,0 0 0 0 0,1-1 0 0 0,0 1 0 0 0,-1-1 0 0 0,1 0 0 0 0,0 0 0 0 0,0 0-1 0 0,0-1 1 0 0,1 1 0 0 0,-1-1 0 0 0,0-1 0 0 0,0 1 0 0 0,1-1 0 0 0,-1 0 0 0 0,0 0 0 0 0,0 0 0 0 0,1-1 0 0 0,-1 0 0 0 0,0 0 0 0 0,0 0-1 0 0,0-1 1 0 0,0 0 0 0 0,0 0 0 0 0,0 0 0 0 0,0 0 0 0 0,-1-1 0 0 0,3-1-35 0 0,1-1 101 0 0,1-1 1 0 0,-2 0-1 0 0,1 0 1 0 0,-1-1-1 0 0,0 0 1 0 0,0 0-1 0 0,0 0 0 0 0,-1-1 1 0 0,-1 0-1 0 0,1-1 1 0 0,-1 1-1 0 0,-1-1 1 0 0,1 0-1 0 0,-1 0 0 0 0,-1 0 1 0 0,0-1-1 0 0,0 1 1 0 0,-1-1-1 0 0,0 0 1 0 0,-1 1-1 0 0,0-1 1 0 0,-1 0-1 0 0,1 0 0 0 0,-2 0 1 0 0,0 0-1 0 0,0 0 1 0 0,0 1-1 0 0,-2-1 1 0 0,1 0-1 0 0,-1 1 0 0 0,0 0 1 0 0,-1-1-1 0 0,-1-1-101 0 0,2 8-124 0 0,1 0-1 0 0,-1 1 0 0 0,1-1 1 0 0,-1 1-1 0 0,0 0 0 0 0,0 0 1 0 0,0 0-1 0 0,0 0 0 0 0,0 0 1 0 0,0 1-1 0 0,-1-1 1 0 0,1 1-1 0 0,0 0 0 0 0,-1 0 1 0 0,1 0-1 0 0,-1 0 0 0 0,0 1 1 0 0,1 0-1 0 0,-1-1 0 0 0,-3 2 125 0 0,3-1-454 0 0,0 0 0 0 0,-1 1 0 0 0,1 0 0 0 0,0-1 0 0 0,0 2-1 0 0,0-1 1 0 0,0 0 0 0 0,-1 1 0 0 0,2 0 0 0 0,-1 0 0 0 0,0 0 0 0 0,0 1-1 0 0,1-1 1 0 0,-1 1 0 0 0,1 0 0 0 0,-2 1 454 0 0,-8 11-5255 0 0,2-3-3113 0 0</inkml:trace>
  <inkml:trace contextRef="#ctx0" brushRef="#br0" timeOffset="832.073">1904 990 6713 0 0,'0'0'2152'0'0,"0"0"-163"0"0,0 0-8 0 0,0 0 35 0 0,0 0-182 0 0,0 0-374 0 0,0 0-360 0 0,0 0-322 0 0,0 0-273 0 0,0 0-211 0 0,0 0-134 0 0,0 0-49 0 0,0 0 1 0 0,5-14 36 0 0,43-93 352 0 0,56-40-187 0 0,-74 121-1340 0 0,-30 26 644 0 0,-3 173-1434 0 0,4-171 1891 0 0,0 1 1 0 0,1-1 0 0 0,-1 0 0 0 0,0 0-1 0 0,1 0 1 0 0,0 0 0 0 0,-1 0 0 0 0,1 0-1 0 0,0-1 1 0 0,0 1 0 0 0,0-1 0 0 0,0 1-1 0 0,0-1 1 0 0,1 1 0 0 0,-1-1 0 0 0,0 0-1 0 0,1 0 1 0 0,-1 0 0 0 0,1-1 0 0 0,-1 1-1 0 0,1 0 1 0 0,-1-1 0 0 0,1 0 0 0 0,-1 1-1 0 0,1-1 1 0 0,-1 0 0 0 0,1-1-1 0 0,-1 1 1 0 0,1 0 0 0 0,-1-1 0 0 0,1 1-1 0 0,-1-1 1 0 0,1 0 0 0 0,-1 0 0 0 0,1 0-1 0 0,-1 0 1 0 0,0 0 0 0 0,0 0 0 0 0,1-1-1 0 0,-1 1 1 0 0,0-1 0 0 0,0 1 0 0 0,-1-1-1 0 0,1 0 1 0 0,0 0-75 0 0,13-13 257 0 0,-2 0 0 0 0,1 0 0 0 0,-2-2-1 0 0,0 0 1 0 0,-1 0 0 0 0,-1-1 0 0 0,3-7-257 0 0,8-11-2081 0 0,-13 27-2781 0 0,2 3-5275 0 0,-6 5 3117 0 0</inkml:trace>
  <inkml:trace contextRef="#ctx0" brushRef="#br0" timeOffset="1248.694">2472 781 7410 0 0,'0'0'1867'0'0,"0"0"-614"0"0,0 0-191 0 0,0 0 61 0 0,0 0-40 0 0,0 0-163 0 0,0 0-216 0 0,0 0-217 0 0,0 0-181 0 0,0 0-123 0 0,-13 31-79 0 0,-43 97-34 0 0,44-78 39 0 0,15-46-77 0 0,2 0 48 0 0,-1 0 1 0 0,2 0-1 0 0,-1-1 0 0 0,0 0 1 0 0,1 0-1 0 0,-1 0 0 0 0,1-1 1 0 0,0 0-1 0 0,-1 0 0 0 0,1 0 1 0 0,1-1-1 0 0,-1 1 0 0 0,0-1 1 0 0,0-1-1 0 0,0 0 0 0 0,0 1 1 0 0,1-2-1 0 0,-1 1 0 0 0,0-1 1 0 0,0 0-1 0 0,0 0 0 0 0,0-1 1 0 0,0 1-1 0 0,0-1 0 0 0,0-1 1 0 0,-1 1-1 0 0,1-1 0 0 0,-1 0 1 0 0,5-3-81 0 0,35-22 577 0 0,-1-2 1 0 0,-2-1 0 0 0,0-3 0 0 0,-3-1-1 0 0,-1-2 1 0 0,-1-1 0 0 0,-3-2 0 0 0,-1-1 0 0 0,23-39-578 0 0,-41 59 44 0 0,-1 0 0 0 0,0 0 1 0 0,-2-1-1 0 0,-1-1 0 0 0,-1 0 1 0 0,0-1-1 0 0,-2 0 1 0 0,-1 0-1 0 0,-1-1 0 0 0,-1 1 1 0 0,-1-1-1 0 0,-1-1 1 0 0,-1 1-1 0 0,-2-22-44 0 0,-1 40-43 0 0,0-1 0 0 0,-1 0 0 0 0,0 1 1 0 0,0-1-1 0 0,-1 1 0 0 0,0 0 0 0 0,0 0 0 0 0,-1 0 0 0 0,0 0 0 0 0,0 1 1 0 0,0 0-1 0 0,-1-1 0 0 0,0 1 0 0 0,0 1 0 0 0,-1-1 0 0 0,0 1 0 0 0,0 0 1 0 0,0 0-1 0 0,0 1 0 0 0,-1 0 0 0 0,1 0 0 0 0,-1 0 0 0 0,0 1 1 0 0,0 0-1 0 0,-1 1 0 0 0,0-1 43 0 0,-4-1-55 0 0,0 1 1 0 0,0 1-1 0 0,0 0 0 0 0,0 0 1 0 0,-1 1-1 0 0,1 1 0 0 0,0 0 1 0 0,-1 1-1 0 0,1 0 0 0 0,0 0 1 0 0,0 2-1 0 0,0-1 0 0 0,0 2 1 0 0,0 0-1 0 0,1 0 1 0 0,-3 2 54 0 0,-5 3-95 0 0,0 0 0 0 0,0 1 0 0 0,1 2 0 0 0,1-1 0 0 0,0 2 0 0 0,1 0 0 0 0,0 1 0 0 0,1 1 0 0 0,1 0 0 0 0,0 1 0 0 0,1 1 0 0 0,1 0 0 0 0,0 1 0 0 0,1 0 0 0 0,2 0 0 0 0,-1 1 0 0 0,2 1 0 0 0,1-1 0 0 0,0 1 0 0 0,1 1 1 0 0,2-1-1 0 0,0 1 0 0 0,1 0 0 0 0,1 0 0 0 0,0 2 95 0 0,4-15-49 0 0,-1 1 0 0 0,1 0 0 0 0,1 0 0 0 0,0-1 0 0 0,0 1 0 0 0,0-1 0 0 0,1 0 0 0 0,1 0 0 0 0,-1 0 0 0 0,1 0 0 0 0,1-1 0 0 0,-1 0 0 0 0,1 0 0 0 0,0 0 0 0 0,1-1 0 0 0,-1 0 0 0 0,1 0 0 0 0,1-1 0 0 0,1 1 49 0 0,10 7-48 0 0,0-2 1 0 0,1 0 0 0 0,0-1-1 0 0,0-1 1 0 0,1-1-1 0 0,1 0 1 0 0,6 0 47 0 0,31 3-394 0 0,1-3 0 0 0,0-2 1 0 0,0-2-1 0 0,1-3 0 0 0,28-5 394 0 0,47-11-4061 0 0,-48-1-3589 0 0,-58 11 2091 0 0</inkml:trace>
  <inkml:trace contextRef="#ctx0" brushRef="#br0" timeOffset="7500.895">3439 707 3825 0 0,'0'0'2078'0'0,"0"0"-467"0"0,0 0-267 0 0,0 0-40 0 0,0 0-21 0 0,0 0-109 0 0,0 0-157 0 0,0 0-211 0 0,0 0-205 0 0,0 0-189 0 0,0 0-158 0 0,-18 5-93 0 0,-56 20-36 0 0,70-23-95 0 0,-1 0 0 0 0,1 0 0 0 0,-1 0 0 0 0,1 0 0 0 0,0 1 0 0 0,0 0 0 0 0,0 0 0 0 0,0 0 0 0 0,0 0 0 0 0,1 1 0 0 0,-1-1 0 0 0,1 1 0 0 0,0 0 0 0 0,0 0 0 0 0,-1 4-30 0 0,-11 12 176 0 0,8-12-141 0 0,0 0 1 0 0,1 0-1 0 0,0 1 0 0 0,1 0 1 0 0,0 0-1 0 0,0 0 1 0 0,1 0-1 0 0,0 1 0 0 0,1 0 1 0 0,0-1-1 0 0,1 1 0 0 0,0 0 1 0 0,0 1-1 0 0,1-1 1 0 0,0 0-1 0 0,1 0 0 0 0,0 8-35 0 0,2-14 56 0 0,1 0 0 0 0,-1 0-1 0 0,0-1 1 0 0,1 1-1 0 0,0 0 1 0 0,0-1 0 0 0,0 1-1 0 0,1-1 1 0 0,-1 0 0 0 0,1 0-1 0 0,-1-1 1 0 0,1 1-1 0 0,0-1 1 0 0,0 1 0 0 0,0-1-1 0 0,1 0 1 0 0,-1-1-1 0 0,0 1 1 0 0,1-1 0 0 0,-1 0-1 0 0,1 0 1 0 0,-1 0 0 0 0,1-1-1 0 0,-1 0 1 0 0,1 1-1 0 0,0-2 1 0 0,-1 1 0 0 0,1 0-1 0 0,-1-1 1 0 0,1 0 0 0 0,-1 0-1 0 0,1 0 1 0 0,-1-1-1 0 0,4-1-55 0 0,5-3 252 0 0,-1-2 1 0 0,1 1-1 0 0,-1-1 0 0 0,-1-1 0 0 0,0 0 0 0 0,0-1 0 0 0,0 0 0 0 0,-2 0 0 0 0,1-1 0 0 0,0-3-252 0 0,9-7 165 0 0,-2-2 0 0 0,0 0 0 0 0,-2 0 0 0 0,-1-2 0 0 0,0 0 0 0 0,-2 0 0 0 0,-1-1 0 0 0,5-18-165 0 0,-7-10-76 0 0,-20 192-359 0 0,13-127 199 0 0,1 0 0 0 0,0-1 0 0 0,1 0-1 0 0,0 0 1 0 0,1 0 0 0 0,0 0-1 0 0,0 0 1 0 0,1-1 0 0 0,0 0-1 0 0,1-1 1 0 0,0 1 0 0 0,0-1 0 0 0,1 0-1 0 0,0-1 1 0 0,1 0 0 0 0,6 5 236 0 0,29 6-6701 0 0,3-19-4750 0 0,-38-5 10940 0 0</inkml:trace>
  <inkml:trace contextRef="#ctx0" brushRef="#br0" timeOffset="8054.796">3921 670 472 0 0,'0'0'2217'0'0,"0"0"18"0"0,0 0-52 0 0,0 0-69 0 0,0 0-159 0 0,0 0-216 0 0,0 0-288 0 0,0 0-343 0 0,0 0-300 0 0,0 0-250 0 0,0 0-194 0 0,0 0-83 0 0,-10 8-77 0 0,-33 28-67 0 0,40-31-135 0 0,0-1-1 0 0,1 0 0 0 0,-1 1 0 0 0,1 0 0 0 0,0-1 0 0 0,0 1 0 0 0,0 0 1 0 0,1 0-1 0 0,0 0 0 0 0,0 1 0 0 0,0-1 0 0 0,1 0 0 0 0,-1 0 0 0 0,1 0 1 0 0,0 1-1 0 0,1-1 0 0 0,-1 1-1 0 0,1 7-69 0 0,-2-7 24 0 0,1 1 0 0 0,0 0 0 0 0,0-1 0 0 0,1 1 0 0 0,0 0 0 0 0,0-1 0 0 0,0 1 0 0 0,1-1 0 0 0,0 1 0 0 0,0-1 0 0 0,1 0 0 0 0,0 0 0 0 0,0 0 0 0 0,0 0 0 0 0,1-1 0 0 0,-1 1 0 0 0,1-1-1 0 0,1 0 1 0 0,-1 0 0 0 0,1 0 0 0 0,0-1 0 0 0,0 1 0 0 0,0-1 0 0 0,1 0 0 0 0,-1-1 0 0 0,3 1 45 0 0,-2 0 76 0 0,0-2-1 0 0,1 1 0 0 0,-1-1 0 0 0,1 0 1 0 0,0 0-1 0 0,-1 0 0 0 0,1-1 1 0 0,0 0-1 0 0,0-1 0 0 0,0 1 1 0 0,0-1-1 0 0,0-1 0 0 0,0 1 1 0 0,0-1-1 0 0,0-1 0 0 0,0 1 1 0 0,-1-1-1 0 0,1 0 0 0 0,-1-1 1 0 0,1 1-1 0 0,-1-1 0 0 0,0-1 1 0 0,4-1-76 0 0,7-11 303 0 0,0 0-1 0 0,-1-1 1 0 0,-1-1 0 0 0,-1 0 0 0 0,-1-1 0 0 0,0-1 0 0 0,-2 0 0 0 0,0 0 0 0 0,-1-1 0 0 0,-1-1-303 0 0,87-135 182 0 0,-75 127-177 0 0,-15 51-842 0 0,9 241 5 0 0,16-64-1866 0 0,-11-86 2658 0 0,-5 1 0 0 0,-1 100 40 0 0,-14-203 141 0 0,0-1 1 0 0,0 0 0 0 0,-1 0-1 0 0,-1 0 1 0 0,1 0 0 0 0,-2 0-1 0 0,1 0 1 0 0,-1 0 0 0 0,0-1 0 0 0,-1 1-1 0 0,0-1 1 0 0,0 0 0 0 0,-1 0-1 0 0,0-1 1 0 0,-1 1 0 0 0,1-1-1 0 0,-1 0 1 0 0,-1 0 0 0 0,1-1-1 0 0,-1 0 1 0 0,0 0 0 0 0,-1-1-1 0 0,1 0 1 0 0,-1 0 0 0 0,0 0 0 0 0,0-1-1 0 0,-1-1 1 0 0,1 1 0 0 0,-1-1-1 0 0,0-1 1 0 0,0 1 0 0 0,0-2-1 0 0,0 1 1 0 0,0-1 0 0 0,0 0-1 0 0,0-1 1 0 0,-8-1-142 0 0,13-1 64 0 0,0-1 0 0 0,1 0 0 0 0,-1 0 0 0 0,1 0 1 0 0,0 0-1 0 0,0-1 0 0 0,0 1 0 0 0,0-1 0 0 0,0 0 0 0 0,1 0 0 0 0,-1 0 0 0 0,1 0 0 0 0,0 0 0 0 0,1 0 0 0 0,-1 0 1 0 0,1-1-1 0 0,0 1 0 0 0,0-1 0 0 0,0 1 0 0 0,0-1 0 0 0,1 0 0 0 0,0 1 0 0 0,0-1 0 0 0,0 1 0 0 0,0-1 0 0 0,1 0 0 0 0,0 1 1 0 0,0-1-1 0 0,0 1-64 0 0,-1-1-1 0 0,5-21-43 0 0,0 0 1 0 0,2 1 0 0 0,1 0-1 0 0,0 0 1 0 0,2 0-1 0 0,1 1 1 0 0,1 1-1 0 0,2 0 1 0 0,0 1-1 0 0,1 0 1 0 0,0 1 0 0 0,2 1-1 0 0,1 0 1 0 0,14-11 43 0 0,-5 2-914 0 0,2 2 0 0 0,0 1 1 0 0,2 2-1 0 0,0 1 0 0 0,33-18 914 0 0,16 1-4843 0 0,2 10-3752 0 0,-57 22 3002 0 0</inkml:trace>
  <inkml:trace contextRef="#ctx0" brushRef="#br0" timeOffset="8965.049">39 1487 8386 0 0,'0'0'855'0'0,"0"0"-449"0"0,0 0-306 0 0,0 0 110 0 0,0 0 365 0 0,0 0 395 0 0,0 0 221 0 0,0 0 20 0 0,0 0-146 0 0,0 0-228 0 0,0 0-181 0 0,0 0-129 0 0,12-1-91 0 0,95-5 670 0 0,263-13 1813 0 0,1025-70-517 0 0,-862 79-2216 0 0,23 6 111 0 0,-1-26-1 0 0,129-39-296 0 0,-412 39 50 0 0,0 11 1 0 0,61 13-51 0 0,-210 21-396 0 0,-73-1-3413 0 0,-43-14-1799 0 0,-6 0 530 0 0,-1 0-4763 0 0</inkml:trace>
  <inkml:trace contextRef="#ctx0" brushRef="#br0" timeOffset="17605.016">6338 416 2593 0 0,'0'0'1428'0'0,"0"0"-485"0"0,0 0-187 0 0,0 0 103 0 0,0 0 317 0 0,0 0 224 0 0,0 0-10 0 0,0 0-170 0 0,0 0-314 0 0,0 0-263 0 0,0 0-162 0 0,-8-14-98 0 0,-25-44-58 0 0,-5 23 578 0 0,28 28-764 0 0,1 0 0 0 0,-1 1 0 0 0,-1 0 0 0 0,1 0 0 0 0,-1 1 0 0 0,0 1 0 0 0,0 0 0 0 0,-1 1 0 0 0,1 0 0 0 0,-1 0 0 0 0,1 1 0 0 0,-1 1 0 0 0,0 0 0 0 0,0 1 0 0 0,0 0 0 0 0,0 0 0 0 0,1 1 0 0 0,-1 1 0 0 0,-7 2-139 0 0,10-2 26 0 0,1 1 1 0 0,-1 0-1 0 0,0 1 1 0 0,1 0 0 0 0,0 0-1 0 0,0 1 1 0 0,0 0-1 0 0,0 0 1 0 0,1 1 0 0 0,0 0-1 0 0,0 0 1 0 0,1 1-1 0 0,-1 0 1 0 0,1 0 0 0 0,1 0-1 0 0,0 1 1 0 0,0 0-1 0 0,0 0 1 0 0,1 0 0 0 0,-2 4-27 0 0,1 2 14 0 0,1 1 0 0 0,0-1 1 0 0,1 1-1 0 0,0 0 0 0 0,1 0 1 0 0,1 1-1 0 0,0-1 0 0 0,2 0 0 0 0,-1 0 1 0 0,2 0-1 0 0,0 0 0 0 0,1 0 1 0 0,0 0-1 0 0,1 0 0 0 0,1-1 1 0 0,0 1-1 0 0,1-1 0 0 0,0-1 1 0 0,1 1-1 0 0,1-1 0 0 0,0 0 1 0 0,1-1-1 0 0,0 0 0 0 0,1 0 0 0 0,1-1 1 0 0,-1-1-1 0 0,2 1 0 0 0,-1-2 1 0 0,2 0-1 0 0,6 5-14 0 0,-11-11 44 0 0,1 1 1 0 0,-1-1-1 0 0,1-1 1 0 0,0 1-1 0 0,0-2 1 0 0,0 1-1 0 0,0-1 1 0 0,0-1-1 0 0,0 1 0 0 0,0-1 1 0 0,0-1-1 0 0,0 0 1 0 0,0 0-1 0 0,0-1 1 0 0,-1 0-1 0 0,1 0 0 0 0,0-1 1 0 0,-1 0-1 0 0,0-1 1 0 0,1 0-1 0 0,-1 0 1 0 0,-1-1-1 0 0,1 0 1 0 0,-1 0-1 0 0,0-1 0 0 0,2-1-44 0 0,19-18 229 0 0,0-2-1 0 0,-1-1 0 0 0,-2 0 0 0 0,-1-2 1 0 0,11-18-229 0 0,-20 28 125 0 0,0 0 0 0 0,-1-1 0 0 0,-1-1 0 0 0,0 0 1 0 0,-2-1-1 0 0,-1 0 0 0 0,-1-1 0 0 0,-1 0 0 0 0,1-9-125 0 0,-9 34 20 0 0,-1-1 0 0 0,1 1 0 0 0,-1-1-1 0 0,1 1 1 0 0,-1-1 0 0 0,1 0-1 0 0,-1 1 1 0 0,1-1 0 0 0,-1 0-1 0 0,0 1 1 0 0,1-1 0 0 0,-1 0-1 0 0,0 0 1 0 0,1 0 0 0 0,-1 0-1 0 0,0 0 1 0 0,1 1 0 0 0,-1-1-1 0 0,0 0 1 0 0,1-1 0 0 0,-1 1-1 0 0,0 0 1 0 0,1 0 0 0 0,-1 0 0 0 0,0 0-1 0 0,1 0 1 0 0,-1-1 0 0 0,0 1-1 0 0,1 0 1 0 0,-1 0 0 0 0,1-1-1 0 0,-1 1 1 0 0,1-1 0 0 0,-1 1-1 0 0,1 0 1 0 0,-1-1 0 0 0,1 1-1 0 0,-1-1 1 0 0,1 1 0 0 0,-1-1-1 0 0,1 0 1 0 0,0 1 0 0 0,-1-1 0 0 0,1 1-1 0 0,0-1 1 0 0,-1 0 0 0 0,1 1-1 0 0,0-1 1 0 0,0 1 0 0 0,0-1-1 0 0,0 0 1 0 0,-1 1 0 0 0,1-1-1 0 0,0 0-19 0 0,-22 47 36 0 0,2 1-1 0 0,2 1 0 0 0,2 1 1 0 0,2 0-1 0 0,2 1 0 0 0,3 1 1 0 0,1-1-1 0 0,3 1 0 0 0,2 51-35 0 0,0-66-10 0 0,-14 226-116 0 0,15-214-698 0 0,2-47 437 0 0,0-1-83 0 0,0 0-94 0 0,0 0-91 0 0,0 0-138 0 0,0 0-253 0 0,0-11-10072 0 0,0 7 3299 0 0</inkml:trace>
  <inkml:trace contextRef="#ctx0" brushRef="#br0" timeOffset="17853.17">6626 1101 11747 0 0,'0'0'5210'0'0,"0"0"-3335"0"0,0 0-1155 0 0,0 0-216 0 0,0 0-29 0 0,0 0-48 0 0,0 0-83 0 0,0 0-95 0 0,0 0-111 0 0,0 0-88 0 0,0 0-91 0 0,0 0-71 0 0,0 0-79 0 0,-3 9-138 0 0,-2 4-636 0 0,0-1 3212 0 0,3-1-3889 0 0,0 1-4103 0 0,2 5-5766 0 0,0-14 8061 0 0</inkml:trace>
  <inkml:trace contextRef="#ctx0" brushRef="#br0" timeOffset="18235.987">7091 475 11947 0 0,'0'0'824'0'0,"0"0"-145"0"0,0 0-78 0 0,0 0 99 0 0,0 0 119 0 0,0 0 81 0 0,0 0 8 0 0,-33 11-99 0 0,-106 36-191 0 0,81-16-65 0 0,54-24-490 0 0,1-5-60 0 0,1 1 0 0 0,0 0 0 0 0,-1 0-1 0 0,1 0 1 0 0,1 0 0 0 0,-1 0-1 0 0,0 0 1 0 0,1 1 0 0 0,0-1 0 0 0,0 0-1 0 0,0 1 1 0 0,0-1 0 0 0,0 1-1 0 0,1-1 1 0 0,-1 1 0 0 0,1 0-1 0 0,0-1 1 0 0,0 1 0 0 0,0-1 0 0 0,1 1-1 0 0,-1 0 1 0 0,1-1 0 0 0,0 1-1 0 0,0-1 1 0 0,0 0 0 0 0,1 1-1 0 0,-1-1 1 0 0,1 0 0 0 0,0 0 0 0 0,-1 0-1 0 0,1 0 1 0 0,1 0 0 0 0,-1 0-1 0 0,0 0 1 0 0,1-1 0 0 0,-1 1-1 0 0,1-1 1 0 0,0 0 0 0 0,0 0 0 0 0,1 1-3 0 0,15 8 1 0 0,0-2 0 0 0,1 0 0 0 0,0-1 0 0 0,1-1 1 0 0,-1-1-1 0 0,13 2-1 0 0,55 19-22 0 0,-69-20 62 0 0,-11-6-18 0 0,0 0 0 0 0,1 1 0 0 0,-1 0 0 0 0,0 1 0 0 0,0 0 0 0 0,0 0 0 0 0,-1 1 0 0 0,1 0 0 0 0,-1 0 1 0 0,0 1-1 0 0,0 0 0 0 0,0 0 0 0 0,0 1 0 0 0,-1 0 0 0 0,0 0 0 0 0,-1 0 0 0 0,1 1 0 0 0,-1-1 0 0 0,0 2 0 0 0,-1-1 0 0 0,1 0 1 0 0,-2 1-1 0 0,1 0 0 0 0,-1-1 0 0 0,0 1 0 0 0,-1 1 0 0 0,1 2-22 0 0,-3-3 77 0 0,-1 0 0 0 0,-1 0 1 0 0,1 0-1 0 0,-1 0 0 0 0,0-1 1 0 0,-1 1-1 0 0,0-1 0 0 0,0 1 0 0 0,-1-1 1 0 0,0 0-1 0 0,0 0 0 0 0,-1-1 0 0 0,1 1 1 0 0,-2-1-1 0 0,1 0 0 0 0,0-1 0 0 0,-1 1 1 0 0,0-1-1 0 0,-1 0-77 0 0,-132 85-695 0 0,130-85 517 0 0,-65 22-4554 0 0,48-23-755 0 0,-2-2-4013 0 0,22-2 8473 0 0</inkml:trace>
  <inkml:trace contextRef="#ctx0" brushRef="#br0" timeOffset="18472.07">6979 538 9210 0 0,'0'0'1576'0'0,"0"0"-335"0"0,0 0-265 0 0,0 0-33 0 0,0 0 42 0 0,0 0-53 0 0,0 0-43 0 0,0 0-79 0 0,0 0-124 0 0,0 0-97 0 0,32-9-122 0 0,99-25-117 0 0,-38 21 74 0 0,105-11-826 0 0,-132 15-2750 0 0,-2-2-4069 0 0,-46 7-2082 0 0</inkml:trace>
  <inkml:trace contextRef="#ctx0" brushRef="#br0" timeOffset="19175.898">7772 1068 13715 0 0,'0'0'763'0'0,"0"0"-267"0"0,0 0-117 0 0,0 0 113 0 0,0 0 93 0 0,0 0-22 0 0,0 0-104 0 0,0 0-138 0 0,0 0-129 0 0,0 0-89 0 0,-18 32-54 0 0,-57 102-39 0 0,-1-28-707 0 0,60-85-272 0 0,-8 10-3076 0 0,11-10-3155 0 0,9-13 1984 0 0</inkml:trace>
  <inkml:trace contextRef="#ctx0" brushRef="#br0" timeOffset="20227.588">8488 493 5577 0 0,'0'0'1545'0'0,"0"0"-140"0"0,0 0-61 0 0,0 0 58 0 0,0 0 65 0 0,0 0-28 0 0,0 0-101 0 0,0 0-165 0 0,0 0-171 0 0,0 0-211 0 0,0 0-161 0 0,0 0-131 0 0,0 0-148 0 0,-30-14-52 0 0,-94-42-71 0 0,72 42 30 0 0,45 17-196 0 0,-2 0-58 0 0,0 0-1 0 0,0 0 1 0 0,1 1 0 0 0,0 0-1 0 0,-1 0 1 0 0,2 1 0 0 0,-1 0 0 0 0,0 1-1 0 0,1-1 1 0 0,0 1 0 0 0,0 1 0 0 0,1-1-1 0 0,0 1 1 0 0,0 0 0 0 0,0 1 0 0 0,1 0-1 0 0,0-1 1 0 0,1 2 0 0 0,0-1 0 0 0,0 0-1 0 0,-1 4-3 0 0,-3 10-52 0 0,1 0-1 0 0,0 0 0 0 0,2 1 0 0 0,1-1 1 0 0,0 1-1 0 0,2 0 0 0 0,0 24 53 0 0,2-43-4 0 0,0 0 0 0 0,0 1 0 0 0,1-1 0 0 0,0 0 0 0 0,0 1 0 0 0,0-1 0 0 0,0 0 0 0 0,0 0 0 0 0,1 0 0 0 0,0 0 0 0 0,0 0 0 0 0,0 0 0 0 0,0 0 0 0 0,1-1 0 0 0,0 1 0 0 0,-1-1 0 0 0,1 1 0 0 0,0-1 0 0 0,1 0 0 0 0,-1 0 0 0 0,0-1 0 0 0,1 1 0 0 0,0-1 0 0 0,-1 0 0 0 0,1 1 0 0 0,0-2 0 0 0,0 1 0 0 0,0 0 0 0 0,0-1 0 0 0,1 0 0 0 0,-1 0 0 0 0,0 0 0 0 0,1 0 0 0 0,2-1 4 0 0,6 0 84 0 0,0-2 0 0 0,-1 1 0 0 0,1-2 0 0 0,0 0 0 0 0,-1 0 0 0 0,0-1 0 0 0,0 0 0 0 0,0-1 0 0 0,0-1 0 0 0,0 0 0 0 0,-1 0 0 0 0,0-1 0 0 0,-1-1 0 0 0,9-7-84 0 0,115-123 1065 0 0,-53 47-173 0 0,-86 129-915 0 0,-52 244 548 0 0,-19 94-467 0 0,58-244-1672 0 0,36-135-5157 0 0,10-22-4284 0 0,-20 21 6419 0 0</inkml:trace>
  <inkml:trace contextRef="#ctx0" brushRef="#br0" timeOffset="20490.153">8807 1134 14851 0 0,'0'0'4836'0'0,"0"0"-3286"0"0,0 0-1080 0 0,0 0-130 0 0,0 0-9 0 0,0 0-25 0 0,0 0-82 0 0,0 0-70 0 0,0 0-80 0 0,0 0-74 0 0,0 0-52 0 0,0 0-92 0 0,-2 6-107 0 0,-10 23-233 0 0,4-13-2481 0 0,6-9-8723 0 0,2-6 4136 0 0</inkml:trace>
  <inkml:trace contextRef="#ctx0" brushRef="#br0" timeOffset="20859.996">9286 431 11282 0 0,'0'0'2130'0'0,"0"0"-799"0"0,0 0-355 0 0,0 0-119 0 0,0 0-52 0 0,0 0-70 0 0,0 0-51 0 0,0 0-37 0 0,0 0-74 0 0,-33 32-103 0 0,-102 103-141 0 0,128-129-303 0 0,1 1-1 0 0,0-1 0 0 0,0 1 1 0 0,1 0-1 0 0,0 0 1 0 0,0 1-1 0 0,0-1 1 0 0,1 1-1 0 0,0 0 0 0 0,1 0 1 0 0,0 1-1 0 0,-1 4-25 0 0,-3 9 46 0 0,-2 5-45 0 0,0 1-1 0 0,1 0 1 0 0,2 0 0 0 0,1 1 0 0 0,1-1-1 0 0,1 28 0 0 0,3-45-23 0 0,0 0 0 0 0,1 0 1 0 0,1 0-1 0 0,-1 0 0 0 0,2 0 0 0 0,0 0 0 0 0,0-1 0 0 0,1 1 0 0 0,0-1 0 0 0,1 0 0 0 0,0 0 0 0 0,0-1 1 0 0,1 1-1 0 0,1-1 0 0 0,-1 0 0 0 0,1-1 0 0 0,1 0 0 0 0,0 0 0 0 0,3 2 23 0 0,0-2 72 0 0,1-1-1 0 0,0 0 1 0 0,0-1-1 0 0,1 0 1 0 0,0-1-1 0 0,0 0 1 0 0,0-1-1 0 0,0-1 1 0 0,1 0-1 0 0,-1-1 1 0 0,1 0-1 0 0,0-1 1 0 0,0-1 0 0 0,-1 0-1 0 0,1-1 1 0 0,0 0-1 0 0,-1-1 1 0 0,1 0-1 0 0,-1-2 1 0 0,1 1-1 0 0,-1-2 1 0 0,5-2-72 0 0,-12 5 113 0 0,0 0 1 0 0,0-1-1 0 0,0 1 1 0 0,-1-1-1 0 0,1 0 0 0 0,-1-1 1 0 0,0 0-1 0 0,0 0 1 0 0,0 0-1 0 0,-1 0 1 0 0,1 0-1 0 0,-1-1 1 0 0,0 0-1 0 0,0 0 0 0 0,-1 0 1 0 0,0-1-1 0 0,0 1 1 0 0,0-1-1 0 0,0 0 1 0 0,-1 1-1 0 0,0-1 1 0 0,0 0-1 0 0,0 0 0 0 0,-1-1 1 0 0,0 1-1 0 0,0 0 1 0 0,-1 0-1 0 0,0-1 1 0 0,0 1-1 0 0,-1-5-113 0 0,-2 4-6 0 0,-1 1-1 0 0,-1 0 1 0 0,1 0-1 0 0,-1 0 1 0 0,0 1-1 0 0,0 0 1 0 0,-1 0 0 0 0,1 0-1 0 0,-1 1 1 0 0,0-1-1 0 0,-1 1 1 0 0,1 1-1 0 0,0-1 1 0 0,-1 1-1 0 0,0 0 1 0 0,0 1-1 0 0,0 0 1 0 0,0 0-1 0 0,-2 0 7 0 0,-13-5-186 0 0,0 2-1 0 0,0 1 0 0 0,-1 0 1 0 0,1 1-1 0 0,-1 2 0 0 0,0 0 1 0 0,0 2-1 0 0,1 0 0 0 0,-1 2 1 0 0,1 0-1 0 0,-1 1 0 0 0,1 2 1 0 0,-6 2 186 0 0,-33 23-4481 0 0,8 14-3771 0 0,39-30-2182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10 0 0 0,'0'0'320'0'0,"0"0"1298"0"0,0 0 498 0 0,0 0-26 0 0,0 0-179 0 0,0 0-219 0 0,0 0-245 0 0,0 0-184 0 0,-5-3-222 0 0,-11 1-800 0 0,0-1 1 0 0,0 2 0 0 0,0 0 0 0 0,0 1 0 0 0,0 1-1 0 0,0 1 1 0 0,0 0 0 0 0,0 1 0 0 0,0 0 0 0 0,1 1-1 0 0,-1 1 1 0 0,1 1 0 0 0,1 0 0 0 0,-1 1 0 0 0,1 0-1 0 0,0 1 1 0 0,0 1 0 0 0,1 0 0 0 0,-1 2-242 0 0,-44 41 259 0 0,57-49-265 0 0,0 0 1 0 0,1 0 0 0 0,-1 0-1 0 0,1 0 1 0 0,0 0 0 0 0,0 0-1 0 0,0 0 1 0 0,1 0 0 0 0,-1 0-1 0 0,1 0 1 0 0,-1 0 0 0 0,1 0-1 0 0,0 0 1 0 0,0 0 0 0 0,0-1-1 0 0,1 1 1 0 0,-1 0 0 0 0,1-1-1 0 0,-1 1 1 0 0,1-1 0 0 0,0 1-1 0 0,0-1 1 0 0,0 0 0 0 0,0 0-1 0 0,1 0 1 0 0,-1 0 0 0 0,0 0-1 0 0,1 0 1 0 0,-1-1 0 0 0,1 1-1 0 0,0-1 1 0 0,0 1 0 0 0,2 0 5 0 0,115 49 331 0 0,6 5-1 0 0,-125-55-303 0 0,0-1 0 0 0,0 1-1 0 0,-1-1 1 0 0,1 1 0 0 0,0 0 0 0 0,0 0-1 0 0,-1-1 1 0 0,1 1 0 0 0,-1 0 0 0 0,1 0-1 0 0,0 0 1 0 0,-1 0 0 0 0,0 0 0 0 0,1 0-1 0 0,-1 0 1 0 0,0 0 0 0 0,1 0 0 0 0,-1 0-1 0 0,0 0 1 0 0,0 0 0 0 0,0 0 0 0 0,0 0 0 0 0,0 0-1 0 0,0 0 1 0 0,0 0 0 0 0,0 0 0 0 0,0 0-1 0 0,0 0 1 0 0,-1 0 0 0 0,1 0 0 0 0,0 0-1 0 0,-1 0 1 0 0,1 0 0 0 0,0 0 0 0 0,-1-1-1 0 0,0 1 1 0 0,1 0 0 0 0,-1 0 0 0 0,1 0-1 0 0,-1 0 1 0 0,0-1 0 0 0,0 1 0 0 0,1 0-1 0 0,-1-1 1 0 0,0 1 0 0 0,0-1-27 0 0,-43 34 670 0 0,40-31-688 0 0,-239 107-603 0 0,135-75-1217 0 0,61-29-5184 0 0,46-6 3123 0 0,2 0-118 0 0,4 0 695 0 0</inkml:trace>
  <inkml:trace contextRef="#ctx0" brushRef="#br0" timeOffset="290.52">998 164 1400 0 0,'0'0'3009'0'0,"0"0"-1635"0"0,0 0-380 0 0,0 0 224 0 0,0 0 330 0 0,0 0 166 0 0,0 0-92 0 0,0 0-293 0 0,0 0-366 0 0,-28 34-287 0 0,-84 101-178 0 0,91-89-111 0 0,29-40-237 0 0,0 0 0 0 0,0-1 0 0 0,0 1 0 0 0,1-2 0 0 0,0 1 0 0 0,0-1 0 0 0,0 0 0 0 0,0-1 0 0 0,1 0 0 0 0,0-1 0 0 0,-1 0 0 0 0,1 0 0 0 0,0-1 1 0 0,0 0-1 0 0,0-1 0 0 0,0 0 0 0 0,0-1 0 0 0,0 0 0 0 0,5-1-150 0 0,11 0 219 0 0,-1-1-1 0 0,0-1 1 0 0,0-1 0 0 0,0-1-1 0 0,-1-1 1 0 0,0-1 0 0 0,0-1 0 0 0,-1-2-1 0 0,0 0 1 0 0,-1-1 0 0 0,0-1-1 0 0,-1-2 1 0 0,18-14-219 0 0,-35 26 38 0 0,1-1 0 0 0,-1 1-1 0 0,0-1 1 0 0,0 0 0 0 0,-1 0 0 0 0,1 0-1 0 0,-1 0 1 0 0,0-1 0 0 0,0 0 0 0 0,0 1-1 0 0,-1-1 1 0 0,1 0 0 0 0,-1 0 0 0 0,0 0-1 0 0,-1-1 1 0 0,1 1 0 0 0,-1 0 0 0 0,0-1-1 0 0,-1 1 1 0 0,1-1 0 0 0,-1 1 0 0 0,0-1-1 0 0,0 1 1 0 0,-1 0 0 0 0,0-1-1 0 0,0 1 1 0 0,0-1 0 0 0,0 1 0 0 0,-1 0-1 0 0,0 0 1 0 0,0 0 0 0 0,0 0 0 0 0,-2-1-38 0 0,-2-2-167 0 0,-2 1 0 0 0,1 0 0 0 0,-1 0 0 0 0,0 1 0 0 0,-1 0 0 0 0,1 1 0 0 0,-1 0 0 0 0,0 0 0 0 0,0 1 0 0 0,-1 0 0 0 0,1 0 0 0 0,-1 1 0 0 0,0 0 0 0 0,0 1 0 0 0,0 0 0 0 0,0 1 1 0 0,0 0-1 0 0,-1 1 0 0 0,-6 0 167 0 0,-92 10-3114 0 0,11 15-3611 0 0,60-10-3728 0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20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1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2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570 117 816 0 0,'0'0'2165'0'0,"0"0"-246"0"0,0 0-75 0 0,0 0 35 0 0,0 0 60 0 0,0 0-9 0 0,0 0-139 0 0,0 0-256 0 0,0 0-261 0 0,0 0-274 0 0,0 0-243 0 0,0 0-207 0 0,-35-21-169 0 0,-114-60-99 0 0,146 79-268 0 0,0 0 1 0 0,-1 0 0 0 0,1 1 0 0 0,-1-1 0 0 0,1 1 0 0 0,-1 0 0 0 0,0 0-1 0 0,1 0 1 0 0,-1 0 0 0 0,0 1 0 0 0,0 0 0 0 0,1 0 0 0 0,-1 0 0 0 0,0 0-1 0 0,0 0 1 0 0,0 1 0 0 0,1-1 0 0 0,-1 1 0 0 0,0 0 0 0 0,1 0 0 0 0,-1 1-1 0 0,1-1 1 0 0,-1 1 0 0 0,1 0 0 0 0,-2 1-15 0 0,-9 4 81 0 0,-6 5-18 0 0,0 0 0 0 0,1 2 0 0 0,1 0 1 0 0,1 1-1 0 0,0 0 0 0 0,1 1 0 0 0,0 1 1 0 0,1 1-1 0 0,1 1 0 0 0,1-1 0 0 0,1 2 1 0 0,0 0-1 0 0,2 0 0 0 0,-5 14-63 0 0,7-16 10 0 0,1 0 0 0 0,0 1 0 0 0,2 0 0 0 0,0 0 0 0 0,1 0 0 0 0,1 1 0 0 0,1-1 0 0 0,1 1 0 0 0,0-1 0 0 0,1 1 0 0 0,3 13-10 0 0,-2-28 13 0 0,0 0 0 0 0,0 0 1 0 0,1 0-1 0 0,-1 0 1 0 0,1 0-1 0 0,0 0 1 0 0,1-1-1 0 0,-1 1 0 0 0,1-1 1 0 0,0 1-1 0 0,0-1 1 0 0,1 0-1 0 0,-1 0 1 0 0,1 0-1 0 0,0-1 0 0 0,0 1 1 0 0,0-1-1 0 0,0 0 1 0 0,1 0-1 0 0,-1 0 1 0 0,1-1-1 0 0,-1 1 0 0 0,1-1 1 0 0,0-1-1 0 0,0 1 1 0 0,0 0-1 0 0,0-1 1 0 0,1 0-1 0 0,-1-1 0 0 0,3 1-13 0 0,7 1 67 0 0,0-1-1 0 0,1-1 1 0 0,-1-1-1 0 0,0 0 0 0 0,0-1 1 0 0,0 0-1 0 0,0-1 1 0 0,0-1-1 0 0,0 0 0 0 0,1-2-66 0 0,33-18 181 0 0,-1-2-1 0 0,-1-2 0 0 0,-1-2 0 0 0,-2-1 1 0 0,-1-3-1 0 0,-2-2 0 0 0,10-13-180 0 0,-12 15 92 0 0,195-205 372 0 0,-177 165-170 0 0,-57 73-253 0 0,-3 17-70 0 0,1-11 29 0 0,-24 52 16 0 0,3 1 0 0 0,3 2 0 0 0,2 0 0 0 0,3 1-16 0 0,13-50-54 0 0,0 1 0 0 0,1 0 0 0 0,1-1 0 0 0,-1 1 0 0 0,2 0 0 0 0,0-1 1 0 0,0 1-1 0 0,1-1 0 0 0,1 1 0 0 0,0-1 0 0 0,0 0 0 0 0,1 0 0 0 0,1 0 0 0 0,-1 0 1 0 0,2-1-1 0 0,0 1 54 0 0,-1-4-300 0 0,-1-1 0 0 0,1 0 1 0 0,0 0-1 0 0,1 0 0 0 0,0-1 1 0 0,0 0-1 0 0,0 0 0 0 0,0 0 0 0 0,1-1 1 0 0,0 0-1 0 0,-1 0 0 0 0,1-1 1 0 0,1 0-1 0 0,-1 0 0 0 0,1-1 0 0 0,1 1 300 0 0,-7-3-227 0 0,27 7-3572 0 0,-10-4-1801 0 0,-2-2-3879 0 0</inkml:trace>
  <inkml:trace contextRef="#ctx0" brushRef="#br0" timeOffset="1632.019">1579 341 2961 0 0,'0'0'896'0'0,"0"0"-343"0"0,0 0-113 0 0,0 0 281 0 0,0 0 403 0 0,0 0 297 0 0,0 0 68 0 0,0 0-160 0 0,0 0-295 0 0,0 0-321 0 0,0 0-215 0 0,0 0-143 0 0,0 0-78 0 0,-8 26-14 0 0,-22 77-3 0 0,-49 81 1285 0 0,44-106-20 0 0,33-76-1472 0 0,1 1 0 0 0,0-1 0 0 0,0 1 0 0 0,1 0 0 0 0,-1-1 0 0 0,0 1 0 0 0,1 0 0 0 0,0 0-1 0 0,0 0 1 0 0,-1-1 0 0 0,2 1 0 0 0,-1 0 0 0 0,0 0 0 0 0,1 0 0 0 0,-1-1 0 0 0,1 1 0 0 0,0 0 0 0 0,0-1 0 0 0,0 1 0 0 0,0 0 0 0 0,0-1 0 0 0,0 1 0 0 0,1-1 0 0 0,-1 0 0 0 0,1 1 0 0 0,0-1 0 0 0,0 0 0 0 0,0 0 0 0 0,0 0 0 0 0,0 0 0 0 0,0-1 0 0 0,0 1 0 0 0,1 0 0 0 0,-1-1 0 0 0,1 0 0 0 0,0 1-53 0 0,13 3 181 0 0,-1-1 0 0 0,1-1 0 0 0,0 0 0 0 0,0-1 0 0 0,1-1 0 0 0,-1-1 0 0 0,0 0 0 0 0,15-2-181 0 0,15 1 76 0 0,31-15-2180 0 0,-59 10-894 0 0,-5 1-6854 0 0,-12 2 3971 0 0</inkml:trace>
  <inkml:trace contextRef="#ctx0" brushRef="#br0" timeOffset="1898.927">1161 673 8826 0 0,'0'0'1165'0'0,"0"0"-167"0"0,0 0-2 0 0,0 0 132 0 0,0 0 41 0 0,0 0-81 0 0,0 0-105 0 0,35-5-114 0 0,112-12-134 0 0,191-20-20 0 0,-263 37-5871 0 0,-45 0-2487 0 0,-20 0 1770 0 0</inkml:trace>
  <inkml:trace contextRef="#ctx0" brushRef="#br0" timeOffset="2330.991">2153 584 792 0 0,'0'0'1817'0'0,"0"0"-300"0"0,0 0-104 0 0,0 0 25 0 0,0 0 13 0 0,0 0-5 0 0,0 0-82 0 0,0 0-123 0 0,0 0-169 0 0,0 0-197 0 0,0 0-162 0 0,0 0-138 0 0,0 0-106 0 0,-16 4-71 0 0,-50 12-41 0 0,53-12-224 0 0,1 0-1 0 0,-1 1 0 0 0,1 0 1 0 0,0 1-1 0 0,1 0 0 0 0,-1 1 1 0 0,1 0-1 0 0,1 1 0 0 0,-1 0 1 0 0,-3 5-133 0 0,1-2 41 0 0,8-7-47 0 0,0 0 1 0 0,1 0-1 0 0,0 0 1 0 0,0 0 0 0 0,0 1-1 0 0,0 0 1 0 0,1 0-1 0 0,-1 0 1 0 0,1 0 0 0 0,0 0-1 0 0,1 1 1 0 0,0-1-1 0 0,-1 1 1 0 0,2 0 0 0 0,-1-1-1 0 0,1 1 1 0 0,0 0-1 0 0,0 0 1 0 0,0 0 0 0 0,1 0-1 0 0,0 6 6 0 0,3-10 40 0 0,-1 1 0 0 0,1-1 1 0 0,-1 0-1 0 0,1 0 0 0 0,0 0 0 0 0,0 0 0 0 0,0 0 0 0 0,0-1 0 0 0,0 0 0 0 0,0 1 0 0 0,1-1 1 0 0,-1 0-1 0 0,0 0 0 0 0,1-1 0 0 0,-1 1 0 0 0,1-1 0 0 0,-1 1 0 0 0,1-1 0 0 0,-1 0 1 0 0,0-1-1 0 0,1 1 0 0 0,-1-1 0 0 0,1 1 0 0 0,-1-1 0 0 0,1 0-40 0 0,115-61 1100 0 0,2-43-648 0 0,-83 75-452 0 0,-39 53-4030 0 0,-9-1 305 0 0,6-6-2823 0 0,2-8 107 0 0</inkml:trace>
  <inkml:trace contextRef="#ctx0" brushRef="#br0" timeOffset="2756.012">2372 846 5209 0 0,'0'0'2299'0'0,"0"0"-477"0"0,0 0-146 0 0,0 0 3 0 0,0 0-56 0 0,0 0-196 0 0,0 0-214 0 0,0 0-205 0 0,0 0-220 0 0,0 0-179 0 0,0 0-156 0 0,0 0-135 0 0,0 0-94 0 0,20-28-58 0 0,62-88-57 0 0,-27 48 68 0 0,-28 51-629 0 0,-27 47-68 0 0,0-16 511 0 0,-1-11 11 0 0,1-1 1 0 0,-1 1 0 0 0,1-1-1 0 0,0 0 1 0 0,-1 1 0 0 0,1-1 0 0 0,0 1-1 0 0,0-1 1 0 0,1 1 0 0 0,-1-1-1 0 0,1 1 1 0 0,-1-1 0 0 0,1 0 0 0 0,0 1-1 0 0,-1-1 1 0 0,1 0 0 0 0,0 0-1 0 0,1 0 1 0 0,-1 1 0 0 0,0-1 0 0 0,1 0-1 0 0,-1-1 1 0 0,1 1 0 0 0,0 0-1 0 0,-1 0 1 0 0,1-1 0 0 0,0 1 0 0 0,0-1-1 0 0,0 1 1 0 0,0-1 0 0 0,0 0-1 0 0,0 0 1 0 0,1 0 0 0 0,0 1-3 0 0,3-1 160 0 0,1 1 0 0 0,-1-1 0 0 0,1 0 1 0 0,-1 0-1 0 0,1-1 0 0 0,-1 0 0 0 0,1 0 0 0 0,0-1 0 0 0,-1 0 0 0 0,1 0 1 0 0,-1 0-1 0 0,0-1 0 0 0,1 0 0 0 0,-1 0 0 0 0,0-1 0 0 0,0 1 0 0 0,0-1 1 0 0,0-1-1 0 0,-1 1 0 0 0,1-1 0 0 0,-1 0 0 0 0,1-1-160 0 0,7-7-107 0 0,0 0-1 0 0,0-2 1 0 0,-2 1-1 0 0,1-1 1 0 0,-2-1 0 0 0,0 0-1 0 0,4-9 108 0 0,-8 5-3404 0 0,-4 8-4458 0 0,0 4-3554 0 0</inkml:trace>
  <inkml:trace contextRef="#ctx0" brushRef="#br0" timeOffset="3377.489">2160 713 0 0 0,'0'0'389'0'0,"0"0"641"0"0,0 0 206 0 0,0 0 37 0 0,0 0-5 0 0,0 0-24 0 0,0 0-16 0 0,0 0-33 0 0,0 0-60 0 0,-4 7-68 0 0,-15 21-68 0 0,18-25-738 0 0,0-1 1 0 0,0 1-1 0 0,1-1 0 0 0,-1 1 0 0 0,1-1 1 0 0,-1 1-1 0 0,1-1 0 0 0,0 1 1 0 0,0 0-1 0 0,0-1 0 0 0,0 1 1 0 0,0 0-1 0 0,0-1 0 0 0,1 1 1 0 0,0-1-1 0 0,-1 1 0 0 0,1 0 0 0 0,0-1 1 0 0,0 0-1 0 0,0 1 0 0 0,1-1 1 0 0,-1 0-1 0 0,2 2-261 0 0,4 13 565 0 0,-5-10-999 0 0,14 36 1816 0 0,-8-31-3846 0 0,1-3-3854 0 0,-5-6-3503 0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1656 0 0,'0'0'1711'0'0,"0"0"-677"0"0,0 0 1 0 0,0 0 277 0 0,0 0 227 0 0,0 0 39 0 0,0 0-127 0 0,0 0-180 0 0,0 0-183 0 0,35-3-153 0 0,111-13-146 0 0,75-5 1604 0 0,-18 25-1921 0 0,-193-3-998 0 0,27 5-481 0 0,-23 1-7949 0 0,-12-7 5297 0 0,-2 0-457 0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1896 0 0,'0'0'1527'0'0,"0"0"-550"0"0,0 0-87 0 0,0 0 315 0 0,0 0 432 0 0,0 0 201 0 0,0 0-93 0 0,0 0-202 0 0,0 0-270 0 0,0 0-243 0 0,0 0-205 0 0,0 0-153 0 0,34 3-112 0 0,106 7-103 0 0,-8-16 329 0 0,50-19-2419 0 0,-116 14-5881 0 0,-46 7-2200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8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496 438 2665 0 0,'0'0'926'0'0,"0"0"-216"0"0,0 0 19 0 0,0 0 168 0 0,0 0 204 0 0,0 0 126 0 0,0 0-69 0 0,0 0-129 0 0,-34 9-155 0 0,-107 28-205 0 0,71-3 59 0 0,60-25-578 0 0,-81 100 973 0 0,88-103-1083 0 0,0-1 0 0 0,0 1 0 0 0,1-1 0 0 0,0 1 0 0 0,0 0 0 0 0,0 0 0 0 0,1 0 0 0 0,0 0 0 0 0,0 0 0 0 0,0 0 1 0 0,1 0-1 0 0,0 0 0 0 0,0 0 0 0 0,1 0 0 0 0,0 0 0 0 0,0 0 0 0 0,0 0 0 0 0,0 0 0 0 0,1 0 0 0 0,0 0 0 0 0,1 0 0 0 0,0 1-40 0 0,1-1 76 0 0,1 0 0 0 0,0 0 0 0 0,0-1 0 0 0,0 0 0 0 0,0 0 0 0 0,1 0-1 0 0,0 0 1 0 0,0-1 0 0 0,0 0 0 0 0,1-1 0 0 0,-1 1 0 0 0,1-1 0 0 0,0 0 0 0 0,0-1 0 0 0,0 1-1 0 0,0-1 1 0 0,1-1 0 0 0,-1 0 0 0 0,0 0 0 0 0,1 0 0 0 0,-1-1 0 0 0,0 0 0 0 0,1 0 0 0 0,-1-1-1 0 0,1 0 1 0 0,-1 0 0 0 0,0-1 0 0 0,0 1 0 0 0,1-2 0 0 0,-2 1 0 0 0,1-1 0 0 0,4-2-76 0 0,14-11 232 0 0,0 0 1 0 0,-2-2 0 0 0,0-1 0 0 0,-1 0-1 0 0,0-2 1 0 0,-2-1 0 0 0,-1 0-1 0 0,0-1 1 0 0,-2-1 0 0 0,-1-1 0 0 0,-1 0-1 0 0,7-16-232 0 0,-10 17-2 0 0,-1 0 0 0 0,0 0 1 0 0,-2-1-1 0 0,-1 0 0 0 0,-1-1 0 0 0,-1 0 0 0 0,-2 0 0 0 0,0 0 0 0 0,-2 0 0 0 0,-1-1 0 0 0,-1 1 0 0 0,-1-1 1 0 0,-1 1-1 0 0,-1-2 2 0 0,2 21-66 0 0,-1 0 0 0 0,1-1 1 0 0,-1 1-1 0 0,0 0 1 0 0,-1 0-1 0 0,0 0 1 0 0,0 0-1 0 0,0 0 0 0 0,-1 1 1 0 0,0-1-1 0 0,0 1 1 0 0,-1 0-1 0 0,1 0 0 0 0,-1 1 1 0 0,-1-1-1 0 0,1 1 1 0 0,-1 0-1 0 0,0 1 0 0 0,0-1 1 0 0,0 1-1 0 0,-1 1 1 0 0,1-1-1 0 0,-1 1 1 0 0,0 0-1 0 0,0 0 0 0 0,0 1 1 0 0,0 0-1 0 0,-2 0 66 0 0,4 4-15 0 0,0 1 0 0 0,0 0 0 0 0,0 0 0 0 0,0 0 0 0 0,1 1 0 0 0,-1 0-1 0 0,1 0 1 0 0,0 0 0 0 0,0 0 0 0 0,1 0 0 0 0,-1 1 0 0 0,1 0 0 0 0,0 0 0 0 0,0 0 0 0 0,1 0-1 0 0,-1 0 1 0 0,1 0 0 0 0,0 1 0 0 0,1-1 0 0 0,-1 1 0 0 0,1-1 0 0 0,0 4 15 0 0,-2 0 7 0 0,-3 14 34 0 0,1-1-1 0 0,1 1 1 0 0,2 0 0 0 0,0-1 0 0 0,1 1-1 0 0,1 0 1 0 0,1 0 0 0 0,2 0 0 0 0,1 7-41 0 0,1-8 41 0 0,1 0 1 0 0,0-1-1 0 0,2 0 1 0 0,0-1-1 0 0,2 0 1 0 0,0 0-1 0 0,1-1 1 0 0,1 0-1 0 0,1-1 1 0 0,0 0-1 0 0,1-1 1 0 0,1-1-1 0 0,1 0 1 0 0,15 11-42 0 0,-26-23-26 0 0,0 0 0 0 0,0 0 0 0 0,1-1 0 0 0,-1 0 0 0 0,1 0 0 0 0,0 0 0 0 0,0 0 0 0 0,0-1 0 0 0,0 0 0 0 0,1-1 0 0 0,-1 1 0 0 0,0-1 0 0 0,1 0-1 0 0,2 0 27 0 0,51-24-3943 0 0,-34-2-3405 0 0,-16 14 156 0 0</inkml:trace>
  <inkml:trace contextRef="#ctx0" brushRef="#br0" timeOffset="353.793">1088 159 1480 0 0,'0'0'874'0'0,"0"0"110"0"0,0 0 230 0 0,0 0 247 0 0,0 0 105 0 0,0 0-91 0 0,0 0-136 0 0,0 0-191 0 0,0 0-206 0 0,0 33-161 0 0,-3 106-157 0 0,17-46 566 0 0,-13-89-1131 0 0,3 10 174 0 0,0 0 0 0 0,1 0-1 0 0,0-1 1 0 0,1 1 0 0 0,1-1 0 0 0,0-1-1 0 0,1 1 1 0 0,0-1 0 0 0,5 5-233 0 0,-10-17 131 0 0,-1 0 0 0 0,1 1 0 0 0,-1-1 0 0 0,1 0 0 0 0,0-1 0 0 0,-1 1 0 0 0,1 0 0 0 0,0-1 0 0 0,-1 1 0 0 0,1-1 0 0 0,-1 0 0 0 0,1 0 0 0 0,-1 0 0 0 0,0 0 0 0 0,1 0 0 0 0,-1-1 0 0 0,0 1 0 0 0,0-1 1 0 0,0 1-1 0 0,0-1 0 0 0,0 0 0 0 0,0 0 0 0 0,0 0 0 0 0,-1 0 0 0 0,1 0 0 0 0,0 0 0 0 0,-1 0 0 0 0,0-1 0 0 0,0 1 0 0 0,0 0 0 0 0,1-2-131 0 0,-1 3 1 0 0,175-238 1434 0 0,-41 19-2724 0 0,-126 209-71 0 0,-8 10-2744 0 0,0 1-3906 0 0,-1 0 43 0 0</inkml:trace>
  <inkml:trace contextRef="#ctx0" brushRef="#br0" timeOffset="687.051">1 1072 1840 0 0,'0'0'2053'0'0,"0"0"-471"0"0,0 0 15 0 0,0 0 200 0 0,33-2 86 0 0,107-7-124 0 0,-18-10 1156 0 0,478-120 3113 0 0,-239 83-6563 0 0,-284 51-4552 0 0,1 3-4789 0 0,-68 2 3920 0 0</inkml:trace>
  <inkml:trace contextRef="#ctx0" brushRef="#br0" timeOffset="1720.546">704 1267 2921 0 0,'0'0'2408'0'0,"0"0"-645"0"0,0 0-168 0 0,0 0 50 0 0,0 0-14 0 0,0 0-176 0 0,0 0-279 0 0,0 0-284 0 0,-31 7-220 0 0,-95 25-146 0 0,53 6 146 0 0,62-30-628 0 0,1 2 1 0 0,0-1-1 0 0,0 2 1 0 0,1-1-1 0 0,1 1 1 0 0,-1 1-1 0 0,2-1 1 0 0,0 1-1 0 0,0 1 1 0 0,1-1 0 0 0,0 1-1 0 0,1 0 1 0 0,1 0-1 0 0,0 1 1 0 0,1 0-1 0 0,0-1 1 0 0,1 1-1 0 0,1 0 1 0 0,0 0-1 0 0,1 0 1 0 0,1 0-1 0 0,0 0 1 0 0,1 2-45 0 0,-1-12 31 0 0,0 1-1 0 0,0-1 1 0 0,1 0 0 0 0,0 1 0 0 0,0-1-1 0 0,0 0 1 0 0,1 0 0 0 0,-1-1-1 0 0,1 1 1 0 0,0 0 0 0 0,0-1 0 0 0,0 0-1 0 0,0 0 1 0 0,1 0 0 0 0,-1 0-1 0 0,1 0 1 0 0,0 0 0 0 0,0-1 0 0 0,0 0-1 0 0,0 0 1 0 0,0 0 0 0 0,0 0-1 0 0,1-1 1 0 0,-1 0 0 0 0,1 0 0 0 0,-1 0-1 0 0,1 0 1 0 0,-1-1 0 0 0,1 1 0 0 0,2-1-32 0 0,4 0 166 0 0,0 0-1 0 0,0 0 0 0 0,0-1 0 0 0,0 0 0 0 0,0-1 0 0 0,0 0 0 0 0,-1 0 0 0 0,1-2 0 0 0,-1 1 0 0 0,0-1 0 0 0,0-1 0 0 0,7-3-164 0 0,20-19 232 0 0,-1-1 1 0 0,-2-2-1 0 0,0-1 0 0 0,-3-2 1 0 0,0-1-1 0 0,-2-1 1 0 0,-2-2-1 0 0,0-2-232 0 0,-14 21-19 0 0,0-1 1 0 0,-2 0-1 0 0,0-1 0 0 0,-1-1 1 0 0,-1 1-1 0 0,-1-1 0 0 0,-1-1 1 0 0,0 1-1 0 0,-2-1 0 0 0,-1 0 1 0 0,0 0-1 0 0,-1-18 19 0 0,-2 27-136 0 0,-2 0 1 0 0,1 0-1 0 0,-2-1 0 0 0,0 1 1 0 0,0 0-1 0 0,-1 0 0 0 0,-1 1 1 0 0,-3-8 135 0 0,6 16-48 0 0,0 1 1 0 0,-1 0 0 0 0,1 0 0 0 0,-1 0 0 0 0,0 0 0 0 0,0 0 0 0 0,-1 0 0 0 0,1 0 0 0 0,0 1 0 0 0,-1-1 0 0 0,0 1 0 0 0,0-1 0 0 0,1 1 0 0 0,-1 0 0 0 0,0 0 0 0 0,-1 1 0 0 0,1-1 0 0 0,0 1 0 0 0,0-1 0 0 0,-1 1 0 0 0,1 0 0 0 0,-1 0 0 0 0,1 1 0 0 0,-1-1 0 0 0,1 1 0 0 0,-1-1 0 0 0,1 1 0 0 0,-1 0 0 0 0,0 1-1 0 0,1-1 1 0 0,-1 0 0 0 0,1 1 0 0 0,-1 0 0 0 0,0 0 47 0 0,-6 4-34 0 0,0 0 0 0 0,1 0 0 0 0,0 1 0 0 0,0 0 0 0 0,1 0-1 0 0,-1 1 1 0 0,1 0 0 0 0,1 0 0 0 0,0 1 0 0 0,0 0 0 0 0,0 1 0 0 0,1 0-1 0 0,0-1 1 0 0,1 2 0 0 0,-3 5 34 0 0,-4 4 12 0 0,2 0-1 0 0,0 2 1 0 0,1-1-1 0 0,1 1 0 0 0,1 0 1 0 0,1 1-1 0 0,1-1 1 0 0,1 1-1 0 0,1 0 1 0 0,0 1-1 0 0,2-1 1 0 0,1 0-1 0 0,0 1 1 0 0,2-1-1 0 0,0 0 0 0 0,2 0 1 0 0,3 10-12 0 0,-2-20 29 0 0,0 1 0 0 0,1-1 0 0 0,0-1 1 0 0,1 1-1 0 0,1-1 0 0 0,0 0 0 0 0,0-1 0 0 0,1 0 0 0 0,0 0 1 0 0,1-1-1 0 0,0 0 0 0 0,0-1 0 0 0,1 0 0 0 0,0 0 0 0 0,11 4-29 0 0,-11-6 12 0 0,2 0 0 0 0,-1-1 0 0 0,0-1 0 0 0,1 0 0 0 0,0 0 0 0 0,0-1-1 0 0,0-1 1 0 0,0-1 0 0 0,1 1 0 0 0,3-2-12 0 0,31-17-1957 0 0,-34 6-1415 0 0,-2-1-3286 0 0,-6 4-1814 0 0</inkml:trace>
  <inkml:trace contextRef="#ctx0" brushRef="#br0" timeOffset="2295.433">1435 1116 48 0 0,'0'0'1504'0'0,"0"0"34"0"0,0 0 188 0 0,0 0 282 0 0,0 0 158 0 0,0 0-92 0 0,0 0-241 0 0,0 0-288 0 0,0 0-292 0 0,0 0-258 0 0,0 0-205 0 0,0 0-158 0 0,0 0-85 0 0,-18 44 1648 0 0,-31 67-1710 0 0,12-39-637 0 0,3 1 0 0 0,4 1 0 0 0,3 2 0 0 0,-8 40 152 0 0,35-114 2 0 0,-1 1 1 0 0,1-1-1 0 0,0 0 0 0 0,0 0 0 0 0,0 0 1 0 0,0 0-1 0 0,0 1 0 0 0,0-1 0 0 0,1 0 1 0 0,-1 0-1 0 0,1 0 0 0 0,0 0 0 0 0,-1 0 0 0 0,1 0 1 0 0,0 0-1 0 0,0 0 0 0 0,0 0 0 0 0,1 0 1 0 0,-1 0-1 0 0,0-1 0 0 0,1 1 0 0 0,-1 0 1 0 0,1-1-1 0 0,-1 1 0 0 0,1-1 0 0 0,0 0 1 0 0,0 0-1 0 0,-1 1 0 0 0,1-1 0 0 0,0 0 1 0 0,0 0-1 0 0,0-1 0 0 0,0 1 0 0 0,0 0 1 0 0,1-1-1 0 0,-1 1 0 0 0,0-1 0 0 0,0 0 0 0 0,0 0 1 0 0,0 0-1 0 0,1 0 0 0 0,-1 0 0 0 0,0 0 1 0 0,0 0-1 0 0,0-1 0 0 0,0 1 0 0 0,0-1 1 0 0,0 1-1 0 0,0-1 0 0 0,2-1-2 0 0,24 0 109 0 0,-1-2 0 0 0,0-1-1 0 0,0-1 1 0 0,0-2 0 0 0,-1 0 0 0 0,0-2-1 0 0,-1 0 1 0 0,0-2 0 0 0,4-4-109 0 0,-21 12-635 0 0,37-24 1509 0 0,-35 15-4171 0 0,-7-3-4679 0 0,-3 14 2728 0 0,-1-1-292 0 0</inkml:trace>
  <inkml:trace contextRef="#ctx0" brushRef="#br0" timeOffset="2538.386">1157 1385 6985 0 0,'0'0'1633'0'0,"0"0"-9"0"0,0 0-63 0 0,0 0-177 0 0,0 0-312 0 0,0 0-232 0 0,0 0-120 0 0,220-11-95 0 0,-185 7-121 0 0,2 0-152 0 0,2 1-120 0 0,-2-1-152 0 0,0 0-240 0 0,1-3-584 0 0,1 3-1481 0 0,-11-3-2832 0 0,-8 7-4369 0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0 0 0,'0'0'583'0'0,"0"0"105"0"0,0 0 263 0 0,0 0 340 0 0,0 0 254 0 0,0 0 29 0 0,0 0-135 0 0,0 0-207 0 0,0 0-235 0 0,0 0-188 0 0,5-1-126 0 0,132-7 5495 0 0,-6 3-4024 0 0,-72-6-1518 0 0,218-23 333 0 0,-290 49-7685 0 0,-3-4-4443 0 0,12-7 7305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6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5361 0 0,'0'0'903'0'0,"0"0"-143"0"0,0 0 124 0 0,0 0 371 0 0,0 0 272 0 0,0 0 30 0 0,0 0-121 0 0,0 0-218 0 0,0 0-228 0 0,0 0-187 0 0,0 0-135 0 0,0 0-94 0 0,0 0-29 0 0,11 0 15 0 0,90-10 1457 0 0,35-10-474 0 0,91-5-3252 0 0,-175 25-3361 0 0,-20 0-3662 0 0,-20 0 1642 0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7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492 561 1624 0 0,'0'0'1001'0'0,"0"0"-85"0"0,0 0 60 0 0,0 0 191 0 0,0 0 187 0 0,0 0 70 0 0,0 0-71 0 0,0 0-188 0 0,0 0-230 0 0,0 0-231 0 0,-7-7-198 0 0,-23-20-168 0 0,29 27-319 0 0,-1-1-1 0 0,0 0 1 0 0,1 1 0 0 0,-1-1 0 0 0,0 1-1 0 0,0-1 1 0 0,1 1 0 0 0,-1 0-1 0 0,0-1 1 0 0,0 1 0 0 0,0 0 0 0 0,1 0-1 0 0,-1 1 1 0 0,0-1 0 0 0,0 0 0 0 0,0 1-1 0 0,1-1 1 0 0,-1 1 0 0 0,0-1-1 0 0,0 1 1 0 0,1 0 0 0 0,-1 0 0 0 0,1 0-1 0 0,-1 0 1 0 0,1 0 0 0 0,-1 0 0 0 0,1 0-1 0 0,-1 0 1 0 0,1 1 0 0 0,0-1-1 0 0,0 0 1 0 0,0 1 0 0 0,0-1 0 0 0,-1 2-19 0 0,-1 0 55 0 0,-1 1-29 0 0,-9 6 17 0 0,0 1 1 0 0,1 1 0 0 0,1 0 0 0 0,0 0 0 0 0,0 1 0 0 0,2 0-1 0 0,-1 1 1 0 0,2 0 0 0 0,0 1 0 0 0,0 0 0 0 0,1 0 0 0 0,1 0-1 0 0,1 1 1 0 0,0 0 0 0 0,1 0 0 0 0,-1 14-44 0 0,6-27 56 0 0,1 0 0 0 0,0 0 0 0 0,0-1 0 0 0,0 0 0 0 0,0 1 0 0 0,0-1 0 0 0,0 0 0 0 0,1 0 0 0 0,-1 0-1 0 0,1 0 1 0 0,-1 0 0 0 0,1-1 0 0 0,0 1 0 0 0,0-1 0 0 0,0 0 0 0 0,0 1 0 0 0,0-1 0 0 0,0-1 0 0 0,0 1 0 0 0,0 0 0 0 0,0-1 0 0 0,0 0 0 0 0,0 1 0 0 0,1-1 0 0 0,-1-1 0 0 0,0 1 0 0 0,3-1-56 0 0,10-1 271 0 0,0-1 1 0 0,0-1-1 0 0,0 0 1 0 0,-1-1-1 0 0,0-1 1 0 0,0-1-1 0 0,0 0 1 0 0,-1-1-1 0 0,0 0 1 0 0,0-1-1 0 0,-1 0 1 0 0,0-2-1 0 0,-1 1 1 0 0,3-4-272 0 0,26-18 282 0 0,-2 4-102 0 0,-1-2-1 0 0,-1-2 1 0 0,-1-1 0 0 0,-2-2-1 0 0,-2-1 1 0 0,-1-2-1 0 0,-2 0 1 0 0,11-23-180 0 0,-33 47 26 0 0,0 0-1 0 0,-2-1 1 0 0,0 0 0 0 0,0 0 0 0 0,-2 0 0 0 0,0 0-1 0 0,0 0 1 0 0,-1-1 0 0 0,-1 1 0 0 0,-1-1 0 0 0,0 0-26 0 0,-1 8-84 0 0,1 1 0 0 0,-1 0 1 0 0,0 0-1 0 0,-1 0 0 0 0,1 0 0 0 0,-2 0 1 0 0,1 0-1 0 0,-1 0 0 0 0,0 0 0 0 0,0 1 1 0 0,0 0-1 0 0,-1 0 0 0 0,0 0 0 0 0,-1 0 1 0 0,1 0-1 0 0,-1 1 0 0 0,0-1 0 0 0,0 2 1 0 0,-1-1-1 0 0,0 0 0 0 0,1 1 1 0 0,-2 0-1 0 0,1 0 0 0 0,0 1 0 0 0,-3-1 84 0 0,-4-2-177 0 0,-1 0 0 0 0,1 1 0 0 0,-1 1 0 0 0,-1 0 0 0 0,1 1 0 0 0,0 1 0 0 0,-1 0 0 0 0,1 1 0 0 0,-1 0 0 0 0,0 1 0 0 0,1 1-1 0 0,-3 0 179 0 0,2 2-1 0 0,0 1 1 0 0,0 0 0 0 0,0 1-1 0 0,1 0 1 0 0,0 1 0 0 0,0 1 0 0 0,1 0-1 0 0,0 1 1 0 0,0 0 0 0 0,0 1 0 0 0,1 1-1 0 0,1 0 1 0 0,-1 0 0 0 0,2 1-1 0 0,0 0 1 0 0,0 1 0 0 0,1 1 0 0 0,0-1-1 0 0,1 1 1 0 0,0 1 0 0 0,2-1 0 0 0,-1 1-1 0 0,2 0 1 0 0,0 1 0 0 0,0 0-1 0 0,1-1 1 0 0,1 1 0 0 0,1 1 0 0 0,0-1-1 0 0,1 0 1 0 0,0 0 0 0 0,1 1 0 0 0,2 10-1 0 0,1-18 55 0 0,0 0 0 0 0,0 0 1 0 0,1 0-1 0 0,0 0 1 0 0,1 0-1 0 0,0-1 1 0 0,0 1-1 0 0,0-1 1 0 0,1 0-1 0 0,0-1 1 0 0,0 0-1 0 0,1 0 1 0 0,-1 0-1 0 0,1-1 1 0 0,1 0-1 0 0,-1 0 1 0 0,6 2-56 0 0,143 54 1114 0 0,-99-50-792 0 0,1-2 0 0 0,-1-2-1 0 0,1-3 1 0 0,1-3 0 0 0,41-4-322 0 0,86-33-368 0 0,-153 35-2940 0 0,-23 6-7789 0 0,-6-2 4201 0 0</inkml:trace>
  <inkml:trace contextRef="#ctx0" brushRef="#br0" timeOffset="302.66">1 1143 7050 0 0,'0'0'1500'0'0,"0"0"-787"0"0,0 0-273 0 0,0 0 251 0 0,0 0 376 0 0,0 0 212 0 0,0 0 19 0 0,0 0-105 0 0,0 0-133 0 0,35 2-174 0 0,115 5-162 0 0,57-17 803 0 0,-151 4-1228 0 0,406-49 905 0 0,-234 44-3190 0 0,-132 10-8604 0 0,-83 2 5832 0 0,-3 2 1161 0 0</inkml:trace>
  <inkml:trace contextRef="#ctx0" brushRef="#br0" timeOffset="901.644">384 1496 2248 0 0,'0'0'4289'0'0,"0"0"-2508"0"0,0 0-780 0 0,0 0 33 0 0,0 0 111 0 0,0 0 28 0 0,0 0-144 0 0,0 0-211 0 0,0 0-173 0 0,0 0-111 0 0,0 0-112 0 0,0 0-111 0 0,0 0-81 0 0,-17 18-44 0 0,-52 57 6 0 0,13 10 438 0 0,51-76-558 0 0,0 1 0 0 0,1-1 0 0 0,0 1 0 0 0,0 0 0 0 0,1 0 1 0 0,1 1-1 0 0,0-1 0 0 0,0 1 0 0 0,1-1 0 0 0,0 1 0 0 0,1 0 0 0 0,0 5-72 0 0,2-12 34 0 0,0-1 0 0 0,0 0 0 0 0,0 1 0 0 0,0-1 0 0 0,1 0 0 0 0,-1-1 0 0 0,1 1-1 0 0,0 0 1 0 0,0-1 0 0 0,0 1 0 0 0,0-1 0 0 0,0 0 0 0 0,0 0 0 0 0,1 0 0 0 0,-1-1 0 0 0,1 1-1 0 0,-1-1 1 0 0,1 1 0 0 0,-1-1 0 0 0,1-1 0 0 0,0 1 0 0 0,0 0 0 0 0,-1-1 0 0 0,1 0 0 0 0,0 0-1 0 0,0 0 1 0 0,0 0 0 0 0,0 0 0 0 0,0-1-34 0 0,8 1 175 0 0,-1-1 0 0 0,1 0 0 0 0,-1 0 0 0 0,1-2 0 0 0,-1 1-1 0 0,0-1 1 0 0,0-1 0 0 0,0 0 0 0 0,0 0 0 0 0,-1-1 0 0 0,1-1 0 0 0,-1 0 0 0 0,-1 0 0 0 0,1-1-1 0 0,3-3-174 0 0,9-5 86 0 0,0 0 0 0 0,-2-2-1 0 0,0 0 1 0 0,0-1 0 0 0,-2-1-1 0 0,0-1 1 0 0,-2 0-1 0 0,0-1 1 0 0,-1-1 0 0 0,-1-1-1 0 0,-1 0 1 0 0,-1-1 0 0 0,-2 0-1 0 0,0 0 1 0 0,-1-1 0 0 0,-2 0-1 0 0,0-1 1 0 0,-2 0-1 0 0,1-12-85 0 0,-5 31-61 0 0,-1 1-1 0 0,0-1 1 0 0,0 1-1 0 0,0-1 1 0 0,-1 1 0 0 0,0 0-1 0 0,0-1 1 0 0,-1 1-1 0 0,1 0 1 0 0,-1-1-1 0 0,-1 1 1 0 0,1 0-1 0 0,-1 1 1 0 0,0-1-1 0 0,-1 0 1 0 0,1 1-1 0 0,-1 0 1 0 0,0 0-1 0 0,0 0 1 0 0,-1 0-1 0 0,1 1 1 0 0,-1-1-1 0 0,0 1 1 0 0,-1 0-1 0 0,1 1 1 0 0,0-1-1 0 0,-1 1 1 0 0,0 0-1 0 0,0 1 1 0 0,-2-1 61 0 0,3 2-36 0 0,-1 0 1 0 0,0 1-1 0 0,0 0 1 0 0,0 0-1 0 0,0 0 0 0 0,0 1 1 0 0,0 0-1 0 0,0 0 1 0 0,1 1-1 0 0,-1-1 0 0 0,0 1 1 0 0,1 0-1 0 0,-1 1 1 0 0,1 0-1 0 0,0-1 0 0 0,0 2 1 0 0,0-1-1 0 0,0 0 1 0 0,0 1-1 0 0,1 0 0 0 0,0 0 1 0 0,0 1-1 0 0,0-1 1 0 0,0 1-1 0 0,0 0 1 0 0,1 0-1 0 0,0 0 0 0 0,0 1 36 0 0,-6 9 8 0 0,2 0-1 0 0,0 0 0 0 0,0 1 1 0 0,2 0-1 0 0,0 0 0 0 0,0 0 1 0 0,2 1-1 0 0,0-1 0 0 0,0 10-7 0 0,1-12 23 0 0,1 0 0 0 0,1 0-1 0 0,0 0 1 0 0,1 0 0 0 0,0 0 0 0 0,1 0-1 0 0,0-1 1 0 0,2 1 0 0 0,-1-1 0 0 0,2 1 0 0 0,-1-1-1 0 0,2 0 1 0 0,0-1 0 0 0,1 0 0 0 0,7 12-23 0 0,-4-11 51 0 0,0 1 1 0 0,2-1-1 0 0,-1-1 1 0 0,1 0-1 0 0,1-1 1 0 0,0 0-1 0 0,1-1 1 0 0,0 0-1 0 0,1-1 1 0 0,0-1-1 0 0,0 0 1 0 0,0-1 0 0 0,1-1-1 0 0,2 0-51 0 0,45-8-1274 0 0,-48-10-2795 0 0,-3-7-4316 0 0,-9 15 59 0 0</inkml:trace>
  <inkml:trace contextRef="#ctx0" brushRef="#br0" timeOffset="1239.617">1151 1298 11618 0 0,'0'0'874'0'0,"0"0"-267"0"0,0 0 38 0 0,0 0 235 0 0,0 0 193 0 0,0 0 6 0 0,0 0-107 0 0,0 0-151 0 0,0 0-181 0 0,0 0-134 0 0,-17 35-139 0 0,-52 109-103 0 0,31-41 322 0 0,36-83-455 0 0,1-13-94 0 0,0 0-1 0 0,1 0 1 0 0,0 1-1 0 0,0-1 1 0 0,0 0 0 0 0,1 0-1 0 0,0 0 1 0 0,1 0-1 0 0,-1 0 1 0 0,1 0 0 0 0,1 0-1 0 0,-1 0 1 0 0,1-1-1 0 0,0 1 1 0 0,1-1-1 0 0,-1 0 1 0 0,1 0 0 0 0,1 0-1 0 0,-1-1 1 0 0,1 1-1 0 0,0-1 1 0 0,0 0-1 0 0,0 0 1 0 0,1-1 0 0 0,0 0-1 0 0,0 0 1 0 0,0 0-1 0 0,3 1-36 0 0,2-1 104 0 0,1 0-1 0 0,-1 0 1 0 0,1-2-1 0 0,0 1 0 0 0,0-2 1 0 0,0 1-1 0 0,0-2 1 0 0,0 1-1 0 0,0-2 1 0 0,0 0-1 0 0,0 0-103 0 0,-9 0-79 0 0,0 1 0 0 0,-1-1 0 0 0,1 0 0 0 0,-1 0 1 0 0,1 0-1 0 0,-1 0 0 0 0,1-1 0 0 0,-1 1 0 0 0,0-1 0 0 0,1 1 0 0 0,-1-1 0 0 0,0 0 0 0 0,0 0 1 0 0,0 0-1 0 0,-1 0 0 0 0,1 0 0 0 0,0 0 0 0 0,-1-1 0 0 0,1 1 0 0 0,-1-1 0 0 0,0 1 0 0 0,0-1 1 0 0,0 1-1 0 0,0-2 79 0 0,4-18-4644 0 0,-6-2-5057 0 0,0 16 2714 0 0</inkml:trace>
  <inkml:trace contextRef="#ctx0" brushRef="#br0" timeOffset="1435.128">802 1496 10154 0 0,'0'0'1352'0'0,"0"0"-191"0"0,0 0-9 0 0,0 0 155 0 0,0 0-21 0 0,0 0-188 0 0,0 0-141 0 0,0 0-108 0 0,0 0-98 0 0,35-1-116 0 0,115-4-162 0 0,95-10-226 0 0,-166 10-2823 0 0,-29-2-5122 0 0,-30 4-3074 0 0</inkml:trace>
  <inkml:trace contextRef="#ctx0" brushRef="#br0" timeOffset="3589.918">2114 557 0 0 0,'0'0'716'0'0,"0"0"-10"0"0,0 0 64 0 0,0 0 241 0 0,0 0 234 0 0,0 0 98 0 0,0 0-19 0 0,0 0-111 0 0,0 0-102 0 0,0 0-80 0 0,0 0-112 0 0,0 0-124 0 0,0 0-114 0 0,0 19-92 0 0,-3 125 954 0 0,-20 157 1052 0 0,22-277-2089 0 0,-5 43-658 0 0,4-55 5771 0 0,-3-51-5579 0 0,2-1 0 0 0,2 1 0 0 0,2-1 1 0 0,1 1-1 0 0,2 0 0 0 0,1 0 0 0 0,3 0 0 0 0,1 0 0 0 0,1 1 0 0 0,3 1 0 0 0,1 0 0 0 0,8-14-40 0 0,-13 34-12 0 0,0-1-1 0 0,1 1 0 0 0,1 1 0 0 0,1 0 1 0 0,0 0-1 0 0,1 1 0 0 0,7-5 13 0 0,-12 11 2 0 0,79-52-100 0 0,-84 63 74 0 0,0-1 1 0 0,-1 0-1 0 0,1 1 0 0 0,0-1 0 0 0,-1 1 1 0 0,1 0-1 0 0,-1 0 0 0 0,0 0 0 0 0,0 0 1 0 0,0 0-1 0 0,0 1 0 0 0,0-1 0 0 0,0 0 1 0 0,0 1-1 0 0,-1 0 0 0 0,1-1 0 0 0,-1 1 1 0 0,0 0-1 0 0,0 0 0 0 0,0 0 0 0 0,0-1 1 0 0,0 1-1 0 0,-1 0 0 0 0,1 0 0 0 0,-1 0 1 0 0,0 1-1 0 0,0-1 0 0 0,0 0 0 0 0,0 0 1 0 0,0 0-1 0 0,-1 0 0 0 0,0 2 24 0 0,2 3-67 0 0,2 81-660 0 0,-3-50-2999 0 0,0-2-6497 0 0,0-29 1865 0 0</inkml:trace>
  <inkml:trace contextRef="#ctx0" brushRef="#br0" timeOffset="4487.382">2668 1055 11763 0 0,'0'0'904'0'0,"0"0"-157"0"0,0 0 14 0 0,0 0 190 0 0,0 0 72 0 0,0 0-79 0 0,0 0-164 0 0,0 0-160 0 0,0 0-137 0 0,0 0-118 0 0,0 0-92 0 0,30-34-77 0 0,91-102-23 0 0,-25 29 360 0 0,3-18-199 0 0,-94 119-326 0 0,0-1 0 0 0,-1 0 0 0 0,0 0 0 0 0,0 0 0 0 0,-1 0 0 0 0,0-1 0 0 0,0 1 0 0 0,0-1 0 0 0,-1 0 0 0 0,0 0 0 0 0,-1 0 0 0 0,1-6-8 0 0,-17 14-1002 0 0,-47 55-155 0 0,50-42 1164 0 0,0 1 1 0 0,0 1 0 0 0,2 0-1 0 0,0 0 1 0 0,1 1 0 0 0,0 0-1 0 0,1 1 1 0 0,1 0 0 0 0,1 0-1 0 0,0 1 1 0 0,1-1 0 0 0,1 1-1 0 0,1 0 1 0 0,0 0 0 0 0,2 1-1 0 0,0 9-7 0 0,1-23 38 0 0,1-1 0 0 0,0 1 0 0 0,0 0 0 0 0,0 0 0 0 0,0-1 0 0 0,1 1 0 0 0,0-1 0 0 0,0 0 0 0 0,0 1 0 0 0,0-1 0 0 0,1 0 0 0 0,0 0 0 0 0,0 0 0 0 0,0-1 1 0 0,0 1-1 0 0,1-1 0 0 0,-1 1 0 0 0,1-1 0 0 0,0 0 0 0 0,0-1 0 0 0,0 1 0 0 0,0-1 0 0 0,0 1 0 0 0,0-1 0 0 0,1 0 0 0 0,-1-1 0 0 0,1 1 0 0 0,0-1 0 0 0,-1 0 0 0 0,1 0 0 0 0,0-1 0 0 0,0 1 0 0 0,0-1 0 0 0,-1 0 0 0 0,1 0 0 0 0,0-1-38 0 0,6 2 145 0 0,0-1 1 0 0,0-1-1 0 0,-1 0 1 0 0,1 0-1 0 0,0-1 0 0 0,-1-1 1 0 0,1 0-1 0 0,-1 0 1 0 0,0-1-1 0 0,0 0 1 0 0,0 0-1 0 0,-1-1 1 0 0,0-1-1 0 0,4-2-145 0 0,9-6 28 0 0,-1-1 1 0 0,0-1-1 0 0,-1 0 0 0 0,0-2 1 0 0,-2-1-1 0 0,0 0 0 0 0,-1-1 0 0 0,-1-1 1 0 0,-1 0-1 0 0,-1-1 0 0 0,-1-1 1 0 0,0 0-1 0 0,-2-1 0 0 0,2-7-28 0 0,-10-31-824 0 0,-4 60 750 0 0,-1 1 0 0 0,0 0 1 0 0,1 0-1 0 0,-1 0 0 0 0,0 0 0 0 0,0 0 0 0 0,0 1 1 0 0,0-1-1 0 0,0 1 0 0 0,0-1 0 0 0,0 1 1 0 0,0 0-1 0 0,0-1 0 0 0,0 1 0 0 0,0 0 0 0 0,0 0 1 0 0,0 1-1 0 0,0-1 0 0 0,0 0 0 0 0,0 1 0 0 0,0-1 1 0 0,0 1-1 0 0,0-1 0 0 0,0 1 0 0 0,0 0 0 0 0,0 0 1 0 0,0 0-1 0 0,1 0 0 0 0,-1 0 0 0 0,0 1 0 0 0,1-1 1 0 0,-1 0-1 0 0,1 1 74 0 0,-13 8-87 0 0,1 1 0 0 0,0 1 1 0 0,0 0-1 0 0,2 1 0 0 0,0 0 1 0 0,0 1-1 0 0,1 0 0 0 0,1 0 1 0 0,0 1-1 0 0,1 0 0 0 0,0 1 1 0 0,2 0-1 0 0,-5 14 87 0 0,10-26 8 0 0,-1 0 0 0 0,1 1 0 0 0,0-1 0 0 0,0 1 0 0 0,0-1 0 0 0,1 1-1 0 0,-1-1 1 0 0,1 1 0 0 0,1-1 0 0 0,-1 1 0 0 0,0-1 0 0 0,1 1 0 0 0,0-1 0 0 0,0 1 0 0 0,0-1 0 0 0,1 1 0 0 0,-1-1 0 0 0,1 0 0 0 0,0 0 0 0 0,1 0 0 0 0,-1 0-1 0 0,0 0 1 0 0,1-1 0 0 0,0 1 0 0 0,0-1 0 0 0,0 1 0 0 0,0-1 0 0 0,1 0 0 0 0,-1 0 0 0 0,1-1 0 0 0,0 1 0 0 0,0-1 0 0 0,0 0 0 0 0,0 0 0 0 0,0 0 0 0 0,0 0 0 0 0,1-1-1 0 0,-1 1 1 0 0,0-1 0 0 0,3 0-8 0 0,8 1 191 0 0,0 0-1 0 0,-1-1 0 0 0,1 0 0 0 0,0-1 0 0 0,0-1 0 0 0,0-1 1 0 0,-1 0-1 0 0,1-1 0 0 0,-1 0 0 0 0,1-1 0 0 0,-1 0 1 0 0,0-2-1 0 0,0 0-190 0 0,15-9 112 0 0,0-2 0 0 0,-1-1 1 0 0,0-1-1 0 0,-2-2 0 0 0,0 0 0 0 0,-1-2 1 0 0,-2-1-1 0 0,0 0 0 0 0,-2-2 0 0 0,0-1 1 0 0,-2 0-1 0 0,13-27-112 0 0,-14-15-90 0 0,-41 66-586 0 0,13 10 608 0 0,1 1 0 0 0,1 0 0 0 0,-1 1 0 0 0,1 0 0 0 0,1 0 0 0 0,-1 0 0 0 0,2 1 0 0 0,-1 0 0 0 0,1 1 0 0 0,1-1 0 0 0,-3 9 68 0 0,2-7-58 0 0,1 1 0 0 0,1-1 1 0 0,0 1-1 0 0,1 0 0 0 0,0 1 0 0 0,1-1 0 0 0,0 0 0 0 0,1 1 0 0 0,1-1 0 0 0,1 8 58 0 0,0-15-15 0 0,1 1-1 0 0,0-1 0 0 0,1 0 0 0 0,-1 0 1 0 0,1 0-1 0 0,1 0 0 0 0,-1 0 0 0 0,1-1 1 0 0,0 1-1 0 0,0-1 0 0 0,0 0 0 0 0,1 0 1 0 0,0-1-1 0 0,0 1 0 0 0,0-1 0 0 0,0 0 0 0 0,1 0 1 0 0,0-1-1 0 0,0 0 0 0 0,0 0 0 0 0,0 0 1 0 0,0-1-1 0 0,0 0 0 0 0,1 0 0 0 0,-1 0 1 0 0,1-1-1 0 0,1 0 16 0 0,109-4-2277 0 0,-81-11-1186 0 0,-4-9-3318 0 0,-25 15-641 0 0</inkml:trace>
  <inkml:trace contextRef="#ctx0" brushRef="#br0" timeOffset="4732.692">4135 348 7794 0 0,'0'0'244'0'0,"0"0"-164"0"0,0 0 166 0 0,0 0 268 0 0,0 0 306 0 0,0 0 323 0 0,0 0 257 0 0,7 32 85 0 0,22 100-110 0 0,-17-81-609 0 0,-1 1 0 0 0,-3 1 0 0 0,-2-1 0 0 0,-2 1 0 0 0,-3 0 1 0 0,-2 9-767 0 0,1-45-148 0 0,-1 0-1 0 0,-1 0 1 0 0,-1 0 0 0 0,0 0 0 0 0,-1 0 0 0 0,-1-1 0 0 0,-1 0 0 0 0,0 0 0 0 0,-1 0 0 0 0,0-1 0 0 0,-2 0 0 0 0,0 0 0 0 0,0-1 0 0 0,-1 0 0 0 0,-1-1 0 0 0,0 0 0 0 0,-1 0 0 0 0,0-2 0 0 0,-1 1 0 0 0,-1-2 0 0 0,0 1 0 0 0,0-2 0 0 0,0 0 0 0 0,-15 6 148 0 0,-52 12-4944 0 0,62-22 1442 0 0,-1 3-4197 0 0</inkml:trace>
  <inkml:trace contextRef="#ctx0" brushRef="#br0" timeOffset="5116.298">1805 164 7290 0 0,'0'0'1381'0'0,"0"0"98"0"0,-20 36 74 0 0,-62 124 1 0 0,26-5 784 0 0,51-133-2067 0 0,-6 25 3 0 0,3 1 0 0 0,2 0-1 0 0,2 1 1 0 0,2-1 0 0 0,2 1 0 0 0,2 0-1 0 0,4 11-273 0 0,-4-41-50 0 0,2 0 0 0 0,0-1 0 0 0,1 1 0 0 0,0-1-1 0 0,2 0 1 0 0,0-1 0 0 0,1 0 0 0 0,1 0 0 0 0,1-1-1 0 0,0 0 1 0 0,1 0 0 0 0,1-1 0 0 0,0-1 0 0 0,1 0-1 0 0,0 0 1 0 0,1-2 0 0 0,1 0 0 0 0,0 0-1 0 0,0-1 1 0 0,5 1 50 0 0,9 4-806 0 0,0-1 1 0 0,2-2-1 0 0,0 0 0 0 0,0-2 0 0 0,3-1 806 0 0,96 18-8756 0 0,-98-24 4763 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52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1812 0 0 0,'0'0'244'0'0,"0"0"916"0"0,0 0 370 0 0,18-38 76 0 0,62-123 79 0 0,-1 21 1603 0 0,78-97 3641 0 0,62-62-6929 0 0,-85 123 764 0 0,-8-5-1 0 0,80-156-763 0 0,-194 313 121 0 0,-5 14 11 0 0,-1-1 0 0 0,-1 0 0 0 0,0 0 0 0 0,0 0 0 0 0,-1-1 0 0 0,0 0 0 0 0,-1 1 1 0 0,-1-1-1 0 0,0-1 0 0 0,1-6-132 0 0,-9 33-26 0 0,-19 1 351 0 0,-50 40-211 0 0,-75 29 293 0 0,140-82-226 0 0,10-2-175 0 0,1 0 0 0 0,-1 1 0 0 0,0-1 0 0 0,1 0-1 0 0,-1 1 1 0 0,0-1 0 0 0,0 0 0 0 0,1 1 0 0 0,-1-1 0 0 0,0 1 0 0 0,0-1 0 0 0,0 0 0 0 0,1 1 0 0 0,-1-1 0 0 0,0 1 0 0 0,0-1-1 0 0,0 1 1 0 0,0-1 0 0 0,0 0 0 0 0,0 1 0 0 0,0-1 0 0 0,0 1 0 0 0,0-1 0 0 0,0 1 0 0 0,0-1 0 0 0,0 1 0 0 0,0-1-1 0 0,0 0 1 0 0,-1 1 0 0 0,1-1 0 0 0,0 1 0 0 0,0-1 0 0 0,0 0 0 0 0,-1 1 0 0 0,1-1 0 0 0,0 1 0 0 0,-1-1 0 0 0,1 0 0 0 0,0 1-1 0 0,0-1 1 0 0,-1 0 0 0 0,1 0 0 0 0,-1 1 0 0 0,1-1 0 0 0,0 0 0 0 0,-1 0 0 0 0,1 0 0 0 0,-1 1 0 0 0,1-1 0 0 0,0 0 0 0 0,-1 0-1 0 0,1 0 1 0 0,-1 0 0 0 0,1 0 0 0 0,-1 0 0 0 0,1 0 0 0 0,-1 0 0 0 0,1 0 0 0 0,0 0 0 0 0,-1 0 0 0 0,1 0 0 0 0,-1 0-1 0 0,1 0-5 0 0,13 9-16 0 0,1 1-1 0 0,0-2 0 0 0,0 0 0 0 0,1-1 0 0 0,0 0 0 0 0,0-2 0 0 0,1 1 0 0 0,0-2 0 0 0,0 0 0 0 0,10 1 17 0 0,170 16-303 0 0,-127-20 261 0 0,-62-64 1087 0 0,-9 48-1020 0 0,-1 1-1 0 0,0-1 0 0 0,-1 0 1 0 0,-1 1-1 0 0,0 0 0 0 0,0 0 1 0 0,-2 0-1 0 0,0 1 0 0 0,0 0 1 0 0,-1 0-1 0 0,-1 1 0 0 0,0 0 1 0 0,-1 0-1 0 0,0 1 0 0 0,0 0 1 0 0,-1 1-1 0 0,-1 0 0 0 0,0 1 1 0 0,0 0-1 0 0,-1 1 0 0 0,0 1 1 0 0,0 0-1 0 0,-1 0 0 0 0,-4 0-24 0 0,-88-4-1887 0 0,104 11 1704 0 0,0 0-1 0 0,0 1 1 0 0,0 0-1 0 0,1-1 0 0 0,-1 1 1 0 0,0 0-1 0 0,0 0 1 0 0,0 0-1 0 0,0 0 1 0 0,1 0-1 0 0,-1 0 0 0 0,1 0 1 0 0,-1 1-1 0 0,1-1 1 0 0,-1 1-1 0 0,1-1 1 0 0,0 1-1 0 0,-1 0 1 0 0,1-1-1 0 0,0 1 0 0 0,0 0 1 0 0,0 0-1 0 0,1 0 1 0 0,-2 0 183 0 0,-7 32-8858 0 0,6-23 2109 0 0</inkml:trace>
  <inkml:trace contextRef="#ctx0" brushRef="#br0" timeOffset="419.639">1755 1 6089 0 0,'0'0'3149'0'0,"0"0"-1713"0"0,0 0-426 0 0,0 0 11 0 0,0 0 26 0 0,0 0-36 0 0,0 0-152 0 0,0 0-123 0 0,0 0-58 0 0,0 0-89 0 0,0 0-114 0 0,0 0-139 0 0,0 0-136 0 0,-26 5-92 0 0,-81 20-33 0 0,105-25-72 0 0,0 0 0 0 0,0 0 0 0 0,0 0 1 0 0,1 0-1 0 0,-1 1 0 0 0,0-1 0 0 0,0 1 0 0 0,1-1 1 0 0,-1 1-1 0 0,0 0 0 0 0,1-1 0 0 0,-1 1 0 0 0,0 0 1 0 0,1 0-1 0 0,0 0 0 0 0,-1 1 0 0 0,1-1 0 0 0,-1 0 1 0 0,1 0-1 0 0,0 1 0 0 0,0-1 0 0 0,0 1 0 0 0,0-1 1 0 0,0 1-1 0 0,0-1 0 0 0,0 1 0 0 0,0 1-3 0 0,-1 4 14 0 0,-3 2-1 0 0,2 0 1 0 0,-1 0-1 0 0,1 1 0 0 0,1-1 1 0 0,-1 1-1 0 0,2 0 1 0 0,-1 0-1 0 0,2 0 1 0 0,-1 0-1 0 0,1 0 0 0 0,1 0 1 0 0,0 0-1 0 0,0 0 1 0 0,1 0-1 0 0,0-1 1 0 0,0 1-1 0 0,1 0 1 0 0,1-1-1 0 0,0 0 0 0 0,0 0 1 0 0,1 0-1 0 0,0 0 1 0 0,0-1-1 0 0,1 0 1 0 0,0 0-1 0 0,0 0 0 0 0,1 0-13 0 0,5 1 124 0 0,0-1 0 0 0,0 0 0 0 0,0-1 0 0 0,1 0 0 0 0,0-1 0 0 0,1 0 0 0 0,-1-1 0 0 0,1-1 0 0 0,0 0 0 0 0,0-1 0 0 0,0 0 0 0 0,1-1 0 0 0,-1-1 0 0 0,1 0 0 0 0,12-2-124 0 0,-15 2 180 0 0,0-1 0 0 0,1-1 1 0 0,-1 0-1 0 0,0-1 1 0 0,0 0-1 0 0,0-1 0 0 0,0 0 1 0 0,0-1-1 0 0,0 0 1 0 0,-1-1-1 0 0,0-1 1 0 0,0 1-1 0 0,0-2 0 0 0,4-3-180 0 0,8-7 123 0 0,-2-1 0 0 0,1-1 0 0 0,-2 0 0 0 0,-1-2 0 0 0,0 0 0 0 0,-2-2 0 0 0,0 0 0 0 0,-2 0 0 0 0,5-12-123 0 0,-18 33-129 0 0,0 0 0 0 0,-1 0 1 0 0,0 0-1 0 0,0-1 0 0 0,0 1 0 0 0,0 0 0 0 0,0 0 0 0 0,0-1 0 0 0,0 1 0 0 0,-1 0 0 0 0,1-1 0 0 0,-1 1 0 0 0,1-1 0 0 0,-1 1 1 0 0,0-1-1 0 0,0 1 0 0 0,0-1 0 0 0,-1 1 0 0 0,1-1 0 0 0,0 1 0 0 0,-1 0 0 0 0,0-1 0 0 0,1 1 0 0 0,-1 0 0 0 0,0-1 0 0 0,0 1 1 0 0,-1 0-1 0 0,1 0 0 0 0,0 0 0 0 0,-1 0 0 0 0,1 0 0 0 0,-1 0 0 0 0,0 0 0 0 0,1 1 0 0 0,-1-1 0 0 0,-1 0 129 0 0,-56-2-12630 0 0,45 4 5128 0 0</inkml:trace>
  <inkml:trace contextRef="#ctx0" brushRef="#br0" timeOffset="732.732">1269 214 5801 0 0,'0'0'1715'0'0,"0"0"-250"0"0,0 0-192 0 0,0 0 15 0 0,0 0 18 0 0,0 0-44 0 0,0 0-38 0 0,0 0-22 0 0,0 0 2 0 0,0 0-48 0 0,0 0-102 0 0,0 0-101 0 0,0 0-106 0 0,19 5-51 0 0,62 12-34 0 0,46-13 1085 0 0,-71-7-1396 0 0,0-3 1 0 0,-1-2-1 0 0,47-14-451 0 0,-10 3 166 0 0,325-44 95 0 0,-164 44-815 0 0,-252 19 520 0 0,47 9-2644 0 0,-42 2-1573 0 0,-11 8-3707 0 0,0-14-3039 0 0</inkml:trace>
  <inkml:trace contextRef="#ctx0" brushRef="#br0" timeOffset="1314.152">2116 144 0 0 0,'0'0'255'0'0,"0"0"332"0"0,0 0 23 0 0,0 0-15 0 0,1-2 65 0 0,6-8 64 0 0,-6 8 39 0 0,-1 2-3 0 0,0-30 7758 0 0,-1 27-8350 0 0,-1-1 0 0 0,1 0 1 0 0,-1 1-1 0 0,0 0 0 0 0,0-1 0 0 0,0 1 0 0 0,0 0 0 0 0,-1 0 0 0 0,1 0 0 0 0,-1 0 0 0 0,1 1 1 0 0,-1-1-1 0 0,0 1 0 0 0,0-1 0 0 0,0 1 0 0 0,-1 0 0 0 0,1 0 0 0 0,-1 1 0 0 0,1-1 1 0 0,-1 1-1 0 0,1-1 0 0 0,-1 1 0 0 0,0 0 0 0 0,-3 0-168 0 0,-95-8 137 0 0,97 9-111 0 0,-15 0-338 0 0,-96 8-320 0 0,46 25-5898 0 0,61-23 2269 0 0,4-2-1674 0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3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7688 814 0 0 0,'0'0'248'0'0,"0"0"375"0"0,0 0 50 0 0,0 0-69 0 0,0 0-126 0 0,0 0-70 0 0,0 0-68 0 0,0 0-25 0 0,11-14-3 0 0,30-40 5 0 0,-40 53-293 0 0,0 1 0 0 0,0 0 0 0 0,-1-1 0 0 0,1 1 0 0 0,0-1 0 0 0,-1 1-1 0 0,1-1 1 0 0,0 1 0 0 0,-1-1 0 0 0,1 0 0 0 0,0 1 0 0 0,-1-1 0 0 0,1 0 0 0 0,-1 1-1 0 0,0-1 1 0 0,1 0 0 0 0,-1 1 0 0 0,1-1 0 0 0,-1 0 0 0 0,0 0 0 0 0,0 0 0 0 0,1 1-1 0 0,-1-1 1 0 0,0 0 0 0 0,0 0 0 0 0,0 0 0 0 0,0 0 0 0 0,0 1 0 0 0,0-1 0 0 0,0 0-1 0 0,0 0 1 0 0,-1 0 0 0 0,1 0 0 0 0,0 1 0 0 0,0-1 0 0 0,-1 0 0 0 0,1 0 0 0 0,0 0-1 0 0,-1 1 1 0 0,1-1 0 0 0,-1 0 0 0 0,1 1 0 0 0,-1-1 0 0 0,1 0 0 0 0,-1 1 0 0 0,1-1-1 0 0,-1 1 1 0 0,0-1 0 0 0,1 1 0 0 0,-1-1 0 0 0,0 1 0 0 0,0-1-24 0 0,-4-3 97 0 0,-6-3 2 0 0,1 0 1 0 0,-1 1-1 0 0,0 0 0 0 0,0 1 0 0 0,-1 0 1 0 0,0 1-1 0 0,0 0 0 0 0,0 0 0 0 0,-3 1-99 0 0,-9-4 199 0 0,-130-37 1090 0 0,-153-42 2694 0 0,-160-20-3983 0 0,-47 7 703 0 0,-5 22 0 0 0,-98 15-703 0 0,-447 42-24 0 0,788 21 20 0 0,-964 59 195 0 0,359 49 491 0 0,722-87-521 0 0,1 6-1 0 0,1 7 0 0 0,2 7 1 0 0,2 7-1 0 0,-64 33-160 0 0,161-55-9 0 0,1 1-1 0 0,1 3 1 0 0,1 2 0 0 0,2 3-1 0 0,2 1 1 0 0,-43 43 9 0 0,78-67-32 0 0,1-1 1 0 0,0 2 0 0 0,1 0-1 0 0,1 0 1 0 0,0 1-1 0 0,1 1 1 0 0,1 0 0 0 0,0 0-1 0 0,1 1 1 0 0,1 0-1 0 0,0 0 1 0 0,2 0-1 0 0,0 1 1 0 0,0 0 0 0 0,2 0-1 0 0,0 1 1 0 0,2-1-1 0 0,0 3 32 0 0,4-2 18 0 0,1 0 0 0 0,1 0 0 0 0,0-1-1 0 0,2 1 1 0 0,0-1 0 0 0,1 0 0 0 0,1-1-1 0 0,0 0 1 0 0,1 0 0 0 0,1-1 0 0 0,1-1-1 0 0,0 0 1 0 0,1 0 0 0 0,1-1-1 0 0,0-1 1 0 0,1 0 0 0 0,0-1 0 0 0,1-1-1 0 0,1 0 1 0 0,7 3-18 0 0,26 20 80 0 0,2-2 1 0 0,1-2-1 0 0,1-3 0 0 0,2-2 0 0 0,0-3 0 0 0,1-2 1 0 0,2-3-1 0 0,-1-2 0 0 0,16 0-80 0 0,114 13 319 0 0,1-7-1 0 0,55-7-318 0 0,807 18 708 0 0,128 35-337 0 0,844 23 278 0 0,-1658-83-448 0 0,131-23-201 0 0,-241-2 257 0 0,-1-11 0 0 0,-2-11 0 0 0,-2-11 0 0 0,165-59-257 0 0,-364 93 107 0 0,0-3 1 0 0,-1-1-1 0 0,-2-3 1 0 0,0-2-1 0 0,-1-2 0 0 0,-2-2 1 0 0,33-29-108 0 0,-66 48 33 0 0,0-1 0 0 0,-1-1 0 0 0,-1 0 0 0 0,0 0 0 0 0,0-1 0 0 0,-2 0 0 0 0,0-1 0 0 0,0 0 1 0 0,-1 0-1 0 0,-1 0 0 0 0,-1-1 0 0 0,0 0 0 0 0,-1 0 0 0 0,0-1 0 0 0,-2 1 0 0 0,0-1 0 0 0,-1 1 0 0 0,0-6-33 0 0,-1-4-33 0 0,-1 0 0 0 0,-2 0 0 0 0,0 1 0 0 0,-2-1-1 0 0,0 1 1 0 0,-2 0 0 0 0,-1 0 0 0 0,-1 1 0 0 0,-1 0 0 0 0,-1 0 0 0 0,-7-10 33 0 0,-14-15-230 0 0,-1 2 1 0 0,-2 1 0 0 0,-3 2 0 0 0,-1 1 0 0 0,-2 2 0 0 0,-2 2 0 0 0,-1 2-1 0 0,-2 2 1 0 0,-2 2 0 0 0,-27-14 229 0 0,-32-12-1015 0 0,-3 5 0 0 0,-2 5 0 0 0,-2 5 0 0 0,-58-12 1015 0 0,-16 5-2523 0 0,-2 9 1 0 0,-2 8 0 0 0,-1 9 0 0 0,-1 8 0 0 0,-33 8 2522 0 0,123 5-1143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06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454 402 4073 0 0,'0'0'1806'0'0,"0"0"-750"0"0,0 0-168 0 0,0 0 150 0 0,0 0 199 0 0,0 0 170 0 0,0 0 23 0 0,0 0-183 0 0,0 0-270 0 0,0 0-299 0 0,0 0-274 0 0,-1-2-207 0 0,-2-8-134 0 0,2 7-76 0 0,1 16 73 0 0,14 56 340 0 0,-12 125 254 0 0,-23-78-327 0 0,16-95-245 0 0,0 0-1 0 0,1 0 0 0 0,2 0 1 0 0,0 1-1 0 0,1-1 0 0 0,1 12-81 0 0,3-30 62 0 0,-1 1-1 0 0,1-1 0 0 0,0 0 1 0 0,0 0-1 0 0,1-1 1 0 0,-1 1-1 0 0,1 0 0 0 0,-1-1 1 0 0,1 0-1 0 0,0 0 1 0 0,0 0-1 0 0,0-1 0 0 0,0 1 1 0 0,0-1-1 0 0,0 0 1 0 0,0 0-1 0 0,0 0 0 0 0,0 0 1 0 0,1-1-1 0 0,-1 0 1 0 0,0 0-1 0 0,0 0 0 0 0,1 0 1 0 0,-1-1-1 0 0,0 0 0 0 0,0 0 1 0 0,0 0-1 0 0,1 0 1 0 0,1-2-62 0 0,175-40 945 0 0,-143 40-1413 0 0,-31 14-5110 0 0,8-7-3803 0 0,-11-1 3665 0 0</inkml:trace>
  <inkml:trace contextRef="#ctx0" brushRef="#br0" timeOffset="833.283">999 476 6353 0 0,'0'0'2364'0'0,"0"0"-959"0"0,0 0-249 0 0,0 0 95 0 0,0 0 118 0 0,0 0 26 0 0,0 0-131 0 0,0 0-248 0 0,0 0-246 0 0,0 0-260 0 0,0 0-226 0 0,0 0-154 0 0,0 0-64 0 0,6-8 4 0 0,-1 0-39 0 0,40-29 174 0 0,2 24 99 0 0,106-17 249 0 0,-151 32-551 0 0,-1 0-1 0 0,1-1 0 0 0,-1 1 1 0 0,1 1-1 0 0,-1-1 0 0 0,1 0 1 0 0,-1 0-1 0 0,0 0 0 0 0,0 1 1 0 0,0-1-1 0 0,0 1 0 0 0,-1-1 1 0 0,1 1-1 0 0,-1-1 0 0 0,1 1 1 0 0,-1-1-1 0 0,0 1 0 0 0,0-1 1 0 0,0 1-1 0 0,0-1 0 0 0,0 1 1 0 0,-1-1-1 0 0,1 1 0 0 0,-1-1 1 0 0,0 1-1 0 0,1-1 0 0 0,-1 0 1 0 0,0 1-1 0 0,-1-1 0 0 0,1 0 1 0 0,0 0-1 0 0,-1 1 0 0 0,1-1 1 0 0,-2 1-2 0 0,-70 104 239 0 0,-36 68-64 0 0,105-165-144 0 0,0-1 0 0 0,1 1-1 0 0,0 0 1 0 0,1 0-1 0 0,-1 0 1 0 0,2 0-1 0 0,0 1 1 0 0,0-1-1 0 0,1 0 1 0 0,0 1 0 0 0,1 7-31 0 0,50 48 568 0 0,-36-51-427 0 0,-8-11-166 0 0,0 1 0 0 0,0-1 0 0 0,0 0 0 0 0,0 0 0 0 0,0-1 0 0 0,1 0 0 0 0,0-1 0 0 0,0 1 1 0 0,0-1-1 0 0,0-1 0 0 0,0 0 0 0 0,0 0 0 0 0,0 0 0 0 0,0-1 0 0 0,0 0 0 0 0,0-1 0 0 0,0 0 0 0 0,0 0 0 0 0,0-1 0 0 0,0 0 0 0 0,0 0 0 0 0,0-1 0 0 0,-1 0 0 0 0,1 0 0 0 0,-1 0 1 0 0,0-1-1 0 0,7-5 25 0 0,53-40-3823 0 0,-25 14-4517 0 0,-28 23-826 0 0</inkml:trace>
  <inkml:trace contextRef="#ctx0" brushRef="#br0" timeOffset="1166.983">1780 339 9506 0 0,'0'0'619'0'0,"0"0"-44"0"0,0 0 55 0 0,0 0 165 0 0,0 0 136 0 0,0 0 3 0 0,0 0-91 0 0,0 0-179 0 0,0 0-174 0 0,0 0-178 0 0,0 0-143 0 0,0 0-93 0 0,-28 34-38 0 0,-85 102-22 0 0,111-133-14 0 0,-1-1-1 0 0,1 0 1 0 0,-1 0-1 0 0,1 1 1 0 0,0 0-1 0 0,-1-1 0 0 0,1 1 1 0 0,1 0-1 0 0,-1 0 1 0 0,0 0-1 0 0,1 0 1 0 0,0 1-1 0 0,-1-1 1 0 0,1 0-1 0 0,0 0 1 0 0,1 1-1 0 0,-1-1 0 0 0,1 1 1 0 0,-1-1-1 0 0,1 0 1 0 0,0 2-2 0 0,1 5 9 0 0,0-5 45 0 0,0 0 0 0 0,0 1 0 0 0,1-1 0 0 0,-1 0-1 0 0,1 0 1 0 0,0-1 0 0 0,0 1 0 0 0,1 0 0 0 0,-1-1 0 0 0,1 1-1 0 0,0-1 1 0 0,0 0 0 0 0,1 0 0 0 0,-1 0 0 0 0,1 0 0 0 0,0-1-1 0 0,0 1 1 0 0,0-1 0 0 0,0 0 0 0 0,1 0 0 0 0,-1-1-1 0 0,1 1 1 0 0,0-1 0 0 0,-1 0 0 0 0,1 0 0 0 0,0-1 0 0 0,0 1-1 0 0,1-1 1 0 0,-1 0 0 0 0,0-1 0 0 0,0 1 0 0 0,0-1 0 0 0,5 0-54 0 0,-6 0 96 0 0,8 1 161 0 0,-1-1-1 0 0,0 0 0 0 0,0 0 1 0 0,0-1-1 0 0,0-1 0 0 0,0 0 1 0 0,0 0-1 0 0,0-1 0 0 0,-1 0 0 0 0,1-1 1 0 0,-1-1-1 0 0,0 1 0 0 0,6-5-256 0 0,-8 4 110 0 0,1-1 0 0 0,-1 0 0 0 0,0 0 0 0 0,-1-1 0 0 0,0 0 0 0 0,0 0 0 0 0,0 0 0 0 0,-1-1 0 0 0,0 0 0 0 0,-1-1 0 0 0,1 1 0 0 0,-2-1 0 0 0,1 0 0 0 0,-1 0 0 0 0,-1-1 0 0 0,1 1 0 0 0,-2-1 0 0 0,1 0 0 0 0,-1 1 0 0 0,-1-1 0 0 0,0 0 0 0 0,0-2-110 0 0,-1 6-113 0 0,0 0 0 0 0,0 0 1 0 0,0 0-1 0 0,-1 0 1 0 0,0 0-1 0 0,0 1 0 0 0,0-1 1 0 0,-1 0-1 0 0,1 1 0 0 0,-2-1 1 0 0,1 1-1 0 0,0-1 1 0 0,-1 1-1 0 0,0 0 0 0 0,0 0 1 0 0,-1 0-1 0 0,0 1 1 0 0,1-1-1 0 0,-1 1 0 0 0,-1 0 1 0 0,1 0-1 0 0,-1 0 1 0 0,-1 0 112 0 0,-67-23-4514 0 0,23 35-3738 0 0,34-1-655 0 0</inkml:trace>
  <inkml:trace contextRef="#ctx0" brushRef="#br0" timeOffset="1549.454">1800 814 6377 0 0,'0'0'1697'0'0,"0"0"-196"0"0,0 0-198 0 0,0 0-144 0 0,0 0-176 0 0,0 0-219 0 0,0 0-200 0 0,0 0-138 0 0,0 0-82 0 0,0 0-33 0 0,0 0 5 0 0,0 0 41 0 0,0 0 110 0 0,-4 29 153 0 0,-8 87 116 0 0,11-115-707 0 0,1 0 0 0 0,0 1-1 0 0,-1-1 1 0 0,1 0 0 0 0,0 0 0 0 0,0 0-1 0 0,0 0 1 0 0,0 0 0 0 0,0 1 0 0 0,0-1-1 0 0,0 0 1 0 0,0 0 0 0 0,1 0 0 0 0,-1 0-1 0 0,0 0 1 0 0,1 0 0 0 0,-1 1 0 0 0,1-1-1 0 0,-1 0 1 0 0,1 0 0 0 0,-1 0 0 0 0,1 0-1 0 0,0-1 1 0 0,-1 1 0 0 0,1 0 0 0 0,0 0-1 0 0,0 0 1 0 0,0 0 0 0 0,0-1 0 0 0,0 1 0 0 0,0 0-1 0 0,0-1 1 0 0,0 1 0 0 0,0-1 0 0 0,0 1-1 0 0,0-1 1 0 0,0 0 0 0 0,0 1 0 0 0,0-1-1 0 0,0 0 1 0 0,0 0 0 0 0,1 0 0 0 0,-1 0-1 0 0,0 0 1 0 0,0 0 0 0 0,0 0 0 0 0,0 0-1 0 0,1 0 1 0 0,-1-1-29 0 0,6 1 264 0 0,9 1 38 0 0,0-1 0 0 0,0 0 1 0 0,0-2-1 0 0,0 0 0 0 0,0 0 1 0 0,0-2-1 0 0,-1 0 1 0 0,1 0-1 0 0,-1-2 0 0 0,-1 0 1 0 0,1 0-1 0 0,-1-2 1 0 0,0 0-1 0 0,0 0 0 0 0,-1-1 1 0 0,2-2-303 0 0,-5 2 22 0 0,-1 1 0 0 0,0-1 0 0 0,0 0 0 0 0,-1-1 0 0 0,0 0 0 0 0,-1 0 0 0 0,0-1 0 0 0,0 0 0 0 0,-1 0 1 0 0,-1-1-1 0 0,0 1 0 0 0,0-1 0 0 0,-1 0 0 0 0,-1-1 0 0 0,0 1 0 0 0,-1-1 0 0 0,0 1 0 0 0,-1-1 0 0 0,0 0 0 0 0,-1-7-22 0 0,-1 16-113 0 0,1-1-1 0 0,-1 1 1 0 0,-1-1-1 0 0,1 1 0 0 0,0 0 1 0 0,-1-1-1 0 0,0 1 1 0 0,0 0-1 0 0,0 0 1 0 0,-1 0-1 0 0,1 0 1 0 0,-1 1-1 0 0,0-1 0 0 0,0 1 1 0 0,0-1-1 0 0,-1 1 1 0 0,1 0-1 0 0,-1 0 1 0 0,0 1-1 0 0,1-1 0 0 0,-1 1 1 0 0,-1 0-1 0 0,1 0 1 0 0,0 0-1 0 0,0 0 1 0 0,-1 1-1 0 0,1-1 0 0 0,-1 1 1 0 0,-3 0 113 0 0,-4-2-633 0 0,1 1 0 0 0,-1 1-1 0 0,1-1 1 0 0,-1 2 0 0 0,0 0 0 0 0,0 0 0 0 0,1 1 0 0 0,-1 1-1 0 0,1-1 1 0 0,-1 2 0 0 0,-3 1 633 0 0,-17 9-5261 0 0,6-4-4097 0 0</inkml:trace>
  <inkml:trace contextRef="#ctx0" brushRef="#br0" timeOffset="2732.34">2336 38 4297 0 0,'0'0'877'0'0,"0"0"101"0"0,0 0 246 0 0,0 0 254 0 0,0 0 108 0 0,0 0-85 0 0,0 0-160 0 0,0 0-172 0 0,0 0-214 0 0,0 0-184 0 0,0 0-168 0 0,0 0-158 0 0,1 34-53 0 0,6 109-57 0 0,22 29 509 0 0,32 23-620 0 0,63 211-329 0 0,-103-323 973 0 0,-21-82-568 0 0,-161 4 302 0 0,0 8 0 0 0,0 6-602 0 0,-758 136-3027 0 0,-47 28 4734 0 0,785-158-347 0 0,168-23-1147 0 0,-3 1 85 0 0,28-8-383 0 0,115-23 326 0 0,-119 26-575 0 0,6-11 2678 0 0,-20-62-1819 0 0,19-278 337 0 0,-36-46-1001 0 0,-27 52 116 0 0,42 263-117 0 0,8 83-16 0 0,462-17-893 0 0,379-97 1247 0 0,-819 113-187 0 0,459-32 4 0 0,-127 34-1717 0 0,-239 16-973 0 0,-72-9-497 0 0,0-1-3422 0 0,-26-6-3371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3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0 0 0,'0'0'669'0'0,"0"0"194"0"0,0 0 256 0 0,0 0 231 0 0,0 0 93 0 0,0 0-72 0 0,0 0-203 0 0,0 0-277 0 0,0 0-242 0 0,20-3 3267 0 0,140 13 2874 0 0,83-54-4814 0 0,-226 39-1830 0 0,128-26-8 0 0,-121 30-487 0 0,-15 1-3852 0 0,-17 15-2176 0 0,-11-1-1796 0 0,13-6 4784 0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4993 0 0,'0'0'3102'0'0,"0"0"-1359"0"0,0 0-579 0 0,0 0 41 0 0,0 0 211 0 0,0 0 110 0 0,0 0-77 0 0,0 0-199 0 0,0 0-214 0 0,0 0-192 0 0,0 0-168 0 0,0 0-142 0 0,0 0-109 0 0,34 0-62 0 0,111 0-47 0 0,118-22-223 0 0,-142 12-5756 0 0,-73 6-3241 0 0,-28 3 1336 0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8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1 549 2401 0 0,'0'0'1944'0'0,"0"0"-960"0"0,0 0-480 0 0,0 0-29 0 0,0 0 186 0 0,0 0 268 0 0,0 0 226 0 0,0 0 114 0 0,0 0-2 0 0,0 0-125 0 0,0 0-215 0 0,0 0-202 0 0,5 19-166 0 0,33 126 701 0 0,-32 118 1119 0 0,-14-208-1815 0 0,5-54 4718 0 0,4-26-5186 0 0,0-1 1 0 0,2 1 0 0 0,1-1 0 0 0,1 1 0 0 0,1 0 0 0 0,1 1 0 0 0,1-1 0 0 0,1 2-1 0 0,1-1 1 0 0,1 1 0 0 0,1 1 0 0 0,1 0 0 0 0,2 0 0 0 0,3-3-97 0 0,6-11 19 0 0,1 2 1 0 0,2 0-1 0 0,2 2 0 0 0,1 0 1 0 0,1 3-1 0 0,15-11-19 0 0,19-1 140 0 0,-64 40-147 0 0,1 0 0 0 0,-1 0 0 0 0,0 1 0 0 0,1-1 0 0 0,-1 0 0 0 0,1 1 0 0 0,-1 0 1 0 0,1-1-1 0 0,-1 1 0 0 0,1 0 0 0 0,0 0 0 0 0,-1-1 0 0 0,1 1 0 0 0,-1 0 0 0 0,1 1 0 0 0,-1-1 0 0 0,1 0 0 0 0,-1 0 0 0 0,1 1 1 0 0,-1-1-1 0 0,1 1 0 0 0,-1-1 0 0 0,1 1 0 0 0,-1 0 0 0 0,1 0 0 0 0,-1-1 0 0 0,0 1 0 0 0,1 0 0 0 0,-1 0 0 0 0,0 0 0 0 0,0 0 1 0 0,1 1 6 0 0,10 112-861 0 0,0-70-2438 0 0,-3-32-640 0 0,3-1-3874 0 0,-10-8-2093 0 0</inkml:trace>
  <inkml:trace contextRef="#ctx0" brushRef="#br0" timeOffset="776.968">1085 384 0 0 0,'0'0'1047'0'0,"0"0"118"0"0,0 0 8 0 0,0 0-34 0 0,0 0 1 0 0,0 0-19 0 0,0 0-76 0 0,0 0-81 0 0,0 0-79 0 0,-23 10-26 0 0,-69 35-3 0 0,86-42-676 0 0,0 0 0 0 0,0 0-1 0 0,1 1 1 0 0,-1 0 0 0 0,1 0-1 0 0,0 0 1 0 0,0 1 0 0 0,0-1 0 0 0,1 1-1 0 0,-1 0 1 0 0,1 1 0 0 0,1-1-1 0 0,-1 1 1 0 0,-1 3-180 0 0,-6 9 429 0 0,5-11-305 0 0,1 0 0 0 0,0 1 0 0 0,0 0 0 0 0,1-1 0 0 0,0 2 0 0 0,0-1 0 0 0,1 0 0 0 0,0 1 0 0 0,1-1 0 0 0,-1 1 0 0 0,2 0-1 0 0,-1 0 1 0 0,1-1 0 0 0,1 1 0 0 0,0 0 0 0 0,0 0 0 0 0,0 0 0 0 0,2 3-124 0 0,1-7 124 0 0,1 0-1 0 0,-1-1 1 0 0,1 1-1 0 0,0-1 0 0 0,1 0 1 0 0,-1-1-1 0 0,1 1 1 0 0,0-1-1 0 0,0 1 1 0 0,0-1-1 0 0,0-1 1 0 0,0 1-1 0 0,0-1 0 0 0,1 0 1 0 0,0 0-1 0 0,-1-1 1 0 0,1 1-1 0 0,0-1 1 0 0,-1 0-1 0 0,1-1 1 0 0,0 0-1 0 0,0 0 1 0 0,0 0-1 0 0,0 0 0 0 0,-1-1 1 0 0,1 0-1 0 0,0 0 1 0 0,0-1-1 0 0,-1 0 1 0 0,3 0-124 0 0,18-8 253 0 0,0 0 1 0 0,-1-2 0 0 0,-1 0 0 0 0,0-2 0 0 0,0 0 0 0 0,-2-2-1 0 0,0-1 1 0 0,0 0 0 0 0,16-19-254 0 0,-17 17 97 0 0,0 0 0 0 0,-2-1 0 0 0,0-1 0 0 0,-1-1 0 0 0,-1-1 0 0 0,-1 0 0 0 0,-2-1 0 0 0,0-1 0 0 0,-1 0 0 0 0,-2-1 0 0 0,6-17-97 0 0,-14 34-30 0 0,0 0-1 0 0,-1 0 1 0 0,0 0-1 0 0,-1-1 1 0 0,1 1-1 0 0,-2-1 1 0 0,1 1 0 0 0,-1-1-1 0 0,-1 1 1 0 0,0-1-1 0 0,0 1 1 0 0,-1 0-1 0 0,0-1 1 0 0,-1 1 0 0 0,0 0-1 0 0,0 0 1 0 0,-1 1-1 0 0,0-1 1 0 0,0 1 0 0 0,-1-1-1 0 0,0 1 1 0 0,-1 1-1 0 0,0-1 1 0 0,0 1-1 0 0,0 0 1 0 0,-1 0 0 0 0,0 1-1 0 0,-1 0 1 0 0,1 0-1 0 0,-1 1 1 0 0,0 0-1 0 0,0 0 1 0 0,-1 1 0 0 0,0 0-1 0 0,1 0 1 0 0,-1 1-1 0 0,0 0 1 0 0,-6 0 30 0 0,8 2-36 0 0,0 1 0 0 0,1 0 0 0 0,-1 0 1 0 0,0 0-1 0 0,0 1 0 0 0,0 0 0 0 0,0 0 0 0 0,0 1 0 0 0,1 0 1 0 0,-1 0-1 0 0,0 1 0 0 0,1 0 0 0 0,0 0 0 0 0,0 0 0 0 0,0 1 1 0 0,0 0-1 0 0,0 0 0 0 0,1 0 0 0 0,0 1 0 0 0,0 0 1 0 0,0 0-1 0 0,0 0 0 0 0,1 0 0 0 0,0 1 0 0 0,-1 1 36 0 0,-2 5-38 0 0,-1 1 0 0 0,2-1 1 0 0,0 1-1 0 0,0 1 0 0 0,1-1 0 0 0,1 1 0 0 0,0 0 0 0 0,1 0 0 0 0,1 1 0 0 0,0-1 1 0 0,0 13 37 0 0,1-17-1 0 0,1 0 0 0 0,0 0 0 0 0,0 0 0 0 0,1 0 0 0 0,0 0 0 0 0,1 0 1 0 0,0 0-1 0 0,1 0 0 0 0,0 0 0 0 0,0-1 0 0 0,1 0 0 0 0,0 1 0 0 0,1-1 1 0 0,0-1-1 0 0,1 1 0 0 0,-1-1 0 0 0,1 0 0 0 0,1 0 0 0 0,0-1 1 0 0,0 0-1 0 0,0 0 0 0 0,6 3 1 0 0,-1-1-11 0 0,2-1 1 0 0,-1-1-1 0 0,1 0 1 0 0,0-1-1 0 0,0 0 1 0 0,1-1-1 0 0,0-1 1 0 0,0 0-1 0 0,7 0 11 0 0,88 3-5265 0 0,-78-13-3817 0 0,-20 5 2386 0 0</inkml:trace>
  <inkml:trace contextRef="#ctx0" brushRef="#br0" timeOffset="1559.987">1481 649 0 0 0,'0'0'963'0'0,"0"0"683"0"0,0 0 442 0 0,0 0 171 0 0,0 0-81 0 0,0 0-168 0 0,0 0-202 0 0,0 0-205 0 0,0 0-200 0 0,0 0-217 0 0,0 0-211 0 0,31-6-173 0 0,98-21-121 0 0,-54-7 387 0 0,-56 19-952 0 0,0-1-1 0 0,-1-1 1 0 0,0-1 0 0 0,-2 0 0 0 0,0-1 0 0 0,-1-1-1 0 0,-1 0 1 0 0,-1-1 0 0 0,0-1 0 0 0,-2 0 0 0 0,-1 0-1 0 0,2-8-115 0 0,-5-22-532 0 0,-40 52-1492 0 0,26 5 1958 0 0,1 0 0 0 0,-1 0 0 0 0,1 0 0 0 0,1 1-1 0 0,-1 0 1 0 0,1 0 0 0 0,0 1 0 0 0,0-1 0 0 0,1 1 0 0 0,-1 0 0 0 0,-1 5 66 0 0,0-1-5 0 0,0 1-1 0 0,1 0 1 0 0,0 0-1 0 0,0 1 1 0 0,2-1-1 0 0,-1 1 1 0 0,2 0 0 0 0,-1 0-1 0 0,2 0 1 0 0,0 0-1 0 0,0 0 1 0 0,2 7 5 0 0,-1-14 43 0 0,1-1 0 0 0,-1 1 0 0 0,1-1 0 0 0,1 0 0 0 0,-1 1 0 0 0,1-1 0 0 0,0 0 0 0 0,0 0 1 0 0,0 0-1 0 0,1 0 0 0 0,0 0 0 0 0,0-1 0 0 0,0 1 0 0 0,0-1 0 0 0,1 0 0 0 0,0 0 0 0 0,0 0 0 0 0,0 0 0 0 0,0-1 0 0 0,0 1 0 0 0,1-1 0 0 0,0 0 0 0 0,-1-1 1 0 0,1 1-1 0 0,0-1 0 0 0,0 0 0 0 0,1 0 0 0 0,-1 0 0 0 0,0-1 0 0 0,4 1-43 0 0,0-1 119 0 0,1 0 1 0 0,0-1-1 0 0,0 0 0 0 0,-1 0 1 0 0,1-1-1 0 0,0 0 0 0 0,-1-1 1 0 0,1 0-1 0 0,-1-1 0 0 0,1 0 1 0 0,-1 0-1 0 0,0-1 0 0 0,0 0 1 0 0,-1 0-1 0 0,1-1 0 0 0,-1-1 1 0 0,0 1-1 0 0,0-1 0 0 0,-1-1 1 0 0,5-3-120 0 0,10-12 99 0 0,0 0 0 0 0,-2-1 1 0 0,-1-2-1 0 0,-1 0 1 0 0,0 0-1 0 0,-2-2-99 0 0,-8 14 3 0 0,1-1-62 0 0,0 0 1 0 0,0-1 0 0 0,-1 0 0 0 0,-1 0 0 0 0,-1 0 0 0 0,0-1-1 0 0,-1 0 1 0 0,-1 0 0 0 0,0 0 0 0 0,-1-1 0 0 0,0-2 58 0 0,-33 19-1381 0 0,-41 85 686 0 0,67-79 673 0 0,-1 2 18 0 0,0 1 0 0 0,1 0 0 0 0,0-1 0 0 0,1 1 0 0 0,0 0-1 0 0,0 1 1 0 0,1-1 0 0 0,0 0 0 0 0,0 1 0 0 0,1-1 0 0 0,1 1 0 0 0,-1-1 0 0 0,2 1 0 0 0,-1 0 0 0 0,2 3 4 0 0,-1-9 37 0 0,0 0 1 0 0,0 0 0 0 0,1 0-1 0 0,0 0 1 0 0,-1 0 0 0 0,2 0 0 0 0,-1 0-1 0 0,0-1 1 0 0,1 1 0 0 0,-1-1-1 0 0,1 0 1 0 0,0 1 0 0 0,0-1-1 0 0,1-1 1 0 0,-1 1 0 0 0,0 0-1 0 0,1-1 1 0 0,0 0 0 0 0,-1 1 0 0 0,1-2-1 0 0,0 1 1 0 0,0 0 0 0 0,0-1-1 0 0,1 1 1 0 0,-1-1 0 0 0,0-1-1 0 0,0 1 1 0 0,3 0-38 0 0,2 0 125 0 0,0-1 0 0 0,0 0 0 0 0,0 0 0 0 0,1-1-1 0 0,-1 0 1 0 0,0 0 0 0 0,0-1 0 0 0,0 0 0 0 0,0-1 0 0 0,-1 0 0 0 0,1 0 0 0 0,7-5-125 0 0,34-23 150 0 0,-2-3 1 0 0,-1-1 0 0 0,-2-3 0 0 0,-2-1 0 0 0,30-36-151 0 0,8-22-26 0 0,-81 97 23 0 0,0-1 0 0 0,0 1 0 0 0,-1 0 0 0 0,1 0 1 0 0,0 0-1 0 0,-1 0 0 0 0,1 0 0 0 0,0-1 0 0 0,0 1 1 0 0,-1 0-1 0 0,1 0 0 0 0,0-1 0 0 0,0 1 0 0 0,0 0 0 0 0,-1 0 1 0 0,1-1-1 0 0,0 1 0 0 0,0 0 0 0 0,0-1 0 0 0,0 1 1 0 0,0 0-1 0 0,-1 0 0 0 0,1-1 0 0 0,0 1 0 0 0,0 0 1 0 0,0-1-1 0 0,0 1 0 0 0,0 0 0 0 0,0-1 0 0 0,0 1 0 0 0,0 0 1 0 0,0-1-1 0 0,0 1 0 0 0,1 0 0 0 0,-1-1 0 0 0,0 1 1 0 0,0 0-1 0 0,0 0 0 0 0,0-1 0 0 0,0 1 0 0 0,0 0 0 0 0,1-1 1 0 0,-1 1-1 0 0,0 0 0 0 0,0 0 0 0 0,0-1 0 0 0,1 1 1 0 0,-1 0-1 0 0,0 0 0 0 0,0 0 0 0 0,1-1 0 0 0,-1 1 1 0 0,0 0-1 0 0,1 0 0 0 0,-1 0 3 0 0,-25 15-304 0 0,13-3 239 0 0,1 1 1 0 0,0 0-1 0 0,1 1 1 0 0,1 0-1 0 0,0 1 1 0 0,0 0 0 0 0,2 0-1 0 0,0 1 1 0 0,1 0-1 0 0,0 0 1 0 0,1 0-1 0 0,1 1 1 0 0,1 0-1 0 0,0-1 1 0 0,1 1-1 0 0,1 0 1 0 0,1 10 64 0 0,0-21-126 0 0,1-1 0 0 0,0 1 0 0 0,0 0 0 0 0,0-1 0 0 0,1 1 1 0 0,0-1-1 0 0,0 1 0 0 0,0-1 0 0 0,1 0 0 0 0,0 0 0 0 0,0 0 1 0 0,0 0-1 0 0,1-1 0 0 0,-1 1 0 0 0,1-1 0 0 0,0 0 0 0 0,0 0 1 0 0,1 0-1 0 0,-1 0 0 0 0,1-1 0 0 0,2 2 126 0 0,33 16-4260 0 0,0-10-4359 0 0,-30-10 2224 0 0</inkml:trace>
  <inkml:trace contextRef="#ctx0" brushRef="#br0" timeOffset="1855.985">908 829 8146 0 0,'0'0'772'0'0,"0"0"-587"0"0,0 0-57 0 0,0 0 352 0 0,0 0 421 0 0,0 0 380 0 0,0 0 130 0 0,0 0-91 0 0,32 9-202 0 0,108 25-252 0 0,15-25 283 0 0,61-18 1583 0 0,152-29-2732 0 0,-166 15 378 0 0,-102 12-359 0 0,3-2-978 0 0,-1 4 0 0 0,2 5 0 0 0,74 8 959 0 0,-126 3-2492 0 0,-19 3-4147 0 0,-21-5-2239 0 0</inkml:trace>
  <inkml:trace contextRef="#ctx0" brushRef="#br0" timeOffset="2471.26">1330 1253 3177 0 0,'0'0'2310'0'0,"0"0"-527"0"0,0 0-118 0 0,0 0 97 0 0,0 0-82 0 0,0 0-225 0 0,0 0-256 0 0,0 0-245 0 0,0 0-167 0 0,0 0-118 0 0,0 0-139 0 0,0 0-108 0 0,0 0-66 0 0,-32 12-38 0 0,-98 40-20 0 0,68-10 90 0 0,55-31-321 0 0,-1-1-44 0 0,1 0 1 0 0,1 0-1 0 0,0 1 0 0 0,0 0 0 0 0,1 0 0 0 0,0 0 1 0 0,1 1-1 0 0,0 0 0 0 0,1 0 0 0 0,1 0 0 0 0,-1 6-23 0 0,2-14 4 0 0,1 0 0 0 0,-1 0 0 0 0,1 1 0 0 0,0-1 0 0 0,0 0 0 0 0,1 0 0 0 0,-1 1-1 0 0,1-1 1 0 0,0 0 0 0 0,0 0 0 0 0,0 0 0 0 0,1 0 0 0 0,-1 0 0 0 0,1 0-1 0 0,0 0 1 0 0,0-1 0 0 0,1 1 0 0 0,-1 0 0 0 0,1-1 0 0 0,-1 0 0 0 0,1 0 0 0 0,0 0-1 0 0,0 0 1 0 0,1 0 0 0 0,-1 0 0 0 0,1-1 0 0 0,-1 0 0 0 0,1 1 0 0 0,0-2-1 0 0,-1 1 1 0 0,1 0 0 0 0,0-1 0 0 0,0 1 0 0 0,1-1-4 0 0,9 2 140 0 0,1-1 0 0 0,-1 0 0 0 0,1-1 0 0 0,0 0 1 0 0,0-1-1 0 0,-1-1 0 0 0,1-1 0 0 0,0 0 0 0 0,-1 0 0 0 0,1-2 0 0 0,-1 0 0 0 0,0 0 1 0 0,0-1-1 0 0,-1-1 0 0 0,1-1 0 0 0,7-5-140 0 0,17-10 209 0 0,-2-2 0 0 0,0-1-1 0 0,-2-2 1 0 0,-1-1 0 0 0,2-5-209 0 0,-15 17-83 0 0,-1 0 0 0 0,-1-2 1 0 0,-1 0-1 0 0,0-1 0 0 0,-2-1 0 0 0,0 0 1 0 0,-1-1-1 0 0,-1-1 0 0 0,-1 0 0 0 0,-1 0 1 0 0,-1-1-1 0 0,-1-1 0 0 0,-1 0 0 0 0,-1 0 1 0 0,-1 0-1 0 0,-1-1 0 0 0,0-16 83 0 0,-5 36-37 0 0,-1 1 0 0 0,0-1 0 0 0,0 1 0 0 0,0 0 1 0 0,0 0-1 0 0,-1-1 0 0 0,1 1 0 0 0,-1 0 0 0 0,0 0 0 0 0,-1 0 0 0 0,1 1 0 0 0,-1-1 0 0 0,1 1 0 0 0,-1-1 1 0 0,0 1-1 0 0,-1 0 0 0 0,1 0 0 0 0,0 0 0 0 0,-1 0 0 0 0,1 1 0 0 0,-1 0 0 0 0,0-1 0 0 0,0 1 1 0 0,0 0-1 0 0,0 1 0 0 0,0-1 0 0 0,-1 1 0 0 0,1 0 0 0 0,0 0 0 0 0,-1 0 0 0 0,1 1 0 0 0,0-1 0 0 0,-1 1 1 0 0,1 0-1 0 0,-1 0 0 0 0,1 1 0 0 0,-1 0 0 0 0,1-1 0 0 0,0 1 0 0 0,-1 0 0 0 0,1 1 0 0 0,0-1 0 0 0,0 1 1 0 0,0 0-1 0 0,0 0 0 0 0,0 0 0 0 0,0 1 0 0 0,-1 1 37 0 0,-10 5 11 0 0,1 1-1 0 0,0 1 1 0 0,0 1 0 0 0,1 0 0 0 0,0 0-1 0 0,1 1 1 0 0,1 1 0 0 0,0 0 0 0 0,1 1-1 0 0,0 0 1 0 0,2 0 0 0 0,-1 1 0 0 0,2 0-1 0 0,0 0 1 0 0,1 1 0 0 0,1 0 0 0 0,0 0-1 0 0,1 1 1 0 0,1-1 0 0 0,0 15-11 0 0,2-22 30 0 0,0 0 1 0 0,1 0 0 0 0,0 1-1 0 0,1-1 1 0 0,0 0 0 0 0,1 0-1 0 0,0 0 1 0 0,0 0 0 0 0,1-1-1 0 0,1 1 1 0 0,0-1 0 0 0,0 1-1 0 0,0-1 1 0 0,1-1 0 0 0,1 1-1 0 0,-1-1 1 0 0,2 1 0 0 0,-1-2 0 0 0,1 1-1 0 0,5 4-30 0 0,7 4 41 0 0,1-1-1 0 0,1 0 1 0 0,0-2 0 0 0,1 0-1 0 0,0-2 1 0 0,1 0-1 0 0,0-2 1 0 0,1 0 0 0 0,0-2-1 0 0,1 0 1 0 0,3-1-41 0 0,-16-4-241 0 0,0 0 0 0 0,0-1 0 0 0,0 0-1 0 0,1-1 1 0 0,-1-1 0 0 0,0 0 0 0 0,1 0 0 0 0,-1-1 0 0 0,0-1 0 0 0,7-2 241 0 0,24-14-4753 0 0,-5-10-4361 0 0,-28 18 3802 0 0</inkml:trace>
  <inkml:trace contextRef="#ctx0" brushRef="#br0" timeOffset="2765.839">2351 987 11266 0 0,'0'0'3257'0'0,"0"0"-2279"0"0,0 0-681 0 0,0 0 134 0 0,0 0 198 0 0,0 0 167 0 0,0 0 65 0 0,0 0-37 0 0,0 0-69 0 0,-24 34-121 0 0,-77 103-125 0 0,28-17 325 0 0,67-110-801 0 0,2 0 1 0 0,-1 0-1 0 0,1 1 0 0 0,1 0 0 0 0,0 0 0 0 0,0 0 0 0 0,1 0 0 0 0,0 0 0 0 0,1 1 0 0 0,1-1 0 0 0,0 0 0 0 0,0 1 0 0 0,1-1 0 0 0,0 0 0 0 0,2 5-33 0 0,1-9 6 0 0,0 0 0 0 0,1 0 0 0 0,0 0 0 0 0,0-1 0 0 0,0 0 0 0 0,1 0 0 0 0,0 0 0 0 0,0-1 0 0 0,0 0 0 0 0,1 0 0 0 0,0 0 0 0 0,0-1 0 0 0,0 0 0 0 0,0-1 0 0 0,1 1 0 0 0,-1-2 0 0 0,1 1 0 0 0,0-1 0 0 0,1 0-6 0 0,98 3 392 0 0,-62-27-3372 0 0,-26-27-8709 0 0,-19 42 3285 0 0</inkml:trace>
  <inkml:trace contextRef="#ctx0" brushRef="#br0" timeOffset="3007.615">1910 1308 9234 0 0,'0'0'1576'0'0,"0"0"-119"0"0,0 0-25 0 0,0 0-104 0 0,0 0-312 0 0,0 0-223 0 0,217 0-121 0 0,-175-4-136 0 0,2 0-112 0 0,8 1-152 0 0,3-5-136 0 0,0 1-200 0 0,6 0-360 0 0,-2-1-632 0 0,-4 1-1489 0 0,-11 3-2832 0 0,-20 1-4033 0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0,'0'0'461'0'0,"0"0"674"0"0,0 0 248 0 0,0 0 180 0 0,0 0 162 0 0,0 0 52 0 0,0 0-72 0 0,0 0-170 0 0,0 0-218 0 0,0 0-191 0 0,0 0-130 0 0,20-4-94 0 0,65-11-75 0 0,57 12 2089 0 0,246 13-1264 0 0,-216-46-4742 0 0,-166 32 2198 0 0,-1 1-2098 0 0,-2 3-5126 0 0,-3 0 2184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52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1812 0 0 0,'0'0'244'0'0,"0"0"916"0"0,0 0 370 0 0,18-38 76 0 0,62-123 79 0 0,-1 21 1603 0 0,78-97 3641 0 0,62-62-6929 0 0,-85 123 764 0 0,-8-5-1 0 0,80-156-763 0 0,-194 313 121 0 0,-5 14 11 0 0,-1-1 0 0 0,-1 0 0 0 0,0 0 0 0 0,0 0 0 0 0,-1-1 0 0 0,0 0 0 0 0,-1 1 1 0 0,-1-1-1 0 0,0-1 0 0 0,1-6-132 0 0,-9 33-26 0 0,-19 1 351 0 0,-50 40-211 0 0,-75 29 293 0 0,140-82-226 0 0,10-2-175 0 0,1 0 0 0 0,-1 1 0 0 0,0-1 0 0 0,1 0-1 0 0,-1 1 1 0 0,0-1 0 0 0,0 0 0 0 0,1 1 0 0 0,-1-1 0 0 0,0 1 0 0 0,0-1 0 0 0,0 0 0 0 0,1 1 0 0 0,-1-1 0 0 0,0 1 0 0 0,0-1-1 0 0,0 1 1 0 0,0-1 0 0 0,0 0 0 0 0,0 1 0 0 0,0-1 0 0 0,0 1 0 0 0,0-1 0 0 0,0 1 0 0 0,0-1 0 0 0,0 1 0 0 0,0-1-1 0 0,0 0 1 0 0,-1 1 0 0 0,1-1 0 0 0,0 1 0 0 0,0-1 0 0 0,0 0 0 0 0,-1 1 0 0 0,1-1 0 0 0,0 1 0 0 0,-1-1 0 0 0,1 0 0 0 0,0 1-1 0 0,0-1 1 0 0,-1 0 0 0 0,1 0 0 0 0,-1 1 0 0 0,1-1 0 0 0,0 0 0 0 0,-1 0 0 0 0,1 0 0 0 0,-1 1 0 0 0,1-1 0 0 0,0 0 0 0 0,-1 0-1 0 0,1 0 1 0 0,-1 0 0 0 0,1 0 0 0 0,-1 0 0 0 0,1 0 0 0 0,-1 0 0 0 0,1 0 0 0 0,0 0 0 0 0,-1 0 0 0 0,1 0 0 0 0,-1 0-1 0 0,1 0-5 0 0,13 9-16 0 0,1 1-1 0 0,0-2 0 0 0,0 0 0 0 0,1-1 0 0 0,0 0 0 0 0,0-2 0 0 0,1 1 0 0 0,0-2 0 0 0,0 0 0 0 0,10 1 17 0 0,170 16-303 0 0,-127-20 261 0 0,-62-64 1087 0 0,-9 48-1020 0 0,-1 1-1 0 0,0-1 0 0 0,-1 0 1 0 0,-1 1-1 0 0,0 0 0 0 0,0 0 1 0 0,-2 0-1 0 0,0 1 0 0 0,0 0 1 0 0,-1 0-1 0 0,-1 1 0 0 0,0 0 1 0 0,-1 0-1 0 0,0 1 0 0 0,0 0 1 0 0,-1 1-1 0 0,-1 0 0 0 0,0 1 1 0 0,0 0-1 0 0,-1 1 0 0 0,0 1 1 0 0,0 0-1 0 0,-1 0 0 0 0,-4 0-24 0 0,-88-4-1887 0 0,104 11 1704 0 0,0 0-1 0 0,0 1 1 0 0,0 0-1 0 0,1-1 0 0 0,-1 1 1 0 0,0 0-1 0 0,0 0 1 0 0,0 0-1 0 0,0 0 1 0 0,1 0-1 0 0,-1 0 0 0 0,1 0 1 0 0,-1 1-1 0 0,1-1 1 0 0,-1 1-1 0 0,1-1 1 0 0,0 1-1 0 0,-1 0 1 0 0,1-1-1 0 0,0 1 0 0 0,0 0 1 0 0,0 0-1 0 0,1 0 1 0 0,-2 0 183 0 0,-7 32-8858 0 0,6-23 2109 0 0</inkml:trace>
  <inkml:trace contextRef="#ctx0" brushRef="#br0" timeOffset="419.639">1755 1 6089 0 0,'0'0'3149'0'0,"0"0"-1713"0"0,0 0-426 0 0,0 0 11 0 0,0 0 26 0 0,0 0-36 0 0,0 0-152 0 0,0 0-123 0 0,0 0-58 0 0,0 0-89 0 0,0 0-114 0 0,0 0-139 0 0,0 0-136 0 0,-26 5-92 0 0,-81 20-33 0 0,105-25-72 0 0,0 0 0 0 0,0 0 0 0 0,0 0 1 0 0,1 0-1 0 0,-1 1 0 0 0,0-1 0 0 0,0 1 0 0 0,1-1 1 0 0,-1 1-1 0 0,0 0 0 0 0,1-1 0 0 0,-1 1 0 0 0,0 0 1 0 0,1 0-1 0 0,0 0 0 0 0,-1 1 0 0 0,1-1 0 0 0,-1 0 1 0 0,1 0-1 0 0,0 1 0 0 0,0-1 0 0 0,0 1 0 0 0,0-1 1 0 0,0 1-1 0 0,0-1 0 0 0,0 1 0 0 0,0 1-3 0 0,-1 4 14 0 0,-3 2-1 0 0,2 0 1 0 0,-1 0-1 0 0,1 1 0 0 0,1-1 1 0 0,-1 1-1 0 0,2 0 1 0 0,-1 0-1 0 0,2 0 1 0 0,-1 0-1 0 0,1 0 0 0 0,1 0 1 0 0,0 0-1 0 0,0 0 1 0 0,1 0-1 0 0,0-1 1 0 0,0 1-1 0 0,1 0 1 0 0,1-1-1 0 0,0 0 0 0 0,0 0 1 0 0,1 0-1 0 0,0 0 1 0 0,0-1-1 0 0,1 0 1 0 0,0 0-1 0 0,0 0 0 0 0,1 0-13 0 0,5 1 124 0 0,0-1 0 0 0,0 0 0 0 0,0-1 0 0 0,1 0 0 0 0,0-1 0 0 0,1 0 0 0 0,-1-1 0 0 0,1-1 0 0 0,0 0 0 0 0,0-1 0 0 0,0 0 0 0 0,1-1 0 0 0,-1-1 0 0 0,1 0 0 0 0,12-2-124 0 0,-15 2 180 0 0,0-1 0 0 0,1-1 1 0 0,-1 0-1 0 0,0-1 1 0 0,0 0-1 0 0,0-1 0 0 0,0 0 1 0 0,0-1-1 0 0,0 0 1 0 0,-1-1-1 0 0,0-1 1 0 0,0 1-1 0 0,0-2 0 0 0,4-3-180 0 0,8-7 123 0 0,-2-1 0 0 0,1-1 0 0 0,-2 0 0 0 0,-1-2 0 0 0,0 0 0 0 0,-2-2 0 0 0,0 0 0 0 0,-2 0 0 0 0,5-12-123 0 0,-18 33-129 0 0,0 0 0 0 0,-1 0 1 0 0,0 0-1 0 0,0-1 0 0 0,0 1 0 0 0,0 0 0 0 0,0 0 0 0 0,0-1 0 0 0,0 1 0 0 0,-1 0 0 0 0,1-1 0 0 0,-1 1 0 0 0,1-1 0 0 0,-1 1 1 0 0,0-1-1 0 0,0 1 0 0 0,0-1 0 0 0,-1 1 0 0 0,1-1 0 0 0,0 1 0 0 0,-1 0 0 0 0,0-1 0 0 0,1 1 0 0 0,-1 0 0 0 0,0-1 0 0 0,0 1 1 0 0,-1 0-1 0 0,1 0 0 0 0,0 0 0 0 0,-1 0 0 0 0,1 0 0 0 0,-1 0 0 0 0,0 0 0 0 0,1 1 0 0 0,-1-1 0 0 0,-1 0 129 0 0,-56-2-12630 0 0,45 4 5128 0 0</inkml:trace>
  <inkml:trace contextRef="#ctx0" brushRef="#br0" timeOffset="732.732">1269 214 5801 0 0,'0'0'1715'0'0,"0"0"-250"0"0,0 0-192 0 0,0 0 15 0 0,0 0 18 0 0,0 0-44 0 0,0 0-38 0 0,0 0-22 0 0,0 0 2 0 0,0 0-48 0 0,0 0-102 0 0,0 0-101 0 0,0 0-106 0 0,19 5-51 0 0,62 12-34 0 0,46-13 1085 0 0,-71-7-1396 0 0,0-3 1 0 0,-1-2-1 0 0,47-14-451 0 0,-10 3 166 0 0,325-44 95 0 0,-164 44-815 0 0,-252 19 520 0 0,47 9-2644 0 0,-42 2-1573 0 0,-11 8-3707 0 0,0-14-3039 0 0</inkml:trace>
  <inkml:trace contextRef="#ctx0" brushRef="#br0" timeOffset="1314.152">2116 144 0 0 0,'0'0'255'0'0,"0"0"332"0"0,0 0 23 0 0,0 0-15 0 0,1-2 65 0 0,6-8 64 0 0,-6 8 39 0 0,-1 2-3 0 0,0-30 7758 0 0,-1 27-8350 0 0,-1-1 0 0 0,1 0 1 0 0,-1 1-1 0 0,0 0 0 0 0,0-1 0 0 0,0 1 0 0 0,0 0 0 0 0,-1 0 0 0 0,1 0 0 0 0,-1 0 0 0 0,1 1 1 0 0,-1-1-1 0 0,0 1 0 0 0,0-1 0 0 0,0 1 0 0 0,-1 0 0 0 0,1 0 0 0 0,-1 1 0 0 0,1-1 1 0 0,-1 1-1 0 0,1-1 0 0 0,-1 1 0 0 0,0 0 0 0 0,-3 0-168 0 0,-95-8 137 0 0,97 9-111 0 0,-15 0-338 0 0,-96 8-320 0 0,46 25-5898 0 0,61-23 2269 0 0,4-2-1674 0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3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7688 814 0 0 0,'0'0'248'0'0,"0"0"375"0"0,0 0 50 0 0,0 0-69 0 0,0 0-126 0 0,0 0-70 0 0,0 0-68 0 0,0 0-25 0 0,11-14-3 0 0,30-40 5 0 0,-40 53-293 0 0,0 1 0 0 0,0 0 0 0 0,-1-1 0 0 0,1 1 0 0 0,0-1 0 0 0,-1 1-1 0 0,1-1 1 0 0,0 1 0 0 0,-1-1 0 0 0,1 0 0 0 0,0 1 0 0 0,-1-1 0 0 0,1 0 0 0 0,-1 1-1 0 0,0-1 1 0 0,1 0 0 0 0,-1 1 0 0 0,1-1 0 0 0,-1 0 0 0 0,0 0 0 0 0,0 0 0 0 0,1 1-1 0 0,-1-1 1 0 0,0 0 0 0 0,0 0 0 0 0,0 0 0 0 0,0 0 0 0 0,0 1 0 0 0,0-1 0 0 0,0 0-1 0 0,0 0 1 0 0,-1 0 0 0 0,1 0 0 0 0,0 1 0 0 0,0-1 0 0 0,-1 0 0 0 0,1 0 0 0 0,0 0-1 0 0,-1 1 1 0 0,1-1 0 0 0,-1 0 0 0 0,1 1 0 0 0,-1-1 0 0 0,1 0 0 0 0,-1 1 0 0 0,1-1-1 0 0,-1 1 1 0 0,0-1 0 0 0,1 1 0 0 0,-1-1 0 0 0,0 1 0 0 0,0-1-24 0 0,-4-3 97 0 0,-6-3 2 0 0,1 0 1 0 0,-1 1-1 0 0,0 0 0 0 0,0 1 0 0 0,-1 0 1 0 0,0 1-1 0 0,0 0 0 0 0,0 0 0 0 0,-3 1-99 0 0,-9-4 199 0 0,-130-37 1090 0 0,-153-42 2694 0 0,-160-20-3983 0 0,-47 7 703 0 0,-5 22 0 0 0,-98 15-703 0 0,-447 42-24 0 0,788 21 20 0 0,-964 59 195 0 0,359 49 491 0 0,722-87-521 0 0,1 6-1 0 0,1 7 0 0 0,2 7 1 0 0,2 7-1 0 0,-64 33-160 0 0,161-55-9 0 0,1 1-1 0 0,1 3 1 0 0,1 2 0 0 0,2 3-1 0 0,2 1 1 0 0,-43 43 9 0 0,78-67-32 0 0,1-1 1 0 0,0 2 0 0 0,1 0-1 0 0,1 0 1 0 0,0 1-1 0 0,1 1 1 0 0,1 0 0 0 0,0 0-1 0 0,1 1 1 0 0,1 0-1 0 0,0 0 1 0 0,2 0-1 0 0,0 1 1 0 0,0 0 0 0 0,2 0-1 0 0,0 1 1 0 0,2-1-1 0 0,0 3 32 0 0,4-2 18 0 0,1 0 0 0 0,1 0 0 0 0,0-1-1 0 0,2 1 1 0 0,0-1 0 0 0,1 0 0 0 0,1-1-1 0 0,0 0 1 0 0,1 0 0 0 0,1-1 0 0 0,1-1-1 0 0,0 0 1 0 0,1 0 0 0 0,1-1-1 0 0,0-1 1 0 0,1 0 0 0 0,0-1 0 0 0,1-1-1 0 0,1 0 1 0 0,7 3-18 0 0,26 20 80 0 0,2-2 1 0 0,1-2-1 0 0,1-3 0 0 0,2-2 0 0 0,0-3 0 0 0,1-2 1 0 0,2-3-1 0 0,-1-2 0 0 0,16 0-80 0 0,114 13 319 0 0,1-7-1 0 0,55-7-318 0 0,807 18 708 0 0,128 35-337 0 0,844 23 278 0 0,-1658-83-448 0 0,131-23-201 0 0,-241-2 257 0 0,-1-11 0 0 0,-2-11 0 0 0,-2-11 0 0 0,165-59-257 0 0,-364 93 107 0 0,0-3 1 0 0,-1-1-1 0 0,-2-3 1 0 0,0-2-1 0 0,-1-2 0 0 0,-2-2 1 0 0,33-29-108 0 0,-66 48 33 0 0,0-1 0 0 0,-1-1 0 0 0,-1 0 0 0 0,0 0 0 0 0,0-1 0 0 0,-2 0 0 0 0,0-1 0 0 0,0 0 1 0 0,-1 0-1 0 0,-1 0 0 0 0,-1-1 0 0 0,0 0 0 0 0,-1 0 0 0 0,0-1 0 0 0,-2 1 0 0 0,0-1 0 0 0,-1 1 0 0 0,0-6-33 0 0,-1-4-33 0 0,-1 0 0 0 0,-2 0 0 0 0,0 1 0 0 0,-2-1-1 0 0,0 1 1 0 0,-2 0 0 0 0,-1 0 0 0 0,-1 1 0 0 0,-1 0 0 0 0,-1 0 0 0 0,-7-10 33 0 0,-14-15-230 0 0,-1 2 1 0 0,-2 1 0 0 0,-3 2 0 0 0,-1 1 0 0 0,-2 2 0 0 0,-2 2 0 0 0,-1 2-1 0 0,-2 2 1 0 0,-2 2 0 0 0,-27-14 229 0 0,-32-12-1015 0 0,-3 5 0 0 0,-2 5 0 0 0,-2 5 0 0 0,-58-12 1015 0 0,-16 5-2523 0 0,-2 9 1 0 0,-2 8 0 0 0,-1 9 0 0 0,-1 8 0 0 0,-33 8 2522 0 0,123 5-1143 0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58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134 109 9682 0 0,'0'0'2571'0'0,"0"0"-1366"0"0,0 0-585 0 0,0 0-20 0 0,0 0 192 0 0,0 0 263 0 0,0 0 138 0 0,0 0-64 0 0,0 0-204 0 0,0 0-234 0 0,0 0-223 0 0,0-3-193 0 0,0-6-134 0 0,0 6-63 0 0,0 3-29 0 0,0 0-10 0 0,-1 16 98 0 0,-25 205 370 0 0,18-105-325 0 0,1-6-44 0 0,-5-1-1 0 0,-12 37-137 0 0,-3-35 68 0 0,102-181-397 0 0,-38 35 209 0 0,2 1 1 0 0,1 3 0 0 0,1 1-1 0 0,25-13 120 0 0,-56 38-13 0 0,0-1-1 0 0,-1 2 1 0 0,1-1-1 0 0,1 1 1 0 0,-1 1-1 0 0,1 0 1 0 0,-1 0-1 0 0,1 1 1 0 0,0 1-1 0 0,0 0 1 0 0,0 0-1 0 0,0 1 0 0 0,0 0 1 0 0,8 2 13 0 0,-15 1 4 0 0,0 0 0 0 0,0 0 0 0 0,-1 0 1 0 0,1 1-1 0 0,-1-1 0 0 0,1 1 0 0 0,-1 0 0 0 0,0 0 0 0 0,-1 0 0 0 0,1 0 1 0 0,-1 1-1 0 0,0-1 0 0 0,0 0 0 0 0,0 1 0 0 0,0 0 0 0 0,-1 0 1 0 0,0-1-1 0 0,0 1 0 0 0,0 0 0 0 0,-1 0 0 0 0,1 0 0 0 0,-1 0 0 0 0,-1 0 1 0 0,1 0-1 0 0,0 0 0 0 0,-1 0 0 0 0,-1 2-4 0 0,2-2 24 0 0,1 6 37 0 0,-1 0 0 0 0,0 1 0 0 0,-1-1 0 0 0,-1 0 0 0 0,0 0 1 0 0,0 1-1 0 0,-1-2 0 0 0,0 1 0 0 0,-1 0 0 0 0,0 0 0 0 0,-1-1 0 0 0,0 0 0 0 0,0 0 0 0 0,-1-1 0 0 0,-1 1 1 0 0,-3 3-62 0 0,-4 4-12 0 0,0-1 0 0 0,-1 0 0 0 0,-1-1 0 0 0,-1-1 0 0 0,0 0 0 0 0,0-1 0 0 0,-2-1 0 0 0,1-1 0 0 0,-1 0 0 0 0,-1-2 0 0 0,0 0 0 0 0,-1-1 0 0 0,1-1 0 0 0,-1-1 1 0 0,-1-1-1 0 0,1-1 0 0 0,-1-1 0 0 0,1 0 0 0 0,-1-2 0 0 0,-14-1 12 0 0,33 0-209 0 0,0 0 1 0 0,0-1-1 0 0,0 1 1 0 0,0-1-1 0 0,0 0 1 0 0,0 0-1 0 0,0 0 1 0 0,1 0-1 0 0,-1 0 1 0 0,0-1-1 0 0,1 1 1 0 0,-1-1-1 0 0,1 0 1 0 0,-1 0-1 0 0,1 0 1 0 0,0 0-1 0 0,-1 0 1 0 0,1 0-1 0 0,0 0 1 0 0,1-1-1 0 0,-1 1 0 0 0,0-1 1 0 0,1 0-1 0 0,-1 1 1 0 0,1-1-1 0 0,0 0 1 0 0,0 0-1 0 0,0 0 1 0 0,0 0-1 0 0,0-2 209 0 0,-3-59-12534 0 0,6 48 8763 0 0</inkml:trace>
  <inkml:trace contextRef="#ctx0" brushRef="#br0" timeOffset="716.324">747 842 5689 0 0,'0'0'2390'0'0,"0"0"-76"0"0,0 0-156 0 0,0 0-137 0 0,0 0-290 0 0,0 0-344 0 0,0 0-306 0 0,0 0-281 0 0,0 0-201 0 0,0 0-123 0 0,0 0-87 0 0,0 0-55 0 0,0 0-22 0 0,7 15 8 0 0,21 46-4 0 0,-27-59-293 0 0,0-1-1 0 0,0 0 1 0 0,0 0 0 0 0,0 0 0 0 0,0 0-1 0 0,0 0 1 0 0,0 0 0 0 0,0 0 0 0 0,0 0-1 0 0,0 0 1 0 0,1 0 0 0 0,-1 0 0 0 0,0-1-1 0 0,1 1 1 0 0,-1-1 0 0 0,0 1 0 0 0,1-1-1 0 0,-1 1 1 0 0,1-1 0 0 0,-1 0 0 0 0,1 0-1 0 0,-1 1 1 0 0,1-1 0 0 0,-1 0 0 0 0,1 0-1 0 0,-1-1 1 0 0,1 1 0 0 0,-1 0 0 0 0,0 0-1 0 0,1-1 1 0 0,-1 1 0 0 0,1-1 0 0 0,-1 1-1 0 0,0-1 1 0 0,1 0 0 0 0,-1 0 0 0 0,0 1-1 0 0,1-2-22 0 0,3 0 79 0 0,18-9 22 0 0,0-1 1 0 0,0-1-1 0 0,-1-2 0 0 0,-1 0 1 0 0,0-1-1 0 0,-1-1 1 0 0,-1-1-1 0 0,0 0 1 0 0,-2-2-1 0 0,0 0 1 0 0,-1-1-1 0 0,1-4-101 0 0,32-40-60 0 0,-51 100-779 0 0,-9 7 847 0 0,7-32-12 0 0,0 1 0 0 0,2 0 0 0 0,-1 0 0 0 0,1-1 0 0 0,1 1 0 0 0,0 0 0 0 0,1 1 0 0 0,0-1 0 0 0,0 0 0 0 0,2 8 4 0 0,0-14 2 0 0,0-1 0 0 0,0 1 0 0 0,0-1 0 0 0,0 0 0 0 0,1 0 0 0 0,0 0 0 0 0,0 0 0 0 0,0 0 0 0 0,0 0 0 0 0,1-1 0 0 0,-1 0 0 0 0,1 0 0 0 0,0 0 0 0 0,0 0 0 0 0,0 0 0 0 0,0-1 0 0 0,0 1 0 0 0,1-1 0 0 0,-1 0 0 0 0,1-1 0 0 0,-1 1 0 0 0,1-1 0 0 0,2 0-2 0 0,114 14 261 0 0,-107-16-185 0 0,0-1 0 0 0,0 0 0 0 0,0-1 0 0 0,0-1 1 0 0,0 0-1 0 0,-1 0 0 0 0,1-2 0 0 0,-1 1 0 0 0,-1-2 0 0 0,1 0 0 0 0,-1 0 0 0 0,0-1 0 0 0,-1-1 0 0 0,0 0 0 0 0,9-9-76 0 0,139-166 770 0 0,-133 149-758 0 0,-2 0-1 0 0,-1-2 1 0 0,-2 0-1 0 0,-2-1 1 0 0,-1-2-1 0 0,-2 1 1 0 0,-2-2-1 0 0,-2 0 1 0 0,-1-1-1 0 0,-2 0 1 0 0,-2 0-1 0 0,-2-1 1 0 0,-1-26-12 0 0,-20 12 76 0 0,16 56-79 0 0,-1 0 0 0 0,1 0 0 0 0,-1 0 0 0 0,1 0 0 0 0,-1 0 0 0 0,0 0 0 0 0,1 1 0 0 0,-1-1 0 0 0,0 0 0 0 0,0 0 0 0 0,1 1 0 0 0,-1-1 0 0 0,0 0 0 0 0,0 1 0 0 0,0-1 0 0 0,0 1 0 0 0,0-1 0 0 0,0 1 0 0 0,0-1 0 0 0,0 1 0 0 0,0 0 0 0 0,0 0 0 0 0,0-1 0 0 0,0 1 0 0 0,0 0 0 0 0,0 0 0 0 0,-1 0 0 0 0,1 0 0 0 0,0 0 0 0 0,0 0 0 0 0,0 0 0 0 0,0 1 0 0 0,0-1 0 0 0,0 0 0 0 0,0 1 0 0 0,0-1 0 0 0,0 1 0 0 0,0-1 0 0 0,0 1 0 0 0,0-1 0 0 0,0 1 0 0 0,0-1 0 0 0,0 1 0 0 0,1 0 0 0 0,-1 0 0 0 0,0-1 0 0 0,0 1 0 0 0,1 0-1 0 0,-1 0 1 0 0,1 0 0 0 0,-1 0 0 0 0,0 0 4 0 0,-16 27-13 0 0,0-1 0 0 0,2 2 0 0 0,1 0 0 0 0,1 1 0 0 0,2 0 0 0 0,1 1 0 0 0,1 0 0 0 0,2 0-1 0 0,1 1 1 0 0,1 0 0 0 0,2 0 0 0 0,1 6 12 0 0,-1-6-18 0 0,1 1-1 0 0,2 0 0 0 0,0 0 0 0 0,3-1 1 0 0,1 1-1 0 0,1-1 0 0 0,1 0 0 0 0,2 0 1 0 0,2-1-1 0 0,0 0 0 0 0,2-1 0 0 0,2 0 1 0 0,0 0-1 0 0,2-2 0 0 0,12 15 19 0 0,7 5-1197 0 0,-36-70-1974 0 0,-41-48-4547 0 0,16 27-1146 0 0,16 28 4406 0 0</inkml:trace>
  <inkml:trace contextRef="#ctx0" brushRef="#br0" timeOffset="886.746">1440 374 11042 0 0,'0'0'1005'0'0,"0"0"-116"0"0,0 0 254 0 0,0 0 271 0 0,0 0 19 0 0,0 0-202 0 0,0 0-285 0 0,0 0-195 0 0,0 0-141 0 0,32 12-122 0 0,105 35-110 0 0,-25-29 173 0 0,-59-16-910 0 0,0-3 1 0 0,-1-2 0 0 0,1-2-1 0 0,-1-2 1 0 0,0-3 0 0 0,2-2 358 0 0,1-2-3235 0 0,-16 5-2875 0 0,-8 2-4276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11498 0 0,'0'0'1613'0'0,"0"0"-458"0"0,0 0-203 0 0,0 0 9 0 0,0 0 44 0 0,0 0 24 0 0,0 0-22 0 0,0 0-163 0 0,0 0-210 0 0,0 0-207 0 0,0 0-179 0 0,0 0-100 0 0,0 0-23 0 0,0 8 43 0 0,52 314 1900 0 0,-40-262-1954 0 0,-10-47-73 0 0,1 0 0 0 0,0 0 0 0 0,1 0 0 0 0,1 0 0 0 0,0-1 1 0 0,0 0-1 0 0,2 0 0 0 0,-1 0 0 0 0,1-1 0 0 0,1 1 0 0 0,0-2 0 0 0,1 1 1 0 0,6 5-42 0 0,-13-14 23 0 0,0-1 0 0 0,0 0 0 0 0,0 1 0 0 0,0-1 0 0 0,1 0 0 0 0,-1 0 0 0 0,0 0 0 0 0,1-1 0 0 0,-1 1 0 0 0,0-1 0 0 0,1 1 0 0 0,-1-1 0 0 0,1 0 0 0 0,-1 0 0 0 0,1 0 0 0 0,-1 0 0 0 0,1 0 0 0 0,-1 0 0 0 0,0-1 0 0 0,1 1 0 0 0,-1-1 0 0 0,1 0 0 0 0,-1 0 0 0 0,0 0 1 0 0,0 0-1 0 0,1 0 0 0 0,-1 0 0 0 0,0 0 0 0 0,0-1 0 0 0,0 1 0 0 0,0-1 0 0 0,-1 0 0 0 0,1 1 0 0 0,0-1 0 0 0,-1 0 0 0 0,1-1-23 0 0,56-73 147 0 0,38-95-223 0 0,-96 170 43 0 0,1 0-1 0 0,-1 0 1 0 0,0-1 0 0 0,1 1 0 0 0,0 0 0 0 0,-1 0 0 0 0,1 0 0 0 0,-1 0-1 0 0,1-1 1 0 0,0 1 0 0 0,0 0 0 0 0,0 0 0 0 0,0 0 0 0 0,-1 1-1 0 0,1-1 1 0 0,0 0 0 0 0,1 0 0 0 0,-1 0 0 0 0,0 1 0 0 0,0-1 0 0 0,0 1-1 0 0,0-1 1 0 0,0 1 0 0 0,1-1 0 0 0,-1 1 0 0 0,0 0 0 0 0,0-1-1 0 0,1 1 1 0 0,-1 0 0 0 0,0 0 0 0 0,1 0 0 0 0,-1 0 0 0 0,0 0-1 0 0,1 0 1 0 0,-1 0 0 0 0,1 1 33 0 0,31 78-169 0 0,-27-60 132 0 0,1 0 1 0 0,1 0 0 0 0,1-1 0 0 0,0 0 0 0 0,2 0-1 0 0,11 15 37 0 0,-16-29 52 0 0,0 0-1 0 0,1 0 1 0 0,-1 0-1 0 0,1 0 0 0 0,0-1 1 0 0,-1 0-1 0 0,1-1 0 0 0,1 0 1 0 0,-1 0-1 0 0,0 0 0 0 0,1-1 1 0 0,-1 0-1 0 0,0-1 1 0 0,1 1-1 0 0,-1-1 0 0 0,1-1 1 0 0,-1 1-1 0 0,1-1 0 0 0,-1-1 1 0 0,0 1-1 0 0,0-1 0 0 0,1-1 1 0 0,-1 1-1 0 0,-1-1 1 0 0,1 0-1 0 0,0-1 0 0 0,-1 0 1 0 0,0 0-1 0 0,1 0 0 0 0,-2-1 1 0 0,1 1-1 0 0,0-2 0 0 0,-1 1 1 0 0,0 0-1 0 0,4-6-51 0 0,21-21 193 0 0,-1 0 0 0 0,-2-2 0 0 0,-1 0 0 0 0,-2-2 0 0 0,-1-1-1 0 0,-2-1 1 0 0,-2-1 0 0 0,3-10-193 0 0,-15 30-92 0 0,0-1 0 0 0,0 0 1 0 0,-2 0-1 0 0,-1-1 0 0 0,0 1 0 0 0,-2-1 0 0 0,1-17 92 0 0,-3 36-580 0 0,-8 10-9663 0 0,7-1 3343 0 0,0 1-1925 0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13899 0 0,'0'0'2505'0'0,"0"0"-889"0"0,0 0-441 0 0,0 0-114 0 0,0 0-114 0 0,0 0-141 0 0,0 0-115 0 0,0 0-71 0 0,0 0-75 0 0,0 0-77 0 0,0 0-90 0 0,0 0-84 0 0,26-2-48 0 0,166-7 419 0 0,73 5-806 0 0,-193 4-4343 0 0,-71 0 2787 0 0,-1 0-713 0 0,0 0-3022 0 0,-4 0 1266 0 0,1 0-3420 0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5561 0 0,'0'0'4006'0'0,"0"0"-1552"0"0,0 0-660 0 0,0 0-130 0 0,0 0-90 0 0,0 0-164 0 0,0 0-179 0 0,0 0-175 0 0,0 0-149 0 0,0 0-157 0 0,0 0-141 0 0,0 0-161 0 0,35 6-123 0 0,114 17-72 0 0,-64-25-32 0 0,-67-3-179 0 0,146-33-1000 0 0,-110 24-2968 0 0,-1 0-5105 0 0,-35 10-1359 0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1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129 141 5497 0 0,'0'0'2631'0'0,"0"0"-1108"0"0,0 0-304 0 0,0 0 126 0 0,0 0 146 0 0,0 0 40 0 0,0 0-100 0 0,0 0-253 0 0,0 0-267 0 0,0 0-232 0 0,0 0-191 0 0,0 0-145 0 0,8-4 2192 0 0,-8 4-2400 0 0,0 0-12 0 0,0 0 9 0 0,0 0-47 0 0,9 122 1203 0 0,-25 110-542 0 0,-67 125-853 0 0,117-440-12141 0 0,-20 53 5217 0 0,-7 14 1106 0 0</inkml:trace>
  <inkml:trace contextRef="#ctx0" brushRef="#br0" timeOffset="245.453">0 111 11330 0 0,'0'0'730'0'0,"0"0"-309"0"0,0 0 26 0 0,0 0 385 0 0,0 0 375 0 0,0 0 143 0 0,0 0-42 0 0,0 0-178 0 0,0 0-194 0 0,0 0-161 0 0,0 0-158 0 0,36 5-147 0 0,111 15-120 0 0,3-19 242 0 0,65-24-1360 0 0,-184 18 371 0 0,-19 3-266 0 0,-1 0-3288 0 0,4 1-9752 0 0,-15 1 10690 0 0</inkml:trace>
  <inkml:trace contextRef="#ctx0" brushRef="#br0" timeOffset="466.728">35 616 7186 0 0,'0'0'1170'0'0,"0"0"24"0"0,0 0 349 0 0,0 0 313 0 0,0 0 28 0 0,0 0-223 0 0,0 0-303 0 0,0 0-279 0 0,0 0-212 0 0,0 0-190 0 0,36 5-196 0 0,114 13-179 0 0,-34-27-79 0 0,99-28-2142 0 0,-180 31 277 0 0,-4 0-1679 0 0,-9 3-2160 0 0,-6 0-3637 0 0</inkml:trace>
  <inkml:trace contextRef="#ctx0" brushRef="#br0" timeOffset="1086.571">967 516 7714 0 0,'0'0'2471'0'0,"0"0"-521"0"0,0 0-395 0 0,0 0-143 0 0,0 0-187 0 0,0 0-186 0 0,0 0-209 0 0,0 0-186 0 0,0 0-139 0 0,-32 24-147 0 0,-96 76-130 0 0,73-38-39 0 0,49-51-184 0 0,0 1-1 0 0,1 0 0 0 0,0 1 1 0 0,1-1-1 0 0,1 1 0 0 0,0 0 1 0 0,1 0-1 0 0,0 0 0 0 0,1 0 1 0 0,0 0-1 0 0,1 1 0 0 0,2 9-4 0 0,-2-20 18 0 0,1 0 0 0 0,1 0 0 0 0,-1 0 0 0 0,0 0 0 0 0,1 0 0 0 0,-1-1 0 0 0,1 1 0 0 0,0 0 1 0 0,0-1-1 0 0,0 1 0 0 0,0-1 0 0 0,1 1 0 0 0,-1-1 0 0 0,1 0 0 0 0,-1 0 0 0 0,1 0 0 0 0,0-1 0 0 0,-1 1 0 0 0,1 0 0 0 0,0-1 0 0 0,0 0 0 0 0,0 0 0 0 0,0 0 0 0 0,1 0 0 0 0,-1 0 0 0 0,0-1 0 0 0,0 1 0 0 0,1-1 0 0 0,0 0-18 0 0,98-9 1391 0 0,-68-8-1090 0 0,0-1-1 0 0,-1-1 1 0 0,-1-2-1 0 0,-1-1 1 0 0,-1-1-1 0 0,-2-2 1 0 0,0-1-1 0 0,-1-1 1 0 0,21-29-301 0 0,-26 35 12 0 0,0-1 0 0 0,-2-1 0 0 0,-1-1 0 0 0,0-1 0 0 0,-2 0 0 0 0,-1-2 0 0 0,-1 1 0 0 0,-1-2 0 0 0,-2 0 0 0 0,0 0 0 0 0,-2-1 0 0 0,-2-1 0 0 0,0 0 0 0 0,1-15-12 0 0,-8 25-62 0 0,0 0 0 0 0,-1 1 1 0 0,-2-1-1 0 0,0 0 0 0 0,0 1 1 0 0,-2-1-1 0 0,-2-6 62 0 0,4 21-20 0 0,0 0 0 0 0,0 0 1 0 0,0 0-1 0 0,0 0 0 0 0,-1 0 0 0 0,0 0 0 0 0,0 1 0 0 0,0-1 1 0 0,0 1-1 0 0,-1 0 0 0 0,1 0 0 0 0,-1 0 0 0 0,0 0 0 0 0,-1 1 1 0 0,1 0-1 0 0,0 0 0 0 0,-1 0 0 0 0,0 0 0 0 0,0 1 0 0 0,0-1 1 0 0,0 1-1 0 0,0 1 0 0 0,0-1 0 0 0,0 1 0 0 0,-1 0 0 0 0,1 0 1 0 0,-1 0-1 0 0,-2 1 20 0 0,-2-1-20 0 0,1 1 0 0 0,0 0 0 0 0,-1 1 0 0 0,1 0 0 0 0,0 1 0 0 0,0 0 0 0 0,0 0 0 0 0,0 1 0 0 0,0 0 0 0 0,0 0 0 0 0,1 1 0 0 0,-1 1 0 0 0,1-1 1 0 0,0 1-1 0 0,1 0 0 0 0,-1 1 0 0 0,1 0 0 0 0,0 0 0 0 0,0 1 0 0 0,1 0 0 0 0,0 0 0 0 0,0 0 0 0 0,1 1 0 0 0,-2 2 20 0 0,-3 7 39 0 0,0 1 1 0 0,1 0-1 0 0,0 1 1 0 0,2 0-1 0 0,0 0 0 0 0,1 1 1 0 0,1 0-1 0 0,1 0 1 0 0,1 0-1 0 0,0 0 0 0 0,2 1 1 0 0,0-1-1 0 0,2 1 1 0 0,0-1-1 0 0,1 1 0 0 0,1-1 1 0 0,1 0-1 0 0,0 0 1 0 0,2 0-1 0 0,0-1 0 0 0,2 0 1 0 0,0 0-1 0 0,1-1 1 0 0,6 9-40 0 0,4 1 213 0 0,1-2 1 0 0,2 0-1 0 0,1-1 1 0 0,0-2-1 0 0,2 0 1 0 0,1-2-1 0 0,0 0 1 0 0,6 1-214 0 0,99 51 540 0 0,-69-62-1325 0 0,-61-11 271 0 0,-1 0-158 0 0,0 0-208 0 0,0 0-290 0 0,0-6-8963 0 0,0 5-1016 0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 5921 0 0,'0'0'555'0'0,"0"0"-100"0"0,0 0 225 0 0,0 0 367 0 0,0 0 308 0 0,0 0 106 0 0,33-5-98 0 0,109-13-138 0 0,72-11 1857 0 0,-80 17-2415 0 0,20-2-1222 0 0,-103 12-3621 0 0,0 1-3384 0 0,-48 1 2040 0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5241 0 0,'0'0'567'0'0,"0"0"-307"0"0,0 0-219 0 0,0 0 138 0 0,0 0 378 0 0,0 0 394 0 0,0 0 295 0 0,0 0 118 0 0,0 0-132 0 0,0 0-241 0 0,0 0-221 0 0,0 0-155 0 0,26 13-51 0 0,85 41-12 0 0,51 8 1378 0 0,-69-36-1399 0 0,-66-20-490 0 0,0 1 0 0 0,0 1-1 0 0,0 2 1 0 0,-1 0 0 0 0,-1 2 0 0 0,14 9-41 0 0,-36-19 9 0 0,0 0 1 0 0,0 0 0 0 0,0 0-1 0 0,-1 1 1 0 0,1-1-1 0 0,-1 1 1 0 0,0 0-1 0 0,0-1 1 0 0,0 1 0 0 0,0 0-1 0 0,0 0 1 0 0,0 0-1 0 0,-1 1 1 0 0,0-1-1 0 0,1 0 1 0 0,-1 1 0 0 0,0-1-1 0 0,-1 0 1 0 0,1 1-1 0 0,-1-1 1 0 0,1 1-1 0 0,-1-1 1 0 0,0 1 0 0 0,0-1-1 0 0,-1 1 1 0 0,1-1-1 0 0,-1 1 1 0 0,0-1-1 0 0,0 1 1 0 0,0-1 0 0 0,0 0-1 0 0,0 0 1 0 0,-1 1-1 0 0,0-1-9 0 0,-69 99 790 0 0,-151 118 201 0 0,151-153-1047 0 0,-10 10-1841 0 0,35-19-7794 0 0,39-50 1393 0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1104 0 0,'0'0'1893'0'0,"0"0"-182"0"0,0 0 77 0 0,0 0 100 0 0,0 0-75 0 0,0 0-169 0 0,33 2-193 0 0,103 6-173 0 0,-24-4 619 0 0,0-4 1 0 0,0-5 0 0 0,3-6-1898 0 0,-59 6 281 0 0,123-14 63 0 0,-100 11-2284 0 0,-75 7 1735 0 0,-7-1-11582 0 0,-4 2 4831 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6985 0 0,'0'0'1105'0'0,"0"0"-25"0"0,0 0 320 0 0,0 0 302 0 0,0 0 32 0 0,0 0-233 0 0,0 0-300 0 0,33 1-207 0 0,106 4-137 0 0,293-19 2026 0 0,-326 7-3014 0 0,-10 1-2986 0 0,-33 5-5322 0 0,-43 1-1316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52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1812 0 0 0,'0'0'244'0'0,"0"0"916"0"0,0 0 370 0 0,18-38 76 0 0,62-123 79 0 0,-1 21 1603 0 0,78-97 3641 0 0,62-62-6929 0 0,-85 123 764 0 0,-8-5-1 0 0,80-156-763 0 0,-194 313 121 0 0,-5 14 11 0 0,-1-1 0 0 0,-1 0 0 0 0,0 0 0 0 0,0 0 0 0 0,-1-1 0 0 0,0 0 0 0 0,-1 1 1 0 0,-1-1-1 0 0,0-1 0 0 0,1-6-132 0 0,-9 33-26 0 0,-19 1 351 0 0,-50 40-211 0 0,-75 29 293 0 0,140-82-226 0 0,10-2-175 0 0,1 0 0 0 0,-1 1 0 0 0,0-1 0 0 0,1 0-1 0 0,-1 1 1 0 0,0-1 0 0 0,0 0 0 0 0,1 1 0 0 0,-1-1 0 0 0,0 1 0 0 0,0-1 0 0 0,0 0 0 0 0,1 1 0 0 0,-1-1 0 0 0,0 1 0 0 0,0-1-1 0 0,0 1 1 0 0,0-1 0 0 0,0 0 0 0 0,0 1 0 0 0,0-1 0 0 0,0 1 0 0 0,0-1 0 0 0,0 1 0 0 0,0-1 0 0 0,0 1 0 0 0,0-1-1 0 0,0 0 1 0 0,-1 1 0 0 0,1-1 0 0 0,0 1 0 0 0,0-1 0 0 0,0 0 0 0 0,-1 1 0 0 0,1-1 0 0 0,0 1 0 0 0,-1-1 0 0 0,1 0 0 0 0,0 1-1 0 0,0-1 1 0 0,-1 0 0 0 0,1 0 0 0 0,-1 1 0 0 0,1-1 0 0 0,0 0 0 0 0,-1 0 0 0 0,1 0 0 0 0,-1 1 0 0 0,1-1 0 0 0,0 0 0 0 0,-1 0-1 0 0,1 0 1 0 0,-1 0 0 0 0,1 0 0 0 0,-1 0 0 0 0,1 0 0 0 0,-1 0 0 0 0,1 0 0 0 0,0 0 0 0 0,-1 0 0 0 0,1 0 0 0 0,-1 0-1 0 0,1 0-5 0 0,13 9-16 0 0,1 1-1 0 0,0-2 0 0 0,0 0 0 0 0,1-1 0 0 0,0 0 0 0 0,0-2 0 0 0,1 1 0 0 0,0-2 0 0 0,0 0 0 0 0,10 1 17 0 0,170 16-303 0 0,-127-20 261 0 0,-62-64 1087 0 0,-9 48-1020 0 0,-1 1-1 0 0,0-1 0 0 0,-1 0 1 0 0,-1 1-1 0 0,0 0 0 0 0,0 0 1 0 0,-2 0-1 0 0,0 1 0 0 0,0 0 1 0 0,-1 0-1 0 0,-1 1 0 0 0,0 0 1 0 0,-1 0-1 0 0,0 1 0 0 0,0 0 1 0 0,-1 1-1 0 0,-1 0 0 0 0,0 1 1 0 0,0 0-1 0 0,-1 1 0 0 0,0 1 1 0 0,0 0-1 0 0,-1 0 0 0 0,-4 0-24 0 0,-88-4-1887 0 0,104 11 1704 0 0,0 0-1 0 0,0 1 1 0 0,0 0-1 0 0,1-1 0 0 0,-1 1 1 0 0,0 0-1 0 0,0 0 1 0 0,0 0-1 0 0,0 0 1 0 0,1 0-1 0 0,-1 0 0 0 0,1 0 1 0 0,-1 1-1 0 0,1-1 1 0 0,-1 1-1 0 0,1-1 1 0 0,0 1-1 0 0,-1 0 1 0 0,1-1-1 0 0,0 1 0 0 0,0 0 1 0 0,0 0-1 0 0,1 0 1 0 0,-2 0 183 0 0,-7 32-8858 0 0,6-23 2109 0 0</inkml:trace>
  <inkml:trace contextRef="#ctx0" brushRef="#br0" timeOffset="419.639">1755 1 6089 0 0,'0'0'3149'0'0,"0"0"-1713"0"0,0 0-426 0 0,0 0 11 0 0,0 0 26 0 0,0 0-36 0 0,0 0-152 0 0,0 0-123 0 0,0 0-58 0 0,0 0-89 0 0,0 0-114 0 0,0 0-139 0 0,0 0-136 0 0,-26 5-92 0 0,-81 20-33 0 0,105-25-72 0 0,0 0 0 0 0,0 0 0 0 0,0 0 1 0 0,1 0-1 0 0,-1 1 0 0 0,0-1 0 0 0,0 1 0 0 0,1-1 1 0 0,-1 1-1 0 0,0 0 0 0 0,1-1 0 0 0,-1 1 0 0 0,0 0 1 0 0,1 0-1 0 0,0 0 0 0 0,-1 1 0 0 0,1-1 0 0 0,-1 0 1 0 0,1 0-1 0 0,0 1 0 0 0,0-1 0 0 0,0 1 0 0 0,0-1 1 0 0,0 1-1 0 0,0-1 0 0 0,0 1 0 0 0,0 1-3 0 0,-1 4 14 0 0,-3 2-1 0 0,2 0 1 0 0,-1 0-1 0 0,1 1 0 0 0,1-1 1 0 0,-1 1-1 0 0,2 0 1 0 0,-1 0-1 0 0,2 0 1 0 0,-1 0-1 0 0,1 0 0 0 0,1 0 1 0 0,0 0-1 0 0,0 0 1 0 0,1 0-1 0 0,0-1 1 0 0,0 1-1 0 0,1 0 1 0 0,1-1-1 0 0,0 0 0 0 0,0 0 1 0 0,1 0-1 0 0,0 0 1 0 0,0-1-1 0 0,1 0 1 0 0,0 0-1 0 0,0 0 0 0 0,1 0-13 0 0,5 1 124 0 0,0-1 0 0 0,0 0 0 0 0,0-1 0 0 0,1 0 0 0 0,0-1 0 0 0,1 0 0 0 0,-1-1 0 0 0,1-1 0 0 0,0 0 0 0 0,0-1 0 0 0,0 0 0 0 0,1-1 0 0 0,-1-1 0 0 0,1 0 0 0 0,12-2-124 0 0,-15 2 180 0 0,0-1 0 0 0,1-1 1 0 0,-1 0-1 0 0,0-1 1 0 0,0 0-1 0 0,0-1 0 0 0,0 0 1 0 0,0-1-1 0 0,0 0 1 0 0,-1-1-1 0 0,0-1 1 0 0,0 1-1 0 0,0-2 0 0 0,4-3-180 0 0,8-7 123 0 0,-2-1 0 0 0,1-1 0 0 0,-2 0 0 0 0,-1-2 0 0 0,0 0 0 0 0,-2-2 0 0 0,0 0 0 0 0,-2 0 0 0 0,5-12-123 0 0,-18 33-129 0 0,0 0 0 0 0,-1 0 1 0 0,0 0-1 0 0,0-1 0 0 0,0 1 0 0 0,0 0 0 0 0,0 0 0 0 0,0-1 0 0 0,0 1 0 0 0,-1 0 0 0 0,1-1 0 0 0,-1 1 0 0 0,1-1 0 0 0,-1 1 1 0 0,0-1-1 0 0,0 1 0 0 0,0-1 0 0 0,-1 1 0 0 0,1-1 0 0 0,0 1 0 0 0,-1 0 0 0 0,0-1 0 0 0,1 1 0 0 0,-1 0 0 0 0,0-1 0 0 0,0 1 1 0 0,-1 0-1 0 0,1 0 0 0 0,0 0 0 0 0,-1 0 0 0 0,1 0 0 0 0,-1 0 0 0 0,0 0 0 0 0,1 1 0 0 0,-1-1 0 0 0,-1 0 129 0 0,-56-2-12630 0 0,45 4 5128 0 0</inkml:trace>
  <inkml:trace contextRef="#ctx0" brushRef="#br0" timeOffset="732.732">1269 214 5801 0 0,'0'0'1715'0'0,"0"0"-250"0"0,0 0-192 0 0,0 0 15 0 0,0 0 18 0 0,0 0-44 0 0,0 0-38 0 0,0 0-22 0 0,0 0 2 0 0,0 0-48 0 0,0 0-102 0 0,0 0-101 0 0,0 0-106 0 0,19 5-51 0 0,62 12-34 0 0,46-13 1085 0 0,-71-7-1396 0 0,0-3 1 0 0,-1-2-1 0 0,47-14-451 0 0,-10 3 166 0 0,325-44 95 0 0,-164 44-815 0 0,-252 19 520 0 0,47 9-2644 0 0,-42 2-1573 0 0,-11 8-3707 0 0,0-14-3039 0 0</inkml:trace>
  <inkml:trace contextRef="#ctx0" brushRef="#br0" timeOffset="1314.152">2116 144 0 0 0,'0'0'255'0'0,"0"0"332"0"0,0 0 23 0 0,0 0-15 0 0,1-2 65 0 0,6-8 64 0 0,-6 8 39 0 0,-1 2-3 0 0,0-30 7758 0 0,-1 27-8350 0 0,-1-1 0 0 0,1 0 1 0 0,-1 1-1 0 0,0 0 0 0 0,0-1 0 0 0,0 1 0 0 0,0 0 0 0 0,-1 0 0 0 0,1 0 0 0 0,-1 0 0 0 0,1 1 1 0 0,-1-1-1 0 0,0 1 0 0 0,0-1 0 0 0,0 1 0 0 0,-1 0 0 0 0,1 0 0 0 0,-1 1 0 0 0,1-1 1 0 0,-1 1-1 0 0,1-1 0 0 0,-1 1 0 0 0,0 0 0 0 0,-3 0-168 0 0,-95-8 137 0 0,97 9-111 0 0,-15 0-338 0 0,-96 8-320 0 0,46 25-5898 0 0,61-23 2269 0 0,4-2-1674 0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3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7688 814 0 0 0,'0'0'248'0'0,"0"0"375"0"0,0 0 50 0 0,0 0-69 0 0,0 0-126 0 0,0 0-70 0 0,0 0-68 0 0,0 0-25 0 0,11-14-3 0 0,30-40 5 0 0,-40 53-293 0 0,0 1 0 0 0,0 0 0 0 0,-1-1 0 0 0,1 1 0 0 0,0-1 0 0 0,-1 1-1 0 0,1-1 1 0 0,0 1 0 0 0,-1-1 0 0 0,1 0 0 0 0,0 1 0 0 0,-1-1 0 0 0,1 0 0 0 0,-1 1-1 0 0,0-1 1 0 0,1 0 0 0 0,-1 1 0 0 0,1-1 0 0 0,-1 0 0 0 0,0 0 0 0 0,0 0 0 0 0,1 1-1 0 0,-1-1 1 0 0,0 0 0 0 0,0 0 0 0 0,0 0 0 0 0,0 0 0 0 0,0 1 0 0 0,0-1 0 0 0,0 0-1 0 0,0 0 1 0 0,-1 0 0 0 0,1 0 0 0 0,0 1 0 0 0,0-1 0 0 0,-1 0 0 0 0,1 0 0 0 0,0 0-1 0 0,-1 1 1 0 0,1-1 0 0 0,-1 0 0 0 0,1 1 0 0 0,-1-1 0 0 0,1 0 0 0 0,-1 1 0 0 0,1-1-1 0 0,-1 1 1 0 0,0-1 0 0 0,1 1 0 0 0,-1-1 0 0 0,0 1 0 0 0,0-1-24 0 0,-4-3 97 0 0,-6-3 2 0 0,1 0 1 0 0,-1 1-1 0 0,0 0 0 0 0,0 1 0 0 0,-1 0 1 0 0,0 1-1 0 0,0 0 0 0 0,0 0 0 0 0,-3 1-99 0 0,-9-4 199 0 0,-130-37 1090 0 0,-153-42 2694 0 0,-160-20-3983 0 0,-47 7 703 0 0,-5 22 0 0 0,-98 15-703 0 0,-447 42-24 0 0,788 21 20 0 0,-964 59 195 0 0,359 49 491 0 0,722-87-521 0 0,1 6-1 0 0,1 7 0 0 0,2 7 1 0 0,2 7-1 0 0,-64 33-160 0 0,161-55-9 0 0,1 1-1 0 0,1 3 1 0 0,1 2 0 0 0,2 3-1 0 0,2 1 1 0 0,-43 43 9 0 0,78-67-32 0 0,1-1 1 0 0,0 2 0 0 0,1 0-1 0 0,1 0 1 0 0,0 1-1 0 0,1 1 1 0 0,1 0 0 0 0,0 0-1 0 0,1 1 1 0 0,1 0-1 0 0,0 0 1 0 0,2 0-1 0 0,0 1 1 0 0,0 0 0 0 0,2 0-1 0 0,0 1 1 0 0,2-1-1 0 0,0 3 32 0 0,4-2 18 0 0,1 0 0 0 0,1 0 0 0 0,0-1-1 0 0,2 1 1 0 0,0-1 0 0 0,1 0 0 0 0,1-1-1 0 0,0 0 1 0 0,1 0 0 0 0,1-1 0 0 0,1-1-1 0 0,0 0 1 0 0,1 0 0 0 0,1-1-1 0 0,0-1 1 0 0,1 0 0 0 0,0-1 0 0 0,1-1-1 0 0,1 0 1 0 0,7 3-18 0 0,26 20 80 0 0,2-2 1 0 0,1-2-1 0 0,1-3 0 0 0,2-2 0 0 0,0-3 0 0 0,1-2 1 0 0,2-3-1 0 0,-1-2 0 0 0,16 0-80 0 0,114 13 319 0 0,1-7-1 0 0,55-7-318 0 0,807 18 708 0 0,128 35-337 0 0,844 23 278 0 0,-1658-83-448 0 0,131-23-201 0 0,-241-2 257 0 0,-1-11 0 0 0,-2-11 0 0 0,-2-11 0 0 0,165-59-257 0 0,-364 93 107 0 0,0-3 1 0 0,-1-1-1 0 0,-2-3 1 0 0,0-2-1 0 0,-1-2 0 0 0,-2-2 1 0 0,33-29-108 0 0,-66 48 33 0 0,0-1 0 0 0,-1-1 0 0 0,-1 0 0 0 0,0 0 0 0 0,0-1 0 0 0,-2 0 0 0 0,0-1 0 0 0,0 0 1 0 0,-1 0-1 0 0,-1 0 0 0 0,-1-1 0 0 0,0 0 0 0 0,-1 0 0 0 0,0-1 0 0 0,-2 1 0 0 0,0-1 0 0 0,-1 1 0 0 0,0-6-33 0 0,-1-4-33 0 0,-1 0 0 0 0,-2 0 0 0 0,0 1 0 0 0,-2-1-1 0 0,0 1 1 0 0,-2 0 0 0 0,-1 0 0 0 0,-1 1 0 0 0,-1 0 0 0 0,-1 0 0 0 0,-7-10 33 0 0,-14-15-230 0 0,-1 2 1 0 0,-2 1 0 0 0,-3 2 0 0 0,-1 1 0 0 0,-2 2 0 0 0,-2 2 0 0 0,-1 2-1 0 0,-2 2 1 0 0,-2 2 0 0 0,-27-14 229 0 0,-32-12-1015 0 0,-3 5 0 0 0,-2 5 0 0 0,-2 5 0 0 0,-58-12 1015 0 0,-16 5-2523 0 0,-2 9 1 0 0,-2 8 0 0 0,-1 9 0 0 0,-1 8 0 0 0,-33 8 2522 0 0,123 5-1143 0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58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134 109 9682 0 0,'0'0'2571'0'0,"0"0"-1366"0"0,0 0-585 0 0,0 0-20 0 0,0 0 192 0 0,0 0 263 0 0,0 0 138 0 0,0 0-64 0 0,0 0-204 0 0,0 0-234 0 0,0 0-223 0 0,0-3-193 0 0,0-6-134 0 0,0 6-63 0 0,0 3-29 0 0,0 0-10 0 0,-1 16 98 0 0,-25 205 370 0 0,18-105-325 0 0,1-6-44 0 0,-5-1-1 0 0,-12 37-137 0 0,-3-35 68 0 0,102-181-397 0 0,-38 35 209 0 0,2 1 1 0 0,1 3 0 0 0,1 1-1 0 0,25-13 120 0 0,-56 38-13 0 0,0-1-1 0 0,-1 2 1 0 0,1-1-1 0 0,1 1 1 0 0,-1 1-1 0 0,1 0 1 0 0,-1 0-1 0 0,1 1 1 0 0,0 1-1 0 0,0 0 1 0 0,0 0-1 0 0,0 1 0 0 0,0 0 1 0 0,8 2 13 0 0,-15 1 4 0 0,0 0 0 0 0,0 0 0 0 0,-1 0 1 0 0,1 1-1 0 0,-1-1 0 0 0,1 1 0 0 0,-1 0 0 0 0,0 0 0 0 0,-1 0 0 0 0,1 0 1 0 0,-1 1-1 0 0,0-1 0 0 0,0 0 0 0 0,0 1 0 0 0,0 0 0 0 0,-1 0 1 0 0,0-1-1 0 0,0 1 0 0 0,0 0 0 0 0,-1 0 0 0 0,1 0 0 0 0,-1 0 0 0 0,-1 0 1 0 0,1 0-1 0 0,0 0 0 0 0,-1 0 0 0 0,-1 2-4 0 0,2-2 24 0 0,1 6 37 0 0,-1 0 0 0 0,0 1 0 0 0,-1-1 0 0 0,-1 0 0 0 0,0 0 1 0 0,0 1-1 0 0,-1-2 0 0 0,0 1 0 0 0,-1 0 0 0 0,0 0 0 0 0,-1-1 0 0 0,0 0 0 0 0,0 0 0 0 0,-1-1 0 0 0,-1 1 1 0 0,-3 3-62 0 0,-4 4-12 0 0,0-1 0 0 0,-1 0 0 0 0,-1-1 0 0 0,-1-1 0 0 0,0 0 0 0 0,0-1 0 0 0,-2-1 0 0 0,1-1 0 0 0,-1 0 0 0 0,-1-2 0 0 0,0 0 0 0 0,-1-1 0 0 0,1-1 0 0 0,-1-1 1 0 0,-1-1-1 0 0,1-1 0 0 0,-1-1 0 0 0,1 0 0 0 0,-1-2 0 0 0,-14-1 12 0 0,33 0-209 0 0,0 0 1 0 0,0-1-1 0 0,0 1 1 0 0,0-1-1 0 0,0 0 1 0 0,0 0-1 0 0,0 0 1 0 0,1 0-1 0 0,-1 0 1 0 0,0-1-1 0 0,1 1 1 0 0,-1-1-1 0 0,1 0 1 0 0,-1 0-1 0 0,1 0 1 0 0,0 0-1 0 0,-1 0 1 0 0,1 0-1 0 0,0 0 1 0 0,1-1-1 0 0,-1 1 0 0 0,0-1 1 0 0,1 0-1 0 0,-1 1 1 0 0,1-1-1 0 0,0 0 1 0 0,0 0-1 0 0,0 0 1 0 0,0 0-1 0 0,0-2 209 0 0,-3-59-12534 0 0,6 48 8763 0 0</inkml:trace>
  <inkml:trace contextRef="#ctx0" brushRef="#br0" timeOffset="716.324">747 842 5689 0 0,'0'0'2390'0'0,"0"0"-76"0"0,0 0-156 0 0,0 0-137 0 0,0 0-290 0 0,0 0-344 0 0,0 0-306 0 0,0 0-281 0 0,0 0-201 0 0,0 0-123 0 0,0 0-87 0 0,0 0-55 0 0,0 0-22 0 0,7 15 8 0 0,21 46-4 0 0,-27-59-293 0 0,0-1-1 0 0,0 0 1 0 0,0 0 0 0 0,0 0 0 0 0,0 0-1 0 0,0 0 1 0 0,0 0 0 0 0,0 0 0 0 0,0 0-1 0 0,0 0 1 0 0,1 0 0 0 0,-1 0 0 0 0,0-1-1 0 0,1 1 1 0 0,-1-1 0 0 0,0 1 0 0 0,1-1-1 0 0,-1 1 1 0 0,1-1 0 0 0,-1 0 0 0 0,1 0-1 0 0,-1 1 1 0 0,1-1 0 0 0,-1 0 0 0 0,1 0-1 0 0,-1-1 1 0 0,1 1 0 0 0,-1 0 0 0 0,0 0-1 0 0,1-1 1 0 0,-1 1 0 0 0,1-1 0 0 0,-1 1-1 0 0,0-1 1 0 0,1 0 0 0 0,-1 0 0 0 0,0 1-1 0 0,1-2-22 0 0,3 0 79 0 0,18-9 22 0 0,0-1 1 0 0,0-1-1 0 0,-1-2 0 0 0,-1 0 1 0 0,0-1-1 0 0,-1-1 1 0 0,-1-1-1 0 0,0 0 1 0 0,-2-2-1 0 0,0 0 1 0 0,-1-1-1 0 0,1-4-101 0 0,32-40-60 0 0,-51 100-779 0 0,-9 7 847 0 0,7-32-12 0 0,0 1 0 0 0,2 0 0 0 0,-1 0 0 0 0,1-1 0 0 0,1 1 0 0 0,0 0 0 0 0,1 1 0 0 0,0-1 0 0 0,0 0 0 0 0,2 8 4 0 0,0-14 2 0 0,0-1 0 0 0,0 1 0 0 0,0-1 0 0 0,0 0 0 0 0,1 0 0 0 0,0 0 0 0 0,0 0 0 0 0,0 0 0 0 0,0 0 0 0 0,1-1 0 0 0,-1 0 0 0 0,1 0 0 0 0,0 0 0 0 0,0 0 0 0 0,0 0 0 0 0,0-1 0 0 0,0 1 0 0 0,1-1 0 0 0,-1 0 0 0 0,1-1 0 0 0,-1 1 0 0 0,1-1 0 0 0,2 0-2 0 0,114 14 261 0 0,-107-16-185 0 0,0-1 0 0 0,0 0 0 0 0,0-1 0 0 0,0-1 1 0 0,0 0-1 0 0,-1 0 0 0 0,1-2 0 0 0,-1 1 0 0 0,-1-2 0 0 0,1 0 0 0 0,-1 0 0 0 0,0-1 0 0 0,-1-1 0 0 0,0 0 0 0 0,9-9-76 0 0,139-166 770 0 0,-133 149-758 0 0,-2 0-1 0 0,-1-2 1 0 0,-2 0-1 0 0,-2-1 1 0 0,-1-2-1 0 0,-2 1 1 0 0,-2-2-1 0 0,-2 0 1 0 0,-1-1-1 0 0,-2 0 1 0 0,-2 0-1 0 0,-2-1 1 0 0,-1-26-12 0 0,-20 12 76 0 0,16 56-79 0 0,-1 0 0 0 0,1 0 0 0 0,-1 0 0 0 0,1 0 0 0 0,-1 0 0 0 0,0 0 0 0 0,1 1 0 0 0,-1-1 0 0 0,0 0 0 0 0,0 0 0 0 0,1 1 0 0 0,-1-1 0 0 0,0 0 0 0 0,0 1 0 0 0,0-1 0 0 0,0 1 0 0 0,0-1 0 0 0,0 1 0 0 0,0-1 0 0 0,0 1 0 0 0,0 0 0 0 0,0 0 0 0 0,0-1 0 0 0,0 1 0 0 0,0 0 0 0 0,0 0 0 0 0,-1 0 0 0 0,1 0 0 0 0,0 0 0 0 0,0 0 0 0 0,0 0 0 0 0,0 1 0 0 0,0-1 0 0 0,0 0 0 0 0,0 1 0 0 0,0-1 0 0 0,0 1 0 0 0,0-1 0 0 0,0 1 0 0 0,0-1 0 0 0,0 1 0 0 0,0-1 0 0 0,0 1 0 0 0,1 0 0 0 0,-1 0 0 0 0,0-1 0 0 0,0 1 0 0 0,1 0-1 0 0,-1 0 1 0 0,1 0 0 0 0,-1 0 0 0 0,0 0 4 0 0,-16 27-13 0 0,0-1 0 0 0,2 2 0 0 0,1 0 0 0 0,1 1 0 0 0,2 0 0 0 0,1 1 0 0 0,1 0 0 0 0,2 0-1 0 0,1 1 1 0 0,1 0 0 0 0,2 0 0 0 0,1 6 12 0 0,-1-6-18 0 0,1 1-1 0 0,2 0 0 0 0,0 0 0 0 0,3-1 1 0 0,1 1-1 0 0,1-1 0 0 0,1 0 0 0 0,2 0 1 0 0,2-1-1 0 0,0 0 0 0 0,2-1 0 0 0,2 0 1 0 0,0 0-1 0 0,2-2 0 0 0,12 15 19 0 0,7 5-1197 0 0,-36-70-1974 0 0,-41-48-4547 0 0,16 27-1146 0 0,16 28 4406 0 0</inkml:trace>
  <inkml:trace contextRef="#ctx0" brushRef="#br0" timeOffset="886.746">1440 374 11042 0 0,'0'0'1005'0'0,"0"0"-116"0"0,0 0 254 0 0,0 0 271 0 0,0 0 19 0 0,0 0-202 0 0,0 0-285 0 0,0 0-195 0 0,0 0-141 0 0,32 12-122 0 0,105 35-110 0 0,-25-29 173 0 0,-59-16-910 0 0,0-3 1 0 0,-1-2 0 0 0,1-2-1 0 0,-1-2 1 0 0,0-3 0 0 0,2-2 358 0 0,1-2-3235 0 0,-16 5-2875 0 0,-8 2-4276 0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11498 0 0,'0'0'1613'0'0,"0"0"-458"0"0,0 0-203 0 0,0 0 9 0 0,0 0 44 0 0,0 0 24 0 0,0 0-22 0 0,0 0-163 0 0,0 0-210 0 0,0 0-207 0 0,0 0-179 0 0,0 0-100 0 0,0 0-23 0 0,0 8 43 0 0,52 314 1900 0 0,-40-262-1954 0 0,-10-47-73 0 0,1 0 0 0 0,0 0 0 0 0,1 0 0 0 0,1 0 0 0 0,0-1 1 0 0,0 0-1 0 0,2 0 0 0 0,-1 0 0 0 0,1-1 0 0 0,1 1 0 0 0,0-2 0 0 0,1 1 1 0 0,6 5-42 0 0,-13-14 23 0 0,0-1 0 0 0,0 0 0 0 0,0 1 0 0 0,0-1 0 0 0,1 0 0 0 0,-1 0 0 0 0,0 0 0 0 0,1-1 0 0 0,-1 1 0 0 0,0-1 0 0 0,1 1 0 0 0,-1-1 0 0 0,1 0 0 0 0,-1 0 0 0 0,1 0 0 0 0,-1 0 0 0 0,1 0 0 0 0,-1 0 0 0 0,0-1 0 0 0,1 1 0 0 0,-1-1 0 0 0,1 0 0 0 0,-1 0 0 0 0,0 0 1 0 0,0 0-1 0 0,1 0 0 0 0,-1 0 0 0 0,0 0 0 0 0,0-1 0 0 0,0 1 0 0 0,0-1 0 0 0,-1 0 0 0 0,1 1 0 0 0,0-1 0 0 0,-1 0 0 0 0,1-1-23 0 0,56-73 147 0 0,38-95-223 0 0,-96 170 43 0 0,1 0-1 0 0,-1 0 1 0 0,0-1 0 0 0,1 1 0 0 0,0 0 0 0 0,-1 0 0 0 0,1 0 0 0 0,-1 0-1 0 0,1-1 1 0 0,0 1 0 0 0,0 0 0 0 0,0 0 0 0 0,0 0 0 0 0,-1 1-1 0 0,1-1 1 0 0,0 0 0 0 0,1 0 0 0 0,-1 0 0 0 0,0 1 0 0 0,0-1 0 0 0,0 1-1 0 0,0-1 1 0 0,0 1 0 0 0,1-1 0 0 0,-1 1 0 0 0,0 0 0 0 0,0-1-1 0 0,1 1 1 0 0,-1 0 0 0 0,0 0 0 0 0,1 0 0 0 0,-1 0 0 0 0,0 0-1 0 0,1 0 1 0 0,-1 0 0 0 0,1 1 33 0 0,31 78-169 0 0,-27-60 132 0 0,1 0 1 0 0,1 0 0 0 0,1-1 0 0 0,0 0 0 0 0,2 0-1 0 0,11 15 37 0 0,-16-29 52 0 0,0 0-1 0 0,1 0 1 0 0,-1 0-1 0 0,1 0 0 0 0,0-1 1 0 0,-1 0-1 0 0,1-1 0 0 0,1 0 1 0 0,-1 0-1 0 0,0 0 0 0 0,1-1 1 0 0,-1 0-1 0 0,0-1 1 0 0,1 1-1 0 0,-1-1 0 0 0,1-1 1 0 0,-1 1-1 0 0,1-1 0 0 0,-1-1 1 0 0,0 1-1 0 0,0-1 0 0 0,1-1 1 0 0,-1 1-1 0 0,-1-1 1 0 0,1 0-1 0 0,0-1 0 0 0,-1 0 1 0 0,0 0-1 0 0,1 0 0 0 0,-2-1 1 0 0,1 1-1 0 0,0-2 0 0 0,-1 1 1 0 0,0 0-1 0 0,4-6-51 0 0,21-21 193 0 0,-1 0 0 0 0,-2-2 0 0 0,-1 0 0 0 0,-2-2 0 0 0,-1-1-1 0 0,-2-1 1 0 0,-2-1 0 0 0,3-10-193 0 0,-15 30-92 0 0,0-1 0 0 0,0 0 1 0 0,-2 0-1 0 0,-1-1 0 0 0,0 1 0 0 0,-2-1 0 0 0,1-17 92 0 0,-3 36-580 0 0,-8 10-9663 0 0,7-1 3343 0 0,0 1-1925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13899 0 0,'0'0'2505'0'0,"0"0"-889"0"0,0 0-441 0 0,0 0-114 0 0,0 0-114 0 0,0 0-141 0 0,0 0-115 0 0,0 0-71 0 0,0 0-75 0 0,0 0-77 0 0,0 0-90 0 0,0 0-84 0 0,26-2-48 0 0,166-7 419 0 0,73 5-806 0 0,-193 4-4343 0 0,-71 0 2787 0 0,-1 0-713 0 0,0 0-3022 0 0,-4 0 1266 0 0,1 0-3420 0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5561 0 0,'0'0'4006'0'0,"0"0"-1552"0"0,0 0-660 0 0,0 0-130 0 0,0 0-90 0 0,0 0-164 0 0,0 0-179 0 0,0 0-175 0 0,0 0-149 0 0,0 0-157 0 0,0 0-141 0 0,0 0-161 0 0,35 6-123 0 0,114 17-72 0 0,-64-25-32 0 0,-67-3-179 0 0,146-33-1000 0 0,-110 24-2968 0 0,-1 0-5105 0 0,-35 10-1359 0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1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129 141 5497 0 0,'0'0'2631'0'0,"0"0"-1108"0"0,0 0-304 0 0,0 0 126 0 0,0 0 146 0 0,0 0 40 0 0,0 0-100 0 0,0 0-253 0 0,0 0-267 0 0,0 0-232 0 0,0 0-191 0 0,0 0-145 0 0,8-4 2192 0 0,-8 4-2400 0 0,0 0-12 0 0,0 0 9 0 0,0 0-47 0 0,9 122 1203 0 0,-25 110-542 0 0,-67 125-853 0 0,117-440-12141 0 0,-20 53 5217 0 0,-7 14 1106 0 0</inkml:trace>
  <inkml:trace contextRef="#ctx0" brushRef="#br0" timeOffset="245.453">0 111 11330 0 0,'0'0'730'0'0,"0"0"-309"0"0,0 0 26 0 0,0 0 385 0 0,0 0 375 0 0,0 0 143 0 0,0 0-42 0 0,0 0-178 0 0,0 0-194 0 0,0 0-161 0 0,0 0-158 0 0,36 5-147 0 0,111 15-120 0 0,3-19 242 0 0,65-24-1360 0 0,-184 18 371 0 0,-19 3-266 0 0,-1 0-3288 0 0,4 1-9752 0 0,-15 1 10690 0 0</inkml:trace>
  <inkml:trace contextRef="#ctx0" brushRef="#br0" timeOffset="466.728">35 616 7186 0 0,'0'0'1170'0'0,"0"0"24"0"0,0 0 349 0 0,0 0 313 0 0,0 0 28 0 0,0 0-223 0 0,0 0-303 0 0,0 0-279 0 0,0 0-212 0 0,0 0-190 0 0,36 5-196 0 0,114 13-179 0 0,-34-27-79 0 0,99-28-2142 0 0,-180 31 277 0 0,-4 0-1679 0 0,-9 3-2160 0 0,-6 0-3637 0 0</inkml:trace>
  <inkml:trace contextRef="#ctx0" brushRef="#br0" timeOffset="1086.571">967 516 7714 0 0,'0'0'2471'0'0,"0"0"-521"0"0,0 0-395 0 0,0 0-143 0 0,0 0-187 0 0,0 0-186 0 0,0 0-209 0 0,0 0-186 0 0,0 0-139 0 0,-32 24-147 0 0,-96 76-130 0 0,73-38-39 0 0,49-51-184 0 0,0 1-1 0 0,1 0 0 0 0,0 1 1 0 0,1-1-1 0 0,1 1 0 0 0,0 0 1 0 0,1 0-1 0 0,0 0 0 0 0,1 0 1 0 0,0 0-1 0 0,1 1 0 0 0,2 9-4 0 0,-2-20 18 0 0,1 0 0 0 0,1 0 0 0 0,-1 0 0 0 0,0 0 0 0 0,1 0 0 0 0,-1-1 0 0 0,1 1 0 0 0,0 0 1 0 0,0-1-1 0 0,0 1 0 0 0,0-1 0 0 0,1 1 0 0 0,-1-1 0 0 0,1 0 0 0 0,-1 0 0 0 0,1 0 0 0 0,0-1 0 0 0,-1 1 0 0 0,1 0 0 0 0,0-1 0 0 0,0 0 0 0 0,0 0 0 0 0,0 0 0 0 0,1 0 0 0 0,-1 0 0 0 0,0-1 0 0 0,0 1 0 0 0,1-1 0 0 0,0 0-18 0 0,98-9 1391 0 0,-68-8-1090 0 0,0-1-1 0 0,-1-1 1 0 0,-1-2-1 0 0,-1-1 1 0 0,-1-1-1 0 0,-2-2 1 0 0,0-1-1 0 0,-1-1 1 0 0,21-29-301 0 0,-26 35 12 0 0,0-1 0 0 0,-2-1 0 0 0,-1-1 0 0 0,0-1 0 0 0,-2 0 0 0 0,-1-2 0 0 0,-1 1 0 0 0,-1-2 0 0 0,-2 0 0 0 0,0 0 0 0 0,-2-1 0 0 0,-2-1 0 0 0,0 0 0 0 0,1-15-12 0 0,-8 25-62 0 0,0 0 0 0 0,-1 1 1 0 0,-2-1-1 0 0,0 0 0 0 0,0 1 1 0 0,-2-1-1 0 0,-2-6 62 0 0,4 21-20 0 0,0 0 0 0 0,0 0 1 0 0,0 0-1 0 0,0 0 0 0 0,-1 0 0 0 0,0 0 0 0 0,0 1 0 0 0,0-1 1 0 0,0 1-1 0 0,-1 0 0 0 0,1 0 0 0 0,-1 0 0 0 0,0 0 0 0 0,-1 1 1 0 0,1 0-1 0 0,0 0 0 0 0,-1 0 0 0 0,0 0 0 0 0,0 1 0 0 0,0-1 1 0 0,0 1-1 0 0,0 1 0 0 0,0-1 0 0 0,0 1 0 0 0,-1 0 0 0 0,1 0 1 0 0,-1 0-1 0 0,-2 1 20 0 0,-2-1-20 0 0,1 1 0 0 0,0 0 0 0 0,-1 1 0 0 0,1 0 0 0 0,0 1 0 0 0,0 0 0 0 0,0 0 0 0 0,0 1 0 0 0,0 0 0 0 0,0 0 0 0 0,1 1 0 0 0,-1 1 0 0 0,1-1 1 0 0,0 1-1 0 0,1 0 0 0 0,-1 1 0 0 0,1 0 0 0 0,0 0 0 0 0,0 1 0 0 0,1 0 0 0 0,0 0 0 0 0,0 0 0 0 0,1 1 0 0 0,-2 2 20 0 0,-3 7 39 0 0,0 1 1 0 0,1 0-1 0 0,0 1 1 0 0,2 0-1 0 0,0 0 0 0 0,1 1 1 0 0,1 0-1 0 0,1 0 1 0 0,1 0-1 0 0,0 0 0 0 0,2 1 1 0 0,0-1-1 0 0,2 1 1 0 0,0-1-1 0 0,1 1 0 0 0,1-1 1 0 0,1 0-1 0 0,0 0 1 0 0,2 0-1 0 0,0-1 0 0 0,2 0 1 0 0,0 0-1 0 0,1-1 1 0 0,6 9-40 0 0,4 1 213 0 0,1-2 1 0 0,2 0-1 0 0,1-1 1 0 0,0-2-1 0 0,2 0 1 0 0,1-2-1 0 0,0 0 1 0 0,6 1-214 0 0,99 51 540 0 0,-69-62-1325 0 0,-61-11 271 0 0,-1 0-158 0 0,0 0-208 0 0,0 0-290 0 0,0-6-8963 0 0,0 5-1016 0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1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385 391 0 0 0,'0'0'855'0'0,"0"0"372"0"0,0 0 52 0 0,0 0-80 0 0,0 0-63 0 0,8-9-44 0 0,24-25 15 0 0,-21 12 4882 0 0,-11 21-5022 0 0,-9-11 3323 0 0,-6 10-4154 0 0,-1 1-1 0 0,1 1 1 0 0,0 0-1 0 0,0 1 1 0 0,0 1-1 0 0,0 0 1 0 0,0 1-1 0 0,0 1 1 0 0,1 0-1 0 0,-1 1 1 0 0,1 0-1 0 0,0 1 1 0 0,0 1-136 0 0,2-2 112 0 0,-21 7 71 0 0,1 2 0 0 0,0 1-1 0 0,1 1 1 0 0,-26 19-183 0 0,56-34-2 0 0,-1 0-1 0 0,0 1 1 0 0,1-1 0 0 0,-1 0-1 0 0,1 1 1 0 0,0-1 0 0 0,-1 1 0 0 0,1-1-1 0 0,0 1 1 0 0,0 0 0 0 0,0 0-1 0 0,0-1 1 0 0,0 1 0 0 0,0 0 0 0 0,0 0-1 0 0,1 0 1 0 0,-1 0 0 0 0,1 0-1 0 0,-1 0 1 0 0,1 0 0 0 0,0 0-1 0 0,0 0 1 0 0,0 0 0 0 0,0 0 0 0 0,0 0-1 0 0,0 0 1 0 0,1 0 0 0 0,-1 0-1 0 0,1 0 1 0 0,-1 0 0 0 0,1 0-1 0 0,0 0 1 0 0,0 0 0 0 0,0 0 0 0 0,0 0-1 0 0,0-1 1 0 0,0 1 0 0 0,0 0-1 0 0,1-1 1 0 0,-1 1 0 0 0,0-1-1 0 0,1 1 1 0 0,0-1 0 0 0,-1 0 0 0 0,1 0-1 0 0,0 0 1 0 0,0 1 2 0 0,120 68 88 0 0,-104-63-67 0 0,59 40 21 0 0,-77-44-39 0 0,0 0 0 0 0,1-1 1 0 0,-1 1-1 0 0,0 0 0 0 0,0-1 1 0 0,0 1-1 0 0,-1 0 0 0 0,1-1 1 0 0,-1 1-1 0 0,1 0 0 0 0,-1-1 1 0 0,0 1-1 0 0,0-1 0 0 0,0 1 1 0 0,0-1-1 0 0,0 1 0 0 0,-1-1 1 0 0,1 0-1 0 0,-1 0 0 0 0,0 0 1 0 0,1 1-1 0 0,-1-2 0 0 0,0 1 1 0 0,-1 1-4 0 0,2-2 4 0 0,-176 190 237 0 0,174-188-238 0 0,1 0 0 0 0,-1 0-1 0 0,1 0 1 0 0,0 0 0 0 0,0 0 0 0 0,1 1-1 0 0,-1-1 1 0 0,1 1 0 0 0,-1 0 0 0 0,1-1-1 0 0,0 1 1 0 0,1 0 0 0 0,-1 0 0 0 0,0-1-1 0 0,1 1 1 0 0,0 0 0 0 0,0 0 0 0 0,0 0-1 0 0,1 0 1 0 0,-1-1 0 0 0,1 1 0 0 0,0 0-1 0 0,0 0 1 0 0,0-1 0 0 0,1 1 0 0 0,-1-1-1 0 0,1 1 1 0 0,0-1 0 0 0,0 1 0 0 0,0-1-1 0 0,0 0 1 0 0,1 0 0 0 0,-1 0 0 0 0,1 0 0 0 0,-1-1-1 0 0,1 1 1 0 0,0-1 0 0 0,0 1 0 0 0,1-1-1 0 0,-1 0 1 0 0,0 0 0 0 0,1-1 0 0 0,-1 1-1 0 0,1-1 1 0 0,3 2-3 0 0,5-1-48 0 0,1 0 0 0 0,-1 0 0 0 0,1-1-1 0 0,-1 0 1 0 0,1-1 0 0 0,-1-1 0 0 0,1 0 0 0 0,-1 0-1 0 0,1-2 1 0 0,-1 1 0 0 0,0-2 0 0 0,0 1 0 0 0,0-2-1 0 0,0 1 1 0 0,8-6 48 0 0,25-19-2696 0 0,-20 2-6556 0 0,-20 20-315 0 0</inkml:trace>
  <inkml:trace contextRef="#ctx0" brushRef="#br0" timeOffset="304.987">151 1 12699 0 0,'0'0'56'0'0,"0"0"-51"0"0,0 0 78 0 0,0 0 215 0 0,0 0 253 0 0,0 0 232 0 0,-3 31 149 0 0,-8 104 59 0 0,8-76-217 0 0,3-1 0 0 0,3 0 0 0 0,2 0 0 0 0,7 28-774 0 0,3 21 305 0 0,3 171-861 0 0,-13 173 556 0 0,-6-282-3166 0 0,2-131 14 0 0,0-13-3162 0 0,1-14-297 0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11570 0 0,'0'0'937'0'0,"0"0"-257"0"0,0 0-132 0 0,0 0 228 0 0,0 0 287 0 0,0 0 159 0 0,0 0-18 0 0,0 0-209 0 0,0 0-219 0 0,0 0-225 0 0,0 0-162 0 0,35-2-94 0 0,110-6-82 0 0,147-12 414 0 0,-221 15-921 0 0,-17 2 1616 0 0,-17 1-3524 0 0,-6 1-3294 0 0,0 2-4619 0 0,-31-1 5054 0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9458 0 0,'0'0'704'0'0,"0"0"32"0"0,0 0 40 0 0,0 0 113 0 0,0 0 15 0 0,0 0-8 0 0,0 0-16 0 0,227 37-80 0 0,-187-37-175 0 0,6-4-153 0 0,4-3-216 0 0,1 3-216 0 0,3-3-152 0 0,-3-1-368 0 0,1 1-737 0 0,-15 0-2063 0 0,-12-1-8187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7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582 125 1728 0 0,'0'0'2492'0'0,"0"0"-651"0"0,0 0-232 0 0,0 0 6 0 0,0 0 42 0 0,0 0-36 0 0,0 0-168 0 0,0 0-214 0 0,0 0-245 0 0,0 0-217 0 0,0 0-197 0 0,0 0-173 0 0,0 0-137 0 0,-31-22-94 0 0,-97-65-30 0 0,75 72-27 0 0,27 27-89 0 0,1 1 0 0 0,0 2 0 0 0,1 0-1 0 0,1 2 1 0 0,1 0 0 0 0,0 1 0 0 0,1 2 0 0 0,1 0 0 0 0,1 1-1 0 0,1 1 1 0 0,1 0 0 0 0,1 2 0 0 0,0 0 0 0 0,2 1 0 0 0,1 0-1 0 0,-2 10-29 0 0,8-18 1 0 0,1 1-1 0 0,0 0 0 0 0,2 0 0 0 0,0 1 0 0 0,1-1 0 0 0,1 1 1 0 0,1 0-1 0 0,0 17 0 0 0,1-32 14 0 0,1 0 0 0 0,-1 0-1 0 0,0 0 1 0 0,1 0 0 0 0,0 0 0 0 0,0 0 0 0 0,0 0 0 0 0,0 0 0 0 0,1 0 0 0 0,-1-1 0 0 0,1 1-1 0 0,0-1 1 0 0,0 1 0 0 0,1-1 0 0 0,-1 0 0 0 0,1 1 0 0 0,-1-1 0 0 0,1-1 0 0 0,0 1 0 0 0,0 0 0 0 0,0-1-1 0 0,1 1 1 0 0,-1-1 0 0 0,0 0 0 0 0,1 0 0 0 0,0 0 0 0 0,-1-1 0 0 0,1 1 0 0 0,0-1 0 0 0,0 0-1 0 0,0 0 1 0 0,0 0 0 0 0,3 0-14 0 0,4 0 123 0 0,0-1 0 0 0,0 1 0 0 0,0-2 0 0 0,0 1-1 0 0,0-2 1 0 0,0 1 0 0 0,-1-2 0 0 0,1 1 0 0 0,0-1 0 0 0,-1-1-1 0 0,9-4-122 0 0,5-5 157 0 0,0-1-1 0 0,0-1 1 0 0,-2-2-1 0 0,0 0 1 0 0,0-1-1 0 0,-2-1 0 0 0,-1-1 1 0 0,0-1-1 0 0,-1-1 1 0 0,11-18-157 0 0,134-246 387 0 0,-130 220-297 0 0,-32 151-467 0 0,-3-62 394 0 0,-3 8-23 0 0,1 1 0 0 0,2-1 0 0 0,1 1 0 0 0,2 0-1 0 0,1 0 1 0 0,1-1 0 0 0,2 1 0 0 0,1-1 0 0 0,2 0-1 0 0,1-1 1 0 0,4 9 6 0 0,27 12-1479 0 0,0-39-4717 0 0,-20-12-2855 0 0,-15 0 3151 0 0</inkml:trace>
  <inkml:trace contextRef="#ctx0" brushRef="#br0" timeOffset="371.068">1215 232 9714 0 0,'0'0'766'0'0,"0"0"-20"0"0,0 0 271 0 0,0 0 352 0 0,0 0 206 0 0,0 0-105 0 0,0 0-282 0 0,0 0-314 0 0,0 0-268 0 0,0 0-180 0 0,0 0-97 0 0,0 0-63 0 0,0 0-28 0 0,-7 32-15 0 0,-25 101-2 0 0,13-30 393 0 0,12 52-349 0 0,8-151-249 0 0,2 0-1 0 0,-1-1 1 0 0,0 1 0 0 0,1-1-1 0 0,0 1 1 0 0,-1-1-1 0 0,1 0 1 0 0,1 0-1 0 0,-1 0 1 0 0,0-1-1 0 0,1 1 1 0 0,-1-1 0 0 0,1 0-1 0 0,0 0 1 0 0,0 0-1 0 0,0 0 1 0 0,0-1-1 0 0,0 1 1 0 0,0-1 0 0 0,0 0-1 0 0,0 0 1 0 0,1-1-1 0 0,-1 1 1 0 0,0-1-1 0 0,1 0 1 0 0,-1 0-1 0 0,0-1 1 0 0,0 1 0 0 0,1-1-1 0 0,-1 0 1 0 0,2 0-16 0 0,4 1 17 0 0,48-18 12 0 0,-31-8-2942 0 0,-26 14-925 0 0,-3-5-7345 0 0,0 12 6681 0 0</inkml:trace>
  <inkml:trace contextRef="#ctx0" brushRef="#br0" timeOffset="612.416">862 489 6145 0 0,'0'0'2142'0'0,"0"0"-810"0"0,0 0-174 0 0,0 0 106 0 0,0 0 62 0 0,0 0-77 0 0,0 0-71 0 0,32-2-82 0 0,104-8-176 0 0,-56 3 86 0 0,129 1-1783 0 0,-153 14-4929 0 0,-33-5-972 0 0,-13 0 1023 0 0</inkml:trace>
  <inkml:trace contextRef="#ctx0" brushRef="#br0" timeOffset="11152.592">1672 570 0 0 0,'0'0'1067'0'0,"0"0"72"0"0,0 0-11 0 0,0 0-105 0 0,0 0-151 0 0,0 0-126 0 0,0 0-109 0 0,-2-3-75 0 0,-32-16 3666 0 0,-26 33-1758 0 0,51-8-2436 0 0,0-1-1 0 0,0 1 0 0 0,0 0 0 0 0,1 1 0 0 0,0 0 1 0 0,1 0-1 0 0,0 1 0 0 0,0 0 0 0 0,0 0 1 0 0,1 0-1 0 0,0 1 0 0 0,1 0 0 0 0,0 0 1 0 0,0 1-1 0 0,1-1 0 0 0,0 1 0 0 0,1 0 0 0 0,0 0 1 0 0,1 0-1 0 0,0 1 0 0 0,0-1 0 0 0,1 0 1 0 0,1 1-1 0 0,-1 3-33 0 0,4-10 70 0 0,-1-1-1 0 0,1 0 1 0 0,-1 0 0 0 0,1-1 0 0 0,0 1 0 0 0,0 0 0 0 0,0-1-1 0 0,1 0 1 0 0,-1 0 0 0 0,0 0 0 0 0,1 0 0 0 0,0 0 0 0 0,-1-1-1 0 0,1 1 1 0 0,0-1 0 0 0,0 0 0 0 0,-1 0 0 0 0,1-1-1 0 0,0 1 1 0 0,0-1 0 0 0,0 0 0 0 0,0 0 0 0 0,0 0 0 0 0,0 0-1 0 0,0-1 1 0 0,0 1 0 0 0,0-1 0 0 0,0 0-70 0 0,10-3 211 0 0,0-1-1 0 0,-1 0 1 0 0,0-1-1 0 0,0 0 1 0 0,0-1 0 0 0,-1 0-1 0 0,0-1 1 0 0,0 0-1 0 0,-1-1 1 0 0,0-1 0 0 0,-1 1-1 0 0,0-2 1 0 0,0 1 0 0 0,0-3-211 0 0,87-116 1265 0 0,-102 217-2149 0 0,45-24-2828 0 0,-28-50 309 0 0,-5-7-1379 0 0,-2-3-3276 0 0</inkml:trace>
  <inkml:trace contextRef="#ctx0" brushRef="#br0" timeOffset="11598.484">1961 813 7546 0 0,'0'0'2217'0'0,"0"0"-416"0"0,0 0-261 0 0,0 0-114 0 0,0 0-178 0 0,0 0-197 0 0,0 0-192 0 0,0 0-195 0 0,0 0-143 0 0,0 0-141 0 0,0 0-91 0 0,0 0-51 0 0,0 0-42 0 0,18-23-25 0 0,55-75-12 0 0,-16 32 218 0 0,-56 65-409 0 0,-1 0 0 0 0,1 0 0 0 0,0 0 0 0 0,0 0 0 0 0,0 0 0 0 0,0 0 0 0 0,0 0 0 0 0,0 0 0 0 0,0 0 0 0 0,0 0 0 0 0,0 1 0 0 0,0-1 0 0 0,1 0 0 0 0,-1 1 0 0 0,0-1 0 0 0,0 1 0 0 0,1-1 0 0 0,-1 1 0 0 0,0 0 0 0 0,1 0 0 0 0,-1-1 0 0 0,0 1 0 0 0,1 0 0 0 0,-1 0 0 0 0,1 0 0 0 0,-1 0 0 0 0,0 1 0 0 0,1-1 0 0 0,-1 0 0 0 0,0 1 0 0 0,1-1 32 0 0,-2 7 3 0 0,1 1 1 0 0,-1-1 0 0 0,2 0-1 0 0,-1 0 1 0 0,1 0-1 0 0,0 0 1 0 0,0-1-1 0 0,1 1 1 0 0,0 0-1 0 0,0-1 1 0 0,0 0 0 0 0,1 1-1 0 0,0-1 1 0 0,1-1-1 0 0,-1 1 1 0 0,1-1-1 0 0,0 0 1 0 0,2 3-4 0 0,-2-7 180 0 0,-1 0 1 0 0,0 0-1 0 0,1 0 1 0 0,-1-1-1 0 0,1 1 1 0 0,-1-1-1 0 0,1 0 1 0 0,-1 0-1 0 0,1 0 1 0 0,-1-1-1 0 0,0 0 1 0 0,1 0-1 0 0,-1 0 1 0 0,0 0-1 0 0,1-1 1 0 0,-1 1-1 0 0,0-1 1 0 0,0 0-1 0 0,0 0 1 0 0,0-1-1 0 0,0 0-180 0 0,15-10 268 0 0,0-2 0 0 0,-1 0 0 0 0,0-1 0 0 0,-1-1 0 0 0,-1-1 0 0 0,-1 0 0 0 0,3-5-268 0 0,25-29-3111 0 0,-27 40-2413 0 0,-9 6-1913 0 0,-2 5-1912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3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 8642 0 0,'0'0'683'0'0,"0"0"-1"0"0,0 0-39 0 0,0 0 16 0 0,0 0 128 0 0,0 0 114 0 0,0 0 17 0 0,0 0-86 0 0,0 0-134 0 0,0 0-116 0 0,0 0-24 0 0,1 13-19 0 0,9 86 424 0 0,7 21-248 0 0,-5 1 1 0 0,-5 1 0 0 0,-8 87-716 0 0,-1-178-84 0 0,-2 1 1 0 0,0-1 0 0 0,-2 0 0 0 0,-1-1 0 0 0,-2 0 0 0 0,-6 15 83 0 0,-31 42-4046 0 0,44-85 3179 0 0,-4 5-979 0 0,0-5-7443 0 0,6-2 5602 0 0</inkml:trace>
  <inkml:trace contextRef="#ctx0" brushRef="#br0" timeOffset="388.779">346 170 520 0 0,'0'0'3289'0'0,"0"0"-1876"0"0,0 0-420 0 0,0 0 27 0 0,-32 32 141 0 0,-102 103 220 0 0,47-29 1589 0 0,82-100-2687 0 0,-1 0-87 0 0,1 0 1 0 0,0 0-1 0 0,0 0 1 0 0,0 1-1 0 0,0-1 0 0 0,1 1 1 0 0,0 0-1 0 0,1 0 1 0 0,0 1-1 0 0,0-1 1 0 0,0 1-1 0 0,1-1 1 0 0,0 1-1 0 0,1 0 1 0 0,0 0-1 0 0,0 0 1 0 0,0 0-1 0 0,1 0 1 0 0,0 0-1 0 0,1 0 1 0 0,0 3-197 0 0,4-4 115 0 0,0-1 0 0 0,1 0 0 0 0,0 0 0 0 0,0 0 1 0 0,0-1-1 0 0,0 0 0 0 0,1 0 0 0 0,0 0 0 0 0,0-1 0 0 0,0 0 1 0 0,1-1-1 0 0,-1 1 0 0 0,1-1 0 0 0,7 1-115 0 0,202 56 1920 0 0,-210-57-1877 0 0,-1 0-1 0 0,1 1 1 0 0,-1 0-1 0 0,1 1 1 0 0,-1-1-1 0 0,0 1 1 0 0,-1 0-1 0 0,1 1 0 0 0,-1-1 1 0 0,0 1-1 0 0,-1 0 1 0 0,1 0-1 0 0,-1 1 1 0 0,0-1-1 0 0,-1 1 1 0 0,0 0-1 0 0,0 0 0 0 0,0 0 1 0 0,-1 1-1 0 0,0-1 1 0 0,0 0-1 0 0,-1 1 1 0 0,0-1-1 0 0,0 1 1 0 0,-1 0-1 0 0,0-1 0 0 0,0 1 1 0 0,-1-1-1 0 0,-1 7-42 0 0,-1-5-4058 0 0,1-4-5806 0 0,2-5 9645 0 0,0 4-7559 0 0</inkml:trace>
  <inkml:trace contextRef="#ctx0" brushRef="#br0" timeOffset="809.444">591 796 11306 0 0,'0'0'1055'0'0,"0"0"-216"0"0,0 0-93 0 0,0 0 116 0 0,0 0 81 0 0,0 0-24 0 0,0 0-123 0 0,0 0-187 0 0,0 0-188 0 0,0 0-121 0 0,0 0-61 0 0,0 0-49 0 0,0 0-18 0 0,17-5 1 0 0,52-18-4 0 0,32 13 645 0 0,-71 11-744 0 0,-27 1-51 0 0,0 0 0 0 0,-1-1 0 0 0,1 1 0 0 0,-1 0 0 0 0,0 1-1 0 0,1-1 1 0 0,-1 0 0 0 0,0 1 0 0 0,0-1 0 0 0,0 1 0 0 0,-1-1 0 0 0,1 1 0 0 0,-1 0 0 0 0,1 0 0 0 0,-1 0-1 0 0,0 0 1 0 0,0 0 0 0 0,0 0 0 0 0,-1 0 0 0 0,1 0 0 0 0,-1 0 0 0 0,1 0 0 0 0,-1 0 0 0 0,0 0 0 0 0,0 0-1 0 0,-1 1 1 0 0,1-1 0 0 0,-1 0 0 0 0,0 0-19 0 0,2 3 24 0 0,-1 0 1 0 0,0 0-1 0 0,0 0 0 0 0,-1 0 0 0 0,1 0 0 0 0,-2 0 0 0 0,1 0 0 0 0,0 0 1 0 0,-1-1-1 0 0,0 1 0 0 0,-1-1 0 0 0,1 1 0 0 0,-1-1 0 0 0,0 0 1 0 0,0 0-1 0 0,-1 0 0 0 0,-2 3-24 0 0,-41 57 404 0 0,47-65-402 0 0,1-1 0 0 0,0 1 0 0 0,-1 0 0 0 0,1 0 1 0 0,0-1-1 0 0,-1 1 0 0 0,1 0 0 0 0,0 0 0 0 0,-1 0 0 0 0,1 0 0 0 0,0 0 0 0 0,-1 0 0 0 0,1 0 0 0 0,0 0 0 0 0,-1 0 1 0 0,1 0-1 0 0,0 0 0 0 0,-1 0 0 0 0,1 1 0 0 0,0-1 0 0 0,-1 0 0 0 0,1 0 0 0 0,0 1 0 0 0,-1-1 0 0 0,1 0 1 0 0,-1 1-1 0 0,1-1 0 0 0,0 1 0 0 0,-1-1 0 0 0,1 0 0 0 0,-1 1 0 0 0,0 0 0 0 0,1-1 0 0 0,-1 1 0 0 0,1-1 0 0 0,-1 1 1 0 0,0-1-1 0 0,1 1 0 0 0,-1 0 0 0 0,0-1 0 0 0,0 1 0 0 0,1 0 0 0 0,-1-1 0 0 0,0 1 0 0 0,0 0 0 0 0,0-1 1 0 0,0 1-1 0 0,0 0 0 0 0,0-1 0 0 0,0 1 0 0 0,0 0 0 0 0,0 0 0 0 0,0-1 0 0 0,0 1 0 0 0,-1 0 0 0 0,1-1 0 0 0,0 1 1 0 0,0-1-1 0 0,-1 1 0 0 0,1 0 0 0 0,0-1 0 0 0,-1 1 0 0 0,1-1 0 0 0,-1 1 0 0 0,1-1 0 0 0,-1 1 0 0 0,1-1 1 0 0,-1 1-1 0 0,1-1 0 0 0,-1 1-2 0 0,54-16-39 0 0,2-10-840 0 0,-26 11-2304 0 0,-1 2-5899 0 0,-18 11 132 0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5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1 2689 0 0,'0'0'565'0'0,"0"0"-337"0"0,0 0-240 0 0,0 0-52 0 0,0 0 128 0 0,0 0 120 0 0,0 0 44 0 0,0 0-2 0 0,0 0-61 0 0,0 0-46 0 0,0 0-19 0 0,0 0-16 0 0,0 0 38 0 0,3 1 120 0 0,-3-1 928 0 0,10 2-2869 0 0,-8-1 5752 0 0,-1 2 6088 0 0,21 41-7862 0 0,-6 68-1228 0 0,-15 196 304 0 0,10-282-1617 0 0,-6-49-3374 0 0,-2 3-5039 0 0,-2 15-2042 0 0</inkml:trace>
  <inkml:trace contextRef="#ctx0" brushRef="#br0" timeOffset="273.892">0 778 13011 0 0,'0'0'675'0'0,"0"0"-205"0"0,0 0 42 0 0,0 0 282 0 0,0 0 237 0 0,0 0 66 0 0,0 0-78 0 0,0 0-181 0 0,0 0-179 0 0,34-4-162 0 0,110-11-144 0 0,216-47-144 0 0,-279 56-2014 0 0,-55 5-1554 0 0,1 0-3891 0 0,-18 1-1501 0 0</inkml:trace>
  <inkml:trace contextRef="#ctx0" brushRef="#br0" timeOffset="689.904">55 1036 6305 0 0,'0'0'1862'0'0,"0"0"-628"0"0,0 0-274 0 0,0 0 157 0 0,0 0 233 0 0,0 0 93 0 0,0 0-111 0 0,0 0-253 0 0,0 0-257 0 0,0 0-234 0 0,0 0-117 0 0,0 0-67 0 0,0 0-55 0 0,35-8 17 0 0,108-24-5 0 0,-19 20 693 0 0,-122 12-1048 0 0,1-1 0 0 0,-1 1 0 0 0,0 0 0 0 0,1 0 1 0 0,-1 0-1 0 0,1 0 0 0 0,-1 1 0 0 0,1-1 1 0 0,-1 1-1 0 0,0-1 0 0 0,1 1 0 0 0,-1 0 0 0 0,0 0 1 0 0,1 0-1 0 0,-1 0 0 0 0,0 0 0 0 0,0 1 1 0 0,0-1-1 0 0,0 1 0 0 0,0-1 0 0 0,0 1 0 0 0,-1 0 1 0 0,1-1-1 0 0,-1 1 0 0 0,1 0 0 0 0,-1 0 1 0 0,1 0-1 0 0,-1 1 0 0 0,0-1 0 0 0,0 0 0 0 0,0 0 1 0 0,0 1-1 0 0,-1-1 0 0 0,1 0 0 0 0,0 1 1 0 0,-1-1-1 0 0,0 1 0 0 0,1-1 0 0 0,-1 1-6 0 0,-2 8 24 0 0,-1-1-1 0 0,0 1 0 0 0,0 0 0 0 0,-1-1 1 0 0,0 1-1 0 0,-1-1 0 0 0,0 0 0 0 0,-1-1 1 0 0,0 1-1 0 0,0-1 0 0 0,-1 0 1 0 0,0-1-1 0 0,0 0 0 0 0,-4 3-23 0 0,-8 11 20 0 0,-3 5 8 0 0,9-13-4 0 0,1 1-1 0 0,0 0 1 0 0,1 1-1 0 0,1 1 1 0 0,0-1-1 0 0,-6 18-23 0 0,15-32 0 0 0,0 0 1 0 0,0 1-1 0 0,1-1 1 0 0,-1 1-1 0 0,1-1 1 0 0,-1 1-1 0 0,1-1 0 0 0,0 1 1 0 0,0-1-1 0 0,0 1 1 0 0,0-1-1 0 0,0 1 1 0 0,1-1-1 0 0,-1 1 1 0 0,1-1-1 0 0,-1 1 0 0 0,1-1 1 0 0,0 1-1 0 0,0-1 1 0 0,0 0-1 0 0,0 1 1 0 0,1-1-1 0 0,-1 0 0 0 0,1 0 1 0 0,-1 0-1 0 0,1 0 1 0 0,0 0-1 0 0,0-1 1 0 0,0 1-1 0 0,0 0 0 0 0,0-1 1 0 0,0 1-1 0 0,0-1 1 0 0,0 0-1 0 0,0 0 1 0 0,1 0-1 0 0,-1 0 0 0 0,1 0 1 0 0,-1 0-1 0 0,0 0 1 0 0,1-1-1 0 0,0 0 1 0 0,-1 1-1 0 0,1-1 1 0 0,-1 0-2 0 0,8 2-278 0 0,0-1-1 0 0,0-1 0 0 0,0 1 0 0 0,0-1 0 0 0,-1-1 0 0 0,1 0 0 0 0,0 0 0 0 0,0-1 0 0 0,-1 0 1 0 0,1-1-1 0 0,3-1 280 0 0,13-8-2120 0 0,48-22-10105 0 0,-58 26 7775 0 0</inkml:trace>
  <inkml:trace contextRef="#ctx0" brushRef="#br0" timeOffset="985.902">1386 457 10850 0 0,'0'0'2141'0'0,"0"0"-608"0"0,0 0-340 0 0,0 0-98 0 0,0 0 3 0 0,0 0-67 0 0,0 0-128 0 0,0 0-143 0 0,0 0-141 0 0,0 0-116 0 0,0 0-67 0 0,0 0-89 0 0,0 0-58 0 0,-13 31-34 0 0,-44 97-15 0 0,32-40 127 0 0,-24 361-609 0 0,47-405 596 0 0,2-28-4039 0 0,1-16-2251 0 0,1-7-3922 0 0,-2 2 5565 0 0</inkml:trace>
  <inkml:trace contextRef="#ctx0" brushRef="#br0" timeOffset="1355.473">917 417 5905 0 0,'0'0'1850'0'0,"0"0"-116"0"0,0 0-127 0 0,0 0-55 0 0,0 0-113 0 0,0 0-197 0 0,0 0-225 0 0,0 0-262 0 0,0 0-182 0 0,0 0-54 0 0,0 0 57 0 0,0 0 71 0 0,0 0 28 0 0,13 2-20 0 0,107 17 870 0 0,3-14-655 0 0,-1-7-1 0 0,77-11-869 0 0,2 9-777 0 0,-164 15-1515 0 0,-35-10 1947 0 0,-1 1 0 0 0,0-1 0 0 0,0 0 0 0 0,0 1 0 0 0,0-1 0 0 0,0 0 0 0 0,0 1 0 0 0,0-1 1 0 0,0 1-1 0 0,-1-1 0 0 0,1 1 0 0 0,0 0 0 0 0,-1-1 0 0 0,0 1 0 0 0,1 0 0 0 0,-1-1 0 0 0,0 1 0 0 0,0 0 1 0 0,0 0-1 0 0,0-1 0 0 0,0 1 0 0 0,0 0 0 0 0,0 0 0 0 0,-1-1 0 0 0,1 1 0 0 0,-1 0 0 0 0,1-1 1 0 0,-1 1-1 0 0,1-1 0 0 0,-1 1 0 0 0,-1 0 345 0 0,-6 13-4801 0 0,3-3-647 0 0</inkml:trace>
  <inkml:trace contextRef="#ctx0" brushRef="#br0" timeOffset="1602.954">869 1385 9426 0 0,'0'0'912'0'0,"0"0"-48"0"0,0 0 207 0 0,0 0 223 0 0,0 0 108 0 0,0 0-58 0 0,0 0-197 0 0,0 0-263 0 0,34 2-221 0 0,111 4-175 0 0,-33-25 143 0 0,211-70-697 0 0,-225 61-4570 0 0,-50 13-3450 0 0,-27 7 748 0 0</inkml:trace>
  <inkml:trace contextRef="#ctx0" brushRef="#br0" timeOffset="3324.65">1902 1209 0 0 0,'0'0'719'0'0,"0"0"668"0"0,0 0 158 0 0,0 0-70 0 0,0 0-96 0 0,0 0-61 0 0,0 0-64 0 0,0 0-77 0 0,15 2-75 0 0,46 7-82 0 0,-57-9-865 0 0,0 0 1 0 0,-1 0-1 0 0,1-1 0 0 0,0 1 0 0 0,0-1 1 0 0,-1 0-1 0 0,1 0 0 0 0,-1 0 1 0 0,1 0-1 0 0,-1 0 0 0 0,1-1 0 0 0,-1 0 1 0 0,0 1-1 0 0,1-1 0 0 0,-1-1 1 0 0,0 1-1 0 0,-1 0 0 0 0,2-1-155 0 0,9-7 548 0 0,36-25 410 0 0,-2-3 0 0 0,-2-1 0 0 0,21-25-958 0 0,-47 45 88 0 0,13-14-1 0 0,-2-1 0 0 0,-1-2-1 0 0,-2 0 1 0 0,-1-2 0 0 0,8-19-87 0 0,-29 48-12 0 0,-1-1 1 0 0,0 0 0 0 0,0 0-1 0 0,-1 0 1 0 0,0 0-1 0 0,-1 0 1 0 0,0 0 0 0 0,0-1-1 0 0,-1 1 1 0 0,-1-1-1 0 0,0-8 12 0 0,0 18-30 0 0,0-1-1 0 0,0 0 0 0 0,0 1 0 0 0,0-1 0 0 0,0 1 1 0 0,0-1-1 0 0,0 0 0 0 0,0 1 0 0 0,-1-1 0 0 0,1 0 1 0 0,-1 1-1 0 0,1-1 0 0 0,-1 1 0 0 0,0-1 0 0 0,0 1 1 0 0,0-1-1 0 0,1 1 0 0 0,-1 0 0 0 0,-1-1 1 0 0,1 1-1 0 0,0 0 0 0 0,0 0 0 0 0,0 0 0 0 0,-1 0 1 0 0,1 0-1 0 0,0 0 0 0 0,-1 0 0 0 0,1 0 0 0 0,-1 0 1 0 0,1 1-1 0 0,-1-1 0 0 0,1 0 0 0 0,-1 1 0 0 0,0 0 1 0 0,1-1-1 0 0,-1 1 0 0 0,1 0 0 0 0,-1 0 0 0 0,0 0 1 0 0,1 0-1 0 0,-1 0 0 0 0,-1 0 31 0 0,-66 31-1003 0 0,52-14 967 0 0,1 0-1 0 0,1 1 1 0 0,1 1 0 0 0,0 0 0 0 0,1 1 0 0 0,2 0-1 0 0,0 1 1 0 0,1 1 0 0 0,1-1 0 0 0,1 2 0 0 0,0-1-1 0 0,2 1 1 0 0,0 4 36 0 0,4-19 23 0 0,0 1 0 0 0,1 0 0 0 0,0-1 0 0 0,0 1 0 0 0,0 0 0 0 0,1-1 1 0 0,1 1-1 0 0,0 0 0 0 0,0-1 0 0 0,0 1 0 0 0,1 0 0 0 0,1-1 0 0 0,-1 0 0 0 0,1 1 0 0 0,1-1 0 0 0,-1 0 0 0 0,1-1 0 0 0,1 1 0 0 0,-1-1 0 0 0,1 0 0 0 0,1 0 0 0 0,-1 0 1 0 0,1-1-1 0 0,5 5-23 0 0,1-4 111 0 0,0 0 1 0 0,1 0 0 0 0,0-1 0 0 0,0-1-1 0 0,0-1 1 0 0,0 1 0 0 0,1-2 0 0 0,0 0 0 0 0,0-1-1 0 0,0 0 1 0 0,0-1 0 0 0,0 0 0 0 0,0-1 0 0 0,0-1-1 0 0,0 0 1 0 0,0-1 0 0 0,-1-1 0 0 0,1 0-1 0 0,0-1 1 0 0,-1 0 0 0 0,0-1 0 0 0,5-3-112 0 0,28-11 279 0 0,0-2 0 0 0,-2-2 1 0 0,0-2-1 0 0,-2-2 0 0 0,36-30-279 0 0,-62 43 43 0 0,0-1-1 0 0,-1-1 1 0 0,-1 0 0 0 0,0 0-1 0 0,-1-2 1 0 0,-1 1 0 0 0,-1-2-1 0 0,0 0 1 0 0,-1 0 0 0 0,5-18-43 0 0,-12 28-33 0 0,-1 0 1 0 0,0 1 0 0 0,0-2-1 0 0,-1 1 1 0 0,0 0 0 0 0,-1 0-1 0 0,0 0 1 0 0,-1 0 0 0 0,0 0-1 0 0,0 0 1 0 0,-1-2 32 0 0,1 9-30 0 0,1 0 0 0 0,-1 0-1 0 0,0 1 1 0 0,1-1 0 0 0,-1 0 0 0 0,0 1 0 0 0,0-1 0 0 0,0 0 0 0 0,-1 1 0 0 0,1 0-1 0 0,0-1 1 0 0,0 1 0 0 0,-1 0 0 0 0,1 0 0 0 0,-1-1 0 0 0,1 1 0 0 0,-1 0 0 0 0,0 0-1 0 0,1 1 1 0 0,-1-1 0 0 0,0 0 0 0 0,0 1 0 0 0,1-1 0 0 0,-1 1 0 0 0,0-1 0 0 0,0 1-1 0 0,0 0 1 0 0,0 0 0 0 0,0 0 0 0 0,1 0 0 0 0,-1 0 0 0 0,0 0 0 0 0,0 0 0 0 0,0 1-1 0 0,0-1 1 0 0,0 0 0 0 0,1 1 0 0 0,-2 0 30 0 0,-64 36-821 0 0,55-26 792 0 0,0-1 1 0 0,1 2-1 0 0,0 0 1 0 0,0 0-1 0 0,2 1 1 0 0,-1 0-1 0 0,2 1 1 0 0,0 0-1 0 0,0 0 1 0 0,1 1-1 0 0,1-1 1 0 0,1 2-1 0 0,0-1 0 0 0,1 1 1 0 0,0-1-1 0 0,2 1 1 0 0,0 0-1 0 0,0 0 1 0 0,1 0-1 0 0,2 8 29 0 0,-1-20 5 0 0,1 0 0 0 0,1 0 0 0 0,-1 0-1 0 0,0 0 1 0 0,1-1 0 0 0,0 1 0 0 0,0 0 0 0 0,0-1-1 0 0,0 1 1 0 0,0-1 0 0 0,1 0 0 0 0,0 0 0 0 0,0 0 0 0 0,-1 0-1 0 0,2 0 1 0 0,-1 0 0 0 0,0-1 0 0 0,0 0 0 0 0,1 1-1 0 0,0-1 1 0 0,-1-1 0 0 0,1 1 0 0 0,0 0 0 0 0,0-1-1 0 0,0 0-4 0 0,104 17 543 0 0,-90-18-425 0 0,0-1 0 0 0,0 0 0 0 0,0-1 1 0 0,0-1-1 0 0,0-1 0 0 0,-1 0 0 0 0,6-4-118 0 0,8-4 123 0 0,-1-1 0 0 0,0-2-1 0 0,-1-1 1 0 0,-1-1 0 0 0,-1-1 0 0 0,0-2 0 0 0,-2 0 0 0 0,0-2 0 0 0,-1-1-1 0 0,-1-1 1 0 0,-2-1 0 0 0,0-1 0 0 0,-2 0 0 0 0,0-2 0 0 0,-2 0 0 0 0,12-29-123 0 0,-25 47-30 0 0,0-1 1 0 0,-1 0-1 0 0,0 0 1 0 0,-1 0-1 0 0,0-1 1 0 0,-1 1-1 0 0,0 0 1 0 0,-1-1-1 0 0,0 1 1 0 0,-1-2 29 0 0,0 11-23 0 0,0 0-1 0 0,0 0 1 0 0,1 1 0 0 0,-1-1-1 0 0,0 0 1 0 0,-1 1 0 0 0,1-1 0 0 0,0 1-1 0 0,0-1 1 0 0,-1 1 0 0 0,1 0-1 0 0,-1-1 1 0 0,1 1 0 0 0,-1 0-1 0 0,1 0 1 0 0,-1 0 0 0 0,0 0 0 0 0,1 1-1 0 0,-1-1 1 0 0,0 0 0 0 0,0 1-1 0 0,0-1 1 0 0,0 1 0 0 0,1-1-1 0 0,-1 1 1 0 0,0 0 0 0 0,0 0 0 0 0,0 0-1 0 0,0 0 1 0 0,0 0 0 0 0,0 0-1 0 0,0 1 1 0 0,0-1 0 0 0,1 1-1 0 0,-1-1 1 0 0,0 1 0 0 0,0 0 0 0 0,0-1-1 0 0,1 1 1 0 0,-1 0 0 0 0,0 0-1 0 0,1 0 1 0 0,-1 1 0 0 0,1-1-1 0 0,-1 0 1 0 0,1 0 0 0 0,0 1 0 0 0,0-1-1 0 0,-2 2 24 0 0,-17 13-38 0 0,1 0 0 0 0,1 2-1 0 0,0 0 1 0 0,1 1 0 0 0,1 0-1 0 0,1 2 1 0 0,1-1 0 0 0,0 2-1 0 0,2 0 1 0 0,0 1 0 0 0,2 0-1 0 0,0 0 1 0 0,2 1 0 0 0,1 0-1 0 0,0 1 1 0 0,2 0 0 0 0,1 0-1 0 0,1 0 1 0 0,0 15 38 0 0,4-33-20 0 0,0 0 1 0 0,1 0-1 0 0,-1 0 0 0 0,1 0 0 0 0,0-1 0 0 0,1 1 1 0 0,0 0-1 0 0,0-1 0 0 0,0 0 0 0 0,1 1 1 0 0,0-1-1 0 0,0-1 0 0 0,0 1 0 0 0,1-1 1 0 0,0 1-1 0 0,0-1 0 0 0,0-1 0 0 0,1 1 0 0 0,0-1 1 0 0,0 0-1 0 0,0 0 0 0 0,0 0 0 0 0,0-1 1 0 0,5 2 19 0 0,81 26-1627 0 0,-4-21-3647 0 0,-66-10 483 0 0,-6 0-2499 0 0</inkml:trace>
  <inkml:trace contextRef="#ctx0" brushRef="#br0" timeOffset="4089.914">3616 137 224 0 0,'0'0'1858'0'0,"0"0"-390"0"0,0 0-116 0 0,0 0 119 0 0,0 0 215 0 0,0 0 108 0 0,0 0-37 0 0,0 0-171 0 0,0 0-220 0 0,0 0-205 0 0,0 0-183 0 0,0 0-141 0 0,0 0-102 0 0,30-10-76 0 0,94-33-77 0 0,-113 39-370 0 0,-1 1 0 0 0,1 0 1 0 0,0 0-1 0 0,1 1 0 0 0,-1 0 1 0 0,0 1-1 0 0,1 0 1 0 0,-1 1-1 0 0,11 1-212 0 0,11 0 205 0 0,-31 1-188 0 0,0-1 0 0 0,0 0 0 0 0,0 1 0 0 0,0 0 0 0 0,-1-1 1 0 0,1 1-1 0 0,0 0 0 0 0,-1 0 0 0 0,1 0 0 0 0,-1 0 0 0 0,0 0 0 0 0,0 0 0 0 0,0 1 0 0 0,0-1 1 0 0,0 0-1 0 0,0 1 0 0 0,0-1 0 0 0,-1 1 0 0 0,1-1 0 0 0,-1 0 0 0 0,0 1 0 0 0,0-1 0 0 0,0 1 1 0 0,0-1-1 0 0,0 1 0 0 0,0-1 0 0 0,-1 1 0 0 0,1-1 0 0 0,-1 1 0 0 0,0 0-17 0 0,1 6 79 0 0,-42 128 801 0 0,40-133-866 0 0,1 0-1 0 0,0 0 0 0 0,0 0 1 0 0,0 0-1 0 0,0 0 1 0 0,0 0-1 0 0,1 0 0 0 0,0 0 1 0 0,0 0-1 0 0,0 0 0 0 0,0 0 1 0 0,1 0-1 0 0,-1 0 1 0 0,1 0-1 0 0,0 0 0 0 0,0 0 1 0 0,1 0-1 0 0,-1-1 0 0 0,1 1 1 0 0,0 0-1 0 0,0-1 1 0 0,0 1-1 0 0,0-1 0 0 0,1 0 1 0 0,-1 0-1 0 0,1 0 0 0 0,0 0 1 0 0,0 0-1 0 0,0 0 1 0 0,0-1-1 0 0,1 1 0 0 0,-1-1 1 0 0,3 1-14 0 0,2-1 54 0 0,0 0 1 0 0,0-1 0 0 0,0 0-1 0 0,0 0 1 0 0,0-1 0 0 0,0 0-1 0 0,0 0 1 0 0,-1-1 0 0 0,1 0-1 0 0,0-1 1 0 0,0 1 0 0 0,0-1-1 0 0,-1-1 1 0 0,1 0-55 0 0,40-15-3594 0 0,-8 2-5613 0 0,-31 12-2021 0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1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4017 0 0,'0'0'965'0'0,"0"0"-270"0"0,0 0-189 0 0,0 0 47 0 0,0 0 177 0 0,0 0 220 0 0,0 0 175 0 0,0 0 63 0 0,0 0-58 0 0,0 0-157 0 0,0 0-130 0 0,0 0-126 0 0,0 0-60 0 0,4 21-5 0 0,20 139 1009 0 0,-20 259 564 0 0,-4-187-1696 0 0,0-232-421 0 0,0 0 64 0 0,0 0 62 0 0,0 0 91 0 0,0 0 82 0 0,0 0 45 0 0,0 0 43 0 0,0 0-3 0 0,0-22 711 0 0,-10-93-767 0 0,25-32-324 0 0,-10 107-81 0 0,50-304-9 0 0,-48 319-30 0 0,1 0 0 0 0,1 0 0 0 0,1 1 0 0 0,0 0 0 0 0,2 1 0 0 0,2 0 0 0 0,-1 1 0 0 0,7-5 8 0 0,-18 24-24 0 0,-1 1-1 0 0,1 0 0 0 0,0 1 1 0 0,0-1-1 0 0,1 0 0 0 0,-1 1 1 0 0,0-1-1 0 0,1 1 0 0 0,-1 0 1 0 0,1-1-1 0 0,-1 1 0 0 0,1 0 1 0 0,-1 1-1 0 0,1-1 1 0 0,0 0-1 0 0,-1 1 0 0 0,1-1 1 0 0,0 1-1 0 0,0 0 0 0 0,-1 0 1 0 0,1 0-1 0 0,0 1 0 0 0,0-1 1 0 0,-1 0-1 0 0,1 1 0 0 0,0 0 1 0 0,-1 0-1 0 0,1 0 0 0 0,-1 0 1 0 0,1 0-1 0 0,0 0 25 0 0,25 13 707 0 0,-28-13-706 0 0,0-1 7 0 0,0 0-2 0 0,0 0-16 0 0,0 0-10 0 0,0 0 22 0 0,0 0-22 0 0,0 0-8 0 0,0 0 26 0 0,0 0-14 0 0,0 0 23 0 0,0 0-6 0 0,0 0-34 0 0,0 0-22 0 0,0 0-45 0 0,0 0-67 0 0,0 0-82 0 0,0 0-140 0 0,0 19-5339 0 0,0-6-3725 0 0,0-8 1214 0 0</inkml:trace>
  <inkml:trace contextRef="#ctx0" brushRef="#br0" timeOffset="940.249">308 38 0 0 0,'0'0'531'0'0,"0"0"205"0"0,0 0 69 0 0,0 0 36 0 0,0 0-3 0 0,4-11 3737 0 0,4 13-3935 0 0,0 1 0 0 0,-1 0-1 0 0,1 1 1 0 0,-1-1 0 0 0,1 2 0 0 0,-1-1 0 0 0,0 1 0 0 0,-1 0 0 0 0,1 0 0 0 0,-1 1 0 0 0,4 4-640 0 0,31 62 1567 0 0,-26-41-3634 0 0,-3-21-9503 0 0,-9-9 8275 0 0</inkml:trace>
  <inkml:trace contextRef="#ctx0" brushRef="#br0" timeOffset="3030.625">1569 225 2144 0 0,'0'0'1131'0'0,"0"0"-169"0"0,0 0 31 0 0,0 0 176 0 0,0 0 234 0 0,0 0 129 0 0,0 0-50 0 0,0 0-162 0 0,0 0-245 0 0,0 0-275 0 0,0 0-239 0 0,-8 0 1907 0 0,-69 108-689 0 0,35-56-1487 0 0,-2-3 1 0 0,-3-1-1 0 0,-1-2 1 0 0,-2-2 0 0 0,-47 30-293 0 0,93-71 5 0 0,-43 34 131 0 0,-2-2 0 0 0,-1-3 0 0 0,-1-1 0 0 0,-51 20-136 0 0,88-44 88 0 0,-1-1 0 0 0,-1-1 0 0 0,1-1 0 0 0,-1 0 0 0 0,0-1-1 0 0,1-1 1 0 0,-1 0 0 0 0,-1-1 0 0 0,1 0 0 0 0,-1-2-88 0 0,14-1 29 0 0,-1-1 0 0 0,1 1 1 0 0,0-1-1 0 0,0 0 0 0 0,0 1 0 0 0,0-2 1 0 0,0 1-1 0 0,1 0 0 0 0,0 0 0 0 0,-1-1 1 0 0,1 1-1 0 0,0-1 0 0 0,1 0 0 0 0,-1 0 1 0 0,1 0-1 0 0,-1 0 0 0 0,1 0 0 0 0,0 0 1 0 0,1 0-1 0 0,-1 0 0 0 0,1 0 0 0 0,0 0 1 0 0,0 0-1 0 0,0 0 0 0 0,0 0 0 0 0,1-1 0 0 0,0-2-29 0 0,1-14-16 0 0,1 1-1 0 0,1-1 0 0 0,1 1 1 0 0,0 0-1 0 0,2 0 0 0 0,0 0 1 0 0,1 1-1 0 0,1 0 0 0 0,1 1 1 0 0,1 0-1 0 0,0 1 0 0 0,1 0 1 0 0,1 0-1 0 0,11-10 17 0 0,-16 17 12 0 0,1 1 0 0 0,0 0 0 0 0,1 0 0 0 0,-1 1-1 0 0,2 0 1 0 0,-1 0 0 0 0,1 1 0 0 0,0 1 0 0 0,1 0 0 0 0,-1 1 0 0 0,1 0 0 0 0,0 0-1 0 0,0 1 1 0 0,1 1 0 0 0,-1 0 0 0 0,1 1 0 0 0,0 0 0 0 0,0 1 0 0 0,0 1 0 0 0,0 0 0 0 0,2 0-13 0 0,-11 3 26 0 0,1-1-1 0 0,-1 1 0 0 0,0 0 0 0 0,0 0 0 0 0,0 0 1 0 0,0 1-1 0 0,-1-1 0 0 0,1 1 0 0 0,-1 0 0 0 0,0 0 0 0 0,0 0 1 0 0,0 1-1 0 0,-1-1 0 0 0,2 4-24 0 0,7 8 132 0 0,12 16 77 0 0,1-1-1 0 0,2-1 1 0 0,1-1 0 0 0,1-1-1 0 0,2-2 1 0 0,0-1-1 0 0,2-1 1 0 0,1-1 0 0 0,0-2-1 0 0,2-2 1 0 0,0-1-1 0 0,15 4-208 0 0,-41-20 103 0 0,-1 1-1 0 0,1 1 0 0 0,-1-1 1 0 0,0 1-1 0 0,0 1 0 0 0,0-1 1 0 0,-1 1-1 0 0,1 1 0 0 0,-1 0 1 0 0,0 0-1 0 0,-1 0 0 0 0,1 0 1 0 0,-1 1-1 0 0,-1 0 0 0 0,6 8-102 0 0,17 3 434 0 0,-24-18-339 0 0,2-1-5046 0 0,-4 1 4103 0 0,4-2-2612 0 0,0 1-3198 0 0,1 1-4978 0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12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457 132 9698 0 0,'0'0'2183'0'0,"0"0"-1415"0"0,0 0-500 0 0,0 0-105 0 0,0 0 64 0 0,0 0 178 0 0,0 0 207 0 0,0 0 137 0 0,0 0-12 0 0,0 0-133 0 0,0 0-165 0 0,0 2-118 0 0,7 100 1152 0 0,-16 206 231 0 0,-18 41-1704 0 0,8-47-1000 0 0,36-300-2434 0 0,-12-9 2467 0 0,0 0 0 0 0,-1-1 0 0 0,0 0 0 0 0,0 0 0 0 0,-1 0 0 0 0,0 0 0 0 0,-1 0 0 0 0,0-1 0 0 0,0 1 0 0 0,1-10 967 0 0,1-3-3345 0 0,0-2 443 0 0</inkml:trace>
  <inkml:trace contextRef="#ctx0" brushRef="#br0" timeOffset="230.089">0 202 8546 0 0,'0'0'2346'0'0,"0"0"-1342"0"0,0 0-476 0 0,0 0-81 0 0,0 0-27 0 0,0 0-5 0 0,0 0 13 0 0,0 0 100 0 0,0 0 145 0 0,0 0 110 0 0,0 0 16 0 0,0 0-90 0 0,0 0-176 0 0,31 1-169 0 0,101 2-112 0 0,5-19 41 0 0,46-14-145 0 0,57-8-714 0 0,-79 23-2738 0 0,-95 14-1633 0 0,-39 1 387 0 0,-12 0-1309 0 0</inkml:trace>
  <inkml:trace contextRef="#ctx0" brushRef="#br0" timeOffset="545.161">908 636 6209 0 0,'0'0'949'0'0,"0"0"-41"0"0,0 0-92 0 0,-11 33 24 0 0,-30 106 75 0 0,31-46 924 0 0,10-87-1703 0 0,1-1 1 0 0,-1 1-1 0 0,1 0 0 0 0,1-1 0 0 0,-1 1 1 0 0,1 0-1 0 0,0-1 0 0 0,0 0 0 0 0,1 1 1 0 0,-1-1-1 0 0,1 0 0 0 0,0 0 1 0 0,1-1-1 0 0,-1 1 0 0 0,1-1 0 0 0,0 1 1 0 0,0-1-1 0 0,0 0 0 0 0,1-1 0 0 0,-1 1 1 0 0,1-1-1 0 0,0 0 0 0 0,0 0 1 0 0,0 0-1 0 0,0-1 0 0 0,1 0 0 0 0,-1 0 1 0 0,1 0-1 0 0,3 0-136 0 0,2 1 224 0 0,1-1 1 0 0,-1-1 0 0 0,1 0-1 0 0,0 0 1 0 0,0-1-1 0 0,-1-1 1 0 0,1 0 0 0 0,0 0-1 0 0,-1-1 1 0 0,1-1-1 0 0,-1 0 1 0 0,1 0 0 0 0,-1-1-1 0 0,2-2-224 0 0,10-5 309 0 0,0-1 0 0 0,-1-1 0 0 0,0-1 0 0 0,-1 0 0 0 0,0-2 0 0 0,-2-1 0 0 0,16-16-309 0 0,-28 27 77 0 0,-1-2-1 0 0,0 1 1 0 0,0-1 0 0 0,0 0 0 0 0,-1 0-1 0 0,0 0 1 0 0,0-1 0 0 0,-1 0-1 0 0,-1 0 1 0 0,1 0 0 0 0,-1 0-1 0 0,-1 0 1 0 0,0-1 0 0 0,0 1 0 0 0,-1-1-1 0 0,0 0 1 0 0,0 1 0 0 0,-1-1-1 0 0,-1 0 1 0 0,0 0 0 0 0,0 1-1 0 0,-1-5-76 0 0,0 8-52 0 0,-1 0 0 0 0,1 0-1 0 0,-1 0 1 0 0,0 0-1 0 0,-1 0 1 0 0,1 1 0 0 0,-1 0-1 0 0,0 0 1 0 0,-1 0 0 0 0,1 0-1 0 0,-1 0 1 0 0,0 1-1 0 0,0 0 1 0 0,0 0 0 0 0,-1 0-1 0 0,1 1 1 0 0,-1 0-1 0 0,0 0 1 0 0,0 0 0 0 0,0 1-1 0 0,0-1 1 0 0,-1 2 0 0 0,1-1-1 0 0,-2 0 53 0 0,-3 0-332 0 0,0 0 1 0 0,-1 0-1 0 0,1 1 0 0 0,0 0 1 0 0,0 1-1 0 0,-1 1 0 0 0,1 0 1 0 0,0 0-1 0 0,0 1 0 0 0,-1 0 1 0 0,1 1-1 0 0,1 0 0 0 0,-10 5 332 0 0,-34 26-4077 0 0,22-4-2081 0 0,17-14-1460 0 0</inkml:trace>
  <inkml:trace contextRef="#ctx0" brushRef="#br0" timeOffset="998.992">1626 614 4865 0 0,'0'0'716'0'0,"0"0"-108"0"0,0 0 8 0 0,0 0 98 0 0,0 0 61 0 0,0 0-32 0 0,0 0 3 0 0,-21 36 20 0 0,-64 110-22 0 0,53-70 519 0 0,31-73-1204 0 0,0 0-1 0 0,0 1 1 0 0,1-1-1 0 0,-1 0 1 0 0,1 1 0 0 0,0-1-1 0 0,0 0 1 0 0,0 1 0 0 0,0-1-1 0 0,0 0 1 0 0,1 1-1 0 0,0-1 1 0 0,0 0 0 0 0,0 0-1 0 0,0 0 1 0 0,0 1-1 0 0,0-1 1 0 0,1 0 0 0 0,0-1-1 0 0,-1 1 1 0 0,1 0 0 0 0,0 0-1 0 0,0-1 1 0 0,1 1-1 0 0,-1-1 1 0 0,0 0 0 0 0,1 1-1 0 0,0-1 1 0 0,-1 0-1 0 0,1-1 1 0 0,0 1 0 0 0,0 0-1 0 0,0-1 1 0 0,0 0 0 0 0,0 1-1 0 0,0-1 1 0 0,1 0-1 0 0,-1-1 1 0 0,0 1 0 0 0,0-1-1 0 0,3 1-58 0 0,8-1 274 0 0,0 0-1 0 0,1-1 1 0 0,-1 0 0 0 0,0-2-1 0 0,0 1 1 0 0,0-2-1 0 0,-1 0 1 0 0,1 0 0 0 0,-1-1-1 0 0,0-1 1 0 0,0 0-1 0 0,-1-1 1 0 0,1 0 0 0 0,-2-1-1 0 0,1 0 1 0 0,-1-1-1 0 0,0-1 1 0 0,-1 1 0 0 0,5-8-274 0 0,13-15 405 0 0,-1-1-1 0 0,-1-2 1 0 0,-3 0 0 0 0,0-2 0 0 0,11-29-405 0 0,-18 36 24 0 0,-2-2-1 0 0,-2 1 0 0 0,-1-2 1 0 0,-1 1-1 0 0,-2-2 1 0 0,-1 1-1 0 0,1-16-23 0 0,-6 32-123 0 0,-1-1-1 0 0,0 1 1 0 0,-2-1-1 0 0,0 1 1 0 0,0-1-1 0 0,-2 1 1 0 0,0-1-1 0 0,-1 1 1 0 0,-1 0-1 0 0,0 1 1 0 0,-1-1-1 0 0,-1 1 1 0 0,-1 0-1 0 0,0 1 1 0 0,-3-3 123 0 0,7 12-29 0 0,0 0 0 0 0,0 0 0 0 0,0 1 0 0 0,-1 0 1 0 0,0 0-1 0 0,0 0 0 0 0,0 0 0 0 0,-1 1 0 0 0,0 0 0 0 0,1 0 1 0 0,-1 1-1 0 0,-1-1 0 0 0,1 1 0 0 0,0 1 0 0 0,-1-1 0 0 0,0 1 1 0 0,1 0-1 0 0,-1 1 0 0 0,0-1 0 0 0,0 1 0 0 0,0 1 1 0 0,0-1-1 0 0,0 1 0 0 0,0 0 0 0 0,0 1 0 0 0,0 0 0 0 0,0 0 1 0 0,0 0-1 0 0,1 1 0 0 0,-1 0 0 0 0,0 1 0 0 0,1-1 0 0 0,0 1 1 0 0,-1 0-1 0 0,1 1 0 0 0,0-1 0 0 0,1 1 0 0 0,-1 1 0 0 0,-2 1 29 0 0,-6 9 0 0 0,1 1 0 0 0,0 0 0 0 0,1 1-1 0 0,1 0 1 0 0,1 1 0 0 0,0 1-1 0 0,2-1 1 0 0,0 1 0 0 0,0 0-1 0 0,2 1 1 0 0,1 0 0 0 0,0 0 0 0 0,2 0-1 0 0,0 1 1 0 0,1-1 0 0 0,1 1-1 0 0,1 0 1 0 0,1-1 0 0 0,0 1-1 0 0,2-1 1 0 0,1 0 0 0 0,0 0-1 0 0,1 0 1 0 0,1 0 0 0 0,1-1 0 0 0,1 1-1 0 0,1-2 1 0 0,0 1 0 0 0,1-2-1 0 0,2 1 1 0 0,-1-1 0 0 0,2-1-1 0 0,0 0 1 0 0,1-1 0 0 0,9 8 0 0 0,-4-8-177 0 0,1-1 1 0 0,1 0-1 0 0,0-2 0 0 0,0 0 1 0 0,2-1-1 0 0,-1-2 0 0 0,1 0 1 0 0,1-1-1 0 0,-1-2 0 0 0,1 0 1 0 0,11 0 176 0 0,65 6-3940 0 0,1-9-4001 0 0,-67-3 2406 0 0</inkml:trace>
  <inkml:trace contextRef="#ctx0" brushRef="#br0" timeOffset="1965.092">2651 474 10602 0 0,'0'0'1663'0'0,"0"0"-21"0"0,0 0-200 0 0,0 0-142 0 0,0 0-197 0 0,0 0-228 0 0,-35 3-126 0 0,-113 13-81 0 0,142-16-605 0 0,0 0 0 0 0,0 1-1 0 0,0 0 1 0 0,1 0-1 0 0,-1 1 1 0 0,0 0 0 0 0,0-1-1 0 0,1 2 1 0 0,0-1 0 0 0,-1 1-1 0 0,1 0 1 0 0,0 0-1 0 0,0 0 1 0 0,-1 2-63 0 0,-4 3 137 0 0,-2 1-116 0 0,0 2 1 0 0,0-1-1 0 0,1 2 1 0 0,0-1-1 0 0,1 1 1 0 0,1 1-1 0 0,0 0 1 0 0,0 0-1 0 0,1 1 1 0 0,1 0-1 0 0,1 0 0 0 0,0 1 1 0 0,0 0-1 0 0,2 0 1 0 0,0 0-1 0 0,0 1 1 0 0,2-1-1 0 0,0 1 1 0 0,0 0-1 0 0,2 4-21 0 0,0-15-22 0 0,0 0-1 0 0,0-1 0 0 0,1 1 1 0 0,0-1-1 0 0,0 0 0 0 0,0 1 1 0 0,1-1-1 0 0,-1 0 0 0 0,1 1 1 0 0,0-1-1 0 0,0 0 0 0 0,0 0 1 0 0,1 0-1 0 0,0-1 0 0 0,-1 1 1 0 0,1-1-1 0 0,0 1 0 0 0,1-1 1 0 0,-1 0-1 0 0,1 0 0 0 0,-1-1 1 0 0,1 1-1 0 0,0-1 1 0 0,0 1-1 0 0,0-1 0 0 0,0 0 1 0 0,0-1-1 0 0,1 1 0 0 0,-1-1 1 0 0,3 1 22 0 0,4 1 2 0 0,0-1 1 0 0,0-1 0 0 0,0 1 0 0 0,0-2-1 0 0,0 1 1 0 0,0-2 0 0 0,0 1 0 0 0,0-2-1 0 0,0 1 1 0 0,0-1 0 0 0,0-1-1 0 0,4-2-2 0 0,4-2 36 0 0,-2 0 0 0 0,1-1 0 0 0,-1-2 0 0 0,0 1 0 0 0,-1-2 0 0 0,0 0 1 0 0,-1-1-1 0 0,0-1 0 0 0,-1 0 0 0 0,-1-1 0 0 0,0 0 0 0 0,7-11-36 0 0,-5 6 35 0 0,74-124 307 0 0,-105 178-766 0 0,9-22 370 0 0,0 1 0 0 0,1 0 0 0 0,1 1-1 0 0,0 0 1 0 0,1-1 0 0 0,1 2 0 0 0,-2 14 54 0 0,4-27-16 0 0,0 0-1 0 0,1 0 1 0 0,-1 0 0 0 0,1 0-1 0 0,0 0 1 0 0,0 0 0 0 0,0 0-1 0 0,0 0 1 0 0,0 0-1 0 0,1 0 1 0 0,0 0 0 0 0,-1 0-1 0 0,1 0 1 0 0,0 0 0 0 0,0 0-1 0 0,1 0 1 0 0,-1 0-1 0 0,0-1 1 0 0,1 1 0 0 0,0 0-1 0 0,0-1 1 0 0,0 0 0 0 0,0 1-1 0 0,0-1 1 0 0,0 0-1 0 0,0 0 1 0 0,1 0 0 0 0,-1 0-1 0 0,1 0 1 0 0,-1-1 0 0 0,1 1-1 0 0,0-1 1 0 0,0 0 0 0 0,0 0-1 0 0,-1 0 1 0 0,1 0-1 0 0,0 0 1 0 0,0-1 0 0 0,0 1-1 0 0,2-1 17 0 0,2 1 38 0 0,1-1 0 0 0,-1 0 0 0 0,0-1-1 0 0,1 1 1 0 0,-1-1 0 0 0,1-1 0 0 0,-1 0 0 0 0,0 0-1 0 0,0 0 1 0 0,0-1 0 0 0,0 0 0 0 0,0 0-1 0 0,-1-1 1 0 0,1 1 0 0 0,-1-2 0 0 0,0 1 0 0 0,0-1-1 0 0,-1 1 1 0 0,1-2 0 0 0,1-1-38 0 0,90-127 501 0 0,-81 108-491 0 0,3-11 13 0 0,-19 37-56 0 0,0 0-71 0 0,0 22-773 0 0,-11 91 165 0 0,11-109 687 0 0,-1-1-1 0 0,0 0 1 0 0,1 1-1 0 0,0-1 1 0 0,0 0 0 0 0,0 1-1 0 0,0-1 1 0 0,1 0-1 0 0,-1 1 1 0 0,1-1-1 0 0,0 0 1 0 0,0 0-1 0 0,0 1 1 0 0,0-1 0 0 0,0 0-1 0 0,1 0 1 0 0,-1 0-1 0 0,1-1 1 0 0,0 1-1 0 0,0 0 1 0 0,0 0-1 0 0,0-1 1 0 0,1 0 0 0 0,-1 1-1 0 0,1-1 1 0 0,-1 0-1 0 0,1 0 1 0 0,0 0-1 0 0,0 0 1 0 0,0-1-1 0 0,0 1 1 0 0,0-1 0 0 0,0 0-1 0 0,0 0 1 0 0,0 0-1 0 0,0 0 1 0 0,1 0-1 0 0,1-1 26 0 0,2 1 61 0 0,0-1 0 0 0,1 0-1 0 0,-1 0 1 0 0,1-1 0 0 0,-1 0-1 0 0,0 0 1 0 0,0-1 0 0 0,0 0-1 0 0,1 0 1 0 0,-2-1 0 0 0,1 0-1 0 0,0 0 1 0 0,0 0 0 0 0,-1-1-1 0 0,0 0 1 0 0,0 0 0 0 0,0-1-1 0 0,0 0 1 0 0,-1 0 0 0 0,0 0-1 0 0,4-4-60 0 0,88-139 1270 0 0,-73 104-1202 0 0,36-36 1 0 0,-58 81-76 0 0,-1-1-1 0 0,0 1 1 0 0,1 0 0 0 0,-1-1-1 0 0,0 1 1 0 0,0 0-1 0 0,0 0 1 0 0,0 0 0 0 0,0 0-1 0 0,0 0 1 0 0,0 0 0 0 0,0 0-1 0 0,0 0 1 0 0,0 1 0 0 0,-1-1-1 0 0,1 0 1 0 0,0 0 0 0 0,-1 1-1 0 0,1-1 1 0 0,-1 1 0 0 0,0-1-1 0 0,1 0 1 0 0,-1 1 0 0 0,0-1-1 0 0,0 1 1 0 0,0-1-1 0 0,0 0 1 0 0,0 1 0 0 0,0 0 7 0 0,0-1-4 0 0,39 183-426 0 0,-8 1 0 0 0,-9 2 0 0 0,-3 99 430 0 0,-21-253 212 0 0,-1 0 0 0 0,-1 0 0 0 0,-2-1-1 0 0,-1 0 1 0 0,-2 0 0 0 0,0 0 0 0 0,-3-1 0 0 0,-10 20-212 0 0,14-35 183 0 0,0 0 1 0 0,0 0-1 0 0,-1-1 0 0 0,-1-1 1 0 0,-1 0-1 0 0,0 0 1 0 0,-1-1-1 0 0,0 0 0 0 0,-1-1 1 0 0,-1-1-1 0 0,0 0 0 0 0,-8 5-183 0 0,21-15 41 0 0,-1 0 0 0 0,1 0 1 0 0,0 0-1 0 0,-1 0 0 0 0,1 0 0 0 0,0 0 0 0 0,-1-1 0 0 0,1 1 0 0 0,-1 0 0 0 0,1-1 0 0 0,-1 1 0 0 0,0-1 0 0 0,1 0 0 0 0,-1 1 0 0 0,1-1 0 0 0,-1 0 0 0 0,0 0 0 0 0,1 0 0 0 0,-1 0 0 0 0,0 0 0 0 0,1-1 0 0 0,-1 1 0 0 0,0 0 0 0 0,1-1 0 0 0,-1 1 0 0 0,1-1 0 0 0,-1 0 0 0 0,1 1 0 0 0,-1-1 0 0 0,1 0 0 0 0,0 0 0 0 0,-1 0 0 0 0,1 0 0 0 0,0 0 0 0 0,0 0 0 0 0,-1 0 0 0 0,1-1 0 0 0,0 1 0 0 0,0 0 0 0 0,0-1 1 0 0,1 1-1 0 0,-1 0 0 0 0,0-1 0 0 0,0 1 0 0 0,1-1 0 0 0,-1-1-41 0 0,-2-81 574 0 0,17 35-550 0 0,2 1-1 0 0,1 0 0 0 0,3 2 1 0 0,24-41-24 0 0,-7 19-206 0 0,2 1 1 0 0,4 2 0 0 0,3 2-1 0 0,2 1 1 0 0,45-42 205 0 0,42-17-1548 0 0,-32 68-7349 0 0,-88 49 3037 0 0,-7 4-3222 0 0</inkml:trace>
  <inkml:trace contextRef="#ctx0" brushRef="#br0" timeOffset="2783.35">166 1586 1200 0 0,'0'0'326'0'0,"0"0"67"0"0,0 0 277 0 0,0 0 436 0 0,0 0 324 0 0,0 0 133 0 0,0 0 1 0 0,0 0-71 0 0,34-9-94 0 0,112-30-75 0 0,435-89 4348 0 0,941-109-4464 0 0,-890 97-1065 0 0,52-6-784 0 0,-468 100-2775 0 0,-2 0-4514 0 0,-162 35 426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12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457 132 9698 0 0,'0'0'2183'0'0,"0"0"-1415"0"0,0 0-500 0 0,0 0-105 0 0,0 0 64 0 0,0 0 178 0 0,0 0 207 0 0,0 0 137 0 0,0 0-12 0 0,0 0-133 0 0,0 0-165 0 0,0 2-118 0 0,7 100 1152 0 0,-16 206 231 0 0,-18 41-1704 0 0,8-47-1000 0 0,36-300-2434 0 0,-12-9 2467 0 0,0 0 0 0 0,-1-1 0 0 0,0 0 0 0 0,0 0 0 0 0,-1 0 0 0 0,0 0 0 0 0,-1 0 0 0 0,0-1 0 0 0,0 1 0 0 0,1-10 967 0 0,1-3-3345 0 0,0-2 443 0 0</inkml:trace>
  <inkml:trace contextRef="#ctx0" brushRef="#br0" timeOffset="230.089">0 202 8546 0 0,'0'0'2346'0'0,"0"0"-1342"0"0,0 0-476 0 0,0 0-81 0 0,0 0-27 0 0,0 0-5 0 0,0 0 13 0 0,0 0 100 0 0,0 0 145 0 0,0 0 110 0 0,0 0 16 0 0,0 0-90 0 0,0 0-176 0 0,31 1-169 0 0,101 2-112 0 0,5-19 41 0 0,46-14-145 0 0,57-8-714 0 0,-79 23-2738 0 0,-95 14-1633 0 0,-39 1 387 0 0,-12 0-1309 0 0</inkml:trace>
  <inkml:trace contextRef="#ctx0" brushRef="#br0" timeOffset="545.161">908 636 6209 0 0,'0'0'949'0'0,"0"0"-41"0"0,0 0-92 0 0,-11 33 24 0 0,-30 106 75 0 0,31-46 924 0 0,10-87-1703 0 0,1-1 1 0 0,-1 1-1 0 0,1 0 0 0 0,1-1 0 0 0,-1 1 1 0 0,1 0-1 0 0,0-1 0 0 0,0 0 0 0 0,1 1 1 0 0,-1-1-1 0 0,1 0 0 0 0,0 0 1 0 0,1-1-1 0 0,-1 1 0 0 0,1-1 0 0 0,0 1 1 0 0,0-1-1 0 0,0 0 0 0 0,1-1 0 0 0,-1 1 1 0 0,1-1-1 0 0,0 0 0 0 0,0 0 1 0 0,0 0-1 0 0,0-1 0 0 0,1 0 0 0 0,-1 0 1 0 0,1 0-1 0 0,3 0-136 0 0,2 1 224 0 0,1-1 1 0 0,-1-1 0 0 0,1 0-1 0 0,0 0 1 0 0,0-1-1 0 0,-1-1 1 0 0,1 0 0 0 0,0 0-1 0 0,-1-1 1 0 0,1-1-1 0 0,-1 0 1 0 0,1 0 0 0 0,-1-1-1 0 0,2-2-224 0 0,10-5 309 0 0,0-1 0 0 0,-1-1 0 0 0,0-1 0 0 0,-1 0 0 0 0,0-2 0 0 0,-2-1 0 0 0,16-16-309 0 0,-28 27 77 0 0,-1-2-1 0 0,0 1 1 0 0,0-1 0 0 0,0 0 0 0 0,-1 0-1 0 0,0 0 1 0 0,0-1 0 0 0,-1 0-1 0 0,-1 0 1 0 0,1 0 0 0 0,-1 0-1 0 0,-1 0 1 0 0,0-1 0 0 0,0 1 0 0 0,-1-1-1 0 0,0 0 1 0 0,0 1 0 0 0,-1-1-1 0 0,-1 0 1 0 0,0 0 0 0 0,0 1-1 0 0,-1-5-76 0 0,0 8-52 0 0,-1 0 0 0 0,1 0-1 0 0,-1 0 1 0 0,0 0-1 0 0,-1 0 1 0 0,1 1 0 0 0,-1 0-1 0 0,0 0 1 0 0,-1 0 0 0 0,1 0-1 0 0,-1 0 1 0 0,0 1-1 0 0,0 0 1 0 0,0 0 0 0 0,-1 0-1 0 0,1 1 1 0 0,-1 0-1 0 0,0 0 1 0 0,0 0 0 0 0,0 1-1 0 0,0-1 1 0 0,-1 2 0 0 0,1-1-1 0 0,-2 0 53 0 0,-3 0-332 0 0,0 0 1 0 0,-1 0-1 0 0,1 1 0 0 0,0 0 1 0 0,0 1-1 0 0,-1 1 0 0 0,1 0 1 0 0,0 0-1 0 0,0 1 0 0 0,-1 0 1 0 0,1 1-1 0 0,1 0 0 0 0,-10 5 332 0 0,-34 26-4077 0 0,22-4-2081 0 0,17-14-1460 0 0</inkml:trace>
  <inkml:trace contextRef="#ctx0" brushRef="#br0" timeOffset="998.992">1626 614 4865 0 0,'0'0'716'0'0,"0"0"-108"0"0,0 0 8 0 0,0 0 98 0 0,0 0 61 0 0,0 0-32 0 0,0 0 3 0 0,-21 36 20 0 0,-64 110-22 0 0,53-70 519 0 0,31-73-1204 0 0,0 0-1 0 0,0 1 1 0 0,1-1-1 0 0,-1 0 1 0 0,1 1 0 0 0,0-1-1 0 0,0 0 1 0 0,0 1 0 0 0,0-1-1 0 0,0 0 1 0 0,1 1-1 0 0,0-1 1 0 0,0 0 0 0 0,0 0-1 0 0,0 0 1 0 0,0 1-1 0 0,0-1 1 0 0,1 0 0 0 0,0-1-1 0 0,-1 1 1 0 0,1 0 0 0 0,0 0-1 0 0,0-1 1 0 0,1 1-1 0 0,-1-1 1 0 0,0 0 0 0 0,1 1-1 0 0,0-1 1 0 0,-1 0-1 0 0,1-1 1 0 0,0 1 0 0 0,0 0-1 0 0,0-1 1 0 0,0 0 0 0 0,0 1-1 0 0,0-1 1 0 0,1 0-1 0 0,-1-1 1 0 0,0 1 0 0 0,0-1-1 0 0,3 1-58 0 0,8-1 274 0 0,0 0-1 0 0,1-1 1 0 0,-1 0 0 0 0,0-2-1 0 0,0 1 1 0 0,0-2-1 0 0,-1 0 1 0 0,1 0 0 0 0,-1-1-1 0 0,0-1 1 0 0,0 0-1 0 0,-1-1 1 0 0,1 0 0 0 0,-2-1-1 0 0,1 0 1 0 0,-1-1-1 0 0,0-1 1 0 0,-1 1 0 0 0,5-8-274 0 0,13-15 405 0 0,-1-1-1 0 0,-1-2 1 0 0,-3 0 0 0 0,0-2 0 0 0,11-29-405 0 0,-18 36 24 0 0,-2-2-1 0 0,-2 1 0 0 0,-1-2 1 0 0,-1 1-1 0 0,-2-2 1 0 0,-1 1-1 0 0,1-16-23 0 0,-6 32-123 0 0,-1-1-1 0 0,0 1 1 0 0,-2-1-1 0 0,0 1 1 0 0,0-1-1 0 0,-2 1 1 0 0,0-1-1 0 0,-1 1 1 0 0,-1 0-1 0 0,0 1 1 0 0,-1-1-1 0 0,-1 1 1 0 0,-1 0-1 0 0,0 1 1 0 0,-3-3 123 0 0,7 12-29 0 0,0 0 0 0 0,0 0 0 0 0,0 1 0 0 0,-1 0 1 0 0,0 0-1 0 0,0 0 0 0 0,0 0 0 0 0,-1 1 0 0 0,0 0 0 0 0,1 0 1 0 0,-1 1-1 0 0,-1-1 0 0 0,1 1 0 0 0,0 1 0 0 0,-1-1 0 0 0,0 1 1 0 0,1 0-1 0 0,-1 1 0 0 0,0-1 0 0 0,0 1 0 0 0,0 1 1 0 0,0-1-1 0 0,0 1 0 0 0,0 0 0 0 0,0 1 0 0 0,0 0 0 0 0,0 0 1 0 0,0 0-1 0 0,1 1 0 0 0,-1 0 0 0 0,0 1 0 0 0,1-1 0 0 0,0 1 1 0 0,-1 0-1 0 0,1 1 0 0 0,0-1 0 0 0,1 1 0 0 0,-1 1 0 0 0,-2 1 29 0 0,-6 9 0 0 0,1 1 0 0 0,0 0 0 0 0,1 1-1 0 0,1 0 1 0 0,1 1 0 0 0,0 1-1 0 0,2-1 1 0 0,0 1 0 0 0,0 0-1 0 0,2 1 1 0 0,1 0 0 0 0,0 0 0 0 0,2 0-1 0 0,0 1 1 0 0,1-1 0 0 0,1 1-1 0 0,1 0 1 0 0,1-1 0 0 0,0 1-1 0 0,2-1 1 0 0,1 0 0 0 0,0 0-1 0 0,1 0 1 0 0,1 0 0 0 0,1-1 0 0 0,1 1-1 0 0,1-2 1 0 0,0 1 0 0 0,1-2-1 0 0,2 1 1 0 0,-1-1 0 0 0,2-1-1 0 0,0 0 1 0 0,1-1 0 0 0,9 8 0 0 0,-4-8-177 0 0,1-1 1 0 0,1 0-1 0 0,0-2 0 0 0,0 0 1 0 0,2-1-1 0 0,-1-2 0 0 0,1 0 1 0 0,1-1-1 0 0,-1-2 0 0 0,1 0 1 0 0,11 0 176 0 0,65 6-3940 0 0,1-9-4001 0 0,-67-3 2406 0 0</inkml:trace>
  <inkml:trace contextRef="#ctx0" brushRef="#br0" timeOffset="1965.092">2651 474 10602 0 0,'0'0'1663'0'0,"0"0"-21"0"0,0 0-200 0 0,0 0-142 0 0,0 0-197 0 0,0 0-228 0 0,-35 3-126 0 0,-113 13-81 0 0,142-16-605 0 0,0 0 0 0 0,0 1-1 0 0,0 0 1 0 0,1 0-1 0 0,-1 1 1 0 0,0 0 0 0 0,0-1-1 0 0,1 2 1 0 0,0-1 0 0 0,-1 1-1 0 0,1 0 1 0 0,0 0-1 0 0,0 0 1 0 0,-1 2-63 0 0,-4 3 137 0 0,-2 1-116 0 0,0 2 1 0 0,0-1-1 0 0,1 2 1 0 0,0-1-1 0 0,1 1 1 0 0,1 1-1 0 0,0 0 1 0 0,0 0-1 0 0,1 1 1 0 0,1 0-1 0 0,1 0 0 0 0,0 1 1 0 0,0 0-1 0 0,2 0 1 0 0,0 0-1 0 0,0 1 1 0 0,2-1-1 0 0,0 1 1 0 0,0 0-1 0 0,2 4-21 0 0,0-15-22 0 0,0 0-1 0 0,0-1 0 0 0,1 1 1 0 0,0-1-1 0 0,0 0 0 0 0,0 1 1 0 0,1-1-1 0 0,-1 0 0 0 0,1 1 1 0 0,0-1-1 0 0,0 0 0 0 0,0 0 1 0 0,1 0-1 0 0,0-1 0 0 0,-1 1 1 0 0,1-1-1 0 0,0 1 0 0 0,1-1 1 0 0,-1 0-1 0 0,1 0 0 0 0,-1-1 1 0 0,1 1-1 0 0,0-1 1 0 0,0 1-1 0 0,0-1 0 0 0,0 0 1 0 0,0-1-1 0 0,1 1 0 0 0,-1-1 1 0 0,3 1 22 0 0,4 1 2 0 0,0-1 1 0 0,0-1 0 0 0,0 1 0 0 0,0-2-1 0 0,0 1 1 0 0,0-2 0 0 0,0 1 0 0 0,0-2-1 0 0,0 1 1 0 0,0-1 0 0 0,0-1-1 0 0,4-2-2 0 0,4-2 36 0 0,-2 0 0 0 0,1-1 0 0 0,-1-2 0 0 0,0 1 0 0 0,-1-2 0 0 0,0 0 1 0 0,-1-1-1 0 0,0-1 0 0 0,-1 0 0 0 0,-1-1 0 0 0,0 0 0 0 0,7-11-36 0 0,-5 6 35 0 0,74-124 307 0 0,-105 178-766 0 0,9-22 370 0 0,0 1 0 0 0,1 0 0 0 0,1 1-1 0 0,0 0 1 0 0,1-1 0 0 0,1 2 0 0 0,-2 14 54 0 0,4-27-16 0 0,0 0-1 0 0,1 0 1 0 0,-1 0 0 0 0,1 0-1 0 0,0 0 1 0 0,0 0 0 0 0,0 0-1 0 0,0 0 1 0 0,0 0-1 0 0,1 0 1 0 0,0 0 0 0 0,-1 0-1 0 0,1 0 1 0 0,0 0 0 0 0,0 0-1 0 0,1 0 1 0 0,-1 0-1 0 0,0-1 1 0 0,1 1 0 0 0,0 0-1 0 0,0-1 1 0 0,0 0 0 0 0,0 1-1 0 0,0-1 1 0 0,0 0-1 0 0,0 0 1 0 0,1 0 0 0 0,-1 0-1 0 0,1 0 1 0 0,-1-1 0 0 0,1 1-1 0 0,0-1 1 0 0,0 0 0 0 0,0 0-1 0 0,-1 0 1 0 0,1 0-1 0 0,0 0 1 0 0,0-1 0 0 0,0 1-1 0 0,2-1 17 0 0,2 1 38 0 0,1-1 0 0 0,-1 0 0 0 0,0-1-1 0 0,1 1 1 0 0,-1-1 0 0 0,1-1 0 0 0,-1 0 0 0 0,0 0-1 0 0,0 0 1 0 0,0-1 0 0 0,0 0 0 0 0,0 0-1 0 0,-1-1 1 0 0,1 1 0 0 0,-1-2 0 0 0,0 1 0 0 0,0-1-1 0 0,-1 1 1 0 0,1-2 0 0 0,1-1-38 0 0,90-127 501 0 0,-81 108-491 0 0,3-11 13 0 0,-19 37-56 0 0,0 0-71 0 0,0 22-773 0 0,-11 91 165 0 0,11-109 687 0 0,-1-1-1 0 0,0 0 1 0 0,1 1-1 0 0,0-1 1 0 0,0 0 0 0 0,0 1-1 0 0,0-1 1 0 0,1 0-1 0 0,-1 1 1 0 0,1-1-1 0 0,0 0 1 0 0,0 0-1 0 0,0 1 1 0 0,0-1 0 0 0,0 0-1 0 0,1 0 1 0 0,-1 0-1 0 0,1-1 1 0 0,0 1-1 0 0,0 0 1 0 0,0 0-1 0 0,0-1 1 0 0,1 0 0 0 0,-1 1-1 0 0,1-1 1 0 0,-1 0-1 0 0,1 0 1 0 0,0 0-1 0 0,0 0 1 0 0,0-1-1 0 0,0 1 1 0 0,0-1 0 0 0,0 0-1 0 0,0 0 1 0 0,0 0-1 0 0,0 0 1 0 0,1 0-1 0 0,1-1 26 0 0,2 1 61 0 0,0-1 0 0 0,1 0-1 0 0,-1 0 1 0 0,1-1 0 0 0,-1 0-1 0 0,0 0 1 0 0,0-1 0 0 0,0 0-1 0 0,1 0 1 0 0,-2-1 0 0 0,1 0-1 0 0,0 0 1 0 0,0 0 0 0 0,-1-1-1 0 0,0 0 1 0 0,0 0 0 0 0,0-1-1 0 0,0 0 1 0 0,-1 0 0 0 0,0 0-1 0 0,4-4-60 0 0,88-139 1270 0 0,-73 104-1202 0 0,36-36 1 0 0,-58 81-76 0 0,-1-1-1 0 0,0 1 1 0 0,1 0 0 0 0,-1-1-1 0 0,0 1 1 0 0,0 0-1 0 0,0 0 1 0 0,0 0 0 0 0,0 0-1 0 0,0 0 1 0 0,0 0 0 0 0,0 0-1 0 0,0 0 1 0 0,0 1 0 0 0,-1-1-1 0 0,1 0 1 0 0,0 0 0 0 0,-1 1-1 0 0,1-1 1 0 0,-1 1 0 0 0,0-1-1 0 0,1 0 1 0 0,-1 1 0 0 0,0-1-1 0 0,0 1 1 0 0,0-1-1 0 0,0 0 1 0 0,0 1 0 0 0,0 0 7 0 0,0-1-4 0 0,39 183-426 0 0,-8 1 0 0 0,-9 2 0 0 0,-3 99 430 0 0,-21-253 212 0 0,-1 0 0 0 0,-1 0 0 0 0,-2-1-1 0 0,-1 0 1 0 0,-2 0 0 0 0,0 0 0 0 0,-3-1 0 0 0,-10 20-212 0 0,14-35 183 0 0,0 0 1 0 0,0 0-1 0 0,-1-1 0 0 0,-1-1 1 0 0,-1 0-1 0 0,0 0 1 0 0,-1-1-1 0 0,0 0 0 0 0,-1-1 1 0 0,-1-1-1 0 0,0 0 0 0 0,-8 5-183 0 0,21-15 41 0 0,-1 0 0 0 0,1 0 1 0 0,0 0-1 0 0,-1 0 0 0 0,1 0 0 0 0,0 0 0 0 0,-1-1 0 0 0,1 1 0 0 0,-1 0 0 0 0,1-1 0 0 0,-1 1 0 0 0,0-1 0 0 0,1 0 0 0 0,-1 1 0 0 0,1-1 0 0 0,-1 0 0 0 0,0 0 0 0 0,1 0 0 0 0,-1 0 0 0 0,0 0 0 0 0,1-1 0 0 0,-1 1 0 0 0,0 0 0 0 0,1-1 0 0 0,-1 1 0 0 0,1-1 0 0 0,-1 0 0 0 0,1 1 0 0 0,-1-1 0 0 0,1 0 0 0 0,0 0 0 0 0,-1 0 0 0 0,1 0 0 0 0,0 0 0 0 0,0 0 0 0 0,-1 0 0 0 0,1-1 0 0 0,0 1 0 0 0,0 0 0 0 0,0-1 1 0 0,1 1-1 0 0,-1 0 0 0 0,0-1 0 0 0,0 1 0 0 0,1-1 0 0 0,-1-1-41 0 0,-2-81 574 0 0,17 35-550 0 0,2 1-1 0 0,1 0 0 0 0,3 2 1 0 0,24-41-24 0 0,-7 19-206 0 0,2 1 1 0 0,4 2 0 0 0,3 2-1 0 0,2 1 1 0 0,45-42 205 0 0,42-17-1548 0 0,-32 68-7349 0 0,-88 49 3037 0 0,-7 4-3222 0 0</inkml:trace>
  <inkml:trace contextRef="#ctx0" brushRef="#br0" timeOffset="2783.35">166 1586 1200 0 0,'0'0'326'0'0,"0"0"67"0"0,0 0 277 0 0,0 0 436 0 0,0 0 324 0 0,0 0 133 0 0,0 0 1 0 0,0 0-71 0 0,34-9-94 0 0,112-30-75 0 0,435-89 4348 0 0,941-109-4464 0 0,-890 97-1065 0 0,52-6-784 0 0,-468 100-2775 0 0,-2 0-4514 0 0,-162 35 426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2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907 601 1984 0 0,'0'0'873'0'0,"0"0"-176"0"0,0 0-111 0 0,0 0-57 0 0,0 0 51 0 0,0 0 87 0 0,0 0 61 0 0,0 0 22 0 0,0 0-4 0 0,0 0-23 0 0,0 0-11 0 0,3-10 17 0 0,12-54 1328 0 0,-17 61-1963 0 0,0 1 0 0 0,-1-1 0 0 0,1 1 0 0 0,-1 0 0 0 0,1 0 0 0 0,-1 0 1 0 0,0 0-1 0 0,0 0 0 0 0,0 1 0 0 0,0-1 0 0 0,0 1 0 0 0,0 0 0 0 0,-1-1 0 0 0,1 2 0 0 0,0-1 0 0 0,-1 0 0 0 0,1 1 0 0 0,0-1 0 0 0,-1 1 0 0 0,1 0 0 0 0,-1 0 0 0 0,1 1 0 0 0,0-1 0 0 0,-1 1 0 0 0,1-1 0 0 0,0 1 0 0 0,-1 0-94 0 0,-8 0 47 0 0,-46 3 15 0 0,1 3 0 0 0,1 3 0 0 0,0 2 0 0 0,0 2 0 0 0,1 3-1 0 0,-14 8-61 0 0,-29 7 176 0 0,-204 90 384 0 0,301-122-577 0 0,0 0 0 0 0,0 1 0 0 0,0-1 0 0 0,0 0 0 0 0,0 1 0 0 0,0-1 0 0 0,0 1 0 0 0,0-1 0 0 0,1 1 0 0 0,-1 0 0 0 0,0-1 0 0 0,0 1 0 0 0,0 0 0 0 0,1 0 0 0 0,-1-1 0 0 0,0 1 0 0 0,1 0 0 0 0,-1 0 0 0 0,0 0 0 0 0,1 0 0 0 0,-1 0 0 0 0,1 0 0 0 0,0 0 0 0 0,-1 0 0 0 0,1 0 0 0 0,0 0 0 0 0,0 0 0 0 0,-1 0 0 0 0,1 0 0 0 0,0 0 0 0 0,0 0 0 0 0,0 0 0 0 0,0 0 0 0 0,1 0 0 0 0,-1 1 0 0 0,0-1 0 0 0,0 0 0 0 0,0 0 0 0 0,1 0 0 0 0,-1 0 0 0 0,1 0 0 0 0,-1 0 0 0 0,1 0 0 0 0,-1-1 0 0 0,1 1 0 0 0,0 0 0 0 0,-1 0 0 0 0,1 0 0 0 0,0 0 0 0 0,-1-1 0 0 0,1 1 0 0 0,0 0 0 0 0,0-1 0 0 0,0 1 1 0 0,0-1-1 0 0,0 1 0 0 0,0-1 0 0 0,0 1 0 0 0,0-1 0 0 0,0 1 0 0 0,0-1 0 0 0,0 0 17 0 0,17 8 50 0 0,-1 0 0 0 0,1-2 0 0 0,1 0 1 0 0,-1-1-1 0 0,1-1 0 0 0,0-1 1 0 0,0 0-1 0 0,0-1 0 0 0,0-1 0 0 0,0-1 1 0 0,0-1-1 0 0,7-2-50 0 0,66 4 131 0 0,-26 8-148 0 0,-65-9 24 0 0,-1 1 0 0 0,0 0 0 0 0,1 0 0 0 0,-1-1 0 0 0,0 1 0 0 0,1 0 1 0 0,-1 0-1 0 0,0 0 0 0 0,0 0 0 0 0,0-1 0 0 0,0 1 0 0 0,0 0 0 0 0,0 0 0 0 0,0 0 0 0 0,0 0 0 0 0,0-1 0 0 0,0 1 0 0 0,0 0 1 0 0,0 0-1 0 0,-1 0 0 0 0,1 0 0 0 0,0-1 0 0 0,-1 1 0 0 0,1 0 0 0 0,0 0 0 0 0,-1-1 0 0 0,1 1 0 0 0,-1 0 0 0 0,1-1 0 0 0,-1 1 0 0 0,0 0 1 0 0,1-1-1 0 0,-1 1 0 0 0,0-1 0 0 0,1 1 0 0 0,-1-1 0 0 0,0 1 0 0 0,1-1 0 0 0,-2 1-7 0 0,-275 223 1039 0 0,194-118-837 0 0,82-103-208 0 0,-1 1 1 0 0,0 0 0 0 0,1-1 0 0 0,-1 1-1 0 0,1 0 1 0 0,0 0 0 0 0,1 0 0 0 0,-1 0-1 0 0,1 0 1 0 0,-1 1 0 0 0,1-1 0 0 0,0 0-1 0 0,1 0 1 0 0,-1 0 0 0 0,1 0-1 0 0,0 0 1 0 0,0 0 0 0 0,0 0 0 0 0,0 0-1 0 0,1 0 1 0 0,0-1 0 0 0,-1 1 0 0 0,1 0-1 0 0,1-1 1 0 0,-1 0 0 0 0,0 1 0 0 0,1-1-1 0 0,0 0 1 0 0,0 0 0 0 0,2 2 5 0 0,19 10-16 0 0,-1-1-1 0 0,2-2 1 0 0,-1 0 0 0 0,2-1 0 0 0,-1-2-1 0 0,2-1 1 0 0,-1-1 0 0 0,1-1-1 0 0,0-1 1 0 0,0-1 0 0 0,0-2 0 0 0,1-1-1 0 0,-1 0 1 0 0,20-4 16 0 0,8 4-492 0 0,67-3-1714 0 0,-46-16-5916 0 0,-61 11 3935 0 0,-8 0 2345 0 0</inkml:trace>
  <inkml:trace contextRef="#ctx0" brushRef="#br0" timeOffset="345.808">354 1 9074 0 0,'0'0'-153'0'0,"0"0"-91"0"0,0 0 39 0 0,0 0 120 0 0,0 0 109 0 0,-12 33 104 0 0,-35 107 114 0 0,34-49 398 0 0,13-67-328 0 0,-1 236 5782 0 0,14 58-6094 0 0,2 7 1215 0 0,-16 44-1215 0 0,-12-181-279 0 0,-7-1-1 0 0,-31 115 280 0 0,21-127-933 0 0,22-110-425 0 0,-1 8-2736 0 0,-2-29-2778 0 0,6-31 3646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5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621 138 6769 0 0,'0'0'1813'0'0,"0"0"-285"0"0,0 0-254 0 0,0 0-115 0 0,0 0 4 0 0,0 0 32 0 0,0 0-1 0 0,0 0-71 0 0,0 0-144 0 0,-33-22-177 0 0,-100-69-183 0 0,66 67-33 0 0,54 25-454 0 0,0 0-95 0 0,1 0 1 0 0,-1 1-1 0 0,1 1 0 0 0,0 0 0 0 0,0 0 0 0 0,0 1 0 0 0,0 1 0 0 0,0 0 0 0 0,1 0 0 0 0,0 2 0 0 0,0-1 0 0 0,1 1 1 0 0,0 1-1 0 0,0-1 0 0 0,0 2 0 0 0,1 0 0 0 0,0 0 0 0 0,1 0 0 0 0,0 1 0 0 0,-3 6-37 0 0,-8 10-8 0 0,2 2 1 0 0,1 1-1 0 0,1 0 0 0 0,1 0 1 0 0,1 2-1 0 0,2-1 0 0 0,-2 15 8 0 0,5-17-31 0 0,2 1 0 0 0,0 0 0 0 0,2 1 0 0 0,2-1 0 0 0,0 1 0 0 0,2-1 0 0 0,2 20 31 0 0,0-41 12 0 0,0 1-1 0 0,0-1 0 0 0,0 0 1 0 0,1 0-1 0 0,0 0 1 0 0,0-1-1 0 0,1 1 1 0 0,0-1-1 0 0,1 1 1 0 0,-1-1-1 0 0,1-1 0 0 0,1 1 1 0 0,-1-1-1 0 0,1 0 1 0 0,0 0-1 0 0,1-1 1 0 0,-1 1-1 0 0,1-1 1 0 0,0-1-1 0 0,0 1 0 0 0,1-1 1 0 0,-1-1-1 0 0,1 1 1 0 0,0-1-1 0 0,0-1 1 0 0,0 1-1 0 0,0-1 1 0 0,1-1-1 0 0,-1 0 0 0 0,0 0 1 0 0,1 0-1 0 0,-1-1 1 0 0,1 0-1 0 0,-1-1 1 0 0,0 0-1 0 0,1 0 1 0 0,-1-1-1 0 0,0 0 0 0 0,0 0 1 0 0,0-1-1 0 0,0 0 1 0 0,0-1-1 0 0,1 0-11 0 0,31-23 176 0 0,-1-1 0 0 0,-1-1-1 0 0,-2-3 1 0 0,-1 0 0 0 0,-1-3-1 0 0,-2 0 1 0 0,-2-3 0 0 0,-1 0 0 0 0,5-13-176 0 0,-22 35 16 0 0,24-31 117 0 0,-3-2 0 0 0,-1-1 0 0 0,-3-2 0 0 0,8-21-133 0 0,-33 59 449 0 0,-51 233-483 0 0,44-193 44 0 0,1-1 0 0 0,1 1 0 0 0,1-1 0 0 0,2 1 0 0 0,0-1 0 0 0,2 1 0 0 0,1-1 0 0 0,4 14-10 0 0,10 12-246 0 0,3 0 1 0 0,1-2 0 0 0,23 35 245 0 0,-15-36-3408 0 0,-20-33-639 0 0,0 0-3643 0 0,-8-11-353 0 0</inkml:trace>
  <inkml:trace contextRef="#ctx0" brushRef="#br0" timeOffset="2236.962">1171 672 0 0 0,'0'0'105'0'0,"0"0"253"0"0,0 0 162 0 0,0 0 87 0 0,0 0 25 0 0,0 0-43 0 0,0 0-39 0 0,0 0-46 0 0,0 0-43 0 0,0 0-17 0 0,-1 13 2 0 0,-4 103 1497 0 0,9 28 1878 0 0,-5-136-3699 0 0,-9-5 6756 0 0,6-16-6768 0 0,1 1 0 0 0,0-1 0 0 0,1 1 0 0 0,1-1 1 0 0,0 0-1 0 0,0 0 0 0 0,2 0 0 0 0,-1 0 0 0 0,2 1 0 0 0,-1-1 0 0 0,2 0 1 0 0,0 1-1 0 0,0-1 0 0 0,1 1 0 0 0,1 0 0 0 0,0 0 0 0 0,4-7-110 0 0,2-3 3 0 0,1 0 0 0 0,0 1-1 0 0,2 1 1 0 0,1 0 0 0 0,0 0-1 0 0,1 2 1 0 0,17-16-3 0 0,-32 34-6 0 0,-1-1 1 0 0,1 1-1 0 0,0-1 1 0 0,0 0-1 0 0,-1 1 1 0 0,1-1-1 0 0,0 1 1 0 0,0 0-1 0 0,-1-1 1 0 0,1 1-1 0 0,0 0 1 0 0,0-1-1 0 0,0 1 1 0 0,0 0-1 0 0,0 0 0 0 0,0 0 1 0 0,-1 0-1 0 0,1 0 1 0 0,0 0-1 0 0,0 0 1 0 0,0 0-1 0 0,0 0 1 0 0,0 0-1 0 0,0 0 1 0 0,0 1-1 0 0,-1-1 1 0 0,1 0-1 0 0,0 1 1 0 0,0-1-1 0 0,0 0 1 0 0,-1 1-1 0 0,1-1 0 0 0,0 1 1 0 0,0-1-1 0 0,-1 1 1 0 0,1 0-1 0 0,0-1 1 0 0,-1 1-1 0 0,1 0 1 0 0,-1-1-1 0 0,1 1 1 0 0,-1 0-1 0 0,1 0 1 0 0,-1-1-1 0 0,1 1 1 0 0,-1 0-1 0 0,0 0 1 0 0,0 0-1 0 0,1 0 0 0 0,-1 0 1 0 0,0 0-1 0 0,0-1 1 0 0,0 1-1 0 0,0 0 1 0 0,0 0 5 0 0,14 59-296 0 0,-7-8-1509 0 0,-7-46-2240 0 0,1-2-2787 0 0,0-4 243 0 0</inkml:trace>
  <inkml:trace contextRef="#ctx0" brushRef="#br0" timeOffset="2674.928">1710 628 4265 0 0,'0'0'2639'0'0,"0"0"-1151"0"0,0 0-374 0 0,0 0 25 0 0,0 0 71 0 0,0 0-56 0 0,0 0-151 0 0,0 0-213 0 0,0 0-203 0 0,0 0-179 0 0,0 0-138 0 0,-34 26-95 0 0,-104 81-56 0 0,79-44 34 0 0,55-58-156 0 0,1 0 1 0 0,0 1-1 0 0,0-1 0 0 0,0 1 0 0 0,1-1 1 0 0,-1 1-1 0 0,2 0 0 0 0,-1 0 0 0 0,1 0 1 0 0,-1 0-1 0 0,2 1 0 0 0,-1-1 0 0 0,1 0 1 0 0,0 0-1 0 0,0 6 3 0 0,2-11 34 0 0,0 1 0 0 0,0 0 0 0 0,0-1 0 0 0,0 1 0 0 0,0-1 0 0 0,0 0 0 0 0,0 0 0 0 0,0 0 0 0 0,1 0 0 0 0,-1 0 0 0 0,0 0 0 0 0,1-1 0 0 0,-1 1 0 0 0,0-1 0 0 0,1 1 0 0 0,-1-1 0 0 0,1 0 0 0 0,-1 0 0 0 0,1 0 0 0 0,-1 0 1 0 0,1 0-1 0 0,-1-1 0 0 0,0 1 0 0 0,2-1-34 0 0,6 0 198 0 0,5-2 4 0 0,0 0 1 0 0,0-1 0 0 0,-1-1 0 0 0,0 0-1 0 0,0-2 1 0 0,0 1 0 0 0,-1-1-1 0 0,0-1 1 0 0,0-1 0 0 0,-1 1 0 0 0,0-2-1 0 0,0 0 1 0 0,-1 0-203 0 0,65-71 1040 0 0,-58 63-842 0 0,-17 17-217 0 0,-1 1-40 0 0,0 0-59 0 0,0 0-73 0 0,-1 12-169 0 0,12 54-1585 0 0,30-48-3611 0 0,36-23-5362 0 0,-46-4 8748 0 0,-18 5 2145 0 0,-1 3 25 0 0</inkml:trace>
  <inkml:trace contextRef="#ctx0" brushRef="#br0" timeOffset="3092.501">2104 727 0 0 0,'0'0'1882'0'0,"0"0"181"0"0,0 0-56 0 0,0 0-219 0 0,0 0-241 0 0,0 0-292 0 0,0 0-289 0 0,0 0-194 0 0,0 0-113 0 0,0 0-50 0 0,-5 1-14 0 0,1 0-511 0 0,1 0 0 0 0,-1 1 0 0 0,1-1 1 0 0,0 1-1 0 0,-1 0 0 0 0,1 0 0 0 0,0 0 0 0 0,0 0 0 0 0,0 0 1 0 0,0 1-1 0 0,0-1 0 0 0,1 1 0 0 0,-1 0 0 0 0,1 0 0 0 0,0 0 1 0 0,0 0-1 0 0,0 0 0 0 0,0 0 0 0 0,0 2-84 0 0,-2 0 23 0 0,1 0 1 0 0,0 1-1 0 0,0-1 1 0 0,1 1-1 0 0,0 0 0 0 0,0 0 1 0 0,0-1-1 0 0,0 1 0 0 0,1 0 1 0 0,0 1-1 0 0,1-1 1 0 0,-1 0-1 0 0,1 0 0 0 0,0 0 1 0 0,1 0-1 0 0,-1 0 0 0 0,2 5-23 0 0,2-7 83 0 0,-1 0-1 0 0,1-1 1 0 0,0 1-1 0 0,0-1 1 0 0,0 0-1 0 0,1 0 0 0 0,-1 0 1 0 0,1 0-1 0 0,0-1 1 0 0,0 0-1 0 0,-1 0 0 0 0,1 0 1 0 0,1-1-1 0 0,-1 1 1 0 0,0-1-1 0 0,0-1 1 0 0,0 1-1 0 0,1-1 0 0 0,-1 1 1 0 0,2-2-83 0 0,12-1 319 0 0,0-1 1 0 0,0-1 0 0 0,0-1-1 0 0,-1-1 1 0 0,0-1-1 0 0,0 0 1 0 0,-1-1 0 0 0,1-1-1 0 0,-2 0 1 0 0,1-2-1 0 0,-2 0 1 0 0,1 0 0 0 0,-2-2-1 0 0,1 1 1 0 0,-2-2-1 0 0,0 0 1 0 0,3-5-320 0 0,-8 11 44 0 0,1 0 3 0 0,16-14 31 0 0,-1-1 1 0 0,-1-1-1 0 0,-1-1 1 0 0,-1 0-1 0 0,-1-2 1 0 0,-1-1-1 0 0,14-29-78 0 0,-30 52-34 0 0,0 0-1 0 0,0 0 1 0 0,0 0-1 0 0,-1 0 1 0 0,0 0-1 0 0,0-1 1 0 0,-1 1-1 0 0,1-1 1 0 0,-1 1-1 0 0,0-1 1 0 0,-1 1-1 0 0,0-1 1 0 0,1 0-1 0 0,-2 1 1 0 0,1-1-1 0 0,-1 0 1 0 0,1 1-1 0 0,-2-1 1 0 0,1 1-1 0 0,-1-1 1 0 0,1 1-1 0 0,-2-1 1 0 0,1 1-1 0 0,0 0 1 0 0,-1 0-1 0 0,0 0 1 0 0,0 1-1 0 0,-1-1 1 0 0,1 1-1 0 0,-1-1 1 0 0,0 1 0 0 0,0 0-1 0 0,0 1 1 0 0,-1-1-1 0 0,1 1 1 0 0,-1 0-1 0 0,0 0 1 0 0,0 0-1 0 0,0 0 1 0 0,0 1-1 0 0,-1 0 1 0 0,1 0-1 0 0,-5 0 35 0 0,0 1-55 0 0,1 1 0 0 0,-1 0 0 0 0,0 0 0 0 0,0 1 1 0 0,1 1-1 0 0,-1 0 0 0 0,0 0 0 0 0,1 1 0 0 0,0 0 0 0 0,0 0 0 0 0,0 1 0 0 0,0 0 0 0 0,0 1 0 0 0,1 0 0 0 0,0 0 0 0 0,0 1 0 0 0,0 0 1 0 0,1 1-1 0 0,-1-1 0 0 0,2 1 0 0 0,-1 1 0 0 0,-1 2 55 0 0,1-4-19 0 0,1 1 0 0 0,0 0 0 0 0,0 0 0 0 0,1 1 0 0 0,0 0 0 0 0,1-1 1 0 0,-1 2-1 0 0,1-1 0 0 0,1 0 0 0 0,0 1 0 0 0,0 0 0 0 0,0-1 0 0 0,1 1 0 0 0,1 0 0 0 0,0 0 0 0 0,0 0 1 0 0,0 1-1 0 0,1-1 0 0 0,1 0 0 0 0,-1 0 0 0 0,1 0 0 0 0,1 0 0 0 0,0 0 0 0 0,0 0 0 0 0,1 0 0 0 0,0-1 1 0 0,0 1-1 0 0,1-1 0 0 0,0 0 0 0 0,1 0 0 0 0,0 0 0 0 0,0-1 0 0 0,1 1 0 0 0,-1-1 0 0 0,6 4 19 0 0,9 2-22 0 0,1 0-1 0 0,0-2 1 0 0,1 0-1 0 0,0-2 1 0 0,1 0-1 0 0,-1-1 1 0 0,2-2-1 0 0,-1 0 1 0 0,1-2-1 0 0,0 0 1 0 0,0-1-1 0 0,0-2 1 0 0,0-1-1 0 0,1 0 1 0 0,-1-2-1 0 0,0-1 0 0 0,0 0 1 0 0,0-3 22 0 0,25-6-2667 0 0,-20 4-3920 0 0,-18 7-4126 0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52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1812 0 0 0,'0'0'244'0'0,"0"0"916"0"0,0 0 370 0 0,18-38 76 0 0,62-123 79 0 0,-1 21 1603 0 0,78-97 3641 0 0,62-62-6929 0 0,-85 123 764 0 0,-8-5-1 0 0,80-156-763 0 0,-194 313 121 0 0,-5 14 11 0 0,-1-1 0 0 0,-1 0 0 0 0,0 0 0 0 0,0 0 0 0 0,-1-1 0 0 0,0 0 0 0 0,-1 1 1 0 0,-1-1-1 0 0,0-1 0 0 0,1-6-132 0 0,-9 33-26 0 0,-19 1 351 0 0,-50 40-211 0 0,-75 29 293 0 0,140-82-226 0 0,10-2-175 0 0,1 0 0 0 0,-1 1 0 0 0,0-1 0 0 0,1 0-1 0 0,-1 1 1 0 0,0-1 0 0 0,0 0 0 0 0,1 1 0 0 0,-1-1 0 0 0,0 1 0 0 0,0-1 0 0 0,0 0 0 0 0,1 1 0 0 0,-1-1 0 0 0,0 1 0 0 0,0-1-1 0 0,0 1 1 0 0,0-1 0 0 0,0 0 0 0 0,0 1 0 0 0,0-1 0 0 0,0 1 0 0 0,0-1 0 0 0,0 1 0 0 0,0-1 0 0 0,0 1 0 0 0,0-1-1 0 0,0 0 1 0 0,-1 1 0 0 0,1-1 0 0 0,0 1 0 0 0,0-1 0 0 0,0 0 0 0 0,-1 1 0 0 0,1-1 0 0 0,0 1 0 0 0,-1-1 0 0 0,1 0 0 0 0,0 1-1 0 0,0-1 1 0 0,-1 0 0 0 0,1 0 0 0 0,-1 1 0 0 0,1-1 0 0 0,0 0 0 0 0,-1 0 0 0 0,1 0 0 0 0,-1 1 0 0 0,1-1 0 0 0,0 0 0 0 0,-1 0-1 0 0,1 0 1 0 0,-1 0 0 0 0,1 0 0 0 0,-1 0 0 0 0,1 0 0 0 0,-1 0 0 0 0,1 0 0 0 0,0 0 0 0 0,-1 0 0 0 0,1 0 0 0 0,-1 0-1 0 0,1 0-5 0 0,13 9-16 0 0,1 1-1 0 0,0-2 0 0 0,0 0 0 0 0,1-1 0 0 0,0 0 0 0 0,0-2 0 0 0,1 1 0 0 0,0-2 0 0 0,0 0 0 0 0,10 1 17 0 0,170 16-303 0 0,-127-20 261 0 0,-62-64 1087 0 0,-9 48-1020 0 0,-1 1-1 0 0,0-1 0 0 0,-1 0 1 0 0,-1 1-1 0 0,0 0 0 0 0,0 0 1 0 0,-2 0-1 0 0,0 1 0 0 0,0 0 1 0 0,-1 0-1 0 0,-1 1 0 0 0,0 0 1 0 0,-1 0-1 0 0,0 1 0 0 0,0 0 1 0 0,-1 1-1 0 0,-1 0 0 0 0,0 1 1 0 0,0 0-1 0 0,-1 1 0 0 0,0 1 1 0 0,0 0-1 0 0,-1 0 0 0 0,-4 0-24 0 0,-88-4-1887 0 0,104 11 1704 0 0,0 0-1 0 0,0 1 1 0 0,0 0-1 0 0,1-1 0 0 0,-1 1 1 0 0,0 0-1 0 0,0 0 1 0 0,0 0-1 0 0,0 0 1 0 0,1 0-1 0 0,-1 0 0 0 0,1 0 1 0 0,-1 1-1 0 0,1-1 1 0 0,-1 1-1 0 0,1-1 1 0 0,0 1-1 0 0,-1 0 1 0 0,1-1-1 0 0,0 1 0 0 0,0 0 1 0 0,0 0-1 0 0,1 0 1 0 0,-2 0 183 0 0,-7 32-8858 0 0,6-23 2109 0 0</inkml:trace>
  <inkml:trace contextRef="#ctx0" brushRef="#br0" timeOffset="419.639">1755 1 6089 0 0,'0'0'3149'0'0,"0"0"-1713"0"0,0 0-426 0 0,0 0 11 0 0,0 0 26 0 0,0 0-36 0 0,0 0-152 0 0,0 0-123 0 0,0 0-58 0 0,0 0-89 0 0,0 0-114 0 0,0 0-139 0 0,0 0-136 0 0,-26 5-92 0 0,-81 20-33 0 0,105-25-72 0 0,0 0 0 0 0,0 0 0 0 0,0 0 1 0 0,1 0-1 0 0,-1 1 0 0 0,0-1 0 0 0,0 1 0 0 0,1-1 1 0 0,-1 1-1 0 0,0 0 0 0 0,1-1 0 0 0,-1 1 0 0 0,0 0 1 0 0,1 0-1 0 0,0 0 0 0 0,-1 1 0 0 0,1-1 0 0 0,-1 0 1 0 0,1 0-1 0 0,0 1 0 0 0,0-1 0 0 0,0 1 0 0 0,0-1 1 0 0,0 1-1 0 0,0-1 0 0 0,0 1 0 0 0,0 1-3 0 0,-1 4 14 0 0,-3 2-1 0 0,2 0 1 0 0,-1 0-1 0 0,1 1 0 0 0,1-1 1 0 0,-1 1-1 0 0,2 0 1 0 0,-1 0-1 0 0,2 0 1 0 0,-1 0-1 0 0,1 0 0 0 0,1 0 1 0 0,0 0-1 0 0,0 0 1 0 0,1 0-1 0 0,0-1 1 0 0,0 1-1 0 0,1 0 1 0 0,1-1-1 0 0,0 0 0 0 0,0 0 1 0 0,1 0-1 0 0,0 0 1 0 0,0-1-1 0 0,1 0 1 0 0,0 0-1 0 0,0 0 0 0 0,1 0-13 0 0,5 1 124 0 0,0-1 0 0 0,0 0 0 0 0,0-1 0 0 0,1 0 0 0 0,0-1 0 0 0,1 0 0 0 0,-1-1 0 0 0,1-1 0 0 0,0 0 0 0 0,0-1 0 0 0,0 0 0 0 0,1-1 0 0 0,-1-1 0 0 0,1 0 0 0 0,12-2-124 0 0,-15 2 180 0 0,0-1 0 0 0,1-1 1 0 0,-1 0-1 0 0,0-1 1 0 0,0 0-1 0 0,0-1 0 0 0,0 0 1 0 0,0-1-1 0 0,0 0 1 0 0,-1-1-1 0 0,0-1 1 0 0,0 1-1 0 0,0-2 0 0 0,4-3-180 0 0,8-7 123 0 0,-2-1 0 0 0,1-1 0 0 0,-2 0 0 0 0,-1-2 0 0 0,0 0 0 0 0,-2-2 0 0 0,0 0 0 0 0,-2 0 0 0 0,5-12-123 0 0,-18 33-129 0 0,0 0 0 0 0,-1 0 1 0 0,0 0-1 0 0,0-1 0 0 0,0 1 0 0 0,0 0 0 0 0,0 0 0 0 0,0-1 0 0 0,0 1 0 0 0,-1 0 0 0 0,1-1 0 0 0,-1 1 0 0 0,1-1 0 0 0,-1 1 1 0 0,0-1-1 0 0,0 1 0 0 0,0-1 0 0 0,-1 1 0 0 0,1-1 0 0 0,0 1 0 0 0,-1 0 0 0 0,0-1 0 0 0,1 1 0 0 0,-1 0 0 0 0,0-1 0 0 0,0 1 1 0 0,-1 0-1 0 0,1 0 0 0 0,0 0 0 0 0,-1 0 0 0 0,1 0 0 0 0,-1 0 0 0 0,0 0 0 0 0,1 1 0 0 0,-1-1 0 0 0,-1 0 129 0 0,-56-2-12630 0 0,45 4 5128 0 0</inkml:trace>
  <inkml:trace contextRef="#ctx0" brushRef="#br0" timeOffset="732.732">1269 214 5801 0 0,'0'0'1715'0'0,"0"0"-250"0"0,0 0-192 0 0,0 0 15 0 0,0 0 18 0 0,0 0-44 0 0,0 0-38 0 0,0 0-22 0 0,0 0 2 0 0,0 0-48 0 0,0 0-102 0 0,0 0-101 0 0,0 0-106 0 0,19 5-51 0 0,62 12-34 0 0,46-13 1085 0 0,-71-7-1396 0 0,0-3 1 0 0,-1-2-1 0 0,47-14-451 0 0,-10 3 166 0 0,325-44 95 0 0,-164 44-815 0 0,-252 19 520 0 0,47 9-2644 0 0,-42 2-1573 0 0,-11 8-3707 0 0,0-14-3039 0 0</inkml:trace>
  <inkml:trace contextRef="#ctx0" brushRef="#br0" timeOffset="1314.152">2116 144 0 0 0,'0'0'255'0'0,"0"0"332"0"0,0 0 23 0 0,0 0-15 0 0,1-2 65 0 0,6-8 64 0 0,-6 8 39 0 0,-1 2-3 0 0,0-30 7758 0 0,-1 27-8350 0 0,-1-1 0 0 0,1 0 1 0 0,-1 1-1 0 0,0 0 0 0 0,0-1 0 0 0,0 1 0 0 0,0 0 0 0 0,-1 0 0 0 0,1 0 0 0 0,-1 0 0 0 0,1 1 1 0 0,-1-1-1 0 0,0 1 0 0 0,0-1 0 0 0,0 1 0 0 0,-1 0 0 0 0,1 0 0 0 0,-1 1 0 0 0,1-1 1 0 0,-1 1-1 0 0,1-1 0 0 0,-1 1 0 0 0,0 0 0 0 0,-3 0-168 0 0,-95-8 137 0 0,97 9-111 0 0,-15 0-338 0 0,-96 8-320 0 0,46 25-5898 0 0,61-23 2269 0 0,4-2-1674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3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7688 814 0 0 0,'0'0'248'0'0,"0"0"375"0"0,0 0 50 0 0,0 0-69 0 0,0 0-126 0 0,0 0-70 0 0,0 0-68 0 0,0 0-25 0 0,11-14-3 0 0,30-40 5 0 0,-40 53-293 0 0,0 1 0 0 0,0 0 0 0 0,-1-1 0 0 0,1 1 0 0 0,0-1 0 0 0,-1 1-1 0 0,1-1 1 0 0,0 1 0 0 0,-1-1 0 0 0,1 0 0 0 0,0 1 0 0 0,-1-1 0 0 0,1 0 0 0 0,-1 1-1 0 0,0-1 1 0 0,1 0 0 0 0,-1 1 0 0 0,1-1 0 0 0,-1 0 0 0 0,0 0 0 0 0,0 0 0 0 0,1 1-1 0 0,-1-1 1 0 0,0 0 0 0 0,0 0 0 0 0,0 0 0 0 0,0 0 0 0 0,0 1 0 0 0,0-1 0 0 0,0 0-1 0 0,0 0 1 0 0,-1 0 0 0 0,1 0 0 0 0,0 1 0 0 0,0-1 0 0 0,-1 0 0 0 0,1 0 0 0 0,0 0-1 0 0,-1 1 1 0 0,1-1 0 0 0,-1 0 0 0 0,1 1 0 0 0,-1-1 0 0 0,1 0 0 0 0,-1 1 0 0 0,1-1-1 0 0,-1 1 1 0 0,0-1 0 0 0,1 1 0 0 0,-1-1 0 0 0,0 1 0 0 0,0-1-24 0 0,-4-3 97 0 0,-6-3 2 0 0,1 0 1 0 0,-1 1-1 0 0,0 0 0 0 0,0 1 0 0 0,-1 0 1 0 0,0 1-1 0 0,0 0 0 0 0,0 0 0 0 0,-3 1-99 0 0,-9-4 199 0 0,-130-37 1090 0 0,-153-42 2694 0 0,-160-20-3983 0 0,-47 7 703 0 0,-5 22 0 0 0,-98 15-703 0 0,-447 42-24 0 0,788 21 20 0 0,-964 59 195 0 0,359 49 491 0 0,722-87-521 0 0,1 6-1 0 0,1 7 0 0 0,2 7 1 0 0,2 7-1 0 0,-64 33-160 0 0,161-55-9 0 0,1 1-1 0 0,1 3 1 0 0,1 2 0 0 0,2 3-1 0 0,2 1 1 0 0,-43 43 9 0 0,78-67-32 0 0,1-1 1 0 0,0 2 0 0 0,1 0-1 0 0,1 0 1 0 0,0 1-1 0 0,1 1 1 0 0,1 0 0 0 0,0 0-1 0 0,1 1 1 0 0,1 0-1 0 0,0 0 1 0 0,2 0-1 0 0,0 1 1 0 0,0 0 0 0 0,2 0-1 0 0,0 1 1 0 0,2-1-1 0 0,0 3 32 0 0,4-2 18 0 0,1 0 0 0 0,1 0 0 0 0,0-1-1 0 0,2 1 1 0 0,0-1 0 0 0,1 0 0 0 0,1-1-1 0 0,0 0 1 0 0,1 0 0 0 0,1-1 0 0 0,1-1-1 0 0,0 0 1 0 0,1 0 0 0 0,1-1-1 0 0,0-1 1 0 0,1 0 0 0 0,0-1 0 0 0,1-1-1 0 0,1 0 1 0 0,7 3-18 0 0,26 20 80 0 0,2-2 1 0 0,1-2-1 0 0,1-3 0 0 0,2-2 0 0 0,0-3 0 0 0,1-2 1 0 0,2-3-1 0 0,-1-2 0 0 0,16 0-80 0 0,114 13 319 0 0,1-7-1 0 0,55-7-318 0 0,807 18 708 0 0,128 35-337 0 0,844 23 278 0 0,-1658-83-448 0 0,131-23-201 0 0,-241-2 257 0 0,-1-11 0 0 0,-2-11 0 0 0,-2-11 0 0 0,165-59-257 0 0,-364 93 107 0 0,0-3 1 0 0,-1-1-1 0 0,-2-3 1 0 0,0-2-1 0 0,-1-2 0 0 0,-2-2 1 0 0,33-29-108 0 0,-66 48 33 0 0,0-1 0 0 0,-1-1 0 0 0,-1 0 0 0 0,0 0 0 0 0,0-1 0 0 0,-2 0 0 0 0,0-1 0 0 0,0 0 1 0 0,-1 0-1 0 0,-1 0 0 0 0,-1-1 0 0 0,0 0 0 0 0,-1 0 0 0 0,0-1 0 0 0,-2 1 0 0 0,0-1 0 0 0,-1 1 0 0 0,0-6-33 0 0,-1-4-33 0 0,-1 0 0 0 0,-2 0 0 0 0,0 1 0 0 0,-2-1-1 0 0,0 1 1 0 0,-2 0 0 0 0,-1 0 0 0 0,-1 1 0 0 0,-1 0 0 0 0,-1 0 0 0 0,-7-10 33 0 0,-14-15-230 0 0,-1 2 1 0 0,-2 1 0 0 0,-3 2 0 0 0,-1 1 0 0 0,-2 2 0 0 0,-2 2 0 0 0,-1 2-1 0 0,-2 2 1 0 0,-2 2 0 0 0,-27-14 229 0 0,-32-12-1015 0 0,-3 5 0 0 0,-2 5 0 0 0,-2 5 0 0 0,-58-12 1015 0 0,-16 5-2523 0 0,-2 9 1 0 0,-2 8 0 0 0,-1 9 0 0 0,-1 8 0 0 0,-33 8 2522 0 0,123 5-1143 0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58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134 109 9682 0 0,'0'0'2571'0'0,"0"0"-1366"0"0,0 0-585 0 0,0 0-20 0 0,0 0 192 0 0,0 0 263 0 0,0 0 138 0 0,0 0-64 0 0,0 0-204 0 0,0 0-234 0 0,0 0-223 0 0,0-3-193 0 0,0-6-134 0 0,0 6-63 0 0,0 3-29 0 0,0 0-10 0 0,-1 16 98 0 0,-25 205 370 0 0,18-105-325 0 0,1-6-44 0 0,-5-1-1 0 0,-12 37-137 0 0,-3-35 68 0 0,102-181-397 0 0,-38 35 209 0 0,2 1 1 0 0,1 3 0 0 0,1 1-1 0 0,25-13 120 0 0,-56 38-13 0 0,0-1-1 0 0,-1 2 1 0 0,1-1-1 0 0,1 1 1 0 0,-1 1-1 0 0,1 0 1 0 0,-1 0-1 0 0,1 1 1 0 0,0 1-1 0 0,0 0 1 0 0,0 0-1 0 0,0 1 0 0 0,0 0 1 0 0,8 2 13 0 0,-15 1 4 0 0,0 0 0 0 0,0 0 0 0 0,-1 0 1 0 0,1 1-1 0 0,-1-1 0 0 0,1 1 0 0 0,-1 0 0 0 0,0 0 0 0 0,-1 0 0 0 0,1 0 1 0 0,-1 1-1 0 0,0-1 0 0 0,0 0 0 0 0,0 1 0 0 0,0 0 0 0 0,-1 0 1 0 0,0-1-1 0 0,0 1 0 0 0,0 0 0 0 0,-1 0 0 0 0,1 0 0 0 0,-1 0 0 0 0,-1 0 1 0 0,1 0-1 0 0,0 0 0 0 0,-1 0 0 0 0,-1 2-4 0 0,2-2 24 0 0,1 6 37 0 0,-1 0 0 0 0,0 1 0 0 0,-1-1 0 0 0,-1 0 0 0 0,0 0 1 0 0,0 1-1 0 0,-1-2 0 0 0,0 1 0 0 0,-1 0 0 0 0,0 0 0 0 0,-1-1 0 0 0,0 0 0 0 0,0 0 0 0 0,-1-1 0 0 0,-1 1 1 0 0,-3 3-62 0 0,-4 4-12 0 0,0-1 0 0 0,-1 0 0 0 0,-1-1 0 0 0,-1-1 0 0 0,0 0 0 0 0,0-1 0 0 0,-2-1 0 0 0,1-1 0 0 0,-1 0 0 0 0,-1-2 0 0 0,0 0 0 0 0,-1-1 0 0 0,1-1 0 0 0,-1-1 1 0 0,-1-1-1 0 0,1-1 0 0 0,-1-1 0 0 0,1 0 0 0 0,-1-2 0 0 0,-14-1 12 0 0,33 0-209 0 0,0 0 1 0 0,0-1-1 0 0,0 1 1 0 0,0-1-1 0 0,0 0 1 0 0,0 0-1 0 0,0 0 1 0 0,1 0-1 0 0,-1 0 1 0 0,0-1-1 0 0,1 1 1 0 0,-1-1-1 0 0,1 0 1 0 0,-1 0-1 0 0,1 0 1 0 0,0 0-1 0 0,-1 0 1 0 0,1 0-1 0 0,0 0 1 0 0,1-1-1 0 0,-1 1 0 0 0,0-1 1 0 0,1 0-1 0 0,-1 1 1 0 0,1-1-1 0 0,0 0 1 0 0,0 0-1 0 0,0 0 1 0 0,0 0-1 0 0,0-2 209 0 0,-3-59-12534 0 0,6 48 8763 0 0</inkml:trace>
  <inkml:trace contextRef="#ctx0" brushRef="#br0" timeOffset="716.324">747 842 5689 0 0,'0'0'2390'0'0,"0"0"-76"0"0,0 0-156 0 0,0 0-137 0 0,0 0-290 0 0,0 0-344 0 0,0 0-306 0 0,0 0-281 0 0,0 0-201 0 0,0 0-123 0 0,0 0-87 0 0,0 0-55 0 0,0 0-22 0 0,7 15 8 0 0,21 46-4 0 0,-27-59-293 0 0,0-1-1 0 0,0 0 1 0 0,0 0 0 0 0,0 0 0 0 0,0 0-1 0 0,0 0 1 0 0,0 0 0 0 0,0 0 0 0 0,0 0-1 0 0,0 0 1 0 0,1 0 0 0 0,-1 0 0 0 0,0-1-1 0 0,1 1 1 0 0,-1-1 0 0 0,0 1 0 0 0,1-1-1 0 0,-1 1 1 0 0,1-1 0 0 0,-1 0 0 0 0,1 0-1 0 0,-1 1 1 0 0,1-1 0 0 0,-1 0 0 0 0,1 0-1 0 0,-1-1 1 0 0,1 1 0 0 0,-1 0 0 0 0,0 0-1 0 0,1-1 1 0 0,-1 1 0 0 0,1-1 0 0 0,-1 1-1 0 0,0-1 1 0 0,1 0 0 0 0,-1 0 0 0 0,0 1-1 0 0,1-2-22 0 0,3 0 79 0 0,18-9 22 0 0,0-1 1 0 0,0-1-1 0 0,-1-2 0 0 0,-1 0 1 0 0,0-1-1 0 0,-1-1 1 0 0,-1-1-1 0 0,0 0 1 0 0,-2-2-1 0 0,0 0 1 0 0,-1-1-1 0 0,1-4-101 0 0,32-40-60 0 0,-51 100-779 0 0,-9 7 847 0 0,7-32-12 0 0,0 1 0 0 0,2 0 0 0 0,-1 0 0 0 0,1-1 0 0 0,1 1 0 0 0,0 0 0 0 0,1 1 0 0 0,0-1 0 0 0,0 0 0 0 0,2 8 4 0 0,0-14 2 0 0,0-1 0 0 0,0 1 0 0 0,0-1 0 0 0,0 0 0 0 0,1 0 0 0 0,0 0 0 0 0,0 0 0 0 0,0 0 0 0 0,0 0 0 0 0,1-1 0 0 0,-1 0 0 0 0,1 0 0 0 0,0 0 0 0 0,0 0 0 0 0,0 0 0 0 0,0-1 0 0 0,0 1 0 0 0,1-1 0 0 0,-1 0 0 0 0,1-1 0 0 0,-1 1 0 0 0,1-1 0 0 0,2 0-2 0 0,114 14 261 0 0,-107-16-185 0 0,0-1 0 0 0,0 0 0 0 0,0-1 0 0 0,0-1 1 0 0,0 0-1 0 0,-1 0 0 0 0,1-2 0 0 0,-1 1 0 0 0,-1-2 0 0 0,1 0 0 0 0,-1 0 0 0 0,0-1 0 0 0,-1-1 0 0 0,0 0 0 0 0,9-9-76 0 0,139-166 770 0 0,-133 149-758 0 0,-2 0-1 0 0,-1-2 1 0 0,-2 0-1 0 0,-2-1 1 0 0,-1-2-1 0 0,-2 1 1 0 0,-2-2-1 0 0,-2 0 1 0 0,-1-1-1 0 0,-2 0 1 0 0,-2 0-1 0 0,-2-1 1 0 0,-1-26-12 0 0,-20 12 76 0 0,16 56-79 0 0,-1 0 0 0 0,1 0 0 0 0,-1 0 0 0 0,1 0 0 0 0,-1 0 0 0 0,0 0 0 0 0,1 1 0 0 0,-1-1 0 0 0,0 0 0 0 0,0 0 0 0 0,1 1 0 0 0,-1-1 0 0 0,0 0 0 0 0,0 1 0 0 0,0-1 0 0 0,0 1 0 0 0,0-1 0 0 0,0 1 0 0 0,0-1 0 0 0,0 1 0 0 0,0 0 0 0 0,0 0 0 0 0,0-1 0 0 0,0 1 0 0 0,0 0 0 0 0,0 0 0 0 0,-1 0 0 0 0,1 0 0 0 0,0 0 0 0 0,0 0 0 0 0,0 0 0 0 0,0 1 0 0 0,0-1 0 0 0,0 0 0 0 0,0 1 0 0 0,0-1 0 0 0,0 1 0 0 0,0-1 0 0 0,0 1 0 0 0,0-1 0 0 0,0 1 0 0 0,0-1 0 0 0,0 1 0 0 0,1 0 0 0 0,-1 0 0 0 0,0-1 0 0 0,0 1 0 0 0,1 0-1 0 0,-1 0 1 0 0,1 0 0 0 0,-1 0 0 0 0,0 0 4 0 0,-16 27-13 0 0,0-1 0 0 0,2 2 0 0 0,1 0 0 0 0,1 1 0 0 0,2 0 0 0 0,1 1 0 0 0,1 0 0 0 0,2 0-1 0 0,1 1 1 0 0,1 0 0 0 0,2 0 0 0 0,1 6 12 0 0,-1-6-18 0 0,1 1-1 0 0,2 0 0 0 0,0 0 0 0 0,3-1 1 0 0,1 1-1 0 0,1-1 0 0 0,1 0 0 0 0,2 0 1 0 0,2-1-1 0 0,0 0 0 0 0,2-1 0 0 0,2 0 1 0 0,0 0-1 0 0,2-2 0 0 0,12 15 19 0 0,7 5-1197 0 0,-36-70-1974 0 0,-41-48-4547 0 0,16 27-1146 0 0,16 28 4406 0 0</inkml:trace>
  <inkml:trace contextRef="#ctx0" brushRef="#br0" timeOffset="886.746">1440 374 11042 0 0,'0'0'1005'0'0,"0"0"-116"0"0,0 0 254 0 0,0 0 271 0 0,0 0 19 0 0,0 0-202 0 0,0 0-285 0 0,0 0-195 0 0,0 0-141 0 0,32 12-122 0 0,105 35-110 0 0,-25-29 173 0 0,-59-16-910 0 0,0-3 1 0 0,-1-2 0 0 0,1-2-1 0 0,-1-2 1 0 0,0-3 0 0 0,2-2 358 0 0,1-2-3235 0 0,-16 5-2875 0 0,-8 2-4276 0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11498 0 0,'0'0'1613'0'0,"0"0"-458"0"0,0 0-203 0 0,0 0 9 0 0,0 0 44 0 0,0 0 24 0 0,0 0-22 0 0,0 0-163 0 0,0 0-210 0 0,0 0-207 0 0,0 0-179 0 0,0 0-100 0 0,0 0-23 0 0,0 8 43 0 0,52 314 1900 0 0,-40-262-1954 0 0,-10-47-73 0 0,1 0 0 0 0,0 0 0 0 0,1 0 0 0 0,1 0 0 0 0,0-1 1 0 0,0 0-1 0 0,2 0 0 0 0,-1 0 0 0 0,1-1 0 0 0,1 1 0 0 0,0-2 0 0 0,1 1 1 0 0,6 5-42 0 0,-13-14 23 0 0,0-1 0 0 0,0 0 0 0 0,0 1 0 0 0,0-1 0 0 0,1 0 0 0 0,-1 0 0 0 0,0 0 0 0 0,1-1 0 0 0,-1 1 0 0 0,0-1 0 0 0,1 1 0 0 0,-1-1 0 0 0,1 0 0 0 0,-1 0 0 0 0,1 0 0 0 0,-1 0 0 0 0,1 0 0 0 0,-1 0 0 0 0,0-1 0 0 0,1 1 0 0 0,-1-1 0 0 0,1 0 0 0 0,-1 0 0 0 0,0 0 1 0 0,0 0-1 0 0,1 0 0 0 0,-1 0 0 0 0,0 0 0 0 0,0-1 0 0 0,0 1 0 0 0,0-1 0 0 0,-1 0 0 0 0,1 1 0 0 0,0-1 0 0 0,-1 0 0 0 0,1-1-23 0 0,56-73 147 0 0,38-95-223 0 0,-96 170 43 0 0,1 0-1 0 0,-1 0 1 0 0,0-1 0 0 0,1 1 0 0 0,0 0 0 0 0,-1 0 0 0 0,1 0 0 0 0,-1 0-1 0 0,1-1 1 0 0,0 1 0 0 0,0 0 0 0 0,0 0 0 0 0,0 0 0 0 0,-1 1-1 0 0,1-1 1 0 0,0 0 0 0 0,1 0 0 0 0,-1 0 0 0 0,0 1 0 0 0,0-1 0 0 0,0 1-1 0 0,0-1 1 0 0,0 1 0 0 0,1-1 0 0 0,-1 1 0 0 0,0 0 0 0 0,0-1-1 0 0,1 1 1 0 0,-1 0 0 0 0,0 0 0 0 0,1 0 0 0 0,-1 0 0 0 0,0 0-1 0 0,1 0 1 0 0,-1 0 0 0 0,1 1 33 0 0,31 78-169 0 0,-27-60 132 0 0,1 0 1 0 0,1 0 0 0 0,1-1 0 0 0,0 0 0 0 0,2 0-1 0 0,11 15 37 0 0,-16-29 52 0 0,0 0-1 0 0,1 0 1 0 0,-1 0-1 0 0,1 0 0 0 0,0-1 1 0 0,-1 0-1 0 0,1-1 0 0 0,1 0 1 0 0,-1 0-1 0 0,0 0 0 0 0,1-1 1 0 0,-1 0-1 0 0,0-1 1 0 0,1 1-1 0 0,-1-1 0 0 0,1-1 1 0 0,-1 1-1 0 0,1-1 0 0 0,-1-1 1 0 0,0 1-1 0 0,0-1 0 0 0,1-1 1 0 0,-1 1-1 0 0,-1-1 1 0 0,1 0-1 0 0,0-1 0 0 0,-1 0 1 0 0,0 0-1 0 0,1 0 0 0 0,-2-1 1 0 0,1 1-1 0 0,0-2 0 0 0,-1 1 1 0 0,0 0-1 0 0,4-6-51 0 0,21-21 193 0 0,-1 0 0 0 0,-2-2 0 0 0,-1 0 0 0 0,-2-2 0 0 0,-1-1-1 0 0,-2-1 1 0 0,-2-1 0 0 0,3-10-193 0 0,-15 30-92 0 0,0-1 0 0 0,0 0 1 0 0,-2 0-1 0 0,-1-1 0 0 0,0 1 0 0 0,-2-1 0 0 0,1-17 92 0 0,-3 36-580 0 0,-8 10-9663 0 0,7-1 3343 0 0,0 1-1925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13899 0 0,'0'0'2505'0'0,"0"0"-889"0"0,0 0-441 0 0,0 0-114 0 0,0 0-114 0 0,0 0-141 0 0,0 0-115 0 0,0 0-71 0 0,0 0-75 0 0,0 0-77 0 0,0 0-90 0 0,0 0-84 0 0,26-2-48 0 0,166-7 419 0 0,73 5-806 0 0,-193 4-4343 0 0,-71 0 2787 0 0,-1 0-713 0 0,0 0-3022 0 0,-4 0 1266 0 0,1 0-3420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9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3201 0 0,'0'0'4874'0'0,"0"0"-3264"0"0,0 0-1093 0 0,0 0-95 0 0,0 0 170 0 0,0 0 197 0 0,0 0 81 0 0,0 0 11 0 0,0 0 5 0 0,0 0 2 0 0,0 0 23 0 0,0 0-22 0 0,0 0-84 0 0,19 2-79 0 0,139 10 1271 0 0,150-41 489 0 0,-171 10-2170 0 0,17-3-184 0 0,-141 21 534 0 0,-5-1-3367 0 0,-20-2-5486 0 0,2 5 2233 0 0,1 2-1662 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5561 0 0,'0'0'4006'0'0,"0"0"-1552"0"0,0 0-660 0 0,0 0-130 0 0,0 0-90 0 0,0 0-164 0 0,0 0-179 0 0,0 0-175 0 0,0 0-149 0 0,0 0-157 0 0,0 0-141 0 0,0 0-161 0 0,35 6-123 0 0,114 17-72 0 0,-64-25-32 0 0,-67-3-179 0 0,146-33-1000 0 0,-110 24-2968 0 0,-1 0-5105 0 0,-35 10-1359 0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1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129 141 5497 0 0,'0'0'2631'0'0,"0"0"-1108"0"0,0 0-304 0 0,0 0 126 0 0,0 0 146 0 0,0 0 40 0 0,0 0-100 0 0,0 0-253 0 0,0 0-267 0 0,0 0-232 0 0,0 0-191 0 0,0 0-145 0 0,8-4 2192 0 0,-8 4-2400 0 0,0 0-12 0 0,0 0 9 0 0,0 0-47 0 0,9 122 1203 0 0,-25 110-542 0 0,-67 125-853 0 0,117-440-12141 0 0,-20 53 5217 0 0,-7 14 1106 0 0</inkml:trace>
  <inkml:trace contextRef="#ctx0" brushRef="#br0" timeOffset="245.453">0 111 11330 0 0,'0'0'730'0'0,"0"0"-309"0"0,0 0 26 0 0,0 0 385 0 0,0 0 375 0 0,0 0 143 0 0,0 0-42 0 0,0 0-178 0 0,0 0-194 0 0,0 0-161 0 0,0 0-158 0 0,36 5-147 0 0,111 15-120 0 0,3-19 242 0 0,65-24-1360 0 0,-184 18 371 0 0,-19 3-266 0 0,-1 0-3288 0 0,4 1-9752 0 0,-15 1 10690 0 0</inkml:trace>
  <inkml:trace contextRef="#ctx0" brushRef="#br0" timeOffset="466.728">35 616 7186 0 0,'0'0'1170'0'0,"0"0"24"0"0,0 0 349 0 0,0 0 313 0 0,0 0 28 0 0,0 0-223 0 0,0 0-303 0 0,0 0-279 0 0,0 0-212 0 0,0 0-190 0 0,36 5-196 0 0,114 13-179 0 0,-34-27-79 0 0,99-28-2142 0 0,-180 31 277 0 0,-4 0-1679 0 0,-9 3-2160 0 0,-6 0-3637 0 0</inkml:trace>
  <inkml:trace contextRef="#ctx0" brushRef="#br0" timeOffset="1086.571">967 516 7714 0 0,'0'0'2471'0'0,"0"0"-521"0"0,0 0-395 0 0,0 0-143 0 0,0 0-187 0 0,0 0-186 0 0,0 0-209 0 0,0 0-186 0 0,0 0-139 0 0,-32 24-147 0 0,-96 76-130 0 0,73-38-39 0 0,49-51-184 0 0,0 1-1 0 0,1 0 0 0 0,0 1 1 0 0,1-1-1 0 0,1 1 0 0 0,0 0 1 0 0,1 0-1 0 0,0 0 0 0 0,1 0 1 0 0,0 0-1 0 0,1 1 0 0 0,2 9-4 0 0,-2-20 18 0 0,1 0 0 0 0,1 0 0 0 0,-1 0 0 0 0,0 0 0 0 0,1 0 0 0 0,-1-1 0 0 0,1 1 0 0 0,0 0 1 0 0,0-1-1 0 0,0 1 0 0 0,0-1 0 0 0,1 1 0 0 0,-1-1 0 0 0,1 0 0 0 0,-1 0 0 0 0,1 0 0 0 0,0-1 0 0 0,-1 1 0 0 0,1 0 0 0 0,0-1 0 0 0,0 0 0 0 0,0 0 0 0 0,0 0 0 0 0,1 0 0 0 0,-1 0 0 0 0,0-1 0 0 0,0 1 0 0 0,1-1 0 0 0,0 0-18 0 0,98-9 1391 0 0,-68-8-1090 0 0,0-1-1 0 0,-1-1 1 0 0,-1-2-1 0 0,-1-1 1 0 0,-1-1-1 0 0,-2-2 1 0 0,0-1-1 0 0,-1-1 1 0 0,21-29-301 0 0,-26 35 12 0 0,0-1 0 0 0,-2-1 0 0 0,-1-1 0 0 0,0-1 0 0 0,-2 0 0 0 0,-1-2 0 0 0,-1 1 0 0 0,-1-2 0 0 0,-2 0 0 0 0,0 0 0 0 0,-2-1 0 0 0,-2-1 0 0 0,0 0 0 0 0,1-15-12 0 0,-8 25-62 0 0,0 0 0 0 0,-1 1 1 0 0,-2-1-1 0 0,0 0 0 0 0,0 1 1 0 0,-2-1-1 0 0,-2-6 62 0 0,4 21-20 0 0,0 0 0 0 0,0 0 1 0 0,0 0-1 0 0,0 0 0 0 0,-1 0 0 0 0,0 0 0 0 0,0 1 0 0 0,0-1 1 0 0,0 1-1 0 0,-1 0 0 0 0,1 0 0 0 0,-1 0 0 0 0,0 0 0 0 0,-1 1 1 0 0,1 0-1 0 0,0 0 0 0 0,-1 0 0 0 0,0 0 0 0 0,0 1 0 0 0,0-1 1 0 0,0 1-1 0 0,0 1 0 0 0,0-1 0 0 0,0 1 0 0 0,-1 0 0 0 0,1 0 1 0 0,-1 0-1 0 0,-2 1 20 0 0,-2-1-20 0 0,1 1 0 0 0,0 0 0 0 0,-1 1 0 0 0,1 0 0 0 0,0 1 0 0 0,0 0 0 0 0,0 0 0 0 0,0 1 0 0 0,0 0 0 0 0,0 0 0 0 0,1 1 0 0 0,-1 1 0 0 0,1-1 1 0 0,0 1-1 0 0,1 0 0 0 0,-1 1 0 0 0,1 0 0 0 0,0 0 0 0 0,0 1 0 0 0,1 0 0 0 0,0 0 0 0 0,0 0 0 0 0,1 1 0 0 0,-2 2 20 0 0,-3 7 39 0 0,0 1 1 0 0,1 0-1 0 0,0 1 1 0 0,2 0-1 0 0,0 0 0 0 0,1 1 1 0 0,1 0-1 0 0,1 0 1 0 0,1 0-1 0 0,0 0 0 0 0,2 1 1 0 0,0-1-1 0 0,2 1 1 0 0,0-1-1 0 0,1 1 0 0 0,1-1 1 0 0,1 0-1 0 0,0 0 1 0 0,2 0-1 0 0,0-1 0 0 0,2 0 1 0 0,0 0-1 0 0,1-1 1 0 0,6 9-40 0 0,4 1 213 0 0,1-2 1 0 0,2 0-1 0 0,1-1 1 0 0,0-2-1 0 0,2 0 1 0 0,1-2-1 0 0,0 0 1 0 0,6 1-214 0 0,99 51 540 0 0,-69-62-1325 0 0,-61-11 271 0 0,-1 0-158 0 0,0 0-208 0 0,0 0-290 0 0,0-6-8963 0 0,0 5-1016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1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385 391 0 0 0,'0'0'855'0'0,"0"0"372"0"0,0 0 52 0 0,0 0-80 0 0,0 0-63 0 0,8-9-44 0 0,24-25 15 0 0,-21 12 4882 0 0,-11 21-5022 0 0,-9-11 3323 0 0,-6 10-4154 0 0,-1 1-1 0 0,1 1 1 0 0,0 0-1 0 0,0 1 1 0 0,0 1-1 0 0,0 0 1 0 0,0 1-1 0 0,0 1 1 0 0,1 0-1 0 0,-1 1 1 0 0,1 0-1 0 0,0 1 1 0 0,0 1-136 0 0,2-2 112 0 0,-21 7 71 0 0,1 2 0 0 0,0 1-1 0 0,1 1 1 0 0,-26 19-183 0 0,56-34-2 0 0,-1 0-1 0 0,0 1 1 0 0,1-1 0 0 0,-1 0-1 0 0,1 1 1 0 0,0-1 0 0 0,-1 1 0 0 0,1-1-1 0 0,0 1 1 0 0,0 0 0 0 0,0 0-1 0 0,0-1 1 0 0,0 1 0 0 0,0 0 0 0 0,0 0-1 0 0,1 0 1 0 0,-1 0 0 0 0,1 0-1 0 0,-1 0 1 0 0,1 0 0 0 0,0 0-1 0 0,0 0 1 0 0,0 0 0 0 0,0 0 0 0 0,0 0-1 0 0,0 0 1 0 0,1 0 0 0 0,-1 0-1 0 0,1 0 1 0 0,-1 0 0 0 0,1 0-1 0 0,0 0 1 0 0,0 0 0 0 0,0 0 0 0 0,0 0-1 0 0,0-1 1 0 0,0 1 0 0 0,0 0-1 0 0,1-1 1 0 0,-1 1 0 0 0,0-1-1 0 0,1 1 1 0 0,0-1 0 0 0,-1 0 0 0 0,1 0-1 0 0,0 0 1 0 0,0 1 2 0 0,120 68 88 0 0,-104-63-67 0 0,59 40 21 0 0,-77-44-39 0 0,0 0 0 0 0,1-1 1 0 0,-1 1-1 0 0,0 0 0 0 0,0-1 1 0 0,0 1-1 0 0,-1 0 0 0 0,1-1 1 0 0,-1 1-1 0 0,1 0 0 0 0,-1-1 1 0 0,0 1-1 0 0,0-1 0 0 0,0 1 1 0 0,0-1-1 0 0,0 1 0 0 0,-1-1 1 0 0,1 0-1 0 0,-1 0 0 0 0,0 0 1 0 0,1 1-1 0 0,-1-2 0 0 0,0 1 1 0 0,-1 1-4 0 0,2-2 4 0 0,-176 190 237 0 0,174-188-238 0 0,1 0 0 0 0,-1 0-1 0 0,1 0 1 0 0,0 0 0 0 0,0 0 0 0 0,1 1-1 0 0,-1-1 1 0 0,1 1 0 0 0,-1 0 0 0 0,1-1-1 0 0,0 1 1 0 0,1 0 0 0 0,-1 0 0 0 0,0-1-1 0 0,1 1 1 0 0,0 0 0 0 0,0 0 0 0 0,0 0-1 0 0,1 0 1 0 0,-1-1 0 0 0,1 1 0 0 0,0 0-1 0 0,0 0 1 0 0,0-1 0 0 0,1 1 0 0 0,-1-1-1 0 0,1 1 1 0 0,0-1 0 0 0,0 1 0 0 0,0-1-1 0 0,0 0 1 0 0,1 0 0 0 0,-1 0 0 0 0,1 0 0 0 0,-1-1-1 0 0,1 1 1 0 0,0-1 0 0 0,0 1 0 0 0,1-1-1 0 0,-1 0 1 0 0,0 0 0 0 0,1-1 0 0 0,-1 1-1 0 0,1-1 1 0 0,3 2-3 0 0,5-1-48 0 0,1 0 0 0 0,-1 0 0 0 0,1-1-1 0 0,-1 0 1 0 0,1-1 0 0 0,-1-1 0 0 0,1 0 0 0 0,-1 0-1 0 0,1-2 1 0 0,-1 1 0 0 0,0-2 0 0 0,0 1 0 0 0,0-2-1 0 0,0 1 1 0 0,8-6 48 0 0,25-19-2696 0 0,-20 2-6556 0 0,-20 20-315 0 0</inkml:trace>
  <inkml:trace contextRef="#ctx0" brushRef="#br0" timeOffset="304.987">151 1 12699 0 0,'0'0'56'0'0,"0"0"-51"0"0,0 0 78 0 0,0 0 215 0 0,0 0 253 0 0,0 0 232 0 0,-3 31 149 0 0,-8 104 59 0 0,8-76-217 0 0,3-1 0 0 0,3 0 0 0 0,2 0 0 0 0,7 28-774 0 0,3 21 305 0 0,3 171-861 0 0,-13 173 556 0 0,-6-282-3166 0 0,2-131 14 0 0,0-13-3162 0 0,1-14-297 0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11570 0 0,'0'0'937'0'0,"0"0"-257"0"0,0 0-132 0 0,0 0 228 0 0,0 0 287 0 0,0 0 159 0 0,0 0-18 0 0,0 0-209 0 0,0 0-219 0 0,0 0-225 0 0,0 0-162 0 0,35-2-94 0 0,110-6-82 0 0,147-12 414 0 0,-221 15-921 0 0,-17 2 1616 0 0,-17 1-3524 0 0,-6 1-3294 0 0,0 2-4619 0 0,-31-1 5054 0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9458 0 0,'0'0'704'0'0,"0"0"32"0"0,0 0 40 0 0,0 0 113 0 0,0 0 15 0 0,0 0-8 0 0,0 0-16 0 0,227 37-80 0 0,-187-37-175 0 0,6-4-153 0 0,4-3-216 0 0,1 3-216 0 0,3-3-152 0 0,-3-1-368 0 0,1 1-737 0 0,-15 0-2063 0 0,-12-1-8187 0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3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 8642 0 0,'0'0'683'0'0,"0"0"-1"0"0,0 0-39 0 0,0 0 16 0 0,0 0 128 0 0,0 0 114 0 0,0 0 17 0 0,0 0-86 0 0,0 0-134 0 0,0 0-116 0 0,0 0-24 0 0,1 13-19 0 0,9 86 424 0 0,7 21-248 0 0,-5 1 1 0 0,-5 1 0 0 0,-8 87-716 0 0,-1-178-84 0 0,-2 1 1 0 0,0-1 0 0 0,-2 0 0 0 0,-1-1 0 0 0,-2 0 0 0 0,-6 15 83 0 0,-31 42-4046 0 0,44-85 3179 0 0,-4 5-979 0 0,0-5-7443 0 0,6-2 5602 0 0</inkml:trace>
  <inkml:trace contextRef="#ctx0" brushRef="#br0" timeOffset="388.779">346 170 520 0 0,'0'0'3289'0'0,"0"0"-1876"0"0,0 0-420 0 0,0 0 27 0 0,-32 32 141 0 0,-102 103 220 0 0,47-29 1589 0 0,82-100-2687 0 0,-1 0-87 0 0,1 0 1 0 0,0 0-1 0 0,0 0 1 0 0,0 1-1 0 0,0-1 0 0 0,1 1 1 0 0,0 0-1 0 0,1 0 1 0 0,0 1-1 0 0,0-1 1 0 0,0 1-1 0 0,1-1 1 0 0,0 1-1 0 0,1 0 1 0 0,0 0-1 0 0,0 0 1 0 0,0 0-1 0 0,1 0 1 0 0,0 0-1 0 0,1 0 1 0 0,0 3-197 0 0,4-4 115 0 0,0-1 0 0 0,1 0 0 0 0,0 0 0 0 0,0 0 1 0 0,0-1-1 0 0,0 0 0 0 0,1 0 0 0 0,0 0 0 0 0,0-1 0 0 0,0 0 1 0 0,1-1-1 0 0,-1 1 0 0 0,1-1 0 0 0,7 1-115 0 0,202 56 1920 0 0,-210-57-1877 0 0,-1 0-1 0 0,1 1 1 0 0,-1 0-1 0 0,1 1 1 0 0,-1-1-1 0 0,0 1 1 0 0,-1 0-1 0 0,1 1 0 0 0,-1-1 1 0 0,0 1-1 0 0,-1 0 1 0 0,1 0-1 0 0,-1 1 1 0 0,0-1-1 0 0,-1 1 1 0 0,0 0-1 0 0,0 0 0 0 0,0 0 1 0 0,-1 1-1 0 0,0-1 1 0 0,0 0-1 0 0,-1 1 1 0 0,0-1-1 0 0,0 1 1 0 0,-1 0-1 0 0,0-1 0 0 0,0 1 1 0 0,-1-1-1 0 0,-1 7-42 0 0,-1-5-4058 0 0,1-4-5806 0 0,2-5 9645 0 0,0 4-7559 0 0</inkml:trace>
  <inkml:trace contextRef="#ctx0" brushRef="#br0" timeOffset="809.444">591 796 11306 0 0,'0'0'1055'0'0,"0"0"-216"0"0,0 0-93 0 0,0 0 116 0 0,0 0 81 0 0,0 0-24 0 0,0 0-123 0 0,0 0-187 0 0,0 0-188 0 0,0 0-121 0 0,0 0-61 0 0,0 0-49 0 0,0 0-18 0 0,17-5 1 0 0,52-18-4 0 0,32 13 645 0 0,-71 11-744 0 0,-27 1-51 0 0,0 0 0 0 0,-1-1 0 0 0,1 1 0 0 0,-1 0 0 0 0,0 1-1 0 0,1-1 1 0 0,-1 0 0 0 0,0 1 0 0 0,0-1 0 0 0,0 1 0 0 0,-1-1 0 0 0,1 1 0 0 0,-1 0 0 0 0,1 0 0 0 0,-1 0-1 0 0,0 0 1 0 0,0 0 0 0 0,0 0 0 0 0,-1 0 0 0 0,1 0 0 0 0,-1 0 0 0 0,1 0 0 0 0,-1 0 0 0 0,0 0 0 0 0,0 0-1 0 0,-1 1 1 0 0,1-1 0 0 0,-1 0 0 0 0,0 0-19 0 0,2 3 24 0 0,-1 0 1 0 0,0 0-1 0 0,0 0 0 0 0,-1 0 0 0 0,1 0 0 0 0,-2 0 0 0 0,1 0 0 0 0,0 0 1 0 0,-1-1-1 0 0,0 1 0 0 0,-1-1 0 0 0,1 1 0 0 0,-1-1 0 0 0,0 0 1 0 0,0 0-1 0 0,-1 0 0 0 0,-2 3-24 0 0,-41 57 404 0 0,47-65-402 0 0,1-1 0 0 0,0 1 0 0 0,-1 0 0 0 0,1 0 1 0 0,0-1-1 0 0,-1 1 0 0 0,1 0 0 0 0,0 0 0 0 0,-1 0 0 0 0,1 0 0 0 0,0 0 0 0 0,-1 0 0 0 0,1 0 0 0 0,0 0 0 0 0,-1 0 1 0 0,1 0-1 0 0,0 0 0 0 0,-1 0 0 0 0,1 1 0 0 0,0-1 0 0 0,-1 0 0 0 0,1 0 0 0 0,0 1 0 0 0,-1-1 0 0 0,1 0 1 0 0,-1 1-1 0 0,1-1 0 0 0,0 1 0 0 0,-1-1 0 0 0,1 0 0 0 0,-1 1 0 0 0,0 0 0 0 0,1-1 0 0 0,-1 1 0 0 0,1-1 0 0 0,-1 1 1 0 0,0-1-1 0 0,1 1 0 0 0,-1 0 0 0 0,0-1 0 0 0,0 1 0 0 0,1 0 0 0 0,-1-1 0 0 0,0 1 0 0 0,0 0 0 0 0,0-1 1 0 0,0 1-1 0 0,0 0 0 0 0,0-1 0 0 0,0 1 0 0 0,0 0 0 0 0,0 0 0 0 0,0-1 0 0 0,0 1 0 0 0,-1 0 0 0 0,1-1 0 0 0,0 1 1 0 0,0-1-1 0 0,-1 1 0 0 0,1 0 0 0 0,0-1 0 0 0,-1 1 0 0 0,1-1 0 0 0,-1 1 0 0 0,1-1 0 0 0,-1 1 0 0 0,1-1 1 0 0,-1 1-1 0 0,1-1 0 0 0,-1 1-2 0 0,54-16-39 0 0,2-10-840 0 0,-26 11-2304 0 0,-1 2-5899 0 0,-18 11 132 0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5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1 2689 0 0,'0'0'565'0'0,"0"0"-337"0"0,0 0-240 0 0,0 0-52 0 0,0 0 128 0 0,0 0 120 0 0,0 0 44 0 0,0 0-2 0 0,0 0-61 0 0,0 0-46 0 0,0 0-19 0 0,0 0-16 0 0,0 0 38 0 0,3 1 120 0 0,-3-1 928 0 0,10 2-2869 0 0,-8-1 5752 0 0,-1 2 6088 0 0,21 41-7862 0 0,-6 68-1228 0 0,-15 196 304 0 0,10-282-1617 0 0,-6-49-3374 0 0,-2 3-5039 0 0,-2 15-2042 0 0</inkml:trace>
  <inkml:trace contextRef="#ctx0" brushRef="#br0" timeOffset="273.892">0 778 13011 0 0,'0'0'675'0'0,"0"0"-205"0"0,0 0 42 0 0,0 0 282 0 0,0 0 237 0 0,0 0 66 0 0,0 0-78 0 0,0 0-181 0 0,0 0-179 0 0,34-4-162 0 0,110-11-144 0 0,216-47-144 0 0,-279 56-2014 0 0,-55 5-1554 0 0,1 0-3891 0 0,-18 1-1501 0 0</inkml:trace>
  <inkml:trace contextRef="#ctx0" brushRef="#br0" timeOffset="689.904">55 1036 6305 0 0,'0'0'1862'0'0,"0"0"-628"0"0,0 0-274 0 0,0 0 157 0 0,0 0 233 0 0,0 0 93 0 0,0 0-111 0 0,0 0-253 0 0,0 0-257 0 0,0 0-234 0 0,0 0-117 0 0,0 0-67 0 0,0 0-55 0 0,35-8 17 0 0,108-24-5 0 0,-19 20 693 0 0,-122 12-1048 0 0,1-1 0 0 0,-1 1 0 0 0,0 0 0 0 0,1 0 1 0 0,-1 0-1 0 0,1 0 0 0 0,-1 1 0 0 0,1-1 1 0 0,-1 1-1 0 0,0-1 0 0 0,1 1 0 0 0,-1 0 0 0 0,0 0 1 0 0,1 0-1 0 0,-1 0 0 0 0,0 0 0 0 0,0 1 1 0 0,0-1-1 0 0,0 1 0 0 0,0-1 0 0 0,0 1 0 0 0,-1 0 1 0 0,1-1-1 0 0,-1 1 0 0 0,1 0 0 0 0,-1 0 1 0 0,1 0-1 0 0,-1 1 0 0 0,0-1 0 0 0,0 0 0 0 0,0 0 1 0 0,0 1-1 0 0,-1-1 0 0 0,1 0 0 0 0,0 1 1 0 0,-1-1-1 0 0,0 1 0 0 0,1-1 0 0 0,-1 1-6 0 0,-2 8 24 0 0,-1-1-1 0 0,0 1 0 0 0,0 0 0 0 0,-1-1 1 0 0,0 1-1 0 0,-1-1 0 0 0,0 0 0 0 0,-1-1 1 0 0,0 1-1 0 0,0-1 0 0 0,-1 0 1 0 0,0-1-1 0 0,0 0 0 0 0,-4 3-23 0 0,-8 11 20 0 0,-3 5 8 0 0,9-13-4 0 0,1 1-1 0 0,0 0 1 0 0,1 1-1 0 0,1 1 1 0 0,0-1-1 0 0,-6 18-23 0 0,15-32 0 0 0,0 0 1 0 0,0 1-1 0 0,1-1 1 0 0,-1 1-1 0 0,1-1 1 0 0,-1 1-1 0 0,1-1 0 0 0,0 1 1 0 0,0-1-1 0 0,0 1 1 0 0,0-1-1 0 0,0 1 1 0 0,1-1-1 0 0,-1 1 1 0 0,1-1-1 0 0,-1 1 0 0 0,1-1 1 0 0,0 1-1 0 0,0-1 1 0 0,0 0-1 0 0,0 1 1 0 0,1-1-1 0 0,-1 0 0 0 0,1 0 1 0 0,-1 0-1 0 0,1 0 1 0 0,0 0-1 0 0,0-1 1 0 0,0 1-1 0 0,0 0 0 0 0,0-1 1 0 0,0 1-1 0 0,0-1 1 0 0,0 0-1 0 0,0 0 1 0 0,1 0-1 0 0,-1 0 0 0 0,1 0 1 0 0,-1 0-1 0 0,0 0 1 0 0,1-1-1 0 0,0 0 1 0 0,-1 1-1 0 0,1-1 1 0 0,-1 0-2 0 0,8 2-278 0 0,0-1-1 0 0,0-1 0 0 0,0 1 0 0 0,0-1 0 0 0,-1-1 0 0 0,1 0 0 0 0,0 0 0 0 0,0-1 0 0 0,-1 0 1 0 0,1-1-1 0 0,3-1 280 0 0,13-8-2120 0 0,48-22-10105 0 0,-58 26 7775 0 0</inkml:trace>
  <inkml:trace contextRef="#ctx0" brushRef="#br0" timeOffset="985.902">1386 457 10850 0 0,'0'0'2141'0'0,"0"0"-608"0"0,0 0-340 0 0,0 0-98 0 0,0 0 3 0 0,0 0-67 0 0,0 0-128 0 0,0 0-143 0 0,0 0-141 0 0,0 0-116 0 0,0 0-67 0 0,0 0-89 0 0,0 0-58 0 0,-13 31-34 0 0,-44 97-15 0 0,32-40 127 0 0,-24 361-609 0 0,47-405 596 0 0,2-28-4039 0 0,1-16-2251 0 0,1-7-3922 0 0,-2 2 5565 0 0</inkml:trace>
  <inkml:trace contextRef="#ctx0" brushRef="#br0" timeOffset="1355.473">917 417 5905 0 0,'0'0'1850'0'0,"0"0"-116"0"0,0 0-127 0 0,0 0-55 0 0,0 0-113 0 0,0 0-197 0 0,0 0-225 0 0,0 0-262 0 0,0 0-182 0 0,0 0-54 0 0,0 0 57 0 0,0 0 71 0 0,0 0 28 0 0,13 2-20 0 0,107 17 870 0 0,3-14-655 0 0,-1-7-1 0 0,77-11-869 0 0,2 9-777 0 0,-164 15-1515 0 0,-35-10 1947 0 0,-1 1 0 0 0,0-1 0 0 0,0 0 0 0 0,0 1 0 0 0,0-1 0 0 0,0 0 0 0 0,0 1 0 0 0,0-1 1 0 0,0 1-1 0 0,-1-1 0 0 0,1 1 0 0 0,0 0 0 0 0,-1-1 0 0 0,0 1 0 0 0,1 0 0 0 0,-1-1 0 0 0,0 1 0 0 0,0 0 1 0 0,0 0-1 0 0,0-1 0 0 0,0 1 0 0 0,0 0 0 0 0,0 0 0 0 0,-1-1 0 0 0,1 1 0 0 0,-1 0 0 0 0,1-1 1 0 0,-1 1-1 0 0,1-1 0 0 0,-1 1 0 0 0,-1 0 345 0 0,-6 13-4801 0 0,3-3-647 0 0</inkml:trace>
  <inkml:trace contextRef="#ctx0" brushRef="#br0" timeOffset="1602.954">869 1385 9426 0 0,'0'0'912'0'0,"0"0"-48"0"0,0 0 207 0 0,0 0 223 0 0,0 0 108 0 0,0 0-58 0 0,0 0-197 0 0,0 0-263 0 0,34 2-221 0 0,111 4-175 0 0,-33-25 143 0 0,211-70-697 0 0,-225 61-4570 0 0,-50 13-3450 0 0,-27 7 748 0 0</inkml:trace>
  <inkml:trace contextRef="#ctx0" brushRef="#br0" timeOffset="3324.65">1902 1209 0 0 0,'0'0'719'0'0,"0"0"668"0"0,0 0 158 0 0,0 0-70 0 0,0 0-96 0 0,0 0-61 0 0,0 0-64 0 0,0 0-77 0 0,15 2-75 0 0,46 7-82 0 0,-57-9-865 0 0,0 0 1 0 0,-1 0-1 0 0,1-1 0 0 0,0 1 0 0 0,0-1 1 0 0,-1 0-1 0 0,1 0 0 0 0,-1 0 1 0 0,1 0-1 0 0,-1 0 0 0 0,1-1 0 0 0,-1 0 1 0 0,0 1-1 0 0,1-1 0 0 0,-1-1 1 0 0,0 1-1 0 0,-1 0 0 0 0,2-1-155 0 0,9-7 548 0 0,36-25 410 0 0,-2-3 0 0 0,-2-1 0 0 0,21-25-958 0 0,-47 45 88 0 0,13-14-1 0 0,-2-1 0 0 0,-1-2-1 0 0,-2 0 1 0 0,-1-2 0 0 0,8-19-87 0 0,-29 48-12 0 0,-1-1 1 0 0,0 0 0 0 0,0 0-1 0 0,-1 0 1 0 0,0 0-1 0 0,-1 0 1 0 0,0 0 0 0 0,0-1-1 0 0,-1 1 1 0 0,-1-1-1 0 0,0-8 12 0 0,0 18-30 0 0,0-1-1 0 0,0 0 0 0 0,0 1 0 0 0,0-1 0 0 0,0 1 1 0 0,0-1-1 0 0,0 0 0 0 0,0 1 0 0 0,-1-1 0 0 0,1 0 1 0 0,-1 1-1 0 0,1-1 0 0 0,-1 1 0 0 0,0-1 0 0 0,0 1 1 0 0,0-1-1 0 0,1 1 0 0 0,-1 0 0 0 0,-1-1 1 0 0,1 1-1 0 0,0 0 0 0 0,0 0 0 0 0,0 0 0 0 0,-1 0 1 0 0,1 0-1 0 0,0 0 0 0 0,-1 0 0 0 0,1 0 0 0 0,-1 0 1 0 0,1 1-1 0 0,-1-1 0 0 0,1 0 0 0 0,-1 1 0 0 0,0 0 1 0 0,1-1-1 0 0,-1 1 0 0 0,1 0 0 0 0,-1 0 0 0 0,0 0 1 0 0,1 0-1 0 0,-1 0 0 0 0,-1 0 31 0 0,-66 31-1003 0 0,52-14 967 0 0,1 0-1 0 0,1 1 1 0 0,1 1 0 0 0,0 0 0 0 0,1 1 0 0 0,2 0-1 0 0,0 1 1 0 0,1 1 0 0 0,1-1 0 0 0,1 2 0 0 0,0-1-1 0 0,2 1 1 0 0,0 4 36 0 0,4-19 23 0 0,0 1 0 0 0,1 0 0 0 0,0-1 0 0 0,0 1 0 0 0,0 0 0 0 0,1-1 1 0 0,1 1-1 0 0,0 0 0 0 0,0-1 0 0 0,0 1 0 0 0,1 0 0 0 0,1-1 0 0 0,-1 0 0 0 0,1 1 0 0 0,1-1 0 0 0,-1 0 0 0 0,1-1 0 0 0,1 1 0 0 0,-1-1 0 0 0,1 0 0 0 0,1 0 0 0 0,-1 0 1 0 0,1-1-1 0 0,5 5-23 0 0,1-4 111 0 0,0 0 1 0 0,1 0 0 0 0,0-1 0 0 0,0-1-1 0 0,0-1 1 0 0,0 1 0 0 0,1-2 0 0 0,0 0 0 0 0,0-1-1 0 0,0 0 1 0 0,0-1 0 0 0,0 0 0 0 0,0-1 0 0 0,0-1-1 0 0,0 0 1 0 0,0-1 0 0 0,-1-1 0 0 0,1 0-1 0 0,0-1 1 0 0,-1 0 0 0 0,0-1 0 0 0,5-3-112 0 0,28-11 279 0 0,0-2 0 0 0,-2-2 1 0 0,0-2-1 0 0,-2-2 0 0 0,36-30-279 0 0,-62 43 43 0 0,0-1-1 0 0,-1-1 1 0 0,-1 0 0 0 0,0 0-1 0 0,-1-2 1 0 0,-1 1 0 0 0,-1-2-1 0 0,0 0 1 0 0,-1 0 0 0 0,5-18-43 0 0,-12 28-33 0 0,-1 0 1 0 0,0 1 0 0 0,0-2-1 0 0,-1 1 1 0 0,0 0 0 0 0,-1 0-1 0 0,0 0 1 0 0,-1 0 0 0 0,0 0-1 0 0,0 0 1 0 0,-1-2 32 0 0,1 9-30 0 0,1 0 0 0 0,-1 0-1 0 0,0 1 1 0 0,1-1 0 0 0,-1 0 0 0 0,0 1 0 0 0,0-1 0 0 0,0 0 0 0 0,-1 1 0 0 0,1 0-1 0 0,0-1 1 0 0,0 1 0 0 0,-1 0 0 0 0,1 0 0 0 0,-1-1 0 0 0,1 1 0 0 0,-1 0 0 0 0,0 0-1 0 0,1 1 1 0 0,-1-1 0 0 0,0 0 0 0 0,0 1 0 0 0,1-1 0 0 0,-1 1 0 0 0,0-1 0 0 0,0 1-1 0 0,0 0 1 0 0,0 0 0 0 0,0 0 0 0 0,1 0 0 0 0,-1 0 0 0 0,0 0 0 0 0,0 0 0 0 0,0 1-1 0 0,0-1 1 0 0,0 0 0 0 0,1 1 0 0 0,-2 0 30 0 0,-64 36-821 0 0,55-26 792 0 0,0-1 1 0 0,1 2-1 0 0,0 0 1 0 0,0 0-1 0 0,2 1 1 0 0,-1 0-1 0 0,2 1 1 0 0,0 0-1 0 0,0 0 1 0 0,1 1-1 0 0,1-1 1 0 0,1 2-1 0 0,0-1 0 0 0,1 1 1 0 0,0-1-1 0 0,2 1 1 0 0,0 0-1 0 0,0 0 1 0 0,1 0-1 0 0,2 8 29 0 0,-1-20 5 0 0,1 0 0 0 0,1 0 0 0 0,-1 0-1 0 0,0 0 1 0 0,1-1 0 0 0,0 1 0 0 0,0 0 0 0 0,0-1-1 0 0,0 1 1 0 0,0-1 0 0 0,1 0 0 0 0,0 0 0 0 0,0 0 0 0 0,-1 0-1 0 0,2 0 1 0 0,-1 0 0 0 0,0-1 0 0 0,0 0 0 0 0,1 1-1 0 0,0-1 1 0 0,-1-1 0 0 0,1 1 0 0 0,0 0 0 0 0,0-1-1 0 0,0 0-4 0 0,104 17 543 0 0,-90-18-425 0 0,0-1 0 0 0,0 0 0 0 0,0-1 1 0 0,0-1-1 0 0,0-1 0 0 0,-1 0 0 0 0,6-4-118 0 0,8-4 123 0 0,-1-1 0 0 0,0-2-1 0 0,-1-1 1 0 0,-1-1 0 0 0,-1-1 0 0 0,0-2 0 0 0,-2 0 0 0 0,0-2 0 0 0,-1-1-1 0 0,-1-1 1 0 0,-2-1 0 0 0,0-1 0 0 0,-2 0 0 0 0,0-2 0 0 0,-2 0 0 0 0,12-29-123 0 0,-25 47-30 0 0,0-1 1 0 0,-1 0-1 0 0,0 0 1 0 0,-1 0-1 0 0,0-1 1 0 0,-1 1-1 0 0,0 0 1 0 0,-1-1-1 0 0,0 1 1 0 0,-1-2 29 0 0,0 11-23 0 0,0 0-1 0 0,0 0 1 0 0,1 1 0 0 0,-1-1-1 0 0,0 0 1 0 0,-1 1 0 0 0,1-1 0 0 0,0 1-1 0 0,0-1 1 0 0,-1 1 0 0 0,1 0-1 0 0,-1-1 1 0 0,1 1 0 0 0,-1 0-1 0 0,1 0 1 0 0,-1 0 0 0 0,0 0 0 0 0,1 1-1 0 0,-1-1 1 0 0,0 0 0 0 0,0 1-1 0 0,0-1 1 0 0,0 1 0 0 0,1-1-1 0 0,-1 1 1 0 0,0 0 0 0 0,0 0 0 0 0,0 0-1 0 0,0 0 1 0 0,0 0 0 0 0,0 0-1 0 0,0 1 1 0 0,0-1 0 0 0,1 1-1 0 0,-1-1 1 0 0,0 1 0 0 0,0 0 0 0 0,0-1-1 0 0,1 1 1 0 0,-1 0 0 0 0,0 0-1 0 0,1 0 1 0 0,-1 1 0 0 0,1-1-1 0 0,-1 0 1 0 0,1 0 0 0 0,0 1 0 0 0,0-1-1 0 0,-2 2 24 0 0,-17 13-38 0 0,1 0 0 0 0,1 2-1 0 0,0 0 1 0 0,1 1 0 0 0,1 0-1 0 0,1 2 1 0 0,1-1 0 0 0,0 2-1 0 0,2 0 1 0 0,0 1 0 0 0,2 0-1 0 0,0 0 1 0 0,2 1 0 0 0,1 0-1 0 0,0 1 1 0 0,2 0 0 0 0,1 0-1 0 0,1 0 1 0 0,0 15 38 0 0,4-33-20 0 0,0 0 1 0 0,1 0-1 0 0,-1 0 0 0 0,1 0 0 0 0,0-1 0 0 0,1 1 1 0 0,0 0-1 0 0,0-1 0 0 0,0 0 0 0 0,1 1 1 0 0,0-1-1 0 0,0-1 0 0 0,0 1 0 0 0,1-1 1 0 0,0 1-1 0 0,0-1 0 0 0,0-1 0 0 0,1 1 0 0 0,0-1 1 0 0,0 0-1 0 0,0 0 0 0 0,0 0 0 0 0,0-1 1 0 0,5 2 19 0 0,81 26-1627 0 0,-4-21-3647 0 0,-66-10 483 0 0,-6 0-2499 0 0</inkml:trace>
  <inkml:trace contextRef="#ctx0" brushRef="#br0" timeOffset="4089.914">3616 137 224 0 0,'0'0'1858'0'0,"0"0"-390"0"0,0 0-116 0 0,0 0 119 0 0,0 0 215 0 0,0 0 108 0 0,0 0-37 0 0,0 0-171 0 0,0 0-220 0 0,0 0-205 0 0,0 0-183 0 0,0 0-141 0 0,0 0-102 0 0,30-10-76 0 0,94-33-77 0 0,-113 39-370 0 0,-1 1 0 0 0,1 0 1 0 0,0 0-1 0 0,1 1 0 0 0,-1 0 1 0 0,0 1-1 0 0,1 0 1 0 0,-1 1-1 0 0,11 1-212 0 0,11 0 205 0 0,-31 1-188 0 0,0-1 0 0 0,0 0 0 0 0,0 1 0 0 0,0 0 0 0 0,-1-1 1 0 0,1 1-1 0 0,0 0 0 0 0,-1 0 0 0 0,1 0 0 0 0,-1 0 0 0 0,0 0 0 0 0,0 0 0 0 0,0 1 0 0 0,0-1 1 0 0,0 0-1 0 0,0 1 0 0 0,0-1 0 0 0,-1 1 0 0 0,1-1 0 0 0,-1 0 0 0 0,0 1 0 0 0,0-1 0 0 0,0 1 1 0 0,0-1-1 0 0,0 1 0 0 0,0-1 0 0 0,-1 1 0 0 0,1-1 0 0 0,-1 1 0 0 0,0 0-17 0 0,1 6 79 0 0,-42 128 801 0 0,40-133-866 0 0,1 0-1 0 0,0 0 0 0 0,0 0 1 0 0,0 0-1 0 0,0 0 1 0 0,0 0-1 0 0,1 0 0 0 0,0 0 1 0 0,0 0-1 0 0,0 0 0 0 0,0 0 1 0 0,1 0-1 0 0,-1 0 1 0 0,1 0-1 0 0,0 0 0 0 0,0 0 1 0 0,1 0-1 0 0,-1-1 0 0 0,1 1 1 0 0,0 0-1 0 0,0-1 1 0 0,0 1-1 0 0,0-1 0 0 0,1 0 1 0 0,-1 0-1 0 0,1 0 0 0 0,0 0 1 0 0,0 0-1 0 0,0 0 1 0 0,0-1-1 0 0,1 1 0 0 0,-1-1 1 0 0,3 1-14 0 0,2-1 54 0 0,0 0 1 0 0,0-1 0 0 0,0 0-1 0 0,0 0 1 0 0,0-1 0 0 0,0 0-1 0 0,0 0 1 0 0,-1-1 0 0 0,1 0-1 0 0,0-1 1 0 0,0 1 0 0 0,0-1-1 0 0,-1-1 1 0 0,1 0-55 0 0,40-15-3594 0 0,-8 2-5613 0 0,-31 12-2021 0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2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1 365 0 0 0,'0'0'101'0'0,"0"0"339"0"0,0 0 221 0 0,0 0 147 0 0,0 0 108 0 0,0 0 64 0 0,0 0-26 0 0,0 0-78 0 0,0 19-96 0 0,4 58-74 0 0,-4-76-615 0 0,0 1 0 0 0,0-1 1 0 0,0 1-1 0 0,0-1 0 0 0,0 0 1 0 0,0 1-1 0 0,0-1 1 0 0,1 1-1 0 0,-1-1 0 0 0,0 0 1 0 0,1 1-1 0 0,-1-1 0 0 0,1 0 1 0 0,0 1-1 0 0,-1-1 1 0 0,1 0-1 0 0,0 0 0 0 0,0 0 1 0 0,0 0-1 0 0,0 0 0 0 0,0 0 1 0 0,0 0-1 0 0,0 0 0 0 0,0 0 1 0 0,0 0-1 0 0,1 0 1 0 0,-1-1-1 0 0,0 1 0 0 0,0-1 1 0 0,1 1-1 0 0,-1-1 0 0 0,0 1 1 0 0,1-1-1 0 0,-1 1 1 0 0,1-1-1 0 0,-1 0 0 0 0,0 0 1 0 0,1 0-1 0 0,-1 0 0 0 0,1 0 1 0 0,-1 0-1 0 0,0 0 1 0 0,1-1-92 0 0,2 1 317 0 0,11-3-31 0 0,-1-1-1 0 0,1 0 1 0 0,-1-1 0 0 0,0 0 0 0 0,0-2 0 0 0,-1 1-1 0 0,0-2 1 0 0,0 0 0 0 0,-1 0 0 0 0,0-1 0 0 0,0-1-1 0 0,-1 0 1 0 0,0 0 0 0 0,2-3-286 0 0,-8 8 60 0 0,350-309 418 0 0,-347 307-452 0 0,0 0-1 0 0,1 1 1 0 0,-1 0-1 0 0,1 0 1 0 0,0 1-1 0 0,1 0 0 0 0,-1 0 1 0 0,1 1-1 0 0,0 1 1 0 0,0 0-1 0 0,0 0 0 0 0,0 0 1 0 0,1 2-1 0 0,-1-1 1 0 0,1 1-1 0 0,5 1-25 0 0,-13 3 52 0 0,-1 0-1 0 0,1 0 1 0 0,-1 0-1 0 0,0 1 0 0 0,0-1 1 0 0,0 1-1 0 0,0-1 1 0 0,0 1-1 0 0,-1 0 1 0 0,0 0-1 0 0,0-1 1 0 0,0 1-1 0 0,0 0 0 0 0,-1 0 1 0 0,1 0-1 0 0,-1 0 1 0 0,0 0-1 0 0,0 0 1 0 0,-1 3-52 0 0,1 17 162 0 0,-2 0 0 0 0,0 0-1 0 0,-2 0 1 0 0,0-1 0 0 0,-2 0 0 0 0,0 0 0 0 0,-2 0 0 0 0,-1-1 0 0 0,0 0 0 0 0,-2-1 0 0 0,0 0 0 0 0,-8 10-162 0 0,10-17 3 0 0,1-1 1 0 0,-2 0-1 0 0,0-1 1 0 0,0 0-1 0 0,-1 0 1 0 0,-1-1 0 0 0,0-1-1 0 0,0 0 1 0 0,-1 0-1 0 0,0-1 1 0 0,-5 1-4 0 0,8-5-370 0 0,-1 0 0 0 0,0-1 1 0 0,0 0-1 0 0,0-1 0 0 0,-1 0 0 0 0,1 0 1 0 0,-1-2-1 0 0,1 1 0 0 0,-1-2 1 0 0,-2 1 369 0 0,-23-7-3702 0 0,20-13-4081 0 0,14 14 3591 0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3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0 6537 0 0,'0'0'1098'0'0,"0"0"-625"0"0,0 0-210 0 0,0 0 116 0 0,0 0 202 0 0,0 0 194 0 0,0 0 125 0 0,0 0 3 0 0,0 0-47 0 0,0 0-118 0 0,0 0-153 0 0,-13 32-127 0 0,-42 101-134 0 0,39-40 120 0 0,15-85-420 0 0,0 1 1 0 0,1-1-1 0 0,0 0 1 0 0,0 1-1 0 0,1-1 1 0 0,0 0-1 0 0,1 0 1 0 0,0 0-1 0 0,0 0 1 0 0,0 0-1 0 0,1 0 1 0 0,1 0 0 0 0,-1-1-1 0 0,1 1 1 0 0,0-1-1 0 0,1 0 1 0 0,0-1-1 0 0,0 1 1 0 0,0-1-1 0 0,1 0 1 0 0,0 0-1 0 0,0 0 1 0 0,0-1-1 0 0,4 2-24 0 0,-3-2 111 0 0,1-2 0 0 0,-1 1 0 0 0,1-1 0 0 0,0 0-1 0 0,0 0 1 0 0,1-1 0 0 0,-1 0 0 0 0,0 0 0 0 0,1-1 0 0 0,-1-1 0 0 0,1 1 0 0 0,-1-1 0 0 0,1 0-1 0 0,-1-1 1 0 0,1 0 0 0 0,-1-1 0 0 0,0 1 0 0 0,1-2 0 0 0,-1 1 0 0 0,0-1 0 0 0,0 0 0 0 0,-1-1-1 0 0,1 0 1 0 0,-1 0 0 0 0,1-1 0 0 0,-1 1 0 0 0,-1-2 0 0 0,1 1 0 0 0,-1-1 0 0 0,0 0 0 0 0,0 0-1 0 0,-1 0 1 0 0,1-1 0 0 0,-1 0 0 0 0,-1 0 0 0 0,1-1 0 0 0,-2 1 0 0 0,1-1 0 0 0,-1 0-1 0 0,0 0 1 0 0,0 0 0 0 0,-1 0 0 0 0,0 0 0 0 0,0-1 0 0 0,-1 1 0 0 0,-1-1 0 0 0,1 1 0 0 0,-1-1-111 0 0,0-2 74 0 0,1 3-50 0 0,-1-1 1 0 0,0 1 0 0 0,0 0-1 0 0,-1-1 1 0 0,0 1 0 0 0,-1 0-1 0 0,0 0 1 0 0,0 0 0 0 0,0 0-1 0 0,-1 0 1 0 0,0 0 0 0 0,-1 1-1 0 0,0-1-24 0 0,1 3-154 0 0,0 1 0 0 0,0-1 0 0 0,0 1 0 0 0,-1-1 0 0 0,1 1-1 0 0,-1 0 1 0 0,0 0 0 0 0,-1 1 0 0 0,1-1 0 0 0,-1 1 0 0 0,1 0-1 0 0,-1 0 1 0 0,0 1 0 0 0,0-1 0 0 0,0 1 0 0 0,0 0 0 0 0,-1 1 0 0 0,1-1-1 0 0,-1 1 1 0 0,1 0 0 0 0,-1 0 0 0 0,-2 0 154 0 0,-13 9-4825 0 0,10 3-1462 0 0,6-4-829 0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8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128 148 5201 0 0,'0'0'1095'0'0,"0"0"-119"0"0,0 0 50 0 0,0 0 130 0 0,0 0 100 0 0,0 0-11 0 0,0 0-107 0 0,0 0-207 0 0,0 0-252 0 0,0 0-249 0 0,0 0-182 0 0,-4 4-95 0 0,-2 7-54 0 0,0 1 0 0 0,1 0 0 0 0,0 0 0 0 0,1 0 0 0 0,0 0 0 0 0,1 1 0 0 0,1-1 0 0 0,0 1 0 0 0,0 0 0 0 0,2 0 0 0 0,-1 11-99 0 0,-4 31 229 0 0,-25 367 157 0 0,29-416-739 0 0,-1 28 16 0 0,-2-22-6725 0 0,3-12 3815 0 0,1 0 27 0 0,0 0 201 0 0</inkml:trace>
  <inkml:trace contextRef="#ctx0" brushRef="#br0" timeOffset="328.065">1 218 0 0 0,'0'0'1410'0'0,"0"0"-658"0"0,0 0-217 0 0,0 0 173 0 0,0 0 363 0 0,0 0 333 0 0,0 0 178 0 0,0 0-19 0 0,0 0-179 0 0,0 0-233 0 0,0 0-204 0 0,0 0-142 0 0,0 0-69 0 0,23-5-24 0 0,147-31 1177 0 0,-125 27-1870 0 0,0 2-1 0 0,0 1 1 0 0,1 3 0 0 0,0 2-1 0 0,2 1-18 0 0,0 12-8400 0 0,-43-9 5911 0 0,-2-3-509 0 0,-1 0 143 0 0</inkml:trace>
  <inkml:trace contextRef="#ctx0" brushRef="#br0" timeOffset="577.469">21 612 2457 0 0,'0'0'1108'0'0,"0"0"-28"0"0,0 0 108 0 0,0 0 190 0 0,0 0 81 0 0,0 0 9 0 0,0 0-110 0 0,32-1-266 0 0,104-3-288 0 0,-46-10 4 0 0,19-18-1436 0 0,-39 6-7495 0 0,-58 22 2674 0 0</inkml:trace>
  <inkml:trace contextRef="#ctx0" brushRef="#br0" timeOffset="1129.409">825 472 3201 0 0,'0'0'1628'0'0,"0"0"-925"0"0,0 0-400 0 0,0 0-19 0 0,0 0 113 0 0,0 0 141 0 0,0 0 72 0 0,0 0-3 0 0,0 0-67 0 0,-21 32-114 0 0,-66 99-93 0 0,62-74 18 0 0,26-49-258 0 0,-1-4-34 0 0,0-1 0 0 0,1 1-1 0 0,-1-1 1 0 0,1 1 0 0 0,0 0-1 0 0,0-1 1 0 0,0 0 0 0 0,0 1-1 0 0,1-1 1 0 0,-1 0 0 0 0,1 1 0 0 0,0-1-1 0 0,0 0 1 0 0,0 0 0 0 0,1-1-1 0 0,-1 1 1 0 0,0 0 0 0 0,1-1-1 0 0,0 0 1 0 0,0 1 0 0 0,0-1 0 0 0,0 0-1 0 0,0 0 1 0 0,0-1 0 0 0,0 1-1 0 0,1-1 1 0 0,-1 1 0 0 0,0-1-1 0 0,1 0 1 0 0,-1 0 0 0 0,1-1-1 0 0,0 1 1 0 0,1-1-59 0 0,5 2 238 0 0,-1-1-1 0 0,1-1 1 0 0,-1 0-1 0 0,1 0 1 0 0,-1-1 0 0 0,1 0-1 0 0,-1 0 1 0 0,1-1-1 0 0,-1 0 1 0 0,0-1-1 0 0,0 0 1 0 0,4-3-238 0 0,13-11 389 0 0,0-1 0 0 0,-2-2 0 0 0,0 0 0 0 0,-1-1 0 0 0,-1-2 1 0 0,-1 0-1 0 0,-2-2 0 0 0,0 0 0 0 0,-1-1 0 0 0,-2 0 0 0 0,0-2 0 0 0,-2 0 1 0 0,-2 0-1 0 0,3-8-389 0 0,-5 11-40 0 0,-2 0 1 0 0,0-1-1 0 0,-1 0 1 0 0,-2 0 0 0 0,-1 0-1 0 0,-1-1 1 0 0,-1 0-1 0 0,-1 1 1 0 0,-2-16 39 0 0,2 37-70 0 0,-1 0 0 0 0,0 0-1 0 0,0 0 1 0 0,-1 0 0 0 0,1 0 0 0 0,-1 1 0 0 0,0-1 0 0 0,0 0-1 0 0,-1 0 1 0 0,0 1 0 0 0,1-1 0 0 0,-2 1 0 0 0,1-1 0 0 0,0 1-1 0 0,-1 0 1 0 0,0 0 0 0 0,0 0 0 0 0,0 0 0 0 0,0 1 0 0 0,-1-1 0 0 0,1 1-1 0 0,-1 0 1 0 0,0 0 0 0 0,0 0 0 0 0,0 0 0 0 0,0 1 0 0 0,0-1-1 0 0,-1 1 1 0 0,1 0 0 0 0,-1 1 0 0 0,0-1 0 0 0,1 1 0 0 0,-1 0-1 0 0,0 0 1 0 0,0 0 0 0 0,0 1 0 0 0,0 0 0 0 0,0 0 0 0 0,0 0-1 0 0,1 0 1 0 0,-5 1 70 0 0,2 4-44 0 0,0 0 0 0 0,1 0 0 0 0,-1 1 0 0 0,1-1 0 0 0,0 1 0 0 0,1 1 0 0 0,-1-1 0 0 0,1 1 0 0 0,0 0 0 0 0,1 0 0 0 0,0 0 0 0 0,0 1 0 0 0,1-1 0 0 0,-1 1 0 0 0,0 5 44 0 0,-6 15 9 0 0,1 0-1 0 0,2 1 1 0 0,1 0-1 0 0,1 0 1 0 0,1 0-1 0 0,1 0 1 0 0,2 1-1 0 0,3 26-8 0 0,0-41 48 0 0,1 0 1 0 0,1 0-1 0 0,0-1 0 0 0,1 1 0 0 0,0-1 0 0 0,2 0 0 0 0,-1-1 1 0 0,2 0-1 0 0,0 0 0 0 0,0 0 0 0 0,1-1 0 0 0,1 0 0 0 0,0-1 1 0 0,0 0-1 0 0,1 0 0 0 0,1-1 0 0 0,0-1 0 0 0,0 0 1 0 0,0-1-1 0 0,1 0 0 0 0,1-1 0 0 0,-1 0 0 0 0,1-1 0 0 0,1 0-48 0 0,109 29-82 0 0,-69-42-5929 0 0,-37-2-2871 0 0,-12 7 6275 0 0</inkml:trace>
  <inkml:trace contextRef="#ctx0" brushRef="#br0" timeOffset="1446.598">1722 358 11274 0 0,'0'0'698'0'0,"0"0"-27"0"0,0 0 290 0 0,0 0 302 0 0,0 0 77 0 0,0 0-77 0 0,0 0-188 0 0,0 0-167 0 0,0 0-143 0 0,0 0-149 0 0,0 0-125 0 0,34 6-122 0 0,105 18-60 0 0,-54-18 170 0 0,115-39-113 0 0,-191 32-928 0 0,68-15-662 0 0,-51 8-3146 0 0,-1 0-5027 0 0,-20 5 2102 0 0</inkml:trace>
  <inkml:trace contextRef="#ctx0" brushRef="#br0" timeOffset="1693.574">1845 671 9098 0 0,'0'0'1671'0'0,"0"0"40"0"0,0 0-68 0 0,0 0-69 0 0,32-4-109 0 0,100-11-146 0 0,76-18 2669 0 0,-33 7-3337 0 0,-120 17-2580 0 0,-26 4-4594 0 0,-19 5-2032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0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 5985 0 0,'0'0'1321'0'0,"0"0"-9"0"0,0 0-40 0 0,0 0 0 0 0,0 0-31 0 0,0 0-121 0 0,0 0-104 0 0,214 41-152 0 0,-168-41-96 0 0,4-4-111 0 0,5 1-193 0 0,6-8-128 0 0,3 3-160 0 0,2-3-264 0 0,1 0-488 0 0,3 0-1185 0 0,-21 4-2416 0 0,-14-1-7025 0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51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87 7338 0 0,'0'0'1284'0'0,"0"0"-99"0"0,0 0 48 0 0,0 0 110 0 0,0 0 57 0 0,0 0-70 0 0,0 0-204 0 0,0 0-284 0 0,0 0-259 0 0,0 0-218 0 0,0 0-167 0 0,0 0-62 0 0,0 0 25 0 0,3 6 58 0 0,7 24 185 0 0,-2 1 0 0 0,0 1 1 0 0,-3-1-1 0 0,0 1 1 0 0,-1 19-405 0 0,1-3 35 0 0,0-6-59 0 0,27 126-1365 0 0,-17-152-3252 0 0,-1-13-7558 0 0,-13-3 9652 0 0</inkml:trace>
  <inkml:trace contextRef="#ctx0" brushRef="#br0" timeOffset="248.983">1 643 5409 0 0,'0'0'636'0'0,"0"0"47"0"0,0 0 311 0 0,0 0 341 0 0,0 0 149 0 0,0 0-22 0 0,0 0-134 0 0,0 0-179 0 0,0 0-171 0 0,0 0-189 0 0,0 0-171 0 0,33 3-161 0 0,103 8-143 0 0,-50-21 17 0 0,33-24-892 0 0,-81 21-2815 0 0,0-3-4574 0 0,-32 13 1870 0 0</inkml:trace>
  <inkml:trace contextRef="#ctx0" brushRef="#br0" timeOffset="668.978">137 850 968 0 0,'0'0'810'0'0,"0"0"101"0"0,0 0 322 0 0,0 0 318 0 0,0 0 147 0 0,0 0-18 0 0,0 0-87 0 0,0 0-136 0 0,0 0-174 0 0,0 0-207 0 0,33-5-218 0 0,105-13-189 0 0,-18 4 1053 0 0,-119 14-1703 0 0,0 0 0 0 0,-1 0 0 0 0,1 0 0 0 0,0 0-1 0 0,-1 1 1 0 0,1-1 0 0 0,0 0 0 0 0,-1 0 0 0 0,1 1 0 0 0,0-1 0 0 0,-1 0-1 0 0,1 1 1 0 0,0-1 0 0 0,-1 1 0 0 0,1-1 0 0 0,-1 1 0 0 0,1-1 0 0 0,-1 1-1 0 0,1 0 1 0 0,-1-1 0 0 0,0 1 0 0 0,1-1 0 0 0,-1 1 0 0 0,1 0 0 0 0,-1-1 0 0 0,0 1-1 0 0,0 0 1 0 0,0-1 0 0 0,1 1 0 0 0,-1 0 0 0 0,0 0 0 0 0,0-1 0 0 0,0 1-1 0 0,0 0 1 0 0,0 0 0 0 0,0-1 0 0 0,0 1 0 0 0,0 0 0 0 0,0-1 0 0 0,-1 1-1 0 0,1 0 1 0 0,0 0 0 0 0,0-1 0 0 0,-1 1 0 0 0,1 0 0 0 0,0-1 0 0 0,-1 1-1 0 0,1-1 1 0 0,-1 1 0 0 0,1 0-19 0 0,-22 43 489 0 0,19-38-447 0 0,-114 177 310 0 0,113-174-349 0 0,1 0 1 0 0,0 0-1 0 0,0 1 0 0 0,1-1 1 0 0,1 1-1 0 0,0-1 1 0 0,0 1-1 0 0,0 0 0 0 0,1-1 1 0 0,1 1-1 0 0,0 0-3 0 0,1-8-3 0 0,0 0 0 0 0,0 0 0 0 0,1 0-1 0 0,-1 0 1 0 0,0-1 0 0 0,1 1 0 0 0,-1-1 0 0 0,1 0 0 0 0,0 0-1 0 0,0 0 1 0 0,-1 0 0 0 0,1 0 0 0 0,0 0 0 0 0,0-1 0 0 0,0 1-1 0 0,0-1 1 0 0,-1 0 0 0 0,1 0 0 0 0,0 0 0 0 0,0 0 0 0 0,0-1-1 0 0,0 1 1 0 0,0-1 0 0 0,1 0 3 0 0,84-41-3197 0 0,-39 1-7117 0 0,-39 33 4529 0 0</inkml:trace>
  <inkml:trace contextRef="#ctx0" brushRef="#br0" timeOffset="1581.812">929 246 3857 0 0,'0'0'2268'0'0,"0"0"-1229"0"0,0 0-539 0 0,0 0-33 0 0,0 0 185 0 0,0 0 299 0 0,0 0 268 0 0,0 0 72 0 0,0 0-59 0 0,0 0-208 0 0,0 0-251 0 0,0 0-169 0 0,0 0-100 0 0,7 29-75 0 0,26 91-33 0 0,-23 3 425 0 0,-9 182-1683 0 0,-15-270-4762 0 0,11-30 2475 0 0,3-4-1781 0 0,-1-1 1468 0 0</inkml:trace>
  <inkml:trace contextRef="#ctx0" brushRef="#br0" timeOffset="1901.403">617 198 856 0 0,'0'0'739'0'0,"0"0"-135"0"0,0 0 70 0 0,0 0 242 0 0,0 0 205 0 0,0 0 81 0 0,0 0-39 0 0,0 0-78 0 0,0 0-63 0 0,0 0-71 0 0,33-2-88 0 0,105-5-119 0 0,13 2 923 0 0,147 4-735 0 0,-248 7-2433 0 0,-33 17-7859 0 0,-17-19 5682 0 0</inkml:trace>
  <inkml:trace contextRef="#ctx0" brushRef="#br0" timeOffset="2147.934">588 945 944 0 0,'0'0'764'0'0,"0"0"261"0"0,0 0 308 0 0,0 0 265 0 0,0 0 97 0 0,0 0-60 0 0,0 0-172 0 0,0 0-204 0 0,36 1-223 0 0,113 3-196 0 0,-25-23 599 0 0,-93 8-1131 0 0,144-49 439 0 0,-118 36-3399 0 0,-3-2-4203 0 0,-41 21 276 0 0</inkml:trace>
  <inkml:trace contextRef="#ctx0" brushRef="#br0" timeOffset="3034.5">1481 746 3881 0 0,'0'0'1668'0'0,"0"0"166"0"0,0 0 102 0 0,0 0-93 0 0,0 0-225 0 0,0 0-266 0 0,33-13-229 0 0,103-44-176 0 0,-14-9 1046 0 0,62-85-26 0 0,-171 140-1923 0 0,-5 4-24 0 0,1 1-1 0 0,-2-1 0 0 0,1-1 1 0 0,-1 0-1 0 0,0 0 0 0 0,-1 0 1 0 0,0-1-1 0 0,0 0 0 0 0,4-9-19 0 0,-10 16-63 0 0,-1 1 1 0 0,1-1-1 0 0,-1 1 0 0 0,0 0 0 0 0,1-1 0 0 0,-1 1 0 0 0,0 0 0 0 0,0-1 0 0 0,0 1 0 0 0,0 0 1 0 0,0 0-1 0 0,0 0 0 0 0,0 0 0 0 0,0 0 0 0 0,-1 0 0 0 0,1 0 0 0 0,0 0 0 0 0,0 0 0 0 0,-1 1 1 0 0,1-1-1 0 0,-1 0 0 0 0,1 1 0 0 0,-1-1 0 0 0,1 1 0 0 0,-1 0 0 0 0,1-1 0 0 0,-1 1 0 0 0,1 0 0 0 0,-1 0 1 0 0,1 0-1 0 0,-1 0 0 0 0,1 0 0 0 0,-1 1 0 0 0,0-1 0 0 0,1 0 0 0 0,-1 1 0 0 0,1-1 0 0 0,0 1 1 0 0,-1-1-1 0 0,1 1 0 0 0,-1 0 0 0 0,1-1 0 0 0,0 1 0 0 0,-1 0 63 0 0,-13 7-357 0 0,-1 0 0 0 0,2 1-1 0 0,-1 0 1 0 0,1 1 0 0 0,0 1 0 0 0,1 0-1 0 0,1 1 1 0 0,0 0 0 0 0,-5 7 357 0 0,3-7-511 0 0,1 1 0 0 0,-1 0 1 0 0,2 1-1 0 0,0 1 0 0 0,1 0 1 0 0,1 0-1 0 0,0 1 0 0 0,1 1 1 0 0,0-1-1 0 0,2 2 0 0 0,0-1 0 0 0,0 1 1 0 0,2 0-1 0 0,1 0 0 0 0,0 0 1 0 0,0 8 510 0 0,4-23 93 0 0,1 1 0 0 0,-1-1-1 0 0,1 0 1 0 0,0 1 0 0 0,0-1 0 0 0,1 0 0 0 0,-1 0 0 0 0,1 0 0 0 0,-1 0 0 0 0,1 0 0 0 0,0 0 0 0 0,0 0 0 0 0,0-1 0 0 0,1 1 0 0 0,-1-1-1 0 0,1 1 1 0 0,-1-1 0 0 0,1 0 0 0 0,0 0 0 0 0,-1 0 0 0 0,1-1 0 0 0,0 1 0 0 0,0-1 0 0 0,1 1 0 0 0,-1-1 0 0 0,0 0 0 0 0,0 0 0 0 0,1 0-1 0 0,-1-1 1 0 0,3 1-93 0 0,105 6 4278 0 0,-88-10-3815 0 0,-1 0 0 0 0,-1-1-1 0 0,1-2 1 0 0,-1 0 0 0 0,1-1-1 0 0,-2-1 1 0 0,1-1 0 0 0,-1-1 0 0 0,-1-1-1 0 0,0 0 1 0 0,0-2 0 0 0,7-6-463 0 0,7-8 171 0 0,-1-1 0 0 0,-1-2 0 0 0,-1-1 0 0 0,-2-1 0 0 0,-1-2 0 0 0,-1-1-171 0 0,-23 31-12 0 0,0-1-1 0 0,-1 1 1 0 0,1-1 0 0 0,-1 1-1 0 0,0-1 1 0 0,0 0 0 0 0,0 0-1 0 0,0 0 1 0 0,-1 0 0 0 0,0 0-1 0 0,0 0 1 0 0,-1 0 0 0 0,1 0-1 0 0,-1-1 1 0 0,0 1 0 0 0,-1 0 0 0 0,0-4 12 0 0,0 9-45 0 0,0-1 0 0 0,-1 0 0 0 0,1 1 1 0 0,-1-1-1 0 0,1 1 0 0 0,0-1 1 0 0,-1 1-1 0 0,1 0 0 0 0,-1 0 1 0 0,0 0-1 0 0,1 0 0 0 0,-1 0 0 0 0,1 0 1 0 0,-1 0-1 0 0,1 0 0 0 0,-1 0 1 0 0,1 1-1 0 0,0-1 0 0 0,-1 1 1 0 0,1-1-1 0 0,-1 1 0 0 0,1 0 0 0 0,0-1 1 0 0,-1 1-1 0 0,1 0 0 0 0,0 0 1 0 0,-1 1 44 0 0,-10 7-146 0 0,0 0 0 0 0,0 1 0 0 0,1 1 0 0 0,1 0 0 0 0,0 0 0 0 0,0 1 0 0 0,2 1 0 0 0,-1-1 0 0 0,1 2 0 0 0,1-1 0 0 0,0 1 1 0 0,1 0-1 0 0,1 0 0 0 0,0 0 0 0 0,1 1 0 0 0,0 0 0 0 0,1 0 0 0 0,1 0 0 0 0,0 4 146 0 0,3-17 2 0 0,-1 0-1 0 0,0 0 1 0 0,1 0 0 0 0,0 0 0 0 0,-1 1-1 0 0,1-1 1 0 0,0 0 0 0 0,0 0-1 0 0,0-1 1 0 0,1 1 0 0 0,-1 0 0 0 0,0 0-1 0 0,1 0 1 0 0,-1-1 0 0 0,1 1-1 0 0,-1-1 1 0 0,1 1 0 0 0,0-1 0 0 0,0 0-1 0 0,0 0 1 0 0,-1 0 0 0 0,1 0 0 0 0,0 0-1 0 0,0 0 1 0 0,1 0 0 0 0,-1 0-1 0 0,0-1 1 0 0,0 1 0 0 0,0-1 0 0 0,3 0-2 0 0,70 7 947 0 0,-58-9-694 0 0,0-2-1 0 0,0 0 1 0 0,0-1-1 0 0,0-1 1 0 0,-1 0 0 0 0,0-1-1 0 0,0-1 1 0 0,-1 0-1 0 0,0-1 1 0 0,0-1 0 0 0,-1 0-1 0 0,1-3-252 0 0,2 1 12 0 0,-1 0 0 0 0,-1-2-1 0 0,0 0 1 0 0,-1 0 0 0 0,0-1-1 0 0,-1-1 1 0 0,-1 0 0 0 0,0-1-1 0 0,-1-1 1 0 0,-1 1 0 0 0,-1-2-1 0 0,5-13-11 0 0,-13 31-35 0 0,-1 0-1 0 0,1 0 1 0 0,0-1-1 0 0,-1 1 1 0 0,1 0 0 0 0,-1-1-1 0 0,1 1 1 0 0,-1 0-1 0 0,0-1 1 0 0,1 1-1 0 0,-1-1 1 0 0,0 1 0 0 0,0 0-1 0 0,0-1 1 0 0,0 1-1 0 0,0-1 1 0 0,0 1-1 0 0,-1 0 1 0 0,1-1-1 0 0,0 1 1 0 0,-1-1 0 0 0,1 1-1 0 0,-1 0 1 0 0,1 0-1 0 0,-1-1 1 0 0,0 1-1 0 0,0 0 1 0 0,1 0 0 0 0,-1 0-1 0 0,0-1 1 0 0,0 1-1 0 0,0 0 1 0 0,0 1-1 0 0,0-1 1 0 0,0 0-1 0 0,-1 0 1 0 0,1 0 0 0 0,0 0-1 0 0,0 1 1 0 0,-1-1-1 0 0,1 1 1 0 0,0-1-1 0 0,-1 1 1 0 0,1-1 0 0 0,0 1-1 0 0,-1 0 1 0 0,1 0-1 0 0,-1 0 1 0 0,1 0-1 0 0,0 0 1 0 0,-1 0-1 0 0,1 0 1 0 0,-1 0 0 0 0,1 0-1 0 0,0 1 1 0 0,-1-1-1 0 0,1 0 1 0 0,-1 1-1 0 0,1-1 1 0 0,0 1 0 0 0,0 0-1 0 0,-1-1 1 0 0,1 1-1 0 0,0 0 1 0 0,0 0-1 0 0,0 0 1 0 0,0 0-1 0 0,-1 1 36 0 0,-8 5-70 0 0,0 0-1 0 0,1 1 0 0 0,0 0 0 0 0,1 1 0 0 0,0 0 0 0 0,0 0 1 0 0,1 1-1 0 0,0 0 0 0 0,0 0 0 0 0,1 1 0 0 0,1 0 1 0 0,0 0-1 0 0,0 0 0 0 0,1 0 0 0 0,0 1 0 0 0,1 0 0 0 0,1 0 1 0 0,0-1-1 0 0,0 5 71 0 0,2-7 16 0 0,0 0 0 0 0,1 0 0 0 0,0-1 0 0 0,0 1 0 0 0,1 0 0 0 0,0-1 0 0 0,0 1 0 0 0,1-1 0 0 0,1 0 0 0 0,-1 0 0 0 0,1 0 0 0 0,0-1 0 0 0,1 1 0 0 0,0-1 0 0 0,0 0 0 0 0,1 0 0 0 0,0 0 0 0 0,0-1 0 0 0,1 0-16 0 0,3 3 79 0 0,0-2 0 0 0,1 1 0 0 0,0-1 0 0 0,0-1 0 0 0,1 0 0 0 0,0-1 0 0 0,0 0 0 0 0,0 0 0 0 0,1-2 0 0 0,-1 1 0 0 0,1-2 0 0 0,0 0 0 0 0,0 0 0 0 0,0-1 0 0 0,0-1 0 0 0,0 0 0 0 0,12-2-79 0 0,-22 2-74 0 0,0-1 1 0 0,1 0 0 0 0,-1 0-1 0 0,0 0 1 0 0,0 0 0 0 0,0 0-1 0 0,0-1 1 0 0,0 1 0 0 0,0-1-1 0 0,0 0 1 0 0,-1 0 0 0 0,1 0-1 0 0,-1 0 1 0 0,1 0-1 0 0,-1-1 1 0 0,0 1 0 0 0,0-1-1 0 0,0 0 1 0 0,0 0 0 0 0,0 1-1 0 0,0-1 1 0 0,-1 0 0 0 0,1-1 73 0 0,7-21-3748 0 0,-3 0-3637 0 0,-5 16 2461 0 0</inkml:trace>
  <inkml:trace contextRef="#ctx0" brushRef="#br0" timeOffset="3384.992">2764 25 10322 0 0,'0'0'984'0'0,"0"0"41"0"0,0 0 190 0 0,0 0 146 0 0,0 0-71 0 0,0 0-194 0 0,0 0-141 0 0,0 0-91 0 0,33-3-110 0 0,105-10-116 0 0,35 7 1063 0 0,-171 5-1695 0 0,0 1 1 0 0,0-1-1 0 0,1 1 1 0 0,-1 0-1 0 0,0-1 1 0 0,0 1-1 0 0,1 0 1 0 0,-1 1-1 0 0,0-1 1 0 0,1 0-1 0 0,-1 1 1 0 0,0-1-1 0 0,0 1 1 0 0,0 0-1 0 0,1 0 1 0 0,-1 0-1 0 0,0 0 1 0 0,0 0-1 0 0,0 0 1 0 0,0 0-1 0 0,-1 1 1 0 0,1-1-1 0 0,0 1 1 0 0,0-1-1 0 0,-1 1 1 0 0,1 0-1 0 0,-1-1 1 0 0,0 1-1 0 0,1 0 1 0 0,-1 0-1 0 0,0 0 1 0 0,0 0-1 0 0,0 0 1 0 0,0 0-1 0 0,-1 1 1 0 0,1-1-1 0 0,0 0 1 0 0,-1 0-1 0 0,0 1 1 0 0,1-1-1 0 0,-1 0 1 0 0,0 1-1 0 0,0-1 1 0 0,0 0-1 0 0,-1 0 1 0 0,1 1 0 0 0,-1-1-1 0 0,1 0 1 0 0,-1 1-8 0 0,-4 7 5 0 0,0 0 0 0 0,0 0 0 0 0,-2 0 0 0 0,1-1-1 0 0,-1 0 1 0 0,0 0 0 0 0,-1 0 0 0 0,0-1-1 0 0,-7 5-3 0 0,-49 63 60 0 0,63-74-64 0 0,-1 0 0 0 0,1 0 0 0 0,0 1 0 0 0,0-1 0 0 0,0 0 0 0 0,0 1 0 0 0,0-1 0 0 0,0 1 0 0 0,1 0-1 0 0,-1-1 1 0 0,1 1 0 0 0,0-1 0 0 0,0 1 0 0 0,0 0 0 0 0,0-1 0 0 0,0 1 0 0 0,0 0 0 0 0,1-1 0 0 0,-1 1 0 0 0,1-1 0 0 0,0 1 0 0 0,0-1 0 0 0,0 1 0 0 0,0-1 0 0 0,0 0 0 0 0,0 1 0 0 0,1-1 0 0 0,-1 0 0 0 0,1 0 0 0 0,0 0 0 0 0,-1 0 0 0 0,1 0 0 0 0,0 0 0 0 0,0 0 0 0 0,0-1 0 0 0,0 1 0 0 0,1-1 0 0 0,-1 0-1 0 0,0 1 1 0 0,2-1 4 0 0,14 4-30 0 0,1-1 0 0 0,1-1-1 0 0,-1 0 1 0 0,0-2 0 0 0,1 0-1 0 0,-1-1 1 0 0,1-1-1 0 0,-1-1 1 0 0,1 0 0 0 0,-1-2-1 0 0,0 0 1 0 0,0-1-1 0 0,8-4 31 0 0,30-11-4255 0 0,-4-1-4088 0 0,-33 13-1119 0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0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234 340 8866 0 0,'0'0'577'0'0,"0"0"-193"0"0,0 0-39 0 0,0 0 171 0 0,0 0 268 0 0,0 0 292 0 0,0 0 183 0 0,0 0 0 0 0,0 0-118 0 0,0 0-230 0 0,0 0-213 0 0,0 0-139 0 0,19 32-115 0 0,59 99-68 0 0,-11 12 427 0 0,57 137-185 0 0,-124-279-797 0 0,8 12 1182 0 0,-4-20 1402 0 0,-1-40-2319 0 0,1 1-1 0 0,3 0 1 0 0,2 1 0 0 0,1-1-1 0 0,3 2 1 0 0,2 0 0 0 0,1 0-1 0 0,3 2 1 0 0,12-21-86 0 0,-15 29-861 0 0,17-30-1352 0 0,-20 44-2481 0 0,1 1-3695 0 0,-9 12-70 0 0</inkml:trace>
  <inkml:trace contextRef="#ctx0" brushRef="#br0" timeOffset="398.233">895 116 9890 0 0,'0'0'2709'0'0,"0"0"-1301"0"0,0 0-458 0 0,0 0-32 0 0,0 0-3 0 0,0 0-39 0 0,0 0-91 0 0,0 0-115 0 0,0 0-136 0 0,0 0-87 0 0,0 0-57 0 0,0 0-76 0 0,0 0-51 0 0,34-18-49 0 0,106-54-47 0 0,-75 47 36 0 0,-53 25-158 0 0,58 1-34 0 0,-70 51-105 0 0,-5-40 135 0 0,0-2 1 0 0,-1 1-1 0 0,0-1 0 0 0,0 0 0 0 0,-1 0 0 0 0,0 0 0 0 0,-1-1 0 0 0,0 0 0 0 0,-6 3-41 0 0,-56 86 56 0 0,69-96-59 0 0,1 1 1 0 0,-1-1-1 0 0,1 1 1 0 0,-1-1-1 0 0,1 1 0 0 0,0-1 1 0 0,0 1-1 0 0,0-1 1 0 0,0 1-1 0 0,0-1 1 0 0,0 1-1 0 0,1-1 1 0 0,-1 1-1 0 0,1-1 1 0 0,0 0-1 0 0,0 1 1 0 0,0-1-1 0 0,0 0 1 0 0,0 1-1 0 0,0-1 0 0 0,0 0 1 0 0,1 0-1 0 0,-1 0 1 0 0,1 0-1 0 0,0 0 1 0 0,0-1-1 0 0,-1 1 1 0 0,1 0-1 0 0,0-1 1 0 0,0 1-1 0 0,1-1 1 0 0,-1 0-1 0 0,0 0 0 0 0,0 0 3 0 0,84 26 192 0 0,214-18-401 0 0,-194-11-4262 0 0,-78 4 137 0 0,-5 0-3520 0 0,-16-2 2576 0 0</inkml:trace>
  <inkml:trace contextRef="#ctx0" brushRef="#br0" timeOffset="682.007">0 1305 6465 0 0,'0'0'438'0'0,"0"0"337"0"0,0 0 361 0 0,0 0 283 0 0,35 2 113 0 0,114 5 9 0 0,11-15 1782 0 0,-127 3-2742 0 0,228-42 3702 0 0,232-74-4283 0 0,-415 100-44 0 0,-22 7-2493 0 0,-20 4-4050 0 0,-24 6-3618 0 0</inkml:trace>
  <inkml:trace contextRef="#ctx0" brushRef="#br0" timeOffset="1992.396">676 1496 4585 0 0,'0'0'959'0'0,"0"0"-40"0"0,0 0 120 0 0,0 0 117 0 0,0 0 48 0 0,0 0-30 0 0,0 0-126 0 0,-2 33-185 0 0,-7 103-224 0 0,-6 167 1929 0 0,-7-230 583 0 0,3-74 0 0 0,5-50-2093 0 0,14 34-989 0 0,0-1 0 0 0,1 0 0 0 0,1 1 0 0 0,1 0 0 0 0,0-1 0 0 0,2 1-1 0 0,0 0 1 0 0,0 1 0 0 0,2-1 0 0 0,0 1 0 0 0,1 0 0 0 0,7-11-69 0 0,85-101 110 0 0,-83 109-85 0 0,1 2 0 0 0,0 0 0 0 0,1 1 0 0 0,1 1 0 0 0,0 1 0 0 0,1 0 0 0 0,1 2 0 0 0,0 1 0 0 0,13-5-25 0 0,-32 14 2 0 0,0 1-1 0 0,-1 0 1 0 0,1 0 0 0 0,0 0 0 0 0,0 0-1 0 0,0 1 1 0 0,0-1 0 0 0,0 1-1 0 0,0 0 1 0 0,0 0 0 0 0,0 0 0 0 0,0 0-1 0 0,0 0 1 0 0,0 1 0 0 0,0-1-1 0 0,0 1 1 0 0,0 0 0 0 0,0 0 0 0 0,0 0-1 0 0,0 0 1 0 0,-1 0 0 0 0,1 1-1 0 0,0 0 1 0 0,-1-1 0 0 0,1 1 0 0 0,-1 0-1 0 0,0 0 1 0 0,1 0 0 0 0,-1 0-1 0 0,0 0 1 0 0,0 1 0 0 0,-1-1 0 0 0,1 1-1 0 0,0-1 1 0 0,-1 1 0 0 0,1 0-1 0 0,-1 0 1 0 0,0-1 0 0 0,0 1 0 0 0,0 0-1 0 0,0 0 1 0 0,-1 2-2 0 0,17 101-1104 0 0,-7-86-1997 0 0,-5-15-383 0 0,1 0-3353 0 0,-1-1-3385 0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7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78 6657 0 0,'0'0'1273'0'0,"0"0"-150"0"0,0 0 37 0 0,0 0 175 0 0,0 0 132 0 0,0 0-23 0 0,0 0-181 0 0,0 0-275 0 0,0 0-253 0 0,0 0-157 0 0,0 0-120 0 0,8-3-60 0 0,70-16 1126 0 0,128-2 1013 0 0,113-12-1427 0 0,-287 32-1329 0 0,-31 1-3775 0 0,-7 0-4062 0 0,-8 4 832 0 0,10-1 2667 0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7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5281 0 0,'0'0'2259'0'0,"0"0"-1037"0"0,0 0-306 0 0,0 0 203 0 0,0 0 265 0 0,0 0 94 0 0,0 0-156 0 0,0 0-264 0 0,0 0-248 0 0,0 0-157 0 0,0 0-44 0 0,0 0 3 0 0,0 0-3 0 0,9 0 1 0 0,209-22 2906 0 0,19-12-3800 0 0,-187 32-4457 0 0,0 1-4475 0 0,-42 1-1 0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52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1812 0 0 0,'0'0'244'0'0,"0"0"916"0"0,0 0 370 0 0,18-38 76 0 0,62-123 79 0 0,-1 21 1603 0 0,78-97 3641 0 0,62-62-6929 0 0,-85 123 764 0 0,-8-5-1 0 0,80-156-763 0 0,-194 313 121 0 0,-5 14 11 0 0,-1-1 0 0 0,-1 0 0 0 0,0 0 0 0 0,0 0 0 0 0,-1-1 0 0 0,0 0 0 0 0,-1 1 1 0 0,-1-1-1 0 0,0-1 0 0 0,1-6-132 0 0,-9 33-26 0 0,-19 1 351 0 0,-50 40-211 0 0,-75 29 293 0 0,140-82-226 0 0,10-2-175 0 0,1 0 0 0 0,-1 1 0 0 0,0-1 0 0 0,1 0-1 0 0,-1 1 1 0 0,0-1 0 0 0,0 0 0 0 0,1 1 0 0 0,-1-1 0 0 0,0 1 0 0 0,0-1 0 0 0,0 0 0 0 0,1 1 0 0 0,-1-1 0 0 0,0 1 0 0 0,0-1-1 0 0,0 1 1 0 0,0-1 0 0 0,0 0 0 0 0,0 1 0 0 0,0-1 0 0 0,0 1 0 0 0,0-1 0 0 0,0 1 0 0 0,0-1 0 0 0,0 1 0 0 0,0-1-1 0 0,0 0 1 0 0,-1 1 0 0 0,1-1 0 0 0,0 1 0 0 0,0-1 0 0 0,0 0 0 0 0,-1 1 0 0 0,1-1 0 0 0,0 1 0 0 0,-1-1 0 0 0,1 0 0 0 0,0 1-1 0 0,0-1 1 0 0,-1 0 0 0 0,1 0 0 0 0,-1 1 0 0 0,1-1 0 0 0,0 0 0 0 0,-1 0 0 0 0,1 0 0 0 0,-1 1 0 0 0,1-1 0 0 0,0 0 0 0 0,-1 0-1 0 0,1 0 1 0 0,-1 0 0 0 0,1 0 0 0 0,-1 0 0 0 0,1 0 0 0 0,-1 0 0 0 0,1 0 0 0 0,0 0 0 0 0,-1 0 0 0 0,1 0 0 0 0,-1 0-1 0 0,1 0-5 0 0,13 9-16 0 0,1 1-1 0 0,0-2 0 0 0,0 0 0 0 0,1-1 0 0 0,0 0 0 0 0,0-2 0 0 0,1 1 0 0 0,0-2 0 0 0,0 0 0 0 0,10 1 17 0 0,170 16-303 0 0,-127-20 261 0 0,-62-64 1087 0 0,-9 48-1020 0 0,-1 1-1 0 0,0-1 0 0 0,-1 0 1 0 0,-1 1-1 0 0,0 0 0 0 0,0 0 1 0 0,-2 0-1 0 0,0 1 0 0 0,0 0 1 0 0,-1 0-1 0 0,-1 1 0 0 0,0 0 1 0 0,-1 0-1 0 0,0 1 0 0 0,0 0 1 0 0,-1 1-1 0 0,-1 0 0 0 0,0 1 1 0 0,0 0-1 0 0,-1 1 0 0 0,0 1 1 0 0,0 0-1 0 0,-1 0 0 0 0,-4 0-24 0 0,-88-4-1887 0 0,104 11 1704 0 0,0 0-1 0 0,0 1 1 0 0,0 0-1 0 0,1-1 0 0 0,-1 1 1 0 0,0 0-1 0 0,0 0 1 0 0,0 0-1 0 0,0 0 1 0 0,1 0-1 0 0,-1 0 0 0 0,1 0 1 0 0,-1 1-1 0 0,1-1 1 0 0,-1 1-1 0 0,1-1 1 0 0,0 1-1 0 0,-1 0 1 0 0,1-1-1 0 0,0 1 0 0 0,0 0 1 0 0,0 0-1 0 0,1 0 1 0 0,-2 0 183 0 0,-7 32-8858 0 0,6-23 2109 0 0</inkml:trace>
  <inkml:trace contextRef="#ctx0" brushRef="#br0" timeOffset="419.639">1755 1 6089 0 0,'0'0'3149'0'0,"0"0"-1713"0"0,0 0-426 0 0,0 0 11 0 0,0 0 26 0 0,0 0-36 0 0,0 0-152 0 0,0 0-123 0 0,0 0-58 0 0,0 0-89 0 0,0 0-114 0 0,0 0-139 0 0,0 0-136 0 0,-26 5-92 0 0,-81 20-33 0 0,105-25-72 0 0,0 0 0 0 0,0 0 0 0 0,0 0 1 0 0,1 0-1 0 0,-1 1 0 0 0,0-1 0 0 0,0 1 0 0 0,1-1 1 0 0,-1 1-1 0 0,0 0 0 0 0,1-1 0 0 0,-1 1 0 0 0,0 0 1 0 0,1 0-1 0 0,0 0 0 0 0,-1 1 0 0 0,1-1 0 0 0,-1 0 1 0 0,1 0-1 0 0,0 1 0 0 0,0-1 0 0 0,0 1 0 0 0,0-1 1 0 0,0 1-1 0 0,0-1 0 0 0,0 1 0 0 0,0 1-3 0 0,-1 4 14 0 0,-3 2-1 0 0,2 0 1 0 0,-1 0-1 0 0,1 1 0 0 0,1-1 1 0 0,-1 1-1 0 0,2 0 1 0 0,-1 0-1 0 0,2 0 1 0 0,-1 0-1 0 0,1 0 0 0 0,1 0 1 0 0,0 0-1 0 0,0 0 1 0 0,1 0-1 0 0,0-1 1 0 0,0 1-1 0 0,1 0 1 0 0,1-1-1 0 0,0 0 0 0 0,0 0 1 0 0,1 0-1 0 0,0 0 1 0 0,0-1-1 0 0,1 0 1 0 0,0 0-1 0 0,0 0 0 0 0,1 0-13 0 0,5 1 124 0 0,0-1 0 0 0,0 0 0 0 0,0-1 0 0 0,1 0 0 0 0,0-1 0 0 0,1 0 0 0 0,-1-1 0 0 0,1-1 0 0 0,0 0 0 0 0,0-1 0 0 0,0 0 0 0 0,1-1 0 0 0,-1-1 0 0 0,1 0 0 0 0,12-2-124 0 0,-15 2 180 0 0,0-1 0 0 0,1-1 1 0 0,-1 0-1 0 0,0-1 1 0 0,0 0-1 0 0,0-1 0 0 0,0 0 1 0 0,0-1-1 0 0,0 0 1 0 0,-1-1-1 0 0,0-1 1 0 0,0 1-1 0 0,0-2 0 0 0,4-3-180 0 0,8-7 123 0 0,-2-1 0 0 0,1-1 0 0 0,-2 0 0 0 0,-1-2 0 0 0,0 0 0 0 0,-2-2 0 0 0,0 0 0 0 0,-2 0 0 0 0,5-12-123 0 0,-18 33-129 0 0,0 0 0 0 0,-1 0 1 0 0,0 0-1 0 0,0-1 0 0 0,0 1 0 0 0,0 0 0 0 0,0 0 0 0 0,0-1 0 0 0,0 1 0 0 0,-1 0 0 0 0,1-1 0 0 0,-1 1 0 0 0,1-1 0 0 0,-1 1 1 0 0,0-1-1 0 0,0 1 0 0 0,0-1 0 0 0,-1 1 0 0 0,1-1 0 0 0,0 1 0 0 0,-1 0 0 0 0,0-1 0 0 0,1 1 0 0 0,-1 0 0 0 0,0-1 0 0 0,0 1 1 0 0,-1 0-1 0 0,1 0 0 0 0,0 0 0 0 0,-1 0 0 0 0,1 0 0 0 0,-1 0 0 0 0,0 0 0 0 0,1 1 0 0 0,-1-1 0 0 0,-1 0 129 0 0,-56-2-12630 0 0,45 4 5128 0 0</inkml:trace>
  <inkml:trace contextRef="#ctx0" brushRef="#br0" timeOffset="732.732">1269 214 5801 0 0,'0'0'1715'0'0,"0"0"-250"0"0,0 0-192 0 0,0 0 15 0 0,0 0 18 0 0,0 0-44 0 0,0 0-38 0 0,0 0-22 0 0,0 0 2 0 0,0 0-48 0 0,0 0-102 0 0,0 0-101 0 0,0 0-106 0 0,19 5-51 0 0,62 12-34 0 0,46-13 1085 0 0,-71-7-1396 0 0,0-3 1 0 0,-1-2-1 0 0,47-14-451 0 0,-10 3 166 0 0,325-44 95 0 0,-164 44-815 0 0,-252 19 520 0 0,47 9-2644 0 0,-42 2-1573 0 0,-11 8-3707 0 0,0-14-3039 0 0</inkml:trace>
  <inkml:trace contextRef="#ctx0" brushRef="#br0" timeOffset="1314.152">2116 144 0 0 0,'0'0'255'0'0,"0"0"332"0"0,0 0 23 0 0,0 0-15 0 0,1-2 65 0 0,6-8 64 0 0,-6 8 39 0 0,-1 2-3 0 0,0-30 7758 0 0,-1 27-8350 0 0,-1-1 0 0 0,1 0 1 0 0,-1 1-1 0 0,0 0 0 0 0,0-1 0 0 0,0 1 0 0 0,0 0 0 0 0,-1 0 0 0 0,1 0 0 0 0,-1 0 0 0 0,1 1 1 0 0,-1-1-1 0 0,0 1 0 0 0,0-1 0 0 0,0 1 0 0 0,-1 0 0 0 0,1 0 0 0 0,-1 1 0 0 0,1-1 1 0 0,-1 1-1 0 0,1-1 0 0 0,-1 1 0 0 0,0 0 0 0 0,-3 0-168 0 0,-95-8 137 0 0,97 9-111 0 0,-15 0-338 0 0,-96 8-320 0 0,46 25-5898 0 0,61-23 2269 0 0,4-2-1674 0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3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7688 814 0 0 0,'0'0'248'0'0,"0"0"375"0"0,0 0 50 0 0,0 0-69 0 0,0 0-126 0 0,0 0-70 0 0,0 0-68 0 0,0 0-25 0 0,11-14-3 0 0,30-40 5 0 0,-40 53-293 0 0,0 1 0 0 0,0 0 0 0 0,-1-1 0 0 0,1 1 0 0 0,0-1 0 0 0,-1 1-1 0 0,1-1 1 0 0,0 1 0 0 0,-1-1 0 0 0,1 0 0 0 0,0 1 0 0 0,-1-1 0 0 0,1 0 0 0 0,-1 1-1 0 0,0-1 1 0 0,1 0 0 0 0,-1 1 0 0 0,1-1 0 0 0,-1 0 0 0 0,0 0 0 0 0,0 0 0 0 0,1 1-1 0 0,-1-1 1 0 0,0 0 0 0 0,0 0 0 0 0,0 0 0 0 0,0 0 0 0 0,0 1 0 0 0,0-1 0 0 0,0 0-1 0 0,0 0 1 0 0,-1 0 0 0 0,1 0 0 0 0,0 1 0 0 0,0-1 0 0 0,-1 0 0 0 0,1 0 0 0 0,0 0-1 0 0,-1 1 1 0 0,1-1 0 0 0,-1 0 0 0 0,1 1 0 0 0,-1-1 0 0 0,1 0 0 0 0,-1 1 0 0 0,1-1-1 0 0,-1 1 1 0 0,0-1 0 0 0,1 1 0 0 0,-1-1 0 0 0,0 1 0 0 0,0-1-24 0 0,-4-3 97 0 0,-6-3 2 0 0,1 0 1 0 0,-1 1-1 0 0,0 0 0 0 0,0 1 0 0 0,-1 0 1 0 0,0 1-1 0 0,0 0 0 0 0,0 0 0 0 0,-3 1-99 0 0,-9-4 199 0 0,-130-37 1090 0 0,-153-42 2694 0 0,-160-20-3983 0 0,-47 7 703 0 0,-5 22 0 0 0,-98 15-703 0 0,-447 42-24 0 0,788 21 20 0 0,-964 59 195 0 0,359 49 491 0 0,722-87-521 0 0,1 6-1 0 0,1 7 0 0 0,2 7 1 0 0,2 7-1 0 0,-64 33-160 0 0,161-55-9 0 0,1 1-1 0 0,1 3 1 0 0,1 2 0 0 0,2 3-1 0 0,2 1 1 0 0,-43 43 9 0 0,78-67-32 0 0,1-1 1 0 0,0 2 0 0 0,1 0-1 0 0,1 0 1 0 0,0 1-1 0 0,1 1 1 0 0,1 0 0 0 0,0 0-1 0 0,1 1 1 0 0,1 0-1 0 0,0 0 1 0 0,2 0-1 0 0,0 1 1 0 0,0 0 0 0 0,2 0-1 0 0,0 1 1 0 0,2-1-1 0 0,0 3 32 0 0,4-2 18 0 0,1 0 0 0 0,1 0 0 0 0,0-1-1 0 0,2 1 1 0 0,0-1 0 0 0,1 0 0 0 0,1-1-1 0 0,0 0 1 0 0,1 0 0 0 0,1-1 0 0 0,1-1-1 0 0,0 0 1 0 0,1 0 0 0 0,1-1-1 0 0,0-1 1 0 0,1 0 0 0 0,0-1 0 0 0,1-1-1 0 0,1 0 1 0 0,7 3-18 0 0,26 20 80 0 0,2-2 1 0 0,1-2-1 0 0,1-3 0 0 0,2-2 0 0 0,0-3 0 0 0,1-2 1 0 0,2-3-1 0 0,-1-2 0 0 0,16 0-80 0 0,114 13 319 0 0,1-7-1 0 0,55-7-318 0 0,807 18 708 0 0,128 35-337 0 0,844 23 278 0 0,-1658-83-448 0 0,131-23-201 0 0,-241-2 257 0 0,-1-11 0 0 0,-2-11 0 0 0,-2-11 0 0 0,165-59-257 0 0,-364 93 107 0 0,0-3 1 0 0,-1-1-1 0 0,-2-3 1 0 0,0-2-1 0 0,-1-2 0 0 0,-2-2 1 0 0,33-29-108 0 0,-66 48 33 0 0,0-1 0 0 0,-1-1 0 0 0,-1 0 0 0 0,0 0 0 0 0,0-1 0 0 0,-2 0 0 0 0,0-1 0 0 0,0 0 1 0 0,-1 0-1 0 0,-1 0 0 0 0,-1-1 0 0 0,0 0 0 0 0,-1 0 0 0 0,0-1 0 0 0,-2 1 0 0 0,0-1 0 0 0,-1 1 0 0 0,0-6-33 0 0,-1-4-33 0 0,-1 0 0 0 0,-2 0 0 0 0,0 1 0 0 0,-2-1-1 0 0,0 1 1 0 0,-2 0 0 0 0,-1 0 0 0 0,-1 1 0 0 0,-1 0 0 0 0,-1 0 0 0 0,-7-10 33 0 0,-14-15-230 0 0,-1 2 1 0 0,-2 1 0 0 0,-3 2 0 0 0,-1 1 0 0 0,-2 2 0 0 0,-2 2 0 0 0,-1 2-1 0 0,-2 2 1 0 0,-2 2 0 0 0,-27-14 229 0 0,-32-12-1015 0 0,-3 5 0 0 0,-2 5 0 0 0,-2 5 0 0 0,-58-12 1015 0 0,-16 5-2523 0 0,-2 9 1 0 0,-2 8 0 0 0,-1 9 0 0 0,-1 8 0 0 0,-33 8 2522 0 0,123 5-1143 0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58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134 109 9682 0 0,'0'0'2571'0'0,"0"0"-1366"0"0,0 0-585 0 0,0 0-20 0 0,0 0 192 0 0,0 0 263 0 0,0 0 138 0 0,0 0-64 0 0,0 0-204 0 0,0 0-234 0 0,0 0-223 0 0,0-3-193 0 0,0-6-134 0 0,0 6-63 0 0,0 3-29 0 0,0 0-10 0 0,-1 16 98 0 0,-25 205 370 0 0,18-105-325 0 0,1-6-44 0 0,-5-1-1 0 0,-12 37-137 0 0,-3-35 68 0 0,102-181-397 0 0,-38 35 209 0 0,2 1 1 0 0,1 3 0 0 0,1 1-1 0 0,25-13 120 0 0,-56 38-13 0 0,0-1-1 0 0,-1 2 1 0 0,1-1-1 0 0,1 1 1 0 0,-1 1-1 0 0,1 0 1 0 0,-1 0-1 0 0,1 1 1 0 0,0 1-1 0 0,0 0 1 0 0,0 0-1 0 0,0 1 0 0 0,0 0 1 0 0,8 2 13 0 0,-15 1 4 0 0,0 0 0 0 0,0 0 0 0 0,-1 0 1 0 0,1 1-1 0 0,-1-1 0 0 0,1 1 0 0 0,-1 0 0 0 0,0 0 0 0 0,-1 0 0 0 0,1 0 1 0 0,-1 1-1 0 0,0-1 0 0 0,0 0 0 0 0,0 1 0 0 0,0 0 0 0 0,-1 0 1 0 0,0-1-1 0 0,0 1 0 0 0,0 0 0 0 0,-1 0 0 0 0,1 0 0 0 0,-1 0 0 0 0,-1 0 1 0 0,1 0-1 0 0,0 0 0 0 0,-1 0 0 0 0,-1 2-4 0 0,2-2 24 0 0,1 6 37 0 0,-1 0 0 0 0,0 1 0 0 0,-1-1 0 0 0,-1 0 0 0 0,0 0 1 0 0,0 1-1 0 0,-1-2 0 0 0,0 1 0 0 0,-1 0 0 0 0,0 0 0 0 0,-1-1 0 0 0,0 0 0 0 0,0 0 0 0 0,-1-1 0 0 0,-1 1 1 0 0,-3 3-62 0 0,-4 4-12 0 0,0-1 0 0 0,-1 0 0 0 0,-1-1 0 0 0,-1-1 0 0 0,0 0 0 0 0,0-1 0 0 0,-2-1 0 0 0,1-1 0 0 0,-1 0 0 0 0,-1-2 0 0 0,0 0 0 0 0,-1-1 0 0 0,1-1 0 0 0,-1-1 1 0 0,-1-1-1 0 0,1-1 0 0 0,-1-1 0 0 0,1 0 0 0 0,-1-2 0 0 0,-14-1 12 0 0,33 0-209 0 0,0 0 1 0 0,0-1-1 0 0,0 1 1 0 0,0-1-1 0 0,0 0 1 0 0,0 0-1 0 0,0 0 1 0 0,1 0-1 0 0,-1 0 1 0 0,0-1-1 0 0,1 1 1 0 0,-1-1-1 0 0,1 0 1 0 0,-1 0-1 0 0,1 0 1 0 0,0 0-1 0 0,-1 0 1 0 0,1 0-1 0 0,0 0 1 0 0,1-1-1 0 0,-1 1 0 0 0,0-1 1 0 0,1 0-1 0 0,-1 1 1 0 0,1-1-1 0 0,0 0 1 0 0,0 0-1 0 0,0 0 1 0 0,0 0-1 0 0,0-2 209 0 0,-3-59-12534 0 0,6 48 8763 0 0</inkml:trace>
  <inkml:trace contextRef="#ctx0" brushRef="#br0" timeOffset="716.324">747 842 5689 0 0,'0'0'2390'0'0,"0"0"-76"0"0,0 0-156 0 0,0 0-137 0 0,0 0-290 0 0,0 0-344 0 0,0 0-306 0 0,0 0-281 0 0,0 0-201 0 0,0 0-123 0 0,0 0-87 0 0,0 0-55 0 0,0 0-22 0 0,7 15 8 0 0,21 46-4 0 0,-27-59-293 0 0,0-1-1 0 0,0 0 1 0 0,0 0 0 0 0,0 0 0 0 0,0 0-1 0 0,0 0 1 0 0,0 0 0 0 0,0 0 0 0 0,0 0-1 0 0,0 0 1 0 0,1 0 0 0 0,-1 0 0 0 0,0-1-1 0 0,1 1 1 0 0,-1-1 0 0 0,0 1 0 0 0,1-1-1 0 0,-1 1 1 0 0,1-1 0 0 0,-1 0 0 0 0,1 0-1 0 0,-1 1 1 0 0,1-1 0 0 0,-1 0 0 0 0,1 0-1 0 0,-1-1 1 0 0,1 1 0 0 0,-1 0 0 0 0,0 0-1 0 0,1-1 1 0 0,-1 1 0 0 0,1-1 0 0 0,-1 1-1 0 0,0-1 1 0 0,1 0 0 0 0,-1 0 0 0 0,0 1-1 0 0,1-2-22 0 0,3 0 79 0 0,18-9 22 0 0,0-1 1 0 0,0-1-1 0 0,-1-2 0 0 0,-1 0 1 0 0,0-1-1 0 0,-1-1 1 0 0,-1-1-1 0 0,0 0 1 0 0,-2-2-1 0 0,0 0 1 0 0,-1-1-1 0 0,1-4-101 0 0,32-40-60 0 0,-51 100-779 0 0,-9 7 847 0 0,7-32-12 0 0,0 1 0 0 0,2 0 0 0 0,-1 0 0 0 0,1-1 0 0 0,1 1 0 0 0,0 0 0 0 0,1 1 0 0 0,0-1 0 0 0,0 0 0 0 0,2 8 4 0 0,0-14 2 0 0,0-1 0 0 0,0 1 0 0 0,0-1 0 0 0,0 0 0 0 0,1 0 0 0 0,0 0 0 0 0,0 0 0 0 0,0 0 0 0 0,0 0 0 0 0,1-1 0 0 0,-1 0 0 0 0,1 0 0 0 0,0 0 0 0 0,0 0 0 0 0,0 0 0 0 0,0-1 0 0 0,0 1 0 0 0,1-1 0 0 0,-1 0 0 0 0,1-1 0 0 0,-1 1 0 0 0,1-1 0 0 0,2 0-2 0 0,114 14 261 0 0,-107-16-185 0 0,0-1 0 0 0,0 0 0 0 0,0-1 0 0 0,0-1 1 0 0,0 0-1 0 0,-1 0 0 0 0,1-2 0 0 0,-1 1 0 0 0,-1-2 0 0 0,1 0 0 0 0,-1 0 0 0 0,0-1 0 0 0,-1-1 0 0 0,0 0 0 0 0,9-9-76 0 0,139-166 770 0 0,-133 149-758 0 0,-2 0-1 0 0,-1-2 1 0 0,-2 0-1 0 0,-2-1 1 0 0,-1-2-1 0 0,-2 1 1 0 0,-2-2-1 0 0,-2 0 1 0 0,-1-1-1 0 0,-2 0 1 0 0,-2 0-1 0 0,-2-1 1 0 0,-1-26-12 0 0,-20 12 76 0 0,16 56-79 0 0,-1 0 0 0 0,1 0 0 0 0,-1 0 0 0 0,1 0 0 0 0,-1 0 0 0 0,0 0 0 0 0,1 1 0 0 0,-1-1 0 0 0,0 0 0 0 0,0 0 0 0 0,1 1 0 0 0,-1-1 0 0 0,0 0 0 0 0,0 1 0 0 0,0-1 0 0 0,0 1 0 0 0,0-1 0 0 0,0 1 0 0 0,0-1 0 0 0,0 1 0 0 0,0 0 0 0 0,0 0 0 0 0,0-1 0 0 0,0 1 0 0 0,0 0 0 0 0,0 0 0 0 0,-1 0 0 0 0,1 0 0 0 0,0 0 0 0 0,0 0 0 0 0,0 0 0 0 0,0 1 0 0 0,0-1 0 0 0,0 0 0 0 0,0 1 0 0 0,0-1 0 0 0,0 1 0 0 0,0-1 0 0 0,0 1 0 0 0,0-1 0 0 0,0 1 0 0 0,0-1 0 0 0,0 1 0 0 0,1 0 0 0 0,-1 0 0 0 0,0-1 0 0 0,0 1 0 0 0,1 0-1 0 0,-1 0 1 0 0,1 0 0 0 0,-1 0 0 0 0,0 0 4 0 0,-16 27-13 0 0,0-1 0 0 0,2 2 0 0 0,1 0 0 0 0,1 1 0 0 0,2 0 0 0 0,1 1 0 0 0,1 0 0 0 0,2 0-1 0 0,1 1 1 0 0,1 0 0 0 0,2 0 0 0 0,1 6 12 0 0,-1-6-18 0 0,1 1-1 0 0,2 0 0 0 0,0 0 0 0 0,3-1 1 0 0,1 1-1 0 0,1-1 0 0 0,1 0 0 0 0,2 0 1 0 0,2-1-1 0 0,0 0 0 0 0,2-1 0 0 0,2 0 1 0 0,0 0-1 0 0,2-2 0 0 0,12 15 19 0 0,7 5-1197 0 0,-36-70-1974 0 0,-41-48-4547 0 0,16 27-1146 0 0,16 28 4406 0 0</inkml:trace>
  <inkml:trace contextRef="#ctx0" brushRef="#br0" timeOffset="886.746">1440 374 11042 0 0,'0'0'1005'0'0,"0"0"-116"0"0,0 0 254 0 0,0 0 271 0 0,0 0 19 0 0,0 0-202 0 0,0 0-285 0 0,0 0-195 0 0,0 0-141 0 0,32 12-122 0 0,105 35-110 0 0,-25-29 173 0 0,-59-16-910 0 0,0-3 1 0 0,-1-2 0 0 0,1-2-1 0 0,-1-2 1 0 0,0-3 0 0 0,2-2 358 0 0,1-2-3235 0 0,-16 5-2875 0 0,-8 2-4276 0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11498 0 0,'0'0'1613'0'0,"0"0"-458"0"0,0 0-203 0 0,0 0 9 0 0,0 0 44 0 0,0 0 24 0 0,0 0-22 0 0,0 0-163 0 0,0 0-210 0 0,0 0-207 0 0,0 0-179 0 0,0 0-100 0 0,0 0-23 0 0,0 8 43 0 0,52 314 1900 0 0,-40-262-1954 0 0,-10-47-73 0 0,1 0 0 0 0,0 0 0 0 0,1 0 0 0 0,1 0 0 0 0,0-1 1 0 0,0 0-1 0 0,2 0 0 0 0,-1 0 0 0 0,1-1 0 0 0,1 1 0 0 0,0-2 0 0 0,1 1 1 0 0,6 5-42 0 0,-13-14 23 0 0,0-1 0 0 0,0 0 0 0 0,0 1 0 0 0,0-1 0 0 0,1 0 0 0 0,-1 0 0 0 0,0 0 0 0 0,1-1 0 0 0,-1 1 0 0 0,0-1 0 0 0,1 1 0 0 0,-1-1 0 0 0,1 0 0 0 0,-1 0 0 0 0,1 0 0 0 0,-1 0 0 0 0,1 0 0 0 0,-1 0 0 0 0,0-1 0 0 0,1 1 0 0 0,-1-1 0 0 0,1 0 0 0 0,-1 0 0 0 0,0 0 1 0 0,0 0-1 0 0,1 0 0 0 0,-1 0 0 0 0,0 0 0 0 0,0-1 0 0 0,0 1 0 0 0,0-1 0 0 0,-1 0 0 0 0,1 1 0 0 0,0-1 0 0 0,-1 0 0 0 0,1-1-23 0 0,56-73 147 0 0,38-95-223 0 0,-96 170 43 0 0,1 0-1 0 0,-1 0 1 0 0,0-1 0 0 0,1 1 0 0 0,0 0 0 0 0,-1 0 0 0 0,1 0 0 0 0,-1 0-1 0 0,1-1 1 0 0,0 1 0 0 0,0 0 0 0 0,0 0 0 0 0,0 0 0 0 0,-1 1-1 0 0,1-1 1 0 0,0 0 0 0 0,1 0 0 0 0,-1 0 0 0 0,0 1 0 0 0,0-1 0 0 0,0 1-1 0 0,0-1 1 0 0,0 1 0 0 0,1-1 0 0 0,-1 1 0 0 0,0 0 0 0 0,0-1-1 0 0,1 1 1 0 0,-1 0 0 0 0,0 0 0 0 0,1 0 0 0 0,-1 0 0 0 0,0 0-1 0 0,1 0 1 0 0,-1 0 0 0 0,1 1 33 0 0,31 78-169 0 0,-27-60 132 0 0,1 0 1 0 0,1 0 0 0 0,1-1 0 0 0,0 0 0 0 0,2 0-1 0 0,11 15 37 0 0,-16-29 52 0 0,0 0-1 0 0,1 0 1 0 0,-1 0-1 0 0,1 0 0 0 0,0-1 1 0 0,-1 0-1 0 0,1-1 0 0 0,1 0 1 0 0,-1 0-1 0 0,0 0 0 0 0,1-1 1 0 0,-1 0-1 0 0,0-1 1 0 0,1 1-1 0 0,-1-1 0 0 0,1-1 1 0 0,-1 1-1 0 0,1-1 0 0 0,-1-1 1 0 0,0 1-1 0 0,0-1 0 0 0,1-1 1 0 0,-1 1-1 0 0,-1-1 1 0 0,1 0-1 0 0,0-1 0 0 0,-1 0 1 0 0,0 0-1 0 0,1 0 0 0 0,-2-1 1 0 0,1 1-1 0 0,0-2 0 0 0,-1 1 1 0 0,0 0-1 0 0,4-6-51 0 0,21-21 193 0 0,-1 0 0 0 0,-2-2 0 0 0,-1 0 0 0 0,-2-2 0 0 0,-1-1-1 0 0,-2-1 1 0 0,-2-1 0 0 0,3-10-193 0 0,-15 30-92 0 0,0-1 0 0 0,0 0 1 0 0,-2 0-1 0 0,-1-1 0 0 0,0 1 0 0 0,-2-1 0 0 0,1-17 92 0 0,-3 36-580 0 0,-8 10-9663 0 0,7-1 3343 0 0,0 1-1925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13899 0 0,'0'0'2505'0'0,"0"0"-889"0"0,0 0-441 0 0,0 0-114 0 0,0 0-114 0 0,0 0-141 0 0,0 0-115 0 0,0 0-71 0 0,0 0-75 0 0,0 0-77 0 0,0 0-90 0 0,0 0-84 0 0,26-2-48 0 0,166-7 419 0 0,73 5-806 0 0,-193 4-4343 0 0,-71 0 2787 0 0,-1 0-713 0 0,0 0-3022 0 0,-4 0 1266 0 0,1 0-3420 0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5561 0 0,'0'0'4006'0'0,"0"0"-1552"0"0,0 0-660 0 0,0 0-130 0 0,0 0-90 0 0,0 0-164 0 0,0 0-179 0 0,0 0-175 0 0,0 0-149 0 0,0 0-157 0 0,0 0-141 0 0,0 0-161 0 0,35 6-123 0 0,114 17-72 0 0,-64-25-32 0 0,-67-3-179 0 0,146-33-1000 0 0,-110 24-2968 0 0,-1 0-5105 0 0,-35 10-1359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1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65 444 7618 0 0,'0'0'1292'0'0,"0"0"-304"0"0,0 0-33 0 0,0 0 200 0 0,0 0 173 0 0,0 0 59 0 0,0 0-143 0 0,0 0-311 0 0,0 0-301 0 0,0 0-272 0 0,0 0-199 0 0,0-8-314 0 0,13 391 1114 0 0,-18-236-643 0 0,6-176 3669 0 0,0-20-4037 0 0,100-233 319 0 0,-88 246-274 0 0,1 2 1 0 0,2 0-1 0 0,1 0 1 0 0,2 2-1 0 0,1 0 1 0 0,1 2-1 0 0,2 0 1 0 0,10-9 4 0 0,-32 37-11 0 0,0 1-1 0 0,0-1 1 0 0,0 1-1 0 0,0-1 1 0 0,1 1 0 0 0,-1-1-1 0 0,1 1 1 0 0,-1 0-1 0 0,1 0 1 0 0,-1 0-1 0 0,1-1 1 0 0,0 2 0 0 0,-1-1-1 0 0,1 0 1 0 0,0 0-1 0 0,0 0 1 0 0,-1 1 0 0 0,1-1-1 0 0,0 1 1 0 0,0 0-1 0 0,0-1 1 0 0,0 1 0 0 0,0 0-1 0 0,0 0 1 0 0,0 0-1 0 0,0 0 1 0 0,0 1 0 0 0,0-1-1 0 0,-1 1 1 0 0,1-1-1 0 0,0 1 1 0 0,0-1-1 0 0,0 1 1 0 0,0 0 0 0 0,-1 0-1 0 0,1 0 1 0 0,0 0-1 0 0,-1 0 1 0 0,1 0 0 0 0,-1 0-1 0 0,1 1 1 0 0,-1-1-1 0 0,0 1 1 0 0,0-1 0 0 0,1 1 11 0 0,43 137-386 0 0,-30-102-733 0 0,-8-22-6145 0 0,-3-9 162 0 0,-4-5 137 0 0</inkml:trace>
  <inkml:trace contextRef="#ctx0" brushRef="#br0" timeOffset="340.239">619 75 5761 0 0,'0'0'1083'0'0,"0"0"-619"0"0,0 0-189 0 0,0 0 204 0 0,0 0 245 0 0,0 0 152 0 0,0 0 70 0 0,0 0 3 0 0,0 0 7 0 0,0 0-18 0 0,35-11-94 0 0,106-34-153 0 0,-48 27 512 0 0,-69 19-968 0 0,-22 1-225 0 0,-1-1 0 0 0,1 1 1 0 0,-1 0-1 0 0,0 0 1 0 0,0 0-1 0 0,0 0 1 0 0,0 1-1 0 0,0-1 0 0 0,0 0 1 0 0,0 0-1 0 0,-1 0 1 0 0,1 1-1 0 0,-1-1 1 0 0,1 0-1 0 0,-1 1 1 0 0,0-1-1 0 0,0 1 0 0 0,0-1 1 0 0,0 0-1 0 0,-1 1 1 0 0,1-1-1 0 0,-1 0 1 0 0,1 1-1 0 0,-1-1 1 0 0,0 0-1 0 0,0 0 0 0 0,0 0 1 0 0,0 0-1 0 0,0 0 1 0 0,0 0-1 0 0,-1 0 1 0 0,1 0-1 0 0,-1 0 1 0 0,1 0-1 0 0,-2 0-10 0 0,-105 127 1101 0 0,105-125-1065 0 0,-1 0 0 0 0,0 1 0 0 0,1-1-1 0 0,0 1 1 0 0,0-1 0 0 0,1 1-1 0 0,-1 0 1 0 0,1 0 0 0 0,0 0-1 0 0,0 1 1 0 0,1-1 0 0 0,0 0-1 0 0,0 1 1 0 0,0-1 0 0 0,0 1-1 0 0,1 3-35 0 0,2-6 21 0 0,0 0 1 0 0,1 0-1 0 0,-1 0 0 0 0,1-1 0 0 0,0 1 0 0 0,0-1 0 0 0,0 1 0 0 0,0-1 0 0 0,0 0 1 0 0,0-1-1 0 0,0 1 0 0 0,1 0 0 0 0,-1-1 0 0 0,1 0 0 0 0,-1 0 0 0 0,1 0 0 0 0,0 0 1 0 0,-1 0-1 0 0,3-1-21 0 0,129 5-1008 0 0,-108-6-3128 0 0,-2 1-3407 0 0,-18 0 1367 0 0</inkml:trace>
  <inkml:trace contextRef="#ctx0" brushRef="#br0" timeOffset="1281.288">827 930 5385 0 0,'0'0'468'0'0,"0"0"-89"0"0,0 0 281 0 0,0 0 504 0 0,0 0 319 0 0,0 0 44 0 0,0 0-93 0 0,0 0-170 0 0,0 0-183 0 0,0 0-181 0 0,0 0-155 0 0,0 0-105 0 0,32-10-46 0 0,100-32 15 0 0,-53-2 497 0 0,-37 14-610 0 0,-3-1-1 0 0,0-2 1 0 0,-2-2 0 0 0,28-35-496 0 0,-57 62 32 0 0,-1 0 1 0 0,-1-1 0 0 0,1 0-1 0 0,-2 0 1 0 0,1-1-1 0 0,-1 0 1 0 0,0 0-1 0 0,-1 0 1 0 0,-1 0-1 0 0,1 0 1 0 0,-1-1-1 0 0,-1 0 1 0 0,0 1-1 0 0,-1-1 1 0 0,0-4-33 0 0,-3 13-89 0 0,0 1 0 0 0,0-1 0 0 0,0 0 0 0 0,0 1 0 0 0,0-1 0 0 0,0 1 0 0 0,-1 0 0 0 0,1 0 0 0 0,-1 0 0 0 0,1 0 0 0 0,-1 0 1 0 0,1 0-1 0 0,-1 1 0 0 0,0-1 0 0 0,1 1 0 0 0,-1 0 0 0 0,0 0 0 0 0,1 0 0 0 0,-1 0 0 0 0,0 0 0 0 0,1 0 0 0 0,-1 1 0 0 0,1-1 0 0 0,-1 1 0 0 0,1 0 0 0 0,-1 0 0 0 0,1 0 89 0 0,-12 6-167 0 0,1 1 0 0 0,0 0 0 0 0,0 1 0 0 0,1 1 0 0 0,0 0 0 0 0,1 0 0 0 0,0 1 0 0 0,1 1 0 0 0,0 0 0 0 0,1 0 0 0 0,0 1-1 0 0,1 0 1 0 0,1 0 0 0 0,0 1 0 0 0,-4 12 167 0 0,6-15-29 0 0,0-1 0 0 0,2 1 0 0 0,-1 0-1 0 0,1 1 1 0 0,1-1 0 0 0,0 0 0 0 0,0 1-1 0 0,1-1 1 0 0,1 1 0 0 0,0-1 0 0 0,1 1-1 0 0,0-1 1 0 0,1 2 29 0 0,1-7 64 0 0,1-1 0 0 0,0 0-1 0 0,1 0 1 0 0,-1 0-1 0 0,1 0 1 0 0,0-1 0 0 0,0 0-1 0 0,1 0 1 0 0,-1 0 0 0 0,1-1-1 0 0,0 1 1 0 0,0-1 0 0 0,0-1-1 0 0,0 1 1 0 0,0-1-1 0 0,1 0 1 0 0,-1-1 0 0 0,1 1-1 0 0,-1-1 1 0 0,1-1 0 0 0,-1 1-1 0 0,1-1 1 0 0,0 0 0 0 0,-1-1-1 0 0,2 1-63 0 0,19-1 280 0 0,0 0 1 0 0,-1-1-1 0 0,0-2 0 0 0,1 0 0 0 0,-1-2 0 0 0,-1-1 1 0 0,1-1-1 0 0,-1-1 0 0 0,-1-1 0 0 0,22-13-280 0 0,-23 12 135 0 0,-1-2 0 0 0,-1 0 0 0 0,0-1 0 0 0,-1-1 0 0 0,0-1 0 0 0,-1-1 0 0 0,-1-1 0 0 0,-1 0 0 0 0,-1-2 0 0 0,3-3-135 0 0,-16 18 6 0 0,1 0 0 0 0,-1 0 1 0 0,1 0-1 0 0,-1 0 0 0 0,-1-1 0 0 0,1 1 1 0 0,-1-1-1 0 0,0 0 0 0 0,0 0 1 0 0,-1 1-1 0 0,1-1 0 0 0,-2 0 0 0 0,1 0 1 0 0,0 0-1 0 0,-1-1 0 0 0,0 1 0 0 0,-1-2-6 0 0,0 7-59 0 0,-1 0 0 0 0,0-1-1 0 0,1 1 1 0 0,-1 0 0 0 0,0 0-1 0 0,1 1 1 0 0,-1-1 0 0 0,0 0 0 0 0,0 1-1 0 0,0-1 1 0 0,0 1 0 0 0,0-1-1 0 0,0 1 1 0 0,0 0 0 0 0,1 0-1 0 0,-1 0 1 0 0,0 0 0 0 0,0 0-1 0 0,0 0 1 0 0,0 1 0 0 0,0-1-1 0 0,0 0 1 0 0,0 1 0 0 0,0 0-1 0 0,0-1 1 0 0,1 1 0 0 0,-1 0-1 0 0,0 0 1 0 0,0 0 0 0 0,1 0-1 0 0,-1 0 1 0 0,1 1 0 0 0,-1-1-1 0 0,1 0 1 0 0,0 1 0 0 0,-1-1-1 0 0,1 1 1 0 0,0 0 0 0 0,-1 1 59 0 0,-3 2-85 0 0,1 1 0 0 0,0-1-1 0 0,0 1 1 0 0,0 0 0 0 0,0 1 0 0 0,1-1 0 0 0,0 1 0 0 0,1-1 0 0 0,-1 1 0 0 0,1 0 0 0 0,1 0 0 0 0,-1 0 0 0 0,1 0 0 0 0,0 0 0 0 0,1 0-1 0 0,0 0 1 0 0,0 0 0 0 0,0 1 0 0 0,1 2 85 0 0,2-5 18 0 0,-1 0 0 0 0,1-1 0 0 0,-1 1 0 0 0,1 0-1 0 0,1-1 1 0 0,-1 0 0 0 0,0 0 0 0 0,1 0 0 0 0,0 0-1 0 0,0 0 1 0 0,0-1 0 0 0,1 0 0 0 0,-1 1 0 0 0,1-2 0 0 0,0 1-1 0 0,0 0 1 0 0,0-1 0 0 0,0 0 0 0 0,0 0 0 0 0,0-1-1 0 0,0 0 1 0 0,1 1 0 0 0,-1-2 0 0 0,0 1 0 0 0,6 0-18 0 0,5 2 151 0 0,0-1-1 0 0,0 0 1 0 0,1-1 0 0 0,-1 0 0 0 0,1-2 0 0 0,-1 0-1 0 0,0-1 1 0 0,1 0 0 0 0,-1-1 0 0 0,0-1 0 0 0,0-1-1 0 0,4-2-150 0 0,4-4 191 0 0,0-2 0 0 0,0 0 0 0 0,-1-2-1 0 0,-1 0 1 0 0,-1-2 0 0 0,19-18-191 0 0,-32 27-29 0 0,0 0 0 0 0,0-1 0 0 0,-1 0 0 0 0,0-1 0 0 0,-1 1 0 0 0,0-1 0 0 0,-1-1 0 0 0,1 1 0 0 0,-2-1 0 0 0,0 0 0 0 0,0 0-1 0 0,-1 0 1 0 0,0 0 0 0 0,-1-1 0 0 0,0 1 0 0 0,-1-1 0 0 0,0-3 29 0 0,-2 13-39 0 0,1 0 0 0 0,-1-1 0 0 0,1 1 0 0 0,-1 0 0 0 0,0-1 1 0 0,0 1-1 0 0,0 0 0 0 0,0 0 0 0 0,0 0 0 0 0,-1 0 0 0 0,1 0 0 0 0,-1 0 0 0 0,1 1 0 0 0,-1-1 0 0 0,1 0 0 0 0,-1 1 0 0 0,0-1 0 0 0,0 1 0 0 0,0-1 0 0 0,0 1 0 0 0,0 0 0 0 0,0 0 0 0 0,0 0 0 0 0,-1 0 0 0 0,1 0 0 0 0,0 1 1 0 0,0-1-1 0 0,-1 1 0 0 0,1-1 0 0 0,0 1 0 0 0,-1 0 0 0 0,1 0 0 0 0,0 0 0 0 0,-1 0 0 0 0,1 0 0 0 0,-1 1 0 0 0,1-1 0 0 0,0 1 0 0 0,0-1 0 0 0,-1 1 0 0 0,1 0 0 0 0,0 0 0 0 0,0 0 0 0 0,0 0 0 0 0,0 0 0 0 0,0 0 1 0 0,0 1-1 0 0,0-1 0 0 0,0 1 0 0 0,0 0 0 0 0,1-1 0 0 0,-1 1 0 0 0,0 0 39 0 0,-5 5 22 0 0,0 1-1 0 0,0-1 1 0 0,1 1 0 0 0,0 0-1 0 0,0 1 1 0 0,1-1 0 0 0,0 1-1 0 0,1 0 1 0 0,0 1 0 0 0,0-1 0 0 0,1 1-1 0 0,0-1 1 0 0,1 1 0 0 0,0 0-1 0 0,0 0 1 0 0,1 0 0 0 0,0 0-1 0 0,1 0 1 0 0,0 1 0 0 0,1-1 0 0 0,0 0-1 0 0,1 1-21 0 0,0-3 8 0 0,1 0-1 0 0,0 0 1 0 0,1 0-1 0 0,-1 0 1 0 0,2 0-1 0 0,-1-1 1 0 0,1 1-1 0 0,0-1 0 0 0,0 0 1 0 0,1-1-1 0 0,0 0 1 0 0,0 0-1 0 0,1 0 1 0 0,0 0-1 0 0,0-1 1 0 0,0 0-1 0 0,0-1 1 0 0,1 0-1 0 0,0 0 1 0 0,0 0-1 0 0,0-1 1 0 0,0 0-1 0 0,0-1 0 0 0,1 0 1 0 0,-1 0-1 0 0,1 0 1 0 0,0-1-1 0 0,-1-1 1 0 0,1 0-1 0 0,8 0-7 0 0,38-20-2434 0 0,-27-8-4874 0 0,-21 20 207 0 0</inkml:trace>
  <inkml:trace contextRef="#ctx0" brushRef="#br0" timeOffset="1658.374">2422 105 12075 0 0,'0'0'1477'0'0,"0"0"-281"0"0,0 0-97 0 0,0 0 100 0 0,0 0 4 0 0,0 0-169 0 0,0 0-197 0 0,0 0-159 0 0,0 0-95 0 0,0 0-62 0 0,0 0-81 0 0,0 0-90 0 0,31-9-92 0 0,98-29-54 0 0,15 15 250 0 0,-123 23-442 0 0,-19 0-31 0 0,0 0 1 0 0,-1 0 0 0 0,1 0 0 0 0,0 0-1 0 0,0 0 1 0 0,0 0 0 0 0,0 1-1 0 0,0-1 1 0 0,-1 1 0 0 0,1-1-1 0 0,0 1 1 0 0,0 0 0 0 0,-1 0 0 0 0,1 0-1 0 0,-1 0 1 0 0,1 0 0 0 0,-1 0-1 0 0,1 0 1 0 0,-1 0 0 0 0,1 1 0 0 0,-1-1-1 0 0,0 0 1 0 0,0 1 0 0 0,0-1-1 0 0,0 1 1 0 0,0 0 0 0 0,0-1 0 0 0,0 1-1 0 0,0 0 1 0 0,-1-1 0 0 0,1 1-1 0 0,0 0 1 0 0,-1 0 0 0 0,0 0-1 0 0,1-1 1 0 0,-1 1 0 0 0,0 0 0 0 0,0 0-1 0 0,0 0 1 0 0,0 0 0 0 0,-1 0-1 0 0,1 0 1 0 0,0-1 0 0 0,-1 1 0 0 0,1 0-1 0 0,-1 0 1 0 0,0-1 0 0 0,1 1-1 0 0,-1 0 1 0 0,0-1 0 0 0,0 1 0 0 0,0 0-1 0 0,-1 1 19 0 0,-29 53-75 0 0,26-49 77 0 0,1 0 0 0 0,-1 1 0 0 0,1-1 0 0 0,1 0 0 0 0,-1 1 0 0 0,1 0 0 0 0,0 0 0 0 0,1 0 0 0 0,0 0 0 0 0,1 1 0 0 0,-1-1 0 0 0,1 0 0 0 0,1 7-2 0 0,2-11 9 0 0,0 0 0 0 0,0 0 1 0 0,1 0-1 0 0,0 0 0 0 0,-1 0 0 0 0,1-1 1 0 0,1 0-1 0 0,-1 1 0 0 0,0-1 0 0 0,1 0 1 0 0,0 0-1 0 0,0-1 0 0 0,0 1 0 0 0,0-1 1 0 0,0 0-1 0 0,0 0 0 0 0,0 0 0 0 0,1-1 1 0 0,-1 0-1 0 0,1 1 0 0 0,-1-1 0 0 0,1-1 1 0 0,2 1-10 0 0,7 3 22 0 0,156 22 60 0 0,-87-22-923 0 0,-46-4-1592 0 0,-1 3-3317 0 0,-24-3-28 0 0,-1 0-2338 0 0</inkml:trace>
  <inkml:trace contextRef="#ctx0" brushRef="#br0" timeOffset="2133.867">1 1209 0 0 0,'0'0'652'0'0,"0"0"679"0"0,0 0 413 0 0,0 0 213 0 0,0 0 21 0 0,0 0-143 0 0,0 0-187 0 0,35 4-161 0 0,113 11-155 0 0,36-13 1842 0 0,195-55 327 0 0,787-132-1581 0 0,-819 152-4082 0 0,-232 25-2077 0 0,-1 2-4469 0 0,-82 5 1258 0 0</inkml:trace>
  <inkml:trace contextRef="#ctx0" brushRef="#br0" timeOffset="2669.784">1376 1430 10018 0 0,'0'0'3754'0'0,"0"0"-2625"0"0,0 0-923 0 0,0 0-36 0 0,0 0 154 0 0,0 0 122 0 0,0 0 29 0 0,0 0-59 0 0,0 0-124 0 0,0 0-92 0 0,0 0-74 0 0,-4 34-50 0 0,-13 103-24 0 0,11 24 61 0 0,2-62 273 0 0,4-99-97 0 0,0 0 151 0 0,0 0 120 0 0,0 0 74 0 0,0-13 1041 0 0,2-2-1554 0 0,0-1 0 0 0,2 1-1 0 0,0 0 1 0 0,0 0 0 0 0,2 0 0 0 0,0 0 0 0 0,0 1 0 0 0,2 0 0 0 0,3-6-121 0 0,4-8 116 0 0,105-166 296 0 0,-105 172-375 0 0,1 1 0 0 0,1 0 0 0 0,1 1-1 0 0,1 1 1 0 0,0 1 0 0 0,1 0 0 0 0,1 2 0 0 0,10-6-37 0 0,-26 19 1 0 0,0 1 0 0 0,1-1 0 0 0,-1 1 1 0 0,0 0-1 0 0,1 0 0 0 0,0 0 0 0 0,-1 1 1 0 0,1 0-1 0 0,0 0 0 0 0,0 0 0 0 0,0 1 1 0 0,-1 0-1 0 0,1 0 0 0 0,6 1-1 0 0,-9 2-11 0 0,1 0 0 0 0,-1 0 0 0 0,0 0 0 0 0,0 1 0 0 0,0-1 0 0 0,-1 1 0 0 0,1-1 0 0 0,-1 1 0 0 0,0 0 0 0 0,0 0 0 0 0,0 0 0 0 0,-1 0 0 0 0,1 0 0 0 0,-1 1 0 0 0,0-1 0 0 0,0 0 0 0 0,0 1 0 0 0,-1-1 0 0 0,0 1 0 0 0,0-1 0 0 0,0 1 11 0 0,3 25-230 0 0,4 29-668 0 0,7-24-2811 0 0,-1-25-3030 0 0,-10-8 4219 0 0,3 4-6862 0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1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129 141 5497 0 0,'0'0'2631'0'0,"0"0"-1108"0"0,0 0-304 0 0,0 0 126 0 0,0 0 146 0 0,0 0 40 0 0,0 0-100 0 0,0 0-253 0 0,0 0-267 0 0,0 0-232 0 0,0 0-191 0 0,0 0-145 0 0,8-4 2192 0 0,-8 4-2400 0 0,0 0-12 0 0,0 0 9 0 0,0 0-47 0 0,9 122 1203 0 0,-25 110-542 0 0,-67 125-853 0 0,117-440-12141 0 0,-20 53 5217 0 0,-7 14 1106 0 0</inkml:trace>
  <inkml:trace contextRef="#ctx0" brushRef="#br0" timeOffset="245.453">0 111 11330 0 0,'0'0'730'0'0,"0"0"-309"0"0,0 0 26 0 0,0 0 385 0 0,0 0 375 0 0,0 0 143 0 0,0 0-42 0 0,0 0-178 0 0,0 0-194 0 0,0 0-161 0 0,0 0-158 0 0,36 5-147 0 0,111 15-120 0 0,3-19 242 0 0,65-24-1360 0 0,-184 18 371 0 0,-19 3-266 0 0,-1 0-3288 0 0,4 1-9752 0 0,-15 1 10690 0 0</inkml:trace>
  <inkml:trace contextRef="#ctx0" brushRef="#br0" timeOffset="466.728">35 616 7186 0 0,'0'0'1170'0'0,"0"0"24"0"0,0 0 349 0 0,0 0 313 0 0,0 0 28 0 0,0 0-223 0 0,0 0-303 0 0,0 0-279 0 0,0 0-212 0 0,0 0-190 0 0,36 5-196 0 0,114 13-179 0 0,-34-27-79 0 0,99-28-2142 0 0,-180 31 277 0 0,-4 0-1679 0 0,-9 3-2160 0 0,-6 0-3637 0 0</inkml:trace>
  <inkml:trace contextRef="#ctx0" brushRef="#br0" timeOffset="1086.571">967 516 7714 0 0,'0'0'2471'0'0,"0"0"-521"0"0,0 0-395 0 0,0 0-143 0 0,0 0-187 0 0,0 0-186 0 0,0 0-209 0 0,0 0-186 0 0,0 0-139 0 0,-32 24-147 0 0,-96 76-130 0 0,73-38-39 0 0,49-51-184 0 0,0 1-1 0 0,1 0 0 0 0,0 1 1 0 0,1-1-1 0 0,1 1 0 0 0,0 0 1 0 0,1 0-1 0 0,0 0 0 0 0,1 0 1 0 0,0 0-1 0 0,1 1 0 0 0,2 9-4 0 0,-2-20 18 0 0,1 0 0 0 0,1 0 0 0 0,-1 0 0 0 0,0 0 0 0 0,1 0 0 0 0,-1-1 0 0 0,1 1 0 0 0,0 0 1 0 0,0-1-1 0 0,0 1 0 0 0,0-1 0 0 0,1 1 0 0 0,-1-1 0 0 0,1 0 0 0 0,-1 0 0 0 0,1 0 0 0 0,0-1 0 0 0,-1 1 0 0 0,1 0 0 0 0,0-1 0 0 0,0 0 0 0 0,0 0 0 0 0,0 0 0 0 0,1 0 0 0 0,-1 0 0 0 0,0-1 0 0 0,0 1 0 0 0,1-1 0 0 0,0 0-18 0 0,98-9 1391 0 0,-68-8-1090 0 0,0-1-1 0 0,-1-1 1 0 0,-1-2-1 0 0,-1-1 1 0 0,-1-1-1 0 0,-2-2 1 0 0,0-1-1 0 0,-1-1 1 0 0,21-29-301 0 0,-26 35 12 0 0,0-1 0 0 0,-2-1 0 0 0,-1-1 0 0 0,0-1 0 0 0,-2 0 0 0 0,-1-2 0 0 0,-1 1 0 0 0,-1-2 0 0 0,-2 0 0 0 0,0 0 0 0 0,-2-1 0 0 0,-2-1 0 0 0,0 0 0 0 0,1-15-12 0 0,-8 25-62 0 0,0 0 0 0 0,-1 1 1 0 0,-2-1-1 0 0,0 0 0 0 0,0 1 1 0 0,-2-1-1 0 0,-2-6 62 0 0,4 21-20 0 0,0 0 0 0 0,0 0 1 0 0,0 0-1 0 0,0 0 0 0 0,-1 0 0 0 0,0 0 0 0 0,0 1 0 0 0,0-1 1 0 0,0 1-1 0 0,-1 0 0 0 0,1 0 0 0 0,-1 0 0 0 0,0 0 0 0 0,-1 1 1 0 0,1 0-1 0 0,0 0 0 0 0,-1 0 0 0 0,0 0 0 0 0,0 1 0 0 0,0-1 1 0 0,0 1-1 0 0,0 1 0 0 0,0-1 0 0 0,0 1 0 0 0,-1 0 0 0 0,1 0 1 0 0,-1 0-1 0 0,-2 1 20 0 0,-2-1-20 0 0,1 1 0 0 0,0 0 0 0 0,-1 1 0 0 0,1 0 0 0 0,0 1 0 0 0,0 0 0 0 0,0 0 0 0 0,0 1 0 0 0,0 0 0 0 0,0 0 0 0 0,1 1 0 0 0,-1 1 0 0 0,1-1 1 0 0,0 1-1 0 0,1 0 0 0 0,-1 1 0 0 0,1 0 0 0 0,0 0 0 0 0,0 1 0 0 0,1 0 0 0 0,0 0 0 0 0,0 0 0 0 0,1 1 0 0 0,-2 2 20 0 0,-3 7 39 0 0,0 1 1 0 0,1 0-1 0 0,0 1 1 0 0,2 0-1 0 0,0 0 0 0 0,1 1 1 0 0,1 0-1 0 0,1 0 1 0 0,1 0-1 0 0,0 0 0 0 0,2 1 1 0 0,0-1-1 0 0,2 1 1 0 0,0-1-1 0 0,1 1 0 0 0,1-1 1 0 0,1 0-1 0 0,0 0 1 0 0,2 0-1 0 0,0-1 0 0 0,2 0 1 0 0,0 0-1 0 0,1-1 1 0 0,6 9-40 0 0,4 1 213 0 0,1-2 1 0 0,2 0-1 0 0,1-1 1 0 0,0-2-1 0 0,2 0 1 0 0,1-2-1 0 0,0 0 1 0 0,6 1-214 0 0,99 51 540 0 0,-69-62-1325 0 0,-61-11 271 0 0,-1 0-158 0 0,0 0-208 0 0,0 0-290 0 0,0-6-8963 0 0,0 5-1016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1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385 391 0 0 0,'0'0'855'0'0,"0"0"372"0"0,0 0 52 0 0,0 0-80 0 0,0 0-63 0 0,8-9-44 0 0,24-25 15 0 0,-21 12 4882 0 0,-11 21-5022 0 0,-9-11 3323 0 0,-6 10-4154 0 0,-1 1-1 0 0,1 1 1 0 0,0 0-1 0 0,0 1 1 0 0,0 1-1 0 0,0 0 1 0 0,0 1-1 0 0,0 1 1 0 0,1 0-1 0 0,-1 1 1 0 0,1 0-1 0 0,0 1 1 0 0,0 1-136 0 0,2-2 112 0 0,-21 7 71 0 0,1 2 0 0 0,0 1-1 0 0,1 1 1 0 0,-26 19-183 0 0,56-34-2 0 0,-1 0-1 0 0,0 1 1 0 0,1-1 0 0 0,-1 0-1 0 0,1 1 1 0 0,0-1 0 0 0,-1 1 0 0 0,1-1-1 0 0,0 1 1 0 0,0 0 0 0 0,0 0-1 0 0,0-1 1 0 0,0 1 0 0 0,0 0 0 0 0,0 0-1 0 0,1 0 1 0 0,-1 0 0 0 0,1 0-1 0 0,-1 0 1 0 0,1 0 0 0 0,0 0-1 0 0,0 0 1 0 0,0 0 0 0 0,0 0 0 0 0,0 0-1 0 0,0 0 1 0 0,1 0 0 0 0,-1 0-1 0 0,1 0 1 0 0,-1 0 0 0 0,1 0-1 0 0,0 0 1 0 0,0 0 0 0 0,0 0 0 0 0,0 0-1 0 0,0-1 1 0 0,0 1 0 0 0,0 0-1 0 0,1-1 1 0 0,-1 1 0 0 0,0-1-1 0 0,1 1 1 0 0,0-1 0 0 0,-1 0 0 0 0,1 0-1 0 0,0 0 1 0 0,0 1 2 0 0,120 68 88 0 0,-104-63-67 0 0,59 40 21 0 0,-77-44-39 0 0,0 0 0 0 0,1-1 1 0 0,-1 1-1 0 0,0 0 0 0 0,0-1 1 0 0,0 1-1 0 0,-1 0 0 0 0,1-1 1 0 0,-1 1-1 0 0,1 0 0 0 0,-1-1 1 0 0,0 1-1 0 0,0-1 0 0 0,0 1 1 0 0,0-1-1 0 0,0 1 0 0 0,-1-1 1 0 0,1 0-1 0 0,-1 0 0 0 0,0 0 1 0 0,1 1-1 0 0,-1-2 0 0 0,0 1 1 0 0,-1 1-4 0 0,2-2 4 0 0,-176 190 237 0 0,174-188-238 0 0,1 0 0 0 0,-1 0-1 0 0,1 0 1 0 0,0 0 0 0 0,0 0 0 0 0,1 1-1 0 0,-1-1 1 0 0,1 1 0 0 0,-1 0 0 0 0,1-1-1 0 0,0 1 1 0 0,1 0 0 0 0,-1 0 0 0 0,0-1-1 0 0,1 1 1 0 0,0 0 0 0 0,0 0 0 0 0,0 0-1 0 0,1 0 1 0 0,-1-1 0 0 0,1 1 0 0 0,0 0-1 0 0,0 0 1 0 0,0-1 0 0 0,1 1 0 0 0,-1-1-1 0 0,1 1 1 0 0,0-1 0 0 0,0 1 0 0 0,0-1-1 0 0,0 0 1 0 0,1 0 0 0 0,-1 0 0 0 0,1 0 0 0 0,-1-1-1 0 0,1 1 1 0 0,0-1 0 0 0,0 1 0 0 0,1-1-1 0 0,-1 0 1 0 0,0 0 0 0 0,1-1 0 0 0,-1 1-1 0 0,1-1 1 0 0,3 2-3 0 0,5-1-48 0 0,1 0 0 0 0,-1 0 0 0 0,1-1-1 0 0,-1 0 1 0 0,1-1 0 0 0,-1-1 0 0 0,1 0 0 0 0,-1 0-1 0 0,1-2 1 0 0,-1 1 0 0 0,0-2 0 0 0,0 1 0 0 0,0-2-1 0 0,0 1 1 0 0,8-6 48 0 0,25-19-2696 0 0,-20 2-6556 0 0,-20 20-315 0 0</inkml:trace>
  <inkml:trace contextRef="#ctx0" brushRef="#br0" timeOffset="304.987">151 1 12699 0 0,'0'0'56'0'0,"0"0"-51"0"0,0 0 78 0 0,0 0 215 0 0,0 0 253 0 0,0 0 232 0 0,-3 31 149 0 0,-8 104 59 0 0,8-76-217 0 0,3-1 0 0 0,3 0 0 0 0,2 0 0 0 0,7 28-774 0 0,3 21 305 0 0,3 171-861 0 0,-13 173 556 0 0,-6-282-3166 0 0,2-131 14 0 0,0-13-3162 0 0,1-14-297 0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11570 0 0,'0'0'937'0'0,"0"0"-257"0"0,0 0-132 0 0,0 0 228 0 0,0 0 287 0 0,0 0 159 0 0,0 0-18 0 0,0 0-209 0 0,0 0-219 0 0,0 0-225 0 0,0 0-162 0 0,35-2-94 0 0,110-6-82 0 0,147-12 414 0 0,-221 15-921 0 0,-17 2 1616 0 0,-17 1-3524 0 0,-6 1-3294 0 0,0 2-4619 0 0,-31-1 5054 0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9458 0 0,'0'0'704'0'0,"0"0"32"0"0,0 0 40 0 0,0 0 113 0 0,0 0 15 0 0,0 0-8 0 0,0 0-16 0 0,227 37-80 0 0,-187-37-175 0 0,6-4-153 0 0,4-3-216 0 0,1 3-216 0 0,3-3-152 0 0,-3-1-368 0 0,1 1-737 0 0,-15 0-2063 0 0,-12-1-8187 0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3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 8642 0 0,'0'0'683'0'0,"0"0"-1"0"0,0 0-39 0 0,0 0 16 0 0,0 0 128 0 0,0 0 114 0 0,0 0 17 0 0,0 0-86 0 0,0 0-134 0 0,0 0-116 0 0,0 0-24 0 0,1 13-19 0 0,9 86 424 0 0,7 21-248 0 0,-5 1 1 0 0,-5 1 0 0 0,-8 87-716 0 0,-1-178-84 0 0,-2 1 1 0 0,0-1 0 0 0,-2 0 0 0 0,-1-1 0 0 0,-2 0 0 0 0,-6 15 83 0 0,-31 42-4046 0 0,44-85 3179 0 0,-4 5-979 0 0,0-5-7443 0 0,6-2 5602 0 0</inkml:trace>
  <inkml:trace contextRef="#ctx0" brushRef="#br0" timeOffset="388.779">346 170 520 0 0,'0'0'3289'0'0,"0"0"-1876"0"0,0 0-420 0 0,0 0 27 0 0,-32 32 141 0 0,-102 103 220 0 0,47-29 1589 0 0,82-100-2687 0 0,-1 0-87 0 0,1 0 1 0 0,0 0-1 0 0,0 0 1 0 0,0 1-1 0 0,0-1 0 0 0,1 1 1 0 0,0 0-1 0 0,1 0 1 0 0,0 1-1 0 0,0-1 1 0 0,0 1-1 0 0,1-1 1 0 0,0 1-1 0 0,1 0 1 0 0,0 0-1 0 0,0 0 1 0 0,0 0-1 0 0,1 0 1 0 0,0 0-1 0 0,1 0 1 0 0,0 3-197 0 0,4-4 115 0 0,0-1 0 0 0,1 0 0 0 0,0 0 0 0 0,0 0 1 0 0,0-1-1 0 0,0 0 0 0 0,1 0 0 0 0,0 0 0 0 0,0-1 0 0 0,0 0 1 0 0,1-1-1 0 0,-1 1 0 0 0,1-1 0 0 0,7 1-115 0 0,202 56 1920 0 0,-210-57-1877 0 0,-1 0-1 0 0,1 1 1 0 0,-1 0-1 0 0,1 1 1 0 0,-1-1-1 0 0,0 1 1 0 0,-1 0-1 0 0,1 1 0 0 0,-1-1 1 0 0,0 1-1 0 0,-1 0 1 0 0,1 0-1 0 0,-1 1 1 0 0,0-1-1 0 0,-1 1 1 0 0,0 0-1 0 0,0 0 0 0 0,0 0 1 0 0,-1 1-1 0 0,0-1 1 0 0,0 0-1 0 0,-1 1 1 0 0,0-1-1 0 0,0 1 1 0 0,-1 0-1 0 0,0-1 0 0 0,0 1 1 0 0,-1-1-1 0 0,-1 7-42 0 0,-1-5-4058 0 0,1-4-5806 0 0,2-5 9645 0 0,0 4-7559 0 0</inkml:trace>
  <inkml:trace contextRef="#ctx0" brushRef="#br0" timeOffset="809.444">591 796 11306 0 0,'0'0'1055'0'0,"0"0"-216"0"0,0 0-93 0 0,0 0 116 0 0,0 0 81 0 0,0 0-24 0 0,0 0-123 0 0,0 0-187 0 0,0 0-188 0 0,0 0-121 0 0,0 0-61 0 0,0 0-49 0 0,0 0-18 0 0,17-5 1 0 0,52-18-4 0 0,32 13 645 0 0,-71 11-744 0 0,-27 1-51 0 0,0 0 0 0 0,-1-1 0 0 0,1 1 0 0 0,-1 0 0 0 0,0 1-1 0 0,1-1 1 0 0,-1 0 0 0 0,0 1 0 0 0,0-1 0 0 0,0 1 0 0 0,-1-1 0 0 0,1 1 0 0 0,-1 0 0 0 0,1 0 0 0 0,-1 0-1 0 0,0 0 1 0 0,0 0 0 0 0,0 0 0 0 0,-1 0 0 0 0,1 0 0 0 0,-1 0 0 0 0,1 0 0 0 0,-1 0 0 0 0,0 0 0 0 0,0 0-1 0 0,-1 1 1 0 0,1-1 0 0 0,-1 0 0 0 0,0 0-19 0 0,2 3 24 0 0,-1 0 1 0 0,0 0-1 0 0,0 0 0 0 0,-1 0 0 0 0,1 0 0 0 0,-2 0 0 0 0,1 0 0 0 0,0 0 1 0 0,-1-1-1 0 0,0 1 0 0 0,-1-1 0 0 0,1 1 0 0 0,-1-1 0 0 0,0 0 1 0 0,0 0-1 0 0,-1 0 0 0 0,-2 3-24 0 0,-41 57 404 0 0,47-65-402 0 0,1-1 0 0 0,0 1 0 0 0,-1 0 0 0 0,1 0 1 0 0,0-1-1 0 0,-1 1 0 0 0,1 0 0 0 0,0 0 0 0 0,-1 0 0 0 0,1 0 0 0 0,0 0 0 0 0,-1 0 0 0 0,1 0 0 0 0,0 0 0 0 0,-1 0 1 0 0,1 0-1 0 0,0 0 0 0 0,-1 0 0 0 0,1 1 0 0 0,0-1 0 0 0,-1 0 0 0 0,1 0 0 0 0,0 1 0 0 0,-1-1 0 0 0,1 0 1 0 0,-1 1-1 0 0,1-1 0 0 0,0 1 0 0 0,-1-1 0 0 0,1 0 0 0 0,-1 1 0 0 0,0 0 0 0 0,1-1 0 0 0,-1 1 0 0 0,1-1 0 0 0,-1 1 1 0 0,0-1-1 0 0,1 1 0 0 0,-1 0 0 0 0,0-1 0 0 0,0 1 0 0 0,1 0 0 0 0,-1-1 0 0 0,0 1 0 0 0,0 0 0 0 0,0-1 1 0 0,0 1-1 0 0,0 0 0 0 0,0-1 0 0 0,0 1 0 0 0,0 0 0 0 0,0 0 0 0 0,0-1 0 0 0,0 1 0 0 0,-1 0 0 0 0,1-1 0 0 0,0 1 1 0 0,0-1-1 0 0,-1 1 0 0 0,1 0 0 0 0,0-1 0 0 0,-1 1 0 0 0,1-1 0 0 0,-1 1 0 0 0,1-1 0 0 0,-1 1 0 0 0,1-1 1 0 0,-1 1-1 0 0,1-1 0 0 0,-1 1-2 0 0,54-16-39 0 0,2-10-840 0 0,-26 11-2304 0 0,-1 2-5899 0 0,-18 11 132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5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1 2689 0 0,'0'0'565'0'0,"0"0"-337"0"0,0 0-240 0 0,0 0-52 0 0,0 0 128 0 0,0 0 120 0 0,0 0 44 0 0,0 0-2 0 0,0 0-61 0 0,0 0-46 0 0,0 0-19 0 0,0 0-16 0 0,0 0 38 0 0,3 1 120 0 0,-3-1 928 0 0,10 2-2869 0 0,-8-1 5752 0 0,-1 2 6088 0 0,21 41-7862 0 0,-6 68-1228 0 0,-15 196 304 0 0,10-282-1617 0 0,-6-49-3374 0 0,-2 3-5039 0 0,-2 15-2042 0 0</inkml:trace>
  <inkml:trace contextRef="#ctx0" brushRef="#br0" timeOffset="273.892">0 778 13011 0 0,'0'0'675'0'0,"0"0"-205"0"0,0 0 42 0 0,0 0 282 0 0,0 0 237 0 0,0 0 66 0 0,0 0-78 0 0,0 0-181 0 0,0 0-179 0 0,34-4-162 0 0,110-11-144 0 0,216-47-144 0 0,-279 56-2014 0 0,-55 5-1554 0 0,1 0-3891 0 0,-18 1-1501 0 0</inkml:trace>
  <inkml:trace contextRef="#ctx0" brushRef="#br0" timeOffset="689.904">55 1036 6305 0 0,'0'0'1862'0'0,"0"0"-628"0"0,0 0-274 0 0,0 0 157 0 0,0 0 233 0 0,0 0 93 0 0,0 0-111 0 0,0 0-253 0 0,0 0-257 0 0,0 0-234 0 0,0 0-117 0 0,0 0-67 0 0,0 0-55 0 0,35-8 17 0 0,108-24-5 0 0,-19 20 693 0 0,-122 12-1048 0 0,1-1 0 0 0,-1 1 0 0 0,0 0 0 0 0,1 0 1 0 0,-1 0-1 0 0,1 0 0 0 0,-1 1 0 0 0,1-1 1 0 0,-1 1-1 0 0,0-1 0 0 0,1 1 0 0 0,-1 0 0 0 0,0 0 1 0 0,1 0-1 0 0,-1 0 0 0 0,0 0 0 0 0,0 1 1 0 0,0-1-1 0 0,0 1 0 0 0,0-1 0 0 0,0 1 0 0 0,-1 0 1 0 0,1-1-1 0 0,-1 1 0 0 0,1 0 0 0 0,-1 0 1 0 0,1 0-1 0 0,-1 1 0 0 0,0-1 0 0 0,0 0 0 0 0,0 0 1 0 0,0 1-1 0 0,-1-1 0 0 0,1 0 0 0 0,0 1 1 0 0,-1-1-1 0 0,0 1 0 0 0,1-1 0 0 0,-1 1-6 0 0,-2 8 24 0 0,-1-1-1 0 0,0 1 0 0 0,0 0 0 0 0,-1-1 1 0 0,0 1-1 0 0,-1-1 0 0 0,0 0 0 0 0,-1-1 1 0 0,0 1-1 0 0,0-1 0 0 0,-1 0 1 0 0,0-1-1 0 0,0 0 0 0 0,-4 3-23 0 0,-8 11 20 0 0,-3 5 8 0 0,9-13-4 0 0,1 1-1 0 0,0 0 1 0 0,1 1-1 0 0,1 1 1 0 0,0-1-1 0 0,-6 18-23 0 0,15-32 0 0 0,0 0 1 0 0,0 1-1 0 0,1-1 1 0 0,-1 1-1 0 0,1-1 1 0 0,-1 1-1 0 0,1-1 0 0 0,0 1 1 0 0,0-1-1 0 0,0 1 1 0 0,0-1-1 0 0,0 1 1 0 0,1-1-1 0 0,-1 1 1 0 0,1-1-1 0 0,-1 1 0 0 0,1-1 1 0 0,0 1-1 0 0,0-1 1 0 0,0 0-1 0 0,0 1 1 0 0,1-1-1 0 0,-1 0 0 0 0,1 0 1 0 0,-1 0-1 0 0,1 0 1 0 0,0 0-1 0 0,0-1 1 0 0,0 1-1 0 0,0 0 0 0 0,0-1 1 0 0,0 1-1 0 0,0-1 1 0 0,0 0-1 0 0,0 0 1 0 0,1 0-1 0 0,-1 0 0 0 0,1 0 1 0 0,-1 0-1 0 0,0 0 1 0 0,1-1-1 0 0,0 0 1 0 0,-1 1-1 0 0,1-1 1 0 0,-1 0-2 0 0,8 2-278 0 0,0-1-1 0 0,0-1 0 0 0,0 1 0 0 0,0-1 0 0 0,-1-1 0 0 0,1 0 0 0 0,0 0 0 0 0,0-1 0 0 0,-1 0 1 0 0,1-1-1 0 0,3-1 280 0 0,13-8-2120 0 0,48-22-10105 0 0,-58 26 7775 0 0</inkml:trace>
  <inkml:trace contextRef="#ctx0" brushRef="#br0" timeOffset="985.902">1386 457 10850 0 0,'0'0'2141'0'0,"0"0"-608"0"0,0 0-340 0 0,0 0-98 0 0,0 0 3 0 0,0 0-67 0 0,0 0-128 0 0,0 0-143 0 0,0 0-141 0 0,0 0-116 0 0,0 0-67 0 0,0 0-89 0 0,0 0-58 0 0,-13 31-34 0 0,-44 97-15 0 0,32-40 127 0 0,-24 361-609 0 0,47-405 596 0 0,2-28-4039 0 0,1-16-2251 0 0,1-7-3922 0 0,-2 2 5565 0 0</inkml:trace>
  <inkml:trace contextRef="#ctx0" brushRef="#br0" timeOffset="1355.473">917 417 5905 0 0,'0'0'1850'0'0,"0"0"-116"0"0,0 0-127 0 0,0 0-55 0 0,0 0-113 0 0,0 0-197 0 0,0 0-225 0 0,0 0-262 0 0,0 0-182 0 0,0 0-54 0 0,0 0 57 0 0,0 0 71 0 0,0 0 28 0 0,13 2-20 0 0,107 17 870 0 0,3-14-655 0 0,-1-7-1 0 0,77-11-869 0 0,2 9-777 0 0,-164 15-1515 0 0,-35-10 1947 0 0,-1 1 0 0 0,0-1 0 0 0,0 0 0 0 0,0 1 0 0 0,0-1 0 0 0,0 0 0 0 0,0 1 0 0 0,0-1 1 0 0,0 1-1 0 0,-1-1 0 0 0,1 1 0 0 0,0 0 0 0 0,-1-1 0 0 0,0 1 0 0 0,1 0 0 0 0,-1-1 0 0 0,0 1 0 0 0,0 0 1 0 0,0 0-1 0 0,0-1 0 0 0,0 1 0 0 0,0 0 0 0 0,0 0 0 0 0,-1-1 0 0 0,1 1 0 0 0,-1 0 0 0 0,1-1 1 0 0,-1 1-1 0 0,1-1 0 0 0,-1 1 0 0 0,-1 0 345 0 0,-6 13-4801 0 0,3-3-647 0 0</inkml:trace>
  <inkml:trace contextRef="#ctx0" brushRef="#br0" timeOffset="1602.954">869 1385 9426 0 0,'0'0'912'0'0,"0"0"-48"0"0,0 0 207 0 0,0 0 223 0 0,0 0 108 0 0,0 0-58 0 0,0 0-197 0 0,0 0-263 0 0,34 2-221 0 0,111 4-175 0 0,-33-25 143 0 0,211-70-697 0 0,-225 61-4570 0 0,-50 13-3450 0 0,-27 7 748 0 0</inkml:trace>
  <inkml:trace contextRef="#ctx0" brushRef="#br0" timeOffset="3324.65">1902 1209 0 0 0,'0'0'719'0'0,"0"0"668"0"0,0 0 158 0 0,0 0-70 0 0,0 0-96 0 0,0 0-61 0 0,0 0-64 0 0,0 0-77 0 0,15 2-75 0 0,46 7-82 0 0,-57-9-865 0 0,0 0 1 0 0,-1 0-1 0 0,1-1 0 0 0,0 1 0 0 0,0-1 1 0 0,-1 0-1 0 0,1 0 0 0 0,-1 0 1 0 0,1 0-1 0 0,-1 0 0 0 0,1-1 0 0 0,-1 0 1 0 0,0 1-1 0 0,1-1 0 0 0,-1-1 1 0 0,0 1-1 0 0,-1 0 0 0 0,2-1-155 0 0,9-7 548 0 0,36-25 410 0 0,-2-3 0 0 0,-2-1 0 0 0,21-25-958 0 0,-47 45 88 0 0,13-14-1 0 0,-2-1 0 0 0,-1-2-1 0 0,-2 0 1 0 0,-1-2 0 0 0,8-19-87 0 0,-29 48-12 0 0,-1-1 1 0 0,0 0 0 0 0,0 0-1 0 0,-1 0 1 0 0,0 0-1 0 0,-1 0 1 0 0,0 0 0 0 0,0-1-1 0 0,-1 1 1 0 0,-1-1-1 0 0,0-8 12 0 0,0 18-30 0 0,0-1-1 0 0,0 0 0 0 0,0 1 0 0 0,0-1 0 0 0,0 1 1 0 0,0-1-1 0 0,0 0 0 0 0,0 1 0 0 0,-1-1 0 0 0,1 0 1 0 0,-1 1-1 0 0,1-1 0 0 0,-1 1 0 0 0,0-1 0 0 0,0 1 1 0 0,0-1-1 0 0,1 1 0 0 0,-1 0 0 0 0,-1-1 1 0 0,1 1-1 0 0,0 0 0 0 0,0 0 0 0 0,0 0 0 0 0,-1 0 1 0 0,1 0-1 0 0,0 0 0 0 0,-1 0 0 0 0,1 0 0 0 0,-1 0 1 0 0,1 1-1 0 0,-1-1 0 0 0,1 0 0 0 0,-1 1 0 0 0,0 0 1 0 0,1-1-1 0 0,-1 1 0 0 0,1 0 0 0 0,-1 0 0 0 0,0 0 1 0 0,1 0-1 0 0,-1 0 0 0 0,-1 0 31 0 0,-66 31-1003 0 0,52-14 967 0 0,1 0-1 0 0,1 1 1 0 0,1 1 0 0 0,0 0 0 0 0,1 1 0 0 0,2 0-1 0 0,0 1 1 0 0,1 1 0 0 0,1-1 0 0 0,1 2 0 0 0,0-1-1 0 0,2 1 1 0 0,0 4 36 0 0,4-19 23 0 0,0 1 0 0 0,1 0 0 0 0,0-1 0 0 0,0 1 0 0 0,0 0 0 0 0,1-1 1 0 0,1 1-1 0 0,0 0 0 0 0,0-1 0 0 0,0 1 0 0 0,1 0 0 0 0,1-1 0 0 0,-1 0 0 0 0,1 1 0 0 0,1-1 0 0 0,-1 0 0 0 0,1-1 0 0 0,1 1 0 0 0,-1-1 0 0 0,1 0 0 0 0,1 0 0 0 0,-1 0 1 0 0,1-1-1 0 0,5 5-23 0 0,1-4 111 0 0,0 0 1 0 0,1 0 0 0 0,0-1 0 0 0,0-1-1 0 0,0-1 1 0 0,0 1 0 0 0,1-2 0 0 0,0 0 0 0 0,0-1-1 0 0,0 0 1 0 0,0-1 0 0 0,0 0 0 0 0,0-1 0 0 0,0-1-1 0 0,0 0 1 0 0,0-1 0 0 0,-1-1 0 0 0,1 0-1 0 0,0-1 1 0 0,-1 0 0 0 0,0-1 0 0 0,5-3-112 0 0,28-11 279 0 0,0-2 0 0 0,-2-2 1 0 0,0-2-1 0 0,-2-2 0 0 0,36-30-279 0 0,-62 43 43 0 0,0-1-1 0 0,-1-1 1 0 0,-1 0 0 0 0,0 0-1 0 0,-1-2 1 0 0,-1 1 0 0 0,-1-2-1 0 0,0 0 1 0 0,-1 0 0 0 0,5-18-43 0 0,-12 28-33 0 0,-1 0 1 0 0,0 1 0 0 0,0-2-1 0 0,-1 1 1 0 0,0 0 0 0 0,-1 0-1 0 0,0 0 1 0 0,-1 0 0 0 0,0 0-1 0 0,0 0 1 0 0,-1-2 32 0 0,1 9-30 0 0,1 0 0 0 0,-1 0-1 0 0,0 1 1 0 0,1-1 0 0 0,-1 0 0 0 0,0 1 0 0 0,0-1 0 0 0,0 0 0 0 0,-1 1 0 0 0,1 0-1 0 0,0-1 1 0 0,0 1 0 0 0,-1 0 0 0 0,1 0 0 0 0,-1-1 0 0 0,1 1 0 0 0,-1 0 0 0 0,0 0-1 0 0,1 1 1 0 0,-1-1 0 0 0,0 0 0 0 0,0 1 0 0 0,1-1 0 0 0,-1 1 0 0 0,0-1 0 0 0,0 1-1 0 0,0 0 1 0 0,0 0 0 0 0,0 0 0 0 0,1 0 0 0 0,-1 0 0 0 0,0 0 0 0 0,0 0 0 0 0,0 1-1 0 0,0-1 1 0 0,0 0 0 0 0,1 1 0 0 0,-2 0 30 0 0,-64 36-821 0 0,55-26 792 0 0,0-1 1 0 0,1 2-1 0 0,0 0 1 0 0,0 0-1 0 0,2 1 1 0 0,-1 0-1 0 0,2 1 1 0 0,0 0-1 0 0,0 0 1 0 0,1 1-1 0 0,1-1 1 0 0,1 2-1 0 0,0-1 0 0 0,1 1 1 0 0,0-1-1 0 0,2 1 1 0 0,0 0-1 0 0,0 0 1 0 0,1 0-1 0 0,2 8 29 0 0,-1-20 5 0 0,1 0 0 0 0,1 0 0 0 0,-1 0-1 0 0,0 0 1 0 0,1-1 0 0 0,0 1 0 0 0,0 0 0 0 0,0-1-1 0 0,0 1 1 0 0,0-1 0 0 0,1 0 0 0 0,0 0 0 0 0,0 0 0 0 0,-1 0-1 0 0,2 0 1 0 0,-1 0 0 0 0,0-1 0 0 0,0 0 0 0 0,1 1-1 0 0,0-1 1 0 0,-1-1 0 0 0,1 1 0 0 0,0 0 0 0 0,0-1-1 0 0,0 0-4 0 0,104 17 543 0 0,-90-18-425 0 0,0-1 0 0 0,0 0 0 0 0,0-1 1 0 0,0-1-1 0 0,0-1 0 0 0,-1 0 0 0 0,6-4-118 0 0,8-4 123 0 0,-1-1 0 0 0,0-2-1 0 0,-1-1 1 0 0,-1-1 0 0 0,-1-1 0 0 0,0-2 0 0 0,-2 0 0 0 0,0-2 0 0 0,-1-1-1 0 0,-1-1 1 0 0,-2-1 0 0 0,0-1 0 0 0,-2 0 0 0 0,0-2 0 0 0,-2 0 0 0 0,12-29-123 0 0,-25 47-30 0 0,0-1 1 0 0,-1 0-1 0 0,0 0 1 0 0,-1 0-1 0 0,0-1 1 0 0,-1 1-1 0 0,0 0 1 0 0,-1-1-1 0 0,0 1 1 0 0,-1-2 29 0 0,0 11-23 0 0,0 0-1 0 0,0 0 1 0 0,1 1 0 0 0,-1-1-1 0 0,0 0 1 0 0,-1 1 0 0 0,1-1 0 0 0,0 1-1 0 0,0-1 1 0 0,-1 1 0 0 0,1 0-1 0 0,-1-1 1 0 0,1 1 0 0 0,-1 0-1 0 0,1 0 1 0 0,-1 0 0 0 0,0 0 0 0 0,1 1-1 0 0,-1-1 1 0 0,0 0 0 0 0,0 1-1 0 0,0-1 1 0 0,0 1 0 0 0,1-1-1 0 0,-1 1 1 0 0,0 0 0 0 0,0 0 0 0 0,0 0-1 0 0,0 0 1 0 0,0 0 0 0 0,0 0-1 0 0,0 1 1 0 0,0-1 0 0 0,1 1-1 0 0,-1-1 1 0 0,0 1 0 0 0,0 0 0 0 0,0-1-1 0 0,1 1 1 0 0,-1 0 0 0 0,0 0-1 0 0,1 0 1 0 0,-1 1 0 0 0,1-1-1 0 0,-1 0 1 0 0,1 0 0 0 0,0 1 0 0 0,0-1-1 0 0,-2 2 24 0 0,-17 13-38 0 0,1 0 0 0 0,1 2-1 0 0,0 0 1 0 0,1 1 0 0 0,1 0-1 0 0,1 2 1 0 0,1-1 0 0 0,0 2-1 0 0,2 0 1 0 0,0 1 0 0 0,2 0-1 0 0,0 0 1 0 0,2 1 0 0 0,1 0-1 0 0,0 1 1 0 0,2 0 0 0 0,1 0-1 0 0,1 0 1 0 0,0 15 38 0 0,4-33-20 0 0,0 0 1 0 0,1 0-1 0 0,-1 0 0 0 0,1 0 0 0 0,0-1 0 0 0,1 1 1 0 0,0 0-1 0 0,0-1 0 0 0,0 0 0 0 0,1 1 1 0 0,0-1-1 0 0,0-1 0 0 0,0 1 0 0 0,1-1 1 0 0,0 1-1 0 0,0-1 0 0 0,0-1 0 0 0,1 1 0 0 0,0-1 1 0 0,0 0-1 0 0,0 0 0 0 0,0 0 0 0 0,0-1 1 0 0,5 2 19 0 0,81 26-1627 0 0,-4-21-3647 0 0,-66-10 483 0 0,-6 0-2499 0 0</inkml:trace>
  <inkml:trace contextRef="#ctx0" brushRef="#br0" timeOffset="4089.914">3616 137 224 0 0,'0'0'1858'0'0,"0"0"-390"0"0,0 0-116 0 0,0 0 119 0 0,0 0 215 0 0,0 0 108 0 0,0 0-37 0 0,0 0-171 0 0,0 0-220 0 0,0 0-205 0 0,0 0-183 0 0,0 0-141 0 0,0 0-102 0 0,30-10-76 0 0,94-33-77 0 0,-113 39-370 0 0,-1 1 0 0 0,1 0 1 0 0,0 0-1 0 0,1 1 0 0 0,-1 0 1 0 0,0 1-1 0 0,1 0 1 0 0,-1 1-1 0 0,11 1-212 0 0,11 0 205 0 0,-31 1-188 0 0,0-1 0 0 0,0 0 0 0 0,0 1 0 0 0,0 0 0 0 0,-1-1 1 0 0,1 1-1 0 0,0 0 0 0 0,-1 0 0 0 0,1 0 0 0 0,-1 0 0 0 0,0 0 0 0 0,0 0 0 0 0,0 1 0 0 0,0-1 1 0 0,0 0-1 0 0,0 1 0 0 0,0-1 0 0 0,-1 1 0 0 0,1-1 0 0 0,-1 0 0 0 0,0 1 0 0 0,0-1 0 0 0,0 1 1 0 0,0-1-1 0 0,0 1 0 0 0,0-1 0 0 0,-1 1 0 0 0,1-1 0 0 0,-1 1 0 0 0,0 0-17 0 0,1 6 79 0 0,-42 128 801 0 0,40-133-866 0 0,1 0-1 0 0,0 0 0 0 0,0 0 1 0 0,0 0-1 0 0,0 0 1 0 0,0 0-1 0 0,1 0 0 0 0,0 0 1 0 0,0 0-1 0 0,0 0 0 0 0,0 0 1 0 0,1 0-1 0 0,-1 0 1 0 0,1 0-1 0 0,0 0 0 0 0,0 0 1 0 0,1 0-1 0 0,-1-1 0 0 0,1 1 1 0 0,0 0-1 0 0,0-1 1 0 0,0 1-1 0 0,0-1 0 0 0,1 0 1 0 0,-1 0-1 0 0,1 0 0 0 0,0 0 1 0 0,0 0-1 0 0,0 0 1 0 0,0-1-1 0 0,1 1 0 0 0,-1-1 1 0 0,3 1-14 0 0,2-1 54 0 0,0 0 1 0 0,0-1 0 0 0,0 0-1 0 0,0 0 1 0 0,0-1 0 0 0,0 0-1 0 0,0 0 1 0 0,-1-1 0 0 0,1 0-1 0 0,0-1 1 0 0,0 1 0 0 0,0-1-1 0 0,-1-1 1 0 0,1 0-55 0 0,40-15-3594 0 0,-8 2-5613 0 0,-31 12-2021 0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2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1 365 0 0 0,'0'0'101'0'0,"0"0"339"0"0,0 0 221 0 0,0 0 147 0 0,0 0 108 0 0,0 0 64 0 0,0 0-26 0 0,0 0-78 0 0,0 19-96 0 0,4 58-74 0 0,-4-76-615 0 0,0 1 0 0 0,0-1 1 0 0,0 1-1 0 0,0-1 0 0 0,0 0 1 0 0,0 1-1 0 0,0-1 1 0 0,1 1-1 0 0,-1-1 0 0 0,0 0 1 0 0,1 1-1 0 0,-1-1 0 0 0,1 0 1 0 0,0 1-1 0 0,-1-1 1 0 0,1 0-1 0 0,0 0 0 0 0,0 0 1 0 0,0 0-1 0 0,0 0 0 0 0,0 0 1 0 0,0 0-1 0 0,0 0 0 0 0,0 0 1 0 0,0 0-1 0 0,1 0 1 0 0,-1-1-1 0 0,0 1 0 0 0,0-1 1 0 0,1 1-1 0 0,-1-1 0 0 0,0 1 1 0 0,1-1-1 0 0,-1 1 1 0 0,1-1-1 0 0,-1 0 0 0 0,0 0 1 0 0,1 0-1 0 0,-1 0 0 0 0,1 0 1 0 0,-1 0-1 0 0,0 0 1 0 0,1-1-92 0 0,2 1 317 0 0,11-3-31 0 0,-1-1-1 0 0,1 0 1 0 0,-1-1 0 0 0,0 0 0 0 0,0-2 0 0 0,-1 1-1 0 0,0-2 1 0 0,0 0 0 0 0,-1 0 0 0 0,0-1 0 0 0,0-1-1 0 0,-1 0 1 0 0,0 0 0 0 0,2-3-286 0 0,-8 8 60 0 0,350-309 418 0 0,-347 307-452 0 0,0 0-1 0 0,1 1 1 0 0,-1 0-1 0 0,1 0 1 0 0,0 1-1 0 0,1 0 0 0 0,-1 0 1 0 0,1 1-1 0 0,0 1 1 0 0,0 0-1 0 0,0 0 0 0 0,0 0 1 0 0,1 2-1 0 0,-1-1 1 0 0,1 1-1 0 0,5 1-25 0 0,-13 3 52 0 0,-1 0-1 0 0,1 0 1 0 0,-1 0-1 0 0,0 1 0 0 0,0-1 1 0 0,0 1-1 0 0,0-1 1 0 0,0 1-1 0 0,-1 0 1 0 0,0 0-1 0 0,0-1 1 0 0,0 1-1 0 0,0 0 0 0 0,-1 0 1 0 0,1 0-1 0 0,-1 0 1 0 0,0 0-1 0 0,0 0 1 0 0,-1 3-52 0 0,1 17 162 0 0,-2 0 0 0 0,0 0-1 0 0,-2 0 1 0 0,0-1 0 0 0,-2 0 0 0 0,0 0 0 0 0,-2 0 0 0 0,-1-1 0 0 0,0 0 0 0 0,-2-1 0 0 0,0 0 0 0 0,-8 10-162 0 0,10-17 3 0 0,1-1 1 0 0,-2 0-1 0 0,0-1 1 0 0,0 0-1 0 0,-1 0 1 0 0,-1-1 0 0 0,0-1-1 0 0,0 0 1 0 0,-1 0-1 0 0,0-1 1 0 0,-5 1-4 0 0,8-5-370 0 0,-1 0 0 0 0,0-1 1 0 0,0 0-1 0 0,0-1 0 0 0,-1 0 0 0 0,1 0 1 0 0,-1-2-1 0 0,1 1 0 0 0,-1-2 1 0 0,-2 1 369 0 0,-23-7-3702 0 0,20-13-4081 0 0,14 14 3591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3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0 6537 0 0,'0'0'1098'0'0,"0"0"-625"0"0,0 0-210 0 0,0 0 116 0 0,0 0 202 0 0,0 0 194 0 0,0 0 125 0 0,0 0 3 0 0,0 0-47 0 0,0 0-118 0 0,0 0-153 0 0,-13 32-127 0 0,-42 101-134 0 0,39-40 120 0 0,15-85-420 0 0,0 1 1 0 0,1-1-1 0 0,0 0 1 0 0,0 1-1 0 0,1-1 1 0 0,0 0-1 0 0,1 0 1 0 0,0 0-1 0 0,0 0 1 0 0,0 0-1 0 0,1 0 1 0 0,1 0 0 0 0,-1-1-1 0 0,1 1 1 0 0,0-1-1 0 0,1 0 1 0 0,0-1-1 0 0,0 1 1 0 0,0-1-1 0 0,1 0 1 0 0,0 0-1 0 0,0 0 1 0 0,0-1-1 0 0,4 2-24 0 0,-3-2 111 0 0,1-2 0 0 0,-1 1 0 0 0,1-1 0 0 0,0 0-1 0 0,0 0 1 0 0,1-1 0 0 0,-1 0 0 0 0,0 0 0 0 0,1-1 0 0 0,-1-1 0 0 0,1 1 0 0 0,-1-1 0 0 0,1 0-1 0 0,-1-1 1 0 0,1 0 0 0 0,-1-1 0 0 0,0 1 0 0 0,1-2 0 0 0,-1 1 0 0 0,0-1 0 0 0,0 0 0 0 0,-1-1-1 0 0,1 0 1 0 0,-1 0 0 0 0,1-1 0 0 0,-1 1 0 0 0,-1-2 0 0 0,1 1 0 0 0,-1-1 0 0 0,0 0 0 0 0,0 0-1 0 0,-1 0 1 0 0,1-1 0 0 0,-1 0 0 0 0,-1 0 0 0 0,1-1 0 0 0,-2 1 0 0 0,1-1 0 0 0,-1 0-1 0 0,0 0 1 0 0,0 0 0 0 0,-1 0 0 0 0,0 0 0 0 0,0-1 0 0 0,-1 1 0 0 0,-1-1 0 0 0,1 1 0 0 0,-1-1-111 0 0,0-2 74 0 0,1 3-50 0 0,-1-1 1 0 0,0 1 0 0 0,0 0-1 0 0,-1-1 1 0 0,0 1 0 0 0,-1 0-1 0 0,0 0 1 0 0,0 0 0 0 0,0 0-1 0 0,-1 0 1 0 0,0 0 0 0 0,-1 1-1 0 0,0-1-24 0 0,1 3-154 0 0,0 1 0 0 0,0-1 0 0 0,0 1 0 0 0,-1-1 0 0 0,1 1-1 0 0,-1 0 1 0 0,0 0 0 0 0,-1 1 0 0 0,1-1 0 0 0,-1 1 0 0 0,1 0-1 0 0,-1 0 1 0 0,0 1 0 0 0,0-1 0 0 0,0 1 0 0 0,0 0 0 0 0,-1 1 0 0 0,1-1-1 0 0,-1 1 1 0 0,1 0 0 0 0,-1 0 0 0 0,-2 0 154 0 0,-13 9-4825 0 0,10 3-1462 0 0,6-4-829 0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8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128 148 5201 0 0,'0'0'1095'0'0,"0"0"-119"0"0,0 0 50 0 0,0 0 130 0 0,0 0 100 0 0,0 0-11 0 0,0 0-107 0 0,0 0-207 0 0,0 0-252 0 0,0 0-249 0 0,0 0-182 0 0,-4 4-95 0 0,-2 7-54 0 0,0 1 0 0 0,1 0 0 0 0,0 0 0 0 0,1 0 0 0 0,0 0 0 0 0,1 1 0 0 0,1-1 0 0 0,0 1 0 0 0,0 0 0 0 0,2 0 0 0 0,-1 11-99 0 0,-4 31 229 0 0,-25 367 157 0 0,29-416-739 0 0,-1 28 16 0 0,-2-22-6725 0 0,3-12 3815 0 0,1 0 27 0 0,0 0 201 0 0</inkml:trace>
  <inkml:trace contextRef="#ctx0" brushRef="#br0" timeOffset="328.065">1 218 0 0 0,'0'0'1410'0'0,"0"0"-658"0"0,0 0-217 0 0,0 0 173 0 0,0 0 363 0 0,0 0 333 0 0,0 0 178 0 0,0 0-19 0 0,0 0-179 0 0,0 0-233 0 0,0 0-204 0 0,0 0-142 0 0,0 0-69 0 0,23-5-24 0 0,147-31 1177 0 0,-125 27-1870 0 0,0 2-1 0 0,0 1 1 0 0,1 3 0 0 0,0 2-1 0 0,2 1-18 0 0,0 12-8400 0 0,-43-9 5911 0 0,-2-3-509 0 0,-1 0 143 0 0</inkml:trace>
  <inkml:trace contextRef="#ctx0" brushRef="#br0" timeOffset="577.469">21 612 2457 0 0,'0'0'1108'0'0,"0"0"-28"0"0,0 0 108 0 0,0 0 190 0 0,0 0 81 0 0,0 0 9 0 0,0 0-110 0 0,32-1-266 0 0,104-3-288 0 0,-46-10 4 0 0,19-18-1436 0 0,-39 6-7495 0 0,-58 22 2674 0 0</inkml:trace>
  <inkml:trace contextRef="#ctx0" brushRef="#br0" timeOffset="1129.409">825 472 3201 0 0,'0'0'1628'0'0,"0"0"-925"0"0,0 0-400 0 0,0 0-19 0 0,0 0 113 0 0,0 0 141 0 0,0 0 72 0 0,0 0-3 0 0,0 0-67 0 0,-21 32-114 0 0,-66 99-93 0 0,62-74 18 0 0,26-49-258 0 0,-1-4-34 0 0,0-1 0 0 0,1 1-1 0 0,-1-1 1 0 0,1 1 0 0 0,0 0-1 0 0,0-1 1 0 0,0 0 0 0 0,0 1-1 0 0,1-1 1 0 0,-1 0 0 0 0,1 1 0 0 0,0-1-1 0 0,0 0 1 0 0,0 0 0 0 0,1-1-1 0 0,-1 1 1 0 0,0 0 0 0 0,1-1-1 0 0,0 0 1 0 0,0 1 0 0 0,0-1 0 0 0,0 0-1 0 0,0 0 1 0 0,0-1 0 0 0,0 1-1 0 0,1-1 1 0 0,-1 1 0 0 0,0-1-1 0 0,1 0 1 0 0,-1 0 0 0 0,1-1-1 0 0,0 1 1 0 0,1-1-59 0 0,5 2 238 0 0,-1-1-1 0 0,1-1 1 0 0,-1 0-1 0 0,1 0 1 0 0,-1-1 0 0 0,1 0-1 0 0,-1 0 1 0 0,1-1-1 0 0,-1 0 1 0 0,0-1-1 0 0,0 0 1 0 0,4-3-238 0 0,13-11 389 0 0,0-1 0 0 0,-2-2 0 0 0,0 0 0 0 0,-1-1 0 0 0,-1-2 1 0 0,-1 0-1 0 0,-2-2 0 0 0,0 0 0 0 0,-1-1 0 0 0,-2 0 0 0 0,0-2 0 0 0,-2 0 1 0 0,-2 0-1 0 0,3-8-389 0 0,-5 11-40 0 0,-2 0 1 0 0,0-1-1 0 0,-1 0 1 0 0,-2 0 0 0 0,-1 0-1 0 0,-1-1 1 0 0,-1 0-1 0 0,-1 1 1 0 0,-2-16 39 0 0,2 37-70 0 0,-1 0 0 0 0,0 0-1 0 0,0 0 1 0 0,-1 0 0 0 0,1 0 0 0 0,-1 1 0 0 0,0-1 0 0 0,0 0-1 0 0,-1 0 1 0 0,0 1 0 0 0,1-1 0 0 0,-2 1 0 0 0,1-1 0 0 0,0 1-1 0 0,-1 0 1 0 0,0 0 0 0 0,0 0 0 0 0,0 0 0 0 0,0 1 0 0 0,-1-1 0 0 0,1 1-1 0 0,-1 0 1 0 0,0 0 0 0 0,0 0 0 0 0,0 0 0 0 0,0 1 0 0 0,0-1-1 0 0,-1 1 1 0 0,1 0 0 0 0,-1 1 0 0 0,0-1 0 0 0,1 1 0 0 0,-1 0-1 0 0,0 0 1 0 0,0 0 0 0 0,0 1 0 0 0,0 0 0 0 0,0 0 0 0 0,0 0-1 0 0,1 0 1 0 0,-5 1 70 0 0,2 4-44 0 0,0 0 0 0 0,1 0 0 0 0,-1 1 0 0 0,1-1 0 0 0,0 1 0 0 0,1 1 0 0 0,-1-1 0 0 0,1 1 0 0 0,0 0 0 0 0,1 0 0 0 0,0 0 0 0 0,0 1 0 0 0,1-1 0 0 0,-1 1 0 0 0,0 5 44 0 0,-6 15 9 0 0,1 0-1 0 0,2 1 1 0 0,1 0-1 0 0,1 0 1 0 0,1 0-1 0 0,1 0 1 0 0,2 1-1 0 0,3 26-8 0 0,0-41 48 0 0,1 0 1 0 0,1 0-1 0 0,0-1 0 0 0,1 1 0 0 0,0-1 0 0 0,2 0 0 0 0,-1-1 1 0 0,2 0-1 0 0,0 0 0 0 0,0 0 0 0 0,1-1 0 0 0,1 0 0 0 0,0-1 1 0 0,0 0-1 0 0,1 0 0 0 0,1-1 0 0 0,0-1 0 0 0,0 0 1 0 0,0-1-1 0 0,1 0 0 0 0,1-1 0 0 0,-1 0 0 0 0,1-1 0 0 0,1 0-48 0 0,109 29-82 0 0,-69-42-5929 0 0,-37-2-2871 0 0,-12 7 6275 0 0</inkml:trace>
  <inkml:trace contextRef="#ctx0" brushRef="#br0" timeOffset="1446.598">1722 358 11274 0 0,'0'0'698'0'0,"0"0"-27"0"0,0 0 290 0 0,0 0 302 0 0,0 0 77 0 0,0 0-77 0 0,0 0-188 0 0,0 0-167 0 0,0 0-143 0 0,0 0-149 0 0,0 0-125 0 0,34 6-122 0 0,105 18-60 0 0,-54-18 170 0 0,115-39-113 0 0,-191 32-928 0 0,68-15-662 0 0,-51 8-3146 0 0,-1 0-5027 0 0,-20 5 2102 0 0</inkml:trace>
  <inkml:trace contextRef="#ctx0" brushRef="#br0" timeOffset="1693.574">1845 671 9098 0 0,'0'0'1671'0'0,"0"0"40"0"0,0 0-68 0 0,0 0-69 0 0,32-4-109 0 0,100-11-146 0 0,76-18 2669 0 0,-33 7-3337 0 0,-120 17-2580 0 0,-26 4-4594 0 0,-19 5-2032 0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51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87 7338 0 0,'0'0'1284'0'0,"0"0"-99"0"0,0 0 48 0 0,0 0 110 0 0,0 0 57 0 0,0 0-70 0 0,0 0-204 0 0,0 0-284 0 0,0 0-259 0 0,0 0-218 0 0,0 0-167 0 0,0 0-62 0 0,0 0 25 0 0,3 6 58 0 0,7 24 185 0 0,-2 1 0 0 0,0 1 1 0 0,-3-1-1 0 0,0 1 1 0 0,-1 19-405 0 0,1-3 35 0 0,0-6-59 0 0,27 126-1365 0 0,-17-152-3252 0 0,-1-13-7558 0 0,-13-3 9652 0 0</inkml:trace>
  <inkml:trace contextRef="#ctx0" brushRef="#br0" timeOffset="248.983">1 643 5409 0 0,'0'0'636'0'0,"0"0"47"0"0,0 0 311 0 0,0 0 341 0 0,0 0 149 0 0,0 0-22 0 0,0 0-134 0 0,0 0-179 0 0,0 0-171 0 0,0 0-189 0 0,0 0-171 0 0,33 3-161 0 0,103 8-143 0 0,-50-21 17 0 0,33-24-892 0 0,-81 21-2815 0 0,0-3-4574 0 0,-32 13 1870 0 0</inkml:trace>
  <inkml:trace contextRef="#ctx0" brushRef="#br0" timeOffset="668.978">137 850 968 0 0,'0'0'810'0'0,"0"0"101"0"0,0 0 322 0 0,0 0 318 0 0,0 0 147 0 0,0 0-18 0 0,0 0-87 0 0,0 0-136 0 0,0 0-174 0 0,0 0-207 0 0,33-5-218 0 0,105-13-189 0 0,-18 4 1053 0 0,-119 14-1703 0 0,0 0 0 0 0,-1 0 0 0 0,1 0 0 0 0,0 0-1 0 0,-1 1 1 0 0,1-1 0 0 0,0 0 0 0 0,-1 0 0 0 0,1 1 0 0 0,0-1 0 0 0,-1 0-1 0 0,1 1 1 0 0,0-1 0 0 0,-1 1 0 0 0,1-1 0 0 0,-1 1 0 0 0,1-1 0 0 0,-1 1-1 0 0,1 0 1 0 0,-1-1 0 0 0,0 1 0 0 0,1-1 0 0 0,-1 1 0 0 0,1 0 0 0 0,-1-1 0 0 0,0 1-1 0 0,0 0 1 0 0,0-1 0 0 0,1 1 0 0 0,-1 0 0 0 0,0 0 0 0 0,0-1 0 0 0,0 1-1 0 0,0 0 1 0 0,0 0 0 0 0,0-1 0 0 0,0 1 0 0 0,0 0 0 0 0,0-1 0 0 0,-1 1-1 0 0,1 0 1 0 0,0 0 0 0 0,0-1 0 0 0,-1 1 0 0 0,1 0 0 0 0,0-1 0 0 0,-1 1-1 0 0,1-1 1 0 0,-1 1 0 0 0,1 0-19 0 0,-22 43 489 0 0,19-38-447 0 0,-114 177 310 0 0,113-174-349 0 0,1 0 1 0 0,0 0-1 0 0,0 1 0 0 0,1-1 1 0 0,1 1-1 0 0,0-1 1 0 0,0 1-1 0 0,0 0 0 0 0,1-1 1 0 0,1 1-1 0 0,0 0-3 0 0,1-8-3 0 0,0 0 0 0 0,0 0 0 0 0,1 0-1 0 0,-1 0 1 0 0,0-1 0 0 0,1 1 0 0 0,-1-1 0 0 0,1 0 0 0 0,0 0-1 0 0,0 0 1 0 0,-1 0 0 0 0,1 0 0 0 0,0 0 0 0 0,0-1 0 0 0,0 1-1 0 0,0-1 1 0 0,-1 0 0 0 0,1 0 0 0 0,0 0 0 0 0,0 0 0 0 0,0-1-1 0 0,0 1 1 0 0,0-1 0 0 0,1 0 3 0 0,84-41-3197 0 0,-39 1-7117 0 0,-39 33 4529 0 0</inkml:trace>
  <inkml:trace contextRef="#ctx0" brushRef="#br0" timeOffset="1581.812">929 246 3857 0 0,'0'0'2268'0'0,"0"0"-1229"0"0,0 0-539 0 0,0 0-33 0 0,0 0 185 0 0,0 0 299 0 0,0 0 268 0 0,0 0 72 0 0,0 0-59 0 0,0 0-208 0 0,0 0-251 0 0,0 0-169 0 0,0 0-100 0 0,7 29-75 0 0,26 91-33 0 0,-23 3 425 0 0,-9 182-1683 0 0,-15-270-4762 0 0,11-30 2475 0 0,3-4-1781 0 0,-1-1 1468 0 0</inkml:trace>
  <inkml:trace contextRef="#ctx0" brushRef="#br0" timeOffset="1901.403">617 198 856 0 0,'0'0'739'0'0,"0"0"-135"0"0,0 0 70 0 0,0 0 242 0 0,0 0 205 0 0,0 0 81 0 0,0 0-39 0 0,0 0-78 0 0,0 0-63 0 0,0 0-71 0 0,33-2-88 0 0,105-5-119 0 0,13 2 923 0 0,147 4-735 0 0,-248 7-2433 0 0,-33 17-7859 0 0,-17-19 5682 0 0</inkml:trace>
  <inkml:trace contextRef="#ctx0" brushRef="#br0" timeOffset="2147.934">588 945 944 0 0,'0'0'764'0'0,"0"0"261"0"0,0 0 308 0 0,0 0 265 0 0,0 0 97 0 0,0 0-60 0 0,0 0-172 0 0,0 0-204 0 0,36 1-223 0 0,113 3-196 0 0,-25-23 599 0 0,-93 8-1131 0 0,144-49 439 0 0,-118 36-3399 0 0,-3-2-4203 0 0,-41 21 276 0 0</inkml:trace>
  <inkml:trace contextRef="#ctx0" brushRef="#br0" timeOffset="3034.5">1481 746 3881 0 0,'0'0'1668'0'0,"0"0"166"0"0,0 0 102 0 0,0 0-93 0 0,0 0-225 0 0,0 0-266 0 0,33-13-229 0 0,103-44-176 0 0,-14-9 1046 0 0,62-85-26 0 0,-171 140-1923 0 0,-5 4-24 0 0,1 1-1 0 0,-2-1 0 0 0,1-1 1 0 0,-1 0-1 0 0,0 0 0 0 0,-1 0 1 0 0,0-1-1 0 0,0 0 0 0 0,4-9-19 0 0,-10 16-63 0 0,-1 1 1 0 0,1-1-1 0 0,-1 1 0 0 0,0 0 0 0 0,1-1 0 0 0,-1 1 0 0 0,0 0 0 0 0,0-1 0 0 0,0 1 0 0 0,0 0 1 0 0,0 0-1 0 0,0 0 0 0 0,0 0 0 0 0,0 0 0 0 0,-1 0 0 0 0,1 0 0 0 0,0 0 0 0 0,0 0 0 0 0,-1 1 1 0 0,1-1-1 0 0,-1 0 0 0 0,1 1 0 0 0,-1-1 0 0 0,1 1 0 0 0,-1 0 0 0 0,1-1 0 0 0,-1 1 0 0 0,1 0 0 0 0,-1 0 1 0 0,1 0-1 0 0,-1 0 0 0 0,1 0 0 0 0,-1 1 0 0 0,0-1 0 0 0,1 0 0 0 0,-1 1 0 0 0,1-1 0 0 0,0 1 1 0 0,-1-1-1 0 0,1 1 0 0 0,-1 0 0 0 0,1-1 0 0 0,0 1 0 0 0,-1 0 63 0 0,-13 7-357 0 0,-1 0 0 0 0,2 1-1 0 0,-1 0 1 0 0,1 1 0 0 0,0 1 0 0 0,1 0-1 0 0,1 1 1 0 0,0 0 0 0 0,-5 7 357 0 0,3-7-511 0 0,1 1 0 0 0,-1 0 1 0 0,2 1-1 0 0,0 1 0 0 0,1 0 1 0 0,1 0-1 0 0,0 1 0 0 0,1 1 1 0 0,0-1-1 0 0,2 2 0 0 0,0-1 0 0 0,0 1 1 0 0,2 0-1 0 0,1 0 0 0 0,0 0 1 0 0,0 8 510 0 0,4-23 93 0 0,1 1 0 0 0,-1-1-1 0 0,1 0 1 0 0,0 1 0 0 0,0-1 0 0 0,1 0 0 0 0,-1 0 0 0 0,1 0 0 0 0,-1 0 0 0 0,1 0 0 0 0,0 0 0 0 0,0 0 0 0 0,0-1 0 0 0,1 1 0 0 0,-1-1-1 0 0,1 1 1 0 0,-1-1 0 0 0,1 0 0 0 0,0 0 0 0 0,-1 0 0 0 0,1-1 0 0 0,0 1 0 0 0,0-1 0 0 0,1 1 0 0 0,-1-1 0 0 0,0 0 0 0 0,0 0 0 0 0,1 0-1 0 0,-1-1 1 0 0,3 1-93 0 0,105 6 4278 0 0,-88-10-3815 0 0,-1 0 0 0 0,-1-1-1 0 0,1-2 1 0 0,-1 0 0 0 0,1-1-1 0 0,-2-1 1 0 0,1-1 0 0 0,-1-1 0 0 0,-1-1-1 0 0,0 0 1 0 0,0-2 0 0 0,7-6-463 0 0,7-8 171 0 0,-1-1 0 0 0,-1-2 0 0 0,-1-1 0 0 0,-2-1 0 0 0,-1-2 0 0 0,-1-1-171 0 0,-23 31-12 0 0,0-1-1 0 0,-1 1 1 0 0,1-1 0 0 0,-1 1-1 0 0,0-1 1 0 0,0 0 0 0 0,0 0-1 0 0,0 0 1 0 0,-1 0 0 0 0,0 0-1 0 0,0 0 1 0 0,-1 0 0 0 0,1 0-1 0 0,-1-1 1 0 0,0 1 0 0 0,-1 0 0 0 0,0-4 12 0 0,0 9-45 0 0,0-1 0 0 0,-1 0 0 0 0,1 1 1 0 0,-1-1-1 0 0,1 1 0 0 0,0-1 1 0 0,-1 1-1 0 0,1 0 0 0 0,-1 0 1 0 0,0 0-1 0 0,1 0 0 0 0,-1 0 0 0 0,1 0 1 0 0,-1 0-1 0 0,1 0 0 0 0,-1 0 1 0 0,1 1-1 0 0,0-1 0 0 0,-1 1 1 0 0,1-1-1 0 0,-1 1 0 0 0,1 0 0 0 0,0-1 1 0 0,-1 1-1 0 0,1 0 0 0 0,0 0 1 0 0,-1 1 44 0 0,-10 7-146 0 0,0 0 0 0 0,0 1 0 0 0,1 1 0 0 0,1 0 0 0 0,0 0 0 0 0,0 1 0 0 0,2 1 0 0 0,-1-1 0 0 0,1 2 0 0 0,1-1 0 0 0,0 1 1 0 0,1 0-1 0 0,1 0 0 0 0,0 0 0 0 0,1 1 0 0 0,0 0 0 0 0,1 0 0 0 0,1 0 0 0 0,0 4 146 0 0,3-17 2 0 0,-1 0-1 0 0,0 0 1 0 0,1 0 0 0 0,0 0 0 0 0,-1 1-1 0 0,1-1 1 0 0,0 0 0 0 0,0 0-1 0 0,0-1 1 0 0,1 1 0 0 0,-1 0 0 0 0,0 0-1 0 0,1 0 1 0 0,-1-1 0 0 0,1 1-1 0 0,-1-1 1 0 0,1 1 0 0 0,0-1 0 0 0,0 0-1 0 0,0 0 1 0 0,-1 0 0 0 0,1 0 0 0 0,0 0-1 0 0,0 0 1 0 0,1 0 0 0 0,-1 0-1 0 0,0-1 1 0 0,0 1 0 0 0,0-1 0 0 0,3 0-2 0 0,70 7 947 0 0,-58-9-694 0 0,0-2-1 0 0,0 0 1 0 0,0-1-1 0 0,0-1 1 0 0,-1 0 0 0 0,0-1-1 0 0,0-1 1 0 0,-1 0-1 0 0,0-1 1 0 0,0-1 0 0 0,-1 0-1 0 0,1-3-252 0 0,2 1 12 0 0,-1 0 0 0 0,-1-2-1 0 0,0 0 1 0 0,-1 0 0 0 0,0-1-1 0 0,-1-1 1 0 0,-1 0 0 0 0,0-1-1 0 0,-1-1 1 0 0,-1 1 0 0 0,-1-2-1 0 0,5-13-11 0 0,-13 31-35 0 0,-1 0-1 0 0,1 0 1 0 0,0-1-1 0 0,-1 1 1 0 0,1 0 0 0 0,-1-1-1 0 0,1 1 1 0 0,-1 0-1 0 0,0-1 1 0 0,1 1-1 0 0,-1-1 1 0 0,0 1 0 0 0,0 0-1 0 0,0-1 1 0 0,0 1-1 0 0,0-1 1 0 0,0 1-1 0 0,-1 0 1 0 0,1-1-1 0 0,0 1 1 0 0,-1-1 0 0 0,1 1-1 0 0,-1 0 1 0 0,1 0-1 0 0,-1-1 1 0 0,0 1-1 0 0,0 0 1 0 0,1 0 0 0 0,-1 0-1 0 0,0-1 1 0 0,0 1-1 0 0,0 0 1 0 0,0 1-1 0 0,0-1 1 0 0,0 0-1 0 0,-1 0 1 0 0,1 0 0 0 0,0 0-1 0 0,0 1 1 0 0,-1-1-1 0 0,1 1 1 0 0,0-1-1 0 0,-1 1 1 0 0,1-1 0 0 0,0 1-1 0 0,-1 0 1 0 0,1 0-1 0 0,-1 0 1 0 0,1 0-1 0 0,0 0 1 0 0,-1 0-1 0 0,1 0 1 0 0,-1 0 0 0 0,1 0-1 0 0,0 1 1 0 0,-1-1-1 0 0,1 0 1 0 0,-1 1-1 0 0,1-1 1 0 0,0 1 0 0 0,0 0-1 0 0,-1-1 1 0 0,1 1-1 0 0,0 0 1 0 0,0 0-1 0 0,0 0 1 0 0,0 0-1 0 0,-1 1 36 0 0,-8 5-70 0 0,0 0-1 0 0,1 1 0 0 0,0 0 0 0 0,1 1 0 0 0,0 0 0 0 0,0 0 1 0 0,1 1-1 0 0,0 0 0 0 0,0 0 0 0 0,1 1 0 0 0,1 0 1 0 0,0 0-1 0 0,0 0 0 0 0,1 0 0 0 0,0 1 0 0 0,1 0 0 0 0,1 0 1 0 0,0-1-1 0 0,0 5 71 0 0,2-7 16 0 0,0 0 0 0 0,1 0 0 0 0,0-1 0 0 0,0 1 0 0 0,1 0 0 0 0,0-1 0 0 0,0 1 0 0 0,1-1 0 0 0,1 0 0 0 0,-1 0 0 0 0,1 0 0 0 0,0-1 0 0 0,1 1 0 0 0,0-1 0 0 0,0 0 0 0 0,1 0 0 0 0,0 0 0 0 0,0-1 0 0 0,1 0-16 0 0,3 3 79 0 0,0-2 0 0 0,1 1 0 0 0,0-1 0 0 0,0-1 0 0 0,1 0 0 0 0,0-1 0 0 0,0 0 0 0 0,0 0 0 0 0,1-2 0 0 0,-1 1 0 0 0,1-2 0 0 0,0 0 0 0 0,0 0 0 0 0,0-1 0 0 0,0-1 0 0 0,0 0 0 0 0,12-2-79 0 0,-22 2-74 0 0,0-1 1 0 0,1 0 0 0 0,-1 0-1 0 0,0 0 1 0 0,0 0 0 0 0,0 0-1 0 0,0-1 1 0 0,0 1 0 0 0,0-1-1 0 0,0 0 1 0 0,-1 0 0 0 0,1 0-1 0 0,-1 0 1 0 0,1 0-1 0 0,-1-1 1 0 0,0 1 0 0 0,0-1-1 0 0,0 0 1 0 0,0 0 0 0 0,0 1-1 0 0,0-1 1 0 0,-1 0 0 0 0,1-1 73 0 0,7-21-3748 0 0,-3 0-3637 0 0,-5 16 2461 0 0</inkml:trace>
  <inkml:trace contextRef="#ctx0" brushRef="#br0" timeOffset="3384.992">2764 25 10322 0 0,'0'0'984'0'0,"0"0"41"0"0,0 0 190 0 0,0 0 146 0 0,0 0-71 0 0,0 0-194 0 0,0 0-141 0 0,0 0-91 0 0,33-3-110 0 0,105-10-116 0 0,35 7 1063 0 0,-171 5-1695 0 0,0 1 1 0 0,0-1-1 0 0,1 1 1 0 0,-1 0-1 0 0,0-1 1 0 0,0 1-1 0 0,1 0 1 0 0,-1 1-1 0 0,0-1 1 0 0,1 0-1 0 0,-1 1 1 0 0,0-1-1 0 0,0 1 1 0 0,0 0-1 0 0,1 0 1 0 0,-1 0-1 0 0,0 0 1 0 0,0 0-1 0 0,0 0 1 0 0,0 0-1 0 0,-1 1 1 0 0,1-1-1 0 0,0 1 1 0 0,0-1-1 0 0,-1 1 1 0 0,1 0-1 0 0,-1-1 1 0 0,0 1-1 0 0,1 0 1 0 0,-1 0-1 0 0,0 0 1 0 0,0 0-1 0 0,0 0 1 0 0,0 0-1 0 0,-1 1 1 0 0,1-1-1 0 0,0 0 1 0 0,-1 0-1 0 0,0 1 1 0 0,1-1-1 0 0,-1 0 1 0 0,0 1-1 0 0,0-1 1 0 0,0 0-1 0 0,-1 0 1 0 0,1 1 0 0 0,-1-1-1 0 0,1 0 1 0 0,-1 1-8 0 0,-4 7 5 0 0,0 0 0 0 0,0 0 0 0 0,-2 0 0 0 0,1-1-1 0 0,-1 0 1 0 0,0 0 0 0 0,-1 0 0 0 0,0-1-1 0 0,-7 5-3 0 0,-49 63 60 0 0,63-74-64 0 0,-1 0 0 0 0,1 0 0 0 0,0 1 0 0 0,0-1 0 0 0,0 0 0 0 0,0 1 0 0 0,0-1 0 0 0,0 1 0 0 0,1 0-1 0 0,-1-1 1 0 0,1 1 0 0 0,0-1 0 0 0,0 1 0 0 0,0 0 0 0 0,0-1 0 0 0,0 1 0 0 0,0 0 0 0 0,1-1 0 0 0,-1 1 0 0 0,1-1 0 0 0,0 1 0 0 0,0-1 0 0 0,0 1 0 0 0,0-1 0 0 0,0 0 0 0 0,0 1 0 0 0,1-1 0 0 0,-1 0 0 0 0,1 0 0 0 0,0 0 0 0 0,-1 0 0 0 0,1 0 0 0 0,0 0 0 0 0,0 0 0 0 0,0-1 0 0 0,0 1 0 0 0,1-1 0 0 0,-1 0-1 0 0,0 1 1 0 0,2-1 4 0 0,14 4-30 0 0,1-1 0 0 0,1-1-1 0 0,-1 0 1 0 0,0-2 0 0 0,1 0-1 0 0,-1-1 1 0 0,1-1-1 0 0,-1-1 1 0 0,1 0 0 0 0,-1-2-1 0 0,0 0 1 0 0,0-1-1 0 0,8-4 31 0 0,30-11-4255 0 0,-4-1-4088 0 0,-33 13-1119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7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0 0 0,'0'0'2011'0'0,"0"0"-865"0"0,0 0-369 0 0,0 0 34 0 0,0 0 124 0 0,0 0 69 0 0,0 0-70 0 0,0 0-176 0 0,0 0-188 0 0,0 0-153 0 0,0 0-129 0 0,27 7 2065 0 0,66-5 1390 0 0,130-7-1043 0 0,28-22-2531 0 0,-200 16-1438 0 0,-19-2-6060 0 0,-29 12 5630 0 0,-2 1-5030 0 0,-1 0 5139 0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3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12 299 3969 0 0,'0'0'2123'0'0,"0"0"-1250"0"0,0 0-396 0 0,0 0 357 0 0,0 0 476 0 0,0 0 345 0 0,0 0 43 0 0,0 0-231 0 0,0 0-266 0 0,0 0-218 0 0,0 0-179 0 0,29 6-149 0 0,92 16-105 0 0,73-6 1634 0 0,61-21-1454 0 0,-89-18-4469 0 0,-125 16-164 0 0,-14 5-5175 0 0,-25 2 4285 0 0</inkml:trace>
  <inkml:trace contextRef="#ctx0" brushRef="#br0" timeOffset="232.711">1 605 6113 0 0,'0'0'2796'0'0,"0"0"-1295"0"0,0 0-787 0 0,0 0-154 0 0,0 0 112 0 0,0 0 161 0 0,0 0 164 0 0,0 0 8 0 0,0 0-107 0 0,0 0-165 0 0,0 0-203 0 0,34 0-172 0 0,110 2-123 0 0,22-18 176 0 0,68-6-225 0 0,-144 15-3378 0 0,-2-1-5922 0 0,-73 7 2878 0 0</inkml:trace>
  <inkml:trace contextRef="#ctx0" brushRef="#br0" timeOffset="720.3">496 1 5657 0 0,'0'0'1691'0'0,"0"0"-22"0"0,0 0-20 0 0,0 0-40 0 0,0 0-78 0 0,0 0-214 0 0,0 0-315 0 0,0 0-314 0 0,0 0-249 0 0,0 0-222 0 0,0 0-146 0 0,0 0-87 0 0,0 0-6 0 0,6 8 133 0 0,8 7 59 0 0,0 0-1 0 0,0-2 1 0 0,2 0-1 0 0,-1 0 1 0 0,2-2 0 0 0,17 10-170 0 0,32 24 412 0 0,125 111-72 0 0,-184-150-343 0 0,1 0 0 0 0,-1 1 0 0 0,0 0 0 0 0,-1 0 0 0 0,0 0 0 0 0,0 1 0 0 0,0 0 0 0 0,-1 1 0 0 0,0-1 0 0 0,-1 1 0 0 0,0 0 0 0 0,0 0 0 0 0,-1 0 0 0 0,0 0 0 0 0,-1 0 0 0 0,0 1 0 0 0,0 0 0 0 0,-1-1 0 0 0,0 1 0 0 0,-1 0 0 0 0,0 5 3 0 0,-3-8 30 0 0,-1 0 0 0 0,0 0 0 0 0,0 0 0 0 0,0-1-1 0 0,-1 1 1 0 0,0-1 0 0 0,0 0 0 0 0,0 0 0 0 0,-1-1 0 0 0,0 0-1 0 0,0 0 1 0 0,-5 3-30 0 0,0 2 49 0 0,-56 42 276 0 0,-3-2 1 0 0,-72 38-326 0 0,55-39-583 0 0,49-31-2901 0 0,24-8-5260 0 0,11-9 1177 0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7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1138 0 0 0,'0'0'321'0'0,"0"0"99"0"0,0 0 162 0 0,0 0 158 0 0,0 0 122 0 0,0 0 31 0 0,0 0-23 0 0,0 0-22 0 0,0 0-41 0 0,1 3-23 0 0,1 0-516 0 0,1 0-1 0 0,-1 0 1 0 0,0 0 0 0 0,1-1-1 0 0,-1 1 1 0 0,1-1 0 0 0,0 0-1 0 0,0 0 1 0 0,0 0 0 0 0,0 0-1 0 0,0 0 1 0 0,0 0 0 0 0,0-1-1 0 0,1 0 1 0 0,-1 0 0 0 0,1 0 0 0 0,-1 0-1 0 0,0 0 1 0 0,1 0 0 0 0,0-1-1 0 0,-1 0 1 0 0,1 0 0 0 0,-1 0-1 0 0,1 0 1 0 0,-1-1 0 0 0,1 1-1 0 0,-1-1 1 0 0,1 0 0 0 0,-1 0-1 0 0,1 0 1 0 0,-1 0 0 0 0,3-2-268 0 0,108-59 3171 0 0,-114 62-3170 0 0,24-19 218 0 0,-1-1-1 0 0,0-2 0 0 0,-2 0 0 0 0,-1-2 0 0 0,-1 0 0 0 0,0-1 0 0 0,1-6-218 0 0,-10 17 50 0 0,0 2-58 0 0,0-1 0 0 0,-1-1 0 0 0,0 0 0 0 0,-1 0 0 0 0,-1 0 0 0 0,0-1 0 0 0,-1 0 1 0 0,-1-1-1 0 0,0 1 0 0 0,-1-1 0 0 0,-1 0 0 0 0,0-6 8 0 0,-2 21-62 0 0,-1 0 0 0 0,0 0-1 0 0,0 0 1 0 0,-1 0 0 0 0,1 0 0 0 0,0 0 0 0 0,0 0-1 0 0,0 0 1 0 0,-1 1 0 0 0,1-1 0 0 0,0 0 0 0 0,-1 0-1 0 0,1 0 1 0 0,-1 0 0 0 0,1 0 0 0 0,-1 0 0 0 0,0 1-1 0 0,1-1 1 0 0,-1 0 0 0 0,0 0 0 0 0,1 1 0 0 0,-1-1-1 0 0,0 1 1 0 0,0-1 0 0 0,0 1 0 0 0,0-1 0 0 0,1 1-1 0 0,-1-1 1 0 0,0 1 0 0 0,0 0 0 0 0,0-1 0 0 0,0 1-1 0 0,0 0 1 0 0,0 0 0 0 0,0 0 0 0 0,0-1-1 0 0,0 1 1 0 0,0 0 0 0 0,0 1 0 0 0,0-1 0 0 0,0 0-1 0 0,0 0 1 0 0,0 0 0 0 0,0 0 0 0 0,0 1 0 0 0,0-1-1 0 0,0 1 64 0 0,-46 23-4172 0 0,35-8 3900 0 0,0 0 0 0 0,1 1 0 0 0,0 0-1 0 0,1 1 1 0 0,2 0 0 0 0,-1 0-1 0 0,2 1 1 0 0,1 0 0 0 0,0 1-1 0 0,1-1 1 0 0,-1 15 271 0 0,4-26 77 0 0,0-1 0 0 0,0 1-1 0 0,1 0 1 0 0,0 0 0 0 0,0 0 0 0 0,0 0 0 0 0,1 0 0 0 0,1 0 0 0 0,0 0-1 0 0,0 0 1 0 0,0 0 0 0 0,1 0 0 0 0,0 0 0 0 0,0 0 0 0 0,1-1 0 0 0,0 1-1 0 0,0-1 1 0 0,1 0 0 0 0,1 2-77 0 0,1-4 155 0 0,0 0 0 0 0,1 0-1 0 0,-1-1 1 0 0,1 1 0 0 0,0-2 0 0 0,0 1 0 0 0,0-1-1 0 0,1 0 1 0 0,-1 0 0 0 0,1-1 0 0 0,-1 0-1 0 0,1 0 1 0 0,0-1 0 0 0,0 0 0 0 0,0-1-1 0 0,0 1 1 0 0,0-2 0 0 0,0 1 0 0 0,-1-1-1 0 0,1 0 1 0 0,4-2-155 0 0,2-1 191 0 0,-1-1 1 0 0,-1 0-1 0 0,1-1 0 0 0,-1 0 0 0 0,0-1 0 0 0,0-1 1 0 0,0 0-1 0 0,3-4-191 0 0,19-18 83 0 0,-2-1 1 0 0,-1-2-1 0 0,-1-1 1 0 0,-2-2-1 0 0,-1 0 0 0 0,-2-2 1 0 0,2-8-84 0 0,-2 7-317 0 0,-9-16-828 0 0,-49 69-2125 0 0,19-1 3048 0 0,2 1 0 0 0,0 1-1 0 0,0 0 1 0 0,2 1-1 0 0,0 0 1 0 0,1 1 0 0 0,0 0-1 0 0,1 0 1 0 0,1 1-1 0 0,1 0 1 0 0,1 0 0 0 0,-2 8 222 0 0,5-21 72 0 0,-1 1 1 0 0,1-1 0 0 0,0 1-1 0 0,1-1 1 0 0,-1 1 0 0 0,1 0-1 0 0,0-1 1 0 0,1 1 0 0 0,0 0-1 0 0,-1 0 1 0 0,2 0 0 0 0,-1-1-1 0 0,1 1 1 0 0,0 0 0 0 0,0 0-1 0 0,0-1 1 0 0,1 1 0 0 0,0 0-1 0 0,0-1 1 0 0,0 0 0 0 0,1 1-1 0 0,0-1 1 0 0,0 0 0 0 0,0-1-1 0 0,0 1 1 0 0,1 0 0 0 0,0-1-1 0 0,0 0 1 0 0,0 0 0 0 0,1 0-1 0 0,-1 0 1 0 0,1-1 0 0 0,4 3-73 0 0,3-2 315 0 0,1-1 1 0 0,0 0 0 0 0,0 0 0 0 0,0-2 0 0 0,1 1 0 0 0,-1-2 0 0 0,0 0 0 0 0,10-1-316 0 0,4 1 487 0 0,-9-3-245 0 0,-1-2 1 0 0,0 1 0 0 0,0-2 0 0 0,-1 0 0 0 0,0-1-1 0 0,0-1 1 0 0,-1-1 0 0 0,1 0 0 0 0,-2-1-1 0 0,0 0 1 0 0,0-1 0 0 0,0-1 0 0 0,-2 0 0 0 0,1 0-1 0 0,-2-2 1 0 0,0 1 0 0 0,0-2 0 0 0,-1 1 0 0 0,1-5-243 0 0,3-2 73 0 0,-1 0 1 0 0,-1-1 0 0 0,0-1 0 0 0,-2 0 0 0 0,-1 0-1 0 0,5-21-73 0 0,-7-32 116 0 0,-8 76-155 0 0,0 0 0 0 0,0-1 0 0 0,0 1-1 0 0,1 0 1 0 0,-1 0 0 0 0,0 0-1 0 0,0 0 1 0 0,0 0 0 0 0,0 0 0 0 0,0 0-1 0 0,0 0 1 0 0,1 0 0 0 0,-1 0 0 0 0,0 0-1 0 0,0 0 1 0 0,0 1 0 0 0,0-1-1 0 0,0 0 1 0 0,1 1 0 0 0,-1-1 0 0 0,0 1-1 0 0,0-1 1 0 0,1 1 0 0 0,-1-1 0 0 0,0 1-1 0 0,1-1 1 0 0,-1 1 0 0 0,0 0-1 0 0,1-1 1 0 0,-1 1 0 0 0,1 0 0 0 0,-1-1-1 0 0,1 1 1 0 0,-1 0 0 0 0,1 0 0 0 0,0 0-1 0 0,-1-1 1 0 0,1 2 39 0 0,-11 17-138 0 0,1 0 0 0 0,0 1 0 0 0,2 0 0 0 0,0 0 0 0 0,1 1 0 0 0,2 0-1 0 0,0 1 1 0 0,1-1 0 0 0,1 1 0 0 0,1 0 0 0 0,1 0 0 0 0,0-1 0 0 0,3 7 138 0 0,-2-22-86 0 0,0 1 0 0 0,1-1 1 0 0,0 0-1 0 0,0 0 0 0 0,0 0 1 0 0,1 0-1 0 0,0 0 0 0 0,0 0 0 0 0,1 0 1 0 0,0 0-1 0 0,0-1 0 0 0,0 0 0 0 0,0 1 1 0 0,1-1-1 0 0,0 0 0 0 0,0-1 1 0 0,0 1-1 0 0,1-1 0 0 0,-1 0 0 0 0,1 0 1 0 0,0 0-1 0 0,1 0 0 0 0,-1-1 0 0 0,0 0 1 0 0,1 0-1 0 0,0-1 0 0 0,0 1 0 0 0,3 0 86 0 0,24-2-4081 0 0,-21-1 38 0 0,0 0-2421 0 0</inkml:trace>
  <inkml:trace contextRef="#ctx0" brushRef="#br0" timeOffset="258.009">1727 825 4033 0 0,'0'0'1145'0'0,"0"0"22"0"0,0 0 351 0 0,0 0 261 0 0,0 0 17 0 0,0 0-155 0 0,0 0-245 0 0,0 0-244 0 0,0 0-231 0 0,32 3-197 0 0,99 7-164 0 0,-20-8 399 0 0,51-27-804 0 0,-95 6-4967 0 0,-54 15 1343 0 0,-1 0-4198 0 0,-8 1 4669 0 0</inkml:trace>
  <inkml:trace contextRef="#ctx0" brushRef="#br0" timeOffset="503.013">1777 1138 5561 0 0,'0'0'1821'0'0,"0"0"-703"0"0,0 0 65 0 0,0 0 268 0 0,0 0 112 0 0,0 0-76 0 0,0 0-156 0 0,0 0-193 0 0,33 0-229 0 0,102-3-236 0 0,-12-10 276 0 0,-73 7-950 0 0,17-3-956 0 0,-23 7-7890 0 0,-34 2-532 0 0</inkml:trace>
  <inkml:trace contextRef="#ctx0" brushRef="#br0" timeOffset="3369.055">2987 527 0 0 0,'0'0'263'0'0,"0"0"568"0"0,0 0 265 0 0,0 0 64 0 0,0 0-85 0 0,0 0-131 0 0,0 0-116 0 0,0 0-137 0 0,0 0-68 0 0,9-8-28 0 0,3-1-228 0 0,-1 0 0 0 0,2 0-1 0 0,-1 1 1 0 0,1 1 0 0 0,0 0 0 0 0,1 1 0 0 0,-1 0 0 0 0,11-2-367 0 0,143-14 2286 0 0,-165 21-2293 0 0,0 1-1 0 0,0 0 1 0 0,-1 0 0 0 0,1-1-1 0 0,0 1 1 0 0,-1 0 0 0 0,1 1-1 0 0,0-1 1 0 0,0 0 0 0 0,-1 0-1 0 0,1 1 1 0 0,0-1 0 0 0,-1 1 0 0 0,1-1-1 0 0,0 1 1 0 0,-1 0 0 0 0,1 0-1 0 0,-1 0 1 0 0,0 0 0 0 0,1 0-1 0 0,-1 0 1 0 0,1 0 0 0 0,-1 0 0 0 0,0 0-1 0 0,0 1 1 0 0,0-1 0 0 0,0 0-1 0 0,0 1 1 0 0,0-1 0 0 0,0 1-1 0 0,0-1 1 0 0,-1 1 0 0 0,1-1-1 0 0,0 1 1 0 0,-1 0 0 0 0,0-1 0 0 0,1 1-1 0 0,-1 0 1 0 0,0 0 0 0 0,0-1-1 0 0,0 1 1 0 0,0 0 0 0 0,0-1-1 0 0,0 3 8 0 0,-1 7 37 0 0,-1-1-1 0 0,0 1 0 0 0,0 0 0 0 0,-1 0 1 0 0,0-1-1 0 0,-1 0 0 0 0,-1 1 0 0 0,1-1 0 0 0,-1-1 1 0 0,-1 1-1 0 0,0-1 0 0 0,0 0 0 0 0,-1 0 1 0 0,0-1-1 0 0,-1 0 0 0 0,0 0 0 0 0,0-1 0 0 0,0 0 1 0 0,-1 0-37 0 0,-24 26 68 0 0,16-14-48 0 0,0-2 21 0 0,1 1-1 0 0,0 0 1 0 0,2 1 0 0 0,0 0 0 0 0,1 1 0 0 0,-3 9-41 0 0,14-26 27 0 0,0-1 0 0 0,1 1 0 0 0,0-1 0 0 0,-1 1 0 0 0,1 0 0 0 0,0 0 0 0 0,0-1 0 0 0,1 1 0 0 0,-1 0 0 0 0,1 0 0 0 0,-1 0 0 0 0,1 0 0 0 0,0 0 0 0 0,0 0 0 0 0,0 0 0 0 0,0 0 0 0 0,1 0 0 0 0,-1 0 0 0 0,1 0 0 0 0,0 0 0 0 0,0-1 0 0 0,0 1 0 0 0,0 0 0 0 0,0 0 0 0 0,1-1 0 0 0,-1 1 0 0 0,1-1 0 0 0,-1 1 0 0 0,1-1 0 0 0,0 0 0 0 0,0 0 0 0 0,0 1 0 0 0,1-1 1 0 0,-1-1-1 0 0,1 2-27 0 0,9-1 100 0 0,1 1 0 0 0,-1-2 0 0 0,0 0 1 0 0,1-1-1 0 0,-1 0 0 0 0,1 0 1 0 0,-1-2-1 0 0,0 1 0 0 0,0-2 0 0 0,0 1 1 0 0,0-2-1 0 0,0 1 0 0 0,0-2 1 0 0,4-2-101 0 0,-7 4-12 0 0,43-22-707 0 0,-37 15-2323 0 0,0-1-3943 0 0,-10 10 1366 0 0</inkml:trace>
  <inkml:trace contextRef="#ctx0" brushRef="#br0" timeOffset="3751.699">3736 387 3337 0 0,'0'0'840'0'0,"0"0"-116"0"0,0 0 70 0 0,0 0 275 0 0,0 0 277 0 0,0 0 97 0 0,0 0-176 0 0,0 0-335 0 0,0 0-297 0 0,0 0-190 0 0,0 0-81 0 0,0 0-33 0 0,-4 16 6 0 0,-20 116 664 0 0,9 205 203 0 0,14-241-2003 0 0,0-97-4735 0 0,0-12-1009 0 0,1 6 3350 0 0</inkml:trace>
  <inkml:trace contextRef="#ctx0" brushRef="#br0" timeOffset="4021.588">3622 350 208 0 0,'0'0'285'0'0,"0"0"-54"0"0,0 0 111 0 0,0 0 279 0 0,0 0 337 0 0,0 0 226 0 0,0 0 117 0 0,0 0 4 0 0,0 0-124 0 0,0 0-194 0 0,0 0-207 0 0,0 0-126 0 0,0 0-74 0 0,27 7-21 0 0,87 17-27 0 0,-30-21 363 0 0,-63-7-737 0 0,45-7 120 0 0,2-1-1283 0 0,-22 9-6713 0 0,-45 4 5173 0 0,1 2 774 0 0</inkml:trace>
  <inkml:trace contextRef="#ctx0" brushRef="#br0" timeOffset="4270.98">3627 700 48 0 0,'0'0'440'0'0,"0"0"-16"0"0,0 0 328 0 0,0 0 193 0 0,0 0 103 0 0,0 0-24 0 0,0 0-128 0 0,0 0-152 0 0,0 0-192 0 0,0 0-167 0 0,0 0-177 0 0,0 0-136 0 0,201-11-200 0 0,-174 4-337 0 0,5-4-735 0 0,-14 3-1080 0 0,-3 5-1185 0 0</inkml:trace>
  <inkml:trace contextRef="#ctx0" brushRef="#br0" timeOffset="4957.168">4371 638 0 0 0,'0'0'612'0'0,"0"0"256"0"0,0 0 131 0 0,0 0 49 0 0,0 0 21 0 0,0 0-62 0 0,0 0-106 0 0,0 0-189 0 0,0 0-208 0 0,0 0-100 0 0,-24 10-98 0 0,-75 35-39 0 0,59-9 138 0 0,38-28-301 0 0,-2-2-33 0 0,1 0 1 0 0,0 0-1 0 0,1 0 0 0 0,-1 0 0 0 0,1 0 1 0 0,0 1-1 0 0,1-1 0 0 0,0 1 1 0 0,0-1-1 0 0,0 1 0 0 0,1 0 0 0 0,0-1 1 0 0,0 1-1 0 0,1 0 0 0 0,-1-1 1 0 0,2 1-1 0 0,-1-1 0 0 0,1 1 1 0 0,0-1-1 0 0,0 0 0 0 0,0 0 0 0 0,1 1 1 0 0,0-2-1 0 0,0 1 0 0 0,1 0 1 0 0,0-1-1 0 0,0 1 0 0 0,0-1 0 0 0,0 0 1 0 0,1-1-1 0 0,0 1 0 0 0,0-1 1 0 0,0 0-1 0 0,1 0 0 0 0,-1 0-71 0 0,76 10 2408 0 0,-70-16-2150 0 0,1 1 0 0 0,-1-2 0 0 0,0 1 0 0 0,1-2 0 0 0,-1 1 0 0 0,0-1 0 0 0,-1-1 0 0 0,1 0 0 0 0,6-5-258 0 0,4-3 274 0 0,-1-1 1 0 0,-1-1 0 0 0,0-1-1 0 0,-1-1 1 0 0,-1 0 0 0 0,-1-1-1 0 0,10-13-274 0 0,-7 7 97 0 0,0-1 0 0 0,-2 0-1 0 0,0-1 1 0 0,-2-1-1 0 0,-1 0 1 0 0,-1-1 0 0 0,-2 0-1 0 0,0-1 1 0 0,-2-1 0 0 0,-2 1-1 0 0,0-2 1 0 0,-2 1 0 0 0,-1-6-97 0 0,-3 21-103 0 0,-1-1 1 0 0,-1 1 0 0 0,-1 0 0 0 0,0 0 0 0 0,-1 0 0 0 0,0 0 0 0 0,-6-14 102 0 0,7 25-43 0 0,1-1 0 0 0,-1 1 0 0 0,0 0 0 0 0,-1 0 0 0 0,1 0 0 0 0,-1 0 0 0 0,1 1 0 0 0,-1-1 0 0 0,0 0 0 0 0,0 1 0 0 0,-1 0 0 0 0,1 0 0 0 0,-1 0 0 0 0,0 0 0 0 0,0 1 0 0 0,0-1 0 0 0,0 1 0 0 0,0 0 0 0 0,0 0 0 0 0,0 1 0 0 0,-1-1 0 0 0,1 1 0 0 0,-1 0 0 0 0,1 0 0 0 0,-1 0 0 0 0,1 1-1 0 0,-1-1 1 0 0,-1 1 43 0 0,0 1-28 0 0,0 0-1 0 0,0 0 0 0 0,0 0 0 0 0,1 0 0 0 0,-1 1 0 0 0,1 0 1 0 0,-1 0-1 0 0,1 1 0 0 0,0 0 0 0 0,-1 0 0 0 0,1 0 0 0 0,1 0 1 0 0,-1 1-1 0 0,0 0 0 0 0,1-1 0 0 0,0 2 0 0 0,0-1 0 0 0,0 1 1 0 0,1-1-1 0 0,-1 1 0 0 0,1 0 29 0 0,-59 113-65 0 0,60-113 55 0 0,-5 8-46 0 0,1 0-1 0 0,0 1 0 0 0,1 0 0 0 0,0 0 1 0 0,2 0-1 0 0,-1 0 0 0 0,2 0 0 0 0,0 1 1 0 0,1-1-1 0 0,0 1 0 0 0,1 0 0 0 0,1-1 1 0 0,0 1-1 0 0,1-1 0 0 0,0 1 0 0 0,1-1 1 0 0,1 0-1 0 0,1 0 0 0 0,0 0 0 0 0,4 9 57 0 0,-1-11-370 0 0,0 0-1 0 0,1 0 1 0 0,0-1-1 0 0,1 0 1 0 0,0-1-1 0 0,0 0 1 0 0,1-1-1 0 0,1 0 0 0 0,0 0 1 0 0,0-2-1 0 0,11 7 371 0 0,94 25-10961 0 0,-101-35 10123 0 0</inkml:trace>
  <inkml:trace contextRef="#ctx0" brushRef="#br0" timeOffset="6691.034">3165 1146 0 0 0,'0'0'495'0'0,"31"5"288"0"0,98 18 87 0 0,-68-14 1000 0 0,0-2-1 0 0,1-3 0 0 0,58-4-1869 0 0,-46 0 771 0 0,266-33 883 0 0,-171 10-1445 0 0,288-39-890 0 0,-268 41-2401 0 0,-62 16-3457 0 0,-117 5 6451 0 0</inkml:trace>
  <inkml:trace contextRef="#ctx0" brushRef="#br0" timeOffset="7108.302">3955 1304 4361 0 0,'0'0'1508'0'0,"0"0"-406"0"0,0 0-239 0 0,0 0 6 0 0,0 0 71 0 0,0 0 62 0 0,0 0 49 0 0,0 0-11 0 0,0 0-70 0 0,0 0-148 0 0,0 0-189 0 0,0 0-160 0 0,0 0-102 0 0,8 26-54 0 0,24 81-51 0 0,-17-15 260 0 0,-13-70-637 0 0,-1 0-1 0 0,-1 1 1 0 0,0-1 0 0 0,-2 0-1 0 0,0 1 1 0 0,-2-1-1 0 0,-1 2 112 0 0,-15 15-2689 0 0,3-16-3234 0 0,7-11-180 0 0,8-9 4719 0 0,0 1 1149 0 0</inkml:trace>
  <inkml:trace contextRef="#ctx0" brushRef="#br0" timeOffset="7406.801">3603 1359 0 0 0,'0'0'2191'0'0,"0"0"-1497"0"0,0 0-397 0 0,0 0 242 0 0,0 0 276 0 0,0 0 172 0 0,0 0 29 0 0,0 0-47 0 0,0 0-115 0 0,32 1-135 0 0,99 4-110 0 0,118-23 2055 0 0,-146 4-1907 0 0,-29 5-678 0 0,6-1-1713 0 0,-26 7-7739 0 0,-50 3 7190 0 0</inkml:trace>
  <inkml:trace contextRef="#ctx0" brushRef="#br0" timeOffset="7659.698">3531 1808 2625 0 0,'0'0'956'0'0,"0"0"-431"0"0,0 0 66 0 0,0 0 253 0 0,0 0 184 0 0,0 0 131 0 0,0 0 38 0 0,0 0-71 0 0,0 0-133 0 0,37 4-173 0 0,116 10-156 0 0,-58-22 158 0 0,-76 2-632 0 0,286-90 784 0 0,-220 63-3716 0 0,-55 20-1978 0 0,-15 8-2332 0 0</inkml:trace>
  <inkml:trace contextRef="#ctx0" brushRef="#br0" timeOffset="9058.979">2644 332 0 0 0,'0'0'592'0'0,"0"0"494"0"0,0 0 321 0 0,0 0 156 0 0,0 0-4 0 0,0 0-131 0 0,0 0-153 0 0,0 0-195 0 0,0 0-165 0 0,0-23-120 0 0,0-56-286 0 0,0 16 3536 0 0,0 62-3711 0 0,0 1-44 0 0,0 0-34 0 0,0 0-41 0 0,0 0-70 0 0,0 0-43 0 0,0 0-45 0 0,0 0-30 0 0,0 0 6 0 0,0 0-8 0 0,0 0-9 0 0,0 0-10 0 0,0 0-22 0 0,0 0-22 0 0,0 0-6 0 0,0 23 254 0 0,16 349 821 0 0,65 385-1249 0 0,-38-410 134 0 0,-26-89 80 0 0,-14-185 0 0 0,-3-73 27 0 0,0 0 24 0 0,6-59 1460 0 0,9-357-1314 0 0,9 118-372 0 0,121-787-1821 0 0,-112 970 2515 0 0,-28 112-523 0 0,-1 0 0 0 0,1 0 0 0 0,0 1 0 0 0,0 0 0 0 0,0 0 0 0 0,0 0 0 0 0,0 0 0 0 0,1 1 0 0 0,-1 0 0 0 0,0 0 0 0 0,1 1 0 0 0,-1-1 0 0 0,1 1 1 0 0,-1 0-1 0 0,1 1 0 0 0,-1-1 0 0 0,0 1 0 0 0,1 0 0 0 0,-1 1 0 0 0,0-1 0 0 0,1 1 8 0 0,229 27 9 0 0,194-32 45 0 0,229-19-280 0 0,-605 22 200 0 0,19-3-65 0 0,-1 4-1 0 0,1 3 0 0 0,-1 3 1 0 0,0 4-1 0 0,47 13 92 0 0,-24 13-187 0 0,-87-22 3503 0 0,-7 18-3803 0 0,0-22 792 0 0,-13 235-181 0 0,12-237-650 0 0,-7 63 331 0 0,6-48-3573 0 0,2-2-4848 0 0,0-20 765 0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8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6177 0 0,'0'0'1119'0'0,"0"0"-635"0"0,0 0-166 0 0,0 0 343 0 0,0 0 439 0 0,0 0 331 0 0,0 0 119 0 0,0 0-152 0 0,0 0-222 0 0,0 0-225 0 0,0 0-211 0 0,36-6-136 0 0,112-18-124 0 0,101-31 763 0 0,-52 29-2353 0 0,-154 24-2834 0 0,0 1-3469 0 0,-30 1 448 0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25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96 6497 0 0,'0'0'1062'0'0,"0"0"-199"0"0,0 0-139 0 0,0 0 63 0 0,0 0 144 0 0,0 0 113 0 0,0 0 9 0 0,0 0-87 0 0,0 0-126 0 0,0 0-154 0 0,-31-3-146 0 0,-99-7-152 0 0,69 20-20 0 0,51-3-284 0 0,-3 1 0 0 0,1 1 0 0 0,0 1 1 0 0,0 0-1 0 0,1 0 0 0 0,0 1 0 0 0,1 1 1 0 0,1 0-1 0 0,-1 0 0 0 0,2 1 1 0 0,0 0-1 0 0,-3 7-84 0 0,5-9 13 0 0,1 0 0 0 0,0 1 0 0 0,1 0-1 0 0,0 0 1 0 0,1 1 0 0 0,1-1 0 0 0,-1 1 0 0 0,2-1 0 0 0,0 1 0 0 0,0 0 0 0 0,2-1 0 0 0,-1 1 0 0 0,2 4-13 0 0,0-11 30 0 0,1-1 0 0 0,0 0-1 0 0,0 0 1 0 0,1 0 0 0 0,-1 0 0 0 0,1 0 0 0 0,0-1 0 0 0,1 0-1 0 0,-1 0 1 0 0,0 0 0 0 0,1 0 0 0 0,0-1 0 0 0,0 1 0 0 0,0-1 0 0 0,1 0-1 0 0,-1-1 1 0 0,1 0 0 0 0,-1 0 0 0 0,1 0 0 0 0,0 0 0 0 0,0-1 0 0 0,-1 0-1 0 0,1 0 1 0 0,0 0 0 0 0,0-1 0 0 0,0 0 0 0 0,0 0 0 0 0,0-1-1 0 0,0 0 1 0 0,0 0 0 0 0,0 0 0 0 0,0 0 0 0 0,0-1 0 0 0,3-2-30 0 0,16-6 181 0 0,0-2 1 0 0,-1-1-1 0 0,-1-1 1 0 0,0 0 0 0 0,-1-2-1 0 0,-1-1 1 0 0,0 0-1 0 0,-1-2 1 0 0,-1 0 0 0 0,-1-1-1 0 0,-1-1 1 0 0,0-1-1 0 0,3-8-181 0 0,57-89 520 0 0,-76 118-496 0 0,3-2 105 0 0,-9 16-274 0 0,-15 48 222 0 0,3-10 158 0 0,1 0 0 0 0,3 1 0 0 0,2 0 0 0 0,2 1 1 0 0,0 35-236 0 0,11 158 153 0 0,8-226-1461 0 0,26-43-11682 0 0,-29 13 8800 0 0,0 5-559 0 0</inkml:trace>
  <inkml:trace contextRef="#ctx0" brushRef="#br0" timeOffset="240.971">766 571 9298 0 0,'0'0'3833'0'0,"0"0"-2293"0"0,0 0-752 0 0,0 0 60 0 0,0 0 237 0 0,0 0 132 0 0,0 0-120 0 0,0 0-252 0 0,0 0-303 0 0,0 0-268 0 0,0 0-154 0 0,0 0-116 0 0,0 0-70 0 0,-7 20-74 0 0,-20 62-99 0 0,18-44-3893 0 0,10-32 537 0 0,-1-4-1597 0 0,2 1-2935 0 0</inkml:trace>
  <inkml:trace contextRef="#ctx0" brushRef="#br0" timeOffset="10143.952">1079 48 464 0 0,'0'0'1326'0'0,"0"0"54"0"0,0 0 22 0 0,0 0 27 0 0,0 0 60 0 0,0 0-24 0 0,0 0-44 0 0,0 0-86 0 0,0 0-178 0 0,0 0-154 0 0,0 0-158 0 0,-3 1-120 0 0,-8 1-33 0 0,8-1 11 0 0,3-1 33 0 0,0 0 3 0 0,0 0-29 0 0,0 0-44 0 0,0 0-74 0 0,0 0-75 0 0,0 0-55 0 0,20-4 1250 0 0,131-36-710 0 0,-12 33-779 0 0,-135 8-226 0 0,0 1 0 0 0,0-1 0 0 0,-1 1 0 0 0,1 0 0 0 0,0 0 0 0 0,-1 0 0 0 0,1 0 1 0 0,-1 1-1 0 0,0 0 0 0 0,0-1 0 0 0,0 1 0 0 0,0 0 0 0 0,0 1 0 0 0,-1-1 0 0 0,1 0 1 0 0,-1 1-1 0 0,0-1 0 0 0,0 1 0 0 0,0 0 0 0 0,0 0 0 0 0,-1 0 0 0 0,0 0 0 0 0,1 0 1 0 0,-2 0-1 0 0,1 0 0 0 0,0 0 0 0 0,-1 0 0 0 0,0 0 0 0 0,0 1 0 0 0,0-1 1 0 0,0 0-1 0 0,-1 0 0 0 0,1 0 0 0 0,-1 0 0 0 0,0 0 0 0 0,0 0 0 0 0,-1 0 0 0 0,1 0 1 0 0,-1 0-1 0 0,0 0 0 0 0,0-1 0 0 0,0 1 0 0 0,-1-1 0 0 0,1 1 0 0 0,-1-1 0 0 0,-2 2 3 0 0,-10 14-12 0 0,-1-1 0 0 0,-1-1-1 0 0,-1-1 1 0 0,0 0 0 0 0,-1-1-1 0 0,-1-1 1 0 0,0-1 0 0 0,-15 6 12 0 0,-35 8 252 0 0,69-27-171 0 0,1 0-11 0 0,0 0-6 0 0,0 0-36 0 0,22-7-462 0 0,-15 3 410 0 0,1 1 0 0 0,0 0 0 0 0,0 0-1 0 0,0 1 1 0 0,1 0 0 0 0,-1 1 0 0 0,0-1 0 0 0,1 2-1 0 0,-1-1 1 0 0,1 1 0 0 0,-1 0 0 0 0,0 1 0 0 0,1 0-1 0 0,-1 0 1 0 0,0 1 0 0 0,1 0 0 0 0,-1 1 0 0 0,0 0 0 0 0,0 0-1 0 0,-1 0 1 0 0,1 1 0 0 0,-1 0 0 0 0,0 1 0 0 0,0-1-1 0 0,0 1 1 0 0,0 1 0 0 0,-1-1 0 0 0,0 1 0 0 0,4 5 24 0 0,-3-1 7 0 0,-1 1 0 0 0,-1-1 0 0 0,0 1 0 0 0,0 0 0 0 0,-1 0 0 0 0,0 1 0 0 0,-1-1 0 0 0,0 1 0 0 0,-1-1 1 0 0,0 1-1 0 0,-1 0 0 0 0,0 0 0 0 0,-1 0 0 0 0,-1 0 0 0 0,0 0 0 0 0,0 1-7 0 0,-1-4 80 0 0,0 0-1 0 0,-1 0 1 0 0,0 0-1 0 0,-1-1 1 0 0,1 1 0 0 0,-2-1-1 0 0,1 0 1 0 0,-1 0 0 0 0,0-1-1 0 0,-1 1 1 0 0,0-1-1 0 0,0 0 1 0 0,0-1 0 0 0,-1 1-1 0 0,0-1 1 0 0,0 0-1 0 0,-1-1 1 0 0,0 0 0 0 0,0 0-1 0 0,0-1 1 0 0,0 0 0 0 0,-1 0-1 0 0,1-1 1 0 0,-1 0-1 0 0,0-1 1 0 0,0 0 0 0 0,0 0-1 0 0,0-1 1 0 0,0 0 0 0 0,-9 0-80 0 0,-116-19 400 0 0,14-16-3194 0 0,115 32 1834 0 0,1 1-1970 0 0,1 1-4156 0 0,1 0-4162 0 0</inkml:trace>
  <inkml:trace contextRef="#ctx0" brushRef="#br0" timeOffset="10581.754">1696 645 16187 0 0,'0'0'1111'0'0,"0"0"-422"0"0,0 0-199 0 0,0 0 124 0 0,0 0 130 0 0,0 0 40 0 0,0 0-60 0 0,0 0-162 0 0,0 0-198 0 0,0 0-144 0 0,0 0-87 0 0,-23 33-83 0 0,-70 102-94 0 0,33-46-2950 0 0,53-71-907 0 0,2-3-4134 0 0,1-11 337 0 0</inkml:trace>
  <inkml:trace contextRef="#ctx0" brushRef="#br0" timeOffset="11550.927">2430 137 6649 0 0,'0'0'1727'0'0,"0"0"-169"0"0,0 0-55 0 0,0 0 20 0 0,0 0 23 0 0,0 0-154 0 0,0 0-180 0 0,0 0-113 0 0,0 0-149 0 0,0 0-171 0 0,0 0-170 0 0,0 0-180 0 0,0 0-116 0 0,-26-8-51 0 0,-82-21-56 0 0,52 29 77 0 0,47 3-224 0 0,-3 2-47 0 0,1 0 0 0 0,-1 1-1 0 0,1 0 1 0 0,0 0-1 0 0,0 1 1 0 0,1 1-1 0 0,0 0 1 0 0,0 0-1 0 0,0 1 1 0 0,2 0 0 0 0,-1 1-1 0 0,1 0 1 0 0,0 0-1 0 0,1 1 1 0 0,0 0-12 0 0,5-6-21 0 0,0 0 0 0 0,0 0 0 0 0,1 0 0 0 0,0 1 1 0 0,0-1-1 0 0,0 0 0 0 0,1 1 0 0 0,0-1 0 0 0,0 0 0 0 0,0 1 1 0 0,1-1-1 0 0,-1 0 0 0 0,1 0 0 0 0,1 1 0 0 0,-1-1 1 0 0,1 0-1 0 0,-1 0 0 0 0,2 0 0 0 0,-1 0 0 0 0,0-1 0 0 0,1 1 1 0 0,0-1-1 0 0,0 1 0 0 0,0-1 0 0 0,1 0 0 0 0,-1 0 0 0 0,1 0 1 0 0,0-1-1 0 0,0 1 0 0 0,1-1 0 0 0,-1 0 0 0 0,0 0 0 0 0,1-1 1 0 0,0 1-1 0 0,0-1 0 0 0,0 0 0 0 0,0 0 0 0 0,0-1 0 0 0,0 1 1 0 0,0-1-1 0 0,0 0 0 0 0,1-1 0 0 0,-1 1 0 0 0,0-1 1 0 0,1 0-1 0 0,-1 0 0 0 0,5-1 21 0 0,1 0 124 0 0,0 0-1 0 0,0-1 1 0 0,0 0-1 0 0,-1-1 1 0 0,1 0 0 0 0,-1-1-1 0 0,0 0 1 0 0,0 0 0 0 0,0-1-1 0 0,-1-1 1 0 0,1 1 0 0 0,-1-1-1 0 0,0-1 1 0 0,-1 0-1 0 0,2-2-122 0 0,114-126 1305 0 0,-108 115-1241 0 0,10-7 252 0 0,-26 46-893 0 0,-3 26 661 0 0,-2-1 0 0 0,-2 0 0 0 0,-2 0 0 0 0,-14 39-85 0 0,6-16 22 0 0,-6 14-66 0 0,13-51-219 0 0,1 1 0 0 0,2-1 0 0 0,1 1 0 0 0,1 1 0 0 0,0 20 263 0 0,38-48-7829 0 0,-25-3 5157 0 0,9-2-5017 0 0,-10-2 2615 0 0</inkml:trace>
  <inkml:trace contextRef="#ctx0" brushRef="#br0" timeOffset="11816.019">2760 604 17748 0 0,'0'0'776'0'0,"0"0"-317"0"0,0 0-155 0 0,0 0 135 0 0,0 0 119 0 0,0 0-44 0 0,0 0-71 0 0,0 0-149 0 0,0 0-159 0 0,0 0-114 0 0,0 0-129 0 0,0 0-97 0 0,0 0-115 0 0,-4 17-160 0 0,-10 49-214 0 0,14-66 493 0 0,0 1-1 0 0,-1 0 1 0 0,1-1-1 0 0,0 1 1 0 0,0-1 0 0 0,0 1-1 0 0,0-1 1 0 0,0 1-1 0 0,0 0 1 0 0,0-1-1 0 0,0 1 1 0 0,0-1-1 0 0,0 1 1 0 0,1-1 0 0 0,-1 1-1 0 0,0-1 1 0 0,0 1-1 0 0,0-1 1 0 0,1 1-1 0 0,-1-1 1 0 0,0 1-1 0 0,1-1 1 0 0,-1 1 0 0 0,0-1-1 0 0,1 1 1 0 0,-1-1-1 0 0,1 0 1 0 0,-1 1-1 0 0,0-1 1 0 0,1 0-1 0 0,-1 1 1 0 0,1-1 0 0 0,-1 0-1 0 0,1 1 1 0 0,-1-1-1 0 0,1 0 1 0 0,-1 0-1 0 0,1 0 1 0 0,0 0-1 0 0,-1 0 1 0 0,1 1 0 0 0,-1-1-1 0 0,1 0 1 0 0,-1 0-1 0 0,1 0 1 0 0,0-1-1 0 0,-1 1 1 0 0,1 0-1 0 0,-1 0 1 0 0,1 0 0 0 0,-1 0-1 0 0,1 0 1 0 0,-1-1-1 0 0,1 1 1 0 0,-1 0-1 0 0,1 0 1 0 0,-1-1-1 0 0,1 1 1 0 0,-1 0 0 0 0,1-1-1 0 0,-1 1 1 0 0,0 0-1 0 0,1-1 1 0 0,-1 1-1 0 0,1-1 1 0 0,-1 1-1 0 0,0-1 1 0 0,0 1 0 0 0,1-1-1 0 0,-1 0 202 0 0,0 1-1143 0 0,3-4-3497 0 0</inkml:trace>
  <inkml:trace contextRef="#ctx0" brushRef="#br0" timeOffset="12197.845">3097 92 6825 0 0,'0'0'2757'0'0,"0"0"-1577"0"0,0 0-345 0 0,0 0 111 0 0,0 0 139 0 0,0 0 43 0 0,0 0-109 0 0,0 0-168 0 0,0 0-191 0 0,0 0-169 0 0,0 0-111 0 0,0 0-45 0 0,0 0-11 0 0,-3 6-13 0 0,-13 52 1013 0 0,-3 11-690 0 0,16-63-617 0 0,0-1 1 0 0,1 1-1 0 0,0-1 1 0 0,0 1-1 0 0,0 0 1 0 0,1 0-1 0 0,-1 0 1 0 0,2 0-1 0 0,-1 0 1 0 0,0 0-1 0 0,1 0 1 0 0,1 0-1 0 0,-1 0 1 0 0,1 0-1 0 0,1 5-17 0 0,65 19 168 0 0,87-19-228 0 0,-133-22-4509 0 0,18-11-8197 0 0,-30 18 8646 0 0</inkml:trace>
  <inkml:trace contextRef="#ctx0" brushRef="#br0" timeOffset="12549.955">3505 22 8786 0 0,'0'0'2186'0'0,"0"0"-301"0"0,0 0-272 0 0,0 0-109 0 0,0 0-65 0 0,0 0-157 0 0,0 0-183 0 0,0 0-205 0 0,0 0-204 0 0,0 0-163 0 0,0 0-119 0 0,0 0-75 0 0,-16 15-45 0 0,-50 48-37 0 0,38-5 149 0 0,11-1-176 0 0,4 1 0 0 0,1 0 1 0 0,-1 43-225 0 0,-3 16-45 0 0,-23 100-342 0 0,29-176-222 0 0,8-46-8880 0 0,2 0 4710 0 0,0 4-4170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9.3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3745 0 0,'0'0'577'0'0,"0"0"-298"0"0,0 0 32 0 0,0 0 249 0 0,0 0 264 0 0,0 0 155 0 0,0 0-59 0 0,0 0-160 0 0,0 0-133 0 0,0 0-67 0 0,0 0 14 0 0,0 0 48 0 0,0 0 39 0 0,12 3-13 0 0,105 26 1591 0 0,-70-21-1896 0 0,-1 2 0 0 0,0 2 0 0 0,-1 3 0 0 0,0 1 0 0 0,16 9-343 0 0,-56-23 30 0 0,-1 0 0 0 0,0 0 0 0 0,0 0 0 0 0,0 1 1 0 0,-1-1-1 0 0,1 1 0 0 0,0 0 0 0 0,-1 0 0 0 0,0 0 0 0 0,0 0 0 0 0,0 1 1 0 0,0 0-1 0 0,0-1 0 0 0,-1 1 0 0 0,1 0 0 0 0,-1 0 0 0 0,0 0 0 0 0,0 0 1 0 0,-1 1-1 0 0,1-1 0 0 0,-1 1 0 0 0,0-1 0 0 0,0 1 0 0 0,-1-1 0 0 0,1 1 1 0 0,-1-1-1 0 0,0 1 0 0 0,0-1 0 0 0,0 1 0 0 0,-1 0 0 0 0,0-1 0 0 0,0 1 0 0 0,0-1 1 0 0,0 0-1 0 0,-1 1 0 0 0,1-1 0 0 0,-1 0 0 0 0,0 0 0 0 0,0 0 0 0 0,-3 3-30 0 0,-154 154 1842 0 0,-98 86-1184 0 0,249-213-3211 0 0,28-21-6381 0 0,-13-12 115 0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7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2633 0 0,'0'0'2164'0'0,"0"0"-938"0"0,0 0-298 0 0,0 0 159 0 0,0 0 201 0 0,0 0 100 0 0,0 0-89 0 0,0 0-245 0 0,0 0-273 0 0,0 0-207 0 0,0 0-125 0 0,0 0-31 0 0,0 0 27 0 0,8-5 59 0 0,88-37 2275 0 0,207 34 1510 0 0,-160-26-4279 0 0,-112 23-1869 0 0,-26 8 1558 0 0,-4 1-2761 0 0,0 1-1957 0 0,0 0-3370 0 0,-1 1 3703 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52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1812 0 0 0,'0'0'244'0'0,"0"0"916"0"0,0 0 370 0 0,18-38 76 0 0,62-123 79 0 0,-1 21 1603 0 0,78-97 3641 0 0,62-62-6929 0 0,-85 123 764 0 0,-8-5-1 0 0,80-156-763 0 0,-194 313 121 0 0,-5 14 11 0 0,-1-1 0 0 0,-1 0 0 0 0,0 0 0 0 0,0 0 0 0 0,-1-1 0 0 0,0 0 0 0 0,-1 1 1 0 0,-1-1-1 0 0,0-1 0 0 0,1-6-132 0 0,-9 33-26 0 0,-19 1 351 0 0,-50 40-211 0 0,-75 29 293 0 0,140-82-226 0 0,10-2-175 0 0,1 0 0 0 0,-1 1 0 0 0,0-1 0 0 0,1 0-1 0 0,-1 1 1 0 0,0-1 0 0 0,0 0 0 0 0,1 1 0 0 0,-1-1 0 0 0,0 1 0 0 0,0-1 0 0 0,0 0 0 0 0,1 1 0 0 0,-1-1 0 0 0,0 1 0 0 0,0-1-1 0 0,0 1 1 0 0,0-1 0 0 0,0 0 0 0 0,0 1 0 0 0,0-1 0 0 0,0 1 0 0 0,0-1 0 0 0,0 1 0 0 0,0-1 0 0 0,0 1 0 0 0,0-1-1 0 0,0 0 1 0 0,-1 1 0 0 0,1-1 0 0 0,0 1 0 0 0,0-1 0 0 0,0 0 0 0 0,-1 1 0 0 0,1-1 0 0 0,0 1 0 0 0,-1-1 0 0 0,1 0 0 0 0,0 1-1 0 0,0-1 1 0 0,-1 0 0 0 0,1 0 0 0 0,-1 1 0 0 0,1-1 0 0 0,0 0 0 0 0,-1 0 0 0 0,1 0 0 0 0,-1 1 0 0 0,1-1 0 0 0,0 0 0 0 0,-1 0-1 0 0,1 0 1 0 0,-1 0 0 0 0,1 0 0 0 0,-1 0 0 0 0,1 0 0 0 0,-1 0 0 0 0,1 0 0 0 0,0 0 0 0 0,-1 0 0 0 0,1 0 0 0 0,-1 0-1 0 0,1 0-5 0 0,13 9-16 0 0,1 1-1 0 0,0-2 0 0 0,0 0 0 0 0,1-1 0 0 0,0 0 0 0 0,0-2 0 0 0,1 1 0 0 0,0-2 0 0 0,0 0 0 0 0,10 1 17 0 0,170 16-303 0 0,-127-20 261 0 0,-62-64 1087 0 0,-9 48-1020 0 0,-1 1-1 0 0,0-1 0 0 0,-1 0 1 0 0,-1 1-1 0 0,0 0 0 0 0,0 0 1 0 0,-2 0-1 0 0,0 1 0 0 0,0 0 1 0 0,-1 0-1 0 0,-1 1 0 0 0,0 0 1 0 0,-1 0-1 0 0,0 1 0 0 0,0 0 1 0 0,-1 1-1 0 0,-1 0 0 0 0,0 1 1 0 0,0 0-1 0 0,-1 1 0 0 0,0 1 1 0 0,0 0-1 0 0,-1 0 0 0 0,-4 0-24 0 0,-88-4-1887 0 0,104 11 1704 0 0,0 0-1 0 0,0 1 1 0 0,0 0-1 0 0,1-1 0 0 0,-1 1 1 0 0,0 0-1 0 0,0 0 1 0 0,0 0-1 0 0,0 0 1 0 0,1 0-1 0 0,-1 0 0 0 0,1 0 1 0 0,-1 1-1 0 0,1-1 1 0 0,-1 1-1 0 0,1-1 1 0 0,0 1-1 0 0,-1 0 1 0 0,1-1-1 0 0,0 1 0 0 0,0 0 1 0 0,0 0-1 0 0,1 0 1 0 0,-2 0 183 0 0,-7 32-8858 0 0,6-23 2109 0 0</inkml:trace>
  <inkml:trace contextRef="#ctx0" brushRef="#br0" timeOffset="419.639">1755 1 6089 0 0,'0'0'3149'0'0,"0"0"-1713"0"0,0 0-426 0 0,0 0 11 0 0,0 0 26 0 0,0 0-36 0 0,0 0-152 0 0,0 0-123 0 0,0 0-58 0 0,0 0-89 0 0,0 0-114 0 0,0 0-139 0 0,0 0-136 0 0,-26 5-92 0 0,-81 20-33 0 0,105-25-72 0 0,0 0 0 0 0,0 0 0 0 0,0 0 1 0 0,1 0-1 0 0,-1 1 0 0 0,0-1 0 0 0,0 1 0 0 0,1-1 1 0 0,-1 1-1 0 0,0 0 0 0 0,1-1 0 0 0,-1 1 0 0 0,0 0 1 0 0,1 0-1 0 0,0 0 0 0 0,-1 1 0 0 0,1-1 0 0 0,-1 0 1 0 0,1 0-1 0 0,0 1 0 0 0,0-1 0 0 0,0 1 0 0 0,0-1 1 0 0,0 1-1 0 0,0-1 0 0 0,0 1 0 0 0,0 1-3 0 0,-1 4 14 0 0,-3 2-1 0 0,2 0 1 0 0,-1 0-1 0 0,1 1 0 0 0,1-1 1 0 0,-1 1-1 0 0,2 0 1 0 0,-1 0-1 0 0,2 0 1 0 0,-1 0-1 0 0,1 0 0 0 0,1 0 1 0 0,0 0-1 0 0,0 0 1 0 0,1 0-1 0 0,0-1 1 0 0,0 1-1 0 0,1 0 1 0 0,1-1-1 0 0,0 0 0 0 0,0 0 1 0 0,1 0-1 0 0,0 0 1 0 0,0-1-1 0 0,1 0 1 0 0,0 0-1 0 0,0 0 0 0 0,1 0-13 0 0,5 1 124 0 0,0-1 0 0 0,0 0 0 0 0,0-1 0 0 0,1 0 0 0 0,0-1 0 0 0,1 0 0 0 0,-1-1 0 0 0,1-1 0 0 0,0 0 0 0 0,0-1 0 0 0,0 0 0 0 0,1-1 0 0 0,-1-1 0 0 0,1 0 0 0 0,12-2-124 0 0,-15 2 180 0 0,0-1 0 0 0,1-1 1 0 0,-1 0-1 0 0,0-1 1 0 0,0 0-1 0 0,0-1 0 0 0,0 0 1 0 0,0-1-1 0 0,0 0 1 0 0,-1-1-1 0 0,0-1 1 0 0,0 1-1 0 0,0-2 0 0 0,4-3-180 0 0,8-7 123 0 0,-2-1 0 0 0,1-1 0 0 0,-2 0 0 0 0,-1-2 0 0 0,0 0 0 0 0,-2-2 0 0 0,0 0 0 0 0,-2 0 0 0 0,5-12-123 0 0,-18 33-129 0 0,0 0 0 0 0,-1 0 1 0 0,0 0-1 0 0,0-1 0 0 0,0 1 0 0 0,0 0 0 0 0,0 0 0 0 0,0-1 0 0 0,0 1 0 0 0,-1 0 0 0 0,1-1 0 0 0,-1 1 0 0 0,1-1 0 0 0,-1 1 1 0 0,0-1-1 0 0,0 1 0 0 0,0-1 0 0 0,-1 1 0 0 0,1-1 0 0 0,0 1 0 0 0,-1 0 0 0 0,0-1 0 0 0,1 1 0 0 0,-1 0 0 0 0,0-1 0 0 0,0 1 1 0 0,-1 0-1 0 0,1 0 0 0 0,0 0 0 0 0,-1 0 0 0 0,1 0 0 0 0,-1 0 0 0 0,0 0 0 0 0,1 1 0 0 0,-1-1 0 0 0,-1 0 129 0 0,-56-2-12630 0 0,45 4 5128 0 0</inkml:trace>
  <inkml:trace contextRef="#ctx0" brushRef="#br0" timeOffset="732.732">1269 214 5801 0 0,'0'0'1715'0'0,"0"0"-250"0"0,0 0-192 0 0,0 0 15 0 0,0 0 18 0 0,0 0-44 0 0,0 0-38 0 0,0 0-22 0 0,0 0 2 0 0,0 0-48 0 0,0 0-102 0 0,0 0-101 0 0,0 0-106 0 0,19 5-51 0 0,62 12-34 0 0,46-13 1085 0 0,-71-7-1396 0 0,0-3 1 0 0,-1-2-1 0 0,47-14-451 0 0,-10 3 166 0 0,325-44 95 0 0,-164 44-815 0 0,-252 19 520 0 0,47 9-2644 0 0,-42 2-1573 0 0,-11 8-3707 0 0,0-14-3039 0 0</inkml:trace>
  <inkml:trace contextRef="#ctx0" brushRef="#br0" timeOffset="1314.152">2116 144 0 0 0,'0'0'255'0'0,"0"0"332"0"0,0 0 23 0 0,0 0-15 0 0,1-2 65 0 0,6-8 64 0 0,-6 8 39 0 0,-1 2-3 0 0,0-30 7758 0 0,-1 27-8350 0 0,-1-1 0 0 0,1 0 1 0 0,-1 1-1 0 0,0 0 0 0 0,0-1 0 0 0,0 1 0 0 0,0 0 0 0 0,-1 0 0 0 0,1 0 0 0 0,-1 0 0 0 0,1 1 1 0 0,-1-1-1 0 0,0 1 0 0 0,0-1 0 0 0,0 1 0 0 0,-1 0 0 0 0,1 0 0 0 0,-1 1 0 0 0,1-1 1 0 0,-1 1-1 0 0,1-1 0 0 0,-1 1 0 0 0,0 0 0 0 0,-3 0-168 0 0,-95-8 137 0 0,97 9-111 0 0,-15 0-338 0 0,-96 8-320 0 0,46 25-5898 0 0,61-23 2269 0 0,4-2-1674 0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3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7688 814 0 0 0,'0'0'248'0'0,"0"0"375"0"0,0 0 50 0 0,0 0-69 0 0,0 0-126 0 0,0 0-70 0 0,0 0-68 0 0,0 0-25 0 0,11-14-3 0 0,30-40 5 0 0,-40 53-293 0 0,0 1 0 0 0,0 0 0 0 0,-1-1 0 0 0,1 1 0 0 0,0-1 0 0 0,-1 1-1 0 0,1-1 1 0 0,0 1 0 0 0,-1-1 0 0 0,1 0 0 0 0,0 1 0 0 0,-1-1 0 0 0,1 0 0 0 0,-1 1-1 0 0,0-1 1 0 0,1 0 0 0 0,-1 1 0 0 0,1-1 0 0 0,-1 0 0 0 0,0 0 0 0 0,0 0 0 0 0,1 1-1 0 0,-1-1 1 0 0,0 0 0 0 0,0 0 0 0 0,0 0 0 0 0,0 0 0 0 0,0 1 0 0 0,0-1 0 0 0,0 0-1 0 0,0 0 1 0 0,-1 0 0 0 0,1 0 0 0 0,0 1 0 0 0,0-1 0 0 0,-1 0 0 0 0,1 0 0 0 0,0 0-1 0 0,-1 1 1 0 0,1-1 0 0 0,-1 0 0 0 0,1 1 0 0 0,-1-1 0 0 0,1 0 0 0 0,-1 1 0 0 0,1-1-1 0 0,-1 1 1 0 0,0-1 0 0 0,1 1 0 0 0,-1-1 0 0 0,0 1 0 0 0,0-1-24 0 0,-4-3 97 0 0,-6-3 2 0 0,1 0 1 0 0,-1 1-1 0 0,0 0 0 0 0,0 1 0 0 0,-1 0 1 0 0,0 1-1 0 0,0 0 0 0 0,0 0 0 0 0,-3 1-99 0 0,-9-4 199 0 0,-130-37 1090 0 0,-153-42 2694 0 0,-160-20-3983 0 0,-47 7 703 0 0,-5 22 0 0 0,-98 15-703 0 0,-447 42-24 0 0,788 21 20 0 0,-964 59 195 0 0,359 49 491 0 0,722-87-521 0 0,1 6-1 0 0,1 7 0 0 0,2 7 1 0 0,2 7-1 0 0,-64 33-160 0 0,161-55-9 0 0,1 1-1 0 0,1 3 1 0 0,1 2 0 0 0,2 3-1 0 0,2 1 1 0 0,-43 43 9 0 0,78-67-32 0 0,1-1 1 0 0,0 2 0 0 0,1 0-1 0 0,1 0 1 0 0,0 1-1 0 0,1 1 1 0 0,1 0 0 0 0,0 0-1 0 0,1 1 1 0 0,1 0-1 0 0,0 0 1 0 0,2 0-1 0 0,0 1 1 0 0,0 0 0 0 0,2 0-1 0 0,0 1 1 0 0,2-1-1 0 0,0 3 32 0 0,4-2 18 0 0,1 0 0 0 0,1 0 0 0 0,0-1-1 0 0,2 1 1 0 0,0-1 0 0 0,1 0 0 0 0,1-1-1 0 0,0 0 1 0 0,1 0 0 0 0,1-1 0 0 0,1-1-1 0 0,0 0 1 0 0,1 0 0 0 0,1-1-1 0 0,0-1 1 0 0,1 0 0 0 0,0-1 0 0 0,1-1-1 0 0,1 0 1 0 0,7 3-18 0 0,26 20 80 0 0,2-2 1 0 0,1-2-1 0 0,1-3 0 0 0,2-2 0 0 0,0-3 0 0 0,1-2 1 0 0,2-3-1 0 0,-1-2 0 0 0,16 0-80 0 0,114 13 319 0 0,1-7-1 0 0,55-7-318 0 0,807 18 708 0 0,128 35-337 0 0,844 23 278 0 0,-1658-83-448 0 0,131-23-201 0 0,-241-2 257 0 0,-1-11 0 0 0,-2-11 0 0 0,-2-11 0 0 0,165-59-257 0 0,-364 93 107 0 0,0-3 1 0 0,-1-1-1 0 0,-2-3 1 0 0,0-2-1 0 0,-1-2 0 0 0,-2-2 1 0 0,33-29-108 0 0,-66 48 33 0 0,0-1 0 0 0,-1-1 0 0 0,-1 0 0 0 0,0 0 0 0 0,0-1 0 0 0,-2 0 0 0 0,0-1 0 0 0,0 0 1 0 0,-1 0-1 0 0,-1 0 0 0 0,-1-1 0 0 0,0 0 0 0 0,-1 0 0 0 0,0-1 0 0 0,-2 1 0 0 0,0-1 0 0 0,-1 1 0 0 0,0-6-33 0 0,-1-4-33 0 0,-1 0 0 0 0,-2 0 0 0 0,0 1 0 0 0,-2-1-1 0 0,0 1 1 0 0,-2 0 0 0 0,-1 0 0 0 0,-1 1 0 0 0,-1 0 0 0 0,-1 0 0 0 0,-7-10 33 0 0,-14-15-230 0 0,-1 2 1 0 0,-2 1 0 0 0,-3 2 0 0 0,-1 1 0 0 0,-2 2 0 0 0,-2 2 0 0 0,-1 2-1 0 0,-2 2 1 0 0,-2 2 0 0 0,-27-14 229 0 0,-32-12-1015 0 0,-3 5 0 0 0,-2 5 0 0 0,-2 5 0 0 0,-58-12 1015 0 0,-16 5-2523 0 0,-2 9 1 0 0,-2 8 0 0 0,-1 9 0 0 0,-1 8 0 0 0,-33 8 2522 0 0,123 5-1143 0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58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134 109 9682 0 0,'0'0'2571'0'0,"0"0"-1366"0"0,0 0-585 0 0,0 0-20 0 0,0 0 192 0 0,0 0 263 0 0,0 0 138 0 0,0 0-64 0 0,0 0-204 0 0,0 0-234 0 0,0 0-223 0 0,0-3-193 0 0,0-6-134 0 0,0 6-63 0 0,0 3-29 0 0,0 0-10 0 0,-1 16 98 0 0,-25 205 370 0 0,18-105-325 0 0,1-6-44 0 0,-5-1-1 0 0,-12 37-137 0 0,-3-35 68 0 0,102-181-397 0 0,-38 35 209 0 0,2 1 1 0 0,1 3 0 0 0,1 1-1 0 0,25-13 120 0 0,-56 38-13 0 0,0-1-1 0 0,-1 2 1 0 0,1-1-1 0 0,1 1 1 0 0,-1 1-1 0 0,1 0 1 0 0,-1 0-1 0 0,1 1 1 0 0,0 1-1 0 0,0 0 1 0 0,0 0-1 0 0,0 1 0 0 0,0 0 1 0 0,8 2 13 0 0,-15 1 4 0 0,0 0 0 0 0,0 0 0 0 0,-1 0 1 0 0,1 1-1 0 0,-1-1 0 0 0,1 1 0 0 0,-1 0 0 0 0,0 0 0 0 0,-1 0 0 0 0,1 0 1 0 0,-1 1-1 0 0,0-1 0 0 0,0 0 0 0 0,0 1 0 0 0,0 0 0 0 0,-1 0 1 0 0,0-1-1 0 0,0 1 0 0 0,0 0 0 0 0,-1 0 0 0 0,1 0 0 0 0,-1 0 0 0 0,-1 0 1 0 0,1 0-1 0 0,0 0 0 0 0,-1 0 0 0 0,-1 2-4 0 0,2-2 24 0 0,1 6 37 0 0,-1 0 0 0 0,0 1 0 0 0,-1-1 0 0 0,-1 0 0 0 0,0 0 1 0 0,0 1-1 0 0,-1-2 0 0 0,0 1 0 0 0,-1 0 0 0 0,0 0 0 0 0,-1-1 0 0 0,0 0 0 0 0,0 0 0 0 0,-1-1 0 0 0,-1 1 1 0 0,-3 3-62 0 0,-4 4-12 0 0,0-1 0 0 0,-1 0 0 0 0,-1-1 0 0 0,-1-1 0 0 0,0 0 0 0 0,0-1 0 0 0,-2-1 0 0 0,1-1 0 0 0,-1 0 0 0 0,-1-2 0 0 0,0 0 0 0 0,-1-1 0 0 0,1-1 0 0 0,-1-1 1 0 0,-1-1-1 0 0,1-1 0 0 0,-1-1 0 0 0,1 0 0 0 0,-1-2 0 0 0,-14-1 12 0 0,33 0-209 0 0,0 0 1 0 0,0-1-1 0 0,0 1 1 0 0,0-1-1 0 0,0 0 1 0 0,0 0-1 0 0,0 0 1 0 0,1 0-1 0 0,-1 0 1 0 0,0-1-1 0 0,1 1 1 0 0,-1-1-1 0 0,1 0 1 0 0,-1 0-1 0 0,1 0 1 0 0,0 0-1 0 0,-1 0 1 0 0,1 0-1 0 0,0 0 1 0 0,1-1-1 0 0,-1 1 0 0 0,0-1 1 0 0,1 0-1 0 0,-1 1 1 0 0,1-1-1 0 0,0 0 1 0 0,0 0-1 0 0,0 0 1 0 0,0 0-1 0 0,0-2 209 0 0,-3-59-12534 0 0,6 48 8763 0 0</inkml:trace>
  <inkml:trace contextRef="#ctx0" brushRef="#br0" timeOffset="716.324">747 842 5689 0 0,'0'0'2390'0'0,"0"0"-76"0"0,0 0-156 0 0,0 0-137 0 0,0 0-290 0 0,0 0-344 0 0,0 0-306 0 0,0 0-281 0 0,0 0-201 0 0,0 0-123 0 0,0 0-87 0 0,0 0-55 0 0,0 0-22 0 0,7 15 8 0 0,21 46-4 0 0,-27-59-293 0 0,0-1-1 0 0,0 0 1 0 0,0 0 0 0 0,0 0 0 0 0,0 0-1 0 0,0 0 1 0 0,0 0 0 0 0,0 0 0 0 0,0 0-1 0 0,0 0 1 0 0,1 0 0 0 0,-1 0 0 0 0,0-1-1 0 0,1 1 1 0 0,-1-1 0 0 0,0 1 0 0 0,1-1-1 0 0,-1 1 1 0 0,1-1 0 0 0,-1 0 0 0 0,1 0-1 0 0,-1 1 1 0 0,1-1 0 0 0,-1 0 0 0 0,1 0-1 0 0,-1-1 1 0 0,1 1 0 0 0,-1 0 0 0 0,0 0-1 0 0,1-1 1 0 0,-1 1 0 0 0,1-1 0 0 0,-1 1-1 0 0,0-1 1 0 0,1 0 0 0 0,-1 0 0 0 0,0 1-1 0 0,1-2-22 0 0,3 0 79 0 0,18-9 22 0 0,0-1 1 0 0,0-1-1 0 0,-1-2 0 0 0,-1 0 1 0 0,0-1-1 0 0,-1-1 1 0 0,-1-1-1 0 0,0 0 1 0 0,-2-2-1 0 0,0 0 1 0 0,-1-1-1 0 0,1-4-101 0 0,32-40-60 0 0,-51 100-779 0 0,-9 7 847 0 0,7-32-12 0 0,0 1 0 0 0,2 0 0 0 0,-1 0 0 0 0,1-1 0 0 0,1 1 0 0 0,0 0 0 0 0,1 1 0 0 0,0-1 0 0 0,0 0 0 0 0,2 8 4 0 0,0-14 2 0 0,0-1 0 0 0,0 1 0 0 0,0-1 0 0 0,0 0 0 0 0,1 0 0 0 0,0 0 0 0 0,0 0 0 0 0,0 0 0 0 0,0 0 0 0 0,1-1 0 0 0,-1 0 0 0 0,1 0 0 0 0,0 0 0 0 0,0 0 0 0 0,0 0 0 0 0,0-1 0 0 0,0 1 0 0 0,1-1 0 0 0,-1 0 0 0 0,1-1 0 0 0,-1 1 0 0 0,1-1 0 0 0,2 0-2 0 0,114 14 261 0 0,-107-16-185 0 0,0-1 0 0 0,0 0 0 0 0,0-1 0 0 0,0-1 1 0 0,0 0-1 0 0,-1 0 0 0 0,1-2 0 0 0,-1 1 0 0 0,-1-2 0 0 0,1 0 0 0 0,-1 0 0 0 0,0-1 0 0 0,-1-1 0 0 0,0 0 0 0 0,9-9-76 0 0,139-166 770 0 0,-133 149-758 0 0,-2 0-1 0 0,-1-2 1 0 0,-2 0-1 0 0,-2-1 1 0 0,-1-2-1 0 0,-2 1 1 0 0,-2-2-1 0 0,-2 0 1 0 0,-1-1-1 0 0,-2 0 1 0 0,-2 0-1 0 0,-2-1 1 0 0,-1-26-12 0 0,-20 12 76 0 0,16 56-79 0 0,-1 0 0 0 0,1 0 0 0 0,-1 0 0 0 0,1 0 0 0 0,-1 0 0 0 0,0 0 0 0 0,1 1 0 0 0,-1-1 0 0 0,0 0 0 0 0,0 0 0 0 0,1 1 0 0 0,-1-1 0 0 0,0 0 0 0 0,0 1 0 0 0,0-1 0 0 0,0 1 0 0 0,0-1 0 0 0,0 1 0 0 0,0-1 0 0 0,0 1 0 0 0,0 0 0 0 0,0 0 0 0 0,0-1 0 0 0,0 1 0 0 0,0 0 0 0 0,0 0 0 0 0,-1 0 0 0 0,1 0 0 0 0,0 0 0 0 0,0 0 0 0 0,0 0 0 0 0,0 1 0 0 0,0-1 0 0 0,0 0 0 0 0,0 1 0 0 0,0-1 0 0 0,0 1 0 0 0,0-1 0 0 0,0 1 0 0 0,0-1 0 0 0,0 1 0 0 0,0-1 0 0 0,0 1 0 0 0,1 0 0 0 0,-1 0 0 0 0,0-1 0 0 0,0 1 0 0 0,1 0-1 0 0,-1 0 1 0 0,1 0 0 0 0,-1 0 0 0 0,0 0 4 0 0,-16 27-13 0 0,0-1 0 0 0,2 2 0 0 0,1 0 0 0 0,1 1 0 0 0,2 0 0 0 0,1 1 0 0 0,1 0 0 0 0,2 0-1 0 0,1 1 1 0 0,1 0 0 0 0,2 0 0 0 0,1 6 12 0 0,-1-6-18 0 0,1 1-1 0 0,2 0 0 0 0,0 0 0 0 0,3-1 1 0 0,1 1-1 0 0,1-1 0 0 0,1 0 0 0 0,2 0 1 0 0,2-1-1 0 0,0 0 0 0 0,2-1 0 0 0,2 0 1 0 0,0 0-1 0 0,2-2 0 0 0,12 15 19 0 0,7 5-1197 0 0,-36-70-1974 0 0,-41-48-4547 0 0,16 27-1146 0 0,16 28 4406 0 0</inkml:trace>
  <inkml:trace contextRef="#ctx0" brushRef="#br0" timeOffset="886.746">1440 374 11042 0 0,'0'0'1005'0'0,"0"0"-116"0"0,0 0 254 0 0,0 0 271 0 0,0 0 19 0 0,0 0-202 0 0,0 0-285 0 0,0 0-195 0 0,0 0-141 0 0,32 12-122 0 0,105 35-110 0 0,-25-29 173 0 0,-59-16-910 0 0,0-3 1 0 0,-1-2 0 0 0,1-2-1 0 0,-1-2 1 0 0,0-3 0 0 0,2-2 358 0 0,1-2-3235 0 0,-16 5-2875 0 0,-8 2-4276 0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11498 0 0,'0'0'1613'0'0,"0"0"-458"0"0,0 0-203 0 0,0 0 9 0 0,0 0 44 0 0,0 0 24 0 0,0 0-22 0 0,0 0-163 0 0,0 0-210 0 0,0 0-207 0 0,0 0-179 0 0,0 0-100 0 0,0 0-23 0 0,0 8 43 0 0,52 314 1900 0 0,-40-262-1954 0 0,-10-47-73 0 0,1 0 0 0 0,0 0 0 0 0,1 0 0 0 0,1 0 0 0 0,0-1 1 0 0,0 0-1 0 0,2 0 0 0 0,-1 0 0 0 0,1-1 0 0 0,1 1 0 0 0,0-2 0 0 0,1 1 1 0 0,6 5-42 0 0,-13-14 23 0 0,0-1 0 0 0,0 0 0 0 0,0 1 0 0 0,0-1 0 0 0,1 0 0 0 0,-1 0 0 0 0,0 0 0 0 0,1-1 0 0 0,-1 1 0 0 0,0-1 0 0 0,1 1 0 0 0,-1-1 0 0 0,1 0 0 0 0,-1 0 0 0 0,1 0 0 0 0,-1 0 0 0 0,1 0 0 0 0,-1 0 0 0 0,0-1 0 0 0,1 1 0 0 0,-1-1 0 0 0,1 0 0 0 0,-1 0 0 0 0,0 0 1 0 0,0 0-1 0 0,1 0 0 0 0,-1 0 0 0 0,0 0 0 0 0,0-1 0 0 0,0 1 0 0 0,0-1 0 0 0,-1 0 0 0 0,1 1 0 0 0,0-1 0 0 0,-1 0 0 0 0,1-1-23 0 0,56-73 147 0 0,38-95-223 0 0,-96 170 43 0 0,1 0-1 0 0,-1 0 1 0 0,0-1 0 0 0,1 1 0 0 0,0 0 0 0 0,-1 0 0 0 0,1 0 0 0 0,-1 0-1 0 0,1-1 1 0 0,0 1 0 0 0,0 0 0 0 0,0 0 0 0 0,0 0 0 0 0,-1 1-1 0 0,1-1 1 0 0,0 0 0 0 0,1 0 0 0 0,-1 0 0 0 0,0 1 0 0 0,0-1 0 0 0,0 1-1 0 0,0-1 1 0 0,0 1 0 0 0,1-1 0 0 0,-1 1 0 0 0,0 0 0 0 0,0-1-1 0 0,1 1 1 0 0,-1 0 0 0 0,0 0 0 0 0,1 0 0 0 0,-1 0 0 0 0,0 0-1 0 0,1 0 1 0 0,-1 0 0 0 0,1 1 33 0 0,31 78-169 0 0,-27-60 132 0 0,1 0 1 0 0,1 0 0 0 0,1-1 0 0 0,0 0 0 0 0,2 0-1 0 0,11 15 37 0 0,-16-29 52 0 0,0 0-1 0 0,1 0 1 0 0,-1 0-1 0 0,1 0 0 0 0,0-1 1 0 0,-1 0-1 0 0,1-1 0 0 0,1 0 1 0 0,-1 0-1 0 0,0 0 0 0 0,1-1 1 0 0,-1 0-1 0 0,0-1 1 0 0,1 1-1 0 0,-1-1 0 0 0,1-1 1 0 0,-1 1-1 0 0,1-1 0 0 0,-1-1 1 0 0,0 1-1 0 0,0-1 0 0 0,1-1 1 0 0,-1 1-1 0 0,-1-1 1 0 0,1 0-1 0 0,0-1 0 0 0,-1 0 1 0 0,0 0-1 0 0,1 0 0 0 0,-2-1 1 0 0,1 1-1 0 0,0-2 0 0 0,-1 1 1 0 0,0 0-1 0 0,4-6-51 0 0,21-21 193 0 0,-1 0 0 0 0,-2-2 0 0 0,-1 0 0 0 0,-2-2 0 0 0,-1-1-1 0 0,-2-1 1 0 0,-2-1 0 0 0,3-10-193 0 0,-15 30-92 0 0,0-1 0 0 0,0 0 1 0 0,-2 0-1 0 0,-1-1 0 0 0,0 1 0 0 0,-2-1 0 0 0,1-17 92 0 0,-3 36-580 0 0,-8 10-9663 0 0,7-1 3343 0 0,0 1-1925 0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13899 0 0,'0'0'2505'0'0,"0"0"-889"0"0,0 0-441 0 0,0 0-114 0 0,0 0-114 0 0,0 0-141 0 0,0 0-115 0 0,0 0-71 0 0,0 0-75 0 0,0 0-77 0 0,0 0-90 0 0,0 0-84 0 0,26-2-48 0 0,166-7 419 0 0,73 5-806 0 0,-193 4-4343 0 0,-71 0 2787 0 0,-1 0-713 0 0,0 0-3022 0 0,-4 0 1266 0 0,1 0-3420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7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6657 0 0,'0'0'978'0'0,"0"0"-277"0"0,0 0 140 0 0,0 0 342 0 0,0 0 293 0 0,0 0 107 0 0,0 0-83 0 0,0 0-181 0 0,0 0-144 0 0,0 0-135 0 0,0 0-129 0 0,0 0-108 0 0,0 0-120 0 0,26 4-115 0 0,83 10-111 0 0,-85-11-296 0 0,0-2 0 0 0,-1 0 0 0 0,1-2-1 0 0,0-1 1 0 0,0 0 0 0 0,6-3-161 0 0,43-5-342 0 0,-39 8-680 0 0,24-2-2952 0 0,-20 0-4361 0 0,-23 4-832 0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5561 0 0,'0'0'4006'0'0,"0"0"-1552"0"0,0 0-660 0 0,0 0-130 0 0,0 0-90 0 0,0 0-164 0 0,0 0-179 0 0,0 0-175 0 0,0 0-149 0 0,0 0-157 0 0,0 0-141 0 0,0 0-161 0 0,35 6-123 0 0,114 17-72 0 0,-64-25-32 0 0,-67-3-179 0 0,146-33-1000 0 0,-110 24-2968 0 0,-1 0-5105 0 0,-35 10-1359 0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1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129 141 5497 0 0,'0'0'2631'0'0,"0"0"-1108"0"0,0 0-304 0 0,0 0 126 0 0,0 0 146 0 0,0 0 40 0 0,0 0-100 0 0,0 0-253 0 0,0 0-267 0 0,0 0-232 0 0,0 0-191 0 0,0 0-145 0 0,8-4 2192 0 0,-8 4-2400 0 0,0 0-12 0 0,0 0 9 0 0,0 0-47 0 0,9 122 1203 0 0,-25 110-542 0 0,-67 125-853 0 0,117-440-12141 0 0,-20 53 5217 0 0,-7 14 1106 0 0</inkml:trace>
  <inkml:trace contextRef="#ctx0" brushRef="#br0" timeOffset="245.453">0 111 11330 0 0,'0'0'730'0'0,"0"0"-309"0"0,0 0 26 0 0,0 0 385 0 0,0 0 375 0 0,0 0 143 0 0,0 0-42 0 0,0 0-178 0 0,0 0-194 0 0,0 0-161 0 0,0 0-158 0 0,36 5-147 0 0,111 15-120 0 0,3-19 242 0 0,65-24-1360 0 0,-184 18 371 0 0,-19 3-266 0 0,-1 0-3288 0 0,4 1-9752 0 0,-15 1 10690 0 0</inkml:trace>
  <inkml:trace contextRef="#ctx0" brushRef="#br0" timeOffset="466.728">35 616 7186 0 0,'0'0'1170'0'0,"0"0"24"0"0,0 0 349 0 0,0 0 313 0 0,0 0 28 0 0,0 0-223 0 0,0 0-303 0 0,0 0-279 0 0,0 0-212 0 0,0 0-190 0 0,36 5-196 0 0,114 13-179 0 0,-34-27-79 0 0,99-28-2142 0 0,-180 31 277 0 0,-4 0-1679 0 0,-9 3-2160 0 0,-6 0-3637 0 0</inkml:trace>
  <inkml:trace contextRef="#ctx0" brushRef="#br0" timeOffset="1086.571">967 516 7714 0 0,'0'0'2471'0'0,"0"0"-521"0"0,0 0-395 0 0,0 0-143 0 0,0 0-187 0 0,0 0-186 0 0,0 0-209 0 0,0 0-186 0 0,0 0-139 0 0,-32 24-147 0 0,-96 76-130 0 0,73-38-39 0 0,49-51-184 0 0,0 1-1 0 0,1 0 0 0 0,0 1 1 0 0,1-1-1 0 0,1 1 0 0 0,0 0 1 0 0,1 0-1 0 0,0 0 0 0 0,1 0 1 0 0,0 0-1 0 0,1 1 0 0 0,2 9-4 0 0,-2-20 18 0 0,1 0 0 0 0,1 0 0 0 0,-1 0 0 0 0,0 0 0 0 0,1 0 0 0 0,-1-1 0 0 0,1 1 0 0 0,0 0 1 0 0,0-1-1 0 0,0 1 0 0 0,0-1 0 0 0,1 1 0 0 0,-1-1 0 0 0,1 0 0 0 0,-1 0 0 0 0,1 0 0 0 0,0-1 0 0 0,-1 1 0 0 0,1 0 0 0 0,0-1 0 0 0,0 0 0 0 0,0 0 0 0 0,0 0 0 0 0,1 0 0 0 0,-1 0 0 0 0,0-1 0 0 0,0 1 0 0 0,1-1 0 0 0,0 0-18 0 0,98-9 1391 0 0,-68-8-1090 0 0,0-1-1 0 0,-1-1 1 0 0,-1-2-1 0 0,-1-1 1 0 0,-1-1-1 0 0,-2-2 1 0 0,0-1-1 0 0,-1-1 1 0 0,21-29-301 0 0,-26 35 12 0 0,0-1 0 0 0,-2-1 0 0 0,-1-1 0 0 0,0-1 0 0 0,-2 0 0 0 0,-1-2 0 0 0,-1 1 0 0 0,-1-2 0 0 0,-2 0 0 0 0,0 0 0 0 0,-2-1 0 0 0,-2-1 0 0 0,0 0 0 0 0,1-15-12 0 0,-8 25-62 0 0,0 0 0 0 0,-1 1 1 0 0,-2-1-1 0 0,0 0 0 0 0,0 1 1 0 0,-2-1-1 0 0,-2-6 62 0 0,4 21-20 0 0,0 0 0 0 0,0 0 1 0 0,0 0-1 0 0,0 0 0 0 0,-1 0 0 0 0,0 0 0 0 0,0 1 0 0 0,0-1 1 0 0,0 1-1 0 0,-1 0 0 0 0,1 0 0 0 0,-1 0 0 0 0,0 0 0 0 0,-1 1 1 0 0,1 0-1 0 0,0 0 0 0 0,-1 0 0 0 0,0 0 0 0 0,0 1 0 0 0,0-1 1 0 0,0 1-1 0 0,0 1 0 0 0,0-1 0 0 0,0 1 0 0 0,-1 0 0 0 0,1 0 1 0 0,-1 0-1 0 0,-2 1 20 0 0,-2-1-20 0 0,1 1 0 0 0,0 0 0 0 0,-1 1 0 0 0,1 0 0 0 0,0 1 0 0 0,0 0 0 0 0,0 0 0 0 0,0 1 0 0 0,0 0 0 0 0,0 0 0 0 0,1 1 0 0 0,-1 1 0 0 0,1-1 1 0 0,0 1-1 0 0,1 0 0 0 0,-1 1 0 0 0,1 0 0 0 0,0 0 0 0 0,0 1 0 0 0,1 0 0 0 0,0 0 0 0 0,0 0 0 0 0,1 1 0 0 0,-2 2 20 0 0,-3 7 39 0 0,0 1 1 0 0,1 0-1 0 0,0 1 1 0 0,2 0-1 0 0,0 0 0 0 0,1 1 1 0 0,1 0-1 0 0,1 0 1 0 0,1 0-1 0 0,0 0 0 0 0,2 1 1 0 0,0-1-1 0 0,2 1 1 0 0,0-1-1 0 0,1 1 0 0 0,1-1 1 0 0,1 0-1 0 0,0 0 1 0 0,2 0-1 0 0,0-1 0 0 0,2 0 1 0 0,0 0-1 0 0,1-1 1 0 0,6 9-40 0 0,4 1 213 0 0,1-2 1 0 0,2 0-1 0 0,1-1 1 0 0,0-2-1 0 0,2 0 1 0 0,1-2-1 0 0,0 0 1 0 0,6 1-214 0 0,99 51 540 0 0,-69-62-1325 0 0,-61-11 271 0 0,-1 0-158 0 0,0 0-208 0 0,0 0-290 0 0,0-6-8963 0 0,0 5-1016 0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1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385 391 0 0 0,'0'0'855'0'0,"0"0"372"0"0,0 0 52 0 0,0 0-80 0 0,0 0-63 0 0,8-9-44 0 0,24-25 15 0 0,-21 12 4882 0 0,-11 21-5022 0 0,-9-11 3323 0 0,-6 10-4154 0 0,-1 1-1 0 0,1 1 1 0 0,0 0-1 0 0,0 1 1 0 0,0 1-1 0 0,0 0 1 0 0,0 1-1 0 0,0 1 1 0 0,1 0-1 0 0,-1 1 1 0 0,1 0-1 0 0,0 1 1 0 0,0 1-136 0 0,2-2 112 0 0,-21 7 71 0 0,1 2 0 0 0,0 1-1 0 0,1 1 1 0 0,-26 19-183 0 0,56-34-2 0 0,-1 0-1 0 0,0 1 1 0 0,1-1 0 0 0,-1 0-1 0 0,1 1 1 0 0,0-1 0 0 0,-1 1 0 0 0,1-1-1 0 0,0 1 1 0 0,0 0 0 0 0,0 0-1 0 0,0-1 1 0 0,0 1 0 0 0,0 0 0 0 0,0 0-1 0 0,1 0 1 0 0,-1 0 0 0 0,1 0-1 0 0,-1 0 1 0 0,1 0 0 0 0,0 0-1 0 0,0 0 1 0 0,0 0 0 0 0,0 0 0 0 0,0 0-1 0 0,0 0 1 0 0,1 0 0 0 0,-1 0-1 0 0,1 0 1 0 0,-1 0 0 0 0,1 0-1 0 0,0 0 1 0 0,0 0 0 0 0,0 0 0 0 0,0 0-1 0 0,0-1 1 0 0,0 1 0 0 0,0 0-1 0 0,1-1 1 0 0,-1 1 0 0 0,0-1-1 0 0,1 1 1 0 0,0-1 0 0 0,-1 0 0 0 0,1 0-1 0 0,0 0 1 0 0,0 1 2 0 0,120 68 88 0 0,-104-63-67 0 0,59 40 21 0 0,-77-44-39 0 0,0 0 0 0 0,1-1 1 0 0,-1 1-1 0 0,0 0 0 0 0,0-1 1 0 0,0 1-1 0 0,-1 0 0 0 0,1-1 1 0 0,-1 1-1 0 0,1 0 0 0 0,-1-1 1 0 0,0 1-1 0 0,0-1 0 0 0,0 1 1 0 0,0-1-1 0 0,0 1 0 0 0,-1-1 1 0 0,1 0-1 0 0,-1 0 0 0 0,0 0 1 0 0,1 1-1 0 0,-1-2 0 0 0,0 1 1 0 0,-1 1-4 0 0,2-2 4 0 0,-176 190 237 0 0,174-188-238 0 0,1 0 0 0 0,-1 0-1 0 0,1 0 1 0 0,0 0 0 0 0,0 0 0 0 0,1 1-1 0 0,-1-1 1 0 0,1 1 0 0 0,-1 0 0 0 0,1-1-1 0 0,0 1 1 0 0,1 0 0 0 0,-1 0 0 0 0,0-1-1 0 0,1 1 1 0 0,0 0 0 0 0,0 0 0 0 0,0 0-1 0 0,1 0 1 0 0,-1-1 0 0 0,1 1 0 0 0,0 0-1 0 0,0 0 1 0 0,0-1 0 0 0,1 1 0 0 0,-1-1-1 0 0,1 1 1 0 0,0-1 0 0 0,0 1 0 0 0,0-1-1 0 0,0 0 1 0 0,1 0 0 0 0,-1 0 0 0 0,1 0 0 0 0,-1-1-1 0 0,1 1 1 0 0,0-1 0 0 0,0 1 0 0 0,1-1-1 0 0,-1 0 1 0 0,0 0 0 0 0,1-1 0 0 0,-1 1-1 0 0,1-1 1 0 0,3 2-3 0 0,5-1-48 0 0,1 0 0 0 0,-1 0 0 0 0,1-1-1 0 0,-1 0 1 0 0,1-1 0 0 0,-1-1 0 0 0,1 0 0 0 0,-1 0-1 0 0,1-2 1 0 0,-1 1 0 0 0,0-2 0 0 0,0 1 0 0 0,0-2-1 0 0,0 1 1 0 0,8-6 48 0 0,25-19-2696 0 0,-20 2-6556 0 0,-20 20-315 0 0</inkml:trace>
  <inkml:trace contextRef="#ctx0" brushRef="#br0" timeOffset="304.987">151 1 12699 0 0,'0'0'56'0'0,"0"0"-51"0"0,0 0 78 0 0,0 0 215 0 0,0 0 253 0 0,0 0 232 0 0,-3 31 149 0 0,-8 104 59 0 0,8-76-217 0 0,3-1 0 0 0,3 0 0 0 0,2 0 0 0 0,7 28-774 0 0,3 21 305 0 0,3 171-861 0 0,-13 173 556 0 0,-6-282-3166 0 0,2-131 14 0 0,0-13-3162 0 0,1-14-297 0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11570 0 0,'0'0'937'0'0,"0"0"-257"0"0,0 0-132 0 0,0 0 228 0 0,0 0 287 0 0,0 0 159 0 0,0 0-18 0 0,0 0-209 0 0,0 0-219 0 0,0 0-225 0 0,0 0-162 0 0,35-2-94 0 0,110-6-82 0 0,147-12 414 0 0,-221 15-921 0 0,-17 2 1616 0 0,-17 1-3524 0 0,-6 1-3294 0 0,0 2-4619 0 0,-31-1 5054 0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9458 0 0,'0'0'704'0'0,"0"0"32"0"0,0 0 40 0 0,0 0 113 0 0,0 0 15 0 0,0 0-8 0 0,0 0-16 0 0,227 37-80 0 0,-187-37-175 0 0,6-4-153 0 0,4-3-216 0 0,1 3-216 0 0,3-3-152 0 0,-3-1-368 0 0,1 1-737 0 0,-15 0-2063 0 0,-12-1-8187 0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3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 8642 0 0,'0'0'683'0'0,"0"0"-1"0"0,0 0-39 0 0,0 0 16 0 0,0 0 128 0 0,0 0 114 0 0,0 0 17 0 0,0 0-86 0 0,0 0-134 0 0,0 0-116 0 0,0 0-24 0 0,1 13-19 0 0,9 86 424 0 0,7 21-248 0 0,-5 1 1 0 0,-5 1 0 0 0,-8 87-716 0 0,-1-178-84 0 0,-2 1 1 0 0,0-1 0 0 0,-2 0 0 0 0,-1-1 0 0 0,-2 0 0 0 0,-6 15 83 0 0,-31 42-4046 0 0,44-85 3179 0 0,-4 5-979 0 0,0-5-7443 0 0,6-2 5602 0 0</inkml:trace>
  <inkml:trace contextRef="#ctx0" brushRef="#br0" timeOffset="388.779">346 170 520 0 0,'0'0'3289'0'0,"0"0"-1876"0"0,0 0-420 0 0,0 0 27 0 0,-32 32 141 0 0,-102 103 220 0 0,47-29 1589 0 0,82-100-2687 0 0,-1 0-87 0 0,1 0 1 0 0,0 0-1 0 0,0 0 1 0 0,0 1-1 0 0,0-1 0 0 0,1 1 1 0 0,0 0-1 0 0,1 0 1 0 0,0 1-1 0 0,0-1 1 0 0,0 1-1 0 0,1-1 1 0 0,0 1-1 0 0,1 0 1 0 0,0 0-1 0 0,0 0 1 0 0,0 0-1 0 0,1 0 1 0 0,0 0-1 0 0,1 0 1 0 0,0 3-197 0 0,4-4 115 0 0,0-1 0 0 0,1 0 0 0 0,0 0 0 0 0,0 0 1 0 0,0-1-1 0 0,0 0 0 0 0,1 0 0 0 0,0 0 0 0 0,0-1 0 0 0,0 0 1 0 0,1-1-1 0 0,-1 1 0 0 0,1-1 0 0 0,7 1-115 0 0,202 56 1920 0 0,-210-57-1877 0 0,-1 0-1 0 0,1 1 1 0 0,-1 0-1 0 0,1 1 1 0 0,-1-1-1 0 0,0 1 1 0 0,-1 0-1 0 0,1 1 0 0 0,-1-1 1 0 0,0 1-1 0 0,-1 0 1 0 0,1 0-1 0 0,-1 1 1 0 0,0-1-1 0 0,-1 1 1 0 0,0 0-1 0 0,0 0 0 0 0,0 0 1 0 0,-1 1-1 0 0,0-1 1 0 0,0 0-1 0 0,-1 1 1 0 0,0-1-1 0 0,0 1 1 0 0,-1 0-1 0 0,0-1 0 0 0,0 1 1 0 0,-1-1-1 0 0,-1 7-42 0 0,-1-5-4058 0 0,1-4-5806 0 0,2-5 9645 0 0,0 4-7559 0 0</inkml:trace>
  <inkml:trace contextRef="#ctx0" brushRef="#br0" timeOffset="809.444">591 796 11306 0 0,'0'0'1055'0'0,"0"0"-216"0"0,0 0-93 0 0,0 0 116 0 0,0 0 81 0 0,0 0-24 0 0,0 0-123 0 0,0 0-187 0 0,0 0-188 0 0,0 0-121 0 0,0 0-61 0 0,0 0-49 0 0,0 0-18 0 0,17-5 1 0 0,52-18-4 0 0,32 13 645 0 0,-71 11-744 0 0,-27 1-51 0 0,0 0 0 0 0,-1-1 0 0 0,1 1 0 0 0,-1 0 0 0 0,0 1-1 0 0,1-1 1 0 0,-1 0 0 0 0,0 1 0 0 0,0-1 0 0 0,0 1 0 0 0,-1-1 0 0 0,1 1 0 0 0,-1 0 0 0 0,1 0 0 0 0,-1 0-1 0 0,0 0 1 0 0,0 0 0 0 0,0 0 0 0 0,-1 0 0 0 0,1 0 0 0 0,-1 0 0 0 0,1 0 0 0 0,-1 0 0 0 0,0 0 0 0 0,0 0-1 0 0,-1 1 1 0 0,1-1 0 0 0,-1 0 0 0 0,0 0-19 0 0,2 3 24 0 0,-1 0 1 0 0,0 0-1 0 0,0 0 0 0 0,-1 0 0 0 0,1 0 0 0 0,-2 0 0 0 0,1 0 0 0 0,0 0 1 0 0,-1-1-1 0 0,0 1 0 0 0,-1-1 0 0 0,1 1 0 0 0,-1-1 0 0 0,0 0 1 0 0,0 0-1 0 0,-1 0 0 0 0,-2 3-24 0 0,-41 57 404 0 0,47-65-402 0 0,1-1 0 0 0,0 1 0 0 0,-1 0 0 0 0,1 0 1 0 0,0-1-1 0 0,-1 1 0 0 0,1 0 0 0 0,0 0 0 0 0,-1 0 0 0 0,1 0 0 0 0,0 0 0 0 0,-1 0 0 0 0,1 0 0 0 0,0 0 0 0 0,-1 0 1 0 0,1 0-1 0 0,0 0 0 0 0,-1 0 0 0 0,1 1 0 0 0,0-1 0 0 0,-1 0 0 0 0,1 0 0 0 0,0 1 0 0 0,-1-1 0 0 0,1 0 1 0 0,-1 1-1 0 0,1-1 0 0 0,0 1 0 0 0,-1-1 0 0 0,1 0 0 0 0,-1 1 0 0 0,0 0 0 0 0,1-1 0 0 0,-1 1 0 0 0,1-1 0 0 0,-1 1 1 0 0,0-1-1 0 0,1 1 0 0 0,-1 0 0 0 0,0-1 0 0 0,0 1 0 0 0,1 0 0 0 0,-1-1 0 0 0,0 1 0 0 0,0 0 0 0 0,0-1 1 0 0,0 1-1 0 0,0 0 0 0 0,0-1 0 0 0,0 1 0 0 0,0 0 0 0 0,0 0 0 0 0,0-1 0 0 0,0 1 0 0 0,-1 0 0 0 0,1-1 0 0 0,0 1 1 0 0,0-1-1 0 0,-1 1 0 0 0,1 0 0 0 0,0-1 0 0 0,-1 1 0 0 0,1-1 0 0 0,-1 1 0 0 0,1-1 0 0 0,-1 1 0 0 0,1-1 1 0 0,-1 1-1 0 0,1-1 0 0 0,-1 1-2 0 0,54-16-39 0 0,2-10-840 0 0,-26 11-2304 0 0,-1 2-5899 0 0,-18 11 132 0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5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1 2689 0 0,'0'0'565'0'0,"0"0"-337"0"0,0 0-240 0 0,0 0-52 0 0,0 0 128 0 0,0 0 120 0 0,0 0 44 0 0,0 0-2 0 0,0 0-61 0 0,0 0-46 0 0,0 0-19 0 0,0 0-16 0 0,0 0 38 0 0,3 1 120 0 0,-3-1 928 0 0,10 2-2869 0 0,-8-1 5752 0 0,-1 2 6088 0 0,21 41-7862 0 0,-6 68-1228 0 0,-15 196 304 0 0,10-282-1617 0 0,-6-49-3374 0 0,-2 3-5039 0 0,-2 15-2042 0 0</inkml:trace>
  <inkml:trace contextRef="#ctx0" brushRef="#br0" timeOffset="273.892">0 778 13011 0 0,'0'0'675'0'0,"0"0"-205"0"0,0 0 42 0 0,0 0 282 0 0,0 0 237 0 0,0 0 66 0 0,0 0-78 0 0,0 0-181 0 0,0 0-179 0 0,34-4-162 0 0,110-11-144 0 0,216-47-144 0 0,-279 56-2014 0 0,-55 5-1554 0 0,1 0-3891 0 0,-18 1-1501 0 0</inkml:trace>
  <inkml:trace contextRef="#ctx0" brushRef="#br0" timeOffset="689.904">55 1036 6305 0 0,'0'0'1862'0'0,"0"0"-628"0"0,0 0-274 0 0,0 0 157 0 0,0 0 233 0 0,0 0 93 0 0,0 0-111 0 0,0 0-253 0 0,0 0-257 0 0,0 0-234 0 0,0 0-117 0 0,0 0-67 0 0,0 0-55 0 0,35-8 17 0 0,108-24-5 0 0,-19 20 693 0 0,-122 12-1048 0 0,1-1 0 0 0,-1 1 0 0 0,0 0 0 0 0,1 0 1 0 0,-1 0-1 0 0,1 0 0 0 0,-1 1 0 0 0,1-1 1 0 0,-1 1-1 0 0,0-1 0 0 0,1 1 0 0 0,-1 0 0 0 0,0 0 1 0 0,1 0-1 0 0,-1 0 0 0 0,0 0 0 0 0,0 1 1 0 0,0-1-1 0 0,0 1 0 0 0,0-1 0 0 0,0 1 0 0 0,-1 0 1 0 0,1-1-1 0 0,-1 1 0 0 0,1 0 0 0 0,-1 0 1 0 0,1 0-1 0 0,-1 1 0 0 0,0-1 0 0 0,0 0 0 0 0,0 0 1 0 0,0 1-1 0 0,-1-1 0 0 0,1 0 0 0 0,0 1 1 0 0,-1-1-1 0 0,0 1 0 0 0,1-1 0 0 0,-1 1-6 0 0,-2 8 24 0 0,-1-1-1 0 0,0 1 0 0 0,0 0 0 0 0,-1-1 1 0 0,0 1-1 0 0,-1-1 0 0 0,0 0 0 0 0,-1-1 1 0 0,0 1-1 0 0,0-1 0 0 0,-1 0 1 0 0,0-1-1 0 0,0 0 0 0 0,-4 3-23 0 0,-8 11 20 0 0,-3 5 8 0 0,9-13-4 0 0,1 1-1 0 0,0 0 1 0 0,1 1-1 0 0,1 1 1 0 0,0-1-1 0 0,-6 18-23 0 0,15-32 0 0 0,0 0 1 0 0,0 1-1 0 0,1-1 1 0 0,-1 1-1 0 0,1-1 1 0 0,-1 1-1 0 0,1-1 0 0 0,0 1 1 0 0,0-1-1 0 0,0 1 1 0 0,0-1-1 0 0,0 1 1 0 0,1-1-1 0 0,-1 1 1 0 0,1-1-1 0 0,-1 1 0 0 0,1-1 1 0 0,0 1-1 0 0,0-1 1 0 0,0 0-1 0 0,0 1 1 0 0,1-1-1 0 0,-1 0 0 0 0,1 0 1 0 0,-1 0-1 0 0,1 0 1 0 0,0 0-1 0 0,0-1 1 0 0,0 1-1 0 0,0 0 0 0 0,0-1 1 0 0,0 1-1 0 0,0-1 1 0 0,0 0-1 0 0,0 0 1 0 0,1 0-1 0 0,-1 0 0 0 0,1 0 1 0 0,-1 0-1 0 0,0 0 1 0 0,1-1-1 0 0,0 0 1 0 0,-1 1-1 0 0,1-1 1 0 0,-1 0-2 0 0,8 2-278 0 0,0-1-1 0 0,0-1 0 0 0,0 1 0 0 0,0-1 0 0 0,-1-1 0 0 0,1 0 0 0 0,0 0 0 0 0,0-1 0 0 0,-1 0 1 0 0,1-1-1 0 0,3-1 280 0 0,13-8-2120 0 0,48-22-10105 0 0,-58 26 7775 0 0</inkml:trace>
  <inkml:trace contextRef="#ctx0" brushRef="#br0" timeOffset="985.902">1386 457 10850 0 0,'0'0'2141'0'0,"0"0"-608"0"0,0 0-340 0 0,0 0-98 0 0,0 0 3 0 0,0 0-67 0 0,0 0-128 0 0,0 0-143 0 0,0 0-141 0 0,0 0-116 0 0,0 0-67 0 0,0 0-89 0 0,0 0-58 0 0,-13 31-34 0 0,-44 97-15 0 0,32-40 127 0 0,-24 361-609 0 0,47-405 596 0 0,2-28-4039 0 0,1-16-2251 0 0,1-7-3922 0 0,-2 2 5565 0 0</inkml:trace>
  <inkml:trace contextRef="#ctx0" brushRef="#br0" timeOffset="1355.473">917 417 5905 0 0,'0'0'1850'0'0,"0"0"-116"0"0,0 0-127 0 0,0 0-55 0 0,0 0-113 0 0,0 0-197 0 0,0 0-225 0 0,0 0-262 0 0,0 0-182 0 0,0 0-54 0 0,0 0 57 0 0,0 0 71 0 0,0 0 28 0 0,13 2-20 0 0,107 17 870 0 0,3-14-655 0 0,-1-7-1 0 0,77-11-869 0 0,2 9-777 0 0,-164 15-1515 0 0,-35-10 1947 0 0,-1 1 0 0 0,0-1 0 0 0,0 0 0 0 0,0 1 0 0 0,0-1 0 0 0,0 0 0 0 0,0 1 0 0 0,0-1 1 0 0,0 1-1 0 0,-1-1 0 0 0,1 1 0 0 0,0 0 0 0 0,-1-1 0 0 0,0 1 0 0 0,1 0 0 0 0,-1-1 0 0 0,0 1 0 0 0,0 0 1 0 0,0 0-1 0 0,0-1 0 0 0,0 1 0 0 0,0 0 0 0 0,0 0 0 0 0,-1-1 0 0 0,1 1 0 0 0,-1 0 0 0 0,1-1 1 0 0,-1 1-1 0 0,1-1 0 0 0,-1 1 0 0 0,-1 0 345 0 0,-6 13-4801 0 0,3-3-647 0 0</inkml:trace>
  <inkml:trace contextRef="#ctx0" brushRef="#br0" timeOffset="1602.954">869 1385 9426 0 0,'0'0'912'0'0,"0"0"-48"0"0,0 0 207 0 0,0 0 223 0 0,0 0 108 0 0,0 0-58 0 0,0 0-197 0 0,0 0-263 0 0,34 2-221 0 0,111 4-175 0 0,-33-25 143 0 0,211-70-697 0 0,-225 61-4570 0 0,-50 13-3450 0 0,-27 7 748 0 0</inkml:trace>
  <inkml:trace contextRef="#ctx0" brushRef="#br0" timeOffset="3324.65">1902 1209 0 0 0,'0'0'719'0'0,"0"0"668"0"0,0 0 158 0 0,0 0-70 0 0,0 0-96 0 0,0 0-61 0 0,0 0-64 0 0,0 0-77 0 0,15 2-75 0 0,46 7-82 0 0,-57-9-865 0 0,0 0 1 0 0,-1 0-1 0 0,1-1 0 0 0,0 1 0 0 0,0-1 1 0 0,-1 0-1 0 0,1 0 0 0 0,-1 0 1 0 0,1 0-1 0 0,-1 0 0 0 0,1-1 0 0 0,-1 0 1 0 0,0 1-1 0 0,1-1 0 0 0,-1-1 1 0 0,0 1-1 0 0,-1 0 0 0 0,2-1-155 0 0,9-7 548 0 0,36-25 410 0 0,-2-3 0 0 0,-2-1 0 0 0,21-25-958 0 0,-47 45 88 0 0,13-14-1 0 0,-2-1 0 0 0,-1-2-1 0 0,-2 0 1 0 0,-1-2 0 0 0,8-19-87 0 0,-29 48-12 0 0,-1-1 1 0 0,0 0 0 0 0,0 0-1 0 0,-1 0 1 0 0,0 0-1 0 0,-1 0 1 0 0,0 0 0 0 0,0-1-1 0 0,-1 1 1 0 0,-1-1-1 0 0,0-8 12 0 0,0 18-30 0 0,0-1-1 0 0,0 0 0 0 0,0 1 0 0 0,0-1 0 0 0,0 1 1 0 0,0-1-1 0 0,0 0 0 0 0,0 1 0 0 0,-1-1 0 0 0,1 0 1 0 0,-1 1-1 0 0,1-1 0 0 0,-1 1 0 0 0,0-1 0 0 0,0 1 1 0 0,0-1-1 0 0,1 1 0 0 0,-1 0 0 0 0,-1-1 1 0 0,1 1-1 0 0,0 0 0 0 0,0 0 0 0 0,0 0 0 0 0,-1 0 1 0 0,1 0-1 0 0,0 0 0 0 0,-1 0 0 0 0,1 0 0 0 0,-1 0 1 0 0,1 1-1 0 0,-1-1 0 0 0,1 0 0 0 0,-1 1 0 0 0,0 0 1 0 0,1-1-1 0 0,-1 1 0 0 0,1 0 0 0 0,-1 0 0 0 0,0 0 1 0 0,1 0-1 0 0,-1 0 0 0 0,-1 0 31 0 0,-66 31-1003 0 0,52-14 967 0 0,1 0-1 0 0,1 1 1 0 0,1 1 0 0 0,0 0 0 0 0,1 1 0 0 0,2 0-1 0 0,0 1 1 0 0,1 1 0 0 0,1-1 0 0 0,1 2 0 0 0,0-1-1 0 0,2 1 1 0 0,0 4 36 0 0,4-19 23 0 0,0 1 0 0 0,1 0 0 0 0,0-1 0 0 0,0 1 0 0 0,0 0 0 0 0,1-1 1 0 0,1 1-1 0 0,0 0 0 0 0,0-1 0 0 0,0 1 0 0 0,1 0 0 0 0,1-1 0 0 0,-1 0 0 0 0,1 1 0 0 0,1-1 0 0 0,-1 0 0 0 0,1-1 0 0 0,1 1 0 0 0,-1-1 0 0 0,1 0 0 0 0,1 0 0 0 0,-1 0 1 0 0,1-1-1 0 0,5 5-23 0 0,1-4 111 0 0,0 0 1 0 0,1 0 0 0 0,0-1 0 0 0,0-1-1 0 0,0-1 1 0 0,0 1 0 0 0,1-2 0 0 0,0 0 0 0 0,0-1-1 0 0,0 0 1 0 0,0-1 0 0 0,0 0 0 0 0,0-1 0 0 0,0-1-1 0 0,0 0 1 0 0,0-1 0 0 0,-1-1 0 0 0,1 0-1 0 0,0-1 1 0 0,-1 0 0 0 0,0-1 0 0 0,5-3-112 0 0,28-11 279 0 0,0-2 0 0 0,-2-2 1 0 0,0-2-1 0 0,-2-2 0 0 0,36-30-279 0 0,-62 43 43 0 0,0-1-1 0 0,-1-1 1 0 0,-1 0 0 0 0,0 0-1 0 0,-1-2 1 0 0,-1 1 0 0 0,-1-2-1 0 0,0 0 1 0 0,-1 0 0 0 0,5-18-43 0 0,-12 28-33 0 0,-1 0 1 0 0,0 1 0 0 0,0-2-1 0 0,-1 1 1 0 0,0 0 0 0 0,-1 0-1 0 0,0 0 1 0 0,-1 0 0 0 0,0 0-1 0 0,0 0 1 0 0,-1-2 32 0 0,1 9-30 0 0,1 0 0 0 0,-1 0-1 0 0,0 1 1 0 0,1-1 0 0 0,-1 0 0 0 0,0 1 0 0 0,0-1 0 0 0,0 0 0 0 0,-1 1 0 0 0,1 0-1 0 0,0-1 1 0 0,0 1 0 0 0,-1 0 0 0 0,1 0 0 0 0,-1-1 0 0 0,1 1 0 0 0,-1 0 0 0 0,0 0-1 0 0,1 1 1 0 0,-1-1 0 0 0,0 0 0 0 0,0 1 0 0 0,1-1 0 0 0,-1 1 0 0 0,0-1 0 0 0,0 1-1 0 0,0 0 1 0 0,0 0 0 0 0,0 0 0 0 0,1 0 0 0 0,-1 0 0 0 0,0 0 0 0 0,0 0 0 0 0,0 1-1 0 0,0-1 1 0 0,0 0 0 0 0,1 1 0 0 0,-2 0 30 0 0,-64 36-821 0 0,55-26 792 0 0,0-1 1 0 0,1 2-1 0 0,0 0 1 0 0,0 0-1 0 0,2 1 1 0 0,-1 0-1 0 0,2 1 1 0 0,0 0-1 0 0,0 0 1 0 0,1 1-1 0 0,1-1 1 0 0,1 2-1 0 0,0-1 0 0 0,1 1 1 0 0,0-1-1 0 0,2 1 1 0 0,0 0-1 0 0,0 0 1 0 0,1 0-1 0 0,2 8 29 0 0,-1-20 5 0 0,1 0 0 0 0,1 0 0 0 0,-1 0-1 0 0,0 0 1 0 0,1-1 0 0 0,0 1 0 0 0,0 0 0 0 0,0-1-1 0 0,0 1 1 0 0,0-1 0 0 0,1 0 0 0 0,0 0 0 0 0,0 0 0 0 0,-1 0-1 0 0,2 0 1 0 0,-1 0 0 0 0,0-1 0 0 0,0 0 0 0 0,1 1-1 0 0,0-1 1 0 0,-1-1 0 0 0,1 1 0 0 0,0 0 0 0 0,0-1-1 0 0,0 0-4 0 0,104 17 543 0 0,-90-18-425 0 0,0-1 0 0 0,0 0 0 0 0,0-1 1 0 0,0-1-1 0 0,0-1 0 0 0,-1 0 0 0 0,6-4-118 0 0,8-4 123 0 0,-1-1 0 0 0,0-2-1 0 0,-1-1 1 0 0,-1-1 0 0 0,-1-1 0 0 0,0-2 0 0 0,-2 0 0 0 0,0-2 0 0 0,-1-1-1 0 0,-1-1 1 0 0,-2-1 0 0 0,0-1 0 0 0,-2 0 0 0 0,0-2 0 0 0,-2 0 0 0 0,12-29-123 0 0,-25 47-30 0 0,0-1 1 0 0,-1 0-1 0 0,0 0 1 0 0,-1 0-1 0 0,0-1 1 0 0,-1 1-1 0 0,0 0 1 0 0,-1-1-1 0 0,0 1 1 0 0,-1-2 29 0 0,0 11-23 0 0,0 0-1 0 0,0 0 1 0 0,1 1 0 0 0,-1-1-1 0 0,0 0 1 0 0,-1 1 0 0 0,1-1 0 0 0,0 1-1 0 0,0-1 1 0 0,-1 1 0 0 0,1 0-1 0 0,-1-1 1 0 0,1 1 0 0 0,-1 0-1 0 0,1 0 1 0 0,-1 0 0 0 0,0 0 0 0 0,1 1-1 0 0,-1-1 1 0 0,0 0 0 0 0,0 1-1 0 0,0-1 1 0 0,0 1 0 0 0,1-1-1 0 0,-1 1 1 0 0,0 0 0 0 0,0 0 0 0 0,0 0-1 0 0,0 0 1 0 0,0 0 0 0 0,0 0-1 0 0,0 1 1 0 0,0-1 0 0 0,1 1-1 0 0,-1-1 1 0 0,0 1 0 0 0,0 0 0 0 0,0-1-1 0 0,1 1 1 0 0,-1 0 0 0 0,0 0-1 0 0,1 0 1 0 0,-1 1 0 0 0,1-1-1 0 0,-1 0 1 0 0,1 0 0 0 0,0 1 0 0 0,0-1-1 0 0,-2 2 24 0 0,-17 13-38 0 0,1 0 0 0 0,1 2-1 0 0,0 0 1 0 0,1 1 0 0 0,1 0-1 0 0,1 2 1 0 0,1-1 0 0 0,0 2-1 0 0,2 0 1 0 0,0 1 0 0 0,2 0-1 0 0,0 0 1 0 0,2 1 0 0 0,1 0-1 0 0,0 1 1 0 0,2 0 0 0 0,1 0-1 0 0,1 0 1 0 0,0 15 38 0 0,4-33-20 0 0,0 0 1 0 0,1 0-1 0 0,-1 0 0 0 0,1 0 0 0 0,0-1 0 0 0,1 1 1 0 0,0 0-1 0 0,0-1 0 0 0,0 0 0 0 0,1 1 1 0 0,0-1-1 0 0,0-1 0 0 0,0 1 0 0 0,1-1 1 0 0,0 1-1 0 0,0-1 0 0 0,0-1 0 0 0,1 1 0 0 0,0-1 1 0 0,0 0-1 0 0,0 0 0 0 0,0 0 0 0 0,0-1 1 0 0,5 2 19 0 0,81 26-1627 0 0,-4-21-3647 0 0,-66-10 483 0 0,-6 0-2499 0 0</inkml:trace>
  <inkml:trace contextRef="#ctx0" brushRef="#br0" timeOffset="4089.914">3616 137 224 0 0,'0'0'1858'0'0,"0"0"-390"0"0,0 0-116 0 0,0 0 119 0 0,0 0 215 0 0,0 0 108 0 0,0 0-37 0 0,0 0-171 0 0,0 0-220 0 0,0 0-205 0 0,0 0-183 0 0,0 0-141 0 0,0 0-102 0 0,30-10-76 0 0,94-33-77 0 0,-113 39-370 0 0,-1 1 0 0 0,1 0 1 0 0,0 0-1 0 0,1 1 0 0 0,-1 0 1 0 0,0 1-1 0 0,1 0 1 0 0,-1 1-1 0 0,11 1-212 0 0,11 0 205 0 0,-31 1-188 0 0,0-1 0 0 0,0 0 0 0 0,0 1 0 0 0,0 0 0 0 0,-1-1 1 0 0,1 1-1 0 0,0 0 0 0 0,-1 0 0 0 0,1 0 0 0 0,-1 0 0 0 0,0 0 0 0 0,0 0 0 0 0,0 1 0 0 0,0-1 1 0 0,0 0-1 0 0,0 1 0 0 0,0-1 0 0 0,-1 1 0 0 0,1-1 0 0 0,-1 0 0 0 0,0 1 0 0 0,0-1 0 0 0,0 1 1 0 0,0-1-1 0 0,0 1 0 0 0,0-1 0 0 0,-1 1 0 0 0,1-1 0 0 0,-1 1 0 0 0,0 0-17 0 0,1 6 79 0 0,-42 128 801 0 0,40-133-866 0 0,1 0-1 0 0,0 0 0 0 0,0 0 1 0 0,0 0-1 0 0,0 0 1 0 0,0 0-1 0 0,1 0 0 0 0,0 0 1 0 0,0 0-1 0 0,0 0 0 0 0,0 0 1 0 0,1 0-1 0 0,-1 0 1 0 0,1 0-1 0 0,0 0 0 0 0,0 0 1 0 0,1 0-1 0 0,-1-1 0 0 0,1 1 1 0 0,0 0-1 0 0,0-1 1 0 0,0 1-1 0 0,0-1 0 0 0,1 0 1 0 0,-1 0-1 0 0,1 0 0 0 0,0 0 1 0 0,0 0-1 0 0,0 0 1 0 0,0-1-1 0 0,1 1 0 0 0,-1-1 1 0 0,3 1-14 0 0,2-1 54 0 0,0 0 1 0 0,0-1 0 0 0,0 0-1 0 0,0 0 1 0 0,0-1 0 0 0,0 0-1 0 0,0 0 1 0 0,-1-1 0 0 0,1 0-1 0 0,0-1 1 0 0,0 1 0 0 0,0-1-1 0 0,-1-1 1 0 0,1 0-55 0 0,40-15-3594 0 0,-8 2-5613 0 0,-31 12-2021 0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2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1 365 0 0 0,'0'0'101'0'0,"0"0"339"0"0,0 0 221 0 0,0 0 147 0 0,0 0 108 0 0,0 0 64 0 0,0 0-26 0 0,0 0-78 0 0,0 19-96 0 0,4 58-74 0 0,-4-76-615 0 0,0 1 0 0 0,0-1 1 0 0,0 1-1 0 0,0-1 0 0 0,0 0 1 0 0,0 1-1 0 0,0-1 1 0 0,1 1-1 0 0,-1-1 0 0 0,0 0 1 0 0,1 1-1 0 0,-1-1 0 0 0,1 0 1 0 0,0 1-1 0 0,-1-1 1 0 0,1 0-1 0 0,0 0 0 0 0,0 0 1 0 0,0 0-1 0 0,0 0 0 0 0,0 0 1 0 0,0 0-1 0 0,0 0 0 0 0,0 0 1 0 0,0 0-1 0 0,1 0 1 0 0,-1-1-1 0 0,0 1 0 0 0,0-1 1 0 0,1 1-1 0 0,-1-1 0 0 0,0 1 1 0 0,1-1-1 0 0,-1 1 1 0 0,1-1-1 0 0,-1 0 0 0 0,0 0 1 0 0,1 0-1 0 0,-1 0 0 0 0,1 0 1 0 0,-1 0-1 0 0,0 0 1 0 0,1-1-92 0 0,2 1 317 0 0,11-3-31 0 0,-1-1-1 0 0,1 0 1 0 0,-1-1 0 0 0,0 0 0 0 0,0-2 0 0 0,-1 1-1 0 0,0-2 1 0 0,0 0 0 0 0,-1 0 0 0 0,0-1 0 0 0,0-1-1 0 0,-1 0 1 0 0,0 0 0 0 0,2-3-286 0 0,-8 8 60 0 0,350-309 418 0 0,-347 307-452 0 0,0 0-1 0 0,1 1 1 0 0,-1 0-1 0 0,1 0 1 0 0,0 1-1 0 0,1 0 0 0 0,-1 0 1 0 0,1 1-1 0 0,0 1 1 0 0,0 0-1 0 0,0 0 0 0 0,0 0 1 0 0,1 2-1 0 0,-1-1 1 0 0,1 1-1 0 0,5 1-25 0 0,-13 3 52 0 0,-1 0-1 0 0,1 0 1 0 0,-1 0-1 0 0,0 1 0 0 0,0-1 1 0 0,0 1-1 0 0,0-1 1 0 0,0 1-1 0 0,-1 0 1 0 0,0 0-1 0 0,0-1 1 0 0,0 1-1 0 0,0 0 0 0 0,-1 0 1 0 0,1 0-1 0 0,-1 0 1 0 0,0 0-1 0 0,0 0 1 0 0,-1 3-52 0 0,1 17 162 0 0,-2 0 0 0 0,0 0-1 0 0,-2 0 1 0 0,0-1 0 0 0,-2 0 0 0 0,0 0 0 0 0,-2 0 0 0 0,-1-1 0 0 0,0 0 0 0 0,-2-1 0 0 0,0 0 0 0 0,-8 10-162 0 0,10-17 3 0 0,1-1 1 0 0,-2 0-1 0 0,0-1 1 0 0,0 0-1 0 0,-1 0 1 0 0,-1-1 0 0 0,0-1-1 0 0,0 0 1 0 0,-1 0-1 0 0,0-1 1 0 0,-5 1-4 0 0,8-5-370 0 0,-1 0 0 0 0,0-1 1 0 0,0 0-1 0 0,0-1 0 0 0,-1 0 0 0 0,1 0 1 0 0,-1-2-1 0 0,1 1 0 0 0,-1-2 1 0 0,-2 1 369 0 0,-23-7-3702 0 0,20-13-4081 0 0,14 14 3591 0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3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0 6537 0 0,'0'0'1098'0'0,"0"0"-625"0"0,0 0-210 0 0,0 0 116 0 0,0 0 202 0 0,0 0 194 0 0,0 0 125 0 0,0 0 3 0 0,0 0-47 0 0,0 0-118 0 0,0 0-153 0 0,-13 32-127 0 0,-42 101-134 0 0,39-40 120 0 0,15-85-420 0 0,0 1 1 0 0,1-1-1 0 0,0 0 1 0 0,0 1-1 0 0,1-1 1 0 0,0 0-1 0 0,1 0 1 0 0,0 0-1 0 0,0 0 1 0 0,0 0-1 0 0,1 0 1 0 0,1 0 0 0 0,-1-1-1 0 0,1 1 1 0 0,0-1-1 0 0,1 0 1 0 0,0-1-1 0 0,0 1 1 0 0,0-1-1 0 0,1 0 1 0 0,0 0-1 0 0,0 0 1 0 0,0-1-1 0 0,4 2-24 0 0,-3-2 111 0 0,1-2 0 0 0,-1 1 0 0 0,1-1 0 0 0,0 0-1 0 0,0 0 1 0 0,1-1 0 0 0,-1 0 0 0 0,0 0 0 0 0,1-1 0 0 0,-1-1 0 0 0,1 1 0 0 0,-1-1 0 0 0,1 0-1 0 0,-1-1 1 0 0,1 0 0 0 0,-1-1 0 0 0,0 1 0 0 0,1-2 0 0 0,-1 1 0 0 0,0-1 0 0 0,0 0 0 0 0,-1-1-1 0 0,1 0 1 0 0,-1 0 0 0 0,1-1 0 0 0,-1 1 0 0 0,-1-2 0 0 0,1 1 0 0 0,-1-1 0 0 0,0 0 0 0 0,0 0-1 0 0,-1 0 1 0 0,1-1 0 0 0,-1 0 0 0 0,-1 0 0 0 0,1-1 0 0 0,-2 1 0 0 0,1-1 0 0 0,-1 0-1 0 0,0 0 1 0 0,0 0 0 0 0,-1 0 0 0 0,0 0 0 0 0,0-1 0 0 0,-1 1 0 0 0,-1-1 0 0 0,1 1 0 0 0,-1-1-111 0 0,0-2 74 0 0,1 3-50 0 0,-1-1 1 0 0,0 1 0 0 0,0 0-1 0 0,-1-1 1 0 0,0 1 0 0 0,-1 0-1 0 0,0 0 1 0 0,0 0 0 0 0,0 0-1 0 0,-1 0 1 0 0,0 0 0 0 0,-1 1-1 0 0,0-1-24 0 0,1 3-154 0 0,0 1 0 0 0,0-1 0 0 0,0 1 0 0 0,-1-1 0 0 0,1 1-1 0 0,-1 0 1 0 0,0 0 0 0 0,-1 1 0 0 0,1-1 0 0 0,-1 1 0 0 0,1 0-1 0 0,-1 0 1 0 0,0 1 0 0 0,0-1 0 0 0,0 1 0 0 0,0 0 0 0 0,-1 1 0 0 0,1-1-1 0 0,-1 1 1 0 0,1 0 0 0 0,-1 0 0 0 0,-2 0 154 0 0,-13 9-4825 0 0,10 3-1462 0 0,6-4-829 0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8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128 148 5201 0 0,'0'0'1095'0'0,"0"0"-119"0"0,0 0 50 0 0,0 0 130 0 0,0 0 100 0 0,0 0-11 0 0,0 0-107 0 0,0 0-207 0 0,0 0-252 0 0,0 0-249 0 0,0 0-182 0 0,-4 4-95 0 0,-2 7-54 0 0,0 1 0 0 0,1 0 0 0 0,0 0 0 0 0,1 0 0 0 0,0 0 0 0 0,1 1 0 0 0,1-1 0 0 0,0 1 0 0 0,0 0 0 0 0,2 0 0 0 0,-1 11-99 0 0,-4 31 229 0 0,-25 367 157 0 0,29-416-739 0 0,-1 28 16 0 0,-2-22-6725 0 0,3-12 3815 0 0,1 0 27 0 0,0 0 201 0 0</inkml:trace>
  <inkml:trace contextRef="#ctx0" brushRef="#br0" timeOffset="328.065">1 218 0 0 0,'0'0'1410'0'0,"0"0"-658"0"0,0 0-217 0 0,0 0 173 0 0,0 0 363 0 0,0 0 333 0 0,0 0 178 0 0,0 0-19 0 0,0 0-179 0 0,0 0-233 0 0,0 0-204 0 0,0 0-142 0 0,0 0-69 0 0,23-5-24 0 0,147-31 1177 0 0,-125 27-1870 0 0,0 2-1 0 0,0 1 1 0 0,1 3 0 0 0,0 2-1 0 0,2 1-18 0 0,0 12-8400 0 0,-43-9 5911 0 0,-2-3-509 0 0,-1 0 143 0 0</inkml:trace>
  <inkml:trace contextRef="#ctx0" brushRef="#br0" timeOffset="577.469">21 612 2457 0 0,'0'0'1108'0'0,"0"0"-28"0"0,0 0 108 0 0,0 0 190 0 0,0 0 81 0 0,0 0 9 0 0,0 0-110 0 0,32-1-266 0 0,104-3-288 0 0,-46-10 4 0 0,19-18-1436 0 0,-39 6-7495 0 0,-58 22 2674 0 0</inkml:trace>
  <inkml:trace contextRef="#ctx0" brushRef="#br0" timeOffset="1129.409">825 472 3201 0 0,'0'0'1628'0'0,"0"0"-925"0"0,0 0-400 0 0,0 0-19 0 0,0 0 113 0 0,0 0 141 0 0,0 0 72 0 0,0 0-3 0 0,0 0-67 0 0,-21 32-114 0 0,-66 99-93 0 0,62-74 18 0 0,26-49-258 0 0,-1-4-34 0 0,0-1 0 0 0,1 1-1 0 0,-1-1 1 0 0,1 1 0 0 0,0 0-1 0 0,0-1 1 0 0,0 0 0 0 0,0 1-1 0 0,1-1 1 0 0,-1 0 0 0 0,1 1 0 0 0,0-1-1 0 0,0 0 1 0 0,0 0 0 0 0,1-1-1 0 0,-1 1 1 0 0,0 0 0 0 0,1-1-1 0 0,0 0 1 0 0,0 1 0 0 0,0-1 0 0 0,0 0-1 0 0,0 0 1 0 0,0-1 0 0 0,0 1-1 0 0,1-1 1 0 0,-1 1 0 0 0,0-1-1 0 0,1 0 1 0 0,-1 0 0 0 0,1-1-1 0 0,0 1 1 0 0,1-1-59 0 0,5 2 238 0 0,-1-1-1 0 0,1-1 1 0 0,-1 0-1 0 0,1 0 1 0 0,-1-1 0 0 0,1 0-1 0 0,-1 0 1 0 0,1-1-1 0 0,-1 0 1 0 0,0-1-1 0 0,0 0 1 0 0,4-3-238 0 0,13-11 389 0 0,0-1 0 0 0,-2-2 0 0 0,0 0 0 0 0,-1-1 0 0 0,-1-2 1 0 0,-1 0-1 0 0,-2-2 0 0 0,0 0 0 0 0,-1-1 0 0 0,-2 0 0 0 0,0-2 0 0 0,-2 0 1 0 0,-2 0-1 0 0,3-8-389 0 0,-5 11-40 0 0,-2 0 1 0 0,0-1-1 0 0,-1 0 1 0 0,-2 0 0 0 0,-1 0-1 0 0,-1-1 1 0 0,-1 0-1 0 0,-1 1 1 0 0,-2-16 39 0 0,2 37-70 0 0,-1 0 0 0 0,0 0-1 0 0,0 0 1 0 0,-1 0 0 0 0,1 0 0 0 0,-1 1 0 0 0,0-1 0 0 0,0 0-1 0 0,-1 0 1 0 0,0 1 0 0 0,1-1 0 0 0,-2 1 0 0 0,1-1 0 0 0,0 1-1 0 0,-1 0 1 0 0,0 0 0 0 0,0 0 0 0 0,0 0 0 0 0,0 1 0 0 0,-1-1 0 0 0,1 1-1 0 0,-1 0 1 0 0,0 0 0 0 0,0 0 0 0 0,0 0 0 0 0,0 1 0 0 0,0-1-1 0 0,-1 1 1 0 0,1 0 0 0 0,-1 1 0 0 0,0-1 0 0 0,1 1 0 0 0,-1 0-1 0 0,0 0 1 0 0,0 0 0 0 0,0 1 0 0 0,0 0 0 0 0,0 0 0 0 0,0 0-1 0 0,1 0 1 0 0,-5 1 70 0 0,2 4-44 0 0,0 0 0 0 0,1 0 0 0 0,-1 1 0 0 0,1-1 0 0 0,0 1 0 0 0,1 1 0 0 0,-1-1 0 0 0,1 1 0 0 0,0 0 0 0 0,1 0 0 0 0,0 0 0 0 0,0 1 0 0 0,1-1 0 0 0,-1 1 0 0 0,0 5 44 0 0,-6 15 9 0 0,1 0-1 0 0,2 1 1 0 0,1 0-1 0 0,1 0 1 0 0,1 0-1 0 0,1 0 1 0 0,2 1-1 0 0,3 26-8 0 0,0-41 48 0 0,1 0 1 0 0,1 0-1 0 0,0-1 0 0 0,1 1 0 0 0,0-1 0 0 0,2 0 0 0 0,-1-1 1 0 0,2 0-1 0 0,0 0 0 0 0,0 0 0 0 0,1-1 0 0 0,1 0 0 0 0,0-1 1 0 0,0 0-1 0 0,1 0 0 0 0,1-1 0 0 0,0-1 0 0 0,0 0 1 0 0,0-1-1 0 0,1 0 0 0 0,1-1 0 0 0,-1 0 0 0 0,1-1 0 0 0,1 0-48 0 0,109 29-82 0 0,-69-42-5929 0 0,-37-2-2871 0 0,-12 7 6275 0 0</inkml:trace>
  <inkml:trace contextRef="#ctx0" brushRef="#br0" timeOffset="1446.598">1722 358 11274 0 0,'0'0'698'0'0,"0"0"-27"0"0,0 0 290 0 0,0 0 302 0 0,0 0 77 0 0,0 0-77 0 0,0 0-188 0 0,0 0-167 0 0,0 0-143 0 0,0 0-149 0 0,0 0-125 0 0,34 6-122 0 0,105 18-60 0 0,-54-18 170 0 0,115-39-113 0 0,-191 32-928 0 0,68-15-662 0 0,-51 8-3146 0 0,-1 0-5027 0 0,-20 5 2102 0 0</inkml:trace>
  <inkml:trace contextRef="#ctx0" brushRef="#br0" timeOffset="1693.574">1845 671 9098 0 0,'0'0'1671'0'0,"0"0"40"0"0,0 0-68 0 0,0 0-69 0 0,32-4-109 0 0,100-11-146 0 0,76-18 2669 0 0,-33 7-3337 0 0,-120 17-2580 0 0,-26 4-4594 0 0,-19 5-2032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0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670 1 4865 0 0,'0'0'3010'0'0,"0"0"-1426"0"0,0 0-429 0 0,0 0 24 0 0,0 0 16 0 0,0 0 17 0 0,-36 6-101 0 0,-112 24-191 0 0,63 3 216 0 0,70-22-897 0 0,-17 9-77 0 0,0 1 0 0 0,2 2 0 0 0,0 1 0 0 0,2 1 0 0 0,1 2 0 0 0,0 1-1 0 0,3 0 1 0 0,0 2 0 0 0,2 1 0 0 0,1 1 0 0 0,-5 11-162 0 0,16-22-18 0 0,0 1 0 0 0,1 0 1 0 0,2 0-1 0 0,0 1 0 0 0,1 0 0 0 0,1 0 1 0 0,1 0-1 0 0,2 1 0 0 0,0-1 0 0 0,1 11 18 0 0,2-28 11 0 0,1 0-1 0 0,0-1 0 0 0,0 1 0 0 0,0-1 1 0 0,1 1-1 0 0,-1-1 0 0 0,1 0 0 0 0,0 0 0 0 0,1 0 1 0 0,-1-1-1 0 0,1 1 0 0 0,0-1 0 0 0,0 0 1 0 0,1 0-1 0 0,-1 0 0 0 0,1 0 0 0 0,0-1 0 0 0,0 0 1 0 0,0 0-1 0 0,0 0 0 0 0,0-1 0 0 0,1 1 1 0 0,-1-1-1 0 0,1-1 0 0 0,0 1 0 0 0,-1-1 0 0 0,1 0 1 0 0,0 0-1 0 0,0 0 0 0 0,0-1 0 0 0,0 0 1 0 0,0 0-1 0 0,-1-1 0 0 0,1 0 0 0 0,0 0 1 0 0,0 0-1 0 0,0-1 0 0 0,-1 1 0 0 0,1-1 0 0 0,-1-1 1 0 0,1 1-1 0 0,-1-1-10 0 0,24-13 133 0 0,0-2 1 0 0,-1-1 0 0 0,-1-1-1 0 0,-1-1 1 0 0,-1-2-1 0 0,0 0 1 0 0,-2-2-1 0 0,-1 0 1 0 0,-1-1-1 0 0,-1-2 1 0 0,-2 0 0 0 0,0-1-1 0 0,-2-1 1 0 0,6-16-134 0 0,-1 9 41 0 0,14-21 19 0 0,-4-2-1 0 0,-1-1 1 0 0,-4-1 0 0 0,12-43-60 0 0,-54 201 73 0 0,11-66-51 0 0,0 0 0 0 0,2 0 0 0 0,1 1 0 0 0,1-1 0 0 0,2 0 0 0 0,1 1 0 0 0,2-1 0 0 0,1 0 0 0 0,1 0 0 0 0,1-1 0 0 0,2 0 0 0 0,1 0 0 0 0,1-1 0 0 0,2 3-22 0 0,63 72-371 0 0,-15-43-4299 0 0,-36-36-3622 0 0,-14-19-545 0 0</inkml:trace>
  <inkml:trace contextRef="#ctx0" brushRef="#br0" timeOffset="337.655">1073 870 7562 0 0,'0'0'806'0'0,"0"0"-300"0"0,0 0 87 0 0,0 0 360 0 0,0 0 248 0 0,0 0 86 0 0,0 0-5 0 0,0 0-89 0 0,0 0-36 0 0,0 0-15 0 0,0 0-51 0 0,0 0-94 0 0,0 0-152 0 0,4-6-169 0 0,23-41 307 0 0,42-129 695 0 0,41-15-1269 0 0,-54 121-608 0 0,-42 104-5720 0 0,-9-3 957 0 0,-3-8-2004 0 0,-2-12 651 0 0</inkml:trace>
  <inkml:trace contextRef="#ctx0" brushRef="#br0" timeOffset="4130.207">1725 630 1008 0 0,'0'0'1917'0'0,"0"0"-762"0"0,0 0-211 0 0,0 0 55 0 0,0 0 32 0 0,0 0-14 0 0,0 0-18 0 0,0 0-18 0 0,0 0-3 0 0,0 0-32 0 0,0 0-81 0 0,-25 1-141 0 0,-76 3-128 0 0,39 14 371 0 0,46-9-807 0 0,1 1-1 0 0,0 0 0 0 0,0 0 0 0 0,1 2 1 0 0,1 0-1 0 0,0 0 0 0 0,1 1 1 0 0,0 1-1 0 0,-3 5-159 0 0,13-17-2 0 0,0 0 1 0 0,1 0-1 0 0,-1 0 1 0 0,1 0-1 0 0,-1 1 0 0 0,1-1 1 0 0,0 0-1 0 0,-1 1 1 0 0,1-1-1 0 0,0 1 1 0 0,1 0-1 0 0,-1-1 0 0 0,0 1 1 0 0,1 0-1 0 0,0-1 1 0 0,-1 1-1 0 0,1 0 1 0 0,0-1-1 0 0,1 1 0 0 0,-1 0 1 0 0,0 0-1 0 0,1-1 1 0 0,-1 1-1 0 0,1-1 1 0 0,0 1-1 0 0,0 0 0 0 0,0-1 1 0 0,0 1-1 0 0,0-1 1 0 0,1 0-1 0 0,-1 1 1 0 0,1-1-1 0 0,0 0 0 0 0,-1 0 1 0 0,1 0-1 0 0,0 0 1 0 0,0 0-1 0 0,0-1 1 0 0,1 2 1 0 0,6 0 77 0 0,-1 0 0 0 0,1-1 0 0 0,0 0 0 0 0,-1 0 1 0 0,1-1-1 0 0,0 0 0 0 0,0 0 0 0 0,0-1 1 0 0,0 0-1 0 0,0-1 0 0 0,0 0 0 0 0,0 0 1 0 0,0-1-1 0 0,0 0 0 0 0,-1-1 0 0 0,1 0 1 0 0,-1 0-1 0 0,1-1 0 0 0,-1 0 0 0 0,0 0-77 0 0,8-5 380 0 0,0-1 0 0 0,-1-1 0 0 0,-1 0 0 0 0,1-1 0 0 0,-2 0 1 0 0,0-1-1 0 0,0-1 0 0 0,-2 0 0 0 0,5-7-380 0 0,8-13 730 0 0,-25 41-821 0 0,0 0 0 0 0,1-1 0 0 0,0 1-1 0 0,0-1 1 0 0,0 1 0 0 0,1 0 0 0 0,0-1 0 0 0,0 1-1 0 0,1-1 1 0 0,0 0 0 0 0,0 1 0 0 0,0-1-1 0 0,1 0 1 0 0,0 0 0 0 0,0 0 0 0 0,0-1-1 0 0,1 1 1 0 0,0-1 0 0 0,0 1 0 0 0,0-1 0 0 0,1-1-1 0 0,1 2 92 0 0,35 16-2804 0 0,-26-19-707 0 0,1-2-3318 0 0,-9-1-215 0 0</inkml:trace>
  <inkml:trace contextRef="#ctx0" brushRef="#br0" timeOffset="4565.919">2065 634 4225 0 0,'0'0'3030'0'0,"0"0"-1331"0"0,0 0-347 0 0,0 0 45 0 0,0 0-77 0 0,0 0-251 0 0,0 0-343 0 0,0 0-297 0 0,0 0-210 0 0,0 0-115 0 0,0 0-64 0 0,0 0-48 0 0,-20 32-25 0 0,-62 100-35 0 0,65-90 29 0 0,21-38 108 0 0,1 0-1 0 0,-1 0 1 0 0,1 0 0 0 0,-1 0 0 0 0,1-1-1 0 0,0 0 1 0 0,1 0 0 0 0,-1 0-1 0 0,0-1 1 0 0,1 0 0 0 0,-1 0 0 0 0,1 0-1 0 0,0-1 1 0 0,0 0 0 0 0,0 0-1 0 0,-1 0 1 0 0,1-1 0 0 0,0 1 0 0 0,4-2-69 0 0,8-2 207 0 0,0-1 1 0 0,0-1 0 0 0,0-1 0 0 0,-1 0 0 0 0,0-1 0 0 0,-1-1 0 0 0,1 0-1 0 0,-1-2 1 0 0,-1 0 0 0 0,0 0 0 0 0,0-1 0 0 0,-1-1 0 0 0,-1-1 0 0 0,10-11-208 0 0,-9 13 65 0 0,0-2 0 0 0,-1 0 0 0 0,-1 0 1 0 0,0-1-1 0 0,-1-1 0 0 0,-1 0 0 0 0,0 0 1 0 0,-1-1-1 0 0,0 0 0 0 0,-2 0 0 0 0,0-1 1 0 0,-1 0-1 0 0,0-1 0 0 0,-1 0 0 0 0,-1 1 1 0 0,0-10-66 0 0,-3 21-85 0 0,0 0 1 0 0,0 0 0 0 0,-1 0-1 0 0,1 0 1 0 0,-1 0 0 0 0,-1-1-1 0 0,1 1 1 0 0,-1 0 0 0 0,0 1-1 0 0,-1-1 1 0 0,1 0 0 0 0,-1 0-1 0 0,0 0 1 0 0,-1 1-1 0 0,1-1 1 0 0,-1 1 0 0 0,0 0-1 0 0,0 0 1 0 0,-1 0 0 0 0,0 0-1 0 0,0 0 1 0 0,0 1 0 0 0,0 0-1 0 0,-1 0 1 0 0,1 0 0 0 0,-1 0-1 0 0,0 1 1 0 0,0 0 0 0 0,0 0-1 0 0,-1 0 1 0 0,1 0 0 0 0,-1 1 84 0 0,-2 1-35 0 0,0 0 0 0 0,1 1 0 0 0,-1 0 0 0 0,0 0 1 0 0,0 0-1 0 0,1 1 0 0 0,-1 1 0 0 0,0-1 0 0 0,1 1 1 0 0,0 0-1 0 0,-1 1 0 0 0,1 0 0 0 0,0 0 0 0 0,0 0 1 0 0,0 1-1 0 0,1 0 0 0 0,-1 0 0 0 0,1 1 0 0 0,0 0 1 0 0,0 0-1 0 0,1 0 0 0 0,-1 1 0 0 0,1 0 0 0 0,-3 4 35 0 0,-2 2-42 0 0,1 1-1 0 0,0 0 0 0 0,1 1 1 0 0,0-1-1 0 0,1 2 0 0 0,1-1 1 0 0,0 1-1 0 0,1 0 1 0 0,0 0-1 0 0,1 0 0 0 0,-1 12 43 0 0,5-18-41 0 0,0-1 0 0 0,0 1 0 0 0,1 0 0 0 0,0-1 0 0 0,1 1-1 0 0,0 0 1 0 0,0-1 0 0 0,0 0 0 0 0,1 0 0 0 0,1 1 0 0 0,-1-2 0 0 0,1 1 0 0 0,1 0-1 0 0,-1-1 1 0 0,1 0 0 0 0,1 0 0 0 0,-1 0 0 0 0,1-1 0 0 0,0 0 0 0 0,1 0 0 0 0,-1 0-1 0 0,1-1 1 0 0,0 0 0 0 0,1 0 0 0 0,6 3 41 0 0,158 65-820 0 0,-94-54-6376 0 0,-63-15-478 0 0</inkml:trace>
  <inkml:trace contextRef="#ctx0" brushRef="#br0" timeOffset="5452.73">1128 409 0 0 0,'0'0'343'0'0,"0"0"696"0"0,0 0 148 0 0,0 0-85 0 0,0 0-91 0 0,0 0-60 0 0,0 0-73 0 0,0 0-31 0 0,0 0-33 0 0,0 0-53 0 0,0 2 5355 0 0,0 0-6191 0 0,-11 167 2758 0 0,5-18-3848 0 0,5-134-1848 0 0,8-5-7179 0 0,-3-11 6905 0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51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87 7338 0 0,'0'0'1284'0'0,"0"0"-99"0"0,0 0 48 0 0,0 0 110 0 0,0 0 57 0 0,0 0-70 0 0,0 0-204 0 0,0 0-284 0 0,0 0-259 0 0,0 0-218 0 0,0 0-167 0 0,0 0-62 0 0,0 0 25 0 0,3 6 58 0 0,7 24 185 0 0,-2 1 0 0 0,0 1 1 0 0,-3-1-1 0 0,0 1 1 0 0,-1 19-405 0 0,1-3 35 0 0,0-6-59 0 0,27 126-1365 0 0,-17-152-3252 0 0,-1-13-7558 0 0,-13-3 9652 0 0</inkml:trace>
  <inkml:trace contextRef="#ctx0" brushRef="#br0" timeOffset="248.983">1 643 5409 0 0,'0'0'636'0'0,"0"0"47"0"0,0 0 311 0 0,0 0 341 0 0,0 0 149 0 0,0 0-22 0 0,0 0-134 0 0,0 0-179 0 0,0 0-171 0 0,0 0-189 0 0,0 0-171 0 0,33 3-161 0 0,103 8-143 0 0,-50-21 17 0 0,33-24-892 0 0,-81 21-2815 0 0,0-3-4574 0 0,-32 13 1870 0 0</inkml:trace>
  <inkml:trace contextRef="#ctx0" brushRef="#br0" timeOffset="668.978">137 850 968 0 0,'0'0'810'0'0,"0"0"101"0"0,0 0 322 0 0,0 0 318 0 0,0 0 147 0 0,0 0-18 0 0,0 0-87 0 0,0 0-136 0 0,0 0-174 0 0,0 0-207 0 0,33-5-218 0 0,105-13-189 0 0,-18 4 1053 0 0,-119 14-1703 0 0,0 0 0 0 0,-1 0 0 0 0,1 0 0 0 0,0 0-1 0 0,-1 1 1 0 0,1-1 0 0 0,0 0 0 0 0,-1 0 0 0 0,1 1 0 0 0,0-1 0 0 0,-1 0-1 0 0,1 1 1 0 0,0-1 0 0 0,-1 1 0 0 0,1-1 0 0 0,-1 1 0 0 0,1-1 0 0 0,-1 1-1 0 0,1 0 1 0 0,-1-1 0 0 0,0 1 0 0 0,1-1 0 0 0,-1 1 0 0 0,1 0 0 0 0,-1-1 0 0 0,0 1-1 0 0,0 0 1 0 0,0-1 0 0 0,1 1 0 0 0,-1 0 0 0 0,0 0 0 0 0,0-1 0 0 0,0 1-1 0 0,0 0 1 0 0,0 0 0 0 0,0-1 0 0 0,0 1 0 0 0,0 0 0 0 0,0-1 0 0 0,-1 1-1 0 0,1 0 1 0 0,0 0 0 0 0,0-1 0 0 0,-1 1 0 0 0,1 0 0 0 0,0-1 0 0 0,-1 1-1 0 0,1-1 1 0 0,-1 1 0 0 0,1 0-19 0 0,-22 43 489 0 0,19-38-447 0 0,-114 177 310 0 0,113-174-349 0 0,1 0 1 0 0,0 0-1 0 0,0 1 0 0 0,1-1 1 0 0,1 1-1 0 0,0-1 1 0 0,0 1-1 0 0,0 0 0 0 0,1-1 1 0 0,1 1-1 0 0,0 0-3 0 0,1-8-3 0 0,0 0 0 0 0,0 0 0 0 0,1 0-1 0 0,-1 0 1 0 0,0-1 0 0 0,1 1 0 0 0,-1-1 0 0 0,1 0 0 0 0,0 0-1 0 0,0 0 1 0 0,-1 0 0 0 0,1 0 0 0 0,0 0 0 0 0,0-1 0 0 0,0 1-1 0 0,0-1 1 0 0,-1 0 0 0 0,1 0 0 0 0,0 0 0 0 0,0 0 0 0 0,0-1-1 0 0,0 1 1 0 0,0-1 0 0 0,1 0 3 0 0,84-41-3197 0 0,-39 1-7117 0 0,-39 33 4529 0 0</inkml:trace>
  <inkml:trace contextRef="#ctx0" brushRef="#br0" timeOffset="1581.812">929 246 3857 0 0,'0'0'2268'0'0,"0"0"-1229"0"0,0 0-539 0 0,0 0-33 0 0,0 0 185 0 0,0 0 299 0 0,0 0 268 0 0,0 0 72 0 0,0 0-59 0 0,0 0-208 0 0,0 0-251 0 0,0 0-169 0 0,0 0-100 0 0,7 29-75 0 0,26 91-33 0 0,-23 3 425 0 0,-9 182-1683 0 0,-15-270-4762 0 0,11-30 2475 0 0,3-4-1781 0 0,-1-1 1468 0 0</inkml:trace>
  <inkml:trace contextRef="#ctx0" brushRef="#br0" timeOffset="1901.403">617 198 856 0 0,'0'0'739'0'0,"0"0"-135"0"0,0 0 70 0 0,0 0 242 0 0,0 0 205 0 0,0 0 81 0 0,0 0-39 0 0,0 0-78 0 0,0 0-63 0 0,0 0-71 0 0,33-2-88 0 0,105-5-119 0 0,13 2 923 0 0,147 4-735 0 0,-248 7-2433 0 0,-33 17-7859 0 0,-17-19 5682 0 0</inkml:trace>
  <inkml:trace contextRef="#ctx0" brushRef="#br0" timeOffset="2147.934">588 945 944 0 0,'0'0'764'0'0,"0"0"261"0"0,0 0 308 0 0,0 0 265 0 0,0 0 97 0 0,0 0-60 0 0,0 0-172 0 0,0 0-204 0 0,36 1-223 0 0,113 3-196 0 0,-25-23 599 0 0,-93 8-1131 0 0,144-49 439 0 0,-118 36-3399 0 0,-3-2-4203 0 0,-41 21 276 0 0</inkml:trace>
  <inkml:trace contextRef="#ctx0" brushRef="#br0" timeOffset="3034.5">1481 746 3881 0 0,'0'0'1668'0'0,"0"0"166"0"0,0 0 102 0 0,0 0-93 0 0,0 0-225 0 0,0 0-266 0 0,33-13-229 0 0,103-44-176 0 0,-14-9 1046 0 0,62-85-26 0 0,-171 140-1923 0 0,-5 4-24 0 0,1 1-1 0 0,-2-1 0 0 0,1-1 1 0 0,-1 0-1 0 0,0 0 0 0 0,-1 0 1 0 0,0-1-1 0 0,0 0 0 0 0,4-9-19 0 0,-10 16-63 0 0,-1 1 1 0 0,1-1-1 0 0,-1 1 0 0 0,0 0 0 0 0,1-1 0 0 0,-1 1 0 0 0,0 0 0 0 0,0-1 0 0 0,0 1 0 0 0,0 0 1 0 0,0 0-1 0 0,0 0 0 0 0,0 0 0 0 0,0 0 0 0 0,-1 0 0 0 0,1 0 0 0 0,0 0 0 0 0,0 0 0 0 0,-1 1 1 0 0,1-1-1 0 0,-1 0 0 0 0,1 1 0 0 0,-1-1 0 0 0,1 1 0 0 0,-1 0 0 0 0,1-1 0 0 0,-1 1 0 0 0,1 0 0 0 0,-1 0 1 0 0,1 0-1 0 0,-1 0 0 0 0,1 0 0 0 0,-1 1 0 0 0,0-1 0 0 0,1 0 0 0 0,-1 1 0 0 0,1-1 0 0 0,0 1 1 0 0,-1-1-1 0 0,1 1 0 0 0,-1 0 0 0 0,1-1 0 0 0,0 1 0 0 0,-1 0 63 0 0,-13 7-357 0 0,-1 0 0 0 0,2 1-1 0 0,-1 0 1 0 0,1 1 0 0 0,0 1 0 0 0,1 0-1 0 0,1 1 1 0 0,0 0 0 0 0,-5 7 357 0 0,3-7-511 0 0,1 1 0 0 0,-1 0 1 0 0,2 1-1 0 0,0 1 0 0 0,1 0 1 0 0,1 0-1 0 0,0 1 0 0 0,1 1 1 0 0,0-1-1 0 0,2 2 0 0 0,0-1 0 0 0,0 1 1 0 0,2 0-1 0 0,1 0 0 0 0,0 0 1 0 0,0 8 510 0 0,4-23 93 0 0,1 1 0 0 0,-1-1-1 0 0,1 0 1 0 0,0 1 0 0 0,0-1 0 0 0,1 0 0 0 0,-1 0 0 0 0,1 0 0 0 0,-1 0 0 0 0,1 0 0 0 0,0 0 0 0 0,0 0 0 0 0,0-1 0 0 0,1 1 0 0 0,-1-1-1 0 0,1 1 1 0 0,-1-1 0 0 0,1 0 0 0 0,0 0 0 0 0,-1 0 0 0 0,1-1 0 0 0,0 1 0 0 0,0-1 0 0 0,1 1 0 0 0,-1-1 0 0 0,0 0 0 0 0,0 0 0 0 0,1 0-1 0 0,-1-1 1 0 0,3 1-93 0 0,105 6 4278 0 0,-88-10-3815 0 0,-1 0 0 0 0,-1-1-1 0 0,1-2 1 0 0,-1 0 0 0 0,1-1-1 0 0,-2-1 1 0 0,1-1 0 0 0,-1-1 0 0 0,-1-1-1 0 0,0 0 1 0 0,0-2 0 0 0,7-6-463 0 0,7-8 171 0 0,-1-1 0 0 0,-1-2 0 0 0,-1-1 0 0 0,-2-1 0 0 0,-1-2 0 0 0,-1-1-171 0 0,-23 31-12 0 0,0-1-1 0 0,-1 1 1 0 0,1-1 0 0 0,-1 1-1 0 0,0-1 1 0 0,0 0 0 0 0,0 0-1 0 0,0 0 1 0 0,-1 0 0 0 0,0 0-1 0 0,0 0 1 0 0,-1 0 0 0 0,1 0-1 0 0,-1-1 1 0 0,0 1 0 0 0,-1 0 0 0 0,0-4 12 0 0,0 9-45 0 0,0-1 0 0 0,-1 0 0 0 0,1 1 1 0 0,-1-1-1 0 0,1 1 0 0 0,0-1 1 0 0,-1 1-1 0 0,1 0 0 0 0,-1 0 1 0 0,0 0-1 0 0,1 0 0 0 0,-1 0 0 0 0,1 0 1 0 0,-1 0-1 0 0,1 0 0 0 0,-1 0 1 0 0,1 1-1 0 0,0-1 0 0 0,-1 1 1 0 0,1-1-1 0 0,-1 1 0 0 0,1 0 0 0 0,0-1 1 0 0,-1 1-1 0 0,1 0 0 0 0,0 0 1 0 0,-1 1 44 0 0,-10 7-146 0 0,0 0 0 0 0,0 1 0 0 0,1 1 0 0 0,1 0 0 0 0,0 0 0 0 0,0 1 0 0 0,2 1 0 0 0,-1-1 0 0 0,1 2 0 0 0,1-1 0 0 0,0 1 1 0 0,1 0-1 0 0,1 0 0 0 0,0 0 0 0 0,1 1 0 0 0,0 0 0 0 0,1 0 0 0 0,1 0 0 0 0,0 4 146 0 0,3-17 2 0 0,-1 0-1 0 0,0 0 1 0 0,1 0 0 0 0,0 0 0 0 0,-1 1-1 0 0,1-1 1 0 0,0 0 0 0 0,0 0-1 0 0,0-1 1 0 0,1 1 0 0 0,-1 0 0 0 0,0 0-1 0 0,1 0 1 0 0,-1-1 0 0 0,1 1-1 0 0,-1-1 1 0 0,1 1 0 0 0,0-1 0 0 0,0 0-1 0 0,0 0 1 0 0,-1 0 0 0 0,1 0 0 0 0,0 0-1 0 0,0 0 1 0 0,1 0 0 0 0,-1 0-1 0 0,0-1 1 0 0,0 1 0 0 0,0-1 0 0 0,3 0-2 0 0,70 7 947 0 0,-58-9-694 0 0,0-2-1 0 0,0 0 1 0 0,0-1-1 0 0,0-1 1 0 0,-1 0 0 0 0,0-1-1 0 0,0-1 1 0 0,-1 0-1 0 0,0-1 1 0 0,0-1 0 0 0,-1 0-1 0 0,1-3-252 0 0,2 1 12 0 0,-1 0 0 0 0,-1-2-1 0 0,0 0 1 0 0,-1 0 0 0 0,0-1-1 0 0,-1-1 1 0 0,-1 0 0 0 0,0-1-1 0 0,-1-1 1 0 0,-1 1 0 0 0,-1-2-1 0 0,5-13-11 0 0,-13 31-35 0 0,-1 0-1 0 0,1 0 1 0 0,0-1-1 0 0,-1 1 1 0 0,1 0 0 0 0,-1-1-1 0 0,1 1 1 0 0,-1 0-1 0 0,0-1 1 0 0,1 1-1 0 0,-1-1 1 0 0,0 1 0 0 0,0 0-1 0 0,0-1 1 0 0,0 1-1 0 0,0-1 1 0 0,0 1-1 0 0,-1 0 1 0 0,1-1-1 0 0,0 1 1 0 0,-1-1 0 0 0,1 1-1 0 0,-1 0 1 0 0,1 0-1 0 0,-1-1 1 0 0,0 1-1 0 0,0 0 1 0 0,1 0 0 0 0,-1 0-1 0 0,0-1 1 0 0,0 1-1 0 0,0 0 1 0 0,0 1-1 0 0,0-1 1 0 0,0 0-1 0 0,-1 0 1 0 0,1 0 0 0 0,0 0-1 0 0,0 1 1 0 0,-1-1-1 0 0,1 1 1 0 0,0-1-1 0 0,-1 1 1 0 0,1-1 0 0 0,0 1-1 0 0,-1 0 1 0 0,1 0-1 0 0,-1 0 1 0 0,1 0-1 0 0,0 0 1 0 0,-1 0-1 0 0,1 0 1 0 0,-1 0 0 0 0,1 0-1 0 0,0 1 1 0 0,-1-1-1 0 0,1 0 1 0 0,-1 1-1 0 0,1-1 1 0 0,0 1 0 0 0,0 0-1 0 0,-1-1 1 0 0,1 1-1 0 0,0 0 1 0 0,0 0-1 0 0,0 0 1 0 0,0 0-1 0 0,-1 1 36 0 0,-8 5-70 0 0,0 0-1 0 0,1 1 0 0 0,0 0 0 0 0,1 1 0 0 0,0 0 0 0 0,0 0 1 0 0,1 1-1 0 0,0 0 0 0 0,0 0 0 0 0,1 1 0 0 0,1 0 1 0 0,0 0-1 0 0,0 0 0 0 0,1 0 0 0 0,0 1 0 0 0,1 0 0 0 0,1 0 1 0 0,0-1-1 0 0,0 5 71 0 0,2-7 16 0 0,0 0 0 0 0,1 0 0 0 0,0-1 0 0 0,0 1 0 0 0,1 0 0 0 0,0-1 0 0 0,0 1 0 0 0,1-1 0 0 0,1 0 0 0 0,-1 0 0 0 0,1 0 0 0 0,0-1 0 0 0,1 1 0 0 0,0-1 0 0 0,0 0 0 0 0,1 0 0 0 0,0 0 0 0 0,0-1 0 0 0,1 0-16 0 0,3 3 79 0 0,0-2 0 0 0,1 1 0 0 0,0-1 0 0 0,0-1 0 0 0,1 0 0 0 0,0-1 0 0 0,0 0 0 0 0,0 0 0 0 0,1-2 0 0 0,-1 1 0 0 0,1-2 0 0 0,0 0 0 0 0,0 0 0 0 0,0-1 0 0 0,0-1 0 0 0,0 0 0 0 0,12-2-79 0 0,-22 2-74 0 0,0-1 1 0 0,1 0 0 0 0,-1 0-1 0 0,0 0 1 0 0,0 0 0 0 0,0 0-1 0 0,0-1 1 0 0,0 1 0 0 0,0-1-1 0 0,0 0 1 0 0,-1 0 0 0 0,1 0-1 0 0,-1 0 1 0 0,1 0-1 0 0,-1-1 1 0 0,0 1 0 0 0,0-1-1 0 0,0 0 1 0 0,0 0 0 0 0,0 1-1 0 0,0-1 1 0 0,-1 0 0 0 0,1-1 73 0 0,7-21-3748 0 0,-3 0-3637 0 0,-5 16 2461 0 0</inkml:trace>
  <inkml:trace contextRef="#ctx0" brushRef="#br0" timeOffset="3384.992">2764 25 10322 0 0,'0'0'984'0'0,"0"0"41"0"0,0 0 190 0 0,0 0 146 0 0,0 0-71 0 0,0 0-194 0 0,0 0-141 0 0,0 0-91 0 0,33-3-110 0 0,105-10-116 0 0,35 7 1063 0 0,-171 5-1695 0 0,0 1 1 0 0,0-1-1 0 0,1 1 1 0 0,-1 0-1 0 0,0-1 1 0 0,0 1-1 0 0,1 0 1 0 0,-1 1-1 0 0,0-1 1 0 0,1 0-1 0 0,-1 1 1 0 0,0-1-1 0 0,0 1 1 0 0,0 0-1 0 0,1 0 1 0 0,-1 0-1 0 0,0 0 1 0 0,0 0-1 0 0,0 0 1 0 0,0 0-1 0 0,-1 1 1 0 0,1-1-1 0 0,0 1 1 0 0,0-1-1 0 0,-1 1 1 0 0,1 0-1 0 0,-1-1 1 0 0,0 1-1 0 0,1 0 1 0 0,-1 0-1 0 0,0 0 1 0 0,0 0-1 0 0,0 0 1 0 0,0 0-1 0 0,-1 1 1 0 0,1-1-1 0 0,0 0 1 0 0,-1 0-1 0 0,0 1 1 0 0,1-1-1 0 0,-1 0 1 0 0,0 1-1 0 0,0-1 1 0 0,0 0-1 0 0,-1 0 1 0 0,1 1 0 0 0,-1-1-1 0 0,1 0 1 0 0,-1 1-8 0 0,-4 7 5 0 0,0 0 0 0 0,0 0 0 0 0,-2 0 0 0 0,1-1-1 0 0,-1 0 1 0 0,0 0 0 0 0,-1 0 0 0 0,0-1-1 0 0,-7 5-3 0 0,-49 63 60 0 0,63-74-64 0 0,-1 0 0 0 0,1 0 0 0 0,0 1 0 0 0,0-1 0 0 0,0 0 0 0 0,0 1 0 0 0,0-1 0 0 0,0 1 0 0 0,1 0-1 0 0,-1-1 1 0 0,1 1 0 0 0,0-1 0 0 0,0 1 0 0 0,0 0 0 0 0,0-1 0 0 0,0 1 0 0 0,0 0 0 0 0,1-1 0 0 0,-1 1 0 0 0,1-1 0 0 0,0 1 0 0 0,0-1 0 0 0,0 1 0 0 0,0-1 0 0 0,0 0 0 0 0,0 1 0 0 0,1-1 0 0 0,-1 0 0 0 0,1 0 0 0 0,0 0 0 0 0,-1 0 0 0 0,1 0 0 0 0,0 0 0 0 0,0 0 0 0 0,0-1 0 0 0,0 1 0 0 0,1-1 0 0 0,-1 0-1 0 0,0 1 1 0 0,2-1 4 0 0,14 4-30 0 0,1-1 0 0 0,1-1-1 0 0,-1 0 1 0 0,0-2 0 0 0,1 0-1 0 0,-1-1 1 0 0,1-1-1 0 0,-1-1 1 0 0,1 0 0 0 0,-1-2-1 0 0,0 0 1 0 0,0-1-1 0 0,8-4 31 0 0,30-11-4255 0 0,-4-1-4088 0 0,-33 13-1119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3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12 299 3969 0 0,'0'0'2123'0'0,"0"0"-1250"0"0,0 0-396 0 0,0 0 357 0 0,0 0 476 0 0,0 0 345 0 0,0 0 43 0 0,0 0-231 0 0,0 0-266 0 0,0 0-218 0 0,0 0-179 0 0,29 6-149 0 0,92 16-105 0 0,73-6 1634 0 0,61-21-1454 0 0,-89-18-4469 0 0,-125 16-164 0 0,-14 5-5175 0 0,-25 2 4285 0 0</inkml:trace>
  <inkml:trace contextRef="#ctx0" brushRef="#br0" timeOffset="232.711">1 605 6113 0 0,'0'0'2796'0'0,"0"0"-1295"0"0,0 0-787 0 0,0 0-154 0 0,0 0 112 0 0,0 0 161 0 0,0 0 164 0 0,0 0 8 0 0,0 0-107 0 0,0 0-165 0 0,0 0-203 0 0,34 0-172 0 0,110 2-123 0 0,22-18 176 0 0,68-6-225 0 0,-144 15-3378 0 0,-2-1-5922 0 0,-73 7 2878 0 0</inkml:trace>
  <inkml:trace contextRef="#ctx0" brushRef="#br0" timeOffset="720.3">496 1 5657 0 0,'0'0'1691'0'0,"0"0"-22"0"0,0 0-20 0 0,0 0-40 0 0,0 0-78 0 0,0 0-214 0 0,0 0-315 0 0,0 0-314 0 0,0 0-249 0 0,0 0-222 0 0,0 0-146 0 0,0 0-87 0 0,0 0-6 0 0,6 8 133 0 0,8 7 59 0 0,0 0-1 0 0,0-2 1 0 0,2 0-1 0 0,-1 0 1 0 0,2-2 0 0 0,17 10-170 0 0,32 24 412 0 0,125 111-72 0 0,-184-150-343 0 0,1 0 0 0 0,-1 1 0 0 0,0 0 0 0 0,-1 0 0 0 0,0 0 0 0 0,0 1 0 0 0,0 0 0 0 0,-1 1 0 0 0,0-1 0 0 0,-1 1 0 0 0,0 0 0 0 0,0 0 0 0 0,-1 0 0 0 0,0 0 0 0 0,-1 0 0 0 0,0 1 0 0 0,0 0 0 0 0,-1-1 0 0 0,0 1 0 0 0,-1 0 0 0 0,0 5 3 0 0,-3-8 30 0 0,-1 0 0 0 0,0 0 0 0 0,0 0 0 0 0,0-1-1 0 0,-1 1 1 0 0,0-1 0 0 0,0 0 0 0 0,0 0 0 0 0,-1-1 0 0 0,0 0-1 0 0,0 0 1 0 0,-5 3-30 0 0,0 2 49 0 0,-56 42 276 0 0,-3-2 1 0 0,-72 38-326 0 0,55-39-583 0 0,49-31-2901 0 0,24-8-5260 0 0,11-9 1177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7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1138 0 0 0,'0'0'321'0'0,"0"0"99"0"0,0 0 162 0 0,0 0 158 0 0,0 0 122 0 0,0 0 31 0 0,0 0-23 0 0,0 0-22 0 0,0 0-41 0 0,1 3-23 0 0,1 0-516 0 0,1 0-1 0 0,-1 0 1 0 0,0 0 0 0 0,1-1-1 0 0,-1 1 1 0 0,1-1 0 0 0,0 0-1 0 0,0 0 1 0 0,0 0 0 0 0,0 0-1 0 0,0 0 1 0 0,0 0 0 0 0,0-1-1 0 0,1 0 1 0 0,-1 0 0 0 0,1 0 0 0 0,-1 0-1 0 0,0 0 1 0 0,1 0 0 0 0,0-1-1 0 0,-1 0 1 0 0,1 0 0 0 0,-1 0-1 0 0,1 0 1 0 0,-1-1 0 0 0,1 1-1 0 0,-1-1 1 0 0,1 0 0 0 0,-1 0-1 0 0,1 0 1 0 0,-1 0 0 0 0,3-2-268 0 0,108-59 3171 0 0,-114 62-3170 0 0,24-19 218 0 0,-1-1-1 0 0,0-2 0 0 0,-2 0 0 0 0,-1-2 0 0 0,-1 0 0 0 0,0-1 0 0 0,1-6-218 0 0,-10 17 50 0 0,0 2-58 0 0,0-1 0 0 0,-1-1 0 0 0,0 0 0 0 0,-1 0 0 0 0,-1 0 0 0 0,0-1 0 0 0,-1 0 1 0 0,-1-1-1 0 0,0 1 0 0 0,-1-1 0 0 0,-1 0 0 0 0,0-6 8 0 0,-2 21-62 0 0,-1 0 0 0 0,0 0-1 0 0,0 0 1 0 0,-1 0 0 0 0,1 0 0 0 0,0 0 0 0 0,0 0-1 0 0,0 0 1 0 0,-1 1 0 0 0,1-1 0 0 0,0 0 0 0 0,-1 0-1 0 0,1 0 1 0 0,-1 0 0 0 0,1 0 0 0 0,-1 0 0 0 0,0 1-1 0 0,1-1 1 0 0,-1 0 0 0 0,0 0 0 0 0,1 1 0 0 0,-1-1-1 0 0,0 1 1 0 0,0-1 0 0 0,0 1 0 0 0,0-1 0 0 0,1 1-1 0 0,-1-1 1 0 0,0 1 0 0 0,0 0 0 0 0,0-1 0 0 0,0 1-1 0 0,0 0 1 0 0,0 0 0 0 0,0 0 0 0 0,0-1-1 0 0,0 1 1 0 0,0 0 0 0 0,0 1 0 0 0,0-1 0 0 0,0 0-1 0 0,0 0 1 0 0,0 0 0 0 0,0 0 0 0 0,0 1 0 0 0,0-1-1 0 0,0 1 64 0 0,-46 23-4172 0 0,35-8 3900 0 0,0 0 0 0 0,1 1 0 0 0,0 0-1 0 0,1 1 1 0 0,2 0 0 0 0,-1 0-1 0 0,2 1 1 0 0,1 0 0 0 0,0 1-1 0 0,1-1 1 0 0,-1 15 271 0 0,4-26 77 0 0,0-1 0 0 0,0 1-1 0 0,1 0 1 0 0,0 0 0 0 0,0 0 0 0 0,0 0 0 0 0,1 0 0 0 0,1 0 0 0 0,0 0-1 0 0,0 0 1 0 0,0 0 0 0 0,1 0 0 0 0,0 0 0 0 0,0 0 0 0 0,1-1 0 0 0,0 1-1 0 0,0-1 1 0 0,1 0 0 0 0,1 2-77 0 0,1-4 155 0 0,0 0 0 0 0,1 0-1 0 0,-1-1 1 0 0,1 1 0 0 0,0-2 0 0 0,0 1 0 0 0,0-1-1 0 0,1 0 1 0 0,-1 0 0 0 0,1-1 0 0 0,-1 0-1 0 0,1 0 1 0 0,0-1 0 0 0,0 0 0 0 0,0-1-1 0 0,0 1 1 0 0,0-2 0 0 0,0 1 0 0 0,-1-1-1 0 0,1 0 1 0 0,4-2-155 0 0,2-1 191 0 0,-1-1 1 0 0,-1 0-1 0 0,1-1 0 0 0,-1 0 0 0 0,0-1 0 0 0,0-1 1 0 0,0 0-1 0 0,3-4-191 0 0,19-18 83 0 0,-2-1 1 0 0,-1-2-1 0 0,-1-1 1 0 0,-2-2-1 0 0,-1 0 0 0 0,-2-2 1 0 0,2-8-84 0 0,-2 7-317 0 0,-9-16-828 0 0,-49 69-2125 0 0,19-1 3048 0 0,2 1 0 0 0,0 1-1 0 0,0 0 1 0 0,2 1-1 0 0,0 0 1 0 0,1 1 0 0 0,0 0-1 0 0,1 0 1 0 0,1 1-1 0 0,1 0 1 0 0,1 0 0 0 0,-2 8 222 0 0,5-21 72 0 0,-1 1 1 0 0,1-1 0 0 0,0 1-1 0 0,1-1 1 0 0,-1 1 0 0 0,1 0-1 0 0,0-1 1 0 0,1 1 0 0 0,0 0-1 0 0,-1 0 1 0 0,2 0 0 0 0,-1-1-1 0 0,1 1 1 0 0,0 0 0 0 0,0 0-1 0 0,0-1 1 0 0,1 1 0 0 0,0 0-1 0 0,0-1 1 0 0,0 0 0 0 0,1 1-1 0 0,0-1 1 0 0,0 0 0 0 0,0-1-1 0 0,0 1 1 0 0,1 0 0 0 0,0-1-1 0 0,0 0 1 0 0,0 0 0 0 0,1 0-1 0 0,-1 0 1 0 0,1-1 0 0 0,4 3-73 0 0,3-2 315 0 0,1-1 1 0 0,0 0 0 0 0,0 0 0 0 0,0-2 0 0 0,1 1 0 0 0,-1-2 0 0 0,0 0 0 0 0,10-1-316 0 0,4 1 487 0 0,-9-3-245 0 0,-1-2 1 0 0,0 1 0 0 0,0-2 0 0 0,-1 0 0 0 0,0-1-1 0 0,0-1 1 0 0,-1-1 0 0 0,1 0 0 0 0,-2-1-1 0 0,0 0 1 0 0,0-1 0 0 0,0-1 0 0 0,-2 0 0 0 0,1 0-1 0 0,-2-2 1 0 0,0 1 0 0 0,0-2 0 0 0,-1 1 0 0 0,1-5-243 0 0,3-2 73 0 0,-1 0 1 0 0,-1-1 0 0 0,0-1 0 0 0,-2 0 0 0 0,-1 0-1 0 0,5-21-73 0 0,-7-32 116 0 0,-8 76-155 0 0,0 0 0 0 0,0-1 0 0 0,0 1-1 0 0,1 0 1 0 0,-1 0 0 0 0,0 0-1 0 0,0 0 1 0 0,0 0 0 0 0,0 0 0 0 0,0 0-1 0 0,0 0 1 0 0,1 0 0 0 0,-1 0 0 0 0,0 0-1 0 0,0 0 1 0 0,0 1 0 0 0,0-1-1 0 0,0 0 1 0 0,1 1 0 0 0,-1-1 0 0 0,0 1-1 0 0,0-1 1 0 0,1 1 0 0 0,-1-1 0 0 0,0 1-1 0 0,1-1 1 0 0,-1 1 0 0 0,0 0-1 0 0,1-1 1 0 0,-1 1 0 0 0,1 0 0 0 0,-1-1-1 0 0,1 1 1 0 0,-1 0 0 0 0,1 0 0 0 0,0 0-1 0 0,-1-1 1 0 0,1 2 39 0 0,-11 17-138 0 0,1 0 0 0 0,0 1 0 0 0,2 0 0 0 0,0 0 0 0 0,1 1 0 0 0,2 0-1 0 0,0 1 1 0 0,1-1 0 0 0,1 1 0 0 0,1 0 0 0 0,1 0 0 0 0,0-1 0 0 0,3 7 138 0 0,-2-22-86 0 0,0 1 0 0 0,1-1 1 0 0,0 0-1 0 0,0 0 0 0 0,0 0 1 0 0,1 0-1 0 0,0 0 0 0 0,0 0 0 0 0,1 0 1 0 0,0 0-1 0 0,0-1 0 0 0,0 0 0 0 0,0 1 1 0 0,1-1-1 0 0,0 0 0 0 0,0-1 1 0 0,0 1-1 0 0,1-1 0 0 0,-1 0 0 0 0,1 0 1 0 0,0 0-1 0 0,1 0 0 0 0,-1-1 0 0 0,0 0 1 0 0,1 0-1 0 0,0-1 0 0 0,0 1 0 0 0,3 0 86 0 0,24-2-4081 0 0,-21-1 38 0 0,0 0-2421 0 0</inkml:trace>
  <inkml:trace contextRef="#ctx0" brushRef="#br0" timeOffset="258.009">1727 825 4033 0 0,'0'0'1145'0'0,"0"0"22"0"0,0 0 351 0 0,0 0 261 0 0,0 0 17 0 0,0 0-155 0 0,0 0-245 0 0,0 0-244 0 0,0 0-231 0 0,32 3-197 0 0,99 7-164 0 0,-20-8 399 0 0,51-27-804 0 0,-95 6-4967 0 0,-54 15 1343 0 0,-1 0-4198 0 0,-8 1 4669 0 0</inkml:trace>
  <inkml:trace contextRef="#ctx0" brushRef="#br0" timeOffset="503.013">1777 1138 5561 0 0,'0'0'1821'0'0,"0"0"-703"0"0,0 0 65 0 0,0 0 268 0 0,0 0 112 0 0,0 0-76 0 0,0 0-156 0 0,0 0-193 0 0,33 0-229 0 0,102-3-236 0 0,-12-10 276 0 0,-73 7-950 0 0,17-3-956 0 0,-23 7-7890 0 0,-34 2-532 0 0</inkml:trace>
  <inkml:trace contextRef="#ctx0" brushRef="#br0" timeOffset="3369.055">2987 527 0 0 0,'0'0'263'0'0,"0"0"568"0"0,0 0 265 0 0,0 0 64 0 0,0 0-85 0 0,0 0-131 0 0,0 0-116 0 0,0 0-137 0 0,0 0-68 0 0,9-8-28 0 0,3-1-228 0 0,-1 0 0 0 0,2 0-1 0 0,-1 1 1 0 0,1 1 0 0 0,0 0 0 0 0,1 1 0 0 0,-1 0 0 0 0,11-2-367 0 0,143-14 2286 0 0,-165 21-2293 0 0,0 1-1 0 0,0 0 1 0 0,-1 0 0 0 0,1-1-1 0 0,0 1 1 0 0,-1 0 0 0 0,1 1-1 0 0,0-1 1 0 0,0 0 0 0 0,-1 0-1 0 0,1 1 1 0 0,0-1 0 0 0,-1 1 0 0 0,1-1-1 0 0,0 1 1 0 0,-1 0 0 0 0,1 0-1 0 0,-1 0 1 0 0,0 0 0 0 0,1 0-1 0 0,-1 0 1 0 0,1 0 0 0 0,-1 0 0 0 0,0 0-1 0 0,0 1 1 0 0,0-1 0 0 0,0 0-1 0 0,0 1 1 0 0,0-1 0 0 0,0 1-1 0 0,0-1 1 0 0,-1 1 0 0 0,1-1-1 0 0,0 1 1 0 0,-1 0 0 0 0,0-1 0 0 0,1 1-1 0 0,-1 0 1 0 0,0 0 0 0 0,0-1-1 0 0,0 1 1 0 0,0 0 0 0 0,0-1-1 0 0,0 3 8 0 0,-1 7 37 0 0,-1-1-1 0 0,0 1 0 0 0,0 0 0 0 0,-1 0 1 0 0,0-1-1 0 0,-1 0 0 0 0,-1 1 0 0 0,1-1 0 0 0,-1-1 1 0 0,-1 1-1 0 0,0-1 0 0 0,0 0 0 0 0,-1 0 1 0 0,0-1-1 0 0,-1 0 0 0 0,0 0 0 0 0,0-1 0 0 0,0 0 1 0 0,-1 0-37 0 0,-24 26 68 0 0,16-14-48 0 0,0-2 21 0 0,1 1-1 0 0,0 0 1 0 0,2 1 0 0 0,0 0 0 0 0,1 1 0 0 0,-3 9-41 0 0,14-26 27 0 0,0-1 0 0 0,1 1 0 0 0,0-1 0 0 0,-1 1 0 0 0,1 0 0 0 0,0 0 0 0 0,0-1 0 0 0,1 1 0 0 0,-1 0 0 0 0,1 0 0 0 0,-1 0 0 0 0,1 0 0 0 0,0 0 0 0 0,0 0 0 0 0,0 0 0 0 0,0 0 0 0 0,1 0 0 0 0,-1 0 0 0 0,1 0 0 0 0,0 0 0 0 0,0-1 0 0 0,0 1 0 0 0,0 0 0 0 0,0 0 0 0 0,1-1 0 0 0,-1 1 0 0 0,1-1 0 0 0,-1 1 0 0 0,1-1 0 0 0,0 0 0 0 0,0 0 0 0 0,0 1 0 0 0,1-1 1 0 0,-1-1-1 0 0,1 2-27 0 0,9-1 100 0 0,1 1 0 0 0,-1-2 0 0 0,0 0 1 0 0,1-1-1 0 0,-1 0 0 0 0,1 0 1 0 0,-1-2-1 0 0,0 1 0 0 0,0-2 0 0 0,0 1 1 0 0,0-2-1 0 0,0 1 0 0 0,0-2 1 0 0,4-2-101 0 0,-7 4-12 0 0,43-22-707 0 0,-37 15-2323 0 0,0-1-3943 0 0,-10 10 1366 0 0</inkml:trace>
  <inkml:trace contextRef="#ctx0" brushRef="#br0" timeOffset="3751.699">3736 387 3337 0 0,'0'0'840'0'0,"0"0"-116"0"0,0 0 70 0 0,0 0 275 0 0,0 0 277 0 0,0 0 97 0 0,0 0-176 0 0,0 0-335 0 0,0 0-297 0 0,0 0-190 0 0,0 0-81 0 0,0 0-33 0 0,-4 16 6 0 0,-20 116 664 0 0,9 205 203 0 0,14-241-2003 0 0,0-97-4735 0 0,0-12-1009 0 0,1 6 3350 0 0</inkml:trace>
  <inkml:trace contextRef="#ctx0" brushRef="#br0" timeOffset="4021.588">3622 350 208 0 0,'0'0'285'0'0,"0"0"-54"0"0,0 0 111 0 0,0 0 279 0 0,0 0 337 0 0,0 0 226 0 0,0 0 117 0 0,0 0 4 0 0,0 0-124 0 0,0 0-194 0 0,0 0-207 0 0,0 0-126 0 0,0 0-74 0 0,27 7-21 0 0,87 17-27 0 0,-30-21 363 0 0,-63-7-737 0 0,45-7 120 0 0,2-1-1283 0 0,-22 9-6713 0 0,-45 4 5173 0 0,1 2 774 0 0</inkml:trace>
  <inkml:trace contextRef="#ctx0" brushRef="#br0" timeOffset="4270.98">3627 700 48 0 0,'0'0'440'0'0,"0"0"-16"0"0,0 0 328 0 0,0 0 193 0 0,0 0 103 0 0,0 0-24 0 0,0 0-128 0 0,0 0-152 0 0,0 0-192 0 0,0 0-167 0 0,0 0-177 0 0,0 0-136 0 0,201-11-200 0 0,-174 4-337 0 0,5-4-735 0 0,-14 3-1080 0 0,-3 5-1185 0 0</inkml:trace>
  <inkml:trace contextRef="#ctx0" brushRef="#br0" timeOffset="4957.168">4371 638 0 0 0,'0'0'612'0'0,"0"0"256"0"0,0 0 131 0 0,0 0 49 0 0,0 0 21 0 0,0 0-62 0 0,0 0-106 0 0,0 0-189 0 0,0 0-208 0 0,0 0-100 0 0,-24 10-98 0 0,-75 35-39 0 0,59-9 138 0 0,38-28-301 0 0,-2-2-33 0 0,1 0 1 0 0,0 0-1 0 0,1 0 0 0 0,-1 0 0 0 0,1 0 1 0 0,0 1-1 0 0,1-1 0 0 0,0 1 1 0 0,0-1-1 0 0,0 1 0 0 0,1 0 0 0 0,0-1 1 0 0,0 1-1 0 0,1 0 0 0 0,-1-1 1 0 0,2 1-1 0 0,-1-1 0 0 0,1 1 1 0 0,0-1-1 0 0,0 0 0 0 0,0 0 0 0 0,1 1 1 0 0,0-2-1 0 0,0 1 0 0 0,1 0 1 0 0,0-1-1 0 0,0 1 0 0 0,0-1 0 0 0,0 0 1 0 0,1-1-1 0 0,0 1 0 0 0,0-1 1 0 0,0 0-1 0 0,1 0 0 0 0,-1 0-71 0 0,76 10 2408 0 0,-70-16-2150 0 0,1 1 0 0 0,-1-2 0 0 0,0 1 0 0 0,1-2 0 0 0,-1 1 0 0 0,0-1 0 0 0,-1-1 0 0 0,1 0 0 0 0,6-5-258 0 0,4-3 274 0 0,-1-1 1 0 0,-1-1 0 0 0,0-1-1 0 0,-1-1 1 0 0,-1 0 0 0 0,-1-1-1 0 0,10-13-274 0 0,-7 7 97 0 0,0-1 0 0 0,-2 0-1 0 0,0-1 1 0 0,-2-1-1 0 0,-1 0 1 0 0,-1-1 0 0 0,-2 0-1 0 0,0-1 1 0 0,-2-1 0 0 0,-2 1-1 0 0,0-2 1 0 0,-2 1 0 0 0,-1-6-97 0 0,-3 21-103 0 0,-1-1 1 0 0,-1 1 0 0 0,-1 0 0 0 0,0 0 0 0 0,-1 0 0 0 0,0 0 0 0 0,-6-14 102 0 0,7 25-43 0 0,1-1 0 0 0,-1 1 0 0 0,0 0 0 0 0,-1 0 0 0 0,1 0 0 0 0,-1 0 0 0 0,1 1 0 0 0,-1-1 0 0 0,0 0 0 0 0,0 1 0 0 0,-1 0 0 0 0,1 0 0 0 0,-1 0 0 0 0,0 0 0 0 0,0 1 0 0 0,0-1 0 0 0,0 1 0 0 0,0 0 0 0 0,0 0 0 0 0,0 1 0 0 0,-1-1 0 0 0,1 1 0 0 0,-1 0 0 0 0,1 0 0 0 0,-1 0 0 0 0,1 1-1 0 0,-1-1 1 0 0,-1 1 43 0 0,0 1-28 0 0,0 0-1 0 0,0 0 0 0 0,0 0 0 0 0,1 0 0 0 0,-1 1 0 0 0,1 0 1 0 0,-1 0-1 0 0,1 1 0 0 0,0 0 0 0 0,-1 0 0 0 0,1 0 0 0 0,1 0 1 0 0,-1 1-1 0 0,0 0 0 0 0,1-1 0 0 0,0 2 0 0 0,0-1 0 0 0,0 1 1 0 0,1-1-1 0 0,-1 1 0 0 0,1 0 29 0 0,-59 113-65 0 0,60-113 55 0 0,-5 8-46 0 0,1 0-1 0 0,0 1 0 0 0,1 0 0 0 0,0 0 1 0 0,2 0-1 0 0,-1 0 0 0 0,2 0 0 0 0,0 1 1 0 0,1-1-1 0 0,0 1 0 0 0,1 0 0 0 0,1-1 1 0 0,0 1-1 0 0,1-1 0 0 0,0 1 0 0 0,1-1 1 0 0,1 0-1 0 0,1 0 0 0 0,0 0 0 0 0,4 9 57 0 0,-1-11-370 0 0,0 0-1 0 0,1 0 1 0 0,0-1-1 0 0,1 0 1 0 0,0-1-1 0 0,0 0 1 0 0,1-1-1 0 0,1 0 0 0 0,0 0 1 0 0,0-2-1 0 0,11 7 371 0 0,94 25-10961 0 0,-101-35 10123 0 0</inkml:trace>
  <inkml:trace contextRef="#ctx0" brushRef="#br0" timeOffset="6691.034">3165 1146 0 0 0,'0'0'495'0'0,"31"5"288"0"0,98 18 87 0 0,-68-14 1000 0 0,0-2-1 0 0,1-3 0 0 0,58-4-1869 0 0,-46 0 771 0 0,266-33 883 0 0,-171 10-1445 0 0,288-39-890 0 0,-268 41-2401 0 0,-62 16-3457 0 0,-117 5 6451 0 0</inkml:trace>
  <inkml:trace contextRef="#ctx0" brushRef="#br0" timeOffset="7108.302">3955 1304 4361 0 0,'0'0'1508'0'0,"0"0"-406"0"0,0 0-239 0 0,0 0 6 0 0,0 0 71 0 0,0 0 62 0 0,0 0 49 0 0,0 0-11 0 0,0 0-70 0 0,0 0-148 0 0,0 0-189 0 0,0 0-160 0 0,0 0-102 0 0,8 26-54 0 0,24 81-51 0 0,-17-15 260 0 0,-13-70-637 0 0,-1 0-1 0 0,-1 1 1 0 0,0-1 0 0 0,-2 0-1 0 0,0 1 1 0 0,-2-1-1 0 0,-1 2 112 0 0,-15 15-2689 0 0,3-16-3234 0 0,7-11-180 0 0,8-9 4719 0 0,0 1 1149 0 0</inkml:trace>
  <inkml:trace contextRef="#ctx0" brushRef="#br0" timeOffset="7406.801">3603 1359 0 0 0,'0'0'2191'0'0,"0"0"-1497"0"0,0 0-397 0 0,0 0 242 0 0,0 0 276 0 0,0 0 172 0 0,0 0 29 0 0,0 0-47 0 0,0 0-115 0 0,32 1-135 0 0,99 4-110 0 0,118-23 2055 0 0,-146 4-1907 0 0,-29 5-678 0 0,6-1-1713 0 0,-26 7-7739 0 0,-50 3 7190 0 0</inkml:trace>
  <inkml:trace contextRef="#ctx0" brushRef="#br0" timeOffset="7659.698">3531 1808 2625 0 0,'0'0'956'0'0,"0"0"-431"0"0,0 0 66 0 0,0 0 253 0 0,0 0 184 0 0,0 0 131 0 0,0 0 38 0 0,0 0-71 0 0,0 0-133 0 0,37 4-173 0 0,116 10-156 0 0,-58-22 158 0 0,-76 2-632 0 0,286-90 784 0 0,-220 63-3716 0 0,-55 20-1978 0 0,-15 8-2332 0 0</inkml:trace>
  <inkml:trace contextRef="#ctx0" brushRef="#br0" timeOffset="9058.979">2644 332 0 0 0,'0'0'592'0'0,"0"0"494"0"0,0 0 321 0 0,0 0 156 0 0,0 0-4 0 0,0 0-131 0 0,0 0-153 0 0,0 0-195 0 0,0 0-165 0 0,0-23-120 0 0,0-56-286 0 0,0 16 3536 0 0,0 62-3711 0 0,0 1-44 0 0,0 0-34 0 0,0 0-41 0 0,0 0-70 0 0,0 0-43 0 0,0 0-45 0 0,0 0-30 0 0,0 0 6 0 0,0 0-8 0 0,0 0-9 0 0,0 0-10 0 0,0 0-22 0 0,0 0-22 0 0,0 0-6 0 0,0 23 254 0 0,16 349 821 0 0,65 385-1249 0 0,-38-410 134 0 0,-26-89 80 0 0,-14-185 0 0 0,-3-73 27 0 0,0 0 24 0 0,6-59 1460 0 0,9-357-1314 0 0,9 118-372 0 0,121-787-1821 0 0,-112 970 2515 0 0,-28 112-523 0 0,-1 0 0 0 0,1 0 0 0 0,0 1 0 0 0,0 0 0 0 0,0 0 0 0 0,0 0 0 0 0,0 0 0 0 0,1 1 0 0 0,-1 0 0 0 0,0 0 0 0 0,1 1 0 0 0,-1-1 0 0 0,1 1 1 0 0,-1 0-1 0 0,1 1 0 0 0,-1-1 0 0 0,0 1 0 0 0,1 0 0 0 0,-1 1 0 0 0,0-1 0 0 0,1 1 8 0 0,229 27 9 0 0,194-32 45 0 0,229-19-280 0 0,-605 22 200 0 0,19-3-65 0 0,-1 4-1 0 0,1 3 0 0 0,-1 3 1 0 0,0 4-1 0 0,47 13 92 0 0,-24 13-187 0 0,-87-22 3503 0 0,-7 18-3803 0 0,0-22 792 0 0,-13 235-181 0 0,12-237-650 0 0,-7 63 331 0 0,6-48-3573 0 0,2-2-4848 0 0,0-20 765 0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32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1101 0 0 0,'-5'-30'0'0'0,"-7"17"64"0"0,12 12 293 0 0,-3-6 6344 0 0,3 6 3957 0 0,46 12-9058 0 0,11-6-1064 0 0,0-3 0 0 0,0-3 0 0 0,-1-2 1 0 0,1-2-1 0 0,40-10-536 0 0,-59 11-200 0 0,-32 1-32 0 0,-5 2-5748 0 0,0 1-6323 0 0,-1 0 12266 0 0,0 0-3272 0 0</inkml:trace>
  <inkml:trace contextRef="#ctx0" brushRef="#br0" timeOffset="320.628">89 1319 128 0 0,'0'0'1328'0'0,"0"0"-465"0"0,0 0-140 0 0,0 0 203 0 0,0 0 304 0 0,0 0 237 0 0,0 0 18 0 0,0 0-141 0 0,0 0-172 0 0,0 0-164 0 0,0 0-55 0 0,0 0 32 0 0,2 1 62 0 0,83 10 4761 0 0,-59-12-5311 0 0,261-44 166 0 0,-212 36-3909 0 0,-27 1-5654 0 0,-30 7-581 0 0</inkml:trace>
  <inkml:trace contextRef="#ctx0" brushRef="#br0" timeOffset="8623.626">1932 711 608 0 0,'0'0'1407'0'0,"0"0"-297"0"0,0 0-82 0 0,0 0 52 0 0,0 0 120 0 0,0 0 93 0 0,0 0 14 0 0,0 0-104 0 0,0 0-203 0 0,0 0-193 0 0,0 0-181 0 0,8-16-124 0 0,29-50-57 0 0,7 31 261 0 0,-34 31-540 0 0,29-14 440 0 0,1 1-1 0 0,1 2 1 0 0,0 2-1 0 0,1 2 1 0 0,24-3-606 0 0,-63 13-5 0 0,1 0 0 0 0,0 0 0 0 0,0 0 0 0 0,0 0 1 0 0,0 0-1 0 0,0 1 0 0 0,0 0 0 0 0,0-1 0 0 0,0 2 0 0 0,0-1 1 0 0,0 0-1 0 0,0 1 0 0 0,0 0 0 0 0,0 0 0 0 0,0 0 0 0 0,-1 0 1 0 0,1 1-1 0 0,0-1 0 0 0,-1 1 0 0 0,1 0 0 0 0,-1 0 0 0 0,1 0 1 0 0,-1 1-1 0 0,0-1 0 0 0,0 1 0 0 0,0 0 0 0 0,0 0 1 0 0,-1 0-1 0 0,1 0 0 0 0,-1 0 0 0 0,0 0 0 0 0,1 1 0 0 0,-2-1 1 0 0,1 1-1 0 0,0 0 0 0 0,-1-1 0 0 0,1 2 5 0 0,-4 7 10 0 0,0 0 0 0 0,0 0 0 0 0,-1-1 0 0 0,0 1 0 0 0,-1-1 0 0 0,-1 1 0 0 0,0-1 0 0 0,0 0 0 0 0,-1-1-1 0 0,0 1 1 0 0,-1-1 0 0 0,0-1 0 0 0,-1 1 0 0 0,0-1 0 0 0,0 0 0 0 0,-1-1 0 0 0,0 0-10 0 0,-37 46 10 0 0,13-12 10 0 0,22-30-4 0 0,-1 1 0 0 0,2 0 0 0 0,0 1 0 0 0,0 0 1 0 0,1 1-1 0 0,1 0 0 0 0,0 0 0 0 0,1 1 0 0 0,1 0 1 0 0,1 0-1 0 0,0 0 0 0 0,1 1 0 0 0,1 0 0 0 0,-2 16-16 0 0,5-30 13 0 0,0 1 0 0 0,0-1 1 0 0,0 1-1 0 0,0-1 0 0 0,1 1 0 0 0,0 0 0 0 0,-1-1 0 0 0,1 0 0 0 0,0 1 0 0 0,1-1 0 0 0,-1 1 0 0 0,1-1 0 0 0,-1 0 0 0 0,1 0 0 0 0,0 0 0 0 0,0 0 0 0 0,0 0 0 0 0,1-1 0 0 0,-1 1 0 0 0,1 0 0 0 0,-1-1 0 0 0,1 0 0 0 0,0 0 0 0 0,0 0 0 0 0,0 0 0 0 0,0 0 0 0 0,0 0 0 0 0,1-1 0 0 0,-1 0 0 0 0,0 1 0 0 0,1-1 0 0 0,-1 0 0 0 0,3 0-13 0 0,-1-1-156 0 0,1 1 0 0 0,0 0 0 0 0,-1-1 0 0 0,1 0 0 0 0,0-1 0 0 0,0 1 0 0 0,-1-1 0 0 0,1 0 0 0 0,-1 0 0 0 0,1-1 0 0 0,-1 0 0 0 0,1 0 0 0 0,-1 0 0 0 0,0 0 0 0 0,0-1 0 0 0,0 0 1 0 0,0 0-1 0 0,0 0 0 0 0,2-4 156 0 0,59-40-11796 0 0,-53 39 8363 0 0</inkml:trace>
  <inkml:trace contextRef="#ctx0" brushRef="#br0" timeOffset="8872.044">3054 777 3169 0 0,'0'0'609'0'0,"0"0"-45"0"0,0 0 83 0 0,0 0 235 0 0,0 0 239 0 0,0 0 94 0 0,0 0-63 0 0,0 0-203 0 0,-33 30-301 0 0,-106 94-272 0 0,37-29-199 0 0,100-93-242 0 0,-78 60-1246 0 0,20-43-7968 0 0,53-19 8425 0 0</inkml:trace>
  <inkml:trace contextRef="#ctx0" brushRef="#br0" timeOffset="9149.658">2528 796 0 0 0,'0'0'1500'0'0,"0"0"143"0"0,0 0 3 0 0,0 0-168 0 0,0 0-301 0 0,0 0-290 0 0,0 0-153 0 0,0 0-57 0 0,0 0 14 0 0,0 0 16 0 0,11 1-71 0 0,-2-1-484 0 0,-6 0-119 0 0,0 0 1 0 0,-1 0 0 0 0,1 0 0 0 0,0 0 0 0 0,-1 1 0 0 0,1-1 0 0 0,-1 1-1 0 0,1-1 1 0 0,-1 1 0 0 0,1 0 0 0 0,-1 0 0 0 0,1 0 0 0 0,-1 0-1 0 0,0 0 1 0 0,1 1 0 0 0,-1-1 0 0 0,0 1 0 0 0,0 0 0 0 0,0-1 0 0 0,0 1-1 0 0,-1 0 1 0 0,1 0 0 0 0,0 0 0 0 0,0 2-34 0 0,14 15 253 0 0,0 0 0 0 0,1-1-1 0 0,0 0 1 0 0,2-2 0 0 0,0 0-1 0 0,1-1 1 0 0,1-1 0 0 0,0-1 0 0 0,0 0-1 0 0,1-2 1 0 0,1-1 0 0 0,0 0 0 0 0,1-2-1 0 0,-1-1 1 0 0,2-1-253 0 0,4 5 153 0 0,61 12 29 0 0,-90-23-226 0 0,-1 0 0 0 0,1 0-1 0 0,0 0 1 0 0,-1 0 0 0 0,1 0-1 0 0,0-1 1 0 0,-1 1 0 0 0,1 0-1 0 0,0 0 1 0 0,0 0 0 0 0,-1-1-1 0 0,1 1 1 0 0,0 0 0 0 0,0-1-1 0 0,0 1 1 0 0,-1 0 0 0 0,1 0-1 0 0,0-1 1 0 0,0 1 0 0 0,0 0-1 0 0,0-1 1 0 0,0 1 0 0 0,-1 0-1 0 0,1-1 1 0 0,0 1 0 0 0,0 0-1 0 0,0-1 1 0 0,0 1 0 0 0,0-1-1 0 0,0 1 1 0 0,0 0 0 0 0,0-1-1 0 0,0 1 1 0 0,0 0 0 0 0,1-1-1 0 0,-1 1 1 0 0,0 0 0 0 0,0-1-1 0 0,0 1 1 0 0,0 0 0 0 0,0-1-1 0 0,1 1 1 0 0,-1 0 0 0 0,0 0-1 0 0,0-1 1 0 0,0 1 0 0 0,1 0-1 0 0,-1 0 1 0 0,0-1 0 0 0,1 1-1 0 0,-1 0 1 0 0,0 0 0 0 0,0 0-1 0 0,1-1 1 0 0,-1 1 0 0 0,0 0-1 0 0,1 0 1 0 0,-1 0 0 0 0,1 0 44 0 0,-33-32-4932 0 0,27 27 3408 0 0,-21-24-5718 0 0,22 21 6689 0 0</inkml:trace>
  <inkml:trace contextRef="#ctx0" brushRef="#br0" timeOffset="9414.965">2863 590 0 0 0,'0'0'850'0'0,"0"0"76"0"0,0 0 81 0 0,0 0 182 0 0,0 0 267 0 0,0 0 183 0 0,0 0-25 0 0,0 0-190 0 0,0 0-273 0 0,0 0-246 0 0,0 0-154 0 0,-13 35-80 0 0,-42 110-62 0 0,31-53 496 0 0,12 184 505 0 0,13-202-1647 0 0,8 3-1786 0 0,-4-71 258 0 0,14-5-9108 0 0,-15-4 7864 0 0</inkml:trace>
  <inkml:trace contextRef="#ctx0" brushRef="#br0" timeOffset="10101.312">3546 722 640 0 0,'0'0'1360'0'0,"0"0"-225"0"0,0 0 103 0 0,0 0 236 0 0,0 0 161 0 0,0 0 2 0 0,0 0-150 0 0,0 0-241 0 0,0 0-227 0 0,0 0-182 0 0,0 0-165 0 0,0 0-101 0 0,0 0-77 0 0,-7-16-74 0 0,-25-52-28 0 0,31 66-348 0 0,-1-1-1 0 0,1 1 1 0 0,-1 0 0 0 0,1 0-1 0 0,-1-1 1 0 0,1 1 0 0 0,-1 0 0 0 0,0 1-1 0 0,0-1 1 0 0,0 0 0 0 0,0 1-1 0 0,-1-1 1 0 0,1 1 0 0 0,0-1 0 0 0,-1 1-1 0 0,1 0 1 0 0,-1 0 0 0 0,1 0-1 0 0,-1 0 1 0 0,1 1 0 0 0,-1-1 0 0 0,1 1-1 0 0,-1-1 1 0 0,0 1 0 0 0,1 0-1 0 0,-1 0-43 0 0,-10-1 213 0 0,3-1-190 0 0,-1 0-1 0 0,1 1 1 0 0,0 1-1 0 0,0-1 0 0 0,0 2 1 0 0,0-1-1 0 0,0 2 0 0 0,0-1 1 0 0,0 1-1 0 0,0 1 0 0 0,0 0 1 0 0,0 0-1 0 0,1 1 1 0 0,0 0-1 0 0,-1 0 0 0 0,2 1 1 0 0,-1 1-1 0 0,0-1 0 0 0,1 1 1 0 0,0 1-1 0 0,1 0 0 0 0,0 0 1 0 0,0 0-1 0 0,0 1 1 0 0,1 0-1 0 0,0 0 0 0 0,0 0 1 0 0,1 1-1 0 0,0 0 0 0 0,0 0 1 0 0,1 1-1 0 0,1-1 1 0 0,0 1-1 0 0,0 0 0 0 0,-1 5-22 0 0,2-7-28 0 0,0-1-1 0 0,0 0 0 0 0,1 1 0 0 0,0-1 1 0 0,0 1-1 0 0,1-1 0 0 0,0 1 1 0 0,0 0-1 0 0,1-1 0 0 0,0 1 0 0 0,0-1 1 0 0,0 1-1 0 0,1-1 0 0 0,1 0 1 0 0,-1 1-1 0 0,1-1 0 0 0,0-1 1 0 0,1 1-1 0 0,0 0 29 0 0,1-2 24 0 0,0 0 0 0 0,1-1 1 0 0,-1 0-1 0 0,1 0 0 0 0,0 0 1 0 0,1 0-1 0 0,-1-1 0 0 0,1 0 0 0 0,-1 0 1 0 0,1-1-1 0 0,0 0 0 0 0,0 0 1 0 0,0-1-1 0 0,0 0 0 0 0,0 0 0 0 0,0 0 1 0 0,1-1-1 0 0,-1 0 0 0 0,0-1 1 0 0,0 0-1 0 0,0 0 0 0 0,0 0 0 0 0,0-1 1 0 0,0 0-1 0 0,0 0 0 0 0,-1 0 1 0 0,1-1-1 0 0,1-1-24 0 0,43-23 304 0 0,0-2 0 0 0,-2-2 0 0 0,-1-3-1 0 0,-2-1 1 0 0,-1-3 0 0 0,-2-1 0 0 0,1-5-304 0 0,-17 19 858 0 0,-26 24-584 0 0,-1 1-40 0 0,-36 75-26 0 0,6-23-122 0 0,8-16-59 0 0,1 1 0 0 0,1 0 1 0 0,3 2-1 0 0,1 0 0 0 0,2 1 0 0 0,-3 17-27 0 0,-6 165-2004 0 0,33-233-3573 0 0,2-4-2431 0 0,-10 8 1123 0 0</inkml:trace>
  <inkml:trace contextRef="#ctx0" brushRef="#br0" timeOffset="10820.716">4321 799 2665 0 0,'0'0'417'0'0,"0"0"-242"0"0,0 0 39 0 0,0 0 344 0 0,0 0 305 0 0,0 0 154 0 0,0 0-34 0 0,0 0-227 0 0,0 0-248 0 0,0 0-214 0 0,0 0-145 0 0,0 0-67 0 0,-13 23-21 0 0,-39 70-16 0 0,49-87-71 0 0,0 0-1 0 0,-1 1 1 0 0,0-1 0 0 0,0-1-1 0 0,0 1 1 0 0,-1-1-1 0 0,0 1 1 0 0,0-1 0 0 0,0-1-1 0 0,0 1 1 0 0,-1-1-1 0 0,0 0 1 0 0,-4 3 26 0 0,-9 4-616 0 0,-52 23-6054 0 0,58-28 5512 0 0</inkml:trace>
  <inkml:trace contextRef="#ctx0" brushRef="#br0" timeOffset="11141.14">3839 862 1328 0 0,'0'0'800'0'0,"0"0"-542"0"0,0 0-58 0 0,0 0 364 0 0,0 0 396 0 0,0 0 271 0 0,0 0 107 0 0,0 0-79 0 0,0 0-150 0 0,0 0-195 0 0,0 0-186 0 0,0 0-107 0 0,0 0-27 0 0,28 20 30 0 0,91 60 65 0 0,-38-40 756 0 0,-38-26-1016 0 0,1-3 1 0 0,0-1 0 0 0,1-2-1 0 0,0-2 1 0 0,0-2 0 0 0,13-2-430 0 0,-22 2-454 0 0,-35-4 273 0 0,-1 0-107 0 0,-18-8-7436 0 0,10 5 3568 0 0,-1-1-281 0 0</inkml:trace>
  <inkml:trace contextRef="#ctx0" brushRef="#br0" timeOffset="11389.562">4135 597 3865 0 0,'0'0'319'0'0,"0"0"-23"0"0,0 0 390 0 0,0 0 540 0 0,0 0 336 0 0,0 0 83 0 0,0 0-167 0 0,0 0-254 0 0,-1 31-234 0 0,-1 101-226 0 0,-11 223 2091 0 0,7-181-2994 0 0,9-102-2501 0 0,5-54-3396 0 0,-3-12 1279 0 0,-3-3 1419 0 0</inkml:trace>
  <inkml:trace contextRef="#ctx0" brushRef="#br0" timeOffset="11885.879">4636 711 6121 0 0,'0'0'874'0'0,"0"0"-62"0"0,0 0 18 0 0,0 0 191 0 0,0 0 134 0 0,0 0-29 0 0,0 0-176 0 0,0 0-233 0 0,0 0-215 0 0,0 0-138 0 0,0 0-73 0 0,0 0-43 0 0,0 0-12 0 0,28-18-16 0 0,91-54-2 0 0,-52 50 126 0 0,-55 24-260 0 0,7-3 66 0 0,90 11 272 0 0,-106-9-419 0 0,1 0 1 0 0,-1 0-1 0 0,0 0 1 0 0,0 0-1 0 0,0 1 0 0 0,0 0 1 0 0,0 0-1 0 0,0-1 0 0 0,0 1 1 0 0,0 1-1 0 0,-1-1 0 0 0,1 0 1 0 0,-1 1-1 0 0,0-1 0 0 0,0 1 1 0 0,0 0-1 0 0,0 0 0 0 0,0 0 1 0 0,0 0-1 0 0,-1 0 0 0 0,1 0 1 0 0,-1 0-1 0 0,0 1 1 0 0,0-1-1 0 0,0 0 0 0 0,-1 1 1 0 0,1-1-1 0 0,-1 0 0 0 0,1 3-3 0 0,-2 7 18 0 0,0-1 1 0 0,-1 0-1 0 0,-1 0 0 0 0,1 0 0 0 0,-2 0 0 0 0,0-1 1 0 0,0 1-1 0 0,-1-1 0 0 0,0 0 0 0 0,-1 0 0 0 0,0-1 1 0 0,-1 0-1 0 0,0 0 0 0 0,-1 0 0 0 0,0-1 0 0 0,-4 4-18 0 0,-24 35 139 0 0,31-43-121 0 0,1 2 0 0 0,1-1 0 0 0,-1 0 0 0 0,1 1 0 0 0,0-1 0 0 0,1 1 0 0 0,-1 0 0 0 0,1 0 1 0 0,1 0-1 0 0,-1 0 0 0 0,1 1 0 0 0,1-1 0 0 0,-1 0 0 0 0,1 5-18 0 0,2-7 11 0 0,1 0 1 0 0,-1 0-1 0 0,1-1 1 0 0,0 1-1 0 0,0-1 0 0 0,1 0 1 0 0,-1 0-1 0 0,1 0 0 0 0,0-1 1 0 0,0 1-1 0 0,0-1 0 0 0,1 0 1 0 0,-1 0-1 0 0,1 0 1 0 0,-1-1-1 0 0,1 1 0 0 0,0-1 1 0 0,0 0-1 0 0,0-1 0 0 0,0 1 1 0 0,0-1-1 0 0,1 0 0 0 0,-1 0 1 0 0,0-1-1 0 0,5 1-11 0 0,26 3-3 0 0,0-1-1 0 0,1-1 0 0 0,-1-2 1 0 0,1-2-1 0 0,-1-2 1 0 0,3-1 3 0 0,70-12-6328 0 0,-54 9-1267 0 0,-46 5 3790 0 0</inkml:trace>
  <inkml:trace contextRef="#ctx0" brushRef="#br0" timeOffset="12375.112">1725 1363 0 0 0,'0'0'557'0'0,"0"0"681"0"0,0 0 230 0 0,0 0-35 0 0,32-5-93 0 0,100-15-80 0 0,65 12 3372 0 0,354 20 366 0 0,6 1-3957 0 0,-30-27-669 0 0,1062-112-1958 0 0,-1135 108-2173 0 0,-155 14-6153 0 0,-252 4 6830 0 0</inkml:trace>
  <inkml:trace contextRef="#ctx0" brushRef="#br0" timeOffset="17620.633">3482 1550 0 0 0,'0'0'428'0'0,"0"0"486"0"0,0 0 219 0 0,0 0 125 0 0,0 0 147 0 0,0 0 89 0 0,0 0-39 0 0,0 0-117 0 0,0 0-189 0 0,0 0-199 0 0,0 0-162 0 0,0 0-176 0 0,-11-4-105 0 0,-33-16-80 0 0,42 19-392 0 0,1 1 0 0 0,-1-1 0 0 0,0 0 1 0 0,0 1-1 0 0,0 0 0 0 0,0-1 1 0 0,1 1-1 0 0,-1 0 0 0 0,0 0 0 0 0,0 0 1 0 0,0 0-1 0 0,0 1 0 0 0,0-1 1 0 0,0 0-1 0 0,0 1 0 0 0,1-1 0 0 0,-1 1 1 0 0,0 0-1 0 0,0-1 0 0 0,1 1 1 0 0,-1 0-1 0 0,0 0 0 0 0,1 0 0 0 0,-1 1 1 0 0,1-1-1 0 0,-1 0 0 0 0,1 0 1 0 0,0 1-1 0 0,0-1 0 0 0,-1 1 0 0 0,1-1 1 0 0,0 1-36 0 0,-6 5 71 0 0,-3 5-41 0 0,0 1 1 0 0,0 0-1 0 0,2 0 0 0 0,-1 1 1 0 0,2 0-1 0 0,0 0 0 0 0,0 1 1 0 0,1-1-1 0 0,1 2 1 0 0,1-1-1 0 0,0 0 0 0 0,1 1 1 0 0,1 0-31 0 0,-1 106 70 0 0,5-116-24 0 0,-1 0-1 0 0,1 0 1 0 0,0 0-1 0 0,0 0 0 0 0,0 0 1 0 0,1-1-1 0 0,0 1 1 0 0,0-1-1 0 0,1 0 0 0 0,-1 0 1 0 0,1 0-1 0 0,0 0 1 0 0,0 0-1 0 0,1-1 0 0 0,-1 0 1 0 0,1 0-1 0 0,0 0 1 0 0,0-1-1 0 0,1 1 0 0 0,-1-1 1 0 0,1-1-1 0 0,-1 1 1 0 0,1-1-1 0 0,0 0 0 0 0,0 0 1 0 0,0 0-1 0 0,0-1 1 0 0,0 0-1 0 0,0 0 0 0 0,1-1 1 0 0,-1 0-1 0 0,0 0 1 0 0,0 0-1 0 0,1-1 0 0 0,-1 0 1 0 0,0 0-1 0 0,0 0 1 0 0,0-1-1 0 0,0 0 0 0 0,0 0 1 0 0,-1 0-1 0 0,1-1 1 0 0,-1 0-1 0 0,1 0 0 0 0,-1-1 1 0 0,1 0-46 0 0,20-14 281 0 0,-2-1 1 0 0,0-1 0 0 0,-1-1-1 0 0,-2-1 1 0 0,0-1-1 0 0,11-16-281 0 0,-21 26 65 0 0,-1 0-1 0 0,0-1 1 0 0,-1-1-1 0 0,-1 1 1 0 0,0-1-1 0 0,-1-1 0 0 0,0 0 1 0 0,-2 0-1 0 0,2-6-64 0 0,-5 16-51 0 0,-1-1 0 0 0,1 0-1 0 0,-2 0 1 0 0,1 1 0 0 0,-1-1 0 0 0,0 0-1 0 0,0 0 1 0 0,-1 0 0 0 0,0 1 0 0 0,0-1-1 0 0,-1 0 1 0 0,1 1 0 0 0,-1-1-1 0 0,-1 1 1 0 0,1 0 0 0 0,-1-1 0 0 0,-1 1-1 0 0,1 1 1 0 0,-1-1 0 0 0,0 0-1 0 0,0 1 1 0 0,0 0 0 0 0,-1 0 0 0 0,-2-3 51 0 0,1 3-312 0 0,-1 0 1 0 0,1 0 0 0 0,-1 0 0 0 0,0 1 0 0 0,0 0 0 0 0,0 0-1 0 0,0 1 1 0 0,-1 0 0 0 0,1 0 0 0 0,-1 0 0 0 0,0 1 0 0 0,0 1-1 0 0,0-1 1 0 0,0 1 0 0 0,0 0 0 0 0,0 1 0 0 0,0 0-1 0 0,0 0 1 0 0,0 1 0 0 0,0 0 0 0 0,0 1 0 0 0,0-1 0 0 0,0 2-1 0 0,0-1 1 0 0,1 1 0 0 0,-1 0 0 0 0,0 1 311 0 0,-57 34-6351 0 0,46-26 2453 0 0</inkml:trace>
  <inkml:trace contextRef="#ctx0" brushRef="#br0" timeOffset="18001.673">3984 1786 7154 0 0,'0'0'2123'0'0,"0"0"-274"0"0,0 0-182 0 0,0 0-81 0 0,0 0-107 0 0,0 0-191 0 0,0 0-251 0 0,0 0-305 0 0,0 0-290 0 0,0 0-221 0 0,0 0-123 0 0,0 0-48 0 0,0 0-5 0 0,-3 8-5 0 0,-24 75 23 0 0,26-80-1606 0 0,1-9-10877 0 0,0 4 12124 0 0,0 1-5319 0 0</inkml:trace>
  <inkml:trace contextRef="#ctx0" brushRef="#br0" timeOffset="18436.653">4393 1543 3737 0 0,'0'0'1428'0'0,"0"0"-244"0"0,0 0-62 0 0,0 0 54 0 0,0 0 34 0 0,0 0-25 0 0,0 0-130 0 0,0 0-189 0 0,-31 17-207 0 0,-96 56-239 0 0,73-25-80 0 0,49-38-300 0 0,-1 1-46 0 0,0-1 0 0 0,1 1 0 0 0,1 1 0 0 0,0-1 1 0 0,0 1-1 0 0,1-1 0 0 0,0 1 0 0 0,1 0 0 0 0,1 0 0 0 0,0 0 0 0 0,0 0 1 0 0,2 0-1 0 0,0 11 6 0 0,0-18 6 0 0,0-1 1 0 0,1 1 0 0 0,0-1-1 0 0,0 0 1 0 0,0 1 0 0 0,0-1-1 0 0,0 0 1 0 0,1 0 0 0 0,0 0-1 0 0,-1-1 1 0 0,2 1 0 0 0,-1-1 0 0 0,0 1-1 0 0,1-1 1 0 0,-1 0 0 0 0,1 0-1 0 0,0-1 1 0 0,0 1 0 0 0,0-1-1 0 0,0 0 1 0 0,1 0 0 0 0,-1 0-1 0 0,1 0 1 0 0,-1-1 0 0 0,1 0-1 0 0,2 1-6 0 0,126 0 1251 0 0,-116-7-946 0 0,1-1 1 0 0,-1 0-1 0 0,-1-2 1 0 0,1 0-1 0 0,-1 0 0 0 0,-1-2 1 0 0,1 0-1 0 0,-1-1 1 0 0,-1 0-1 0 0,0-1 0 0 0,-1 0 1 0 0,0-2-1 0 0,-1 1 1 0 0,-1-2-1 0 0,0 1 0 0 0,-1-1 1 0 0,2-6-306 0 0,-5 10 95 0 0,-1 0 1 0 0,0-1-1 0 0,-1 0 1 0 0,0 0-1 0 0,-1 0 0 0 0,0-1 1 0 0,-1 1-1 0 0,-1-1 1 0 0,1-6-96 0 0,-3 15-20 0 0,1 0 0 0 0,-1-1 1 0 0,0 1-1 0 0,-1-1 0 0 0,1 1 0 0 0,-1-1 1 0 0,0 1-1 0 0,0 0 0 0 0,0-1 0 0 0,-1 1 1 0 0,1 0-1 0 0,-1 0 0 0 0,0 0 1 0 0,0 0-1 0 0,-1 0 0 0 0,1 0 0 0 0,-1 1 1 0 0,0-1-1 0 0,0 1 0 0 0,0 0 1 0 0,0 0-1 0 0,0 0 0 0 0,-1 0 0 0 0,0 1 1 0 0,1-1-1 0 0,-1 1 0 0 0,0 0 1 0 0,-4-2 19 0 0,0 1-282 0 0,1 0 0 0 0,-1 0 0 0 0,0 1 1 0 0,0 0-1 0 0,0 1 0 0 0,0 0 1 0 0,0 0-1 0 0,0 1 0 0 0,0-1 1 0 0,0 2-1 0 0,0-1 0 0 0,0 1 0 0 0,0 1 1 0 0,-1 0 281 0 0,-64 29-10689 0 0,58-22 4053 0 0</inkml:trace>
  <inkml:trace contextRef="#ctx0" brushRef="#br0" timeOffset="18871.658">5105 1503 3689 0 0,'0'0'3112'0'0,"0"0"-951"0"0,0 0-350 0 0,0 0-124 0 0,0 0-128 0 0,0 0-251 0 0,0 0-261 0 0,0 0-225 0 0,0 0-194 0 0,0 0-175 0 0,0 0-166 0 0,0 0-108 0 0,0 0-69 0 0,-25-10-6 0 0,-80-27 7 0 0,102 36-103 0 0,0 0 1 0 0,0 0-1 0 0,0 1 1 0 0,-1-1-1 0 0,1 1 0 0 0,0 0 1 0 0,0-1-1 0 0,0 1 0 0 0,0 1 1 0 0,-1-1-1 0 0,1 0 0 0 0,0 1 1 0 0,0 0-1 0 0,0 0 1 0 0,0 0-1 0 0,0 0 0 0 0,0 0 1 0 0,0 0-1 0 0,1 1 0 0 0,-4 1-8 0 0,-4 3 33 0 0,2-3-52 0 0,-1 1 0 0 0,1 0 0 0 0,1 0 0 0 0,-1 1-1 0 0,1 0 1 0 0,-1 0 0 0 0,1 1 0 0 0,1 0 0 0 0,-1 0 0 0 0,1 0 0 0 0,0 1 0 0 0,1 0-1 0 0,0 0 1 0 0,0 1 0 0 0,0-1 0 0 0,1 1 0 0 0,0 0 0 0 0,0 1 0 0 0,1-1-1 0 0,0 0 1 0 0,1 1 0 0 0,0 0 0 0 0,-1 3 19 0 0,3-10-15 0 0,0 1 0 0 0,0-1 0 0 0,0 1 0 0 0,0 0 0 0 0,1-1 0 0 0,-1 1 0 0 0,0-1 0 0 0,1 0 0 0 0,0 1 0 0 0,0-1 0 0 0,-1 1 0 0 0,1-1 0 0 0,1 0 0 0 0,-1 0 0 0 0,0 1 0 0 0,1-1 0 0 0,-1 0 0 0 0,1 0 0 0 0,-1 0 0 0 0,1-1 0 0 0,0 1 0 0 0,0 0 0 0 0,0-1 0 0 0,0 1 0 0 0,0-1 0 0 0,0 1 0 0 0,0-1 0 0 0,1 0 0 0 0,-1 0 0 0 0,0 0 0 0 0,2 0 15 0 0,13 3 34 0 0,-1 0 0 0 0,1-1 1 0 0,0-1-1 0 0,0-1 0 0 0,1 0 1 0 0,-1-2-1 0 0,0 0 0 0 0,0 0 0 0 0,0-2 1 0 0,0 0-1 0 0,-1-1 0 0 0,1 0 1 0 0,-1-2-1 0 0,0 0 0 0 0,0-1 1 0 0,-1 0-1 0 0,1-1 0 0 0,-2-1 1 0 0,7-5-35 0 0,85-42 576 0 0,-105 57-543 0 0,0 1 1 0 0,0-1-1 0 0,0 0 1 0 0,-1 0-1 0 0,1 0 1 0 0,0 1-1 0 0,0-1 1 0 0,-1 0-1 0 0,1 1 0 0 0,-1-1 1 0 0,1 0-1 0 0,-1 1 1 0 0,0-1-1 0 0,0 1 1 0 0,1-1-1 0 0,-1 1 1 0 0,0-1-1 0 0,0 1 1 0 0,0-1-1 0 0,-1 1 1 0 0,1-1-1 0 0,0 0 0 0 0,0 1 1 0 0,-1-1-1 0 0,1 1 1 0 0,-1-1-1 0 0,0 0 1 0 0,1 1-1 0 0,-1-1 1 0 0,0 0-1 0 0,1 0 1 0 0,-1 1-1 0 0,0-1-33 0 0,-133 282 500 0 0,100-159-2932 0 0,30-69-8093 0 0,4-47 2287 0 0</inkml:trace>
  <inkml:trace contextRef="#ctx0" brushRef="#br0" timeOffset="40450.937">965 302 0 0 0,'0'0'505'0'0,"32"-17"130"0"0,100-53 8 0 0,-55 40 435 0 0,-64 26-952 0 0,0 0 1 0 0,0 1-1 0 0,0 1 1 0 0,0 0-1 0 0,0 1 1 0 0,1 1-1 0 0,-1 0 1 0 0,10 1-127 0 0,-19 2 53 0 0,-1-1 0 0 0,0 1 0 0 0,1-1 0 0 0,-1 1 0 0 0,-1 0 0 0 0,1 0 0 0 0,0 0 0 0 0,-1 1 0 0 0,1-1 0 0 0,-1 1 0 0 0,0-1 0 0 0,0 1 0 0 0,-1 0 0 0 0,1-1 0 0 0,-1 1 0 0 0,0 0 0 0 0,0 0-1 0 0,0 0 1 0 0,0 0 0 0 0,-1 0 0 0 0,1 1 0 0 0,-1 1-53 0 0,3 44 620 0 0,-2-1-1 0 0,-2 1 0 0 0,-2 0 0 0 0,-5 21-619 0 0,8-69 11 0 0,-79 799 1916 0 0,40-371-1818 0 0,38-392-53 0 0,-3-1-1 0 0,-1 0 1 0 0,-1 0 0 0 0,-2-1-1 0 0,-2 0 1 0 0,-1-1-1 0 0,-11 23-55 0 0,7-42 2269 0 0,16-48 759 0 0,0 10-3652 0 0,43-216 1165 0 0,106-464-561 0 0,-136 619-7 0 0,4 0 0 0 0,4 1 0 0 0,3 1 0 0 0,4 2 0 0 0,12-21 27 0 0,-31 81 5 0 0,1-1 1 0 0,0 1 0 0 0,2 1-1 0 0,0 0 1 0 0,1 1-1 0 0,1 0 1 0 0,0 1-1 0 0,1 1 1 0 0,1 0-1 0 0,0 2 1 0 0,1 0 0 0 0,1 0-1 0 0,0 2 1 0 0,1 0-1 0 0,-1 2 1 0 0,2 0-1 0 0,0 1 1 0 0,15-4-6 0 0,76-13 153 0 0,1 4 0 0 0,0 5 0 0 0,1 5 1 0 0,57 5-154 0 0,-63 0 151 0 0,818-88 886 0 0,-919 93-1032 0 0,410-25 333 0 0,-275 24-159 0 0,0 7 0 0 0,104 17-179 0 0,-117-10 392 0 0,1-6 0 0 0,15-5-392 0 0,187-27 541 0 0,-249 32-511 0 0,-56 2-3 0 0,1-2 1 0 0,-1-1-1 0 0,1-1 0 0 0,0-1 1 0 0,0-1-1 0 0,1-2 1 0 0,-1-1-1 0 0,3-1-27 0 0,39 0 59 0 0,187-1 63 0 0,-67-8-69 0 0,-185 49 878 0 0,-51 100 780 0 0,31-86-1603 0 0,-9 84-879 0 0,41-108-2700 0 0,3-19-3252 0 0,-10-5-3834 0 0</inkml:trace>
  <inkml:trace contextRef="#ctx0" brushRef="#br0" timeOffset="41658.997">6668 468 0 0 0,'0'0'172'0'0,"0"0"313"0"0,0 0 121 0 0,0 0 55 0 0,-5 31 94 0 0,-17 101 43 0 0,-20 120 1957 0 0,37-215-2514 0 0,-2 15 335 0 0,7-18 3765 0 0,-5-104 277 0 0,5 53-4529 0 0,1 0 0 0 0,1 0 0 0 0,0 0 0 0 0,1 0 0 0 0,1 1 0 0 0,1-1 0 0 0,0 1 0 0 0,5-8-89 0 0,16-32 139 0 0,3 1 0 0 0,3 2 0 0 0,2 1 1 0 0,2 2-1 0 0,2 1 0 0 0,2 2 0 0 0,7-3-139 0 0,22 5-117 0 0,-61 86-762 0 0,-7-13 530 0 0,9 50-3324 0 0,26-41-4394 0 0,-6-27 3769 0 0,-20-9 3987 0 0</inkml:trace>
  <inkml:trace contextRef="#ctx0" brushRef="#br0" timeOffset="42416.573">7386 402 600 0 0,'0'0'1187'0'0,"0"0"12"0"0,0 0 27 0 0,0 0 90 0 0,0 0 61 0 0,0 0-79 0 0,0 0-170 0 0,-31 19-185 0 0,-100 65-184 0 0,43-4 324 0 0,81-72-1003 0 0,-4 3 71 0 0,-1 0 0 0 0,2 1 0 0 0,0 1 0 0 0,0-1-1 0 0,1 2 1 0 0,1-1 0 0 0,0 1 0 0 0,0 0 0 0 0,2 1 0 0 0,0 0 0 0 0,1 0 0 0 0,0 0-1 0 0,1 1 1 0 0,1-1 0 0 0,0 5-151 0 0,3-19 25 0 0,0 1-1 0 0,0 0 1 0 0,1-1-1 0 0,-1 1 1 0 0,1-1-1 0 0,-1 1 1 0 0,1-1 0 0 0,0 0-1 0 0,-1 1 1 0 0,1-1-1 0 0,0 0 1 0 0,0 1-1 0 0,0-1 1 0 0,0 0-1 0 0,0 0 1 0 0,0 0 0 0 0,1 0-1 0 0,-1 0 1 0 0,0 0-1 0 0,0 0 1 0 0,1 0-1 0 0,-1 0 1 0 0,1 0-1 0 0,-1-1 1 0 0,1 1 0 0 0,-1-1-1 0 0,1 1 1 0 0,-1-1-1 0 0,1 0 1 0 0,-1 1-1 0 0,1-1 1 0 0,-1 0-1 0 0,1 0 1 0 0,0 0 0 0 0,-1 0-1 0 0,1 0 1 0 0,-1-1-1 0 0,1 1 1 0 0,-1 0-1 0 0,2-1-24 0 0,67-20 1137 0 0,-44 0-958 0 0,-1-1 0 0 0,-1 0 1 0 0,0-2-1 0 0,-2-1 0 0 0,-1-1 0 0 0,-1 0 0 0 0,-2-2 0 0 0,0 0 0 0 0,-2-1 0 0 0,-1-2-179 0 0,9-2 231 0 0,-24 32-178 0 0,0 1-38 0 0,0 0-79 0 0,0 16-257 0 0,-15 54-5 0 0,11-44 64 0 0,3-20 61 0 0,-1 0 0 0 0,1 1 1 0 0,0-1-1 0 0,1 1 0 0 0,0 0 0 0 0,0-1 1 0 0,0 1-1 0 0,1-1 0 0 0,0 1 0 0 0,0-1 1 0 0,0 1-1 0 0,3 5 201 0 0,0-9-407 0 0,-1-1 0 0 0,1 0 0 0 0,1 0 0 0 0,-1 0 0 0 0,0-1 0 0 0,0 0 0 0 0,0 1 0 0 0,1-1 1 0 0,-1-1-1 0 0,1 1 0 0 0,-1-1 0 0 0,1 1 0 0 0,-1-1 0 0 0,1-1 0 0 0,-1 1 0 0 0,1 0 0 0 0,-1-1 0 0 0,0 0 0 0 0,1 0 0 0 0,-1-1 0 0 0,0 1 0 0 0,4-3 407 0 0,97-53-5927 0 0,31-65 5644 0 0,-120 95 2319 0 0,-13 6 4123 0 0,-19 22-2913 0 0,-52 68-712 0 0,63-62-2427 0 0,0 0 0 0 0,1 0 1 0 0,0 0-1 0 0,0 1 0 0 0,0 0 1 0 0,1 0-1 0 0,0 0 1 0 0,1 0-1 0 0,0 0 0 0 0,0 0 1 0 0,1 1-1 0 0,0-1 0 0 0,0 1 1 0 0,1-1-1 0 0,0 1 0 0 0,2 7-107 0 0,1-11 135 0 0,0-1 0 0 0,0 0-1 0 0,1 0 1 0 0,-1 0 0 0 0,1 0 0 0 0,0-1-1 0 0,0 0 1 0 0,1 1 0 0 0,-1-1-1 0 0,1-1 1 0 0,-1 1 0 0 0,1-1-1 0 0,0 0 1 0 0,0 0 0 0 0,0 0 0 0 0,0-1-1 0 0,0 1 1 0 0,0-1 0 0 0,1-1-1 0 0,-1 1 1 0 0,0-1 0 0 0,0 0-1 0 0,1 0 1 0 0,2 0-135 0 0,6-3 197 0 0,0 0 1 0 0,0-1-1 0 0,0-1 0 0 0,0 0 0 0 0,-1-1 0 0 0,0 0 1 0 0,0-1-1 0 0,-1 0 0 0 0,0-1 0 0 0,0-1 0 0 0,0 0 1 0 0,-1 0-1 0 0,-1-1 0 0 0,0-1 0 0 0,0 1 1 0 0,-1-2-1 0 0,6-8-197 0 0,-1 2-8 0 0,-1 0-1 0 0,-1-1 1 0 0,-1-1 0 0 0,0 0 0 0 0,-1 0 0 0 0,-2-1 0 0 0,0-1 0 0 0,-1 1-1 0 0,-1-1 1 0 0,-1 0 0 0 0,-1 0 0 0 0,-1-1 0 0 0,-1 1 0 0 0,-1-1 0 0 0,-1 0-1 0 0,-1 1 1 0 0,0-1 0 0 0,-3-5 8 0 0,3 23-39 0 0,0 0 1 0 0,0 0-1 0 0,0 0 0 0 0,-1 0 0 0 0,1 0 0 0 0,-1 0 1 0 0,0 0-1 0 0,-1 1 0 0 0,1-1 0 0 0,-1 1 1 0 0,0 0-1 0 0,0-1 0 0 0,0 1 0 0 0,-1 1 0 0 0,0-1 1 0 0,1 0-1 0 0,-1 1 0 0 0,0 0 0 0 0,-1 0 1 0 0,1 0-1 0 0,0 0 0 0 0,-1 1 0 0 0,0-1 0 0 0,0 1 1 0 0,1 1-1 0 0,-1-1 0 0 0,0 1 0 0 0,0-1 1 0 0,-1 1-1 0 0,1 1 0 0 0,0-1 0 0 0,0 1 0 0 0,0 0 1 0 0,0 0-1 0 0,-1 0 0 0 0,1 1 0 0 0,0 0 1 0 0,0 0-1 0 0,-4 1 39 0 0,-4 4-23 0 0,1 1 0 0 0,0 0 1 0 0,0 0-1 0 0,0 2 0 0 0,1-1 0 0 0,0 1 1 0 0,1 1-1 0 0,0 0 0 0 0,0 0 0 0 0,1 1 1 0 0,1 0-1 0 0,0 0 0 0 0,0 1 0 0 0,1 0 1 0 0,0 1-1 0 0,1 0 0 0 0,1 0 0 0 0,-3 10 23 0 0,4-12-3 0 0,0 1-1 0 0,1-1 1 0 0,0 1-1 0 0,1 0 0 0 0,0-1 1 0 0,1 1-1 0 0,0 0 1 0 0,1 0-1 0 0,0 0 0 0 0,1 0 1 0 0,0 0-1 0 0,1-1 1 0 0,1 1-1 0 0,0-1 0 0 0,0 1 1 0 0,1-1-1 0 0,0 0 1 0 0,1 0-1 0 0,1 0 0 0 0,0 1 4 0 0,5-1-140 0 0,0 0-1 0 0,1-1 0 0 0,0 0 0 0 0,0-1 0 0 0,1-1 1 0 0,0 0-1 0 0,1 0 0 0 0,0-1 0 0 0,0-1 1 0 0,0 0-1 0 0,1-1 0 0 0,0-1 0 0 0,0 0 0 0 0,0-1 1 0 0,5 0 140 0 0,65 7-4324 0 0,-3-8-4361 0 0,-62-2 3545 0 0</inkml:trace>
  <inkml:trace contextRef="#ctx0" brushRef="#br0" timeOffset="42695.981">6359 1230 6289 0 0,'0'0'2654'0'0,"0"0"-1691"0"0,0 0-488 0 0,0 0-14 0 0,0 0 114 0 0,0 0 139 0 0,0 0 152 0 0,0 0 168 0 0,0 0 30 0 0,0 0-105 0 0,35 8-155 0 0,121 22-110 0 0,-136-28-550 0 0,0 0 1 0 0,0-2-1 0 0,0 0 1 0 0,1-2-1 0 0,-1 0 1 0 0,0-1-1 0 0,3-2-144 0 0,24-3 320 0 0,416-70 2576 0 0,-160 24-2317 0 0,134-1-579 0 0,-380 51-703 0 0,62-5-418 0 0,-40 7-8439 0 0,-78 2 4698 0 0,-1 3-1250 0 0</inkml:trace>
  <inkml:trace contextRef="#ctx0" brushRef="#br0" timeOffset="43093.657">7515 1333 8930 0 0,'0'0'1986'0'0,"0"0"-293"0"0,0 0-243 0 0,0 0-150 0 0,0 0-223 0 0,0 0-196 0 0,0 0-142 0 0,0 0-116 0 0,0 0-89 0 0,-34 15-91 0 0,-106 47-105 0 0,16 12 307 0 0,112-67-577 0 0,8-5-68 0 0,0 0 0 0 0,1 0 1 0 0,-1 0-1 0 0,0 0 0 0 0,1 0 1 0 0,-1 1-1 0 0,1-1 1 0 0,0 1-1 0 0,-1 0 0 0 0,1 0 1 0 0,1 0-1 0 0,-1 1 0 0 0,0-1 1 0 0,1 1-1 0 0,0-1 1 0 0,0 1-1 0 0,0 0 0 0 0,0 0 1 0 0,0 0-1 0 0,1 0 1 0 0,0 0-1 0 0,0 0 0 0 0,0 0 1 0 0,0 0-1 0 0,1 1 0 0 0,-1 0 0 0 0,4-1-9 0 0,1-1 0 0 0,-1 1 0 0 0,1-1 0 0 0,-1 0 0 0 0,1 0 0 0 0,0-1 0 0 0,0 1 0 0 0,0-1 0 0 0,0 1 0 0 0,1-1 0 0 0,-1 0 0 0 0,1-1 0 0 0,-1 1 0 0 0,1-1 0 0 0,0 0 0 0 0,1 0 9 0 0,242 30 123 0 0,-166 12 108 0 0,-81-41-181 0 0,0 1 1 0 0,0-1-1 0 0,0 1 0 0 0,0 0 1 0 0,-1-1-1 0 0,1 1 1 0 0,-1-1-1 0 0,0 1 1 0 0,0 0-1 0 0,0-1 0 0 0,0 1 1 0 0,0 0-1 0 0,-1-1 1 0 0,1 1-1 0 0,-1-1 0 0 0,1 1 1 0 0,-1-1-1 0 0,0 1 1 0 0,0-1-1 0 0,0 1 0 0 0,-1-1 1 0 0,1 0-1 0 0,0 0 1 0 0,-1 1-1 0 0,1-1 0 0 0,-1 0 1 0 0,0 0-1 0 0,0 0 1 0 0,0-1-1 0 0,0 1 1 0 0,0 0-1 0 0,0-1 0 0 0,0 0 1 0 0,-1 1-1 0 0,0-1-50 0 0,-15 11 106 0 0,-1 0 1 0 0,-1-1-1 0 0,0-1 0 0 0,0-2 0 0 0,-1 1 1 0 0,-15 2-107 0 0,-17 5-512 0 0,1-3 1 0 0,-2-2-1 0 0,-51 3 512 0 0,48-10-4359 0 0,-1-2-3802 0 0,44-2-1112 0 0</inkml:trace>
  <inkml:trace contextRef="#ctx0" brushRef="#br0" timeOffset="44580.729">6438 0 0 0 0,'0'0'428'0'0,"0"0"390"0"0,-20 40 338 0 0,-64 128 231 0 0,31-19 1007 0 0,46-117-1894 0 0,-22 98 1256 0 0,6 0 0 0 0,1 55-1756 0 0,4 84 445 0 0,15 140-445 0 0,4-343-506 0 0,4-1 0 0 0,2 0 0 0 0,3 0 1 0 0,2-1-1 0 0,22 62 506 0 0,-29-108-453 0 0,2 0 0 0 0,0-1 1 0 0,1 0-1 0 0,1 0 0 0 0,0-1 0 0 0,1 0 0 0 0,1-1 0 0 0,0 0 0 0 0,1 0 1 0 0,1-1-1 0 0,0-1 0 0 0,1 0 0 0 0,1-1 0 0 0,0-1 0 0 0,0 0 1 0 0,14 7 452 0 0,5-2-745 0 0,-11-5 624 0 0</inkml:trace>
  <inkml:trace contextRef="#ctx0" brushRef="#br0" timeOffset="44995.647">8052 67 0 0 0,'161'-40'109'0'0,"-158"38"-87"0"0,0 1 1 0 0,1-1-1 0 0,-1 1 0 0 0,0 0 0 0 0,1 0 0 0 0,-1 1 0 0 0,1-1 0 0 0,-1 1 0 0 0,1-1 0 0 0,-1 1 0 0 0,1 0 0 0 0,-1 1 1 0 0,1-1-1 0 0,-1 0 0 0 0,1 1 0 0 0,-1 0 0 0 0,1 0 0 0 0,-1 0 0 0 0,0 0 0 0 0,1 1-22 0 0,2 1 64 0 0,3 5 164 0 0,0 1 0 0 0,0 0 0 0 0,-1 0-1 0 0,-1 0 1 0 0,1 1 0 0 0,-1 0 0 0 0,-1 1 0 0 0,0 0 0 0 0,-1 0 0 0 0,0 0 0 0 0,0 1 0 0 0,-1-1 0 0 0,-1 1 0 0 0,0 0 0 0 0,0 0-1 0 0,-1 0 1 0 0,-1 0 0 0 0,0 1 0 0 0,-1-1 0 0 0,-1 11-228 0 0,12 414 4296 0 0,-17-251-3911 0 0,-9 0-1 0 0,-23 98-384 0 0,13-156-360 0 0,-6-1 0 0 0,-5-2 1 0 0,-8 6 359 0 0,-96 189-7475 0 0,118-279 5791 0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30.1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12363 0 0,'0'0'1749'0'0,"0"0"-292"0"0,0 0-205 0 0,0 0-173 0 0,0 0-156 0 0,0 0-168 0 0,0 0-159 0 0,0 0-127 0 0,0 0-65 0 0,0 0-30 0 0,0 0-10 0 0,0 0-22 0 0,32-14-30 0 0,97-44-35 0 0,-18 24 247 0 0,-26 34-350 0 0,-84 2-176 0 0,1 0-1 0 0,-1 0 1 0 0,0 0-1 0 0,1 0 1 0 0,-1 0-1 0 0,0 1 1 0 0,0-1-1 0 0,0 0 0 0 0,-1 1 1 0 0,1-1-1 0 0,0 1 1 0 0,-1-1-1 0 0,0 0 1 0 0,0 1-1 0 0,1-1 1 0 0,-1 1-1 0 0,-1-1 1 0 0,1 1-1 0 0,0-1 0 0 0,-1 1 1 0 0,1-1-1 0 0,-1 1 1 0 0,0-1-1 0 0,1 0 1 0 0,-1 1-1 0 0,-1-1 1 0 0,1 0-1 0 0,0 0 1 0 0,0 0-1 0 0,-1 0 1 0 0,1 0-1 0 0,-3 2 3 0 0,-104 154 136 0 0,107-155-132 0 0,0 1-1 0 0,1 0 1 0 0,-1-1-1 0 0,0 1 1 0 0,1-1-1 0 0,0 1 1 0 0,0 0 0 0 0,0 0-1 0 0,0-1 1 0 0,1 1-1 0 0,0-1 1 0 0,-1 1-1 0 0,1 0 1 0 0,0-1 0 0 0,1 1-1 0 0,-1-1 1 0 0,1 0-1 0 0,-1 1 1 0 0,1-1-1 0 0,0 0 1 0 0,0 0-1 0 0,0 0 1 0 0,1 0 0 0 0,-1-1-1 0 0,1 1 1 0 0,0 0-1 0 0,-1-1 1 0 0,1 0-1 0 0,0 0 1 0 0,0 0 0 0 0,1 0-1 0 0,-1 0 1 0 0,0-1-1 0 0,1 1 1 0 0,-1-1-1 0 0,1 0 1 0 0,-1 0 0 0 0,1 0-1 0 0,-1 0 1 0 0,1-1-1 0 0,0 0 1 0 0,-1 1-1 0 0,1-1 1 0 0,0-1 0 0 0,-1 1-1 0 0,3-1-3 0 0,13 1 39 0 0,-3 1-76 0 0,0-1 1 0 0,-1 0 0 0 0,1-1-1 0 0,-1-1 1 0 0,1-1 0 0 0,-1 0-1 0 0,0-1 1 0 0,5-2 36 0 0,17-5-1757 0 0,-12 7-3453 0 0,-21 4 3448 0 0,6-4-8425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8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110 185 8698 0 0,'0'0'1249'0'0,"0"0"-352"0"0,0 0-84 0 0,0 0 147 0 0,0 0 167 0 0,0 0 66 0 0,0 0-107 0 0,0 0-237 0 0,0 0-257 0 0,0 0-207 0 0,0 0-119 0 0,0 0-58 0 0,0 7-8 0 0,-11 170 1551 0 0,-30 95-1133 0 0,39-261-517 0 0,0 0-1 0 0,0 0 0 0 0,-1 0 1 0 0,-1-1-1 0 0,0 1 0 0 0,0-1 0 0 0,-1 1 1 0 0,0-1-1 0 0,-1-1 0 0 0,0 1 0 0 0,-7 7-100 0 0,12-16 272 0 0,1-1 52 0 0,0 0 59 0 0,0 0 45 0 0,9-141 1113 0 0,31 37-1516 0 0,4 3 1 0 0,5 1 0 0 0,4 3-1 0 0,8-4-25 0 0,34-28 100 0 0,-83 184-844 0 0,14 92 379 0 0,28-66-4051 0 0,-37-70-12 0 0,1-4-5183 0 0,-14-6 4030 0 0</inkml:trace>
  <inkml:trace contextRef="#ctx0" brushRef="#br0" timeOffset="936.823">658 671 2072 0 0,'0'0'1733'0'0,"0"0"-385"0"0,0 0 123 0 0,0 0 201 0 0,0 0-3 0 0,0 0-185 0 0,0 0-188 0 0,0 0-121 0 0,0 0-120 0 0,33-19-159 0 0,101-61-167 0 0,-57 20 277 0 0,-75 58-981 0 0,14-11 119 0 0,0-1 0 0 0,-1 0 0 0 0,0-1 1 0 0,-1-1-1 0 0,-1-1 0 0 0,-1 0 0 0 0,0 0 0 0 0,-1-1 0 0 0,-1-1 1 0 0,-1 0-1 0 0,0 0 0 0 0,-2-1 0 0 0,0 1 0 0 0,-1-2 0 0 0,-1 1 1 0 0,-1-1-145 0 0,-4 12 18 0 0,1 5-20 0 0,0 0 1 0 0,-1 0-1 0 0,1 0 1 0 0,-1-1-1 0 0,0 1 1 0 0,0 0-1 0 0,-1 0 0 0 0,1 0 1 0 0,-1 0-1 0 0,0-1 1 0 0,0 1-1 0 0,0 0 1 0 0,-1 1-1 0 0,1-1 0 0 0,-1 0 1 0 0,0 0-1 0 0,0 1 1 0 0,-1-1-1 0 0,1 1 1 0 0,-1-1-1 0 0,1 1 0 0 0,-1 0 1 0 0,0 0-1 0 0,0 0 1 0 0,0 1-1 0 0,-1-1 1 0 0,-3-1 1 0 0,4 2-52 0 0,0 1 0 0 0,0 0 1 0 0,0 0-1 0 0,-1 0 1 0 0,1 1-1 0 0,-1-1 0 0 0,1 1 1 0 0,0-1-1 0 0,-1 1 1 0 0,1 1-1 0 0,-1-1 1 0 0,1 0-1 0 0,0 1 0 0 0,-1-1 1 0 0,1 1-1 0 0,0 0 1 0 0,-1 0-1 0 0,1 1 0 0 0,0-1 1 0 0,0 0-1 0 0,0 1 1 0 0,0 0-1 0 0,0 0 1 0 0,1 0-1 0 0,-1 0 0 0 0,0 0 1 0 0,1 1-1 0 0,0-1 1 0 0,-1 1 51 0 0,-59 82-862 0 0,54-70 822 0 0,1 0 0 0 0,1 0-1 0 0,0 1 1 0 0,0 0 0 0 0,2 0 0 0 0,0 0 0 0 0,1 0 0 0 0,0 1 0 0 0,1 0 0 0 0,2-1-1 0 0,-1 1 1 0 0,3 13 40 0 0,1-19 20 0 0,1-1-1 0 0,0 0 0 0 0,1 0 0 0 0,0 0 0 0 0,1-1 1 0 0,0 1-1 0 0,1-2 0 0 0,-1 1 0 0 0,2-1 1 0 0,-1 0-1 0 0,1 0 0 0 0,0-1 0 0 0,1 0 1 0 0,0 0-1 0 0,0-1 0 0 0,0 0 0 0 0,1-1 1 0 0,0 0-1 0 0,0 0 0 0 0,0-1 0 0 0,0-1 1 0 0,1 0-1 0 0,-1 0 0 0 0,1-1 0 0 0,0 0 0 0 0,8 0-19 0 0,-1 0 105 0 0,0 0-1 0 0,0-1 1 0 0,0-1-1 0 0,1-1 1 0 0,-1 0-1 0 0,0-1 1 0 0,-1-1-1 0 0,1-1 1 0 0,0-1-1 0 0,-1 0 1 0 0,0-1-1 0 0,0-1 1 0 0,-1 0-1 0 0,1-2 0 0 0,-2 0 1 0 0,1 0-1 0 0,-1-2 1 0 0,-1 0-1 0 0,0 0 1 0 0,-1-1-1 0 0,0-1 1 0 0,0 0-1 0 0,-2-1 1 0 0,1 0-1 0 0,-2-1 1 0 0,0 0-1 0 0,-1-1 1 0 0,0 0-1 0 0,-2 0 0 0 0,2-5-104 0 0,-3 4-23 0 0,-1 0-1 0 0,0 0 1 0 0,-1-1-1 0 0,-1 1 1 0 0,-1-1-1 0 0,-1 0 1 0 0,0 0-1 0 0,-1 0 0 0 0,-1 0 24 0 0,1 17-28 0 0,0-1-1 0 0,0 1 1 0 0,0 0-1 0 0,-1 0 1 0 0,1 0-1 0 0,0-1 1 0 0,-1 1-1 0 0,1 0 1 0 0,0 0-1 0 0,-1 0 1 0 0,0 0-1 0 0,1 0 1 0 0,-1 0-1 0 0,0 0 0 0 0,1 0 1 0 0,-1 0-1 0 0,0 0 1 0 0,0 0-1 0 0,0 0 1 0 0,0 0-1 0 0,0 1 1 0 0,0-1-1 0 0,0 0 1 0 0,0 1-1 0 0,0-1 1 0 0,0 0-1 0 0,0 1 1 0 0,0 0-1 0 0,0-1 1 0 0,-1 1-1 0 0,1 0 1 0 0,0-1-1 0 0,0 1 0 0 0,-1 0 1 0 0,1 0-1 0 0,0 0 1 0 0,0 0-1 0 0,0 0 1 0 0,-1 0-1 0 0,1 1 1 0 0,0-1-1 0 0,0 0 1 0 0,0 1-1 0 0,-1-1 1 0 0,1 1-1 0 0,0-1 1 0 0,0 1-1 0 0,0-1 1 0 0,0 1-1 0 0,0 0 1 0 0,0-1-1 0 0,0 1 0 0 0,0 0 1 0 0,0 0-1 0 0,0 0 1 0 0,1 0-1 0 0,-1 0 1 0 0,0 0-1 0 0,0 1 29 0 0,-12 12-100 0 0,0 1 0 0 0,1 1 0 0 0,1 0 0 0 0,1 0 0 0 0,0 1 0 0 0,1 0 0 0 0,1 1 0 0 0,0 0 0 0 0,2 0 0 0 0,0 1 0 0 0,1 0 0 0 0,0 0 0 0 0,2 0 0 0 0,0 1 0 0 0,2-1 0 0 0,0 1 0 0 0,1 1 100 0 0,1-14 14 0 0,0 0 1 0 0,1 0-1 0 0,0 0 0 0 0,0-1 0 0 0,0 1 1 0 0,1-1-1 0 0,0 1 0 0 0,1-1 1 0 0,-1 0-1 0 0,1 0 0 0 0,0 0 0 0 0,1-1 1 0 0,-1 0-1 0 0,1 0 0 0 0,0 0 0 0 0,0 0 1 0 0,1-1-1 0 0,-1 1 0 0 0,1-1 1 0 0,0-1-1 0 0,0 1 0 0 0,0-1 0 0 0,1 0 1 0 0,-1-1-1 0 0,1 1 0 0 0,0-1 1 0 0,6 1-15 0 0,3 0 180 0 0,-1 0 0 0 0,1 0 0 0 0,0-2 0 0 0,0 0 0 0 0,0-1 0 0 0,0 0 1 0 0,0-1-1 0 0,0-1 0 0 0,0-1 0 0 0,-1 0 0 0 0,13-4-180 0 0,9-9 237 0 0,0-1-1 0 0,0-2 0 0 0,-2-2 1 0 0,0-1-1 0 0,-2-1 1 0 0,-1-2-1 0 0,0-2 0 0 0,-2 0 1 0 0,-1-2-1 0 0,-2-1 1 0 0,14-20-237 0 0,-28 36 2 0 0,-1-1 1 0 0,0 0 0 0 0,-1-1 0 0 0,0 0 0 0 0,-2-1-1 0 0,0 0 1 0 0,-1 0 0 0 0,0-1 0 0 0,-2 0-1 0 0,0-1 1 0 0,-1 1 0 0 0,1-10-3 0 0,-6 26-22 0 0,0 0 0 0 0,0 0 0 0 0,0 0 1 0 0,-1 0-1 0 0,1 0 0 0 0,0-1 0 0 0,-1 1 0 0 0,0 0 0 0 0,1 0 0 0 0,-1 0 0 0 0,0 1 1 0 0,0-1-1 0 0,0 0 0 0 0,0 0 0 0 0,0 0 0 0 0,-1 1 0 0 0,1-1 0 0 0,-1 0 0 0 0,1 1 1 0 0,-1-1-1 0 0,1 1 0 0 0,-1 0 0 0 0,0 0 0 0 0,0-1 0 0 0,1 1 0 0 0,-1 0 0 0 0,0 1 1 0 0,0-1-1 0 0,0 0 0 0 0,0 0 0 0 0,0 1 0 0 0,0-1 0 0 0,0 1 0 0 0,-1 0 0 0 0,1 0 1 0 0,0-1-1 0 0,0 1 0 0 0,0 1 0 0 0,0-1 0 0 0,0 0 0 0 0,0 0 0 0 0,0 1 0 0 0,-1-1 1 0 0,1 1-1 0 0,0 0 0 0 0,0 0 0 0 0,-1 0 22 0 0,-9 4-51 0 0,-1 1 0 0 0,1 0 0 0 0,1 0 0 0 0,-1 1 0 0 0,1 1 0 0 0,0 0 0 0 0,1 1 0 0 0,0 0 0 0 0,0 0 0 0 0,1 1 0 0 0,0 0 0 0 0,-4 7 51 0 0,1-3-8 0 0,1 0 1 0 0,1 1 0 0 0,0 0 0 0 0,0 1 0 0 0,2 0-1 0 0,0 0 1 0 0,1 1 0 0 0,1 0 0 0 0,0 0-1 0 0,1 1 1 0 0,1-1 0 0 0,1 1 0 0 0,0 0-1 0 0,1 6 8 0 0,1-17 12 0 0,1 0 0 0 0,0 0 0 0 0,1 0 0 0 0,0 0 0 0 0,0 0 0 0 0,0 0 0 0 0,1 0 0 0 0,0 0 0 0 0,0 0 0 0 0,0-1 0 0 0,1 1 0 0 0,0-1 0 0 0,1 0 0 0 0,-1 0-1 0 0,1 0 1 0 0,0 0 0 0 0,1-1 0 0 0,-1 1 0 0 0,1-1 0 0 0,0 0 0 0 0,3 2-12 0 0,3 0 27 0 0,0 0-1 0 0,0 0 0 0 0,1-1 1 0 0,0 0-1 0 0,0-1 1 0 0,0-1-1 0 0,1 0 1 0 0,-1-1-1 0 0,1 0 1 0 0,0 0-1 0 0,0-2 1 0 0,0 0-1 0 0,0 0 1 0 0,0-1-1 0 0,0 0 1 0 0,0-2-1 0 0,0 1 1 0 0,0-1-1 0 0,0-1 1 0 0,7-3-27 0 0,27-19-1756 0 0,-20 3-6417 0 0,-19 14-2763 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2:09.31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617 0 5817 0 0,'0'0'219'0'0,"0"0"132"0"0,0 0 101 0 0,0 0-151 0 0,0 0-346 0 0,0 0-269 0 0,0 0-136 0 0,0 0 94 0 0,0 0 256 0 0,0 0 157 0 0,0 0 38 0 0,-2 24 7 0 0,-4 77-3 0 0,25 14 69 0 0,27 97 237 0 0,-21-111 336 0 0,-5 0-1 0 0,-4 0 1 0 0,0 66-741 0 0,-13-71 1072 0 0,-4 0 0 0 0,-5 0 0 0 0,-11 55-1072 0 0,-31 77 2258 0 0,-52 139-2258 0 0,30-124 766 0 0,-1 64-766 0 0,55-198 53 0 0,6 1-1 0 0,4 0 0 0 0,6 0 1 0 0,4 4-53 0 0,8-44 288 0 0,-12-69-100 0 0,0-1 76 0 0,0 0 116 0 0,0 0 41 0 0,0 0-19 0 0,0 0-46 0 0,0 0-111 0 0,0 0-78 0 0,0 0-68 0 0,19 0-403 0 0,316 0 522 0 0,357-22-202 0 0,1306-78 364 0 0,257-2 179 0 0,-1351 94-234 0 0,-642-6 61 0 0,-262 14-335 0 0,1 0 0 0 0,0 0 0 0 0,0 0 0 0 0,0 0 0 0 0,0 0 0 0 0,0 0 0 0 0,-1 0 0 0 0,1 0 1 0 0,0 0-1 0 0,0 0 0 0 0,0 0 0 0 0,0-1 0 0 0,-1 1 0 0 0,1 0 0 0 0,0-1 0 0 0,0 1 0 0 0,0 0 0 0 0,-1-1 0 0 0,1 1 0 0 0,0-1 0 0 0,-1 1 1 0 0,1-1-1 0 0,0 0 0 0 0,-1 1 0 0 0,1-1 0 0 0,-1 0 0 0 0,1 1 0 0 0,-1-1 0 0 0,1 0 0 0 0,-1 0 0 0 0,1 1 0 0 0,-1-1 0 0 0,0 0 0 0 0,0 0 0 0 0,1 0 1 0 0,-1 1-1 0 0,0-1 0 0 0,0 0 0 0 0,0 0 0 0 0,0 0 0 0 0,0 0 0 0 0,0 0 0 0 0,0 1 0 0 0,0-1 0 0 0,0 0 0 0 0,0 0 0 0 0,0 0 0 0 0,-1 0 0 0 0,1 0-50 0 0,0-10-213 0 0,-9-54 340 0 0,1 9-116 0 0,3-25-36 0 0,4 1-1 0 0,3-1 1 0 0,3 1 0 0 0,9-31 24 0 0,38-159-415 0 0,-12-2-1 0 0,-12-2 1 0 0,-12-1 415 0 0,-13 182 11 0 0,-3 0 0 0 0,-4 0 0 0 0,-5 0 0 0 0,-3 1 0 0 0,-4 1 0 0 0,-5 0 0 0 0,-26-72-11 0 0,11 52-48 0 0,34 107-80 0 0,-1-1 0 0 0,0 1 0 0 0,0 0 0 0 0,-1 0 0 0 0,1 1-1 0 0,-1-1 1 0 0,0 1 0 0 0,0-1 0 0 0,0 1 0 0 0,0 0-1 0 0,0 1 1 0 0,-1-1 0 0 0,1 1 0 0 0,-1 0 0 0 0,0 0 0 0 0,0 0-1 0 0,-4-1 129 0 0,-58-14-59 0 0,0 3 1 0 0,-1 4-1 0 0,0 2 0 0 0,-1 3 0 0 0,-7 3 59 0 0,41 0-42 0 0,-13-1 41 0 0,-2198-71-80 0 0,2048 73 78 0 0,-1613 31-114 0 0,614 47 114 0 0,524-23 14 0 0,466-52-2031 0 0,703 15-9250 0 0,-429-12 6289 0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52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1812 0 0 0,'0'0'244'0'0,"0"0"916"0"0,0 0 370 0 0,18-38 76 0 0,62-123 79 0 0,-1 21 1603 0 0,78-97 3641 0 0,62-62-6929 0 0,-85 123 764 0 0,-8-5-1 0 0,80-156-763 0 0,-194 313 121 0 0,-5 14 11 0 0,-1-1 0 0 0,-1 0 0 0 0,0 0 0 0 0,0 0 0 0 0,-1-1 0 0 0,0 0 0 0 0,-1 1 1 0 0,-1-1-1 0 0,0-1 0 0 0,1-6-132 0 0,-9 33-26 0 0,-19 1 351 0 0,-50 40-211 0 0,-75 29 293 0 0,140-82-226 0 0,10-2-175 0 0,1 0 0 0 0,-1 1 0 0 0,0-1 0 0 0,1 0-1 0 0,-1 1 1 0 0,0-1 0 0 0,0 0 0 0 0,1 1 0 0 0,-1-1 0 0 0,0 1 0 0 0,0-1 0 0 0,0 0 0 0 0,1 1 0 0 0,-1-1 0 0 0,0 1 0 0 0,0-1-1 0 0,0 1 1 0 0,0-1 0 0 0,0 0 0 0 0,0 1 0 0 0,0-1 0 0 0,0 1 0 0 0,0-1 0 0 0,0 1 0 0 0,0-1 0 0 0,0 1 0 0 0,0-1-1 0 0,0 0 1 0 0,-1 1 0 0 0,1-1 0 0 0,0 1 0 0 0,0-1 0 0 0,0 0 0 0 0,-1 1 0 0 0,1-1 0 0 0,0 1 0 0 0,-1-1 0 0 0,1 0 0 0 0,0 1-1 0 0,0-1 1 0 0,-1 0 0 0 0,1 0 0 0 0,-1 1 0 0 0,1-1 0 0 0,0 0 0 0 0,-1 0 0 0 0,1 0 0 0 0,-1 1 0 0 0,1-1 0 0 0,0 0 0 0 0,-1 0-1 0 0,1 0 1 0 0,-1 0 0 0 0,1 0 0 0 0,-1 0 0 0 0,1 0 0 0 0,-1 0 0 0 0,1 0 0 0 0,0 0 0 0 0,-1 0 0 0 0,1 0 0 0 0,-1 0-1 0 0,1 0-5 0 0,13 9-16 0 0,1 1-1 0 0,0-2 0 0 0,0 0 0 0 0,1-1 0 0 0,0 0 0 0 0,0-2 0 0 0,1 1 0 0 0,0-2 0 0 0,0 0 0 0 0,10 1 17 0 0,170 16-303 0 0,-127-20 261 0 0,-62-64 1087 0 0,-9 48-1020 0 0,-1 1-1 0 0,0-1 0 0 0,-1 0 1 0 0,-1 1-1 0 0,0 0 0 0 0,0 0 1 0 0,-2 0-1 0 0,0 1 0 0 0,0 0 1 0 0,-1 0-1 0 0,-1 1 0 0 0,0 0 1 0 0,-1 0-1 0 0,0 1 0 0 0,0 0 1 0 0,-1 1-1 0 0,-1 0 0 0 0,0 1 1 0 0,0 0-1 0 0,-1 1 0 0 0,0 1 1 0 0,0 0-1 0 0,-1 0 0 0 0,-4 0-24 0 0,-88-4-1887 0 0,104 11 1704 0 0,0 0-1 0 0,0 1 1 0 0,0 0-1 0 0,1-1 0 0 0,-1 1 1 0 0,0 0-1 0 0,0 0 1 0 0,0 0-1 0 0,0 0 1 0 0,1 0-1 0 0,-1 0 0 0 0,1 0 1 0 0,-1 1-1 0 0,1-1 1 0 0,-1 1-1 0 0,1-1 1 0 0,0 1-1 0 0,-1 0 1 0 0,1-1-1 0 0,0 1 0 0 0,0 0 1 0 0,0 0-1 0 0,1 0 1 0 0,-2 0 183 0 0,-7 32-8858 0 0,6-23 2109 0 0</inkml:trace>
  <inkml:trace contextRef="#ctx0" brushRef="#br0" timeOffset="419.639">1755 1 6089 0 0,'0'0'3149'0'0,"0"0"-1713"0"0,0 0-426 0 0,0 0 11 0 0,0 0 26 0 0,0 0-36 0 0,0 0-152 0 0,0 0-123 0 0,0 0-58 0 0,0 0-89 0 0,0 0-114 0 0,0 0-139 0 0,0 0-136 0 0,-26 5-92 0 0,-81 20-33 0 0,105-25-72 0 0,0 0 0 0 0,0 0 0 0 0,0 0 1 0 0,1 0-1 0 0,-1 1 0 0 0,0-1 0 0 0,0 1 0 0 0,1-1 1 0 0,-1 1-1 0 0,0 0 0 0 0,1-1 0 0 0,-1 1 0 0 0,0 0 1 0 0,1 0-1 0 0,0 0 0 0 0,-1 1 0 0 0,1-1 0 0 0,-1 0 1 0 0,1 0-1 0 0,0 1 0 0 0,0-1 0 0 0,0 1 0 0 0,0-1 1 0 0,0 1-1 0 0,0-1 0 0 0,0 1 0 0 0,0 1-3 0 0,-1 4 14 0 0,-3 2-1 0 0,2 0 1 0 0,-1 0-1 0 0,1 1 0 0 0,1-1 1 0 0,-1 1-1 0 0,2 0 1 0 0,-1 0-1 0 0,2 0 1 0 0,-1 0-1 0 0,1 0 0 0 0,1 0 1 0 0,0 0-1 0 0,0 0 1 0 0,1 0-1 0 0,0-1 1 0 0,0 1-1 0 0,1 0 1 0 0,1-1-1 0 0,0 0 0 0 0,0 0 1 0 0,1 0-1 0 0,0 0 1 0 0,0-1-1 0 0,1 0 1 0 0,0 0-1 0 0,0 0 0 0 0,1 0-13 0 0,5 1 124 0 0,0-1 0 0 0,0 0 0 0 0,0-1 0 0 0,1 0 0 0 0,0-1 0 0 0,1 0 0 0 0,-1-1 0 0 0,1-1 0 0 0,0 0 0 0 0,0-1 0 0 0,0 0 0 0 0,1-1 0 0 0,-1-1 0 0 0,1 0 0 0 0,12-2-124 0 0,-15 2 180 0 0,0-1 0 0 0,1-1 1 0 0,-1 0-1 0 0,0-1 1 0 0,0 0-1 0 0,0-1 0 0 0,0 0 1 0 0,0-1-1 0 0,0 0 1 0 0,-1-1-1 0 0,0-1 1 0 0,0 1-1 0 0,0-2 0 0 0,4-3-180 0 0,8-7 123 0 0,-2-1 0 0 0,1-1 0 0 0,-2 0 0 0 0,-1-2 0 0 0,0 0 0 0 0,-2-2 0 0 0,0 0 0 0 0,-2 0 0 0 0,5-12-123 0 0,-18 33-129 0 0,0 0 0 0 0,-1 0 1 0 0,0 0-1 0 0,0-1 0 0 0,0 1 0 0 0,0 0 0 0 0,0 0 0 0 0,0-1 0 0 0,0 1 0 0 0,-1 0 0 0 0,1-1 0 0 0,-1 1 0 0 0,1-1 0 0 0,-1 1 1 0 0,0-1-1 0 0,0 1 0 0 0,0-1 0 0 0,-1 1 0 0 0,1-1 0 0 0,0 1 0 0 0,-1 0 0 0 0,0-1 0 0 0,1 1 0 0 0,-1 0 0 0 0,0-1 0 0 0,0 1 1 0 0,-1 0-1 0 0,1 0 0 0 0,0 0 0 0 0,-1 0 0 0 0,1 0 0 0 0,-1 0 0 0 0,0 0 0 0 0,1 1 0 0 0,-1-1 0 0 0,-1 0 129 0 0,-56-2-12630 0 0,45 4 5128 0 0</inkml:trace>
  <inkml:trace contextRef="#ctx0" brushRef="#br0" timeOffset="732.732">1269 214 5801 0 0,'0'0'1715'0'0,"0"0"-250"0"0,0 0-192 0 0,0 0 15 0 0,0 0 18 0 0,0 0-44 0 0,0 0-38 0 0,0 0-22 0 0,0 0 2 0 0,0 0-48 0 0,0 0-102 0 0,0 0-101 0 0,0 0-106 0 0,19 5-51 0 0,62 12-34 0 0,46-13 1085 0 0,-71-7-1396 0 0,0-3 1 0 0,-1-2-1 0 0,47-14-451 0 0,-10 3 166 0 0,325-44 95 0 0,-164 44-815 0 0,-252 19 520 0 0,47 9-2644 0 0,-42 2-1573 0 0,-11 8-3707 0 0,0-14-3039 0 0</inkml:trace>
  <inkml:trace contextRef="#ctx0" brushRef="#br0" timeOffset="1314.152">2116 144 0 0 0,'0'0'255'0'0,"0"0"332"0"0,0 0 23 0 0,0 0-15 0 0,1-2 65 0 0,6-8 64 0 0,-6 8 39 0 0,-1 2-3 0 0,0-30 7758 0 0,-1 27-8350 0 0,-1-1 0 0 0,1 0 1 0 0,-1 1-1 0 0,0 0 0 0 0,0-1 0 0 0,0 1 0 0 0,0 0 0 0 0,-1 0 0 0 0,1 0 0 0 0,-1 0 0 0 0,1 1 1 0 0,-1-1-1 0 0,0 1 0 0 0,0-1 0 0 0,0 1 0 0 0,-1 0 0 0 0,1 0 0 0 0,-1 1 0 0 0,1-1 1 0 0,-1 1-1 0 0,1-1 0 0 0,-1 1 0 0 0,0 0 0 0 0,-3 0-168 0 0,-95-8 137 0 0,97 9-111 0 0,-15 0-338 0 0,-96 8-320 0 0,46 25-5898 0 0,61-23 2269 0 0,4-2-1674 0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3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7688 814 0 0 0,'0'0'248'0'0,"0"0"375"0"0,0 0 50 0 0,0 0-69 0 0,0 0-126 0 0,0 0-70 0 0,0 0-68 0 0,0 0-25 0 0,11-14-3 0 0,30-40 5 0 0,-40 53-293 0 0,0 1 0 0 0,0 0 0 0 0,-1-1 0 0 0,1 1 0 0 0,0-1 0 0 0,-1 1-1 0 0,1-1 1 0 0,0 1 0 0 0,-1-1 0 0 0,1 0 0 0 0,0 1 0 0 0,-1-1 0 0 0,1 0 0 0 0,-1 1-1 0 0,0-1 1 0 0,1 0 0 0 0,-1 1 0 0 0,1-1 0 0 0,-1 0 0 0 0,0 0 0 0 0,0 0 0 0 0,1 1-1 0 0,-1-1 1 0 0,0 0 0 0 0,0 0 0 0 0,0 0 0 0 0,0 0 0 0 0,0 1 0 0 0,0-1 0 0 0,0 0-1 0 0,0 0 1 0 0,-1 0 0 0 0,1 0 0 0 0,0 1 0 0 0,0-1 0 0 0,-1 0 0 0 0,1 0 0 0 0,0 0-1 0 0,-1 1 1 0 0,1-1 0 0 0,-1 0 0 0 0,1 1 0 0 0,-1-1 0 0 0,1 0 0 0 0,-1 1 0 0 0,1-1-1 0 0,-1 1 1 0 0,0-1 0 0 0,1 1 0 0 0,-1-1 0 0 0,0 1 0 0 0,0-1-24 0 0,-4-3 97 0 0,-6-3 2 0 0,1 0 1 0 0,-1 1-1 0 0,0 0 0 0 0,0 1 0 0 0,-1 0 1 0 0,0 1-1 0 0,0 0 0 0 0,0 0 0 0 0,-3 1-99 0 0,-9-4 199 0 0,-130-37 1090 0 0,-153-42 2694 0 0,-160-20-3983 0 0,-47 7 703 0 0,-5 22 0 0 0,-98 15-703 0 0,-447 42-24 0 0,788 21 20 0 0,-964 59 195 0 0,359 49 491 0 0,722-87-521 0 0,1 6-1 0 0,1 7 0 0 0,2 7 1 0 0,2 7-1 0 0,-64 33-160 0 0,161-55-9 0 0,1 1-1 0 0,1 3 1 0 0,1 2 0 0 0,2 3-1 0 0,2 1 1 0 0,-43 43 9 0 0,78-67-32 0 0,1-1 1 0 0,0 2 0 0 0,1 0-1 0 0,1 0 1 0 0,0 1-1 0 0,1 1 1 0 0,1 0 0 0 0,0 0-1 0 0,1 1 1 0 0,1 0-1 0 0,0 0 1 0 0,2 0-1 0 0,0 1 1 0 0,0 0 0 0 0,2 0-1 0 0,0 1 1 0 0,2-1-1 0 0,0 3 32 0 0,4-2 18 0 0,1 0 0 0 0,1 0 0 0 0,0-1-1 0 0,2 1 1 0 0,0-1 0 0 0,1 0 0 0 0,1-1-1 0 0,0 0 1 0 0,1 0 0 0 0,1-1 0 0 0,1-1-1 0 0,0 0 1 0 0,1 0 0 0 0,1-1-1 0 0,0-1 1 0 0,1 0 0 0 0,0-1 0 0 0,1-1-1 0 0,1 0 1 0 0,7 3-18 0 0,26 20 80 0 0,2-2 1 0 0,1-2-1 0 0,1-3 0 0 0,2-2 0 0 0,0-3 0 0 0,1-2 1 0 0,2-3-1 0 0,-1-2 0 0 0,16 0-80 0 0,114 13 319 0 0,1-7-1 0 0,55-7-318 0 0,807 18 708 0 0,128 35-337 0 0,844 23 278 0 0,-1658-83-448 0 0,131-23-201 0 0,-241-2 257 0 0,-1-11 0 0 0,-2-11 0 0 0,-2-11 0 0 0,165-59-257 0 0,-364 93 107 0 0,0-3 1 0 0,-1-1-1 0 0,-2-3 1 0 0,0-2-1 0 0,-1-2 0 0 0,-2-2 1 0 0,33-29-108 0 0,-66 48 33 0 0,0-1 0 0 0,-1-1 0 0 0,-1 0 0 0 0,0 0 0 0 0,0-1 0 0 0,-2 0 0 0 0,0-1 0 0 0,0 0 1 0 0,-1 0-1 0 0,-1 0 0 0 0,-1-1 0 0 0,0 0 0 0 0,-1 0 0 0 0,0-1 0 0 0,-2 1 0 0 0,0-1 0 0 0,-1 1 0 0 0,0-6-33 0 0,-1-4-33 0 0,-1 0 0 0 0,-2 0 0 0 0,0 1 0 0 0,-2-1-1 0 0,0 1 1 0 0,-2 0 0 0 0,-1 0 0 0 0,-1 1 0 0 0,-1 0 0 0 0,-1 0 0 0 0,-7-10 33 0 0,-14-15-230 0 0,-1 2 1 0 0,-2 1 0 0 0,-3 2 0 0 0,-1 1 0 0 0,-2 2 0 0 0,-2 2 0 0 0,-1 2-1 0 0,-2 2 1 0 0,-2 2 0 0 0,-27-14 229 0 0,-32-12-1015 0 0,-3 5 0 0 0,-2 5 0 0 0,-2 5 0 0 0,-58-12 1015 0 0,-16 5-2523 0 0,-2 9 1 0 0,-2 8 0 0 0,-1 9 0 0 0,-1 8 0 0 0,-33 8 2522 0 0,123 5-1143 0 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58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134 109 9682 0 0,'0'0'2571'0'0,"0"0"-1366"0"0,0 0-585 0 0,0 0-20 0 0,0 0 192 0 0,0 0 263 0 0,0 0 138 0 0,0 0-64 0 0,0 0-204 0 0,0 0-234 0 0,0 0-223 0 0,0-3-193 0 0,0-6-134 0 0,0 6-63 0 0,0 3-29 0 0,0 0-10 0 0,-1 16 98 0 0,-25 205 370 0 0,18-105-325 0 0,1-6-44 0 0,-5-1-1 0 0,-12 37-137 0 0,-3-35 68 0 0,102-181-397 0 0,-38 35 209 0 0,2 1 1 0 0,1 3 0 0 0,1 1-1 0 0,25-13 120 0 0,-56 38-13 0 0,0-1-1 0 0,-1 2 1 0 0,1-1-1 0 0,1 1 1 0 0,-1 1-1 0 0,1 0 1 0 0,-1 0-1 0 0,1 1 1 0 0,0 1-1 0 0,0 0 1 0 0,0 0-1 0 0,0 1 0 0 0,0 0 1 0 0,8 2 13 0 0,-15 1 4 0 0,0 0 0 0 0,0 0 0 0 0,-1 0 1 0 0,1 1-1 0 0,-1-1 0 0 0,1 1 0 0 0,-1 0 0 0 0,0 0 0 0 0,-1 0 0 0 0,1 0 1 0 0,-1 1-1 0 0,0-1 0 0 0,0 0 0 0 0,0 1 0 0 0,0 0 0 0 0,-1 0 1 0 0,0-1-1 0 0,0 1 0 0 0,0 0 0 0 0,-1 0 0 0 0,1 0 0 0 0,-1 0 0 0 0,-1 0 1 0 0,1 0-1 0 0,0 0 0 0 0,-1 0 0 0 0,-1 2-4 0 0,2-2 24 0 0,1 6 37 0 0,-1 0 0 0 0,0 1 0 0 0,-1-1 0 0 0,-1 0 0 0 0,0 0 1 0 0,0 1-1 0 0,-1-2 0 0 0,0 1 0 0 0,-1 0 0 0 0,0 0 0 0 0,-1-1 0 0 0,0 0 0 0 0,0 0 0 0 0,-1-1 0 0 0,-1 1 1 0 0,-3 3-62 0 0,-4 4-12 0 0,0-1 0 0 0,-1 0 0 0 0,-1-1 0 0 0,-1-1 0 0 0,0 0 0 0 0,0-1 0 0 0,-2-1 0 0 0,1-1 0 0 0,-1 0 0 0 0,-1-2 0 0 0,0 0 0 0 0,-1-1 0 0 0,1-1 0 0 0,-1-1 1 0 0,-1-1-1 0 0,1-1 0 0 0,-1-1 0 0 0,1 0 0 0 0,-1-2 0 0 0,-14-1 12 0 0,33 0-209 0 0,0 0 1 0 0,0-1-1 0 0,0 1 1 0 0,0-1-1 0 0,0 0 1 0 0,0 0-1 0 0,0 0 1 0 0,1 0-1 0 0,-1 0 1 0 0,0-1-1 0 0,1 1 1 0 0,-1-1-1 0 0,1 0 1 0 0,-1 0-1 0 0,1 0 1 0 0,0 0-1 0 0,-1 0 1 0 0,1 0-1 0 0,0 0 1 0 0,1-1-1 0 0,-1 1 0 0 0,0-1 1 0 0,1 0-1 0 0,-1 1 1 0 0,1-1-1 0 0,0 0 1 0 0,0 0-1 0 0,0 0 1 0 0,0 0-1 0 0,0-2 209 0 0,-3-59-12534 0 0,6 48 8763 0 0</inkml:trace>
  <inkml:trace contextRef="#ctx0" brushRef="#br0" timeOffset="716.324">747 842 5689 0 0,'0'0'2390'0'0,"0"0"-76"0"0,0 0-156 0 0,0 0-137 0 0,0 0-290 0 0,0 0-344 0 0,0 0-306 0 0,0 0-281 0 0,0 0-201 0 0,0 0-123 0 0,0 0-87 0 0,0 0-55 0 0,0 0-22 0 0,7 15 8 0 0,21 46-4 0 0,-27-59-293 0 0,0-1-1 0 0,0 0 1 0 0,0 0 0 0 0,0 0 0 0 0,0 0-1 0 0,0 0 1 0 0,0 0 0 0 0,0 0 0 0 0,0 0-1 0 0,0 0 1 0 0,1 0 0 0 0,-1 0 0 0 0,0-1-1 0 0,1 1 1 0 0,-1-1 0 0 0,0 1 0 0 0,1-1-1 0 0,-1 1 1 0 0,1-1 0 0 0,-1 0 0 0 0,1 0-1 0 0,-1 1 1 0 0,1-1 0 0 0,-1 0 0 0 0,1 0-1 0 0,-1-1 1 0 0,1 1 0 0 0,-1 0 0 0 0,0 0-1 0 0,1-1 1 0 0,-1 1 0 0 0,1-1 0 0 0,-1 1-1 0 0,0-1 1 0 0,1 0 0 0 0,-1 0 0 0 0,0 1-1 0 0,1-2-22 0 0,3 0 79 0 0,18-9 22 0 0,0-1 1 0 0,0-1-1 0 0,-1-2 0 0 0,-1 0 1 0 0,0-1-1 0 0,-1-1 1 0 0,-1-1-1 0 0,0 0 1 0 0,-2-2-1 0 0,0 0 1 0 0,-1-1-1 0 0,1-4-101 0 0,32-40-60 0 0,-51 100-779 0 0,-9 7 847 0 0,7-32-12 0 0,0 1 0 0 0,2 0 0 0 0,-1 0 0 0 0,1-1 0 0 0,1 1 0 0 0,0 0 0 0 0,1 1 0 0 0,0-1 0 0 0,0 0 0 0 0,2 8 4 0 0,0-14 2 0 0,0-1 0 0 0,0 1 0 0 0,0-1 0 0 0,0 0 0 0 0,1 0 0 0 0,0 0 0 0 0,0 0 0 0 0,0 0 0 0 0,0 0 0 0 0,1-1 0 0 0,-1 0 0 0 0,1 0 0 0 0,0 0 0 0 0,0 0 0 0 0,0 0 0 0 0,0-1 0 0 0,0 1 0 0 0,1-1 0 0 0,-1 0 0 0 0,1-1 0 0 0,-1 1 0 0 0,1-1 0 0 0,2 0-2 0 0,114 14 261 0 0,-107-16-185 0 0,0-1 0 0 0,0 0 0 0 0,0-1 0 0 0,0-1 1 0 0,0 0-1 0 0,-1 0 0 0 0,1-2 0 0 0,-1 1 0 0 0,-1-2 0 0 0,1 0 0 0 0,-1 0 0 0 0,0-1 0 0 0,-1-1 0 0 0,0 0 0 0 0,9-9-76 0 0,139-166 770 0 0,-133 149-758 0 0,-2 0-1 0 0,-1-2 1 0 0,-2 0-1 0 0,-2-1 1 0 0,-1-2-1 0 0,-2 1 1 0 0,-2-2-1 0 0,-2 0 1 0 0,-1-1-1 0 0,-2 0 1 0 0,-2 0-1 0 0,-2-1 1 0 0,-1-26-12 0 0,-20 12 76 0 0,16 56-79 0 0,-1 0 0 0 0,1 0 0 0 0,-1 0 0 0 0,1 0 0 0 0,-1 0 0 0 0,0 0 0 0 0,1 1 0 0 0,-1-1 0 0 0,0 0 0 0 0,0 0 0 0 0,1 1 0 0 0,-1-1 0 0 0,0 0 0 0 0,0 1 0 0 0,0-1 0 0 0,0 1 0 0 0,0-1 0 0 0,0 1 0 0 0,0-1 0 0 0,0 1 0 0 0,0 0 0 0 0,0 0 0 0 0,0-1 0 0 0,0 1 0 0 0,0 0 0 0 0,0 0 0 0 0,-1 0 0 0 0,1 0 0 0 0,0 0 0 0 0,0 0 0 0 0,0 0 0 0 0,0 1 0 0 0,0-1 0 0 0,0 0 0 0 0,0 1 0 0 0,0-1 0 0 0,0 1 0 0 0,0-1 0 0 0,0 1 0 0 0,0-1 0 0 0,0 1 0 0 0,0-1 0 0 0,0 1 0 0 0,1 0 0 0 0,-1 0 0 0 0,0-1 0 0 0,0 1 0 0 0,1 0-1 0 0,-1 0 1 0 0,1 0 0 0 0,-1 0 0 0 0,0 0 4 0 0,-16 27-13 0 0,0-1 0 0 0,2 2 0 0 0,1 0 0 0 0,1 1 0 0 0,2 0 0 0 0,1 1 0 0 0,1 0 0 0 0,2 0-1 0 0,1 1 1 0 0,1 0 0 0 0,2 0 0 0 0,1 6 12 0 0,-1-6-18 0 0,1 1-1 0 0,2 0 0 0 0,0 0 0 0 0,3-1 1 0 0,1 1-1 0 0,1-1 0 0 0,1 0 0 0 0,2 0 1 0 0,2-1-1 0 0,0 0 0 0 0,2-1 0 0 0,2 0 1 0 0,0 0-1 0 0,2-2 0 0 0,12 15 19 0 0,7 5-1197 0 0,-36-70-1974 0 0,-41-48-4547 0 0,16 27-1146 0 0,16 28 4406 0 0</inkml:trace>
  <inkml:trace contextRef="#ctx0" brushRef="#br0" timeOffset="886.746">1440 374 11042 0 0,'0'0'1005'0'0,"0"0"-116"0"0,0 0 254 0 0,0 0 271 0 0,0 0 19 0 0,0 0-202 0 0,0 0-285 0 0,0 0-195 0 0,0 0-141 0 0,32 12-122 0 0,105 35-110 0 0,-25-29 173 0 0,-59-16-910 0 0,0-3 1 0 0,-1-2 0 0 0,1-2-1 0 0,-1-2 1 0 0,0-3 0 0 0,2-2 358 0 0,1-2-3235 0 0,-16 5-2875 0 0,-8 2-4276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11498 0 0,'0'0'1613'0'0,"0"0"-458"0"0,0 0-203 0 0,0 0 9 0 0,0 0 44 0 0,0 0 24 0 0,0 0-22 0 0,0 0-163 0 0,0 0-210 0 0,0 0-207 0 0,0 0-179 0 0,0 0-100 0 0,0 0-23 0 0,0 8 43 0 0,52 314 1900 0 0,-40-262-1954 0 0,-10-47-73 0 0,1 0 0 0 0,0 0 0 0 0,1 0 0 0 0,1 0 0 0 0,0-1 1 0 0,0 0-1 0 0,2 0 0 0 0,-1 0 0 0 0,1-1 0 0 0,1 1 0 0 0,0-2 0 0 0,1 1 1 0 0,6 5-42 0 0,-13-14 23 0 0,0-1 0 0 0,0 0 0 0 0,0 1 0 0 0,0-1 0 0 0,1 0 0 0 0,-1 0 0 0 0,0 0 0 0 0,1-1 0 0 0,-1 1 0 0 0,0-1 0 0 0,1 1 0 0 0,-1-1 0 0 0,1 0 0 0 0,-1 0 0 0 0,1 0 0 0 0,-1 0 0 0 0,1 0 0 0 0,-1 0 0 0 0,0-1 0 0 0,1 1 0 0 0,-1-1 0 0 0,1 0 0 0 0,-1 0 0 0 0,0 0 1 0 0,0 0-1 0 0,1 0 0 0 0,-1 0 0 0 0,0 0 0 0 0,0-1 0 0 0,0 1 0 0 0,0-1 0 0 0,-1 0 0 0 0,1 1 0 0 0,0-1 0 0 0,-1 0 0 0 0,1-1-23 0 0,56-73 147 0 0,38-95-223 0 0,-96 170 43 0 0,1 0-1 0 0,-1 0 1 0 0,0-1 0 0 0,1 1 0 0 0,0 0 0 0 0,-1 0 0 0 0,1 0 0 0 0,-1 0-1 0 0,1-1 1 0 0,0 1 0 0 0,0 0 0 0 0,0 0 0 0 0,0 0 0 0 0,-1 1-1 0 0,1-1 1 0 0,0 0 0 0 0,1 0 0 0 0,-1 0 0 0 0,0 1 0 0 0,0-1 0 0 0,0 1-1 0 0,0-1 1 0 0,0 1 0 0 0,1-1 0 0 0,-1 1 0 0 0,0 0 0 0 0,0-1-1 0 0,1 1 1 0 0,-1 0 0 0 0,0 0 0 0 0,1 0 0 0 0,-1 0 0 0 0,0 0-1 0 0,1 0 1 0 0,-1 0 0 0 0,1 1 33 0 0,31 78-169 0 0,-27-60 132 0 0,1 0 1 0 0,1 0 0 0 0,1-1 0 0 0,0 0 0 0 0,2 0-1 0 0,11 15 37 0 0,-16-29 52 0 0,0 0-1 0 0,1 0 1 0 0,-1 0-1 0 0,1 0 0 0 0,0-1 1 0 0,-1 0-1 0 0,1-1 0 0 0,1 0 1 0 0,-1 0-1 0 0,0 0 0 0 0,1-1 1 0 0,-1 0-1 0 0,0-1 1 0 0,1 1-1 0 0,-1-1 0 0 0,1-1 1 0 0,-1 1-1 0 0,1-1 0 0 0,-1-1 1 0 0,0 1-1 0 0,0-1 0 0 0,1-1 1 0 0,-1 1-1 0 0,-1-1 1 0 0,1 0-1 0 0,0-1 0 0 0,-1 0 1 0 0,0 0-1 0 0,1 0 0 0 0,-2-1 1 0 0,1 1-1 0 0,0-2 0 0 0,-1 1 1 0 0,0 0-1 0 0,4-6-51 0 0,21-21 193 0 0,-1 0 0 0 0,-2-2 0 0 0,-1 0 0 0 0,-2-2 0 0 0,-1-1-1 0 0,-2-1 1 0 0,-2-1 0 0 0,3-10-193 0 0,-15 30-92 0 0,0-1 0 0 0,0 0 1 0 0,-2 0-1 0 0,-1-1 0 0 0,0 1 0 0 0,-2-1 0 0 0,1-17 92 0 0,-3 36-580 0 0,-8 10-9663 0 0,7-1 3343 0 0,0 1-1925 0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13899 0 0,'0'0'2505'0'0,"0"0"-889"0"0,0 0-441 0 0,0 0-114 0 0,0 0-114 0 0,0 0-141 0 0,0 0-115 0 0,0 0-71 0 0,0 0-75 0 0,0 0-77 0 0,0 0-90 0 0,0 0-84 0 0,26-2-48 0 0,166-7 419 0 0,73 5-806 0 0,-193 4-4343 0 0,-71 0 2787 0 0,-1 0-713 0 0,0 0-3022 0 0,-4 0 1266 0 0,1 0-3420 0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5561 0 0,'0'0'4006'0'0,"0"0"-1552"0"0,0 0-660 0 0,0 0-130 0 0,0 0-90 0 0,0 0-164 0 0,0 0-179 0 0,0 0-175 0 0,0 0-149 0 0,0 0-157 0 0,0 0-141 0 0,0 0-161 0 0,35 6-123 0 0,114 17-72 0 0,-64-25-32 0 0,-67-3-179 0 0,146-33-1000 0 0,-110 24-2968 0 0,-1 0-5105 0 0,-35 10-1359 0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1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129 141 5497 0 0,'0'0'2631'0'0,"0"0"-1108"0"0,0 0-304 0 0,0 0 126 0 0,0 0 146 0 0,0 0 40 0 0,0 0-100 0 0,0 0-253 0 0,0 0-267 0 0,0 0-232 0 0,0 0-191 0 0,0 0-145 0 0,8-4 2192 0 0,-8 4-2400 0 0,0 0-12 0 0,0 0 9 0 0,0 0-47 0 0,9 122 1203 0 0,-25 110-542 0 0,-67 125-853 0 0,117-440-12141 0 0,-20 53 5217 0 0,-7 14 1106 0 0</inkml:trace>
  <inkml:trace contextRef="#ctx0" brushRef="#br0" timeOffset="245.453">0 111 11330 0 0,'0'0'730'0'0,"0"0"-309"0"0,0 0 26 0 0,0 0 385 0 0,0 0 375 0 0,0 0 143 0 0,0 0-42 0 0,0 0-178 0 0,0 0-194 0 0,0 0-161 0 0,0 0-158 0 0,36 5-147 0 0,111 15-120 0 0,3-19 242 0 0,65-24-1360 0 0,-184 18 371 0 0,-19 3-266 0 0,-1 0-3288 0 0,4 1-9752 0 0,-15 1 10690 0 0</inkml:trace>
  <inkml:trace contextRef="#ctx0" brushRef="#br0" timeOffset="466.728">35 616 7186 0 0,'0'0'1170'0'0,"0"0"24"0"0,0 0 349 0 0,0 0 313 0 0,0 0 28 0 0,0 0-223 0 0,0 0-303 0 0,0 0-279 0 0,0 0-212 0 0,0 0-190 0 0,36 5-196 0 0,114 13-179 0 0,-34-27-79 0 0,99-28-2142 0 0,-180 31 277 0 0,-4 0-1679 0 0,-9 3-2160 0 0,-6 0-3637 0 0</inkml:trace>
  <inkml:trace contextRef="#ctx0" brushRef="#br0" timeOffset="1086.571">967 516 7714 0 0,'0'0'2471'0'0,"0"0"-521"0"0,0 0-395 0 0,0 0-143 0 0,0 0-187 0 0,0 0-186 0 0,0 0-209 0 0,0 0-186 0 0,0 0-139 0 0,-32 24-147 0 0,-96 76-130 0 0,73-38-39 0 0,49-51-184 0 0,0 1-1 0 0,1 0 0 0 0,0 1 1 0 0,1-1-1 0 0,1 1 0 0 0,0 0 1 0 0,1 0-1 0 0,0 0 0 0 0,1 0 1 0 0,0 0-1 0 0,1 1 0 0 0,2 9-4 0 0,-2-20 18 0 0,1 0 0 0 0,1 0 0 0 0,-1 0 0 0 0,0 0 0 0 0,1 0 0 0 0,-1-1 0 0 0,1 1 0 0 0,0 0 1 0 0,0-1-1 0 0,0 1 0 0 0,0-1 0 0 0,1 1 0 0 0,-1-1 0 0 0,1 0 0 0 0,-1 0 0 0 0,1 0 0 0 0,0-1 0 0 0,-1 1 0 0 0,1 0 0 0 0,0-1 0 0 0,0 0 0 0 0,0 0 0 0 0,0 0 0 0 0,1 0 0 0 0,-1 0 0 0 0,0-1 0 0 0,0 1 0 0 0,1-1 0 0 0,0 0-18 0 0,98-9 1391 0 0,-68-8-1090 0 0,0-1-1 0 0,-1-1 1 0 0,-1-2-1 0 0,-1-1 1 0 0,-1-1-1 0 0,-2-2 1 0 0,0-1-1 0 0,-1-1 1 0 0,21-29-301 0 0,-26 35 12 0 0,0-1 0 0 0,-2-1 0 0 0,-1-1 0 0 0,0-1 0 0 0,-2 0 0 0 0,-1-2 0 0 0,-1 1 0 0 0,-1-2 0 0 0,-2 0 0 0 0,0 0 0 0 0,-2-1 0 0 0,-2-1 0 0 0,0 0 0 0 0,1-15-12 0 0,-8 25-62 0 0,0 0 0 0 0,-1 1 1 0 0,-2-1-1 0 0,0 0 0 0 0,0 1 1 0 0,-2-1-1 0 0,-2-6 62 0 0,4 21-20 0 0,0 0 0 0 0,0 0 1 0 0,0 0-1 0 0,0 0 0 0 0,-1 0 0 0 0,0 0 0 0 0,0 1 0 0 0,0-1 1 0 0,0 1-1 0 0,-1 0 0 0 0,1 0 0 0 0,-1 0 0 0 0,0 0 0 0 0,-1 1 1 0 0,1 0-1 0 0,0 0 0 0 0,-1 0 0 0 0,0 0 0 0 0,0 1 0 0 0,0-1 1 0 0,0 1-1 0 0,0 1 0 0 0,0-1 0 0 0,0 1 0 0 0,-1 0 0 0 0,1 0 1 0 0,-1 0-1 0 0,-2 1 20 0 0,-2-1-20 0 0,1 1 0 0 0,0 0 0 0 0,-1 1 0 0 0,1 0 0 0 0,0 1 0 0 0,0 0 0 0 0,0 0 0 0 0,0 1 0 0 0,0 0 0 0 0,0 0 0 0 0,1 1 0 0 0,-1 1 0 0 0,1-1 1 0 0,0 1-1 0 0,1 0 0 0 0,-1 1 0 0 0,1 0 0 0 0,0 0 0 0 0,0 1 0 0 0,1 0 0 0 0,0 0 0 0 0,0 0 0 0 0,1 1 0 0 0,-2 2 20 0 0,-3 7 39 0 0,0 1 1 0 0,1 0-1 0 0,0 1 1 0 0,2 0-1 0 0,0 0 0 0 0,1 1 1 0 0,1 0-1 0 0,1 0 1 0 0,1 0-1 0 0,0 0 0 0 0,2 1 1 0 0,0-1-1 0 0,2 1 1 0 0,0-1-1 0 0,1 1 0 0 0,1-1 1 0 0,1 0-1 0 0,0 0 1 0 0,2 0-1 0 0,0-1 0 0 0,2 0 1 0 0,0 0-1 0 0,1-1 1 0 0,6 9-40 0 0,4 1 213 0 0,1-2 1 0 0,2 0-1 0 0,1-1 1 0 0,0-2-1 0 0,2 0 1 0 0,1-2-1 0 0,0 0 1 0 0,6 1-214 0 0,99 51 540 0 0,-69-62-1325 0 0,-61-11 271 0 0,-1 0-158 0 0,0 0-208 0 0,0 0-290 0 0,0-6-8963 0 0,0 5-1016 0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1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385 391 0 0 0,'0'0'855'0'0,"0"0"372"0"0,0 0 52 0 0,0 0-80 0 0,0 0-63 0 0,8-9-44 0 0,24-25 15 0 0,-21 12 4882 0 0,-11 21-5022 0 0,-9-11 3323 0 0,-6 10-4154 0 0,-1 1-1 0 0,1 1 1 0 0,0 0-1 0 0,0 1 1 0 0,0 1-1 0 0,0 0 1 0 0,0 1-1 0 0,0 1 1 0 0,1 0-1 0 0,-1 1 1 0 0,1 0-1 0 0,0 1 1 0 0,0 1-136 0 0,2-2 112 0 0,-21 7 71 0 0,1 2 0 0 0,0 1-1 0 0,1 1 1 0 0,-26 19-183 0 0,56-34-2 0 0,-1 0-1 0 0,0 1 1 0 0,1-1 0 0 0,-1 0-1 0 0,1 1 1 0 0,0-1 0 0 0,-1 1 0 0 0,1-1-1 0 0,0 1 1 0 0,0 0 0 0 0,0 0-1 0 0,0-1 1 0 0,0 1 0 0 0,0 0 0 0 0,0 0-1 0 0,1 0 1 0 0,-1 0 0 0 0,1 0-1 0 0,-1 0 1 0 0,1 0 0 0 0,0 0-1 0 0,0 0 1 0 0,0 0 0 0 0,0 0 0 0 0,0 0-1 0 0,0 0 1 0 0,1 0 0 0 0,-1 0-1 0 0,1 0 1 0 0,-1 0 0 0 0,1 0-1 0 0,0 0 1 0 0,0 0 0 0 0,0 0 0 0 0,0 0-1 0 0,0-1 1 0 0,0 1 0 0 0,0 0-1 0 0,1-1 1 0 0,-1 1 0 0 0,0-1-1 0 0,1 1 1 0 0,0-1 0 0 0,-1 0 0 0 0,1 0-1 0 0,0 0 1 0 0,0 1 2 0 0,120 68 88 0 0,-104-63-67 0 0,59 40 21 0 0,-77-44-39 0 0,0 0 0 0 0,1-1 1 0 0,-1 1-1 0 0,0 0 0 0 0,0-1 1 0 0,0 1-1 0 0,-1 0 0 0 0,1-1 1 0 0,-1 1-1 0 0,1 0 0 0 0,-1-1 1 0 0,0 1-1 0 0,0-1 0 0 0,0 1 1 0 0,0-1-1 0 0,0 1 0 0 0,-1-1 1 0 0,1 0-1 0 0,-1 0 0 0 0,0 0 1 0 0,1 1-1 0 0,-1-2 0 0 0,0 1 1 0 0,-1 1-4 0 0,2-2 4 0 0,-176 190 237 0 0,174-188-238 0 0,1 0 0 0 0,-1 0-1 0 0,1 0 1 0 0,0 0 0 0 0,0 0 0 0 0,1 1-1 0 0,-1-1 1 0 0,1 1 0 0 0,-1 0 0 0 0,1-1-1 0 0,0 1 1 0 0,1 0 0 0 0,-1 0 0 0 0,0-1-1 0 0,1 1 1 0 0,0 0 0 0 0,0 0 0 0 0,0 0-1 0 0,1 0 1 0 0,-1-1 0 0 0,1 1 0 0 0,0 0-1 0 0,0 0 1 0 0,0-1 0 0 0,1 1 0 0 0,-1-1-1 0 0,1 1 1 0 0,0-1 0 0 0,0 1 0 0 0,0-1-1 0 0,0 0 1 0 0,1 0 0 0 0,-1 0 0 0 0,1 0 0 0 0,-1-1-1 0 0,1 1 1 0 0,0-1 0 0 0,0 1 0 0 0,1-1-1 0 0,-1 0 1 0 0,0 0 0 0 0,1-1 0 0 0,-1 1-1 0 0,1-1 1 0 0,3 2-3 0 0,5-1-48 0 0,1 0 0 0 0,-1 0 0 0 0,1-1-1 0 0,-1 0 1 0 0,1-1 0 0 0,-1-1 0 0 0,1 0 0 0 0,-1 0-1 0 0,1-2 1 0 0,-1 1 0 0 0,0-2 0 0 0,0 1 0 0 0,0-2-1 0 0,0 1 1 0 0,8-6 48 0 0,25-19-2696 0 0,-20 2-6556 0 0,-20 20-315 0 0</inkml:trace>
  <inkml:trace contextRef="#ctx0" brushRef="#br0" timeOffset="304.987">151 1 12699 0 0,'0'0'56'0'0,"0"0"-51"0"0,0 0 78 0 0,0 0 215 0 0,0 0 253 0 0,0 0 232 0 0,-3 31 149 0 0,-8 104 59 0 0,8-76-217 0 0,3-1 0 0 0,3 0 0 0 0,2 0 0 0 0,7 28-774 0 0,3 21 305 0 0,3 171-861 0 0,-13 173 556 0 0,-6-282-3166 0 0,2-131 14 0 0,0-13-3162 0 0,1-14-297 0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11570 0 0,'0'0'937'0'0,"0"0"-257"0"0,0 0-132 0 0,0 0 228 0 0,0 0 287 0 0,0 0 159 0 0,0 0-18 0 0,0 0-209 0 0,0 0-219 0 0,0 0-225 0 0,0 0-162 0 0,35-2-94 0 0,110-6-82 0 0,147-12 414 0 0,-221 15-921 0 0,-17 2 1616 0 0,-17 1-3524 0 0,-6 1-3294 0 0,0 2-4619 0 0,-31-1 5054 0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9458 0 0,'0'0'704'0'0,"0"0"32"0"0,0 0 40 0 0,0 0 113 0 0,0 0 15 0 0,0 0-8 0 0,0 0-16 0 0,227 37-80 0 0,-187-37-175 0 0,6-4-153 0 0,4-3-216 0 0,1 3-216 0 0,3-3-152 0 0,-3-1-368 0 0,1 1-737 0 0,-15 0-2063 0 0,-12-1-8187 0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3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 8642 0 0,'0'0'683'0'0,"0"0"-1"0"0,0 0-39 0 0,0 0 16 0 0,0 0 128 0 0,0 0 114 0 0,0 0 17 0 0,0 0-86 0 0,0 0-134 0 0,0 0-116 0 0,0 0-24 0 0,1 13-19 0 0,9 86 424 0 0,7 21-248 0 0,-5 1 1 0 0,-5 1 0 0 0,-8 87-716 0 0,-1-178-84 0 0,-2 1 1 0 0,0-1 0 0 0,-2 0 0 0 0,-1-1 0 0 0,-2 0 0 0 0,-6 15 83 0 0,-31 42-4046 0 0,44-85 3179 0 0,-4 5-979 0 0,0-5-7443 0 0,6-2 5602 0 0</inkml:trace>
  <inkml:trace contextRef="#ctx0" brushRef="#br0" timeOffset="388.779">346 170 520 0 0,'0'0'3289'0'0,"0"0"-1876"0"0,0 0-420 0 0,0 0 27 0 0,-32 32 141 0 0,-102 103 220 0 0,47-29 1589 0 0,82-100-2687 0 0,-1 0-87 0 0,1 0 1 0 0,0 0-1 0 0,0 0 1 0 0,0 1-1 0 0,0-1 0 0 0,1 1 1 0 0,0 0-1 0 0,1 0 1 0 0,0 1-1 0 0,0-1 1 0 0,0 1-1 0 0,1-1 1 0 0,0 1-1 0 0,1 0 1 0 0,0 0-1 0 0,0 0 1 0 0,0 0-1 0 0,1 0 1 0 0,0 0-1 0 0,1 0 1 0 0,0 3-197 0 0,4-4 115 0 0,0-1 0 0 0,1 0 0 0 0,0 0 0 0 0,0 0 1 0 0,0-1-1 0 0,0 0 0 0 0,1 0 0 0 0,0 0 0 0 0,0-1 0 0 0,0 0 1 0 0,1-1-1 0 0,-1 1 0 0 0,1-1 0 0 0,7 1-115 0 0,202 56 1920 0 0,-210-57-1877 0 0,-1 0-1 0 0,1 1 1 0 0,-1 0-1 0 0,1 1 1 0 0,-1-1-1 0 0,0 1 1 0 0,-1 0-1 0 0,1 1 0 0 0,-1-1 1 0 0,0 1-1 0 0,-1 0 1 0 0,1 0-1 0 0,-1 1 1 0 0,0-1-1 0 0,-1 1 1 0 0,0 0-1 0 0,0 0 0 0 0,0 0 1 0 0,-1 1-1 0 0,0-1 1 0 0,0 0-1 0 0,-1 1 1 0 0,0-1-1 0 0,0 1 1 0 0,-1 0-1 0 0,0-1 0 0 0,0 1 1 0 0,-1-1-1 0 0,-1 7-42 0 0,-1-5-4058 0 0,1-4-5806 0 0,2-5 9645 0 0,0 4-7559 0 0</inkml:trace>
  <inkml:trace contextRef="#ctx0" brushRef="#br0" timeOffset="809.444">591 796 11306 0 0,'0'0'1055'0'0,"0"0"-216"0"0,0 0-93 0 0,0 0 116 0 0,0 0 81 0 0,0 0-24 0 0,0 0-123 0 0,0 0-187 0 0,0 0-188 0 0,0 0-121 0 0,0 0-61 0 0,0 0-49 0 0,0 0-18 0 0,17-5 1 0 0,52-18-4 0 0,32 13 645 0 0,-71 11-744 0 0,-27 1-51 0 0,0 0 0 0 0,-1-1 0 0 0,1 1 0 0 0,-1 0 0 0 0,0 1-1 0 0,1-1 1 0 0,-1 0 0 0 0,0 1 0 0 0,0-1 0 0 0,0 1 0 0 0,-1-1 0 0 0,1 1 0 0 0,-1 0 0 0 0,1 0 0 0 0,-1 0-1 0 0,0 0 1 0 0,0 0 0 0 0,0 0 0 0 0,-1 0 0 0 0,1 0 0 0 0,-1 0 0 0 0,1 0 0 0 0,-1 0 0 0 0,0 0 0 0 0,0 0-1 0 0,-1 1 1 0 0,1-1 0 0 0,-1 0 0 0 0,0 0-19 0 0,2 3 24 0 0,-1 0 1 0 0,0 0-1 0 0,0 0 0 0 0,-1 0 0 0 0,1 0 0 0 0,-2 0 0 0 0,1 0 0 0 0,0 0 1 0 0,-1-1-1 0 0,0 1 0 0 0,-1-1 0 0 0,1 1 0 0 0,-1-1 0 0 0,0 0 1 0 0,0 0-1 0 0,-1 0 0 0 0,-2 3-24 0 0,-41 57 404 0 0,47-65-402 0 0,1-1 0 0 0,0 1 0 0 0,-1 0 0 0 0,1 0 1 0 0,0-1-1 0 0,-1 1 0 0 0,1 0 0 0 0,0 0 0 0 0,-1 0 0 0 0,1 0 0 0 0,0 0 0 0 0,-1 0 0 0 0,1 0 0 0 0,0 0 0 0 0,-1 0 1 0 0,1 0-1 0 0,0 0 0 0 0,-1 0 0 0 0,1 1 0 0 0,0-1 0 0 0,-1 0 0 0 0,1 0 0 0 0,0 1 0 0 0,-1-1 0 0 0,1 0 1 0 0,-1 1-1 0 0,1-1 0 0 0,0 1 0 0 0,-1-1 0 0 0,1 0 0 0 0,-1 1 0 0 0,0 0 0 0 0,1-1 0 0 0,-1 1 0 0 0,1-1 0 0 0,-1 1 1 0 0,0-1-1 0 0,1 1 0 0 0,-1 0 0 0 0,0-1 0 0 0,0 1 0 0 0,1 0 0 0 0,-1-1 0 0 0,0 1 0 0 0,0 0 0 0 0,0-1 1 0 0,0 1-1 0 0,0 0 0 0 0,0-1 0 0 0,0 1 0 0 0,0 0 0 0 0,0 0 0 0 0,0-1 0 0 0,0 1 0 0 0,-1 0 0 0 0,1-1 0 0 0,0 1 1 0 0,0-1-1 0 0,-1 1 0 0 0,1 0 0 0 0,0-1 0 0 0,-1 1 0 0 0,1-1 0 0 0,-1 1 0 0 0,1-1 0 0 0,-1 1 0 0 0,1-1 1 0 0,-1 1-1 0 0,1-1 0 0 0,-1 1-2 0 0,54-16-39 0 0,2-10-840 0 0,-26 11-2304 0 0,-1 2-5899 0 0,-18 11 132 0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5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1 2689 0 0,'0'0'565'0'0,"0"0"-337"0"0,0 0-240 0 0,0 0-52 0 0,0 0 128 0 0,0 0 120 0 0,0 0 44 0 0,0 0-2 0 0,0 0-61 0 0,0 0-46 0 0,0 0-19 0 0,0 0-16 0 0,0 0 38 0 0,3 1 120 0 0,-3-1 928 0 0,10 2-2869 0 0,-8-1 5752 0 0,-1 2 6088 0 0,21 41-7862 0 0,-6 68-1228 0 0,-15 196 304 0 0,10-282-1617 0 0,-6-49-3374 0 0,-2 3-5039 0 0,-2 15-2042 0 0</inkml:trace>
  <inkml:trace contextRef="#ctx0" brushRef="#br0" timeOffset="273.892">0 778 13011 0 0,'0'0'675'0'0,"0"0"-205"0"0,0 0 42 0 0,0 0 282 0 0,0 0 237 0 0,0 0 66 0 0,0 0-78 0 0,0 0-181 0 0,0 0-179 0 0,34-4-162 0 0,110-11-144 0 0,216-47-144 0 0,-279 56-2014 0 0,-55 5-1554 0 0,1 0-3891 0 0,-18 1-1501 0 0</inkml:trace>
  <inkml:trace contextRef="#ctx0" brushRef="#br0" timeOffset="689.904">55 1036 6305 0 0,'0'0'1862'0'0,"0"0"-628"0"0,0 0-274 0 0,0 0 157 0 0,0 0 233 0 0,0 0 93 0 0,0 0-111 0 0,0 0-253 0 0,0 0-257 0 0,0 0-234 0 0,0 0-117 0 0,0 0-67 0 0,0 0-55 0 0,35-8 17 0 0,108-24-5 0 0,-19 20 693 0 0,-122 12-1048 0 0,1-1 0 0 0,-1 1 0 0 0,0 0 0 0 0,1 0 1 0 0,-1 0-1 0 0,1 0 0 0 0,-1 1 0 0 0,1-1 1 0 0,-1 1-1 0 0,0-1 0 0 0,1 1 0 0 0,-1 0 0 0 0,0 0 1 0 0,1 0-1 0 0,-1 0 0 0 0,0 0 0 0 0,0 1 1 0 0,0-1-1 0 0,0 1 0 0 0,0-1 0 0 0,0 1 0 0 0,-1 0 1 0 0,1-1-1 0 0,-1 1 0 0 0,1 0 0 0 0,-1 0 1 0 0,1 0-1 0 0,-1 1 0 0 0,0-1 0 0 0,0 0 0 0 0,0 0 1 0 0,0 1-1 0 0,-1-1 0 0 0,1 0 0 0 0,0 1 1 0 0,-1-1-1 0 0,0 1 0 0 0,1-1 0 0 0,-1 1-6 0 0,-2 8 24 0 0,-1-1-1 0 0,0 1 0 0 0,0 0 0 0 0,-1-1 1 0 0,0 1-1 0 0,-1-1 0 0 0,0 0 0 0 0,-1-1 1 0 0,0 1-1 0 0,0-1 0 0 0,-1 0 1 0 0,0-1-1 0 0,0 0 0 0 0,-4 3-23 0 0,-8 11 20 0 0,-3 5 8 0 0,9-13-4 0 0,1 1-1 0 0,0 0 1 0 0,1 1-1 0 0,1 1 1 0 0,0-1-1 0 0,-6 18-23 0 0,15-32 0 0 0,0 0 1 0 0,0 1-1 0 0,1-1 1 0 0,-1 1-1 0 0,1-1 1 0 0,-1 1-1 0 0,1-1 0 0 0,0 1 1 0 0,0-1-1 0 0,0 1 1 0 0,0-1-1 0 0,0 1 1 0 0,1-1-1 0 0,-1 1 1 0 0,1-1-1 0 0,-1 1 0 0 0,1-1 1 0 0,0 1-1 0 0,0-1 1 0 0,0 0-1 0 0,0 1 1 0 0,1-1-1 0 0,-1 0 0 0 0,1 0 1 0 0,-1 0-1 0 0,1 0 1 0 0,0 0-1 0 0,0-1 1 0 0,0 1-1 0 0,0 0 0 0 0,0-1 1 0 0,0 1-1 0 0,0-1 1 0 0,0 0-1 0 0,0 0 1 0 0,1 0-1 0 0,-1 0 0 0 0,1 0 1 0 0,-1 0-1 0 0,0 0 1 0 0,1-1-1 0 0,0 0 1 0 0,-1 1-1 0 0,1-1 1 0 0,-1 0-2 0 0,8 2-278 0 0,0-1-1 0 0,0-1 0 0 0,0 1 0 0 0,0-1 0 0 0,-1-1 0 0 0,1 0 0 0 0,0 0 0 0 0,0-1 0 0 0,-1 0 1 0 0,1-1-1 0 0,3-1 280 0 0,13-8-2120 0 0,48-22-10105 0 0,-58 26 7775 0 0</inkml:trace>
  <inkml:trace contextRef="#ctx0" brushRef="#br0" timeOffset="985.902">1386 457 10850 0 0,'0'0'2141'0'0,"0"0"-608"0"0,0 0-340 0 0,0 0-98 0 0,0 0 3 0 0,0 0-67 0 0,0 0-128 0 0,0 0-143 0 0,0 0-141 0 0,0 0-116 0 0,0 0-67 0 0,0 0-89 0 0,0 0-58 0 0,-13 31-34 0 0,-44 97-15 0 0,32-40 127 0 0,-24 361-609 0 0,47-405 596 0 0,2-28-4039 0 0,1-16-2251 0 0,1-7-3922 0 0,-2 2 5565 0 0</inkml:trace>
  <inkml:trace contextRef="#ctx0" brushRef="#br0" timeOffset="1355.473">917 417 5905 0 0,'0'0'1850'0'0,"0"0"-116"0"0,0 0-127 0 0,0 0-55 0 0,0 0-113 0 0,0 0-197 0 0,0 0-225 0 0,0 0-262 0 0,0 0-182 0 0,0 0-54 0 0,0 0 57 0 0,0 0 71 0 0,0 0 28 0 0,13 2-20 0 0,107 17 870 0 0,3-14-655 0 0,-1-7-1 0 0,77-11-869 0 0,2 9-777 0 0,-164 15-1515 0 0,-35-10 1947 0 0,-1 1 0 0 0,0-1 0 0 0,0 0 0 0 0,0 1 0 0 0,0-1 0 0 0,0 0 0 0 0,0 1 0 0 0,0-1 1 0 0,0 1-1 0 0,-1-1 0 0 0,1 1 0 0 0,0 0 0 0 0,-1-1 0 0 0,0 1 0 0 0,1 0 0 0 0,-1-1 0 0 0,0 1 0 0 0,0 0 1 0 0,0 0-1 0 0,0-1 0 0 0,0 1 0 0 0,0 0 0 0 0,0 0 0 0 0,-1-1 0 0 0,1 1 0 0 0,-1 0 0 0 0,1-1 1 0 0,-1 1-1 0 0,1-1 0 0 0,-1 1 0 0 0,-1 0 345 0 0,-6 13-4801 0 0,3-3-647 0 0</inkml:trace>
  <inkml:trace contextRef="#ctx0" brushRef="#br0" timeOffset="1602.954">869 1385 9426 0 0,'0'0'912'0'0,"0"0"-48"0"0,0 0 207 0 0,0 0 223 0 0,0 0 108 0 0,0 0-58 0 0,0 0-197 0 0,0 0-263 0 0,34 2-221 0 0,111 4-175 0 0,-33-25 143 0 0,211-70-697 0 0,-225 61-4570 0 0,-50 13-3450 0 0,-27 7 748 0 0</inkml:trace>
  <inkml:trace contextRef="#ctx0" brushRef="#br0" timeOffset="3324.65">1902 1209 0 0 0,'0'0'719'0'0,"0"0"668"0"0,0 0 158 0 0,0 0-70 0 0,0 0-96 0 0,0 0-61 0 0,0 0-64 0 0,0 0-77 0 0,15 2-75 0 0,46 7-82 0 0,-57-9-865 0 0,0 0 1 0 0,-1 0-1 0 0,1-1 0 0 0,0 1 0 0 0,0-1 1 0 0,-1 0-1 0 0,1 0 0 0 0,-1 0 1 0 0,1 0-1 0 0,-1 0 0 0 0,1-1 0 0 0,-1 0 1 0 0,0 1-1 0 0,1-1 0 0 0,-1-1 1 0 0,0 1-1 0 0,-1 0 0 0 0,2-1-155 0 0,9-7 548 0 0,36-25 410 0 0,-2-3 0 0 0,-2-1 0 0 0,21-25-958 0 0,-47 45 88 0 0,13-14-1 0 0,-2-1 0 0 0,-1-2-1 0 0,-2 0 1 0 0,-1-2 0 0 0,8-19-87 0 0,-29 48-12 0 0,-1-1 1 0 0,0 0 0 0 0,0 0-1 0 0,-1 0 1 0 0,0 0-1 0 0,-1 0 1 0 0,0 0 0 0 0,0-1-1 0 0,-1 1 1 0 0,-1-1-1 0 0,0-8 12 0 0,0 18-30 0 0,0-1-1 0 0,0 0 0 0 0,0 1 0 0 0,0-1 0 0 0,0 1 1 0 0,0-1-1 0 0,0 0 0 0 0,0 1 0 0 0,-1-1 0 0 0,1 0 1 0 0,-1 1-1 0 0,1-1 0 0 0,-1 1 0 0 0,0-1 0 0 0,0 1 1 0 0,0-1-1 0 0,1 1 0 0 0,-1 0 0 0 0,-1-1 1 0 0,1 1-1 0 0,0 0 0 0 0,0 0 0 0 0,0 0 0 0 0,-1 0 1 0 0,1 0-1 0 0,0 0 0 0 0,-1 0 0 0 0,1 0 0 0 0,-1 0 1 0 0,1 1-1 0 0,-1-1 0 0 0,1 0 0 0 0,-1 1 0 0 0,0 0 1 0 0,1-1-1 0 0,-1 1 0 0 0,1 0 0 0 0,-1 0 0 0 0,0 0 1 0 0,1 0-1 0 0,-1 0 0 0 0,-1 0 31 0 0,-66 31-1003 0 0,52-14 967 0 0,1 0-1 0 0,1 1 1 0 0,1 1 0 0 0,0 0 0 0 0,1 1 0 0 0,2 0-1 0 0,0 1 1 0 0,1 1 0 0 0,1-1 0 0 0,1 2 0 0 0,0-1-1 0 0,2 1 1 0 0,0 4 36 0 0,4-19 23 0 0,0 1 0 0 0,1 0 0 0 0,0-1 0 0 0,0 1 0 0 0,0 0 0 0 0,1-1 1 0 0,1 1-1 0 0,0 0 0 0 0,0-1 0 0 0,0 1 0 0 0,1 0 0 0 0,1-1 0 0 0,-1 0 0 0 0,1 1 0 0 0,1-1 0 0 0,-1 0 0 0 0,1-1 0 0 0,1 1 0 0 0,-1-1 0 0 0,1 0 0 0 0,1 0 0 0 0,-1 0 1 0 0,1-1-1 0 0,5 5-23 0 0,1-4 111 0 0,0 0 1 0 0,1 0 0 0 0,0-1 0 0 0,0-1-1 0 0,0-1 1 0 0,0 1 0 0 0,1-2 0 0 0,0 0 0 0 0,0-1-1 0 0,0 0 1 0 0,0-1 0 0 0,0 0 0 0 0,0-1 0 0 0,0-1-1 0 0,0 0 1 0 0,0-1 0 0 0,-1-1 0 0 0,1 0-1 0 0,0-1 1 0 0,-1 0 0 0 0,0-1 0 0 0,5-3-112 0 0,28-11 279 0 0,0-2 0 0 0,-2-2 1 0 0,0-2-1 0 0,-2-2 0 0 0,36-30-279 0 0,-62 43 43 0 0,0-1-1 0 0,-1-1 1 0 0,-1 0 0 0 0,0 0-1 0 0,-1-2 1 0 0,-1 1 0 0 0,-1-2-1 0 0,0 0 1 0 0,-1 0 0 0 0,5-18-43 0 0,-12 28-33 0 0,-1 0 1 0 0,0 1 0 0 0,0-2-1 0 0,-1 1 1 0 0,0 0 0 0 0,-1 0-1 0 0,0 0 1 0 0,-1 0 0 0 0,0 0-1 0 0,0 0 1 0 0,-1-2 32 0 0,1 9-30 0 0,1 0 0 0 0,-1 0-1 0 0,0 1 1 0 0,1-1 0 0 0,-1 0 0 0 0,0 1 0 0 0,0-1 0 0 0,0 0 0 0 0,-1 1 0 0 0,1 0-1 0 0,0-1 1 0 0,0 1 0 0 0,-1 0 0 0 0,1 0 0 0 0,-1-1 0 0 0,1 1 0 0 0,-1 0 0 0 0,0 0-1 0 0,1 1 1 0 0,-1-1 0 0 0,0 0 0 0 0,0 1 0 0 0,1-1 0 0 0,-1 1 0 0 0,0-1 0 0 0,0 1-1 0 0,0 0 1 0 0,0 0 0 0 0,0 0 0 0 0,1 0 0 0 0,-1 0 0 0 0,0 0 0 0 0,0 0 0 0 0,0 1-1 0 0,0-1 1 0 0,0 0 0 0 0,1 1 0 0 0,-2 0 30 0 0,-64 36-821 0 0,55-26 792 0 0,0-1 1 0 0,1 2-1 0 0,0 0 1 0 0,0 0-1 0 0,2 1 1 0 0,-1 0-1 0 0,2 1 1 0 0,0 0-1 0 0,0 0 1 0 0,1 1-1 0 0,1-1 1 0 0,1 2-1 0 0,0-1 0 0 0,1 1 1 0 0,0-1-1 0 0,2 1 1 0 0,0 0-1 0 0,0 0 1 0 0,1 0-1 0 0,2 8 29 0 0,-1-20 5 0 0,1 0 0 0 0,1 0 0 0 0,-1 0-1 0 0,0 0 1 0 0,1-1 0 0 0,0 1 0 0 0,0 0 0 0 0,0-1-1 0 0,0 1 1 0 0,0-1 0 0 0,1 0 0 0 0,0 0 0 0 0,0 0 0 0 0,-1 0-1 0 0,2 0 1 0 0,-1 0 0 0 0,0-1 0 0 0,0 0 0 0 0,1 1-1 0 0,0-1 1 0 0,-1-1 0 0 0,1 1 0 0 0,0 0 0 0 0,0-1-1 0 0,0 0-4 0 0,104 17 543 0 0,-90-18-425 0 0,0-1 0 0 0,0 0 0 0 0,0-1 1 0 0,0-1-1 0 0,0-1 0 0 0,-1 0 0 0 0,6-4-118 0 0,8-4 123 0 0,-1-1 0 0 0,0-2-1 0 0,-1-1 1 0 0,-1-1 0 0 0,-1-1 0 0 0,0-2 0 0 0,-2 0 0 0 0,0-2 0 0 0,-1-1-1 0 0,-1-1 1 0 0,-2-1 0 0 0,0-1 0 0 0,-2 0 0 0 0,0-2 0 0 0,-2 0 0 0 0,12-29-123 0 0,-25 47-30 0 0,0-1 1 0 0,-1 0-1 0 0,0 0 1 0 0,-1 0-1 0 0,0-1 1 0 0,-1 1-1 0 0,0 0 1 0 0,-1-1-1 0 0,0 1 1 0 0,-1-2 29 0 0,0 11-23 0 0,0 0-1 0 0,0 0 1 0 0,1 1 0 0 0,-1-1-1 0 0,0 0 1 0 0,-1 1 0 0 0,1-1 0 0 0,0 1-1 0 0,0-1 1 0 0,-1 1 0 0 0,1 0-1 0 0,-1-1 1 0 0,1 1 0 0 0,-1 0-1 0 0,1 0 1 0 0,-1 0 0 0 0,0 0 0 0 0,1 1-1 0 0,-1-1 1 0 0,0 0 0 0 0,0 1-1 0 0,0-1 1 0 0,0 1 0 0 0,1-1-1 0 0,-1 1 1 0 0,0 0 0 0 0,0 0 0 0 0,0 0-1 0 0,0 0 1 0 0,0 0 0 0 0,0 0-1 0 0,0 1 1 0 0,0-1 0 0 0,1 1-1 0 0,-1-1 1 0 0,0 1 0 0 0,0 0 0 0 0,0-1-1 0 0,1 1 1 0 0,-1 0 0 0 0,0 0-1 0 0,1 0 1 0 0,-1 1 0 0 0,1-1-1 0 0,-1 0 1 0 0,1 0 0 0 0,0 1 0 0 0,0-1-1 0 0,-2 2 24 0 0,-17 13-38 0 0,1 0 0 0 0,1 2-1 0 0,0 0 1 0 0,1 1 0 0 0,1 0-1 0 0,1 2 1 0 0,1-1 0 0 0,0 2-1 0 0,2 0 1 0 0,0 1 0 0 0,2 0-1 0 0,0 0 1 0 0,2 1 0 0 0,1 0-1 0 0,0 1 1 0 0,2 0 0 0 0,1 0-1 0 0,1 0 1 0 0,0 15 38 0 0,4-33-20 0 0,0 0 1 0 0,1 0-1 0 0,-1 0 0 0 0,1 0 0 0 0,0-1 0 0 0,1 1 1 0 0,0 0-1 0 0,0-1 0 0 0,0 0 0 0 0,1 1 1 0 0,0-1-1 0 0,0-1 0 0 0,0 1 0 0 0,1-1 1 0 0,0 1-1 0 0,0-1 0 0 0,0-1 0 0 0,1 1 0 0 0,0-1 1 0 0,0 0-1 0 0,0 0 0 0 0,0 0 0 0 0,0-1 1 0 0,5 2 19 0 0,81 26-1627 0 0,-4-21-3647 0 0,-66-10 483 0 0,-6 0-2499 0 0</inkml:trace>
  <inkml:trace contextRef="#ctx0" brushRef="#br0" timeOffset="4089.914">3616 137 224 0 0,'0'0'1858'0'0,"0"0"-390"0"0,0 0-116 0 0,0 0 119 0 0,0 0 215 0 0,0 0 108 0 0,0 0-37 0 0,0 0-171 0 0,0 0-220 0 0,0 0-205 0 0,0 0-183 0 0,0 0-141 0 0,0 0-102 0 0,30-10-76 0 0,94-33-77 0 0,-113 39-370 0 0,-1 1 0 0 0,1 0 1 0 0,0 0-1 0 0,1 1 0 0 0,-1 0 1 0 0,0 1-1 0 0,1 0 1 0 0,-1 1-1 0 0,11 1-212 0 0,11 0 205 0 0,-31 1-188 0 0,0-1 0 0 0,0 0 0 0 0,0 1 0 0 0,0 0 0 0 0,-1-1 1 0 0,1 1-1 0 0,0 0 0 0 0,-1 0 0 0 0,1 0 0 0 0,-1 0 0 0 0,0 0 0 0 0,0 0 0 0 0,0 1 0 0 0,0-1 1 0 0,0 0-1 0 0,0 1 0 0 0,0-1 0 0 0,-1 1 0 0 0,1-1 0 0 0,-1 0 0 0 0,0 1 0 0 0,0-1 0 0 0,0 1 1 0 0,0-1-1 0 0,0 1 0 0 0,0-1 0 0 0,-1 1 0 0 0,1-1 0 0 0,-1 1 0 0 0,0 0-17 0 0,1 6 79 0 0,-42 128 801 0 0,40-133-866 0 0,1 0-1 0 0,0 0 0 0 0,0 0 1 0 0,0 0-1 0 0,0 0 1 0 0,0 0-1 0 0,1 0 0 0 0,0 0 1 0 0,0 0-1 0 0,0 0 0 0 0,0 0 1 0 0,1 0-1 0 0,-1 0 1 0 0,1 0-1 0 0,0 0 0 0 0,0 0 1 0 0,1 0-1 0 0,-1-1 0 0 0,1 1 1 0 0,0 0-1 0 0,0-1 1 0 0,0 1-1 0 0,0-1 0 0 0,1 0 1 0 0,-1 0-1 0 0,1 0 0 0 0,0 0 1 0 0,0 0-1 0 0,0 0 1 0 0,0-1-1 0 0,1 1 0 0 0,-1-1 1 0 0,3 1-14 0 0,2-1 54 0 0,0 0 1 0 0,0-1 0 0 0,0 0-1 0 0,0 0 1 0 0,0-1 0 0 0,0 0-1 0 0,0 0 1 0 0,-1-1 0 0 0,1 0-1 0 0,0-1 1 0 0,0 1 0 0 0,0-1-1 0 0,-1-1 1 0 0,1 0-55 0 0,40-15-3594 0 0,-8 2-5613 0 0,-31 12-2021 0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2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1 365 0 0 0,'0'0'101'0'0,"0"0"339"0"0,0 0 221 0 0,0 0 147 0 0,0 0 108 0 0,0 0 64 0 0,0 0-26 0 0,0 0-78 0 0,0 19-96 0 0,4 58-74 0 0,-4-76-615 0 0,0 1 0 0 0,0-1 1 0 0,0 1-1 0 0,0-1 0 0 0,0 0 1 0 0,0 1-1 0 0,0-1 1 0 0,1 1-1 0 0,-1-1 0 0 0,0 0 1 0 0,1 1-1 0 0,-1-1 0 0 0,1 0 1 0 0,0 1-1 0 0,-1-1 1 0 0,1 0-1 0 0,0 0 0 0 0,0 0 1 0 0,0 0-1 0 0,0 0 0 0 0,0 0 1 0 0,0 0-1 0 0,0 0 0 0 0,0 0 1 0 0,0 0-1 0 0,1 0 1 0 0,-1-1-1 0 0,0 1 0 0 0,0-1 1 0 0,1 1-1 0 0,-1-1 0 0 0,0 1 1 0 0,1-1-1 0 0,-1 1 1 0 0,1-1-1 0 0,-1 0 0 0 0,0 0 1 0 0,1 0-1 0 0,-1 0 0 0 0,1 0 1 0 0,-1 0-1 0 0,0 0 1 0 0,1-1-92 0 0,2 1 317 0 0,11-3-31 0 0,-1-1-1 0 0,1 0 1 0 0,-1-1 0 0 0,0 0 0 0 0,0-2 0 0 0,-1 1-1 0 0,0-2 1 0 0,0 0 0 0 0,-1 0 0 0 0,0-1 0 0 0,0-1-1 0 0,-1 0 1 0 0,0 0 0 0 0,2-3-286 0 0,-8 8 60 0 0,350-309 418 0 0,-347 307-452 0 0,0 0-1 0 0,1 1 1 0 0,-1 0-1 0 0,1 0 1 0 0,0 1-1 0 0,1 0 0 0 0,-1 0 1 0 0,1 1-1 0 0,0 1 1 0 0,0 0-1 0 0,0 0 0 0 0,0 0 1 0 0,1 2-1 0 0,-1-1 1 0 0,1 1-1 0 0,5 1-25 0 0,-13 3 52 0 0,-1 0-1 0 0,1 0 1 0 0,-1 0-1 0 0,0 1 0 0 0,0-1 1 0 0,0 1-1 0 0,0-1 1 0 0,0 1-1 0 0,-1 0 1 0 0,0 0-1 0 0,0-1 1 0 0,0 1-1 0 0,0 0 0 0 0,-1 0 1 0 0,1 0-1 0 0,-1 0 1 0 0,0 0-1 0 0,0 0 1 0 0,-1 3-52 0 0,1 17 162 0 0,-2 0 0 0 0,0 0-1 0 0,-2 0 1 0 0,0-1 0 0 0,-2 0 0 0 0,0 0 0 0 0,-2 0 0 0 0,-1-1 0 0 0,0 0 0 0 0,-2-1 0 0 0,0 0 0 0 0,-8 10-162 0 0,10-17 3 0 0,1-1 1 0 0,-2 0-1 0 0,0-1 1 0 0,0 0-1 0 0,-1 0 1 0 0,-1-1 0 0 0,0-1-1 0 0,0 0 1 0 0,-1 0-1 0 0,0-1 1 0 0,-5 1-4 0 0,8-5-370 0 0,-1 0 0 0 0,0-1 1 0 0,0 0-1 0 0,0-1 0 0 0,-1 0 0 0 0,1 0 1 0 0,-1-2-1 0 0,1 1 0 0 0,-1-2 1 0 0,-2 1 369 0 0,-23-7-3702 0 0,20-13-4081 0 0,14 14 3591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3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0 6537 0 0,'0'0'1098'0'0,"0"0"-625"0"0,0 0-210 0 0,0 0 116 0 0,0 0 202 0 0,0 0 194 0 0,0 0 125 0 0,0 0 3 0 0,0 0-47 0 0,0 0-118 0 0,0 0-153 0 0,-13 32-127 0 0,-42 101-134 0 0,39-40 120 0 0,15-85-420 0 0,0 1 1 0 0,1-1-1 0 0,0 0 1 0 0,0 1-1 0 0,1-1 1 0 0,0 0-1 0 0,1 0 1 0 0,0 0-1 0 0,0 0 1 0 0,0 0-1 0 0,1 0 1 0 0,1 0 0 0 0,-1-1-1 0 0,1 1 1 0 0,0-1-1 0 0,1 0 1 0 0,0-1-1 0 0,0 1 1 0 0,0-1-1 0 0,1 0 1 0 0,0 0-1 0 0,0 0 1 0 0,0-1-1 0 0,4 2-24 0 0,-3-2 111 0 0,1-2 0 0 0,-1 1 0 0 0,1-1 0 0 0,0 0-1 0 0,0 0 1 0 0,1-1 0 0 0,-1 0 0 0 0,0 0 0 0 0,1-1 0 0 0,-1-1 0 0 0,1 1 0 0 0,-1-1 0 0 0,1 0-1 0 0,-1-1 1 0 0,1 0 0 0 0,-1-1 0 0 0,0 1 0 0 0,1-2 0 0 0,-1 1 0 0 0,0-1 0 0 0,0 0 0 0 0,-1-1-1 0 0,1 0 1 0 0,-1 0 0 0 0,1-1 0 0 0,-1 1 0 0 0,-1-2 0 0 0,1 1 0 0 0,-1-1 0 0 0,0 0 0 0 0,0 0-1 0 0,-1 0 1 0 0,1-1 0 0 0,-1 0 0 0 0,-1 0 0 0 0,1-1 0 0 0,-2 1 0 0 0,1-1 0 0 0,-1 0-1 0 0,0 0 1 0 0,0 0 0 0 0,-1 0 0 0 0,0 0 0 0 0,0-1 0 0 0,-1 1 0 0 0,-1-1 0 0 0,1 1 0 0 0,-1-1-111 0 0,0-2 74 0 0,1 3-50 0 0,-1-1 1 0 0,0 1 0 0 0,0 0-1 0 0,-1-1 1 0 0,0 1 0 0 0,-1 0-1 0 0,0 0 1 0 0,0 0 0 0 0,0 0-1 0 0,-1 0 1 0 0,0 0 0 0 0,-1 1-1 0 0,0-1-24 0 0,1 3-154 0 0,0 1 0 0 0,0-1 0 0 0,0 1 0 0 0,-1-1 0 0 0,1 1-1 0 0,-1 0 1 0 0,0 0 0 0 0,-1 1 0 0 0,1-1 0 0 0,-1 1 0 0 0,1 0-1 0 0,-1 0 1 0 0,0 1 0 0 0,0-1 0 0 0,0 1 0 0 0,0 0 0 0 0,-1 1 0 0 0,1-1-1 0 0,-1 1 1 0 0,1 0 0 0 0,-1 0 0 0 0,-2 0 154 0 0,-13 9-4825 0 0,10 3-1462 0 0,6-4-829 0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8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128 148 5201 0 0,'0'0'1095'0'0,"0"0"-119"0"0,0 0 50 0 0,0 0 130 0 0,0 0 100 0 0,0 0-11 0 0,0 0-107 0 0,0 0-207 0 0,0 0-252 0 0,0 0-249 0 0,0 0-182 0 0,-4 4-95 0 0,-2 7-54 0 0,0 1 0 0 0,1 0 0 0 0,0 0 0 0 0,1 0 0 0 0,0 0 0 0 0,1 1 0 0 0,1-1 0 0 0,0 1 0 0 0,0 0 0 0 0,2 0 0 0 0,-1 11-99 0 0,-4 31 229 0 0,-25 367 157 0 0,29-416-739 0 0,-1 28 16 0 0,-2-22-6725 0 0,3-12 3815 0 0,1 0 27 0 0,0 0 201 0 0</inkml:trace>
  <inkml:trace contextRef="#ctx0" brushRef="#br0" timeOffset="328.065">1 218 0 0 0,'0'0'1410'0'0,"0"0"-658"0"0,0 0-217 0 0,0 0 173 0 0,0 0 363 0 0,0 0 333 0 0,0 0 178 0 0,0 0-19 0 0,0 0-179 0 0,0 0-233 0 0,0 0-204 0 0,0 0-142 0 0,0 0-69 0 0,23-5-24 0 0,147-31 1177 0 0,-125 27-1870 0 0,0 2-1 0 0,0 1 1 0 0,1 3 0 0 0,0 2-1 0 0,2 1-18 0 0,0 12-8400 0 0,-43-9 5911 0 0,-2-3-509 0 0,-1 0 143 0 0</inkml:trace>
  <inkml:trace contextRef="#ctx0" brushRef="#br0" timeOffset="577.469">21 612 2457 0 0,'0'0'1108'0'0,"0"0"-28"0"0,0 0 108 0 0,0 0 190 0 0,0 0 81 0 0,0 0 9 0 0,0 0-110 0 0,32-1-266 0 0,104-3-288 0 0,-46-10 4 0 0,19-18-1436 0 0,-39 6-7495 0 0,-58 22 2674 0 0</inkml:trace>
  <inkml:trace contextRef="#ctx0" brushRef="#br0" timeOffset="1129.409">825 472 3201 0 0,'0'0'1628'0'0,"0"0"-925"0"0,0 0-400 0 0,0 0-19 0 0,0 0 113 0 0,0 0 141 0 0,0 0 72 0 0,0 0-3 0 0,0 0-67 0 0,-21 32-114 0 0,-66 99-93 0 0,62-74 18 0 0,26-49-258 0 0,-1-4-34 0 0,0-1 0 0 0,1 1-1 0 0,-1-1 1 0 0,1 1 0 0 0,0 0-1 0 0,0-1 1 0 0,0 0 0 0 0,0 1-1 0 0,1-1 1 0 0,-1 0 0 0 0,1 1 0 0 0,0-1-1 0 0,0 0 1 0 0,0 0 0 0 0,1-1-1 0 0,-1 1 1 0 0,0 0 0 0 0,1-1-1 0 0,0 0 1 0 0,0 1 0 0 0,0-1 0 0 0,0 0-1 0 0,0 0 1 0 0,0-1 0 0 0,0 1-1 0 0,1-1 1 0 0,-1 1 0 0 0,0-1-1 0 0,1 0 1 0 0,-1 0 0 0 0,1-1-1 0 0,0 1 1 0 0,1-1-59 0 0,5 2 238 0 0,-1-1-1 0 0,1-1 1 0 0,-1 0-1 0 0,1 0 1 0 0,-1-1 0 0 0,1 0-1 0 0,-1 0 1 0 0,1-1-1 0 0,-1 0 1 0 0,0-1-1 0 0,0 0 1 0 0,4-3-238 0 0,13-11 389 0 0,0-1 0 0 0,-2-2 0 0 0,0 0 0 0 0,-1-1 0 0 0,-1-2 1 0 0,-1 0-1 0 0,-2-2 0 0 0,0 0 0 0 0,-1-1 0 0 0,-2 0 0 0 0,0-2 0 0 0,-2 0 1 0 0,-2 0-1 0 0,3-8-389 0 0,-5 11-40 0 0,-2 0 1 0 0,0-1-1 0 0,-1 0 1 0 0,-2 0 0 0 0,-1 0-1 0 0,-1-1 1 0 0,-1 0-1 0 0,-1 1 1 0 0,-2-16 39 0 0,2 37-70 0 0,-1 0 0 0 0,0 0-1 0 0,0 0 1 0 0,-1 0 0 0 0,1 0 0 0 0,-1 1 0 0 0,0-1 0 0 0,0 0-1 0 0,-1 0 1 0 0,0 1 0 0 0,1-1 0 0 0,-2 1 0 0 0,1-1 0 0 0,0 1-1 0 0,-1 0 1 0 0,0 0 0 0 0,0 0 0 0 0,0 0 0 0 0,0 1 0 0 0,-1-1 0 0 0,1 1-1 0 0,-1 0 1 0 0,0 0 0 0 0,0 0 0 0 0,0 0 0 0 0,0 1 0 0 0,0-1-1 0 0,-1 1 1 0 0,1 0 0 0 0,-1 1 0 0 0,0-1 0 0 0,1 1 0 0 0,-1 0-1 0 0,0 0 1 0 0,0 0 0 0 0,0 1 0 0 0,0 0 0 0 0,0 0 0 0 0,0 0-1 0 0,1 0 1 0 0,-5 1 70 0 0,2 4-44 0 0,0 0 0 0 0,1 0 0 0 0,-1 1 0 0 0,1-1 0 0 0,0 1 0 0 0,1 1 0 0 0,-1-1 0 0 0,1 1 0 0 0,0 0 0 0 0,1 0 0 0 0,0 0 0 0 0,0 1 0 0 0,1-1 0 0 0,-1 1 0 0 0,0 5 44 0 0,-6 15 9 0 0,1 0-1 0 0,2 1 1 0 0,1 0-1 0 0,1 0 1 0 0,1 0-1 0 0,1 0 1 0 0,2 1-1 0 0,3 26-8 0 0,0-41 48 0 0,1 0 1 0 0,1 0-1 0 0,0-1 0 0 0,1 1 0 0 0,0-1 0 0 0,2 0 0 0 0,-1-1 1 0 0,2 0-1 0 0,0 0 0 0 0,0 0 0 0 0,1-1 0 0 0,1 0 0 0 0,0-1 1 0 0,0 0-1 0 0,1 0 0 0 0,1-1 0 0 0,0-1 0 0 0,0 0 1 0 0,0-1-1 0 0,1 0 0 0 0,1-1 0 0 0,-1 0 0 0 0,1-1 0 0 0,1 0-48 0 0,109 29-82 0 0,-69-42-5929 0 0,-37-2-2871 0 0,-12 7 6275 0 0</inkml:trace>
  <inkml:trace contextRef="#ctx0" brushRef="#br0" timeOffset="1446.598">1722 358 11274 0 0,'0'0'698'0'0,"0"0"-27"0"0,0 0 290 0 0,0 0 302 0 0,0 0 77 0 0,0 0-77 0 0,0 0-188 0 0,0 0-167 0 0,0 0-143 0 0,0 0-149 0 0,0 0-125 0 0,34 6-122 0 0,105 18-60 0 0,-54-18 170 0 0,115-39-113 0 0,-191 32-928 0 0,68-15-662 0 0,-51 8-3146 0 0,-1 0-5027 0 0,-20 5 2102 0 0</inkml:trace>
  <inkml:trace contextRef="#ctx0" brushRef="#br0" timeOffset="1693.574">1845 671 9098 0 0,'0'0'1671'0'0,"0"0"40"0"0,0 0-68 0 0,0 0-69 0 0,32-4-109 0 0,100-11-146 0 0,76-18 2669 0 0,-33 7-3337 0 0,-120 17-2580 0 0,-26 4-4594 0 0,-19 5-2032 0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51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87 7338 0 0,'0'0'1284'0'0,"0"0"-99"0"0,0 0 48 0 0,0 0 110 0 0,0 0 57 0 0,0 0-70 0 0,0 0-204 0 0,0 0-284 0 0,0 0-259 0 0,0 0-218 0 0,0 0-167 0 0,0 0-62 0 0,0 0 25 0 0,3 6 58 0 0,7 24 185 0 0,-2 1 0 0 0,0 1 1 0 0,-3-1-1 0 0,0 1 1 0 0,-1 19-405 0 0,1-3 35 0 0,0-6-59 0 0,27 126-1365 0 0,-17-152-3252 0 0,-1-13-7558 0 0,-13-3 9652 0 0</inkml:trace>
  <inkml:trace contextRef="#ctx0" brushRef="#br0" timeOffset="248.983">1 643 5409 0 0,'0'0'636'0'0,"0"0"47"0"0,0 0 311 0 0,0 0 341 0 0,0 0 149 0 0,0 0-22 0 0,0 0-134 0 0,0 0-179 0 0,0 0-171 0 0,0 0-189 0 0,0 0-171 0 0,33 3-161 0 0,103 8-143 0 0,-50-21 17 0 0,33-24-892 0 0,-81 21-2815 0 0,0-3-4574 0 0,-32 13 1870 0 0</inkml:trace>
  <inkml:trace contextRef="#ctx0" brushRef="#br0" timeOffset="668.978">137 850 968 0 0,'0'0'810'0'0,"0"0"101"0"0,0 0 322 0 0,0 0 318 0 0,0 0 147 0 0,0 0-18 0 0,0 0-87 0 0,0 0-136 0 0,0 0-174 0 0,0 0-207 0 0,33-5-218 0 0,105-13-189 0 0,-18 4 1053 0 0,-119 14-1703 0 0,0 0 0 0 0,-1 0 0 0 0,1 0 0 0 0,0 0-1 0 0,-1 1 1 0 0,1-1 0 0 0,0 0 0 0 0,-1 0 0 0 0,1 1 0 0 0,0-1 0 0 0,-1 0-1 0 0,1 1 1 0 0,0-1 0 0 0,-1 1 0 0 0,1-1 0 0 0,-1 1 0 0 0,1-1 0 0 0,-1 1-1 0 0,1 0 1 0 0,-1-1 0 0 0,0 1 0 0 0,1-1 0 0 0,-1 1 0 0 0,1 0 0 0 0,-1-1 0 0 0,0 1-1 0 0,0 0 1 0 0,0-1 0 0 0,1 1 0 0 0,-1 0 0 0 0,0 0 0 0 0,0-1 0 0 0,0 1-1 0 0,0 0 1 0 0,0 0 0 0 0,0-1 0 0 0,0 1 0 0 0,0 0 0 0 0,0-1 0 0 0,-1 1-1 0 0,1 0 1 0 0,0 0 0 0 0,0-1 0 0 0,-1 1 0 0 0,1 0 0 0 0,0-1 0 0 0,-1 1-1 0 0,1-1 1 0 0,-1 1 0 0 0,1 0-19 0 0,-22 43 489 0 0,19-38-447 0 0,-114 177 310 0 0,113-174-349 0 0,1 0 1 0 0,0 0-1 0 0,0 1 0 0 0,1-1 1 0 0,1 1-1 0 0,0-1 1 0 0,0 1-1 0 0,0 0 0 0 0,1-1 1 0 0,1 1-1 0 0,0 0-3 0 0,1-8-3 0 0,0 0 0 0 0,0 0 0 0 0,1 0-1 0 0,-1 0 1 0 0,0-1 0 0 0,1 1 0 0 0,-1-1 0 0 0,1 0 0 0 0,0 0-1 0 0,0 0 1 0 0,-1 0 0 0 0,1 0 0 0 0,0 0 0 0 0,0-1 0 0 0,0 1-1 0 0,0-1 1 0 0,-1 0 0 0 0,1 0 0 0 0,0 0 0 0 0,0 0 0 0 0,0-1-1 0 0,0 1 1 0 0,0-1 0 0 0,1 0 3 0 0,84-41-3197 0 0,-39 1-7117 0 0,-39 33 4529 0 0</inkml:trace>
  <inkml:trace contextRef="#ctx0" brushRef="#br0" timeOffset="1581.812">929 246 3857 0 0,'0'0'2268'0'0,"0"0"-1229"0"0,0 0-539 0 0,0 0-33 0 0,0 0 185 0 0,0 0 299 0 0,0 0 268 0 0,0 0 72 0 0,0 0-59 0 0,0 0-208 0 0,0 0-251 0 0,0 0-169 0 0,0 0-100 0 0,7 29-75 0 0,26 91-33 0 0,-23 3 425 0 0,-9 182-1683 0 0,-15-270-4762 0 0,11-30 2475 0 0,3-4-1781 0 0,-1-1 1468 0 0</inkml:trace>
  <inkml:trace contextRef="#ctx0" brushRef="#br0" timeOffset="1901.403">617 198 856 0 0,'0'0'739'0'0,"0"0"-135"0"0,0 0 70 0 0,0 0 242 0 0,0 0 205 0 0,0 0 81 0 0,0 0-39 0 0,0 0-78 0 0,0 0-63 0 0,0 0-71 0 0,33-2-88 0 0,105-5-119 0 0,13 2 923 0 0,147 4-735 0 0,-248 7-2433 0 0,-33 17-7859 0 0,-17-19 5682 0 0</inkml:trace>
  <inkml:trace contextRef="#ctx0" brushRef="#br0" timeOffset="2147.934">588 945 944 0 0,'0'0'764'0'0,"0"0"261"0"0,0 0 308 0 0,0 0 265 0 0,0 0 97 0 0,0 0-60 0 0,0 0-172 0 0,0 0-204 0 0,36 1-223 0 0,113 3-196 0 0,-25-23 599 0 0,-93 8-1131 0 0,144-49 439 0 0,-118 36-3399 0 0,-3-2-4203 0 0,-41 21 276 0 0</inkml:trace>
  <inkml:trace contextRef="#ctx0" brushRef="#br0" timeOffset="3034.5">1481 746 3881 0 0,'0'0'1668'0'0,"0"0"166"0"0,0 0 102 0 0,0 0-93 0 0,0 0-225 0 0,0 0-266 0 0,33-13-229 0 0,103-44-176 0 0,-14-9 1046 0 0,62-85-26 0 0,-171 140-1923 0 0,-5 4-24 0 0,1 1-1 0 0,-2-1 0 0 0,1-1 1 0 0,-1 0-1 0 0,0 0 0 0 0,-1 0 1 0 0,0-1-1 0 0,0 0 0 0 0,4-9-19 0 0,-10 16-63 0 0,-1 1 1 0 0,1-1-1 0 0,-1 1 0 0 0,0 0 0 0 0,1-1 0 0 0,-1 1 0 0 0,0 0 0 0 0,0-1 0 0 0,0 1 0 0 0,0 0 1 0 0,0 0-1 0 0,0 0 0 0 0,0 0 0 0 0,0 0 0 0 0,-1 0 0 0 0,1 0 0 0 0,0 0 0 0 0,0 0 0 0 0,-1 1 1 0 0,1-1-1 0 0,-1 0 0 0 0,1 1 0 0 0,-1-1 0 0 0,1 1 0 0 0,-1 0 0 0 0,1-1 0 0 0,-1 1 0 0 0,1 0 0 0 0,-1 0 1 0 0,1 0-1 0 0,-1 0 0 0 0,1 0 0 0 0,-1 1 0 0 0,0-1 0 0 0,1 0 0 0 0,-1 1 0 0 0,1-1 0 0 0,0 1 1 0 0,-1-1-1 0 0,1 1 0 0 0,-1 0 0 0 0,1-1 0 0 0,0 1 0 0 0,-1 0 63 0 0,-13 7-357 0 0,-1 0 0 0 0,2 1-1 0 0,-1 0 1 0 0,1 1 0 0 0,0 1 0 0 0,1 0-1 0 0,1 1 1 0 0,0 0 0 0 0,-5 7 357 0 0,3-7-511 0 0,1 1 0 0 0,-1 0 1 0 0,2 1-1 0 0,0 1 0 0 0,1 0 1 0 0,1 0-1 0 0,0 1 0 0 0,1 1 1 0 0,0-1-1 0 0,2 2 0 0 0,0-1 0 0 0,0 1 1 0 0,2 0-1 0 0,1 0 0 0 0,0 0 1 0 0,0 8 510 0 0,4-23 93 0 0,1 1 0 0 0,-1-1-1 0 0,1 0 1 0 0,0 1 0 0 0,0-1 0 0 0,1 0 0 0 0,-1 0 0 0 0,1 0 0 0 0,-1 0 0 0 0,1 0 0 0 0,0 0 0 0 0,0 0 0 0 0,0-1 0 0 0,1 1 0 0 0,-1-1-1 0 0,1 1 1 0 0,-1-1 0 0 0,1 0 0 0 0,0 0 0 0 0,-1 0 0 0 0,1-1 0 0 0,0 1 0 0 0,0-1 0 0 0,1 1 0 0 0,-1-1 0 0 0,0 0 0 0 0,0 0 0 0 0,1 0-1 0 0,-1-1 1 0 0,3 1-93 0 0,105 6 4278 0 0,-88-10-3815 0 0,-1 0 0 0 0,-1-1-1 0 0,1-2 1 0 0,-1 0 0 0 0,1-1-1 0 0,-2-1 1 0 0,1-1 0 0 0,-1-1 0 0 0,-1-1-1 0 0,0 0 1 0 0,0-2 0 0 0,7-6-463 0 0,7-8 171 0 0,-1-1 0 0 0,-1-2 0 0 0,-1-1 0 0 0,-2-1 0 0 0,-1-2 0 0 0,-1-1-171 0 0,-23 31-12 0 0,0-1-1 0 0,-1 1 1 0 0,1-1 0 0 0,-1 1-1 0 0,0-1 1 0 0,0 0 0 0 0,0 0-1 0 0,0 0 1 0 0,-1 0 0 0 0,0 0-1 0 0,0 0 1 0 0,-1 0 0 0 0,1 0-1 0 0,-1-1 1 0 0,0 1 0 0 0,-1 0 0 0 0,0-4 12 0 0,0 9-45 0 0,0-1 0 0 0,-1 0 0 0 0,1 1 1 0 0,-1-1-1 0 0,1 1 0 0 0,0-1 1 0 0,-1 1-1 0 0,1 0 0 0 0,-1 0 1 0 0,0 0-1 0 0,1 0 0 0 0,-1 0 0 0 0,1 0 1 0 0,-1 0-1 0 0,1 0 0 0 0,-1 0 1 0 0,1 1-1 0 0,0-1 0 0 0,-1 1 1 0 0,1-1-1 0 0,-1 1 0 0 0,1 0 0 0 0,0-1 1 0 0,-1 1-1 0 0,1 0 0 0 0,0 0 1 0 0,-1 1 44 0 0,-10 7-146 0 0,0 0 0 0 0,0 1 0 0 0,1 1 0 0 0,1 0 0 0 0,0 0 0 0 0,0 1 0 0 0,2 1 0 0 0,-1-1 0 0 0,1 2 0 0 0,1-1 0 0 0,0 1 1 0 0,1 0-1 0 0,1 0 0 0 0,0 0 0 0 0,1 1 0 0 0,0 0 0 0 0,1 0 0 0 0,1 0 0 0 0,0 4 146 0 0,3-17 2 0 0,-1 0-1 0 0,0 0 1 0 0,1 0 0 0 0,0 0 0 0 0,-1 1-1 0 0,1-1 1 0 0,0 0 0 0 0,0 0-1 0 0,0-1 1 0 0,1 1 0 0 0,-1 0 0 0 0,0 0-1 0 0,1 0 1 0 0,-1-1 0 0 0,1 1-1 0 0,-1-1 1 0 0,1 1 0 0 0,0-1 0 0 0,0 0-1 0 0,0 0 1 0 0,-1 0 0 0 0,1 0 0 0 0,0 0-1 0 0,0 0 1 0 0,1 0 0 0 0,-1 0-1 0 0,0-1 1 0 0,0 1 0 0 0,0-1 0 0 0,3 0-2 0 0,70 7 947 0 0,-58-9-694 0 0,0-2-1 0 0,0 0 1 0 0,0-1-1 0 0,0-1 1 0 0,-1 0 0 0 0,0-1-1 0 0,0-1 1 0 0,-1 0-1 0 0,0-1 1 0 0,0-1 0 0 0,-1 0-1 0 0,1-3-252 0 0,2 1 12 0 0,-1 0 0 0 0,-1-2-1 0 0,0 0 1 0 0,-1 0 0 0 0,0-1-1 0 0,-1-1 1 0 0,-1 0 0 0 0,0-1-1 0 0,-1-1 1 0 0,-1 1 0 0 0,-1-2-1 0 0,5-13-11 0 0,-13 31-35 0 0,-1 0-1 0 0,1 0 1 0 0,0-1-1 0 0,-1 1 1 0 0,1 0 0 0 0,-1-1-1 0 0,1 1 1 0 0,-1 0-1 0 0,0-1 1 0 0,1 1-1 0 0,-1-1 1 0 0,0 1 0 0 0,0 0-1 0 0,0-1 1 0 0,0 1-1 0 0,0-1 1 0 0,0 1-1 0 0,-1 0 1 0 0,1-1-1 0 0,0 1 1 0 0,-1-1 0 0 0,1 1-1 0 0,-1 0 1 0 0,1 0-1 0 0,-1-1 1 0 0,0 1-1 0 0,0 0 1 0 0,1 0 0 0 0,-1 0-1 0 0,0-1 1 0 0,0 1-1 0 0,0 0 1 0 0,0 1-1 0 0,0-1 1 0 0,0 0-1 0 0,-1 0 1 0 0,1 0 0 0 0,0 0-1 0 0,0 1 1 0 0,-1-1-1 0 0,1 1 1 0 0,0-1-1 0 0,-1 1 1 0 0,1-1 0 0 0,0 1-1 0 0,-1 0 1 0 0,1 0-1 0 0,-1 0 1 0 0,1 0-1 0 0,0 0 1 0 0,-1 0-1 0 0,1 0 1 0 0,-1 0 0 0 0,1 0-1 0 0,0 1 1 0 0,-1-1-1 0 0,1 0 1 0 0,-1 1-1 0 0,1-1 1 0 0,0 1 0 0 0,0 0-1 0 0,-1-1 1 0 0,1 1-1 0 0,0 0 1 0 0,0 0-1 0 0,0 0 1 0 0,0 0-1 0 0,-1 1 36 0 0,-8 5-70 0 0,0 0-1 0 0,1 1 0 0 0,0 0 0 0 0,1 1 0 0 0,0 0 0 0 0,0 0 1 0 0,1 1-1 0 0,0 0 0 0 0,0 0 0 0 0,1 1 0 0 0,1 0 1 0 0,0 0-1 0 0,0 0 0 0 0,1 0 0 0 0,0 1 0 0 0,1 0 0 0 0,1 0 1 0 0,0-1-1 0 0,0 5 71 0 0,2-7 16 0 0,0 0 0 0 0,1 0 0 0 0,0-1 0 0 0,0 1 0 0 0,1 0 0 0 0,0-1 0 0 0,0 1 0 0 0,1-1 0 0 0,1 0 0 0 0,-1 0 0 0 0,1 0 0 0 0,0-1 0 0 0,1 1 0 0 0,0-1 0 0 0,0 0 0 0 0,1 0 0 0 0,0 0 0 0 0,0-1 0 0 0,1 0-16 0 0,3 3 79 0 0,0-2 0 0 0,1 1 0 0 0,0-1 0 0 0,0-1 0 0 0,1 0 0 0 0,0-1 0 0 0,0 0 0 0 0,0 0 0 0 0,1-2 0 0 0,-1 1 0 0 0,1-2 0 0 0,0 0 0 0 0,0 0 0 0 0,0-1 0 0 0,0-1 0 0 0,0 0 0 0 0,12-2-79 0 0,-22 2-74 0 0,0-1 1 0 0,1 0 0 0 0,-1 0-1 0 0,0 0 1 0 0,0 0 0 0 0,0 0-1 0 0,0-1 1 0 0,0 1 0 0 0,0-1-1 0 0,0 0 1 0 0,-1 0 0 0 0,1 0-1 0 0,-1 0 1 0 0,1 0-1 0 0,-1-1 1 0 0,0 1 0 0 0,0-1-1 0 0,0 0 1 0 0,0 0 0 0 0,0 1-1 0 0,0-1 1 0 0,-1 0 0 0 0,1-1 73 0 0,7-21-3748 0 0,-3 0-3637 0 0,-5 16 2461 0 0</inkml:trace>
  <inkml:trace contextRef="#ctx0" brushRef="#br0" timeOffset="3384.992">2764 25 10322 0 0,'0'0'984'0'0,"0"0"41"0"0,0 0 190 0 0,0 0 146 0 0,0 0-71 0 0,0 0-194 0 0,0 0-141 0 0,0 0-91 0 0,33-3-110 0 0,105-10-116 0 0,35 7 1063 0 0,-171 5-1695 0 0,0 1 1 0 0,0-1-1 0 0,1 1 1 0 0,-1 0-1 0 0,0-1 1 0 0,0 1-1 0 0,1 0 1 0 0,-1 1-1 0 0,0-1 1 0 0,1 0-1 0 0,-1 1 1 0 0,0-1-1 0 0,0 1 1 0 0,0 0-1 0 0,1 0 1 0 0,-1 0-1 0 0,0 0 1 0 0,0 0-1 0 0,0 0 1 0 0,0 0-1 0 0,-1 1 1 0 0,1-1-1 0 0,0 1 1 0 0,0-1-1 0 0,-1 1 1 0 0,1 0-1 0 0,-1-1 1 0 0,0 1-1 0 0,1 0 1 0 0,-1 0-1 0 0,0 0 1 0 0,0 0-1 0 0,0 0 1 0 0,0 0-1 0 0,-1 1 1 0 0,1-1-1 0 0,0 0 1 0 0,-1 0-1 0 0,0 1 1 0 0,1-1-1 0 0,-1 0 1 0 0,0 1-1 0 0,0-1 1 0 0,0 0-1 0 0,-1 0 1 0 0,1 1 0 0 0,-1-1-1 0 0,1 0 1 0 0,-1 1-8 0 0,-4 7 5 0 0,0 0 0 0 0,0 0 0 0 0,-2 0 0 0 0,1-1-1 0 0,-1 0 1 0 0,0 0 0 0 0,-1 0 0 0 0,0-1-1 0 0,-7 5-3 0 0,-49 63 60 0 0,63-74-64 0 0,-1 0 0 0 0,1 0 0 0 0,0 1 0 0 0,0-1 0 0 0,0 0 0 0 0,0 1 0 0 0,0-1 0 0 0,0 1 0 0 0,1 0-1 0 0,-1-1 1 0 0,1 1 0 0 0,0-1 0 0 0,0 1 0 0 0,0 0 0 0 0,0-1 0 0 0,0 1 0 0 0,0 0 0 0 0,1-1 0 0 0,-1 1 0 0 0,1-1 0 0 0,0 1 0 0 0,0-1 0 0 0,0 1 0 0 0,0-1 0 0 0,0 0 0 0 0,0 1 0 0 0,1-1 0 0 0,-1 0 0 0 0,1 0 0 0 0,0 0 0 0 0,-1 0 0 0 0,1 0 0 0 0,0 0 0 0 0,0 0 0 0 0,0-1 0 0 0,0 1 0 0 0,1-1 0 0 0,-1 0-1 0 0,0 1 1 0 0,2-1 4 0 0,14 4-30 0 0,1-1 0 0 0,1-1-1 0 0,-1 0 1 0 0,0-2 0 0 0,1 0-1 0 0,-1-1 1 0 0,1-1-1 0 0,-1-1 1 0 0,1 0 0 0 0,-1-2-1 0 0,0 0 1 0 0,0-1-1 0 0,8-4 31 0 0,30-11-4255 0 0,-4-1-4088 0 0,-33 13-1119 0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3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12 299 3969 0 0,'0'0'2123'0'0,"0"0"-1250"0"0,0 0-396 0 0,0 0 357 0 0,0 0 476 0 0,0 0 345 0 0,0 0 43 0 0,0 0-231 0 0,0 0-266 0 0,0 0-218 0 0,0 0-179 0 0,29 6-149 0 0,92 16-105 0 0,73-6 1634 0 0,61-21-1454 0 0,-89-18-4469 0 0,-125 16-164 0 0,-14 5-5175 0 0,-25 2 4285 0 0</inkml:trace>
  <inkml:trace contextRef="#ctx0" brushRef="#br0" timeOffset="232.711">1 605 6113 0 0,'0'0'2796'0'0,"0"0"-1295"0"0,0 0-787 0 0,0 0-154 0 0,0 0 112 0 0,0 0 161 0 0,0 0 164 0 0,0 0 8 0 0,0 0-107 0 0,0 0-165 0 0,0 0-203 0 0,34 0-172 0 0,110 2-123 0 0,22-18 176 0 0,68-6-225 0 0,-144 15-3378 0 0,-2-1-5922 0 0,-73 7 2878 0 0</inkml:trace>
  <inkml:trace contextRef="#ctx0" brushRef="#br0" timeOffset="720.3">496 1 5657 0 0,'0'0'1691'0'0,"0"0"-22"0"0,0 0-20 0 0,0 0-40 0 0,0 0-78 0 0,0 0-214 0 0,0 0-315 0 0,0 0-314 0 0,0 0-249 0 0,0 0-222 0 0,0 0-146 0 0,0 0-87 0 0,0 0-6 0 0,6 8 133 0 0,8 7 59 0 0,0 0-1 0 0,0-2 1 0 0,2 0-1 0 0,-1 0 1 0 0,2-2 0 0 0,17 10-170 0 0,32 24 412 0 0,125 111-72 0 0,-184-150-343 0 0,1 0 0 0 0,-1 1 0 0 0,0 0 0 0 0,-1 0 0 0 0,0 0 0 0 0,0 1 0 0 0,0 0 0 0 0,-1 1 0 0 0,0-1 0 0 0,-1 1 0 0 0,0 0 0 0 0,0 0 0 0 0,-1 0 0 0 0,0 0 0 0 0,-1 0 0 0 0,0 1 0 0 0,0 0 0 0 0,-1-1 0 0 0,0 1 0 0 0,-1 0 0 0 0,0 5 3 0 0,-3-8 30 0 0,-1 0 0 0 0,0 0 0 0 0,0 0 0 0 0,0-1-1 0 0,-1 1 1 0 0,0-1 0 0 0,0 0 0 0 0,0 0 0 0 0,-1-1 0 0 0,0 0-1 0 0,0 0 1 0 0,-5 3-30 0 0,0 2 49 0 0,-56 42 276 0 0,-3-2 1 0 0,-72 38-326 0 0,55-39-583 0 0,49-31-2901 0 0,24-8-5260 0 0,11-9 1177 0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7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1138 0 0 0,'0'0'321'0'0,"0"0"99"0"0,0 0 162 0 0,0 0 158 0 0,0 0 122 0 0,0 0 31 0 0,0 0-23 0 0,0 0-22 0 0,0 0-41 0 0,1 3-23 0 0,1 0-516 0 0,1 0-1 0 0,-1 0 1 0 0,0 0 0 0 0,1-1-1 0 0,-1 1 1 0 0,1-1 0 0 0,0 0-1 0 0,0 0 1 0 0,0 0 0 0 0,0 0-1 0 0,0 0 1 0 0,0 0 0 0 0,0-1-1 0 0,1 0 1 0 0,-1 0 0 0 0,1 0 0 0 0,-1 0-1 0 0,0 0 1 0 0,1 0 0 0 0,0-1-1 0 0,-1 0 1 0 0,1 0 0 0 0,-1 0-1 0 0,1 0 1 0 0,-1-1 0 0 0,1 1-1 0 0,-1-1 1 0 0,1 0 0 0 0,-1 0-1 0 0,1 0 1 0 0,-1 0 0 0 0,3-2-268 0 0,108-59 3171 0 0,-114 62-3170 0 0,24-19 218 0 0,-1-1-1 0 0,0-2 0 0 0,-2 0 0 0 0,-1-2 0 0 0,-1 0 0 0 0,0-1 0 0 0,1-6-218 0 0,-10 17 50 0 0,0 2-58 0 0,0-1 0 0 0,-1-1 0 0 0,0 0 0 0 0,-1 0 0 0 0,-1 0 0 0 0,0-1 0 0 0,-1 0 1 0 0,-1-1-1 0 0,0 1 0 0 0,-1-1 0 0 0,-1 0 0 0 0,0-6 8 0 0,-2 21-62 0 0,-1 0 0 0 0,0 0-1 0 0,0 0 1 0 0,-1 0 0 0 0,1 0 0 0 0,0 0 0 0 0,0 0-1 0 0,0 0 1 0 0,-1 1 0 0 0,1-1 0 0 0,0 0 0 0 0,-1 0-1 0 0,1 0 1 0 0,-1 0 0 0 0,1 0 0 0 0,-1 0 0 0 0,0 1-1 0 0,1-1 1 0 0,-1 0 0 0 0,0 0 0 0 0,1 1 0 0 0,-1-1-1 0 0,0 1 1 0 0,0-1 0 0 0,0 1 0 0 0,0-1 0 0 0,1 1-1 0 0,-1-1 1 0 0,0 1 0 0 0,0 0 0 0 0,0-1 0 0 0,0 1-1 0 0,0 0 1 0 0,0 0 0 0 0,0 0 0 0 0,0-1-1 0 0,0 1 1 0 0,0 0 0 0 0,0 1 0 0 0,0-1 0 0 0,0 0-1 0 0,0 0 1 0 0,0 0 0 0 0,0 0 0 0 0,0 1 0 0 0,0-1-1 0 0,0 1 64 0 0,-46 23-4172 0 0,35-8 3900 0 0,0 0 0 0 0,1 1 0 0 0,0 0-1 0 0,1 1 1 0 0,2 0 0 0 0,-1 0-1 0 0,2 1 1 0 0,1 0 0 0 0,0 1-1 0 0,1-1 1 0 0,-1 15 271 0 0,4-26 77 0 0,0-1 0 0 0,0 1-1 0 0,1 0 1 0 0,0 0 0 0 0,0 0 0 0 0,0 0 0 0 0,1 0 0 0 0,1 0 0 0 0,0 0-1 0 0,0 0 1 0 0,0 0 0 0 0,1 0 0 0 0,0 0 0 0 0,0 0 0 0 0,1-1 0 0 0,0 1-1 0 0,0-1 1 0 0,1 0 0 0 0,1 2-77 0 0,1-4 155 0 0,0 0 0 0 0,1 0-1 0 0,-1-1 1 0 0,1 1 0 0 0,0-2 0 0 0,0 1 0 0 0,0-1-1 0 0,1 0 1 0 0,-1 0 0 0 0,1-1 0 0 0,-1 0-1 0 0,1 0 1 0 0,0-1 0 0 0,0 0 0 0 0,0-1-1 0 0,0 1 1 0 0,0-2 0 0 0,0 1 0 0 0,-1-1-1 0 0,1 0 1 0 0,4-2-155 0 0,2-1 191 0 0,-1-1 1 0 0,-1 0-1 0 0,1-1 0 0 0,-1 0 0 0 0,0-1 0 0 0,0-1 1 0 0,0 0-1 0 0,3-4-191 0 0,19-18 83 0 0,-2-1 1 0 0,-1-2-1 0 0,-1-1 1 0 0,-2-2-1 0 0,-1 0 0 0 0,-2-2 1 0 0,2-8-84 0 0,-2 7-317 0 0,-9-16-828 0 0,-49 69-2125 0 0,19-1 3048 0 0,2 1 0 0 0,0 1-1 0 0,0 0 1 0 0,2 1-1 0 0,0 0 1 0 0,1 1 0 0 0,0 0-1 0 0,1 0 1 0 0,1 1-1 0 0,1 0 1 0 0,1 0 0 0 0,-2 8 222 0 0,5-21 72 0 0,-1 1 1 0 0,1-1 0 0 0,0 1-1 0 0,1-1 1 0 0,-1 1 0 0 0,1 0-1 0 0,0-1 1 0 0,1 1 0 0 0,0 0-1 0 0,-1 0 1 0 0,2 0 0 0 0,-1-1-1 0 0,1 1 1 0 0,0 0 0 0 0,0 0-1 0 0,0-1 1 0 0,1 1 0 0 0,0 0-1 0 0,0-1 1 0 0,0 0 0 0 0,1 1-1 0 0,0-1 1 0 0,0 0 0 0 0,0-1-1 0 0,0 1 1 0 0,1 0 0 0 0,0-1-1 0 0,0 0 1 0 0,0 0 0 0 0,1 0-1 0 0,-1 0 1 0 0,1-1 0 0 0,4 3-73 0 0,3-2 315 0 0,1-1 1 0 0,0 0 0 0 0,0 0 0 0 0,0-2 0 0 0,1 1 0 0 0,-1-2 0 0 0,0 0 0 0 0,10-1-316 0 0,4 1 487 0 0,-9-3-245 0 0,-1-2 1 0 0,0 1 0 0 0,0-2 0 0 0,-1 0 0 0 0,0-1-1 0 0,0-1 1 0 0,-1-1 0 0 0,1 0 0 0 0,-2-1-1 0 0,0 0 1 0 0,0-1 0 0 0,0-1 0 0 0,-2 0 0 0 0,1 0-1 0 0,-2-2 1 0 0,0 1 0 0 0,0-2 0 0 0,-1 1 0 0 0,1-5-243 0 0,3-2 73 0 0,-1 0 1 0 0,-1-1 0 0 0,0-1 0 0 0,-2 0 0 0 0,-1 0-1 0 0,5-21-73 0 0,-7-32 116 0 0,-8 76-155 0 0,0 0 0 0 0,0-1 0 0 0,0 1-1 0 0,1 0 1 0 0,-1 0 0 0 0,0 0-1 0 0,0 0 1 0 0,0 0 0 0 0,0 0 0 0 0,0 0-1 0 0,0 0 1 0 0,1 0 0 0 0,-1 0 0 0 0,0 0-1 0 0,0 0 1 0 0,0 1 0 0 0,0-1-1 0 0,0 0 1 0 0,1 1 0 0 0,-1-1 0 0 0,0 1-1 0 0,0-1 1 0 0,1 1 0 0 0,-1-1 0 0 0,0 1-1 0 0,1-1 1 0 0,-1 1 0 0 0,0 0-1 0 0,1-1 1 0 0,-1 1 0 0 0,1 0 0 0 0,-1-1-1 0 0,1 1 1 0 0,-1 0 0 0 0,1 0 0 0 0,0 0-1 0 0,-1-1 1 0 0,1 2 39 0 0,-11 17-138 0 0,1 0 0 0 0,0 1 0 0 0,2 0 0 0 0,0 0 0 0 0,1 1 0 0 0,2 0-1 0 0,0 1 1 0 0,1-1 0 0 0,1 1 0 0 0,1 0 0 0 0,1 0 0 0 0,0-1 0 0 0,3 7 138 0 0,-2-22-86 0 0,0 1 0 0 0,1-1 1 0 0,0 0-1 0 0,0 0 0 0 0,0 0 1 0 0,1 0-1 0 0,0 0 0 0 0,0 0 0 0 0,1 0 1 0 0,0 0-1 0 0,0-1 0 0 0,0 0 0 0 0,0 1 1 0 0,1-1-1 0 0,0 0 0 0 0,0-1 1 0 0,0 1-1 0 0,1-1 0 0 0,-1 0 0 0 0,1 0 1 0 0,0 0-1 0 0,1 0 0 0 0,-1-1 0 0 0,0 0 1 0 0,1 0-1 0 0,0-1 0 0 0,0 1 0 0 0,3 0 86 0 0,24-2-4081 0 0,-21-1 38 0 0,0 0-2421 0 0</inkml:trace>
  <inkml:trace contextRef="#ctx0" brushRef="#br0" timeOffset="258.009">1727 825 4033 0 0,'0'0'1145'0'0,"0"0"22"0"0,0 0 351 0 0,0 0 261 0 0,0 0 17 0 0,0 0-155 0 0,0 0-245 0 0,0 0-244 0 0,0 0-231 0 0,32 3-197 0 0,99 7-164 0 0,-20-8 399 0 0,51-27-804 0 0,-95 6-4967 0 0,-54 15 1343 0 0,-1 0-4198 0 0,-8 1 4669 0 0</inkml:trace>
  <inkml:trace contextRef="#ctx0" brushRef="#br0" timeOffset="503.013">1777 1138 5561 0 0,'0'0'1821'0'0,"0"0"-703"0"0,0 0 65 0 0,0 0 268 0 0,0 0 112 0 0,0 0-76 0 0,0 0-156 0 0,0 0-193 0 0,33 0-229 0 0,102-3-236 0 0,-12-10 276 0 0,-73 7-950 0 0,17-3-956 0 0,-23 7-7890 0 0,-34 2-532 0 0</inkml:trace>
  <inkml:trace contextRef="#ctx0" brushRef="#br0" timeOffset="3369.055">2987 527 0 0 0,'0'0'263'0'0,"0"0"568"0"0,0 0 265 0 0,0 0 64 0 0,0 0-85 0 0,0 0-131 0 0,0 0-116 0 0,0 0-137 0 0,0 0-68 0 0,9-8-28 0 0,3-1-228 0 0,-1 0 0 0 0,2 0-1 0 0,-1 1 1 0 0,1 1 0 0 0,0 0 0 0 0,1 1 0 0 0,-1 0 0 0 0,11-2-367 0 0,143-14 2286 0 0,-165 21-2293 0 0,0 1-1 0 0,0 0 1 0 0,-1 0 0 0 0,1-1-1 0 0,0 1 1 0 0,-1 0 0 0 0,1 1-1 0 0,0-1 1 0 0,0 0 0 0 0,-1 0-1 0 0,1 1 1 0 0,0-1 0 0 0,-1 1 0 0 0,1-1-1 0 0,0 1 1 0 0,-1 0 0 0 0,1 0-1 0 0,-1 0 1 0 0,0 0 0 0 0,1 0-1 0 0,-1 0 1 0 0,1 0 0 0 0,-1 0 0 0 0,0 0-1 0 0,0 1 1 0 0,0-1 0 0 0,0 0-1 0 0,0 1 1 0 0,0-1 0 0 0,0 1-1 0 0,0-1 1 0 0,-1 1 0 0 0,1-1-1 0 0,0 1 1 0 0,-1 0 0 0 0,0-1 0 0 0,1 1-1 0 0,-1 0 1 0 0,0 0 0 0 0,0-1-1 0 0,0 1 1 0 0,0 0 0 0 0,0-1-1 0 0,0 3 8 0 0,-1 7 37 0 0,-1-1-1 0 0,0 1 0 0 0,0 0 0 0 0,-1 0 1 0 0,0-1-1 0 0,-1 0 0 0 0,-1 1 0 0 0,1-1 0 0 0,-1-1 1 0 0,-1 1-1 0 0,0-1 0 0 0,0 0 0 0 0,-1 0 1 0 0,0-1-1 0 0,-1 0 0 0 0,0 0 0 0 0,0-1 0 0 0,0 0 1 0 0,-1 0-37 0 0,-24 26 68 0 0,16-14-48 0 0,0-2 21 0 0,1 1-1 0 0,0 0 1 0 0,2 1 0 0 0,0 0 0 0 0,1 1 0 0 0,-3 9-41 0 0,14-26 27 0 0,0-1 0 0 0,1 1 0 0 0,0-1 0 0 0,-1 1 0 0 0,1 0 0 0 0,0 0 0 0 0,0-1 0 0 0,1 1 0 0 0,-1 0 0 0 0,1 0 0 0 0,-1 0 0 0 0,1 0 0 0 0,0 0 0 0 0,0 0 0 0 0,0 0 0 0 0,0 0 0 0 0,1 0 0 0 0,-1 0 0 0 0,1 0 0 0 0,0 0 0 0 0,0-1 0 0 0,0 1 0 0 0,0 0 0 0 0,0 0 0 0 0,1-1 0 0 0,-1 1 0 0 0,1-1 0 0 0,-1 1 0 0 0,1-1 0 0 0,0 0 0 0 0,0 0 0 0 0,0 1 0 0 0,1-1 1 0 0,-1-1-1 0 0,1 2-27 0 0,9-1 100 0 0,1 1 0 0 0,-1-2 0 0 0,0 0 1 0 0,1-1-1 0 0,-1 0 0 0 0,1 0 1 0 0,-1-2-1 0 0,0 1 0 0 0,0-2 0 0 0,0 1 1 0 0,0-2-1 0 0,0 1 0 0 0,0-2 1 0 0,4-2-101 0 0,-7 4-12 0 0,43-22-707 0 0,-37 15-2323 0 0,0-1-3943 0 0,-10 10 1366 0 0</inkml:trace>
  <inkml:trace contextRef="#ctx0" brushRef="#br0" timeOffset="3751.699">3736 387 3337 0 0,'0'0'840'0'0,"0"0"-116"0"0,0 0 70 0 0,0 0 275 0 0,0 0 277 0 0,0 0 97 0 0,0 0-176 0 0,0 0-335 0 0,0 0-297 0 0,0 0-190 0 0,0 0-81 0 0,0 0-33 0 0,-4 16 6 0 0,-20 116 664 0 0,9 205 203 0 0,14-241-2003 0 0,0-97-4735 0 0,0-12-1009 0 0,1 6 3350 0 0</inkml:trace>
  <inkml:trace contextRef="#ctx0" brushRef="#br0" timeOffset="4021.588">3622 350 208 0 0,'0'0'285'0'0,"0"0"-54"0"0,0 0 111 0 0,0 0 279 0 0,0 0 337 0 0,0 0 226 0 0,0 0 117 0 0,0 0 4 0 0,0 0-124 0 0,0 0-194 0 0,0 0-207 0 0,0 0-126 0 0,0 0-74 0 0,27 7-21 0 0,87 17-27 0 0,-30-21 363 0 0,-63-7-737 0 0,45-7 120 0 0,2-1-1283 0 0,-22 9-6713 0 0,-45 4 5173 0 0,1 2 774 0 0</inkml:trace>
  <inkml:trace contextRef="#ctx0" brushRef="#br0" timeOffset="4270.98">3627 700 48 0 0,'0'0'440'0'0,"0"0"-16"0"0,0 0 328 0 0,0 0 193 0 0,0 0 103 0 0,0 0-24 0 0,0 0-128 0 0,0 0-152 0 0,0 0-192 0 0,0 0-167 0 0,0 0-177 0 0,0 0-136 0 0,201-11-200 0 0,-174 4-337 0 0,5-4-735 0 0,-14 3-1080 0 0,-3 5-1185 0 0</inkml:trace>
  <inkml:trace contextRef="#ctx0" brushRef="#br0" timeOffset="4957.168">4371 638 0 0 0,'0'0'612'0'0,"0"0"256"0"0,0 0 131 0 0,0 0 49 0 0,0 0 21 0 0,0 0-62 0 0,0 0-106 0 0,0 0-189 0 0,0 0-208 0 0,0 0-100 0 0,-24 10-98 0 0,-75 35-39 0 0,59-9 138 0 0,38-28-301 0 0,-2-2-33 0 0,1 0 1 0 0,0 0-1 0 0,1 0 0 0 0,-1 0 0 0 0,1 0 1 0 0,0 1-1 0 0,1-1 0 0 0,0 1 1 0 0,0-1-1 0 0,0 1 0 0 0,1 0 0 0 0,0-1 1 0 0,0 1-1 0 0,1 0 0 0 0,-1-1 1 0 0,2 1-1 0 0,-1-1 0 0 0,1 1 1 0 0,0-1-1 0 0,0 0 0 0 0,0 0 0 0 0,1 1 1 0 0,0-2-1 0 0,0 1 0 0 0,1 0 1 0 0,0-1-1 0 0,0 1 0 0 0,0-1 0 0 0,0 0 1 0 0,1-1-1 0 0,0 1 0 0 0,0-1 1 0 0,0 0-1 0 0,1 0 0 0 0,-1 0-71 0 0,76 10 2408 0 0,-70-16-2150 0 0,1 1 0 0 0,-1-2 0 0 0,0 1 0 0 0,1-2 0 0 0,-1 1 0 0 0,0-1 0 0 0,-1-1 0 0 0,1 0 0 0 0,6-5-258 0 0,4-3 274 0 0,-1-1 1 0 0,-1-1 0 0 0,0-1-1 0 0,-1-1 1 0 0,-1 0 0 0 0,-1-1-1 0 0,10-13-274 0 0,-7 7 97 0 0,0-1 0 0 0,-2 0-1 0 0,0-1 1 0 0,-2-1-1 0 0,-1 0 1 0 0,-1-1 0 0 0,-2 0-1 0 0,0-1 1 0 0,-2-1 0 0 0,-2 1-1 0 0,0-2 1 0 0,-2 1 0 0 0,-1-6-97 0 0,-3 21-103 0 0,-1-1 1 0 0,-1 1 0 0 0,-1 0 0 0 0,0 0 0 0 0,-1 0 0 0 0,0 0 0 0 0,-6-14 102 0 0,7 25-43 0 0,1-1 0 0 0,-1 1 0 0 0,0 0 0 0 0,-1 0 0 0 0,1 0 0 0 0,-1 0 0 0 0,1 1 0 0 0,-1-1 0 0 0,0 0 0 0 0,0 1 0 0 0,-1 0 0 0 0,1 0 0 0 0,-1 0 0 0 0,0 0 0 0 0,0 1 0 0 0,0-1 0 0 0,0 1 0 0 0,0 0 0 0 0,0 0 0 0 0,0 1 0 0 0,-1-1 0 0 0,1 1 0 0 0,-1 0 0 0 0,1 0 0 0 0,-1 0 0 0 0,1 1-1 0 0,-1-1 1 0 0,-1 1 43 0 0,0 1-28 0 0,0 0-1 0 0,0 0 0 0 0,0 0 0 0 0,1 0 0 0 0,-1 1 0 0 0,1 0 1 0 0,-1 0-1 0 0,1 1 0 0 0,0 0 0 0 0,-1 0 0 0 0,1 0 0 0 0,1 0 1 0 0,-1 1-1 0 0,0 0 0 0 0,1-1 0 0 0,0 2 0 0 0,0-1 0 0 0,0 1 1 0 0,1-1-1 0 0,-1 1 0 0 0,1 0 29 0 0,-59 113-65 0 0,60-113 55 0 0,-5 8-46 0 0,1 0-1 0 0,0 1 0 0 0,1 0 0 0 0,0 0 1 0 0,2 0-1 0 0,-1 0 0 0 0,2 0 0 0 0,0 1 1 0 0,1-1-1 0 0,0 1 0 0 0,1 0 0 0 0,1-1 1 0 0,0 1-1 0 0,1-1 0 0 0,0 1 0 0 0,1-1 1 0 0,1 0-1 0 0,1 0 0 0 0,0 0 0 0 0,4 9 57 0 0,-1-11-370 0 0,0 0-1 0 0,1 0 1 0 0,0-1-1 0 0,1 0 1 0 0,0-1-1 0 0,0 0 1 0 0,1-1-1 0 0,1 0 0 0 0,0 0 1 0 0,0-2-1 0 0,11 7 371 0 0,94 25-10961 0 0,-101-35 10123 0 0</inkml:trace>
  <inkml:trace contextRef="#ctx0" brushRef="#br0" timeOffset="6691.034">3165 1146 0 0 0,'0'0'495'0'0,"31"5"288"0"0,98 18 87 0 0,-68-14 1000 0 0,0-2-1 0 0,1-3 0 0 0,58-4-1869 0 0,-46 0 771 0 0,266-33 883 0 0,-171 10-1445 0 0,288-39-890 0 0,-268 41-2401 0 0,-62 16-3457 0 0,-117 5 6451 0 0</inkml:trace>
  <inkml:trace contextRef="#ctx0" brushRef="#br0" timeOffset="7108.302">3955 1304 4361 0 0,'0'0'1508'0'0,"0"0"-406"0"0,0 0-239 0 0,0 0 6 0 0,0 0 71 0 0,0 0 62 0 0,0 0 49 0 0,0 0-11 0 0,0 0-70 0 0,0 0-148 0 0,0 0-189 0 0,0 0-160 0 0,0 0-102 0 0,8 26-54 0 0,24 81-51 0 0,-17-15 260 0 0,-13-70-637 0 0,-1 0-1 0 0,-1 1 1 0 0,0-1 0 0 0,-2 0-1 0 0,0 1 1 0 0,-2-1-1 0 0,-1 2 112 0 0,-15 15-2689 0 0,3-16-3234 0 0,7-11-180 0 0,8-9 4719 0 0,0 1 1149 0 0</inkml:trace>
  <inkml:trace contextRef="#ctx0" brushRef="#br0" timeOffset="7406.801">3603 1359 0 0 0,'0'0'2191'0'0,"0"0"-1497"0"0,0 0-397 0 0,0 0 242 0 0,0 0 276 0 0,0 0 172 0 0,0 0 29 0 0,0 0-47 0 0,0 0-115 0 0,32 1-135 0 0,99 4-110 0 0,118-23 2055 0 0,-146 4-1907 0 0,-29 5-678 0 0,6-1-1713 0 0,-26 7-7739 0 0,-50 3 7190 0 0</inkml:trace>
  <inkml:trace contextRef="#ctx0" brushRef="#br0" timeOffset="7659.698">3531 1808 2625 0 0,'0'0'956'0'0,"0"0"-431"0"0,0 0 66 0 0,0 0 253 0 0,0 0 184 0 0,0 0 131 0 0,0 0 38 0 0,0 0-71 0 0,0 0-133 0 0,37 4-173 0 0,116 10-156 0 0,-58-22 158 0 0,-76 2-632 0 0,286-90 784 0 0,-220 63-3716 0 0,-55 20-1978 0 0,-15 8-2332 0 0</inkml:trace>
  <inkml:trace contextRef="#ctx0" brushRef="#br0" timeOffset="9058.979">2644 332 0 0 0,'0'0'592'0'0,"0"0"494"0"0,0 0 321 0 0,0 0 156 0 0,0 0-4 0 0,0 0-131 0 0,0 0-153 0 0,0 0-195 0 0,0 0-165 0 0,0-23-120 0 0,0-56-286 0 0,0 16 3536 0 0,0 62-3711 0 0,0 1-44 0 0,0 0-34 0 0,0 0-41 0 0,0 0-70 0 0,0 0-43 0 0,0 0-45 0 0,0 0-30 0 0,0 0 6 0 0,0 0-8 0 0,0 0-9 0 0,0 0-10 0 0,0 0-22 0 0,0 0-22 0 0,0 0-6 0 0,0 23 254 0 0,16 349 821 0 0,65 385-1249 0 0,-38-410 134 0 0,-26-89 80 0 0,-14-185 0 0 0,-3-73 27 0 0,0 0 24 0 0,6-59 1460 0 0,9-357-1314 0 0,9 118-372 0 0,121-787-1821 0 0,-112 970 2515 0 0,-28 112-523 0 0,-1 0 0 0 0,1 0 0 0 0,0 1 0 0 0,0 0 0 0 0,0 0 0 0 0,0 0 0 0 0,0 0 0 0 0,1 1 0 0 0,-1 0 0 0 0,0 0 0 0 0,1 1 0 0 0,-1-1 0 0 0,1 1 1 0 0,-1 0-1 0 0,1 1 0 0 0,-1-1 0 0 0,0 1 0 0 0,1 0 0 0 0,-1 1 0 0 0,0-1 0 0 0,1 1 8 0 0,229 27 9 0 0,194-32 45 0 0,229-19-280 0 0,-605 22 200 0 0,19-3-65 0 0,-1 4-1 0 0,1 3 0 0 0,-1 3 1 0 0,0 4-1 0 0,47 13 92 0 0,-24 13-187 0 0,-87-22 3503 0 0,-7 18-3803 0 0,0-22 792 0 0,-13 235-181 0 0,12-237-650 0 0,-7 63 331 0 0,6-48-3573 0 0,2-2-4848 0 0,0-20 765 0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32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1101 0 0 0,'-5'-30'0'0'0,"-7"17"64"0"0,12 12 293 0 0,-3-6 6344 0 0,3 6 3957 0 0,46 12-9058 0 0,11-6-1064 0 0,0-3 0 0 0,0-3 0 0 0,-1-2 1 0 0,1-2-1 0 0,40-10-536 0 0,-59 11-200 0 0,-32 1-32 0 0,-5 2-5748 0 0,0 1-6323 0 0,-1 0 12266 0 0,0 0-3272 0 0</inkml:trace>
  <inkml:trace contextRef="#ctx0" brushRef="#br0" timeOffset="320.628">89 1319 128 0 0,'0'0'1328'0'0,"0"0"-465"0"0,0 0-140 0 0,0 0 203 0 0,0 0 304 0 0,0 0 237 0 0,0 0 18 0 0,0 0-141 0 0,0 0-172 0 0,0 0-164 0 0,0 0-55 0 0,0 0 32 0 0,2 1 62 0 0,83 10 4761 0 0,-59-12-5311 0 0,261-44 166 0 0,-212 36-3909 0 0,-27 1-5654 0 0,-30 7-581 0 0</inkml:trace>
  <inkml:trace contextRef="#ctx0" brushRef="#br0" timeOffset="8623.626">1932 711 608 0 0,'0'0'1407'0'0,"0"0"-297"0"0,0 0-82 0 0,0 0 52 0 0,0 0 120 0 0,0 0 93 0 0,0 0 14 0 0,0 0-104 0 0,0 0-203 0 0,0 0-193 0 0,0 0-181 0 0,8-16-124 0 0,29-50-57 0 0,7 31 261 0 0,-34 31-540 0 0,29-14 440 0 0,1 1-1 0 0,1 2 1 0 0,0 2-1 0 0,1 2 1 0 0,24-3-606 0 0,-63 13-5 0 0,1 0 0 0 0,0 0 0 0 0,0 0 0 0 0,0 0 1 0 0,0 0-1 0 0,0 1 0 0 0,0 0 0 0 0,0-1 0 0 0,0 2 0 0 0,0-1 1 0 0,0 0-1 0 0,0 1 0 0 0,0 0 0 0 0,0 0 0 0 0,0 0 0 0 0,-1 0 1 0 0,1 1-1 0 0,0-1 0 0 0,-1 1 0 0 0,1 0 0 0 0,-1 0 0 0 0,1 0 1 0 0,-1 1-1 0 0,0-1 0 0 0,0 1 0 0 0,0 0 0 0 0,0 0 1 0 0,-1 0-1 0 0,1 0 0 0 0,-1 0 0 0 0,0 0 0 0 0,1 1 0 0 0,-2-1 1 0 0,1 1-1 0 0,0 0 0 0 0,-1-1 0 0 0,1 2 5 0 0,-4 7 10 0 0,0 0 0 0 0,0 0 0 0 0,-1-1 0 0 0,0 1 0 0 0,-1-1 0 0 0,-1 1 0 0 0,0-1 0 0 0,0 0 0 0 0,-1-1-1 0 0,0 1 1 0 0,-1-1 0 0 0,0-1 0 0 0,-1 1 0 0 0,0-1 0 0 0,0 0 0 0 0,-1-1 0 0 0,0 0-10 0 0,-37 46 10 0 0,13-12 10 0 0,22-30-4 0 0,-1 1 0 0 0,2 0 0 0 0,0 1 0 0 0,0 0 1 0 0,1 1-1 0 0,1 0 0 0 0,0 0 0 0 0,1 1 0 0 0,1 0 1 0 0,1 0-1 0 0,0 0 0 0 0,1 1 0 0 0,1 0 0 0 0,-2 16-16 0 0,5-30 13 0 0,0 1 0 0 0,0-1 1 0 0,0 1-1 0 0,0-1 0 0 0,1 1 0 0 0,0 0 0 0 0,-1-1 0 0 0,1 0 0 0 0,0 1 0 0 0,1-1 0 0 0,-1 1 0 0 0,1-1 0 0 0,-1 0 0 0 0,1 0 0 0 0,0 0 0 0 0,0 0 0 0 0,0 0 0 0 0,1-1 0 0 0,-1 1 0 0 0,1 0 0 0 0,-1-1 0 0 0,1 0 0 0 0,0 0 0 0 0,0 0 0 0 0,0 0 0 0 0,0 0 0 0 0,0 0 0 0 0,1-1 0 0 0,-1 0 0 0 0,0 1 0 0 0,1-1 0 0 0,-1 0 0 0 0,3 0-13 0 0,-1-1-156 0 0,1 1 0 0 0,0 0 0 0 0,-1-1 0 0 0,1 0 0 0 0,0-1 0 0 0,0 1 0 0 0,-1-1 0 0 0,1 0 0 0 0,-1 0 0 0 0,1-1 0 0 0,-1 0 0 0 0,1 0 0 0 0,-1 0 0 0 0,0 0 0 0 0,0-1 0 0 0,0 0 1 0 0,0 0-1 0 0,0 0 0 0 0,2-4 156 0 0,59-40-11796 0 0,-53 39 8363 0 0</inkml:trace>
  <inkml:trace contextRef="#ctx0" brushRef="#br0" timeOffset="8872.044">3054 777 3169 0 0,'0'0'609'0'0,"0"0"-45"0"0,0 0 83 0 0,0 0 235 0 0,0 0 239 0 0,0 0 94 0 0,0 0-63 0 0,0 0-203 0 0,-33 30-301 0 0,-106 94-272 0 0,37-29-199 0 0,100-93-242 0 0,-78 60-1246 0 0,20-43-7968 0 0,53-19 8425 0 0</inkml:trace>
  <inkml:trace contextRef="#ctx0" brushRef="#br0" timeOffset="9149.658">2528 796 0 0 0,'0'0'1500'0'0,"0"0"143"0"0,0 0 3 0 0,0 0-168 0 0,0 0-301 0 0,0 0-290 0 0,0 0-153 0 0,0 0-57 0 0,0 0 14 0 0,0 0 16 0 0,11 1-71 0 0,-2-1-484 0 0,-6 0-119 0 0,0 0 1 0 0,-1 0 0 0 0,1 0 0 0 0,0 0 0 0 0,-1 1 0 0 0,1-1 0 0 0,-1 1-1 0 0,1-1 1 0 0,-1 1 0 0 0,1 0 0 0 0,-1 0 0 0 0,1 0 0 0 0,-1 0-1 0 0,0 0 1 0 0,1 1 0 0 0,-1-1 0 0 0,0 1 0 0 0,0 0 0 0 0,0-1 0 0 0,0 1-1 0 0,-1 0 1 0 0,1 0 0 0 0,0 0 0 0 0,0 2-34 0 0,14 15 253 0 0,0 0 0 0 0,1-1-1 0 0,0 0 1 0 0,2-2 0 0 0,0 0-1 0 0,1-1 1 0 0,1-1 0 0 0,0-1 0 0 0,0 0-1 0 0,1-2 1 0 0,1-1 0 0 0,0 0 0 0 0,1-2-1 0 0,-1-1 1 0 0,2-1-253 0 0,4 5 153 0 0,61 12 29 0 0,-90-23-226 0 0,-1 0 0 0 0,1 0-1 0 0,0 0 1 0 0,-1 0 0 0 0,1 0-1 0 0,0-1 1 0 0,-1 1 0 0 0,1 0-1 0 0,0 0 1 0 0,0 0 0 0 0,-1-1-1 0 0,1 1 1 0 0,0 0 0 0 0,0-1-1 0 0,0 1 1 0 0,-1 0 0 0 0,1 0-1 0 0,0-1 1 0 0,0 1 0 0 0,0 0-1 0 0,0-1 1 0 0,0 1 0 0 0,-1 0-1 0 0,1-1 1 0 0,0 1 0 0 0,0 0-1 0 0,0-1 1 0 0,0 1 0 0 0,0-1-1 0 0,0 1 1 0 0,0 0 0 0 0,0-1-1 0 0,0 1 1 0 0,0 0 0 0 0,1-1-1 0 0,-1 1 1 0 0,0 0 0 0 0,0-1-1 0 0,0 1 1 0 0,0 0 0 0 0,0-1-1 0 0,1 1 1 0 0,-1 0 0 0 0,0 0-1 0 0,0-1 1 0 0,0 1 0 0 0,1 0-1 0 0,-1 0 1 0 0,0-1 0 0 0,1 1-1 0 0,-1 0 1 0 0,0 0 0 0 0,0 0-1 0 0,1-1 1 0 0,-1 1 0 0 0,0 0-1 0 0,1 0 1 0 0,-1 0 0 0 0,1 0 44 0 0,-33-32-4932 0 0,27 27 3408 0 0,-21-24-5718 0 0,22 21 6689 0 0</inkml:trace>
  <inkml:trace contextRef="#ctx0" brushRef="#br0" timeOffset="9414.965">2863 590 0 0 0,'0'0'850'0'0,"0"0"76"0"0,0 0 81 0 0,0 0 182 0 0,0 0 267 0 0,0 0 183 0 0,0 0-25 0 0,0 0-190 0 0,0 0-273 0 0,0 0-246 0 0,0 0-154 0 0,-13 35-80 0 0,-42 110-62 0 0,31-53 496 0 0,12 184 505 0 0,13-202-1647 0 0,8 3-1786 0 0,-4-71 258 0 0,14-5-9108 0 0,-15-4 7864 0 0</inkml:trace>
  <inkml:trace contextRef="#ctx0" brushRef="#br0" timeOffset="10101.312">3546 722 640 0 0,'0'0'1360'0'0,"0"0"-225"0"0,0 0 103 0 0,0 0 236 0 0,0 0 161 0 0,0 0 2 0 0,0 0-150 0 0,0 0-241 0 0,0 0-227 0 0,0 0-182 0 0,0 0-165 0 0,0 0-101 0 0,0 0-77 0 0,-7-16-74 0 0,-25-52-28 0 0,31 66-348 0 0,-1-1-1 0 0,1 1 1 0 0,-1 0 0 0 0,1 0-1 0 0,-1-1 1 0 0,1 1 0 0 0,-1 0 0 0 0,0 1-1 0 0,0-1 1 0 0,0 0 0 0 0,0 1-1 0 0,-1-1 1 0 0,1 1 0 0 0,0-1 0 0 0,-1 1-1 0 0,1 0 1 0 0,-1 0 0 0 0,1 0-1 0 0,-1 0 1 0 0,1 1 0 0 0,-1-1 0 0 0,1 1-1 0 0,-1-1 1 0 0,0 1 0 0 0,1 0-1 0 0,-1 0-43 0 0,-10-1 213 0 0,3-1-190 0 0,-1 0-1 0 0,1 1 1 0 0,0 1-1 0 0,0-1 0 0 0,0 2 1 0 0,0-1-1 0 0,0 2 0 0 0,0-1 1 0 0,0 1-1 0 0,0 1 0 0 0,0 0 1 0 0,0 0-1 0 0,1 1 1 0 0,0 0-1 0 0,-1 0 0 0 0,2 1 1 0 0,-1 1-1 0 0,0-1 0 0 0,1 1 1 0 0,0 1-1 0 0,1 0 0 0 0,0 0 1 0 0,0 0-1 0 0,0 1 1 0 0,1 0-1 0 0,0 0 0 0 0,0 0 1 0 0,1 1-1 0 0,0 0 0 0 0,0 0 1 0 0,1 1-1 0 0,1-1 1 0 0,0 1-1 0 0,0 0 0 0 0,-1 5-22 0 0,2-7-28 0 0,0-1-1 0 0,0 0 0 0 0,1 1 0 0 0,0-1 1 0 0,0 1-1 0 0,1-1 0 0 0,0 1 1 0 0,0 0-1 0 0,1-1 0 0 0,0 1 0 0 0,0-1 1 0 0,0 1-1 0 0,1-1 0 0 0,1 0 1 0 0,-1 1-1 0 0,1-1 0 0 0,0-1 1 0 0,1 1-1 0 0,0 0 29 0 0,1-2 24 0 0,0 0 0 0 0,1-1 1 0 0,-1 0-1 0 0,1 0 0 0 0,0 0 1 0 0,1 0-1 0 0,-1-1 0 0 0,1 0 0 0 0,-1 0 1 0 0,1-1-1 0 0,0 0 0 0 0,0 0 1 0 0,0-1-1 0 0,0 0 0 0 0,0 0 0 0 0,0 0 1 0 0,1-1-1 0 0,-1 0 0 0 0,0-1 1 0 0,0 0-1 0 0,0 0 0 0 0,0 0 0 0 0,0-1 1 0 0,0 0-1 0 0,0 0 0 0 0,-1 0 1 0 0,1-1-1 0 0,1-1-24 0 0,43-23 304 0 0,0-2 0 0 0,-2-2 0 0 0,-1-3-1 0 0,-2-1 1 0 0,-1-3 0 0 0,-2-1 0 0 0,1-5-304 0 0,-17 19 858 0 0,-26 24-584 0 0,-1 1-40 0 0,-36 75-26 0 0,6-23-122 0 0,8-16-59 0 0,1 1 0 0 0,1 0 1 0 0,3 2-1 0 0,1 0 0 0 0,2 1 0 0 0,-3 17-27 0 0,-6 165-2004 0 0,33-233-3573 0 0,2-4-2431 0 0,-10 8 1123 0 0</inkml:trace>
  <inkml:trace contextRef="#ctx0" brushRef="#br0" timeOffset="10820.716">4321 799 2665 0 0,'0'0'417'0'0,"0"0"-242"0"0,0 0 39 0 0,0 0 344 0 0,0 0 305 0 0,0 0 154 0 0,0 0-34 0 0,0 0-227 0 0,0 0-248 0 0,0 0-214 0 0,0 0-145 0 0,0 0-67 0 0,-13 23-21 0 0,-39 70-16 0 0,49-87-71 0 0,0 0-1 0 0,-1 1 1 0 0,0-1 0 0 0,0-1-1 0 0,0 1 1 0 0,-1-1-1 0 0,0 1 1 0 0,0-1 0 0 0,0-1-1 0 0,0 1 1 0 0,-1-1-1 0 0,0 0 1 0 0,-4 3 26 0 0,-9 4-616 0 0,-52 23-6054 0 0,58-28 5512 0 0</inkml:trace>
  <inkml:trace contextRef="#ctx0" brushRef="#br0" timeOffset="11141.14">3839 862 1328 0 0,'0'0'800'0'0,"0"0"-542"0"0,0 0-58 0 0,0 0 364 0 0,0 0 396 0 0,0 0 271 0 0,0 0 107 0 0,0 0-79 0 0,0 0-150 0 0,0 0-195 0 0,0 0-186 0 0,0 0-107 0 0,0 0-27 0 0,28 20 30 0 0,91 60 65 0 0,-38-40 756 0 0,-38-26-1016 0 0,1-3 1 0 0,0-1 0 0 0,1-2-1 0 0,0-2 1 0 0,0-2 0 0 0,13-2-430 0 0,-22 2-454 0 0,-35-4 273 0 0,-1 0-107 0 0,-18-8-7436 0 0,10 5 3568 0 0,-1-1-281 0 0</inkml:trace>
  <inkml:trace contextRef="#ctx0" brushRef="#br0" timeOffset="11389.562">4135 597 3865 0 0,'0'0'319'0'0,"0"0"-23"0"0,0 0 390 0 0,0 0 540 0 0,0 0 336 0 0,0 0 83 0 0,0 0-167 0 0,0 0-254 0 0,-1 31-234 0 0,-1 101-226 0 0,-11 223 2091 0 0,7-181-2994 0 0,9-102-2501 0 0,5-54-3396 0 0,-3-12 1279 0 0,-3-3 1419 0 0</inkml:trace>
  <inkml:trace contextRef="#ctx0" brushRef="#br0" timeOffset="11885.879">4636 711 6121 0 0,'0'0'874'0'0,"0"0"-62"0"0,0 0 18 0 0,0 0 191 0 0,0 0 134 0 0,0 0-29 0 0,0 0-176 0 0,0 0-233 0 0,0 0-215 0 0,0 0-138 0 0,0 0-73 0 0,0 0-43 0 0,0 0-12 0 0,28-18-16 0 0,91-54-2 0 0,-52 50 126 0 0,-55 24-260 0 0,7-3 66 0 0,90 11 272 0 0,-106-9-419 0 0,1 0 1 0 0,-1 0-1 0 0,0 0 1 0 0,0 0-1 0 0,0 1 0 0 0,0 0 1 0 0,0 0-1 0 0,0-1 0 0 0,0 1 1 0 0,0 1-1 0 0,-1-1 0 0 0,1 0 1 0 0,-1 1-1 0 0,0-1 0 0 0,0 1 1 0 0,0 0-1 0 0,0 0 0 0 0,0 0 1 0 0,0 0-1 0 0,-1 0 0 0 0,1 0 1 0 0,-1 0-1 0 0,0 1 1 0 0,0-1-1 0 0,0 0 0 0 0,-1 1 1 0 0,1-1-1 0 0,-1 0 0 0 0,1 3-3 0 0,-2 7 18 0 0,0-1 1 0 0,-1 0-1 0 0,-1 0 0 0 0,1 0 0 0 0,-2 0 0 0 0,0-1 1 0 0,0 1-1 0 0,-1-1 0 0 0,0 0 0 0 0,-1 0 0 0 0,0-1 1 0 0,-1 0-1 0 0,0 0 0 0 0,-1 0 0 0 0,0-1 0 0 0,-4 4-18 0 0,-24 35 139 0 0,31-43-121 0 0,1 2 0 0 0,1-1 0 0 0,-1 0 0 0 0,1 1 0 0 0,0-1 0 0 0,1 1 0 0 0,-1 0 0 0 0,1 0 1 0 0,1 0-1 0 0,-1 0 0 0 0,1 1 0 0 0,1-1 0 0 0,-1 0 0 0 0,1 5-18 0 0,2-7 11 0 0,1 0 1 0 0,-1 0-1 0 0,1-1 1 0 0,0 1-1 0 0,0-1 0 0 0,1 0 1 0 0,-1 0-1 0 0,1 0 0 0 0,0-1 1 0 0,0 1-1 0 0,0-1 0 0 0,1 0 1 0 0,-1 0-1 0 0,1 0 1 0 0,-1-1-1 0 0,1 1 0 0 0,0-1 1 0 0,0 0-1 0 0,0-1 0 0 0,0 1 1 0 0,0-1-1 0 0,1 0 0 0 0,-1 0 1 0 0,0-1-1 0 0,5 1-11 0 0,26 3-3 0 0,0-1-1 0 0,1-1 0 0 0,-1-2 1 0 0,1-2-1 0 0,-1-2 1 0 0,3-1 3 0 0,70-12-6328 0 0,-54 9-1267 0 0,-46 5 3790 0 0</inkml:trace>
  <inkml:trace contextRef="#ctx0" brushRef="#br0" timeOffset="12375.112">1725 1363 0 0 0,'0'0'557'0'0,"0"0"681"0"0,0 0 230 0 0,0 0-35 0 0,32-5-93 0 0,100-15-80 0 0,65 12 3372 0 0,354 20 366 0 0,6 1-3957 0 0,-30-27-669 0 0,1062-112-1958 0 0,-1135 108-2173 0 0,-155 14-6153 0 0,-252 4 6830 0 0</inkml:trace>
  <inkml:trace contextRef="#ctx0" brushRef="#br0" timeOffset="17620.633">3482 1550 0 0 0,'0'0'428'0'0,"0"0"486"0"0,0 0 219 0 0,0 0 125 0 0,0 0 147 0 0,0 0 89 0 0,0 0-39 0 0,0 0-117 0 0,0 0-189 0 0,0 0-199 0 0,0 0-162 0 0,0 0-176 0 0,-11-4-105 0 0,-33-16-80 0 0,42 19-392 0 0,1 1 0 0 0,-1-1 0 0 0,0 0 1 0 0,0 1-1 0 0,0 0 0 0 0,0-1 1 0 0,1 1-1 0 0,-1 0 0 0 0,0 0 0 0 0,0 0 1 0 0,0 0-1 0 0,0 1 0 0 0,0-1 1 0 0,0 0-1 0 0,0 1 0 0 0,1-1 0 0 0,-1 1 1 0 0,0 0-1 0 0,0-1 0 0 0,1 1 1 0 0,-1 0-1 0 0,0 0 0 0 0,1 0 0 0 0,-1 1 1 0 0,1-1-1 0 0,-1 0 0 0 0,1 0 1 0 0,0 1-1 0 0,0-1 0 0 0,-1 1 0 0 0,1-1 1 0 0,0 1-36 0 0,-6 5 71 0 0,-3 5-41 0 0,0 1 1 0 0,0 0-1 0 0,2 0 0 0 0,-1 1 1 0 0,2 0-1 0 0,0 0 0 0 0,0 1 1 0 0,1-1-1 0 0,1 2 1 0 0,1-1-1 0 0,0 0 0 0 0,1 1 1 0 0,1 0-31 0 0,-1 106 70 0 0,5-116-24 0 0,-1 0-1 0 0,1 0 1 0 0,0 0-1 0 0,0 0 0 0 0,0 0 1 0 0,1-1-1 0 0,0 1 1 0 0,0-1-1 0 0,1 0 0 0 0,-1 0 1 0 0,1 0-1 0 0,0 0 1 0 0,0 0-1 0 0,1-1 0 0 0,-1 0 1 0 0,1 0-1 0 0,0 0 1 0 0,0-1-1 0 0,1 1 0 0 0,-1-1 1 0 0,1-1-1 0 0,-1 1 1 0 0,1-1-1 0 0,0 0 0 0 0,0 0 1 0 0,0 0-1 0 0,0-1 1 0 0,0 0-1 0 0,0 0 0 0 0,1-1 1 0 0,-1 0-1 0 0,0 0 1 0 0,0 0-1 0 0,1-1 0 0 0,-1 0 1 0 0,0 0-1 0 0,0 0 1 0 0,0-1-1 0 0,0 0 0 0 0,0 0 1 0 0,-1 0-1 0 0,1-1 1 0 0,-1 0-1 0 0,1 0 0 0 0,-1-1 1 0 0,1 0-46 0 0,20-14 281 0 0,-2-1 1 0 0,0-1 0 0 0,-1-1-1 0 0,-2-1 1 0 0,0-1-1 0 0,11-16-281 0 0,-21 26 65 0 0,-1 0-1 0 0,0-1 1 0 0,-1-1-1 0 0,-1 1 1 0 0,0-1-1 0 0,-1-1 0 0 0,0 0 1 0 0,-2 0-1 0 0,2-6-64 0 0,-5 16-51 0 0,-1-1 0 0 0,1 0-1 0 0,-2 0 1 0 0,1 1 0 0 0,-1-1 0 0 0,0 0-1 0 0,0 0 1 0 0,-1 0 0 0 0,0 1 0 0 0,0-1-1 0 0,-1 0 1 0 0,1 1 0 0 0,-1-1-1 0 0,-1 1 1 0 0,1 0 0 0 0,-1-1 0 0 0,-1 1-1 0 0,1 1 1 0 0,-1-1 0 0 0,0 0-1 0 0,0 1 1 0 0,0 0 0 0 0,-1 0 0 0 0,-2-3 51 0 0,1 3-312 0 0,-1 0 1 0 0,1 0 0 0 0,-1 0 0 0 0,0 1 0 0 0,0 0 0 0 0,0 0-1 0 0,0 1 1 0 0,-1 0 0 0 0,1 0 0 0 0,-1 0 0 0 0,0 1 0 0 0,0 1-1 0 0,0-1 1 0 0,0 1 0 0 0,0 0 0 0 0,0 1 0 0 0,0 0-1 0 0,0 0 1 0 0,0 1 0 0 0,0 0 0 0 0,0 1 0 0 0,0-1 0 0 0,0 2-1 0 0,0-1 1 0 0,1 1 0 0 0,-1 0 0 0 0,0 1 311 0 0,-57 34-6351 0 0,46-26 2453 0 0</inkml:trace>
  <inkml:trace contextRef="#ctx0" brushRef="#br0" timeOffset="18001.673">3984 1786 7154 0 0,'0'0'2123'0'0,"0"0"-274"0"0,0 0-182 0 0,0 0-81 0 0,0 0-107 0 0,0 0-191 0 0,0 0-251 0 0,0 0-305 0 0,0 0-290 0 0,0 0-221 0 0,0 0-123 0 0,0 0-48 0 0,0 0-5 0 0,-3 8-5 0 0,-24 75 23 0 0,26-80-1606 0 0,1-9-10877 0 0,0 4 12124 0 0,0 1-5319 0 0</inkml:trace>
  <inkml:trace contextRef="#ctx0" brushRef="#br0" timeOffset="18436.653">4393 1543 3737 0 0,'0'0'1428'0'0,"0"0"-244"0"0,0 0-62 0 0,0 0 54 0 0,0 0 34 0 0,0 0-25 0 0,0 0-130 0 0,0 0-189 0 0,-31 17-207 0 0,-96 56-239 0 0,73-25-80 0 0,49-38-300 0 0,-1 1-46 0 0,0-1 0 0 0,1 1 0 0 0,1 1 0 0 0,0-1 1 0 0,0 1-1 0 0,1-1 0 0 0,0 1 0 0 0,1 0 0 0 0,1 0 0 0 0,0 0 0 0 0,0 0 1 0 0,2 0-1 0 0,0 11 6 0 0,0-18 6 0 0,0-1 1 0 0,1 1 0 0 0,0-1-1 0 0,0 0 1 0 0,0 1 0 0 0,0-1-1 0 0,0 0 1 0 0,1 0 0 0 0,0 0-1 0 0,-1-1 1 0 0,2 1 0 0 0,-1-1 0 0 0,0 1-1 0 0,1-1 1 0 0,-1 0 0 0 0,1 0-1 0 0,0-1 1 0 0,0 1 0 0 0,0-1-1 0 0,0 0 1 0 0,1 0 0 0 0,-1 0-1 0 0,1 0 1 0 0,-1-1 0 0 0,1 0-1 0 0,2 1-6 0 0,126 0 1251 0 0,-116-7-946 0 0,1-1 1 0 0,-1 0-1 0 0,-1-2 1 0 0,1 0-1 0 0,-1 0 0 0 0,-1-2 1 0 0,1 0-1 0 0,-1-1 1 0 0,-1 0-1 0 0,0-1 0 0 0,-1 0 1 0 0,0-2-1 0 0,-1 1 1 0 0,-1-2-1 0 0,0 1 0 0 0,-1-1 1 0 0,2-6-306 0 0,-5 10 95 0 0,-1 0 1 0 0,0-1-1 0 0,-1 0 1 0 0,0 0-1 0 0,-1 0 0 0 0,0-1 1 0 0,-1 1-1 0 0,-1-1 1 0 0,1-6-96 0 0,-3 15-20 0 0,1 0 0 0 0,-1-1 1 0 0,0 1-1 0 0,-1-1 0 0 0,1 1 0 0 0,-1-1 1 0 0,0 1-1 0 0,0 0 0 0 0,0-1 0 0 0,-1 1 1 0 0,1 0-1 0 0,-1 0 0 0 0,0 0 1 0 0,0 0-1 0 0,-1 0 0 0 0,1 0 0 0 0,-1 1 1 0 0,0-1-1 0 0,0 1 0 0 0,0 0 1 0 0,0 0-1 0 0,0 0 0 0 0,-1 0 0 0 0,0 1 1 0 0,1-1-1 0 0,-1 1 0 0 0,0 0 1 0 0,-4-2 19 0 0,0 1-282 0 0,1 0 0 0 0,-1 0 0 0 0,0 1 1 0 0,0 0-1 0 0,0 1 0 0 0,0 0 1 0 0,0 0-1 0 0,0 1 0 0 0,0-1 1 0 0,0 2-1 0 0,0-1 0 0 0,0 1 0 0 0,0 1 1 0 0,-1 0 281 0 0,-64 29-10689 0 0,58-22 4053 0 0</inkml:trace>
  <inkml:trace contextRef="#ctx0" brushRef="#br0" timeOffset="18871.658">5105 1503 3689 0 0,'0'0'3112'0'0,"0"0"-951"0"0,0 0-350 0 0,0 0-124 0 0,0 0-128 0 0,0 0-251 0 0,0 0-261 0 0,0 0-225 0 0,0 0-194 0 0,0 0-175 0 0,0 0-166 0 0,0 0-108 0 0,0 0-69 0 0,-25-10-6 0 0,-80-27 7 0 0,102 36-103 0 0,0 0 1 0 0,0 0-1 0 0,0 1 1 0 0,-1-1-1 0 0,1 1 0 0 0,0 0 1 0 0,0-1-1 0 0,0 1 0 0 0,0 1 1 0 0,-1-1-1 0 0,1 0 0 0 0,0 1 1 0 0,0 0-1 0 0,0 0 1 0 0,0 0-1 0 0,0 0 0 0 0,0 0 1 0 0,0 0-1 0 0,1 1 0 0 0,-4 1-8 0 0,-4 3 33 0 0,2-3-52 0 0,-1 1 0 0 0,1 0 0 0 0,1 0 0 0 0,-1 1-1 0 0,1 0 1 0 0,-1 0 0 0 0,1 1 0 0 0,1 0 0 0 0,-1 0 0 0 0,1 0 0 0 0,0 1 0 0 0,1 0-1 0 0,0 0 1 0 0,0 1 0 0 0,0-1 0 0 0,1 1 0 0 0,0 0 0 0 0,0 1 0 0 0,1-1-1 0 0,0 0 1 0 0,1 1 0 0 0,0 0 0 0 0,-1 3 19 0 0,3-10-15 0 0,0 1 0 0 0,0-1 0 0 0,0 1 0 0 0,0 0 0 0 0,1-1 0 0 0,-1 1 0 0 0,0-1 0 0 0,1 0 0 0 0,0 1 0 0 0,0-1 0 0 0,-1 1 0 0 0,1-1 0 0 0,1 0 0 0 0,-1 0 0 0 0,0 1 0 0 0,1-1 0 0 0,-1 0 0 0 0,1 0 0 0 0,-1 0 0 0 0,1-1 0 0 0,0 1 0 0 0,0 0 0 0 0,0-1 0 0 0,0 1 0 0 0,0-1 0 0 0,0 1 0 0 0,0-1 0 0 0,1 0 0 0 0,-1 0 0 0 0,0 0 0 0 0,2 0 15 0 0,13 3 34 0 0,-1 0 0 0 0,1-1 1 0 0,0-1-1 0 0,0-1 0 0 0,1 0 1 0 0,-1-2-1 0 0,0 0 0 0 0,0 0 0 0 0,0-2 1 0 0,0 0-1 0 0,-1-1 0 0 0,1 0 1 0 0,-1-2-1 0 0,0 0 0 0 0,0-1 1 0 0,-1 0-1 0 0,1-1 0 0 0,-2-1 1 0 0,7-5-35 0 0,85-42 576 0 0,-105 57-543 0 0,0 1 1 0 0,0-1-1 0 0,0 0 1 0 0,-1 0-1 0 0,1 0 1 0 0,0 1-1 0 0,0-1 1 0 0,-1 0-1 0 0,1 1 0 0 0,-1-1 1 0 0,1 0-1 0 0,-1 1 1 0 0,0-1-1 0 0,0 1 1 0 0,1-1-1 0 0,-1 1 1 0 0,0-1-1 0 0,0 1 1 0 0,0-1-1 0 0,-1 1 1 0 0,1-1-1 0 0,0 0 0 0 0,0 1 1 0 0,-1-1-1 0 0,1 1 1 0 0,-1-1-1 0 0,0 0 1 0 0,1 1-1 0 0,-1-1 1 0 0,0 0-1 0 0,1 0 1 0 0,-1 1-1 0 0,0-1-33 0 0,-133 282 500 0 0,100-159-2932 0 0,30-69-8093 0 0,4-47 2287 0 0</inkml:trace>
  <inkml:trace contextRef="#ctx0" brushRef="#br0" timeOffset="40450.937">965 302 0 0 0,'0'0'505'0'0,"32"-17"130"0"0,100-53 8 0 0,-55 40 435 0 0,-64 26-952 0 0,0 0 1 0 0,0 1-1 0 0,0 1 1 0 0,0 0-1 0 0,0 1 1 0 0,1 1-1 0 0,-1 0 1 0 0,10 1-127 0 0,-19 2 53 0 0,-1-1 0 0 0,0 1 0 0 0,1-1 0 0 0,-1 1 0 0 0,-1 0 0 0 0,1 0 0 0 0,0 0 0 0 0,-1 1 0 0 0,1-1 0 0 0,-1 1 0 0 0,0-1 0 0 0,0 1 0 0 0,-1 0 0 0 0,1-1 0 0 0,-1 1 0 0 0,0 0 0 0 0,0 0-1 0 0,0 0 1 0 0,0 0 0 0 0,-1 0 0 0 0,1 1 0 0 0,-1 1-53 0 0,3 44 620 0 0,-2-1-1 0 0,-2 1 0 0 0,-2 0 0 0 0,-5 21-619 0 0,8-69 11 0 0,-79 799 1916 0 0,40-371-1818 0 0,38-392-53 0 0,-3-1-1 0 0,-1 0 1 0 0,-1 0 0 0 0,-2-1-1 0 0,-2 0 1 0 0,-1-1-1 0 0,-11 23-55 0 0,7-42 2269 0 0,16-48 759 0 0,0 10-3652 0 0,43-216 1165 0 0,106-464-561 0 0,-136 619-7 0 0,4 0 0 0 0,4 1 0 0 0,3 1 0 0 0,4 2 0 0 0,12-21 27 0 0,-31 81 5 0 0,1-1 1 0 0,0 1 0 0 0,2 1-1 0 0,0 0 1 0 0,1 1-1 0 0,1 0 1 0 0,0 1-1 0 0,1 1 1 0 0,1 0-1 0 0,0 2 1 0 0,1 0 0 0 0,1 0-1 0 0,0 2 1 0 0,1 0-1 0 0,-1 2 1 0 0,2 0-1 0 0,0 1 1 0 0,15-4-6 0 0,76-13 153 0 0,1 4 0 0 0,0 5 0 0 0,1 5 1 0 0,57 5-154 0 0,-63 0 151 0 0,818-88 886 0 0,-919 93-1032 0 0,410-25 333 0 0,-275 24-159 0 0,0 7 0 0 0,104 17-179 0 0,-117-10 392 0 0,1-6 0 0 0,15-5-392 0 0,187-27 541 0 0,-249 32-511 0 0,-56 2-3 0 0,1-2 1 0 0,-1-1-1 0 0,1-1 0 0 0,0-1 1 0 0,0-1-1 0 0,1-2 1 0 0,-1-1-1 0 0,3-1-27 0 0,39 0 59 0 0,187-1 63 0 0,-67-8-69 0 0,-185 49 878 0 0,-51 100 780 0 0,31-86-1603 0 0,-9 84-879 0 0,41-108-2700 0 0,3-19-3252 0 0,-10-5-3834 0 0</inkml:trace>
  <inkml:trace contextRef="#ctx0" brushRef="#br0" timeOffset="41658.997">6668 468 0 0 0,'0'0'172'0'0,"0"0"313"0"0,0 0 121 0 0,0 0 55 0 0,-5 31 94 0 0,-17 101 43 0 0,-20 120 1957 0 0,37-215-2514 0 0,-2 15 335 0 0,7-18 3765 0 0,-5-104 277 0 0,5 53-4529 0 0,1 0 0 0 0,1 0 0 0 0,0 0 0 0 0,1 0 0 0 0,1 1 0 0 0,1-1 0 0 0,0 1 0 0 0,5-8-89 0 0,16-32 139 0 0,3 1 0 0 0,3 2 0 0 0,2 1 1 0 0,2 2-1 0 0,2 1 0 0 0,2 2 0 0 0,7-3-139 0 0,22 5-117 0 0,-61 86-762 0 0,-7-13 530 0 0,9 50-3324 0 0,26-41-4394 0 0,-6-27 3769 0 0,-20-9 3987 0 0</inkml:trace>
  <inkml:trace contextRef="#ctx0" brushRef="#br0" timeOffset="42416.573">7386 402 600 0 0,'0'0'1187'0'0,"0"0"12"0"0,0 0 27 0 0,0 0 90 0 0,0 0 61 0 0,0 0-79 0 0,0 0-170 0 0,-31 19-185 0 0,-100 65-184 0 0,43-4 324 0 0,81-72-1003 0 0,-4 3 71 0 0,-1 0 0 0 0,2 1 0 0 0,0 1 0 0 0,0-1-1 0 0,1 2 1 0 0,1-1 0 0 0,0 1 0 0 0,0 0 0 0 0,2 1 0 0 0,0 0 0 0 0,1 0 0 0 0,0 0-1 0 0,1 1 1 0 0,1-1 0 0 0,0 5-151 0 0,3-19 25 0 0,0 1-1 0 0,0 0 1 0 0,1-1-1 0 0,-1 1 1 0 0,1-1-1 0 0,-1 1 1 0 0,1-1 0 0 0,0 0-1 0 0,-1 1 1 0 0,1-1-1 0 0,0 0 1 0 0,0 1-1 0 0,0-1 1 0 0,0 0-1 0 0,0 0 1 0 0,0 0 0 0 0,1 0-1 0 0,-1 0 1 0 0,0 0-1 0 0,0 0 1 0 0,1 0-1 0 0,-1 0 1 0 0,1 0-1 0 0,-1-1 1 0 0,1 1 0 0 0,-1-1-1 0 0,1 1 1 0 0,-1-1-1 0 0,1 0 1 0 0,-1 1-1 0 0,1-1 1 0 0,-1 0-1 0 0,1 0 1 0 0,0 0 0 0 0,-1 0-1 0 0,1 0 1 0 0,-1-1-1 0 0,1 1 1 0 0,-1 0-1 0 0,2-1-24 0 0,67-20 1137 0 0,-44 0-958 0 0,-1-1 0 0 0,-1 0 1 0 0,0-2-1 0 0,-2-1 0 0 0,-1-1 0 0 0,-1 0 0 0 0,-2-2 0 0 0,0 0 0 0 0,-2-1 0 0 0,-1-2-179 0 0,9-2 231 0 0,-24 32-178 0 0,0 1-38 0 0,0 0-79 0 0,0 16-257 0 0,-15 54-5 0 0,11-44 64 0 0,3-20 61 0 0,-1 0 0 0 0,1 1 1 0 0,0-1-1 0 0,1 1 0 0 0,0 0 0 0 0,0-1 1 0 0,0 1-1 0 0,1-1 0 0 0,0 1 0 0 0,0-1 1 0 0,0 1-1 0 0,3 5 201 0 0,0-9-407 0 0,-1-1 0 0 0,1 0 0 0 0,1 0 0 0 0,-1 0 0 0 0,0-1 0 0 0,0 0 0 0 0,0 1 0 0 0,1-1 1 0 0,-1-1-1 0 0,1 1 0 0 0,-1-1 0 0 0,1 1 0 0 0,-1-1 0 0 0,1-1 0 0 0,-1 1 0 0 0,1 0 0 0 0,-1-1 0 0 0,0 0 0 0 0,1 0 0 0 0,-1-1 0 0 0,0 1 0 0 0,4-3 407 0 0,97-53-5927 0 0,31-65 5644 0 0,-120 95 2319 0 0,-13 6 4123 0 0,-19 22-2913 0 0,-52 68-712 0 0,63-62-2427 0 0,0 0 0 0 0,1 0 1 0 0,0 0-1 0 0,0 1 0 0 0,0 0 1 0 0,1 0-1 0 0,0 0 1 0 0,1 0-1 0 0,0 0 0 0 0,0 0 1 0 0,1 1-1 0 0,0-1 0 0 0,0 1 1 0 0,1-1-1 0 0,0 1 0 0 0,2 7-107 0 0,1-11 135 0 0,0-1 0 0 0,0 0-1 0 0,1 0 1 0 0,-1 0 0 0 0,1 0 0 0 0,0-1-1 0 0,0 0 1 0 0,1 1 0 0 0,-1-1-1 0 0,1-1 1 0 0,-1 1 0 0 0,1-1-1 0 0,0 0 1 0 0,0 0 0 0 0,0 0 0 0 0,0-1-1 0 0,0 1 1 0 0,0-1 0 0 0,1-1-1 0 0,-1 1 1 0 0,0-1 0 0 0,0 0-1 0 0,1 0 1 0 0,2 0-135 0 0,6-3 197 0 0,0 0 1 0 0,0-1-1 0 0,0-1 0 0 0,0 0 0 0 0,-1-1 0 0 0,0 0 1 0 0,0-1-1 0 0,-1 0 0 0 0,0-1 0 0 0,0-1 0 0 0,0 0 1 0 0,-1 0-1 0 0,-1-1 0 0 0,0-1 0 0 0,0 1 1 0 0,-1-2-1 0 0,6-8-197 0 0,-1 2-8 0 0,-1 0-1 0 0,-1-1 1 0 0,-1-1 0 0 0,0 0 0 0 0,-1 0 0 0 0,-2-1 0 0 0,0-1 0 0 0,-1 1-1 0 0,-1-1 1 0 0,-1 0 0 0 0,-1 0 0 0 0,-1-1 0 0 0,-1 1 0 0 0,-1-1 0 0 0,-1 0-1 0 0,-1 1 1 0 0,0-1 0 0 0,-3-5 8 0 0,3 23-39 0 0,0 0 1 0 0,0 0-1 0 0,0 0 0 0 0,-1 0 0 0 0,1 0 0 0 0,-1 0 1 0 0,0 0-1 0 0,-1 1 0 0 0,1-1 0 0 0,-1 1 1 0 0,0 0-1 0 0,0-1 0 0 0,0 1 0 0 0,-1 1 0 0 0,0-1 1 0 0,1 0-1 0 0,-1 1 0 0 0,0 0 0 0 0,-1 0 1 0 0,1 0-1 0 0,0 0 0 0 0,-1 1 0 0 0,0-1 0 0 0,0 1 1 0 0,1 1-1 0 0,-1-1 0 0 0,0 1 0 0 0,0-1 1 0 0,-1 1-1 0 0,1 1 0 0 0,0-1 0 0 0,0 1 0 0 0,0 0 1 0 0,0 0-1 0 0,-1 0 0 0 0,1 1 0 0 0,0 0 1 0 0,0 0-1 0 0,-4 1 39 0 0,-4 4-23 0 0,1 1 0 0 0,0 0 1 0 0,0 0-1 0 0,0 2 0 0 0,1-1 0 0 0,0 1 1 0 0,1 1-1 0 0,0 0 0 0 0,0 0 0 0 0,1 1 1 0 0,1 0-1 0 0,0 0 0 0 0,0 1 0 0 0,1 0 1 0 0,0 1-1 0 0,1 0 0 0 0,1 0 0 0 0,-3 10 23 0 0,4-12-3 0 0,0 1-1 0 0,1-1 1 0 0,0 1-1 0 0,1 0 0 0 0,0-1 1 0 0,1 1-1 0 0,0 0 1 0 0,1 0-1 0 0,0 0 0 0 0,1 0 1 0 0,0 0-1 0 0,1-1 1 0 0,1 1-1 0 0,0-1 0 0 0,0 1 1 0 0,1-1-1 0 0,0 0 1 0 0,1 0-1 0 0,1 0 0 0 0,0 1 4 0 0,5-1-140 0 0,0 0-1 0 0,1-1 0 0 0,0 0 0 0 0,0-1 0 0 0,1-1 1 0 0,0 0-1 0 0,1 0 0 0 0,0-1 0 0 0,0-1 1 0 0,0 0-1 0 0,1-1 0 0 0,0-1 0 0 0,0 0 0 0 0,0-1 1 0 0,5 0 140 0 0,65 7-4324 0 0,-3-8-4361 0 0,-62-2 3545 0 0</inkml:trace>
  <inkml:trace contextRef="#ctx0" brushRef="#br0" timeOffset="42695.981">6359 1230 6289 0 0,'0'0'2654'0'0,"0"0"-1691"0"0,0 0-488 0 0,0 0-14 0 0,0 0 114 0 0,0 0 139 0 0,0 0 152 0 0,0 0 168 0 0,0 0 30 0 0,0 0-105 0 0,35 8-155 0 0,121 22-110 0 0,-136-28-550 0 0,0 0 1 0 0,0-2-1 0 0,0 0 1 0 0,1-2-1 0 0,-1 0 1 0 0,0-1-1 0 0,3-2-144 0 0,24-3 320 0 0,416-70 2576 0 0,-160 24-2317 0 0,134-1-579 0 0,-380 51-703 0 0,62-5-418 0 0,-40 7-8439 0 0,-78 2 4698 0 0,-1 3-1250 0 0</inkml:trace>
  <inkml:trace contextRef="#ctx0" brushRef="#br0" timeOffset="43093.657">7515 1333 8930 0 0,'0'0'1986'0'0,"0"0"-293"0"0,0 0-243 0 0,0 0-150 0 0,0 0-223 0 0,0 0-196 0 0,0 0-142 0 0,0 0-116 0 0,0 0-89 0 0,-34 15-91 0 0,-106 47-105 0 0,16 12 307 0 0,112-67-577 0 0,8-5-68 0 0,0 0 0 0 0,1 0 1 0 0,-1 0-1 0 0,0 0 0 0 0,1 0 1 0 0,-1 1-1 0 0,1-1 1 0 0,0 1-1 0 0,-1 0 0 0 0,1 0 1 0 0,1 0-1 0 0,-1 1 0 0 0,0-1 1 0 0,1 1-1 0 0,0-1 1 0 0,0 1-1 0 0,0 0 0 0 0,0 0 1 0 0,0 0-1 0 0,1 0 1 0 0,0 0-1 0 0,0 0 0 0 0,0 0 1 0 0,0 0-1 0 0,1 1 0 0 0,-1 0 0 0 0,4-1-9 0 0,1-1 0 0 0,-1 1 0 0 0,1-1 0 0 0,-1 0 0 0 0,1 0 0 0 0,0-1 0 0 0,0 1 0 0 0,0-1 0 0 0,0 1 0 0 0,1-1 0 0 0,-1 0 0 0 0,1-1 0 0 0,-1 1 0 0 0,1-1 0 0 0,0 0 0 0 0,1 0 9 0 0,242 30 123 0 0,-166 12 108 0 0,-81-41-181 0 0,0 1 1 0 0,0-1-1 0 0,0 1 0 0 0,0 0 1 0 0,-1-1-1 0 0,1 1 1 0 0,-1-1-1 0 0,0 1 1 0 0,0 0-1 0 0,0-1 0 0 0,0 1 1 0 0,0 0-1 0 0,-1-1 1 0 0,1 1-1 0 0,-1-1 0 0 0,1 1 1 0 0,-1-1-1 0 0,0 1 1 0 0,0-1-1 0 0,0 1 0 0 0,-1-1 1 0 0,1 0-1 0 0,0 0 1 0 0,-1 1-1 0 0,1-1 0 0 0,-1 0 1 0 0,0 0-1 0 0,0 0 1 0 0,0-1-1 0 0,0 1 1 0 0,0 0-1 0 0,0-1 0 0 0,0 0 1 0 0,-1 1-1 0 0,0-1-50 0 0,-15 11 106 0 0,-1 0 1 0 0,-1-1-1 0 0,0-1 0 0 0,0-2 0 0 0,-1 1 1 0 0,-15 2-107 0 0,-17 5-512 0 0,1-3 1 0 0,-2-2-1 0 0,-51 3 512 0 0,48-10-4359 0 0,-1-2-3802 0 0,44-2-1112 0 0</inkml:trace>
  <inkml:trace contextRef="#ctx0" brushRef="#br0" timeOffset="44580.729">6438 0 0 0 0,'0'0'428'0'0,"0"0"390"0"0,-20 40 338 0 0,-64 128 231 0 0,31-19 1007 0 0,46-117-1894 0 0,-22 98 1256 0 0,6 0 0 0 0,1 55-1756 0 0,4 84 445 0 0,15 140-445 0 0,4-343-506 0 0,4-1 0 0 0,2 0 0 0 0,3 0 1 0 0,2-1-1 0 0,22 62 506 0 0,-29-108-453 0 0,2 0 0 0 0,0-1 1 0 0,1 0-1 0 0,1 0 0 0 0,0-1 0 0 0,1 0 0 0 0,1-1 0 0 0,0 0 0 0 0,1 0 1 0 0,1-1-1 0 0,0-1 0 0 0,1 0 0 0 0,1-1 0 0 0,0-1 0 0 0,0 0 1 0 0,14 7 452 0 0,5-2-745 0 0,-11-5 624 0 0</inkml:trace>
  <inkml:trace contextRef="#ctx0" brushRef="#br0" timeOffset="44995.647">8052 67 0 0 0,'161'-40'109'0'0,"-158"38"-87"0"0,0 1 1 0 0,1-1-1 0 0,-1 1 0 0 0,0 0 0 0 0,1 0 0 0 0,-1 1 0 0 0,1-1 0 0 0,-1 1 0 0 0,1-1 0 0 0,-1 1 0 0 0,1 0 0 0 0,-1 1 1 0 0,1-1-1 0 0,-1 0 0 0 0,1 1 0 0 0,-1 0 0 0 0,1 0 0 0 0,-1 0 0 0 0,0 0 0 0 0,1 1-22 0 0,2 1 64 0 0,3 5 164 0 0,0 1 0 0 0,0 0 0 0 0,-1 0-1 0 0,-1 0 1 0 0,1 1 0 0 0,-1 0 0 0 0,-1 1 0 0 0,0 0 0 0 0,-1 0 0 0 0,0 0 0 0 0,0 1 0 0 0,-1-1 0 0 0,-1 1 0 0 0,0 0 0 0 0,0 0-1 0 0,-1 0 1 0 0,-1 0 0 0 0,0 1 0 0 0,-1-1 0 0 0,-1 11-228 0 0,12 414 4296 0 0,-17-251-3911 0 0,-9 0-1 0 0,-23 98-384 0 0,13-156-360 0 0,-6-1 0 0 0,-5-2 1 0 0,-8 6 359 0 0,-96 189-7475 0 0,118-279 5791 0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2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4569 0 0,'0'0'683'0'0,"0"0"-322"0"0,0 0 78 0 0,0 0 416 0 0,0 0 384 0 0,0 0 229 0 0,0 0 19 0 0,0 0-177 0 0,0 0-190 0 0,0 0-152 0 0,34 0-141 0 0,109 2-124 0 0,2-12 916 0 0,151-49 308 0 0,-188 27-2582 0 0,-101 31 771 0 0,-5 1-3135 0 0,0 0-9973 0 0,-5 0 9967 0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2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4761 0 0,'0'0'2826'0'0,"0"0"-1358"0"0,0 0-347 0 0,0 0 251 0 0,0 0 159 0 0,0 0-15 0 0,0 0-144 0 0,0 0-245 0 0,35 4-260 0 0,112 10-213 0 0,-9-16 268 0 0,-106-3-784 0 0,-1 1-616 0 0,186-28 1538 0 0,-146 18-4673 0 0,-1-2-5177 0 0,-50 12 936 0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6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11 655 0 0 0,'0'0'313'0'0,"0"0"516"0"0,0 0 91 0 0,0 0-127 0 0,0 0-110 0 0,0 0-81 0 0,-9-2 487 0 0,7 0 1774 0 0,53-31 490 0 0,-20 15-2618 0 0,1 2 1 0 0,0 2-1 0 0,2 1 1 0 0,-1 2-1 0 0,24-5-735 0 0,65 1 401 0 0,-120 15-406 0 0,0 0-1 0 0,0 1 0 0 0,0-1 0 0 0,0 0 0 0 0,-1 1 1 0 0,1 0-1 0 0,0-1 0 0 0,-1 1 0 0 0,1 0 0 0 0,0 0 1 0 0,-1 0-1 0 0,1 0 0 0 0,-1 0 0 0 0,1 0 0 0 0,-1 0 1 0 0,1 0-1 0 0,-1 1 0 0 0,0-1 0 0 0,0 0 1 0 0,0 1-1 0 0,0-1 0 0 0,0 1 0 0 0,0 0 0 0 0,0-1 1 0 0,0 1-1 0 0,-1 0 0 0 0,1-1 0 0 0,-1 1 0 0 0,1 0 1 0 0,-1 0-1 0 0,1 0 0 0 0,-1-1 0 0 0,0 1 0 0 0,0 0 1 0 0,0 1 5 0 0,-8 67 153 0 0,-8-33-90 0 0,-1 0-1 0 0,-2-2 1 0 0,-2 0 0 0 0,-1-1-1 0 0,-13 15-62 0 0,-26 40 92 0 0,-83 156 148 0 0,121-170-80 0 0,23-73-149 0 0,-1 0 1 0 0,1 0-1 0 0,0 0 1 0 0,0 0-1 0 0,0 0 1 0 0,0 1-1 0 0,0-1 1 0 0,0 0-1 0 0,1 0 1 0 0,-1 0-1 0 0,1 0 1 0 0,-1 0-1 0 0,1 1 1 0 0,0-1-1 0 0,0 0 1 0 0,0-1-1 0 0,0 1 1 0 0,0 0-1 0 0,0 0 1 0 0,1 0-1 0 0,-1-1 1 0 0,1 1-1 0 0,-1 0 1 0 0,1-1-1 0 0,0 0 1 0 0,-1 1-1 0 0,1-1 1 0 0,0 0-1 0 0,0 0 1 0 0,0 0-1 0 0,0 0 1 0 0,0 0-1 0 0,1 0-11 0 0,8 2 54 0 0,1-1 0 0 0,0-1-1 0 0,0 0 1 0 0,0 0 0 0 0,0-1-1 0 0,0-1 1 0 0,0 0 0 0 0,0 0-1 0 0,-1-1 1 0 0,1-1 0 0 0,0 0-1 0 0,-1 0 1 0 0,0-1 0 0 0,0-1-1 0 0,0 0 1 0 0,5-4-54 0 0,48-25-3291 0 0,-6-2-4685 0 0,-51 32 6614 0 0,8-7-3526 0 0</inkml:trace>
  <inkml:trace contextRef="#ctx0" brushRef="#br0" timeOffset="300.867">963 662 4937 0 0,'0'0'699'0'0,"0"0"76"0"0,0 0 176 0 0,0 0 174 0 0,0 0 82 0 0,0 0-29 0 0,-33 30-139 0 0,-100 95-171 0 0,126-119-777 0 0,0 0 0 0 0,1 0 1 0 0,0 1-1 0 0,0 0 0 0 0,1 0 0 0 0,0 0 1 0 0,0 1-1 0 0,1 0 0 0 0,-1 0 1 0 0,2 0-1 0 0,-4 8-91 0 0,0 5 176 0 0,-1-1-68 0 0,0 0 0 0 0,1 0 0 0 0,1 1-1 0 0,2 0 1 0 0,0 1 0 0 0,0-1 0 0 0,2 1 0 0 0,1-1 0 0 0,1 2-108 0 0,0-19 49 0 0,1 1 0 0 0,0-1 0 0 0,-1 0 0 0 0,2 0 0 0 0,-1-1 0 0 0,0 1 0 0 0,1 0 0 0 0,0 0 0 0 0,-1-1 0 0 0,1 1 0 0 0,1-1 0 0 0,-1 1 0 0 0,1-1 1 0 0,-1 0-1 0 0,1 0 0 0 0,0 0 0 0 0,0 0 0 0 0,0-1 0 0 0,0 1 0 0 0,1-1 0 0 0,-1 0 0 0 0,1 0 0 0 0,-1 0 0 0 0,1 0 0 0 0,0 0 0 0 0,0-1 0 0 0,0 0 0 0 0,-1 0 0 0 0,1 0 0 0 0,0 0 0 0 0,1-1 0 0 0,1 1-49 0 0,6 0 261 0 0,1 0 0 0 0,0 0 0 0 0,0-2 0 0 0,-1 1-1 0 0,1-2 1 0 0,0 0 0 0 0,-1 0 0 0 0,1-1 0 0 0,10-4-261 0 0,2-4 376 0 0,0-1 0 0 0,-1-1 1 0 0,-1-1-1 0 0,0-2 0 0 0,16-13-376 0 0,-29 22 92 0 0,5-4-19 0 0,-1 0 0 0 0,0-1-1 0 0,0-1 1 0 0,-1 0-1 0 0,-1 0 1 0 0,0-2-1 0 0,-1 1 1 0 0,0-1-1 0 0,-2-1 1 0 0,1 0-1 0 0,-2 0 1 0 0,0-1 0 0 0,-1 0-1 0 0,-1 0 1 0 0,-1-1-1 0 0,0 0 1 0 0,-1 0-1 0 0,-1 0 1 0 0,-1 0-1 0 0,1-18-72 0 0,-5 28-108 0 0,1 1 0 0 0,-1-1 0 0 0,0 1-1 0 0,-1 0 1 0 0,0 0 0 0 0,0 0-1 0 0,-1 0 1 0 0,1 0 0 0 0,-1 1-1 0 0,-1-1 1 0 0,1 1 0 0 0,-1 0 0 0 0,0 0-1 0 0,-1 1 1 0 0,1 0 0 0 0,-1 0-1 0 0,0 0 1 0 0,-1 1 0 0 0,1-1 0 0 0,-1 2-1 0 0,1-1 1 0 0,-1 1 0 0 0,0 0-1 0 0,-4-1 109 0 0,-88-20-3667 0 0,5 28-4712 0 0,71 3 753 0 0</inkml:trace>
  <inkml:trace contextRef="#ctx0" brushRef="#br0" timeOffset="1686.001">1495 684 0 0 0,'0'0'251'0'0,"0"0"421"0"0,0 0 195 0 0,0 0-27 0 0,0 0-65 0 0,0 0-75 0 0,0 0-88 0 0,0 0-79 0 0,0 0-75 0 0,3 31-41 0 0,8 95-18 0 0,-6-1 2346 0 0,-6-98 3915 0 0,2-47-6478 0 0,0 0 0 0 0,2 0-1 0 0,0 0 1 0 0,1 0 0 0 0,1 1 0 0 0,1 0 0 0 0,1 0 0 0 0,0 0 0 0 0,2 1 0 0 0,8-15-182 0 0,11-13 40 0 0,1 1 0 0 0,3 1 0 0 0,1 2 0 0 0,3 1-40 0 0,-5 4-20 0 0,-5 19-480 0 0,-26 18 146 0 0,4 12-1449 0 0,-3 7-1279 0 0,0 1-5274 0 0,-1-16 4563 0 0</inkml:trace>
  <inkml:trace contextRef="#ctx0" brushRef="#br0" timeOffset="2104.298">2170 519 2312 0 0,'0'0'1137'0'0,"0"0"-54"0"0,0 0 62 0 0,0 0 159 0 0,0 0 37 0 0,0 0-89 0 0,0 0-160 0 0,0 0-182 0 0,-32 29-173 0 0,-99 90-183 0 0,70-48 113 0 0,57-64-610 0 0,0 0 1 0 0,0 0 0 0 0,1 0 0 0 0,0 0 0 0 0,0 0-1 0 0,0 1 1 0 0,1-1 0 0 0,0 1 0 0 0,1 0-1 0 0,0 0 1 0 0,0-1 0 0 0,1 5-58 0 0,1-9 35 0 0,1-1 0 0 0,-1 0 0 0 0,1 0 0 0 0,0-1 0 0 0,0 1 0 0 0,0 0 0 0 0,0 0 0 0 0,0-1 0 0 0,0 1 0 0 0,0-1 0 0 0,0 0 0 0 0,1 0 0 0 0,-1 0 0 0 0,1 0 0 0 0,-1 0 0 0 0,1 0 0 0 0,-1-1 0 0 0,1 1 0 0 0,-1-1 0 0 0,1 0 0 0 0,-1 1 0 0 0,1-1 0 0 0,0 0 0 0 0,-1-1 0 0 0,1 1 0 0 0,-1 0 0 0 0,1-1 0 0 0,-1 0 0 0 0,1 1 0 0 0,-1-1 0 0 0,1 0 0 0 0,-1 0 0 0 0,1 0-35 0 0,16-10 188 0 0,0 0 0 0 0,0 0-1 0 0,-1-2 1 0 0,0-1 0 0 0,-2 0 0 0 0,1-1 0 0 0,-2 0-1 0 0,4-7-187 0 0,-2 6 76 0 0,103-108 493 0 0,-118 123-549 0 0,-2 1-43 0 0,0 0-69 0 0,-12 140-2104 0 0,14-137 1720 0 0,1 0 0 0 0,0 0-1 0 0,-1 0 1 0 0,1-1 0 0 0,0 1 0 0 0,1-1 0 0 0,-1 1-1 0 0,0-1 1 0 0,1 0 0 0 0,-1 0 0 0 0,1-1 0 0 0,-1 1 0 0 0,1-1-1 0 0,0 1 1 0 0,0-1 0 0 0,0-1 0 0 0,0 1 0 0 0,0 0-1 0 0,0-1 1 0 0,0 0 0 0 0,0 0 0 0 0,0 0 0 0 0,0 0-1 0 0,0-1 1 0 0,-1 1 0 0 0,1-1 0 0 0,0 0 0 0 0,0 0 0 0 0,0-1-1 0 0,-1 1 1 0 0,1-1 0 0 0,0 0 476 0 0,4-2 0 0 0</inkml:trace>
  <inkml:trace contextRef="#ctx0" brushRef="#br0" timeOffset="2480.455">2649 541 0 0 0,'0'0'1482'0'0,"0"0"51"0"0,0 0-68 0 0,0 0-121 0 0,0 0-153 0 0,0 0-58 0 0,0 0-76 0 0,0 0-134 0 0,0 0-194 0 0,0 0-193 0 0,0 0-156 0 0,-21 23-112 0 0,-66 70-34 0 0,51-34 155 0 0,34-56-360 0 0,1 0 1 0 0,0 0-1 0 0,0 0 0 0 0,0 0 0 0 0,0-1 1 0 0,1 1-1 0 0,-1 0 0 0 0,1 1 0 0 0,0-1 1 0 0,0 0-1 0 0,0 0 0 0 0,0 0 0 0 0,0 0 1 0 0,1 0-1 0 0,-1 0 0 0 0,1 0 0 0 0,0 0 1 0 0,0 0-1 0 0,0-1 0 0 0,0 1 0 0 0,1 0 1 0 0,-1 0-1 0 0,1-1 0 0 0,0 1 0 0 0,-1-1 1 0 0,1 0-1 0 0,0 1 0 0 0,0-1 0 0 0,1 0 1 0 0,-1 0-1 0 0,0 0 0 0 0,1 0 0 0 0,-1-1 1 0 0,1 1-1 0 0,1 0-29 0 0,4 2 256 0 0,1-1 1 0 0,-1 0-1 0 0,0-1 1 0 0,1 0-1 0 0,0-1 1 0 0,-1 1-1 0 0,1-2 1 0 0,0 1-1 0 0,0-1 0 0 0,-1 0 1 0 0,10-2-257 0 0,6-5 357 0 0,0 0 0 0 0,0-1 1 0 0,-1-2-1 0 0,0 0 0 0 0,-1-1 1 0 0,0-2-1 0 0,-1 0 0 0 0,0-1 1 0 0,-1-1-1 0 0,-1-1 0 0 0,0-1 0 0 0,5-7-357 0 0,16-13 190 0 0,-3-1 1 0 0,0-2-1 0 0,-3-1 0 0 0,-1-2-190 0 0,-21 27-81 0 0,-1 0 0 0 0,0-1 0 0 0,-1 0 0 0 0,-1-1 0 0 0,-1 0 1 0 0,0 0-1 0 0,-1-1 0 0 0,-2 0 0 0 0,1 0 0 0 0,-2 0 0 0 0,-1-1 1 0 0,0 0-1 0 0,-1 1 0 0 0,-2-1 0 0 0,0 0 0 0 0,0 0 0 0 0,-2 0 1 0 0,-1 0 80 0 0,1 13-25 0 0,-1 1 0 0 0,0 0 0 0 0,0-1 0 0 0,0 2 0 0 0,-1-1 0 0 0,0 0 0 0 0,0 1 0 0 0,0-1 0 0 0,-1 1 0 0 0,0 0 0 0 0,0 1 0 0 0,0-1 0 0 0,-1 1 0 0 0,1 0 0 0 0,-1 1 0 0 0,0-1 0 0 0,0 1 0 0 0,0 0 0 0 0,-1 0 0 0 0,1 1 0 0 0,-1 0 0 0 0,1 0 0 0 0,-1 1 0 0 0,0-1 0 0 0,1 2 1 0 0,-1-1-1 0 0,0 1 0 0 0,0 0 0 0 0,0 0 0 0 0,0 0 0 0 0,0 1 0 0 0,1 1 0 0 0,-1-1 0 0 0,0 1 0 0 0,1 0 0 0 0,-1 0 0 0 0,1 1 0 0 0,0 0 0 0 0,0 0 0 0 0,0 0 0 0 0,0 1 0 0 0,0 0 0 0 0,-2 3 25 0 0,-6 5 18 0 0,1 0 1 0 0,0 1-1 0 0,1 1 1 0 0,1 0-1 0 0,0 0 0 0 0,1 1 1 0 0,0 1-1 0 0,2 0 1 0 0,-1 0-1 0 0,2 1 1 0 0,0 0-1 0 0,2 0 0 0 0,-1 0 1 0 0,2 1-1 0 0,0-1 1 0 0,2 1-1 0 0,-1 0 0 0 0,2 1 1 0 0,1-1-1 0 0,1 10-18 0 0,2-13-20 0 0,0-1 0 0 0,1 1-1 0 0,1-1 1 0 0,1-1 0 0 0,0 1 0 0 0,0-1-1 0 0,2 0 1 0 0,-1 0 0 0 0,2-1 0 0 0,0 0-1 0 0,0 0 1 0 0,1-1 0 0 0,0-1 0 0 0,1 1-1 0 0,0-2 1 0 0,1 0 0 0 0,0 0-1 0 0,0-1 1 0 0,1 0 0 0 0,0-1 0 0 0,8 3 20 0 0,5 2-439 0 0,0-1 0 0 0,1-2 1 0 0,0 0-1 0 0,1-2 1 0 0,16 3 438 0 0,18-1-3943 0 0,-2-2-3759 0 0,-43-7 2569 0 0</inkml:trace>
  <inkml:trace contextRef="#ctx0" brushRef="#br0" timeOffset="2739.425">1673 1126 2433 0 0,'0'0'1436'0'0,"0"0"-988"0"0,0 0-81 0 0,0 0 405 0 0,0 0 165 0 0,0 0-60 0 0,39 3-120 0 0,126 6-137 0 0,-8-14 252 0 0,604-101 57 0 0,-541 77-8390 0 0,-179 25 4474 0 0</inkml:trace>
  <inkml:trace contextRef="#ctx0" brushRef="#br0" timeOffset="3133.351">2909 1123 4641 0 0,'0'0'2086'0'0,"0"0"-398"0"0,0 0-222 0 0,0 0-19 0 0,0 0-66 0 0,-37 11-154 0 0,-118 35-162 0 0,-1 10 1654 0 0,68-11-1876 0 0,88-45-853 0 0,-1 1 0 0 0,0-1 0 0 0,1 1 0 0 0,-1-1 0 0 0,0 1 1 0 0,1-1-1 0 0,-1 1 0 0 0,1 0 0 0 0,-1-1 0 0 0,1 1 0 0 0,-1 0 0 0 0,1-1 1 0 0,-1 1-1 0 0,1 0 0 0 0,0 0 0 0 0,-1-1 0 0 0,1 1 0 0 0,0 0 0 0 0,0 0 1 0 0,0 0-1 0 0,-1-1 0 0 0,1 1 0 0 0,0 0 0 0 0,0 0 0 0 0,0 0 0 0 0,0-1 1 0 0,0 1-1 0 0,1 0 0 0 0,-1 0 0 0 0,0 0 0 0 0,0 0 0 0 0,1-1 0 0 0,-1 1 1 0 0,0 0-1 0 0,1 0 0 0 0,-1-1 0 0 0,0 1 0 0 0,1 0 0 0 0,-1-1 1 0 0,1 1-1 0 0,-1 0 0 0 0,1-1 0 0 0,0 1 0 0 0,-1-1 0 0 0,1 1 0 0 0,0-1 1 0 0,-1 1-1 0 0,1-1 0 0 0,0 1 0 0 0,-1-1 0 0 0,1 0 0 0 0,0 1 10 0 0,43 15-118 0 0,156 10-13 0 0,-172-21 149 0 0,-19-4 6 0 0,-1 0 0 0 0,1 0 1 0 0,0 0-1 0 0,-1 1 0 0 0,1 1 0 0 0,-1-1 0 0 0,0 1 0 0 0,0 1 0 0 0,0 0 0 0 0,0 0 0 0 0,0 0 0 0 0,-1 1 0 0 0,0 0 0 0 0,0 0 0 0 0,0 1 0 0 0,4 5-24 0 0,-10-7 109 0 0,0-1 1 0 0,-1 1-1 0 0,1 0 1 0 0,-1-1-1 0 0,0 1 1 0 0,0 0-1 0 0,0-1 1 0 0,-1 1-1 0 0,1 0 1 0 0,-1-1-1 0 0,0 1 1 0 0,0-1-1 0 0,0 1 1 0 0,0-1-1 0 0,-1 1 1 0 0,0-1-1 0 0,1 0 1 0 0,-1 0-1 0 0,0 0 1 0 0,0 0-1 0 0,-1 0 1 0 0,1 0-1 0 0,-1 0 1 0 0,1-1-1 0 0,-1 1 1 0 0,0-1-1 0 0,0 0 1 0 0,0 0-1 0 0,-1 0-109 0 0,-23 16 165 0 0,-1-2 0 0 0,-1 0 0 0 0,-1-2 0 0 0,0-2 0 0 0,-1 0-1 0 0,0-2 1 0 0,0-1 0 0 0,-16 1-165 0 0,-40 1-1087 0 0,49-10-3848 0 0,30-2-1324 0 0,3-2-4158 0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40.6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327 299 0 0 0,'0'0'369'0'0,"0"0"426"0"0,0 0 265 0 0,0 0 134 0 0,0 0-8 0 0,0 0-199 0 0,0 0-347 0 0,0 0-611 0 0,0 0-694 0 0,0 0-357 0 0,0 0-16 0 0,-13-17 313 0 0,-22-31 517 0 0,23 30 180 0 0,20 28 85 0 0,6 9 39 0 0,-2 0 1 0 0,0 1-1 0 0,-2 0 0 0 0,0 0 0 0 0,-1 1 0 0 0,-1 1 1 0 0,-1-1-1 0 0,0 1 0 0 0,-2 1 0 0 0,-1-1 1 0 0,-1 1-1 0 0,-1-1 0 0 0,0 1 0 0 0,-2 3-96 0 0,-5 39 471 0 0,-3-1 0 0 0,-3 0 0 0 0,-2 0-1 0 0,-3-2 1 0 0,-3 1 0 0 0,-14 27-471 0 0,5-5 480 0 0,-68 212 2669 0 0,-19 141-3149 0 0,101-365 69 0 0,4 2 1 0 0,2-1 0 0 0,4 1-1 0 0,6 62-69 0 0,2-94-21 0 0,3 0 0 0 0,2-1 0 0 0,1 0 0 0 0,2 0 0 0 0,13 28 21 0 0,6 21-69 0 0,-14-55 549 0 0,-17-35-160 0 0,113-23 2950 0 0,-38 4-3393 0 0,408-45 107 0 0,-1 35 209 0 0,1 22 1 0 0,212 33-194 0 0,-633-24 13 0 0,524 37 75 0 0,551-25 245 0 0,-942-15-304 0 0,1171-7 124 0 0,160 7-117 0 0,337 18-9 0 0,-1112 11-25 0 0,9-3 42 0 0,958 0 27 0 0,-378-27-74 0 0,-1239 0 1 0 0,1171-7-80 0 0,-403 29 106 0 0,155-57 114 0 0,283-6-142 0 0,-340-9 92 0 0,-444 10 25 0 0,511-17 190 0 0,-522 58-150 0 0,-489-27 1834 0 0,-13 5-1656 0 0,-8 19-302 0 0,0-1 1 0 0,-1 1-1 0 0,1-1 1 0 0,-1 0-1 0 0,0 0 1 0 0,1 0-1 0 0,-2 0 1 0 0,1 0-1 0 0,0 0 1 0 0,-1 0-1 0 0,0 0 1 0 0,0 0-1 0 0,0 0 1 0 0,0 0-1 0 0,-1 0 1 0 0,0 0-1 0 0,0 0 1 0 0,0 0-1 0 0,0 0 1 0 0,0 0-1 0 0,-1 0 1 0 0,1 1-1 0 0,-1-1 1 0 0,0 1-1 0 0,-1-1 0 0 0,0-1-29 0 0,-9-25 56 0 0,8 6-29 0 0,1-1 1 0 0,1 1 0 0 0,1-1 0 0 0,1 0 0 0 0,1 1 0 0 0,2-1 0 0 0,0 1 0 0 0,2-1 0 0 0,1 1-1 0 0,0 1 1 0 0,9-20-28 0 0,-5 8 20 0 0,33-157-47 0 0,-7-2-1 0 0,-6-29 28 0 0,7-41-129 0 0,40-225-188 0 0,-74 274 243 0 0,-4 204 39 0 0,0 0 0 0 0,-1 0-1 0 0,-1 0 1 0 0,0 0-1 0 0,0 1 1 0 0,-1-1-1 0 0,-1 1 1 0 0,0 0-1 0 0,0 0 1 0 0,0 0 0 0 0,-2 1-1 0 0,1 0 1 0 0,-1 0-1 0 0,0 1 1 0 0,-1 0-1 0 0,0 0 1 0 0,0 0-1 0 0,-1 1 1 0 0,-8-5 35 0 0,11 10-64 0 0,0 0 0 0 0,0 1 0 0 0,0-1 0 0 0,-1 1 0 0 0,1 1 0 0 0,0-1 0 0 0,0 1 1 0 0,-1 0-1 0 0,1 1 0 0 0,0 0 0 0 0,0 0 0 0 0,-1 0 0 0 0,1 0 0 0 0,-1 2 64 0 0,-23 2-151 0 0,-86 9 171 0 0,-499-11 83 0 0,-755-10-191 0 0,-442-8 15 0 0,1335 16 47 0 0,-961 10 45 0 0,57-18 114 0 0,-72-5 105 0 0,-189-25-114 0 0,983-6-81 0 0,-179 4-42 0 0,771 37-2 0 0,-1025-2-83 0 0,-1013-22 86 0 0,707 4 84 0 0,88 1-38 0 0,385 16-19 0 0,331 34-34 0 0,-106 53-38 0 0,515-56-1 0 0,-83 18 29 0 0,85-10 3 0 0,100-20 96 0 0,10-7-66 0 0,13 0-30 0 0,8 0-62 0 0,-108 35-239 0 0,99-12-1684 0 0,60-29 1739 0 0,1 0-1 0 0,-1 0 1 0 0,0 0 0 0 0,1 0-1 0 0,-1 0 1 0 0,1 0-1 0 0,-1 0 1 0 0,1 0 0 0 0,-1 1-1 0 0,1-1 1 0 0,0 0-1 0 0,0 0 1 0 0,-1 0 0 0 0,1 0-1 0 0,0 1 1 0 0,0-1-1 0 0,0 0 1 0 0,0 0 0 0 0,1 0-1 0 0,-1 1 1 0 0,0-1-1 0 0,0 0 1 0 0,1 0 0 0 0,-1 0-1 0 0,0 0 1 0 0,1 0-1 0 0,0 0 1 0 0,-1 0-1 0 0,1 1 1 0 0,-1-2 0 0 0,1 1-1 0 0,0 0 1 0 0,0 0-1 0 0,0 1 259 0 0,10 9-4263 0 0,2-3 1601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1:05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26 0 0 0,'0'0'1472'0'0,"0"0"106"0"0,0 0 64 0 0,0 0 17 0 0,0 0-26 0 0,0 0-100 0 0,0 0-176 0 0,0 0-220 0 0,0 0-200 0 0,-5-11 1398 0 0,-18 89-864 0 0,-221 664 1634 0 0,148-415-2029 0 0,88-300-844 0 0,8-27-128 0 0,0 0 22 0 0,0 0 42 0 0,0 0 52 0 0,5-11 755 0 0,13-107-513 0 0,79-239-507 0 0,-64 259 35 0 0,4 2-1 0 0,3 1 1 0 0,5 3 0 0 0,20-26 10 0 0,-54 98 7 0 0,1 1 0 0 0,1 0 0 0 0,1 1 0 0 0,0 1 0 0 0,1 0 0 0 0,13-10-7 0 0,-27 26-6 0 0,0 0 1 0 0,0 0-1 0 0,0 0 0 0 0,-1 0 0 0 0,1 0 0 0 0,0 0 0 0 0,1 0 0 0 0,-1 0 0 0 0,0 0 0 0 0,0 1 1 0 0,0-1-1 0 0,0 0 0 0 0,1 1 0 0 0,-1-1 0 0 0,0 1 0 0 0,1-1 0 0 0,-1 1 0 0 0,0 0 1 0 0,1 0-1 0 0,-1-1 0 0 0,0 1 0 0 0,1 0 0 0 0,-1 0 0 0 0,0 0 0 0 0,1 1 0 0 0,-1-1 0 0 0,1 0 1 0 0,-1 0-1 0 0,0 1 0 0 0,0-1 0 0 0,1 1 0 0 0,-1-1 0 0 0,0 1 0 0 0,0-1 0 0 0,1 1 1 0 0,-1 0-1 0 0,0 0 0 0 0,0 0 0 0 0,0 0 6 0 0,9 40 177 0 0,-1 0 1 0 0,-3 1-1 0 0,-1 0 0 0 0,-2 0 1 0 0,-3 16-178 0 0,1 8 64 0 0,-1 51 63 0 0,-4-1 0 0 0,-8 28-127 0 0,-24 83 57 0 0,37-205-175 0 0,13-28-197 0 0,54-95 682 0 0,-4-3-1 0 0,29-69-366 0 0,6-9-43 0 0,-11 32-200 0 0,87-111 243 0 0,-138 220-191 0 0,-23 77-381 0 0,-9-12 696 0 0,-1 1 0 0 0,-1-1-1 0 0,0 1 1 0 0,-2 0 0 0 0,-1 0-1 0 0,-2 7-123 0 0,1 16 148 0 0,-2 25 46 0 0,-4-1 1 0 0,-3 0 0 0 0,-5 6-195 0 0,2-7 29 0 0,3 1 1 0 0,3 0-1 0 0,2 7-29 0 0,5-66-476 0 0,7 67-705 0 0,4-59-2967 0 0,7-10-4089 0 0,-11-11 2972 0 0,2 0-452 0 0</inkml:trace>
  <inkml:trace contextRef="#ctx0" brushRef="#br0" timeOffset="350.072">1506 655 12059 0 0,'0'0'1221'0'0,"0"0"-194"0"0,0 0-133 0 0,0 0-26 0 0,0 0-115 0 0,0 0-165 0 0,0 0-152 0 0,0 0-126 0 0,0 0-102 0 0,-12 33-88 0 0,-34 101-57 0 0,36-62-77 0 0,11-67 49 0 0,1 0 0 0 0,0 0 0 0 0,0 0 0 0 0,0 0 0 0 0,0 0 0 0 0,1-1 0 0 0,0 1 0 0 0,0-1 0 0 0,0 1 0 0 0,0-1-1 0 0,1 0 1 0 0,0-1 0 0 0,-1 1 0 0 0,1 0 0 0 0,1-1 0 0 0,-1 0 0 0 0,0 0 0 0 0,1-1 0 0 0,0 1 0 0 0,-1-1 0 0 0,1 0 0 0 0,0 0 0 0 0,0 0-1 0 0,0-1 1 0 0,1 1 0 0 0,-1-1 0 0 0,0-1 0 0 0,0 1 0 0 0,1-1 0 0 0,-1 0 0 0 0,0 0 0 0 0,0 0 0 0 0,1-1 0 0 0,-1 0 0 0 0,0 0 0 0 0,0 0-1 0 0,0-1 1 0 0,0 0 0 0 0,0 0 0 0 0,0 0 0 0 0,0 0 0 0 0,-1-1 0 0 0,3-1-35 0 0,1-1 101 0 0,1-1 1 0 0,-2 0-1 0 0,1 0 1 0 0,-1-1-1 0 0,0 0 1 0 0,0 0-1 0 0,0 0 0 0 0,-1-1 1 0 0,-1 0-1 0 0,1-1 1 0 0,-1 1-1 0 0,-1-1 1 0 0,1 0-1 0 0,-1 0 0 0 0,-1 0 1 0 0,0-1-1 0 0,0 1 1 0 0,-1-1-1 0 0,0 0 1 0 0,-1 1-1 0 0,0-1 1 0 0,-1 0-1 0 0,1 0 0 0 0,-2 0 1 0 0,0 0-1 0 0,0 0 1 0 0,0 1-1 0 0,-2-1 1 0 0,1 0-1 0 0,-1 1 0 0 0,0 0 1 0 0,-1-1-1 0 0,-1-1-101 0 0,2 8-124 0 0,1 0-1 0 0,-1 1 0 0 0,1-1 1 0 0,-1 1-1 0 0,0 0 0 0 0,0 0 1 0 0,0 0-1 0 0,0 0 0 0 0,0 0 1 0 0,0 1-1 0 0,-1-1 1 0 0,1 1-1 0 0,0 0 0 0 0,-1 0 1 0 0,1 0-1 0 0,-1 0 0 0 0,0 1 1 0 0,1 0-1 0 0,-1-1 0 0 0,-3 2 125 0 0,3-1-454 0 0,0 0 0 0 0,-1 1 0 0 0,1 0 0 0 0,0-1 0 0 0,0 2-1 0 0,0-1 1 0 0,0 0 0 0 0,-1 1 0 0 0,2 0 0 0 0,-1 0 0 0 0,0 0 0 0 0,0 1-1 0 0,1-1 1 0 0,-1 1 0 0 0,1 0 0 0 0,-2 1 454 0 0,-8 11-5255 0 0,2-3-3113 0 0</inkml:trace>
  <inkml:trace contextRef="#ctx0" brushRef="#br0" timeOffset="832.073">1904 990 6713 0 0,'0'0'2152'0'0,"0"0"-163"0"0,0 0-8 0 0,0 0 35 0 0,0 0-182 0 0,0 0-374 0 0,0 0-360 0 0,0 0-322 0 0,0 0-273 0 0,0 0-211 0 0,0 0-134 0 0,0 0-49 0 0,0 0 1 0 0,5-14 36 0 0,43-93 352 0 0,56-40-187 0 0,-74 121-1340 0 0,-30 26 644 0 0,-3 173-1434 0 0,4-171 1891 0 0,0 1 1 0 0,1-1 0 0 0,-1 0 0 0 0,0 0-1 0 0,1 0 1 0 0,0 0 0 0 0,-1 0 0 0 0,1 0-1 0 0,0-1 1 0 0,0 1 0 0 0,0-1 0 0 0,0 1-1 0 0,0-1 1 0 0,1 1 0 0 0,-1-1 0 0 0,0 0-1 0 0,1 0 1 0 0,-1 0 0 0 0,1-1 0 0 0,-1 1-1 0 0,1 0 1 0 0,-1-1 0 0 0,1 0 0 0 0,-1 1-1 0 0,1-1 1 0 0,-1 0 0 0 0,1-1-1 0 0,-1 1 1 0 0,1 0 0 0 0,-1-1 0 0 0,1 1-1 0 0,-1-1 1 0 0,1 0 0 0 0,-1 0 0 0 0,1 0-1 0 0,-1 0 1 0 0,0 0 0 0 0,0 0 0 0 0,1-1-1 0 0,-1 1 1 0 0,0-1 0 0 0,0 1 0 0 0,-1-1-1 0 0,1 0 1 0 0,0 0-75 0 0,13-13 257 0 0,-2 0 0 0 0,1 0 0 0 0,-2-2-1 0 0,0 0 1 0 0,-1 0 0 0 0,-1-1 0 0 0,3-7-257 0 0,8-11-2081 0 0,-13 27-2781 0 0,2 3-5275 0 0,-6 5 3117 0 0</inkml:trace>
  <inkml:trace contextRef="#ctx0" brushRef="#br0" timeOffset="1248.694">2472 781 7410 0 0,'0'0'1867'0'0,"0"0"-614"0"0,0 0-191 0 0,0 0 61 0 0,0 0-40 0 0,0 0-163 0 0,0 0-216 0 0,0 0-217 0 0,0 0-181 0 0,0 0-123 0 0,-13 31-79 0 0,-43 97-34 0 0,44-78 39 0 0,15-46-77 0 0,2 0 48 0 0,-1 0 1 0 0,2 0-1 0 0,-1-1 0 0 0,0 0 1 0 0,1 0-1 0 0,-1 0 0 0 0,1-1 1 0 0,0 0-1 0 0,-1 0 0 0 0,1 0 1 0 0,1-1-1 0 0,-1 1 0 0 0,0-1 1 0 0,0-1-1 0 0,0 0 0 0 0,0 1 1 0 0,1-2-1 0 0,-1 1 0 0 0,0-1 1 0 0,0 0-1 0 0,0 0 0 0 0,0-1 1 0 0,0 1-1 0 0,0-1 0 0 0,0-1 1 0 0,-1 1-1 0 0,1-1 0 0 0,-1 0 1 0 0,5-3-81 0 0,35-22 577 0 0,-1-2 1 0 0,-2-1 0 0 0,0-3 0 0 0,-3-1-1 0 0,-1-2 1 0 0,-1-1 0 0 0,-3-2 0 0 0,-1-1 0 0 0,23-39-578 0 0,-41 59 44 0 0,-1 0 0 0 0,0 0 1 0 0,-2-1-1 0 0,-1-1 0 0 0,-1 0 1 0 0,0-1-1 0 0,-2 0 1 0 0,-1 0-1 0 0,-1-1 0 0 0,-1 1 1 0 0,-1-1-1 0 0,-1-1 1 0 0,-1 1-1 0 0,-2-22-44 0 0,-1 40-43 0 0,0-1 0 0 0,-1 0 0 0 0,0 1 1 0 0,0-1-1 0 0,-1 1 0 0 0,0 0 0 0 0,0 0 0 0 0,-1 0 0 0 0,0 0 0 0 0,0 1 1 0 0,0 0-1 0 0,-1-1 0 0 0,0 1 0 0 0,0 1 0 0 0,-1-1 0 0 0,0 1 0 0 0,0 0 1 0 0,0 0-1 0 0,0 1 0 0 0,-1 0 0 0 0,1 0 0 0 0,-1 0 0 0 0,0 1 1 0 0,0 0-1 0 0,-1 1 0 0 0,0-1 43 0 0,-4-1-55 0 0,0 1 1 0 0,0 1-1 0 0,0 0 0 0 0,0 0 1 0 0,-1 1-1 0 0,1 1 0 0 0,0 0 1 0 0,-1 1-1 0 0,1 0 0 0 0,0 0 1 0 0,0 2-1 0 0,0-1 0 0 0,0 2 1 0 0,0 0-1 0 0,1 0 1 0 0,-3 2 54 0 0,-5 3-95 0 0,0 0 0 0 0,0 1 0 0 0,1 2 0 0 0,1-1 0 0 0,0 2 0 0 0,1 0 0 0 0,0 1 0 0 0,1 1 0 0 0,1 0 0 0 0,0 1 0 0 0,1 1 0 0 0,1 0 0 0 0,0 1 0 0 0,1 0 0 0 0,2 0 0 0 0,-1 1 0 0 0,2 1 0 0 0,1-1 0 0 0,0 1 0 0 0,1 1 1 0 0,2-1-1 0 0,0 1 0 0 0,1 0 0 0 0,1 0 0 0 0,0 2 95 0 0,4-15-49 0 0,-1 1 0 0 0,1 0 0 0 0,1 0 0 0 0,0-1 0 0 0,0 1 0 0 0,0-1 0 0 0,1 0 0 0 0,1 0 0 0 0,-1 0 0 0 0,1 0 0 0 0,1-1 0 0 0,-1 0 0 0 0,1 0 0 0 0,0 0 0 0 0,1-1 0 0 0,-1 0 0 0 0,1 0 0 0 0,1-1 0 0 0,1 1 49 0 0,10 7-48 0 0,0-2 1 0 0,1 0 0 0 0,0-1-1 0 0,0-1 1 0 0,1-1-1 0 0,1 0 1 0 0,6 0 47 0 0,31 3-394 0 0,1-3 0 0 0,0-2 1 0 0,0-2-1 0 0,1-3 0 0 0,28-5 394 0 0,47-11-4061 0 0,-48-1-3589 0 0,-58 11 2091 0 0</inkml:trace>
  <inkml:trace contextRef="#ctx0" brushRef="#br0" timeOffset="7500.895">3439 707 3825 0 0,'0'0'2078'0'0,"0"0"-467"0"0,0 0-267 0 0,0 0-40 0 0,0 0-21 0 0,0 0-109 0 0,0 0-157 0 0,0 0-211 0 0,0 0-205 0 0,0 0-189 0 0,0 0-158 0 0,-18 5-93 0 0,-56 20-36 0 0,70-23-95 0 0,-1 0 0 0 0,1 0 0 0 0,-1 0 0 0 0,1 0 0 0 0,0 1 0 0 0,0 0 0 0 0,0 0 0 0 0,0 0 0 0 0,0 0 0 0 0,1 1 0 0 0,-1-1 0 0 0,1 1 0 0 0,0 0 0 0 0,0 0 0 0 0,-1 4-30 0 0,-11 12 176 0 0,8-12-141 0 0,0 0 1 0 0,1 0-1 0 0,0 1 0 0 0,1 0 1 0 0,0 0-1 0 0,0 0 1 0 0,1 0-1 0 0,0 1 0 0 0,1 0 1 0 0,0-1-1 0 0,1 1 0 0 0,0 0 1 0 0,0 1-1 0 0,1-1 1 0 0,0 0-1 0 0,1 0 0 0 0,0 8-35 0 0,2-14 56 0 0,1 0 0 0 0,-1 0-1 0 0,0-1 1 0 0,1 1-1 0 0,0 0 1 0 0,0-1 0 0 0,0 1-1 0 0,1-1 1 0 0,-1 0 0 0 0,1 0-1 0 0,-1-1 1 0 0,1 1-1 0 0,0-1 1 0 0,0 1 0 0 0,0-1-1 0 0,1 0 1 0 0,-1-1-1 0 0,0 1 1 0 0,1-1 0 0 0,-1 0-1 0 0,1 0 1 0 0,-1 0 0 0 0,1-1-1 0 0,-1 0 1 0 0,1 1-1 0 0,0-2 1 0 0,-1 1 0 0 0,1 0-1 0 0,-1-1 1 0 0,1 0 0 0 0,-1 0-1 0 0,1 0 1 0 0,-1-1-1 0 0,4-1-55 0 0,5-3 252 0 0,-1-2 1 0 0,1 1-1 0 0,-1-1 0 0 0,-1-1 0 0 0,0 0 0 0 0,0-1 0 0 0,0 0 0 0 0,-2 0 0 0 0,1-1 0 0 0,0-3-252 0 0,9-7 165 0 0,-2-2 0 0 0,0 0 0 0 0,-2 0 0 0 0,-1-2 0 0 0,0 0 0 0 0,-2 0 0 0 0,-1-1 0 0 0,5-18-165 0 0,-7-10-76 0 0,-20 192-359 0 0,13-127 199 0 0,1 0 0 0 0,0-1 0 0 0,1 0-1 0 0,0 0 1 0 0,1 0 0 0 0,0 0-1 0 0,0 0 1 0 0,1-1 0 0 0,0 0-1 0 0,1-1 1 0 0,0 1 0 0 0,0-1 0 0 0,1 0-1 0 0,0-1 1 0 0,1 0 0 0 0,6 5 236 0 0,29 6-6701 0 0,3-19-4750 0 0,-38-5 10940 0 0</inkml:trace>
  <inkml:trace contextRef="#ctx0" brushRef="#br0" timeOffset="8054.796">3921 670 472 0 0,'0'0'2217'0'0,"0"0"18"0"0,0 0-52 0 0,0 0-69 0 0,0 0-159 0 0,0 0-216 0 0,0 0-288 0 0,0 0-343 0 0,0 0-300 0 0,0 0-250 0 0,0 0-194 0 0,0 0-83 0 0,-10 8-77 0 0,-33 28-67 0 0,40-31-135 0 0,0-1-1 0 0,1 0 0 0 0,-1 1 0 0 0,1 0 0 0 0,0-1 0 0 0,0 1 0 0 0,0 0 1 0 0,1 0-1 0 0,0 0 0 0 0,0 1 0 0 0,0-1 0 0 0,1 0 0 0 0,-1 0 0 0 0,1 0 1 0 0,0 1-1 0 0,1-1 0 0 0,-1 1-1 0 0,1 7-69 0 0,-2-7 24 0 0,1 1 0 0 0,0 0 0 0 0,0-1 0 0 0,1 1 0 0 0,0 0 0 0 0,0-1 0 0 0,0 1 0 0 0,1-1 0 0 0,0 1 0 0 0,0-1 0 0 0,1 0 0 0 0,0 0 0 0 0,0 0 0 0 0,0 0 0 0 0,1-1 0 0 0,-1 1 0 0 0,1-1-1 0 0,1 0 1 0 0,-1 0 0 0 0,1 0 0 0 0,0-1 0 0 0,0 1 0 0 0,0-1 0 0 0,1 0 0 0 0,-1-1 0 0 0,3 1 45 0 0,-2 0 76 0 0,0-2-1 0 0,1 1 0 0 0,-1-1 0 0 0,1 0 1 0 0,0 0-1 0 0,-1 0 0 0 0,1-1 1 0 0,0 0-1 0 0,0-1 0 0 0,0 1 1 0 0,0-1-1 0 0,0-1 0 0 0,0 1 1 0 0,0-1-1 0 0,0-1 0 0 0,0 1 1 0 0,-1-1-1 0 0,1 0 0 0 0,-1-1 1 0 0,1 1-1 0 0,-1-1 0 0 0,0-1 1 0 0,4-1-76 0 0,7-11 303 0 0,0 0-1 0 0,-1-1 1 0 0,-1-1 0 0 0,-1 0 0 0 0,-1-1 0 0 0,0-1 0 0 0,-2 0 0 0 0,0 0 0 0 0,-1-1 0 0 0,-1-1-303 0 0,87-135 182 0 0,-75 127-177 0 0,-15 51-842 0 0,9 241 5 0 0,16-64-1866 0 0,-11-86 2658 0 0,-5 1 0 0 0,-1 100 40 0 0,-14-203 141 0 0,0-1 1 0 0,0 0 0 0 0,-1 0-1 0 0,-1 0 1 0 0,1 0 0 0 0,-2 0-1 0 0,1 0 1 0 0,-1 0 0 0 0,0-1 0 0 0,-1 1-1 0 0,0-1 1 0 0,0 0 0 0 0,-1 0-1 0 0,0-1 1 0 0,-1 1 0 0 0,1-1-1 0 0,-1 0 1 0 0,-1 0 0 0 0,1-1-1 0 0,-1 0 1 0 0,0 0 0 0 0,-1-1-1 0 0,1 0 1 0 0,-1 0 0 0 0,0 0 0 0 0,0-1-1 0 0,-1-1 1 0 0,1 1 0 0 0,-1-1-1 0 0,0-1 1 0 0,0 1 0 0 0,0-2-1 0 0,0 1 1 0 0,0-1 0 0 0,0 0-1 0 0,0-1 1 0 0,-8-1-142 0 0,13-1 64 0 0,0-1 0 0 0,1 0 0 0 0,-1 0 0 0 0,1 0 1 0 0,0 0-1 0 0,0-1 0 0 0,0 1 0 0 0,0-1 0 0 0,0 0 0 0 0,1 0 0 0 0,-1 0 0 0 0,1 0 0 0 0,0 0 0 0 0,1 0 0 0 0,-1 0 1 0 0,1-1-1 0 0,0 1 0 0 0,0-1 0 0 0,0 1 0 0 0,0-1 0 0 0,1 0 0 0 0,0 1 0 0 0,0-1 0 0 0,0 1 0 0 0,0-1 0 0 0,1 0 0 0 0,0 1 1 0 0,0-1-1 0 0,0 1-64 0 0,-1-1-1 0 0,5-21-43 0 0,0 0 1 0 0,2 1 0 0 0,1 0-1 0 0,0 0 1 0 0,2 0-1 0 0,1 1 1 0 0,1 1-1 0 0,2 0 1 0 0,0 1-1 0 0,1 0 1 0 0,0 1 0 0 0,2 1-1 0 0,1 0 1 0 0,14-11 43 0 0,-5 2-914 0 0,2 2 0 0 0,0 1 1 0 0,2 2-1 0 0,0 1 0 0 0,33-18 914 0 0,16 1-4843 0 0,2 10-3752 0 0,-57 22 3002 0 0</inkml:trace>
  <inkml:trace contextRef="#ctx0" brushRef="#br0" timeOffset="8965.049">39 1487 8386 0 0,'0'0'855'0'0,"0"0"-449"0"0,0 0-306 0 0,0 0 110 0 0,0 0 365 0 0,0 0 395 0 0,0 0 221 0 0,0 0 20 0 0,0 0-146 0 0,0 0-228 0 0,0 0-181 0 0,0 0-129 0 0,12-1-91 0 0,95-5 670 0 0,263-13 1813 0 0,1025-70-517 0 0,-862 79-2216 0 0,23 6 111 0 0,-1-26-1 0 0,129-39-296 0 0,-412 39 50 0 0,0 11 1 0 0,61 13-51 0 0,-210 21-396 0 0,-73-1-3413 0 0,-43-14-1799 0 0,-6 0 530 0 0,-1 0-4763 0 0</inkml:trace>
  <inkml:trace contextRef="#ctx0" brushRef="#br0" timeOffset="17605.016">6338 416 2593 0 0,'0'0'1428'0'0,"0"0"-485"0"0,0 0-187 0 0,0 0 103 0 0,0 0 317 0 0,0 0 224 0 0,0 0-10 0 0,0 0-170 0 0,0 0-314 0 0,0 0-263 0 0,0 0-162 0 0,-8-14-98 0 0,-25-44-58 0 0,-5 23 578 0 0,28 28-764 0 0,1 0 0 0 0,-1 1 0 0 0,-1 0 0 0 0,1 0 0 0 0,-1 1 0 0 0,0 1 0 0 0,0 0 0 0 0,-1 1 0 0 0,1 0 0 0 0,-1 0 0 0 0,1 1 0 0 0,-1 1 0 0 0,0 0 0 0 0,0 1 0 0 0,0 0 0 0 0,0 0 0 0 0,1 1 0 0 0,-1 1 0 0 0,-7 2-139 0 0,10-2 26 0 0,1 1 1 0 0,-1 0-1 0 0,0 1 1 0 0,1 0 0 0 0,0 0-1 0 0,0 1 1 0 0,0 0-1 0 0,0 0 1 0 0,1 1 0 0 0,0 0-1 0 0,0 0 1 0 0,1 1-1 0 0,-1 0 1 0 0,1 0 0 0 0,1 0-1 0 0,0 1 1 0 0,0 0-1 0 0,0 0 1 0 0,1 0 0 0 0,-2 4-27 0 0,1 2 14 0 0,1 1 0 0 0,0-1 1 0 0,1 1-1 0 0,0 0 0 0 0,1 0 1 0 0,1 1-1 0 0,0-1 0 0 0,2 0 0 0 0,-1 0 1 0 0,2 0-1 0 0,0 0 0 0 0,1 0 1 0 0,0 0-1 0 0,1 0 0 0 0,1-1 1 0 0,0 1-1 0 0,1-1 0 0 0,0-1 1 0 0,1 1-1 0 0,1-1 0 0 0,0 0 1 0 0,1-1-1 0 0,0 0 0 0 0,1 0 0 0 0,1-1 1 0 0,-1-1-1 0 0,2 1 0 0 0,-1-2 1 0 0,2 0-1 0 0,6 5-14 0 0,-11-11 44 0 0,1 1 1 0 0,-1-1-1 0 0,1-1 1 0 0,0 1-1 0 0,0-2 1 0 0,0 1-1 0 0,0-1 1 0 0,0-1-1 0 0,0 1 0 0 0,0-1 1 0 0,0-1-1 0 0,0 0 1 0 0,0 0-1 0 0,0-1 1 0 0,-1 0-1 0 0,1 0 0 0 0,0-1 1 0 0,-1 0-1 0 0,0-1 1 0 0,1 0-1 0 0,-1 0 1 0 0,-1-1-1 0 0,1 0 1 0 0,-1 0-1 0 0,0-1 0 0 0,2-1-44 0 0,19-18 229 0 0,0-2-1 0 0,-1-1 0 0 0,-2 0 0 0 0,-1-2 1 0 0,11-18-229 0 0,-20 28 125 0 0,0 0 0 0 0,-1-1 0 0 0,-1-1 0 0 0,0 0 1 0 0,-2-1-1 0 0,-1 0 0 0 0,-1-1 0 0 0,-1 0 0 0 0,1-9-125 0 0,-9 34 20 0 0,-1-1 0 0 0,1 1 0 0 0,-1-1-1 0 0,1 1 1 0 0,-1-1 0 0 0,1 0-1 0 0,-1 1 1 0 0,1-1 0 0 0,-1 0-1 0 0,0 1 1 0 0,1-1 0 0 0,-1 0-1 0 0,0 0 1 0 0,1 0 0 0 0,-1 0-1 0 0,0 0 1 0 0,1 1 0 0 0,-1-1-1 0 0,0 0 1 0 0,1-1 0 0 0,-1 1-1 0 0,0 0 1 0 0,1 0 0 0 0,-1 0 0 0 0,0 0-1 0 0,1 0 1 0 0,-1-1 0 0 0,0 1-1 0 0,1 0 1 0 0,-1 0 0 0 0,1-1-1 0 0,-1 1 1 0 0,1-1 0 0 0,-1 1-1 0 0,1 0 1 0 0,-1-1 0 0 0,1 1-1 0 0,-1-1 1 0 0,1 1 0 0 0,-1-1-1 0 0,1 0 1 0 0,0 1 0 0 0,-1-1 0 0 0,1 1-1 0 0,0-1 1 0 0,-1 0 0 0 0,1 1-1 0 0,0-1 1 0 0,0 1 0 0 0,0-1-1 0 0,0 0 1 0 0,-1 1 0 0 0,1-1-1 0 0,0 0-19 0 0,-22 47 36 0 0,2 1-1 0 0,2 1 0 0 0,2 1 1 0 0,2 0-1 0 0,2 1 0 0 0,3 1 1 0 0,1-1-1 0 0,3 1 0 0 0,2 51-35 0 0,0-66-10 0 0,-14 226-116 0 0,15-214-698 0 0,2-47 437 0 0,0-1-83 0 0,0 0-94 0 0,0 0-91 0 0,0 0-138 0 0,0 0-253 0 0,0-11-10072 0 0,0 7 3299 0 0</inkml:trace>
  <inkml:trace contextRef="#ctx0" brushRef="#br0" timeOffset="17853.17">6626 1101 11747 0 0,'0'0'5210'0'0,"0"0"-3335"0"0,0 0-1155 0 0,0 0-216 0 0,0 0-29 0 0,0 0-48 0 0,0 0-83 0 0,0 0-95 0 0,0 0-111 0 0,0 0-88 0 0,0 0-91 0 0,0 0-71 0 0,0 0-79 0 0,-3 9-138 0 0,-2 4-636 0 0,0-1 3212 0 0,3-1-3889 0 0,0 1-4103 0 0,2 5-5766 0 0,0-14 8061 0 0</inkml:trace>
  <inkml:trace contextRef="#ctx0" brushRef="#br0" timeOffset="18235.987">7091 475 11947 0 0,'0'0'824'0'0,"0"0"-145"0"0,0 0-78 0 0,0 0 99 0 0,0 0 119 0 0,0 0 81 0 0,0 0 8 0 0,-33 11-99 0 0,-106 36-191 0 0,81-16-65 0 0,54-24-490 0 0,1-5-60 0 0,1 1 0 0 0,0 0 0 0 0,-1 0-1 0 0,1 0 1 0 0,1 0 0 0 0,-1 0-1 0 0,0 0 1 0 0,1 1 0 0 0,0-1 0 0 0,0 0-1 0 0,0 1 1 0 0,0-1 0 0 0,0 1-1 0 0,1-1 1 0 0,-1 1 0 0 0,1 0-1 0 0,0-1 1 0 0,0 1 0 0 0,0-1 0 0 0,1 1-1 0 0,-1 0 1 0 0,1-1 0 0 0,0 1-1 0 0,0-1 1 0 0,0 0 0 0 0,1 1-1 0 0,-1-1 1 0 0,1 0 0 0 0,0 0 0 0 0,-1 0-1 0 0,1 0 1 0 0,1 0 0 0 0,-1 0-1 0 0,0 0 1 0 0,1-1 0 0 0,-1 1-1 0 0,1-1 1 0 0,0 0 0 0 0,0 0 0 0 0,1 1-3 0 0,15 8 1 0 0,0-2 0 0 0,1 0 0 0 0,0-1 0 0 0,1-1 1 0 0,-1-1-1 0 0,13 2-1 0 0,55 19-22 0 0,-69-20 62 0 0,-11-6-18 0 0,0 0 0 0 0,1 1 0 0 0,-1 0 0 0 0,0 1 0 0 0,0 0 0 0 0,0 0 0 0 0,-1 1 0 0 0,1 0 0 0 0,-1 0 1 0 0,0 1-1 0 0,0 0 0 0 0,0 0 0 0 0,0 1 0 0 0,-1 0 0 0 0,0 0 0 0 0,-1 0 0 0 0,1 1 0 0 0,-1-1 0 0 0,0 2 0 0 0,-1-1 0 0 0,1 0 1 0 0,-2 1-1 0 0,1 0 0 0 0,-1-1 0 0 0,0 1 0 0 0,-1 1 0 0 0,1 2-22 0 0,-3-3 77 0 0,-1 0 0 0 0,-1 0 1 0 0,1 0-1 0 0,-1 0 0 0 0,0-1 1 0 0,-1 1-1 0 0,0-1 0 0 0,0 1 0 0 0,-1-1 1 0 0,0 0-1 0 0,0 0 0 0 0,-1-1 0 0 0,1 1 1 0 0,-2-1-1 0 0,1 0 0 0 0,0-1 0 0 0,-1 1 1 0 0,0-1-1 0 0,-1 0-77 0 0,-132 85-695 0 0,130-85 517 0 0,-65 22-4554 0 0,48-23-755 0 0,-2-2-4013 0 0,22-2 8473 0 0</inkml:trace>
  <inkml:trace contextRef="#ctx0" brushRef="#br0" timeOffset="18472.07">6979 538 9210 0 0,'0'0'1576'0'0,"0"0"-335"0"0,0 0-265 0 0,0 0-33 0 0,0 0 42 0 0,0 0-53 0 0,0 0-43 0 0,0 0-79 0 0,0 0-124 0 0,0 0-97 0 0,32-9-122 0 0,99-25-117 0 0,-38 21 74 0 0,105-11-826 0 0,-132 15-2750 0 0,-2-2-4069 0 0,-46 7-2082 0 0</inkml:trace>
  <inkml:trace contextRef="#ctx0" brushRef="#br0" timeOffset="19175.898">7772 1068 13715 0 0,'0'0'763'0'0,"0"0"-267"0"0,0 0-117 0 0,0 0 113 0 0,0 0 93 0 0,0 0-22 0 0,0 0-104 0 0,0 0-138 0 0,0 0-129 0 0,0 0-89 0 0,-18 32-54 0 0,-57 102-39 0 0,-1-28-707 0 0,60-85-272 0 0,-8 10-3076 0 0,11-10-3155 0 0,9-13 1984 0 0</inkml:trace>
  <inkml:trace contextRef="#ctx0" brushRef="#br0" timeOffset="20227.588">8488 493 5577 0 0,'0'0'1545'0'0,"0"0"-140"0"0,0 0-61 0 0,0 0 58 0 0,0 0 65 0 0,0 0-28 0 0,0 0-101 0 0,0 0-165 0 0,0 0-171 0 0,0 0-211 0 0,0 0-161 0 0,0 0-131 0 0,0 0-148 0 0,-30-14-52 0 0,-94-42-71 0 0,72 42 30 0 0,45 17-196 0 0,-2 0-58 0 0,0 0-1 0 0,0 0 1 0 0,1 1 0 0 0,0 0-1 0 0,-1 0 1 0 0,2 1 0 0 0,-1 0 0 0 0,0 1-1 0 0,1-1 1 0 0,0 1 0 0 0,0 1 0 0 0,1-1-1 0 0,0 1 1 0 0,0 0 0 0 0,0 1 0 0 0,1 0-1 0 0,0-1 1 0 0,1 2 0 0 0,0-1 0 0 0,0 0-1 0 0,-1 4-3 0 0,-3 10-52 0 0,1 0-1 0 0,0 0 0 0 0,2 1 0 0 0,1-1 1 0 0,0 1-1 0 0,2 0 0 0 0,0 24 53 0 0,2-43-4 0 0,0 0 0 0 0,0 1 0 0 0,1-1 0 0 0,0 0 0 0 0,0 1 0 0 0,0-1 0 0 0,0 0 0 0 0,0 0 0 0 0,1 0 0 0 0,0 0 0 0 0,0 0 0 0 0,0 0 0 0 0,0 0 0 0 0,1-1 0 0 0,0 1 0 0 0,-1-1 0 0 0,1 1 0 0 0,0-1 0 0 0,1 0 0 0 0,-1 0 0 0 0,0-1 0 0 0,1 1 0 0 0,0-1 0 0 0,-1 0 0 0 0,1 1 0 0 0,0-2 0 0 0,0 1 0 0 0,0 0 0 0 0,0-1 0 0 0,1 0 0 0 0,-1 0 0 0 0,0 0 0 0 0,1 0 0 0 0,2-1 4 0 0,6 0 84 0 0,0-2 0 0 0,-1 1 0 0 0,1-2 0 0 0,0 0 0 0 0,-1 0 0 0 0,0-1 0 0 0,0 0 0 0 0,0-1 0 0 0,0-1 0 0 0,0 0 0 0 0,-1 0 0 0 0,0-1 0 0 0,-1-1 0 0 0,9-7-84 0 0,115-123 1065 0 0,-53 47-173 0 0,-86 129-915 0 0,-52 244 548 0 0,-19 94-467 0 0,58-244-1672 0 0,36-135-5157 0 0,10-22-4284 0 0,-20 21 6419 0 0</inkml:trace>
  <inkml:trace contextRef="#ctx0" brushRef="#br0" timeOffset="20490.153">8807 1134 14851 0 0,'0'0'4836'0'0,"0"0"-3286"0"0,0 0-1080 0 0,0 0-130 0 0,0 0-9 0 0,0 0-25 0 0,0 0-82 0 0,0 0-70 0 0,0 0-80 0 0,0 0-74 0 0,0 0-52 0 0,0 0-92 0 0,-2 6-107 0 0,-10 23-233 0 0,4-13-2481 0 0,6-9-8723 0 0,2-6 4136 0 0</inkml:trace>
  <inkml:trace contextRef="#ctx0" brushRef="#br0" timeOffset="20859.996">9286 431 11282 0 0,'0'0'2130'0'0,"0"0"-799"0"0,0 0-355 0 0,0 0-119 0 0,0 0-52 0 0,0 0-70 0 0,0 0-51 0 0,0 0-37 0 0,0 0-74 0 0,-33 32-103 0 0,-102 103-141 0 0,128-129-303 0 0,1 1-1 0 0,0-1 0 0 0,0 1 1 0 0,1 0-1 0 0,0 0 1 0 0,0 1-1 0 0,0-1 1 0 0,1 1-1 0 0,0 0 0 0 0,1 0 1 0 0,0 1-1 0 0,-1 4-25 0 0,-3 9 46 0 0,-2 5-45 0 0,0 1-1 0 0,1 0 1 0 0,2 0 0 0 0,1 1 0 0 0,1-1-1 0 0,1 28 0 0 0,3-45-23 0 0,0 0 0 0 0,1 0 1 0 0,1 0-1 0 0,-1 0 0 0 0,2 0 0 0 0,0 0 0 0 0,0-1 0 0 0,1 1 0 0 0,0-1 0 0 0,1 0 0 0 0,0 0 0 0 0,0-1 1 0 0,1 1-1 0 0,1-1 0 0 0,-1 0 0 0 0,1-1 0 0 0,1 0 0 0 0,0 0 0 0 0,3 2 23 0 0,0-2 72 0 0,1-1-1 0 0,0 0 1 0 0,0-1-1 0 0,1 0 1 0 0,0-1-1 0 0,0 0 1 0 0,0-1-1 0 0,0-1 1 0 0,1 0-1 0 0,-1-1 1 0 0,1 0-1 0 0,0-1 1 0 0,0-1 0 0 0,-1 0-1 0 0,1-1 1 0 0,0 0-1 0 0,-1-1 1 0 0,1 0-1 0 0,-1-2 1 0 0,1 1-1 0 0,-1-2 1 0 0,5-2-72 0 0,-12 5 113 0 0,0 0 1 0 0,0-1-1 0 0,0 1 1 0 0,-1-1-1 0 0,1 0 0 0 0,-1-1 1 0 0,0 0-1 0 0,0 0 1 0 0,0 0-1 0 0,-1 0 1 0 0,1 0-1 0 0,-1-1 1 0 0,0 0-1 0 0,0 0 0 0 0,-1 0 1 0 0,0-1-1 0 0,0 1 1 0 0,0-1-1 0 0,0 0 1 0 0,-1 1-1 0 0,0-1 1 0 0,0 0-1 0 0,0 0 0 0 0,-1-1 1 0 0,0 1-1 0 0,0 0 1 0 0,-1 0-1 0 0,0-1 1 0 0,0 1-1 0 0,-1-5-113 0 0,-2 4-6 0 0,-1 1-1 0 0,-1 0 1 0 0,1 0-1 0 0,-1 0 1 0 0,0 1-1 0 0,0 0 1 0 0,-1 0 0 0 0,1 0-1 0 0,-1 1 1 0 0,0-1-1 0 0,-1 1 1 0 0,1 1-1 0 0,0-1 1 0 0,-1 1-1 0 0,0 0 1 0 0,0 1-1 0 0,0 0 1 0 0,0 0-1 0 0,-2 0 7 0 0,-13-5-186 0 0,0 2-1 0 0,0 1 0 0 0,-1 0 1 0 0,1 1-1 0 0,-1 2 0 0 0,0 0 1 0 0,0 2-1 0 0,1 0 0 0 0,-1 2 1 0 0,1 0-1 0 0,-1 1 0 0 0,1 2 1 0 0,-6 2 186 0 0,-33 23-4481 0 0,8 14-3771 0 0,39-30-2182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10 0 0 0,'0'0'320'0'0,"0"0"1298"0"0,0 0 498 0 0,0 0-26 0 0,0 0-179 0 0,0 0-219 0 0,0 0-245 0 0,0 0-184 0 0,-5-3-222 0 0,-11 1-800 0 0,0-1 1 0 0,0 2 0 0 0,0 0 0 0 0,0 1 0 0 0,0 1-1 0 0,0 1 1 0 0,0 0 0 0 0,0 1 0 0 0,0 0 0 0 0,1 1-1 0 0,-1 1 1 0 0,1 1 0 0 0,1 0 0 0 0,-1 1 0 0 0,1 0-1 0 0,0 1 1 0 0,0 1 0 0 0,1 0 0 0 0,-1 2-242 0 0,-44 41 259 0 0,57-49-265 0 0,0 0 1 0 0,1 0 0 0 0,-1 0-1 0 0,1 0 1 0 0,0 0 0 0 0,0 0-1 0 0,0 0 1 0 0,1 0 0 0 0,-1 0-1 0 0,1 0 1 0 0,-1 0 0 0 0,1 0-1 0 0,0 0 1 0 0,0 0 0 0 0,0-1-1 0 0,1 1 1 0 0,-1 0 0 0 0,1-1-1 0 0,-1 1 1 0 0,1-1 0 0 0,0 1-1 0 0,0-1 1 0 0,0 0 0 0 0,0 0-1 0 0,1 0 1 0 0,-1 0 0 0 0,0 0-1 0 0,1 0 1 0 0,-1-1 0 0 0,1 1-1 0 0,0-1 1 0 0,0 1 0 0 0,2 0 5 0 0,115 49 331 0 0,6 5-1 0 0,-125-55-303 0 0,0-1 0 0 0,0 1-1 0 0,-1-1 1 0 0,1 1 0 0 0,0 0 0 0 0,0 0-1 0 0,-1-1 1 0 0,1 1 0 0 0,-1 0 0 0 0,1 0-1 0 0,0 0 1 0 0,-1 0 0 0 0,0 0 0 0 0,1 0-1 0 0,-1 0 1 0 0,0 0 0 0 0,1 0 0 0 0,-1 0-1 0 0,0 0 1 0 0,0 0 0 0 0,0 0 0 0 0,0 0 0 0 0,0 0-1 0 0,0 0 1 0 0,0 0 0 0 0,0 0 0 0 0,0 0-1 0 0,0 0 1 0 0,-1 0 0 0 0,1 0 0 0 0,0 0-1 0 0,-1 0 1 0 0,1 0 0 0 0,0 0 0 0 0,-1-1-1 0 0,0 1 1 0 0,1 0 0 0 0,-1 0 0 0 0,1 0-1 0 0,-1 0 1 0 0,0-1 0 0 0,0 1 0 0 0,1 0-1 0 0,-1-1 1 0 0,0 1 0 0 0,0-1-27 0 0,-43 34 670 0 0,40-31-688 0 0,-239 107-603 0 0,135-75-1217 0 0,61-29-5184 0 0,46-6 3123 0 0,2 0-118 0 0,4 0 695 0 0</inkml:trace>
  <inkml:trace contextRef="#ctx0" brushRef="#br0" timeOffset="290.52">998 164 1400 0 0,'0'0'3009'0'0,"0"0"-1635"0"0,0 0-380 0 0,0 0 224 0 0,0 0 330 0 0,0 0 166 0 0,0 0-92 0 0,0 0-293 0 0,0 0-366 0 0,-28 34-287 0 0,-84 101-178 0 0,91-89-111 0 0,29-40-237 0 0,0 0 0 0 0,0-1 0 0 0,0 1 0 0 0,1-2 0 0 0,0 1 0 0 0,0-1 0 0 0,0 0 0 0 0,0-1 0 0 0,1 0 0 0 0,0-1 0 0 0,-1 0 0 0 0,1 0 0 0 0,0-1 1 0 0,0 0-1 0 0,0-1 0 0 0,0 0 0 0 0,0-1 0 0 0,0 0 0 0 0,5-1-150 0 0,11 0 219 0 0,-1-1-1 0 0,0-1 1 0 0,0-1 0 0 0,0-1-1 0 0,-1-1 1 0 0,0-1 0 0 0,0-1 0 0 0,-1-2-1 0 0,0 0 1 0 0,-1-1 0 0 0,0-1-1 0 0,-1-2 1 0 0,18-14-219 0 0,-35 26 38 0 0,1-1 0 0 0,-1 1-1 0 0,0-1 1 0 0,0 0 0 0 0,-1 0 0 0 0,1 0-1 0 0,-1 0 1 0 0,0-1 0 0 0,0 0 0 0 0,0 1-1 0 0,-1-1 1 0 0,1 0 0 0 0,-1 0 0 0 0,0 0-1 0 0,-1-1 1 0 0,1 1 0 0 0,-1 0 0 0 0,0-1-1 0 0,-1 1 1 0 0,1-1 0 0 0,-1 1 0 0 0,0-1-1 0 0,0 1 1 0 0,-1 0 0 0 0,0-1-1 0 0,0 1 1 0 0,0-1 0 0 0,0 1 0 0 0,-1 0-1 0 0,0 0 1 0 0,0 0 0 0 0,0 0 0 0 0,-2-1-38 0 0,-2-2-167 0 0,-2 1 0 0 0,1 0 0 0 0,-1 0 0 0 0,0 1 0 0 0,-1 0 0 0 0,1 1 0 0 0,-1 0 0 0 0,0 0 0 0 0,0 1 0 0 0,-1 0 0 0 0,1 0 0 0 0,-1 1 0 0 0,0 0 0 0 0,0 1 0 0 0,0 0 0 0 0,0 1 1 0 0,0 0-1 0 0,-1 1 0 0 0,-6 0 167 0 0,-92 10-3114 0 0,11 15-3611 0 0,60-10-3728 0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570 117 816 0 0,'0'0'2165'0'0,"0"0"-246"0"0,0 0-75 0 0,0 0 35 0 0,0 0 60 0 0,0 0-9 0 0,0 0-139 0 0,0 0-256 0 0,0 0-261 0 0,0 0-274 0 0,0 0-243 0 0,0 0-207 0 0,-35-21-169 0 0,-114-60-99 0 0,146 79-268 0 0,0 0 1 0 0,-1 0 0 0 0,1 1 0 0 0,-1-1 0 0 0,1 1 0 0 0,-1 0 0 0 0,0 0-1 0 0,1 0 1 0 0,-1 0 0 0 0,0 1 0 0 0,0 0 0 0 0,1 0 0 0 0,-1 0 0 0 0,0 0-1 0 0,0 0 1 0 0,0 1 0 0 0,1-1 0 0 0,-1 1 0 0 0,0 0 0 0 0,1 0 0 0 0,-1 1-1 0 0,1-1 1 0 0,-1 1 0 0 0,1 0 0 0 0,-2 1-15 0 0,-9 4 81 0 0,-6 5-18 0 0,0 0 0 0 0,1 2 0 0 0,1 0 1 0 0,1 1-1 0 0,0 0 0 0 0,1 1 0 0 0,0 1 1 0 0,1 1-1 0 0,1 1 0 0 0,1-1 0 0 0,1 2 1 0 0,0 0-1 0 0,2 0 0 0 0,-5 14-63 0 0,7-16 10 0 0,1 0 0 0 0,0 1 0 0 0,2 0 0 0 0,0 0 0 0 0,1 0 0 0 0,1 1 0 0 0,1-1 0 0 0,1 1 0 0 0,0-1 0 0 0,1 1 0 0 0,3 13-10 0 0,-2-28 13 0 0,0 0 0 0 0,0 0 1 0 0,1 0-1 0 0,-1 0 1 0 0,1 0-1 0 0,0 0 1 0 0,1-1-1 0 0,-1 1 0 0 0,1-1 1 0 0,0 1-1 0 0,0-1 1 0 0,1 0-1 0 0,-1 0 1 0 0,1 0-1 0 0,0-1 0 0 0,0 1 1 0 0,0-1-1 0 0,0 0 1 0 0,1 0-1 0 0,-1 0 1 0 0,1-1-1 0 0,-1 1 0 0 0,1-1 1 0 0,0-1-1 0 0,0 1 1 0 0,0 0-1 0 0,0-1 1 0 0,1 0-1 0 0,-1-1 0 0 0,3 1-13 0 0,7 1 67 0 0,0-1-1 0 0,1-1 1 0 0,-1-1-1 0 0,0 0 0 0 0,0-1 1 0 0,0 0-1 0 0,0-1 1 0 0,0-1-1 0 0,0 0 0 0 0,1-2-66 0 0,33-18 181 0 0,-1-2-1 0 0,-1-2 0 0 0,-1-2 0 0 0,-2-1 1 0 0,-1-3-1 0 0,-2-2 0 0 0,10-13-180 0 0,-12 15 92 0 0,195-205 372 0 0,-177 165-170 0 0,-57 73-253 0 0,-3 17-70 0 0,1-11 29 0 0,-24 52 16 0 0,3 1 0 0 0,3 2 0 0 0,2 0 0 0 0,3 1-16 0 0,13-50-54 0 0,0 1 0 0 0,1 0 0 0 0,1-1 0 0 0,-1 1 0 0 0,2 0 0 0 0,0-1 1 0 0,0 1-1 0 0,1-1 0 0 0,1 1 0 0 0,0-1 0 0 0,0 0 0 0 0,1 0 0 0 0,1 0 0 0 0,-1 0 1 0 0,2-1-1 0 0,0 1 54 0 0,-1-4-300 0 0,-1-1 0 0 0,1 0 1 0 0,0 0-1 0 0,1 0 0 0 0,0-1 1 0 0,0 0-1 0 0,0 0 0 0 0,0 0 0 0 0,1-1 1 0 0,0 0-1 0 0,-1 0 0 0 0,1-1 1 0 0,1 0-1 0 0,-1 0 0 0 0,1-1 0 0 0,1 1 300 0 0,-7-3-227 0 0,27 7-3572 0 0,-10-4-1801 0 0,-2-2-3879 0 0</inkml:trace>
  <inkml:trace contextRef="#ctx0" brushRef="#br0" timeOffset="1632.019">1579 341 2961 0 0,'0'0'896'0'0,"0"0"-343"0"0,0 0-113 0 0,0 0 281 0 0,0 0 403 0 0,0 0 297 0 0,0 0 68 0 0,0 0-160 0 0,0 0-295 0 0,0 0-321 0 0,0 0-215 0 0,0 0-143 0 0,0 0-78 0 0,-8 26-14 0 0,-22 77-3 0 0,-49 81 1285 0 0,44-106-20 0 0,33-76-1472 0 0,1 1 0 0 0,0-1 0 0 0,0 1 0 0 0,1 0 0 0 0,-1-1 0 0 0,0 1 0 0 0,1 0 0 0 0,0 0-1 0 0,0 0 1 0 0,-1-1 0 0 0,2 1 0 0 0,-1 0 0 0 0,0 0 0 0 0,1 0 0 0 0,-1-1 0 0 0,1 1 0 0 0,0 0 0 0 0,0-1 0 0 0,0 1 0 0 0,0 0 0 0 0,0-1 0 0 0,0 1 0 0 0,1-1 0 0 0,-1 0 0 0 0,1 1 0 0 0,0-1 0 0 0,0 0 0 0 0,0 0 0 0 0,0 0 0 0 0,0 0 0 0 0,0-1 0 0 0,0 1 0 0 0,1 0 0 0 0,-1-1 0 0 0,1 0 0 0 0,0 1-53 0 0,13 3 181 0 0,-1-1 0 0 0,1-1 0 0 0,0 0 0 0 0,0-1 0 0 0,1-1 0 0 0,-1-1 0 0 0,0 0 0 0 0,15-2-181 0 0,15 1 76 0 0,31-15-2180 0 0,-59 10-894 0 0,-5 1-6854 0 0,-12 2 3971 0 0</inkml:trace>
  <inkml:trace contextRef="#ctx0" brushRef="#br0" timeOffset="1898.927">1161 673 8826 0 0,'0'0'1165'0'0,"0"0"-167"0"0,0 0-2 0 0,0 0 132 0 0,0 0 41 0 0,0 0-81 0 0,0 0-105 0 0,35-5-114 0 0,112-12-134 0 0,191-20-20 0 0,-263 37-5871 0 0,-45 0-2487 0 0,-20 0 1770 0 0</inkml:trace>
  <inkml:trace contextRef="#ctx0" brushRef="#br0" timeOffset="2330.991">2153 584 792 0 0,'0'0'1817'0'0,"0"0"-300"0"0,0 0-104 0 0,0 0 25 0 0,0 0 13 0 0,0 0-5 0 0,0 0-82 0 0,0 0-123 0 0,0 0-169 0 0,0 0-197 0 0,0 0-162 0 0,0 0-138 0 0,0 0-106 0 0,-16 4-71 0 0,-50 12-41 0 0,53-12-224 0 0,1 0-1 0 0,-1 1 0 0 0,1 0 1 0 0,0 1-1 0 0,1 0 0 0 0,-1 1 1 0 0,1 0-1 0 0,1 1 0 0 0,-1 0 1 0 0,-3 5-133 0 0,1-2 41 0 0,8-7-47 0 0,0 0 1 0 0,1 0-1 0 0,0 0 1 0 0,0 0 0 0 0,0 1-1 0 0,0 0 1 0 0,1 0-1 0 0,-1 0 1 0 0,1 0 0 0 0,0 0-1 0 0,1 1 1 0 0,0-1-1 0 0,-1 1 1 0 0,2 0 0 0 0,-1-1-1 0 0,1 1 1 0 0,0 0-1 0 0,0 0 1 0 0,0 0 0 0 0,1 0-1 0 0,0 6 6 0 0,3-10 40 0 0,-1 1 0 0 0,1-1 1 0 0,-1 0-1 0 0,1 0 0 0 0,0 0 0 0 0,0 0 0 0 0,0 0 0 0 0,0-1 0 0 0,0 0 0 0 0,0 1 0 0 0,1-1 1 0 0,-1 0-1 0 0,0 0 0 0 0,1-1 0 0 0,-1 1 0 0 0,1-1 0 0 0,-1 1 0 0 0,1-1 0 0 0,-1 0 1 0 0,0-1-1 0 0,1 1 0 0 0,-1-1 0 0 0,1 1 0 0 0,-1-1 0 0 0,1 0-40 0 0,115-61 1100 0 0,2-43-648 0 0,-83 75-452 0 0,-39 53-4030 0 0,-9-1 305 0 0,6-6-2823 0 0,2-8 107 0 0</inkml:trace>
  <inkml:trace contextRef="#ctx0" brushRef="#br0" timeOffset="2756.012">2372 846 5209 0 0,'0'0'2299'0'0,"0"0"-477"0"0,0 0-146 0 0,0 0 3 0 0,0 0-56 0 0,0 0-196 0 0,0 0-214 0 0,0 0-205 0 0,0 0-220 0 0,0 0-179 0 0,0 0-156 0 0,0 0-135 0 0,0 0-94 0 0,20-28-58 0 0,62-88-57 0 0,-27 48 68 0 0,-28 51-629 0 0,-27 47-68 0 0,0-16 511 0 0,-1-11 11 0 0,1-1 1 0 0,-1 1 0 0 0,1-1-1 0 0,0 0 1 0 0,-1 1 0 0 0,1-1 0 0 0,0 1-1 0 0,0-1 1 0 0,1 1 0 0 0,-1-1-1 0 0,1 1 1 0 0,-1-1 0 0 0,1 0 0 0 0,0 1-1 0 0,-1-1 1 0 0,1 0 0 0 0,0 0-1 0 0,1 0 1 0 0,-1 1 0 0 0,0-1 0 0 0,1 0-1 0 0,-1-1 1 0 0,1 1 0 0 0,0 0-1 0 0,-1 0 1 0 0,1-1 0 0 0,0 1 0 0 0,0-1-1 0 0,0 1 1 0 0,0-1 0 0 0,0 0-1 0 0,0 0 1 0 0,1 0 0 0 0,0 1-3 0 0,3-1 160 0 0,1 1 0 0 0,-1-1 0 0 0,1 0 1 0 0,-1 0-1 0 0,1-1 0 0 0,-1 0 0 0 0,1 0 0 0 0,0-1 0 0 0,-1 0 0 0 0,1 0 1 0 0,-1 0-1 0 0,0-1 0 0 0,1 0 0 0 0,-1 0 0 0 0,0-1 0 0 0,0 1 0 0 0,0-1 1 0 0,0-1-1 0 0,-1 1 0 0 0,1-1 0 0 0,-1 0 0 0 0,1-1-160 0 0,7-7-107 0 0,0 0-1 0 0,0-2 1 0 0,-2 1-1 0 0,1-1 1 0 0,-2-1 0 0 0,0 0-1 0 0,4-9 108 0 0,-8 5-3404 0 0,-4 8-4458 0 0,0 4-3554 0 0</inkml:trace>
  <inkml:trace contextRef="#ctx0" brushRef="#br0" timeOffset="3377.489">2160 713 0 0 0,'0'0'389'0'0,"0"0"641"0"0,0 0 206 0 0,0 0 37 0 0,0 0-5 0 0,0 0-24 0 0,0 0-16 0 0,0 0-33 0 0,0 0-60 0 0,-4 7-68 0 0,-15 21-68 0 0,18-25-738 0 0,0-1 1 0 0,0 1-1 0 0,1-1 0 0 0,-1 1 0 0 0,1-1 1 0 0,-1 1-1 0 0,1-1 0 0 0,0 1 1 0 0,0 0-1 0 0,0-1 0 0 0,0 1 1 0 0,0 0-1 0 0,0-1 0 0 0,1 1 1 0 0,0-1-1 0 0,-1 1 0 0 0,1 0 0 0 0,0-1 1 0 0,0 0-1 0 0,0 1 0 0 0,1-1 1 0 0,-1 0-1 0 0,2 2-261 0 0,4 13 565 0 0,-5-10-999 0 0,14 36 1816 0 0,-8-31-3846 0 0,1-3-3854 0 0,-5-6-3503 0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52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1812 0 0 0,'0'0'244'0'0,"0"0"916"0"0,0 0 370 0 0,18-38 76 0 0,62-123 79 0 0,-1 21 1603 0 0,78-97 3641 0 0,62-62-6929 0 0,-85 123 764 0 0,-8-5-1 0 0,80-156-763 0 0,-194 313 121 0 0,-5 14 11 0 0,-1-1 0 0 0,-1 0 0 0 0,0 0 0 0 0,0 0 0 0 0,-1-1 0 0 0,0 0 0 0 0,-1 1 1 0 0,-1-1-1 0 0,0-1 0 0 0,1-6-132 0 0,-9 33-26 0 0,-19 1 351 0 0,-50 40-211 0 0,-75 29 293 0 0,140-82-226 0 0,10-2-175 0 0,1 0 0 0 0,-1 1 0 0 0,0-1 0 0 0,1 0-1 0 0,-1 1 1 0 0,0-1 0 0 0,0 0 0 0 0,1 1 0 0 0,-1-1 0 0 0,0 1 0 0 0,0-1 0 0 0,0 0 0 0 0,1 1 0 0 0,-1-1 0 0 0,0 1 0 0 0,0-1-1 0 0,0 1 1 0 0,0-1 0 0 0,0 0 0 0 0,0 1 0 0 0,0-1 0 0 0,0 1 0 0 0,0-1 0 0 0,0 1 0 0 0,0-1 0 0 0,0 1 0 0 0,0-1-1 0 0,0 0 1 0 0,-1 1 0 0 0,1-1 0 0 0,0 1 0 0 0,0-1 0 0 0,0 0 0 0 0,-1 1 0 0 0,1-1 0 0 0,0 1 0 0 0,-1-1 0 0 0,1 0 0 0 0,0 1-1 0 0,0-1 1 0 0,-1 0 0 0 0,1 0 0 0 0,-1 1 0 0 0,1-1 0 0 0,0 0 0 0 0,-1 0 0 0 0,1 0 0 0 0,-1 1 0 0 0,1-1 0 0 0,0 0 0 0 0,-1 0-1 0 0,1 0 1 0 0,-1 0 0 0 0,1 0 0 0 0,-1 0 0 0 0,1 0 0 0 0,-1 0 0 0 0,1 0 0 0 0,0 0 0 0 0,-1 0 0 0 0,1 0 0 0 0,-1 0-1 0 0,1 0-5 0 0,13 9-16 0 0,1 1-1 0 0,0-2 0 0 0,0 0 0 0 0,1-1 0 0 0,0 0 0 0 0,0-2 0 0 0,1 1 0 0 0,0-2 0 0 0,0 0 0 0 0,10 1 17 0 0,170 16-303 0 0,-127-20 261 0 0,-62-64 1087 0 0,-9 48-1020 0 0,-1 1-1 0 0,0-1 0 0 0,-1 0 1 0 0,-1 1-1 0 0,0 0 0 0 0,0 0 1 0 0,-2 0-1 0 0,0 1 0 0 0,0 0 1 0 0,-1 0-1 0 0,-1 1 0 0 0,0 0 1 0 0,-1 0-1 0 0,0 1 0 0 0,0 0 1 0 0,-1 1-1 0 0,-1 0 0 0 0,0 1 1 0 0,0 0-1 0 0,-1 1 0 0 0,0 1 1 0 0,0 0-1 0 0,-1 0 0 0 0,-4 0-24 0 0,-88-4-1887 0 0,104 11 1704 0 0,0 0-1 0 0,0 1 1 0 0,0 0-1 0 0,1-1 0 0 0,-1 1 1 0 0,0 0-1 0 0,0 0 1 0 0,0 0-1 0 0,0 0 1 0 0,1 0-1 0 0,-1 0 0 0 0,1 0 1 0 0,-1 1-1 0 0,1-1 1 0 0,-1 1-1 0 0,1-1 1 0 0,0 1-1 0 0,-1 0 1 0 0,1-1-1 0 0,0 1 0 0 0,0 0 1 0 0,0 0-1 0 0,1 0 1 0 0,-2 0 183 0 0,-7 32-8858 0 0,6-23 2109 0 0</inkml:trace>
  <inkml:trace contextRef="#ctx0" brushRef="#br0" timeOffset="419.639">1755 1 6089 0 0,'0'0'3149'0'0,"0"0"-1713"0"0,0 0-426 0 0,0 0 11 0 0,0 0 26 0 0,0 0-36 0 0,0 0-152 0 0,0 0-123 0 0,0 0-58 0 0,0 0-89 0 0,0 0-114 0 0,0 0-139 0 0,0 0-136 0 0,-26 5-92 0 0,-81 20-33 0 0,105-25-72 0 0,0 0 0 0 0,0 0 0 0 0,0 0 1 0 0,1 0-1 0 0,-1 1 0 0 0,0-1 0 0 0,0 1 0 0 0,1-1 1 0 0,-1 1-1 0 0,0 0 0 0 0,1-1 0 0 0,-1 1 0 0 0,0 0 1 0 0,1 0-1 0 0,0 0 0 0 0,-1 1 0 0 0,1-1 0 0 0,-1 0 1 0 0,1 0-1 0 0,0 1 0 0 0,0-1 0 0 0,0 1 0 0 0,0-1 1 0 0,0 1-1 0 0,0-1 0 0 0,0 1 0 0 0,0 1-3 0 0,-1 4 14 0 0,-3 2-1 0 0,2 0 1 0 0,-1 0-1 0 0,1 1 0 0 0,1-1 1 0 0,-1 1-1 0 0,2 0 1 0 0,-1 0-1 0 0,2 0 1 0 0,-1 0-1 0 0,1 0 0 0 0,1 0 1 0 0,0 0-1 0 0,0 0 1 0 0,1 0-1 0 0,0-1 1 0 0,0 1-1 0 0,1 0 1 0 0,1-1-1 0 0,0 0 0 0 0,0 0 1 0 0,1 0-1 0 0,0 0 1 0 0,0-1-1 0 0,1 0 1 0 0,0 0-1 0 0,0 0 0 0 0,1 0-13 0 0,5 1 124 0 0,0-1 0 0 0,0 0 0 0 0,0-1 0 0 0,1 0 0 0 0,0-1 0 0 0,1 0 0 0 0,-1-1 0 0 0,1-1 0 0 0,0 0 0 0 0,0-1 0 0 0,0 0 0 0 0,1-1 0 0 0,-1-1 0 0 0,1 0 0 0 0,12-2-124 0 0,-15 2 180 0 0,0-1 0 0 0,1-1 1 0 0,-1 0-1 0 0,0-1 1 0 0,0 0-1 0 0,0-1 0 0 0,0 0 1 0 0,0-1-1 0 0,0 0 1 0 0,-1-1-1 0 0,0-1 1 0 0,0 1-1 0 0,0-2 0 0 0,4-3-180 0 0,8-7 123 0 0,-2-1 0 0 0,1-1 0 0 0,-2 0 0 0 0,-1-2 0 0 0,0 0 0 0 0,-2-2 0 0 0,0 0 0 0 0,-2 0 0 0 0,5-12-123 0 0,-18 33-129 0 0,0 0 0 0 0,-1 0 1 0 0,0 0-1 0 0,0-1 0 0 0,0 1 0 0 0,0 0 0 0 0,0 0 0 0 0,0-1 0 0 0,0 1 0 0 0,-1 0 0 0 0,1-1 0 0 0,-1 1 0 0 0,1-1 0 0 0,-1 1 1 0 0,0-1-1 0 0,0 1 0 0 0,0-1 0 0 0,-1 1 0 0 0,1-1 0 0 0,0 1 0 0 0,-1 0 0 0 0,0-1 0 0 0,1 1 0 0 0,-1 0 0 0 0,0-1 0 0 0,0 1 1 0 0,-1 0-1 0 0,1 0 0 0 0,0 0 0 0 0,-1 0 0 0 0,1 0 0 0 0,-1 0 0 0 0,0 0 0 0 0,1 1 0 0 0,-1-1 0 0 0,-1 0 129 0 0,-56-2-12630 0 0,45 4 5128 0 0</inkml:trace>
  <inkml:trace contextRef="#ctx0" brushRef="#br0" timeOffset="732.732">1269 214 5801 0 0,'0'0'1715'0'0,"0"0"-250"0"0,0 0-192 0 0,0 0 15 0 0,0 0 18 0 0,0 0-44 0 0,0 0-38 0 0,0 0-22 0 0,0 0 2 0 0,0 0-48 0 0,0 0-102 0 0,0 0-101 0 0,0 0-106 0 0,19 5-51 0 0,62 12-34 0 0,46-13 1085 0 0,-71-7-1396 0 0,0-3 1 0 0,-1-2-1 0 0,47-14-451 0 0,-10 3 166 0 0,325-44 95 0 0,-164 44-815 0 0,-252 19 520 0 0,47 9-2644 0 0,-42 2-1573 0 0,-11 8-3707 0 0,0-14-3039 0 0</inkml:trace>
  <inkml:trace contextRef="#ctx0" brushRef="#br0" timeOffset="1314.152">2116 144 0 0 0,'0'0'255'0'0,"0"0"332"0"0,0 0 23 0 0,0 0-15 0 0,1-2 65 0 0,6-8 64 0 0,-6 8 39 0 0,-1 2-3 0 0,0-30 7758 0 0,-1 27-8350 0 0,-1-1 0 0 0,1 0 1 0 0,-1 1-1 0 0,0 0 0 0 0,0-1 0 0 0,0 1 0 0 0,0 0 0 0 0,-1 0 0 0 0,1 0 0 0 0,-1 0 0 0 0,1 1 1 0 0,-1-1-1 0 0,0 1 0 0 0,0-1 0 0 0,0 1 0 0 0,-1 0 0 0 0,1 0 0 0 0,-1 1 0 0 0,1-1 1 0 0,-1 1-1 0 0,1-1 0 0 0,-1 1 0 0 0,0 0 0 0 0,-3 0-168 0 0,-95-8 137 0 0,97 9-111 0 0,-15 0-338 0 0,-96 8-320 0 0,46 25-5898 0 0,61-23 2269 0 0,4-2-1674 0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3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7688 814 0 0 0,'0'0'248'0'0,"0"0"375"0"0,0 0 50 0 0,0 0-69 0 0,0 0-126 0 0,0 0-70 0 0,0 0-68 0 0,0 0-25 0 0,11-14-3 0 0,30-40 5 0 0,-40 53-293 0 0,0 1 0 0 0,0 0 0 0 0,-1-1 0 0 0,1 1 0 0 0,0-1 0 0 0,-1 1-1 0 0,1-1 1 0 0,0 1 0 0 0,-1-1 0 0 0,1 0 0 0 0,0 1 0 0 0,-1-1 0 0 0,1 0 0 0 0,-1 1-1 0 0,0-1 1 0 0,1 0 0 0 0,-1 1 0 0 0,1-1 0 0 0,-1 0 0 0 0,0 0 0 0 0,0 0 0 0 0,1 1-1 0 0,-1-1 1 0 0,0 0 0 0 0,0 0 0 0 0,0 0 0 0 0,0 0 0 0 0,0 1 0 0 0,0-1 0 0 0,0 0-1 0 0,0 0 1 0 0,-1 0 0 0 0,1 0 0 0 0,0 1 0 0 0,0-1 0 0 0,-1 0 0 0 0,1 0 0 0 0,0 0-1 0 0,-1 1 1 0 0,1-1 0 0 0,-1 0 0 0 0,1 1 0 0 0,-1-1 0 0 0,1 0 0 0 0,-1 1 0 0 0,1-1-1 0 0,-1 1 1 0 0,0-1 0 0 0,1 1 0 0 0,-1-1 0 0 0,0 1 0 0 0,0-1-24 0 0,-4-3 97 0 0,-6-3 2 0 0,1 0 1 0 0,-1 1-1 0 0,0 0 0 0 0,0 1 0 0 0,-1 0 1 0 0,0 1-1 0 0,0 0 0 0 0,0 0 0 0 0,-3 1-99 0 0,-9-4 199 0 0,-130-37 1090 0 0,-153-42 2694 0 0,-160-20-3983 0 0,-47 7 703 0 0,-5 22 0 0 0,-98 15-703 0 0,-447 42-24 0 0,788 21 20 0 0,-964 59 195 0 0,359 49 491 0 0,722-87-521 0 0,1 6-1 0 0,1 7 0 0 0,2 7 1 0 0,2 7-1 0 0,-64 33-160 0 0,161-55-9 0 0,1 1-1 0 0,1 3 1 0 0,1 2 0 0 0,2 3-1 0 0,2 1 1 0 0,-43 43 9 0 0,78-67-32 0 0,1-1 1 0 0,0 2 0 0 0,1 0-1 0 0,1 0 1 0 0,0 1-1 0 0,1 1 1 0 0,1 0 0 0 0,0 0-1 0 0,1 1 1 0 0,1 0-1 0 0,0 0 1 0 0,2 0-1 0 0,0 1 1 0 0,0 0 0 0 0,2 0-1 0 0,0 1 1 0 0,2-1-1 0 0,0 3 32 0 0,4-2 18 0 0,1 0 0 0 0,1 0 0 0 0,0-1-1 0 0,2 1 1 0 0,0-1 0 0 0,1 0 0 0 0,1-1-1 0 0,0 0 1 0 0,1 0 0 0 0,1-1 0 0 0,1-1-1 0 0,0 0 1 0 0,1 0 0 0 0,1-1-1 0 0,0-1 1 0 0,1 0 0 0 0,0-1 0 0 0,1-1-1 0 0,1 0 1 0 0,7 3-18 0 0,26 20 80 0 0,2-2 1 0 0,1-2-1 0 0,1-3 0 0 0,2-2 0 0 0,0-3 0 0 0,1-2 1 0 0,2-3-1 0 0,-1-2 0 0 0,16 0-80 0 0,114 13 319 0 0,1-7-1 0 0,55-7-318 0 0,807 18 708 0 0,128 35-337 0 0,844 23 278 0 0,-1658-83-448 0 0,131-23-201 0 0,-241-2 257 0 0,-1-11 0 0 0,-2-11 0 0 0,-2-11 0 0 0,165-59-257 0 0,-364 93 107 0 0,0-3 1 0 0,-1-1-1 0 0,-2-3 1 0 0,0-2-1 0 0,-1-2 0 0 0,-2-2 1 0 0,33-29-108 0 0,-66 48 33 0 0,0-1 0 0 0,-1-1 0 0 0,-1 0 0 0 0,0 0 0 0 0,0-1 0 0 0,-2 0 0 0 0,0-1 0 0 0,0 0 1 0 0,-1 0-1 0 0,-1 0 0 0 0,-1-1 0 0 0,0 0 0 0 0,-1 0 0 0 0,0-1 0 0 0,-2 1 0 0 0,0-1 0 0 0,-1 1 0 0 0,0-6-33 0 0,-1-4-33 0 0,-1 0 0 0 0,-2 0 0 0 0,0 1 0 0 0,-2-1-1 0 0,0 1 1 0 0,-2 0 0 0 0,-1 0 0 0 0,-1 1 0 0 0,-1 0 0 0 0,-1 0 0 0 0,-7-10 33 0 0,-14-15-230 0 0,-1 2 1 0 0,-2 1 0 0 0,-3 2 0 0 0,-1 1 0 0 0,-2 2 0 0 0,-2 2 0 0 0,-1 2-1 0 0,-2 2 1 0 0,-2 2 0 0 0,-27-14 229 0 0,-32-12-1015 0 0,-3 5 0 0 0,-2 5 0 0 0,-2 5 0 0 0,-58-12 1015 0 0,-16 5-2523 0 0,-2 9 1 0 0,-2 8 0 0 0,-1 9 0 0 0,-1 8 0 0 0,-33 8 2522 0 0,123 5-1143 0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58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134 109 9682 0 0,'0'0'2571'0'0,"0"0"-1366"0"0,0 0-585 0 0,0 0-20 0 0,0 0 192 0 0,0 0 263 0 0,0 0 138 0 0,0 0-64 0 0,0 0-204 0 0,0 0-234 0 0,0 0-223 0 0,0-3-193 0 0,0-6-134 0 0,0 6-63 0 0,0 3-29 0 0,0 0-10 0 0,-1 16 98 0 0,-25 205 370 0 0,18-105-325 0 0,1-6-44 0 0,-5-1-1 0 0,-12 37-137 0 0,-3-35 68 0 0,102-181-397 0 0,-38 35 209 0 0,2 1 1 0 0,1 3 0 0 0,1 1-1 0 0,25-13 120 0 0,-56 38-13 0 0,0-1-1 0 0,-1 2 1 0 0,1-1-1 0 0,1 1 1 0 0,-1 1-1 0 0,1 0 1 0 0,-1 0-1 0 0,1 1 1 0 0,0 1-1 0 0,0 0 1 0 0,0 0-1 0 0,0 1 0 0 0,0 0 1 0 0,8 2 13 0 0,-15 1 4 0 0,0 0 0 0 0,0 0 0 0 0,-1 0 1 0 0,1 1-1 0 0,-1-1 0 0 0,1 1 0 0 0,-1 0 0 0 0,0 0 0 0 0,-1 0 0 0 0,1 0 1 0 0,-1 1-1 0 0,0-1 0 0 0,0 0 0 0 0,0 1 0 0 0,0 0 0 0 0,-1 0 1 0 0,0-1-1 0 0,0 1 0 0 0,0 0 0 0 0,-1 0 0 0 0,1 0 0 0 0,-1 0 0 0 0,-1 0 1 0 0,1 0-1 0 0,0 0 0 0 0,-1 0 0 0 0,-1 2-4 0 0,2-2 24 0 0,1 6 37 0 0,-1 0 0 0 0,0 1 0 0 0,-1-1 0 0 0,-1 0 0 0 0,0 0 1 0 0,0 1-1 0 0,-1-2 0 0 0,0 1 0 0 0,-1 0 0 0 0,0 0 0 0 0,-1-1 0 0 0,0 0 0 0 0,0 0 0 0 0,-1-1 0 0 0,-1 1 1 0 0,-3 3-62 0 0,-4 4-12 0 0,0-1 0 0 0,-1 0 0 0 0,-1-1 0 0 0,-1-1 0 0 0,0 0 0 0 0,0-1 0 0 0,-2-1 0 0 0,1-1 0 0 0,-1 0 0 0 0,-1-2 0 0 0,0 0 0 0 0,-1-1 0 0 0,1-1 0 0 0,-1-1 1 0 0,-1-1-1 0 0,1-1 0 0 0,-1-1 0 0 0,1 0 0 0 0,-1-2 0 0 0,-14-1 12 0 0,33 0-209 0 0,0 0 1 0 0,0-1-1 0 0,0 1 1 0 0,0-1-1 0 0,0 0 1 0 0,0 0-1 0 0,0 0 1 0 0,1 0-1 0 0,-1 0 1 0 0,0-1-1 0 0,1 1 1 0 0,-1-1-1 0 0,1 0 1 0 0,-1 0-1 0 0,1 0 1 0 0,0 0-1 0 0,-1 0 1 0 0,1 0-1 0 0,0 0 1 0 0,1-1-1 0 0,-1 1 0 0 0,0-1 1 0 0,1 0-1 0 0,-1 1 1 0 0,1-1-1 0 0,0 0 1 0 0,0 0-1 0 0,0 0 1 0 0,0 0-1 0 0,0-2 209 0 0,-3-59-12534 0 0,6 48 8763 0 0</inkml:trace>
  <inkml:trace contextRef="#ctx0" brushRef="#br0" timeOffset="716.324">747 842 5689 0 0,'0'0'2390'0'0,"0"0"-76"0"0,0 0-156 0 0,0 0-137 0 0,0 0-290 0 0,0 0-344 0 0,0 0-306 0 0,0 0-281 0 0,0 0-201 0 0,0 0-123 0 0,0 0-87 0 0,0 0-55 0 0,0 0-22 0 0,7 15 8 0 0,21 46-4 0 0,-27-59-293 0 0,0-1-1 0 0,0 0 1 0 0,0 0 0 0 0,0 0 0 0 0,0 0-1 0 0,0 0 1 0 0,0 0 0 0 0,0 0 0 0 0,0 0-1 0 0,0 0 1 0 0,1 0 0 0 0,-1 0 0 0 0,0-1-1 0 0,1 1 1 0 0,-1-1 0 0 0,0 1 0 0 0,1-1-1 0 0,-1 1 1 0 0,1-1 0 0 0,-1 0 0 0 0,1 0-1 0 0,-1 1 1 0 0,1-1 0 0 0,-1 0 0 0 0,1 0-1 0 0,-1-1 1 0 0,1 1 0 0 0,-1 0 0 0 0,0 0-1 0 0,1-1 1 0 0,-1 1 0 0 0,1-1 0 0 0,-1 1-1 0 0,0-1 1 0 0,1 0 0 0 0,-1 0 0 0 0,0 1-1 0 0,1-2-22 0 0,3 0 79 0 0,18-9 22 0 0,0-1 1 0 0,0-1-1 0 0,-1-2 0 0 0,-1 0 1 0 0,0-1-1 0 0,-1-1 1 0 0,-1-1-1 0 0,0 0 1 0 0,-2-2-1 0 0,0 0 1 0 0,-1-1-1 0 0,1-4-101 0 0,32-40-60 0 0,-51 100-779 0 0,-9 7 847 0 0,7-32-12 0 0,0 1 0 0 0,2 0 0 0 0,-1 0 0 0 0,1-1 0 0 0,1 1 0 0 0,0 0 0 0 0,1 1 0 0 0,0-1 0 0 0,0 0 0 0 0,2 8 4 0 0,0-14 2 0 0,0-1 0 0 0,0 1 0 0 0,0-1 0 0 0,0 0 0 0 0,1 0 0 0 0,0 0 0 0 0,0 0 0 0 0,0 0 0 0 0,0 0 0 0 0,1-1 0 0 0,-1 0 0 0 0,1 0 0 0 0,0 0 0 0 0,0 0 0 0 0,0 0 0 0 0,0-1 0 0 0,0 1 0 0 0,1-1 0 0 0,-1 0 0 0 0,1-1 0 0 0,-1 1 0 0 0,1-1 0 0 0,2 0-2 0 0,114 14 261 0 0,-107-16-185 0 0,0-1 0 0 0,0 0 0 0 0,0-1 0 0 0,0-1 1 0 0,0 0-1 0 0,-1 0 0 0 0,1-2 0 0 0,-1 1 0 0 0,-1-2 0 0 0,1 0 0 0 0,-1 0 0 0 0,0-1 0 0 0,-1-1 0 0 0,0 0 0 0 0,9-9-76 0 0,139-166 770 0 0,-133 149-758 0 0,-2 0-1 0 0,-1-2 1 0 0,-2 0-1 0 0,-2-1 1 0 0,-1-2-1 0 0,-2 1 1 0 0,-2-2-1 0 0,-2 0 1 0 0,-1-1-1 0 0,-2 0 1 0 0,-2 0-1 0 0,-2-1 1 0 0,-1-26-12 0 0,-20 12 76 0 0,16 56-79 0 0,-1 0 0 0 0,1 0 0 0 0,-1 0 0 0 0,1 0 0 0 0,-1 0 0 0 0,0 0 0 0 0,1 1 0 0 0,-1-1 0 0 0,0 0 0 0 0,0 0 0 0 0,1 1 0 0 0,-1-1 0 0 0,0 0 0 0 0,0 1 0 0 0,0-1 0 0 0,0 1 0 0 0,0-1 0 0 0,0 1 0 0 0,0-1 0 0 0,0 1 0 0 0,0 0 0 0 0,0 0 0 0 0,0-1 0 0 0,0 1 0 0 0,0 0 0 0 0,0 0 0 0 0,-1 0 0 0 0,1 0 0 0 0,0 0 0 0 0,0 0 0 0 0,0 0 0 0 0,0 1 0 0 0,0-1 0 0 0,0 0 0 0 0,0 1 0 0 0,0-1 0 0 0,0 1 0 0 0,0-1 0 0 0,0 1 0 0 0,0-1 0 0 0,0 1 0 0 0,0-1 0 0 0,0 1 0 0 0,1 0 0 0 0,-1 0 0 0 0,0-1 0 0 0,0 1 0 0 0,1 0-1 0 0,-1 0 1 0 0,1 0 0 0 0,-1 0 0 0 0,0 0 4 0 0,-16 27-13 0 0,0-1 0 0 0,2 2 0 0 0,1 0 0 0 0,1 1 0 0 0,2 0 0 0 0,1 1 0 0 0,1 0 0 0 0,2 0-1 0 0,1 1 1 0 0,1 0 0 0 0,2 0 0 0 0,1 6 12 0 0,-1-6-18 0 0,1 1-1 0 0,2 0 0 0 0,0 0 0 0 0,3-1 1 0 0,1 1-1 0 0,1-1 0 0 0,1 0 0 0 0,2 0 1 0 0,2-1-1 0 0,0 0 0 0 0,2-1 0 0 0,2 0 1 0 0,0 0-1 0 0,2-2 0 0 0,12 15 19 0 0,7 5-1197 0 0,-36-70-1974 0 0,-41-48-4547 0 0,16 27-1146 0 0,16 28 4406 0 0</inkml:trace>
  <inkml:trace contextRef="#ctx0" brushRef="#br0" timeOffset="886.746">1440 374 11042 0 0,'0'0'1005'0'0,"0"0"-116"0"0,0 0 254 0 0,0 0 271 0 0,0 0 19 0 0,0 0-202 0 0,0 0-285 0 0,0 0-195 0 0,0 0-141 0 0,32 12-122 0 0,105 35-110 0 0,-25-29 173 0 0,-59-16-910 0 0,0-3 1 0 0,-1-2 0 0 0,1-2-1 0 0,-1-2 1 0 0,0-3 0 0 0,2-2 358 0 0,1-2-3235 0 0,-16 5-2875 0 0,-8 2-4276 0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11498 0 0,'0'0'1613'0'0,"0"0"-458"0"0,0 0-203 0 0,0 0 9 0 0,0 0 44 0 0,0 0 24 0 0,0 0-22 0 0,0 0-163 0 0,0 0-210 0 0,0 0-207 0 0,0 0-179 0 0,0 0-100 0 0,0 0-23 0 0,0 8 43 0 0,52 314 1900 0 0,-40-262-1954 0 0,-10-47-73 0 0,1 0 0 0 0,0 0 0 0 0,1 0 0 0 0,1 0 0 0 0,0-1 1 0 0,0 0-1 0 0,2 0 0 0 0,-1 0 0 0 0,1-1 0 0 0,1 1 0 0 0,0-2 0 0 0,1 1 1 0 0,6 5-42 0 0,-13-14 23 0 0,0-1 0 0 0,0 0 0 0 0,0 1 0 0 0,0-1 0 0 0,1 0 0 0 0,-1 0 0 0 0,0 0 0 0 0,1-1 0 0 0,-1 1 0 0 0,0-1 0 0 0,1 1 0 0 0,-1-1 0 0 0,1 0 0 0 0,-1 0 0 0 0,1 0 0 0 0,-1 0 0 0 0,1 0 0 0 0,-1 0 0 0 0,0-1 0 0 0,1 1 0 0 0,-1-1 0 0 0,1 0 0 0 0,-1 0 0 0 0,0 0 1 0 0,0 0-1 0 0,1 0 0 0 0,-1 0 0 0 0,0 0 0 0 0,0-1 0 0 0,0 1 0 0 0,0-1 0 0 0,-1 0 0 0 0,1 1 0 0 0,0-1 0 0 0,-1 0 0 0 0,1-1-23 0 0,56-73 147 0 0,38-95-223 0 0,-96 170 43 0 0,1 0-1 0 0,-1 0 1 0 0,0-1 0 0 0,1 1 0 0 0,0 0 0 0 0,-1 0 0 0 0,1 0 0 0 0,-1 0-1 0 0,1-1 1 0 0,0 1 0 0 0,0 0 0 0 0,0 0 0 0 0,0 0 0 0 0,-1 1-1 0 0,1-1 1 0 0,0 0 0 0 0,1 0 0 0 0,-1 0 0 0 0,0 1 0 0 0,0-1 0 0 0,0 1-1 0 0,0-1 1 0 0,0 1 0 0 0,1-1 0 0 0,-1 1 0 0 0,0 0 0 0 0,0-1-1 0 0,1 1 1 0 0,-1 0 0 0 0,0 0 0 0 0,1 0 0 0 0,-1 0 0 0 0,0 0-1 0 0,1 0 1 0 0,-1 0 0 0 0,1 1 33 0 0,31 78-169 0 0,-27-60 132 0 0,1 0 1 0 0,1 0 0 0 0,1-1 0 0 0,0 0 0 0 0,2 0-1 0 0,11 15 37 0 0,-16-29 52 0 0,0 0-1 0 0,1 0 1 0 0,-1 0-1 0 0,1 0 0 0 0,0-1 1 0 0,-1 0-1 0 0,1-1 0 0 0,1 0 1 0 0,-1 0-1 0 0,0 0 0 0 0,1-1 1 0 0,-1 0-1 0 0,0-1 1 0 0,1 1-1 0 0,-1-1 0 0 0,1-1 1 0 0,-1 1-1 0 0,1-1 0 0 0,-1-1 1 0 0,0 1-1 0 0,0-1 0 0 0,1-1 1 0 0,-1 1-1 0 0,-1-1 1 0 0,1 0-1 0 0,0-1 0 0 0,-1 0 1 0 0,0 0-1 0 0,1 0 0 0 0,-2-1 1 0 0,1 1-1 0 0,0-2 0 0 0,-1 1 1 0 0,0 0-1 0 0,4-6-51 0 0,21-21 193 0 0,-1 0 0 0 0,-2-2 0 0 0,-1 0 0 0 0,-2-2 0 0 0,-1-1-1 0 0,-2-1 1 0 0,-2-1 0 0 0,3-10-193 0 0,-15 30-92 0 0,0-1 0 0 0,0 0 1 0 0,-2 0-1 0 0,-1-1 0 0 0,0 1 0 0 0,-2-1 0 0 0,1-17 92 0 0,-3 36-580 0 0,-8 10-9663 0 0,7-1 3343 0 0,0 1-1925 0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13899 0 0,'0'0'2505'0'0,"0"0"-889"0"0,0 0-441 0 0,0 0-114 0 0,0 0-114 0 0,0 0-141 0 0,0 0-115 0 0,0 0-71 0 0,0 0-75 0 0,0 0-77 0 0,0 0-90 0 0,0 0-84 0 0,26-2-48 0 0,166-7 419 0 0,73 5-806 0 0,-193 4-4343 0 0,-71 0 2787 0 0,-1 0-713 0 0,0 0-3022 0 0,-4 0 1266 0 0,1 0-3420 0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5561 0 0,'0'0'4006'0'0,"0"0"-1552"0"0,0 0-660 0 0,0 0-130 0 0,0 0-90 0 0,0 0-164 0 0,0 0-179 0 0,0 0-175 0 0,0 0-149 0 0,0 0-157 0 0,0 0-141 0 0,0 0-161 0 0,35 6-123 0 0,114 17-72 0 0,-64-25-32 0 0,-67-3-179 0 0,146-33-1000 0 0,-110 24-2968 0 0,-1 0-5105 0 0,-35 10-1359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1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129 141 5497 0 0,'0'0'2631'0'0,"0"0"-1108"0"0,0 0-304 0 0,0 0 126 0 0,0 0 146 0 0,0 0 40 0 0,0 0-100 0 0,0 0-253 0 0,0 0-267 0 0,0 0-232 0 0,0 0-191 0 0,0 0-145 0 0,8-4 2192 0 0,-8 4-2400 0 0,0 0-12 0 0,0 0 9 0 0,0 0-47 0 0,9 122 1203 0 0,-25 110-542 0 0,-67 125-853 0 0,117-440-12141 0 0,-20 53 5217 0 0,-7 14 1106 0 0</inkml:trace>
  <inkml:trace contextRef="#ctx0" brushRef="#br0" timeOffset="245.453">0 111 11330 0 0,'0'0'730'0'0,"0"0"-309"0"0,0 0 26 0 0,0 0 385 0 0,0 0 375 0 0,0 0 143 0 0,0 0-42 0 0,0 0-178 0 0,0 0-194 0 0,0 0-161 0 0,0 0-158 0 0,36 5-147 0 0,111 15-120 0 0,3-19 242 0 0,65-24-1360 0 0,-184 18 371 0 0,-19 3-266 0 0,-1 0-3288 0 0,4 1-9752 0 0,-15 1 10690 0 0</inkml:trace>
  <inkml:trace contextRef="#ctx0" brushRef="#br0" timeOffset="466.728">35 616 7186 0 0,'0'0'1170'0'0,"0"0"24"0"0,0 0 349 0 0,0 0 313 0 0,0 0 28 0 0,0 0-223 0 0,0 0-303 0 0,0 0-279 0 0,0 0-212 0 0,0 0-190 0 0,36 5-196 0 0,114 13-179 0 0,-34-27-79 0 0,99-28-2142 0 0,-180 31 277 0 0,-4 0-1679 0 0,-9 3-2160 0 0,-6 0-3637 0 0</inkml:trace>
  <inkml:trace contextRef="#ctx0" brushRef="#br0" timeOffset="1086.571">967 516 7714 0 0,'0'0'2471'0'0,"0"0"-521"0"0,0 0-395 0 0,0 0-143 0 0,0 0-187 0 0,0 0-186 0 0,0 0-209 0 0,0 0-186 0 0,0 0-139 0 0,-32 24-147 0 0,-96 76-130 0 0,73-38-39 0 0,49-51-184 0 0,0 1-1 0 0,1 0 0 0 0,0 1 1 0 0,1-1-1 0 0,1 1 0 0 0,0 0 1 0 0,1 0-1 0 0,0 0 0 0 0,1 0 1 0 0,0 0-1 0 0,1 1 0 0 0,2 9-4 0 0,-2-20 18 0 0,1 0 0 0 0,1 0 0 0 0,-1 0 0 0 0,0 0 0 0 0,1 0 0 0 0,-1-1 0 0 0,1 1 0 0 0,0 0 1 0 0,0-1-1 0 0,0 1 0 0 0,0-1 0 0 0,1 1 0 0 0,-1-1 0 0 0,1 0 0 0 0,-1 0 0 0 0,1 0 0 0 0,0-1 0 0 0,-1 1 0 0 0,1 0 0 0 0,0-1 0 0 0,0 0 0 0 0,0 0 0 0 0,0 0 0 0 0,1 0 0 0 0,-1 0 0 0 0,0-1 0 0 0,0 1 0 0 0,1-1 0 0 0,0 0-18 0 0,98-9 1391 0 0,-68-8-1090 0 0,0-1-1 0 0,-1-1 1 0 0,-1-2-1 0 0,-1-1 1 0 0,-1-1-1 0 0,-2-2 1 0 0,0-1-1 0 0,-1-1 1 0 0,21-29-301 0 0,-26 35 12 0 0,0-1 0 0 0,-2-1 0 0 0,-1-1 0 0 0,0-1 0 0 0,-2 0 0 0 0,-1-2 0 0 0,-1 1 0 0 0,-1-2 0 0 0,-2 0 0 0 0,0 0 0 0 0,-2-1 0 0 0,-2-1 0 0 0,0 0 0 0 0,1-15-12 0 0,-8 25-62 0 0,0 0 0 0 0,-1 1 1 0 0,-2-1-1 0 0,0 0 0 0 0,0 1 1 0 0,-2-1-1 0 0,-2-6 62 0 0,4 21-20 0 0,0 0 0 0 0,0 0 1 0 0,0 0-1 0 0,0 0 0 0 0,-1 0 0 0 0,0 0 0 0 0,0 1 0 0 0,0-1 1 0 0,0 1-1 0 0,-1 0 0 0 0,1 0 0 0 0,-1 0 0 0 0,0 0 0 0 0,-1 1 1 0 0,1 0-1 0 0,0 0 0 0 0,-1 0 0 0 0,0 0 0 0 0,0 1 0 0 0,0-1 1 0 0,0 1-1 0 0,0 1 0 0 0,0-1 0 0 0,0 1 0 0 0,-1 0 0 0 0,1 0 1 0 0,-1 0-1 0 0,-2 1 20 0 0,-2-1-20 0 0,1 1 0 0 0,0 0 0 0 0,-1 1 0 0 0,1 0 0 0 0,0 1 0 0 0,0 0 0 0 0,0 0 0 0 0,0 1 0 0 0,0 0 0 0 0,0 0 0 0 0,1 1 0 0 0,-1 1 0 0 0,1-1 1 0 0,0 1-1 0 0,1 0 0 0 0,-1 1 0 0 0,1 0 0 0 0,0 0 0 0 0,0 1 0 0 0,1 0 0 0 0,0 0 0 0 0,0 0 0 0 0,1 1 0 0 0,-2 2 20 0 0,-3 7 39 0 0,0 1 1 0 0,1 0-1 0 0,0 1 1 0 0,2 0-1 0 0,0 0 0 0 0,1 1 1 0 0,1 0-1 0 0,1 0 1 0 0,1 0-1 0 0,0 0 0 0 0,2 1 1 0 0,0-1-1 0 0,2 1 1 0 0,0-1-1 0 0,1 1 0 0 0,1-1 1 0 0,1 0-1 0 0,0 0 1 0 0,2 0-1 0 0,0-1 0 0 0,2 0 1 0 0,0 0-1 0 0,1-1 1 0 0,6 9-40 0 0,4 1 213 0 0,1-2 1 0 0,2 0-1 0 0,1-1 1 0 0,0-2-1 0 0,2 0 1 0 0,1-2-1 0 0,0 0 1 0 0,6 1-214 0 0,99 51 540 0 0,-69-62-1325 0 0,-61-11 271 0 0,-1 0-158 0 0,0 0-208 0 0,0 0-290 0 0,0-6-8963 0 0,0 5-1016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1656 0 0,'0'0'1711'0'0,"0"0"-677"0"0,0 0 1 0 0,0 0 277 0 0,0 0 227 0 0,0 0 39 0 0,0 0-127 0 0,0 0-180 0 0,0 0-183 0 0,35-3-153 0 0,111-13-146 0 0,75-5 1604 0 0,-18 25-1921 0 0,-193-3-998 0 0,27 5-481 0 0,-23 1-7949 0 0,-12-7 5297 0 0,-2 0-457 0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1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385 391 0 0 0,'0'0'855'0'0,"0"0"372"0"0,0 0 52 0 0,0 0-80 0 0,0 0-63 0 0,8-9-44 0 0,24-25 15 0 0,-21 12 4882 0 0,-11 21-5022 0 0,-9-11 3323 0 0,-6 10-4154 0 0,-1 1-1 0 0,1 1 1 0 0,0 0-1 0 0,0 1 1 0 0,0 1-1 0 0,0 0 1 0 0,0 1-1 0 0,0 1 1 0 0,1 0-1 0 0,-1 1 1 0 0,1 0-1 0 0,0 1 1 0 0,0 1-136 0 0,2-2 112 0 0,-21 7 71 0 0,1 2 0 0 0,0 1-1 0 0,1 1 1 0 0,-26 19-183 0 0,56-34-2 0 0,-1 0-1 0 0,0 1 1 0 0,1-1 0 0 0,-1 0-1 0 0,1 1 1 0 0,0-1 0 0 0,-1 1 0 0 0,1-1-1 0 0,0 1 1 0 0,0 0 0 0 0,0 0-1 0 0,0-1 1 0 0,0 1 0 0 0,0 0 0 0 0,0 0-1 0 0,1 0 1 0 0,-1 0 0 0 0,1 0-1 0 0,-1 0 1 0 0,1 0 0 0 0,0 0-1 0 0,0 0 1 0 0,0 0 0 0 0,0 0 0 0 0,0 0-1 0 0,0 0 1 0 0,1 0 0 0 0,-1 0-1 0 0,1 0 1 0 0,-1 0 0 0 0,1 0-1 0 0,0 0 1 0 0,0 0 0 0 0,0 0 0 0 0,0 0-1 0 0,0-1 1 0 0,0 1 0 0 0,0 0-1 0 0,1-1 1 0 0,-1 1 0 0 0,0-1-1 0 0,1 1 1 0 0,0-1 0 0 0,-1 0 0 0 0,1 0-1 0 0,0 0 1 0 0,0 1 2 0 0,120 68 88 0 0,-104-63-67 0 0,59 40 21 0 0,-77-44-39 0 0,0 0 0 0 0,1-1 1 0 0,-1 1-1 0 0,0 0 0 0 0,0-1 1 0 0,0 1-1 0 0,-1 0 0 0 0,1-1 1 0 0,-1 1-1 0 0,1 0 0 0 0,-1-1 1 0 0,0 1-1 0 0,0-1 0 0 0,0 1 1 0 0,0-1-1 0 0,0 1 0 0 0,-1-1 1 0 0,1 0-1 0 0,-1 0 0 0 0,0 0 1 0 0,1 1-1 0 0,-1-2 0 0 0,0 1 1 0 0,-1 1-4 0 0,2-2 4 0 0,-176 190 237 0 0,174-188-238 0 0,1 0 0 0 0,-1 0-1 0 0,1 0 1 0 0,0 0 0 0 0,0 0 0 0 0,1 1-1 0 0,-1-1 1 0 0,1 1 0 0 0,-1 0 0 0 0,1-1-1 0 0,0 1 1 0 0,1 0 0 0 0,-1 0 0 0 0,0-1-1 0 0,1 1 1 0 0,0 0 0 0 0,0 0 0 0 0,0 0-1 0 0,1 0 1 0 0,-1-1 0 0 0,1 1 0 0 0,0 0-1 0 0,0 0 1 0 0,0-1 0 0 0,1 1 0 0 0,-1-1-1 0 0,1 1 1 0 0,0-1 0 0 0,0 1 0 0 0,0-1-1 0 0,0 0 1 0 0,1 0 0 0 0,-1 0 0 0 0,1 0 0 0 0,-1-1-1 0 0,1 1 1 0 0,0-1 0 0 0,0 1 0 0 0,1-1-1 0 0,-1 0 1 0 0,0 0 0 0 0,1-1 0 0 0,-1 1-1 0 0,1-1 1 0 0,3 2-3 0 0,5-1-48 0 0,1 0 0 0 0,-1 0 0 0 0,1-1-1 0 0,-1 0 1 0 0,1-1 0 0 0,-1-1 0 0 0,1 0 0 0 0,-1 0-1 0 0,1-2 1 0 0,-1 1 0 0 0,0-2 0 0 0,0 1 0 0 0,0-2-1 0 0,0 1 1 0 0,8-6 48 0 0,25-19-2696 0 0,-20 2-6556 0 0,-20 20-315 0 0</inkml:trace>
  <inkml:trace contextRef="#ctx0" brushRef="#br0" timeOffset="304.987">151 1 12699 0 0,'0'0'56'0'0,"0"0"-51"0"0,0 0 78 0 0,0 0 215 0 0,0 0 253 0 0,0 0 232 0 0,-3 31 149 0 0,-8 104 59 0 0,8-76-217 0 0,3-1 0 0 0,3 0 0 0 0,2 0 0 0 0,7 28-774 0 0,3 21 305 0 0,3 171-861 0 0,-13 173 556 0 0,-6-282-3166 0 0,2-131 14 0 0,0-13-3162 0 0,1-14-297 0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11570 0 0,'0'0'937'0'0,"0"0"-257"0"0,0 0-132 0 0,0 0 228 0 0,0 0 287 0 0,0 0 159 0 0,0 0-18 0 0,0 0-209 0 0,0 0-219 0 0,0 0-225 0 0,0 0-162 0 0,35-2-94 0 0,110-6-82 0 0,147-12 414 0 0,-221 15-921 0 0,-17 2 1616 0 0,-17 1-3524 0 0,-6 1-3294 0 0,0 2-4619 0 0,-31-1 5054 0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9458 0 0,'0'0'704'0'0,"0"0"32"0"0,0 0 40 0 0,0 0 113 0 0,0 0 15 0 0,0 0-8 0 0,0 0-16 0 0,227 37-80 0 0,-187-37-175 0 0,6-4-153 0 0,4-3-216 0 0,1 3-216 0 0,3-3-152 0 0,-3-1-368 0 0,1 1-737 0 0,-15 0-2063 0 0,-12-1-8187 0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3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 8642 0 0,'0'0'683'0'0,"0"0"-1"0"0,0 0-39 0 0,0 0 16 0 0,0 0 128 0 0,0 0 114 0 0,0 0 17 0 0,0 0-86 0 0,0 0-134 0 0,0 0-116 0 0,0 0-24 0 0,1 13-19 0 0,9 86 424 0 0,7 21-248 0 0,-5 1 1 0 0,-5 1 0 0 0,-8 87-716 0 0,-1-178-84 0 0,-2 1 1 0 0,0-1 0 0 0,-2 0 0 0 0,-1-1 0 0 0,-2 0 0 0 0,-6 15 83 0 0,-31 42-4046 0 0,44-85 3179 0 0,-4 5-979 0 0,0-5-7443 0 0,6-2 5602 0 0</inkml:trace>
  <inkml:trace contextRef="#ctx0" brushRef="#br0" timeOffset="388.779">346 170 520 0 0,'0'0'3289'0'0,"0"0"-1876"0"0,0 0-420 0 0,0 0 27 0 0,-32 32 141 0 0,-102 103 220 0 0,47-29 1589 0 0,82-100-2687 0 0,-1 0-87 0 0,1 0 1 0 0,0 0-1 0 0,0 0 1 0 0,0 1-1 0 0,0-1 0 0 0,1 1 1 0 0,0 0-1 0 0,1 0 1 0 0,0 1-1 0 0,0-1 1 0 0,0 1-1 0 0,1-1 1 0 0,0 1-1 0 0,1 0 1 0 0,0 0-1 0 0,0 0 1 0 0,0 0-1 0 0,1 0 1 0 0,0 0-1 0 0,1 0 1 0 0,0 3-197 0 0,4-4 115 0 0,0-1 0 0 0,1 0 0 0 0,0 0 0 0 0,0 0 1 0 0,0-1-1 0 0,0 0 0 0 0,1 0 0 0 0,0 0 0 0 0,0-1 0 0 0,0 0 1 0 0,1-1-1 0 0,-1 1 0 0 0,1-1 0 0 0,7 1-115 0 0,202 56 1920 0 0,-210-57-1877 0 0,-1 0-1 0 0,1 1 1 0 0,-1 0-1 0 0,1 1 1 0 0,-1-1-1 0 0,0 1 1 0 0,-1 0-1 0 0,1 1 0 0 0,-1-1 1 0 0,0 1-1 0 0,-1 0 1 0 0,1 0-1 0 0,-1 1 1 0 0,0-1-1 0 0,-1 1 1 0 0,0 0-1 0 0,0 0 0 0 0,0 0 1 0 0,-1 1-1 0 0,0-1 1 0 0,0 0-1 0 0,-1 1 1 0 0,0-1-1 0 0,0 1 1 0 0,-1 0-1 0 0,0-1 0 0 0,0 1 1 0 0,-1-1-1 0 0,-1 7-42 0 0,-1-5-4058 0 0,1-4-5806 0 0,2-5 9645 0 0,0 4-7559 0 0</inkml:trace>
  <inkml:trace contextRef="#ctx0" brushRef="#br0" timeOffset="809.444">591 796 11306 0 0,'0'0'1055'0'0,"0"0"-216"0"0,0 0-93 0 0,0 0 116 0 0,0 0 81 0 0,0 0-24 0 0,0 0-123 0 0,0 0-187 0 0,0 0-188 0 0,0 0-121 0 0,0 0-61 0 0,0 0-49 0 0,0 0-18 0 0,17-5 1 0 0,52-18-4 0 0,32 13 645 0 0,-71 11-744 0 0,-27 1-51 0 0,0 0 0 0 0,-1-1 0 0 0,1 1 0 0 0,-1 0 0 0 0,0 1-1 0 0,1-1 1 0 0,-1 0 0 0 0,0 1 0 0 0,0-1 0 0 0,0 1 0 0 0,-1-1 0 0 0,1 1 0 0 0,-1 0 0 0 0,1 0 0 0 0,-1 0-1 0 0,0 0 1 0 0,0 0 0 0 0,0 0 0 0 0,-1 0 0 0 0,1 0 0 0 0,-1 0 0 0 0,1 0 0 0 0,-1 0 0 0 0,0 0 0 0 0,0 0-1 0 0,-1 1 1 0 0,1-1 0 0 0,-1 0 0 0 0,0 0-19 0 0,2 3 24 0 0,-1 0 1 0 0,0 0-1 0 0,0 0 0 0 0,-1 0 0 0 0,1 0 0 0 0,-2 0 0 0 0,1 0 0 0 0,0 0 1 0 0,-1-1-1 0 0,0 1 0 0 0,-1-1 0 0 0,1 1 0 0 0,-1-1 0 0 0,0 0 1 0 0,0 0-1 0 0,-1 0 0 0 0,-2 3-24 0 0,-41 57 404 0 0,47-65-402 0 0,1-1 0 0 0,0 1 0 0 0,-1 0 0 0 0,1 0 1 0 0,0-1-1 0 0,-1 1 0 0 0,1 0 0 0 0,0 0 0 0 0,-1 0 0 0 0,1 0 0 0 0,0 0 0 0 0,-1 0 0 0 0,1 0 0 0 0,0 0 0 0 0,-1 0 1 0 0,1 0-1 0 0,0 0 0 0 0,-1 0 0 0 0,1 1 0 0 0,0-1 0 0 0,-1 0 0 0 0,1 0 0 0 0,0 1 0 0 0,-1-1 0 0 0,1 0 1 0 0,-1 1-1 0 0,1-1 0 0 0,0 1 0 0 0,-1-1 0 0 0,1 0 0 0 0,-1 1 0 0 0,0 0 0 0 0,1-1 0 0 0,-1 1 0 0 0,1-1 0 0 0,-1 1 1 0 0,0-1-1 0 0,1 1 0 0 0,-1 0 0 0 0,0-1 0 0 0,0 1 0 0 0,1 0 0 0 0,-1-1 0 0 0,0 1 0 0 0,0 0 0 0 0,0-1 1 0 0,0 1-1 0 0,0 0 0 0 0,0-1 0 0 0,0 1 0 0 0,0 0 0 0 0,0 0 0 0 0,0-1 0 0 0,0 1 0 0 0,-1 0 0 0 0,1-1 0 0 0,0 1 1 0 0,0-1-1 0 0,-1 1 0 0 0,1 0 0 0 0,0-1 0 0 0,-1 1 0 0 0,1-1 0 0 0,-1 1 0 0 0,1-1 0 0 0,-1 1 0 0 0,1-1 1 0 0,-1 1-1 0 0,1-1 0 0 0,-1 1-2 0 0,54-16-39 0 0,2-10-840 0 0,-26 11-2304 0 0,-1 2-5899 0 0,-18 11 132 0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5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1 2689 0 0,'0'0'565'0'0,"0"0"-337"0"0,0 0-240 0 0,0 0-52 0 0,0 0 128 0 0,0 0 120 0 0,0 0 44 0 0,0 0-2 0 0,0 0-61 0 0,0 0-46 0 0,0 0-19 0 0,0 0-16 0 0,0 0 38 0 0,3 1 120 0 0,-3-1 928 0 0,10 2-2869 0 0,-8-1 5752 0 0,-1 2 6088 0 0,21 41-7862 0 0,-6 68-1228 0 0,-15 196 304 0 0,10-282-1617 0 0,-6-49-3374 0 0,-2 3-5039 0 0,-2 15-2042 0 0</inkml:trace>
  <inkml:trace contextRef="#ctx0" brushRef="#br0" timeOffset="273.892">0 778 13011 0 0,'0'0'675'0'0,"0"0"-205"0"0,0 0 42 0 0,0 0 282 0 0,0 0 237 0 0,0 0 66 0 0,0 0-78 0 0,0 0-181 0 0,0 0-179 0 0,34-4-162 0 0,110-11-144 0 0,216-47-144 0 0,-279 56-2014 0 0,-55 5-1554 0 0,1 0-3891 0 0,-18 1-1501 0 0</inkml:trace>
  <inkml:trace contextRef="#ctx0" brushRef="#br0" timeOffset="689.904">55 1036 6305 0 0,'0'0'1862'0'0,"0"0"-628"0"0,0 0-274 0 0,0 0 157 0 0,0 0 233 0 0,0 0 93 0 0,0 0-111 0 0,0 0-253 0 0,0 0-257 0 0,0 0-234 0 0,0 0-117 0 0,0 0-67 0 0,0 0-55 0 0,35-8 17 0 0,108-24-5 0 0,-19 20 693 0 0,-122 12-1048 0 0,1-1 0 0 0,-1 1 0 0 0,0 0 0 0 0,1 0 1 0 0,-1 0-1 0 0,1 0 0 0 0,-1 1 0 0 0,1-1 1 0 0,-1 1-1 0 0,0-1 0 0 0,1 1 0 0 0,-1 0 0 0 0,0 0 1 0 0,1 0-1 0 0,-1 0 0 0 0,0 0 0 0 0,0 1 1 0 0,0-1-1 0 0,0 1 0 0 0,0-1 0 0 0,0 1 0 0 0,-1 0 1 0 0,1-1-1 0 0,-1 1 0 0 0,1 0 0 0 0,-1 0 1 0 0,1 0-1 0 0,-1 1 0 0 0,0-1 0 0 0,0 0 0 0 0,0 0 1 0 0,0 1-1 0 0,-1-1 0 0 0,1 0 0 0 0,0 1 1 0 0,-1-1-1 0 0,0 1 0 0 0,1-1 0 0 0,-1 1-6 0 0,-2 8 24 0 0,-1-1-1 0 0,0 1 0 0 0,0 0 0 0 0,-1-1 1 0 0,0 1-1 0 0,-1-1 0 0 0,0 0 0 0 0,-1-1 1 0 0,0 1-1 0 0,0-1 0 0 0,-1 0 1 0 0,0-1-1 0 0,0 0 0 0 0,-4 3-23 0 0,-8 11 20 0 0,-3 5 8 0 0,9-13-4 0 0,1 1-1 0 0,0 0 1 0 0,1 1-1 0 0,1 1 1 0 0,0-1-1 0 0,-6 18-23 0 0,15-32 0 0 0,0 0 1 0 0,0 1-1 0 0,1-1 1 0 0,-1 1-1 0 0,1-1 1 0 0,-1 1-1 0 0,1-1 0 0 0,0 1 1 0 0,0-1-1 0 0,0 1 1 0 0,0-1-1 0 0,0 1 1 0 0,1-1-1 0 0,-1 1 1 0 0,1-1-1 0 0,-1 1 0 0 0,1-1 1 0 0,0 1-1 0 0,0-1 1 0 0,0 0-1 0 0,0 1 1 0 0,1-1-1 0 0,-1 0 0 0 0,1 0 1 0 0,-1 0-1 0 0,1 0 1 0 0,0 0-1 0 0,0-1 1 0 0,0 1-1 0 0,0 0 0 0 0,0-1 1 0 0,0 1-1 0 0,0-1 1 0 0,0 0-1 0 0,0 0 1 0 0,1 0-1 0 0,-1 0 0 0 0,1 0 1 0 0,-1 0-1 0 0,0 0 1 0 0,1-1-1 0 0,0 0 1 0 0,-1 1-1 0 0,1-1 1 0 0,-1 0-2 0 0,8 2-278 0 0,0-1-1 0 0,0-1 0 0 0,0 1 0 0 0,0-1 0 0 0,-1-1 0 0 0,1 0 0 0 0,0 0 0 0 0,0-1 0 0 0,-1 0 1 0 0,1-1-1 0 0,3-1 280 0 0,13-8-2120 0 0,48-22-10105 0 0,-58 26 7775 0 0</inkml:trace>
  <inkml:trace contextRef="#ctx0" brushRef="#br0" timeOffset="985.902">1386 457 10850 0 0,'0'0'2141'0'0,"0"0"-608"0"0,0 0-340 0 0,0 0-98 0 0,0 0 3 0 0,0 0-67 0 0,0 0-128 0 0,0 0-143 0 0,0 0-141 0 0,0 0-116 0 0,0 0-67 0 0,0 0-89 0 0,0 0-58 0 0,-13 31-34 0 0,-44 97-15 0 0,32-40 127 0 0,-24 361-609 0 0,47-405 596 0 0,2-28-4039 0 0,1-16-2251 0 0,1-7-3922 0 0,-2 2 5565 0 0</inkml:trace>
  <inkml:trace contextRef="#ctx0" brushRef="#br0" timeOffset="1355.473">917 417 5905 0 0,'0'0'1850'0'0,"0"0"-116"0"0,0 0-127 0 0,0 0-55 0 0,0 0-113 0 0,0 0-197 0 0,0 0-225 0 0,0 0-262 0 0,0 0-182 0 0,0 0-54 0 0,0 0 57 0 0,0 0 71 0 0,0 0 28 0 0,13 2-20 0 0,107 17 870 0 0,3-14-655 0 0,-1-7-1 0 0,77-11-869 0 0,2 9-777 0 0,-164 15-1515 0 0,-35-10 1947 0 0,-1 1 0 0 0,0-1 0 0 0,0 0 0 0 0,0 1 0 0 0,0-1 0 0 0,0 0 0 0 0,0 1 0 0 0,0-1 1 0 0,0 1-1 0 0,-1-1 0 0 0,1 1 0 0 0,0 0 0 0 0,-1-1 0 0 0,0 1 0 0 0,1 0 0 0 0,-1-1 0 0 0,0 1 0 0 0,0 0 1 0 0,0 0-1 0 0,0-1 0 0 0,0 1 0 0 0,0 0 0 0 0,0 0 0 0 0,-1-1 0 0 0,1 1 0 0 0,-1 0 0 0 0,1-1 1 0 0,-1 1-1 0 0,1-1 0 0 0,-1 1 0 0 0,-1 0 345 0 0,-6 13-4801 0 0,3-3-647 0 0</inkml:trace>
  <inkml:trace contextRef="#ctx0" brushRef="#br0" timeOffset="1602.954">869 1385 9426 0 0,'0'0'912'0'0,"0"0"-48"0"0,0 0 207 0 0,0 0 223 0 0,0 0 108 0 0,0 0-58 0 0,0 0-197 0 0,0 0-263 0 0,34 2-221 0 0,111 4-175 0 0,-33-25 143 0 0,211-70-697 0 0,-225 61-4570 0 0,-50 13-3450 0 0,-27 7 748 0 0</inkml:trace>
  <inkml:trace contextRef="#ctx0" brushRef="#br0" timeOffset="3324.65">1902 1209 0 0 0,'0'0'719'0'0,"0"0"668"0"0,0 0 158 0 0,0 0-70 0 0,0 0-96 0 0,0 0-61 0 0,0 0-64 0 0,0 0-77 0 0,15 2-75 0 0,46 7-82 0 0,-57-9-865 0 0,0 0 1 0 0,-1 0-1 0 0,1-1 0 0 0,0 1 0 0 0,0-1 1 0 0,-1 0-1 0 0,1 0 0 0 0,-1 0 1 0 0,1 0-1 0 0,-1 0 0 0 0,1-1 0 0 0,-1 0 1 0 0,0 1-1 0 0,1-1 0 0 0,-1-1 1 0 0,0 1-1 0 0,-1 0 0 0 0,2-1-155 0 0,9-7 548 0 0,36-25 410 0 0,-2-3 0 0 0,-2-1 0 0 0,21-25-958 0 0,-47 45 88 0 0,13-14-1 0 0,-2-1 0 0 0,-1-2-1 0 0,-2 0 1 0 0,-1-2 0 0 0,8-19-87 0 0,-29 48-12 0 0,-1-1 1 0 0,0 0 0 0 0,0 0-1 0 0,-1 0 1 0 0,0 0-1 0 0,-1 0 1 0 0,0 0 0 0 0,0-1-1 0 0,-1 1 1 0 0,-1-1-1 0 0,0-8 12 0 0,0 18-30 0 0,0-1-1 0 0,0 0 0 0 0,0 1 0 0 0,0-1 0 0 0,0 1 1 0 0,0-1-1 0 0,0 0 0 0 0,0 1 0 0 0,-1-1 0 0 0,1 0 1 0 0,-1 1-1 0 0,1-1 0 0 0,-1 1 0 0 0,0-1 0 0 0,0 1 1 0 0,0-1-1 0 0,1 1 0 0 0,-1 0 0 0 0,-1-1 1 0 0,1 1-1 0 0,0 0 0 0 0,0 0 0 0 0,0 0 0 0 0,-1 0 1 0 0,1 0-1 0 0,0 0 0 0 0,-1 0 0 0 0,1 0 0 0 0,-1 0 1 0 0,1 1-1 0 0,-1-1 0 0 0,1 0 0 0 0,-1 1 0 0 0,0 0 1 0 0,1-1-1 0 0,-1 1 0 0 0,1 0 0 0 0,-1 0 0 0 0,0 0 1 0 0,1 0-1 0 0,-1 0 0 0 0,-1 0 31 0 0,-66 31-1003 0 0,52-14 967 0 0,1 0-1 0 0,1 1 1 0 0,1 1 0 0 0,0 0 0 0 0,1 1 0 0 0,2 0-1 0 0,0 1 1 0 0,1 1 0 0 0,1-1 0 0 0,1 2 0 0 0,0-1-1 0 0,2 1 1 0 0,0 4 36 0 0,4-19 23 0 0,0 1 0 0 0,1 0 0 0 0,0-1 0 0 0,0 1 0 0 0,0 0 0 0 0,1-1 1 0 0,1 1-1 0 0,0 0 0 0 0,0-1 0 0 0,0 1 0 0 0,1 0 0 0 0,1-1 0 0 0,-1 0 0 0 0,1 1 0 0 0,1-1 0 0 0,-1 0 0 0 0,1-1 0 0 0,1 1 0 0 0,-1-1 0 0 0,1 0 0 0 0,1 0 0 0 0,-1 0 1 0 0,1-1-1 0 0,5 5-23 0 0,1-4 111 0 0,0 0 1 0 0,1 0 0 0 0,0-1 0 0 0,0-1-1 0 0,0-1 1 0 0,0 1 0 0 0,1-2 0 0 0,0 0 0 0 0,0-1-1 0 0,0 0 1 0 0,0-1 0 0 0,0 0 0 0 0,0-1 0 0 0,0-1-1 0 0,0 0 1 0 0,0-1 0 0 0,-1-1 0 0 0,1 0-1 0 0,0-1 1 0 0,-1 0 0 0 0,0-1 0 0 0,5-3-112 0 0,28-11 279 0 0,0-2 0 0 0,-2-2 1 0 0,0-2-1 0 0,-2-2 0 0 0,36-30-279 0 0,-62 43 43 0 0,0-1-1 0 0,-1-1 1 0 0,-1 0 0 0 0,0 0-1 0 0,-1-2 1 0 0,-1 1 0 0 0,-1-2-1 0 0,0 0 1 0 0,-1 0 0 0 0,5-18-43 0 0,-12 28-33 0 0,-1 0 1 0 0,0 1 0 0 0,0-2-1 0 0,-1 1 1 0 0,0 0 0 0 0,-1 0-1 0 0,0 0 1 0 0,-1 0 0 0 0,0 0-1 0 0,0 0 1 0 0,-1-2 32 0 0,1 9-30 0 0,1 0 0 0 0,-1 0-1 0 0,0 1 1 0 0,1-1 0 0 0,-1 0 0 0 0,0 1 0 0 0,0-1 0 0 0,0 0 0 0 0,-1 1 0 0 0,1 0-1 0 0,0-1 1 0 0,0 1 0 0 0,-1 0 0 0 0,1 0 0 0 0,-1-1 0 0 0,1 1 0 0 0,-1 0 0 0 0,0 0-1 0 0,1 1 1 0 0,-1-1 0 0 0,0 0 0 0 0,0 1 0 0 0,1-1 0 0 0,-1 1 0 0 0,0-1 0 0 0,0 1-1 0 0,0 0 1 0 0,0 0 0 0 0,0 0 0 0 0,1 0 0 0 0,-1 0 0 0 0,0 0 0 0 0,0 0 0 0 0,0 1-1 0 0,0-1 1 0 0,0 0 0 0 0,1 1 0 0 0,-2 0 30 0 0,-64 36-821 0 0,55-26 792 0 0,0-1 1 0 0,1 2-1 0 0,0 0 1 0 0,0 0-1 0 0,2 1 1 0 0,-1 0-1 0 0,2 1 1 0 0,0 0-1 0 0,0 0 1 0 0,1 1-1 0 0,1-1 1 0 0,1 2-1 0 0,0-1 0 0 0,1 1 1 0 0,0-1-1 0 0,2 1 1 0 0,0 0-1 0 0,0 0 1 0 0,1 0-1 0 0,2 8 29 0 0,-1-20 5 0 0,1 0 0 0 0,1 0 0 0 0,-1 0-1 0 0,0 0 1 0 0,1-1 0 0 0,0 1 0 0 0,0 0 0 0 0,0-1-1 0 0,0 1 1 0 0,0-1 0 0 0,1 0 0 0 0,0 0 0 0 0,0 0 0 0 0,-1 0-1 0 0,2 0 1 0 0,-1 0 0 0 0,0-1 0 0 0,0 0 0 0 0,1 1-1 0 0,0-1 1 0 0,-1-1 0 0 0,1 1 0 0 0,0 0 0 0 0,0-1-1 0 0,0 0-4 0 0,104 17 543 0 0,-90-18-425 0 0,0-1 0 0 0,0 0 0 0 0,0-1 1 0 0,0-1-1 0 0,0-1 0 0 0,-1 0 0 0 0,6-4-118 0 0,8-4 123 0 0,-1-1 0 0 0,0-2-1 0 0,-1-1 1 0 0,-1-1 0 0 0,-1-1 0 0 0,0-2 0 0 0,-2 0 0 0 0,0-2 0 0 0,-1-1-1 0 0,-1-1 1 0 0,-2-1 0 0 0,0-1 0 0 0,-2 0 0 0 0,0-2 0 0 0,-2 0 0 0 0,12-29-123 0 0,-25 47-30 0 0,0-1 1 0 0,-1 0-1 0 0,0 0 1 0 0,-1 0-1 0 0,0-1 1 0 0,-1 1-1 0 0,0 0 1 0 0,-1-1-1 0 0,0 1 1 0 0,-1-2 29 0 0,0 11-23 0 0,0 0-1 0 0,0 0 1 0 0,1 1 0 0 0,-1-1-1 0 0,0 0 1 0 0,-1 1 0 0 0,1-1 0 0 0,0 1-1 0 0,0-1 1 0 0,-1 1 0 0 0,1 0-1 0 0,-1-1 1 0 0,1 1 0 0 0,-1 0-1 0 0,1 0 1 0 0,-1 0 0 0 0,0 0 0 0 0,1 1-1 0 0,-1-1 1 0 0,0 0 0 0 0,0 1-1 0 0,0-1 1 0 0,0 1 0 0 0,1-1-1 0 0,-1 1 1 0 0,0 0 0 0 0,0 0 0 0 0,0 0-1 0 0,0 0 1 0 0,0 0 0 0 0,0 0-1 0 0,0 1 1 0 0,0-1 0 0 0,1 1-1 0 0,-1-1 1 0 0,0 1 0 0 0,0 0 0 0 0,0-1-1 0 0,1 1 1 0 0,-1 0 0 0 0,0 0-1 0 0,1 0 1 0 0,-1 1 0 0 0,1-1-1 0 0,-1 0 1 0 0,1 0 0 0 0,0 1 0 0 0,0-1-1 0 0,-2 2 24 0 0,-17 13-38 0 0,1 0 0 0 0,1 2-1 0 0,0 0 1 0 0,1 1 0 0 0,1 0-1 0 0,1 2 1 0 0,1-1 0 0 0,0 2-1 0 0,2 0 1 0 0,0 1 0 0 0,2 0-1 0 0,0 0 1 0 0,2 1 0 0 0,1 0-1 0 0,0 1 1 0 0,2 0 0 0 0,1 0-1 0 0,1 0 1 0 0,0 15 38 0 0,4-33-20 0 0,0 0 1 0 0,1 0-1 0 0,-1 0 0 0 0,1 0 0 0 0,0-1 0 0 0,1 1 1 0 0,0 0-1 0 0,0-1 0 0 0,0 0 0 0 0,1 1 1 0 0,0-1-1 0 0,0-1 0 0 0,0 1 0 0 0,1-1 1 0 0,0 1-1 0 0,0-1 0 0 0,0-1 0 0 0,1 1 0 0 0,0-1 1 0 0,0 0-1 0 0,0 0 0 0 0,0 0 0 0 0,0-1 1 0 0,5 2 19 0 0,81 26-1627 0 0,-4-21-3647 0 0,-66-10 483 0 0,-6 0-2499 0 0</inkml:trace>
  <inkml:trace contextRef="#ctx0" brushRef="#br0" timeOffset="4089.914">3616 137 224 0 0,'0'0'1858'0'0,"0"0"-390"0"0,0 0-116 0 0,0 0 119 0 0,0 0 215 0 0,0 0 108 0 0,0 0-37 0 0,0 0-171 0 0,0 0-220 0 0,0 0-205 0 0,0 0-183 0 0,0 0-141 0 0,0 0-102 0 0,30-10-76 0 0,94-33-77 0 0,-113 39-370 0 0,-1 1 0 0 0,1 0 1 0 0,0 0-1 0 0,1 1 0 0 0,-1 0 1 0 0,0 1-1 0 0,1 0 1 0 0,-1 1-1 0 0,11 1-212 0 0,11 0 205 0 0,-31 1-188 0 0,0-1 0 0 0,0 0 0 0 0,0 1 0 0 0,0 0 0 0 0,-1-1 1 0 0,1 1-1 0 0,0 0 0 0 0,-1 0 0 0 0,1 0 0 0 0,-1 0 0 0 0,0 0 0 0 0,0 0 0 0 0,0 1 0 0 0,0-1 1 0 0,0 0-1 0 0,0 1 0 0 0,0-1 0 0 0,-1 1 0 0 0,1-1 0 0 0,-1 0 0 0 0,0 1 0 0 0,0-1 0 0 0,0 1 1 0 0,0-1-1 0 0,0 1 0 0 0,0-1 0 0 0,-1 1 0 0 0,1-1 0 0 0,-1 1 0 0 0,0 0-17 0 0,1 6 79 0 0,-42 128 801 0 0,40-133-866 0 0,1 0-1 0 0,0 0 0 0 0,0 0 1 0 0,0 0-1 0 0,0 0 1 0 0,0 0-1 0 0,1 0 0 0 0,0 0 1 0 0,0 0-1 0 0,0 0 0 0 0,0 0 1 0 0,1 0-1 0 0,-1 0 1 0 0,1 0-1 0 0,0 0 0 0 0,0 0 1 0 0,1 0-1 0 0,-1-1 0 0 0,1 1 1 0 0,0 0-1 0 0,0-1 1 0 0,0 1-1 0 0,0-1 0 0 0,1 0 1 0 0,-1 0-1 0 0,1 0 0 0 0,0 0 1 0 0,0 0-1 0 0,0 0 1 0 0,0-1-1 0 0,1 1 0 0 0,-1-1 1 0 0,3 1-14 0 0,2-1 54 0 0,0 0 1 0 0,0-1 0 0 0,0 0-1 0 0,0 0 1 0 0,0-1 0 0 0,0 0-1 0 0,0 0 1 0 0,-1-1 0 0 0,1 0-1 0 0,0-1 1 0 0,0 1 0 0 0,0-1-1 0 0,-1-1 1 0 0,1 0-55 0 0,40-15-3594 0 0,-8 2-5613 0 0,-31 12-2021 0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2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1 365 0 0 0,'0'0'101'0'0,"0"0"339"0"0,0 0 221 0 0,0 0 147 0 0,0 0 108 0 0,0 0 64 0 0,0 0-26 0 0,0 0-78 0 0,0 19-96 0 0,4 58-74 0 0,-4-76-615 0 0,0 1 0 0 0,0-1 1 0 0,0 1-1 0 0,0-1 0 0 0,0 0 1 0 0,0 1-1 0 0,0-1 1 0 0,1 1-1 0 0,-1-1 0 0 0,0 0 1 0 0,1 1-1 0 0,-1-1 0 0 0,1 0 1 0 0,0 1-1 0 0,-1-1 1 0 0,1 0-1 0 0,0 0 0 0 0,0 0 1 0 0,0 0-1 0 0,0 0 0 0 0,0 0 1 0 0,0 0-1 0 0,0 0 0 0 0,0 0 1 0 0,0 0-1 0 0,1 0 1 0 0,-1-1-1 0 0,0 1 0 0 0,0-1 1 0 0,1 1-1 0 0,-1-1 0 0 0,0 1 1 0 0,1-1-1 0 0,-1 1 1 0 0,1-1-1 0 0,-1 0 0 0 0,0 0 1 0 0,1 0-1 0 0,-1 0 0 0 0,1 0 1 0 0,-1 0-1 0 0,0 0 1 0 0,1-1-92 0 0,2 1 317 0 0,11-3-31 0 0,-1-1-1 0 0,1 0 1 0 0,-1-1 0 0 0,0 0 0 0 0,0-2 0 0 0,-1 1-1 0 0,0-2 1 0 0,0 0 0 0 0,-1 0 0 0 0,0-1 0 0 0,0-1-1 0 0,-1 0 1 0 0,0 0 0 0 0,2-3-286 0 0,-8 8 60 0 0,350-309 418 0 0,-347 307-452 0 0,0 0-1 0 0,1 1 1 0 0,-1 0-1 0 0,1 0 1 0 0,0 1-1 0 0,1 0 0 0 0,-1 0 1 0 0,1 1-1 0 0,0 1 1 0 0,0 0-1 0 0,0 0 0 0 0,0 0 1 0 0,1 2-1 0 0,-1-1 1 0 0,1 1-1 0 0,5 1-25 0 0,-13 3 52 0 0,-1 0-1 0 0,1 0 1 0 0,-1 0-1 0 0,0 1 0 0 0,0-1 1 0 0,0 1-1 0 0,0-1 1 0 0,0 1-1 0 0,-1 0 1 0 0,0 0-1 0 0,0-1 1 0 0,0 1-1 0 0,0 0 0 0 0,-1 0 1 0 0,1 0-1 0 0,-1 0 1 0 0,0 0-1 0 0,0 0 1 0 0,-1 3-52 0 0,1 17 162 0 0,-2 0 0 0 0,0 0-1 0 0,-2 0 1 0 0,0-1 0 0 0,-2 0 0 0 0,0 0 0 0 0,-2 0 0 0 0,-1-1 0 0 0,0 0 0 0 0,-2-1 0 0 0,0 0 0 0 0,-8 10-162 0 0,10-17 3 0 0,1-1 1 0 0,-2 0-1 0 0,0-1 1 0 0,0 0-1 0 0,-1 0 1 0 0,-1-1 0 0 0,0-1-1 0 0,0 0 1 0 0,-1 0-1 0 0,0-1 1 0 0,-5 1-4 0 0,8-5-370 0 0,-1 0 0 0 0,0-1 1 0 0,0 0-1 0 0,0-1 0 0 0,-1 0 0 0 0,1 0 1 0 0,-1-2-1 0 0,1 1 0 0 0,-1-2 1 0 0,-2 1 369 0 0,-23-7-3702 0 0,20-13-4081 0 0,14 14 3591 0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3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0 6537 0 0,'0'0'1098'0'0,"0"0"-625"0"0,0 0-210 0 0,0 0 116 0 0,0 0 202 0 0,0 0 194 0 0,0 0 125 0 0,0 0 3 0 0,0 0-47 0 0,0 0-118 0 0,0 0-153 0 0,-13 32-127 0 0,-42 101-134 0 0,39-40 120 0 0,15-85-420 0 0,0 1 1 0 0,1-1-1 0 0,0 0 1 0 0,0 1-1 0 0,1-1 1 0 0,0 0-1 0 0,1 0 1 0 0,0 0-1 0 0,0 0 1 0 0,0 0-1 0 0,1 0 1 0 0,1 0 0 0 0,-1-1-1 0 0,1 1 1 0 0,0-1-1 0 0,1 0 1 0 0,0-1-1 0 0,0 1 1 0 0,0-1-1 0 0,1 0 1 0 0,0 0-1 0 0,0 0 1 0 0,0-1-1 0 0,4 2-24 0 0,-3-2 111 0 0,1-2 0 0 0,-1 1 0 0 0,1-1 0 0 0,0 0-1 0 0,0 0 1 0 0,1-1 0 0 0,-1 0 0 0 0,0 0 0 0 0,1-1 0 0 0,-1-1 0 0 0,1 1 0 0 0,-1-1 0 0 0,1 0-1 0 0,-1-1 1 0 0,1 0 0 0 0,-1-1 0 0 0,0 1 0 0 0,1-2 0 0 0,-1 1 0 0 0,0-1 0 0 0,0 0 0 0 0,-1-1-1 0 0,1 0 1 0 0,-1 0 0 0 0,1-1 0 0 0,-1 1 0 0 0,-1-2 0 0 0,1 1 0 0 0,-1-1 0 0 0,0 0 0 0 0,0 0-1 0 0,-1 0 1 0 0,1-1 0 0 0,-1 0 0 0 0,-1 0 0 0 0,1-1 0 0 0,-2 1 0 0 0,1-1 0 0 0,-1 0-1 0 0,0 0 1 0 0,0 0 0 0 0,-1 0 0 0 0,0 0 0 0 0,0-1 0 0 0,-1 1 0 0 0,-1-1 0 0 0,1 1 0 0 0,-1-1-111 0 0,0-2 74 0 0,1 3-50 0 0,-1-1 1 0 0,0 1 0 0 0,0 0-1 0 0,-1-1 1 0 0,0 1 0 0 0,-1 0-1 0 0,0 0 1 0 0,0 0 0 0 0,0 0-1 0 0,-1 0 1 0 0,0 0 0 0 0,-1 1-1 0 0,0-1-24 0 0,1 3-154 0 0,0 1 0 0 0,0-1 0 0 0,0 1 0 0 0,-1-1 0 0 0,1 1-1 0 0,-1 0 1 0 0,0 0 0 0 0,-1 1 0 0 0,1-1 0 0 0,-1 1 0 0 0,1 0-1 0 0,-1 0 1 0 0,0 1 0 0 0,0-1 0 0 0,0 1 0 0 0,0 0 0 0 0,-1 1 0 0 0,1-1-1 0 0,-1 1 1 0 0,1 0 0 0 0,-1 0 0 0 0,-2 0 154 0 0,-13 9-4825 0 0,10 3-1462 0 0,6-4-829 0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8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128 148 5201 0 0,'0'0'1095'0'0,"0"0"-119"0"0,0 0 50 0 0,0 0 130 0 0,0 0 100 0 0,0 0-11 0 0,0 0-107 0 0,0 0-207 0 0,0 0-252 0 0,0 0-249 0 0,0 0-182 0 0,-4 4-95 0 0,-2 7-54 0 0,0 1 0 0 0,1 0 0 0 0,0 0 0 0 0,1 0 0 0 0,0 0 0 0 0,1 1 0 0 0,1-1 0 0 0,0 1 0 0 0,0 0 0 0 0,2 0 0 0 0,-1 11-99 0 0,-4 31 229 0 0,-25 367 157 0 0,29-416-739 0 0,-1 28 16 0 0,-2-22-6725 0 0,3-12 3815 0 0,1 0 27 0 0,0 0 201 0 0</inkml:trace>
  <inkml:trace contextRef="#ctx0" brushRef="#br0" timeOffset="328.065">1 218 0 0 0,'0'0'1410'0'0,"0"0"-658"0"0,0 0-217 0 0,0 0 173 0 0,0 0 363 0 0,0 0 333 0 0,0 0 178 0 0,0 0-19 0 0,0 0-179 0 0,0 0-233 0 0,0 0-204 0 0,0 0-142 0 0,0 0-69 0 0,23-5-24 0 0,147-31 1177 0 0,-125 27-1870 0 0,0 2-1 0 0,0 1 1 0 0,1 3 0 0 0,0 2-1 0 0,2 1-18 0 0,0 12-8400 0 0,-43-9 5911 0 0,-2-3-509 0 0,-1 0 143 0 0</inkml:trace>
  <inkml:trace contextRef="#ctx0" brushRef="#br0" timeOffset="577.469">21 612 2457 0 0,'0'0'1108'0'0,"0"0"-28"0"0,0 0 108 0 0,0 0 190 0 0,0 0 81 0 0,0 0 9 0 0,0 0-110 0 0,32-1-266 0 0,104-3-288 0 0,-46-10 4 0 0,19-18-1436 0 0,-39 6-7495 0 0,-58 22 2674 0 0</inkml:trace>
  <inkml:trace contextRef="#ctx0" brushRef="#br0" timeOffset="1129.409">825 472 3201 0 0,'0'0'1628'0'0,"0"0"-925"0"0,0 0-400 0 0,0 0-19 0 0,0 0 113 0 0,0 0 141 0 0,0 0 72 0 0,0 0-3 0 0,0 0-67 0 0,-21 32-114 0 0,-66 99-93 0 0,62-74 18 0 0,26-49-258 0 0,-1-4-34 0 0,0-1 0 0 0,1 1-1 0 0,-1-1 1 0 0,1 1 0 0 0,0 0-1 0 0,0-1 1 0 0,0 0 0 0 0,0 1-1 0 0,1-1 1 0 0,-1 0 0 0 0,1 1 0 0 0,0-1-1 0 0,0 0 1 0 0,0 0 0 0 0,1-1-1 0 0,-1 1 1 0 0,0 0 0 0 0,1-1-1 0 0,0 0 1 0 0,0 1 0 0 0,0-1 0 0 0,0 0-1 0 0,0 0 1 0 0,0-1 0 0 0,0 1-1 0 0,1-1 1 0 0,-1 1 0 0 0,0-1-1 0 0,1 0 1 0 0,-1 0 0 0 0,1-1-1 0 0,0 1 1 0 0,1-1-59 0 0,5 2 238 0 0,-1-1-1 0 0,1-1 1 0 0,-1 0-1 0 0,1 0 1 0 0,-1-1 0 0 0,1 0-1 0 0,-1 0 1 0 0,1-1-1 0 0,-1 0 1 0 0,0-1-1 0 0,0 0 1 0 0,4-3-238 0 0,13-11 389 0 0,0-1 0 0 0,-2-2 0 0 0,0 0 0 0 0,-1-1 0 0 0,-1-2 1 0 0,-1 0-1 0 0,-2-2 0 0 0,0 0 0 0 0,-1-1 0 0 0,-2 0 0 0 0,0-2 0 0 0,-2 0 1 0 0,-2 0-1 0 0,3-8-389 0 0,-5 11-40 0 0,-2 0 1 0 0,0-1-1 0 0,-1 0 1 0 0,-2 0 0 0 0,-1 0-1 0 0,-1-1 1 0 0,-1 0-1 0 0,-1 1 1 0 0,-2-16 39 0 0,2 37-70 0 0,-1 0 0 0 0,0 0-1 0 0,0 0 1 0 0,-1 0 0 0 0,1 0 0 0 0,-1 1 0 0 0,0-1 0 0 0,0 0-1 0 0,-1 0 1 0 0,0 1 0 0 0,1-1 0 0 0,-2 1 0 0 0,1-1 0 0 0,0 1-1 0 0,-1 0 1 0 0,0 0 0 0 0,0 0 0 0 0,0 0 0 0 0,0 1 0 0 0,-1-1 0 0 0,1 1-1 0 0,-1 0 1 0 0,0 0 0 0 0,0 0 0 0 0,0 0 0 0 0,0 1 0 0 0,0-1-1 0 0,-1 1 1 0 0,1 0 0 0 0,-1 1 0 0 0,0-1 0 0 0,1 1 0 0 0,-1 0-1 0 0,0 0 1 0 0,0 0 0 0 0,0 1 0 0 0,0 0 0 0 0,0 0 0 0 0,0 0-1 0 0,1 0 1 0 0,-5 1 70 0 0,2 4-44 0 0,0 0 0 0 0,1 0 0 0 0,-1 1 0 0 0,1-1 0 0 0,0 1 0 0 0,1 1 0 0 0,-1-1 0 0 0,1 1 0 0 0,0 0 0 0 0,1 0 0 0 0,0 0 0 0 0,0 1 0 0 0,1-1 0 0 0,-1 1 0 0 0,0 5 44 0 0,-6 15 9 0 0,1 0-1 0 0,2 1 1 0 0,1 0-1 0 0,1 0 1 0 0,1 0-1 0 0,1 0 1 0 0,2 1-1 0 0,3 26-8 0 0,0-41 48 0 0,1 0 1 0 0,1 0-1 0 0,0-1 0 0 0,1 1 0 0 0,0-1 0 0 0,2 0 0 0 0,-1-1 1 0 0,2 0-1 0 0,0 0 0 0 0,0 0 0 0 0,1-1 0 0 0,1 0 0 0 0,0-1 1 0 0,0 0-1 0 0,1 0 0 0 0,1-1 0 0 0,0-1 0 0 0,0 0 1 0 0,0-1-1 0 0,1 0 0 0 0,1-1 0 0 0,-1 0 0 0 0,1-1 0 0 0,1 0-48 0 0,109 29-82 0 0,-69-42-5929 0 0,-37-2-2871 0 0,-12 7 6275 0 0</inkml:trace>
  <inkml:trace contextRef="#ctx0" brushRef="#br0" timeOffset="1446.598">1722 358 11274 0 0,'0'0'698'0'0,"0"0"-27"0"0,0 0 290 0 0,0 0 302 0 0,0 0 77 0 0,0 0-77 0 0,0 0-188 0 0,0 0-167 0 0,0 0-143 0 0,0 0-149 0 0,0 0-125 0 0,34 6-122 0 0,105 18-60 0 0,-54-18 170 0 0,115-39-113 0 0,-191 32-928 0 0,68-15-662 0 0,-51 8-3146 0 0,-1 0-5027 0 0,-20 5 2102 0 0</inkml:trace>
  <inkml:trace contextRef="#ctx0" brushRef="#br0" timeOffset="1693.574">1845 671 9098 0 0,'0'0'1671'0'0,"0"0"40"0"0,0 0-68 0 0,0 0-69 0 0,32-4-109 0 0,100-11-146 0 0,76-18 2669 0 0,-33 7-3337 0 0,-120 17-2580 0 0,-26 4-4594 0 0,-19 5-2032 0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51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87 7338 0 0,'0'0'1284'0'0,"0"0"-99"0"0,0 0 48 0 0,0 0 110 0 0,0 0 57 0 0,0 0-70 0 0,0 0-204 0 0,0 0-284 0 0,0 0-259 0 0,0 0-218 0 0,0 0-167 0 0,0 0-62 0 0,0 0 25 0 0,3 6 58 0 0,7 24 185 0 0,-2 1 0 0 0,0 1 1 0 0,-3-1-1 0 0,0 1 1 0 0,-1 19-405 0 0,1-3 35 0 0,0-6-59 0 0,27 126-1365 0 0,-17-152-3252 0 0,-1-13-7558 0 0,-13-3 9652 0 0</inkml:trace>
  <inkml:trace contextRef="#ctx0" brushRef="#br0" timeOffset="248.983">1 643 5409 0 0,'0'0'636'0'0,"0"0"47"0"0,0 0 311 0 0,0 0 341 0 0,0 0 149 0 0,0 0-22 0 0,0 0-134 0 0,0 0-179 0 0,0 0-171 0 0,0 0-189 0 0,0 0-171 0 0,33 3-161 0 0,103 8-143 0 0,-50-21 17 0 0,33-24-892 0 0,-81 21-2815 0 0,0-3-4574 0 0,-32 13 1870 0 0</inkml:trace>
  <inkml:trace contextRef="#ctx0" brushRef="#br0" timeOffset="668.978">137 850 968 0 0,'0'0'810'0'0,"0"0"101"0"0,0 0 322 0 0,0 0 318 0 0,0 0 147 0 0,0 0-18 0 0,0 0-87 0 0,0 0-136 0 0,0 0-174 0 0,0 0-207 0 0,33-5-218 0 0,105-13-189 0 0,-18 4 1053 0 0,-119 14-1703 0 0,0 0 0 0 0,-1 0 0 0 0,1 0 0 0 0,0 0-1 0 0,-1 1 1 0 0,1-1 0 0 0,0 0 0 0 0,-1 0 0 0 0,1 1 0 0 0,0-1 0 0 0,-1 0-1 0 0,1 1 1 0 0,0-1 0 0 0,-1 1 0 0 0,1-1 0 0 0,-1 1 0 0 0,1-1 0 0 0,-1 1-1 0 0,1 0 1 0 0,-1-1 0 0 0,0 1 0 0 0,1-1 0 0 0,-1 1 0 0 0,1 0 0 0 0,-1-1 0 0 0,0 1-1 0 0,0 0 1 0 0,0-1 0 0 0,1 1 0 0 0,-1 0 0 0 0,0 0 0 0 0,0-1 0 0 0,0 1-1 0 0,0 0 1 0 0,0 0 0 0 0,0-1 0 0 0,0 1 0 0 0,0 0 0 0 0,0-1 0 0 0,-1 1-1 0 0,1 0 1 0 0,0 0 0 0 0,0-1 0 0 0,-1 1 0 0 0,1 0 0 0 0,0-1 0 0 0,-1 1-1 0 0,1-1 1 0 0,-1 1 0 0 0,1 0-19 0 0,-22 43 489 0 0,19-38-447 0 0,-114 177 310 0 0,113-174-349 0 0,1 0 1 0 0,0 0-1 0 0,0 1 0 0 0,1-1 1 0 0,1 1-1 0 0,0-1 1 0 0,0 1-1 0 0,0 0 0 0 0,1-1 1 0 0,1 1-1 0 0,0 0-3 0 0,1-8-3 0 0,0 0 0 0 0,0 0 0 0 0,1 0-1 0 0,-1 0 1 0 0,0-1 0 0 0,1 1 0 0 0,-1-1 0 0 0,1 0 0 0 0,0 0-1 0 0,0 0 1 0 0,-1 0 0 0 0,1 0 0 0 0,0 0 0 0 0,0-1 0 0 0,0 1-1 0 0,0-1 1 0 0,-1 0 0 0 0,1 0 0 0 0,0 0 0 0 0,0 0 0 0 0,0-1-1 0 0,0 1 1 0 0,0-1 0 0 0,1 0 3 0 0,84-41-3197 0 0,-39 1-7117 0 0,-39 33 4529 0 0</inkml:trace>
  <inkml:trace contextRef="#ctx0" brushRef="#br0" timeOffset="1581.812">929 246 3857 0 0,'0'0'2268'0'0,"0"0"-1229"0"0,0 0-539 0 0,0 0-33 0 0,0 0 185 0 0,0 0 299 0 0,0 0 268 0 0,0 0 72 0 0,0 0-59 0 0,0 0-208 0 0,0 0-251 0 0,0 0-169 0 0,0 0-100 0 0,7 29-75 0 0,26 91-33 0 0,-23 3 425 0 0,-9 182-1683 0 0,-15-270-4762 0 0,11-30 2475 0 0,3-4-1781 0 0,-1-1 1468 0 0</inkml:trace>
  <inkml:trace contextRef="#ctx0" brushRef="#br0" timeOffset="1901.403">617 198 856 0 0,'0'0'739'0'0,"0"0"-135"0"0,0 0 70 0 0,0 0 242 0 0,0 0 205 0 0,0 0 81 0 0,0 0-39 0 0,0 0-78 0 0,0 0-63 0 0,0 0-71 0 0,33-2-88 0 0,105-5-119 0 0,13 2 923 0 0,147 4-735 0 0,-248 7-2433 0 0,-33 17-7859 0 0,-17-19 5682 0 0</inkml:trace>
  <inkml:trace contextRef="#ctx0" brushRef="#br0" timeOffset="2147.934">588 945 944 0 0,'0'0'764'0'0,"0"0"261"0"0,0 0 308 0 0,0 0 265 0 0,0 0 97 0 0,0 0-60 0 0,0 0-172 0 0,0 0-204 0 0,36 1-223 0 0,113 3-196 0 0,-25-23 599 0 0,-93 8-1131 0 0,144-49 439 0 0,-118 36-3399 0 0,-3-2-4203 0 0,-41 21 276 0 0</inkml:trace>
  <inkml:trace contextRef="#ctx0" brushRef="#br0" timeOffset="3034.5">1481 746 3881 0 0,'0'0'1668'0'0,"0"0"166"0"0,0 0 102 0 0,0 0-93 0 0,0 0-225 0 0,0 0-266 0 0,33-13-229 0 0,103-44-176 0 0,-14-9 1046 0 0,62-85-26 0 0,-171 140-1923 0 0,-5 4-24 0 0,1 1-1 0 0,-2-1 0 0 0,1-1 1 0 0,-1 0-1 0 0,0 0 0 0 0,-1 0 1 0 0,0-1-1 0 0,0 0 0 0 0,4-9-19 0 0,-10 16-63 0 0,-1 1 1 0 0,1-1-1 0 0,-1 1 0 0 0,0 0 0 0 0,1-1 0 0 0,-1 1 0 0 0,0 0 0 0 0,0-1 0 0 0,0 1 0 0 0,0 0 1 0 0,0 0-1 0 0,0 0 0 0 0,0 0 0 0 0,0 0 0 0 0,-1 0 0 0 0,1 0 0 0 0,0 0 0 0 0,0 0 0 0 0,-1 1 1 0 0,1-1-1 0 0,-1 0 0 0 0,1 1 0 0 0,-1-1 0 0 0,1 1 0 0 0,-1 0 0 0 0,1-1 0 0 0,-1 1 0 0 0,1 0 0 0 0,-1 0 1 0 0,1 0-1 0 0,-1 0 0 0 0,1 0 0 0 0,-1 1 0 0 0,0-1 0 0 0,1 0 0 0 0,-1 1 0 0 0,1-1 0 0 0,0 1 1 0 0,-1-1-1 0 0,1 1 0 0 0,-1 0 0 0 0,1-1 0 0 0,0 1 0 0 0,-1 0 63 0 0,-13 7-357 0 0,-1 0 0 0 0,2 1-1 0 0,-1 0 1 0 0,1 1 0 0 0,0 1 0 0 0,1 0-1 0 0,1 1 1 0 0,0 0 0 0 0,-5 7 357 0 0,3-7-511 0 0,1 1 0 0 0,-1 0 1 0 0,2 1-1 0 0,0 1 0 0 0,1 0 1 0 0,1 0-1 0 0,0 1 0 0 0,1 1 1 0 0,0-1-1 0 0,2 2 0 0 0,0-1 0 0 0,0 1 1 0 0,2 0-1 0 0,1 0 0 0 0,0 0 1 0 0,0 8 510 0 0,4-23 93 0 0,1 1 0 0 0,-1-1-1 0 0,1 0 1 0 0,0 1 0 0 0,0-1 0 0 0,1 0 0 0 0,-1 0 0 0 0,1 0 0 0 0,-1 0 0 0 0,1 0 0 0 0,0 0 0 0 0,0 0 0 0 0,0-1 0 0 0,1 1 0 0 0,-1-1-1 0 0,1 1 1 0 0,-1-1 0 0 0,1 0 0 0 0,0 0 0 0 0,-1 0 0 0 0,1-1 0 0 0,0 1 0 0 0,0-1 0 0 0,1 1 0 0 0,-1-1 0 0 0,0 0 0 0 0,0 0 0 0 0,1 0-1 0 0,-1-1 1 0 0,3 1-93 0 0,105 6 4278 0 0,-88-10-3815 0 0,-1 0 0 0 0,-1-1-1 0 0,1-2 1 0 0,-1 0 0 0 0,1-1-1 0 0,-2-1 1 0 0,1-1 0 0 0,-1-1 0 0 0,-1-1-1 0 0,0 0 1 0 0,0-2 0 0 0,7-6-463 0 0,7-8 171 0 0,-1-1 0 0 0,-1-2 0 0 0,-1-1 0 0 0,-2-1 0 0 0,-1-2 0 0 0,-1-1-171 0 0,-23 31-12 0 0,0-1-1 0 0,-1 1 1 0 0,1-1 0 0 0,-1 1-1 0 0,0-1 1 0 0,0 0 0 0 0,0 0-1 0 0,0 0 1 0 0,-1 0 0 0 0,0 0-1 0 0,0 0 1 0 0,-1 0 0 0 0,1 0-1 0 0,-1-1 1 0 0,0 1 0 0 0,-1 0 0 0 0,0-4 12 0 0,0 9-45 0 0,0-1 0 0 0,-1 0 0 0 0,1 1 1 0 0,-1-1-1 0 0,1 1 0 0 0,0-1 1 0 0,-1 1-1 0 0,1 0 0 0 0,-1 0 1 0 0,0 0-1 0 0,1 0 0 0 0,-1 0 0 0 0,1 0 1 0 0,-1 0-1 0 0,1 0 0 0 0,-1 0 1 0 0,1 1-1 0 0,0-1 0 0 0,-1 1 1 0 0,1-1-1 0 0,-1 1 0 0 0,1 0 0 0 0,0-1 1 0 0,-1 1-1 0 0,1 0 0 0 0,0 0 1 0 0,-1 1 44 0 0,-10 7-146 0 0,0 0 0 0 0,0 1 0 0 0,1 1 0 0 0,1 0 0 0 0,0 0 0 0 0,0 1 0 0 0,2 1 0 0 0,-1-1 0 0 0,1 2 0 0 0,1-1 0 0 0,0 1 1 0 0,1 0-1 0 0,1 0 0 0 0,0 0 0 0 0,1 1 0 0 0,0 0 0 0 0,1 0 0 0 0,1 0 0 0 0,0 4 146 0 0,3-17 2 0 0,-1 0-1 0 0,0 0 1 0 0,1 0 0 0 0,0 0 0 0 0,-1 1-1 0 0,1-1 1 0 0,0 0 0 0 0,0 0-1 0 0,0-1 1 0 0,1 1 0 0 0,-1 0 0 0 0,0 0-1 0 0,1 0 1 0 0,-1-1 0 0 0,1 1-1 0 0,-1-1 1 0 0,1 1 0 0 0,0-1 0 0 0,0 0-1 0 0,0 0 1 0 0,-1 0 0 0 0,1 0 0 0 0,0 0-1 0 0,0 0 1 0 0,1 0 0 0 0,-1 0-1 0 0,0-1 1 0 0,0 1 0 0 0,0-1 0 0 0,3 0-2 0 0,70 7 947 0 0,-58-9-694 0 0,0-2-1 0 0,0 0 1 0 0,0-1-1 0 0,0-1 1 0 0,-1 0 0 0 0,0-1-1 0 0,0-1 1 0 0,-1 0-1 0 0,0-1 1 0 0,0-1 0 0 0,-1 0-1 0 0,1-3-252 0 0,2 1 12 0 0,-1 0 0 0 0,-1-2-1 0 0,0 0 1 0 0,-1 0 0 0 0,0-1-1 0 0,-1-1 1 0 0,-1 0 0 0 0,0-1-1 0 0,-1-1 1 0 0,-1 1 0 0 0,-1-2-1 0 0,5-13-11 0 0,-13 31-35 0 0,-1 0-1 0 0,1 0 1 0 0,0-1-1 0 0,-1 1 1 0 0,1 0 0 0 0,-1-1-1 0 0,1 1 1 0 0,-1 0-1 0 0,0-1 1 0 0,1 1-1 0 0,-1-1 1 0 0,0 1 0 0 0,0 0-1 0 0,0-1 1 0 0,0 1-1 0 0,0-1 1 0 0,0 1-1 0 0,-1 0 1 0 0,1-1-1 0 0,0 1 1 0 0,-1-1 0 0 0,1 1-1 0 0,-1 0 1 0 0,1 0-1 0 0,-1-1 1 0 0,0 1-1 0 0,0 0 1 0 0,1 0 0 0 0,-1 0-1 0 0,0-1 1 0 0,0 1-1 0 0,0 0 1 0 0,0 1-1 0 0,0-1 1 0 0,0 0-1 0 0,-1 0 1 0 0,1 0 0 0 0,0 0-1 0 0,0 1 1 0 0,-1-1-1 0 0,1 1 1 0 0,0-1-1 0 0,-1 1 1 0 0,1-1 0 0 0,0 1-1 0 0,-1 0 1 0 0,1 0-1 0 0,-1 0 1 0 0,1 0-1 0 0,0 0 1 0 0,-1 0-1 0 0,1 0 1 0 0,-1 0 0 0 0,1 0-1 0 0,0 1 1 0 0,-1-1-1 0 0,1 0 1 0 0,-1 1-1 0 0,1-1 1 0 0,0 1 0 0 0,0 0-1 0 0,-1-1 1 0 0,1 1-1 0 0,0 0 1 0 0,0 0-1 0 0,0 0 1 0 0,0 0-1 0 0,-1 1 36 0 0,-8 5-70 0 0,0 0-1 0 0,1 1 0 0 0,0 0 0 0 0,1 1 0 0 0,0 0 0 0 0,0 0 1 0 0,1 1-1 0 0,0 0 0 0 0,0 0 0 0 0,1 1 0 0 0,1 0 1 0 0,0 0-1 0 0,0 0 0 0 0,1 0 0 0 0,0 1 0 0 0,1 0 0 0 0,1 0 1 0 0,0-1-1 0 0,0 5 71 0 0,2-7 16 0 0,0 0 0 0 0,1 0 0 0 0,0-1 0 0 0,0 1 0 0 0,1 0 0 0 0,0-1 0 0 0,0 1 0 0 0,1-1 0 0 0,1 0 0 0 0,-1 0 0 0 0,1 0 0 0 0,0-1 0 0 0,1 1 0 0 0,0-1 0 0 0,0 0 0 0 0,1 0 0 0 0,0 0 0 0 0,0-1 0 0 0,1 0-16 0 0,3 3 79 0 0,0-2 0 0 0,1 1 0 0 0,0-1 0 0 0,0-1 0 0 0,1 0 0 0 0,0-1 0 0 0,0 0 0 0 0,0 0 0 0 0,1-2 0 0 0,-1 1 0 0 0,1-2 0 0 0,0 0 0 0 0,0 0 0 0 0,0-1 0 0 0,0-1 0 0 0,0 0 0 0 0,12-2-79 0 0,-22 2-74 0 0,0-1 1 0 0,1 0 0 0 0,-1 0-1 0 0,0 0 1 0 0,0 0 0 0 0,0 0-1 0 0,0-1 1 0 0,0 1 0 0 0,0-1-1 0 0,0 0 1 0 0,-1 0 0 0 0,1 0-1 0 0,-1 0 1 0 0,1 0-1 0 0,-1-1 1 0 0,0 1 0 0 0,0-1-1 0 0,0 0 1 0 0,0 0 0 0 0,0 1-1 0 0,0-1 1 0 0,-1 0 0 0 0,1-1 73 0 0,7-21-3748 0 0,-3 0-3637 0 0,-5 16 2461 0 0</inkml:trace>
  <inkml:trace contextRef="#ctx0" brushRef="#br0" timeOffset="3384.992">2764 25 10322 0 0,'0'0'984'0'0,"0"0"41"0"0,0 0 190 0 0,0 0 146 0 0,0 0-71 0 0,0 0-194 0 0,0 0-141 0 0,0 0-91 0 0,33-3-110 0 0,105-10-116 0 0,35 7 1063 0 0,-171 5-1695 0 0,0 1 1 0 0,0-1-1 0 0,1 1 1 0 0,-1 0-1 0 0,0-1 1 0 0,0 1-1 0 0,1 0 1 0 0,-1 1-1 0 0,0-1 1 0 0,1 0-1 0 0,-1 1 1 0 0,0-1-1 0 0,0 1 1 0 0,0 0-1 0 0,1 0 1 0 0,-1 0-1 0 0,0 0 1 0 0,0 0-1 0 0,0 0 1 0 0,0 0-1 0 0,-1 1 1 0 0,1-1-1 0 0,0 1 1 0 0,0-1-1 0 0,-1 1 1 0 0,1 0-1 0 0,-1-1 1 0 0,0 1-1 0 0,1 0 1 0 0,-1 0-1 0 0,0 0 1 0 0,0 0-1 0 0,0 0 1 0 0,0 0-1 0 0,-1 1 1 0 0,1-1-1 0 0,0 0 1 0 0,-1 0-1 0 0,0 1 1 0 0,1-1-1 0 0,-1 0 1 0 0,0 1-1 0 0,0-1 1 0 0,0 0-1 0 0,-1 0 1 0 0,1 1 0 0 0,-1-1-1 0 0,1 0 1 0 0,-1 1-8 0 0,-4 7 5 0 0,0 0 0 0 0,0 0 0 0 0,-2 0 0 0 0,1-1-1 0 0,-1 0 1 0 0,0 0 0 0 0,-1 0 0 0 0,0-1-1 0 0,-7 5-3 0 0,-49 63 60 0 0,63-74-64 0 0,-1 0 0 0 0,1 0 0 0 0,0 1 0 0 0,0-1 0 0 0,0 0 0 0 0,0 1 0 0 0,0-1 0 0 0,0 1 0 0 0,1 0-1 0 0,-1-1 1 0 0,1 1 0 0 0,0-1 0 0 0,0 1 0 0 0,0 0 0 0 0,0-1 0 0 0,0 1 0 0 0,0 0 0 0 0,1-1 0 0 0,-1 1 0 0 0,1-1 0 0 0,0 1 0 0 0,0-1 0 0 0,0 1 0 0 0,0-1 0 0 0,0 0 0 0 0,0 1 0 0 0,1-1 0 0 0,-1 0 0 0 0,1 0 0 0 0,0 0 0 0 0,-1 0 0 0 0,1 0 0 0 0,0 0 0 0 0,0 0 0 0 0,0-1 0 0 0,0 1 0 0 0,1-1 0 0 0,-1 0-1 0 0,0 1 1 0 0,2-1 4 0 0,14 4-30 0 0,1-1 0 0 0,1-1-1 0 0,-1 0 1 0 0,0-2 0 0 0,1 0-1 0 0,-1-1 1 0 0,1-1-1 0 0,-1-1 1 0 0,1 0 0 0 0,-1-2-1 0 0,0 0 1 0 0,0-1-1 0 0,8-4 31 0 0,30-11-4255 0 0,-4-1-4088 0 0,-33 13-1119 0 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3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12 299 3969 0 0,'0'0'2123'0'0,"0"0"-1250"0"0,0 0-396 0 0,0 0 357 0 0,0 0 476 0 0,0 0 345 0 0,0 0 43 0 0,0 0-231 0 0,0 0-266 0 0,0 0-218 0 0,0 0-179 0 0,29 6-149 0 0,92 16-105 0 0,73-6 1634 0 0,61-21-1454 0 0,-89-18-4469 0 0,-125 16-164 0 0,-14 5-5175 0 0,-25 2 4285 0 0</inkml:trace>
  <inkml:trace contextRef="#ctx0" brushRef="#br0" timeOffset="232.711">1 605 6113 0 0,'0'0'2796'0'0,"0"0"-1295"0"0,0 0-787 0 0,0 0-154 0 0,0 0 112 0 0,0 0 161 0 0,0 0 164 0 0,0 0 8 0 0,0 0-107 0 0,0 0-165 0 0,0 0-203 0 0,34 0-172 0 0,110 2-123 0 0,22-18 176 0 0,68-6-225 0 0,-144 15-3378 0 0,-2-1-5922 0 0,-73 7 2878 0 0</inkml:trace>
  <inkml:trace contextRef="#ctx0" brushRef="#br0" timeOffset="720.3">496 1 5657 0 0,'0'0'1691'0'0,"0"0"-22"0"0,0 0-20 0 0,0 0-40 0 0,0 0-78 0 0,0 0-214 0 0,0 0-315 0 0,0 0-314 0 0,0 0-249 0 0,0 0-222 0 0,0 0-146 0 0,0 0-87 0 0,0 0-6 0 0,6 8 133 0 0,8 7 59 0 0,0 0-1 0 0,0-2 1 0 0,2 0-1 0 0,-1 0 1 0 0,2-2 0 0 0,17 10-170 0 0,32 24 412 0 0,125 111-72 0 0,-184-150-343 0 0,1 0 0 0 0,-1 1 0 0 0,0 0 0 0 0,-1 0 0 0 0,0 0 0 0 0,0 1 0 0 0,0 0 0 0 0,-1 1 0 0 0,0-1 0 0 0,-1 1 0 0 0,0 0 0 0 0,0 0 0 0 0,-1 0 0 0 0,0 0 0 0 0,-1 0 0 0 0,0 1 0 0 0,0 0 0 0 0,-1-1 0 0 0,0 1 0 0 0,-1 0 0 0 0,0 5 3 0 0,-3-8 30 0 0,-1 0 0 0 0,0 0 0 0 0,0 0 0 0 0,0-1-1 0 0,-1 1 1 0 0,0-1 0 0 0,0 0 0 0 0,0 0 0 0 0,-1-1 0 0 0,0 0-1 0 0,0 0 1 0 0,-5 3-30 0 0,0 2 49 0 0,-56 42 276 0 0,-3-2 1 0 0,-72 38-326 0 0,55-39-583 0 0,49-31-2901 0 0,24-8-5260 0 0,11-9 1177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1896 0 0,'0'0'1527'0'0,"0"0"-550"0"0,0 0-87 0 0,0 0 315 0 0,0 0 432 0 0,0 0 201 0 0,0 0-93 0 0,0 0-202 0 0,0 0-270 0 0,0 0-243 0 0,0 0-205 0 0,0 0-153 0 0,34 3-112 0 0,106 7-103 0 0,-8-16 329 0 0,50-19-2419 0 0,-116 14-5881 0 0,-46 7-2200 0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7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1138 0 0 0,'0'0'321'0'0,"0"0"99"0"0,0 0 162 0 0,0 0 158 0 0,0 0 122 0 0,0 0 31 0 0,0 0-23 0 0,0 0-22 0 0,0 0-41 0 0,1 3-23 0 0,1 0-516 0 0,1 0-1 0 0,-1 0 1 0 0,0 0 0 0 0,1-1-1 0 0,-1 1 1 0 0,1-1 0 0 0,0 0-1 0 0,0 0 1 0 0,0 0 0 0 0,0 0-1 0 0,0 0 1 0 0,0 0 0 0 0,0-1-1 0 0,1 0 1 0 0,-1 0 0 0 0,1 0 0 0 0,-1 0-1 0 0,0 0 1 0 0,1 0 0 0 0,0-1-1 0 0,-1 0 1 0 0,1 0 0 0 0,-1 0-1 0 0,1 0 1 0 0,-1-1 0 0 0,1 1-1 0 0,-1-1 1 0 0,1 0 0 0 0,-1 0-1 0 0,1 0 1 0 0,-1 0 0 0 0,3-2-268 0 0,108-59 3171 0 0,-114 62-3170 0 0,24-19 218 0 0,-1-1-1 0 0,0-2 0 0 0,-2 0 0 0 0,-1-2 0 0 0,-1 0 0 0 0,0-1 0 0 0,1-6-218 0 0,-10 17 50 0 0,0 2-58 0 0,0-1 0 0 0,-1-1 0 0 0,0 0 0 0 0,-1 0 0 0 0,-1 0 0 0 0,0-1 0 0 0,-1 0 1 0 0,-1-1-1 0 0,0 1 0 0 0,-1-1 0 0 0,-1 0 0 0 0,0-6 8 0 0,-2 21-62 0 0,-1 0 0 0 0,0 0-1 0 0,0 0 1 0 0,-1 0 0 0 0,1 0 0 0 0,0 0 0 0 0,0 0-1 0 0,0 0 1 0 0,-1 1 0 0 0,1-1 0 0 0,0 0 0 0 0,-1 0-1 0 0,1 0 1 0 0,-1 0 0 0 0,1 0 0 0 0,-1 0 0 0 0,0 1-1 0 0,1-1 1 0 0,-1 0 0 0 0,0 0 0 0 0,1 1 0 0 0,-1-1-1 0 0,0 1 1 0 0,0-1 0 0 0,0 1 0 0 0,0-1 0 0 0,1 1-1 0 0,-1-1 1 0 0,0 1 0 0 0,0 0 0 0 0,0-1 0 0 0,0 1-1 0 0,0 0 1 0 0,0 0 0 0 0,0 0 0 0 0,0-1-1 0 0,0 1 1 0 0,0 0 0 0 0,0 1 0 0 0,0-1 0 0 0,0 0-1 0 0,0 0 1 0 0,0 0 0 0 0,0 0 0 0 0,0 1 0 0 0,0-1-1 0 0,0 1 64 0 0,-46 23-4172 0 0,35-8 3900 0 0,0 0 0 0 0,1 1 0 0 0,0 0-1 0 0,1 1 1 0 0,2 0 0 0 0,-1 0-1 0 0,2 1 1 0 0,1 0 0 0 0,0 1-1 0 0,1-1 1 0 0,-1 15 271 0 0,4-26 77 0 0,0-1 0 0 0,0 1-1 0 0,1 0 1 0 0,0 0 0 0 0,0 0 0 0 0,0 0 0 0 0,1 0 0 0 0,1 0 0 0 0,0 0-1 0 0,0 0 1 0 0,0 0 0 0 0,1 0 0 0 0,0 0 0 0 0,0 0 0 0 0,1-1 0 0 0,0 1-1 0 0,0-1 1 0 0,1 0 0 0 0,1 2-77 0 0,1-4 155 0 0,0 0 0 0 0,1 0-1 0 0,-1-1 1 0 0,1 1 0 0 0,0-2 0 0 0,0 1 0 0 0,0-1-1 0 0,1 0 1 0 0,-1 0 0 0 0,1-1 0 0 0,-1 0-1 0 0,1 0 1 0 0,0-1 0 0 0,0 0 0 0 0,0-1-1 0 0,0 1 1 0 0,0-2 0 0 0,0 1 0 0 0,-1-1-1 0 0,1 0 1 0 0,4-2-155 0 0,2-1 191 0 0,-1-1 1 0 0,-1 0-1 0 0,1-1 0 0 0,-1 0 0 0 0,0-1 0 0 0,0-1 1 0 0,0 0-1 0 0,3-4-191 0 0,19-18 83 0 0,-2-1 1 0 0,-1-2-1 0 0,-1-1 1 0 0,-2-2-1 0 0,-1 0 0 0 0,-2-2 1 0 0,2-8-84 0 0,-2 7-317 0 0,-9-16-828 0 0,-49 69-2125 0 0,19-1 3048 0 0,2 1 0 0 0,0 1-1 0 0,0 0 1 0 0,2 1-1 0 0,0 0 1 0 0,1 1 0 0 0,0 0-1 0 0,1 0 1 0 0,1 1-1 0 0,1 0 1 0 0,1 0 0 0 0,-2 8 222 0 0,5-21 72 0 0,-1 1 1 0 0,1-1 0 0 0,0 1-1 0 0,1-1 1 0 0,-1 1 0 0 0,1 0-1 0 0,0-1 1 0 0,1 1 0 0 0,0 0-1 0 0,-1 0 1 0 0,2 0 0 0 0,-1-1-1 0 0,1 1 1 0 0,0 0 0 0 0,0 0-1 0 0,0-1 1 0 0,1 1 0 0 0,0 0-1 0 0,0-1 1 0 0,0 0 0 0 0,1 1-1 0 0,0-1 1 0 0,0 0 0 0 0,0-1-1 0 0,0 1 1 0 0,1 0 0 0 0,0-1-1 0 0,0 0 1 0 0,0 0 0 0 0,1 0-1 0 0,-1 0 1 0 0,1-1 0 0 0,4 3-73 0 0,3-2 315 0 0,1-1 1 0 0,0 0 0 0 0,0 0 0 0 0,0-2 0 0 0,1 1 0 0 0,-1-2 0 0 0,0 0 0 0 0,10-1-316 0 0,4 1 487 0 0,-9-3-245 0 0,-1-2 1 0 0,0 1 0 0 0,0-2 0 0 0,-1 0 0 0 0,0-1-1 0 0,0-1 1 0 0,-1-1 0 0 0,1 0 0 0 0,-2-1-1 0 0,0 0 1 0 0,0-1 0 0 0,0-1 0 0 0,-2 0 0 0 0,1 0-1 0 0,-2-2 1 0 0,0 1 0 0 0,0-2 0 0 0,-1 1 0 0 0,1-5-243 0 0,3-2 73 0 0,-1 0 1 0 0,-1-1 0 0 0,0-1 0 0 0,-2 0 0 0 0,-1 0-1 0 0,5-21-73 0 0,-7-32 116 0 0,-8 76-155 0 0,0 0 0 0 0,0-1 0 0 0,0 1-1 0 0,1 0 1 0 0,-1 0 0 0 0,0 0-1 0 0,0 0 1 0 0,0 0 0 0 0,0 0 0 0 0,0 0-1 0 0,0 0 1 0 0,1 0 0 0 0,-1 0 0 0 0,0 0-1 0 0,0 0 1 0 0,0 1 0 0 0,0-1-1 0 0,0 0 1 0 0,1 1 0 0 0,-1-1 0 0 0,0 1-1 0 0,0-1 1 0 0,1 1 0 0 0,-1-1 0 0 0,0 1-1 0 0,1-1 1 0 0,-1 1 0 0 0,0 0-1 0 0,1-1 1 0 0,-1 1 0 0 0,1 0 0 0 0,-1-1-1 0 0,1 1 1 0 0,-1 0 0 0 0,1 0 0 0 0,0 0-1 0 0,-1-1 1 0 0,1 2 39 0 0,-11 17-138 0 0,1 0 0 0 0,0 1 0 0 0,2 0 0 0 0,0 0 0 0 0,1 1 0 0 0,2 0-1 0 0,0 1 1 0 0,1-1 0 0 0,1 1 0 0 0,1 0 0 0 0,1 0 0 0 0,0-1 0 0 0,3 7 138 0 0,-2-22-86 0 0,0 1 0 0 0,1-1 1 0 0,0 0-1 0 0,0 0 0 0 0,0 0 1 0 0,1 0-1 0 0,0 0 0 0 0,0 0 0 0 0,1 0 1 0 0,0 0-1 0 0,0-1 0 0 0,0 0 0 0 0,0 1 1 0 0,1-1-1 0 0,0 0 0 0 0,0-1 1 0 0,0 1-1 0 0,1-1 0 0 0,-1 0 0 0 0,1 0 1 0 0,0 0-1 0 0,1 0 0 0 0,-1-1 0 0 0,0 0 1 0 0,1 0-1 0 0,0-1 0 0 0,0 1 0 0 0,3 0 86 0 0,24-2-4081 0 0,-21-1 38 0 0,0 0-2421 0 0</inkml:trace>
  <inkml:trace contextRef="#ctx0" brushRef="#br0" timeOffset="258.009">1727 825 4033 0 0,'0'0'1145'0'0,"0"0"22"0"0,0 0 351 0 0,0 0 261 0 0,0 0 17 0 0,0 0-155 0 0,0 0-245 0 0,0 0-244 0 0,0 0-231 0 0,32 3-197 0 0,99 7-164 0 0,-20-8 399 0 0,51-27-804 0 0,-95 6-4967 0 0,-54 15 1343 0 0,-1 0-4198 0 0,-8 1 4669 0 0</inkml:trace>
  <inkml:trace contextRef="#ctx0" brushRef="#br0" timeOffset="503.013">1777 1138 5561 0 0,'0'0'1821'0'0,"0"0"-703"0"0,0 0 65 0 0,0 0 268 0 0,0 0 112 0 0,0 0-76 0 0,0 0-156 0 0,0 0-193 0 0,33 0-229 0 0,102-3-236 0 0,-12-10 276 0 0,-73 7-950 0 0,17-3-956 0 0,-23 7-7890 0 0,-34 2-532 0 0</inkml:trace>
  <inkml:trace contextRef="#ctx0" brushRef="#br0" timeOffset="3369.055">2987 527 0 0 0,'0'0'263'0'0,"0"0"568"0"0,0 0 265 0 0,0 0 64 0 0,0 0-85 0 0,0 0-131 0 0,0 0-116 0 0,0 0-137 0 0,0 0-68 0 0,9-8-28 0 0,3-1-228 0 0,-1 0 0 0 0,2 0-1 0 0,-1 1 1 0 0,1 1 0 0 0,0 0 0 0 0,1 1 0 0 0,-1 0 0 0 0,11-2-367 0 0,143-14 2286 0 0,-165 21-2293 0 0,0 1-1 0 0,0 0 1 0 0,-1 0 0 0 0,1-1-1 0 0,0 1 1 0 0,-1 0 0 0 0,1 1-1 0 0,0-1 1 0 0,0 0 0 0 0,-1 0-1 0 0,1 1 1 0 0,0-1 0 0 0,-1 1 0 0 0,1-1-1 0 0,0 1 1 0 0,-1 0 0 0 0,1 0-1 0 0,-1 0 1 0 0,0 0 0 0 0,1 0-1 0 0,-1 0 1 0 0,1 0 0 0 0,-1 0 0 0 0,0 0-1 0 0,0 1 1 0 0,0-1 0 0 0,0 0-1 0 0,0 1 1 0 0,0-1 0 0 0,0 1-1 0 0,0-1 1 0 0,-1 1 0 0 0,1-1-1 0 0,0 1 1 0 0,-1 0 0 0 0,0-1 0 0 0,1 1-1 0 0,-1 0 1 0 0,0 0 0 0 0,0-1-1 0 0,0 1 1 0 0,0 0 0 0 0,0-1-1 0 0,0 3 8 0 0,-1 7 37 0 0,-1-1-1 0 0,0 1 0 0 0,0 0 0 0 0,-1 0 1 0 0,0-1-1 0 0,-1 0 0 0 0,-1 1 0 0 0,1-1 0 0 0,-1-1 1 0 0,-1 1-1 0 0,0-1 0 0 0,0 0 0 0 0,-1 0 1 0 0,0-1-1 0 0,-1 0 0 0 0,0 0 0 0 0,0-1 0 0 0,0 0 1 0 0,-1 0-37 0 0,-24 26 68 0 0,16-14-48 0 0,0-2 21 0 0,1 1-1 0 0,0 0 1 0 0,2 1 0 0 0,0 0 0 0 0,1 1 0 0 0,-3 9-41 0 0,14-26 27 0 0,0-1 0 0 0,1 1 0 0 0,0-1 0 0 0,-1 1 0 0 0,1 0 0 0 0,0 0 0 0 0,0-1 0 0 0,1 1 0 0 0,-1 0 0 0 0,1 0 0 0 0,-1 0 0 0 0,1 0 0 0 0,0 0 0 0 0,0 0 0 0 0,0 0 0 0 0,0 0 0 0 0,1 0 0 0 0,-1 0 0 0 0,1 0 0 0 0,0 0 0 0 0,0-1 0 0 0,0 1 0 0 0,0 0 0 0 0,0 0 0 0 0,1-1 0 0 0,-1 1 0 0 0,1-1 0 0 0,-1 1 0 0 0,1-1 0 0 0,0 0 0 0 0,0 0 0 0 0,0 1 0 0 0,1-1 1 0 0,-1-1-1 0 0,1 2-27 0 0,9-1 100 0 0,1 1 0 0 0,-1-2 0 0 0,0 0 1 0 0,1-1-1 0 0,-1 0 0 0 0,1 0 1 0 0,-1-2-1 0 0,0 1 0 0 0,0-2 0 0 0,0 1 1 0 0,0-2-1 0 0,0 1 0 0 0,0-2 1 0 0,4-2-101 0 0,-7 4-12 0 0,43-22-707 0 0,-37 15-2323 0 0,0-1-3943 0 0,-10 10 1366 0 0</inkml:trace>
  <inkml:trace contextRef="#ctx0" brushRef="#br0" timeOffset="3751.699">3736 387 3337 0 0,'0'0'840'0'0,"0"0"-116"0"0,0 0 70 0 0,0 0 275 0 0,0 0 277 0 0,0 0 97 0 0,0 0-176 0 0,0 0-335 0 0,0 0-297 0 0,0 0-190 0 0,0 0-81 0 0,0 0-33 0 0,-4 16 6 0 0,-20 116 664 0 0,9 205 203 0 0,14-241-2003 0 0,0-97-4735 0 0,0-12-1009 0 0,1 6 3350 0 0</inkml:trace>
  <inkml:trace contextRef="#ctx0" brushRef="#br0" timeOffset="4021.588">3622 350 208 0 0,'0'0'285'0'0,"0"0"-54"0"0,0 0 111 0 0,0 0 279 0 0,0 0 337 0 0,0 0 226 0 0,0 0 117 0 0,0 0 4 0 0,0 0-124 0 0,0 0-194 0 0,0 0-207 0 0,0 0-126 0 0,0 0-74 0 0,27 7-21 0 0,87 17-27 0 0,-30-21 363 0 0,-63-7-737 0 0,45-7 120 0 0,2-1-1283 0 0,-22 9-6713 0 0,-45 4 5173 0 0,1 2 774 0 0</inkml:trace>
  <inkml:trace contextRef="#ctx0" brushRef="#br0" timeOffset="4270.98">3627 700 48 0 0,'0'0'440'0'0,"0"0"-16"0"0,0 0 328 0 0,0 0 193 0 0,0 0 103 0 0,0 0-24 0 0,0 0-128 0 0,0 0-152 0 0,0 0-192 0 0,0 0-167 0 0,0 0-177 0 0,0 0-136 0 0,201-11-200 0 0,-174 4-337 0 0,5-4-735 0 0,-14 3-1080 0 0,-3 5-1185 0 0</inkml:trace>
  <inkml:trace contextRef="#ctx0" brushRef="#br0" timeOffset="4957.168">4371 638 0 0 0,'0'0'612'0'0,"0"0"256"0"0,0 0 131 0 0,0 0 49 0 0,0 0 21 0 0,0 0-62 0 0,0 0-106 0 0,0 0-189 0 0,0 0-208 0 0,0 0-100 0 0,-24 10-98 0 0,-75 35-39 0 0,59-9 138 0 0,38-28-301 0 0,-2-2-33 0 0,1 0 1 0 0,0 0-1 0 0,1 0 0 0 0,-1 0 0 0 0,1 0 1 0 0,0 1-1 0 0,1-1 0 0 0,0 1 1 0 0,0-1-1 0 0,0 1 0 0 0,1 0 0 0 0,0-1 1 0 0,0 1-1 0 0,1 0 0 0 0,-1-1 1 0 0,2 1-1 0 0,-1-1 0 0 0,1 1 1 0 0,0-1-1 0 0,0 0 0 0 0,0 0 0 0 0,1 1 1 0 0,0-2-1 0 0,0 1 0 0 0,1 0 1 0 0,0-1-1 0 0,0 1 0 0 0,0-1 0 0 0,0 0 1 0 0,1-1-1 0 0,0 1 0 0 0,0-1 1 0 0,0 0-1 0 0,1 0 0 0 0,-1 0-71 0 0,76 10 2408 0 0,-70-16-2150 0 0,1 1 0 0 0,-1-2 0 0 0,0 1 0 0 0,1-2 0 0 0,-1 1 0 0 0,0-1 0 0 0,-1-1 0 0 0,1 0 0 0 0,6-5-258 0 0,4-3 274 0 0,-1-1 1 0 0,-1-1 0 0 0,0-1-1 0 0,-1-1 1 0 0,-1 0 0 0 0,-1-1-1 0 0,10-13-274 0 0,-7 7 97 0 0,0-1 0 0 0,-2 0-1 0 0,0-1 1 0 0,-2-1-1 0 0,-1 0 1 0 0,-1-1 0 0 0,-2 0-1 0 0,0-1 1 0 0,-2-1 0 0 0,-2 1-1 0 0,0-2 1 0 0,-2 1 0 0 0,-1-6-97 0 0,-3 21-103 0 0,-1-1 1 0 0,-1 1 0 0 0,-1 0 0 0 0,0 0 0 0 0,-1 0 0 0 0,0 0 0 0 0,-6-14 102 0 0,7 25-43 0 0,1-1 0 0 0,-1 1 0 0 0,0 0 0 0 0,-1 0 0 0 0,1 0 0 0 0,-1 0 0 0 0,1 1 0 0 0,-1-1 0 0 0,0 0 0 0 0,0 1 0 0 0,-1 0 0 0 0,1 0 0 0 0,-1 0 0 0 0,0 0 0 0 0,0 1 0 0 0,0-1 0 0 0,0 1 0 0 0,0 0 0 0 0,0 0 0 0 0,0 1 0 0 0,-1-1 0 0 0,1 1 0 0 0,-1 0 0 0 0,1 0 0 0 0,-1 0 0 0 0,1 1-1 0 0,-1-1 1 0 0,-1 1 43 0 0,0 1-28 0 0,0 0-1 0 0,0 0 0 0 0,0 0 0 0 0,1 0 0 0 0,-1 1 0 0 0,1 0 1 0 0,-1 0-1 0 0,1 1 0 0 0,0 0 0 0 0,-1 0 0 0 0,1 0 0 0 0,1 0 1 0 0,-1 1-1 0 0,0 0 0 0 0,1-1 0 0 0,0 2 0 0 0,0-1 0 0 0,0 1 1 0 0,1-1-1 0 0,-1 1 0 0 0,1 0 29 0 0,-59 113-65 0 0,60-113 55 0 0,-5 8-46 0 0,1 0-1 0 0,0 1 0 0 0,1 0 0 0 0,0 0 1 0 0,2 0-1 0 0,-1 0 0 0 0,2 0 0 0 0,0 1 1 0 0,1-1-1 0 0,0 1 0 0 0,1 0 0 0 0,1-1 1 0 0,0 1-1 0 0,1-1 0 0 0,0 1 0 0 0,1-1 1 0 0,1 0-1 0 0,1 0 0 0 0,0 0 0 0 0,4 9 57 0 0,-1-11-370 0 0,0 0-1 0 0,1 0 1 0 0,0-1-1 0 0,1 0 1 0 0,0-1-1 0 0,0 0 1 0 0,1-1-1 0 0,1 0 0 0 0,0 0 1 0 0,0-2-1 0 0,11 7 371 0 0,94 25-10961 0 0,-101-35 10123 0 0</inkml:trace>
  <inkml:trace contextRef="#ctx0" brushRef="#br0" timeOffset="6691.034">3165 1146 0 0 0,'0'0'495'0'0,"31"5"288"0"0,98 18 87 0 0,-68-14 1000 0 0,0-2-1 0 0,1-3 0 0 0,58-4-1869 0 0,-46 0 771 0 0,266-33 883 0 0,-171 10-1445 0 0,288-39-890 0 0,-268 41-2401 0 0,-62 16-3457 0 0,-117 5 6451 0 0</inkml:trace>
  <inkml:trace contextRef="#ctx0" brushRef="#br0" timeOffset="7108.302">3955 1304 4361 0 0,'0'0'1508'0'0,"0"0"-406"0"0,0 0-239 0 0,0 0 6 0 0,0 0 71 0 0,0 0 62 0 0,0 0 49 0 0,0 0-11 0 0,0 0-70 0 0,0 0-148 0 0,0 0-189 0 0,0 0-160 0 0,0 0-102 0 0,8 26-54 0 0,24 81-51 0 0,-17-15 260 0 0,-13-70-637 0 0,-1 0-1 0 0,-1 1 1 0 0,0-1 0 0 0,-2 0-1 0 0,0 1 1 0 0,-2-1-1 0 0,-1 2 112 0 0,-15 15-2689 0 0,3-16-3234 0 0,7-11-180 0 0,8-9 4719 0 0,0 1 1149 0 0</inkml:trace>
  <inkml:trace contextRef="#ctx0" brushRef="#br0" timeOffset="7406.801">3603 1359 0 0 0,'0'0'2191'0'0,"0"0"-1497"0"0,0 0-397 0 0,0 0 242 0 0,0 0 276 0 0,0 0 172 0 0,0 0 29 0 0,0 0-47 0 0,0 0-115 0 0,32 1-135 0 0,99 4-110 0 0,118-23 2055 0 0,-146 4-1907 0 0,-29 5-678 0 0,6-1-1713 0 0,-26 7-7739 0 0,-50 3 7190 0 0</inkml:trace>
  <inkml:trace contextRef="#ctx0" brushRef="#br0" timeOffset="7659.698">3531 1808 2625 0 0,'0'0'956'0'0,"0"0"-431"0"0,0 0 66 0 0,0 0 253 0 0,0 0 184 0 0,0 0 131 0 0,0 0 38 0 0,0 0-71 0 0,0 0-133 0 0,37 4-173 0 0,116 10-156 0 0,-58-22 158 0 0,-76 2-632 0 0,286-90 784 0 0,-220 63-3716 0 0,-55 20-1978 0 0,-15 8-2332 0 0</inkml:trace>
  <inkml:trace contextRef="#ctx0" brushRef="#br0" timeOffset="9058.979">2644 332 0 0 0,'0'0'592'0'0,"0"0"494"0"0,0 0 321 0 0,0 0 156 0 0,0 0-4 0 0,0 0-131 0 0,0 0-153 0 0,0 0-195 0 0,0 0-165 0 0,0-23-120 0 0,0-56-286 0 0,0 16 3536 0 0,0 62-3711 0 0,0 1-44 0 0,0 0-34 0 0,0 0-41 0 0,0 0-70 0 0,0 0-43 0 0,0 0-45 0 0,0 0-30 0 0,0 0 6 0 0,0 0-8 0 0,0 0-9 0 0,0 0-10 0 0,0 0-22 0 0,0 0-22 0 0,0 0-6 0 0,0 23 254 0 0,16 349 821 0 0,65 385-1249 0 0,-38-410 134 0 0,-26-89 80 0 0,-14-185 0 0 0,-3-73 27 0 0,0 0 24 0 0,6-59 1460 0 0,9-357-1314 0 0,9 118-372 0 0,121-787-1821 0 0,-112 970 2515 0 0,-28 112-523 0 0,-1 0 0 0 0,1 0 0 0 0,0 1 0 0 0,0 0 0 0 0,0 0 0 0 0,0 0 0 0 0,0 0 0 0 0,1 1 0 0 0,-1 0 0 0 0,0 0 0 0 0,1 1 0 0 0,-1-1 0 0 0,1 1 1 0 0,-1 0-1 0 0,1 1 0 0 0,-1-1 0 0 0,0 1 0 0 0,1 0 0 0 0,-1 1 0 0 0,0-1 0 0 0,1 1 8 0 0,229 27 9 0 0,194-32 45 0 0,229-19-280 0 0,-605 22 200 0 0,19-3-65 0 0,-1 4-1 0 0,1 3 0 0 0,-1 3 1 0 0,0 4-1 0 0,47 13 92 0 0,-24 13-187 0 0,-87-22 3503 0 0,-7 18-3803 0 0,0-22 792 0 0,-13 235-181 0 0,12-237-650 0 0,-7 63 331 0 0,6-48-3573 0 0,2-2-4848 0 0,0-20 765 0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32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1101 0 0 0,'-5'-30'0'0'0,"-7"17"64"0"0,12 12 293 0 0,-3-6 6344 0 0,3 6 3957 0 0,46 12-9058 0 0,11-6-1064 0 0,0-3 0 0 0,0-3 0 0 0,-1-2 1 0 0,1-2-1 0 0,40-10-536 0 0,-59 11-200 0 0,-32 1-32 0 0,-5 2-5748 0 0,0 1-6323 0 0,-1 0 12266 0 0,0 0-3272 0 0</inkml:trace>
  <inkml:trace contextRef="#ctx0" brushRef="#br0" timeOffset="320.628">89 1319 128 0 0,'0'0'1328'0'0,"0"0"-465"0"0,0 0-140 0 0,0 0 203 0 0,0 0 304 0 0,0 0 237 0 0,0 0 18 0 0,0 0-141 0 0,0 0-172 0 0,0 0-164 0 0,0 0-55 0 0,0 0 32 0 0,2 1 62 0 0,83 10 4761 0 0,-59-12-5311 0 0,261-44 166 0 0,-212 36-3909 0 0,-27 1-5654 0 0,-30 7-581 0 0</inkml:trace>
  <inkml:trace contextRef="#ctx0" brushRef="#br0" timeOffset="8623.626">1932 711 608 0 0,'0'0'1407'0'0,"0"0"-297"0"0,0 0-82 0 0,0 0 52 0 0,0 0 120 0 0,0 0 93 0 0,0 0 14 0 0,0 0-104 0 0,0 0-203 0 0,0 0-193 0 0,0 0-181 0 0,8-16-124 0 0,29-50-57 0 0,7 31 261 0 0,-34 31-540 0 0,29-14 440 0 0,1 1-1 0 0,1 2 1 0 0,0 2-1 0 0,1 2 1 0 0,24-3-606 0 0,-63 13-5 0 0,1 0 0 0 0,0 0 0 0 0,0 0 0 0 0,0 0 1 0 0,0 0-1 0 0,0 1 0 0 0,0 0 0 0 0,0-1 0 0 0,0 2 0 0 0,0-1 1 0 0,0 0-1 0 0,0 1 0 0 0,0 0 0 0 0,0 0 0 0 0,0 0 0 0 0,-1 0 1 0 0,1 1-1 0 0,0-1 0 0 0,-1 1 0 0 0,1 0 0 0 0,-1 0 0 0 0,1 0 1 0 0,-1 1-1 0 0,0-1 0 0 0,0 1 0 0 0,0 0 0 0 0,0 0 1 0 0,-1 0-1 0 0,1 0 0 0 0,-1 0 0 0 0,0 0 0 0 0,1 1 0 0 0,-2-1 1 0 0,1 1-1 0 0,0 0 0 0 0,-1-1 0 0 0,1 2 5 0 0,-4 7 10 0 0,0 0 0 0 0,0 0 0 0 0,-1-1 0 0 0,0 1 0 0 0,-1-1 0 0 0,-1 1 0 0 0,0-1 0 0 0,0 0 0 0 0,-1-1-1 0 0,0 1 1 0 0,-1-1 0 0 0,0-1 0 0 0,-1 1 0 0 0,0-1 0 0 0,0 0 0 0 0,-1-1 0 0 0,0 0-10 0 0,-37 46 10 0 0,13-12 10 0 0,22-30-4 0 0,-1 1 0 0 0,2 0 0 0 0,0 1 0 0 0,0 0 1 0 0,1 1-1 0 0,1 0 0 0 0,0 0 0 0 0,1 1 0 0 0,1 0 1 0 0,1 0-1 0 0,0 0 0 0 0,1 1 0 0 0,1 0 0 0 0,-2 16-16 0 0,5-30 13 0 0,0 1 0 0 0,0-1 1 0 0,0 1-1 0 0,0-1 0 0 0,1 1 0 0 0,0 0 0 0 0,-1-1 0 0 0,1 0 0 0 0,0 1 0 0 0,1-1 0 0 0,-1 1 0 0 0,1-1 0 0 0,-1 0 0 0 0,1 0 0 0 0,0 0 0 0 0,0 0 0 0 0,0 0 0 0 0,1-1 0 0 0,-1 1 0 0 0,1 0 0 0 0,-1-1 0 0 0,1 0 0 0 0,0 0 0 0 0,0 0 0 0 0,0 0 0 0 0,0 0 0 0 0,0 0 0 0 0,1-1 0 0 0,-1 0 0 0 0,0 1 0 0 0,1-1 0 0 0,-1 0 0 0 0,3 0-13 0 0,-1-1-156 0 0,1 1 0 0 0,0 0 0 0 0,-1-1 0 0 0,1 0 0 0 0,0-1 0 0 0,0 1 0 0 0,-1-1 0 0 0,1 0 0 0 0,-1 0 0 0 0,1-1 0 0 0,-1 0 0 0 0,1 0 0 0 0,-1 0 0 0 0,0 0 0 0 0,0-1 0 0 0,0 0 1 0 0,0 0-1 0 0,0 0 0 0 0,2-4 156 0 0,59-40-11796 0 0,-53 39 8363 0 0</inkml:trace>
  <inkml:trace contextRef="#ctx0" brushRef="#br0" timeOffset="8872.044">3054 777 3169 0 0,'0'0'609'0'0,"0"0"-45"0"0,0 0 83 0 0,0 0 235 0 0,0 0 239 0 0,0 0 94 0 0,0 0-63 0 0,0 0-203 0 0,-33 30-301 0 0,-106 94-272 0 0,37-29-199 0 0,100-93-242 0 0,-78 60-1246 0 0,20-43-7968 0 0,53-19 8425 0 0</inkml:trace>
  <inkml:trace contextRef="#ctx0" brushRef="#br0" timeOffset="9149.658">2528 796 0 0 0,'0'0'1500'0'0,"0"0"143"0"0,0 0 3 0 0,0 0-168 0 0,0 0-301 0 0,0 0-290 0 0,0 0-153 0 0,0 0-57 0 0,0 0 14 0 0,0 0 16 0 0,11 1-71 0 0,-2-1-484 0 0,-6 0-119 0 0,0 0 1 0 0,-1 0 0 0 0,1 0 0 0 0,0 0 0 0 0,-1 1 0 0 0,1-1 0 0 0,-1 1-1 0 0,1-1 1 0 0,-1 1 0 0 0,1 0 0 0 0,-1 0 0 0 0,1 0 0 0 0,-1 0-1 0 0,0 0 1 0 0,1 1 0 0 0,-1-1 0 0 0,0 1 0 0 0,0 0 0 0 0,0-1 0 0 0,0 1-1 0 0,-1 0 1 0 0,1 0 0 0 0,0 0 0 0 0,0 2-34 0 0,14 15 253 0 0,0 0 0 0 0,1-1-1 0 0,0 0 1 0 0,2-2 0 0 0,0 0-1 0 0,1-1 1 0 0,1-1 0 0 0,0-1 0 0 0,0 0-1 0 0,1-2 1 0 0,1-1 0 0 0,0 0 0 0 0,1-2-1 0 0,-1-1 1 0 0,2-1-253 0 0,4 5 153 0 0,61 12 29 0 0,-90-23-226 0 0,-1 0 0 0 0,1 0-1 0 0,0 0 1 0 0,-1 0 0 0 0,1 0-1 0 0,0-1 1 0 0,-1 1 0 0 0,1 0-1 0 0,0 0 1 0 0,0 0 0 0 0,-1-1-1 0 0,1 1 1 0 0,0 0 0 0 0,0-1-1 0 0,0 1 1 0 0,-1 0 0 0 0,1 0-1 0 0,0-1 1 0 0,0 1 0 0 0,0 0-1 0 0,0-1 1 0 0,0 1 0 0 0,-1 0-1 0 0,1-1 1 0 0,0 1 0 0 0,0 0-1 0 0,0-1 1 0 0,0 1 0 0 0,0-1-1 0 0,0 1 1 0 0,0 0 0 0 0,0-1-1 0 0,0 1 1 0 0,0 0 0 0 0,1-1-1 0 0,-1 1 1 0 0,0 0 0 0 0,0-1-1 0 0,0 1 1 0 0,0 0 0 0 0,0-1-1 0 0,1 1 1 0 0,-1 0 0 0 0,0 0-1 0 0,0-1 1 0 0,0 1 0 0 0,1 0-1 0 0,-1 0 1 0 0,0-1 0 0 0,1 1-1 0 0,-1 0 1 0 0,0 0 0 0 0,0 0-1 0 0,1-1 1 0 0,-1 1 0 0 0,0 0-1 0 0,1 0 1 0 0,-1 0 0 0 0,1 0 44 0 0,-33-32-4932 0 0,27 27 3408 0 0,-21-24-5718 0 0,22 21 6689 0 0</inkml:trace>
  <inkml:trace contextRef="#ctx0" brushRef="#br0" timeOffset="9414.965">2863 590 0 0 0,'0'0'850'0'0,"0"0"76"0"0,0 0 81 0 0,0 0 182 0 0,0 0 267 0 0,0 0 183 0 0,0 0-25 0 0,0 0-190 0 0,0 0-273 0 0,0 0-246 0 0,0 0-154 0 0,-13 35-80 0 0,-42 110-62 0 0,31-53 496 0 0,12 184 505 0 0,13-202-1647 0 0,8 3-1786 0 0,-4-71 258 0 0,14-5-9108 0 0,-15-4 7864 0 0</inkml:trace>
  <inkml:trace contextRef="#ctx0" brushRef="#br0" timeOffset="10101.312">3546 722 640 0 0,'0'0'1360'0'0,"0"0"-225"0"0,0 0 103 0 0,0 0 236 0 0,0 0 161 0 0,0 0 2 0 0,0 0-150 0 0,0 0-241 0 0,0 0-227 0 0,0 0-182 0 0,0 0-165 0 0,0 0-101 0 0,0 0-77 0 0,-7-16-74 0 0,-25-52-28 0 0,31 66-348 0 0,-1-1-1 0 0,1 1 1 0 0,-1 0 0 0 0,1 0-1 0 0,-1-1 1 0 0,1 1 0 0 0,-1 0 0 0 0,0 1-1 0 0,0-1 1 0 0,0 0 0 0 0,0 1-1 0 0,-1-1 1 0 0,1 1 0 0 0,0-1 0 0 0,-1 1-1 0 0,1 0 1 0 0,-1 0 0 0 0,1 0-1 0 0,-1 0 1 0 0,1 1 0 0 0,-1-1 0 0 0,1 1-1 0 0,-1-1 1 0 0,0 1 0 0 0,1 0-1 0 0,-1 0-43 0 0,-10-1 213 0 0,3-1-190 0 0,-1 0-1 0 0,1 1 1 0 0,0 1-1 0 0,0-1 0 0 0,0 2 1 0 0,0-1-1 0 0,0 2 0 0 0,0-1 1 0 0,0 1-1 0 0,0 1 0 0 0,0 0 1 0 0,0 0-1 0 0,1 1 1 0 0,0 0-1 0 0,-1 0 0 0 0,2 1 1 0 0,-1 1-1 0 0,0-1 0 0 0,1 1 1 0 0,0 1-1 0 0,1 0 0 0 0,0 0 1 0 0,0 0-1 0 0,0 1 1 0 0,1 0-1 0 0,0 0 0 0 0,0 0 1 0 0,1 1-1 0 0,0 0 0 0 0,0 0 1 0 0,1 1-1 0 0,1-1 1 0 0,0 1-1 0 0,0 0 0 0 0,-1 5-22 0 0,2-7-28 0 0,0-1-1 0 0,0 0 0 0 0,1 1 0 0 0,0-1 1 0 0,0 1-1 0 0,1-1 0 0 0,0 1 1 0 0,0 0-1 0 0,1-1 0 0 0,0 1 0 0 0,0-1 1 0 0,0 1-1 0 0,1-1 0 0 0,1 0 1 0 0,-1 1-1 0 0,1-1 0 0 0,0-1 1 0 0,1 1-1 0 0,0 0 29 0 0,1-2 24 0 0,0 0 0 0 0,1-1 1 0 0,-1 0-1 0 0,1 0 0 0 0,0 0 1 0 0,1 0-1 0 0,-1-1 0 0 0,1 0 0 0 0,-1 0 1 0 0,1-1-1 0 0,0 0 0 0 0,0 0 1 0 0,0-1-1 0 0,0 0 0 0 0,0 0 0 0 0,0 0 1 0 0,1-1-1 0 0,-1 0 0 0 0,0-1 1 0 0,0 0-1 0 0,0 0 0 0 0,0 0 0 0 0,0-1 1 0 0,0 0-1 0 0,0 0 0 0 0,-1 0 1 0 0,1-1-1 0 0,1-1-24 0 0,43-23 304 0 0,0-2 0 0 0,-2-2 0 0 0,-1-3-1 0 0,-2-1 1 0 0,-1-3 0 0 0,-2-1 0 0 0,1-5-304 0 0,-17 19 858 0 0,-26 24-584 0 0,-1 1-40 0 0,-36 75-26 0 0,6-23-122 0 0,8-16-59 0 0,1 1 0 0 0,1 0 1 0 0,3 2-1 0 0,1 0 0 0 0,2 1 0 0 0,-3 17-27 0 0,-6 165-2004 0 0,33-233-3573 0 0,2-4-2431 0 0,-10 8 1123 0 0</inkml:trace>
  <inkml:trace contextRef="#ctx0" brushRef="#br0" timeOffset="10820.716">4321 799 2665 0 0,'0'0'417'0'0,"0"0"-242"0"0,0 0 39 0 0,0 0 344 0 0,0 0 305 0 0,0 0 154 0 0,0 0-34 0 0,0 0-227 0 0,0 0-248 0 0,0 0-214 0 0,0 0-145 0 0,0 0-67 0 0,-13 23-21 0 0,-39 70-16 0 0,49-87-71 0 0,0 0-1 0 0,-1 1 1 0 0,0-1 0 0 0,0-1-1 0 0,0 1 1 0 0,-1-1-1 0 0,0 1 1 0 0,0-1 0 0 0,0-1-1 0 0,0 1 1 0 0,-1-1-1 0 0,0 0 1 0 0,-4 3 26 0 0,-9 4-616 0 0,-52 23-6054 0 0,58-28 5512 0 0</inkml:trace>
  <inkml:trace contextRef="#ctx0" brushRef="#br0" timeOffset="11141.14">3839 862 1328 0 0,'0'0'800'0'0,"0"0"-542"0"0,0 0-58 0 0,0 0 364 0 0,0 0 396 0 0,0 0 271 0 0,0 0 107 0 0,0 0-79 0 0,0 0-150 0 0,0 0-195 0 0,0 0-186 0 0,0 0-107 0 0,0 0-27 0 0,28 20 30 0 0,91 60 65 0 0,-38-40 756 0 0,-38-26-1016 0 0,1-3 1 0 0,0-1 0 0 0,1-2-1 0 0,0-2 1 0 0,0-2 0 0 0,13-2-430 0 0,-22 2-454 0 0,-35-4 273 0 0,-1 0-107 0 0,-18-8-7436 0 0,10 5 3568 0 0,-1-1-281 0 0</inkml:trace>
  <inkml:trace contextRef="#ctx0" brushRef="#br0" timeOffset="11389.562">4135 597 3865 0 0,'0'0'319'0'0,"0"0"-23"0"0,0 0 390 0 0,0 0 540 0 0,0 0 336 0 0,0 0 83 0 0,0 0-167 0 0,0 0-254 0 0,-1 31-234 0 0,-1 101-226 0 0,-11 223 2091 0 0,7-181-2994 0 0,9-102-2501 0 0,5-54-3396 0 0,-3-12 1279 0 0,-3-3 1419 0 0</inkml:trace>
  <inkml:trace contextRef="#ctx0" brushRef="#br0" timeOffset="11885.879">4636 711 6121 0 0,'0'0'874'0'0,"0"0"-62"0"0,0 0 18 0 0,0 0 191 0 0,0 0 134 0 0,0 0-29 0 0,0 0-176 0 0,0 0-233 0 0,0 0-215 0 0,0 0-138 0 0,0 0-73 0 0,0 0-43 0 0,0 0-12 0 0,28-18-16 0 0,91-54-2 0 0,-52 50 126 0 0,-55 24-260 0 0,7-3 66 0 0,90 11 272 0 0,-106-9-419 0 0,1 0 1 0 0,-1 0-1 0 0,0 0 1 0 0,0 0-1 0 0,0 1 0 0 0,0 0 1 0 0,0 0-1 0 0,0-1 0 0 0,0 1 1 0 0,0 1-1 0 0,-1-1 0 0 0,1 0 1 0 0,-1 1-1 0 0,0-1 0 0 0,0 1 1 0 0,0 0-1 0 0,0 0 0 0 0,0 0 1 0 0,0 0-1 0 0,-1 0 0 0 0,1 0 1 0 0,-1 0-1 0 0,0 1 1 0 0,0-1-1 0 0,0 0 0 0 0,-1 1 1 0 0,1-1-1 0 0,-1 0 0 0 0,1 3-3 0 0,-2 7 18 0 0,0-1 1 0 0,-1 0-1 0 0,-1 0 0 0 0,1 0 0 0 0,-2 0 0 0 0,0-1 1 0 0,0 1-1 0 0,-1-1 0 0 0,0 0 0 0 0,-1 0 0 0 0,0-1 1 0 0,-1 0-1 0 0,0 0 0 0 0,-1 0 0 0 0,0-1 0 0 0,-4 4-18 0 0,-24 35 139 0 0,31-43-121 0 0,1 2 0 0 0,1-1 0 0 0,-1 0 0 0 0,1 1 0 0 0,0-1 0 0 0,1 1 0 0 0,-1 0 0 0 0,1 0 1 0 0,1 0-1 0 0,-1 0 0 0 0,1 1 0 0 0,1-1 0 0 0,-1 0 0 0 0,1 5-18 0 0,2-7 11 0 0,1 0 1 0 0,-1 0-1 0 0,1-1 1 0 0,0 1-1 0 0,0-1 0 0 0,1 0 1 0 0,-1 0-1 0 0,1 0 0 0 0,0-1 1 0 0,0 1-1 0 0,0-1 0 0 0,1 0 1 0 0,-1 0-1 0 0,1 0 1 0 0,-1-1-1 0 0,1 1 0 0 0,0-1 1 0 0,0 0-1 0 0,0-1 0 0 0,0 1 1 0 0,0-1-1 0 0,1 0 0 0 0,-1 0 1 0 0,0-1-1 0 0,5 1-11 0 0,26 3-3 0 0,0-1-1 0 0,1-1 0 0 0,-1-2 1 0 0,1-2-1 0 0,-1-2 1 0 0,3-1 3 0 0,70-12-6328 0 0,-54 9-1267 0 0,-46 5 3790 0 0</inkml:trace>
  <inkml:trace contextRef="#ctx0" brushRef="#br0" timeOffset="12375.112">1725 1363 0 0 0,'0'0'557'0'0,"0"0"681"0"0,0 0 230 0 0,0 0-35 0 0,32-5-93 0 0,100-15-80 0 0,65 12 3372 0 0,354 20 366 0 0,6 1-3957 0 0,-30-27-669 0 0,1062-112-1958 0 0,-1135 108-2173 0 0,-155 14-6153 0 0,-252 4 6830 0 0</inkml:trace>
  <inkml:trace contextRef="#ctx0" brushRef="#br0" timeOffset="17620.633">3482 1550 0 0 0,'0'0'428'0'0,"0"0"486"0"0,0 0 219 0 0,0 0 125 0 0,0 0 147 0 0,0 0 89 0 0,0 0-39 0 0,0 0-117 0 0,0 0-189 0 0,0 0-199 0 0,0 0-162 0 0,0 0-176 0 0,-11-4-105 0 0,-33-16-80 0 0,42 19-392 0 0,1 1 0 0 0,-1-1 0 0 0,0 0 1 0 0,0 1-1 0 0,0 0 0 0 0,0-1 1 0 0,1 1-1 0 0,-1 0 0 0 0,0 0 0 0 0,0 0 1 0 0,0 0-1 0 0,0 1 0 0 0,0-1 1 0 0,0 0-1 0 0,0 1 0 0 0,1-1 0 0 0,-1 1 1 0 0,0 0-1 0 0,0-1 0 0 0,1 1 1 0 0,-1 0-1 0 0,0 0 0 0 0,1 0 0 0 0,-1 1 1 0 0,1-1-1 0 0,-1 0 0 0 0,1 0 1 0 0,0 1-1 0 0,0-1 0 0 0,-1 1 0 0 0,1-1 1 0 0,0 1-36 0 0,-6 5 71 0 0,-3 5-41 0 0,0 1 1 0 0,0 0-1 0 0,2 0 0 0 0,-1 1 1 0 0,2 0-1 0 0,0 0 0 0 0,0 1 1 0 0,1-1-1 0 0,1 2 1 0 0,1-1-1 0 0,0 0 0 0 0,1 1 1 0 0,1 0-31 0 0,-1 106 70 0 0,5-116-24 0 0,-1 0-1 0 0,1 0 1 0 0,0 0-1 0 0,0 0 0 0 0,0 0 1 0 0,1-1-1 0 0,0 1 1 0 0,0-1-1 0 0,1 0 0 0 0,-1 0 1 0 0,1 0-1 0 0,0 0 1 0 0,0 0-1 0 0,1-1 0 0 0,-1 0 1 0 0,1 0-1 0 0,0 0 1 0 0,0-1-1 0 0,1 1 0 0 0,-1-1 1 0 0,1-1-1 0 0,-1 1 1 0 0,1-1-1 0 0,0 0 0 0 0,0 0 1 0 0,0 0-1 0 0,0-1 1 0 0,0 0-1 0 0,0 0 0 0 0,1-1 1 0 0,-1 0-1 0 0,0 0 1 0 0,0 0-1 0 0,1-1 0 0 0,-1 0 1 0 0,0 0-1 0 0,0 0 1 0 0,0-1-1 0 0,0 0 0 0 0,0 0 1 0 0,-1 0-1 0 0,1-1 1 0 0,-1 0-1 0 0,1 0 0 0 0,-1-1 1 0 0,1 0-46 0 0,20-14 281 0 0,-2-1 1 0 0,0-1 0 0 0,-1-1-1 0 0,-2-1 1 0 0,0-1-1 0 0,11-16-281 0 0,-21 26 65 0 0,-1 0-1 0 0,0-1 1 0 0,-1-1-1 0 0,-1 1 1 0 0,0-1-1 0 0,-1-1 0 0 0,0 0 1 0 0,-2 0-1 0 0,2-6-64 0 0,-5 16-51 0 0,-1-1 0 0 0,1 0-1 0 0,-2 0 1 0 0,1 1 0 0 0,-1-1 0 0 0,0 0-1 0 0,0 0 1 0 0,-1 0 0 0 0,0 1 0 0 0,0-1-1 0 0,-1 0 1 0 0,1 1 0 0 0,-1-1-1 0 0,-1 1 1 0 0,1 0 0 0 0,-1-1 0 0 0,-1 1-1 0 0,1 1 1 0 0,-1-1 0 0 0,0 0-1 0 0,0 1 1 0 0,0 0 0 0 0,-1 0 0 0 0,-2-3 51 0 0,1 3-312 0 0,-1 0 1 0 0,1 0 0 0 0,-1 0 0 0 0,0 1 0 0 0,0 0 0 0 0,0 0-1 0 0,0 1 1 0 0,-1 0 0 0 0,1 0 0 0 0,-1 0 0 0 0,0 1 0 0 0,0 1-1 0 0,0-1 1 0 0,0 1 0 0 0,0 0 0 0 0,0 1 0 0 0,0 0-1 0 0,0 0 1 0 0,0 1 0 0 0,0 0 0 0 0,0 1 0 0 0,0-1 0 0 0,0 2-1 0 0,0-1 1 0 0,1 1 0 0 0,-1 0 0 0 0,0 1 311 0 0,-57 34-6351 0 0,46-26 2453 0 0</inkml:trace>
  <inkml:trace contextRef="#ctx0" brushRef="#br0" timeOffset="18001.673">3984 1786 7154 0 0,'0'0'2123'0'0,"0"0"-274"0"0,0 0-182 0 0,0 0-81 0 0,0 0-107 0 0,0 0-191 0 0,0 0-251 0 0,0 0-305 0 0,0 0-290 0 0,0 0-221 0 0,0 0-123 0 0,0 0-48 0 0,0 0-5 0 0,-3 8-5 0 0,-24 75 23 0 0,26-80-1606 0 0,1-9-10877 0 0,0 4 12124 0 0,0 1-5319 0 0</inkml:trace>
  <inkml:trace contextRef="#ctx0" brushRef="#br0" timeOffset="18436.653">4393 1543 3737 0 0,'0'0'1428'0'0,"0"0"-244"0"0,0 0-62 0 0,0 0 54 0 0,0 0 34 0 0,0 0-25 0 0,0 0-130 0 0,0 0-189 0 0,-31 17-207 0 0,-96 56-239 0 0,73-25-80 0 0,49-38-300 0 0,-1 1-46 0 0,0-1 0 0 0,1 1 0 0 0,1 1 0 0 0,0-1 1 0 0,0 1-1 0 0,1-1 0 0 0,0 1 0 0 0,1 0 0 0 0,1 0 0 0 0,0 0 0 0 0,0 0 1 0 0,2 0-1 0 0,0 11 6 0 0,0-18 6 0 0,0-1 1 0 0,1 1 0 0 0,0-1-1 0 0,0 0 1 0 0,0 1 0 0 0,0-1-1 0 0,0 0 1 0 0,1 0 0 0 0,0 0-1 0 0,-1-1 1 0 0,2 1 0 0 0,-1-1 0 0 0,0 1-1 0 0,1-1 1 0 0,-1 0 0 0 0,1 0-1 0 0,0-1 1 0 0,0 1 0 0 0,0-1-1 0 0,0 0 1 0 0,1 0 0 0 0,-1 0-1 0 0,1 0 1 0 0,-1-1 0 0 0,1 0-1 0 0,2 1-6 0 0,126 0 1251 0 0,-116-7-946 0 0,1-1 1 0 0,-1 0-1 0 0,-1-2 1 0 0,1 0-1 0 0,-1 0 0 0 0,-1-2 1 0 0,1 0-1 0 0,-1-1 1 0 0,-1 0-1 0 0,0-1 0 0 0,-1 0 1 0 0,0-2-1 0 0,-1 1 1 0 0,-1-2-1 0 0,0 1 0 0 0,-1-1 1 0 0,2-6-306 0 0,-5 10 95 0 0,-1 0 1 0 0,0-1-1 0 0,-1 0 1 0 0,0 0-1 0 0,-1 0 0 0 0,0-1 1 0 0,-1 1-1 0 0,-1-1 1 0 0,1-6-96 0 0,-3 15-20 0 0,1 0 0 0 0,-1-1 1 0 0,0 1-1 0 0,-1-1 0 0 0,1 1 0 0 0,-1-1 1 0 0,0 1-1 0 0,0 0 0 0 0,0-1 0 0 0,-1 1 1 0 0,1 0-1 0 0,-1 0 0 0 0,0 0 1 0 0,0 0-1 0 0,-1 0 0 0 0,1 0 0 0 0,-1 1 1 0 0,0-1-1 0 0,0 1 0 0 0,0 0 1 0 0,0 0-1 0 0,0 0 0 0 0,-1 0 0 0 0,0 1 1 0 0,1-1-1 0 0,-1 1 0 0 0,0 0 1 0 0,-4-2 19 0 0,0 1-282 0 0,1 0 0 0 0,-1 0 0 0 0,0 1 1 0 0,0 0-1 0 0,0 1 0 0 0,0 0 1 0 0,0 0-1 0 0,0 1 0 0 0,0-1 1 0 0,0 2-1 0 0,0-1 0 0 0,0 1 0 0 0,0 1 1 0 0,-1 0 281 0 0,-64 29-10689 0 0,58-22 4053 0 0</inkml:trace>
  <inkml:trace contextRef="#ctx0" brushRef="#br0" timeOffset="18871.658">5105 1503 3689 0 0,'0'0'3112'0'0,"0"0"-951"0"0,0 0-350 0 0,0 0-124 0 0,0 0-128 0 0,0 0-251 0 0,0 0-261 0 0,0 0-225 0 0,0 0-194 0 0,0 0-175 0 0,0 0-166 0 0,0 0-108 0 0,0 0-69 0 0,-25-10-6 0 0,-80-27 7 0 0,102 36-103 0 0,0 0 1 0 0,0 0-1 0 0,0 1 1 0 0,-1-1-1 0 0,1 1 0 0 0,0 0 1 0 0,0-1-1 0 0,0 1 0 0 0,0 1 1 0 0,-1-1-1 0 0,1 0 0 0 0,0 1 1 0 0,0 0-1 0 0,0 0 1 0 0,0 0-1 0 0,0 0 0 0 0,0 0 1 0 0,0 0-1 0 0,1 1 0 0 0,-4 1-8 0 0,-4 3 33 0 0,2-3-52 0 0,-1 1 0 0 0,1 0 0 0 0,1 0 0 0 0,-1 1-1 0 0,1 0 1 0 0,-1 0 0 0 0,1 1 0 0 0,1 0 0 0 0,-1 0 0 0 0,1 0 0 0 0,0 1 0 0 0,1 0-1 0 0,0 0 1 0 0,0 1 0 0 0,0-1 0 0 0,1 1 0 0 0,0 0 0 0 0,0 1 0 0 0,1-1-1 0 0,0 0 1 0 0,1 1 0 0 0,0 0 0 0 0,-1 3 19 0 0,3-10-15 0 0,0 1 0 0 0,0-1 0 0 0,0 1 0 0 0,0 0 0 0 0,1-1 0 0 0,-1 1 0 0 0,0-1 0 0 0,1 0 0 0 0,0 1 0 0 0,0-1 0 0 0,-1 1 0 0 0,1-1 0 0 0,1 0 0 0 0,-1 0 0 0 0,0 1 0 0 0,1-1 0 0 0,-1 0 0 0 0,1 0 0 0 0,-1 0 0 0 0,1-1 0 0 0,0 1 0 0 0,0 0 0 0 0,0-1 0 0 0,0 1 0 0 0,0-1 0 0 0,0 1 0 0 0,0-1 0 0 0,1 0 0 0 0,-1 0 0 0 0,0 0 0 0 0,2 0 15 0 0,13 3 34 0 0,-1 0 0 0 0,1-1 1 0 0,0-1-1 0 0,0-1 0 0 0,1 0 1 0 0,-1-2-1 0 0,0 0 0 0 0,0 0 0 0 0,0-2 1 0 0,0 0-1 0 0,-1-1 0 0 0,1 0 1 0 0,-1-2-1 0 0,0 0 0 0 0,0-1 1 0 0,-1 0-1 0 0,1-1 0 0 0,-2-1 1 0 0,7-5-35 0 0,85-42 576 0 0,-105 57-543 0 0,0 1 1 0 0,0-1-1 0 0,0 0 1 0 0,-1 0-1 0 0,1 0 1 0 0,0 1-1 0 0,0-1 1 0 0,-1 0-1 0 0,1 1 0 0 0,-1-1 1 0 0,1 0-1 0 0,-1 1 1 0 0,0-1-1 0 0,0 1 1 0 0,1-1-1 0 0,-1 1 1 0 0,0-1-1 0 0,0 1 1 0 0,0-1-1 0 0,-1 1 1 0 0,1-1-1 0 0,0 0 0 0 0,0 1 1 0 0,-1-1-1 0 0,1 1 1 0 0,-1-1-1 0 0,0 0 1 0 0,1 1-1 0 0,-1-1 1 0 0,0 0-1 0 0,1 0 1 0 0,-1 1-1 0 0,0-1-33 0 0,-133 282 500 0 0,100-159-2932 0 0,30-69-8093 0 0,4-47 2287 0 0</inkml:trace>
  <inkml:trace contextRef="#ctx0" brushRef="#br0" timeOffset="40450.937">965 302 0 0 0,'0'0'505'0'0,"32"-17"130"0"0,100-53 8 0 0,-55 40 435 0 0,-64 26-952 0 0,0 0 1 0 0,0 1-1 0 0,0 1 1 0 0,0 0-1 0 0,0 1 1 0 0,1 1-1 0 0,-1 0 1 0 0,10 1-127 0 0,-19 2 53 0 0,-1-1 0 0 0,0 1 0 0 0,1-1 0 0 0,-1 1 0 0 0,-1 0 0 0 0,1 0 0 0 0,0 0 0 0 0,-1 1 0 0 0,1-1 0 0 0,-1 1 0 0 0,0-1 0 0 0,0 1 0 0 0,-1 0 0 0 0,1-1 0 0 0,-1 1 0 0 0,0 0 0 0 0,0 0-1 0 0,0 0 1 0 0,0 0 0 0 0,-1 0 0 0 0,1 1 0 0 0,-1 1-53 0 0,3 44 620 0 0,-2-1-1 0 0,-2 1 0 0 0,-2 0 0 0 0,-5 21-619 0 0,8-69 11 0 0,-79 799 1916 0 0,40-371-1818 0 0,38-392-53 0 0,-3-1-1 0 0,-1 0 1 0 0,-1 0 0 0 0,-2-1-1 0 0,-2 0 1 0 0,-1-1-1 0 0,-11 23-55 0 0,7-42 2269 0 0,16-48 759 0 0,0 10-3652 0 0,43-216 1165 0 0,106-464-561 0 0,-136 619-7 0 0,4 0 0 0 0,4 1 0 0 0,3 1 0 0 0,4 2 0 0 0,12-21 27 0 0,-31 81 5 0 0,1-1 1 0 0,0 1 0 0 0,2 1-1 0 0,0 0 1 0 0,1 1-1 0 0,1 0 1 0 0,0 1-1 0 0,1 1 1 0 0,1 0-1 0 0,0 2 1 0 0,1 0 0 0 0,1 0-1 0 0,0 2 1 0 0,1 0-1 0 0,-1 2 1 0 0,2 0-1 0 0,0 1 1 0 0,15-4-6 0 0,76-13 153 0 0,1 4 0 0 0,0 5 0 0 0,1 5 1 0 0,57 5-154 0 0,-63 0 151 0 0,818-88 886 0 0,-919 93-1032 0 0,410-25 333 0 0,-275 24-159 0 0,0 7 0 0 0,104 17-179 0 0,-117-10 392 0 0,1-6 0 0 0,15-5-392 0 0,187-27 541 0 0,-249 32-511 0 0,-56 2-3 0 0,1-2 1 0 0,-1-1-1 0 0,1-1 0 0 0,0-1 1 0 0,0-1-1 0 0,1-2 1 0 0,-1-1-1 0 0,3-1-27 0 0,39 0 59 0 0,187-1 63 0 0,-67-8-69 0 0,-185 49 878 0 0,-51 100 780 0 0,31-86-1603 0 0,-9 84-879 0 0,41-108-2700 0 0,3-19-3252 0 0,-10-5-3834 0 0</inkml:trace>
  <inkml:trace contextRef="#ctx0" brushRef="#br0" timeOffset="41658.997">6668 468 0 0 0,'0'0'172'0'0,"0"0"313"0"0,0 0 121 0 0,0 0 55 0 0,-5 31 94 0 0,-17 101 43 0 0,-20 120 1957 0 0,37-215-2514 0 0,-2 15 335 0 0,7-18 3765 0 0,-5-104 277 0 0,5 53-4529 0 0,1 0 0 0 0,1 0 0 0 0,0 0 0 0 0,1 0 0 0 0,1 1 0 0 0,1-1 0 0 0,0 1 0 0 0,5-8-89 0 0,16-32 139 0 0,3 1 0 0 0,3 2 0 0 0,2 1 1 0 0,2 2-1 0 0,2 1 0 0 0,2 2 0 0 0,7-3-139 0 0,22 5-117 0 0,-61 86-762 0 0,-7-13 530 0 0,9 50-3324 0 0,26-41-4394 0 0,-6-27 3769 0 0,-20-9 3987 0 0</inkml:trace>
  <inkml:trace contextRef="#ctx0" brushRef="#br0" timeOffset="42416.573">7386 402 600 0 0,'0'0'1187'0'0,"0"0"12"0"0,0 0 27 0 0,0 0 90 0 0,0 0 61 0 0,0 0-79 0 0,0 0-170 0 0,-31 19-185 0 0,-100 65-184 0 0,43-4 324 0 0,81-72-1003 0 0,-4 3 71 0 0,-1 0 0 0 0,2 1 0 0 0,0 1 0 0 0,0-1-1 0 0,1 2 1 0 0,1-1 0 0 0,0 1 0 0 0,0 0 0 0 0,2 1 0 0 0,0 0 0 0 0,1 0 0 0 0,0 0-1 0 0,1 1 1 0 0,1-1 0 0 0,0 5-151 0 0,3-19 25 0 0,0 1-1 0 0,0 0 1 0 0,1-1-1 0 0,-1 1 1 0 0,1-1-1 0 0,-1 1 1 0 0,1-1 0 0 0,0 0-1 0 0,-1 1 1 0 0,1-1-1 0 0,0 0 1 0 0,0 1-1 0 0,0-1 1 0 0,0 0-1 0 0,0 0 1 0 0,0 0 0 0 0,1 0-1 0 0,-1 0 1 0 0,0 0-1 0 0,0 0 1 0 0,1 0-1 0 0,-1 0 1 0 0,1 0-1 0 0,-1-1 1 0 0,1 1 0 0 0,-1-1-1 0 0,1 1 1 0 0,-1-1-1 0 0,1 0 1 0 0,-1 1-1 0 0,1-1 1 0 0,-1 0-1 0 0,1 0 1 0 0,0 0 0 0 0,-1 0-1 0 0,1 0 1 0 0,-1-1-1 0 0,1 1 1 0 0,-1 0-1 0 0,2-1-24 0 0,67-20 1137 0 0,-44 0-958 0 0,-1-1 0 0 0,-1 0 1 0 0,0-2-1 0 0,-2-1 0 0 0,-1-1 0 0 0,-1 0 0 0 0,-2-2 0 0 0,0 0 0 0 0,-2-1 0 0 0,-1-2-179 0 0,9-2 231 0 0,-24 32-178 0 0,0 1-38 0 0,0 0-79 0 0,0 16-257 0 0,-15 54-5 0 0,11-44 64 0 0,3-20 61 0 0,-1 0 0 0 0,1 1 1 0 0,0-1-1 0 0,1 1 0 0 0,0 0 0 0 0,0-1 1 0 0,0 1-1 0 0,1-1 0 0 0,0 1 0 0 0,0-1 1 0 0,0 1-1 0 0,3 5 201 0 0,0-9-407 0 0,-1-1 0 0 0,1 0 0 0 0,1 0 0 0 0,-1 0 0 0 0,0-1 0 0 0,0 0 0 0 0,0 1 0 0 0,1-1 1 0 0,-1-1-1 0 0,1 1 0 0 0,-1-1 0 0 0,1 1 0 0 0,-1-1 0 0 0,1-1 0 0 0,-1 1 0 0 0,1 0 0 0 0,-1-1 0 0 0,0 0 0 0 0,1 0 0 0 0,-1-1 0 0 0,0 1 0 0 0,4-3 407 0 0,97-53-5927 0 0,31-65 5644 0 0,-120 95 2319 0 0,-13 6 4123 0 0,-19 22-2913 0 0,-52 68-712 0 0,63-62-2427 0 0,0 0 0 0 0,1 0 1 0 0,0 0-1 0 0,0 1 0 0 0,0 0 1 0 0,1 0-1 0 0,0 0 1 0 0,1 0-1 0 0,0 0 0 0 0,0 0 1 0 0,1 1-1 0 0,0-1 0 0 0,0 1 1 0 0,1-1-1 0 0,0 1 0 0 0,2 7-107 0 0,1-11 135 0 0,0-1 0 0 0,0 0-1 0 0,1 0 1 0 0,-1 0 0 0 0,1 0 0 0 0,0-1-1 0 0,0 0 1 0 0,1 1 0 0 0,-1-1-1 0 0,1-1 1 0 0,-1 1 0 0 0,1-1-1 0 0,0 0 1 0 0,0 0 0 0 0,0 0 0 0 0,0-1-1 0 0,0 1 1 0 0,0-1 0 0 0,1-1-1 0 0,-1 1 1 0 0,0-1 0 0 0,0 0-1 0 0,1 0 1 0 0,2 0-135 0 0,6-3 197 0 0,0 0 1 0 0,0-1-1 0 0,0-1 0 0 0,0 0 0 0 0,-1-1 0 0 0,0 0 1 0 0,0-1-1 0 0,-1 0 0 0 0,0-1 0 0 0,0-1 0 0 0,0 0 1 0 0,-1 0-1 0 0,-1-1 0 0 0,0-1 0 0 0,0 1 1 0 0,-1-2-1 0 0,6-8-197 0 0,-1 2-8 0 0,-1 0-1 0 0,-1-1 1 0 0,-1-1 0 0 0,0 0 0 0 0,-1 0 0 0 0,-2-1 0 0 0,0-1 0 0 0,-1 1-1 0 0,-1-1 1 0 0,-1 0 0 0 0,-1 0 0 0 0,-1-1 0 0 0,-1 1 0 0 0,-1-1 0 0 0,-1 0-1 0 0,-1 1 1 0 0,0-1 0 0 0,-3-5 8 0 0,3 23-39 0 0,0 0 1 0 0,0 0-1 0 0,0 0 0 0 0,-1 0 0 0 0,1 0 0 0 0,-1 0 1 0 0,0 0-1 0 0,-1 1 0 0 0,1-1 0 0 0,-1 1 1 0 0,0 0-1 0 0,0-1 0 0 0,0 1 0 0 0,-1 1 0 0 0,0-1 1 0 0,1 0-1 0 0,-1 1 0 0 0,0 0 0 0 0,-1 0 1 0 0,1 0-1 0 0,0 0 0 0 0,-1 1 0 0 0,0-1 0 0 0,0 1 1 0 0,1 1-1 0 0,-1-1 0 0 0,0 1 0 0 0,0-1 1 0 0,-1 1-1 0 0,1 1 0 0 0,0-1 0 0 0,0 1 0 0 0,0 0 1 0 0,0 0-1 0 0,-1 0 0 0 0,1 1 0 0 0,0 0 1 0 0,0 0-1 0 0,-4 1 39 0 0,-4 4-23 0 0,1 1 0 0 0,0 0 1 0 0,0 0-1 0 0,0 2 0 0 0,1-1 0 0 0,0 1 1 0 0,1 1-1 0 0,0 0 0 0 0,0 0 0 0 0,1 1 1 0 0,1 0-1 0 0,0 0 0 0 0,0 1 0 0 0,1 0 1 0 0,0 1-1 0 0,1 0 0 0 0,1 0 0 0 0,-3 10 23 0 0,4-12-3 0 0,0 1-1 0 0,1-1 1 0 0,0 1-1 0 0,1 0 0 0 0,0-1 1 0 0,1 1-1 0 0,0 0 1 0 0,1 0-1 0 0,0 0 0 0 0,1 0 1 0 0,0 0-1 0 0,1-1 1 0 0,1 1-1 0 0,0-1 0 0 0,0 1 1 0 0,1-1-1 0 0,0 0 1 0 0,1 0-1 0 0,1 0 0 0 0,0 1 4 0 0,5-1-140 0 0,0 0-1 0 0,1-1 0 0 0,0 0 0 0 0,0-1 0 0 0,1-1 1 0 0,0 0-1 0 0,1 0 0 0 0,0-1 0 0 0,0-1 1 0 0,0 0-1 0 0,1-1 0 0 0,0-1 0 0 0,0 0 0 0 0,0-1 1 0 0,5 0 140 0 0,65 7-4324 0 0,-3-8-4361 0 0,-62-2 3545 0 0</inkml:trace>
  <inkml:trace contextRef="#ctx0" brushRef="#br0" timeOffset="42695.981">6359 1230 6289 0 0,'0'0'2654'0'0,"0"0"-1691"0"0,0 0-488 0 0,0 0-14 0 0,0 0 114 0 0,0 0 139 0 0,0 0 152 0 0,0 0 168 0 0,0 0 30 0 0,0 0-105 0 0,35 8-155 0 0,121 22-110 0 0,-136-28-550 0 0,0 0 1 0 0,0-2-1 0 0,0 0 1 0 0,1-2-1 0 0,-1 0 1 0 0,0-1-1 0 0,3-2-144 0 0,24-3 320 0 0,416-70 2576 0 0,-160 24-2317 0 0,134-1-579 0 0,-380 51-703 0 0,62-5-418 0 0,-40 7-8439 0 0,-78 2 4698 0 0,-1 3-1250 0 0</inkml:trace>
  <inkml:trace contextRef="#ctx0" brushRef="#br0" timeOffset="43093.657">7515 1333 8930 0 0,'0'0'1986'0'0,"0"0"-293"0"0,0 0-243 0 0,0 0-150 0 0,0 0-223 0 0,0 0-196 0 0,0 0-142 0 0,0 0-116 0 0,0 0-89 0 0,-34 15-91 0 0,-106 47-105 0 0,16 12 307 0 0,112-67-577 0 0,8-5-68 0 0,0 0 0 0 0,1 0 1 0 0,-1 0-1 0 0,0 0 0 0 0,1 0 1 0 0,-1 1-1 0 0,1-1 1 0 0,0 1-1 0 0,-1 0 0 0 0,1 0 1 0 0,1 0-1 0 0,-1 1 0 0 0,0-1 1 0 0,1 1-1 0 0,0-1 1 0 0,0 1-1 0 0,0 0 0 0 0,0 0 1 0 0,0 0-1 0 0,1 0 1 0 0,0 0-1 0 0,0 0 0 0 0,0 0 1 0 0,0 0-1 0 0,1 1 0 0 0,-1 0 0 0 0,4-1-9 0 0,1-1 0 0 0,-1 1 0 0 0,1-1 0 0 0,-1 0 0 0 0,1 0 0 0 0,0-1 0 0 0,0 1 0 0 0,0-1 0 0 0,0 1 0 0 0,1-1 0 0 0,-1 0 0 0 0,1-1 0 0 0,-1 1 0 0 0,1-1 0 0 0,0 0 0 0 0,1 0 9 0 0,242 30 123 0 0,-166 12 108 0 0,-81-41-181 0 0,0 1 1 0 0,0-1-1 0 0,0 1 0 0 0,0 0 1 0 0,-1-1-1 0 0,1 1 1 0 0,-1-1-1 0 0,0 1 1 0 0,0 0-1 0 0,0-1 0 0 0,0 1 1 0 0,0 0-1 0 0,-1-1 1 0 0,1 1-1 0 0,-1-1 0 0 0,1 1 1 0 0,-1-1-1 0 0,0 1 1 0 0,0-1-1 0 0,0 1 0 0 0,-1-1 1 0 0,1 0-1 0 0,0 0 1 0 0,-1 1-1 0 0,1-1 0 0 0,-1 0 1 0 0,0 0-1 0 0,0 0 1 0 0,0-1-1 0 0,0 1 1 0 0,0 0-1 0 0,0-1 0 0 0,0 0 1 0 0,-1 1-1 0 0,0-1-50 0 0,-15 11 106 0 0,-1 0 1 0 0,-1-1-1 0 0,0-1 0 0 0,0-2 0 0 0,-1 1 1 0 0,-15 2-107 0 0,-17 5-512 0 0,1-3 1 0 0,-2-2-1 0 0,-51 3 512 0 0,48-10-4359 0 0,-1-2-3802 0 0,44-2-1112 0 0</inkml:trace>
  <inkml:trace contextRef="#ctx0" brushRef="#br0" timeOffset="44580.729">6438 0 0 0 0,'0'0'428'0'0,"0"0"390"0"0,-20 40 338 0 0,-64 128 231 0 0,31-19 1007 0 0,46-117-1894 0 0,-22 98 1256 0 0,6 0 0 0 0,1 55-1756 0 0,4 84 445 0 0,15 140-445 0 0,4-343-506 0 0,4-1 0 0 0,2 0 0 0 0,3 0 1 0 0,2-1-1 0 0,22 62 506 0 0,-29-108-453 0 0,2 0 0 0 0,0-1 1 0 0,1 0-1 0 0,1 0 0 0 0,0-1 0 0 0,1 0 0 0 0,1-1 0 0 0,0 0 0 0 0,1 0 1 0 0,1-1-1 0 0,0-1 0 0 0,1 0 0 0 0,1-1 0 0 0,0-1 0 0 0,0 0 1 0 0,14 7 452 0 0,5-2-745 0 0,-11-5 624 0 0</inkml:trace>
  <inkml:trace contextRef="#ctx0" brushRef="#br0" timeOffset="44995.647">8052 67 0 0 0,'161'-40'109'0'0,"-158"38"-87"0"0,0 1 1 0 0,1-1-1 0 0,-1 1 0 0 0,0 0 0 0 0,1 0 0 0 0,-1 1 0 0 0,1-1 0 0 0,-1 1 0 0 0,1-1 0 0 0,-1 1 0 0 0,1 0 0 0 0,-1 1 1 0 0,1-1-1 0 0,-1 0 0 0 0,1 1 0 0 0,-1 0 0 0 0,1 0 0 0 0,-1 0 0 0 0,0 0 0 0 0,1 1-22 0 0,2 1 64 0 0,3 5 164 0 0,0 1 0 0 0,0 0 0 0 0,-1 0-1 0 0,-1 0 1 0 0,1 1 0 0 0,-1 0 0 0 0,-1 1 0 0 0,0 0 0 0 0,-1 0 0 0 0,0 0 0 0 0,0 1 0 0 0,-1-1 0 0 0,-1 1 0 0 0,0 0 0 0 0,0 0-1 0 0,-1 0 1 0 0,-1 0 0 0 0,0 1 0 0 0,-1-1 0 0 0,-1 11-228 0 0,12 414 4296 0 0,-17-251-3911 0 0,-9 0-1 0 0,-23 98-384 0 0,13-156-360 0 0,-6-1 0 0 0,-5-2 1 0 0,-8 6 359 0 0,-96 189-7475 0 0,118-279 5791 0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2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4569 0 0,'0'0'683'0'0,"0"0"-322"0"0,0 0 78 0 0,0 0 416 0 0,0 0 384 0 0,0 0 229 0 0,0 0 19 0 0,0 0-177 0 0,0 0-190 0 0,0 0-152 0 0,34 0-141 0 0,109 2-124 0 0,2-12 916 0 0,151-49 308 0 0,-188 27-2582 0 0,-101 31 771 0 0,-5 1-3135 0 0,0 0-9973 0 0,-5 0 9967 0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2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4761 0 0,'0'0'2826'0'0,"0"0"-1358"0"0,0 0-347 0 0,0 0 251 0 0,0 0 159 0 0,0 0-15 0 0,0 0-144 0 0,0 0-245 0 0,35 4-260 0 0,112 10-213 0 0,-9-16 268 0 0,-106-3-784 0 0,-1 1-616 0 0,186-28 1538 0 0,-146 18-4673 0 0,-1-2-5177 0 0,-50 12 936 0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6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11 655 0 0 0,'0'0'313'0'0,"0"0"516"0"0,0 0 91 0 0,0 0-127 0 0,0 0-110 0 0,0 0-81 0 0,-9-2 487 0 0,7 0 1774 0 0,53-31 490 0 0,-20 15-2618 0 0,1 2 1 0 0,0 2-1 0 0,2 1 1 0 0,-1 2-1 0 0,24-5-735 0 0,65 1 401 0 0,-120 15-406 0 0,0 0-1 0 0,0 1 0 0 0,0-1 0 0 0,0 0 0 0 0,-1 1 1 0 0,1 0-1 0 0,0-1 0 0 0,-1 1 0 0 0,1 0 0 0 0,0 0 1 0 0,-1 0-1 0 0,1 0 0 0 0,-1 0 0 0 0,1 0 0 0 0,-1 0 1 0 0,1 0-1 0 0,-1 1 0 0 0,0-1 0 0 0,0 0 1 0 0,0 1-1 0 0,0-1 0 0 0,0 1 0 0 0,0 0 0 0 0,0-1 1 0 0,0 1-1 0 0,-1 0 0 0 0,1-1 0 0 0,-1 1 0 0 0,1 0 1 0 0,-1 0-1 0 0,1 0 0 0 0,-1-1 0 0 0,0 1 0 0 0,0 0 1 0 0,0 1 5 0 0,-8 67 153 0 0,-8-33-90 0 0,-1 0-1 0 0,-2-2 1 0 0,-2 0 0 0 0,-1-1-1 0 0,-13 15-62 0 0,-26 40 92 0 0,-83 156 148 0 0,121-170-80 0 0,23-73-149 0 0,-1 0 1 0 0,1 0-1 0 0,0 0 1 0 0,0 0-1 0 0,0 0 1 0 0,0 1-1 0 0,0-1 1 0 0,0 0-1 0 0,1 0 1 0 0,-1 0-1 0 0,1 0 1 0 0,-1 0-1 0 0,1 1 1 0 0,0-1-1 0 0,0 0 1 0 0,0-1-1 0 0,0 1 1 0 0,0 0-1 0 0,0 0 1 0 0,1 0-1 0 0,-1-1 1 0 0,1 1-1 0 0,-1 0 1 0 0,1-1-1 0 0,0 0 1 0 0,-1 1-1 0 0,1-1 1 0 0,0 0-1 0 0,0 0 1 0 0,0 0-1 0 0,0 0 1 0 0,0 0-1 0 0,1 0-11 0 0,8 2 54 0 0,1-1 0 0 0,0-1-1 0 0,0 0 1 0 0,0 0 0 0 0,0-1-1 0 0,0-1 1 0 0,0 0 0 0 0,0 0-1 0 0,-1-1 1 0 0,1-1 0 0 0,0 0-1 0 0,-1 0 1 0 0,0-1 0 0 0,0-1-1 0 0,0 0 1 0 0,5-4-54 0 0,48-25-3291 0 0,-6-2-4685 0 0,-51 32 6614 0 0,8-7-3526 0 0</inkml:trace>
  <inkml:trace contextRef="#ctx0" brushRef="#br0" timeOffset="300.867">963 662 4937 0 0,'0'0'699'0'0,"0"0"76"0"0,0 0 176 0 0,0 0 174 0 0,0 0 82 0 0,0 0-29 0 0,-33 30-139 0 0,-100 95-171 0 0,126-119-777 0 0,0 0 0 0 0,1 0 1 0 0,0 1-1 0 0,0 0 0 0 0,1 0 0 0 0,0 0 1 0 0,0 1-1 0 0,1 0 0 0 0,-1 0 1 0 0,2 0-1 0 0,-4 8-91 0 0,0 5 176 0 0,-1-1-68 0 0,0 0 0 0 0,1 0 0 0 0,1 1-1 0 0,2 0 1 0 0,0 1 0 0 0,0-1 0 0 0,2 1 0 0 0,1-1 0 0 0,1 2-108 0 0,0-19 49 0 0,1 1 0 0 0,0-1 0 0 0,-1 0 0 0 0,2 0 0 0 0,-1-1 0 0 0,0 1 0 0 0,1 0 0 0 0,0 0 0 0 0,-1-1 0 0 0,1 1 0 0 0,1-1 0 0 0,-1 1 0 0 0,1-1 1 0 0,-1 0-1 0 0,1 0 0 0 0,0 0 0 0 0,0 0 0 0 0,0-1 0 0 0,0 1 0 0 0,1-1 0 0 0,-1 0 0 0 0,1 0 0 0 0,-1 0 0 0 0,1 0 0 0 0,0 0 0 0 0,0-1 0 0 0,0 0 0 0 0,-1 0 0 0 0,1 0 0 0 0,0 0 0 0 0,1-1 0 0 0,1 1-49 0 0,6 0 261 0 0,1 0 0 0 0,0 0 0 0 0,0-2 0 0 0,-1 1-1 0 0,1-2 1 0 0,0 0 0 0 0,-1 0 0 0 0,1-1 0 0 0,10-4-261 0 0,2-4 376 0 0,0-1 0 0 0,-1-1 1 0 0,-1-1-1 0 0,0-2 0 0 0,16-13-376 0 0,-29 22 92 0 0,5-4-19 0 0,-1 0 0 0 0,0-1-1 0 0,0-1 1 0 0,-1 0-1 0 0,-1 0 1 0 0,0-2-1 0 0,-1 1 1 0 0,0-1-1 0 0,-2-1 1 0 0,1 0-1 0 0,-2 0 1 0 0,0-1 0 0 0,-1 0-1 0 0,-1 0 1 0 0,-1-1-1 0 0,0 0 1 0 0,-1 0-1 0 0,-1 0 1 0 0,-1 0-1 0 0,1-18-72 0 0,-5 28-108 0 0,1 1 0 0 0,-1-1 0 0 0,0 1-1 0 0,-1 0 1 0 0,0 0 0 0 0,0 0-1 0 0,-1 0 1 0 0,1 0 0 0 0,-1 1-1 0 0,-1-1 1 0 0,1 1 0 0 0,-1 0 0 0 0,0 0-1 0 0,-1 1 1 0 0,1 0 0 0 0,-1 0-1 0 0,0 0 1 0 0,-1 1 0 0 0,1-1 0 0 0,-1 2-1 0 0,1-1 1 0 0,-1 1 0 0 0,0 0-1 0 0,-4-1 109 0 0,-88-20-3667 0 0,5 28-4712 0 0,71 3 753 0 0</inkml:trace>
  <inkml:trace contextRef="#ctx0" brushRef="#br0" timeOffset="1686.001">1495 684 0 0 0,'0'0'251'0'0,"0"0"421"0"0,0 0 195 0 0,0 0-27 0 0,0 0-65 0 0,0 0-75 0 0,0 0-88 0 0,0 0-79 0 0,0 0-75 0 0,3 31-41 0 0,8 95-18 0 0,-6-1 2346 0 0,-6-98 3915 0 0,2-47-6478 0 0,0 0 0 0 0,2 0-1 0 0,0 0 1 0 0,1 0 0 0 0,1 1 0 0 0,1 0 0 0 0,1 0 0 0 0,0 0 0 0 0,2 1 0 0 0,8-15-182 0 0,11-13 40 0 0,1 1 0 0 0,3 1 0 0 0,1 2 0 0 0,3 1-40 0 0,-5 4-20 0 0,-5 19-480 0 0,-26 18 146 0 0,4 12-1449 0 0,-3 7-1279 0 0,0 1-5274 0 0,-1-16 4563 0 0</inkml:trace>
  <inkml:trace contextRef="#ctx0" brushRef="#br0" timeOffset="2104.298">2170 519 2312 0 0,'0'0'1137'0'0,"0"0"-54"0"0,0 0 62 0 0,0 0 159 0 0,0 0 37 0 0,0 0-89 0 0,0 0-160 0 0,0 0-182 0 0,-32 29-173 0 0,-99 90-183 0 0,70-48 113 0 0,57-64-610 0 0,0 0 1 0 0,0 0 0 0 0,1 0 0 0 0,0 0 0 0 0,0 0-1 0 0,0 1 1 0 0,1-1 0 0 0,0 1 0 0 0,1 0-1 0 0,0 0 1 0 0,0-1 0 0 0,1 5-58 0 0,1-9 35 0 0,1-1 0 0 0,-1 0 0 0 0,1 0 0 0 0,0-1 0 0 0,0 1 0 0 0,0 0 0 0 0,0 0 0 0 0,0-1 0 0 0,0 1 0 0 0,0-1 0 0 0,0 0 0 0 0,1 0 0 0 0,-1 0 0 0 0,1 0 0 0 0,-1 0 0 0 0,1 0 0 0 0,-1-1 0 0 0,1 1 0 0 0,-1-1 0 0 0,1 0 0 0 0,-1 1 0 0 0,1-1 0 0 0,0 0 0 0 0,-1-1 0 0 0,1 1 0 0 0,-1 0 0 0 0,1-1 0 0 0,-1 0 0 0 0,1 1 0 0 0,-1-1 0 0 0,1 0 0 0 0,-1 0 0 0 0,1 0-35 0 0,16-10 188 0 0,0 0 0 0 0,0 0-1 0 0,-1-2 1 0 0,0-1 0 0 0,-2 0 0 0 0,1-1 0 0 0,-2 0-1 0 0,4-7-187 0 0,-2 6 76 0 0,103-108 493 0 0,-118 123-549 0 0,-2 1-43 0 0,0 0-69 0 0,-12 140-2104 0 0,14-137 1720 0 0,1 0 0 0 0,0 0-1 0 0,-1 0 1 0 0,1-1 0 0 0,0 1 0 0 0,1-1 0 0 0,-1 1-1 0 0,0-1 1 0 0,1 0 0 0 0,-1 0 0 0 0,1-1 0 0 0,-1 1 0 0 0,1-1-1 0 0,0 1 1 0 0,0-1 0 0 0,0-1 0 0 0,0 1 0 0 0,0 0-1 0 0,0-1 1 0 0,0 0 0 0 0,0 0 0 0 0,0 0 0 0 0,0 0-1 0 0,0-1 1 0 0,-1 1 0 0 0,1-1 0 0 0,0 0 0 0 0,0 0 0 0 0,0-1-1 0 0,-1 1 1 0 0,1-1 0 0 0,0 0 476 0 0,4-2 0 0 0</inkml:trace>
  <inkml:trace contextRef="#ctx0" brushRef="#br0" timeOffset="2480.455">2649 541 0 0 0,'0'0'1482'0'0,"0"0"51"0"0,0 0-68 0 0,0 0-121 0 0,0 0-153 0 0,0 0-58 0 0,0 0-76 0 0,0 0-134 0 0,0 0-194 0 0,0 0-193 0 0,0 0-156 0 0,-21 23-112 0 0,-66 70-34 0 0,51-34 155 0 0,34-56-360 0 0,1 0 1 0 0,0 0-1 0 0,0 0 0 0 0,0 0 0 0 0,0-1 1 0 0,1 1-1 0 0,-1 0 0 0 0,1 1 0 0 0,0-1 1 0 0,0 0-1 0 0,0 0 0 0 0,0 0 0 0 0,0 0 1 0 0,1 0-1 0 0,-1 0 0 0 0,1 0 0 0 0,0 0 1 0 0,0 0-1 0 0,0-1 0 0 0,0 1 0 0 0,1 0 1 0 0,-1 0-1 0 0,1-1 0 0 0,0 1 0 0 0,-1-1 1 0 0,1 0-1 0 0,0 1 0 0 0,0-1 0 0 0,1 0 1 0 0,-1 0-1 0 0,0 0 0 0 0,1 0 0 0 0,-1-1 1 0 0,1 1-1 0 0,1 0-29 0 0,4 2 256 0 0,1-1 1 0 0,-1 0-1 0 0,0-1 1 0 0,1 0-1 0 0,0-1 1 0 0,-1 1-1 0 0,1-2 1 0 0,0 1-1 0 0,0-1 0 0 0,-1 0 1 0 0,10-2-257 0 0,6-5 357 0 0,0 0 0 0 0,0-1 1 0 0,-1-2-1 0 0,0 0 0 0 0,-1-1 1 0 0,0-2-1 0 0,-1 0 0 0 0,0-1 1 0 0,-1-1-1 0 0,-1-1 0 0 0,0-1 0 0 0,5-7-357 0 0,16-13 190 0 0,-3-1 1 0 0,0-2-1 0 0,-3-1 0 0 0,-1-2-190 0 0,-21 27-81 0 0,-1 0 0 0 0,0-1 0 0 0,-1 0 0 0 0,-1-1 0 0 0,-1 0 1 0 0,0 0-1 0 0,-1-1 0 0 0,-2 0 0 0 0,1 0 0 0 0,-2 0 0 0 0,-1-1 1 0 0,0 0-1 0 0,-1 1 0 0 0,-2-1 0 0 0,0 0 0 0 0,0 0 0 0 0,-2 0 1 0 0,-1 0 80 0 0,1 13-25 0 0,-1 1 0 0 0,0 0 0 0 0,0-1 0 0 0,0 2 0 0 0,-1-1 0 0 0,0 0 0 0 0,0 1 0 0 0,0-1 0 0 0,-1 1 0 0 0,0 0 0 0 0,0 1 0 0 0,0-1 0 0 0,-1 1 0 0 0,1 0 0 0 0,-1 1 0 0 0,0-1 0 0 0,0 1 0 0 0,0 0 0 0 0,-1 0 0 0 0,1 1 0 0 0,-1 0 0 0 0,1 0 0 0 0,-1 1 0 0 0,0-1 0 0 0,1 2 1 0 0,-1-1-1 0 0,0 1 0 0 0,0 0 0 0 0,0 0 0 0 0,0 0 0 0 0,0 1 0 0 0,1 1 0 0 0,-1-1 0 0 0,0 1 0 0 0,1 0 0 0 0,-1 0 0 0 0,1 1 0 0 0,0 0 0 0 0,0 0 0 0 0,0 0 0 0 0,0 1 0 0 0,0 0 0 0 0,-2 3 25 0 0,-6 5 18 0 0,1 0 1 0 0,0 1-1 0 0,1 1 1 0 0,1 0-1 0 0,0 0 0 0 0,1 1 1 0 0,0 1-1 0 0,2 0 1 0 0,-1 0-1 0 0,2 1 1 0 0,0 0-1 0 0,2 0 0 0 0,-1 0 1 0 0,2 1-1 0 0,0-1 1 0 0,2 1-1 0 0,-1 0 0 0 0,2 1 1 0 0,1-1-1 0 0,1 10-18 0 0,2-13-20 0 0,0-1 0 0 0,1 1-1 0 0,1-1 1 0 0,1-1 0 0 0,0 1 0 0 0,0-1-1 0 0,2 0 1 0 0,-1 0 0 0 0,2-1 0 0 0,0 0-1 0 0,0 0 1 0 0,1-1 0 0 0,0-1 0 0 0,1 1-1 0 0,0-2 1 0 0,1 0 0 0 0,0 0-1 0 0,0-1 1 0 0,1 0 0 0 0,0-1 0 0 0,8 3 20 0 0,5 2-439 0 0,0-1 0 0 0,1-2 1 0 0,0 0-1 0 0,1-2 1 0 0,16 3 438 0 0,18-1-3943 0 0,-2-2-3759 0 0,-43-7 2569 0 0</inkml:trace>
  <inkml:trace contextRef="#ctx0" brushRef="#br0" timeOffset="2739.425">1673 1126 2433 0 0,'0'0'1436'0'0,"0"0"-988"0"0,0 0-81 0 0,0 0 405 0 0,0 0 165 0 0,0 0-60 0 0,39 3-120 0 0,126 6-137 0 0,-8-14 252 0 0,604-101 57 0 0,-541 77-8390 0 0,-179 25 4474 0 0</inkml:trace>
  <inkml:trace contextRef="#ctx0" brushRef="#br0" timeOffset="3133.351">2909 1123 4641 0 0,'0'0'2086'0'0,"0"0"-398"0"0,0 0-222 0 0,0 0-19 0 0,0 0-66 0 0,-37 11-154 0 0,-118 35-162 0 0,-1 10 1654 0 0,68-11-1876 0 0,88-45-853 0 0,-1 1 0 0 0,0-1 0 0 0,1 1 0 0 0,-1-1 0 0 0,0 1 1 0 0,1-1-1 0 0,-1 1 0 0 0,1 0 0 0 0,-1-1 0 0 0,1 1 0 0 0,-1 0 0 0 0,1-1 1 0 0,-1 1-1 0 0,1 0 0 0 0,0 0 0 0 0,-1-1 0 0 0,1 1 0 0 0,0 0 0 0 0,0 0 1 0 0,0 0-1 0 0,-1-1 0 0 0,1 1 0 0 0,0 0 0 0 0,0 0 0 0 0,0 0 0 0 0,0-1 1 0 0,0 1-1 0 0,1 0 0 0 0,-1 0 0 0 0,0 0 0 0 0,0 0 0 0 0,1-1 0 0 0,-1 1 1 0 0,0 0-1 0 0,1 0 0 0 0,-1-1 0 0 0,0 1 0 0 0,1 0 0 0 0,-1-1 1 0 0,1 1-1 0 0,-1 0 0 0 0,1-1 0 0 0,0 1 0 0 0,-1-1 0 0 0,1 1 0 0 0,0-1 1 0 0,-1 1-1 0 0,1-1 0 0 0,0 1 0 0 0,-1-1 0 0 0,1 0 0 0 0,0 1 10 0 0,43 15-118 0 0,156 10-13 0 0,-172-21 149 0 0,-19-4 6 0 0,-1 0 0 0 0,1 0 1 0 0,0 0-1 0 0,-1 1 0 0 0,1 1 0 0 0,-1-1 0 0 0,0 1 0 0 0,0 1 0 0 0,0 0 0 0 0,0 0 0 0 0,0 0 0 0 0,-1 1 0 0 0,0 0 0 0 0,0 0 0 0 0,0 1 0 0 0,4 5-24 0 0,-10-7 109 0 0,0-1 1 0 0,-1 1-1 0 0,1 0 1 0 0,-1-1-1 0 0,0 1 1 0 0,0 0-1 0 0,0-1 1 0 0,-1 1-1 0 0,1 0 1 0 0,-1-1-1 0 0,0 1 1 0 0,0-1-1 0 0,0 1 1 0 0,0-1-1 0 0,-1 1 1 0 0,0-1-1 0 0,1 0 1 0 0,-1 0-1 0 0,0 0 1 0 0,0 0-1 0 0,-1 0 1 0 0,1 0-1 0 0,-1 0 1 0 0,1-1-1 0 0,-1 1 1 0 0,0-1-1 0 0,0 0 1 0 0,0 0-1 0 0,-1 0-109 0 0,-23 16 165 0 0,-1-2 0 0 0,-1 0 0 0 0,-1-2 0 0 0,0-2 0 0 0,-1 0-1 0 0,0-2 1 0 0,0-1 0 0 0,-16 1-165 0 0,-40 1-1087 0 0,49-10-3848 0 0,30-2-1324 0 0,3-2-4158 0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40.6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327 299 0 0 0,'0'0'369'0'0,"0"0"426"0"0,0 0 265 0 0,0 0 134 0 0,0 0-8 0 0,0 0-199 0 0,0 0-347 0 0,0 0-611 0 0,0 0-694 0 0,0 0-357 0 0,0 0-16 0 0,-13-17 313 0 0,-22-31 517 0 0,23 30 180 0 0,20 28 85 0 0,6 9 39 0 0,-2 0 1 0 0,0 1-1 0 0,-2 0 0 0 0,0 0 0 0 0,-1 1 0 0 0,-1 1 1 0 0,-1-1-1 0 0,0 1 0 0 0,-2 1 0 0 0,-1-1 1 0 0,-1 1-1 0 0,-1-1 0 0 0,0 1 0 0 0,-2 3-96 0 0,-5 39 471 0 0,-3-1 0 0 0,-3 0 0 0 0,-2 0-1 0 0,-3-2 1 0 0,-3 1 0 0 0,-14 27-471 0 0,5-5 480 0 0,-68 212 2669 0 0,-19 141-3149 0 0,101-365 69 0 0,4 2 1 0 0,2-1 0 0 0,4 1-1 0 0,6 62-69 0 0,2-94-21 0 0,3 0 0 0 0,2-1 0 0 0,1 0 0 0 0,2 0 0 0 0,13 28 21 0 0,6 21-69 0 0,-14-55 549 0 0,-17-35-160 0 0,113-23 2950 0 0,-38 4-3393 0 0,408-45 107 0 0,-1 35 209 0 0,1 22 1 0 0,212 33-194 0 0,-633-24 13 0 0,524 37 75 0 0,551-25 245 0 0,-942-15-304 0 0,1171-7 124 0 0,160 7-117 0 0,337 18-9 0 0,-1112 11-25 0 0,9-3 42 0 0,958 0 27 0 0,-378-27-74 0 0,-1239 0 1 0 0,1171-7-80 0 0,-403 29 106 0 0,155-57 114 0 0,283-6-142 0 0,-340-9 92 0 0,-444 10 25 0 0,511-17 190 0 0,-522 58-150 0 0,-489-27 1834 0 0,-13 5-1656 0 0,-8 19-302 0 0,0-1 1 0 0,-1 1-1 0 0,1-1 1 0 0,-1 0-1 0 0,0 0 1 0 0,1 0-1 0 0,-2 0 1 0 0,1 0-1 0 0,0 0 1 0 0,-1 0-1 0 0,0 0 1 0 0,0 0-1 0 0,0 0 1 0 0,0 0-1 0 0,-1 0 1 0 0,0 0-1 0 0,0 0 1 0 0,0 0-1 0 0,0 0 1 0 0,0 0-1 0 0,-1 0 1 0 0,1 1-1 0 0,-1-1 1 0 0,0 1-1 0 0,-1-1 0 0 0,0-1-29 0 0,-9-25 56 0 0,8 6-29 0 0,1-1 1 0 0,1 1 0 0 0,1-1 0 0 0,1 0 0 0 0,1 1 0 0 0,2-1 0 0 0,0 1 0 0 0,2-1 0 0 0,1 1-1 0 0,0 1 1 0 0,9-20-28 0 0,-5 8 20 0 0,33-157-47 0 0,-7-2-1 0 0,-6-29 28 0 0,7-41-129 0 0,40-225-188 0 0,-74 274 243 0 0,-4 204 39 0 0,0 0 0 0 0,-1 0-1 0 0,-1 0 1 0 0,0 0-1 0 0,0 1 1 0 0,-1-1-1 0 0,-1 1 1 0 0,0 0-1 0 0,0 0 1 0 0,0 0 0 0 0,-2 1-1 0 0,1 0 1 0 0,-1 0-1 0 0,0 1 1 0 0,-1 0-1 0 0,0 0 1 0 0,0 0-1 0 0,-1 1 1 0 0,-8-5 35 0 0,11 10-64 0 0,0 0 0 0 0,0 1 0 0 0,0-1 0 0 0,-1 1 0 0 0,1 1 0 0 0,0-1 0 0 0,0 1 1 0 0,-1 0-1 0 0,1 1 0 0 0,0 0 0 0 0,0 0 0 0 0,-1 0 0 0 0,1 0 0 0 0,-1 2 64 0 0,-23 2-151 0 0,-86 9 171 0 0,-499-11 83 0 0,-755-10-191 0 0,-442-8 15 0 0,1335 16 47 0 0,-961 10 45 0 0,57-18 114 0 0,-72-5 105 0 0,-189-25-114 0 0,983-6-81 0 0,-179 4-42 0 0,771 37-2 0 0,-1025-2-83 0 0,-1013-22 86 0 0,707 4 84 0 0,88 1-38 0 0,385 16-19 0 0,331 34-34 0 0,-106 53-38 0 0,515-56-1 0 0,-83 18 29 0 0,85-10 3 0 0,100-20 96 0 0,10-7-66 0 0,13 0-30 0 0,8 0-62 0 0,-108 35-239 0 0,99-12-1684 0 0,60-29 1739 0 0,1 0-1 0 0,-1 0 1 0 0,0 0 0 0 0,1 0-1 0 0,-1 0 1 0 0,1 0-1 0 0,-1 0 1 0 0,1 0 0 0 0,-1 1-1 0 0,1-1 1 0 0,0 0-1 0 0,0 0 1 0 0,-1 0 0 0 0,1 0-1 0 0,0 1 1 0 0,0-1-1 0 0,0 0 1 0 0,0 0 0 0 0,1 0-1 0 0,-1 1 1 0 0,0-1-1 0 0,0 0 1 0 0,1 0 0 0 0,-1 0-1 0 0,0 0 1 0 0,1 0-1 0 0,0 0 1 0 0,-1 0-1 0 0,1 1 1 0 0,-1-2 0 0 0,1 1-1 0 0,0 0 1 0 0,0 0-1 0 0,0 1 259 0 0,10 9-4263 0 0,2-3 1601 0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1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5313 0 0,'0'0'955'0'0,"0"0"-151"0"0,0 0-20 0 0,0 0 130 0 0,0 0 209 0 0,0 0 144 0 0,0 0-19 0 0,0 0-190 0 0,0 0-284 0 0,0 0-288 0 0,0 0-225 0 0,8 4 83 0 0,14 35-50 0 0,-2 1-1 0 0,-2 1 0 0 0,-2 1 1 0 0,-1 1-1 0 0,7 36-293 0 0,-9-32 48 0 0,13 51 35 0 0,47 124 132 0 0,-73-223-164 0 0,0 1 1 0 0,0-1 0 0 0,0 1-1 0 0,0-1 1 0 0,1 1 0 0 0,-1-1-1 0 0,0 1 1 0 0,0 0 0 0 0,0-1-1 0 0,0 1 1 0 0,0-1 0 0 0,0 1-1 0 0,1-1 1 0 0,-1 1 0 0 0,0 0-1 0 0,0-1 1 0 0,1 1 0 0 0,-1 0-1 0 0,0-1 1 0 0,1 1-1 0 0,-1 0 1 0 0,0-1 0 0 0,1 1-1 0 0,-1 0 1 0 0,0 0 0 0 0,1-1-1 0 0,-1 1 1 0 0,1 0 0 0 0,-1 0-1 0 0,0 0 1 0 0,1-1 0 0 0,-1 1-1 0 0,1 0 1 0 0,-1 0 0 0 0,1 0-1 0 0,-1 0 1 0 0,1 0 0 0 0,-1 0-1 0 0,0 0 1 0 0,1 0 0 0 0,-1 0-1 0 0,1 0 1 0 0,-1 0 0 0 0,1 0-1 0 0,-1 1 1 0 0,0-1 0 0 0,1 0-1 0 0,-1 0 1 0 0,1 0 0 0 0,-1 1-1 0 0,0-1 1 0 0,1 0 0 0 0,-1 0-1 0 0,1 1 1 0 0,-1-1 0 0 0,0 0-1 0 0,1 1 1 0 0,-1-1 0 0 0,0 0-1 0 0,0 1 1 0 0,1-1-1 0 0,-1 1-50 0 0,7-40 1223 0 0,10-90-933 0 0,5 2-1 0 0,6 0 0 0 0,33-85-290 0 0,-54 176-43 0 0,-6 20-2562 0 0,-2 18-4603 0 0,0 1 3635 0 0,-4 10-2563 0 0,4-9 3259 0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2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0 0 0,'0'0'444'0'0,"0"0"534"0"0,0 0 166 0 0,0 0 83 0 0,0 0 126 0 0,0 0 92 0 0,0 0-20 0 0,0 0-155 0 0,0 0-288 0 0,0 0-317 0 0,0 0-278 0 0,0 0-205 0 0,18 3 815 0 0,60 5 2111 0 0,-29-3-2303 0 0,0-4 0 0 0,0-1 0 0 0,0-2 0 0 0,43-8-805 0 0,18-6 325 0 0,-81 15-171 0 0,-17 2-8752 0 0,-13 2 4766 0 0,0 2-857 0 0,0-2 2502 0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2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2200 0 0,'0'0'1904'0'0,"0"0"-763"0"0,0 0-233 0 0,0 0 166 0 0,0 0 289 0 0,0 0 174 0 0,0 0 18 0 0,0 0-150 0 0,0 0-180 0 0,0 0-202 0 0,0 0-199 0 0,0 0-141 0 0,35-2-131 0 0,108-8-76 0 0,-38 0 542 0 0,-26 3 0 0 0,-40 2-2916 0 0,1 3-7060 0 0,-31 2-92 0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4.8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110 111 5201 0 0,'0'0'2091'0'0,"0"0"-1695"0"0,0 0-568 0 0,0 0 43 0 0,0 0 248 0 0,0 0 403 0 0,0 0 404 0 0,0 0 211 0 0,0 0 49 0 0,0 0-122 0 0,0 0-237 0 0,0 0-207 0 0,6 24-130 0 0,37 162 814 0 0,-20 63 25 0 0,-26-83-5431 0 0,-10-100-5390 0 0,10-54 6175 0 0</inkml:trace>
  <inkml:trace contextRef="#ctx0" brushRef="#br0" timeOffset="3657.996">1 133 0 0 0,'0'0'926'0'0,"0"0"384"0"0,0 0 280 0 0,0 0 96 0 0,0 0-84 0 0,0 0-177 0 0,0 0-182 0 0,0 0-164 0 0,6-8-133 0 0,19-24-113 0 0,28 3 3501 0 0,-42 27-3923 0 0,37-11 634 0 0,-11 1-786 0 0,1 2 0 0 0,0 1 0 0 0,1 2-1 0 0,-1 2 1 0 0,1 2 0 0 0,37 1-259 0 0,-72 2-4 0 0,1 1 0 0 0,-1-1-1 0 0,0 1 1 0 0,0 0 0 0 0,1 0 0 0 0,-1 1 0 0 0,0-1 0 0 0,0 1 0 0 0,0 0-1 0 0,-1 0 1 0 0,1 0 0 0 0,0 1 0 0 0,-1-1 0 0 0,1 1 0 0 0,-1 0 0 0 0,0 0-1 0 0,0 0 1 0 0,0 0 0 0 0,-1 0 0 0 0,1 1 0 0 0,-1 0 0 0 0,1-1-1 0 0,-1 1 1 0 0,0 0 0 0 0,-1 0 0 0 0,1 0 0 0 0,-1 0 0 0 0,1 0 0 0 0,-1 0-1 0 0,-1 1 1 0 0,1-1 0 0 0,0 3 4 0 0,0 1-2 0 0,-1 0 0 0 0,0 0 0 0 0,0 1 0 0 0,-1-1 0 0 0,0 0 0 0 0,0 0 0 0 0,-1 0 1 0 0,0 0-1 0 0,0 0 0 0 0,-1 0 0 0 0,0 0 0 0 0,-1-1 0 0 0,1 1 0 0 0,-1-1 0 0 0,-1 0 0 0 0,-4 6 2 0 0,-7 5-60 0 0,-1-1-1 0 0,0-1 1 0 0,-1-1 0 0 0,-1 0-1 0 0,-1-1 1 0 0,0-1 0 0 0,0-1-1 0 0,-1-1 1 0 0,-1 0 0 0 0,0-2-1 0 0,0-1 1 0 0,-1 0 0 0 0,-9 0 60 0 0,29 0-99 0 0,10-3 150 0 0,152 104 1376 0 0,14 35-406 0 0,-145-122-1310 0 0,-18-16-2300 0 0,-1-1-3497 0 0,-5-5-2624 0 0</inkml:trace>
  <inkml:trace contextRef="#ctx0" brushRef="#br0" timeOffset="4632.019">623 729 0 0 0,'0'0'540'0'0,"0"0"380"0"0,0 0 317 0 0,0 0 310 0 0,0 0 254 0 0,0 0 154 0 0,0 0 8 0 0,0 0-91 0 0,32-5-191 0 0,99-16-264 0 0,-5-23 1322 0 0,-90 28-2412 0 0,-1-2 0 0 0,0-1 0 0 0,-2-2 0 0 0,0-2 0 0 0,-1 0 0 0 0,-2-2 0 0 0,0-2 0 0 0,-2-1 0 0 0,-1 0 0 0 0,1-6-327 0 0,-19 24 36 0 0,-1-1 1 0 0,0 0-1 0 0,-1-1 0 0 0,-1 1 1 0 0,0-1-1 0 0,0-1 0 0 0,-1 1 1 0 0,-1-1-1 0 0,0 0 0 0 0,0 0 1 0 0,-2 0-1 0 0,1 0 1 0 0,-2-1-1 0 0,0 1 0 0 0,0-2-36 0 0,-1 13-16 0 0,0-1 0 0 0,1 1-1 0 0,-1-1 1 0 0,0 1-1 0 0,0-1 1 0 0,-1 1 0 0 0,1-1-1 0 0,0 1 1 0 0,-1-1 0 0 0,0 1-1 0 0,1-1 1 0 0,-1 1-1 0 0,0 0 1 0 0,0-1 0 0 0,0 1-1 0 0,-1 0 1 0 0,1 0 0 0 0,0 0-1 0 0,-1 0 1 0 0,0 0-1 0 0,1 0 1 0 0,-1 0 0 0 0,0 1-1 0 0,0-1 1 0 0,0 0 0 0 0,0 1-1 0 0,0 0 1 0 0,0-1-1 0 0,-1 1 1 0 0,1 0 0 0 0,0 0-1 0 0,-1 0 1 0 0,1 0 0 0 0,-1 1-1 0 0,1-1 1 0 0,-1 1 16 0 0,-4 0-81 0 0,0 0 0 0 0,0 0-1 0 0,0 1 1 0 0,0 0 0 0 0,0 1 0 0 0,1 0 0 0 0,-1 0 0 0 0,0 0 0 0 0,1 0-1 0 0,-1 1 1 0 0,1 1 0 0 0,0-1 0 0 0,0 1 0 0 0,0 0 0 0 0,1 0 0 0 0,-1 0 0 0 0,1 1-1 0 0,0 0 1 0 0,-3 4 81 0 0,-75 113-448 0 0,76-107 414 0 0,1 0 0 0 0,0 1-1 0 0,1 0 1 0 0,1 0 0 0 0,0 1 0 0 0,1-1-1 0 0,1 1 1 0 0,0-1 0 0 0,2 1 0 0 0,0 0 0 0 0,0-1-1 0 0,4 15 35 0 0,-3-25 17 0 0,1 0-1 0 0,0 0 0 0 0,0 0 1 0 0,0-1-1 0 0,1 1 0 0 0,0 0 1 0 0,0-1-1 0 0,1 0 1 0 0,-1 0-1 0 0,1 0 0 0 0,0 0 1 0 0,1-1-1 0 0,-1 0 0 0 0,1 0 1 0 0,0 0-1 0 0,0 0 0 0 0,0-1 1 0 0,0 1-1 0 0,1-1 0 0 0,-1-1 1 0 0,1 1-1 0 0,0-1 0 0 0,-1 0 1 0 0,1 0-1 0 0,3 0-16 0 0,7 2 152 0 0,0-1 0 0 0,0 0 0 0 0,0-1 0 0 0,1-1 0 0 0,-1 0 0 0 0,0-1 0 0 0,0-1 0 0 0,1-1 0 0 0,6-1-152 0 0,4-5 156 0 0,-1-1 0 0 0,1-1 0 0 0,-1-2 0 0 0,-1 0 0 0 0,0-1 0 0 0,-1-2 1 0 0,-1-1-1 0 0,0 0 0 0 0,-1-2 0 0 0,-1 0 0 0 0,-1-2 0 0 0,0 0 0 0 0,-2-1 0 0 0,6-9-156 0 0,-13 17 11 0 0,-1 0-1 0 0,0-1 0 0 0,-1 0 1 0 0,0 0-1 0 0,-2-1 0 0 0,1 0 1 0 0,-2-1-1 0 0,0 1 0 0 0,-1-1 1 0 0,-1-1-1 0 0,0 1 0 0 0,-1 0 1 0 0,-1-1-1 0 0,0 0 0 0 0,-1-5-10 0 0,-2 20-37 0 0,1 1-1 0 0,-1-1 1 0 0,0 1-1 0 0,0 0 1 0 0,0-1-1 0 0,0 1 1 0 0,0 0 0 0 0,0-1-1 0 0,0 1 1 0 0,0 0-1 0 0,-1 0 1 0 0,1 0-1 0 0,0 0 1 0 0,-1 0-1 0 0,1 0 1 0 0,-1 1-1 0 0,1-1 1 0 0,-1 0 0 0 0,1 1-1 0 0,-1-1 1 0 0,0 1-1 0 0,1-1 1 0 0,-1 1-1 0 0,1 0 1 0 0,-1 0-1 0 0,0 0 1 0 0,1 0-1 0 0,-1 0 1 0 0,0 0 0 0 0,1 0-1 0 0,-1 0 1 0 0,0 1-1 0 0,1-1 1 0 0,-1 1-1 0 0,1-1 1 0 0,-1 1-1 0 0,1 0 1 0 0,-1-1-1 0 0,1 1 1 0 0,-1 0 0 0 0,1 0-1 0 0,0 0 1 0 0,-1 0-1 0 0,1 0 1 0 0,0 0-1 0 0,0 1 1 0 0,0-1 37 0 0,-13 12-55 0 0,1 1 1 0 0,0 0-1 0 0,1 1 1 0 0,1 0-1 0 0,0 1 1 0 0,1 0-1 0 0,1 0 0 0 0,1 1 1 0 0,0 1-1 0 0,1-1 1 0 0,1 1-1 0 0,0 0 1 0 0,2 1-1 0 0,0-1 1 0 0,1 1-1 0 0,1 0 1 0 0,1 0-1 0 0,0 0 1 0 0,2 8 54 0 0,-1-19 14 0 0,1-1 0 0 0,0 0 1 0 0,1 1-1 0 0,-1-1 1 0 0,1 0-1 0 0,1 0 1 0 0,-1 0-1 0 0,1 0 1 0 0,0-1-1 0 0,1 1 1 0 0,0-1-1 0 0,0 0 0 0 0,0 0 1 0 0,1 0-1 0 0,-1 0 1 0 0,1-1-1 0 0,1 0 1 0 0,-1 0-1 0 0,1 0 1 0 0,0-1-1 0 0,0 0 1 0 0,0 0-1 0 0,1 0 0 0 0,-1-1 1 0 0,1 0-1 0 0,0 0 1 0 0,0-1-1 0 0,0 0 1 0 0,3 1-15 0 0,6 1 139 0 0,0-1 1 0 0,0-1-1 0 0,0 0 1 0 0,0-2-1 0 0,0 1 1 0 0,0-2-1 0 0,0 0 1 0 0,0-1-1 0 0,0 0 1 0 0,0-2-1 0 0,0 0 1 0 0,-1 0-1 0 0,2-2-139 0 0,13-9 81 0 0,-2-1 0 0 0,0-2 0 0 0,-1 0 0 0 0,0-2 0 0 0,-2-1 0 0 0,-1-1 0 0 0,0-1 0 0 0,-2-1 0 0 0,0-1 0 0 0,-2-1 0 0 0,-1-1 0 0 0,-1 0 0 0 0,-1-2 0 0 0,-2 0 0 0 0,4-10-81 0 0,-12 26-23 0 0,-1 0-1 0 0,0 0 1 0 0,-1-1 0 0 0,0 0-1 0 0,-1 0 1 0 0,-1 0 0 0 0,0 0-1 0 0,-1-1 1 0 0,0 1 0 0 0,-1-12 23 0 0,-3 25-22 0 0,1 0 1 0 0,0 0-1 0 0,0 1 1 0 0,-1-1 0 0 0,1 0-1 0 0,0 1 1 0 0,-1 0-1 0 0,1-1 1 0 0,0 1 0 0 0,-1 0-1 0 0,1-1 1 0 0,-1 1-1 0 0,1 0 1 0 0,0 0 0 0 0,-1 0-1 0 0,1 0 1 0 0,-1 1-1 0 0,1-1 1 0 0,0 0 0 0 0,-1 1-1 0 0,1-1 1 0 0,0 0-1 0 0,-1 1 1 0 0,1 0-1 0 0,0-1 1 0 0,-1 1 0 0 0,1 0-1 0 0,0 0 1 0 0,0-1-1 0 0,0 1 1 0 0,0 0 0 0 0,0 0-1 0 0,0 0 1 0 0,0 0-1 0 0,0 1 1 0 0,0-1 0 0 0,0 0-1 0 0,1 0 1 0 0,-1 0-1 0 0,1 1 1 0 0,-1 0 21 0 0,-17 23-32 0 0,1 1 1 0 0,1 1-1 0 0,2 1 1 0 0,1 0-1 0 0,1 0 1 0 0,1 1-1 0 0,2 1 0 0 0,1 0 1 0 0,1 0-1 0 0,1 0 1 0 0,2 1-1 0 0,1 0 0 0 0,2 0 1 0 0,1 0-1 0 0,1 0 1 0 0,4 19 31 0 0,-3-38-200 0 0,1 0 0 0 0,1-1 1 0 0,0 1-1 0 0,0-1 1 0 0,1 0-1 0 0,1 0 0 0 0,0 0 1 0 0,0-1-1 0 0,1 0 1 0 0,1 0-1 0 0,-1 0 0 0 0,1-1 1 0 0,6 4 199 0 0,82 52-9867 0 0,-78-57 952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8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496 438 2665 0 0,'0'0'926'0'0,"0"0"-216"0"0,0 0 19 0 0,0 0 168 0 0,0 0 204 0 0,0 0 126 0 0,0 0-69 0 0,0 0-129 0 0,-34 9-155 0 0,-107 28-205 0 0,71-3 59 0 0,60-25-578 0 0,-81 100 973 0 0,88-103-1083 0 0,0-1 0 0 0,0 1 0 0 0,1-1 0 0 0,0 1 0 0 0,0 0 0 0 0,0 0 0 0 0,1 0 0 0 0,0 0 0 0 0,0 0 0 0 0,0 0 1 0 0,1 0-1 0 0,0 0 0 0 0,0 0 0 0 0,1 0 0 0 0,0 0 0 0 0,0 0 0 0 0,0 0 0 0 0,0 0 0 0 0,1 0 0 0 0,0 0 0 0 0,1 0 0 0 0,0 1-40 0 0,1-1 76 0 0,1 0 0 0 0,0 0 0 0 0,0-1 0 0 0,0 0 0 0 0,0 0 0 0 0,1 0-1 0 0,0 0 1 0 0,0-1 0 0 0,0 0 0 0 0,1-1 0 0 0,-1 1 0 0 0,1-1 0 0 0,0 0 0 0 0,0-1 0 0 0,0 1-1 0 0,0-1 1 0 0,1-1 0 0 0,-1 0 0 0 0,0 0 0 0 0,1 0 0 0 0,-1-1 0 0 0,0 0 0 0 0,1 0 0 0 0,-1-1-1 0 0,1 0 1 0 0,-1 0 0 0 0,0-1 0 0 0,0 1 0 0 0,1-2 0 0 0,-2 1 0 0 0,1-1 0 0 0,4-2-76 0 0,14-11 232 0 0,0 0 1 0 0,-2-2 0 0 0,0-1 0 0 0,-1 0-1 0 0,0-2 1 0 0,-2-1 0 0 0,-1 0-1 0 0,0-1 1 0 0,-2-1 0 0 0,-1-1 0 0 0,-1 0-1 0 0,7-16-232 0 0,-10 17-2 0 0,-1 0 0 0 0,0 0 1 0 0,-2-1-1 0 0,-1 0 0 0 0,-1-1 0 0 0,-1 0 0 0 0,-2 0 0 0 0,0 0 0 0 0,-2 0 0 0 0,-1-1 0 0 0,-1 1 0 0 0,-1-1 1 0 0,-1 1-1 0 0,-1-2 2 0 0,2 21-66 0 0,-1 0 0 0 0,1-1 1 0 0,-1 1-1 0 0,0 0 1 0 0,-1 0-1 0 0,0 0 1 0 0,0 0-1 0 0,0 0 0 0 0,-1 1 1 0 0,0-1-1 0 0,0 1 1 0 0,-1 0-1 0 0,1 0 0 0 0,-1 1 1 0 0,-1-1-1 0 0,1 1 1 0 0,-1 0-1 0 0,0 1 0 0 0,0-1 1 0 0,0 1-1 0 0,-1 1 1 0 0,1-1-1 0 0,-1 1 1 0 0,0 0-1 0 0,0 0 0 0 0,0 1 1 0 0,0 0-1 0 0,-2 0 66 0 0,4 4-15 0 0,0 1 0 0 0,0 0 0 0 0,0 0 0 0 0,0 0 0 0 0,1 1 0 0 0,-1 0-1 0 0,1 0 1 0 0,0 0 0 0 0,0 0 0 0 0,1 0 0 0 0,-1 1 0 0 0,1 0 0 0 0,0 0 0 0 0,0 0 0 0 0,1 0-1 0 0,-1 0 1 0 0,1 0 0 0 0,0 1 0 0 0,1-1 0 0 0,-1 1 0 0 0,1-1 0 0 0,0 4 15 0 0,-2 0 7 0 0,-3 14 34 0 0,1-1-1 0 0,1 1 1 0 0,2 0 0 0 0,0-1 0 0 0,1 1-1 0 0,1 0 1 0 0,1 0 0 0 0,2 0 0 0 0,1 7-41 0 0,1-8 41 0 0,1 0 1 0 0,0-1-1 0 0,2 0 1 0 0,0-1-1 0 0,2 0 1 0 0,0 0-1 0 0,1-1 1 0 0,1 0-1 0 0,1-1 1 0 0,0 0-1 0 0,1-1 1 0 0,1-1-1 0 0,1 0 1 0 0,15 11-42 0 0,-26-23-26 0 0,0 0 0 0 0,0 0 0 0 0,1-1 0 0 0,-1 0 0 0 0,1 0 0 0 0,0 0 0 0 0,0 0 0 0 0,0-1 0 0 0,0 0 0 0 0,1-1 0 0 0,-1 1 0 0 0,0-1 0 0 0,1 0-1 0 0,2 0 27 0 0,51-24-3943 0 0,-34-2-3405 0 0,-16 14 156 0 0</inkml:trace>
  <inkml:trace contextRef="#ctx0" brushRef="#br0" timeOffset="353.793">1088 159 1480 0 0,'0'0'874'0'0,"0"0"110"0"0,0 0 230 0 0,0 0 247 0 0,0 0 105 0 0,0 0-91 0 0,0 0-136 0 0,0 0-191 0 0,0 0-206 0 0,0 33-161 0 0,-3 106-157 0 0,17-46 566 0 0,-13-89-1131 0 0,3 10 174 0 0,0 0 0 0 0,1 0-1 0 0,0-1 1 0 0,1 1 0 0 0,1-1 0 0 0,0-1-1 0 0,1 1 1 0 0,0-1 0 0 0,5 5-233 0 0,-10-17 131 0 0,-1 0 0 0 0,1 1 0 0 0,-1-1 0 0 0,1 0 0 0 0,0-1 0 0 0,-1 1 0 0 0,1 0 0 0 0,0-1 0 0 0,-1 1 0 0 0,1-1 0 0 0,-1 0 0 0 0,1 0 0 0 0,-1 0 0 0 0,0 0 0 0 0,1 0 0 0 0,-1-1 0 0 0,0 1 0 0 0,0-1 1 0 0,0 1-1 0 0,0-1 0 0 0,0 0 0 0 0,0 0 0 0 0,0 0 0 0 0,-1 0 0 0 0,1 0 0 0 0,0 0 0 0 0,-1 0 0 0 0,0-1 0 0 0,0 1 0 0 0,0 0 0 0 0,1-2-131 0 0,-1 3 1 0 0,175-238 1434 0 0,-41 19-2724 0 0,-126 209-71 0 0,-8 10-2744 0 0,0 1-3906 0 0,-1 0 43 0 0</inkml:trace>
  <inkml:trace contextRef="#ctx0" brushRef="#br0" timeOffset="687.051">1 1072 1840 0 0,'0'0'2053'0'0,"0"0"-471"0"0,0 0 15 0 0,0 0 200 0 0,33-2 86 0 0,107-7-124 0 0,-18-10 1156 0 0,478-120 3113 0 0,-239 83-6563 0 0,-284 51-4552 0 0,1 3-4789 0 0,-68 2 3920 0 0</inkml:trace>
  <inkml:trace contextRef="#ctx0" brushRef="#br0" timeOffset="1720.546">704 1267 2921 0 0,'0'0'2408'0'0,"0"0"-645"0"0,0 0-168 0 0,0 0 50 0 0,0 0-14 0 0,0 0-176 0 0,0 0-279 0 0,0 0-284 0 0,-31 7-220 0 0,-95 25-146 0 0,53 6 146 0 0,62-30-628 0 0,1 2 1 0 0,0-1-1 0 0,0 2 1 0 0,1-1-1 0 0,1 1 1 0 0,-1 1-1 0 0,2-1 1 0 0,0 1-1 0 0,0 1 1 0 0,1-1 0 0 0,0 1-1 0 0,1 0 1 0 0,1 0-1 0 0,0 1 1 0 0,1 0-1 0 0,0-1 1 0 0,1 1-1 0 0,1 0 1 0 0,0 0-1 0 0,1 0 1 0 0,1 0-1 0 0,0 0 1 0 0,1 2-45 0 0,-1-12 31 0 0,0 1-1 0 0,0-1 1 0 0,1 0 0 0 0,0 1 0 0 0,0-1-1 0 0,0 0 1 0 0,1 0 0 0 0,-1-1-1 0 0,1 1 1 0 0,0 0 0 0 0,0-1 0 0 0,0 0-1 0 0,0 0 1 0 0,1 0 0 0 0,-1 0-1 0 0,1 0 1 0 0,0 0 0 0 0,0-1 0 0 0,0 0-1 0 0,0 0 1 0 0,0 0 0 0 0,0 0-1 0 0,1-1 1 0 0,-1 0 0 0 0,1 0 0 0 0,-1 0-1 0 0,1 0 1 0 0,-1-1 0 0 0,1 1 0 0 0,2-1-32 0 0,4 0 166 0 0,0 0-1 0 0,0 0 0 0 0,0-1 0 0 0,0 0 0 0 0,0-1 0 0 0,0 0 0 0 0,-1 0 0 0 0,1-2 0 0 0,-1 1 0 0 0,0-1 0 0 0,0-1 0 0 0,7-3-164 0 0,20-19 232 0 0,-1-1 1 0 0,-2-2-1 0 0,0-1 0 0 0,-3-2 1 0 0,0-1-1 0 0,-2-1 1 0 0,-2-2-1 0 0,0-2-232 0 0,-14 21-19 0 0,0-1 1 0 0,-2 0-1 0 0,0-1 0 0 0,-1-1 1 0 0,-1 1-1 0 0,-1-1 0 0 0,-1-1 1 0 0,0 1-1 0 0,-2-1 0 0 0,-1 0 1 0 0,0 0-1 0 0,-1-18 19 0 0,-2 27-136 0 0,-2 0 1 0 0,1 0-1 0 0,-2-1 0 0 0,0 1 1 0 0,0 0-1 0 0,-1 0 0 0 0,-1 1 1 0 0,-3-8 135 0 0,6 16-48 0 0,0 1 1 0 0,-1 0 0 0 0,1 0 0 0 0,-1 0 0 0 0,0 0 0 0 0,0 0 0 0 0,-1 0 0 0 0,1 0 0 0 0,0 1 0 0 0,-1-1 0 0 0,0 1 0 0 0,0-1 0 0 0,1 1 0 0 0,-1 0 0 0 0,0 0 0 0 0,-1 1 0 0 0,1-1 0 0 0,0 1 0 0 0,0-1 0 0 0,-1 1 0 0 0,1 0 0 0 0,-1 0 0 0 0,1 1 0 0 0,-1-1 0 0 0,1 1 0 0 0,-1-1 0 0 0,1 1 0 0 0,-1 0 0 0 0,0 1-1 0 0,1-1 1 0 0,-1 0 0 0 0,1 1 0 0 0,-1 0 0 0 0,0 0 47 0 0,-6 4-34 0 0,0 0 0 0 0,1 0 0 0 0,0 1 0 0 0,0 0 0 0 0,1 0-1 0 0,-1 1 1 0 0,1 0 0 0 0,1 0 0 0 0,0 1 0 0 0,0 0 0 0 0,0 1 0 0 0,1 0-1 0 0,0-1 1 0 0,1 2 0 0 0,-3 5 34 0 0,-4 4 12 0 0,2 0-1 0 0,0 2 1 0 0,1-1-1 0 0,1 1 0 0 0,1 0 1 0 0,1 1-1 0 0,1-1 1 0 0,1 1-1 0 0,1 0 1 0 0,0 1-1 0 0,2-1 1 0 0,1 0-1 0 0,0 1 1 0 0,2-1-1 0 0,0 0 0 0 0,2 0 1 0 0,3 10-12 0 0,-2-20 29 0 0,0 1 0 0 0,1-1 0 0 0,0-1 1 0 0,1 1-1 0 0,1-1 0 0 0,0 0 0 0 0,0-1 0 0 0,1 0 0 0 0,0 0 1 0 0,1-1-1 0 0,0 0 0 0 0,0-1 0 0 0,1 0 0 0 0,0 0 0 0 0,11 4-29 0 0,-11-6 12 0 0,2 0 0 0 0,-1-1 0 0 0,0-1 0 0 0,1 0 0 0 0,0 0 0 0 0,0-1-1 0 0,0-1 1 0 0,0-1 0 0 0,1 1 0 0 0,3-2-12 0 0,31-17-1957 0 0,-34 6-1415 0 0,-2-1-3286 0 0,-6 4-1814 0 0</inkml:trace>
  <inkml:trace contextRef="#ctx0" brushRef="#br0" timeOffset="2295.433">1435 1116 48 0 0,'0'0'1504'0'0,"0"0"34"0"0,0 0 188 0 0,0 0 282 0 0,0 0 158 0 0,0 0-92 0 0,0 0-241 0 0,0 0-288 0 0,0 0-292 0 0,0 0-258 0 0,0 0-205 0 0,0 0-158 0 0,0 0-85 0 0,-18 44 1648 0 0,-31 67-1710 0 0,12-39-637 0 0,3 1 0 0 0,4 1 0 0 0,3 2 0 0 0,-8 40 152 0 0,35-114 2 0 0,-1 1 1 0 0,1-1-1 0 0,0 0 0 0 0,0 0 0 0 0,0 0 1 0 0,0 0-1 0 0,0 1 0 0 0,0-1 0 0 0,1 0 1 0 0,-1 0-1 0 0,1 0 0 0 0,0 0 0 0 0,-1 0 0 0 0,1 0 1 0 0,0 0-1 0 0,0 0 0 0 0,0 0 0 0 0,1 0 1 0 0,-1 0-1 0 0,0-1 0 0 0,1 1 0 0 0,-1 0 1 0 0,1-1-1 0 0,-1 1 0 0 0,1-1 0 0 0,0 0 1 0 0,0 0-1 0 0,-1 1 0 0 0,1-1 0 0 0,0 0 1 0 0,0 0-1 0 0,0-1 0 0 0,0 1 0 0 0,0 0 1 0 0,1-1-1 0 0,-1 1 0 0 0,0-1 0 0 0,0 0 0 0 0,0 0 1 0 0,0 0-1 0 0,1 0 0 0 0,-1 0 0 0 0,0 0 1 0 0,0 0-1 0 0,0-1 0 0 0,0 1 0 0 0,0-1 1 0 0,0 1-1 0 0,0-1 0 0 0,2-1-2 0 0,24 0 109 0 0,-1-2 0 0 0,0-1-1 0 0,0-1 1 0 0,0-2 0 0 0,-1 0 0 0 0,0-2-1 0 0,-1 0 1 0 0,0-2 0 0 0,4-4-109 0 0,-21 12-635 0 0,37-24 1509 0 0,-35 15-4171 0 0,-7-3-4679 0 0,-3 14 2728 0 0,-1-1-292 0 0</inkml:trace>
  <inkml:trace contextRef="#ctx0" brushRef="#br0" timeOffset="2538.386">1157 1385 6985 0 0,'0'0'1633'0'0,"0"0"-9"0"0,0 0-63 0 0,0 0-177 0 0,0 0-312 0 0,0 0-232 0 0,0 0-120 0 0,220-11-95 0 0,-185 7-121 0 0,2 0-152 0 0,2 1-120 0 0,-2-1-152 0 0,0 0-240 0 0,1-3-584 0 0,1 3-1481 0 0,-11-3-2832 0 0,-8 7-4369 0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0 0 0,'0'0'583'0'0,"0"0"105"0"0,0 0 263 0 0,0 0 340 0 0,0 0 254 0 0,0 0 29 0 0,0 0-135 0 0,0 0-207 0 0,0 0-235 0 0,0 0-188 0 0,5-1-126 0 0,132-7 5495 0 0,-6 3-4024 0 0,-72-6-1518 0 0,218-23 333 0 0,-290 49-7685 0 0,-3-4-4443 0 0,12-7 7305 0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6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5361 0 0,'0'0'903'0'0,"0"0"-143"0"0,0 0 124 0 0,0 0 371 0 0,0 0 272 0 0,0 0 30 0 0,0 0-121 0 0,0 0-218 0 0,0 0-228 0 0,0 0-187 0 0,0 0-135 0 0,0 0-94 0 0,0 0-29 0 0,11 0 15 0 0,90-10 1457 0 0,35-10-474 0 0,91-5-3252 0 0,-175 25-3361 0 0,-20 0-3662 0 0,-20 0 1642 0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7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492 561 1624 0 0,'0'0'1001'0'0,"0"0"-85"0"0,0 0 60 0 0,0 0 191 0 0,0 0 187 0 0,0 0 70 0 0,0 0-71 0 0,0 0-188 0 0,0 0-230 0 0,0 0-231 0 0,-7-7-198 0 0,-23-20-168 0 0,29 27-319 0 0,-1-1-1 0 0,0 0 1 0 0,1 1 0 0 0,-1-1 0 0 0,0 1-1 0 0,0-1 1 0 0,1 1 0 0 0,-1 0-1 0 0,0-1 1 0 0,0 1 0 0 0,0 0 0 0 0,1 0-1 0 0,-1 1 1 0 0,0-1 0 0 0,0 0 0 0 0,0 1-1 0 0,1-1 1 0 0,-1 1 0 0 0,0-1-1 0 0,0 1 1 0 0,1 0 0 0 0,-1 0 0 0 0,1 0-1 0 0,-1 0 1 0 0,1 0 0 0 0,-1 0 0 0 0,1 0-1 0 0,-1 0 1 0 0,1 1 0 0 0,0-1-1 0 0,0 0 1 0 0,0 1 0 0 0,0-1 0 0 0,-1 2-19 0 0,-1 0 55 0 0,-1 1-29 0 0,-9 6 17 0 0,0 1 1 0 0,1 1 0 0 0,1 0 0 0 0,0 0 0 0 0,0 1 0 0 0,2 0-1 0 0,-1 1 1 0 0,2 0 0 0 0,0 1 0 0 0,0 0 0 0 0,1 0 0 0 0,1 0-1 0 0,1 1 1 0 0,0 0 0 0 0,1 0 0 0 0,-1 14-44 0 0,6-27 56 0 0,1 0 0 0 0,0 0 0 0 0,0-1 0 0 0,0 0 0 0 0,0 1 0 0 0,0-1 0 0 0,0 0 0 0 0,1 0 0 0 0,-1 0-1 0 0,1 0 1 0 0,-1 0 0 0 0,1-1 0 0 0,0 1 0 0 0,0-1 0 0 0,0 0 0 0 0,0 1 0 0 0,0-1 0 0 0,0-1 0 0 0,0 1 0 0 0,0 0 0 0 0,0-1 0 0 0,0 0 0 0 0,0 1 0 0 0,1-1 0 0 0,-1-1 0 0 0,0 1 0 0 0,3-1-56 0 0,10-1 271 0 0,0-1 1 0 0,0-1-1 0 0,0 0 1 0 0,-1-1-1 0 0,0-1 1 0 0,0-1-1 0 0,0 0 1 0 0,-1-1-1 0 0,0 0 1 0 0,0-1-1 0 0,-1 0 1 0 0,0-2-1 0 0,-1 1 1 0 0,3-4-272 0 0,26-18 282 0 0,-2 4-102 0 0,-1-2-1 0 0,-1-2 1 0 0,-1-1 0 0 0,-2-2-1 0 0,-2-1 1 0 0,-1-2-1 0 0,-2 0 1 0 0,11-23-180 0 0,-33 47 26 0 0,0 0-1 0 0,-2-1 1 0 0,0 0 0 0 0,0 0 0 0 0,-2 0 0 0 0,0 0-1 0 0,0 0 1 0 0,-1-1 0 0 0,-1 1 0 0 0,-1-1 0 0 0,0 0-26 0 0,-1 8-84 0 0,1 1 0 0 0,-1 0 1 0 0,0 0-1 0 0,-1 0 0 0 0,1 0 0 0 0,-2 0 1 0 0,1 0-1 0 0,-1 0 0 0 0,0 0 0 0 0,0 1 1 0 0,0 0-1 0 0,-1 0 0 0 0,0 0 0 0 0,-1 0 1 0 0,1 0-1 0 0,-1 1 0 0 0,0-1 0 0 0,0 2 1 0 0,-1-1-1 0 0,0 0 0 0 0,1 1 1 0 0,-2 0-1 0 0,1 0 0 0 0,0 1 0 0 0,-3-1 84 0 0,-4-2-177 0 0,-1 0 0 0 0,1 1 0 0 0,-1 1 0 0 0,-1 0 0 0 0,1 1 0 0 0,0 1 0 0 0,-1 0 0 0 0,1 1 0 0 0,-1 0 0 0 0,0 1 0 0 0,1 1-1 0 0,-3 0 179 0 0,2 2-1 0 0,0 1 1 0 0,0 0 0 0 0,0 1-1 0 0,1 0 1 0 0,0 1 0 0 0,0 1 0 0 0,1 0-1 0 0,0 1 1 0 0,0 0 0 0 0,0 1 0 0 0,1 1-1 0 0,1 0 1 0 0,-1 0 0 0 0,2 1-1 0 0,0 0 1 0 0,0 1 0 0 0,1 1 0 0 0,0-1-1 0 0,1 1 1 0 0,0 1 0 0 0,2-1 0 0 0,-1 1-1 0 0,2 0 1 0 0,0 1 0 0 0,0 0-1 0 0,1-1 1 0 0,1 1 0 0 0,1 1 0 0 0,0-1-1 0 0,1 0 1 0 0,0 0 0 0 0,1 1 0 0 0,2 10-1 0 0,1-18 55 0 0,0 0 0 0 0,0 0 1 0 0,1 0-1 0 0,0 0 1 0 0,1 0-1 0 0,0-1 1 0 0,0 1-1 0 0,0-1 1 0 0,1 0-1 0 0,0-1 1 0 0,0 0-1 0 0,1 0 1 0 0,-1 0-1 0 0,1-1 1 0 0,1 0-1 0 0,-1 0 1 0 0,6 2-56 0 0,143 54 1114 0 0,-99-50-792 0 0,1-2 0 0 0,-1-2-1 0 0,1-3 1 0 0,1-3 0 0 0,41-4-322 0 0,86-33-368 0 0,-153 35-2940 0 0,-23 6-7789 0 0,-6-2 4201 0 0</inkml:trace>
  <inkml:trace contextRef="#ctx0" brushRef="#br0" timeOffset="302.66">1 1143 7050 0 0,'0'0'1500'0'0,"0"0"-787"0"0,0 0-273 0 0,0 0 251 0 0,0 0 376 0 0,0 0 212 0 0,0 0 19 0 0,0 0-105 0 0,0 0-133 0 0,35 2-174 0 0,115 5-162 0 0,57-17 803 0 0,-151 4-1228 0 0,406-49 905 0 0,-234 44-3190 0 0,-132 10-8604 0 0,-83 2 5832 0 0,-3 2 1161 0 0</inkml:trace>
  <inkml:trace contextRef="#ctx0" brushRef="#br0" timeOffset="901.644">384 1496 2248 0 0,'0'0'4289'0'0,"0"0"-2508"0"0,0 0-780 0 0,0 0 33 0 0,0 0 111 0 0,0 0 28 0 0,0 0-144 0 0,0 0-211 0 0,0 0-173 0 0,0 0-111 0 0,0 0-112 0 0,0 0-111 0 0,0 0-81 0 0,-17 18-44 0 0,-52 57 6 0 0,13 10 438 0 0,51-76-558 0 0,0 1 0 0 0,1-1 0 0 0,0 1 0 0 0,0 0 0 0 0,1 0 1 0 0,1 1-1 0 0,0-1 0 0 0,0 1 0 0 0,1-1 0 0 0,0 1 0 0 0,1 0 0 0 0,0 5-72 0 0,2-12 34 0 0,0-1 0 0 0,0 0 0 0 0,0 1 0 0 0,0-1 0 0 0,1 0 0 0 0,-1-1 0 0 0,1 1-1 0 0,0 0 1 0 0,0-1 0 0 0,0 1 0 0 0,0-1 0 0 0,0 0 0 0 0,0 0 0 0 0,1 0 0 0 0,-1-1 0 0 0,1 1-1 0 0,-1-1 1 0 0,1 1 0 0 0,-1-1 0 0 0,1-1 0 0 0,0 1 0 0 0,0 0 0 0 0,-1-1 0 0 0,1 0 0 0 0,0 0-1 0 0,0 0 1 0 0,0 0 0 0 0,0 0 0 0 0,0-1-34 0 0,8 1 175 0 0,-1-1 0 0 0,1 0 0 0 0,-1 0 0 0 0,1-2 0 0 0,-1 1-1 0 0,0-1 1 0 0,0-1 0 0 0,0 0 0 0 0,0 0 0 0 0,-1-1 0 0 0,1-1 0 0 0,-1 0 0 0 0,-1 0 0 0 0,1-1-1 0 0,3-3-174 0 0,9-5 86 0 0,0 0 0 0 0,-2-2-1 0 0,0 0 1 0 0,0-1 0 0 0,-2-1-1 0 0,0-1 1 0 0,-2 0-1 0 0,0-1 1 0 0,-1-1 0 0 0,-1-1-1 0 0,-1 0 1 0 0,-1-1 0 0 0,-2 0-1 0 0,0 0 1 0 0,-1-1 0 0 0,-2 0-1 0 0,0-1 1 0 0,-2 0-1 0 0,1-12-85 0 0,-5 31-61 0 0,-1 1-1 0 0,0-1 1 0 0,0 1-1 0 0,0-1 1 0 0,-1 1 0 0 0,0 0-1 0 0,0-1 1 0 0,-1 1-1 0 0,1 0 1 0 0,-1-1-1 0 0,-1 1 1 0 0,1 0-1 0 0,-1 1 1 0 0,0-1-1 0 0,-1 0 1 0 0,1 1-1 0 0,-1 0 1 0 0,0 0-1 0 0,0 0 1 0 0,-1 0-1 0 0,1 1 1 0 0,-1-1-1 0 0,0 1 1 0 0,-1 0-1 0 0,1 1 1 0 0,0-1-1 0 0,-1 1 1 0 0,0 0-1 0 0,0 1 1 0 0,-2-1 61 0 0,3 2-36 0 0,-1 0 1 0 0,0 1-1 0 0,0 0 1 0 0,0 0-1 0 0,0 0 0 0 0,0 1 1 0 0,0 0-1 0 0,0 0 1 0 0,1 1-1 0 0,-1-1 0 0 0,0 1 1 0 0,1 0-1 0 0,-1 1 1 0 0,1 0-1 0 0,0-1 0 0 0,0 2 1 0 0,0-1-1 0 0,0 0 1 0 0,0 1-1 0 0,1 0 0 0 0,0 0 1 0 0,0 1-1 0 0,0-1 1 0 0,0 1-1 0 0,0 0 1 0 0,1 0-1 0 0,0 0 0 0 0,0 1 36 0 0,-6 9 8 0 0,2 0-1 0 0,0 0 0 0 0,0 1 1 0 0,2 0-1 0 0,0 0 0 0 0,0 0 1 0 0,2 1-1 0 0,0-1 0 0 0,0 10-7 0 0,1-12 23 0 0,1 0 0 0 0,1 0-1 0 0,0 0 1 0 0,1 0 0 0 0,0 0 0 0 0,1 0-1 0 0,0-1 1 0 0,2 1 0 0 0,-1-1 0 0 0,2 1 0 0 0,-1-1-1 0 0,2 0 1 0 0,0-1 0 0 0,1 0 0 0 0,7 12-23 0 0,-4-11 51 0 0,0 1 1 0 0,2-1-1 0 0,-1-1 1 0 0,1 0-1 0 0,1-1 1 0 0,0 0-1 0 0,1-1 1 0 0,0 0-1 0 0,1-1 1 0 0,0-1-1 0 0,0 0 1 0 0,0-1 0 0 0,1-1-1 0 0,2 0-51 0 0,45-8-1274 0 0,-48-10-2795 0 0,-3-7-4316 0 0,-9 15 59 0 0</inkml:trace>
  <inkml:trace contextRef="#ctx0" brushRef="#br0" timeOffset="1239.617">1151 1298 11618 0 0,'0'0'874'0'0,"0"0"-267"0"0,0 0 38 0 0,0 0 235 0 0,0 0 193 0 0,0 0 6 0 0,0 0-107 0 0,0 0-151 0 0,0 0-181 0 0,0 0-134 0 0,-17 35-139 0 0,-52 109-103 0 0,31-41 322 0 0,36-83-455 0 0,1-13-94 0 0,0 0-1 0 0,1 0 1 0 0,0 1-1 0 0,0-1 1 0 0,0 0 0 0 0,1 0-1 0 0,0 0 1 0 0,1 0-1 0 0,-1 0 1 0 0,1 0 0 0 0,1 0-1 0 0,-1 0 1 0 0,1-1-1 0 0,0 1 1 0 0,1-1-1 0 0,-1 0 1 0 0,1 0 0 0 0,1 0-1 0 0,-1-1 1 0 0,1 1-1 0 0,0-1 1 0 0,0 0-1 0 0,0 0 1 0 0,1-1 0 0 0,0 0-1 0 0,0 0 1 0 0,0 0-1 0 0,3 1-36 0 0,2-1 104 0 0,1 0-1 0 0,-1 0 1 0 0,1-2-1 0 0,0 1 0 0 0,0-2 1 0 0,0 1-1 0 0,0-2 1 0 0,0 1-1 0 0,0-2 1 0 0,0 0-1 0 0,0 0-103 0 0,-9 0-79 0 0,0 1 0 0 0,-1-1 0 0 0,1 0 0 0 0,-1 0 1 0 0,1 0-1 0 0,-1 0 0 0 0,1-1 0 0 0,-1 1 0 0 0,0-1 0 0 0,1 1 0 0 0,-1-1 0 0 0,0 0 0 0 0,0 0 1 0 0,0 0-1 0 0,-1 0 0 0 0,1 0 0 0 0,0 0 0 0 0,-1-1 0 0 0,1 1 0 0 0,-1-1 0 0 0,0 1 0 0 0,0-1 1 0 0,0 1-1 0 0,0-2 79 0 0,4-18-4644 0 0,-6-2-5057 0 0,0 16 2714 0 0</inkml:trace>
  <inkml:trace contextRef="#ctx0" brushRef="#br0" timeOffset="1435.128">802 1496 10154 0 0,'0'0'1352'0'0,"0"0"-191"0"0,0 0-9 0 0,0 0 155 0 0,0 0-21 0 0,0 0-188 0 0,0 0-141 0 0,0 0-108 0 0,0 0-98 0 0,35-1-116 0 0,115-4-162 0 0,95-10-226 0 0,-166 10-2823 0 0,-29-2-5122 0 0,-30 4-3074 0 0</inkml:trace>
  <inkml:trace contextRef="#ctx0" brushRef="#br0" timeOffset="3589.918">2114 557 0 0 0,'0'0'716'0'0,"0"0"-10"0"0,0 0 64 0 0,0 0 241 0 0,0 0 234 0 0,0 0 98 0 0,0 0-19 0 0,0 0-111 0 0,0 0-102 0 0,0 0-80 0 0,0 0-112 0 0,0 0-124 0 0,0 0-114 0 0,0 19-92 0 0,-3 125 954 0 0,-20 157 1052 0 0,22-277-2089 0 0,-5 43-658 0 0,4-55 5771 0 0,-3-51-5579 0 0,2-1 0 0 0,2 1 0 0 0,2-1 1 0 0,1 1-1 0 0,2 0 0 0 0,1 0 0 0 0,3 0 0 0 0,1 0 0 0 0,1 1 0 0 0,3 1 0 0 0,1 0 0 0 0,8-14-40 0 0,-13 34-12 0 0,0-1-1 0 0,1 1 0 0 0,1 1 0 0 0,1 0 1 0 0,0 0-1 0 0,1 1 0 0 0,7-5 13 0 0,-12 11 2 0 0,79-52-100 0 0,-84 63 74 0 0,0-1 1 0 0,-1 0-1 0 0,1 1 0 0 0,0-1 0 0 0,-1 1 1 0 0,1 0-1 0 0,-1 0 0 0 0,0 0 0 0 0,0 0 1 0 0,0 0-1 0 0,0 1 0 0 0,0-1 0 0 0,0 0 1 0 0,0 1-1 0 0,-1 0 0 0 0,1-1 0 0 0,-1 1 1 0 0,0 0-1 0 0,0 0 0 0 0,0 0 0 0 0,0-1 1 0 0,0 1-1 0 0,-1 0 0 0 0,1 0 0 0 0,-1 0 1 0 0,0 1-1 0 0,0-1 0 0 0,0 0 0 0 0,0 0 1 0 0,0 0-1 0 0,-1 0 0 0 0,0 2 24 0 0,2 3-67 0 0,2 81-660 0 0,-3-50-2999 0 0,0-2-6497 0 0,0-29 1865 0 0</inkml:trace>
  <inkml:trace contextRef="#ctx0" brushRef="#br0" timeOffset="4487.382">2668 1055 11763 0 0,'0'0'904'0'0,"0"0"-157"0"0,0 0 14 0 0,0 0 190 0 0,0 0 72 0 0,0 0-79 0 0,0 0-164 0 0,0 0-160 0 0,0 0-137 0 0,0 0-118 0 0,0 0-92 0 0,30-34-77 0 0,91-102-23 0 0,-25 29 360 0 0,3-18-199 0 0,-94 119-326 0 0,0-1 0 0 0,-1 0 0 0 0,0 0 0 0 0,0 0 0 0 0,-1 0 0 0 0,0-1 0 0 0,0 1 0 0 0,0-1 0 0 0,-1 0 0 0 0,0 0 0 0 0,-1 0 0 0 0,1-6-8 0 0,-17 14-1002 0 0,-47 55-155 0 0,50-42 1164 0 0,0 1 1 0 0,0 1 0 0 0,2 0-1 0 0,0 0 1 0 0,1 1 0 0 0,0 0-1 0 0,1 1 1 0 0,1 0 0 0 0,1 0-1 0 0,0 1 1 0 0,1-1 0 0 0,1 1-1 0 0,1 0 1 0 0,0 0 0 0 0,2 1-1 0 0,0 9-7 0 0,1-23 38 0 0,1-1 0 0 0,0 1 0 0 0,0 0 0 0 0,0 0 0 0 0,0-1 0 0 0,1 1 0 0 0,0-1 0 0 0,0 0 0 0 0,0 1 0 0 0,0-1 0 0 0,1 0 0 0 0,0 0 0 0 0,0 0 0 0 0,0-1 1 0 0,0 1-1 0 0,1-1 0 0 0,-1 1 0 0 0,1-1 0 0 0,0 0 0 0 0,0-1 0 0 0,0 1 0 0 0,0-1 0 0 0,0 1 0 0 0,0-1 0 0 0,1 0 0 0 0,-1-1 0 0 0,1 1 0 0 0,0-1 0 0 0,-1 0 0 0 0,1 0 0 0 0,0-1 0 0 0,0 1 0 0 0,0-1 0 0 0,-1 0 0 0 0,1 0 0 0 0,0-1-38 0 0,6 2 145 0 0,0-1 1 0 0,0-1-1 0 0,-1 0 1 0 0,1 0-1 0 0,0-1 0 0 0,-1-1 1 0 0,1 0-1 0 0,-1 0 1 0 0,0-1-1 0 0,0 0 1 0 0,0 0-1 0 0,-1-1 1 0 0,0-1-1 0 0,4-2-145 0 0,9-6 28 0 0,-1-1 1 0 0,0-1-1 0 0,-1 0 0 0 0,0-2 1 0 0,-2-1-1 0 0,0 0 0 0 0,-1-1 0 0 0,-1-1 1 0 0,-1 0-1 0 0,-1-1 0 0 0,-1-1 1 0 0,0 0-1 0 0,-2-1 0 0 0,2-7-28 0 0,-10-31-824 0 0,-4 60 750 0 0,-1 1 0 0 0,0 0 1 0 0,1 0-1 0 0,-1 0 0 0 0,0 0 0 0 0,0 0 0 0 0,0 1 1 0 0,0-1-1 0 0,0 1 0 0 0,0-1 0 0 0,0 1 1 0 0,0 0-1 0 0,0-1 0 0 0,0 1 0 0 0,0 0 0 0 0,0 0 1 0 0,0 1-1 0 0,0-1 0 0 0,0 0 0 0 0,0 1 0 0 0,0-1 1 0 0,0 1-1 0 0,0-1 0 0 0,0 1 0 0 0,0 0 0 0 0,0 0 1 0 0,0 0-1 0 0,1 0 0 0 0,-1 0 0 0 0,0 1 0 0 0,1-1 1 0 0,-1 0-1 0 0,1 1 74 0 0,-13 8-87 0 0,1 1 0 0 0,0 1 1 0 0,0 0-1 0 0,2 1 0 0 0,0 0 1 0 0,0 1-1 0 0,1 0 0 0 0,1 0 1 0 0,0 1-1 0 0,1 0 0 0 0,0 1 1 0 0,2 0-1 0 0,-5 14 87 0 0,10-26 8 0 0,-1 0 0 0 0,1 1 0 0 0,0-1 0 0 0,0 1 0 0 0,0-1 0 0 0,1 1-1 0 0,-1-1 1 0 0,1 1 0 0 0,1-1 0 0 0,-1 1 0 0 0,0-1 0 0 0,1 1 0 0 0,0-1 0 0 0,0 1 0 0 0,0-1 0 0 0,1 1 0 0 0,-1-1 0 0 0,1 0 0 0 0,0 0 0 0 0,1 0 0 0 0,-1 0-1 0 0,0 0 1 0 0,1-1 0 0 0,0 1 0 0 0,0-1 0 0 0,0 1 0 0 0,0-1 0 0 0,1 0 0 0 0,-1 0 0 0 0,1-1 0 0 0,0 1 0 0 0,0-1 0 0 0,0 0 0 0 0,0 0 0 0 0,0 0 0 0 0,0 0 0 0 0,1-1-1 0 0,-1 1 1 0 0,0-1 0 0 0,3 0-8 0 0,8 1 191 0 0,0 0-1 0 0,-1-1 0 0 0,1 0 0 0 0,0-1 0 0 0,0-1 0 0 0,0-1 1 0 0,-1 0-1 0 0,1-1 0 0 0,-1 0 0 0 0,1-1 0 0 0,-1 0 1 0 0,0-2-1 0 0,0 0-190 0 0,15-9 112 0 0,0-2 0 0 0,-1-1 1 0 0,0-1-1 0 0,-2-2 0 0 0,0 0 0 0 0,-1-2 1 0 0,-2-1-1 0 0,0 0 0 0 0,-2-2 0 0 0,0-1 1 0 0,-2 0-1 0 0,13-27-112 0 0,-14-15-90 0 0,-41 66-586 0 0,13 10 608 0 0,1 1 0 0 0,1 0 0 0 0,-1 1 0 0 0,1 0 0 0 0,1 0 0 0 0,-1 0 0 0 0,2 1 0 0 0,-1 0 0 0 0,1 1 0 0 0,1-1 0 0 0,-3 9 68 0 0,2-7-58 0 0,1 1 0 0 0,1-1 1 0 0,0 1-1 0 0,1 0 0 0 0,0 1 0 0 0,1-1 0 0 0,0 0 0 0 0,1 1 0 0 0,1-1 0 0 0,1 8 58 0 0,0-15-15 0 0,1 1-1 0 0,0-1 0 0 0,1 0 0 0 0,-1 0 1 0 0,1 0-1 0 0,1 0 0 0 0,-1 0 0 0 0,1-1 1 0 0,0 1-1 0 0,0-1 0 0 0,0 0 0 0 0,1 0 1 0 0,0-1-1 0 0,0 1 0 0 0,0-1 0 0 0,0 0 0 0 0,1 0 1 0 0,0-1-1 0 0,0 0 0 0 0,0 0 0 0 0,0 0 1 0 0,0-1-1 0 0,0 0 0 0 0,1 0 0 0 0,-1 0 1 0 0,1-1-1 0 0,1 0 16 0 0,109-4-2277 0 0,-81-11-1186 0 0,-4-9-3318 0 0,-25 15-641 0 0</inkml:trace>
  <inkml:trace contextRef="#ctx0" brushRef="#br0" timeOffset="4732.692">4135 348 7794 0 0,'0'0'244'0'0,"0"0"-164"0"0,0 0 166 0 0,0 0 268 0 0,0 0 306 0 0,0 0 323 0 0,0 0 257 0 0,7 32 85 0 0,22 100-110 0 0,-17-81-609 0 0,-1 1 0 0 0,-3 1 0 0 0,-2-1 0 0 0,-2 1 0 0 0,-3 0 1 0 0,-2 9-767 0 0,1-45-148 0 0,-1 0-1 0 0,-1 0 1 0 0,-1 0 0 0 0,0 0 0 0 0,-1 0 0 0 0,-1-1 0 0 0,-1 0 0 0 0,0 0 0 0 0,-1 0 0 0 0,0-1 0 0 0,-2 0 0 0 0,0 0 0 0 0,0-1 0 0 0,-1 0 0 0 0,-1-1 0 0 0,0 0 0 0 0,-1 0 0 0 0,0-2 0 0 0,-1 1 0 0 0,-1-2 0 0 0,0 1 0 0 0,0-2 0 0 0,0 0 0 0 0,-15 6 148 0 0,-52 12-4944 0 0,62-22 1442 0 0,-1 3-4197 0 0</inkml:trace>
  <inkml:trace contextRef="#ctx0" brushRef="#br0" timeOffset="5116.298">1805 164 7290 0 0,'0'0'1381'0'0,"0"0"98"0"0,-20 36 74 0 0,-62 124 1 0 0,26-5 784 0 0,51-133-2067 0 0,-6 25 3 0 0,3 1 0 0 0,2 0-1 0 0,2 1 1 0 0,2-1 0 0 0,2 1 0 0 0,2 0-1 0 0,4 11-273 0 0,-4-41-50 0 0,2 0 0 0 0,0-1 0 0 0,1 1 0 0 0,0-1-1 0 0,2 0 1 0 0,0-1 0 0 0,1 0 0 0 0,1 0 0 0 0,1-1-1 0 0,0 0 1 0 0,1 0 0 0 0,1-1 0 0 0,0-1 0 0 0,1 0-1 0 0,0 0 1 0 0,1-2 0 0 0,1 0 0 0 0,0 0-1 0 0,0-1 1 0 0,5 1 50 0 0,9 4-806 0 0,0-1 1 0 0,2-2-1 0 0,0 0 0 0 0,0-2 0 0 0,3-1 806 0 0,96 18-8756 0 0,-98-24 4763 0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52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1812 0 0 0,'0'0'244'0'0,"0"0"916"0"0,0 0 370 0 0,18-38 76 0 0,62-123 79 0 0,-1 21 1603 0 0,78-97 3641 0 0,62-62-6929 0 0,-85 123 764 0 0,-8-5-1 0 0,80-156-763 0 0,-194 313 121 0 0,-5 14 11 0 0,-1-1 0 0 0,-1 0 0 0 0,0 0 0 0 0,0 0 0 0 0,-1-1 0 0 0,0 0 0 0 0,-1 1 1 0 0,-1-1-1 0 0,0-1 0 0 0,1-6-132 0 0,-9 33-26 0 0,-19 1 351 0 0,-50 40-211 0 0,-75 29 293 0 0,140-82-226 0 0,10-2-175 0 0,1 0 0 0 0,-1 1 0 0 0,0-1 0 0 0,1 0-1 0 0,-1 1 1 0 0,0-1 0 0 0,0 0 0 0 0,1 1 0 0 0,-1-1 0 0 0,0 1 0 0 0,0-1 0 0 0,0 0 0 0 0,1 1 0 0 0,-1-1 0 0 0,0 1 0 0 0,0-1-1 0 0,0 1 1 0 0,0-1 0 0 0,0 0 0 0 0,0 1 0 0 0,0-1 0 0 0,0 1 0 0 0,0-1 0 0 0,0 1 0 0 0,0-1 0 0 0,0 1 0 0 0,0-1-1 0 0,0 0 1 0 0,-1 1 0 0 0,1-1 0 0 0,0 1 0 0 0,0-1 0 0 0,0 0 0 0 0,-1 1 0 0 0,1-1 0 0 0,0 1 0 0 0,-1-1 0 0 0,1 0 0 0 0,0 1-1 0 0,0-1 1 0 0,-1 0 0 0 0,1 0 0 0 0,-1 1 0 0 0,1-1 0 0 0,0 0 0 0 0,-1 0 0 0 0,1 0 0 0 0,-1 1 0 0 0,1-1 0 0 0,0 0 0 0 0,-1 0-1 0 0,1 0 1 0 0,-1 0 0 0 0,1 0 0 0 0,-1 0 0 0 0,1 0 0 0 0,-1 0 0 0 0,1 0 0 0 0,0 0 0 0 0,-1 0 0 0 0,1 0 0 0 0,-1 0-1 0 0,1 0-5 0 0,13 9-16 0 0,1 1-1 0 0,0-2 0 0 0,0 0 0 0 0,1-1 0 0 0,0 0 0 0 0,0-2 0 0 0,1 1 0 0 0,0-2 0 0 0,0 0 0 0 0,10 1 17 0 0,170 16-303 0 0,-127-20 261 0 0,-62-64 1087 0 0,-9 48-1020 0 0,-1 1-1 0 0,0-1 0 0 0,-1 0 1 0 0,-1 1-1 0 0,0 0 0 0 0,0 0 1 0 0,-2 0-1 0 0,0 1 0 0 0,0 0 1 0 0,-1 0-1 0 0,-1 1 0 0 0,0 0 1 0 0,-1 0-1 0 0,0 1 0 0 0,0 0 1 0 0,-1 1-1 0 0,-1 0 0 0 0,0 1 1 0 0,0 0-1 0 0,-1 1 0 0 0,0 1 1 0 0,0 0-1 0 0,-1 0 0 0 0,-4 0-24 0 0,-88-4-1887 0 0,104 11 1704 0 0,0 0-1 0 0,0 1 1 0 0,0 0-1 0 0,1-1 0 0 0,-1 1 1 0 0,0 0-1 0 0,0 0 1 0 0,0 0-1 0 0,0 0 1 0 0,1 0-1 0 0,-1 0 0 0 0,1 0 1 0 0,-1 1-1 0 0,1-1 1 0 0,-1 1-1 0 0,1-1 1 0 0,0 1-1 0 0,-1 0 1 0 0,1-1-1 0 0,0 1 0 0 0,0 0 1 0 0,0 0-1 0 0,1 0 1 0 0,-2 0 183 0 0,-7 32-8858 0 0,6-23 2109 0 0</inkml:trace>
  <inkml:trace contextRef="#ctx0" brushRef="#br0" timeOffset="419.639">1755 1 6089 0 0,'0'0'3149'0'0,"0"0"-1713"0"0,0 0-426 0 0,0 0 11 0 0,0 0 26 0 0,0 0-36 0 0,0 0-152 0 0,0 0-123 0 0,0 0-58 0 0,0 0-89 0 0,0 0-114 0 0,0 0-139 0 0,0 0-136 0 0,-26 5-92 0 0,-81 20-33 0 0,105-25-72 0 0,0 0 0 0 0,0 0 0 0 0,0 0 1 0 0,1 0-1 0 0,-1 1 0 0 0,0-1 0 0 0,0 1 0 0 0,1-1 1 0 0,-1 1-1 0 0,0 0 0 0 0,1-1 0 0 0,-1 1 0 0 0,0 0 1 0 0,1 0-1 0 0,0 0 0 0 0,-1 1 0 0 0,1-1 0 0 0,-1 0 1 0 0,1 0-1 0 0,0 1 0 0 0,0-1 0 0 0,0 1 0 0 0,0-1 1 0 0,0 1-1 0 0,0-1 0 0 0,0 1 0 0 0,0 1-3 0 0,-1 4 14 0 0,-3 2-1 0 0,2 0 1 0 0,-1 0-1 0 0,1 1 0 0 0,1-1 1 0 0,-1 1-1 0 0,2 0 1 0 0,-1 0-1 0 0,2 0 1 0 0,-1 0-1 0 0,1 0 0 0 0,1 0 1 0 0,0 0-1 0 0,0 0 1 0 0,1 0-1 0 0,0-1 1 0 0,0 1-1 0 0,1 0 1 0 0,1-1-1 0 0,0 0 0 0 0,0 0 1 0 0,1 0-1 0 0,0 0 1 0 0,0-1-1 0 0,1 0 1 0 0,0 0-1 0 0,0 0 0 0 0,1 0-13 0 0,5 1 124 0 0,0-1 0 0 0,0 0 0 0 0,0-1 0 0 0,1 0 0 0 0,0-1 0 0 0,1 0 0 0 0,-1-1 0 0 0,1-1 0 0 0,0 0 0 0 0,0-1 0 0 0,0 0 0 0 0,1-1 0 0 0,-1-1 0 0 0,1 0 0 0 0,12-2-124 0 0,-15 2 180 0 0,0-1 0 0 0,1-1 1 0 0,-1 0-1 0 0,0-1 1 0 0,0 0-1 0 0,0-1 0 0 0,0 0 1 0 0,0-1-1 0 0,0 0 1 0 0,-1-1-1 0 0,0-1 1 0 0,0 1-1 0 0,0-2 0 0 0,4-3-180 0 0,8-7 123 0 0,-2-1 0 0 0,1-1 0 0 0,-2 0 0 0 0,-1-2 0 0 0,0 0 0 0 0,-2-2 0 0 0,0 0 0 0 0,-2 0 0 0 0,5-12-123 0 0,-18 33-129 0 0,0 0 0 0 0,-1 0 1 0 0,0 0-1 0 0,0-1 0 0 0,0 1 0 0 0,0 0 0 0 0,0 0 0 0 0,0-1 0 0 0,0 1 0 0 0,-1 0 0 0 0,1-1 0 0 0,-1 1 0 0 0,1-1 0 0 0,-1 1 1 0 0,0-1-1 0 0,0 1 0 0 0,0-1 0 0 0,-1 1 0 0 0,1-1 0 0 0,0 1 0 0 0,-1 0 0 0 0,0-1 0 0 0,1 1 0 0 0,-1 0 0 0 0,0-1 0 0 0,0 1 1 0 0,-1 0-1 0 0,1 0 0 0 0,0 0 0 0 0,-1 0 0 0 0,1 0 0 0 0,-1 0 0 0 0,0 0 0 0 0,1 1 0 0 0,-1-1 0 0 0,-1 0 129 0 0,-56-2-12630 0 0,45 4 5128 0 0</inkml:trace>
  <inkml:trace contextRef="#ctx0" brushRef="#br0" timeOffset="732.732">1269 214 5801 0 0,'0'0'1715'0'0,"0"0"-250"0"0,0 0-192 0 0,0 0 15 0 0,0 0 18 0 0,0 0-44 0 0,0 0-38 0 0,0 0-22 0 0,0 0 2 0 0,0 0-48 0 0,0 0-102 0 0,0 0-101 0 0,0 0-106 0 0,19 5-51 0 0,62 12-34 0 0,46-13 1085 0 0,-71-7-1396 0 0,0-3 1 0 0,-1-2-1 0 0,47-14-451 0 0,-10 3 166 0 0,325-44 95 0 0,-164 44-815 0 0,-252 19 520 0 0,47 9-2644 0 0,-42 2-1573 0 0,-11 8-3707 0 0,0-14-3039 0 0</inkml:trace>
  <inkml:trace contextRef="#ctx0" brushRef="#br0" timeOffset="1314.152">2116 144 0 0 0,'0'0'255'0'0,"0"0"332"0"0,0 0 23 0 0,0 0-15 0 0,1-2 65 0 0,6-8 64 0 0,-6 8 39 0 0,-1 2-3 0 0,0-30 7758 0 0,-1 27-8350 0 0,-1-1 0 0 0,1 0 1 0 0,-1 1-1 0 0,0 0 0 0 0,0-1 0 0 0,0 1 0 0 0,0 0 0 0 0,-1 0 0 0 0,1 0 0 0 0,-1 0 0 0 0,1 1 1 0 0,-1-1-1 0 0,0 1 0 0 0,0-1 0 0 0,0 1 0 0 0,-1 0 0 0 0,1 0 0 0 0,-1 1 0 0 0,1-1 1 0 0,-1 1-1 0 0,1-1 0 0 0,-1 1 0 0 0,0 0 0 0 0,-3 0-168 0 0,-95-8 137 0 0,97 9-111 0 0,-15 0-338 0 0,-96 8-320 0 0,46 25-5898 0 0,61-23 2269 0 0,4-2-1674 0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3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7688 814 0 0 0,'0'0'248'0'0,"0"0"375"0"0,0 0 50 0 0,0 0-69 0 0,0 0-126 0 0,0 0-70 0 0,0 0-68 0 0,0 0-25 0 0,11-14-3 0 0,30-40 5 0 0,-40 53-293 0 0,0 1 0 0 0,0 0 0 0 0,-1-1 0 0 0,1 1 0 0 0,0-1 0 0 0,-1 1-1 0 0,1-1 1 0 0,0 1 0 0 0,-1-1 0 0 0,1 0 0 0 0,0 1 0 0 0,-1-1 0 0 0,1 0 0 0 0,-1 1-1 0 0,0-1 1 0 0,1 0 0 0 0,-1 1 0 0 0,1-1 0 0 0,-1 0 0 0 0,0 0 0 0 0,0 0 0 0 0,1 1-1 0 0,-1-1 1 0 0,0 0 0 0 0,0 0 0 0 0,0 0 0 0 0,0 0 0 0 0,0 1 0 0 0,0-1 0 0 0,0 0-1 0 0,0 0 1 0 0,-1 0 0 0 0,1 0 0 0 0,0 1 0 0 0,0-1 0 0 0,-1 0 0 0 0,1 0 0 0 0,0 0-1 0 0,-1 1 1 0 0,1-1 0 0 0,-1 0 0 0 0,1 1 0 0 0,-1-1 0 0 0,1 0 0 0 0,-1 1 0 0 0,1-1-1 0 0,-1 1 1 0 0,0-1 0 0 0,1 1 0 0 0,-1-1 0 0 0,0 1 0 0 0,0-1-24 0 0,-4-3 97 0 0,-6-3 2 0 0,1 0 1 0 0,-1 1-1 0 0,0 0 0 0 0,0 1 0 0 0,-1 0 1 0 0,0 1-1 0 0,0 0 0 0 0,0 0 0 0 0,-3 1-99 0 0,-9-4 199 0 0,-130-37 1090 0 0,-153-42 2694 0 0,-160-20-3983 0 0,-47 7 703 0 0,-5 22 0 0 0,-98 15-703 0 0,-447 42-24 0 0,788 21 20 0 0,-964 59 195 0 0,359 49 491 0 0,722-87-521 0 0,1 6-1 0 0,1 7 0 0 0,2 7 1 0 0,2 7-1 0 0,-64 33-160 0 0,161-55-9 0 0,1 1-1 0 0,1 3 1 0 0,1 2 0 0 0,2 3-1 0 0,2 1 1 0 0,-43 43 9 0 0,78-67-32 0 0,1-1 1 0 0,0 2 0 0 0,1 0-1 0 0,1 0 1 0 0,0 1-1 0 0,1 1 1 0 0,1 0 0 0 0,0 0-1 0 0,1 1 1 0 0,1 0-1 0 0,0 0 1 0 0,2 0-1 0 0,0 1 1 0 0,0 0 0 0 0,2 0-1 0 0,0 1 1 0 0,2-1-1 0 0,0 3 32 0 0,4-2 18 0 0,1 0 0 0 0,1 0 0 0 0,0-1-1 0 0,2 1 1 0 0,0-1 0 0 0,1 0 0 0 0,1-1-1 0 0,0 0 1 0 0,1 0 0 0 0,1-1 0 0 0,1-1-1 0 0,0 0 1 0 0,1 0 0 0 0,1-1-1 0 0,0-1 1 0 0,1 0 0 0 0,0-1 0 0 0,1-1-1 0 0,1 0 1 0 0,7 3-18 0 0,26 20 80 0 0,2-2 1 0 0,1-2-1 0 0,1-3 0 0 0,2-2 0 0 0,0-3 0 0 0,1-2 1 0 0,2-3-1 0 0,-1-2 0 0 0,16 0-80 0 0,114 13 319 0 0,1-7-1 0 0,55-7-318 0 0,807 18 708 0 0,128 35-337 0 0,844 23 278 0 0,-1658-83-448 0 0,131-23-201 0 0,-241-2 257 0 0,-1-11 0 0 0,-2-11 0 0 0,-2-11 0 0 0,165-59-257 0 0,-364 93 107 0 0,0-3 1 0 0,-1-1-1 0 0,-2-3 1 0 0,0-2-1 0 0,-1-2 0 0 0,-2-2 1 0 0,33-29-108 0 0,-66 48 33 0 0,0-1 0 0 0,-1-1 0 0 0,-1 0 0 0 0,0 0 0 0 0,0-1 0 0 0,-2 0 0 0 0,0-1 0 0 0,0 0 1 0 0,-1 0-1 0 0,-1 0 0 0 0,-1-1 0 0 0,0 0 0 0 0,-1 0 0 0 0,0-1 0 0 0,-2 1 0 0 0,0-1 0 0 0,-1 1 0 0 0,0-6-33 0 0,-1-4-33 0 0,-1 0 0 0 0,-2 0 0 0 0,0 1 0 0 0,-2-1-1 0 0,0 1 1 0 0,-2 0 0 0 0,-1 0 0 0 0,-1 1 0 0 0,-1 0 0 0 0,-1 0 0 0 0,-7-10 33 0 0,-14-15-230 0 0,-1 2 1 0 0,-2 1 0 0 0,-3 2 0 0 0,-1 1 0 0 0,-2 2 0 0 0,-2 2 0 0 0,-1 2-1 0 0,-2 2 1 0 0,-2 2 0 0 0,-27-14 229 0 0,-32-12-1015 0 0,-3 5 0 0 0,-2 5 0 0 0,-2 5 0 0 0,-58-12 1015 0 0,-16 5-2523 0 0,-2 9 1 0 0,-2 8 0 0 0,-1 9 0 0 0,-1 8 0 0 0,-33 8 2522 0 0,123 5-1143 0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58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134 109 9682 0 0,'0'0'2571'0'0,"0"0"-1366"0"0,0 0-585 0 0,0 0-20 0 0,0 0 192 0 0,0 0 263 0 0,0 0 138 0 0,0 0-64 0 0,0 0-204 0 0,0 0-234 0 0,0 0-223 0 0,0-3-193 0 0,0-6-134 0 0,0 6-63 0 0,0 3-29 0 0,0 0-10 0 0,-1 16 98 0 0,-25 205 370 0 0,18-105-325 0 0,1-6-44 0 0,-5-1-1 0 0,-12 37-137 0 0,-3-35 68 0 0,102-181-397 0 0,-38 35 209 0 0,2 1 1 0 0,1 3 0 0 0,1 1-1 0 0,25-13 120 0 0,-56 38-13 0 0,0-1-1 0 0,-1 2 1 0 0,1-1-1 0 0,1 1 1 0 0,-1 1-1 0 0,1 0 1 0 0,-1 0-1 0 0,1 1 1 0 0,0 1-1 0 0,0 0 1 0 0,0 0-1 0 0,0 1 0 0 0,0 0 1 0 0,8 2 13 0 0,-15 1 4 0 0,0 0 0 0 0,0 0 0 0 0,-1 0 1 0 0,1 1-1 0 0,-1-1 0 0 0,1 1 0 0 0,-1 0 0 0 0,0 0 0 0 0,-1 0 0 0 0,1 0 1 0 0,-1 1-1 0 0,0-1 0 0 0,0 0 0 0 0,0 1 0 0 0,0 0 0 0 0,-1 0 1 0 0,0-1-1 0 0,0 1 0 0 0,0 0 0 0 0,-1 0 0 0 0,1 0 0 0 0,-1 0 0 0 0,-1 0 1 0 0,1 0-1 0 0,0 0 0 0 0,-1 0 0 0 0,-1 2-4 0 0,2-2 24 0 0,1 6 37 0 0,-1 0 0 0 0,0 1 0 0 0,-1-1 0 0 0,-1 0 0 0 0,0 0 1 0 0,0 1-1 0 0,-1-2 0 0 0,0 1 0 0 0,-1 0 0 0 0,0 0 0 0 0,-1-1 0 0 0,0 0 0 0 0,0 0 0 0 0,-1-1 0 0 0,-1 1 1 0 0,-3 3-62 0 0,-4 4-12 0 0,0-1 0 0 0,-1 0 0 0 0,-1-1 0 0 0,-1-1 0 0 0,0 0 0 0 0,0-1 0 0 0,-2-1 0 0 0,1-1 0 0 0,-1 0 0 0 0,-1-2 0 0 0,0 0 0 0 0,-1-1 0 0 0,1-1 0 0 0,-1-1 1 0 0,-1-1-1 0 0,1-1 0 0 0,-1-1 0 0 0,1 0 0 0 0,-1-2 0 0 0,-14-1 12 0 0,33 0-209 0 0,0 0 1 0 0,0-1-1 0 0,0 1 1 0 0,0-1-1 0 0,0 0 1 0 0,0 0-1 0 0,0 0 1 0 0,1 0-1 0 0,-1 0 1 0 0,0-1-1 0 0,1 1 1 0 0,-1-1-1 0 0,1 0 1 0 0,-1 0-1 0 0,1 0 1 0 0,0 0-1 0 0,-1 0 1 0 0,1 0-1 0 0,0 0 1 0 0,1-1-1 0 0,-1 1 0 0 0,0-1 1 0 0,1 0-1 0 0,-1 1 1 0 0,1-1-1 0 0,0 0 1 0 0,0 0-1 0 0,0 0 1 0 0,0 0-1 0 0,0-2 209 0 0,-3-59-12534 0 0,6 48 8763 0 0</inkml:trace>
  <inkml:trace contextRef="#ctx0" brushRef="#br0" timeOffset="716.324">747 842 5689 0 0,'0'0'2390'0'0,"0"0"-76"0"0,0 0-156 0 0,0 0-137 0 0,0 0-290 0 0,0 0-344 0 0,0 0-306 0 0,0 0-281 0 0,0 0-201 0 0,0 0-123 0 0,0 0-87 0 0,0 0-55 0 0,0 0-22 0 0,7 15 8 0 0,21 46-4 0 0,-27-59-293 0 0,0-1-1 0 0,0 0 1 0 0,0 0 0 0 0,0 0 0 0 0,0 0-1 0 0,0 0 1 0 0,0 0 0 0 0,0 0 0 0 0,0 0-1 0 0,0 0 1 0 0,1 0 0 0 0,-1 0 0 0 0,0-1-1 0 0,1 1 1 0 0,-1-1 0 0 0,0 1 0 0 0,1-1-1 0 0,-1 1 1 0 0,1-1 0 0 0,-1 0 0 0 0,1 0-1 0 0,-1 1 1 0 0,1-1 0 0 0,-1 0 0 0 0,1 0-1 0 0,-1-1 1 0 0,1 1 0 0 0,-1 0 0 0 0,0 0-1 0 0,1-1 1 0 0,-1 1 0 0 0,1-1 0 0 0,-1 1-1 0 0,0-1 1 0 0,1 0 0 0 0,-1 0 0 0 0,0 1-1 0 0,1-2-22 0 0,3 0 79 0 0,18-9 22 0 0,0-1 1 0 0,0-1-1 0 0,-1-2 0 0 0,-1 0 1 0 0,0-1-1 0 0,-1-1 1 0 0,-1-1-1 0 0,0 0 1 0 0,-2-2-1 0 0,0 0 1 0 0,-1-1-1 0 0,1-4-101 0 0,32-40-60 0 0,-51 100-779 0 0,-9 7 847 0 0,7-32-12 0 0,0 1 0 0 0,2 0 0 0 0,-1 0 0 0 0,1-1 0 0 0,1 1 0 0 0,0 0 0 0 0,1 1 0 0 0,0-1 0 0 0,0 0 0 0 0,2 8 4 0 0,0-14 2 0 0,0-1 0 0 0,0 1 0 0 0,0-1 0 0 0,0 0 0 0 0,1 0 0 0 0,0 0 0 0 0,0 0 0 0 0,0 0 0 0 0,0 0 0 0 0,1-1 0 0 0,-1 0 0 0 0,1 0 0 0 0,0 0 0 0 0,0 0 0 0 0,0 0 0 0 0,0-1 0 0 0,0 1 0 0 0,1-1 0 0 0,-1 0 0 0 0,1-1 0 0 0,-1 1 0 0 0,1-1 0 0 0,2 0-2 0 0,114 14 261 0 0,-107-16-185 0 0,0-1 0 0 0,0 0 0 0 0,0-1 0 0 0,0-1 1 0 0,0 0-1 0 0,-1 0 0 0 0,1-2 0 0 0,-1 1 0 0 0,-1-2 0 0 0,1 0 0 0 0,-1 0 0 0 0,0-1 0 0 0,-1-1 0 0 0,0 0 0 0 0,9-9-76 0 0,139-166 770 0 0,-133 149-758 0 0,-2 0-1 0 0,-1-2 1 0 0,-2 0-1 0 0,-2-1 1 0 0,-1-2-1 0 0,-2 1 1 0 0,-2-2-1 0 0,-2 0 1 0 0,-1-1-1 0 0,-2 0 1 0 0,-2 0-1 0 0,-2-1 1 0 0,-1-26-12 0 0,-20 12 76 0 0,16 56-79 0 0,-1 0 0 0 0,1 0 0 0 0,-1 0 0 0 0,1 0 0 0 0,-1 0 0 0 0,0 0 0 0 0,1 1 0 0 0,-1-1 0 0 0,0 0 0 0 0,0 0 0 0 0,1 1 0 0 0,-1-1 0 0 0,0 0 0 0 0,0 1 0 0 0,0-1 0 0 0,0 1 0 0 0,0-1 0 0 0,0 1 0 0 0,0-1 0 0 0,0 1 0 0 0,0 0 0 0 0,0 0 0 0 0,0-1 0 0 0,0 1 0 0 0,0 0 0 0 0,0 0 0 0 0,-1 0 0 0 0,1 0 0 0 0,0 0 0 0 0,0 0 0 0 0,0 0 0 0 0,0 1 0 0 0,0-1 0 0 0,0 0 0 0 0,0 1 0 0 0,0-1 0 0 0,0 1 0 0 0,0-1 0 0 0,0 1 0 0 0,0-1 0 0 0,0 1 0 0 0,0-1 0 0 0,0 1 0 0 0,1 0 0 0 0,-1 0 0 0 0,0-1 0 0 0,0 1 0 0 0,1 0-1 0 0,-1 0 1 0 0,1 0 0 0 0,-1 0 0 0 0,0 0 4 0 0,-16 27-13 0 0,0-1 0 0 0,2 2 0 0 0,1 0 0 0 0,1 1 0 0 0,2 0 0 0 0,1 1 0 0 0,1 0 0 0 0,2 0-1 0 0,1 1 1 0 0,1 0 0 0 0,2 0 0 0 0,1 6 12 0 0,-1-6-18 0 0,1 1-1 0 0,2 0 0 0 0,0 0 0 0 0,3-1 1 0 0,1 1-1 0 0,1-1 0 0 0,1 0 0 0 0,2 0 1 0 0,2-1-1 0 0,0 0 0 0 0,2-1 0 0 0,2 0 1 0 0,0 0-1 0 0,2-2 0 0 0,12 15 19 0 0,7 5-1197 0 0,-36-70-1974 0 0,-41-48-4547 0 0,16 27-1146 0 0,16 28 4406 0 0</inkml:trace>
  <inkml:trace contextRef="#ctx0" brushRef="#br0" timeOffset="886.746">1440 374 11042 0 0,'0'0'1005'0'0,"0"0"-116"0"0,0 0 254 0 0,0 0 271 0 0,0 0 19 0 0,0 0-202 0 0,0 0-285 0 0,0 0-195 0 0,0 0-141 0 0,32 12-122 0 0,105 35-110 0 0,-25-29 173 0 0,-59-16-910 0 0,0-3 1 0 0,-1-2 0 0 0,1-2-1 0 0,-1-2 1 0 0,0-3 0 0 0,2-2 358 0 0,1-2-3235 0 0,-16 5-2875 0 0,-8 2-4276 0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11498 0 0,'0'0'1613'0'0,"0"0"-458"0"0,0 0-203 0 0,0 0 9 0 0,0 0 44 0 0,0 0 24 0 0,0 0-22 0 0,0 0-163 0 0,0 0-210 0 0,0 0-207 0 0,0 0-179 0 0,0 0-100 0 0,0 0-23 0 0,0 8 43 0 0,52 314 1900 0 0,-40-262-1954 0 0,-10-47-73 0 0,1 0 0 0 0,0 0 0 0 0,1 0 0 0 0,1 0 0 0 0,0-1 1 0 0,0 0-1 0 0,2 0 0 0 0,-1 0 0 0 0,1-1 0 0 0,1 1 0 0 0,0-2 0 0 0,1 1 1 0 0,6 5-42 0 0,-13-14 23 0 0,0-1 0 0 0,0 0 0 0 0,0 1 0 0 0,0-1 0 0 0,1 0 0 0 0,-1 0 0 0 0,0 0 0 0 0,1-1 0 0 0,-1 1 0 0 0,0-1 0 0 0,1 1 0 0 0,-1-1 0 0 0,1 0 0 0 0,-1 0 0 0 0,1 0 0 0 0,-1 0 0 0 0,1 0 0 0 0,-1 0 0 0 0,0-1 0 0 0,1 1 0 0 0,-1-1 0 0 0,1 0 0 0 0,-1 0 0 0 0,0 0 1 0 0,0 0-1 0 0,1 0 0 0 0,-1 0 0 0 0,0 0 0 0 0,0-1 0 0 0,0 1 0 0 0,0-1 0 0 0,-1 0 0 0 0,1 1 0 0 0,0-1 0 0 0,-1 0 0 0 0,1-1-23 0 0,56-73 147 0 0,38-95-223 0 0,-96 170 43 0 0,1 0-1 0 0,-1 0 1 0 0,0-1 0 0 0,1 1 0 0 0,0 0 0 0 0,-1 0 0 0 0,1 0 0 0 0,-1 0-1 0 0,1-1 1 0 0,0 1 0 0 0,0 0 0 0 0,0 0 0 0 0,0 0 0 0 0,-1 1-1 0 0,1-1 1 0 0,0 0 0 0 0,1 0 0 0 0,-1 0 0 0 0,0 1 0 0 0,0-1 0 0 0,0 1-1 0 0,0-1 1 0 0,0 1 0 0 0,1-1 0 0 0,-1 1 0 0 0,0 0 0 0 0,0-1-1 0 0,1 1 1 0 0,-1 0 0 0 0,0 0 0 0 0,1 0 0 0 0,-1 0 0 0 0,0 0-1 0 0,1 0 1 0 0,-1 0 0 0 0,1 1 33 0 0,31 78-169 0 0,-27-60 132 0 0,1 0 1 0 0,1 0 0 0 0,1-1 0 0 0,0 0 0 0 0,2 0-1 0 0,11 15 37 0 0,-16-29 52 0 0,0 0-1 0 0,1 0 1 0 0,-1 0-1 0 0,1 0 0 0 0,0-1 1 0 0,-1 0-1 0 0,1-1 0 0 0,1 0 1 0 0,-1 0-1 0 0,0 0 0 0 0,1-1 1 0 0,-1 0-1 0 0,0-1 1 0 0,1 1-1 0 0,-1-1 0 0 0,1-1 1 0 0,-1 1-1 0 0,1-1 0 0 0,-1-1 1 0 0,0 1-1 0 0,0-1 0 0 0,1-1 1 0 0,-1 1-1 0 0,-1-1 1 0 0,1 0-1 0 0,0-1 0 0 0,-1 0 1 0 0,0 0-1 0 0,1 0 0 0 0,-2-1 1 0 0,1 1-1 0 0,0-2 0 0 0,-1 1 1 0 0,0 0-1 0 0,4-6-51 0 0,21-21 193 0 0,-1 0 0 0 0,-2-2 0 0 0,-1 0 0 0 0,-2-2 0 0 0,-1-1-1 0 0,-2-1 1 0 0,-2-1 0 0 0,3-10-193 0 0,-15 30-92 0 0,0-1 0 0 0,0 0 1 0 0,-2 0-1 0 0,-1-1 0 0 0,0 1 0 0 0,-2-1 0 0 0,1-17 92 0 0,-3 36-580 0 0,-8 10-9663 0 0,7-1 3343 0 0,0 1-1925 0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13899 0 0,'0'0'2505'0'0,"0"0"-889"0"0,0 0-441 0 0,0 0-114 0 0,0 0-114 0 0,0 0-141 0 0,0 0-115 0 0,0 0-71 0 0,0 0-75 0 0,0 0-77 0 0,0 0-90 0 0,0 0-84 0 0,26-2-48 0 0,166-7 419 0 0,73 5-806 0 0,-193 4-4343 0 0,-71 0 2787 0 0,-1 0-713 0 0,0 0-3022 0 0,-4 0 1266 0 0,1 0-3420 0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5561 0 0,'0'0'4006'0'0,"0"0"-1552"0"0,0 0-660 0 0,0 0-130 0 0,0 0-90 0 0,0 0-164 0 0,0 0-179 0 0,0 0-175 0 0,0 0-149 0 0,0 0-157 0 0,0 0-141 0 0,0 0-161 0 0,35 6-123 0 0,114 17-72 0 0,-64-25-32 0 0,-67-3-179 0 0,146-33-1000 0 0,-110 24-2968 0 0,-1 0-5105 0 0,-35 10-1359 0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1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129 141 5497 0 0,'0'0'2631'0'0,"0"0"-1108"0"0,0 0-304 0 0,0 0 126 0 0,0 0 146 0 0,0 0 40 0 0,0 0-100 0 0,0 0-253 0 0,0 0-267 0 0,0 0-232 0 0,0 0-191 0 0,0 0-145 0 0,8-4 2192 0 0,-8 4-2400 0 0,0 0-12 0 0,0 0 9 0 0,0 0-47 0 0,9 122 1203 0 0,-25 110-542 0 0,-67 125-853 0 0,117-440-12141 0 0,-20 53 5217 0 0,-7 14 1106 0 0</inkml:trace>
  <inkml:trace contextRef="#ctx0" brushRef="#br0" timeOffset="245.453">0 111 11330 0 0,'0'0'730'0'0,"0"0"-309"0"0,0 0 26 0 0,0 0 385 0 0,0 0 375 0 0,0 0 143 0 0,0 0-42 0 0,0 0-178 0 0,0 0-194 0 0,0 0-161 0 0,0 0-158 0 0,36 5-147 0 0,111 15-120 0 0,3-19 242 0 0,65-24-1360 0 0,-184 18 371 0 0,-19 3-266 0 0,-1 0-3288 0 0,4 1-9752 0 0,-15 1 10690 0 0</inkml:trace>
  <inkml:trace contextRef="#ctx0" brushRef="#br0" timeOffset="466.728">35 616 7186 0 0,'0'0'1170'0'0,"0"0"24"0"0,0 0 349 0 0,0 0 313 0 0,0 0 28 0 0,0 0-223 0 0,0 0-303 0 0,0 0-279 0 0,0 0-212 0 0,0 0-190 0 0,36 5-196 0 0,114 13-179 0 0,-34-27-79 0 0,99-28-2142 0 0,-180 31 277 0 0,-4 0-1679 0 0,-9 3-2160 0 0,-6 0-3637 0 0</inkml:trace>
  <inkml:trace contextRef="#ctx0" brushRef="#br0" timeOffset="1086.571">967 516 7714 0 0,'0'0'2471'0'0,"0"0"-521"0"0,0 0-395 0 0,0 0-143 0 0,0 0-187 0 0,0 0-186 0 0,0 0-209 0 0,0 0-186 0 0,0 0-139 0 0,-32 24-147 0 0,-96 76-130 0 0,73-38-39 0 0,49-51-184 0 0,0 1-1 0 0,1 0 0 0 0,0 1 1 0 0,1-1-1 0 0,1 1 0 0 0,0 0 1 0 0,1 0-1 0 0,0 0 0 0 0,1 0 1 0 0,0 0-1 0 0,1 1 0 0 0,2 9-4 0 0,-2-20 18 0 0,1 0 0 0 0,1 0 0 0 0,-1 0 0 0 0,0 0 0 0 0,1 0 0 0 0,-1-1 0 0 0,1 1 0 0 0,0 0 1 0 0,0-1-1 0 0,0 1 0 0 0,0-1 0 0 0,1 1 0 0 0,-1-1 0 0 0,1 0 0 0 0,-1 0 0 0 0,1 0 0 0 0,0-1 0 0 0,-1 1 0 0 0,1 0 0 0 0,0-1 0 0 0,0 0 0 0 0,0 0 0 0 0,0 0 0 0 0,1 0 0 0 0,-1 0 0 0 0,0-1 0 0 0,0 1 0 0 0,1-1 0 0 0,0 0-18 0 0,98-9 1391 0 0,-68-8-1090 0 0,0-1-1 0 0,-1-1 1 0 0,-1-2-1 0 0,-1-1 1 0 0,-1-1-1 0 0,-2-2 1 0 0,0-1-1 0 0,-1-1 1 0 0,21-29-301 0 0,-26 35 12 0 0,0-1 0 0 0,-2-1 0 0 0,-1-1 0 0 0,0-1 0 0 0,-2 0 0 0 0,-1-2 0 0 0,-1 1 0 0 0,-1-2 0 0 0,-2 0 0 0 0,0 0 0 0 0,-2-1 0 0 0,-2-1 0 0 0,0 0 0 0 0,1-15-12 0 0,-8 25-62 0 0,0 0 0 0 0,-1 1 1 0 0,-2-1-1 0 0,0 0 0 0 0,0 1 1 0 0,-2-1-1 0 0,-2-6 62 0 0,4 21-20 0 0,0 0 0 0 0,0 0 1 0 0,0 0-1 0 0,0 0 0 0 0,-1 0 0 0 0,0 0 0 0 0,0 1 0 0 0,0-1 1 0 0,0 1-1 0 0,-1 0 0 0 0,1 0 0 0 0,-1 0 0 0 0,0 0 0 0 0,-1 1 1 0 0,1 0-1 0 0,0 0 0 0 0,-1 0 0 0 0,0 0 0 0 0,0 1 0 0 0,0-1 1 0 0,0 1-1 0 0,0 1 0 0 0,0-1 0 0 0,0 1 0 0 0,-1 0 0 0 0,1 0 1 0 0,-1 0-1 0 0,-2 1 20 0 0,-2-1-20 0 0,1 1 0 0 0,0 0 0 0 0,-1 1 0 0 0,1 0 0 0 0,0 1 0 0 0,0 0 0 0 0,0 0 0 0 0,0 1 0 0 0,0 0 0 0 0,0 0 0 0 0,1 1 0 0 0,-1 1 0 0 0,1-1 1 0 0,0 1-1 0 0,1 0 0 0 0,-1 1 0 0 0,1 0 0 0 0,0 0 0 0 0,0 1 0 0 0,1 0 0 0 0,0 0 0 0 0,0 0 0 0 0,1 1 0 0 0,-2 2 20 0 0,-3 7 39 0 0,0 1 1 0 0,1 0-1 0 0,0 1 1 0 0,2 0-1 0 0,0 0 0 0 0,1 1 1 0 0,1 0-1 0 0,1 0 1 0 0,1 0-1 0 0,0 0 0 0 0,2 1 1 0 0,0-1-1 0 0,2 1 1 0 0,0-1-1 0 0,1 1 0 0 0,1-1 1 0 0,1 0-1 0 0,0 0 1 0 0,2 0-1 0 0,0-1 0 0 0,2 0 1 0 0,0 0-1 0 0,1-1 1 0 0,6 9-40 0 0,4 1 213 0 0,1-2 1 0 0,2 0-1 0 0,1-1 1 0 0,0-2-1 0 0,2 0 1 0 0,1-2-1 0 0,0 0 1 0 0,6 1-214 0 0,99 51 540 0 0,-69-62-1325 0 0,-61-11 271 0 0,-1 0-158 0 0,0 0-208 0 0,0 0-290 0 0,0-6-8963 0 0,0 5-1016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3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0 0 0,'0'0'669'0'0,"0"0"194"0"0,0 0 256 0 0,0 0 231 0 0,0 0 93 0 0,0 0-72 0 0,0 0-203 0 0,0 0-277 0 0,0 0-242 0 0,20-3 3267 0 0,140 13 2874 0 0,83-54-4814 0 0,-226 39-1830 0 0,128-26-8 0 0,-121 30-487 0 0,-15 1-3852 0 0,-17 15-2176 0 0,-11-1-1796 0 0,13-6 4784 0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1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385 391 0 0 0,'0'0'855'0'0,"0"0"372"0"0,0 0 52 0 0,0 0-80 0 0,0 0-63 0 0,8-9-44 0 0,24-25 15 0 0,-21 12 4882 0 0,-11 21-5022 0 0,-9-11 3323 0 0,-6 10-4154 0 0,-1 1-1 0 0,1 1 1 0 0,0 0-1 0 0,0 1 1 0 0,0 1-1 0 0,0 0 1 0 0,0 1-1 0 0,0 1 1 0 0,1 0-1 0 0,-1 1 1 0 0,1 0-1 0 0,0 1 1 0 0,0 1-136 0 0,2-2 112 0 0,-21 7 71 0 0,1 2 0 0 0,0 1-1 0 0,1 1 1 0 0,-26 19-183 0 0,56-34-2 0 0,-1 0-1 0 0,0 1 1 0 0,1-1 0 0 0,-1 0-1 0 0,1 1 1 0 0,0-1 0 0 0,-1 1 0 0 0,1-1-1 0 0,0 1 1 0 0,0 0 0 0 0,0 0-1 0 0,0-1 1 0 0,0 1 0 0 0,0 0 0 0 0,0 0-1 0 0,1 0 1 0 0,-1 0 0 0 0,1 0-1 0 0,-1 0 1 0 0,1 0 0 0 0,0 0-1 0 0,0 0 1 0 0,0 0 0 0 0,0 0 0 0 0,0 0-1 0 0,0 0 1 0 0,1 0 0 0 0,-1 0-1 0 0,1 0 1 0 0,-1 0 0 0 0,1 0-1 0 0,0 0 1 0 0,0 0 0 0 0,0 0 0 0 0,0 0-1 0 0,0-1 1 0 0,0 1 0 0 0,0 0-1 0 0,1-1 1 0 0,-1 1 0 0 0,0-1-1 0 0,1 1 1 0 0,0-1 0 0 0,-1 0 0 0 0,1 0-1 0 0,0 0 1 0 0,0 1 2 0 0,120 68 88 0 0,-104-63-67 0 0,59 40 21 0 0,-77-44-39 0 0,0 0 0 0 0,1-1 1 0 0,-1 1-1 0 0,0 0 0 0 0,0-1 1 0 0,0 1-1 0 0,-1 0 0 0 0,1-1 1 0 0,-1 1-1 0 0,1 0 0 0 0,-1-1 1 0 0,0 1-1 0 0,0-1 0 0 0,0 1 1 0 0,0-1-1 0 0,0 1 0 0 0,-1-1 1 0 0,1 0-1 0 0,-1 0 0 0 0,0 0 1 0 0,1 1-1 0 0,-1-2 0 0 0,0 1 1 0 0,-1 1-4 0 0,2-2 4 0 0,-176 190 237 0 0,174-188-238 0 0,1 0 0 0 0,-1 0-1 0 0,1 0 1 0 0,0 0 0 0 0,0 0 0 0 0,1 1-1 0 0,-1-1 1 0 0,1 1 0 0 0,-1 0 0 0 0,1-1-1 0 0,0 1 1 0 0,1 0 0 0 0,-1 0 0 0 0,0-1-1 0 0,1 1 1 0 0,0 0 0 0 0,0 0 0 0 0,0 0-1 0 0,1 0 1 0 0,-1-1 0 0 0,1 1 0 0 0,0 0-1 0 0,0 0 1 0 0,0-1 0 0 0,1 1 0 0 0,-1-1-1 0 0,1 1 1 0 0,0-1 0 0 0,0 1 0 0 0,0-1-1 0 0,0 0 1 0 0,1 0 0 0 0,-1 0 0 0 0,1 0 0 0 0,-1-1-1 0 0,1 1 1 0 0,0-1 0 0 0,0 1 0 0 0,1-1-1 0 0,-1 0 1 0 0,0 0 0 0 0,1-1 0 0 0,-1 1-1 0 0,1-1 1 0 0,3 2-3 0 0,5-1-48 0 0,1 0 0 0 0,-1 0 0 0 0,1-1-1 0 0,-1 0 1 0 0,1-1 0 0 0,-1-1 0 0 0,1 0 0 0 0,-1 0-1 0 0,1-2 1 0 0,-1 1 0 0 0,0-2 0 0 0,0 1 0 0 0,0-2-1 0 0,0 1 1 0 0,8-6 48 0 0,25-19-2696 0 0,-20 2-6556 0 0,-20 20-315 0 0</inkml:trace>
  <inkml:trace contextRef="#ctx0" brushRef="#br0" timeOffset="304.987">151 1 12699 0 0,'0'0'56'0'0,"0"0"-51"0"0,0 0 78 0 0,0 0 215 0 0,0 0 253 0 0,0 0 232 0 0,-3 31 149 0 0,-8 104 59 0 0,8-76-217 0 0,3-1 0 0 0,3 0 0 0 0,2 0 0 0 0,7 28-774 0 0,3 21 305 0 0,3 171-861 0 0,-13 173 556 0 0,-6-282-3166 0 0,2-131 14 0 0,0-13-3162 0 0,1-14-297 0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11570 0 0,'0'0'937'0'0,"0"0"-257"0"0,0 0-132 0 0,0 0 228 0 0,0 0 287 0 0,0 0 159 0 0,0 0-18 0 0,0 0-209 0 0,0 0-219 0 0,0 0-225 0 0,0 0-162 0 0,35-2-94 0 0,110-6-82 0 0,147-12 414 0 0,-221 15-921 0 0,-17 2 1616 0 0,-17 1-3524 0 0,-6 1-3294 0 0,0 2-4619 0 0,-31-1 5054 0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9458 0 0,'0'0'704'0'0,"0"0"32"0"0,0 0 40 0 0,0 0 113 0 0,0 0 15 0 0,0 0-8 0 0,0 0-16 0 0,227 37-80 0 0,-187-37-175 0 0,6-4-153 0 0,4-3-216 0 0,1 3-216 0 0,3-3-152 0 0,-3-1-368 0 0,1 1-737 0 0,-15 0-2063 0 0,-12-1-8187 0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3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 8642 0 0,'0'0'683'0'0,"0"0"-1"0"0,0 0-39 0 0,0 0 16 0 0,0 0 128 0 0,0 0 114 0 0,0 0 17 0 0,0 0-86 0 0,0 0-134 0 0,0 0-116 0 0,0 0-24 0 0,1 13-19 0 0,9 86 424 0 0,7 21-248 0 0,-5 1 1 0 0,-5 1 0 0 0,-8 87-716 0 0,-1-178-84 0 0,-2 1 1 0 0,0-1 0 0 0,-2 0 0 0 0,-1-1 0 0 0,-2 0 0 0 0,-6 15 83 0 0,-31 42-4046 0 0,44-85 3179 0 0,-4 5-979 0 0,0-5-7443 0 0,6-2 5602 0 0</inkml:trace>
  <inkml:trace contextRef="#ctx0" brushRef="#br0" timeOffset="388.779">346 170 520 0 0,'0'0'3289'0'0,"0"0"-1876"0"0,0 0-420 0 0,0 0 27 0 0,-32 32 141 0 0,-102 103 220 0 0,47-29 1589 0 0,82-100-2687 0 0,-1 0-87 0 0,1 0 1 0 0,0 0-1 0 0,0 0 1 0 0,0 1-1 0 0,0-1 0 0 0,1 1 1 0 0,0 0-1 0 0,1 0 1 0 0,0 1-1 0 0,0-1 1 0 0,0 1-1 0 0,1-1 1 0 0,0 1-1 0 0,1 0 1 0 0,0 0-1 0 0,0 0 1 0 0,0 0-1 0 0,1 0 1 0 0,0 0-1 0 0,1 0 1 0 0,0 3-197 0 0,4-4 115 0 0,0-1 0 0 0,1 0 0 0 0,0 0 0 0 0,0 0 1 0 0,0-1-1 0 0,0 0 0 0 0,1 0 0 0 0,0 0 0 0 0,0-1 0 0 0,0 0 1 0 0,1-1-1 0 0,-1 1 0 0 0,1-1 0 0 0,7 1-115 0 0,202 56 1920 0 0,-210-57-1877 0 0,-1 0-1 0 0,1 1 1 0 0,-1 0-1 0 0,1 1 1 0 0,-1-1-1 0 0,0 1 1 0 0,-1 0-1 0 0,1 1 0 0 0,-1-1 1 0 0,0 1-1 0 0,-1 0 1 0 0,1 0-1 0 0,-1 1 1 0 0,0-1-1 0 0,-1 1 1 0 0,0 0-1 0 0,0 0 0 0 0,0 0 1 0 0,-1 1-1 0 0,0-1 1 0 0,0 0-1 0 0,-1 1 1 0 0,0-1-1 0 0,0 1 1 0 0,-1 0-1 0 0,0-1 0 0 0,0 1 1 0 0,-1-1-1 0 0,-1 7-42 0 0,-1-5-4058 0 0,1-4-5806 0 0,2-5 9645 0 0,0 4-7559 0 0</inkml:trace>
  <inkml:trace contextRef="#ctx0" brushRef="#br0" timeOffset="809.444">591 796 11306 0 0,'0'0'1055'0'0,"0"0"-216"0"0,0 0-93 0 0,0 0 116 0 0,0 0 81 0 0,0 0-24 0 0,0 0-123 0 0,0 0-187 0 0,0 0-188 0 0,0 0-121 0 0,0 0-61 0 0,0 0-49 0 0,0 0-18 0 0,17-5 1 0 0,52-18-4 0 0,32 13 645 0 0,-71 11-744 0 0,-27 1-51 0 0,0 0 0 0 0,-1-1 0 0 0,1 1 0 0 0,-1 0 0 0 0,0 1-1 0 0,1-1 1 0 0,-1 0 0 0 0,0 1 0 0 0,0-1 0 0 0,0 1 0 0 0,-1-1 0 0 0,1 1 0 0 0,-1 0 0 0 0,1 0 0 0 0,-1 0-1 0 0,0 0 1 0 0,0 0 0 0 0,0 0 0 0 0,-1 0 0 0 0,1 0 0 0 0,-1 0 0 0 0,1 0 0 0 0,-1 0 0 0 0,0 0 0 0 0,0 0-1 0 0,-1 1 1 0 0,1-1 0 0 0,-1 0 0 0 0,0 0-19 0 0,2 3 24 0 0,-1 0 1 0 0,0 0-1 0 0,0 0 0 0 0,-1 0 0 0 0,1 0 0 0 0,-2 0 0 0 0,1 0 0 0 0,0 0 1 0 0,-1-1-1 0 0,0 1 0 0 0,-1-1 0 0 0,1 1 0 0 0,-1-1 0 0 0,0 0 1 0 0,0 0-1 0 0,-1 0 0 0 0,-2 3-24 0 0,-41 57 404 0 0,47-65-402 0 0,1-1 0 0 0,0 1 0 0 0,-1 0 0 0 0,1 0 1 0 0,0-1-1 0 0,-1 1 0 0 0,1 0 0 0 0,0 0 0 0 0,-1 0 0 0 0,1 0 0 0 0,0 0 0 0 0,-1 0 0 0 0,1 0 0 0 0,0 0 0 0 0,-1 0 1 0 0,1 0-1 0 0,0 0 0 0 0,-1 0 0 0 0,1 1 0 0 0,0-1 0 0 0,-1 0 0 0 0,1 0 0 0 0,0 1 0 0 0,-1-1 0 0 0,1 0 1 0 0,-1 1-1 0 0,1-1 0 0 0,0 1 0 0 0,-1-1 0 0 0,1 0 0 0 0,-1 1 0 0 0,0 0 0 0 0,1-1 0 0 0,-1 1 0 0 0,1-1 0 0 0,-1 1 1 0 0,0-1-1 0 0,1 1 0 0 0,-1 0 0 0 0,0-1 0 0 0,0 1 0 0 0,1 0 0 0 0,-1-1 0 0 0,0 1 0 0 0,0 0 0 0 0,0-1 1 0 0,0 1-1 0 0,0 0 0 0 0,0-1 0 0 0,0 1 0 0 0,0 0 0 0 0,0 0 0 0 0,0-1 0 0 0,0 1 0 0 0,-1 0 0 0 0,1-1 0 0 0,0 1 1 0 0,0-1-1 0 0,-1 1 0 0 0,1 0 0 0 0,0-1 0 0 0,-1 1 0 0 0,1-1 0 0 0,-1 1 0 0 0,1-1 0 0 0,-1 1 0 0 0,1-1 1 0 0,-1 1-1 0 0,1-1 0 0 0,-1 1-2 0 0,54-16-39 0 0,2-10-840 0 0,-26 11-2304 0 0,-1 2-5899 0 0,-18 11 132 0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5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1 2689 0 0,'0'0'565'0'0,"0"0"-337"0"0,0 0-240 0 0,0 0-52 0 0,0 0 128 0 0,0 0 120 0 0,0 0 44 0 0,0 0-2 0 0,0 0-61 0 0,0 0-46 0 0,0 0-19 0 0,0 0-16 0 0,0 0 38 0 0,3 1 120 0 0,-3-1 928 0 0,10 2-2869 0 0,-8-1 5752 0 0,-1 2 6088 0 0,21 41-7862 0 0,-6 68-1228 0 0,-15 196 304 0 0,10-282-1617 0 0,-6-49-3374 0 0,-2 3-5039 0 0,-2 15-2042 0 0</inkml:trace>
  <inkml:trace contextRef="#ctx0" brushRef="#br0" timeOffset="273.892">0 778 13011 0 0,'0'0'675'0'0,"0"0"-205"0"0,0 0 42 0 0,0 0 282 0 0,0 0 237 0 0,0 0 66 0 0,0 0-78 0 0,0 0-181 0 0,0 0-179 0 0,34-4-162 0 0,110-11-144 0 0,216-47-144 0 0,-279 56-2014 0 0,-55 5-1554 0 0,1 0-3891 0 0,-18 1-1501 0 0</inkml:trace>
  <inkml:trace contextRef="#ctx0" brushRef="#br0" timeOffset="689.904">55 1036 6305 0 0,'0'0'1862'0'0,"0"0"-628"0"0,0 0-274 0 0,0 0 157 0 0,0 0 233 0 0,0 0 93 0 0,0 0-111 0 0,0 0-253 0 0,0 0-257 0 0,0 0-234 0 0,0 0-117 0 0,0 0-67 0 0,0 0-55 0 0,35-8 17 0 0,108-24-5 0 0,-19 20 693 0 0,-122 12-1048 0 0,1-1 0 0 0,-1 1 0 0 0,0 0 0 0 0,1 0 1 0 0,-1 0-1 0 0,1 0 0 0 0,-1 1 0 0 0,1-1 1 0 0,-1 1-1 0 0,0-1 0 0 0,1 1 0 0 0,-1 0 0 0 0,0 0 1 0 0,1 0-1 0 0,-1 0 0 0 0,0 0 0 0 0,0 1 1 0 0,0-1-1 0 0,0 1 0 0 0,0-1 0 0 0,0 1 0 0 0,-1 0 1 0 0,1-1-1 0 0,-1 1 0 0 0,1 0 0 0 0,-1 0 1 0 0,1 0-1 0 0,-1 1 0 0 0,0-1 0 0 0,0 0 0 0 0,0 0 1 0 0,0 1-1 0 0,-1-1 0 0 0,1 0 0 0 0,0 1 1 0 0,-1-1-1 0 0,0 1 0 0 0,1-1 0 0 0,-1 1-6 0 0,-2 8 24 0 0,-1-1-1 0 0,0 1 0 0 0,0 0 0 0 0,-1-1 1 0 0,0 1-1 0 0,-1-1 0 0 0,0 0 0 0 0,-1-1 1 0 0,0 1-1 0 0,0-1 0 0 0,-1 0 1 0 0,0-1-1 0 0,0 0 0 0 0,-4 3-23 0 0,-8 11 20 0 0,-3 5 8 0 0,9-13-4 0 0,1 1-1 0 0,0 0 1 0 0,1 1-1 0 0,1 1 1 0 0,0-1-1 0 0,-6 18-23 0 0,15-32 0 0 0,0 0 1 0 0,0 1-1 0 0,1-1 1 0 0,-1 1-1 0 0,1-1 1 0 0,-1 1-1 0 0,1-1 0 0 0,0 1 1 0 0,0-1-1 0 0,0 1 1 0 0,0-1-1 0 0,0 1 1 0 0,1-1-1 0 0,-1 1 1 0 0,1-1-1 0 0,-1 1 0 0 0,1-1 1 0 0,0 1-1 0 0,0-1 1 0 0,0 0-1 0 0,0 1 1 0 0,1-1-1 0 0,-1 0 0 0 0,1 0 1 0 0,-1 0-1 0 0,1 0 1 0 0,0 0-1 0 0,0-1 1 0 0,0 1-1 0 0,0 0 0 0 0,0-1 1 0 0,0 1-1 0 0,0-1 1 0 0,0 0-1 0 0,0 0 1 0 0,1 0-1 0 0,-1 0 0 0 0,1 0 1 0 0,-1 0-1 0 0,0 0 1 0 0,1-1-1 0 0,0 0 1 0 0,-1 1-1 0 0,1-1 1 0 0,-1 0-2 0 0,8 2-278 0 0,0-1-1 0 0,0-1 0 0 0,0 1 0 0 0,0-1 0 0 0,-1-1 0 0 0,1 0 0 0 0,0 0 0 0 0,0-1 0 0 0,-1 0 1 0 0,1-1-1 0 0,3-1 280 0 0,13-8-2120 0 0,48-22-10105 0 0,-58 26 7775 0 0</inkml:trace>
  <inkml:trace contextRef="#ctx0" brushRef="#br0" timeOffset="985.902">1386 457 10850 0 0,'0'0'2141'0'0,"0"0"-608"0"0,0 0-340 0 0,0 0-98 0 0,0 0 3 0 0,0 0-67 0 0,0 0-128 0 0,0 0-143 0 0,0 0-141 0 0,0 0-116 0 0,0 0-67 0 0,0 0-89 0 0,0 0-58 0 0,-13 31-34 0 0,-44 97-15 0 0,32-40 127 0 0,-24 361-609 0 0,47-405 596 0 0,2-28-4039 0 0,1-16-2251 0 0,1-7-3922 0 0,-2 2 5565 0 0</inkml:trace>
  <inkml:trace contextRef="#ctx0" brushRef="#br0" timeOffset="1355.473">917 417 5905 0 0,'0'0'1850'0'0,"0"0"-116"0"0,0 0-127 0 0,0 0-55 0 0,0 0-113 0 0,0 0-197 0 0,0 0-225 0 0,0 0-262 0 0,0 0-182 0 0,0 0-54 0 0,0 0 57 0 0,0 0 71 0 0,0 0 28 0 0,13 2-20 0 0,107 17 870 0 0,3-14-655 0 0,-1-7-1 0 0,77-11-869 0 0,2 9-777 0 0,-164 15-1515 0 0,-35-10 1947 0 0,-1 1 0 0 0,0-1 0 0 0,0 0 0 0 0,0 1 0 0 0,0-1 0 0 0,0 0 0 0 0,0 1 0 0 0,0-1 1 0 0,0 1-1 0 0,-1-1 0 0 0,1 1 0 0 0,0 0 0 0 0,-1-1 0 0 0,0 1 0 0 0,1 0 0 0 0,-1-1 0 0 0,0 1 0 0 0,0 0 1 0 0,0 0-1 0 0,0-1 0 0 0,0 1 0 0 0,0 0 0 0 0,0 0 0 0 0,-1-1 0 0 0,1 1 0 0 0,-1 0 0 0 0,1-1 1 0 0,-1 1-1 0 0,1-1 0 0 0,-1 1 0 0 0,-1 0 345 0 0,-6 13-4801 0 0,3-3-647 0 0</inkml:trace>
  <inkml:trace contextRef="#ctx0" brushRef="#br0" timeOffset="1602.954">869 1385 9426 0 0,'0'0'912'0'0,"0"0"-48"0"0,0 0 207 0 0,0 0 223 0 0,0 0 108 0 0,0 0-58 0 0,0 0-197 0 0,0 0-263 0 0,34 2-221 0 0,111 4-175 0 0,-33-25 143 0 0,211-70-697 0 0,-225 61-4570 0 0,-50 13-3450 0 0,-27 7 748 0 0</inkml:trace>
  <inkml:trace contextRef="#ctx0" brushRef="#br0" timeOffset="3324.65">1902 1209 0 0 0,'0'0'719'0'0,"0"0"668"0"0,0 0 158 0 0,0 0-70 0 0,0 0-96 0 0,0 0-61 0 0,0 0-64 0 0,0 0-77 0 0,15 2-75 0 0,46 7-82 0 0,-57-9-865 0 0,0 0 1 0 0,-1 0-1 0 0,1-1 0 0 0,0 1 0 0 0,0-1 1 0 0,-1 0-1 0 0,1 0 0 0 0,-1 0 1 0 0,1 0-1 0 0,-1 0 0 0 0,1-1 0 0 0,-1 0 1 0 0,0 1-1 0 0,1-1 0 0 0,-1-1 1 0 0,0 1-1 0 0,-1 0 0 0 0,2-1-155 0 0,9-7 548 0 0,36-25 410 0 0,-2-3 0 0 0,-2-1 0 0 0,21-25-958 0 0,-47 45 88 0 0,13-14-1 0 0,-2-1 0 0 0,-1-2-1 0 0,-2 0 1 0 0,-1-2 0 0 0,8-19-87 0 0,-29 48-12 0 0,-1-1 1 0 0,0 0 0 0 0,0 0-1 0 0,-1 0 1 0 0,0 0-1 0 0,-1 0 1 0 0,0 0 0 0 0,0-1-1 0 0,-1 1 1 0 0,-1-1-1 0 0,0-8 12 0 0,0 18-30 0 0,0-1-1 0 0,0 0 0 0 0,0 1 0 0 0,0-1 0 0 0,0 1 1 0 0,0-1-1 0 0,0 0 0 0 0,0 1 0 0 0,-1-1 0 0 0,1 0 1 0 0,-1 1-1 0 0,1-1 0 0 0,-1 1 0 0 0,0-1 0 0 0,0 1 1 0 0,0-1-1 0 0,1 1 0 0 0,-1 0 0 0 0,-1-1 1 0 0,1 1-1 0 0,0 0 0 0 0,0 0 0 0 0,0 0 0 0 0,-1 0 1 0 0,1 0-1 0 0,0 0 0 0 0,-1 0 0 0 0,1 0 0 0 0,-1 0 1 0 0,1 1-1 0 0,-1-1 0 0 0,1 0 0 0 0,-1 1 0 0 0,0 0 1 0 0,1-1-1 0 0,-1 1 0 0 0,1 0 0 0 0,-1 0 0 0 0,0 0 1 0 0,1 0-1 0 0,-1 0 0 0 0,-1 0 31 0 0,-66 31-1003 0 0,52-14 967 0 0,1 0-1 0 0,1 1 1 0 0,1 1 0 0 0,0 0 0 0 0,1 1 0 0 0,2 0-1 0 0,0 1 1 0 0,1 1 0 0 0,1-1 0 0 0,1 2 0 0 0,0-1-1 0 0,2 1 1 0 0,0 4 36 0 0,4-19 23 0 0,0 1 0 0 0,1 0 0 0 0,0-1 0 0 0,0 1 0 0 0,0 0 0 0 0,1-1 1 0 0,1 1-1 0 0,0 0 0 0 0,0-1 0 0 0,0 1 0 0 0,1 0 0 0 0,1-1 0 0 0,-1 0 0 0 0,1 1 0 0 0,1-1 0 0 0,-1 0 0 0 0,1-1 0 0 0,1 1 0 0 0,-1-1 0 0 0,1 0 0 0 0,1 0 0 0 0,-1 0 1 0 0,1-1-1 0 0,5 5-23 0 0,1-4 111 0 0,0 0 1 0 0,1 0 0 0 0,0-1 0 0 0,0-1-1 0 0,0-1 1 0 0,0 1 0 0 0,1-2 0 0 0,0 0 0 0 0,0-1-1 0 0,0 0 1 0 0,0-1 0 0 0,0 0 0 0 0,0-1 0 0 0,0-1-1 0 0,0 0 1 0 0,0-1 0 0 0,-1-1 0 0 0,1 0-1 0 0,0-1 1 0 0,-1 0 0 0 0,0-1 0 0 0,5-3-112 0 0,28-11 279 0 0,0-2 0 0 0,-2-2 1 0 0,0-2-1 0 0,-2-2 0 0 0,36-30-279 0 0,-62 43 43 0 0,0-1-1 0 0,-1-1 1 0 0,-1 0 0 0 0,0 0-1 0 0,-1-2 1 0 0,-1 1 0 0 0,-1-2-1 0 0,0 0 1 0 0,-1 0 0 0 0,5-18-43 0 0,-12 28-33 0 0,-1 0 1 0 0,0 1 0 0 0,0-2-1 0 0,-1 1 1 0 0,0 0 0 0 0,-1 0-1 0 0,0 0 1 0 0,-1 0 0 0 0,0 0-1 0 0,0 0 1 0 0,-1-2 32 0 0,1 9-30 0 0,1 0 0 0 0,-1 0-1 0 0,0 1 1 0 0,1-1 0 0 0,-1 0 0 0 0,0 1 0 0 0,0-1 0 0 0,0 0 0 0 0,-1 1 0 0 0,1 0-1 0 0,0-1 1 0 0,0 1 0 0 0,-1 0 0 0 0,1 0 0 0 0,-1-1 0 0 0,1 1 0 0 0,-1 0 0 0 0,0 0-1 0 0,1 1 1 0 0,-1-1 0 0 0,0 0 0 0 0,0 1 0 0 0,1-1 0 0 0,-1 1 0 0 0,0-1 0 0 0,0 1-1 0 0,0 0 1 0 0,0 0 0 0 0,0 0 0 0 0,1 0 0 0 0,-1 0 0 0 0,0 0 0 0 0,0 0 0 0 0,0 1-1 0 0,0-1 1 0 0,0 0 0 0 0,1 1 0 0 0,-2 0 30 0 0,-64 36-821 0 0,55-26 792 0 0,0-1 1 0 0,1 2-1 0 0,0 0 1 0 0,0 0-1 0 0,2 1 1 0 0,-1 0-1 0 0,2 1 1 0 0,0 0-1 0 0,0 0 1 0 0,1 1-1 0 0,1-1 1 0 0,1 2-1 0 0,0-1 0 0 0,1 1 1 0 0,0-1-1 0 0,2 1 1 0 0,0 0-1 0 0,0 0 1 0 0,1 0-1 0 0,2 8 29 0 0,-1-20 5 0 0,1 0 0 0 0,1 0 0 0 0,-1 0-1 0 0,0 0 1 0 0,1-1 0 0 0,0 1 0 0 0,0 0 0 0 0,0-1-1 0 0,0 1 1 0 0,0-1 0 0 0,1 0 0 0 0,0 0 0 0 0,0 0 0 0 0,-1 0-1 0 0,2 0 1 0 0,-1 0 0 0 0,0-1 0 0 0,0 0 0 0 0,1 1-1 0 0,0-1 1 0 0,-1-1 0 0 0,1 1 0 0 0,0 0 0 0 0,0-1-1 0 0,0 0-4 0 0,104 17 543 0 0,-90-18-425 0 0,0-1 0 0 0,0 0 0 0 0,0-1 1 0 0,0-1-1 0 0,0-1 0 0 0,-1 0 0 0 0,6-4-118 0 0,8-4 123 0 0,-1-1 0 0 0,0-2-1 0 0,-1-1 1 0 0,-1-1 0 0 0,-1-1 0 0 0,0-2 0 0 0,-2 0 0 0 0,0-2 0 0 0,-1-1-1 0 0,-1-1 1 0 0,-2-1 0 0 0,0-1 0 0 0,-2 0 0 0 0,0-2 0 0 0,-2 0 0 0 0,12-29-123 0 0,-25 47-30 0 0,0-1 1 0 0,-1 0-1 0 0,0 0 1 0 0,-1 0-1 0 0,0-1 1 0 0,-1 1-1 0 0,0 0 1 0 0,-1-1-1 0 0,0 1 1 0 0,-1-2 29 0 0,0 11-23 0 0,0 0-1 0 0,0 0 1 0 0,1 1 0 0 0,-1-1-1 0 0,0 0 1 0 0,-1 1 0 0 0,1-1 0 0 0,0 1-1 0 0,0-1 1 0 0,-1 1 0 0 0,1 0-1 0 0,-1-1 1 0 0,1 1 0 0 0,-1 0-1 0 0,1 0 1 0 0,-1 0 0 0 0,0 0 0 0 0,1 1-1 0 0,-1-1 1 0 0,0 0 0 0 0,0 1-1 0 0,0-1 1 0 0,0 1 0 0 0,1-1-1 0 0,-1 1 1 0 0,0 0 0 0 0,0 0 0 0 0,0 0-1 0 0,0 0 1 0 0,0 0 0 0 0,0 0-1 0 0,0 1 1 0 0,0-1 0 0 0,1 1-1 0 0,-1-1 1 0 0,0 1 0 0 0,0 0 0 0 0,0-1-1 0 0,1 1 1 0 0,-1 0 0 0 0,0 0-1 0 0,1 0 1 0 0,-1 1 0 0 0,1-1-1 0 0,-1 0 1 0 0,1 0 0 0 0,0 1 0 0 0,0-1-1 0 0,-2 2 24 0 0,-17 13-38 0 0,1 0 0 0 0,1 2-1 0 0,0 0 1 0 0,1 1 0 0 0,1 0-1 0 0,1 2 1 0 0,1-1 0 0 0,0 2-1 0 0,2 0 1 0 0,0 1 0 0 0,2 0-1 0 0,0 0 1 0 0,2 1 0 0 0,1 0-1 0 0,0 1 1 0 0,2 0 0 0 0,1 0-1 0 0,1 0 1 0 0,0 15 38 0 0,4-33-20 0 0,0 0 1 0 0,1 0-1 0 0,-1 0 0 0 0,1 0 0 0 0,0-1 0 0 0,1 1 1 0 0,0 0-1 0 0,0-1 0 0 0,0 0 0 0 0,1 1 1 0 0,0-1-1 0 0,0-1 0 0 0,0 1 0 0 0,1-1 1 0 0,0 1-1 0 0,0-1 0 0 0,0-1 0 0 0,1 1 0 0 0,0-1 1 0 0,0 0-1 0 0,0 0 0 0 0,0 0 0 0 0,0-1 1 0 0,5 2 19 0 0,81 26-1627 0 0,-4-21-3647 0 0,-66-10 483 0 0,-6 0-2499 0 0</inkml:trace>
  <inkml:trace contextRef="#ctx0" brushRef="#br0" timeOffset="4089.914">3616 137 224 0 0,'0'0'1858'0'0,"0"0"-390"0"0,0 0-116 0 0,0 0 119 0 0,0 0 215 0 0,0 0 108 0 0,0 0-37 0 0,0 0-171 0 0,0 0-220 0 0,0 0-205 0 0,0 0-183 0 0,0 0-141 0 0,0 0-102 0 0,30-10-76 0 0,94-33-77 0 0,-113 39-370 0 0,-1 1 0 0 0,1 0 1 0 0,0 0-1 0 0,1 1 0 0 0,-1 0 1 0 0,0 1-1 0 0,1 0 1 0 0,-1 1-1 0 0,11 1-212 0 0,11 0 205 0 0,-31 1-188 0 0,0-1 0 0 0,0 0 0 0 0,0 1 0 0 0,0 0 0 0 0,-1-1 1 0 0,1 1-1 0 0,0 0 0 0 0,-1 0 0 0 0,1 0 0 0 0,-1 0 0 0 0,0 0 0 0 0,0 0 0 0 0,0 1 0 0 0,0-1 1 0 0,0 0-1 0 0,0 1 0 0 0,0-1 0 0 0,-1 1 0 0 0,1-1 0 0 0,-1 0 0 0 0,0 1 0 0 0,0-1 0 0 0,0 1 1 0 0,0-1-1 0 0,0 1 0 0 0,0-1 0 0 0,-1 1 0 0 0,1-1 0 0 0,-1 1 0 0 0,0 0-17 0 0,1 6 79 0 0,-42 128 801 0 0,40-133-866 0 0,1 0-1 0 0,0 0 0 0 0,0 0 1 0 0,0 0-1 0 0,0 0 1 0 0,0 0-1 0 0,1 0 0 0 0,0 0 1 0 0,0 0-1 0 0,0 0 0 0 0,0 0 1 0 0,1 0-1 0 0,-1 0 1 0 0,1 0-1 0 0,0 0 0 0 0,0 0 1 0 0,1 0-1 0 0,-1-1 0 0 0,1 1 1 0 0,0 0-1 0 0,0-1 1 0 0,0 1-1 0 0,0-1 0 0 0,1 0 1 0 0,-1 0-1 0 0,1 0 0 0 0,0 0 1 0 0,0 0-1 0 0,0 0 1 0 0,0-1-1 0 0,1 1 0 0 0,-1-1 1 0 0,3 1-14 0 0,2-1 54 0 0,0 0 1 0 0,0-1 0 0 0,0 0-1 0 0,0 0 1 0 0,0-1 0 0 0,0 0-1 0 0,0 0 1 0 0,-1-1 0 0 0,1 0-1 0 0,0-1 1 0 0,0 1 0 0 0,0-1-1 0 0,-1-1 1 0 0,1 0-55 0 0,40-15-3594 0 0,-8 2-5613 0 0,-31 12-2021 0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2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1 365 0 0 0,'0'0'101'0'0,"0"0"339"0"0,0 0 221 0 0,0 0 147 0 0,0 0 108 0 0,0 0 64 0 0,0 0-26 0 0,0 0-78 0 0,0 19-96 0 0,4 58-74 0 0,-4-76-615 0 0,0 1 0 0 0,0-1 1 0 0,0 1-1 0 0,0-1 0 0 0,0 0 1 0 0,0 1-1 0 0,0-1 1 0 0,1 1-1 0 0,-1-1 0 0 0,0 0 1 0 0,1 1-1 0 0,-1-1 0 0 0,1 0 1 0 0,0 1-1 0 0,-1-1 1 0 0,1 0-1 0 0,0 0 0 0 0,0 0 1 0 0,0 0-1 0 0,0 0 0 0 0,0 0 1 0 0,0 0-1 0 0,0 0 0 0 0,0 0 1 0 0,0 0-1 0 0,1 0 1 0 0,-1-1-1 0 0,0 1 0 0 0,0-1 1 0 0,1 1-1 0 0,-1-1 0 0 0,0 1 1 0 0,1-1-1 0 0,-1 1 1 0 0,1-1-1 0 0,-1 0 0 0 0,0 0 1 0 0,1 0-1 0 0,-1 0 0 0 0,1 0 1 0 0,-1 0-1 0 0,0 0 1 0 0,1-1-92 0 0,2 1 317 0 0,11-3-31 0 0,-1-1-1 0 0,1 0 1 0 0,-1-1 0 0 0,0 0 0 0 0,0-2 0 0 0,-1 1-1 0 0,0-2 1 0 0,0 0 0 0 0,-1 0 0 0 0,0-1 0 0 0,0-1-1 0 0,-1 0 1 0 0,0 0 0 0 0,2-3-286 0 0,-8 8 60 0 0,350-309 418 0 0,-347 307-452 0 0,0 0-1 0 0,1 1 1 0 0,-1 0-1 0 0,1 0 1 0 0,0 1-1 0 0,1 0 0 0 0,-1 0 1 0 0,1 1-1 0 0,0 1 1 0 0,0 0-1 0 0,0 0 0 0 0,0 0 1 0 0,1 2-1 0 0,-1-1 1 0 0,1 1-1 0 0,5 1-25 0 0,-13 3 52 0 0,-1 0-1 0 0,1 0 1 0 0,-1 0-1 0 0,0 1 0 0 0,0-1 1 0 0,0 1-1 0 0,0-1 1 0 0,0 1-1 0 0,-1 0 1 0 0,0 0-1 0 0,0-1 1 0 0,0 1-1 0 0,0 0 0 0 0,-1 0 1 0 0,1 0-1 0 0,-1 0 1 0 0,0 0-1 0 0,0 0 1 0 0,-1 3-52 0 0,1 17 162 0 0,-2 0 0 0 0,0 0-1 0 0,-2 0 1 0 0,0-1 0 0 0,-2 0 0 0 0,0 0 0 0 0,-2 0 0 0 0,-1-1 0 0 0,0 0 0 0 0,-2-1 0 0 0,0 0 0 0 0,-8 10-162 0 0,10-17 3 0 0,1-1 1 0 0,-2 0-1 0 0,0-1 1 0 0,0 0-1 0 0,-1 0 1 0 0,-1-1 0 0 0,0-1-1 0 0,0 0 1 0 0,-1 0-1 0 0,0-1 1 0 0,-5 1-4 0 0,8-5-370 0 0,-1 0 0 0 0,0-1 1 0 0,0 0-1 0 0,0-1 0 0 0,-1 0 0 0 0,1 0 1 0 0,-1-2-1 0 0,1 1 0 0 0,-1-2 1 0 0,-2 1 369 0 0,-23-7-3702 0 0,20-13-4081 0 0,14 14 3591 0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3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0 6537 0 0,'0'0'1098'0'0,"0"0"-625"0"0,0 0-210 0 0,0 0 116 0 0,0 0 202 0 0,0 0 194 0 0,0 0 125 0 0,0 0 3 0 0,0 0-47 0 0,0 0-118 0 0,0 0-153 0 0,-13 32-127 0 0,-42 101-134 0 0,39-40 120 0 0,15-85-420 0 0,0 1 1 0 0,1-1-1 0 0,0 0 1 0 0,0 1-1 0 0,1-1 1 0 0,0 0-1 0 0,1 0 1 0 0,0 0-1 0 0,0 0 1 0 0,0 0-1 0 0,1 0 1 0 0,1 0 0 0 0,-1-1-1 0 0,1 1 1 0 0,0-1-1 0 0,1 0 1 0 0,0-1-1 0 0,0 1 1 0 0,0-1-1 0 0,1 0 1 0 0,0 0-1 0 0,0 0 1 0 0,0-1-1 0 0,4 2-24 0 0,-3-2 111 0 0,1-2 0 0 0,-1 1 0 0 0,1-1 0 0 0,0 0-1 0 0,0 0 1 0 0,1-1 0 0 0,-1 0 0 0 0,0 0 0 0 0,1-1 0 0 0,-1-1 0 0 0,1 1 0 0 0,-1-1 0 0 0,1 0-1 0 0,-1-1 1 0 0,1 0 0 0 0,-1-1 0 0 0,0 1 0 0 0,1-2 0 0 0,-1 1 0 0 0,0-1 0 0 0,0 0 0 0 0,-1-1-1 0 0,1 0 1 0 0,-1 0 0 0 0,1-1 0 0 0,-1 1 0 0 0,-1-2 0 0 0,1 1 0 0 0,-1-1 0 0 0,0 0 0 0 0,0 0-1 0 0,-1 0 1 0 0,1-1 0 0 0,-1 0 0 0 0,-1 0 0 0 0,1-1 0 0 0,-2 1 0 0 0,1-1 0 0 0,-1 0-1 0 0,0 0 1 0 0,0 0 0 0 0,-1 0 0 0 0,0 0 0 0 0,0-1 0 0 0,-1 1 0 0 0,-1-1 0 0 0,1 1 0 0 0,-1-1-111 0 0,0-2 74 0 0,1 3-50 0 0,-1-1 1 0 0,0 1 0 0 0,0 0-1 0 0,-1-1 1 0 0,0 1 0 0 0,-1 0-1 0 0,0 0 1 0 0,0 0 0 0 0,0 0-1 0 0,-1 0 1 0 0,0 0 0 0 0,-1 1-1 0 0,0-1-24 0 0,1 3-154 0 0,0 1 0 0 0,0-1 0 0 0,0 1 0 0 0,-1-1 0 0 0,1 1-1 0 0,-1 0 1 0 0,0 0 0 0 0,-1 1 0 0 0,1-1 0 0 0,-1 1 0 0 0,1 0-1 0 0,-1 0 1 0 0,0 1 0 0 0,0-1 0 0 0,0 1 0 0 0,0 0 0 0 0,-1 1 0 0 0,1-1-1 0 0,-1 1 1 0 0,1 0 0 0 0,-1 0 0 0 0,-2 0 154 0 0,-13 9-4825 0 0,10 3-1462 0 0,6-4-829 0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8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128 148 5201 0 0,'0'0'1095'0'0,"0"0"-119"0"0,0 0 50 0 0,0 0 130 0 0,0 0 100 0 0,0 0-11 0 0,0 0-107 0 0,0 0-207 0 0,0 0-252 0 0,0 0-249 0 0,0 0-182 0 0,-4 4-95 0 0,-2 7-54 0 0,0 1 0 0 0,1 0 0 0 0,0 0 0 0 0,1 0 0 0 0,0 0 0 0 0,1 1 0 0 0,1-1 0 0 0,0 1 0 0 0,0 0 0 0 0,2 0 0 0 0,-1 11-99 0 0,-4 31 229 0 0,-25 367 157 0 0,29-416-739 0 0,-1 28 16 0 0,-2-22-6725 0 0,3-12 3815 0 0,1 0 27 0 0,0 0 201 0 0</inkml:trace>
  <inkml:trace contextRef="#ctx0" brushRef="#br0" timeOffset="328.065">1 218 0 0 0,'0'0'1410'0'0,"0"0"-658"0"0,0 0-217 0 0,0 0 173 0 0,0 0 363 0 0,0 0 333 0 0,0 0 178 0 0,0 0-19 0 0,0 0-179 0 0,0 0-233 0 0,0 0-204 0 0,0 0-142 0 0,0 0-69 0 0,23-5-24 0 0,147-31 1177 0 0,-125 27-1870 0 0,0 2-1 0 0,0 1 1 0 0,1 3 0 0 0,0 2-1 0 0,2 1-18 0 0,0 12-8400 0 0,-43-9 5911 0 0,-2-3-509 0 0,-1 0 143 0 0</inkml:trace>
  <inkml:trace contextRef="#ctx0" brushRef="#br0" timeOffset="577.469">21 612 2457 0 0,'0'0'1108'0'0,"0"0"-28"0"0,0 0 108 0 0,0 0 190 0 0,0 0 81 0 0,0 0 9 0 0,0 0-110 0 0,32-1-266 0 0,104-3-288 0 0,-46-10 4 0 0,19-18-1436 0 0,-39 6-7495 0 0,-58 22 2674 0 0</inkml:trace>
  <inkml:trace contextRef="#ctx0" brushRef="#br0" timeOffset="1129.409">825 472 3201 0 0,'0'0'1628'0'0,"0"0"-925"0"0,0 0-400 0 0,0 0-19 0 0,0 0 113 0 0,0 0 141 0 0,0 0 72 0 0,0 0-3 0 0,0 0-67 0 0,-21 32-114 0 0,-66 99-93 0 0,62-74 18 0 0,26-49-258 0 0,-1-4-34 0 0,0-1 0 0 0,1 1-1 0 0,-1-1 1 0 0,1 1 0 0 0,0 0-1 0 0,0-1 1 0 0,0 0 0 0 0,0 1-1 0 0,1-1 1 0 0,-1 0 0 0 0,1 1 0 0 0,0-1-1 0 0,0 0 1 0 0,0 0 0 0 0,1-1-1 0 0,-1 1 1 0 0,0 0 0 0 0,1-1-1 0 0,0 0 1 0 0,0 1 0 0 0,0-1 0 0 0,0 0-1 0 0,0 0 1 0 0,0-1 0 0 0,0 1-1 0 0,1-1 1 0 0,-1 1 0 0 0,0-1-1 0 0,1 0 1 0 0,-1 0 0 0 0,1-1-1 0 0,0 1 1 0 0,1-1-59 0 0,5 2 238 0 0,-1-1-1 0 0,1-1 1 0 0,-1 0-1 0 0,1 0 1 0 0,-1-1 0 0 0,1 0-1 0 0,-1 0 1 0 0,1-1-1 0 0,-1 0 1 0 0,0-1-1 0 0,0 0 1 0 0,4-3-238 0 0,13-11 389 0 0,0-1 0 0 0,-2-2 0 0 0,0 0 0 0 0,-1-1 0 0 0,-1-2 1 0 0,-1 0-1 0 0,-2-2 0 0 0,0 0 0 0 0,-1-1 0 0 0,-2 0 0 0 0,0-2 0 0 0,-2 0 1 0 0,-2 0-1 0 0,3-8-389 0 0,-5 11-40 0 0,-2 0 1 0 0,0-1-1 0 0,-1 0 1 0 0,-2 0 0 0 0,-1 0-1 0 0,-1-1 1 0 0,-1 0-1 0 0,-1 1 1 0 0,-2-16 39 0 0,2 37-70 0 0,-1 0 0 0 0,0 0-1 0 0,0 0 1 0 0,-1 0 0 0 0,1 0 0 0 0,-1 1 0 0 0,0-1 0 0 0,0 0-1 0 0,-1 0 1 0 0,0 1 0 0 0,1-1 0 0 0,-2 1 0 0 0,1-1 0 0 0,0 1-1 0 0,-1 0 1 0 0,0 0 0 0 0,0 0 0 0 0,0 0 0 0 0,0 1 0 0 0,-1-1 0 0 0,1 1-1 0 0,-1 0 1 0 0,0 0 0 0 0,0 0 0 0 0,0 0 0 0 0,0 1 0 0 0,0-1-1 0 0,-1 1 1 0 0,1 0 0 0 0,-1 1 0 0 0,0-1 0 0 0,1 1 0 0 0,-1 0-1 0 0,0 0 1 0 0,0 0 0 0 0,0 1 0 0 0,0 0 0 0 0,0 0 0 0 0,0 0-1 0 0,1 0 1 0 0,-5 1 70 0 0,2 4-44 0 0,0 0 0 0 0,1 0 0 0 0,-1 1 0 0 0,1-1 0 0 0,0 1 0 0 0,1 1 0 0 0,-1-1 0 0 0,1 1 0 0 0,0 0 0 0 0,1 0 0 0 0,0 0 0 0 0,0 1 0 0 0,1-1 0 0 0,-1 1 0 0 0,0 5 44 0 0,-6 15 9 0 0,1 0-1 0 0,2 1 1 0 0,1 0-1 0 0,1 0 1 0 0,1 0-1 0 0,1 0 1 0 0,2 1-1 0 0,3 26-8 0 0,0-41 48 0 0,1 0 1 0 0,1 0-1 0 0,0-1 0 0 0,1 1 0 0 0,0-1 0 0 0,2 0 0 0 0,-1-1 1 0 0,2 0-1 0 0,0 0 0 0 0,0 0 0 0 0,1-1 0 0 0,1 0 0 0 0,0-1 1 0 0,0 0-1 0 0,1 0 0 0 0,1-1 0 0 0,0-1 0 0 0,0 0 1 0 0,0-1-1 0 0,1 0 0 0 0,1-1 0 0 0,-1 0 0 0 0,1-1 0 0 0,1 0-48 0 0,109 29-82 0 0,-69-42-5929 0 0,-37-2-2871 0 0,-12 7 6275 0 0</inkml:trace>
  <inkml:trace contextRef="#ctx0" brushRef="#br0" timeOffset="1446.598">1722 358 11274 0 0,'0'0'698'0'0,"0"0"-27"0"0,0 0 290 0 0,0 0 302 0 0,0 0 77 0 0,0 0-77 0 0,0 0-188 0 0,0 0-167 0 0,0 0-143 0 0,0 0-149 0 0,0 0-125 0 0,34 6-122 0 0,105 18-60 0 0,-54-18 170 0 0,115-39-113 0 0,-191 32-928 0 0,68-15-662 0 0,-51 8-3146 0 0,-1 0-5027 0 0,-20 5 2102 0 0</inkml:trace>
  <inkml:trace contextRef="#ctx0" brushRef="#br0" timeOffset="1693.574">1845 671 9098 0 0,'0'0'1671'0'0,"0"0"40"0"0,0 0-68 0 0,0 0-69 0 0,32-4-109 0 0,100-11-146 0 0,76-18 2669 0 0,-33 7-3337 0 0,-120 17-2580 0 0,-26 4-4594 0 0,-19 5-2032 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51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87 7338 0 0,'0'0'1284'0'0,"0"0"-99"0"0,0 0 48 0 0,0 0 110 0 0,0 0 57 0 0,0 0-70 0 0,0 0-204 0 0,0 0-284 0 0,0 0-259 0 0,0 0-218 0 0,0 0-167 0 0,0 0-62 0 0,0 0 25 0 0,3 6 58 0 0,7 24 185 0 0,-2 1 0 0 0,0 1 1 0 0,-3-1-1 0 0,0 1 1 0 0,-1 19-405 0 0,1-3 35 0 0,0-6-59 0 0,27 126-1365 0 0,-17-152-3252 0 0,-1-13-7558 0 0,-13-3 9652 0 0</inkml:trace>
  <inkml:trace contextRef="#ctx0" brushRef="#br0" timeOffset="248.983">1 643 5409 0 0,'0'0'636'0'0,"0"0"47"0"0,0 0 311 0 0,0 0 341 0 0,0 0 149 0 0,0 0-22 0 0,0 0-134 0 0,0 0-179 0 0,0 0-171 0 0,0 0-189 0 0,0 0-171 0 0,33 3-161 0 0,103 8-143 0 0,-50-21 17 0 0,33-24-892 0 0,-81 21-2815 0 0,0-3-4574 0 0,-32 13 1870 0 0</inkml:trace>
  <inkml:trace contextRef="#ctx0" brushRef="#br0" timeOffset="668.978">137 850 968 0 0,'0'0'810'0'0,"0"0"101"0"0,0 0 322 0 0,0 0 318 0 0,0 0 147 0 0,0 0-18 0 0,0 0-87 0 0,0 0-136 0 0,0 0-174 0 0,0 0-207 0 0,33-5-218 0 0,105-13-189 0 0,-18 4 1053 0 0,-119 14-1703 0 0,0 0 0 0 0,-1 0 0 0 0,1 0 0 0 0,0 0-1 0 0,-1 1 1 0 0,1-1 0 0 0,0 0 0 0 0,-1 0 0 0 0,1 1 0 0 0,0-1 0 0 0,-1 0-1 0 0,1 1 1 0 0,0-1 0 0 0,-1 1 0 0 0,1-1 0 0 0,-1 1 0 0 0,1-1 0 0 0,-1 1-1 0 0,1 0 1 0 0,-1-1 0 0 0,0 1 0 0 0,1-1 0 0 0,-1 1 0 0 0,1 0 0 0 0,-1-1 0 0 0,0 1-1 0 0,0 0 1 0 0,0-1 0 0 0,1 1 0 0 0,-1 0 0 0 0,0 0 0 0 0,0-1 0 0 0,0 1-1 0 0,0 0 1 0 0,0 0 0 0 0,0-1 0 0 0,0 1 0 0 0,0 0 0 0 0,0-1 0 0 0,-1 1-1 0 0,1 0 1 0 0,0 0 0 0 0,0-1 0 0 0,-1 1 0 0 0,1 0 0 0 0,0-1 0 0 0,-1 1-1 0 0,1-1 1 0 0,-1 1 0 0 0,1 0-19 0 0,-22 43 489 0 0,19-38-447 0 0,-114 177 310 0 0,113-174-349 0 0,1 0 1 0 0,0 0-1 0 0,0 1 0 0 0,1-1 1 0 0,1 1-1 0 0,0-1 1 0 0,0 1-1 0 0,0 0 0 0 0,1-1 1 0 0,1 1-1 0 0,0 0-3 0 0,1-8-3 0 0,0 0 0 0 0,0 0 0 0 0,1 0-1 0 0,-1 0 1 0 0,0-1 0 0 0,1 1 0 0 0,-1-1 0 0 0,1 0 0 0 0,0 0-1 0 0,0 0 1 0 0,-1 0 0 0 0,1 0 0 0 0,0 0 0 0 0,0-1 0 0 0,0 1-1 0 0,0-1 1 0 0,-1 0 0 0 0,1 0 0 0 0,0 0 0 0 0,0 0 0 0 0,0-1-1 0 0,0 1 1 0 0,0-1 0 0 0,1 0 3 0 0,84-41-3197 0 0,-39 1-7117 0 0,-39 33 4529 0 0</inkml:trace>
  <inkml:trace contextRef="#ctx0" brushRef="#br0" timeOffset="1581.812">929 246 3857 0 0,'0'0'2268'0'0,"0"0"-1229"0"0,0 0-539 0 0,0 0-33 0 0,0 0 185 0 0,0 0 299 0 0,0 0 268 0 0,0 0 72 0 0,0 0-59 0 0,0 0-208 0 0,0 0-251 0 0,0 0-169 0 0,0 0-100 0 0,7 29-75 0 0,26 91-33 0 0,-23 3 425 0 0,-9 182-1683 0 0,-15-270-4762 0 0,11-30 2475 0 0,3-4-1781 0 0,-1-1 1468 0 0</inkml:trace>
  <inkml:trace contextRef="#ctx0" brushRef="#br0" timeOffset="1901.403">617 198 856 0 0,'0'0'739'0'0,"0"0"-135"0"0,0 0 70 0 0,0 0 242 0 0,0 0 205 0 0,0 0 81 0 0,0 0-39 0 0,0 0-78 0 0,0 0-63 0 0,0 0-71 0 0,33-2-88 0 0,105-5-119 0 0,13 2 923 0 0,147 4-735 0 0,-248 7-2433 0 0,-33 17-7859 0 0,-17-19 5682 0 0</inkml:trace>
  <inkml:trace contextRef="#ctx0" brushRef="#br0" timeOffset="2147.934">588 945 944 0 0,'0'0'764'0'0,"0"0"261"0"0,0 0 308 0 0,0 0 265 0 0,0 0 97 0 0,0 0-60 0 0,0 0-172 0 0,0 0-204 0 0,36 1-223 0 0,113 3-196 0 0,-25-23 599 0 0,-93 8-1131 0 0,144-49 439 0 0,-118 36-3399 0 0,-3-2-4203 0 0,-41 21 276 0 0</inkml:trace>
  <inkml:trace contextRef="#ctx0" brushRef="#br0" timeOffset="3034.5">1481 746 3881 0 0,'0'0'1668'0'0,"0"0"166"0"0,0 0 102 0 0,0 0-93 0 0,0 0-225 0 0,0 0-266 0 0,33-13-229 0 0,103-44-176 0 0,-14-9 1046 0 0,62-85-26 0 0,-171 140-1923 0 0,-5 4-24 0 0,1 1-1 0 0,-2-1 0 0 0,1-1 1 0 0,-1 0-1 0 0,0 0 0 0 0,-1 0 1 0 0,0-1-1 0 0,0 0 0 0 0,4-9-19 0 0,-10 16-63 0 0,-1 1 1 0 0,1-1-1 0 0,-1 1 0 0 0,0 0 0 0 0,1-1 0 0 0,-1 1 0 0 0,0 0 0 0 0,0-1 0 0 0,0 1 0 0 0,0 0 1 0 0,0 0-1 0 0,0 0 0 0 0,0 0 0 0 0,0 0 0 0 0,-1 0 0 0 0,1 0 0 0 0,0 0 0 0 0,0 0 0 0 0,-1 1 1 0 0,1-1-1 0 0,-1 0 0 0 0,1 1 0 0 0,-1-1 0 0 0,1 1 0 0 0,-1 0 0 0 0,1-1 0 0 0,-1 1 0 0 0,1 0 0 0 0,-1 0 1 0 0,1 0-1 0 0,-1 0 0 0 0,1 0 0 0 0,-1 1 0 0 0,0-1 0 0 0,1 0 0 0 0,-1 1 0 0 0,1-1 0 0 0,0 1 1 0 0,-1-1-1 0 0,1 1 0 0 0,-1 0 0 0 0,1-1 0 0 0,0 1 0 0 0,-1 0 63 0 0,-13 7-357 0 0,-1 0 0 0 0,2 1-1 0 0,-1 0 1 0 0,1 1 0 0 0,0 1 0 0 0,1 0-1 0 0,1 1 1 0 0,0 0 0 0 0,-5 7 357 0 0,3-7-511 0 0,1 1 0 0 0,-1 0 1 0 0,2 1-1 0 0,0 1 0 0 0,1 0 1 0 0,1 0-1 0 0,0 1 0 0 0,1 1 1 0 0,0-1-1 0 0,2 2 0 0 0,0-1 0 0 0,0 1 1 0 0,2 0-1 0 0,1 0 0 0 0,0 0 1 0 0,0 8 510 0 0,4-23 93 0 0,1 1 0 0 0,-1-1-1 0 0,1 0 1 0 0,0 1 0 0 0,0-1 0 0 0,1 0 0 0 0,-1 0 0 0 0,1 0 0 0 0,-1 0 0 0 0,1 0 0 0 0,0 0 0 0 0,0 0 0 0 0,0-1 0 0 0,1 1 0 0 0,-1-1-1 0 0,1 1 1 0 0,-1-1 0 0 0,1 0 0 0 0,0 0 0 0 0,-1 0 0 0 0,1-1 0 0 0,0 1 0 0 0,0-1 0 0 0,1 1 0 0 0,-1-1 0 0 0,0 0 0 0 0,0 0 0 0 0,1 0-1 0 0,-1-1 1 0 0,3 1-93 0 0,105 6 4278 0 0,-88-10-3815 0 0,-1 0 0 0 0,-1-1-1 0 0,1-2 1 0 0,-1 0 0 0 0,1-1-1 0 0,-2-1 1 0 0,1-1 0 0 0,-1-1 0 0 0,-1-1-1 0 0,0 0 1 0 0,0-2 0 0 0,7-6-463 0 0,7-8 171 0 0,-1-1 0 0 0,-1-2 0 0 0,-1-1 0 0 0,-2-1 0 0 0,-1-2 0 0 0,-1-1-171 0 0,-23 31-12 0 0,0-1-1 0 0,-1 1 1 0 0,1-1 0 0 0,-1 1-1 0 0,0-1 1 0 0,0 0 0 0 0,0 0-1 0 0,0 0 1 0 0,-1 0 0 0 0,0 0-1 0 0,0 0 1 0 0,-1 0 0 0 0,1 0-1 0 0,-1-1 1 0 0,0 1 0 0 0,-1 0 0 0 0,0-4 12 0 0,0 9-45 0 0,0-1 0 0 0,-1 0 0 0 0,1 1 1 0 0,-1-1-1 0 0,1 1 0 0 0,0-1 1 0 0,-1 1-1 0 0,1 0 0 0 0,-1 0 1 0 0,0 0-1 0 0,1 0 0 0 0,-1 0 0 0 0,1 0 1 0 0,-1 0-1 0 0,1 0 0 0 0,-1 0 1 0 0,1 1-1 0 0,0-1 0 0 0,-1 1 1 0 0,1-1-1 0 0,-1 1 0 0 0,1 0 0 0 0,0-1 1 0 0,-1 1-1 0 0,1 0 0 0 0,0 0 1 0 0,-1 1 44 0 0,-10 7-146 0 0,0 0 0 0 0,0 1 0 0 0,1 1 0 0 0,1 0 0 0 0,0 0 0 0 0,0 1 0 0 0,2 1 0 0 0,-1-1 0 0 0,1 2 0 0 0,1-1 0 0 0,0 1 1 0 0,1 0-1 0 0,1 0 0 0 0,0 0 0 0 0,1 1 0 0 0,0 0 0 0 0,1 0 0 0 0,1 0 0 0 0,0 4 146 0 0,3-17 2 0 0,-1 0-1 0 0,0 0 1 0 0,1 0 0 0 0,0 0 0 0 0,-1 1-1 0 0,1-1 1 0 0,0 0 0 0 0,0 0-1 0 0,0-1 1 0 0,1 1 0 0 0,-1 0 0 0 0,0 0-1 0 0,1 0 1 0 0,-1-1 0 0 0,1 1-1 0 0,-1-1 1 0 0,1 1 0 0 0,0-1 0 0 0,0 0-1 0 0,0 0 1 0 0,-1 0 0 0 0,1 0 0 0 0,0 0-1 0 0,0 0 1 0 0,1 0 0 0 0,-1 0-1 0 0,0-1 1 0 0,0 1 0 0 0,0-1 0 0 0,3 0-2 0 0,70 7 947 0 0,-58-9-694 0 0,0-2-1 0 0,0 0 1 0 0,0-1-1 0 0,0-1 1 0 0,-1 0 0 0 0,0-1-1 0 0,0-1 1 0 0,-1 0-1 0 0,0-1 1 0 0,0-1 0 0 0,-1 0-1 0 0,1-3-252 0 0,2 1 12 0 0,-1 0 0 0 0,-1-2-1 0 0,0 0 1 0 0,-1 0 0 0 0,0-1-1 0 0,-1-1 1 0 0,-1 0 0 0 0,0-1-1 0 0,-1-1 1 0 0,-1 1 0 0 0,-1-2-1 0 0,5-13-11 0 0,-13 31-35 0 0,-1 0-1 0 0,1 0 1 0 0,0-1-1 0 0,-1 1 1 0 0,1 0 0 0 0,-1-1-1 0 0,1 1 1 0 0,-1 0-1 0 0,0-1 1 0 0,1 1-1 0 0,-1-1 1 0 0,0 1 0 0 0,0 0-1 0 0,0-1 1 0 0,0 1-1 0 0,0-1 1 0 0,0 1-1 0 0,-1 0 1 0 0,1-1-1 0 0,0 1 1 0 0,-1-1 0 0 0,1 1-1 0 0,-1 0 1 0 0,1 0-1 0 0,-1-1 1 0 0,0 1-1 0 0,0 0 1 0 0,1 0 0 0 0,-1 0-1 0 0,0-1 1 0 0,0 1-1 0 0,0 0 1 0 0,0 1-1 0 0,0-1 1 0 0,0 0-1 0 0,-1 0 1 0 0,1 0 0 0 0,0 0-1 0 0,0 1 1 0 0,-1-1-1 0 0,1 1 1 0 0,0-1-1 0 0,-1 1 1 0 0,1-1 0 0 0,0 1-1 0 0,-1 0 1 0 0,1 0-1 0 0,-1 0 1 0 0,1 0-1 0 0,0 0 1 0 0,-1 0-1 0 0,1 0 1 0 0,-1 0 0 0 0,1 0-1 0 0,0 1 1 0 0,-1-1-1 0 0,1 0 1 0 0,-1 1-1 0 0,1-1 1 0 0,0 1 0 0 0,0 0-1 0 0,-1-1 1 0 0,1 1-1 0 0,0 0 1 0 0,0 0-1 0 0,0 0 1 0 0,0 0-1 0 0,-1 1 36 0 0,-8 5-70 0 0,0 0-1 0 0,1 1 0 0 0,0 0 0 0 0,1 1 0 0 0,0 0 0 0 0,0 0 1 0 0,1 1-1 0 0,0 0 0 0 0,0 0 0 0 0,1 1 0 0 0,1 0 1 0 0,0 0-1 0 0,0 0 0 0 0,1 0 0 0 0,0 1 0 0 0,1 0 0 0 0,1 0 1 0 0,0-1-1 0 0,0 5 71 0 0,2-7 16 0 0,0 0 0 0 0,1 0 0 0 0,0-1 0 0 0,0 1 0 0 0,1 0 0 0 0,0-1 0 0 0,0 1 0 0 0,1-1 0 0 0,1 0 0 0 0,-1 0 0 0 0,1 0 0 0 0,0-1 0 0 0,1 1 0 0 0,0-1 0 0 0,0 0 0 0 0,1 0 0 0 0,0 0 0 0 0,0-1 0 0 0,1 0-16 0 0,3 3 79 0 0,0-2 0 0 0,1 1 0 0 0,0-1 0 0 0,0-1 0 0 0,1 0 0 0 0,0-1 0 0 0,0 0 0 0 0,0 0 0 0 0,1-2 0 0 0,-1 1 0 0 0,1-2 0 0 0,0 0 0 0 0,0 0 0 0 0,0-1 0 0 0,0-1 0 0 0,0 0 0 0 0,12-2-79 0 0,-22 2-74 0 0,0-1 1 0 0,1 0 0 0 0,-1 0-1 0 0,0 0 1 0 0,0 0 0 0 0,0 0-1 0 0,0-1 1 0 0,0 1 0 0 0,0-1-1 0 0,0 0 1 0 0,-1 0 0 0 0,1 0-1 0 0,-1 0 1 0 0,1 0-1 0 0,-1-1 1 0 0,0 1 0 0 0,0-1-1 0 0,0 0 1 0 0,0 0 0 0 0,0 1-1 0 0,0-1 1 0 0,-1 0 0 0 0,1-1 73 0 0,7-21-3748 0 0,-3 0-3637 0 0,-5 16 2461 0 0</inkml:trace>
  <inkml:trace contextRef="#ctx0" brushRef="#br0" timeOffset="3384.992">2764 25 10322 0 0,'0'0'984'0'0,"0"0"41"0"0,0 0 190 0 0,0 0 146 0 0,0 0-71 0 0,0 0-194 0 0,0 0-141 0 0,0 0-91 0 0,33-3-110 0 0,105-10-116 0 0,35 7 1063 0 0,-171 5-1695 0 0,0 1 1 0 0,0-1-1 0 0,1 1 1 0 0,-1 0-1 0 0,0-1 1 0 0,0 1-1 0 0,1 0 1 0 0,-1 1-1 0 0,0-1 1 0 0,1 0-1 0 0,-1 1 1 0 0,0-1-1 0 0,0 1 1 0 0,0 0-1 0 0,1 0 1 0 0,-1 0-1 0 0,0 0 1 0 0,0 0-1 0 0,0 0 1 0 0,0 0-1 0 0,-1 1 1 0 0,1-1-1 0 0,0 1 1 0 0,0-1-1 0 0,-1 1 1 0 0,1 0-1 0 0,-1-1 1 0 0,0 1-1 0 0,1 0 1 0 0,-1 0-1 0 0,0 0 1 0 0,0 0-1 0 0,0 0 1 0 0,0 0-1 0 0,-1 1 1 0 0,1-1-1 0 0,0 0 1 0 0,-1 0-1 0 0,0 1 1 0 0,1-1-1 0 0,-1 0 1 0 0,0 1-1 0 0,0-1 1 0 0,0 0-1 0 0,-1 0 1 0 0,1 1 0 0 0,-1-1-1 0 0,1 0 1 0 0,-1 1-8 0 0,-4 7 5 0 0,0 0 0 0 0,0 0 0 0 0,-2 0 0 0 0,1-1-1 0 0,-1 0 1 0 0,0 0 0 0 0,-1 0 0 0 0,0-1-1 0 0,-7 5-3 0 0,-49 63 60 0 0,63-74-64 0 0,-1 0 0 0 0,1 0 0 0 0,0 1 0 0 0,0-1 0 0 0,0 0 0 0 0,0 1 0 0 0,0-1 0 0 0,0 1 0 0 0,1 0-1 0 0,-1-1 1 0 0,1 1 0 0 0,0-1 0 0 0,0 1 0 0 0,0 0 0 0 0,0-1 0 0 0,0 1 0 0 0,0 0 0 0 0,1-1 0 0 0,-1 1 0 0 0,1-1 0 0 0,0 1 0 0 0,0-1 0 0 0,0 1 0 0 0,0-1 0 0 0,0 0 0 0 0,0 1 0 0 0,1-1 0 0 0,-1 0 0 0 0,1 0 0 0 0,0 0 0 0 0,-1 0 0 0 0,1 0 0 0 0,0 0 0 0 0,0 0 0 0 0,0-1 0 0 0,0 1 0 0 0,1-1 0 0 0,-1 0-1 0 0,0 1 1 0 0,2-1 4 0 0,14 4-30 0 0,1-1 0 0 0,1-1-1 0 0,-1 0 1 0 0,0-2 0 0 0,1 0-1 0 0,-1-1 1 0 0,1-1-1 0 0,-1-1 1 0 0,1 0 0 0 0,-1-2-1 0 0,0 0 1 0 0,0-1-1 0 0,8-4 31 0 0,30-11-4255 0 0,-4-1-4088 0 0,-33 13-1119 0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3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12 299 3969 0 0,'0'0'2123'0'0,"0"0"-1250"0"0,0 0-396 0 0,0 0 357 0 0,0 0 476 0 0,0 0 345 0 0,0 0 43 0 0,0 0-231 0 0,0 0-266 0 0,0 0-218 0 0,0 0-179 0 0,29 6-149 0 0,92 16-105 0 0,73-6 1634 0 0,61-21-1454 0 0,-89-18-4469 0 0,-125 16-164 0 0,-14 5-5175 0 0,-25 2 4285 0 0</inkml:trace>
  <inkml:trace contextRef="#ctx0" brushRef="#br0" timeOffset="232.711">1 605 6113 0 0,'0'0'2796'0'0,"0"0"-1295"0"0,0 0-787 0 0,0 0-154 0 0,0 0 112 0 0,0 0 161 0 0,0 0 164 0 0,0 0 8 0 0,0 0-107 0 0,0 0-165 0 0,0 0-203 0 0,34 0-172 0 0,110 2-123 0 0,22-18 176 0 0,68-6-225 0 0,-144 15-3378 0 0,-2-1-5922 0 0,-73 7 2878 0 0</inkml:trace>
  <inkml:trace contextRef="#ctx0" brushRef="#br0" timeOffset="720.3">496 1 5657 0 0,'0'0'1691'0'0,"0"0"-22"0"0,0 0-20 0 0,0 0-40 0 0,0 0-78 0 0,0 0-214 0 0,0 0-315 0 0,0 0-314 0 0,0 0-249 0 0,0 0-222 0 0,0 0-146 0 0,0 0-87 0 0,0 0-6 0 0,6 8 133 0 0,8 7 59 0 0,0 0-1 0 0,0-2 1 0 0,2 0-1 0 0,-1 0 1 0 0,2-2 0 0 0,17 10-170 0 0,32 24 412 0 0,125 111-72 0 0,-184-150-343 0 0,1 0 0 0 0,-1 1 0 0 0,0 0 0 0 0,-1 0 0 0 0,0 0 0 0 0,0 1 0 0 0,0 0 0 0 0,-1 1 0 0 0,0-1 0 0 0,-1 1 0 0 0,0 0 0 0 0,0 0 0 0 0,-1 0 0 0 0,0 0 0 0 0,-1 0 0 0 0,0 1 0 0 0,0 0 0 0 0,-1-1 0 0 0,0 1 0 0 0,-1 0 0 0 0,0 5 3 0 0,-3-8 30 0 0,-1 0 0 0 0,0 0 0 0 0,0 0 0 0 0,0-1-1 0 0,-1 1 1 0 0,0-1 0 0 0,0 0 0 0 0,0 0 0 0 0,-1-1 0 0 0,0 0-1 0 0,0 0 1 0 0,-5 3-30 0 0,0 2 49 0 0,-56 42 276 0 0,-3-2 1 0 0,-72 38-326 0 0,55-39-583 0 0,49-31-2901 0 0,24-8-5260 0 0,11-9 1177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1:33.9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8698 0 0,'0'0'601'0'0,"0"0"-315"0"0,0 0-173 0 0,0 0 139 0 0,0 0 246 0 0,0 0 212 0 0,0 0 112 0 0,0 0-23 0 0,0 0-86 0 0,0 0-86 0 0,0 0-78 0 0,-1 23-80 0 0,-2 72-73 0 0,20 4 402 0 0,-5-48-330 0 0,-2 1-1 0 0,-2-1 1 0 0,-2 1-1 0 0,-2 41-467 0 0,-5-72 279 0 0,0-17-229 0 0,0 0-1 0 0,1 0 0 0 0,-1 0 1 0 0,1 1-1 0 0,0-1 0 0 0,0 0 1 0 0,1 0-1 0 0,-1 0 0 0 0,1 0 1 0 0,0 1-1 0 0,0-1 0 0 0,0 0 1 0 0,1 0-1 0 0,-1 0 0 0 0,1-1 0 0 0,0 1 1 0 0,0 0-1 0 0,1 1-49 0 0,7 0 85 0 0,1 0 1 0 0,-1 0-1 0 0,1-1 0 0 0,-1-1 1 0 0,1 0-1 0 0,0 0 0 0 0,1-1 1 0 0,-1-1-1 0 0,0 1 0 0 0,0-2 1 0 0,1 0-1 0 0,3 0-85 0 0,12 1 130 0 0,83-1 342 0 0,0-5 1 0 0,-1-4-1 0 0,0-6 0 0 0,38-12-472 0 0,34-3 192 0 0,168-20 153 0 0,-299 49-358 0 0,-29 1 3168 0 0,-23-22-2074 0 0,-29-99-550 0 0,28 94-1212 0 0,-4-96 720 0 0,10 82-4224 0 0,5 1-5023 0 0,-6 27-2851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4993 0 0,'0'0'3102'0'0,"0"0"-1359"0"0,0 0-579 0 0,0 0 41 0 0,0 0 211 0 0,0 0 110 0 0,0 0-77 0 0,0 0-199 0 0,0 0-214 0 0,0 0-192 0 0,0 0-168 0 0,0 0-142 0 0,0 0-109 0 0,34 0-62 0 0,111 0-47 0 0,118-22-223 0 0,-142 12-5756 0 0,-73 6-3241 0 0,-28 3 1336 0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7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1138 0 0 0,'0'0'321'0'0,"0"0"99"0"0,0 0 162 0 0,0 0 158 0 0,0 0 122 0 0,0 0 31 0 0,0 0-23 0 0,0 0-22 0 0,0 0-41 0 0,1 3-23 0 0,1 0-516 0 0,1 0-1 0 0,-1 0 1 0 0,0 0 0 0 0,1-1-1 0 0,-1 1 1 0 0,1-1 0 0 0,0 0-1 0 0,0 0 1 0 0,0 0 0 0 0,0 0-1 0 0,0 0 1 0 0,0 0 0 0 0,0-1-1 0 0,1 0 1 0 0,-1 0 0 0 0,1 0 0 0 0,-1 0-1 0 0,0 0 1 0 0,1 0 0 0 0,0-1-1 0 0,-1 0 1 0 0,1 0 0 0 0,-1 0-1 0 0,1 0 1 0 0,-1-1 0 0 0,1 1-1 0 0,-1-1 1 0 0,1 0 0 0 0,-1 0-1 0 0,1 0 1 0 0,-1 0 0 0 0,3-2-268 0 0,108-59 3171 0 0,-114 62-3170 0 0,24-19 218 0 0,-1-1-1 0 0,0-2 0 0 0,-2 0 0 0 0,-1-2 0 0 0,-1 0 0 0 0,0-1 0 0 0,1-6-218 0 0,-10 17 50 0 0,0 2-58 0 0,0-1 0 0 0,-1-1 0 0 0,0 0 0 0 0,-1 0 0 0 0,-1 0 0 0 0,0-1 0 0 0,-1 0 1 0 0,-1-1-1 0 0,0 1 0 0 0,-1-1 0 0 0,-1 0 0 0 0,0-6 8 0 0,-2 21-62 0 0,-1 0 0 0 0,0 0-1 0 0,0 0 1 0 0,-1 0 0 0 0,1 0 0 0 0,0 0 0 0 0,0 0-1 0 0,0 0 1 0 0,-1 1 0 0 0,1-1 0 0 0,0 0 0 0 0,-1 0-1 0 0,1 0 1 0 0,-1 0 0 0 0,1 0 0 0 0,-1 0 0 0 0,0 1-1 0 0,1-1 1 0 0,-1 0 0 0 0,0 0 0 0 0,1 1 0 0 0,-1-1-1 0 0,0 1 1 0 0,0-1 0 0 0,0 1 0 0 0,0-1 0 0 0,1 1-1 0 0,-1-1 1 0 0,0 1 0 0 0,0 0 0 0 0,0-1 0 0 0,0 1-1 0 0,0 0 1 0 0,0 0 0 0 0,0 0 0 0 0,0-1-1 0 0,0 1 1 0 0,0 0 0 0 0,0 1 0 0 0,0-1 0 0 0,0 0-1 0 0,0 0 1 0 0,0 0 0 0 0,0 0 0 0 0,0 1 0 0 0,0-1-1 0 0,0 1 64 0 0,-46 23-4172 0 0,35-8 3900 0 0,0 0 0 0 0,1 1 0 0 0,0 0-1 0 0,1 1 1 0 0,2 0 0 0 0,-1 0-1 0 0,2 1 1 0 0,1 0 0 0 0,0 1-1 0 0,1-1 1 0 0,-1 15 271 0 0,4-26 77 0 0,0-1 0 0 0,0 1-1 0 0,1 0 1 0 0,0 0 0 0 0,0 0 0 0 0,0 0 0 0 0,1 0 0 0 0,1 0 0 0 0,0 0-1 0 0,0 0 1 0 0,0 0 0 0 0,1 0 0 0 0,0 0 0 0 0,0 0 0 0 0,1-1 0 0 0,0 1-1 0 0,0-1 1 0 0,1 0 0 0 0,1 2-77 0 0,1-4 155 0 0,0 0 0 0 0,1 0-1 0 0,-1-1 1 0 0,1 1 0 0 0,0-2 0 0 0,0 1 0 0 0,0-1-1 0 0,1 0 1 0 0,-1 0 0 0 0,1-1 0 0 0,-1 0-1 0 0,1 0 1 0 0,0-1 0 0 0,0 0 0 0 0,0-1-1 0 0,0 1 1 0 0,0-2 0 0 0,0 1 0 0 0,-1-1-1 0 0,1 0 1 0 0,4-2-155 0 0,2-1 191 0 0,-1-1 1 0 0,-1 0-1 0 0,1-1 0 0 0,-1 0 0 0 0,0-1 0 0 0,0-1 1 0 0,0 0-1 0 0,3-4-191 0 0,19-18 83 0 0,-2-1 1 0 0,-1-2-1 0 0,-1-1 1 0 0,-2-2-1 0 0,-1 0 0 0 0,-2-2 1 0 0,2-8-84 0 0,-2 7-317 0 0,-9-16-828 0 0,-49 69-2125 0 0,19-1 3048 0 0,2 1 0 0 0,0 1-1 0 0,0 0 1 0 0,2 1-1 0 0,0 0 1 0 0,1 1 0 0 0,0 0-1 0 0,1 0 1 0 0,1 1-1 0 0,1 0 1 0 0,1 0 0 0 0,-2 8 222 0 0,5-21 72 0 0,-1 1 1 0 0,1-1 0 0 0,0 1-1 0 0,1-1 1 0 0,-1 1 0 0 0,1 0-1 0 0,0-1 1 0 0,1 1 0 0 0,0 0-1 0 0,-1 0 1 0 0,2 0 0 0 0,-1-1-1 0 0,1 1 1 0 0,0 0 0 0 0,0 0-1 0 0,0-1 1 0 0,1 1 0 0 0,0 0-1 0 0,0-1 1 0 0,0 0 0 0 0,1 1-1 0 0,0-1 1 0 0,0 0 0 0 0,0-1-1 0 0,0 1 1 0 0,1 0 0 0 0,0-1-1 0 0,0 0 1 0 0,0 0 0 0 0,1 0-1 0 0,-1 0 1 0 0,1-1 0 0 0,4 3-73 0 0,3-2 315 0 0,1-1 1 0 0,0 0 0 0 0,0 0 0 0 0,0-2 0 0 0,1 1 0 0 0,-1-2 0 0 0,0 0 0 0 0,10-1-316 0 0,4 1 487 0 0,-9-3-245 0 0,-1-2 1 0 0,0 1 0 0 0,0-2 0 0 0,-1 0 0 0 0,0-1-1 0 0,0-1 1 0 0,-1-1 0 0 0,1 0 0 0 0,-2-1-1 0 0,0 0 1 0 0,0-1 0 0 0,0-1 0 0 0,-2 0 0 0 0,1 0-1 0 0,-2-2 1 0 0,0 1 0 0 0,0-2 0 0 0,-1 1 0 0 0,1-5-243 0 0,3-2 73 0 0,-1 0 1 0 0,-1-1 0 0 0,0-1 0 0 0,-2 0 0 0 0,-1 0-1 0 0,5-21-73 0 0,-7-32 116 0 0,-8 76-155 0 0,0 0 0 0 0,0-1 0 0 0,0 1-1 0 0,1 0 1 0 0,-1 0 0 0 0,0 0-1 0 0,0 0 1 0 0,0 0 0 0 0,0 0 0 0 0,0 0-1 0 0,0 0 1 0 0,1 0 0 0 0,-1 0 0 0 0,0 0-1 0 0,0 0 1 0 0,0 1 0 0 0,0-1-1 0 0,0 0 1 0 0,1 1 0 0 0,-1-1 0 0 0,0 1-1 0 0,0-1 1 0 0,1 1 0 0 0,-1-1 0 0 0,0 1-1 0 0,1-1 1 0 0,-1 1 0 0 0,0 0-1 0 0,1-1 1 0 0,-1 1 0 0 0,1 0 0 0 0,-1-1-1 0 0,1 1 1 0 0,-1 0 0 0 0,1 0 0 0 0,0 0-1 0 0,-1-1 1 0 0,1 2 39 0 0,-11 17-138 0 0,1 0 0 0 0,0 1 0 0 0,2 0 0 0 0,0 0 0 0 0,1 1 0 0 0,2 0-1 0 0,0 1 1 0 0,1-1 0 0 0,1 1 0 0 0,1 0 0 0 0,1 0 0 0 0,0-1 0 0 0,3 7 138 0 0,-2-22-86 0 0,0 1 0 0 0,1-1 1 0 0,0 0-1 0 0,0 0 0 0 0,0 0 1 0 0,1 0-1 0 0,0 0 0 0 0,0 0 0 0 0,1 0 1 0 0,0 0-1 0 0,0-1 0 0 0,0 0 0 0 0,0 1 1 0 0,1-1-1 0 0,0 0 0 0 0,0-1 1 0 0,0 1-1 0 0,1-1 0 0 0,-1 0 0 0 0,1 0 1 0 0,0 0-1 0 0,1 0 0 0 0,-1-1 0 0 0,0 0 1 0 0,1 0-1 0 0,0-1 0 0 0,0 1 0 0 0,3 0 86 0 0,24-2-4081 0 0,-21-1 38 0 0,0 0-2421 0 0</inkml:trace>
  <inkml:trace contextRef="#ctx0" brushRef="#br0" timeOffset="258.009">1727 825 4033 0 0,'0'0'1145'0'0,"0"0"22"0"0,0 0 351 0 0,0 0 261 0 0,0 0 17 0 0,0 0-155 0 0,0 0-245 0 0,0 0-244 0 0,0 0-231 0 0,32 3-197 0 0,99 7-164 0 0,-20-8 399 0 0,51-27-804 0 0,-95 6-4967 0 0,-54 15 1343 0 0,-1 0-4198 0 0,-8 1 4669 0 0</inkml:trace>
  <inkml:trace contextRef="#ctx0" brushRef="#br0" timeOffset="503.013">1777 1138 5561 0 0,'0'0'1821'0'0,"0"0"-703"0"0,0 0 65 0 0,0 0 268 0 0,0 0 112 0 0,0 0-76 0 0,0 0-156 0 0,0 0-193 0 0,33 0-229 0 0,102-3-236 0 0,-12-10 276 0 0,-73 7-950 0 0,17-3-956 0 0,-23 7-7890 0 0,-34 2-532 0 0</inkml:trace>
  <inkml:trace contextRef="#ctx0" brushRef="#br0" timeOffset="3369.055">2987 527 0 0 0,'0'0'263'0'0,"0"0"568"0"0,0 0 265 0 0,0 0 64 0 0,0 0-85 0 0,0 0-131 0 0,0 0-116 0 0,0 0-137 0 0,0 0-68 0 0,9-8-28 0 0,3-1-228 0 0,-1 0 0 0 0,2 0-1 0 0,-1 1 1 0 0,1 1 0 0 0,0 0 0 0 0,1 1 0 0 0,-1 0 0 0 0,11-2-367 0 0,143-14 2286 0 0,-165 21-2293 0 0,0 1-1 0 0,0 0 1 0 0,-1 0 0 0 0,1-1-1 0 0,0 1 1 0 0,-1 0 0 0 0,1 1-1 0 0,0-1 1 0 0,0 0 0 0 0,-1 0-1 0 0,1 1 1 0 0,0-1 0 0 0,-1 1 0 0 0,1-1-1 0 0,0 1 1 0 0,-1 0 0 0 0,1 0-1 0 0,-1 0 1 0 0,0 0 0 0 0,1 0-1 0 0,-1 0 1 0 0,1 0 0 0 0,-1 0 0 0 0,0 0-1 0 0,0 1 1 0 0,0-1 0 0 0,0 0-1 0 0,0 1 1 0 0,0-1 0 0 0,0 1-1 0 0,0-1 1 0 0,-1 1 0 0 0,1-1-1 0 0,0 1 1 0 0,-1 0 0 0 0,0-1 0 0 0,1 1-1 0 0,-1 0 1 0 0,0 0 0 0 0,0-1-1 0 0,0 1 1 0 0,0 0 0 0 0,0-1-1 0 0,0 3 8 0 0,-1 7 37 0 0,-1-1-1 0 0,0 1 0 0 0,0 0 0 0 0,-1 0 1 0 0,0-1-1 0 0,-1 0 0 0 0,-1 1 0 0 0,1-1 0 0 0,-1-1 1 0 0,-1 1-1 0 0,0-1 0 0 0,0 0 0 0 0,-1 0 1 0 0,0-1-1 0 0,-1 0 0 0 0,0 0 0 0 0,0-1 0 0 0,0 0 1 0 0,-1 0-37 0 0,-24 26 68 0 0,16-14-48 0 0,0-2 21 0 0,1 1-1 0 0,0 0 1 0 0,2 1 0 0 0,0 0 0 0 0,1 1 0 0 0,-3 9-41 0 0,14-26 27 0 0,0-1 0 0 0,1 1 0 0 0,0-1 0 0 0,-1 1 0 0 0,1 0 0 0 0,0 0 0 0 0,0-1 0 0 0,1 1 0 0 0,-1 0 0 0 0,1 0 0 0 0,-1 0 0 0 0,1 0 0 0 0,0 0 0 0 0,0 0 0 0 0,0 0 0 0 0,0 0 0 0 0,1 0 0 0 0,-1 0 0 0 0,1 0 0 0 0,0 0 0 0 0,0-1 0 0 0,0 1 0 0 0,0 0 0 0 0,0 0 0 0 0,1-1 0 0 0,-1 1 0 0 0,1-1 0 0 0,-1 1 0 0 0,1-1 0 0 0,0 0 0 0 0,0 0 0 0 0,0 1 0 0 0,1-1 1 0 0,-1-1-1 0 0,1 2-27 0 0,9-1 100 0 0,1 1 0 0 0,-1-2 0 0 0,0 0 1 0 0,1-1-1 0 0,-1 0 0 0 0,1 0 1 0 0,-1-2-1 0 0,0 1 0 0 0,0-2 0 0 0,0 1 1 0 0,0-2-1 0 0,0 1 0 0 0,0-2 1 0 0,4-2-101 0 0,-7 4-12 0 0,43-22-707 0 0,-37 15-2323 0 0,0-1-3943 0 0,-10 10 1366 0 0</inkml:trace>
  <inkml:trace contextRef="#ctx0" brushRef="#br0" timeOffset="3751.699">3736 387 3337 0 0,'0'0'840'0'0,"0"0"-116"0"0,0 0 70 0 0,0 0 275 0 0,0 0 277 0 0,0 0 97 0 0,0 0-176 0 0,0 0-335 0 0,0 0-297 0 0,0 0-190 0 0,0 0-81 0 0,0 0-33 0 0,-4 16 6 0 0,-20 116 664 0 0,9 205 203 0 0,14-241-2003 0 0,0-97-4735 0 0,0-12-1009 0 0,1 6 3350 0 0</inkml:trace>
  <inkml:trace contextRef="#ctx0" brushRef="#br0" timeOffset="4021.588">3622 350 208 0 0,'0'0'285'0'0,"0"0"-54"0"0,0 0 111 0 0,0 0 279 0 0,0 0 337 0 0,0 0 226 0 0,0 0 117 0 0,0 0 4 0 0,0 0-124 0 0,0 0-194 0 0,0 0-207 0 0,0 0-126 0 0,0 0-74 0 0,27 7-21 0 0,87 17-27 0 0,-30-21 363 0 0,-63-7-737 0 0,45-7 120 0 0,2-1-1283 0 0,-22 9-6713 0 0,-45 4 5173 0 0,1 2 774 0 0</inkml:trace>
  <inkml:trace contextRef="#ctx0" brushRef="#br0" timeOffset="4270.98">3627 700 48 0 0,'0'0'440'0'0,"0"0"-16"0"0,0 0 328 0 0,0 0 193 0 0,0 0 103 0 0,0 0-24 0 0,0 0-128 0 0,0 0-152 0 0,0 0-192 0 0,0 0-167 0 0,0 0-177 0 0,0 0-136 0 0,201-11-200 0 0,-174 4-337 0 0,5-4-735 0 0,-14 3-1080 0 0,-3 5-1185 0 0</inkml:trace>
  <inkml:trace contextRef="#ctx0" brushRef="#br0" timeOffset="4957.168">4371 638 0 0 0,'0'0'612'0'0,"0"0"256"0"0,0 0 131 0 0,0 0 49 0 0,0 0 21 0 0,0 0-62 0 0,0 0-106 0 0,0 0-189 0 0,0 0-208 0 0,0 0-100 0 0,-24 10-98 0 0,-75 35-39 0 0,59-9 138 0 0,38-28-301 0 0,-2-2-33 0 0,1 0 1 0 0,0 0-1 0 0,1 0 0 0 0,-1 0 0 0 0,1 0 1 0 0,0 1-1 0 0,1-1 0 0 0,0 1 1 0 0,0-1-1 0 0,0 1 0 0 0,1 0 0 0 0,0-1 1 0 0,0 1-1 0 0,1 0 0 0 0,-1-1 1 0 0,2 1-1 0 0,-1-1 0 0 0,1 1 1 0 0,0-1-1 0 0,0 0 0 0 0,0 0 0 0 0,1 1 1 0 0,0-2-1 0 0,0 1 0 0 0,1 0 1 0 0,0-1-1 0 0,0 1 0 0 0,0-1 0 0 0,0 0 1 0 0,1-1-1 0 0,0 1 0 0 0,0-1 1 0 0,0 0-1 0 0,1 0 0 0 0,-1 0-71 0 0,76 10 2408 0 0,-70-16-2150 0 0,1 1 0 0 0,-1-2 0 0 0,0 1 0 0 0,1-2 0 0 0,-1 1 0 0 0,0-1 0 0 0,-1-1 0 0 0,1 0 0 0 0,6-5-258 0 0,4-3 274 0 0,-1-1 1 0 0,-1-1 0 0 0,0-1-1 0 0,-1-1 1 0 0,-1 0 0 0 0,-1-1-1 0 0,10-13-274 0 0,-7 7 97 0 0,0-1 0 0 0,-2 0-1 0 0,0-1 1 0 0,-2-1-1 0 0,-1 0 1 0 0,-1-1 0 0 0,-2 0-1 0 0,0-1 1 0 0,-2-1 0 0 0,-2 1-1 0 0,0-2 1 0 0,-2 1 0 0 0,-1-6-97 0 0,-3 21-103 0 0,-1-1 1 0 0,-1 1 0 0 0,-1 0 0 0 0,0 0 0 0 0,-1 0 0 0 0,0 0 0 0 0,-6-14 102 0 0,7 25-43 0 0,1-1 0 0 0,-1 1 0 0 0,0 0 0 0 0,-1 0 0 0 0,1 0 0 0 0,-1 0 0 0 0,1 1 0 0 0,-1-1 0 0 0,0 0 0 0 0,0 1 0 0 0,-1 0 0 0 0,1 0 0 0 0,-1 0 0 0 0,0 0 0 0 0,0 1 0 0 0,0-1 0 0 0,0 1 0 0 0,0 0 0 0 0,0 0 0 0 0,0 1 0 0 0,-1-1 0 0 0,1 1 0 0 0,-1 0 0 0 0,1 0 0 0 0,-1 0 0 0 0,1 1-1 0 0,-1-1 1 0 0,-1 1 43 0 0,0 1-28 0 0,0 0-1 0 0,0 0 0 0 0,0 0 0 0 0,1 0 0 0 0,-1 1 0 0 0,1 0 1 0 0,-1 0-1 0 0,1 1 0 0 0,0 0 0 0 0,-1 0 0 0 0,1 0 0 0 0,1 0 1 0 0,-1 1-1 0 0,0 0 0 0 0,1-1 0 0 0,0 2 0 0 0,0-1 0 0 0,0 1 1 0 0,1-1-1 0 0,-1 1 0 0 0,1 0 29 0 0,-59 113-65 0 0,60-113 55 0 0,-5 8-46 0 0,1 0-1 0 0,0 1 0 0 0,1 0 0 0 0,0 0 1 0 0,2 0-1 0 0,-1 0 0 0 0,2 0 0 0 0,0 1 1 0 0,1-1-1 0 0,0 1 0 0 0,1 0 0 0 0,1-1 1 0 0,0 1-1 0 0,1-1 0 0 0,0 1 0 0 0,1-1 1 0 0,1 0-1 0 0,1 0 0 0 0,0 0 0 0 0,4 9 57 0 0,-1-11-370 0 0,0 0-1 0 0,1 0 1 0 0,0-1-1 0 0,1 0 1 0 0,0-1-1 0 0,0 0 1 0 0,1-1-1 0 0,1 0 0 0 0,0 0 1 0 0,0-2-1 0 0,11 7 371 0 0,94 25-10961 0 0,-101-35 10123 0 0</inkml:trace>
  <inkml:trace contextRef="#ctx0" brushRef="#br0" timeOffset="6691.034">3165 1146 0 0 0,'0'0'495'0'0,"31"5"288"0"0,98 18 87 0 0,-68-14 1000 0 0,0-2-1 0 0,1-3 0 0 0,58-4-1869 0 0,-46 0 771 0 0,266-33 883 0 0,-171 10-1445 0 0,288-39-890 0 0,-268 41-2401 0 0,-62 16-3457 0 0,-117 5 6451 0 0</inkml:trace>
  <inkml:trace contextRef="#ctx0" brushRef="#br0" timeOffset="7108.302">3955 1304 4361 0 0,'0'0'1508'0'0,"0"0"-406"0"0,0 0-239 0 0,0 0 6 0 0,0 0 71 0 0,0 0 62 0 0,0 0 49 0 0,0 0-11 0 0,0 0-70 0 0,0 0-148 0 0,0 0-189 0 0,0 0-160 0 0,0 0-102 0 0,8 26-54 0 0,24 81-51 0 0,-17-15 260 0 0,-13-70-637 0 0,-1 0-1 0 0,-1 1 1 0 0,0-1 0 0 0,-2 0-1 0 0,0 1 1 0 0,-2-1-1 0 0,-1 2 112 0 0,-15 15-2689 0 0,3-16-3234 0 0,7-11-180 0 0,8-9 4719 0 0,0 1 1149 0 0</inkml:trace>
  <inkml:trace contextRef="#ctx0" brushRef="#br0" timeOffset="7406.801">3603 1359 0 0 0,'0'0'2191'0'0,"0"0"-1497"0"0,0 0-397 0 0,0 0 242 0 0,0 0 276 0 0,0 0 172 0 0,0 0 29 0 0,0 0-47 0 0,0 0-115 0 0,32 1-135 0 0,99 4-110 0 0,118-23 2055 0 0,-146 4-1907 0 0,-29 5-678 0 0,6-1-1713 0 0,-26 7-7739 0 0,-50 3 7190 0 0</inkml:trace>
  <inkml:trace contextRef="#ctx0" brushRef="#br0" timeOffset="7659.698">3531 1808 2625 0 0,'0'0'956'0'0,"0"0"-431"0"0,0 0 66 0 0,0 0 253 0 0,0 0 184 0 0,0 0 131 0 0,0 0 38 0 0,0 0-71 0 0,0 0-133 0 0,37 4-173 0 0,116 10-156 0 0,-58-22 158 0 0,-76 2-632 0 0,286-90 784 0 0,-220 63-3716 0 0,-55 20-1978 0 0,-15 8-2332 0 0</inkml:trace>
  <inkml:trace contextRef="#ctx0" brushRef="#br0" timeOffset="9058.979">2644 332 0 0 0,'0'0'592'0'0,"0"0"494"0"0,0 0 321 0 0,0 0 156 0 0,0 0-4 0 0,0 0-131 0 0,0 0-153 0 0,0 0-195 0 0,0 0-165 0 0,0-23-120 0 0,0-56-286 0 0,0 16 3536 0 0,0 62-3711 0 0,0 1-44 0 0,0 0-34 0 0,0 0-41 0 0,0 0-70 0 0,0 0-43 0 0,0 0-45 0 0,0 0-30 0 0,0 0 6 0 0,0 0-8 0 0,0 0-9 0 0,0 0-10 0 0,0 0-22 0 0,0 0-22 0 0,0 0-6 0 0,0 23 254 0 0,16 349 821 0 0,65 385-1249 0 0,-38-410 134 0 0,-26-89 80 0 0,-14-185 0 0 0,-3-73 27 0 0,0 0 24 0 0,6-59 1460 0 0,9-357-1314 0 0,9 118-372 0 0,121-787-1821 0 0,-112 970 2515 0 0,-28 112-523 0 0,-1 0 0 0 0,1 0 0 0 0,0 1 0 0 0,0 0 0 0 0,0 0 0 0 0,0 0 0 0 0,0 0 0 0 0,1 1 0 0 0,-1 0 0 0 0,0 0 0 0 0,1 1 0 0 0,-1-1 0 0 0,1 1 1 0 0,-1 0-1 0 0,1 1 0 0 0,-1-1 0 0 0,0 1 0 0 0,1 0 0 0 0,-1 1 0 0 0,0-1 0 0 0,1 1 8 0 0,229 27 9 0 0,194-32 45 0 0,229-19-280 0 0,-605 22 200 0 0,19-3-65 0 0,-1 4-1 0 0,1 3 0 0 0,-1 3 1 0 0,0 4-1 0 0,47 13 92 0 0,-24 13-187 0 0,-87-22 3503 0 0,-7 18-3803 0 0,0-22 792 0 0,-13 235-181 0 0,12-237-650 0 0,-7 63 331 0 0,6-48-3573 0 0,2-2-4848 0 0,0-20 765 0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32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1101 0 0 0,'-5'-30'0'0'0,"-7"17"64"0"0,12 12 293 0 0,-3-6 6344 0 0,3 6 3957 0 0,46 12-9058 0 0,11-6-1064 0 0,0-3 0 0 0,0-3 0 0 0,-1-2 1 0 0,1-2-1 0 0,40-10-536 0 0,-59 11-200 0 0,-32 1-32 0 0,-5 2-5748 0 0,0 1-6323 0 0,-1 0 12266 0 0,0 0-3272 0 0</inkml:trace>
  <inkml:trace contextRef="#ctx0" brushRef="#br0" timeOffset="320.628">89 1319 128 0 0,'0'0'1328'0'0,"0"0"-465"0"0,0 0-140 0 0,0 0 203 0 0,0 0 304 0 0,0 0 237 0 0,0 0 18 0 0,0 0-141 0 0,0 0-172 0 0,0 0-164 0 0,0 0-55 0 0,0 0 32 0 0,2 1 62 0 0,83 10 4761 0 0,-59-12-5311 0 0,261-44 166 0 0,-212 36-3909 0 0,-27 1-5654 0 0,-30 7-581 0 0</inkml:trace>
  <inkml:trace contextRef="#ctx0" brushRef="#br0" timeOffset="8623.626">1932 711 608 0 0,'0'0'1407'0'0,"0"0"-297"0"0,0 0-82 0 0,0 0 52 0 0,0 0 120 0 0,0 0 93 0 0,0 0 14 0 0,0 0-104 0 0,0 0-203 0 0,0 0-193 0 0,0 0-181 0 0,8-16-124 0 0,29-50-57 0 0,7 31 261 0 0,-34 31-540 0 0,29-14 440 0 0,1 1-1 0 0,1 2 1 0 0,0 2-1 0 0,1 2 1 0 0,24-3-606 0 0,-63 13-5 0 0,1 0 0 0 0,0 0 0 0 0,0 0 0 0 0,0 0 1 0 0,0 0-1 0 0,0 1 0 0 0,0 0 0 0 0,0-1 0 0 0,0 2 0 0 0,0-1 1 0 0,0 0-1 0 0,0 1 0 0 0,0 0 0 0 0,0 0 0 0 0,0 0 0 0 0,-1 0 1 0 0,1 1-1 0 0,0-1 0 0 0,-1 1 0 0 0,1 0 0 0 0,-1 0 0 0 0,1 0 1 0 0,-1 1-1 0 0,0-1 0 0 0,0 1 0 0 0,0 0 0 0 0,0 0 1 0 0,-1 0-1 0 0,1 0 0 0 0,-1 0 0 0 0,0 0 0 0 0,1 1 0 0 0,-2-1 1 0 0,1 1-1 0 0,0 0 0 0 0,-1-1 0 0 0,1 2 5 0 0,-4 7 10 0 0,0 0 0 0 0,0 0 0 0 0,-1-1 0 0 0,0 1 0 0 0,-1-1 0 0 0,-1 1 0 0 0,0-1 0 0 0,0 0 0 0 0,-1-1-1 0 0,0 1 1 0 0,-1-1 0 0 0,0-1 0 0 0,-1 1 0 0 0,0-1 0 0 0,0 0 0 0 0,-1-1 0 0 0,0 0-10 0 0,-37 46 10 0 0,13-12 10 0 0,22-30-4 0 0,-1 1 0 0 0,2 0 0 0 0,0 1 0 0 0,0 0 1 0 0,1 1-1 0 0,1 0 0 0 0,0 0 0 0 0,1 1 0 0 0,1 0 1 0 0,1 0-1 0 0,0 0 0 0 0,1 1 0 0 0,1 0 0 0 0,-2 16-16 0 0,5-30 13 0 0,0 1 0 0 0,0-1 1 0 0,0 1-1 0 0,0-1 0 0 0,1 1 0 0 0,0 0 0 0 0,-1-1 0 0 0,1 0 0 0 0,0 1 0 0 0,1-1 0 0 0,-1 1 0 0 0,1-1 0 0 0,-1 0 0 0 0,1 0 0 0 0,0 0 0 0 0,0 0 0 0 0,0 0 0 0 0,1-1 0 0 0,-1 1 0 0 0,1 0 0 0 0,-1-1 0 0 0,1 0 0 0 0,0 0 0 0 0,0 0 0 0 0,0 0 0 0 0,0 0 0 0 0,0 0 0 0 0,1-1 0 0 0,-1 0 0 0 0,0 1 0 0 0,1-1 0 0 0,-1 0 0 0 0,3 0-13 0 0,-1-1-156 0 0,1 1 0 0 0,0 0 0 0 0,-1-1 0 0 0,1 0 0 0 0,0-1 0 0 0,0 1 0 0 0,-1-1 0 0 0,1 0 0 0 0,-1 0 0 0 0,1-1 0 0 0,-1 0 0 0 0,1 0 0 0 0,-1 0 0 0 0,0 0 0 0 0,0-1 0 0 0,0 0 1 0 0,0 0-1 0 0,0 0 0 0 0,2-4 156 0 0,59-40-11796 0 0,-53 39 8363 0 0</inkml:trace>
  <inkml:trace contextRef="#ctx0" brushRef="#br0" timeOffset="8872.044">3054 777 3169 0 0,'0'0'609'0'0,"0"0"-45"0"0,0 0 83 0 0,0 0 235 0 0,0 0 239 0 0,0 0 94 0 0,0 0-63 0 0,0 0-203 0 0,-33 30-301 0 0,-106 94-272 0 0,37-29-199 0 0,100-93-242 0 0,-78 60-1246 0 0,20-43-7968 0 0,53-19 8425 0 0</inkml:trace>
  <inkml:trace contextRef="#ctx0" brushRef="#br0" timeOffset="9149.658">2528 796 0 0 0,'0'0'1500'0'0,"0"0"143"0"0,0 0 3 0 0,0 0-168 0 0,0 0-301 0 0,0 0-290 0 0,0 0-153 0 0,0 0-57 0 0,0 0 14 0 0,0 0 16 0 0,11 1-71 0 0,-2-1-484 0 0,-6 0-119 0 0,0 0 1 0 0,-1 0 0 0 0,1 0 0 0 0,0 0 0 0 0,-1 1 0 0 0,1-1 0 0 0,-1 1-1 0 0,1-1 1 0 0,-1 1 0 0 0,1 0 0 0 0,-1 0 0 0 0,1 0 0 0 0,-1 0-1 0 0,0 0 1 0 0,1 1 0 0 0,-1-1 0 0 0,0 1 0 0 0,0 0 0 0 0,0-1 0 0 0,0 1-1 0 0,-1 0 1 0 0,1 0 0 0 0,0 0 0 0 0,0 2-34 0 0,14 15 253 0 0,0 0 0 0 0,1-1-1 0 0,0 0 1 0 0,2-2 0 0 0,0 0-1 0 0,1-1 1 0 0,1-1 0 0 0,0-1 0 0 0,0 0-1 0 0,1-2 1 0 0,1-1 0 0 0,0 0 0 0 0,1-2-1 0 0,-1-1 1 0 0,2-1-253 0 0,4 5 153 0 0,61 12 29 0 0,-90-23-226 0 0,-1 0 0 0 0,1 0-1 0 0,0 0 1 0 0,-1 0 0 0 0,1 0-1 0 0,0-1 1 0 0,-1 1 0 0 0,1 0-1 0 0,0 0 1 0 0,0 0 0 0 0,-1-1-1 0 0,1 1 1 0 0,0 0 0 0 0,0-1-1 0 0,0 1 1 0 0,-1 0 0 0 0,1 0-1 0 0,0-1 1 0 0,0 1 0 0 0,0 0-1 0 0,0-1 1 0 0,0 1 0 0 0,-1 0-1 0 0,1-1 1 0 0,0 1 0 0 0,0 0-1 0 0,0-1 1 0 0,0 1 0 0 0,0-1-1 0 0,0 1 1 0 0,0 0 0 0 0,0-1-1 0 0,0 1 1 0 0,0 0 0 0 0,1-1-1 0 0,-1 1 1 0 0,0 0 0 0 0,0-1-1 0 0,0 1 1 0 0,0 0 0 0 0,0-1-1 0 0,1 1 1 0 0,-1 0 0 0 0,0 0-1 0 0,0-1 1 0 0,0 1 0 0 0,1 0-1 0 0,-1 0 1 0 0,0-1 0 0 0,1 1-1 0 0,-1 0 1 0 0,0 0 0 0 0,0 0-1 0 0,1-1 1 0 0,-1 1 0 0 0,0 0-1 0 0,1 0 1 0 0,-1 0 0 0 0,1 0 44 0 0,-33-32-4932 0 0,27 27 3408 0 0,-21-24-5718 0 0,22 21 6689 0 0</inkml:trace>
  <inkml:trace contextRef="#ctx0" brushRef="#br0" timeOffset="9414.965">2863 590 0 0 0,'0'0'850'0'0,"0"0"76"0"0,0 0 81 0 0,0 0 182 0 0,0 0 267 0 0,0 0 183 0 0,0 0-25 0 0,0 0-190 0 0,0 0-273 0 0,0 0-246 0 0,0 0-154 0 0,-13 35-80 0 0,-42 110-62 0 0,31-53 496 0 0,12 184 505 0 0,13-202-1647 0 0,8 3-1786 0 0,-4-71 258 0 0,14-5-9108 0 0,-15-4 7864 0 0</inkml:trace>
  <inkml:trace contextRef="#ctx0" brushRef="#br0" timeOffset="10101.312">3546 722 640 0 0,'0'0'1360'0'0,"0"0"-225"0"0,0 0 103 0 0,0 0 236 0 0,0 0 161 0 0,0 0 2 0 0,0 0-150 0 0,0 0-241 0 0,0 0-227 0 0,0 0-182 0 0,0 0-165 0 0,0 0-101 0 0,0 0-77 0 0,-7-16-74 0 0,-25-52-28 0 0,31 66-348 0 0,-1-1-1 0 0,1 1 1 0 0,-1 0 0 0 0,1 0-1 0 0,-1-1 1 0 0,1 1 0 0 0,-1 0 0 0 0,0 1-1 0 0,0-1 1 0 0,0 0 0 0 0,0 1-1 0 0,-1-1 1 0 0,1 1 0 0 0,0-1 0 0 0,-1 1-1 0 0,1 0 1 0 0,-1 0 0 0 0,1 0-1 0 0,-1 0 1 0 0,1 1 0 0 0,-1-1 0 0 0,1 1-1 0 0,-1-1 1 0 0,0 1 0 0 0,1 0-1 0 0,-1 0-43 0 0,-10-1 213 0 0,3-1-190 0 0,-1 0-1 0 0,1 1 1 0 0,0 1-1 0 0,0-1 0 0 0,0 2 1 0 0,0-1-1 0 0,0 2 0 0 0,0-1 1 0 0,0 1-1 0 0,0 1 0 0 0,0 0 1 0 0,0 0-1 0 0,1 1 1 0 0,0 0-1 0 0,-1 0 0 0 0,2 1 1 0 0,-1 1-1 0 0,0-1 0 0 0,1 1 1 0 0,0 1-1 0 0,1 0 0 0 0,0 0 1 0 0,0 0-1 0 0,0 1 1 0 0,1 0-1 0 0,0 0 0 0 0,0 0 1 0 0,1 1-1 0 0,0 0 0 0 0,0 0 1 0 0,1 1-1 0 0,1-1 1 0 0,0 1-1 0 0,0 0 0 0 0,-1 5-22 0 0,2-7-28 0 0,0-1-1 0 0,0 0 0 0 0,1 1 0 0 0,0-1 1 0 0,0 1-1 0 0,1-1 0 0 0,0 1 1 0 0,0 0-1 0 0,1-1 0 0 0,0 1 0 0 0,0-1 1 0 0,0 1-1 0 0,1-1 0 0 0,1 0 1 0 0,-1 1-1 0 0,1-1 0 0 0,0-1 1 0 0,1 1-1 0 0,0 0 29 0 0,1-2 24 0 0,0 0 0 0 0,1-1 1 0 0,-1 0-1 0 0,1 0 0 0 0,0 0 1 0 0,1 0-1 0 0,-1-1 0 0 0,1 0 0 0 0,-1 0 1 0 0,1-1-1 0 0,0 0 0 0 0,0 0 1 0 0,0-1-1 0 0,0 0 0 0 0,0 0 0 0 0,0 0 1 0 0,1-1-1 0 0,-1 0 0 0 0,0-1 1 0 0,0 0-1 0 0,0 0 0 0 0,0 0 0 0 0,0-1 1 0 0,0 0-1 0 0,0 0 0 0 0,-1 0 1 0 0,1-1-1 0 0,1-1-24 0 0,43-23 304 0 0,0-2 0 0 0,-2-2 0 0 0,-1-3-1 0 0,-2-1 1 0 0,-1-3 0 0 0,-2-1 0 0 0,1-5-304 0 0,-17 19 858 0 0,-26 24-584 0 0,-1 1-40 0 0,-36 75-26 0 0,6-23-122 0 0,8-16-59 0 0,1 1 0 0 0,1 0 1 0 0,3 2-1 0 0,1 0 0 0 0,2 1 0 0 0,-3 17-27 0 0,-6 165-2004 0 0,33-233-3573 0 0,2-4-2431 0 0,-10 8 1123 0 0</inkml:trace>
  <inkml:trace contextRef="#ctx0" brushRef="#br0" timeOffset="10820.716">4321 799 2665 0 0,'0'0'417'0'0,"0"0"-242"0"0,0 0 39 0 0,0 0 344 0 0,0 0 305 0 0,0 0 154 0 0,0 0-34 0 0,0 0-227 0 0,0 0-248 0 0,0 0-214 0 0,0 0-145 0 0,0 0-67 0 0,-13 23-21 0 0,-39 70-16 0 0,49-87-71 0 0,0 0-1 0 0,-1 1 1 0 0,0-1 0 0 0,0-1-1 0 0,0 1 1 0 0,-1-1-1 0 0,0 1 1 0 0,0-1 0 0 0,0-1-1 0 0,0 1 1 0 0,-1-1-1 0 0,0 0 1 0 0,-4 3 26 0 0,-9 4-616 0 0,-52 23-6054 0 0,58-28 5512 0 0</inkml:trace>
  <inkml:trace contextRef="#ctx0" brushRef="#br0" timeOffset="11141.14">3839 862 1328 0 0,'0'0'800'0'0,"0"0"-542"0"0,0 0-58 0 0,0 0 364 0 0,0 0 396 0 0,0 0 271 0 0,0 0 107 0 0,0 0-79 0 0,0 0-150 0 0,0 0-195 0 0,0 0-186 0 0,0 0-107 0 0,0 0-27 0 0,28 20 30 0 0,91 60 65 0 0,-38-40 756 0 0,-38-26-1016 0 0,1-3 1 0 0,0-1 0 0 0,1-2-1 0 0,0-2 1 0 0,0-2 0 0 0,13-2-430 0 0,-22 2-454 0 0,-35-4 273 0 0,-1 0-107 0 0,-18-8-7436 0 0,10 5 3568 0 0,-1-1-281 0 0</inkml:trace>
  <inkml:trace contextRef="#ctx0" brushRef="#br0" timeOffset="11389.562">4135 597 3865 0 0,'0'0'319'0'0,"0"0"-23"0"0,0 0 390 0 0,0 0 540 0 0,0 0 336 0 0,0 0 83 0 0,0 0-167 0 0,0 0-254 0 0,-1 31-234 0 0,-1 101-226 0 0,-11 223 2091 0 0,7-181-2994 0 0,9-102-2501 0 0,5-54-3396 0 0,-3-12 1279 0 0,-3-3 1419 0 0</inkml:trace>
  <inkml:trace contextRef="#ctx0" brushRef="#br0" timeOffset="11885.879">4636 711 6121 0 0,'0'0'874'0'0,"0"0"-62"0"0,0 0 18 0 0,0 0 191 0 0,0 0 134 0 0,0 0-29 0 0,0 0-176 0 0,0 0-233 0 0,0 0-215 0 0,0 0-138 0 0,0 0-73 0 0,0 0-43 0 0,0 0-12 0 0,28-18-16 0 0,91-54-2 0 0,-52 50 126 0 0,-55 24-260 0 0,7-3 66 0 0,90 11 272 0 0,-106-9-419 0 0,1 0 1 0 0,-1 0-1 0 0,0 0 1 0 0,0 0-1 0 0,0 1 0 0 0,0 0 1 0 0,0 0-1 0 0,0-1 0 0 0,0 1 1 0 0,0 1-1 0 0,-1-1 0 0 0,1 0 1 0 0,-1 1-1 0 0,0-1 0 0 0,0 1 1 0 0,0 0-1 0 0,0 0 0 0 0,0 0 1 0 0,0 0-1 0 0,-1 0 0 0 0,1 0 1 0 0,-1 0-1 0 0,0 1 1 0 0,0-1-1 0 0,0 0 0 0 0,-1 1 1 0 0,1-1-1 0 0,-1 0 0 0 0,1 3-3 0 0,-2 7 18 0 0,0-1 1 0 0,-1 0-1 0 0,-1 0 0 0 0,1 0 0 0 0,-2 0 0 0 0,0-1 1 0 0,0 1-1 0 0,-1-1 0 0 0,0 0 0 0 0,-1 0 0 0 0,0-1 1 0 0,-1 0-1 0 0,0 0 0 0 0,-1 0 0 0 0,0-1 0 0 0,-4 4-18 0 0,-24 35 139 0 0,31-43-121 0 0,1 2 0 0 0,1-1 0 0 0,-1 0 0 0 0,1 1 0 0 0,0-1 0 0 0,1 1 0 0 0,-1 0 0 0 0,1 0 1 0 0,1 0-1 0 0,-1 0 0 0 0,1 1 0 0 0,1-1 0 0 0,-1 0 0 0 0,1 5-18 0 0,2-7 11 0 0,1 0 1 0 0,-1 0-1 0 0,1-1 1 0 0,0 1-1 0 0,0-1 0 0 0,1 0 1 0 0,-1 0-1 0 0,1 0 0 0 0,0-1 1 0 0,0 1-1 0 0,0-1 0 0 0,1 0 1 0 0,-1 0-1 0 0,1 0 1 0 0,-1-1-1 0 0,1 1 0 0 0,0-1 1 0 0,0 0-1 0 0,0-1 0 0 0,0 1 1 0 0,0-1-1 0 0,1 0 0 0 0,-1 0 1 0 0,0-1-1 0 0,5 1-11 0 0,26 3-3 0 0,0-1-1 0 0,1-1 0 0 0,-1-2 1 0 0,1-2-1 0 0,-1-2 1 0 0,3-1 3 0 0,70-12-6328 0 0,-54 9-1267 0 0,-46 5 3790 0 0</inkml:trace>
  <inkml:trace contextRef="#ctx0" brushRef="#br0" timeOffset="12375.112">1725 1363 0 0 0,'0'0'557'0'0,"0"0"681"0"0,0 0 230 0 0,0 0-35 0 0,32-5-93 0 0,100-15-80 0 0,65 12 3372 0 0,354 20 366 0 0,6 1-3957 0 0,-30-27-669 0 0,1062-112-1958 0 0,-1135 108-2173 0 0,-155 14-6153 0 0,-252 4 6830 0 0</inkml:trace>
  <inkml:trace contextRef="#ctx0" brushRef="#br0" timeOffset="17620.633">3482 1550 0 0 0,'0'0'428'0'0,"0"0"486"0"0,0 0 219 0 0,0 0 125 0 0,0 0 147 0 0,0 0 89 0 0,0 0-39 0 0,0 0-117 0 0,0 0-189 0 0,0 0-199 0 0,0 0-162 0 0,0 0-176 0 0,-11-4-105 0 0,-33-16-80 0 0,42 19-392 0 0,1 1 0 0 0,-1-1 0 0 0,0 0 1 0 0,0 1-1 0 0,0 0 0 0 0,0-1 1 0 0,1 1-1 0 0,-1 0 0 0 0,0 0 0 0 0,0 0 1 0 0,0 0-1 0 0,0 1 0 0 0,0-1 1 0 0,0 0-1 0 0,0 1 0 0 0,1-1 0 0 0,-1 1 1 0 0,0 0-1 0 0,0-1 0 0 0,1 1 1 0 0,-1 0-1 0 0,0 0 0 0 0,1 0 0 0 0,-1 1 1 0 0,1-1-1 0 0,-1 0 0 0 0,1 0 1 0 0,0 1-1 0 0,0-1 0 0 0,-1 1 0 0 0,1-1 1 0 0,0 1-36 0 0,-6 5 71 0 0,-3 5-41 0 0,0 1 1 0 0,0 0-1 0 0,2 0 0 0 0,-1 1 1 0 0,2 0-1 0 0,0 0 0 0 0,0 1 1 0 0,1-1-1 0 0,1 2 1 0 0,1-1-1 0 0,0 0 0 0 0,1 1 1 0 0,1 0-31 0 0,-1 106 70 0 0,5-116-24 0 0,-1 0-1 0 0,1 0 1 0 0,0 0-1 0 0,0 0 0 0 0,0 0 1 0 0,1-1-1 0 0,0 1 1 0 0,0-1-1 0 0,1 0 0 0 0,-1 0 1 0 0,1 0-1 0 0,0 0 1 0 0,0 0-1 0 0,1-1 0 0 0,-1 0 1 0 0,1 0-1 0 0,0 0 1 0 0,0-1-1 0 0,1 1 0 0 0,-1-1 1 0 0,1-1-1 0 0,-1 1 1 0 0,1-1-1 0 0,0 0 0 0 0,0 0 1 0 0,0 0-1 0 0,0-1 1 0 0,0 0-1 0 0,0 0 0 0 0,1-1 1 0 0,-1 0-1 0 0,0 0 1 0 0,0 0-1 0 0,1-1 0 0 0,-1 0 1 0 0,0 0-1 0 0,0 0 1 0 0,0-1-1 0 0,0 0 0 0 0,0 0 1 0 0,-1 0-1 0 0,1-1 1 0 0,-1 0-1 0 0,1 0 0 0 0,-1-1 1 0 0,1 0-46 0 0,20-14 281 0 0,-2-1 1 0 0,0-1 0 0 0,-1-1-1 0 0,-2-1 1 0 0,0-1-1 0 0,11-16-281 0 0,-21 26 65 0 0,-1 0-1 0 0,0-1 1 0 0,-1-1-1 0 0,-1 1 1 0 0,0-1-1 0 0,-1-1 0 0 0,0 0 1 0 0,-2 0-1 0 0,2-6-64 0 0,-5 16-51 0 0,-1-1 0 0 0,1 0-1 0 0,-2 0 1 0 0,1 1 0 0 0,-1-1 0 0 0,0 0-1 0 0,0 0 1 0 0,-1 0 0 0 0,0 1 0 0 0,0-1-1 0 0,-1 0 1 0 0,1 1 0 0 0,-1-1-1 0 0,-1 1 1 0 0,1 0 0 0 0,-1-1 0 0 0,-1 1-1 0 0,1 1 1 0 0,-1-1 0 0 0,0 0-1 0 0,0 1 1 0 0,0 0 0 0 0,-1 0 0 0 0,-2-3 51 0 0,1 3-312 0 0,-1 0 1 0 0,1 0 0 0 0,-1 0 0 0 0,0 1 0 0 0,0 0 0 0 0,0 0-1 0 0,0 1 1 0 0,-1 0 0 0 0,1 0 0 0 0,-1 0 0 0 0,0 1 0 0 0,0 1-1 0 0,0-1 1 0 0,0 1 0 0 0,0 0 0 0 0,0 1 0 0 0,0 0-1 0 0,0 0 1 0 0,0 1 0 0 0,0 0 0 0 0,0 1 0 0 0,0-1 0 0 0,0 2-1 0 0,0-1 1 0 0,1 1 0 0 0,-1 0 0 0 0,0 1 311 0 0,-57 34-6351 0 0,46-26 2453 0 0</inkml:trace>
  <inkml:trace contextRef="#ctx0" brushRef="#br0" timeOffset="18001.673">3984 1786 7154 0 0,'0'0'2123'0'0,"0"0"-274"0"0,0 0-182 0 0,0 0-81 0 0,0 0-107 0 0,0 0-191 0 0,0 0-251 0 0,0 0-305 0 0,0 0-290 0 0,0 0-221 0 0,0 0-123 0 0,0 0-48 0 0,0 0-5 0 0,-3 8-5 0 0,-24 75 23 0 0,26-80-1606 0 0,1-9-10877 0 0,0 4 12124 0 0,0 1-5319 0 0</inkml:trace>
  <inkml:trace contextRef="#ctx0" brushRef="#br0" timeOffset="18436.653">4393 1543 3737 0 0,'0'0'1428'0'0,"0"0"-244"0"0,0 0-62 0 0,0 0 54 0 0,0 0 34 0 0,0 0-25 0 0,0 0-130 0 0,0 0-189 0 0,-31 17-207 0 0,-96 56-239 0 0,73-25-80 0 0,49-38-300 0 0,-1 1-46 0 0,0-1 0 0 0,1 1 0 0 0,1 1 0 0 0,0-1 1 0 0,0 1-1 0 0,1-1 0 0 0,0 1 0 0 0,1 0 0 0 0,1 0 0 0 0,0 0 0 0 0,0 0 1 0 0,2 0-1 0 0,0 11 6 0 0,0-18 6 0 0,0-1 1 0 0,1 1 0 0 0,0-1-1 0 0,0 0 1 0 0,0 1 0 0 0,0-1-1 0 0,0 0 1 0 0,1 0 0 0 0,0 0-1 0 0,-1-1 1 0 0,2 1 0 0 0,-1-1 0 0 0,0 1-1 0 0,1-1 1 0 0,-1 0 0 0 0,1 0-1 0 0,0-1 1 0 0,0 1 0 0 0,0-1-1 0 0,0 0 1 0 0,1 0 0 0 0,-1 0-1 0 0,1 0 1 0 0,-1-1 0 0 0,1 0-1 0 0,2 1-6 0 0,126 0 1251 0 0,-116-7-946 0 0,1-1 1 0 0,-1 0-1 0 0,-1-2 1 0 0,1 0-1 0 0,-1 0 0 0 0,-1-2 1 0 0,1 0-1 0 0,-1-1 1 0 0,-1 0-1 0 0,0-1 0 0 0,-1 0 1 0 0,0-2-1 0 0,-1 1 1 0 0,-1-2-1 0 0,0 1 0 0 0,-1-1 1 0 0,2-6-306 0 0,-5 10 95 0 0,-1 0 1 0 0,0-1-1 0 0,-1 0 1 0 0,0 0-1 0 0,-1 0 0 0 0,0-1 1 0 0,-1 1-1 0 0,-1-1 1 0 0,1-6-96 0 0,-3 15-20 0 0,1 0 0 0 0,-1-1 1 0 0,0 1-1 0 0,-1-1 0 0 0,1 1 0 0 0,-1-1 1 0 0,0 1-1 0 0,0 0 0 0 0,0-1 0 0 0,-1 1 1 0 0,1 0-1 0 0,-1 0 0 0 0,0 0 1 0 0,0 0-1 0 0,-1 0 0 0 0,1 0 0 0 0,-1 1 1 0 0,0-1-1 0 0,0 1 0 0 0,0 0 1 0 0,0 0-1 0 0,0 0 0 0 0,-1 0 0 0 0,0 1 1 0 0,1-1-1 0 0,-1 1 0 0 0,0 0 1 0 0,-4-2 19 0 0,0 1-282 0 0,1 0 0 0 0,-1 0 0 0 0,0 1 1 0 0,0 0-1 0 0,0 1 0 0 0,0 0 1 0 0,0 0-1 0 0,0 1 0 0 0,0-1 1 0 0,0 2-1 0 0,0-1 0 0 0,0 1 0 0 0,0 1 1 0 0,-1 0 281 0 0,-64 29-10689 0 0,58-22 4053 0 0</inkml:trace>
  <inkml:trace contextRef="#ctx0" brushRef="#br0" timeOffset="18871.658">5105 1503 3689 0 0,'0'0'3112'0'0,"0"0"-951"0"0,0 0-350 0 0,0 0-124 0 0,0 0-128 0 0,0 0-251 0 0,0 0-261 0 0,0 0-225 0 0,0 0-194 0 0,0 0-175 0 0,0 0-166 0 0,0 0-108 0 0,0 0-69 0 0,-25-10-6 0 0,-80-27 7 0 0,102 36-103 0 0,0 0 1 0 0,0 0-1 0 0,0 1 1 0 0,-1-1-1 0 0,1 1 0 0 0,0 0 1 0 0,0-1-1 0 0,0 1 0 0 0,0 1 1 0 0,-1-1-1 0 0,1 0 0 0 0,0 1 1 0 0,0 0-1 0 0,0 0 1 0 0,0 0-1 0 0,0 0 0 0 0,0 0 1 0 0,0 0-1 0 0,1 1 0 0 0,-4 1-8 0 0,-4 3 33 0 0,2-3-52 0 0,-1 1 0 0 0,1 0 0 0 0,1 0 0 0 0,-1 1-1 0 0,1 0 1 0 0,-1 0 0 0 0,1 1 0 0 0,1 0 0 0 0,-1 0 0 0 0,1 0 0 0 0,0 1 0 0 0,1 0-1 0 0,0 0 1 0 0,0 1 0 0 0,0-1 0 0 0,1 1 0 0 0,0 0 0 0 0,0 1 0 0 0,1-1-1 0 0,0 0 1 0 0,1 1 0 0 0,0 0 0 0 0,-1 3 19 0 0,3-10-15 0 0,0 1 0 0 0,0-1 0 0 0,0 1 0 0 0,0 0 0 0 0,1-1 0 0 0,-1 1 0 0 0,0-1 0 0 0,1 0 0 0 0,0 1 0 0 0,0-1 0 0 0,-1 1 0 0 0,1-1 0 0 0,1 0 0 0 0,-1 0 0 0 0,0 1 0 0 0,1-1 0 0 0,-1 0 0 0 0,1 0 0 0 0,-1 0 0 0 0,1-1 0 0 0,0 1 0 0 0,0 0 0 0 0,0-1 0 0 0,0 1 0 0 0,0-1 0 0 0,0 1 0 0 0,0-1 0 0 0,1 0 0 0 0,-1 0 0 0 0,0 0 0 0 0,2 0 15 0 0,13 3 34 0 0,-1 0 0 0 0,1-1 1 0 0,0-1-1 0 0,0-1 0 0 0,1 0 1 0 0,-1-2-1 0 0,0 0 0 0 0,0 0 0 0 0,0-2 1 0 0,0 0-1 0 0,-1-1 0 0 0,1 0 1 0 0,-1-2-1 0 0,0 0 0 0 0,0-1 1 0 0,-1 0-1 0 0,1-1 0 0 0,-2-1 1 0 0,7-5-35 0 0,85-42 576 0 0,-105 57-543 0 0,0 1 1 0 0,0-1-1 0 0,0 0 1 0 0,-1 0-1 0 0,1 0 1 0 0,0 1-1 0 0,0-1 1 0 0,-1 0-1 0 0,1 1 0 0 0,-1-1 1 0 0,1 0-1 0 0,-1 1 1 0 0,0-1-1 0 0,0 1 1 0 0,1-1-1 0 0,-1 1 1 0 0,0-1-1 0 0,0 1 1 0 0,0-1-1 0 0,-1 1 1 0 0,1-1-1 0 0,0 0 0 0 0,0 1 1 0 0,-1-1-1 0 0,1 1 1 0 0,-1-1-1 0 0,0 0 1 0 0,1 1-1 0 0,-1-1 1 0 0,0 0-1 0 0,1 0 1 0 0,-1 1-1 0 0,0-1-33 0 0,-133 282 500 0 0,100-159-2932 0 0,30-69-8093 0 0,4-47 2287 0 0</inkml:trace>
  <inkml:trace contextRef="#ctx0" brushRef="#br0" timeOffset="40450.937">965 302 0 0 0,'0'0'505'0'0,"32"-17"130"0"0,100-53 8 0 0,-55 40 435 0 0,-64 26-952 0 0,0 0 1 0 0,0 1-1 0 0,0 1 1 0 0,0 0-1 0 0,0 1 1 0 0,1 1-1 0 0,-1 0 1 0 0,10 1-127 0 0,-19 2 53 0 0,-1-1 0 0 0,0 1 0 0 0,1-1 0 0 0,-1 1 0 0 0,-1 0 0 0 0,1 0 0 0 0,0 0 0 0 0,-1 1 0 0 0,1-1 0 0 0,-1 1 0 0 0,0-1 0 0 0,0 1 0 0 0,-1 0 0 0 0,1-1 0 0 0,-1 1 0 0 0,0 0 0 0 0,0 0-1 0 0,0 0 1 0 0,0 0 0 0 0,-1 0 0 0 0,1 1 0 0 0,-1 1-53 0 0,3 44 620 0 0,-2-1-1 0 0,-2 1 0 0 0,-2 0 0 0 0,-5 21-619 0 0,8-69 11 0 0,-79 799 1916 0 0,40-371-1818 0 0,38-392-53 0 0,-3-1-1 0 0,-1 0 1 0 0,-1 0 0 0 0,-2-1-1 0 0,-2 0 1 0 0,-1-1-1 0 0,-11 23-55 0 0,7-42 2269 0 0,16-48 759 0 0,0 10-3652 0 0,43-216 1165 0 0,106-464-561 0 0,-136 619-7 0 0,4 0 0 0 0,4 1 0 0 0,3 1 0 0 0,4 2 0 0 0,12-21 27 0 0,-31 81 5 0 0,1-1 1 0 0,0 1 0 0 0,2 1-1 0 0,0 0 1 0 0,1 1-1 0 0,1 0 1 0 0,0 1-1 0 0,1 1 1 0 0,1 0-1 0 0,0 2 1 0 0,1 0 0 0 0,1 0-1 0 0,0 2 1 0 0,1 0-1 0 0,-1 2 1 0 0,2 0-1 0 0,0 1 1 0 0,15-4-6 0 0,76-13 153 0 0,1 4 0 0 0,0 5 0 0 0,1 5 1 0 0,57 5-154 0 0,-63 0 151 0 0,818-88 886 0 0,-919 93-1032 0 0,410-25 333 0 0,-275 24-159 0 0,0 7 0 0 0,104 17-179 0 0,-117-10 392 0 0,1-6 0 0 0,15-5-392 0 0,187-27 541 0 0,-249 32-511 0 0,-56 2-3 0 0,1-2 1 0 0,-1-1-1 0 0,1-1 0 0 0,0-1 1 0 0,0-1-1 0 0,1-2 1 0 0,-1-1-1 0 0,3-1-27 0 0,39 0 59 0 0,187-1 63 0 0,-67-8-69 0 0,-185 49 878 0 0,-51 100 780 0 0,31-86-1603 0 0,-9 84-879 0 0,41-108-2700 0 0,3-19-3252 0 0,-10-5-3834 0 0</inkml:trace>
  <inkml:trace contextRef="#ctx0" brushRef="#br0" timeOffset="41658.997">6668 468 0 0 0,'0'0'172'0'0,"0"0"313"0"0,0 0 121 0 0,0 0 55 0 0,-5 31 94 0 0,-17 101 43 0 0,-20 120 1957 0 0,37-215-2514 0 0,-2 15 335 0 0,7-18 3765 0 0,-5-104 277 0 0,5 53-4529 0 0,1 0 0 0 0,1 0 0 0 0,0 0 0 0 0,1 0 0 0 0,1 1 0 0 0,1-1 0 0 0,0 1 0 0 0,5-8-89 0 0,16-32 139 0 0,3 1 0 0 0,3 2 0 0 0,2 1 1 0 0,2 2-1 0 0,2 1 0 0 0,2 2 0 0 0,7-3-139 0 0,22 5-117 0 0,-61 86-762 0 0,-7-13 530 0 0,9 50-3324 0 0,26-41-4394 0 0,-6-27 3769 0 0,-20-9 3987 0 0</inkml:trace>
  <inkml:trace contextRef="#ctx0" brushRef="#br0" timeOffset="42416.573">7386 402 600 0 0,'0'0'1187'0'0,"0"0"12"0"0,0 0 27 0 0,0 0 90 0 0,0 0 61 0 0,0 0-79 0 0,0 0-170 0 0,-31 19-185 0 0,-100 65-184 0 0,43-4 324 0 0,81-72-1003 0 0,-4 3 71 0 0,-1 0 0 0 0,2 1 0 0 0,0 1 0 0 0,0-1-1 0 0,1 2 1 0 0,1-1 0 0 0,0 1 0 0 0,0 0 0 0 0,2 1 0 0 0,0 0 0 0 0,1 0 0 0 0,0 0-1 0 0,1 1 1 0 0,1-1 0 0 0,0 5-151 0 0,3-19 25 0 0,0 1-1 0 0,0 0 1 0 0,1-1-1 0 0,-1 1 1 0 0,1-1-1 0 0,-1 1 1 0 0,1-1 0 0 0,0 0-1 0 0,-1 1 1 0 0,1-1-1 0 0,0 0 1 0 0,0 1-1 0 0,0-1 1 0 0,0 0-1 0 0,0 0 1 0 0,0 0 0 0 0,1 0-1 0 0,-1 0 1 0 0,0 0-1 0 0,0 0 1 0 0,1 0-1 0 0,-1 0 1 0 0,1 0-1 0 0,-1-1 1 0 0,1 1 0 0 0,-1-1-1 0 0,1 1 1 0 0,-1-1-1 0 0,1 0 1 0 0,-1 1-1 0 0,1-1 1 0 0,-1 0-1 0 0,1 0 1 0 0,0 0 0 0 0,-1 0-1 0 0,1 0 1 0 0,-1-1-1 0 0,1 1 1 0 0,-1 0-1 0 0,2-1-24 0 0,67-20 1137 0 0,-44 0-958 0 0,-1-1 0 0 0,-1 0 1 0 0,0-2-1 0 0,-2-1 0 0 0,-1-1 0 0 0,-1 0 0 0 0,-2-2 0 0 0,0 0 0 0 0,-2-1 0 0 0,-1-2-179 0 0,9-2 231 0 0,-24 32-178 0 0,0 1-38 0 0,0 0-79 0 0,0 16-257 0 0,-15 54-5 0 0,11-44 64 0 0,3-20 61 0 0,-1 0 0 0 0,1 1 1 0 0,0-1-1 0 0,1 1 0 0 0,0 0 0 0 0,0-1 1 0 0,0 1-1 0 0,1-1 0 0 0,0 1 0 0 0,0-1 1 0 0,0 1-1 0 0,3 5 201 0 0,0-9-407 0 0,-1-1 0 0 0,1 0 0 0 0,1 0 0 0 0,-1 0 0 0 0,0-1 0 0 0,0 0 0 0 0,0 1 0 0 0,1-1 1 0 0,-1-1-1 0 0,1 1 0 0 0,-1-1 0 0 0,1 1 0 0 0,-1-1 0 0 0,1-1 0 0 0,-1 1 0 0 0,1 0 0 0 0,-1-1 0 0 0,0 0 0 0 0,1 0 0 0 0,-1-1 0 0 0,0 1 0 0 0,4-3 407 0 0,97-53-5927 0 0,31-65 5644 0 0,-120 95 2319 0 0,-13 6 4123 0 0,-19 22-2913 0 0,-52 68-712 0 0,63-62-2427 0 0,0 0 0 0 0,1 0 1 0 0,0 0-1 0 0,0 1 0 0 0,0 0 1 0 0,1 0-1 0 0,0 0 1 0 0,1 0-1 0 0,0 0 0 0 0,0 0 1 0 0,1 1-1 0 0,0-1 0 0 0,0 1 1 0 0,1-1-1 0 0,0 1 0 0 0,2 7-107 0 0,1-11 135 0 0,0-1 0 0 0,0 0-1 0 0,1 0 1 0 0,-1 0 0 0 0,1 0 0 0 0,0-1-1 0 0,0 0 1 0 0,1 1 0 0 0,-1-1-1 0 0,1-1 1 0 0,-1 1 0 0 0,1-1-1 0 0,0 0 1 0 0,0 0 0 0 0,0 0 0 0 0,0-1-1 0 0,0 1 1 0 0,0-1 0 0 0,1-1-1 0 0,-1 1 1 0 0,0-1 0 0 0,0 0-1 0 0,1 0 1 0 0,2 0-135 0 0,6-3 197 0 0,0 0 1 0 0,0-1-1 0 0,0-1 0 0 0,0 0 0 0 0,-1-1 0 0 0,0 0 1 0 0,0-1-1 0 0,-1 0 0 0 0,0-1 0 0 0,0-1 0 0 0,0 0 1 0 0,-1 0-1 0 0,-1-1 0 0 0,0-1 0 0 0,0 1 1 0 0,-1-2-1 0 0,6-8-197 0 0,-1 2-8 0 0,-1 0-1 0 0,-1-1 1 0 0,-1-1 0 0 0,0 0 0 0 0,-1 0 0 0 0,-2-1 0 0 0,0-1 0 0 0,-1 1-1 0 0,-1-1 1 0 0,-1 0 0 0 0,-1 0 0 0 0,-1-1 0 0 0,-1 1 0 0 0,-1-1 0 0 0,-1 0-1 0 0,-1 1 1 0 0,0-1 0 0 0,-3-5 8 0 0,3 23-39 0 0,0 0 1 0 0,0 0-1 0 0,0 0 0 0 0,-1 0 0 0 0,1 0 0 0 0,-1 0 1 0 0,0 0-1 0 0,-1 1 0 0 0,1-1 0 0 0,-1 1 1 0 0,0 0-1 0 0,0-1 0 0 0,0 1 0 0 0,-1 1 0 0 0,0-1 1 0 0,1 0-1 0 0,-1 1 0 0 0,0 0 0 0 0,-1 0 1 0 0,1 0-1 0 0,0 0 0 0 0,-1 1 0 0 0,0-1 0 0 0,0 1 1 0 0,1 1-1 0 0,-1-1 0 0 0,0 1 0 0 0,0-1 1 0 0,-1 1-1 0 0,1 1 0 0 0,0-1 0 0 0,0 1 0 0 0,0 0 1 0 0,0 0-1 0 0,-1 0 0 0 0,1 1 0 0 0,0 0 1 0 0,0 0-1 0 0,-4 1 39 0 0,-4 4-23 0 0,1 1 0 0 0,0 0 1 0 0,0 0-1 0 0,0 2 0 0 0,1-1 0 0 0,0 1 1 0 0,1 1-1 0 0,0 0 0 0 0,0 0 0 0 0,1 1 1 0 0,1 0-1 0 0,0 0 0 0 0,0 1 0 0 0,1 0 1 0 0,0 1-1 0 0,1 0 0 0 0,1 0 0 0 0,-3 10 23 0 0,4-12-3 0 0,0 1-1 0 0,1-1 1 0 0,0 1-1 0 0,1 0 0 0 0,0-1 1 0 0,1 1-1 0 0,0 0 1 0 0,1 0-1 0 0,0 0 0 0 0,1 0 1 0 0,0 0-1 0 0,1-1 1 0 0,1 1-1 0 0,0-1 0 0 0,0 1 1 0 0,1-1-1 0 0,0 0 1 0 0,1 0-1 0 0,1 0 0 0 0,0 1 4 0 0,5-1-140 0 0,0 0-1 0 0,1-1 0 0 0,0 0 0 0 0,0-1 0 0 0,1-1 1 0 0,0 0-1 0 0,1 0 0 0 0,0-1 0 0 0,0-1 1 0 0,0 0-1 0 0,1-1 0 0 0,0-1 0 0 0,0 0 0 0 0,0-1 1 0 0,5 0 140 0 0,65 7-4324 0 0,-3-8-4361 0 0,-62-2 3545 0 0</inkml:trace>
  <inkml:trace contextRef="#ctx0" brushRef="#br0" timeOffset="42695.981">6359 1230 6289 0 0,'0'0'2654'0'0,"0"0"-1691"0"0,0 0-488 0 0,0 0-14 0 0,0 0 114 0 0,0 0 139 0 0,0 0 152 0 0,0 0 168 0 0,0 0 30 0 0,0 0-105 0 0,35 8-155 0 0,121 22-110 0 0,-136-28-550 0 0,0 0 1 0 0,0-2-1 0 0,0 0 1 0 0,1-2-1 0 0,-1 0 1 0 0,0-1-1 0 0,3-2-144 0 0,24-3 320 0 0,416-70 2576 0 0,-160 24-2317 0 0,134-1-579 0 0,-380 51-703 0 0,62-5-418 0 0,-40 7-8439 0 0,-78 2 4698 0 0,-1 3-1250 0 0</inkml:trace>
  <inkml:trace contextRef="#ctx0" brushRef="#br0" timeOffset="43093.657">7515 1333 8930 0 0,'0'0'1986'0'0,"0"0"-293"0"0,0 0-243 0 0,0 0-150 0 0,0 0-223 0 0,0 0-196 0 0,0 0-142 0 0,0 0-116 0 0,0 0-89 0 0,-34 15-91 0 0,-106 47-105 0 0,16 12 307 0 0,112-67-577 0 0,8-5-68 0 0,0 0 0 0 0,1 0 1 0 0,-1 0-1 0 0,0 0 0 0 0,1 0 1 0 0,-1 1-1 0 0,1-1 1 0 0,0 1-1 0 0,-1 0 0 0 0,1 0 1 0 0,1 0-1 0 0,-1 1 0 0 0,0-1 1 0 0,1 1-1 0 0,0-1 1 0 0,0 1-1 0 0,0 0 0 0 0,0 0 1 0 0,0 0-1 0 0,1 0 1 0 0,0 0-1 0 0,0 0 0 0 0,0 0 1 0 0,0 0-1 0 0,1 1 0 0 0,-1 0 0 0 0,4-1-9 0 0,1-1 0 0 0,-1 1 0 0 0,1-1 0 0 0,-1 0 0 0 0,1 0 0 0 0,0-1 0 0 0,0 1 0 0 0,0-1 0 0 0,0 1 0 0 0,1-1 0 0 0,-1 0 0 0 0,1-1 0 0 0,-1 1 0 0 0,1-1 0 0 0,0 0 0 0 0,1 0 9 0 0,242 30 123 0 0,-166 12 108 0 0,-81-41-181 0 0,0 1 1 0 0,0-1-1 0 0,0 1 0 0 0,0 0 1 0 0,-1-1-1 0 0,1 1 1 0 0,-1-1-1 0 0,0 1 1 0 0,0 0-1 0 0,0-1 0 0 0,0 1 1 0 0,0 0-1 0 0,-1-1 1 0 0,1 1-1 0 0,-1-1 0 0 0,1 1 1 0 0,-1-1-1 0 0,0 1 1 0 0,0-1-1 0 0,0 1 0 0 0,-1-1 1 0 0,1 0-1 0 0,0 0 1 0 0,-1 1-1 0 0,1-1 0 0 0,-1 0 1 0 0,0 0-1 0 0,0 0 1 0 0,0-1-1 0 0,0 1 1 0 0,0 0-1 0 0,0-1 0 0 0,0 0 1 0 0,-1 1-1 0 0,0-1-50 0 0,-15 11 106 0 0,-1 0 1 0 0,-1-1-1 0 0,0-1 0 0 0,0-2 0 0 0,-1 1 1 0 0,-15 2-107 0 0,-17 5-512 0 0,1-3 1 0 0,-2-2-1 0 0,-51 3 512 0 0,48-10-4359 0 0,-1-2-3802 0 0,44-2-1112 0 0</inkml:trace>
  <inkml:trace contextRef="#ctx0" brushRef="#br0" timeOffset="44580.729">6438 0 0 0 0,'0'0'428'0'0,"0"0"390"0"0,-20 40 338 0 0,-64 128 231 0 0,31-19 1007 0 0,46-117-1894 0 0,-22 98 1256 0 0,6 0 0 0 0,1 55-1756 0 0,4 84 445 0 0,15 140-445 0 0,4-343-506 0 0,4-1 0 0 0,2 0 0 0 0,3 0 1 0 0,2-1-1 0 0,22 62 506 0 0,-29-108-453 0 0,2 0 0 0 0,0-1 1 0 0,1 0-1 0 0,1 0 0 0 0,0-1 0 0 0,1 0 0 0 0,1-1 0 0 0,0 0 0 0 0,1 0 1 0 0,1-1-1 0 0,0-1 0 0 0,1 0 0 0 0,1-1 0 0 0,0-1 0 0 0,0 0 1 0 0,14 7 452 0 0,5-2-745 0 0,-11-5 624 0 0</inkml:trace>
  <inkml:trace contextRef="#ctx0" brushRef="#br0" timeOffset="44995.647">8052 67 0 0 0,'161'-40'109'0'0,"-158"38"-87"0"0,0 1 1 0 0,1-1-1 0 0,-1 1 0 0 0,0 0 0 0 0,1 0 0 0 0,-1 1 0 0 0,1-1 0 0 0,-1 1 0 0 0,1-1 0 0 0,-1 1 0 0 0,1 0 0 0 0,-1 1 1 0 0,1-1-1 0 0,-1 0 0 0 0,1 1 0 0 0,-1 0 0 0 0,1 0 0 0 0,-1 0 0 0 0,0 0 0 0 0,1 1-22 0 0,2 1 64 0 0,3 5 164 0 0,0 1 0 0 0,0 0 0 0 0,-1 0-1 0 0,-1 0 1 0 0,1 1 0 0 0,-1 0 0 0 0,-1 1 0 0 0,0 0 0 0 0,-1 0 0 0 0,0 0 0 0 0,0 1 0 0 0,-1-1 0 0 0,-1 1 0 0 0,0 0 0 0 0,0 0-1 0 0,-1 0 1 0 0,-1 0 0 0 0,0 1 0 0 0,-1-1 0 0 0,-1 11-228 0 0,12 414 4296 0 0,-17-251-3911 0 0,-9 0-1 0 0,-23 98-384 0 0,13-156-360 0 0,-6-1 0 0 0,-5-2 1 0 0,-8 6 359 0 0,-96 189-7475 0 0,118-279 5791 0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2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4569 0 0,'0'0'683'0'0,"0"0"-322"0"0,0 0 78 0 0,0 0 416 0 0,0 0 384 0 0,0 0 229 0 0,0 0 19 0 0,0 0-177 0 0,0 0-190 0 0,0 0-152 0 0,34 0-141 0 0,109 2-124 0 0,2-12 916 0 0,151-49 308 0 0,-188 27-2582 0 0,-101 31 771 0 0,-5 1-3135 0 0,0 0-9973 0 0,-5 0 9967 0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2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4761 0 0,'0'0'2826'0'0,"0"0"-1358"0"0,0 0-347 0 0,0 0 251 0 0,0 0 159 0 0,0 0-15 0 0,0 0-144 0 0,0 0-245 0 0,35 4-260 0 0,112 10-213 0 0,-9-16 268 0 0,-106-3-784 0 0,-1 1-616 0 0,186-28 1538 0 0,-146 18-4673 0 0,-1-2-5177 0 0,-50 12 936 0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6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11 655 0 0 0,'0'0'313'0'0,"0"0"516"0"0,0 0 91 0 0,0 0-127 0 0,0 0-110 0 0,0 0-81 0 0,-9-2 487 0 0,7 0 1774 0 0,53-31 490 0 0,-20 15-2618 0 0,1 2 1 0 0,0 2-1 0 0,2 1 1 0 0,-1 2-1 0 0,24-5-735 0 0,65 1 401 0 0,-120 15-406 0 0,0 0-1 0 0,0 1 0 0 0,0-1 0 0 0,0 0 0 0 0,-1 1 1 0 0,1 0-1 0 0,0-1 0 0 0,-1 1 0 0 0,1 0 0 0 0,0 0 1 0 0,-1 0-1 0 0,1 0 0 0 0,-1 0 0 0 0,1 0 0 0 0,-1 0 1 0 0,1 0-1 0 0,-1 1 0 0 0,0-1 0 0 0,0 0 1 0 0,0 1-1 0 0,0-1 0 0 0,0 1 0 0 0,0 0 0 0 0,0-1 1 0 0,0 1-1 0 0,-1 0 0 0 0,1-1 0 0 0,-1 1 0 0 0,1 0 1 0 0,-1 0-1 0 0,1 0 0 0 0,-1-1 0 0 0,0 1 0 0 0,0 0 1 0 0,0 1 5 0 0,-8 67 153 0 0,-8-33-90 0 0,-1 0-1 0 0,-2-2 1 0 0,-2 0 0 0 0,-1-1-1 0 0,-13 15-62 0 0,-26 40 92 0 0,-83 156 148 0 0,121-170-80 0 0,23-73-149 0 0,-1 0 1 0 0,1 0-1 0 0,0 0 1 0 0,0 0-1 0 0,0 0 1 0 0,0 1-1 0 0,0-1 1 0 0,0 0-1 0 0,1 0 1 0 0,-1 0-1 0 0,1 0 1 0 0,-1 0-1 0 0,1 1 1 0 0,0-1-1 0 0,0 0 1 0 0,0-1-1 0 0,0 1 1 0 0,0 0-1 0 0,0 0 1 0 0,1 0-1 0 0,-1-1 1 0 0,1 1-1 0 0,-1 0 1 0 0,1-1-1 0 0,0 0 1 0 0,-1 1-1 0 0,1-1 1 0 0,0 0-1 0 0,0 0 1 0 0,0 0-1 0 0,0 0 1 0 0,0 0-1 0 0,1 0-11 0 0,8 2 54 0 0,1-1 0 0 0,0-1-1 0 0,0 0 1 0 0,0 0 0 0 0,0-1-1 0 0,0-1 1 0 0,0 0 0 0 0,0 0-1 0 0,-1-1 1 0 0,1-1 0 0 0,0 0-1 0 0,-1 0 1 0 0,0-1 0 0 0,0-1-1 0 0,0 0 1 0 0,5-4-54 0 0,48-25-3291 0 0,-6-2-4685 0 0,-51 32 6614 0 0,8-7-3526 0 0</inkml:trace>
  <inkml:trace contextRef="#ctx0" brushRef="#br0" timeOffset="300.867">963 662 4937 0 0,'0'0'699'0'0,"0"0"76"0"0,0 0 176 0 0,0 0 174 0 0,0 0 82 0 0,0 0-29 0 0,-33 30-139 0 0,-100 95-171 0 0,126-119-777 0 0,0 0 0 0 0,1 0 1 0 0,0 1-1 0 0,0 0 0 0 0,1 0 0 0 0,0 0 1 0 0,0 1-1 0 0,1 0 0 0 0,-1 0 1 0 0,2 0-1 0 0,-4 8-91 0 0,0 5 176 0 0,-1-1-68 0 0,0 0 0 0 0,1 0 0 0 0,1 1-1 0 0,2 0 1 0 0,0 1 0 0 0,0-1 0 0 0,2 1 0 0 0,1-1 0 0 0,1 2-108 0 0,0-19 49 0 0,1 1 0 0 0,0-1 0 0 0,-1 0 0 0 0,2 0 0 0 0,-1-1 0 0 0,0 1 0 0 0,1 0 0 0 0,0 0 0 0 0,-1-1 0 0 0,1 1 0 0 0,1-1 0 0 0,-1 1 0 0 0,1-1 1 0 0,-1 0-1 0 0,1 0 0 0 0,0 0 0 0 0,0 0 0 0 0,0-1 0 0 0,0 1 0 0 0,1-1 0 0 0,-1 0 0 0 0,1 0 0 0 0,-1 0 0 0 0,1 0 0 0 0,0 0 0 0 0,0-1 0 0 0,0 0 0 0 0,-1 0 0 0 0,1 0 0 0 0,0 0 0 0 0,1-1 0 0 0,1 1-49 0 0,6 0 261 0 0,1 0 0 0 0,0 0 0 0 0,0-2 0 0 0,-1 1-1 0 0,1-2 1 0 0,0 0 0 0 0,-1 0 0 0 0,1-1 0 0 0,10-4-261 0 0,2-4 376 0 0,0-1 0 0 0,-1-1 1 0 0,-1-1-1 0 0,0-2 0 0 0,16-13-376 0 0,-29 22 92 0 0,5-4-19 0 0,-1 0 0 0 0,0-1-1 0 0,0-1 1 0 0,-1 0-1 0 0,-1 0 1 0 0,0-2-1 0 0,-1 1 1 0 0,0-1-1 0 0,-2-1 1 0 0,1 0-1 0 0,-2 0 1 0 0,0-1 0 0 0,-1 0-1 0 0,-1 0 1 0 0,-1-1-1 0 0,0 0 1 0 0,-1 0-1 0 0,-1 0 1 0 0,-1 0-1 0 0,1-18-72 0 0,-5 28-108 0 0,1 1 0 0 0,-1-1 0 0 0,0 1-1 0 0,-1 0 1 0 0,0 0 0 0 0,0 0-1 0 0,-1 0 1 0 0,1 0 0 0 0,-1 1-1 0 0,-1-1 1 0 0,1 1 0 0 0,-1 0 0 0 0,0 0-1 0 0,-1 1 1 0 0,1 0 0 0 0,-1 0-1 0 0,0 0 1 0 0,-1 1 0 0 0,1-1 0 0 0,-1 2-1 0 0,1-1 1 0 0,-1 1 0 0 0,0 0-1 0 0,-4-1 109 0 0,-88-20-3667 0 0,5 28-4712 0 0,71 3 753 0 0</inkml:trace>
  <inkml:trace contextRef="#ctx0" brushRef="#br0" timeOffset="1686.001">1495 684 0 0 0,'0'0'251'0'0,"0"0"421"0"0,0 0 195 0 0,0 0-27 0 0,0 0-65 0 0,0 0-75 0 0,0 0-88 0 0,0 0-79 0 0,0 0-75 0 0,3 31-41 0 0,8 95-18 0 0,-6-1 2346 0 0,-6-98 3915 0 0,2-47-6478 0 0,0 0 0 0 0,2 0-1 0 0,0 0 1 0 0,1 0 0 0 0,1 1 0 0 0,1 0 0 0 0,1 0 0 0 0,0 0 0 0 0,2 1 0 0 0,8-15-182 0 0,11-13 40 0 0,1 1 0 0 0,3 1 0 0 0,1 2 0 0 0,3 1-40 0 0,-5 4-20 0 0,-5 19-480 0 0,-26 18 146 0 0,4 12-1449 0 0,-3 7-1279 0 0,0 1-5274 0 0,-1-16 4563 0 0</inkml:trace>
  <inkml:trace contextRef="#ctx0" brushRef="#br0" timeOffset="2104.298">2170 519 2312 0 0,'0'0'1137'0'0,"0"0"-54"0"0,0 0 62 0 0,0 0 159 0 0,0 0 37 0 0,0 0-89 0 0,0 0-160 0 0,0 0-182 0 0,-32 29-173 0 0,-99 90-183 0 0,70-48 113 0 0,57-64-610 0 0,0 0 1 0 0,0 0 0 0 0,1 0 0 0 0,0 0 0 0 0,0 0-1 0 0,0 1 1 0 0,1-1 0 0 0,0 1 0 0 0,1 0-1 0 0,0 0 1 0 0,0-1 0 0 0,1 5-58 0 0,1-9 35 0 0,1-1 0 0 0,-1 0 0 0 0,1 0 0 0 0,0-1 0 0 0,0 1 0 0 0,0 0 0 0 0,0 0 0 0 0,0-1 0 0 0,0 1 0 0 0,0-1 0 0 0,0 0 0 0 0,1 0 0 0 0,-1 0 0 0 0,1 0 0 0 0,-1 0 0 0 0,1 0 0 0 0,-1-1 0 0 0,1 1 0 0 0,-1-1 0 0 0,1 0 0 0 0,-1 1 0 0 0,1-1 0 0 0,0 0 0 0 0,-1-1 0 0 0,1 1 0 0 0,-1 0 0 0 0,1-1 0 0 0,-1 0 0 0 0,1 1 0 0 0,-1-1 0 0 0,1 0 0 0 0,-1 0 0 0 0,1 0-35 0 0,16-10 188 0 0,0 0 0 0 0,0 0-1 0 0,-1-2 1 0 0,0-1 0 0 0,-2 0 0 0 0,1-1 0 0 0,-2 0-1 0 0,4-7-187 0 0,-2 6 76 0 0,103-108 493 0 0,-118 123-549 0 0,-2 1-43 0 0,0 0-69 0 0,-12 140-2104 0 0,14-137 1720 0 0,1 0 0 0 0,0 0-1 0 0,-1 0 1 0 0,1-1 0 0 0,0 1 0 0 0,1-1 0 0 0,-1 1-1 0 0,0-1 1 0 0,1 0 0 0 0,-1 0 0 0 0,1-1 0 0 0,-1 1 0 0 0,1-1-1 0 0,0 1 1 0 0,0-1 0 0 0,0-1 0 0 0,0 1 0 0 0,0 0-1 0 0,0-1 1 0 0,0 0 0 0 0,0 0 0 0 0,0 0 0 0 0,0 0-1 0 0,0-1 1 0 0,-1 1 0 0 0,1-1 0 0 0,0 0 0 0 0,0 0 0 0 0,0-1-1 0 0,-1 1 1 0 0,1-1 0 0 0,0 0 476 0 0,4-2 0 0 0</inkml:trace>
  <inkml:trace contextRef="#ctx0" brushRef="#br0" timeOffset="2480.455">2649 541 0 0 0,'0'0'1482'0'0,"0"0"51"0"0,0 0-68 0 0,0 0-121 0 0,0 0-153 0 0,0 0-58 0 0,0 0-76 0 0,0 0-134 0 0,0 0-194 0 0,0 0-193 0 0,0 0-156 0 0,-21 23-112 0 0,-66 70-34 0 0,51-34 155 0 0,34-56-360 0 0,1 0 1 0 0,0 0-1 0 0,0 0 0 0 0,0 0 0 0 0,0-1 1 0 0,1 1-1 0 0,-1 0 0 0 0,1 1 0 0 0,0-1 1 0 0,0 0-1 0 0,0 0 0 0 0,0 0 0 0 0,0 0 1 0 0,1 0-1 0 0,-1 0 0 0 0,1 0 0 0 0,0 0 1 0 0,0 0-1 0 0,0-1 0 0 0,0 1 0 0 0,1 0 1 0 0,-1 0-1 0 0,1-1 0 0 0,0 1 0 0 0,-1-1 1 0 0,1 0-1 0 0,0 1 0 0 0,0-1 0 0 0,1 0 1 0 0,-1 0-1 0 0,0 0 0 0 0,1 0 0 0 0,-1-1 1 0 0,1 1-1 0 0,1 0-29 0 0,4 2 256 0 0,1-1 1 0 0,-1 0-1 0 0,0-1 1 0 0,1 0-1 0 0,0-1 1 0 0,-1 1-1 0 0,1-2 1 0 0,0 1-1 0 0,0-1 0 0 0,-1 0 1 0 0,10-2-257 0 0,6-5 357 0 0,0 0 0 0 0,0-1 1 0 0,-1-2-1 0 0,0 0 0 0 0,-1-1 1 0 0,0-2-1 0 0,-1 0 0 0 0,0-1 1 0 0,-1-1-1 0 0,-1-1 0 0 0,0-1 0 0 0,5-7-357 0 0,16-13 190 0 0,-3-1 1 0 0,0-2-1 0 0,-3-1 0 0 0,-1-2-190 0 0,-21 27-81 0 0,-1 0 0 0 0,0-1 0 0 0,-1 0 0 0 0,-1-1 0 0 0,-1 0 1 0 0,0 0-1 0 0,-1-1 0 0 0,-2 0 0 0 0,1 0 0 0 0,-2 0 0 0 0,-1-1 1 0 0,0 0-1 0 0,-1 1 0 0 0,-2-1 0 0 0,0 0 0 0 0,0 0 0 0 0,-2 0 1 0 0,-1 0 80 0 0,1 13-25 0 0,-1 1 0 0 0,0 0 0 0 0,0-1 0 0 0,0 2 0 0 0,-1-1 0 0 0,0 0 0 0 0,0 1 0 0 0,0-1 0 0 0,-1 1 0 0 0,0 0 0 0 0,0 1 0 0 0,0-1 0 0 0,-1 1 0 0 0,1 0 0 0 0,-1 1 0 0 0,0-1 0 0 0,0 1 0 0 0,0 0 0 0 0,-1 0 0 0 0,1 1 0 0 0,-1 0 0 0 0,1 0 0 0 0,-1 1 0 0 0,0-1 0 0 0,1 2 1 0 0,-1-1-1 0 0,0 1 0 0 0,0 0 0 0 0,0 0 0 0 0,0 0 0 0 0,0 1 0 0 0,1 1 0 0 0,-1-1 0 0 0,0 1 0 0 0,1 0 0 0 0,-1 0 0 0 0,1 1 0 0 0,0 0 0 0 0,0 0 0 0 0,0 0 0 0 0,0 1 0 0 0,0 0 0 0 0,-2 3 25 0 0,-6 5 18 0 0,1 0 1 0 0,0 1-1 0 0,1 1 1 0 0,1 0-1 0 0,0 0 0 0 0,1 1 1 0 0,0 1-1 0 0,2 0 1 0 0,-1 0-1 0 0,2 1 1 0 0,0 0-1 0 0,2 0 0 0 0,-1 0 1 0 0,2 1-1 0 0,0-1 1 0 0,2 1-1 0 0,-1 0 0 0 0,2 1 1 0 0,1-1-1 0 0,1 10-18 0 0,2-13-20 0 0,0-1 0 0 0,1 1-1 0 0,1-1 1 0 0,1-1 0 0 0,0 1 0 0 0,0-1-1 0 0,2 0 1 0 0,-1 0 0 0 0,2-1 0 0 0,0 0-1 0 0,0 0 1 0 0,1-1 0 0 0,0-1 0 0 0,1 1-1 0 0,0-2 1 0 0,1 0 0 0 0,0 0-1 0 0,0-1 1 0 0,1 0 0 0 0,0-1 0 0 0,8 3 20 0 0,5 2-439 0 0,0-1 0 0 0,1-2 1 0 0,0 0-1 0 0,1-2 1 0 0,16 3 438 0 0,18-1-3943 0 0,-2-2-3759 0 0,-43-7 2569 0 0</inkml:trace>
  <inkml:trace contextRef="#ctx0" brushRef="#br0" timeOffset="2739.425">1673 1126 2433 0 0,'0'0'1436'0'0,"0"0"-988"0"0,0 0-81 0 0,0 0 405 0 0,0 0 165 0 0,0 0-60 0 0,39 3-120 0 0,126 6-137 0 0,-8-14 252 0 0,604-101 57 0 0,-541 77-8390 0 0,-179 25 4474 0 0</inkml:trace>
  <inkml:trace contextRef="#ctx0" brushRef="#br0" timeOffset="3133.351">2909 1123 4641 0 0,'0'0'2086'0'0,"0"0"-398"0"0,0 0-222 0 0,0 0-19 0 0,0 0-66 0 0,-37 11-154 0 0,-118 35-162 0 0,-1 10 1654 0 0,68-11-1876 0 0,88-45-853 0 0,-1 1 0 0 0,0-1 0 0 0,1 1 0 0 0,-1-1 0 0 0,0 1 1 0 0,1-1-1 0 0,-1 1 0 0 0,1 0 0 0 0,-1-1 0 0 0,1 1 0 0 0,-1 0 0 0 0,1-1 1 0 0,-1 1-1 0 0,1 0 0 0 0,0 0 0 0 0,-1-1 0 0 0,1 1 0 0 0,0 0 0 0 0,0 0 1 0 0,0 0-1 0 0,-1-1 0 0 0,1 1 0 0 0,0 0 0 0 0,0 0 0 0 0,0 0 0 0 0,0-1 1 0 0,0 1-1 0 0,1 0 0 0 0,-1 0 0 0 0,0 0 0 0 0,0 0 0 0 0,1-1 0 0 0,-1 1 1 0 0,0 0-1 0 0,1 0 0 0 0,-1-1 0 0 0,0 1 0 0 0,1 0 0 0 0,-1-1 1 0 0,1 1-1 0 0,-1 0 0 0 0,1-1 0 0 0,0 1 0 0 0,-1-1 0 0 0,1 1 0 0 0,0-1 1 0 0,-1 1-1 0 0,1-1 0 0 0,0 1 0 0 0,-1-1 0 0 0,1 0 0 0 0,0 1 10 0 0,43 15-118 0 0,156 10-13 0 0,-172-21 149 0 0,-19-4 6 0 0,-1 0 0 0 0,1 0 1 0 0,0 0-1 0 0,-1 1 0 0 0,1 1 0 0 0,-1-1 0 0 0,0 1 0 0 0,0 1 0 0 0,0 0 0 0 0,0 0 0 0 0,0 0 0 0 0,-1 1 0 0 0,0 0 0 0 0,0 0 0 0 0,0 1 0 0 0,4 5-24 0 0,-10-7 109 0 0,0-1 1 0 0,-1 1-1 0 0,1 0 1 0 0,-1-1-1 0 0,0 1 1 0 0,0 0-1 0 0,0-1 1 0 0,-1 1-1 0 0,1 0 1 0 0,-1-1-1 0 0,0 1 1 0 0,0-1-1 0 0,0 1 1 0 0,0-1-1 0 0,-1 1 1 0 0,0-1-1 0 0,1 0 1 0 0,-1 0-1 0 0,0 0 1 0 0,0 0-1 0 0,-1 0 1 0 0,1 0-1 0 0,-1 0 1 0 0,1-1-1 0 0,-1 1 1 0 0,0-1-1 0 0,0 0 1 0 0,0 0-1 0 0,-1 0-109 0 0,-23 16 165 0 0,-1-2 0 0 0,-1 0 0 0 0,-1-2 0 0 0,0-2 0 0 0,-1 0-1 0 0,0-2 1 0 0,0-1 0 0 0,-16 1-165 0 0,-40 1-1087 0 0,49-10-3848 0 0,30-2-1324 0 0,3-2-4158 0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40.6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327 299 0 0 0,'0'0'369'0'0,"0"0"426"0"0,0 0 265 0 0,0 0 134 0 0,0 0-8 0 0,0 0-199 0 0,0 0-347 0 0,0 0-611 0 0,0 0-694 0 0,0 0-357 0 0,0 0-16 0 0,-13-17 313 0 0,-22-31 517 0 0,23 30 180 0 0,20 28 85 0 0,6 9 39 0 0,-2 0 1 0 0,0 1-1 0 0,-2 0 0 0 0,0 0 0 0 0,-1 1 0 0 0,-1 1 1 0 0,-1-1-1 0 0,0 1 0 0 0,-2 1 0 0 0,-1-1 1 0 0,-1 1-1 0 0,-1-1 0 0 0,0 1 0 0 0,-2 3-96 0 0,-5 39 471 0 0,-3-1 0 0 0,-3 0 0 0 0,-2 0-1 0 0,-3-2 1 0 0,-3 1 0 0 0,-14 27-471 0 0,5-5 480 0 0,-68 212 2669 0 0,-19 141-3149 0 0,101-365 69 0 0,4 2 1 0 0,2-1 0 0 0,4 1-1 0 0,6 62-69 0 0,2-94-21 0 0,3 0 0 0 0,2-1 0 0 0,1 0 0 0 0,2 0 0 0 0,13 28 21 0 0,6 21-69 0 0,-14-55 549 0 0,-17-35-160 0 0,113-23 2950 0 0,-38 4-3393 0 0,408-45 107 0 0,-1 35 209 0 0,1 22 1 0 0,212 33-194 0 0,-633-24 13 0 0,524 37 75 0 0,551-25 245 0 0,-942-15-304 0 0,1171-7 124 0 0,160 7-117 0 0,337 18-9 0 0,-1112 11-25 0 0,9-3 42 0 0,958 0 27 0 0,-378-27-74 0 0,-1239 0 1 0 0,1171-7-80 0 0,-403 29 106 0 0,155-57 114 0 0,283-6-142 0 0,-340-9 92 0 0,-444 10 25 0 0,511-17 190 0 0,-522 58-150 0 0,-489-27 1834 0 0,-13 5-1656 0 0,-8 19-302 0 0,0-1 1 0 0,-1 1-1 0 0,1-1 1 0 0,-1 0-1 0 0,0 0 1 0 0,1 0-1 0 0,-2 0 1 0 0,1 0-1 0 0,0 0 1 0 0,-1 0-1 0 0,0 0 1 0 0,0 0-1 0 0,0 0 1 0 0,0 0-1 0 0,-1 0 1 0 0,0 0-1 0 0,0 0 1 0 0,0 0-1 0 0,0 0 1 0 0,0 0-1 0 0,-1 0 1 0 0,1 1-1 0 0,-1-1 1 0 0,0 1-1 0 0,-1-1 0 0 0,0-1-29 0 0,-9-25 56 0 0,8 6-29 0 0,1-1 1 0 0,1 1 0 0 0,1-1 0 0 0,1 0 0 0 0,1 1 0 0 0,2-1 0 0 0,0 1 0 0 0,2-1 0 0 0,1 1-1 0 0,0 1 1 0 0,9-20-28 0 0,-5 8 20 0 0,33-157-47 0 0,-7-2-1 0 0,-6-29 28 0 0,7-41-129 0 0,40-225-188 0 0,-74 274 243 0 0,-4 204 39 0 0,0 0 0 0 0,-1 0-1 0 0,-1 0 1 0 0,0 0-1 0 0,0 1 1 0 0,-1-1-1 0 0,-1 1 1 0 0,0 0-1 0 0,0 0 1 0 0,0 0 0 0 0,-2 1-1 0 0,1 0 1 0 0,-1 0-1 0 0,0 1 1 0 0,-1 0-1 0 0,0 0 1 0 0,0 0-1 0 0,-1 1 1 0 0,-8-5 35 0 0,11 10-64 0 0,0 0 0 0 0,0 1 0 0 0,0-1 0 0 0,-1 1 0 0 0,1 1 0 0 0,0-1 0 0 0,0 1 1 0 0,-1 0-1 0 0,1 1 0 0 0,0 0 0 0 0,0 0 0 0 0,-1 0 0 0 0,1 0 0 0 0,-1 2 64 0 0,-23 2-151 0 0,-86 9 171 0 0,-499-11 83 0 0,-755-10-191 0 0,-442-8 15 0 0,1335 16 47 0 0,-961 10 45 0 0,57-18 114 0 0,-72-5 105 0 0,-189-25-114 0 0,983-6-81 0 0,-179 4-42 0 0,771 37-2 0 0,-1025-2-83 0 0,-1013-22 86 0 0,707 4 84 0 0,88 1-38 0 0,385 16-19 0 0,331 34-34 0 0,-106 53-38 0 0,515-56-1 0 0,-83 18 29 0 0,85-10 3 0 0,100-20 96 0 0,10-7-66 0 0,13 0-30 0 0,8 0-62 0 0,-108 35-239 0 0,99-12-1684 0 0,60-29 1739 0 0,1 0-1 0 0,-1 0 1 0 0,0 0 0 0 0,1 0-1 0 0,-1 0 1 0 0,1 0-1 0 0,-1 0 1 0 0,1 0 0 0 0,-1 1-1 0 0,1-1 1 0 0,0 0-1 0 0,0 0 1 0 0,-1 0 0 0 0,1 0-1 0 0,0 1 1 0 0,0-1-1 0 0,0 0 1 0 0,0 0 0 0 0,1 0-1 0 0,-1 1 1 0 0,0-1-1 0 0,0 0 1 0 0,1 0 0 0 0,-1 0-1 0 0,0 0 1 0 0,1 0-1 0 0,0 0 1 0 0,-1 0-1 0 0,1 1 1 0 0,-1-2 0 0 0,1 1-1 0 0,0 0 1 0 0,0 0-1 0 0,0 1 259 0 0,10 9-4263 0 0,2-3 1601 0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1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5313 0 0,'0'0'955'0'0,"0"0"-151"0"0,0 0-20 0 0,0 0 130 0 0,0 0 209 0 0,0 0 144 0 0,0 0-19 0 0,0 0-190 0 0,0 0-284 0 0,0 0-288 0 0,0 0-225 0 0,8 4 83 0 0,14 35-50 0 0,-2 1-1 0 0,-2 1 0 0 0,-2 1 1 0 0,-1 1-1 0 0,7 36-293 0 0,-9-32 48 0 0,13 51 35 0 0,47 124 132 0 0,-73-223-164 0 0,0 1 1 0 0,0-1 0 0 0,0 1-1 0 0,0-1 1 0 0,1 1 0 0 0,-1-1-1 0 0,0 1 1 0 0,0 0 0 0 0,0-1-1 0 0,0 1 1 0 0,0-1 0 0 0,0 1-1 0 0,1-1 1 0 0,-1 1 0 0 0,0 0-1 0 0,0-1 1 0 0,1 1 0 0 0,-1 0-1 0 0,0-1 1 0 0,1 1-1 0 0,-1 0 1 0 0,0-1 0 0 0,1 1-1 0 0,-1 0 1 0 0,0 0 0 0 0,1-1-1 0 0,-1 1 1 0 0,1 0 0 0 0,-1 0-1 0 0,0 0 1 0 0,1-1 0 0 0,-1 1-1 0 0,1 0 1 0 0,-1 0 0 0 0,1 0-1 0 0,-1 0 1 0 0,1 0 0 0 0,-1 0-1 0 0,0 0 1 0 0,1 0 0 0 0,-1 0-1 0 0,1 0 1 0 0,-1 0 0 0 0,1 0-1 0 0,-1 1 1 0 0,0-1 0 0 0,1 0-1 0 0,-1 0 1 0 0,1 0 0 0 0,-1 1-1 0 0,0-1 1 0 0,1 0 0 0 0,-1 0-1 0 0,1 1 1 0 0,-1-1 0 0 0,0 0-1 0 0,1 1 1 0 0,-1-1 0 0 0,0 0-1 0 0,0 1 1 0 0,1-1-1 0 0,-1 1-50 0 0,7-40 1223 0 0,10-90-933 0 0,5 2-1 0 0,6 0 0 0 0,33-85-290 0 0,-54 176-43 0 0,-6 20-2562 0 0,-2 18-4603 0 0,0 1 3635 0 0,-4 10-2563 0 0,4-9 3259 0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2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0 0 0,'0'0'444'0'0,"0"0"534"0"0,0 0 166 0 0,0 0 83 0 0,0 0 126 0 0,0 0 92 0 0,0 0-20 0 0,0 0-155 0 0,0 0-288 0 0,0 0-317 0 0,0 0-278 0 0,0 0-205 0 0,18 3 815 0 0,60 5 2111 0 0,-29-3-2303 0 0,0-4 0 0 0,0-1 0 0 0,0-2 0 0 0,43-8-805 0 0,18-6 325 0 0,-81 15-171 0 0,-17 2-8752 0 0,-13 2 4766 0 0,0 2-857 0 0,0-2 2502 0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2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2200 0 0,'0'0'1904'0'0,"0"0"-763"0"0,0 0-233 0 0,0 0 166 0 0,0 0 289 0 0,0 0 174 0 0,0 0 18 0 0,0 0-150 0 0,0 0-180 0 0,0 0-202 0 0,0 0-199 0 0,0 0-141 0 0,35-2-131 0 0,108-8-76 0 0,-38 0 542 0 0,-26 3 0 0 0,-40 2-2916 0 0,1 3-7060 0 0,-31 2-92 0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4.8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110 111 5201 0 0,'0'0'2091'0'0,"0"0"-1695"0"0,0 0-568 0 0,0 0 43 0 0,0 0 248 0 0,0 0 403 0 0,0 0 404 0 0,0 0 211 0 0,0 0 49 0 0,0 0-122 0 0,0 0-237 0 0,0 0-207 0 0,6 24-130 0 0,37 162 814 0 0,-20 63 25 0 0,-26-83-5431 0 0,-10-100-5390 0 0,10-54 6175 0 0</inkml:trace>
  <inkml:trace contextRef="#ctx0" brushRef="#br0" timeOffset="3657.996">1 133 0 0 0,'0'0'926'0'0,"0"0"384"0"0,0 0 280 0 0,0 0 96 0 0,0 0-84 0 0,0 0-177 0 0,0 0-182 0 0,0 0-164 0 0,6-8-133 0 0,19-24-113 0 0,28 3 3501 0 0,-42 27-3923 0 0,37-11 634 0 0,-11 1-786 0 0,1 2 0 0 0,0 1 0 0 0,1 2-1 0 0,-1 2 1 0 0,1 2 0 0 0,37 1-259 0 0,-72 2-4 0 0,1 1 0 0 0,-1-1-1 0 0,0 1 1 0 0,0 0 0 0 0,1 0 0 0 0,-1 1 0 0 0,0-1 0 0 0,0 1 0 0 0,0 0-1 0 0,-1 0 1 0 0,1 0 0 0 0,0 1 0 0 0,-1-1 0 0 0,1 1 0 0 0,-1 0 0 0 0,0 0-1 0 0,0 0 1 0 0,0 0 0 0 0,-1 0 0 0 0,1 1 0 0 0,-1 0 0 0 0,1-1-1 0 0,-1 1 1 0 0,0 0 0 0 0,-1 0 0 0 0,1 0 0 0 0,-1 0 0 0 0,1 0 0 0 0,-1 0-1 0 0,-1 1 1 0 0,1-1 0 0 0,0 3 4 0 0,0 1-2 0 0,-1 0 0 0 0,0 0 0 0 0,0 1 0 0 0,-1-1 0 0 0,0 0 0 0 0,0 0 0 0 0,-1 0 1 0 0,0 0-1 0 0,0 0 0 0 0,-1 0 0 0 0,0 0 0 0 0,-1-1 0 0 0,1 1 0 0 0,-1-1 0 0 0,-1 0 0 0 0,-4 6 2 0 0,-7 5-60 0 0,-1-1-1 0 0,0-1 1 0 0,-1-1 0 0 0,-1 0-1 0 0,-1-1 1 0 0,0-1 0 0 0,0-1-1 0 0,-1-1 1 0 0,-1 0 0 0 0,0-2-1 0 0,0-1 1 0 0,-1 0 0 0 0,-9 0 60 0 0,29 0-99 0 0,10-3 150 0 0,152 104 1376 0 0,14 35-406 0 0,-145-122-1310 0 0,-18-16-2300 0 0,-1-1-3497 0 0,-5-5-2624 0 0</inkml:trace>
  <inkml:trace contextRef="#ctx0" brushRef="#br0" timeOffset="4632.019">623 729 0 0 0,'0'0'540'0'0,"0"0"380"0"0,0 0 317 0 0,0 0 310 0 0,0 0 254 0 0,0 0 154 0 0,0 0 8 0 0,0 0-91 0 0,32-5-191 0 0,99-16-264 0 0,-5-23 1322 0 0,-90 28-2412 0 0,-1-2 0 0 0,0-1 0 0 0,-2-2 0 0 0,0-2 0 0 0,-1 0 0 0 0,-2-2 0 0 0,0-2 0 0 0,-2-1 0 0 0,-1 0 0 0 0,1-6-327 0 0,-19 24 36 0 0,-1-1 1 0 0,0 0-1 0 0,-1-1 0 0 0,-1 1 1 0 0,0-1-1 0 0,0-1 0 0 0,-1 1 1 0 0,-1-1-1 0 0,0 0 0 0 0,0 0 1 0 0,-2 0-1 0 0,1 0 1 0 0,-2-1-1 0 0,0 1 0 0 0,0-2-36 0 0,-1 13-16 0 0,0-1 0 0 0,1 1-1 0 0,-1-1 1 0 0,0 1-1 0 0,0-1 1 0 0,-1 1 0 0 0,1-1-1 0 0,0 1 1 0 0,-1-1 0 0 0,0 1-1 0 0,1-1 1 0 0,-1 1-1 0 0,0 0 1 0 0,0-1 0 0 0,0 1-1 0 0,-1 0 1 0 0,1 0 0 0 0,0 0-1 0 0,-1 0 1 0 0,0 0-1 0 0,1 0 1 0 0,-1 0 0 0 0,0 1-1 0 0,0-1 1 0 0,0 0 0 0 0,0 1-1 0 0,0 0 1 0 0,0-1-1 0 0,-1 1 1 0 0,1 0 0 0 0,0 0-1 0 0,-1 0 1 0 0,1 0 0 0 0,-1 1-1 0 0,1-1 1 0 0,-1 1 16 0 0,-4 0-81 0 0,0 0 0 0 0,0 0-1 0 0,0 1 1 0 0,0 0 0 0 0,0 1 0 0 0,1 0 0 0 0,-1 0 0 0 0,0 0 0 0 0,1 0-1 0 0,-1 1 1 0 0,1 1 0 0 0,0-1 0 0 0,0 1 0 0 0,0 0 0 0 0,1 0 0 0 0,-1 0 0 0 0,1 1-1 0 0,0 0 1 0 0,-3 4 81 0 0,-75 113-448 0 0,76-107 414 0 0,1 0 0 0 0,0 1-1 0 0,1 0 1 0 0,1 0 0 0 0,0 1 0 0 0,1-1-1 0 0,1 1 1 0 0,0-1 0 0 0,2 1 0 0 0,0 0 0 0 0,0-1-1 0 0,4 15 35 0 0,-3-25 17 0 0,1 0-1 0 0,0 0 0 0 0,0 0 1 0 0,0-1-1 0 0,1 1 0 0 0,0 0 1 0 0,0-1-1 0 0,1 0 1 0 0,-1 0-1 0 0,1 0 0 0 0,0 0 1 0 0,1-1-1 0 0,-1 0 0 0 0,1 0 1 0 0,0 0-1 0 0,0 0 0 0 0,0-1 1 0 0,0 1-1 0 0,1-1 0 0 0,-1-1 1 0 0,1 1-1 0 0,0-1 0 0 0,-1 0 1 0 0,1 0-1 0 0,3 0-16 0 0,7 2 152 0 0,0-1 0 0 0,0 0 0 0 0,0-1 0 0 0,1-1 0 0 0,-1 0 0 0 0,0-1 0 0 0,0-1 0 0 0,1-1 0 0 0,6-1-152 0 0,4-5 156 0 0,-1-1 0 0 0,1-1 0 0 0,-1-2 0 0 0,-1 0 0 0 0,0-1 0 0 0,-1-2 1 0 0,-1-1-1 0 0,0 0 0 0 0,-1-2 0 0 0,-1 0 0 0 0,-1-2 0 0 0,0 0 0 0 0,-2-1 0 0 0,6-9-156 0 0,-13 17 11 0 0,-1 0-1 0 0,0-1 0 0 0,-1 0 1 0 0,0 0-1 0 0,-2-1 0 0 0,1 0 1 0 0,-2-1-1 0 0,0 1 0 0 0,-1-1 1 0 0,-1-1-1 0 0,0 1 0 0 0,-1 0 1 0 0,-1-1-1 0 0,0 0 0 0 0,-1-5-10 0 0,-2 20-37 0 0,1 1-1 0 0,-1-1 1 0 0,0 1-1 0 0,0 0 1 0 0,0-1-1 0 0,0 1 1 0 0,0 0 0 0 0,0-1-1 0 0,0 1 1 0 0,0 0-1 0 0,-1 0 1 0 0,1 0-1 0 0,0 0 1 0 0,-1 0-1 0 0,1 0 1 0 0,-1 1-1 0 0,1-1 1 0 0,-1 0 0 0 0,1 1-1 0 0,-1-1 1 0 0,0 1-1 0 0,1-1 1 0 0,-1 1-1 0 0,1 0 1 0 0,-1 0-1 0 0,0 0 1 0 0,1 0-1 0 0,-1 0 1 0 0,0 0 0 0 0,1 0-1 0 0,-1 0 1 0 0,0 1-1 0 0,1-1 1 0 0,-1 1-1 0 0,1-1 1 0 0,-1 1-1 0 0,1 0 1 0 0,-1-1-1 0 0,1 1 1 0 0,-1 0 0 0 0,1 0-1 0 0,0 0 1 0 0,-1 0-1 0 0,1 0 1 0 0,0 0-1 0 0,0 1 1 0 0,0-1 37 0 0,-13 12-55 0 0,1 1 1 0 0,0 0-1 0 0,1 1 1 0 0,1 0-1 0 0,0 1 1 0 0,1 0-1 0 0,1 0 0 0 0,1 1 1 0 0,0 1-1 0 0,1-1 1 0 0,1 1-1 0 0,0 0 1 0 0,2 1-1 0 0,0-1 1 0 0,1 1-1 0 0,1 0 1 0 0,1 0-1 0 0,0 0 1 0 0,2 8 54 0 0,-1-19 14 0 0,1-1 0 0 0,0 0 1 0 0,1 1-1 0 0,-1-1 1 0 0,1 0-1 0 0,1 0 1 0 0,-1 0-1 0 0,1 0 1 0 0,0-1-1 0 0,1 1 1 0 0,0-1-1 0 0,0 0 0 0 0,0 0 1 0 0,1 0-1 0 0,-1 0 1 0 0,1-1-1 0 0,1 0 1 0 0,-1 0-1 0 0,1 0 1 0 0,0-1-1 0 0,0 0 1 0 0,0 0-1 0 0,1 0 0 0 0,-1-1 1 0 0,1 0-1 0 0,0 0 1 0 0,0-1-1 0 0,0 0 1 0 0,3 1-15 0 0,6 1 139 0 0,0-1 1 0 0,0-1-1 0 0,0 0 1 0 0,0-2-1 0 0,0 1 1 0 0,0-2-1 0 0,0 0 1 0 0,0-1-1 0 0,0 0 1 0 0,0-2-1 0 0,0 0 1 0 0,-1 0-1 0 0,2-2-139 0 0,13-9 81 0 0,-2-1 0 0 0,0-2 0 0 0,-1 0 0 0 0,0-2 0 0 0,-2-1 0 0 0,-1-1 0 0 0,0-1 0 0 0,-2-1 0 0 0,0-1 0 0 0,-2-1 0 0 0,-1-1 0 0 0,-1 0 0 0 0,-1-2 0 0 0,-2 0 0 0 0,4-10-81 0 0,-12 26-23 0 0,-1 0-1 0 0,0 0 1 0 0,-1-1 0 0 0,0 0-1 0 0,-1 0 1 0 0,-1 0 0 0 0,0 0-1 0 0,-1-1 1 0 0,0 1 0 0 0,-1-12 23 0 0,-3 25-22 0 0,1 0 1 0 0,0 0-1 0 0,0 1 1 0 0,-1-1 0 0 0,1 0-1 0 0,0 1 1 0 0,-1 0-1 0 0,1-1 1 0 0,0 1 0 0 0,-1 0-1 0 0,1-1 1 0 0,-1 1-1 0 0,1 0 1 0 0,0 0 0 0 0,-1 0-1 0 0,1 0 1 0 0,-1 1-1 0 0,1-1 1 0 0,0 0 0 0 0,-1 1-1 0 0,1-1 1 0 0,0 0-1 0 0,-1 1 1 0 0,1 0-1 0 0,0-1 1 0 0,-1 1 0 0 0,1 0-1 0 0,0 0 1 0 0,0-1-1 0 0,0 1 1 0 0,0 0 0 0 0,0 0-1 0 0,0 0 1 0 0,0 0-1 0 0,0 1 1 0 0,0-1 0 0 0,0 0-1 0 0,1 0 1 0 0,-1 0-1 0 0,1 1 1 0 0,-1 0 21 0 0,-17 23-32 0 0,1 1 1 0 0,1 1-1 0 0,2 1 1 0 0,1 0-1 0 0,1 0 1 0 0,1 1-1 0 0,2 1 0 0 0,1 0 1 0 0,1 0-1 0 0,1 0 1 0 0,2 1-1 0 0,1 0 0 0 0,2 0 1 0 0,1 0-1 0 0,1 0 1 0 0,4 19 31 0 0,-3-38-200 0 0,1 0 0 0 0,1-1 1 0 0,0 1-1 0 0,0-1 1 0 0,1 0-1 0 0,1 0 0 0 0,0 0 1 0 0,0-1-1 0 0,1 0 1 0 0,1 0-1 0 0,-1 0 0 0 0,1-1 1 0 0,6 4 199 0 0,82 52-9867 0 0,-78-57 952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8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1 549 2401 0 0,'0'0'1944'0'0,"0"0"-960"0"0,0 0-480 0 0,0 0-29 0 0,0 0 186 0 0,0 0 268 0 0,0 0 226 0 0,0 0 114 0 0,0 0-2 0 0,0 0-125 0 0,0 0-215 0 0,0 0-202 0 0,5 19-166 0 0,33 126 701 0 0,-32 118 1119 0 0,-14-208-1815 0 0,5-54 4718 0 0,4-26-5186 0 0,0-1 1 0 0,2 1 0 0 0,1-1 0 0 0,1 1 0 0 0,1 0 0 0 0,1 1 0 0 0,1-1 0 0 0,1 2-1 0 0,1-1 1 0 0,1 1 0 0 0,1 1 0 0 0,1 0 0 0 0,2 0 0 0 0,3-3-97 0 0,6-11 19 0 0,1 2 1 0 0,2 0-1 0 0,2 2 0 0 0,1 0 1 0 0,1 3-1 0 0,15-11-19 0 0,19-1 140 0 0,-64 40-147 0 0,1 0 0 0 0,-1 0 0 0 0,0 1 0 0 0,1-1 0 0 0,-1 0 0 0 0,1 1 0 0 0,-1 0 1 0 0,1-1-1 0 0,-1 1 0 0 0,1 0 0 0 0,0 0 0 0 0,-1-1 0 0 0,1 1 0 0 0,-1 0 0 0 0,1 1 0 0 0,-1-1 0 0 0,1 0 0 0 0,-1 0 0 0 0,1 1 1 0 0,-1-1-1 0 0,1 1 0 0 0,-1-1 0 0 0,1 1 0 0 0,-1 0 0 0 0,1 0 0 0 0,-1-1 0 0 0,0 1 0 0 0,1 0 0 0 0,-1 0 0 0 0,0 0 0 0 0,0 0 1 0 0,1 1 6 0 0,10 112-861 0 0,0-70-2438 0 0,-3-32-640 0 0,3-1-3874 0 0,-10-8-2093 0 0</inkml:trace>
  <inkml:trace contextRef="#ctx0" brushRef="#br0" timeOffset="776.968">1085 384 0 0 0,'0'0'1047'0'0,"0"0"118"0"0,0 0 8 0 0,0 0-34 0 0,0 0 1 0 0,0 0-19 0 0,0 0-76 0 0,0 0-81 0 0,0 0-79 0 0,-23 10-26 0 0,-69 35-3 0 0,86-42-676 0 0,0 0 0 0 0,0 0-1 0 0,1 1 1 0 0,-1 0 0 0 0,1 0-1 0 0,0 0 1 0 0,0 1 0 0 0,0-1 0 0 0,1 1-1 0 0,-1 0 1 0 0,1 1 0 0 0,1-1-1 0 0,-1 1 1 0 0,-1 3-180 0 0,-6 9 429 0 0,5-11-305 0 0,1 0 0 0 0,0 1 0 0 0,0 0 0 0 0,1-1 0 0 0,0 2 0 0 0,0-1 0 0 0,1 0 0 0 0,0 1 0 0 0,1-1 0 0 0,-1 1 0 0 0,2 0-1 0 0,-1 0 1 0 0,1-1 0 0 0,1 1 0 0 0,0 0 0 0 0,0 0 0 0 0,0 0 0 0 0,2 3-124 0 0,1-7 124 0 0,1 0-1 0 0,-1-1 1 0 0,1 1-1 0 0,0-1 0 0 0,1 0 1 0 0,-1-1-1 0 0,1 1 1 0 0,0-1-1 0 0,0 1 1 0 0,0-1-1 0 0,0-1 1 0 0,0 1-1 0 0,0-1 0 0 0,1 0 1 0 0,0 0-1 0 0,-1-1 1 0 0,1 1-1 0 0,0-1 1 0 0,-1 0-1 0 0,1-1 1 0 0,0 0-1 0 0,0 0 1 0 0,0 0-1 0 0,0 0 0 0 0,-1-1 1 0 0,1 0-1 0 0,0 0 1 0 0,0-1-1 0 0,-1 0 1 0 0,3 0-124 0 0,18-8 253 0 0,0 0 1 0 0,-1-2 0 0 0,-1 0 0 0 0,0-2 0 0 0,0 0 0 0 0,-2-2-1 0 0,0-1 1 0 0,0 0 0 0 0,16-19-254 0 0,-17 17 97 0 0,0 0 0 0 0,-2-1 0 0 0,0-1 0 0 0,-1-1 0 0 0,-1-1 0 0 0,-1 0 0 0 0,-2-1 0 0 0,0-1 0 0 0,-1 0 0 0 0,-2-1 0 0 0,6-17-97 0 0,-14 34-30 0 0,0 0-1 0 0,-1 0 1 0 0,0 0-1 0 0,-1-1 1 0 0,1 1-1 0 0,-2-1 1 0 0,1 1 0 0 0,-1-1-1 0 0,-1 1 1 0 0,0-1-1 0 0,0 1 1 0 0,-1 0-1 0 0,0-1 1 0 0,-1 1 0 0 0,0 0-1 0 0,0 0 1 0 0,-1 1-1 0 0,0-1 1 0 0,0 1 0 0 0,-1-1-1 0 0,0 1 1 0 0,-1 1-1 0 0,0-1 1 0 0,0 1-1 0 0,0 0 1 0 0,-1 0 0 0 0,0 1-1 0 0,-1 0 1 0 0,1 0-1 0 0,-1 1 1 0 0,0 0-1 0 0,0 0 1 0 0,-1 1 0 0 0,0 0-1 0 0,1 0 1 0 0,-1 1-1 0 0,0 0 1 0 0,-6 0 30 0 0,8 2-36 0 0,0 1 0 0 0,1 0 0 0 0,-1 0 1 0 0,0 0-1 0 0,0 1 0 0 0,0 0 0 0 0,0 0 0 0 0,0 1 0 0 0,1 0 1 0 0,-1 0-1 0 0,0 1 0 0 0,1 0 0 0 0,0 0 0 0 0,0 0 0 0 0,0 1 1 0 0,0 0-1 0 0,0 0 0 0 0,1 0 0 0 0,0 1 0 0 0,0 0 1 0 0,0 0-1 0 0,0 0 0 0 0,1 0 0 0 0,0 1 0 0 0,-1 1 36 0 0,-2 5-38 0 0,-1 1 0 0 0,2-1 1 0 0,0 1-1 0 0,0 1 0 0 0,1-1 0 0 0,1 1 0 0 0,0 0 0 0 0,1 0 0 0 0,1 1 0 0 0,0-1 1 0 0,0 13 37 0 0,1-17-1 0 0,1 0 0 0 0,0 0 0 0 0,0 0 0 0 0,1 0 0 0 0,0 0 0 0 0,1 0 1 0 0,0 0-1 0 0,1 0 0 0 0,0 0 0 0 0,0-1 0 0 0,1 0 0 0 0,0 1 0 0 0,1-1 1 0 0,0-1-1 0 0,1 1 0 0 0,-1-1 0 0 0,1 0 0 0 0,1 0 0 0 0,0-1 1 0 0,0 0-1 0 0,0 0 0 0 0,6 3 1 0 0,-1-1-11 0 0,2-1 1 0 0,-1-1-1 0 0,1 0 1 0 0,0-1-1 0 0,0 0 1 0 0,1-1-1 0 0,0-1 1 0 0,0 0-1 0 0,7 0 11 0 0,88 3-5265 0 0,-78-13-3817 0 0,-20 5 2386 0 0</inkml:trace>
  <inkml:trace contextRef="#ctx0" brushRef="#br0" timeOffset="1559.987">1481 649 0 0 0,'0'0'963'0'0,"0"0"683"0"0,0 0 442 0 0,0 0 171 0 0,0 0-81 0 0,0 0-168 0 0,0 0-202 0 0,0 0-205 0 0,0 0-200 0 0,0 0-217 0 0,0 0-211 0 0,31-6-173 0 0,98-21-121 0 0,-54-7 387 0 0,-56 19-952 0 0,0-1-1 0 0,-1-1 1 0 0,0-1 0 0 0,-2 0 0 0 0,0-1 0 0 0,-1-1-1 0 0,-1 0 1 0 0,-1-1 0 0 0,0-1 0 0 0,-2 0 0 0 0,-1 0-1 0 0,2-8-115 0 0,-5-22-532 0 0,-40 52-1492 0 0,26 5 1958 0 0,1 0 0 0 0,-1 0 0 0 0,1 0 0 0 0,1 1-1 0 0,-1 0 1 0 0,1 0 0 0 0,0 1 0 0 0,0-1 0 0 0,1 1 0 0 0,-1 0 0 0 0,-1 5 66 0 0,0-1-5 0 0,0 1-1 0 0,1 0 1 0 0,0 0-1 0 0,0 1 1 0 0,2-1-1 0 0,-1 1 1 0 0,2 0 0 0 0,-1 0-1 0 0,2 0 1 0 0,0 0-1 0 0,0 0 1 0 0,2 7 5 0 0,-1-14 43 0 0,1-1 0 0 0,-1 1 0 0 0,1-1 0 0 0,1 0 0 0 0,-1 1 0 0 0,1-1 0 0 0,0 0 0 0 0,0 0 1 0 0,0 0-1 0 0,1 0 0 0 0,0 0 0 0 0,0-1 0 0 0,0 1 0 0 0,0-1 0 0 0,1 0 0 0 0,0 0 0 0 0,0 0 0 0 0,0 0 0 0 0,0-1 0 0 0,0 1 0 0 0,1-1 0 0 0,0 0 0 0 0,-1-1 1 0 0,1 1-1 0 0,0-1 0 0 0,0 0 0 0 0,1 0 0 0 0,-1 0 0 0 0,0-1 0 0 0,4 1-43 0 0,0-1 119 0 0,1 0 1 0 0,0-1-1 0 0,0 0 0 0 0,-1 0 1 0 0,1-1-1 0 0,0 0 0 0 0,-1-1 1 0 0,1 0-1 0 0,-1-1 0 0 0,1 0 1 0 0,-1 0-1 0 0,0-1 0 0 0,0 0 1 0 0,-1 0-1 0 0,1-1 0 0 0,-1-1 1 0 0,0 1-1 0 0,0-1 0 0 0,-1-1 1 0 0,5-3-120 0 0,10-12 99 0 0,0 0 0 0 0,-2-1 1 0 0,-1-2-1 0 0,-1 0 1 0 0,0 0-1 0 0,-2-2-99 0 0,-8 14 3 0 0,1-1-62 0 0,0 0 1 0 0,0-1 0 0 0,-1 0 0 0 0,-1 0 0 0 0,-1 0 0 0 0,0-1-1 0 0,-1 0 1 0 0,-1 0 0 0 0,0 0 0 0 0,-1-1 0 0 0,0-2 58 0 0,-33 19-1381 0 0,-41 85 686 0 0,67-79 673 0 0,-1 2 18 0 0,0 1 0 0 0,1 0 0 0 0,0-1 0 0 0,1 1 0 0 0,0 0-1 0 0,0 1 1 0 0,1-1 0 0 0,0 0 0 0 0,0 1 0 0 0,1-1 0 0 0,1 1 0 0 0,-1-1 0 0 0,2 1 0 0 0,-1 0 0 0 0,2 3 4 0 0,-1-9 37 0 0,0 0 1 0 0,0 0 0 0 0,1 0-1 0 0,0 0 1 0 0,-1 0 0 0 0,2 0 0 0 0,-1 0-1 0 0,0-1 1 0 0,1 1 0 0 0,-1-1-1 0 0,1 0 1 0 0,0 1 0 0 0,0-1-1 0 0,1-1 1 0 0,-1 1 0 0 0,0 0-1 0 0,1-1 1 0 0,0 0 0 0 0,-1 1 0 0 0,1-2-1 0 0,0 1 1 0 0,0 0 0 0 0,0-1-1 0 0,1 1 1 0 0,-1-1 0 0 0,0-1-1 0 0,0 1 1 0 0,3 0-38 0 0,2 0 125 0 0,0-1 0 0 0,0 0 0 0 0,0 0 0 0 0,1-1-1 0 0,-1 0 1 0 0,0 0 0 0 0,0-1 0 0 0,0 0 0 0 0,0-1 0 0 0,-1 0 0 0 0,1 0 0 0 0,7-5-125 0 0,34-23 150 0 0,-2-3 1 0 0,-1-1 0 0 0,-2-3 0 0 0,-2-1 0 0 0,30-36-151 0 0,8-22-26 0 0,-81 97 23 0 0,0-1 0 0 0,0 1 0 0 0,-1 0 0 0 0,1 0 1 0 0,0 0-1 0 0,-1 0 0 0 0,1 0 0 0 0,0-1 0 0 0,0 1 1 0 0,-1 0-1 0 0,1 0 0 0 0,0-1 0 0 0,0 1 0 0 0,0 0 0 0 0,-1 0 1 0 0,1-1-1 0 0,0 1 0 0 0,0 0 0 0 0,0-1 0 0 0,0 1 1 0 0,0 0-1 0 0,-1 0 0 0 0,1-1 0 0 0,0 1 0 0 0,0 0 1 0 0,0-1-1 0 0,0 1 0 0 0,0 0 0 0 0,0-1 0 0 0,0 1 0 0 0,0 0 1 0 0,0-1-1 0 0,0 1 0 0 0,1 0 0 0 0,-1-1 0 0 0,0 1 1 0 0,0 0-1 0 0,0 0 0 0 0,0-1 0 0 0,0 1 0 0 0,0 0 0 0 0,1-1 1 0 0,-1 1-1 0 0,0 0 0 0 0,0 0 0 0 0,0-1 0 0 0,1 1 1 0 0,-1 0-1 0 0,0 0 0 0 0,0 0 0 0 0,1-1 0 0 0,-1 1 1 0 0,0 0-1 0 0,1 0 0 0 0,-1 0 3 0 0,-25 15-304 0 0,13-3 239 0 0,1 1 1 0 0,0 0-1 0 0,1 1 1 0 0,1 0-1 0 0,0 1 1 0 0,0 0 0 0 0,2 0-1 0 0,0 1 1 0 0,1 0-1 0 0,0 0 1 0 0,1 0-1 0 0,1 1 1 0 0,1 0-1 0 0,0-1 1 0 0,1 1-1 0 0,1 0 1 0 0,1 10 64 0 0,0-21-126 0 0,1-1 0 0 0,0 1 0 0 0,0 0 0 0 0,0-1 0 0 0,1 1 1 0 0,0-1-1 0 0,0 1 0 0 0,0-1 0 0 0,1 0 0 0 0,0 0 0 0 0,0 0 1 0 0,0 0-1 0 0,1-1 0 0 0,-1 1 0 0 0,1-1 0 0 0,0 0 0 0 0,0 0 1 0 0,1 0-1 0 0,-1 0 0 0 0,1-1 0 0 0,2 2 126 0 0,33 16-4260 0 0,0-10-4359 0 0,-30-10 2224 0 0</inkml:trace>
  <inkml:trace contextRef="#ctx0" brushRef="#br0" timeOffset="1855.985">908 829 8146 0 0,'0'0'772'0'0,"0"0"-587"0"0,0 0-57 0 0,0 0 352 0 0,0 0 421 0 0,0 0 380 0 0,0 0 130 0 0,0 0-91 0 0,32 9-202 0 0,108 25-252 0 0,15-25 283 0 0,61-18 1583 0 0,152-29-2732 0 0,-166 15 378 0 0,-102 12-359 0 0,3-2-978 0 0,-1 4 0 0 0,2 5 0 0 0,74 8 959 0 0,-126 3-2492 0 0,-19 3-4147 0 0,-21-5-2239 0 0</inkml:trace>
  <inkml:trace contextRef="#ctx0" brushRef="#br0" timeOffset="2471.26">1330 1253 3177 0 0,'0'0'2310'0'0,"0"0"-527"0"0,0 0-118 0 0,0 0 97 0 0,0 0-82 0 0,0 0-225 0 0,0 0-256 0 0,0 0-245 0 0,0 0-167 0 0,0 0-118 0 0,0 0-139 0 0,0 0-108 0 0,0 0-66 0 0,-32 12-38 0 0,-98 40-20 0 0,68-10 90 0 0,55-31-321 0 0,-1-1-44 0 0,1 0 1 0 0,1 0-1 0 0,0 1 0 0 0,0 0 0 0 0,1 0 0 0 0,0 0 1 0 0,1 1-1 0 0,0 0 0 0 0,1 0 0 0 0,1 0 0 0 0,-1 6-23 0 0,2-14 4 0 0,1 0 0 0 0,-1 0 0 0 0,1 1 0 0 0,0-1 0 0 0,0 0 0 0 0,1 0 0 0 0,-1 1-1 0 0,1-1 1 0 0,0 0 0 0 0,0 0 0 0 0,0 0 0 0 0,1 0 0 0 0,-1 0 0 0 0,1 0-1 0 0,0 0 1 0 0,0-1 0 0 0,1 1 0 0 0,-1 0 0 0 0,1-1 0 0 0,-1 0 0 0 0,1 0 0 0 0,0 0-1 0 0,0 0 1 0 0,1 0 0 0 0,-1 0 0 0 0,1-1 0 0 0,-1 0 0 0 0,1 1 0 0 0,0-2-1 0 0,-1 1 1 0 0,1 0 0 0 0,0-1 0 0 0,0 1 0 0 0,1-1-4 0 0,9 2 140 0 0,1-1 0 0 0,-1 0 0 0 0,1-1 0 0 0,0 0 1 0 0,0-1-1 0 0,-1-1 0 0 0,1-1 0 0 0,0 0 0 0 0,-1 0 0 0 0,1-2 0 0 0,-1 0 0 0 0,0 0 1 0 0,0-1-1 0 0,-1-1 0 0 0,1-1 0 0 0,7-5-140 0 0,17-10 209 0 0,-2-2 0 0 0,0-1-1 0 0,-2-2 1 0 0,-1-1 0 0 0,2-5-209 0 0,-15 17-83 0 0,-1 0 0 0 0,-1-2 1 0 0,-1 0-1 0 0,0-1 0 0 0,-2-1 0 0 0,0 0 1 0 0,-1-1-1 0 0,-1-1 0 0 0,-1 0 0 0 0,-1 0 1 0 0,-1-1-1 0 0,-1-1 0 0 0,-1 0 0 0 0,-1 0 1 0 0,-1 0-1 0 0,-1-1 0 0 0,0-16 83 0 0,-5 36-37 0 0,-1 1 0 0 0,0-1 0 0 0,0 1 0 0 0,0 0 1 0 0,0 0-1 0 0,-1-1 0 0 0,1 1 0 0 0,-1 0 0 0 0,0 0 0 0 0,-1 0 0 0 0,1 1 0 0 0,-1-1 0 0 0,1 1 0 0 0,-1-1 1 0 0,0 1-1 0 0,-1 0 0 0 0,1 0 0 0 0,0 0 0 0 0,-1 0 0 0 0,1 1 0 0 0,-1 0 0 0 0,0-1 0 0 0,0 1 1 0 0,0 0-1 0 0,0 1 0 0 0,0-1 0 0 0,-1 1 0 0 0,1 0 0 0 0,0 0 0 0 0,-1 0 0 0 0,1 1 0 0 0,0-1 0 0 0,-1 1 1 0 0,1 0-1 0 0,-1 0 0 0 0,1 1 0 0 0,-1 0 0 0 0,1-1 0 0 0,0 1 0 0 0,-1 0 0 0 0,1 1 0 0 0,0-1 0 0 0,0 1 1 0 0,0 0-1 0 0,0 0 0 0 0,0 0 0 0 0,0 1 0 0 0,-1 1 37 0 0,-10 5 11 0 0,1 1-1 0 0,0 1 1 0 0,0 1 0 0 0,1 0 0 0 0,0 0-1 0 0,1 1 1 0 0,1 1 0 0 0,0 0 0 0 0,1 1-1 0 0,0 0 1 0 0,2 0 0 0 0,-1 1 0 0 0,2 0-1 0 0,0 0 1 0 0,1 1 0 0 0,1 0 0 0 0,0 0-1 0 0,1 1 1 0 0,1-1 0 0 0,0 15-11 0 0,2-22 30 0 0,0 0 1 0 0,1 0 0 0 0,0 1-1 0 0,1-1 1 0 0,0 0 0 0 0,1 0-1 0 0,0 0 1 0 0,0 0 0 0 0,1-1-1 0 0,1 1 1 0 0,0-1 0 0 0,0 1-1 0 0,0-1 1 0 0,1-1 0 0 0,1 1-1 0 0,-1-1 1 0 0,2 1 0 0 0,-1-2 0 0 0,1 1-1 0 0,5 4-30 0 0,7 4 41 0 0,1-1-1 0 0,1 0 1 0 0,0-2 0 0 0,1 0-1 0 0,0-2 1 0 0,1 0-1 0 0,0-2 1 0 0,1 0 0 0 0,0-2-1 0 0,1 0 1 0 0,3-1-41 0 0,-16-4-241 0 0,0 0 0 0 0,0-1 0 0 0,0 0-1 0 0,1-1 1 0 0,-1-1 0 0 0,0 0 0 0 0,1 0 0 0 0,-1-1 0 0 0,0-1 0 0 0,7-2 241 0 0,24-14-4753 0 0,-5-10-4361 0 0,-28 18 3802 0 0</inkml:trace>
  <inkml:trace contextRef="#ctx0" brushRef="#br0" timeOffset="2765.839">2351 987 11266 0 0,'0'0'3257'0'0,"0"0"-2279"0"0,0 0-681 0 0,0 0 134 0 0,0 0 198 0 0,0 0 167 0 0,0 0 65 0 0,0 0-37 0 0,0 0-69 0 0,-24 34-121 0 0,-77 103-125 0 0,28-17 325 0 0,67-110-801 0 0,2 0 1 0 0,-1 0-1 0 0,1 1 0 0 0,1 0 0 0 0,0 0 0 0 0,0 0 0 0 0,1 0 0 0 0,0 0 0 0 0,1 1 0 0 0,1-1 0 0 0,0 0 0 0 0,0 1 0 0 0,1-1 0 0 0,0 0 0 0 0,2 5-33 0 0,1-9 6 0 0,0 0 0 0 0,1 0 0 0 0,0 0 0 0 0,0-1 0 0 0,0 0 0 0 0,1 0 0 0 0,0 0 0 0 0,0-1 0 0 0,0 0 0 0 0,1 0 0 0 0,0 0 0 0 0,0-1 0 0 0,0 0 0 0 0,0-1 0 0 0,1 1 0 0 0,-1-2 0 0 0,1 1 0 0 0,0-1 0 0 0,1 0-6 0 0,98 3 392 0 0,-62-27-3372 0 0,-26-27-8709 0 0,-19 42 3285 0 0</inkml:trace>
  <inkml:trace contextRef="#ctx0" brushRef="#br0" timeOffset="3007.615">1910 1308 9234 0 0,'0'0'1576'0'0,"0"0"-119"0"0,0 0-25 0 0,0 0-104 0 0,0 0-312 0 0,0 0-223 0 0,217 0-121 0 0,-175-4-136 0 0,2 0-112 0 0,8 1-152 0 0,3-5-136 0 0,0 1-200 0 0,6 0-360 0 0,-2-1-632 0 0,-4 1-1489 0 0,-11 3-2832 0 0,-20 1-4033 0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24.4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0 0 0,'0'0'469'0'0,"0"0"848"0"0,0 0 171 0 0,0 0-90 0 0,0 0-147 0 0,0 0-162 0 0,0 0-101 0 0,24 7 4310 0 0,116 4-561 0 0,-76-11-5533 0 0,39 0 3782 0 0,-13 0-1955 0 0,-34 0-4181 0 0,-12 0-3272 0 0,-5 0-4509 0 0,-43 0 10178 0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24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3801 0 0,'0'0'1312'0'0,"0"0"-178"0"0,0 0 59 0 0,0 0 292 0 0,0 0 282 0 0,0 0-7 0 0,0 0-214 0 0,0 0-295 0 0,0 0-254 0 0,0 0-183 0 0,33 4-133 0 0,103 11-61 0 0,49-18 1039 0 0,-139-2-1535 0 0,7 0-377 0 0,28-2-1712 0 0,-27 5-5676 0 0,-40 2-2644 0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33.0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3028 221 0 0 0,'0'0'859'0'0,"0"0"198"0"0,0 0 20 0 0,0 0-81 0 0,0 0-75 0 0,0 0-60 0 0,0 0-47 0 0,0 0-47 0 0,16 9-51 0 0,50 29-35 0 0,-25 19 579 0 0,-17-8-1145 0 0,-2 0 0 0 0,-2 2 0 0 0,-3 0 0 0 0,-2 1 0 0 0,-2 1 0 0 0,-2 0 0 0 0,-3 1-1 0 0,-2 0 1 0 0,-3 0 0 0 0,-2 24-115 0 0,0-50-397 0 0,0-1-1 0 0,-3 0 1 0 0,0 1-1 0 0,-1-1 1 0 0,-2 0-1 0 0,-1-1 1 0 0,-1 1-1 0 0,-1-1 1 0 0,-1 0-1 0 0,-2-1 0 0 0,-7 13 398 0 0,-80 87-582 0 0,-24-25-5392 0 0,104-85 5745 0 0</inkml:trace>
  <inkml:trace contextRef="#ctx0" brushRef="#br0" timeOffset="-2842.457">742 472 0 0 0,'0'0'868'0'0,"0"0"70"0"0,0 0 111 0 0,0 0 100 0 0,0 0 116 0 0,0 0 130 0 0,0 0-3 0 0,0 0-133 0 0,0 0-190 0 0,0 0-240 0 0,0 0-215 0 0,-18-2-148 0 0,-54-1-87 0 0,71 2-353 0 0,-1 1 1 0 0,0 0-1 0 0,0 0 1 0 0,1 0-1 0 0,-1 0 1 0 0,0 0-1 0 0,0 0 0 0 0,1 1 1 0 0,-1-1-1 0 0,0 0 1 0 0,1 1-1 0 0,-1-1 0 0 0,0 1 1 0 0,1 0-1 0 0,-1 0 1 0 0,1-1-1 0 0,-1 1 1 0 0,1 0-1 0 0,-1 0 0 0 0,1 0 1 0 0,0 1-1 0 0,0-1 1 0 0,-1 0-1 0 0,1 0 0 0 0,0 1 1 0 0,0-1-1 0 0,0 1 1 0 0,0-1-1 0 0,1 1 1 0 0,-1-1-27 0 0,-4 7 186 0 0,-23 33 76 0 0,2 1 1 0 0,2 1-1 0 0,1 1 1 0 0,3 1-1 0 0,2 1 0 0 0,1 1 1 0 0,3 0-1 0 0,2 1 1 0 0,2 0-1 0 0,2 1 0 0 0,2 0 1 0 0,2 0-1 0 0,3 38-262 0 0,0-81 46 0 0,1 1 0 0 0,0 0 0 0 0,1 0 1 0 0,-1-1-1 0 0,1 1 0 0 0,1 0 0 0 0,-1-1 0 0 0,1 1 0 0 0,0-1 0 0 0,1 0 0 0 0,-1 1 0 0 0,1-1 0 0 0,1 0 0 0 0,-1-1 0 0 0,1 1 0 0 0,0-1 0 0 0,0 1 0 0 0,0-1 0 0 0,1 0 0 0 0,0-1 0 0 0,0 1 0 0 0,0-1 0 0 0,1 0 1 0 0,-1 0-1 0 0,1-1 0 0 0,0 1 0 0 0,0-1 0 0 0,0-1 0 0 0,1 1 0 0 0,-1-1 0 0 0,0 0 0 0 0,7 1-46 0 0,1-2 148 0 0,0-1-1 0 0,0 0 1 0 0,1-1 0 0 0,-1-1-1 0 0,0 0 1 0 0,0-1-1 0 0,0 0 1 0 0,-1-1 0 0 0,1-1-1 0 0,-1 0 1 0 0,0-1 0 0 0,0 0-1 0 0,-1-1 1 0 0,10-7-148 0 0,7-5 240 0 0,-1-3-1 0 0,-1 0 1 0 0,-1-2 0 0 0,0 0 0 0 0,8-14-240 0 0,-5 5 172 0 0,-2 0 1 0 0,-1-2-1 0 0,-2 0 0 0 0,-1-2 0 0 0,6-16-172 0 0,-22 38 21 0 0,-1 0 0 0 0,0 0 0 0 0,0 0-1 0 0,-2 0 1 0 0,0-1 0 0 0,-1 0 0 0 0,0 0-1 0 0,-1 0 1 0 0,-1 0 0 0 0,0 0-1 0 0,-2-1 1 0 0,0 1 0 0 0,0 0 0 0 0,-2 0-1 0 0,-3-14-20 0 0,2 19-83 0 0,1 1-1 0 0,-2 0 0 0 0,1 0 1 0 0,-1 1-1 0 0,-1-1 0 0 0,0 1 1 0 0,0 1-1 0 0,-1-1 1 0 0,0 1-1 0 0,0 0 0 0 0,-1 0 1 0 0,0 1-1 0 0,0 0 0 0 0,-1 1 1 0 0,0 0-1 0 0,0 0 1 0 0,0 0-1 0 0,-1 2 0 0 0,0-1 1 0 0,0 1-1 0 0,0 0 0 0 0,0 1 1 0 0,-1 0-1 0 0,-7 0 84 0 0,5 3-162 0 0,1 1 0 0 0,-1 0 1 0 0,1 1-1 0 0,0 0 0 0 0,0 1 0 0 0,-1 1 0 0 0,2 0 0 0 0,-1 0 1 0 0,0 1-1 0 0,1 1 0 0 0,0 0 0 0 0,0 0 0 0 0,1 1 0 0 0,0 0 0 0 0,0 1 1 0 0,0 0-1 0 0,1 1 0 0 0,1 0 0 0 0,-1 0 0 0 0,1 1 0 0 0,1 0 0 0 0,0 1 1 0 0,0-1-1 0 0,1 1 0 0 0,-1 5 162 0 0,-32 94-5272 0 0,30-34-2618 0 0,9-56 4131 0 0</inkml:trace>
  <inkml:trace contextRef="#ctx0" brushRef="#br0" timeOffset="-2544.82">1310 1013 8346 0 0,'0'0'1828'0'0,"0"0"-231"0"0,0 0-175 0 0,0 0-141 0 0,0 0-130 0 0,0 0-200 0 0,0 0-231 0 0,0 0-143 0 0,0 0-110 0 0,0 0-100 0 0,0 0-94 0 0,0 0-62 0 0,0 0-70 0 0,-10 15-48 0 0,-31 48-33 0 0,22-11-1385 0 0,19-42-1413 0 0,22-7-9894 0 0,-18-3 9842 0 0</inkml:trace>
  <inkml:trace contextRef="#ctx0" brushRef="#br0" timeOffset="-2198.085">1828 626 1304 0 0,'0'0'1942'0'0,"0"0"-572"0"0,0 0-217 0 0,0 0-58 0 0,0 0-51 0 0,-33 35-39 0 0,-102 113-69 0 0,63-45 253 0 0,63-83-975 0 0,-3 3-93 0 0,2 1 0 0 0,0 0 0 0 0,1 0 0 0 0,2 1 0 0 0,0 0 0 0 0,2 0 0 0 0,1 0 0 0 0,0 1 0 0 0,2 3-121 0 0,2-26 96 0 0,0 1-1 0 0,1 0 1 0 0,-1-1-1 0 0,1 1 0 0 0,0 0 1 0 0,0-1-1 0 0,0 1 1 0 0,1-1-1 0 0,-1 1 0 0 0,1-1 1 0 0,-1 0-1 0 0,1 0 1 0 0,0 1-1 0 0,1-1 0 0 0,-1-1 1 0 0,0 1-1 0 0,1 0 1 0 0,0 0-1 0 0,-1-1 0 0 0,1 0 1 0 0,0 1-1 0 0,0-1 1 0 0,1 0-1 0 0,-1-1 0 0 0,0 1 1 0 0,1 0-1 0 0,-1-1 1 0 0,1 0-1 0 0,-1 0 0 0 0,1 0 1 0 0,-1 0-1 0 0,3 0-95 0 0,6 1 301 0 0,0-1-1 0 0,0 0 1 0 0,0 0 0 0 0,0-1-1 0 0,0-1 1 0 0,0 0 0 0 0,0 0-1 0 0,0-1 1 0 0,8-3-301 0 0,8-5 299 0 0,-1-2 1 0 0,-1-1 0 0 0,0 0-1 0 0,-1-2 1 0 0,0-2 0 0 0,-1 0-1 0 0,-1-1 1 0 0,-1-1-1 0 0,-1-1 1 0 0,0-1 0 0 0,-2-1-1 0 0,0 0 1 0 0,-1-2 0 0 0,-2 0-1 0 0,3-7-299 0 0,-4 8 46 0 0,-1-1 0 0 0,-1-1 1 0 0,-1 0-1 0 0,-1 0 0 0 0,-1-2 0 0 0,-1 1 0 0 0,-2-1 0 0 0,0 0 0 0 0,-2-1 1 0 0,1-16-47 0 0,-6 39-43 0 0,0 0 0 0 0,0 0 1 0 0,0 0-1 0 0,0 0 0 0 0,-1 0 1 0 0,0 0-1 0 0,0 0 0 0 0,0 0 1 0 0,-1 1-1 0 0,1-1 1 0 0,-1 0-1 0 0,0 1 0 0 0,0-1 1 0 0,-1 1-1 0 0,0 0 0 0 0,1 0 1 0 0,-1 0-1 0 0,-1 0 0 0 0,1 0 1 0 0,0 1-1 0 0,-1-1 1 0 0,0 1-1 0 0,0 0 0 0 0,0 0 1 0 0,0 0-1 0 0,0 1 0 0 0,-1-1 1 0 0,1 1-1 0 0,-1 0 0 0 0,0 1 1 0 0,1-1-1 0 0,-1 1 0 0 0,0 0 1 0 0,0 0-1 0 0,0 0 1 0 0,-1 0 42 0 0,-7 1-172 0 0,0-1 1 0 0,1 2 0 0 0,-1 0-1 0 0,1 0 1 0 0,-1 1 0 0 0,1 1-1 0 0,-1 0 1 0 0,1 0 0 0 0,0 1-1 0 0,1 1 1 0 0,-1 0-1 0 0,1 1 1 0 0,0 0 0 0 0,0 0-1 0 0,-10 9 172 0 0,-61 57-3775 0 0,11 8-5163 0 0,54-57 2701 0 0</inkml:trace>
  <inkml:trace contextRef="#ctx0" brushRef="#br0" timeOffset="-1812.618">2603 523 3641 0 0,'0'0'1724'0'0,"0"0"250"0"0,0 0 246 0 0,0 0 125 0 0,0 0-175 0 0,0 0-394 0 0,0 0-545 0 0,0 0-506 0 0,0 0-290 0 0,0 0-123 0 0,0 0-34 0 0,0 0-26 0 0,-28 9-16 0 0,-90 31-31 0 0,112-37-185 0 0,-1 0-1 0 0,1 0 1 0 0,-1 1-1 0 0,1-1 1 0 0,0 1-1 0 0,1 1 1 0 0,-1-1 0 0 0,1 1-1 0 0,0 0 1 0 0,0 0-1 0 0,0 1 1 0 0,1-1-1 0 0,-2 4-19 0 0,-5 5 42 0 0,-7 6-50 0 0,1 1 0 0 0,1 0 0 0 0,1 1 0 0 0,1 1-1 0 0,1 1 1 0 0,1 0 0 0 0,1 0 0 0 0,1 1 0 0 0,1 1-1 0 0,1 0 1 0 0,1 0 0 0 0,2 0 0 0 0,0 1 0 0 0,2 0 0 0 0,1 6 8 0 0,3-26 18 0 0,0-1 0 0 0,0 1 0 0 0,1 0 1 0 0,0-1-1 0 0,1 1 0 0 0,-1-1 0 0 0,1 0 1 0 0,0 1-1 0 0,1-1 0 0 0,-1-1 1 0 0,1 1-1 0 0,0-1 0 0 0,1 1 0 0 0,-1-1 1 0 0,1 0-1 0 0,0-1 0 0 0,0 1 0 0 0,1-1 1 0 0,-1 0-1 0 0,1 0 0 0 0,0-1 1 0 0,0 1-1 0 0,0-2 0 0 0,1 1 0 0 0,-1 0 1 0 0,7 0-19 0 0,1 2 150 0 0,-1-1 0 0 0,1-1 1 0 0,1 0-1 0 0,-1-1 0 0 0,0-1 1 0 0,0 0-1 0 0,1-1 0 0 0,-1 0 1 0 0,0-1-1 0 0,1-1 0 0 0,-1 0 1 0 0,6-3-151 0 0,-13 4 91 0 0,1-1 0 0 0,-1 0 0 0 0,0 0 0 0 0,0-1 1 0 0,0 0-1 0 0,0 0 0 0 0,0 0 0 0 0,-1-1 0 0 0,1 0 1 0 0,-1-1-1 0 0,0 1 0 0 0,0-1 0 0 0,-1 0 0 0 0,0-1 0 0 0,1 1 1 0 0,-2-1-1 0 0,1 0 0 0 0,-1 0 0 0 0,0-1 0 0 0,0 1 0 0 0,-1-1 1 0 0,1 0-1 0 0,-2 0 0 0 0,1 0 0 0 0,-1 0 0 0 0,0 0 1 0 0,1-7-92 0 0,-3 9-21 0 0,0-1 1 0 0,0 1 0 0 0,-1 0 0 0 0,0-1 0 0 0,0 1 0 0 0,0 0 0 0 0,0 0 0 0 0,-1 0 0 0 0,0 0 0 0 0,0 0 0 0 0,0 0-1 0 0,-1 1 1 0 0,1-1 0 0 0,-1 1 0 0 0,0-1 0 0 0,-1 1 0 0 0,1 0 0 0 0,-1 0 0 0 0,0 1 0 0 0,1-1 0 0 0,-2 1 0 0 0,1-1-1 0 0,0 1 1 0 0,-1 1 0 0 0,1-1 0 0 0,-1 1 0 0 0,0-1 0 0 0,0 2 0 0 0,0-1 0 0 0,-3-1 20 0 0,-2 0-248 0 0,0 1-1 0 0,1 0 1 0 0,-1 0 0 0 0,0 1-1 0 0,0 0 1 0 0,0 0 0 0 0,-1 1 0 0 0,1 1-1 0 0,0 0 1 0 0,0 0 0 0 0,0 1 0 0 0,-4 1 248 0 0,-66 36-5810 0 0,59-23 305 0 0,6-5-4037 0 0</inkml:trace>
  <inkml:trace contextRef="#ctx0" brushRef="#br0" timeOffset="635.965">620 0 0 0 0,'0'0'200'0'0,"0"0"516"0"0,0 0 19 0 0,0 0-28 0 0,0 0 82 0 0,0 0 21 0 0,-33 8-51 0 0,-103 24-39 0 0,132-32-660 0 0,1 0 0 0 0,-1 1 0 0 0,0-1 0 0 0,1 1 0 0 0,-1 0 0 0 0,0 0 0 0 0,1 1 0 0 0,-1-1 0 0 0,1 1 0 0 0,0 0-1 0 0,0 0 1 0 0,-1 0 0 0 0,1 0 0 0 0,1 0 0 0 0,-1 0 0 0 0,0 1 0 0 0,0 0 0 0 0,1 0 0 0 0,-2 1-60 0 0,-4 8 278 0 0,-24 26 482 0 0,1 2-1 0 0,3 1 1 0 0,1 2-1 0 0,2 0 0 0 0,2 2 1 0 0,2 0-1 0 0,-14 47-759 0 0,-1 24 714 0 0,4 1 1 0 0,-9 87-715 0 0,23-93 77 0 0,4 1 0 0 0,6 1 1 0 0,4 51-78 0 0,3-152-81 0 0,1 1-1 0 0,0 0 1 0 0,1-1 0 0 0,0 1 0 0 0,1 0 0 0 0,1-1 0 0 0,0 0 0 0 0,0 1 0 0 0,1-1 0 0 0,1-1 0 0 0,0 1 0 0 0,1-1 0 0 0,0 0 0 0 0,1 0 0 0 0,0 0-1 0 0,0-1 1 0 0,1 0 0 0 0,0-1 0 0 0,1 0 0 0 0,0 0 0 0 0,1 0 0 0 0,0-2 0 0 0,0 1 0 0 0,3 1 81 0 0,13 2-1257 0 0,-1-2-1 0 0,2 0 1 0 0,-1-1 0 0 0,1-2 0 0 0,0-1 0 0 0,0-1-1 0 0,1-1 1 0 0,-1-1 0 0 0,20-2 1257 0 0,-45 0-108 0 0,38 3-353 0 0</inkml:trace>
  <inkml:trace contextRef="#ctx0" brushRef="#br0" timeOffset="1318.606">4140 240 0 0 0,'0'0'375'0'0,"0"0"320"0"0,0 0 105 0 0,0 0 45 0 0,0 0 93 0 0,0 0 74 0 0,0 0 36 0 0,0 0-34 0 0,0 0-74 0 0,0 0-121 0 0,0 0-122 0 0,-35 16-94 0 0,-109 53-23 0 0,138-67-519 0 0,1 1 0 0 0,-1 0 0 0 0,1 0 0 0 0,0 0 1 0 0,0 1-1 0 0,0 0 0 0 0,0 0 0 0 0,1 0 0 0 0,0 0 0 0 0,-1 1 0 0 0,2-1 0 0 0,-1 1 0 0 0,0 0 0 0 0,-1 4-61 0 0,-5 7 221 0 0,-28 40 167 0 0,3 3 0 0 0,2 0-1 0 0,3 2 1 0 0,2 1 0 0 0,4 2 0 0 0,2 0-1 0 0,3 2 1 0 0,2 0 0 0 0,4 0-1 0 0,1 15-387 0 0,9-68 89 0 0,1 1 0 0 0,0-1 0 0 0,2 0 0 0 0,-1 1 0 0 0,1-1 1 0 0,1 0-1 0 0,1 1 0 0 0,0-1 0 0 0,0 0 0 0 0,1 0 0 0 0,1 0 0 0 0,0-1 0 0 0,1 1 0 0 0,0-1 0 0 0,1 0 0 0 0,1 0 0 0 0,3 5-89 0 0,-3-7-40 0 0,-1-1-1 0 0,2-1 1 0 0,-1 1 0 0 0,1-1-1 0 0,0 0 1 0 0,1-1 0 0 0,0 0-1 0 0,0 0 1 0 0,0-1 0 0 0,1 0-1 0 0,0-1 1 0 0,0 0 0 0 0,1-1-1 0 0,-1 0 1 0 0,1 0 0 0 0,0-1-1 0 0,0-1 1 0 0,0 1 0 0 0,0-2-1 0 0,0 0 1 0 0,1 0 40 0 0,49-14-4369 0 0,-27-10-3451 0 0,-27 19 4023 0 0</inkml:trace>
  <inkml:trace contextRef="#ctx0" brushRef="#br0" timeOffset="2288.662">4140 707 320 0 0,'0'0'1411'0'0,"0"0"-185"0"0,0 0-49 0 0,0 0 78 0 0,0 0 148 0 0,0 0 116 0 0,0 0-19 0 0,0 0-161 0 0,0 0-205 0 0,0 0-193 0 0,0 0-178 0 0,0 0-105 0 0,0 0-75 0 0,33-21-45 0 0,103-67-28 0 0,-46 43 386 0 0,-75 39-778 0 0,0 1-1 0 0,1 0 1 0 0,0 1-1 0 0,0 1 1 0 0,0 0-1 0 0,1 1 1 0 0,-1 1-1 0 0,4 0-117 0 0,-18 3-12 0 0,0 1 0 0 0,0-1 1 0 0,-1 1-1 0 0,1-1 0 0 0,-1 1 0 0 0,0-1 0 0 0,0 1 0 0 0,1 0 0 0 0,-2 0 1 0 0,1-1-1 0 0,0 1 0 0 0,-1 0 0 0 0,1 0 0 0 0,-1 0 0 0 0,0 0 0 0 0,0 0 1 0 0,0 0-1 0 0,0 0 0 0 0,0 0 0 0 0,-1 0 0 0 0,1-1 0 0 0,-1 1 0 0 0,0 0 1 0 0,0 0-1 0 0,0 0 0 0 0,0-1 0 0 0,0 1 0 0 0,-2 1 12 0 0,-109 166 276 0 0,79-123-245 0 0,-170 269 114 0 0,198-307-136 0 0,0 0-1 0 0,0 0 0 0 0,1 1 1 0 0,0-1-1 0 0,1 1 0 0 0,0 0 1 0 0,0 0-1 0 0,1 0 0 0 0,1 0 1 0 0,0 0-1 0 0,0 0 1 0 0,1 0-1 0 0,0 1 0 0 0,0-1 1 0 0,2 3-9 0 0,1-10 26 0 0,0 0 0 0 0,0 0 0 0 0,0 0 0 0 0,1 0 0 0 0,-1-1 0 0 0,1 1 0 0 0,-1-1 0 0 0,1 0 0 0 0,0 0 0 0 0,0 0 0 0 0,0-1 0 0 0,0 1 0 0 0,0-1 0 0 0,1 0 0 0 0,-1 0 0 0 0,0 0 0 0 0,0-1 0 0 0,1 0 1 0 0,-1 0-1 0 0,0 0 0 0 0,1 0 0 0 0,-1 0 0 0 0,0-1 0 0 0,1 0 0 0 0,-1 0 0 0 0,0 0 0 0 0,0-1 0 0 0,0 1 0 0 0,0-1 0 0 0,0 0 0 0 0,0 0 0 0 0,3-2-26 0 0,137-74-2579 0 0,-99 48-2234 0 0,0-2-4264 0 0,-35 24 6354 0 0</inkml:trace>
  <inkml:trace contextRef="#ctx0" brushRef="#br0" timeOffset="2676.954">4887 788 3465 0 0,'0'0'1021'0'0,"0"0"-155"0"0,0 0-91 0 0,0 0 53 0 0,0 0 100 0 0,0 0 72 0 0,0 0-65 0 0,0 0-135 0 0,-27 34-145 0 0,-83 107-140 0 0,106-138-473 0 0,0 2 1 0 0,0-1-1 0 0,1 1 1 0 0,-1-1-1 0 0,1 1 1 0 0,0 0-1 0 0,0 0 1 0 0,1 0-1 0 0,-1 0 1 0 0,1 1-1 0 0,0-1 1 0 0,1 1-1 0 0,-1-1 1 0 0,1 1-1 0 0,0 0-42 0 0,0 8 127 0 0,0-8-68 0 0,-1 0 39 0 0,0 0 0 0 0,1 0 0 0 0,-1 0 0 0 0,1 0 1 0 0,0 0-1 0 0,1 0 0 0 0,-1 0 0 0 0,1 0 0 0 0,0 0 1 0 0,1 0-1 0 0,-1 1 0 0 0,1-1 0 0 0,1 0 0 0 0,-1-1 1 0 0,1 1-1 0 0,0 0 0 0 0,0 0 0 0 0,1-1 0 0 0,0 1 1 0 0,0-1-1 0 0,0 0 0 0 0,0 0 0 0 0,1 0 0 0 0,0 0 1 0 0,0 0-1 0 0,0-1 0 0 0,3 2-98 0 0,5-2 219 0 0,0 0 1 0 0,0-1 0 0 0,1-1-1 0 0,-1 0 1 0 0,1 0-1 0 0,0-2 1 0 0,-1 1-1 0 0,1-2 1 0 0,0 1-1 0 0,-1-2 1 0 0,1 0-1 0 0,-1 0 1 0 0,0-1-1 0 0,1-1 1 0 0,-1 0-1 0 0,-1 0 1 0 0,1-2-1 0 0,-1 1 1 0 0,8-6-220 0 0,1 0 227 0 0,0-2 0 0 0,-1 0 0 0 0,-1-2 1 0 0,0 0-1 0 0,-1 0 0 0 0,-1-2 0 0 0,-1 0 0 0 0,0-1 0 0 0,-1 0 1 0 0,5-10-228 0 0,-13 20-15 0 0,-1 1 0 0 0,-1-1 0 0 0,1 0 1 0 0,-1-1-1 0 0,-1 1 0 0 0,0-1 1 0 0,0 0-1 0 0,0 0 0 0 0,-1 0 0 0 0,-1 0 1 0 0,1 0-1 0 0,-1 0 0 0 0,-1 0 1 0 0,0-1-1 0 0,0 1 0 0 0,-1 0 0 0 0,0 0 1 0 0,-1 0-1 0 0,1 0 0 0 0,-2 0 0 0 0,1 0 1 0 0,-2 0-1 0 0,1 1 0 0 0,-1-1 1 0 0,0 1 14 0 0,-4-2-211 0 0,0 1 0 0 0,-1 0 0 0 0,0 1 0 0 0,-1 0 0 0 0,0 0 0 0 0,0 1 0 0 0,0 0 0 0 0,-1 1 0 0 0,0 0 0 0 0,0 1 0 0 0,-1 0 0 0 0,1 1 0 0 0,-1 0 0 0 0,0 1 0 0 0,0 0 0 0 0,0 1 0 0 0,-1 0 0 0 0,1 1 0 0 0,0 0 0 0 0,-7 1 211 0 0,7 0-569 0 0,-1 0-1 0 0,1 0 1 0 0,0 1 0 0 0,0 0 0 0 0,0 1-1 0 0,0 1 1 0 0,0 0 0 0 0,0 0-1 0 0,1 1 1 0 0,0 1 0 0 0,-1 0 0 0 0,1 0-1 0 0,1 1 1 0 0,-1 1 0 0 0,0 1 569 0 0,-38 35-7146 0 0,35-24 5714 0 0</inkml:trace>
  <inkml:trace contextRef="#ctx0" brushRef="#br0" timeOffset="2970.209">5360 383 3665 0 0,'0'0'2803'0'0,"0"0"-618"0"0,0 0-260 0 0,0 0-144 0 0,0 0-165 0 0,0 0-181 0 0,0 0-237 0 0,0 0-258 0 0,0 0-237 0 0,0 0-198 0 0,0 0-148 0 0,0 0-101 0 0,0 0-25 0 0,22-10 17 0 0,64-28 24 0 0,-84 37-260 0 0,-1 1 0 0 0,0-1 0 0 0,0 1 0 0 0,1 0 0 0 0,-1 0-1 0 0,0 0 1 0 0,1-1 0 0 0,-1 1 0 0 0,0 0 0 0 0,1 1 0 0 0,-1-1 0 0 0,0 0 0 0 0,1 0-1 0 0,-1 1 1 0 0,0-1 0 0 0,0 0 0 0 0,1 1 0 0 0,-1-1 0 0 0,0 1 0 0 0,0 0-1 0 0,0-1 1 0 0,0 1 0 0 0,0 0 0 0 0,0 0 0 0 0,0-1 0 0 0,0 1 0 0 0,0 0-1 0 0,0 0 1 0 0,0 0 0 0 0,0 0 0 0 0,0 1 0 0 0,-1-1 0 0 0,1 0 0 0 0,-1 0 0 0 0,1 0-1 0 0,-1 0 1 0 0,1 1 0 0 0,-1-1 0 0 0,1 0 0 0 0,-1 1 0 0 0,0-1 0 0 0,0 2-12 0 0,3 4 89 0 0,17 55 141 0 0,-3 1 0 0 0,-3 1 0 0 0,-3 0 0 0 0,-2 0 0 0 0,-3 1-1 0 0,-3 0 1 0 0,-3 1 0 0 0,-6 44-230 0 0,5-101 10 0 0,1 13-66 0 0,-2-1 0 0 0,-1 0 0 0 0,0 0 0 0 0,-2 0 1 0 0,0 0-1 0 0,-2-1 0 0 0,0 1 0 0 0,-1-2 0 0 0,-1 1 0 0 0,-1-1 1 0 0,0 0-1 0 0,-2-1 0 0 0,0-1 0 0 0,-1 0 0 0 0,-1 0 0 0 0,-13 12 56 0 0,-110 72-2924 0 0,35-51-4546 0 0,79-40 2538 0 0,8-5-1405 0 0</inkml:trace>
  <inkml:trace contextRef="#ctx0" brushRef="#br0" timeOffset="4576.345">5664 807 0 0 0,'0'0'1327'0'0,"0"0"-35"0"0,0 0 41 0 0,0 0 194 0 0,0 0 206 0 0,0 0 96 0 0,0 0-93 0 0,0 0-228 0 0,0 0-258 0 0,0 0-223 0 0,0 0-182 0 0,0 0-93 0 0,29-30-78 0 0,88-94-93 0 0,-27 27 690 0 0,64-97 610 0 0,-154 256-2100 0 0,-13 80 343 0 0,13-140-115 0 0,0-1 0 0 0,0 1-1 0 0,0 0 1 0 0,0-1 0 0 0,0 1 0 0 0,1 0 0 0 0,-1-1 0 0 0,0 1-1 0 0,1-1 1 0 0,-1 1 0 0 0,1 0 0 0 0,0-1 0 0 0,-1 1-1 0 0,1-1 1 0 0,0 0 0 0 0,0 1 0 0 0,0-1 0 0 0,0 1-1 0 0,0-1 1 0 0,0 0 0 0 0,0 0 0 0 0,1 0 0 0 0,-1 0-1 0 0,0 0 1 0 0,1 0 0 0 0,-1 0 0 0 0,1 0 0 0 0,-1 0-1 0 0,1-1 1 0 0,-1 1 0 0 0,1-1 0 0 0,-1 1 0 0 0,1-1 0 0 0,-1 1-1 0 0,1-1 1 0 0,0 0 0 0 0,-1 0 0 0 0,1 0 0 0 0,0 0-1 0 0,-1 0 1 0 0,1 0 0 0 0,1-1-9 0 0,68-22 597 0 0,221-179-380 0 0,-269 188-236 0 0,58-23-103 0 0,-74 67-155 0 0,-9-10 303 0 0,-1 0 0 0 0,-1-1 0 0 0,-1 1 0 0 0,0-1 1 0 0,-2 1-1 0 0,0-2 0 0 0,-1 1 0 0 0,-1-1 0 0 0,-3 5-26 0 0,-19 44-70 0 0,30-45-1991 0 0,3-21 1435 0 0,-1 0 0 0 0,0 0 1 0 0,1-1-1 0 0,-1 1 0 0 0,1 0 0 0 0,-1-1 0 0 0,1 1 0 0 0,0-1 0 0 0,-1 1 1 0 0,1-1-1 0 0,0 0 0 0 0,-1 0 0 0 0,1 1 0 0 0,0-1 0 0 0,-1 0 1 0 0,1-1-1 0 0,0 1 0 0 0,-1 0 0 0 0,1 0 0 0 0,0-1 0 0 0,-1 1 0 0 0,1-1 1 0 0,-1 1-1 0 0,1-1 0 0 0,-1 0 0 0 0,1 0 0 0 0,0 0 626 0 0,8-6-2443 0 0</inkml:trace>
  <inkml:trace contextRef="#ctx0" brushRef="#br0" timeOffset="4823.718">7117 350 4313 0 0,'0'0'1583'0'0,"0"0"-494"0"0,0 0-131 0 0,0 0 93 0 0,0 0 89 0 0,-33 26 12 0 0,-104 86-114 0 0,-75 60 1014 0 0,52-43-1829 0 0,-5-7 0 0 0,-89 46-223 0 0,12-22-2261 0 0,221-130-1389 0 0,10-5-3391 0 0,10-7 5171 0 0</inkml:trace>
  <inkml:trace contextRef="#ctx0" brushRef="#br0" timeOffset="5240.254">7054 866 3865 0 0,'0'0'3088'0'0,"0"0"-875"0"0,0 0-550 0 0,0 0-285 0 0,0 0-197 0 0,0 0-210 0 0,0 0-169 0 0,0 0-117 0 0,0 0-90 0 0,0 0-108 0 0,-36 15-111 0 0,-114 49-79 0 0,-2 8 402 0 0,-34 23 608 0 0,185-95-1325 0 0,0 0 0 0 0,1 1 0 0 0,-1-1 0 0 0,0 0 0 0 0,0 0 0 0 0,0 1 0 0 0,0-1 0 0 0,1 0 0 0 0,-1 1 0 0 0,0-1 0 0 0,0 1 0 0 0,1-1 0 0 0,-1 1 0 0 0,0-1 0 0 0,1 1 0 0 0,-1-1 0 0 0,0 1 0 0 0,1 0 0 0 0,-1-1 0 0 0,1 1 0 0 0,-1 0 0 0 0,1 0 0 0 0,-1-1 0 0 0,1 1 0 0 0,0 0 0 0 0,-1 0 0 0 0,1 0-1 0 0,0 0 1 0 0,0-1 0 0 0,-1 1 0 0 0,1 0 0 0 0,0 0 0 0 0,0 0 0 0 0,0 0 0 0 0,0 0 0 0 0,0 0 0 0 0,0-1 0 0 0,1 1 0 0 0,-1 0 0 0 0,0 0 0 0 0,0 0 0 0 0,1 0 0 0 0,-1 0 0 0 0,0-1 0 0 0,1 1 0 0 0,-1 0 0 0 0,1 0 0 0 0,-1-1 0 0 0,1 1 0 0 0,-1 0 0 0 0,1-1 0 0 0,-1 1 0 0 0,1 0 0 0 0,0-1 0 0 0,-1 1 0 0 0,1-1 0 0 0,0 1 0 0 0,0-1 0 0 0,-1 1 0 0 0,1-1 0 0 0,0 0 0 0 0,0 1 0 0 0,0-1 0 0 0,0 0 0 0 0,-1 0 0 0 0,1 0 0 0 0,0 1 0 0 0,0-1 0 0 0,1 0 18 0 0,108 10-643 0 0,-95-10 536 0 0,0 0 0 0 0,1 1 0 0 0,-1 1 0 0 0,0 0 1 0 0,0 1-1 0 0,0 0 0 0 0,0 1 0 0 0,-1 1 1 0 0,3 2 106 0 0,-15-6 27 0 0,1 1 0 0 0,-1 0 0 0 0,0 0 0 0 0,0 0 0 0 0,0 1 0 0 0,0-1 0 0 0,0 0 0 0 0,0 1 0 0 0,0-1 0 0 0,-1 1 0 0 0,0 0 0 0 0,1-1 0 0 0,-1 1 0 0 0,0 0 1 0 0,0 0-1 0 0,0 0 0 0 0,-1 0 0 0 0,1 0 0 0 0,-1 0 0 0 0,0 0 0 0 0,0 0 0 0 0,0 0 0 0 0,0 0 0 0 0,0 0 0 0 0,0 0 0 0 0,-1 0 0 0 0,0 0 0 0 0,1 0 0 0 0,-1 0 0 0 0,0 0 0 0 0,-1-1 1 0 0,1 1-1 0 0,0 0 0 0 0,-1 0 0 0 0,1-1 0 0 0,-1 1 0 0 0,0-1 0 0 0,0 0 0 0 0,0 0 0 0 0,0 1 0 0 0,0-1 0 0 0,-1 0 0 0 0,1-1 0 0 0,-1 1 0 0 0,1 0 0 0 0,-1-1 0 0 0,0 1 1 0 0,0-1-28 0 0,-23 18 133 0 0,-1 0 0 0 0,-1-2 0 0 0,0-2 0 0 0,-1 0 0 0 0,-1-2 0 0 0,0-1 0 0 0,-2-1-133 0 0,-139 15-4097 0 0,161-25 3077 0 0,-24-5-7791 0 0,29 0 3749 0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6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0 313 0 0 0,'0'0'97'0'0,"0"0"282"0"0,0 0 317 0 0,0 0 294 0 0,0 0 187 0 0,0 0 33 0 0,0 0-70 0 0,28 0-129 0 0,90-3-123 0 0,81-16 2185 0 0,136-21 42 0 0,736-41 853 0 0,95 40-2440 0 0,-316 12-162 0 0,-311 21-754 0 0,247 8 404 0 0,-542 26-923 0 0,65-18 198 0 0,47 6-80 0 0,-188 4-94 0 0,-44-14 42 0 0,291 0 346 0 0,-223 0 436 0 0,-192-4-936 0 0,42 0 306 0 0,105-4-46 0 0,-146 4-294 0 0,30 0 43 0 0,219-7 22 0 0,-25-8-61 0 0,22 8 32 0 0,496 3-105 0 0,-478-7 70 0 0,122-8-96 0 0,-90 13 63 0 0,-225 3 41 0 0,318-29-7 0 0,-143 7 3 0 0,-75 2 80 0 0,-130 18-155 0 0,58-4-2608 0 0,-98 11 2078 0 0,0-1 1 0 0,-1 1-1 0 0,1 0 0 0 0,0-1 0 0 0,-1 1 0 0 0,1 0 0 0 0,-1 0 0 0 0,0 0 0 0 0,1 0 0 0 0,-1 0 1 0 0,0 0-1 0 0,0 0 0 0 0,0 0 0 0 0,-1 1 0 0 0,1-1 0 0 0,-1 0 0 0 0,1 1 0 0 0,-1-1 1 0 0,0 0-1 0 0,1 1 0 0 0,-1-1 0 0 0,-1 0 0 0 0,1 2 629 0 0,0 7-4041 0 0,0-3 511 0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27.1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0 273 3545 0 0,'0'0'851'0'0,"0"0"-801"0"0,0 0-202 0 0,0 0 240 0 0,0 0 475 0 0,0 0 243 0 0,0 0 86 0 0,0 0 12 0 0,31-5-31 0 0,97-16-28 0 0,42-10 2359 0 0,523-93 1655 0 0,-583 109-4558 0 0,145-20 292 0 0,1 11 1 0 0,40 10-594 0 0,-263 13 2 0 0,-22 0-10 0 0,0 0 0 0 0,1 1-1 0 0,-1 0 1 0 0,0 1 0 0 0,0 0-1 0 0,0 0 1 0 0,-1 1-1 0 0,1 1 1 0 0,0 0 0 0 0,8 4 8 0 0,56 26-2308 0 0,-24-15-7372 0 0,-43-14 2933 0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2713 0 0,'0'0'2513'0'0,"0"0"-836"0"0,0 0-237 0 0,0 0 59 0 0,0 0 53 0 0,0 0-130 0 0,0 0-268 0 0,0 0-258 0 0,0 0-228 0 0,0 0-131 0 0,0 0-36 0 0,0 0 1 0 0,0 0 29 0 0,9 1 5 0 0,176 2 2055 0 0,-116-11-2395 0 0,13-2-3055 0 0,-63 9-3373 0 0,-13 1 88 0 0,-6 0 451 0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6577 0 0,'0'0'569'0'0,"0"0"21"0"0,0 0 280 0 0,0 0 365 0 0,0 0 214 0 0,0 0-18 0 0,0 0-146 0 0,0 0-220 0 0,0 0-249 0 0,0 0-222 0 0,0 0-199 0 0,0 0-150 0 0,33-1-112 0 0,103-6-94 0 0,-50-11-447 0 0,-1-7-2867 0 0,-26 7-4993 0 0,-43 14 2926 0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1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0 10930 0 0,'0'0'1534'0'0,"0"0"-258"0"0,0 0-138 0 0,0 0 11 0 0,0 0-44 0 0,0 0-134 0 0,0 0-175 0 0,0 0-198 0 0,0 0-189 0 0,0 0-129 0 0,0 0-96 0 0,0 0-20 0 0,0 0 48 0 0,0 9 64 0 0,10 166 1140 0 0,33 13-1308 0 0,-36-168-319 0 0,0 2-1491 0 0,-6-9-4587 0 0,-1-13 2877 0 0,0 1-1431 0 0,0 2-1246 0 0</inkml:trace>
  <inkml:trace contextRef="#ctx0" brushRef="#br0" timeOffset="250.317">1 482 11570 0 0,'0'0'1310'0'0,"0"0"-259"0"0,0 0-5 0 0,0 0 127 0 0,0 0 3 0 0,0 0-169 0 0,0 0-143 0 0,0 0-95 0 0,32-3-93 0 0,104-13-115 0 0,151 2-137 0 0,-238 14-1861 0 0,-39 3-2263 0 0,-7 10-7991 0 0,-3-11 10609 0 0,0 2-2635 0 0</inkml:trace>
  <inkml:trace contextRef="#ctx0" brushRef="#br0" timeOffset="667.719">111 689 10186 0 0,'0'0'1016'0'0,"0"0"-197"0"0,0 0 91 0 0,0 0 194 0 0,0 0 48 0 0,0 0-110 0 0,0 0-133 0 0,0 0-109 0 0,0 0-105 0 0,0 0-119 0 0,0 0-141 0 0,0 0-100 0 0,31-4-64 0 0,94-8-57 0 0,-68 10 201 0 0,-55 4-384 0 0,1 1 1 0 0,-2 0-1 0 0,1-1 0 0 0,0 1 1 0 0,-1 0-1 0 0,1 0 0 0 0,-1 0 0 0 0,0 0 1 0 0,0 0-1 0 0,0 1 0 0 0,0-1 1 0 0,0 0-1 0 0,-1 0 0 0 0,0 1 1 0 0,1-1-1 0 0,-1 0 0 0 0,-1 1 0 0 0,1-1 1 0 0,0 0-1 0 0,-1 1 0 0 0,1-1 1 0 0,-1 0-1 0 0,0 0 0 0 0,0 0 1 0 0,-1 0-1 0 0,1 0 0 0 0,0 0 0 0 0,-1 0 1 0 0,0 0-1 0 0,0 0-31 0 0,-94 158 572 0 0,95-159-565 0 0,0 0 0 0 0,0-1 0 0 0,1 1 0 0 0,-1 0 0 0 0,0 0 1 0 0,1 0-1 0 0,-1 0 0 0 0,1 0 0 0 0,0-1 0 0 0,0 1 0 0 0,0 0 0 0 0,0 0 0 0 0,0 0 0 0 0,0 0 0 0 0,0 0 0 0 0,0 0 0 0 0,1 0 0 0 0,-1 0 0 0 0,1 0 1 0 0,-1 0-1 0 0,1-1 0 0 0,0 1 0 0 0,0 0 0 0 0,0 0 0 0 0,0-1 0 0 0,0 1 0 0 0,0-1 0 0 0,0 1 0 0 0,1-1 0 0 0,-1 1 0 0 0,0-1 0 0 0,1 0 0 0 0,-1 1 1 0 0,1-1-1 0 0,0 0 0 0 0,-1 0 0 0 0,1 0 0 0 0,0-1 0 0 0,0 1 0 0 0,-1 0 0 0 0,1 0 0 0 0,0-1 0 0 0,1 1-7 0 0,61 3-602 0 0,-35-4-2513 0 0,3-1-7191 0 0,-25 1 1635 0 0</inkml:trace>
  <inkml:trace contextRef="#ctx0" brushRef="#br0" timeOffset="1884.049">855 199 0 0 0,'0'0'104'0'0,"0"0"260"0"0,0 0 98 0 0,0 0 119 0 0,0 0 228 0 0,0 0 158 0 0,0 0 88 0 0,0 0 13 0 0,0 0-103 0 0,0 0-121 0 0,0 0-124 0 0,0 0-85 0 0,0 0-23 0 0,-7 27 29 0 0,-22 89 10 0 0,9-38 505 0 0,-3-1 0 0 0,-4-1 0 0 0,-17 32-1156 0 0,12-57 861 0 0,32-54 2448 0 0,5-15-2804 0 0,42-98 45 0 0,138-195-469 0 0,-166 292-922 0 0,-19 49 619 0 0,-2 234 1062 0 0,2-263-821 0 0,1 0 0 0 0,0-1-1 0 0,-1 1 1 0 0,1 0 0 0 0,0 0-1 0 0,-1-1 1 0 0,1 1 0 0 0,0-1-1 0 0,0 1 1 0 0,-1 0 0 0 0,1-1-1 0 0,0 0 1 0 0,0 1 0 0 0,0-1-1 0 0,0 1 1 0 0,0-1 0 0 0,0 0-1 0 0,0 0 1 0 0,0 0 0 0 0,0 1-1 0 0,0-1 1 0 0,0 0 0 0 0,0 0 0 0 0,-1 0-1 0 0,1 0 1 0 0,0-1 0 0 0,0 1-1 0 0,0 0 1 0 0,0 0 0 0 0,0-1-1 0 0,0 1 1 0 0,0 0 0 0 0,0-1-1 0 0,0 1 1 0 0,0-1 0 0 0,-1 1-1 0 0,1-1 1 0 0,0 1 0 0 0,0-1-1 0 0,-1 0 1 0 0,1 1 0 0 0,0-1-1 0 0,-1 0 1 0 0,1 0 0 0 0,0 1-1 0 0,-1-1 1 0 0,1 0 0 0 0,-1 0-1 0 0,0 0-18 0 0,259-290 555 0 0,-256 288-579 0 0,-1 0-1 0 0,0 1 1 0 0,1-1 0 0 0,-1 0-1 0 0,1 1 1 0 0,0 0 0 0 0,0-1-1 0 0,0 1 1 0 0,0 0-1 0 0,0 1 1 0 0,0-1 0 0 0,0 0-1 0 0,1 1 1 0 0,-1 0 0 0 0,1 0-1 0 0,-1 0 1 0 0,1 0 0 0 0,-1 1-1 0 0,3-1 25 0 0,-2 5 10 0 0,-1 0 0 0 0,0 1 0 0 0,-1-1 0 0 0,1 1 0 0 0,-1 0 0 0 0,0 0 0 0 0,0-1 0 0 0,0 2 0 0 0,-1-1 0 0 0,0 0 0 0 0,0 0 0 0 0,0 0-1 0 0,0 0 1 0 0,-1 1 0 0 0,0-1 0 0 0,0 0 0 0 0,-1 4-10 0 0,2-2 26 0 0,18 225 567 0 0,-18-220-1140 0 0,2 13-675 0 0,2-18-2796 0 0,2 0-3511 0 0,-4-7 21 0 0</inkml:trace>
  <inkml:trace contextRef="#ctx0" brushRef="#br0" timeOffset="2689.1">1643 276 6393 0 0,'0'0'1533'0'0,"0"0"-250"0"0,0 0-216 0 0,0 0-31 0 0,0 0 16 0 0,0 0-25 0 0,0 0-30 0 0,0 0-51 0 0,0 0-114 0 0,0 0-136 0 0,0 0-161 0 0,0 0-130 0 0,0 0-70 0 0,-1 35-57 0 0,-3 109-42 0 0,-5 156-1006 0 0,-6-261-4200 0 0,-19-16-7216 0 0,29-23 11461 0 0</inkml:trace>
  <inkml:trace contextRef="#ctx0" brushRef="#br0" timeOffset="3116.475">1514 346 0 0 0,'0'0'1158'0'0,"0"0"249"0"0,0 0 229 0 0,0 0 160 0 0,0 0-15 0 0,0 0-164 0 0,0 0-198 0 0,0 0-237 0 0,0 0-195 0 0,0 0-186 0 0,34-26-202 0 0,105-78-64 0 0,-72 69 255 0 0,-56 35-600 0 0,-3-2-74 0 0,1 0 0 0 0,-1 1-1 0 0,1 0 1 0 0,-1 1 0 0 0,1 0-1 0 0,0 0 1 0 0,-1 1 0 0 0,1 0 0 0 0,-1 0-1 0 0,1 1 1 0 0,-1 0 0 0 0,0 0-1 0 0,0 1 1 0 0,0 0 0 0 0,0 1 0 0 0,0 0-1 0 0,-1 0 1 0 0,1 0 0 0 0,-1 1-1 0 0,0 0 1 0 0,0 1 0 0 0,4 5-116 0 0,-9-8 36 0 0,-1 0 0 0 0,0 1 1 0 0,0-1-1 0 0,0 1 0 0 0,0-1 0 0 0,-1 1 1 0 0,1 0-1 0 0,-1-1 0 0 0,0 1 0 0 0,0-1 1 0 0,0 1-1 0 0,0 0 0 0 0,-1-1 0 0 0,0 1 0 0 0,1-1 1 0 0,-1 1-1 0 0,0-1 0 0 0,-1 1 0 0 0,1-1 1 0 0,-1 0-1 0 0,0 1 0 0 0,1-1 0 0 0,-1 0 1 0 0,-1 0-1 0 0,0 1-36 0 0,-64 72 236 0 0,64-74-242 0 0,-30 28 38 0 0,-61 73 91 0 0,92-99-96 0 0,-1 0-1 0 0,1 0 1 0 0,0 0 0 0 0,1 0-1 0 0,-1 1 1 0 0,1-1 0 0 0,-1 0 0 0 0,1 1-1 0 0,1-1 1 0 0,-1 1 0 0 0,1 0-1 0 0,-1-1 1 0 0,1 1 0 0 0,1-1 0 0 0,-1 1-1 0 0,1 0 1 0 0,0-1 0 0 0,0 1-1 0 0,0-1 1 0 0,0 0 0 0 0,1 1-1 0 0,-1-1 1 0 0,1 0 0 0 0,1 0 0 0 0,-1 0-1 0 0,0 0 1 0 0,1 0 0 0 0,0 0-1 0 0,0-1 1 0 0,0 0 0 0 0,0 1 0 0 0,0-1-1 0 0,1 0 1 0 0,0 0 0 0 0,-1-1-1 0 0,1 1 1 0 0,1-1-27 0 0,140 86 1615 0 0,-142-85-1490 0 0,7 4-3002 0 0,2-17-9697 0 0,-9 7 5562 0 0</inkml:trace>
  <inkml:trace contextRef="#ctx0" brushRef="#br0" timeOffset="3570.773">2103 140 3497 0 0,'0'0'2040'0'0,"0"0"-525"0"0,0 0-168 0 0,0 0 43 0 0,0 0 2 0 0,0 0-112 0 0,0 0-173 0 0,0 0-203 0 0,0 0-206 0 0,0 0-190 0 0,0 0-137 0 0,0 0-107 0 0,0 0-53 0 0,18-7 19 0 0,57-23 13 0 0,18 18 939 0 0,-67 13-1049 0 0,-25-1-126 0 0,1 0 0 0 0,-1 0 0 0 0,0 0 0 0 0,1 0 0 0 0,-1 0 0 0 0,1 0-1 0 0,-1 0 1 0 0,0 0 0 0 0,1 0 0 0 0,-1 1 0 0 0,0-1 0 0 0,1 1 0 0 0,-1-1 0 0 0,0 1 0 0 0,0-1 0 0 0,1 1 0 0 0,-1 0 0 0 0,0 0 0 0 0,0 0 0 0 0,0-1 0 0 0,0 1 0 0 0,0 0 0 0 0,0 0-1 0 0,0 0 1 0 0,0 1 0 0 0,-1-1 0 0 0,1 0 0 0 0,0 0 0 0 0,-1 0 0 0 0,1 1 0 0 0,0-1 0 0 0,-1 0 0 0 0,0 0 0 0 0,1 1 0 0 0,-1-1 0 0 0,0 1 0 0 0,0-1 0 0 0,1 0 0 0 0,-1 1 0 0 0,0-1-1 0 0,0 0 1 0 0,-1 1 0 0 0,1-1 0 0 0,0 1 0 0 0,0-1 0 0 0,-1 0 0 0 0,1 1 0 0 0,-1-1 0 0 0,1 0 0 0 0,-1 0 0 0 0,0 2-7 0 0,-35 63 856 0 0,35-64-835 0 0,0-1 1 0 0,0 1 0 0 0,-1-1 0 0 0,1 1-1 0 0,0 0 1 0 0,0 0 0 0 0,0-1 0 0 0,1 1 0 0 0,-1 0-1 0 0,0 0 1 0 0,1 0 0 0 0,-1 0 0 0 0,1 0 0 0 0,0 0-1 0 0,-1 0 1 0 0,1 0 0 0 0,0 0 0 0 0,0 0 0 0 0,0 0-1 0 0,1 0 1 0 0,-1 0 0 0 0,0 0 0 0 0,1 0 0 0 0,-1 0-1 0 0,1 0 1 0 0,0-1 0 0 0,0 1 0 0 0,0 0 0 0 0,0 0-1 0 0,0 0 1 0 0,0-1 0 0 0,0 1 0 0 0,0-1 0 0 0,1 1-1 0 0,-1-1 1 0 0,0 1 0 0 0,1-1 0 0 0,0 0 0 0 0,-1 0-1 0 0,1 1 1 0 0,0-1 0 0 0,-1 0 0 0 0,1-1 0 0 0,0 1-1 0 0,1 0-21 0 0,90 23 913 0 0,-55-24-2986 0 0,49 0-9317 0 0,-80 0 3438 0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40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1 6401 0 0,'0'0'2158'0'0,"0"0"-627"0"0,0 0-301 0 0,0 0-11 0 0,0 0 32 0 0,0 0-46 0 0,0 0-174 0 0,0 0-236 0 0,0 0-218 0 0,0 0-134 0 0,0 0-72 0 0,0 5-43 0 0,7 257 2617 0 0,-6-236-2908 0 0,-2 0 0 0 0,0 0 0 0 0,-2 0 0 0 0,-1 0 0 0 0,-2-1 0 0 0,0 0 0 0 0,-1 0 0 0 0,-2 0 0 0 0,-5 12-37 0 0,0 13-2918 0 0,14-49 1850 0 0,0-1-311 0 0,0 0-378 0 0,0-4-3759 0 0,2-10-391 0 0,0 10 2634 0 0</inkml:trace>
  <inkml:trace contextRef="#ctx0" brushRef="#br0" timeOffset="381.731">82 93 2609 0 0,'0'0'1301'0'0,"0"0"71"0"0,0 0 138 0 0,0 0 246 0 0,0 0 60 0 0,0 0-209 0 0,0 0-359 0 0,0 0-360 0 0,0 0-240 0 0,0 0-113 0 0,0 0-50 0 0,0 0 15 0 0,0 0 41 0 0,12-3 32 0 0,199-42 3596 0 0,-13 30-3082 0 0,-112 17-1156 0 0,-3 0-4823 0 0,-69 0 502 0 0,-2-1-3887 0 0,-10-1 3260 0 0</inkml:trace>
  <inkml:trace contextRef="#ctx0" brushRef="#br0" timeOffset="751.732">1 708 0 0 0,'0'0'343'0'0,"0"0"789"0"0,0 0 600 0 0,0 0 349 0 0,0 0 66 0 0,0 0-112 0 0,0 0-169 0 0,0 0-198 0 0,0 0-194 0 0,0 0-209 0 0,0 0-170 0 0,0 0-129 0 0,28-3-101 0 0,88-10-90 0 0,75-12 1735 0 0,-128 23-2845 0 0,4 0-3732 0 0,-26-2-2496 0 0,-25 2 1573 0 0,-4 1-1009 0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3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0 798 3897 0 0,'0'0'937'0'0,"0"0"-275"0"0,0 0 19 0 0,0 0 329 0 0,0 0 357 0 0,0 0 180 0 0,0 0-56 0 0,0 0-194 0 0,0 0-240 0 0,0 0-232 0 0,0 0-149 0 0,17-3-74 0 0,124-16 1817 0 0,45-10 108 0 0,-71 13-2116 0 0,-27 6-528 0 0,-50 9-6546 0 0,-37 1 3043 0 0,-1 1-1290 0 0,0 2-1186 0 0</inkml:trace>
  <inkml:trace contextRef="#ctx0" brushRef="#br0" timeOffset="246.478">125 978 4985 0 0,'0'0'1535'0'0,"0"0"-147"0"0,0 0 85 0 0,0 0 232 0 0,0 0 76 0 0,0 0-120 0 0,0 0-198 0 0,0 0-209 0 0,0 0-195 0 0,0 0-195 0 0,0 0-142 0 0,0 0-144 0 0,34-1-106 0 0,107-5-105 0 0,-5-13 153 0 0,-93 11-788 0 0,38-6-534 0 0,-29 11-8569 0 0,-43 3-1487 0 0</inkml:trace>
  <inkml:trace contextRef="#ctx0" brushRef="#br0" timeOffset="10949.13">1256 308 1176 0 0,'0'0'1382'0'0,"0"0"-181"0"0,0 0 85 0 0,0 0 225 0 0,0 0 133 0 0,0 0-95 0 0,0 0-280 0 0,0 0-291 0 0,0 0-265 0 0,0 0-190 0 0,0 0-149 0 0,-14 1-86 0 0,-41 2-30 0 0,6 22 850 0 0,39-17-710 0 0,8-7-345 0 0,0 0 0 0 0,1 0 1 0 0,0-1-1 0 0,-1 1 0 0 0,1 0 0 0 0,-1 0 1 0 0,1 0-1 0 0,0 0 0 0 0,0 1 0 0 0,0-1 1 0 0,0 0-1 0 0,0 0 0 0 0,0 1 0 0 0,0-1 1 0 0,0 0-1 0 0,0 1 0 0 0,0-1 0 0 0,1 1 1 0 0,-1 0-1 0 0,1-1 0 0 0,-1 1 0 0 0,1-1 1 0 0,-1 1-1 0 0,1 0 0 0 0,0-1 0 0 0,0 1 1 0 0,0 0-1 0 0,0-1 0 0 0,0 1 0 0 0,0 0 0 0 0,1-1 1 0 0,-1 1-1 0 0,0-1 0 0 0,1 1 0 0 0,-1 0 1 0 0,1-1-1 0 0,0 1 0 0 0,0-1 0 0 0,-1 1 1 0 0,1-1-1 0 0,0 0 0 0 0,0 1 0 0 0,0-1 1 0 0,0 0-1 0 0,1 0 0 0 0,-1 0 0 0 0,0 1 1 0 0,0-1-1 0 0,1-1 0 0 0,-1 1 0 0 0,2 1-53 0 0,193 56 1193 0 0,-183-51-1150 0 0,-9-6-15 0 0,0 0 1 0 0,0 1-1 0 0,0-1 1 0 0,-1 1-1 0 0,1 0 1 0 0,0 0 0 0 0,-1 1-1 0 0,1-1 1 0 0,-1 1-1 0 0,0-1 1 0 0,0 1-1 0 0,0 0 1 0 0,0 0-1 0 0,0 1 1 0 0,-1-1 0 0 0,1 1-1 0 0,-1-1 1 0 0,0 1-1 0 0,0 0 1 0 0,0 0-1 0 0,-1-1 1 0 0,1 1-1 0 0,-1 1 1 0 0,0-1-1 0 0,0 0 1 0 0,0 2-29 0 0,-2-3 21 0 0,0 0-1 0 0,0 0 1 0 0,0 0 0 0 0,0 0-1 0 0,-1-1 1 0 0,1 1-1 0 0,-1 0 1 0 0,0-1 0 0 0,1 1-1 0 0,-1-1 1 0 0,0 1 0 0 0,-1-1-1 0 0,1 0 1 0 0,0 0-1 0 0,-1 0 1 0 0,1 0 0 0 0,-1-1-1 0 0,1 1 1 0 0,-1-1 0 0 0,0 1-1 0 0,0-1 1 0 0,0 0-1 0 0,0 0 1 0 0,0 0 0 0 0,0 0-1 0 0,0-1 1 0 0,0 1 0 0 0,0-1-1 0 0,-1 0-20 0 0,-58 3-4640 0 0,44-8-235 0 0,8 0-1241 0 0,4 1 798 0 0</inkml:trace>
  <inkml:trace contextRef="#ctx0" brushRef="#br0" timeOffset="11170.144">1142 279 5153 0 0,'0'0'1464'0'0,"0"0"-129"0"0,0 0-6 0 0,0 0 116 0 0,0 0-18 0 0,0 0-162 0 0,0 0-157 0 0,0 0-123 0 0,0 0-86 0 0,0 0-109 0 0,0 0-160 0 0,32-6-168 0 0,102-17-143 0 0,1 9-10 0 0,-93 15-3614 0 0,6 0-6798 0 0,-36-1 4591 0 0</inkml:trace>
  <inkml:trace contextRef="#ctx0" brushRef="#br0" timeOffset="11486.996">1817 223 5265 0 0,'0'0'1763'0'0,"0"0"-216"0"0,0 0-37 0 0,0 0 93 0 0,0 0-62 0 0,0 0-235 0 0,0 0-254 0 0,0 0-191 0 0,0 0-135 0 0,0 0-119 0 0,0 0-96 0 0,0 0-90 0 0,0 0-62 0 0,-24 27-32 0 0,-73 81-34 0 0,65-56 80 0 0,32-44-288 0 0,-1-4-37 0 0,1 0 0 0 0,-1 0 0 0 0,1 0 0 0 0,-1 0 1 0 0,1 0-1 0 0,0 0 0 0 0,1 0 0 0 0,-1 0 1 0 0,0-1-1 0 0,1 1 0 0 0,0 0 0 0 0,0 0 0 0 0,0 0 1 0 0,1-1-1 0 0,-1 1 0 0 0,1-1 0 0 0,0 1 1 0 0,0-1-1 0 0,0 0 0 0 0,0 1 0 0 0,1-1 0 0 0,-1 0 1 0 0,1 0-1 0 0,0-1 0 0 0,0 1 0 0 0,0-1 0 0 0,0 1 1 0 0,0-1-1 0 0,1 0 0 0 0,-1 0 0 0 0,1 0 1 0 0,-1-1-1 0 0,1 1 0 0 0,0-1 0 0 0,-1 0 0 0 0,1 0 1 0 0,0 0-1 0 0,0-1 0 0 0,1 1-48 0 0,10-2 159 0 0,-1 0 1 0 0,1-1-1 0 0,0-1 0 0 0,0 0 0 0 0,-1-1 1 0 0,0 0-1 0 0,0-1 0 0 0,0-1 1 0 0,0 0-1 0 0,-1-1 0 0 0,0-1 0 0 0,0 0 1 0 0,-1 0-1 0 0,0-1 0 0 0,-1-1 1 0 0,11-11-160 0 0,-15 15 41 0 0,0 0 1 0 0,-1-1-1 0 0,1 0 1 0 0,-1 0 0 0 0,-1 0-1 0 0,1-1 1 0 0,-1 0-1 0 0,-1 0 1 0 0,1 0 0 0 0,-1-1-1 0 0,-1 0 1 0 0,1 1-1 0 0,-2-1 1 0 0,1-1-1 0 0,-1 1 1 0 0,0-4-42 0 0,-2 10-67 0 0,0 0 1 0 0,-1 0-1 0 0,0 0 0 0 0,1 0 0 0 0,-1 1 0 0 0,0-1 1 0 0,0 0-1 0 0,0 1 0 0 0,-1-1 0 0 0,1 0 1 0 0,-1 1-1 0 0,1 0 0 0 0,-1-1 0 0 0,0 1 0 0 0,0 0 1 0 0,0 0-1 0 0,0 0 0 0 0,0 0 0 0 0,0 0 1 0 0,-1 1-1 0 0,1-1 0 0 0,0 1 0 0 0,-1-1 1 0 0,0 1-1 0 0,1 0 0 0 0,-1 0 0 0 0,0 0 0 0 0,1 0 1 0 0,-1 0-1 0 0,0 1 0 0 0,0-1 0 0 0,-2 1 67 0 0,-95-3-4908 0 0,57 10 661 0 0,15-1-1334 0 0,6 2-2790 0 0</inkml:trace>
  <inkml:trace contextRef="#ctx0" brushRef="#br0" timeOffset="11804.625">1022 816 1392 0 0,'0'0'2528'0'0,"0"0"-600"0"0,0 0-309 0 0,0 0 75 0 0,0 0 118 0 0,0 0 4 0 0,0 0-165 0 0,0 0-269 0 0,0 0-226 0 0,0 0-161 0 0,0 0-131 0 0,0 0-93 0 0,35 4-69 0 0,111 9-50 0 0,-17-23 503 0 0,264-41 1107 0 0,-128 40-7144 0 0,-264 11 4463 0 0,7 1-1939 0 0,-4 2-7007 0 0,-4 0 2010 0 0</inkml:trace>
  <inkml:trace contextRef="#ctx0" brushRef="#br0" timeOffset="12528.525">1267 993 2192 0 0,'0'0'3376'0'0,"0"0"-1114"0"0,0 0-345 0 0,0 0 16 0 0,0 0-59 0 0,0 0-289 0 0,0 0-327 0 0,0 0-285 0 0,0 0-227 0 0,0 0-125 0 0,0 0-106 0 0,0 0-89 0 0,0 0-46 0 0,6-3-20 0 0,60-13 952 0 0,71 17-106 0 0,-136 0-1190 0 0,1 0 0 0 0,-1 0 0 0 0,1 0 0 0 0,-1 0 0 0 0,0 0 1 0 0,0 0-1 0 0,0 0 0 0 0,0 0 0 0 0,0 0 0 0 0,0 1 1 0 0,0-1-1 0 0,0 0 0 0 0,0 1 0 0 0,0-1 0 0 0,-1 1 0 0 0,1-1 1 0 0,-1 1-1 0 0,1-1 0 0 0,-1 1 0 0 0,1 0 0 0 0,-1-1 0 0 0,0 1 1 0 0,0-1-1 0 0,0 1 0 0 0,0 0 0 0 0,0-1 0 0 0,0 1 1 0 0,0 0-1 0 0,-1-1 0 0 0,1 1 0 0 0,-1-1 0 0 0,1 1 0 0 0,-1-1 1 0 0,1 1-1 0 0,-1-1 0 0 0,0 1 0 0 0,0-1 0 0 0,0 0 0 0 0,0 1 1 0 0,0-1-1 0 0,0 0 0 0 0,0 0 0 0 0,0 1 0 0 0,0-1 1 0 0,0 0-1 0 0,-1 0 0 0 0,1 0 0 0 0,0-1 0 0 0,-1 1 0 0 0,1 0 1 0 0,-1 0-1 0 0,1-1 0 0 0,-1 1 0 0 0,-1-1-16 0 0,-59 45 500 0 0,40-16-312 0 0,9-4-124 0 0,-4 38 6 0 0,20-59-35 0 0,-1-1 0 0 0,1 1 1 0 0,0-1-1 0 0,0 0 1 0 0,0 0-1 0 0,0 0 1 0 0,1-1-1 0 0,-1 1 1 0 0,1-1-1 0 0,0 0 0 0 0,0 0 1 0 0,-1 0-1 0 0,1 0 1 0 0,0-1-1 0 0,1 1 1 0 0,-1-1-1 0 0,0 0 0 0 0,0 0 1 0 0,0-1-1 0 0,1 1 1 0 0,-1-1-1 0 0,0 0 1 0 0,1 0-1 0 0,-1-1 1 0 0,0 1-1 0 0,1-1 0 0 0,-1 0 1 0 0,1 0-36 0 0,1 1 14 0 0,24 1-62 0 0,1-1 0 0 0,-1-1 0 0 0,0-2 0 0 0,0-1 0 0 0,-1-1 0 0 0,1-2 0 0 0,-1-1 0 0 0,22-9 48 0 0,-33 5-3488 0 0,-8 3-6358 0 0,-7 8-1889 0 0</inkml:trace>
  <inkml:trace contextRef="#ctx0" brushRef="#br0" timeOffset="13487.475">2279 146 232 0 0,'0'0'998'0'0,"0"0"206"0"0,0 0 304 0 0,0 0 246 0 0,0 0 180 0 0,0 0-58 0 0,0 0-244 0 0,0 0-247 0 0,0 0-228 0 0,0 0-171 0 0,0 0-139 0 0,0 0-78 0 0,0 0-45 0 0,17 7 2 0 0,53 23-11 0 0,-65-27-612 0 0,0 0 0 0 0,-1 0 0 0 0,0 0-1 0 0,0 0 1 0 0,0 0 0 0 0,0 1 0 0 0,0 0 0 0 0,0 0 0 0 0,-1 0 0 0 0,0 0 0 0 0,0 0 0 0 0,0 1 0 0 0,-1-1 0 0 0,1 1 0 0 0,-1 1-103 0 0,5 7 235 0 0,5 10-143 0 0,-1 0-1 0 0,-1 2 1 0 0,-1-1 0 0 0,-2 1 0 0 0,0 0 0 0 0,-2 0 0 0 0,0 1 0 0 0,-2 0 0 0 0,-1 0 0 0 0,-1 0-1 0 0,-1 0 1 0 0,-1 0 0 0 0,-2 0 0 0 0,0-1 0 0 0,-2 1 0 0 0,-1-1 0 0 0,0 0 0 0 0,-2 0 0 0 0,-1 0 0 0 0,-2-1-1 0 0,-6 11-91 0 0,-19 21-422 0 0,-2-2 0 0 0,-3-1-1 0 0,-1-3 1 0 0,-4-1 0 0 0,-1-2-1 0 0,-2-2 1 0 0,-21 13 422 0 0,-19 9-3655 0 0,28-28-7307 0 0,53-34 6380 0 0</inkml:trace>
  <inkml:trace contextRef="#ctx0" brushRef="#br0" timeOffset="13983.626">978 61 48 0 0,'0'0'828'0'0,"0"0"-57"0"0,0 0 115 0 0,0 0 230 0 0,0 0 188 0 0,0 0 100 0 0,0 0 27 0 0,0 0-24 0 0,0 0-54 0 0,0 0-124 0 0,0 0-142 0 0,0 0-120 0 0,-17 36-108 0 0,-51 113-74 0 0,28-29 492 0 0,25-47-859 0 0,3 1 1 0 0,3 0-1 0 0,3 1 1 0 0,3-1-1 0 0,8 75-418 0 0,0-113 44 0 0,1 0-1 0 0,2 0 1 0 0,2-1 0 0 0,1 0-1 0 0,1-1 1 0 0,2 0-1 0 0,13 22-43 0 0,-20-45-38 0 0,0 1 0 0 0,1-1 0 0 0,0-1 0 0 0,0 1 0 0 0,1-1-1 0 0,0-1 1 0 0,1 0 0 0 0,0 0 0 0 0,1-1 0 0 0,0 0-1 0 0,6 3 39 0 0,86 26-6041 0 0,-78-34 823 0 0,-8 1-2252 0 0</inkml:trace>
  <inkml:trace contextRef="#ctx0" brushRef="#br0" timeOffset="15267.506">2868 150 0 0 0,'0'0'936'0'0,"0"0"191"0"0,0 0 37 0 0,0 0-35 0 0,0 0-85 0 0,0 0-141 0 0,0 0-151 0 0,0 0-113 0 0,0 0-65 0 0,-9 5 16 0 0,-28 17 75 0 0,-4 40 1717 0 0,35-48-1936 0 0,-19 48 781 0 0,2 2-1 0 0,3 0 1 0 0,-7 41-1227 0 0,17-51 313 0 0,1 1 0 0 0,3 0 0 0 0,3 0 0 0 0,1 1 0 0 0,6 40-313 0 0,-2-80 101 0 0,0-1-1 0 0,1 0 1 0 0,0 0 0 0 0,1 0 0 0 0,1-1 0 0 0,0 1-1 0 0,1-1 1 0 0,1 0 0 0 0,0 0 0 0 0,1-1 0 0 0,0 0-1 0 0,1-1 1 0 0,0 1 0 0 0,1-2 0 0 0,1 1 0 0 0,0-2 0 0 0,0 1-1 0 0,1-1 1 0 0,0-1 0 0 0,1 0 0 0 0,0-1 0 0 0,10 4-101 0 0,50-5-851 0 0,-45-20-9187 0 0,-22 9 1113 0 0</inkml:trace>
  <inkml:trace contextRef="#ctx0" brushRef="#br0" timeOffset="19135.562">4606 164 7082 0 0,'0'0'3063'0'0,"0"0"-1284"0"0,0 0-590 0 0,0 0-228 0 0,0 0-178 0 0,0 0-71 0 0,0 0 16 0 0,0 0 33 0 0,0 0 23 0 0,0 0-53 0 0,0 0-113 0 0,0 0-86 0 0,13 25-60 0 0,40 78-51 0 0,-38-73-164 0 0,-1 1-1 0 0,-1 0 1 0 0,-1 1-1 0 0,-2 0 1 0 0,-1 1-1 0 0,-2 0 0 0 0,3 26-256 0 0,-6-29 28 0 0,-2 1 0 0 0,-1-1-1 0 0,-1 0 1 0 0,-1 1-1 0 0,-2-1 1 0 0,-1 0 0 0 0,-2 0-1 0 0,0 0 1 0 0,-3-1-1 0 0,0 0 1 0 0,-1 0 0 0 0,-2-1-1 0 0,-15 26-27 0 0,20-43-214 0 0,1-1 0 0 0,-1 1 0 0 0,-1-2 0 0 0,0 1 0 0 0,0-1 0 0 0,-1 0-1 0 0,0-1 1 0 0,-1 0 0 0 0,0-1 0 0 0,-1 1 214 0 0,-15 3-4827 0 0,-2-7-4066 0 0,24-4 1984 0 0</inkml:trace>
  <inkml:trace contextRef="#ctx0" brushRef="#br0" timeOffset="19614.247">4803 69 9290 0 0,'0'0'3271'0'0,"0"0"-1296"0"0,0 0-493 0 0,0 0-102 0 0,0 0-134 0 0,0 0-226 0 0,0 0-256 0 0,0 0-224 0 0,0 0-137 0 0,0 0-104 0 0,0 0-80 0 0,0 0-50 0 0,0 0-82 0 0,16-11-37 0 0,52-34-15 0 0,-17 33 25 0 0,-39 13-59 0 0,-10-1-3 0 0,-1 1 0 0 0,1-1 0 0 0,-1 0 0 0 0,1 0-1 0 0,-1 1 1 0 0,0-1 0 0 0,1 1 0 0 0,-1-1 0 0 0,0 1 0 0 0,1-1-1 0 0,-1 1 1 0 0,0 0 0 0 0,0 0 0 0 0,1 0 0 0 0,-1 0-1 0 0,0-1 1 0 0,0 1 0 0 0,0 1 0 0 0,0-1 0 0 0,0 0-1 0 0,-1 0 1 0 0,1 0 0 0 0,0 0 0 0 0,0 1 0 0 0,-1-1-1 0 0,1 0 1 0 0,-1 1 0 0 0,1-1 0 0 0,-1 0 0 0 0,0 1-1 0 0,1-1 1 0 0,-1 1 0 0 0,0-1 0 0 0,0 1 0 0 0,0-1 0 0 0,0 1-1 0 0,0-1 1 0 0,0 0 0 0 0,0 1 0 0 0,-1-1 0 0 0,1 1-1 0 0,-1-1 1 0 0,1 0 0 0 0,-1 1 0 0 0,1-1 0 0 0,-1 0-1 0 0,0 1 3 0 0,-26 68 359 0 0,26-67-331 0 0,0 0 0 0 0,0 0 0 0 0,0 0 0 0 0,1 0-1 0 0,-1 0 1 0 0,1 0 0 0 0,0 0 0 0 0,0 1 0 0 0,0-1-1 0 0,0 0 1 0 0,0 0 0 0 0,1 0 0 0 0,0 0 0 0 0,-1 0-1 0 0,1 0 1 0 0,0 0 0 0 0,1 0 0 0 0,-1-1 0 0 0,0 1-1 0 0,1 0 1 0 0,-1-1 0 0 0,1 1 0 0 0,0-1 0 0 0,0 1-1 0 0,0-1 1 0 0,0 0 0 0 0,0 0 0 0 0,1 0 0 0 0,-1 0-1 0 0,1 0 1 0 0,-1 0 0 0 0,1-1 0 0 0,0 1-1 0 0,0-1 1 0 0,-1 0 0 0 0,1 0 0 0 0,0 0 0 0 0,0 0-1 0 0,0 0 1 0 0,0-1 0 0 0,0 1 0 0 0,0-1 0 0 0,1 0-1 0 0,1 0-27 0 0,7 3-371 0 0,45 5 1033 0 0,-38-8-3404 0 0,0-3-3566 0 0,-12 2-340 0 0,-3 1-1715 0 0</inkml:trace>
  <inkml:trace contextRef="#ctx0" brushRef="#br0" timeOffset="21352.298">5291 172 704 0 0,'0'0'474'0'0,"0"0"27"0"0,0 0 291 0 0,0 0 420 0 0,0 0 293 0 0,0 0 67 0 0,0 0-113 0 0,0 0-157 0 0,0 0-218 0 0,0 0-181 0 0,0 0-144 0 0,2 31-125 0 0,6 100-57 0 0,-22 38 1102 0 0,-69 184-931 0 0,47-254-2858 0 0,28-86-1327 0 0,3-7-3768 0 0,3-6 4052 0 0</inkml:trace>
  <inkml:trace contextRef="#ctx0" brushRef="#br0" timeOffset="21687.534">5383 448 0 0 0,'0'0'1339'0'0,"0"0"-104"0"0,0 0 66 0 0,0 0 212 0 0,0 0 165 0 0,0 0 81 0 0,0 0-63 0 0,0 0-205 0 0,0 0-207 0 0,-32 23-244 0 0,-96 72-241 0 0,94-59 68 0 0,35-32-627 0 0,1 0-120 0 0,-1 0 0 0 0,2 0 0 0 0,-1 0 0 0 0,0 0 1 0 0,1 0-1 0 0,0-1 0 0 0,0 1 0 0 0,0-1 0 0 0,0 0 0 0 0,0 0 0 0 0,1 0 0 0 0,-1-1 0 0 0,1 1 0 0 0,0-1 0 0 0,0 1 0 0 0,0-1 1 0 0,0-1-1 0 0,0 1 0 0 0,0 0 0 0 0,1-1 0 0 0,-1 0 0 0 0,0 0 0 0 0,1 0 0 0 0,-1-1 0 0 0,1 0 0 0 0,-1 1 0 0 0,3-2-120 0 0,6 4 123 0 0,4 1 18 0 0,-4-2-87 0 0,-1 0 0 0 0,1 1 0 0 0,-1 0 0 0 0,0 1-1 0 0,0 0 1 0 0,0 1 0 0 0,0 1 0 0 0,-1 0 0 0 0,0 0 0 0 0,0 1-1 0 0,2 3-53 0 0,-10-6-91 0 0,-1-1-1 0 0,0 1 0 0 0,0 0 0 0 0,0 0 0 0 0,0 0 0 0 0,-1 0 0 0 0,0 0 1 0 0,1 0-1 0 0,-2 0 0 0 0,1 0 0 0 0,0 1 0 0 0,-1-1 0 0 0,0 0 1 0 0,0 0-1 0 0,0 1 0 0 0,0-1 0 0 0,-1 0 0 0 0,0 1 0 0 0,1-1 1 0 0,-2 0-1 0 0,1 0 0 0 0,0 0 0 0 0,-1 0 0 0 0,0 0 0 0 0,0 0 1 0 0,0-1-1 0 0,0 1 0 0 0,-1 0 0 0 0,0 0 92 0 0,-9 4-3935 0 0,6-4-4673 0 0,4-4 3474 0 0</inkml:trace>
  <inkml:trace contextRef="#ctx0" brushRef="#br0" timeOffset="22242.545">5733 606 2232 0 0,'0'0'1773'0'0,"0"0"-271"0"0,0 0-172 0 0,0 0 9 0 0,0 0-36 0 0,0 0-60 0 0,0 0-58 0 0,0 0-88 0 0,0 0-95 0 0,0 0-135 0 0,0 0-186 0 0,0 0-146 0 0,0 0-76 0 0,-15 16-39 0 0,-47 48 2 0 0,54-56-317 0 0,0 0 0 0 0,1 1 0 0 0,0 0 0 0 0,1 0 0 0 0,0 1 0 0 0,1 0 1 0 0,0 0-1 0 0,0 0 0 0 0,1 0 0 0 0,0 1 0 0 0,1 0 0 0 0,0-1 0 0 0,1 2-105 0 0,2-12 0 0 0,-1 2 41 0 0,1 0-1 0 0,-1 0 1 0 0,1 0-1 0 0,-1-1 1 0 0,1 1-1 0 0,0 0 1 0 0,0 0-1 0 0,0 0 1 0 0,0-1-1 0 0,0 1 1 0 0,1 0-1 0 0,-1 0 1 0 0,0 0-1 0 0,1-1 1 0 0,-1 1-1 0 0,1 0 1 0 0,0 0-1 0 0,-1-1 1 0 0,1 1-1 0 0,0-1 1 0 0,0 1-1 0 0,0 0 1 0 0,0-1-1 0 0,1 0 1 0 0,-1 1-1 0 0,0-1 1 0 0,0 0-1 0 0,1 0 1 0 0,-1 0-1 0 0,1 1 1 0 0,-1-1-1 0 0,1-1 1 0 0,0 1-1 0 0,-1 0 1 0 0,1 0-1 0 0,0-1 1 0 0,-1 1-1 0 0,1-1 1 0 0,0 1-1 0 0,0-1 1 0 0,0 0-1 0 0,0 0 1 0 0,-1 0-1 0 0,1 0 1 0 0,0 0-1 0 0,0 0 1 0 0,0 0-1 0 0,-1 0 1 0 0,1-1-1 0 0,0 1 1 0 0,0-1-1 0 0,-1 1 1 0 0,1-1-1 0 0,0 0 1 0 0,-1 0-1 0 0,2 0-40 0 0,99-70 959 0 0,42-18-848 0 0,-143 88-119 0 0,0 0 1 0 0,0 0-1 0 0,0 0 0 0 0,0 0 1 0 0,0 0-1 0 0,1 1 0 0 0,-1-1 0 0 0,0 0 1 0 0,0 1-1 0 0,1-1 0 0 0,-1 1 1 0 0,0-1-1 0 0,0 1 0 0 0,1 0 0 0 0,-1-1 1 0 0,1 1-1 0 0,-1 0 0 0 0,0 0 1 0 0,1 0-1 0 0,-1 0 0 0 0,0 0 0 0 0,1 0 1 0 0,-1 1-1 0 0,1-1 0 0 0,-1 0 1 0 0,0 1-1 0 0,0-1 0 0 0,1 1 0 0 0,-1-1 1 0 0,0 1-1 0 0,0 0 0 0 0,1-1 1 0 0,-1 1-1 0 0,0 0 0 0 0,0 0 0 0 0,0 0 1 0 0,0 0-1 0 0,0 0 0 0 0,0 0 1 0 0,-1 0-1 0 0,1 0 0 0 0,0 0 1 0 0,0 1-1 0 0,-1-1 0 0 0,1 0 0 0 0,-1 0 1 0 0,1 1-1 0 0,-1-1 0 0 0,1 0 1 0 0,-1 1-1 0 0,0-1 0 0 0,0 0 0 0 0,0 1 1 0 0,0-1-1 0 0,0 1 8 0 0,-3 31 27 0 0,-1-1 0 0 0,-2 1 0 0 0,-1-1 0 0 0,-2-1 0 0 0,-1 0 0 0 0,-6 13-27 0 0,-2 6 19 0 0,7-15-10 0 0,5-12 7 0 0,-2-1 0 0 0,0 0 1 0 0,-1-1-1 0 0,-1 0 1 0 0,-1-1-1 0 0,-8 11-16 0 0,6-12 27 0 0,9-13-10 0 0,0 1 0 0 0,-1 0 0 0 0,0-1 0 0 0,0 0 0 0 0,-1 0 0 0 0,1-1 0 0 0,-1 0 0 0 0,0 0 0 0 0,-1 0 0 0 0,1 0 0 0 0,-1-1 0 0 0,-3 1-17 0 0,9-4 9 0 0,0-1 0 0 0,0 1 0 0 0,0-1 0 0 0,0 0 1 0 0,-1 1-1 0 0,1-1 0 0 0,0 0 0 0 0,0 0 0 0 0,0 1 1 0 0,0-1-1 0 0,0 0 0 0 0,0 0 0 0 0,0 0 0 0 0,0-1 0 0 0,0 1 1 0 0,-1 0-1 0 0,1 0 0 0 0,0 0 0 0 0,0-1 0 0 0,0 1 0 0 0,0-1 1 0 0,0 1-1 0 0,0-1 0 0 0,0 1 0 0 0,0-1 0 0 0,1 0 1 0 0,-1 1-1 0 0,0-1 0 0 0,0 0 0 0 0,0 1 0 0 0,1-1 0 0 0,-1 0 1 0 0,0 0-1 0 0,1 0 0 0 0,-1 0 0 0 0,1 0 0 0 0,-1 0 0 0 0,1 0 1 0 0,-1 0-1 0 0,1 0 0 0 0,0 0 0 0 0,-1 0 0 0 0,1 0 1 0 0,0 0-1 0 0,0-1-9 0 0,-3-59-28 0 0,3 48-19 0 0,23-107-1541 0 0,6 46-7612 0 0,-22 62 1774 0 0</inkml:trace>
  <inkml:trace contextRef="#ctx0" brushRef="#br0" timeOffset="22487.566">6059 720 9050 0 0,'0'0'5045'0'0,"0"0"-2833"0"0,0 0-1081 0 0,0 0-160 0 0,0 0-84 0 0,0 0-165 0 0,0 0-230 0 0,0 0-182 0 0,0 0-100 0 0,0 0-49 0 0,0 0-35 0 0,0 0-48 0 0,0 0-52 0 0,1 8-50 0 0,7 37-205 0 0,-7-33-3491 0 0,0 0-3791 0 0,-1-11-2426 0 0</inkml:trace>
  <inkml:trace contextRef="#ctx0" brushRef="#br0" timeOffset="23024.5">6127 934 13587 0 0,'0'0'1722'0'0,"0"0"-459"0"0,0 0-179 0 0,0 0-55 0 0,0 0-130 0 0,0 0-196 0 0,0 0-171 0 0,0 0-108 0 0,0 0-60 0 0,0 0-44 0 0,0 0-72 0 0,0 0-72 0 0,17-28-41 0 0,54-85-32 0 0,-20 47 110 0 0,-48 62-233 0 0,1-1-1 0 0,0 1 1 0 0,0 0-1 0 0,0 0 1 0 0,1 0 0 0 0,-1 1-1 0 0,1 0 1 0 0,0 0-1 0 0,0 0 1 0 0,0 0-1 0 0,0 1 1 0 0,0-1-1 0 0,1 2 1 0 0,-1-1-1 0 0,6-1 21 0 0,-6 44-166 0 0,-12 21 215 0 0,48-62 469 0 0,122-87 251 0 0,-162 88-759 0 0,0 1-1 0 0,1 0 1 0 0,-1 0-1 0 0,0-1 1 0 0,0 1-1 0 0,0 0 1 0 0,-1 0-1 0 0,1 0 1 0 0,0 0-1 0 0,-1 0 1 0 0,1 1 0 0 0,-1-1-1 0 0,0 0 1 0 0,0 0-1 0 0,0 0 1 0 0,0 0-1 0 0,0 0 1 0 0,0 1-1 0 0,0-1 1 0 0,-1 0-1 0 0,1 0 1 0 0,-1 0-1 0 0,1 0 1 0 0,-1 0 0 0 0,0 0-1 0 0,0 1-9 0 0,-2 6-83 0 0,2-8 36 0 0,0 1 0 0 0,0-1 0 0 0,1 1 0 0 0,-1-1 0 0 0,0 1 0 0 0,0-1 0 0 0,1 1 0 0 0,-1-1 0 0 0,1 1 0 0 0,-1 0 1 0 0,1-1-1 0 0,0 1 0 0 0,0 0 0 0 0,-1-1 0 0 0,1 1 0 0 0,0 0 0 0 0,1 0 0 0 0,-1-1 0 0 0,0 1 0 0 0,0 0 0 0 0,1-1 1 0 0,-1 1-1 0 0,1-1 0 0 0,-1 1 0 0 0,1 0 0 0 0,0-1 0 0 0,0 1 0 0 0,0-1 0 0 0,-1 0 0 0 0,1 1 0 0 0,1-1 0 0 0,-1 0 1 0 0,0 1-1 0 0,0-1 0 0 0,0 0 0 0 0,1 0 0 0 0,-1 0 0 0 0,1 0 0 0 0,-1 0 0 0 0,0 0 0 0 0,1-1 0 0 0,0 1 0 0 0,-1 0 1 0 0,1-1-1 0 0,-1 1 0 0 0,1-1 0 0 0,0 0 0 0 0,0 1 47 0 0,24-8-5009 0 0,-12-4-3697 0 0,-11 7 843 0 0</inkml:trace>
  <inkml:trace contextRef="#ctx0" brushRef="#br0" timeOffset="23408.535">6489 234 2401 0 0,'0'0'5421'0'0,"0"0"-2707"0"0,0 0-951 0 0,0 0-206 0 0,0 0-223 0 0,0 0-193 0 0,0 0-187 0 0,0 0-175 0 0,0 0-124 0 0,0 0-93 0 0,0 0-104 0 0,0 0-101 0 0,0 0-66 0 0,27-6-20 0 0,80-18-18 0 0,-31 18 282 0 0,-74 6-528 0 0,0 0 0 0 0,0 0 0 0 0,0-1 0 0 0,1 2 0 0 0,-1-1 0 0 0,0 0 0 0 0,0 0 0 0 0,0 1 0 0 0,0-1 0 0 0,0 1-1 0 0,0-1 1 0 0,0 1 0 0 0,-1 0 0 0 0,1 0 0 0 0,0 0 0 0 0,0 0 0 0 0,0 0 0 0 0,-1 0 0 0 0,1 0 0 0 0,-1 1 0 0 0,1-1 0 0 0,-1 1 0 0 0,1-1 0 0 0,-1 1 0 0 0,0 0 0 0 0,0-1 0 0 0,0 1 0 0 0,0 0 0 0 0,0 0 0 0 0,0 0 0 0 0,0-1 0 0 0,-1 1 0 0 0,1 0 0 0 0,0 0 0 0 0,-1 0-1 0 0,0 0 1 0 0,0 0 0 0 0,1 1 0 0 0,-1-1 0 0 0,0 0 0 0 0,-1 0 0 0 0,1 0 0 0 0,0 0 0 0 0,0 0 0 0 0,-1 0 0 0 0,0 0 0 0 0,1 0 0 0 0,-1 0 0 0 0,0 0 0 0 0,0 1-7 0 0,-29 35 203 0 0,25-34-196 0 0,1 0 0 0 0,0 0 0 0 0,0 1 0 0 0,1-1 0 0 0,-1 1 1 0 0,1 0-1 0 0,0 0 0 0 0,0 0 0 0 0,1 1 0 0 0,0-1 0 0 0,0 1 0 0 0,0-1 0 0 0,0 1 0 0 0,1 0 0 0 0,0 3-7 0 0,3-7 15 0 0,0 1-1 0 0,0-1 1 0 0,1 0-1 0 0,-1 1 0 0 0,1-1 1 0 0,-1 0-1 0 0,1-1 1 0 0,0 1-1 0 0,0 0 1 0 0,0-1-1 0 0,0 1 0 0 0,0-1 1 0 0,0 0-1 0 0,0 0 1 0 0,1 0-1 0 0,-1-1 0 0 0,0 1 1 0 0,0-1-1 0 0,1 0 1 0 0,-1 0-1 0 0,2 0-14 0 0,101 7-1726 0 0,-89-5-1898 0 0,-3 0-4834 0 0,-10-2-140 0 0</inkml:trace>
  <inkml:trace contextRef="#ctx0" brushRef="#br0" timeOffset="26023.538">5906 687 0 0 0,'5'-1'159'0'0,"16"-4"99"0"0,-16 4 66 0 0,-5 1 34 0 0,0 0 21 0 0,0 0 25 0 0,0 0 13 0 0,0 0 15 0 0,0 0 19 0 0,0 0 29 0 0,0 0 39 0 0,0 0 60 0 0,0 0 30 0 0,0 0-37 0 0,-9-12 2320 0 0,-92-69 4184 0 0,93 76-7056 0 0,0 1 0 0 0,0 0 1 0 0,0 0-1 0 0,-1 1 0 0 0,1 0 0 0 0,-1 0 1 0 0,0 1-1 0 0,0 0 0 0 0,0 1 1 0 0,0 0-1 0 0,0 0 0 0 0,0 1 1 0 0,0 0-1 0 0,-7 1-20 0 0,-16 24-3240 0 0,17-3-4109 0 0,9-14 1745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0,'0'0'461'0'0,"0"0"674"0"0,0 0 248 0 0,0 0 180 0 0,0 0 162 0 0,0 0 52 0 0,0 0-72 0 0,0 0-170 0 0,0 0-218 0 0,0 0-191 0 0,0 0-130 0 0,20-4-94 0 0,65-11-75 0 0,57 12 2089 0 0,246 13-1264 0 0,-216-46-4742 0 0,-166 32 2198 0 0,-1 1-2098 0 0,-2 3-5126 0 0,-3 0 2184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2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13 251 2120 0 0,'0'0'1662'0'0,"0"0"-664"0"0,0 0-298 0 0,0 0 188 0 0,0 0 412 0 0,0 0 325 0 0,0 0 64 0 0,0 0-208 0 0,0 0-397 0 0,0 0-345 0 0,0 0-259 0 0,3-1-123 0 0,86 12 3173 0 0,-24-7-3214 0 0,-1-3-1 0 0,1-3 1 0 0,-1-3-1 0 0,4-3-315 0 0,48-3-4156 0 0,-43 4-5594 0 0,-57 6 5923 0 0,-4 1 1645 0 0</inkml:trace>
  <inkml:trace contextRef="#ctx0" brushRef="#br0" timeOffset="303.504">0 531 3489 0 0,'0'0'1613'0'0,"0"0"-343"0"0,0 0-247 0 0,0 0 10 0 0,0 0 78 0 0,0 0-37 0 0,0 0-151 0 0,0 0-154 0 0,0 0-97 0 0,0 0-22 0 0,0 0 1 0 0,0 0 6 0 0,0 0-25 0 0,9 5-53 0 0,76 23 1065 0 0,134-25 382 0 0,-216-3-2107 0 0,131-16-1041 0 0,-92 5-3104 0 0,-3-5-5196 0 0,-32 12 4457 0 0</inkml:trace>
  <inkml:trace contextRef="#ctx0" brushRef="#br0" timeOffset="836.173">293 0 3985 0 0,'0'0'1459'0'0,"0"0"-142"0"0,0 0-94 0 0,0 0 134 0 0,0 0 162 0 0,0 0-27 0 0,0 0-209 0 0,0 0-354 0 0,0 0-354 0 0,0 0-235 0 0,0 0-81 0 0,0 0 29 0 0,0 0 75 0 0,4 7 58 0 0,62 67 1848 0 0,123 36-271 0 0,-164-97-1948 0 0,-16-9-40 0 0,1 0-1 0 0,-1 1 0 0 0,0 0 0 0 0,-1 1 1 0 0,1-1-1 0 0,-1 2 0 0 0,0-1 0 0 0,0 1 0 0 0,-1 0 1 0 0,0 1-1 0 0,0-1 0 0 0,-1 2 0 0 0,0-1 1 0 0,0 1-1 0 0,-1 0-9 0 0,-4 0 24 0 0,0 1-1 0 0,-1-1 1 0 0,0 0 0 0 0,-1 1-1 0 0,0-1 1 0 0,0 1 0 0 0,-1-1-1 0 0,0 0 1 0 0,-1 0 0 0 0,0 0-1 0 0,0 0 1 0 0,-1-1 0 0 0,0 1-1 0 0,-1-1 1 0 0,0 0 0 0 0,0 0 0 0 0,-1 0-1 0 0,0-1 1 0 0,0 0 0 0 0,0 0-1 0 0,-1-1 1 0 0,0 1 0 0 0,-7 4-24 0 0,-11 16 96 0 0,-139 141 424 0 0,125-127-469 0 0,-38 55-951 0 0,71-83 12 0 0,-2 3-1941 0 0,6-4-6290 0 0,2-9 377 0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6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5889 0 0,'0'0'3604'0'0,"0"0"-1390"0"0,0 0-585 0 0,0 0-148 0 0,0 0 12 0 0,0 0-78 0 0,0 0-209 0 0,0 0-258 0 0,0 0-300 0 0,0 0-259 0 0,0 0-146 0 0,0 0-45 0 0,4 0 2 0 0,116 8 1291 0 0,92 2-2150 0 0,-166-9-4878 0 0,0-1-5242 0 0,-44 0 4706 0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7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3665 0 0,'0'0'1960'0'0,"0"0"-417"0"0,0 0-81 0 0,0 0 126 0 0,0 0 90 0 0,0 0-22 0 0,0 0-149 0 0,0 0-216 0 0,0 0-205 0 0,0 0-258 0 0,0 0-208 0 0,0 0-120 0 0,0 0-106 0 0,28 7-77 0 0,87 22-77 0 0,-108-26-216 0 0,1-2-1 0 0,-1 1 1 0 0,1-1 0 0 0,0 0-1 0 0,0-1 1 0 0,-1 0-1 0 0,1 0 1 0 0,0 0 0 0 0,-1-1-1 0 0,1 0 1 0 0,0-1 0 0 0,-1 0-1 0 0,5-1-23 0 0,22-6-51 0 0,68-8-1169 0 0,-29 4-6922 0 0,-53 9-2527 0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4:25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408 0 0 0 0,'0'0'1107'0'0,"0"0"300"0"0,0 0 221 0 0,0 0 114 0 0,0 0-39 0 0,0 0-215 0 0,0 0-313 0 0,0 0-333 0 0,0 0-302 0 0,0 0-161 0 0,0 3-21 0 0,1 101 3291 0 0,-5 146-1890 0 0,-32 19-1830 0 0,35-267-121 0 0,-9 29-2053 0 0,2-26-2739 0 0,-3-2-4877 0 0,10-3 9437 0 0</inkml:trace>
  <inkml:trace contextRef="#ctx0" brushRef="#br0" timeOffset="417.788">15 74 0 0 0,'0'0'844'0'0,"0"0"395"0"0,0 0 357 0 0,0 0 193 0 0,0 0-83 0 0,0 0-217 0 0,0 0-277 0 0,0 0-219 0 0,0 0-104 0 0,0 0-41 0 0,0 0-25 0 0,0 0 0 0 0,14-3 3 0 0,96-16 1565 0 0,30 7-323 0 0,1 6 1 0 0,100 10-2069 0 0,-143 21-2596 0 0,-98-24 2099 0 0,1 0 0 0 0,-1 0 0 0 0,1 0 0 0 0,-1 1 0 0 0,1-1 0 0 0,-1 0 0 0 0,0 0 0 0 0,1 1 0 0 0,-1-1 0 0 0,0 0 0 0 0,0 0 0 0 0,0 1 0 0 0,0-1 0 0 0,0 0 0 0 0,0 1 0 0 0,0-1 0 0 0,-1 0 0 0 0,1 0 0 0 0,0 1 0 0 0,-1-1 0 0 0,1 0 0 0 0,-1 0 0 0 0,1 0 0 0 0,-1 1 0 0 0,0-1-1 0 0,1 0 1 0 0,-1 0 0 0 0,0 0 0 0 0,0 0 0 0 0,0 0 0 0 0,0-1 0 0 0,0 1 0 0 0,0 1 497 0 0,-4 2-2607 0 0</inkml:trace>
  <inkml:trace contextRef="#ctx0" brushRef="#br0" timeOffset="695.027">1 718 2961 0 0,'0'0'1357'0'0,"0"0"-394"0"0,0 0-28 0 0,0 0 363 0 0,0 0 418 0 0,0 0 172 0 0,0 0-91 0 0,0 0-228 0 0,0 0-263 0 0,0 0-222 0 0,0 0-157 0 0,0 0-120 0 0,0 0-104 0 0,25 3-56 0 0,83 6-73 0 0,-86-7-235 0 0,1-1-1 0 0,0-1 1 0 0,0-2-1 0 0,0 0 0 0 0,0-1 1 0 0,11-4-339 0 0,36-5 297 0 0,49-4-209 0 0,-15 2-2182 0 0,-35 7-3266 0 0,-31 0-5250 0 0,-26 3 5726 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22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 0 0 0,'0'0'1322'0'0,"0"0"91"0"0,0 0-34 0 0,0 0-132 0 0,0 0-183 0 0,0 0-193 0 0,0 0-191 0 0,0 0-146 0 0,0 0-73 0 0,0 0 2 0 0,2 0 1411 0 0,16 0 8595 0 0,-11-1-11330 0 0,63-13 2108 0 0,-41 8-1035 0 0,1 1 0 0 0,-1 1 0 0 0,1 1 0 0 0,-1 2-1 0 0,18 2-211 0 0,-44-1 0 0 0,6 18-28 0 0,-51 23 628 0 0,-50 35-390 0 0,35-24-200 0 0,16-11 8 0 0,-21 19 51 0 0,61-60-66 0 0,1 1 0 0 0,0 0 0 0 0,-1 0 0 0 0,1-1 0 0 0,0 1 0 0 0,-1 0 0 0 0,1 0 0 0 0,0 0-1 0 0,0-1 1 0 0,0 1 0 0 0,0 0 0 0 0,0 0 0 0 0,0 0 0 0 0,0 0 0 0 0,0-1 0 0 0,0 1 0 0 0,0 0 0 0 0,0 0 0 0 0,1 0 0 0 0,-1 0 0 0 0,0-1-1 0 0,1 1 1 0 0,-1 0 0 0 0,0 0 0 0 0,1-1 0 0 0,-1 1 0 0 0,1 0 0 0 0,-1-1 0 0 0,1 1 0 0 0,-1 0 0 0 0,1-1 0 0 0,0 1 0 0 0,-1-1-1 0 0,1 1 1 0 0,0-1 0 0 0,-1 1 0 0 0,1-1 0 0 0,0 0 0 0 0,0 1 0 0 0,0-1 0 0 0,-1 0 0 0 0,1 0 0 0 0,0 1 0 0 0,0-1 0 0 0,0 0 0 0 0,-1 0-1 0 0,2 0-1 0 0,24 6 310 0 0,0-1 1 0 0,1-2 0 0 0,-1-1-1 0 0,1 0 1 0 0,0-2 0 0 0,0-1-1 0 0,19-4-311 0 0,106-22 607 0 0,-103 14-3603 0 0,-38 11-1338 0 0,1-1-3324 0 0,-7 2-4365 0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19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217 142 0 0 0,'0'0'609'0'0,"0"0"810"0"0,0 0 206 0 0,0 0-64 0 0,0 0-120 0 0,0 0-186 0 0,0 0-170 0 0,0 0-142 0 0,-7-6-135 0 0,-21-19-92 0 0,27 25-651 0 0,0-1-1 0 0,0 1 0 0 0,-1 0 1 0 0,1-1-1 0 0,0 1 0 0 0,0 0 1 0 0,-1 0-1 0 0,1 0 0 0 0,0 0 0 0 0,-1 0 1 0 0,1 0-1 0 0,0 0 0 0 0,-1 0 1 0 0,1 0-1 0 0,0 1 0 0 0,-1-1 1 0 0,1 0-1 0 0,0 1 0 0 0,0-1 0 0 0,-1 1 1 0 0,1 0-1 0 0,0-1 0 0 0,0 1 1 0 0,0 0-1 0 0,0 0 0 0 0,0 0 1 0 0,0-1-1 0 0,0 1 0 0 0,0 0 1 0 0,0 0-1 0 0,1 1 0 0 0,-1-1-64 0 0,-4 3 266 0 0,-8 7-118 0 0,1 1 1 0 0,0 0 0 0 0,1 0 0 0 0,0 2 0 0 0,1-1-1 0 0,1 1 1 0 0,0 1 0 0 0,0 0 0 0 0,2 0 0 0 0,0 0 0 0 0,1 1-1 0 0,-1 5-148 0 0,3-11 53 0 0,1 0 0 0 0,1-1 0 0 0,-1 1 0 0 0,2 1 0 0 0,0-1 0 0 0,0 0 0 0 0,0 0 0 0 0,1 0-1 0 0,1 1 1 0 0,0-1 0 0 0,0 0 0 0 0,2 4-53 0 0,2-9 139 0 0,-1 0-1 0 0,1-1 1 0 0,0 1-1 0 0,0-1 1 0 0,1 0-1 0 0,-1-1 0 0 0,1 0 1 0 0,0 1-1 0 0,0-2 1 0 0,0 1-1 0 0,0-1 1 0 0,1 0-1 0 0,-1 0 1 0 0,0 0-1 0 0,1-1 1 0 0,0 0-1 0 0,-1-1 1 0 0,1 1-1 0 0,-1-1 1 0 0,1 0-1 0 0,0-1 1 0 0,-1 0-1 0 0,1 0 1 0 0,-1 0-1 0 0,1-1 0 0 0,-1 0 1 0 0,0 0-1 0 0,1 0 1 0 0,-1-1-1 0 0,2-2-138 0 0,19-9 356 0 0,-1-1 1 0 0,0-1-1 0 0,-2-1 0 0 0,0-1 0 0 0,-1-1 0 0 0,-1-1 0 0 0,0-2 0 0 0,-2 0 0 0 0,15-20-356 0 0,-29 34 62 0 0,0 0-1 0 0,0-1 1 0 0,-1 0 0 0 0,0 0-1 0 0,0 0 1 0 0,-1-1 0 0 0,0 0-1 0 0,-1 0 1 0 0,0 0 0 0 0,-1 0-1 0 0,0 0 1 0 0,1-9-62 0 0,-3 15-25 0 0,0-1 1 0 0,0 0-1 0 0,0 0 0 0 0,0 1 0 0 0,-1-1 1 0 0,1 0-1 0 0,-1 1 0 0 0,-1-1 1 0 0,1 1-1 0 0,0-1 0 0 0,-1 1 0 0 0,0 0 1 0 0,0-1-1 0 0,0 1 0 0 0,-1 0 1 0 0,0 0-1 0 0,1 1 0 0 0,-1-1 0 0 0,-1 0 1 0 0,1 1-1 0 0,0 0 0 0 0,-1 0 1 0 0,1 0-1 0 0,-1 0 0 0 0,0 0 0 0 0,0 1 1 0 0,0 0-1 0 0,-5-2 25 0 0,3 1-180 0 0,-1 0-1 0 0,0 1 1 0 0,0 0-1 0 0,0 0 1 0 0,0 0-1 0 0,0 1 1 0 0,0 0-1 0 0,-1 1 1 0 0,1 0-1 0 0,0 0 1 0 0,0 0-1 0 0,0 1 1 0 0,-1 0 0 0 0,1 0-1 0 0,0 1 1 0 0,0 0-1 0 0,-5 2 181 0 0,-59 53-6274 0 0,56-37 1241 0 0,5-7-4205 0 0</inkml:trace>
  <inkml:trace contextRef="#ctx0" brushRef="#br0" timeOffset="316.251">631 241 10050 0 0,'0'0'2385'0'0,"0"0"-545"0"0,0 0-384 0 0,0 0-135 0 0,0 0-206 0 0,0 0-217 0 0,0 0-168 0 0,0 0-139 0 0,0 0-81 0 0,0 0-75 0 0,0 0-101 0 0,0 0-110 0 0,0 0-75 0 0,0 13-46 0 0,0 59 34 0 0,-16-24-546 0 0,14-44 758 0 0,1-1-3545 0 0,0-3-8487 0 0,1 0 4344 0 0</inkml:trace>
  <inkml:trace contextRef="#ctx0" brushRef="#br0" timeOffset="596.357">808 35 5921 0 0,'0'0'1621'0'0,"0"0"-236"0"0,0 0-23 0 0,0 0 61 0 0,0 0-18 0 0,0 0-128 0 0,0 0-225 0 0,0 0-212 0 0,0 0-138 0 0,0 0-102 0 0,0 0-99 0 0,0 0-99 0 0,0 22-68 0 0,0 107 144 0 0,-1-86-656 0 0,2 41 664 0 0,6-32-9285 0 0,-7-50 4112 0 0,0-2-1438 0 0</inkml:trace>
  <inkml:trace contextRef="#ctx0" brushRef="#br0" timeOffset="1082.744">1027 65 1264 0 0,'0'0'2555'0'0,"0"0"-226"0"0,0 0-107 0 0,0 0-63 0 0,0 0-264 0 0,0 0-384 0 0,0 0-392 0 0,0 0-314 0 0,0 0-204 0 0,0 0-144 0 0,0 0-96 0 0,0 0-73 0 0,0 0-34 0 0,12-8 2 0 0,37-25 39 0 0,-43 30-184 0 0,0-1-1 0 0,1 1 1 0 0,-1 1 0 0 0,1-1 0 0 0,0 1 0 0 0,0 0 0 0 0,-1 1 0 0 0,1 0 0 0 0,0 0 0 0 0,1 0 0 0 0,-1 1 0 0 0,0 0 0 0 0,0 0 0 0 0,0 1-111 0 0,11-1 108 0 0,-17 0-111 0 0,0 0-1 0 0,0 0 0 0 0,0 0 1 0 0,0 1-1 0 0,0-1 1 0 0,0 0-1 0 0,-1 0 0 0 0,1 0 1 0 0,0 1-1 0 0,0-1 0 0 0,0 1 1 0 0,-1-1-1 0 0,1 0 1 0 0,0 1-1 0 0,0 0 0 0 0,-1-1 1 0 0,1 1-1 0 0,-1-1 1 0 0,1 1-1 0 0,0 0 0 0 0,-1-1 1 0 0,1 1-1 0 0,-1 0 0 0 0,1-1 1 0 0,-1 1-1 0 0,0 0 1 0 0,1 0-1 0 0,-1 0 0 0 0,0 0 1 0 0,1-1-1 0 0,-1 1 1 0 0,0 0-1 0 0,0 0 0 0 0,0 0 1 0 0,0 0-1 0 0,0 0 0 0 0,0-1 1 0 0,0 1-1 0 0,0 0 1 0 0,0 0-1 0 0,0 0 0 0 0,-1 0 1 0 0,1 0-1 0 0,0-1 1 0 0,-1 1-1 0 0,1 0 0 0 0,0 0 1 0 0,-1 0 3 0 0,1 2 12 0 0,-2 2 13 0 0,0 1 0 0 0,-1-1 0 0 0,1 1 1 0 0,-1-1-1 0 0,0 0 0 0 0,0 0 0 0 0,-1 0 0 0 0,1-1 1 0 0,-1 1-1 0 0,0-1 0 0 0,0 0 0 0 0,-1 0 0 0 0,-1 1-25 0 0,-19 21 168 0 0,8-7-10 0 0,13-16-131 0 0,1 0 0 0 0,-1 0 0 0 0,0 1 0 0 0,1-1 0 0 0,0 1 0 0 0,-1 0 0 0 0,2 0 1 0 0,-1 0-1 0 0,0 0 0 0 0,1 0 0 0 0,0 1 0 0 0,0-1 0 0 0,0 1 0 0 0,0 0 0 0 0,1-1 0 0 0,-1 1 1 0 0,1 0-1 0 0,1 0 0 0 0,-1 0 0 0 0,1-1 0 0 0,0 1 0 0 0,0 0 0 0 0,0 0 0 0 0,0 0 0 0 0,1 0 1 0 0,0 0-28 0 0,4-1 0 0 0,-1 0 1 0 0,1 0 0 0 0,0-1 0 0 0,0 0-1 0 0,0 0 1 0 0,1 0 0 0 0,-1 0 0 0 0,1-1 0 0 0,-1 0-1 0 0,1 0 1 0 0,0 0 0 0 0,0-1 0 0 0,0 0-1 0 0,0 0 1 0 0,0-1 0 0 0,0 1 0 0 0,0-1 0 0 0,0-1-1 0 0,0 1 1 0 0,0-1 0 0 0,4-1-1 0 0,13 1-114 0 0,80-6-1703 0 0,-37-4-4740 0 0,-49 8 1312 0 0,-3 2-2267 0 0</inkml:trace>
  <inkml:trace contextRef="#ctx0" brushRef="#br0" timeOffset="1468.314">107 613 3393 0 0,'0'0'2522'0'0,"0"0"-154"0"0,0 0-22 0 0,0 0-11 0 0,0 0-278 0 0,0 0-381 0 0,32 0-284 0 0,103-3-249 0 0,223-16 2451 0 0,157-13-2299 0 0,-173-6-5850 0 0,-305 35 875 0 0,-13 3-3938 0 0,-17 0-650 0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40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71 0 0 0,'0'0'1548'0'0,"0"0"45"0"0,0 0-14 0 0,0 0-70 0 0,0 0-146 0 0,0 0-165 0 0,-8-5-199 0 0,-24-15-174 0 0,31 20-722 0 0,-1 0-1 0 0,1-1 0 0 0,-1 1 1 0 0,0 0-1 0 0,1 0 0 0 0,-1 0 1 0 0,1 0-1 0 0,-1 0 0 0 0,1 0 1 0 0,-1 0-1 0 0,0 1 0 0 0,1-1 1 0 0,-1 1-1 0 0,1-1 0 0 0,-1 1 1 0 0,1-1-1 0 0,0 1 1 0 0,-1 0-1 0 0,1 0 0 0 0,0 0 1 0 0,-1-1-1 0 0,1 1 0 0 0,0 0 1 0 0,0 1-1 0 0,0-1 0 0 0,0 0 1 0 0,0 0-1 0 0,0 0 0 0 0,0 1 1 0 0,0-1-1 0 0,0 1 0 0 0,1-1 1 0 0,-1 0-1 0 0,0 1 0 0 0,0 1-102 0 0,-3 4 359 0 0,-37 51 128 0 0,2 1 0 0 0,4 3-1 0 0,2 0 1 0 0,2 2 0 0 0,-18 61-487 0 0,44-109 46 0 0,0 0 0 0 0,1 0-1 0 0,0 0 1 0 0,2 0 0 0 0,0 1 0 0 0,1-1-1 0 0,0 1 1 0 0,1-1 0 0 0,2 13-46 0 0,-1-25 18 0 0,0-1-1 0 0,0 0 1 0 0,0 1 0 0 0,1-1-1 0 0,-1 0 1 0 0,1 1-1 0 0,0-1 1 0 0,0 0 0 0 0,0 0-1 0 0,0 0 1 0 0,0-1 0 0 0,1 1-1 0 0,-1 0 1 0 0,1-1-1 0 0,-1 0 1 0 0,1 0 0 0 0,0 1-1 0 0,0-2 1 0 0,0 1-1 0 0,1 0 1 0 0,-1 0 0 0 0,0-1-1 0 0,0 0 1 0 0,1 0 0 0 0,-1 0-1 0 0,1 0 1 0 0,-1 0-1 0 0,1-1 1 0 0,0 0 0 0 0,-1 1-1 0 0,2-1-17 0 0,5 0 139 0 0,1 0 0 0 0,0 0-1 0 0,-1-1 1 0 0,1 0-1 0 0,-1 0 1 0 0,1-2 0 0 0,-1 1-1 0 0,0-1 1 0 0,0 0-1 0 0,0-1-138 0 0,29-17 361 0 0,-1-2-1 0 0,-1-1 1 0 0,-1-2-1 0 0,-1-1 1 0 0,-1-2-1 0 0,-2-1 0 0 0,-1-2 1 0 0,11-16-361 0 0,-29 34 99 0 0,0-1 0 0 0,-2 0 0 0 0,0-1 1 0 0,0 0-1 0 0,-2 0 0 0 0,0-1 0 0 0,-1 0 1 0 0,0-1-1 0 0,-2 0 0 0 0,0 0 0 0 0,-1-1 1 0 0,-1 1-1 0 0,0-1 0 0 0,-2 0 0 0 0,0 0 1 0 0,-1 0-1 0 0,-2-12-99 0 0,1 24-90 0 0,-1 0 0 0 0,0 0-1 0 0,-1 0 1 0 0,0 1 0 0 0,0-1 0 0 0,-1 0 0 0 0,1 1 0 0 0,-1 0 0 0 0,-1-1-1 0 0,1 1 1 0 0,-1 1 0 0 0,0-1 0 0 0,0 0 0 0 0,-1 1 0 0 0,0 0 0 0 0,0 0-1 0 0,0 0 1 0 0,0 1 0 0 0,-1 0 0 0 0,0 0 0 0 0,0 0 0 0 0,0 1 0 0 0,0-1 0 0 0,0 1-1 0 0,-1 1 1 0 0,1 0 0 0 0,-1-1 0 0 0,0 2 0 0 0,0-1 0 0 0,0 1 0 0 0,0 0-1 0 0,0 1 1 0 0,0-1 0 0 0,0 2 0 0 0,0-1 0 0 0,0 1 0 0 0,1 0 0 0 0,-1 0 0 0 0,0 0-1 0 0,0 1 1 0 0,0 1 90 0 0,0 0-457 0 0,1 0-1 0 0,-1 1 1 0 0,1 0-1 0 0,0 0 1 0 0,0 1-1 0 0,1-1 1 0 0,-1 1-1 0 0,1 1 1 0 0,0-1-1 0 0,0 1 1 0 0,1 0-1 0 0,-1 0 458 0 0,-29 47-6522 0 0,23-34 3160 0 0,-3 1-1472 0 0</inkml:trace>
  <inkml:trace contextRef="#ctx0" brushRef="#br0" timeOffset="359.694">756 623 12371 0 0,'0'0'3290'0'0,"0"0"-1513"0"0,0 0-550 0 0,0 0-42 0 0,0 0 19 0 0,0 0-145 0 0,0 0-215 0 0,0 0-233 0 0,0 0-222 0 0,0 0-184 0 0,0 0-110 0 0,0 0-53 0 0,0 0-72 0 0,-2 8 9 0 0,-23 61-371 0 0,15-29-2590 0 0,12-25-7458 0 0,0-14 5513 0 0,2-1-580 0 0</inkml:trace>
  <inkml:trace contextRef="#ctx0" brushRef="#br0" timeOffset="712.889">1132 170 3913 0 0,'0'0'2516'0'0,"0"0"-1254"0"0,0 0-405 0 0,0 0-24 0 0,0 0 75 0 0,0 0 32 0 0,0 0-53 0 0,0 0-66 0 0,0 0-138 0 0,0 0-173 0 0,0 0-152 0 0,0 0-116 0 0,-30 36-97 0 0,-90 111-50 0 0,76-71 8 0 0,41-62-89 0 0,-4 118-159 0 0,10-126 177 0 0,-1-1 0 0 0,0 1 0 0 0,1-1 0 0 0,0 0 0 0 0,1 1 0 0 0,-1-1 0 0 0,1-1 0 0 0,0 1 0 0 0,0 0 0 0 0,0-1 0 0 0,1 0 0 0 0,-1 0 1 0 0,1 0-1 0 0,0-1 0 0 0,0 0 0 0 0,1 1 0 0 0,-1-2 0 0 0,1 1 0 0 0,-1-1 0 0 0,1 0 0 0 0,0 0 0 0 0,0 0 0 0 0,0-1 0 0 0,0 0 0 0 0,0 0 0 0 0,0-1 0 0 0,0 1 0 0 0,0-1 0 0 0,0-1 0 0 0,0 1 0 0 0,4-2-32 0 0,-2 3 221 0 0,1-1 0 0 0,-1-1 0 0 0,0 0 0 0 0,1 0 0 0 0,-1 0-1 0 0,0-1 1 0 0,0 0 0 0 0,0-1 0 0 0,0 0 0 0 0,-1 0 0 0 0,1-1 0 0 0,-1 0-1 0 0,0 0 1 0 0,0-1 0 0 0,6-4-221 0 0,3-4 246 0 0,0 0 0 0 0,-1-1 0 0 0,-1-1 0 0 0,0-1 0 0 0,-1 0 0 0 0,0 0 0 0 0,-2-2 0 0 0,0 1 0 0 0,-1-1 0 0 0,0-1 0 0 0,-2 0-1 0 0,0 0 1 0 0,-1 0 0 0 0,-1-1 0 0 0,-1 0 0 0 0,-1-1 0 0 0,-1 1 0 0 0,0-1 0 0 0,-1-8-246 0 0,-3 25-36 0 0,0-1-1 0 0,-1 0 0 0 0,1 0 1 0 0,-1 0-1 0 0,0 1 0 0 0,0-1 1 0 0,0 1-1 0 0,-1-1 1 0 0,1 1-1 0 0,-1 0 0 0 0,0 0 1 0 0,0 0-1 0 0,-1 1 1 0 0,1-1-1 0 0,-1 1 0 0 0,0 0 1 0 0,0-1-1 0 0,0 2 1 0 0,0-1-1 0 0,0 0 0 0 0,-1 1 1 0 0,1 0-1 0 0,-1 0 1 0 0,1 0-1 0 0,-1 1 0 0 0,0-1 1 0 0,0 1-1 0 0,-1 0 37 0 0,1 0-336 0 0,0 0 0 0 0,0 0 1 0 0,0 1-1 0 0,0-1 0 0 0,0 1 0 0 0,0 0 1 0 0,-1 0-1 0 0,1 1 0 0 0,0 0 0 0 0,0 0 0 0 0,0 0 1 0 0,0 0-1 0 0,0 1 0 0 0,1 0 0 0 0,-1 0 0 0 0,0 0 1 0 0,-2 2 335 0 0,-42 31-9512 0 0,33-23 1836 0 0</inkml:trace>
  <inkml:trace contextRef="#ctx0" brushRef="#br0" timeOffset="1329.675">1894 141 11018 0 0,'0'0'1665'0'0,"0"0"-242"0"0,0 0-142 0 0,0 0-103 0 0,0 0-127 0 0,0 0-116 0 0,0 0-91 0 0,0 0-104 0 0,0 0-127 0 0,0 0-135 0 0,0 0-114 0 0,0 0-80 0 0,0 0-24 0 0,-24-1 8 0 0,-112-5 679 0 0,126 8-939 0 0,-1 0-1 0 0,1 1 1 0 0,0 1-1 0 0,0 0 1 0 0,1 0-1 0 0,-1 1 1 0 0,1 0-1 0 0,0 0 1 0 0,0 1 0 0 0,1 1-1 0 0,0-1 1 0 0,0 1-1 0 0,0 1 1 0 0,1-1-1 0 0,0 1 1 0 0,0 0-1 0 0,1 1 1 0 0,-3 5-8 0 0,5-9-55 0 0,0 0 1 0 0,0 1-1 0 0,0 0 0 0 0,0 0 0 0 0,1 0 1 0 0,0 0-1 0 0,1 0 0 0 0,-1 1 0 0 0,1-1 1 0 0,0 1-1 0 0,1 0 0 0 0,-1 0 0 0 0,1-1 1 0 0,1 1-1 0 0,-1 0 0 0 0,1 0 0 0 0,1 0 1 0 0,-1 0-1 0 0,1 0 0 0 0,1 4 55 0 0,1-7-31 0 0,-1 0-1 0 0,1 0 0 0 0,0 0 1 0 0,0-1-1 0 0,1 1 0 0 0,-1-1 1 0 0,1 0-1 0 0,-1 0 1 0 0,1 0-1 0 0,0-1 0 0 0,0 1 1 0 0,0-1-1 0 0,0 0 1 0 0,1 0-1 0 0,-1 0 0 0 0,1-1 1 0 0,3 2 31 0 0,1-1 65 0 0,-1 0 1 0 0,1-1 0 0 0,-1 1-1 0 0,1-2 1 0 0,0 1-1 0 0,0-1 1 0 0,-1 0 0 0 0,1-1-1 0 0,0 0 1 0 0,-1-1-1 0 0,1 0 1 0 0,-1 0 0 0 0,1 0-1 0 0,-1-1 1 0 0,0-1-1 0 0,0 1 1 0 0,0-1 0 0 0,-1-1-1 0 0,1 1 1 0 0,-1-2-66 0 0,135-123 1475 0 0,-84 70-1078 0 0,-23 25 151 0 0,-35 33-410 0 0,0 1-25 0 0,0 0-46 0 0,-2 16-64 0 0,-59 156 223 0 0,-9 88-50 0 0,61-219-482 0 0,-5 40 698 0 0,10-25-5730 0 0,4-55 4789 0 0,1 1-1905 0 0,0-1-2458 0 0,1-1-3012 0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9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4409 0 0,'0'0'2938'0'0,"0"0"-424"0"0,0 0-318 0 0,0 0-301 0 0,0 0-472 0 0,0 0-401 0 0,0 0-247 0 0,0 0-162 0 0,0 0-143 0 0,0 0-92 0 0,0 0-62 0 0,0 0-33 0 0,0 0 11 0 0,14-8 8 0 0,48-22-2 0 0,37 9 528 0 0,-98 21-812 0 0,3-2 1 0 0,1 1-1 0 0,-1 0 0 0 0,0 0 1 0 0,0 1-1 0 0,0-1 0 0 0,1 1 1 0 0,-1 0-1 0 0,0 0 0 0 0,0 1 1 0 0,1-1-1 0 0,-1 1 0 0 0,0 0 1 0 0,0 0-1 0 0,0 0 1 0 0,0 1-1 0 0,3 1-16 0 0,-7 0 45 0 0,1 1 0 0 0,-1 0 0 0 0,1 0-1 0 0,-1 0 1 0 0,-1 0 0 0 0,1 0 0 0 0,0-1 0 0 0,-1 1 0 0 0,0 0 0 0 0,0 0 0 0 0,0-1-1 0 0,0 1 1 0 0,-1 0 0 0 0,1-1 0 0 0,-1 1 0 0 0,0-1 0 0 0,0 0 0 0 0,0 0 0 0 0,0 1-1 0 0,-1-1 1 0 0,0-1 0 0 0,1 1 0 0 0,-2 0-45 0 0,-10 17 189 0 0,11-15-179 0 0,-1 0 0 0 0,1 1 0 0 0,0-1-1 0 0,0 1 1 0 0,1 0 0 0 0,-1 0 0 0 0,1 0-1 0 0,1 0 1 0 0,-1 0 0 0 0,1 0-1 0 0,0 1 1 0 0,0-1 0 0 0,1 0 0 0 0,0 1-1 0 0,0-1 1 0 0,1 0 0 0 0,0 1-10 0 0,1-3-3 0 0,1-1 1 0 0,0 0-1 0 0,0-1 1 0 0,1 1-1 0 0,-1-1 1 0 0,1 1-1 0 0,-1-1 1 0 0,1 0-1 0 0,0 0 1 0 0,-1-1-1 0 0,1 1 1 0 0,0-1-1 0 0,0 0 1 0 0,0 0-1 0 0,1 0 1 0 0,1 0 2 0 0,8 2-37 0 0,-1-2-1 0 0,0 1 1 0 0,1-2 0 0 0,-1 1-1 0 0,1-2 1 0 0,-1 0 0 0 0,0-1-1 0 0,1 0 1 0 0,11-4 37 0 0,36-13-8961 0 0,-53 17-2147 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8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13499 0 0,'0'0'1768'0'0,"0"0"-720"0"0,0 0-207 0 0,0 0-217 0 0,0 0-168 0 0,0 0-200 0 0,0 0-152 0 0,0 0-72 0 0,0 0-112 0 0,0 0-96 0 0,0 0-104 0 0,0 0-144 0 0,0 0-304 0 0,0 0-521 0 0,9 92-839 0 0,-2-89-1521 0 0,-3-3-1408 0 0,1 4 40 0 0</inkml:trace>
  <inkml:trace contextRef="#ctx0" brushRef="#br0" timeOffset="595.337">188 387 320 0 0,'0'0'2093'0'0,"0"0"-172"0"0,0 0-27 0 0,0 0-27 0 0,0 0-100 0 0,0 0-257 0 0,0 0-234 0 0,0 0-174 0 0,0 0-164 0 0,0 0-127 0 0,0 0-120 0 0,0 0-59 0 0,0 0-70 0 0,15-30-65 0 0,43-93-42 0 0,-15 55 192 0 0,-26 48-568 0 0,0 0 0 0 0,0 1 0 0 0,2 1 1 0 0,1 1-1 0 0,0 1 0 0 0,1 0 1 0 0,22-12-80 0 0,-43 28-3 0 0,1-1 1 0 0,-1 1-1 0 0,1 0 1 0 0,-1-1-1 0 0,1 1 1 0 0,-1-1-1 0 0,1 1 1 0 0,-1 0-1 0 0,1-1 1 0 0,-1 1-1 0 0,1 0 1 0 0,-1 0-1 0 0,1-1 1 0 0,0 1-1 0 0,-1 0 1 0 0,1 0-1 0 0,-1 0 1 0 0,1 0-1 0 0,0 0 1 0 0,-1 0-1 0 0,1 0 1 0 0,-1 0-1 0 0,1 0 1 0 0,0 0-1 0 0,-1 0 1 0 0,1 0-1 0 0,-1 0 1 0 0,1 1-1 0 0,-1-1 1 0 0,1 0-1 0 0,0 0 1 0 0,-1 1-1 0 0,1-1 1 0 0,-1 0-1 0 0,1 1 1 0 0,-1-1 0 0 0,1 0-1 0 0,-1 1 1 0 0,0-1-1 0 0,1 1 1 0 0,-1-1-1 0 0,1 1 1 0 0,-1-1-1 0 0,0 1 1 0 0,1-1-1 0 0,-1 1 1 0 0,0-1-1 0 0,0 1 1 0 0,1 0-1 0 0,-1-1 1 0 0,0 1-1 0 0,0-1 3 0 0,1 39 94 0 0,-2-25-13 0 0,-4 70-72 0 0,6-82 0 0 0,1-1 0 0 0,0 1 0 0 0,0-1 0 0 0,-1 0 0 0 0,1 1 0 0 0,0-1 0 0 0,0 0 0 0 0,0 0 0 0 0,0-1 0 0 0,0 1 0 0 0,1 0 0 0 0,-1-1 0 0 0,0 1 0 0 0,0-1 0 0 0,0 0-1 0 0,1 0 1 0 0,-1 1 0 0 0,0-1 0 0 0,0-1 0 0 0,1 1 0 0 0,-1 0 0 0 0,0-1 0 0 0,0 1 0 0 0,0-1 0 0 0,1 1 0 0 0,-1-1 0 0 0,0 0 0 0 0,0 0 0 0 0,0 0 0 0 0,0 0 0 0 0,-1-1 0 0 0,1 1 0 0 0,0 0 0 0 0,0-1 0 0 0,0 0-9 0 0,157-115 386 0 0,-88 80-199 0 0,-65 73 604 0 0,1 144 405 0 0,13-146-1418 0 0,-7-30-3773 0 0,-11-12-7282 0 0,-2 5 4305 0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5:56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1400 0 0,'0'0'1026'0'0,"0"0"-137"0"0,0 0-70 0 0,0 0 51 0 0,0 0 67 0 0,0 0 61 0 0,0 0 1 0 0,0 0-74 0 0,0 0-69 0 0,0 0-65 0 0,0 0-71 0 0,2 10-63 0 0,15 62 238 0 0,-4 1 1 0 0,-2 1 0 0 0,-4 0 0 0 0,-3 0 0 0 0,-6 60-896 0 0,-1-93-185 0 0,-3 0 0 0 0,-1-1 0 0 0,-2 0 0 0 0,-1-1 1 0 0,-3 0-1 0 0,-6 12 185 0 0,11-33-844 0 0,1-2-1487 0 0,4-6-2041 0 0,2-9 1395 0 0,1-1 72 0 0,0 0 1077 0 0</inkml:trace>
  <inkml:trace contextRef="#ctx0" brushRef="#br0" timeOffset="400.098">418 159 0 0 0,'0'0'761'0'0,"0"0"322"0"0,0 0 200 0 0,0 0 86 0 0,-32 25-13 0 0,-100 83-116 0 0,-36 27 4071 0 0,139-109-2893 0 0,28-26-2173 0 0,1 0-141 0 0,0 0-96 0 0,0 0-25 0 0,24 4 173 0 0,104 0 494 0 0,-120-3-580 0 0,-1 0-1 0 0,0 0 0 0 0,0 1 1 0 0,0 0-1 0 0,-1 0 0 0 0,1 1 1 0 0,0 0-1 0 0,-1 0 0 0 0,0 0 1 0 0,1 1-1 0 0,-1 0 0 0 0,-1 0 0 0 0,1 0 1 0 0,-1 1-1 0 0,1 0 0 0 0,-1 0 1 0 0,-1 0-1 0 0,1 1 0 0 0,-1 0 1 0 0,0 0-1 0 0,0 0 0 0 0,-1 0 1 0 0,1 0-1 0 0,-1 1 0 0 0,-1 0 0 0 0,1-1 1 0 0,-1 1-1 0 0,-1 0 0 0 0,1 0 1 0 0,-1 0-1 0 0,0 1 0 0 0,-1-1 1 0 0,1 0-1 0 0,-2 2-69 0 0,-9 105 781 0 0,8-100-2320 0 0,25-17-12346 0 0,-17-4 10204 0 0</inkml:trace>
  <inkml:trace contextRef="#ctx0" brushRef="#br0" timeOffset="981.19">775 416 0 0 0,'0'0'792'0'0,"0"0"315"0"0,0 0 207 0 0,0 0 163 0 0,0 0 130 0 0,0 0-8 0 0,0 0-161 0 0,0 0-183 0 0,0 0-219 0 0,-31 26-233 0 0,-97 78-190 0 0,60-39 225 0 0,62-58-781 0 0,0 0 0 0 0,0 0 1 0 0,1 1-1 0 0,0-1 0 0 0,1 1 0 0 0,0 0 0 0 0,0 0 0 0 0,0 1 1 0 0,1-1-1 0 0,0 1 0 0 0,1 0 0 0 0,0 0 0 0 0,1 0 1 0 0,-1-1-1 0 0,2 2 0 0 0,-1-1 0 0 0,1 5-57 0 0,2-12 13 0 0,0 1 0 0 0,0-1 0 0 0,0 0 0 0 0,0 0 0 0 0,0 0 0 0 0,0 0 0 0 0,0 0 0 0 0,0-1 0 0 0,1 1 0 0 0,-1-1 0 0 0,1 1 0 0 0,0-1 0 0 0,-1 0 1 0 0,1 0-1 0 0,0 0 0 0 0,-1 0 0 0 0,1 0 0 0 0,0-1 0 0 0,0 0 0 0 0,0 1 0 0 0,0-1 0 0 0,0 0 0 0 0,0 0 0 0 0,-1 0 0 0 0,1-1 0 0 0,0 1 0 0 0,0-1 0 0 0,0 0 0 0 0,0 1 0 0 0,1-2-13 0 0,9-4 241 0 0,0-1 0 0 0,0 0 0 0 0,-1-1 0 0 0,0 0 0 0 0,0-1 0 0 0,-1 0 0 0 0,0-1 0 0 0,5-6-241 0 0,4-2 403 0 0,85-83 1339 0 0,-104 100-1738 0 0,-1 1 0 0 0,1-1 1 0 0,-1 1-1 0 0,1-1 0 0 0,-1 1 1 0 0,1-1-1 0 0,-1 1 1 0 0,1 0-1 0 0,0-1 0 0 0,-1 1 1 0 0,1 0-1 0 0,-1-1 0 0 0,1 1 1 0 0,0 0-1 0 0,-1 0 0 0 0,1 0 1 0 0,0 0-1 0 0,-1 0 0 0 0,1-1 1 0 0,0 1-1 0 0,-1 0 0 0 0,1 0 1 0 0,0 1-1 0 0,-1-1 0 0 0,1 0 1 0 0,0 0-1 0 0,-1 0 0 0 0,1 0 1 0 0,0 1-1 0 0,-1-1 0 0 0,1 0 1 0 0,-1 0-1 0 0,1 1 0 0 0,0-1 1 0 0,-1 1-1 0 0,1-1 0 0 0,-1 0 1 0 0,1 1-1 0 0,-1-1 0 0 0,1 1 1 0 0,-1-1-1 0 0,0 1 0 0 0,1-1 1 0 0,-1 1-1 0 0,0 0 0 0 0,1-1 1 0 0,-1 1-1 0 0,0-1 0 0 0,1 1 1 0 0,-1 0-1 0 0,0-1 0 0 0,0 1 1 0 0,0 0-1 0 0,0-1 0 0 0,0 1 1 0 0,0 0-1 0 0,0-1 0 0 0,0 1 1 0 0,0 0-5 0 0,5 42 139 0 0,-4 54-111 0 0,2-38-57 0 0,-3-1 1 0 0,-3 0 0 0 0,-2 0-1 0 0,-10 42 29 0 0,-51 88 30 0 0,64-184-32 0 0,-1 0 0 0 0,1 0 0 0 0,-1 0 1 0 0,0 0-1 0 0,0-1 0 0 0,0 1 1 0 0,0-1-1 0 0,0 0 0 0 0,-1 0 0 0 0,0 0 1 0 0,1 0-1 0 0,-1-1 0 0 0,0 0 1 0 0,0 1-1 0 0,-1-1 0 0 0,1-1 0 0 0,0 1 1 0 0,-1-1-1 0 0,1 1 0 0 0,-1-1 1 0 0,1-1-1 0 0,-1 1 0 0 0,1-1 0 0 0,-1 1 1 0 0,0-1-1 0 0,1-1 0 0 0,-1 1 1 0 0,-3-1 1 0 0,3-4 12 0 0,0 1 0 0 0,0-1 1 0 0,1 0-1 0 0,0 0 1 0 0,0-1-1 0 0,1 1 1 0 0,-1-1-1 0 0,1 0 1 0 0,0 1-1 0 0,1-2 1 0 0,-1 1-1 0 0,1 0 1 0 0,1 0-1 0 0,-1-1 1 0 0,1 1-1 0 0,0-1 1 0 0,0-5-13 0 0,-1-4 4 0 0,1 1 0 0 0,1-1 0 0 0,0 0 0 0 0,1 1 0 0 0,1-1 0 0 0,0 1 0 0 0,1-1 0 0 0,1 1 0 0 0,0 0 0 0 0,1 0 0 0 0,1 1 0 0 0,0 0 0 0 0,1 0 0 0 0,1 0 1 0 0,0 0-1 0 0,1 2 0 0 0,0-1 0 0 0,1 1 0 0 0,0 0 0 0 0,1 1 0 0 0,11-10-4 0 0,-12 12-21 0 0,75-49-738 0 0,-45 47-1909 0 0,-26 9-1264 0 0,0 1-3825 0 0,-10 1 2991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 5921 0 0,'0'0'555'0'0,"0"0"-100"0"0,0 0 225 0 0,0 0 367 0 0,0 0 308 0 0,0 0 106 0 0,33-5-98 0 0,109-13-138 0 0,72-11 1857 0 0,-80 17-2415 0 0,20-2-1222 0 0,-103 12-3621 0 0,0 1-3384 0 0,-48 1 2040 0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28.7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1 121 0 0 0,'149'-34'0'0'0,"-31"24"0"0"0,114 28 0 0 0,-5 12 1142 0 0,-31-12-61 0 0,1-8 0 0 0,75-12-1081 0 0,-103 1 238 0 0,-39 2-129 0 0,241-2 1783 0 0,157-28-1892 0 0,121-23 838 0 0,-73 5-363 0 0,-253 27-72 0 0,240 18-403 0 0,17 27 296 0 0,-262-10-119 0 0,104 21-7 0 0,-152-24-10 0 0,-11 3-140 0 0,31-12 114 0 0,-57 5-23 0 0,1017-8 289 0 0,-890 33-373 0 0,464-26 118 0 0,-392 11-134 0 0,211-14-32 0 0,-232 15 86 0 0,-203-16-40 0 0,109 19-67 0 0,-175-7 42 0 0,162-22 153 0 0,-119-4-80 0 0,95-8-1 0 0,-107 8-62 0 0,-28 8 19 0 0,1-5 64 0 0,-7-3-10 0 0,49-10 108 0 0,-85 5-98 0 0,-1 13-158 0 0,-18 6 150 0 0,-42 1-78 0 0,1 3-55 0 0,-43-7 65 0 0,0 0 11 0 0,0 0 15 0 0,0 0-2 0 0,0 0-4 0 0,30 1-77 0 0,5 2 2042 0 0,191-10-2146 0 0,68-8 143 0 0,-198 4 72 0 0,0-2-81 0 0,1 3 1 0 0,1 5 0 0 0,8 3 9 0 0,243-9-117 0 0,-93 26 12 0 0,202 0 188 0 0,-372-15-75 0 0,1175 0 220 0 0,-401-36-17 0 0,-476 35-223 0 0,346-2 185 0 0,-491-3-128 0 0,255-18 274 0 0,-291 10 6 0 0,114 9-325 0 0,-252 5 23 0 0,211 12 80 0 0,131-5 294 0 0,-235 18-1285 0 0,-65 16-6760 0 0,-90-33 2764 0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2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284 0 10530 0 0,'0'0'734'0'0,"0"0"-369"0"0,0 0-217 0 0,0 0 62 0 0,0 0 224 0 0,0 0 265 0 0,0 0 131 0 0,0 0-25 0 0,0 0-131 0 0,0 0-181 0 0,-20 33-186 0 0,-59 102-135 0 0,-29 5 37 0 0,52-76-2545 0 0,39-39-5119 0 0,13-20 636 0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523 124 456 0 0,'0'0'1698'0'0,"0"0"-186"0"0,0 0 3 0 0,0 0 224 0 0,0 0 259 0 0,0 0 134 0 0,0 0-121 0 0,0 0-286 0 0,0 0-301 0 0,0 0-286 0 0,0 0-233 0 0,0 0-149 0 0,0 0-109 0 0,-9-18-75 0 0,-32-56-49 0 0,11 49 205 0 0,23 24-598 0 0,-5-1-73 0 0,-1 0 0 0 0,0 1 0 0 0,0 0 0 0 0,1 1 0 0 0,-1 1 1 0 0,0 0-1 0 0,0 0 0 0 0,1 1 0 0 0,-1 1 0 0 0,1 0 0 0 0,-1 1 1 0 0,1 0-1 0 0,0 1 0 0 0,1 0 0 0 0,-2 2-57 0 0,-4 1 15 0 0,0 0 1 0 0,1 1-1 0 0,0 1 0 0 0,0 1 0 0 0,1 0 1 0 0,1 1-1 0 0,0 1 0 0 0,0 0 0 0 0,2 1 1 0 0,-1 0-1 0 0,2 1 0 0 0,0 0 0 0 0,1 1 1 0 0,0 0-1 0 0,2 1 0 0 0,-6 12-15 0 0,12-23 18 0 0,1-1 0 0 0,-1 0 0 0 0,1 1 0 0 0,1-1 0 0 0,-1 1 0 0 0,1 0 0 0 0,0-1 0 0 0,0 1 1 0 0,0-1-1 0 0,1 1 0 0 0,0-1 0 0 0,0 1 0 0 0,0-1 0 0 0,1 1 0 0 0,0-1 0 0 0,0 0 0 0 0,0 0 0 0 0,1 0 0 0 0,0 0 0 0 0,0 0 0 0 0,0-1 0 0 0,0 1 0 0 0,1-1 0 0 0,-1 0 0 0 0,1 0 0 0 0,0 0 0 0 0,1 0 0 0 0,-1-1 0 0 0,1 1 0 0 0,-1-1 0 0 0,1-1 0 0 0,0 1 0 0 0,0-1 0 0 0,0 1 0 0 0,0-1 1 0 0,1-1-1 0 0,-1 1 0 0 0,1-1 0 0 0,-1 0 0 0 0,3 0-18 0 0,12-2 99 0 0,0 0 1 0 0,0-2 0 0 0,0 0-1 0 0,0-1 1 0 0,0-1 0 0 0,-1-1-1 0 0,0-1 1 0 0,0-1 0 0 0,-1 0-1 0 0,0-2 1 0 0,0 0 0 0 0,-1 0-1 0 0,0-2 1 0 0,-1 0 0 0 0,0-1-1 0 0,4-6-99 0 0,-19 18 5 0 0,29-23 97 0 0,-1-2 1 0 0,-1 0 0 0 0,-2-2-1 0 0,-1-1 1 0 0,20-31-103 0 0,-28 37 208 0 0,-17 22-154 0 0,0 1-36 0 0,0 0-36 0 0,-10 27-363 0 0,-12 28 433 0 0,-7 16 29 0 0,3 2-1 0 0,3 0 1 0 0,3 1 0 0 0,2 9-81 0 0,-17 73-213 0 0,29-135-390 0 0,-2 13-1540 0 0,6-8-4591 0 0,5-22-2213 0 0,-1-1 1787 0 0</inkml:trace>
  <inkml:trace contextRef="#ctx0" brushRef="#br0" timeOffset="545.157">1085 124 4017 0 0,'0'0'2160'0'0,"0"0"-403"0"0,0 0-152 0 0,0 0 89 0 0,0 0 28 0 0,0 0-135 0 0,0 0-248 0 0,0 0-260 0 0,0 0-249 0 0,0 0-184 0 0,0 0-151 0 0,0 0-135 0 0,0 0-73 0 0,-13 32-65 0 0,-39 97-60 0 0,6 10 148 0 0,34-110-1374 0 0,-59 127 1605 0 0,41-109-6295 0 0,-6-4-7415 0 0,32-40 12343 0 0</inkml:trace>
  <inkml:trace contextRef="#ctx0" brushRef="#br0" timeOffset="963.345">1051 87 1768 0 0,'0'0'2129'0'0,"0"0"-358"0"0,0 0-116 0 0,0 0-64 0 0,0 0-191 0 0,0 0-317 0 0,0 0-329 0 0,0 0-166 0 0,0 0 16 0 0,0 0 63 0 0,0 0 31 0 0,0 0-37 0 0,0 0-91 0 0,3 18-51 0 0,14 123 773 0 0,-13-93-1176 0 0,2-1 0 0 0,2-1 0 0 0,2 1 0 0 0,2-2-1 0 0,2 1 1 0 0,6 9-116 0 0,-19-51 60 0 0,0 0 0 0 0,1 0 0 0 0,-1-1 0 0 0,1 1 0 0 0,-1-1 0 0 0,1 1 0 0 0,0-1 0 0 0,1 0 0 0 0,-1 1 0 0 0,0-1 0 0 0,1 0-1 0 0,0-1 1 0 0,0 1 0 0 0,0 0 0 0 0,0-1 0 0 0,0 0 0 0 0,0 1 0 0 0,1-1 0 0 0,-1 0 0 0 0,1-1 0 0 0,-1 1 0 0 0,1-1 0 0 0,0 0 0 0 0,-1 1 0 0 0,1-2 0 0 0,0 1-1 0 0,0 0 1 0 0,0-1 0 0 0,0 0 0 0 0,0 1 0 0 0,0-2 0 0 0,0 1 0 0 0,-1 0 0 0 0,2-1-60 0 0,3-5 293 0 0,0 0 0 0 0,-1-1 0 0 0,0 1 1 0 0,0-1-1 0 0,0-1 0 0 0,-1 0 0 0 0,0 0 0 0 0,-1 0 0 0 0,0 0 0 0 0,4-10-293 0 0,107-256 1946 0 0,-79 173-1942 0 0,-2-21-1731 0 0,-31 108-1261 0 0,-2 10-779 0 0,0 0-3689 0 0,-2 4-1970 0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39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975 340 1584 0 0,'0'0'1317'0'0,"0"0"-236"0"0,0 0 1 0 0,0 0 174 0 0,0 0 99 0 0,0 0 0 0 0,0 0-111 0 0,0 0-168 0 0,0 0-134 0 0,0 0-121 0 0,0 0-59 0 0,0 0-13 0 0,0 0-11 0 0,8-1-10 0 0,202 9 6198 0 0,-80-19-5647 0 0,29-8-661 0 0,-158 19-652 0 0,-1 0-37 0 0,0 0-34 0 0,0 0-43 0 0,0 0-70 0 0,0 0-109 0 0,0 0-117 0 0,0 0-132 0 0,0 0-136 0 0,-11 8-6103 0 0,3-5-173 0 0,5 1-1487 0 0</inkml:trace>
  <inkml:trace contextRef="#ctx0" brushRef="#br0" timeOffset="307.953">1021 575 8978 0 0,'0'0'1452'0'0,"0"0"-309"0"0,0 0-67 0 0,0 0 135 0 0,0 0 68 0 0,0 0-129 0 0,0 0-111 0 0,0 0-46 0 0,0 0-46 0 0,0 0-37 0 0,0 0-130 0 0,0 0-131 0 0,18 3-82 0 0,140 12 1245 0 0,28-52-717 0 0,-146 31-1033 0 0,-3 0-2724 0 0,-12 4-6389 0 0,-16 2-2483 0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354 361 0 0 0,'0'0'191'0'0,"0"0"492"0"0,0 0 69 0 0,0 0-12 0 0,0 0-4 0 0,0 0 32 0 0,0 0 68 0 0,4-5 53 0 0,17-26 1640 0 0,-21 30-1848 0 0,0 1-40 0 0,-8-11 3720 0 0,-13 8-4256 0 0,-1 0 0 0 0,1 2 0 0 0,-1 0 0 0 0,0 2-1 0 0,1 0 1 0 0,-1 1 0 0 0,1 2 0 0 0,0 0 0 0 0,0 1 0 0 0,0 1-105 0 0,4-2 115 0 0,-50 15 472 0 0,66-18-589 0 0,1 0 0 0 0,0 0 0 0 0,-1 0 0 0 0,1 0 0 0 0,0 0 0 0 0,0 0 0 0 0,0 0-1 0 0,0 0 1 0 0,0 0 0 0 0,0 0 0 0 0,0 0 0 0 0,0 0 0 0 0,0 0 0 0 0,1 0 0 0 0,-1 0 0 0 0,0 0 0 0 0,1 0 0 0 0,-1 0 0 0 0,0 0 0 0 0,1 0 0 0 0,-1 0-1 0 0,1 0 1 0 0,0-1 0 0 0,-1 1 0 0 0,1 0 0 0 0,0 0 0 0 0,-1-1 0 0 0,1 1 0 0 0,0 0 0 0 0,0-1 0 0 0,0 1 0 0 0,0 0 0 0 0,-1-1 0 0 0,1 1 0 0 0,0-1-1 0 0,1 1 3 0 0,-2-1 3 0 0,85 34 328 0 0,-23-26-143 0 0,-50-7-158 0 0,0 0-1 0 0,0 0 1 0 0,0 1 0 0 0,-1 1 0 0 0,1 0 0 0 0,0 0-1 0 0,-1 2 1 0 0,0-1 0 0 0,7 5-30 0 0,-17-8 10 0 0,0 0 0 0 0,-1 0 1 0 0,1 0-1 0 0,-1 1 0 0 0,1-1 1 0 0,-1 0-1 0 0,0 0 0 0 0,0 0 0 0 0,1 1 1 0 0,-1-1-1 0 0,0 0 0 0 0,0 0 1 0 0,0 1-1 0 0,0-1 0 0 0,-1 0 0 0 0,1 0 1 0 0,0 0-1 0 0,0 1 0 0 0,-1-1 1 0 0,1 0-1 0 0,-1 0 0 0 0,1 0 0 0 0,-1 0 1 0 0,1 0-1 0 0,-1 0 0 0 0,0 0 1 0 0,1 0-1 0 0,-1 0 0 0 0,0 0 1 0 0,0 0-1 0 0,0 0 0 0 0,0 0 0 0 0,0 0 1 0 0,0-1-1 0 0,0 1 0 0 0,0 0 1 0 0,0-1-1 0 0,0 1 0 0 0,0-1 0 0 0,-1 1-10 0 0,-1 2 44 0 0,-83 66 292 0 0,1-6-291 0 0,-39 32 76 0 0,122-93-112 0 0,1-1 0 0 0,-1 1 0 0 0,0-1 0 0 0,1 1 0 0 0,-1 0 0 0 0,1-1 0 0 0,-1 1 0 0 0,1 0 0 0 0,0 0 0 0 0,0 0 0 0 0,0 0 0 0 0,0 0 0 0 0,0 0 0 0 0,0 1 0 0 0,0-1 0 0 0,1 0 0 0 0,-1 0 0 0 0,1 0 0 0 0,0 1 0 0 0,-1-1 0 0 0,1 0 0 0 0,0 1 0 0 0,1-1 0 0 0,-1 0 0 0 0,0 0 0 0 0,1 1 0 0 0,-1-1 0 0 0,1 0 0 0 0,-1 0 0 0 0,1 1 0 0 0,0-1 0 0 0,0 0 0 0 0,0 0 0 0 0,0 0 0 0 0,1 0 0 0 0,-1-1 0 0 0,0 1 0 0 0,1 0-1 0 0,-1 0 1 0 0,1-1 0 0 0,1 2-9 0 0,11 2 86 0 0,1 0-1 0 0,-1-1 0 0 0,1-1 0 0 0,-1 0 0 0 0,1-1 1 0 0,0-1-1 0 0,0 0 0 0 0,0-1 0 0 0,0 0 0 0 0,-1-1 0 0 0,1-1 1 0 0,0-1-1 0 0,-1 0 0 0 0,1-1 0 0 0,-1 0 0 0 0,7-3-85 0 0,53-36-2220 0 0,-55 22-1856 0 0,-4-3-4060 0 0,-9 16 3607 0 0</inkml:trace>
  <inkml:trace contextRef="#ctx0" brushRef="#br0" timeOffset="428.407">300 0 48 0 0,'0'0'1271'0'0,"0"0"-443"0"0,0 0-22 0 0,0 0 261 0 0,0 0 334 0 0,0 0 282 0 0,0 0 86 0 0,0 0-128 0 0,0 0-248 0 0,0 0-343 0 0,0 0-271 0 0,0 0-163 0 0,0 0-62 0 0,0 5 14 0 0,-8 385 4928 0 0,-90 257-4727 0 0,92-536-882 0 0,18-89-1554 0 0,-5-19-2481 0 0,2-2-4543 0 0,-6-1 1571 0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5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293 585 1488 0 0,'0'0'1213'0'0,"0"0"-60"0"0,0 0-22 0 0,0 0 139 0 0,0 0 125 0 0,0 0 41 0 0,0 0-69 0 0,0 0-163 0 0,0 0-202 0 0,0 0-226 0 0,0 0-203 0 0,0 0-181 0 0,0 0-80 0 0,-20 3-25 0 0,-62 14-9 0 0,41 10 332 0 0,27-14-420 0 0,1 1 0 0 0,0 0-1 0 0,0 1 1 0 0,2 0 0 0 0,0 1-1 0 0,0 1 1 0 0,2 0 0 0 0,0 0-1 0 0,1 0 1 0 0,1 1-1 0 0,0 1 1 0 0,1-1 0 0 0,2 1-1 0 0,-1 0 1 0 0,0 17-190 0 0,4-33 42 0 0,0 1 1 0 0,0-1-1 0 0,1 1 1 0 0,-1-1-1 0 0,1 1 1 0 0,0 0-1 0 0,0-1 1 0 0,0 1-1 0 0,1-1 1 0 0,-1 1-1 0 0,1-1 1 0 0,0 1-1 0 0,0-1 1 0 0,0 1-1 0 0,0-1 1 0 0,1 0-1 0 0,-1 1 0 0 0,1-1 1 0 0,0 0-1 0 0,0 0 1 0 0,0 0-1 0 0,0-1 1 0 0,0 1-1 0 0,1 0 1 0 0,-1-1-1 0 0,1 1 1 0 0,0-1-1 0 0,0 0 1 0 0,0 0-1 0 0,0 0 1 0 0,0 0-1 0 0,0-1 1 0 0,0 1-1 0 0,1-1 1 0 0,-1 0-1 0 0,1 0 0 0 0,-1 0 1 0 0,1 0-1 0 0,3 0-42 0 0,82-13 1527 0 0,-48-12-1352 0 0,-1-2-1 0 0,-1-1 1 0 0,-2-2-1 0 0,0-2 1 0 0,-2-1-1 0 0,-2-2 0 0 0,-1-2 1 0 0,-1 0-1 0 0,-2-2 1 0 0,20-36-175 0 0,-33 49-6 0 0,-2-2 1 0 0,0 0-1 0 0,-2-1 0 0 0,-1 0 1 0 0,-1-1-1 0 0,-1 0 1 0 0,-2-1-1 0 0,-1 1 1 0 0,-1-1-1 0 0,-2-1 0 0 0,0-16 6 0 0,-2 27-51 0 0,0 3-5 0 0,0-1 0 0 0,-1 0 0 0 0,0 0 0 0 0,-2 1-1 0 0,0-1 1 0 0,-1 0 0 0 0,-1 1 0 0 0,0 0 0 0 0,-2 0 0 0 0,-6-14 56 0 0,11 28-27 0 0,-1 0 0 0 0,0 1 1 0 0,-1-1-1 0 0,1 1 0 0 0,0-1 0 0 0,-1 1 0 0 0,1 0 0 0 0,-1 0 0 0 0,0 0 0 0 0,0 0 1 0 0,1 0-1 0 0,-1 1 0 0 0,-1-1 0 0 0,1 1 0 0 0,0 0 0 0 0,0 0 0 0 0,0 0 0 0 0,-1 0 1 0 0,1 1-1 0 0,0-1 0 0 0,-1 1 0 0 0,1 0 0 0 0,0 0 0 0 0,-1 0 0 0 0,1 0 0 0 0,0 1 0 0 0,-1-1 1 0 0,1 1-1 0 0,0 0 0 0 0,0 0 0 0 0,-1 0 0 0 0,1 1 0 0 0,0-1 0 0 0,0 1 0 0 0,0-1 1 0 0,1 1-1 0 0,-1 0 0 0 0,0 0 0 0 0,1 0 0 0 0,-1 1 0 0 0,1-1 0 0 0,-1 0 0 0 0,1 1 1 0 0,0 0-1 0 0,-1 2 27 0 0,-16 18 37 0 0,2 1 0 0 0,0 1 0 0 0,2 1 0 0 0,0 0 0 0 0,2 1 0 0 0,1 1 0 0 0,1-1 0 0 0,-2 15-37 0 0,6-11 92 0 0,1 1-1 0 0,2-1 1 0 0,1 1 0 0 0,1 0 0 0 0,2-1 0 0 0,1 2-92 0 0,3-11 82 0 0,0 0 0 0 0,2-1 0 0 0,0 1 1 0 0,1-1-1 0 0,2-1 0 0 0,0 1 1 0 0,1-1-1 0 0,1-1 0 0 0,0 0 1 0 0,2 0-1 0 0,0-2 0 0 0,1 1 0 0 0,1-2 1 0 0,1 0-1 0 0,0 0 0 0 0,1-2 1 0 0,0 0-1 0 0,1-1 0 0 0,1-1 1 0 0,0 0-1 0 0,2-1-82 0 0,29 12 243 0 0,-50-23-233 0 0,3-4-3074 0 0,-4-3-1008 0 0,1 3-1903 0 0,0 1-5079 0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7690 0 0,'0'0'1388'0'0,"0"0"-89"0"0,0 0-36 0 0,0 0 82 0 0,0 0 21 0 0,0 0-139 0 0,0 0-196 0 0,0 0-198 0 0,0 0-156 0 0,0 0-127 0 0,0 0-88 0 0,0 0-61 0 0,0 0-35 0 0,30-13 7 0 0,97-40-20 0 0,31 8 656 0 0,62 27-613 0 0,-219 18-401 0 0,0 0 1 0 0,1 0-1 0 0,-1 0 1 0 0,0 0 0 0 0,0 0-1 0 0,0 0 1 0 0,1 0-1 0 0,-1 0 1 0 0,0 0 0 0 0,0 1-1 0 0,0-1 1 0 0,1 0-1 0 0,-1 1 1 0 0,0-1 0 0 0,0 1-1 0 0,0 0 1 0 0,0-1-1 0 0,0 1 1 0 0,0 0-1 0 0,0 0 1 0 0,0-1 0 0 0,0 1-1 0 0,-1 0 1 0 0,1 0-1 0 0,0 0 1 0 0,0 0 0 0 0,-1 0-1 0 0,1 0 1 0 0,-1 0-1 0 0,1 0 1 0 0,-1 1-1 0 0,1-1 1 0 0,-1 0 0 0 0,1 0-1 0 0,-1 0 1 0 0,0 0-1 0 0,0 1 1 0 0,0-1 0 0 0,0 0-1 0 0,0 0 1 0 0,0 1-1 0 0,0-1 1 0 0,0 0-1 0 0,0 0 1 0 0,-1 0 0 0 0,1 1-1 0 0,0-1 5 0 0,-25 55-63 0 0,-123 100 155 0 0,95-106-65 0 0,25-25 9 0 0,1 1 0 0 0,1 1 0 0 0,2 1 0 0 0,-16 23-36 0 0,35-45 21 0 0,0 0 0 0 0,1 0 0 0 0,0 0 0 0 0,0 1 1 0 0,1 0-1 0 0,-1-1 0 0 0,1 1 0 0 0,1 1 0 0 0,-1-1 1 0 0,1 0-1 0 0,1 1 0 0 0,-1-1 0 0 0,1 0 0 0 0,1 1 0 0 0,-1 0 1 0 0,1-1-1 0 0,1 8-21 0 0,1-12 19 0 0,0-1 0 0 0,1 1 0 0 0,-1-1 0 0 0,0 0 0 0 0,1 0 0 0 0,0 0 0 0 0,-1 0 0 0 0,1 0 0 0 0,0 0 0 0 0,0-1 0 0 0,0 0 1 0 0,0 1-1 0 0,0-1 0 0 0,0 0 0 0 0,0 0 0 0 0,1-1 0 0 0,-1 1 0 0 0,0-1 0 0 0,0 1 0 0 0,1-1 0 0 0,-1 0 0 0 0,0-1 0 0 0,1 1 0 0 0,0 0-19 0 0,27-2-167 0 0,0-1-1 0 0,1-2 1 0 0,-1 0-1 0 0,-1-3 0 0 0,11-3 168 0 0,41-15-8189 0 0,-58 19 3444 0 0,-8 0-4321 0 0</inkml:trace>
  <inkml:trace contextRef="#ctx0" brushRef="#br0" timeOffset="683.189">730 620 3737 0 0,'0'0'1838'0'0,"0"0"-98"0"0,0 0 162 0 0,0 0 149 0 0,0 0-57 0 0,0 0-195 0 0,0 0-326 0 0,0 0-291 0 0,0 0-265 0 0,0 0-178 0 0,0 0-136 0 0,0 0-74 0 0,0 0-13 0 0,8-21-63 0 0,29-63-47 0 0,-32 74-299 0 0,0 1 0 0 0,0-1 0 0 0,1 1 0 0 0,0 0-1 0 0,1 1 1 0 0,0-1 0 0 0,0 1 0 0 0,1 1 0 0 0,0-1 0 0 0,0 1-107 0 0,17-15 209 0 0,-16 12-158 0 0,-5 5-39 0 0,0 0 1 0 0,1 0-1 0 0,-1 1 1 0 0,1-1-1 0 0,0 1 1 0 0,0 0-1 0 0,0 0 0 0 0,1 1 1 0 0,-1 0-1 0 0,1 0 1 0 0,0 0-1 0 0,0 1 0 0 0,0 0 1 0 0,0 0-1 0 0,3-1-12 0 0,1 48-309 0 0,-9-24 278 0 0,-2-17 33 0 0,0 0-1 0 0,1 0 1 0 0,-1 0-1 0 0,1 0 1 0 0,0 0 0 0 0,0 0-1 0 0,1 0 1 0 0,-1 0-1 0 0,1 0 1 0 0,0-1-1 0 0,0 1 1 0 0,0 0-1 0 0,0 0 1 0 0,1-1 0 0 0,-1 1-1 0 0,1 0 1 0 0,0-1-1 0 0,0 0 1 0 0,1 1-1 0 0,-1-1 1 0 0,1 0-1 0 0,-1 0 1 0 0,1 0 0 0 0,2 1-2 0 0,2-3 26 0 0,1-1 0 0 0,-1 0-1 0 0,0-1 1 0 0,0 1 0 0 0,0-1 0 0 0,0-1 0 0 0,0 1 0 0 0,0-1 0 0 0,0 0 0 0 0,-1-1 0 0 0,1 0 0 0 0,-1 0 0 0 0,1 0 0 0 0,-1-1 0 0 0,0 1 0 0 0,-1-2 0 0 0,1 1 0 0 0,-1-1 0 0 0,1 0-26 0 0,35-22 63 0 0,119-50-10 0 0,-157 79-52 0 0,-1-1-1 0 0,0 1 1 0 0,0 0-1 0 0,0 0 1 0 0,0 0-1 0 0,-1 0 1 0 0,1 0-1 0 0,0 0 1 0 0,-1 0 0 0 0,1 0-1 0 0,-1 1 1 0 0,0-1-1 0 0,0 0 1 0 0,0 1-1 0 0,0-1 1 0 0,0 1-1 0 0,0 0 1 0 0,-1-1 0 0 0,1 1-1 0 0,-1-1 1 0 0,0 1-1 0 0,0 0 1 0 0,0-1-1 0 0,0 1 1 0 0,0 0-1 0 0,0-1 1 0 0,-1 1-1 0 0,0 0 1 0 0,1-1 0 0 0,-1 1-1 0 0,1 2 24 0 0,-1 2-72 0 0,1 0 0 0 0,0 0 0 0 0,0 0 0 0 0,0 0 0 0 0,1 0 0 0 0,0 0 0 0 0,1 0 0 0 0,-1-1 0 0 0,1 1 0 0 0,1 0 0 0 0,-1-1-1 0 0,1 1 1 0 0,0-1 0 0 0,1 0 0 0 0,-1 0 0 0 0,1 0 0 0 0,1 0 0 0 0,-1-1 0 0 0,1 0 0 0 0,0 1 48 0 0,18 4-3002 0 0,-8-9-4257 0 0,-12-1-3445 0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1552 0 0,'0'0'1626'0'0,"0"0"-376"0"0,0 0-190 0 0,0 0 37 0 0,0 0 46 0 0,0 0-1 0 0,0 0-17 0 0,0 0 8 0 0,0 0 16 0 0,0 0-38 0 0,0 0-129 0 0,0 0-171 0 0,20 2-103 0 0,140 7 1132 0 0,220-42 858 0 0,-328 29-2545 0 0,-4 1-3544 0 0,-47 3 1852 0 0,-1 0-501 0 0,-2 0-3121 0 0,-9 0 205 0 0,7 0 1463 0 0</inkml:trace>
  <inkml:trace contextRef="#ctx0" brushRef="#br0" timeOffset="247.291">78 270 3089 0 0,'0'0'1675'0'0,"0"0"-10"0"0,0 0 60 0 0,0 0 55 0 0,0 0-98 0 0,0 0-195 0 0,0 0-216 0 0,0 0-215 0 0,35-2-189 0 0,109-7-198 0 0,103-32 493 0 0,-191 29-1756 0 0,7-1-2364 0 0,-22 5-3815 0 0,-23 4-1030 0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6.0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96 0 0 0,'0'0'737'0'0,"0"0"190"0"0,0 0 23 0 0,0 0 19 0 0,0 0 24 0 0,0 0-42 0 0,0 0-71 0 0,0 0-96 0 0,0 0-69 0 0,0 0-53 0 0,0 0-43 0 0,-7-13-11 0 0,-31-55 557 0 0,39 69-1114 0 0,-1-1 0 0 0,0 0 0 0 0,1 0 0 0 0,-1 0 0 0 0,1 0 0 0 0,-1 1 0 0 0,1-1 0 0 0,-1 0 1 0 0,1 0-1 0 0,-1 0 0 0 0,1 0 0 0 0,-1 0 0 0 0,1 0 0 0 0,-1 0 0 0 0,1 0 0 0 0,-1-1 0 0 0,1 1 0 0 0,-1 0 1 0 0,0 0-1 0 0,1 0 0 0 0,-1 0 0 0 0,1-1 0 0 0,-1 1 0 0 0,1 0 0 0 0,-1 0 0 0 0,0-1 0 0 0,1 1 0 0 0,-1 0 1 0 0,0-1-1 0 0,1 1 0 0 0,-1 0 0 0 0,0-1 0 0 0,1 1 0 0 0,-1-1 0 0 0,0 1 0 0 0,0 0 0 0 0,1-1 0 0 0,-1 1 1 0 0,0-1-1 0 0,0 1 0 0 0,0-1 0 0 0,0 1 0 0 0,0-1 0 0 0,1 1 0 0 0,-1-1 0 0 0,0 1 0 0 0,0-1 0 0 0,0 1 1 0 0,0-1-1 0 0,-1 1 0 0 0,1-1 0 0 0,0 1 0 0 0,0 0 0 0 0,0-1 0 0 0,0 1 0 0 0,0-1 0 0 0,-1 1-51 0 0,24 11 127 0 0,-1 0 0 0 0,1-1 0 0 0,1-2-1 0 0,0 0 1 0 0,0-2 0 0 0,0 0 0 0 0,10 0-127 0 0,-1 1 154 0 0,105 15 339 0 0,1-7 0 0 0,0-5 0 0 0,59-6-493 0 0,-107-3 61 0 0,110 1-208 0 0,96-15 147 0 0,-274 11-388 0 0,53-3-707 0 0,-30 12-6333 0 0,-37-4 3858 0 0,-5 1-256 0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6:58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2721 0 0,'0'0'1463'0'0,"0"0"-1187"0"0,0 0-536 0 0,0 0-82 0 0,0 0 87 0 0,0 0 139 0 0,0 0 78 0 0,0 0-20 0 0,33-7-18 0 0,104-17-24 0 0,-128 22 76 0 0,0 0-1 0 0,0 0 1 0 0,1 1-1 0 0,-1 1 1 0 0,0 0-1 0 0,0 0 1 0 0,1 0-1 0 0,-1 1 1 0 0,0 1-1 0 0,0 0 0 0 0,2 0 25 0 0,18 5-14 0 0,393 24 2419 0 0,-97-16-2101 0 0,596 3 1108 0 0,-772-18-1188 0 0,356-22 570 0 0,91-7-402 0 0,-321 15-196 0 0,711-9 313 0 0,-476 85-429 0 0,-338-39 16 0 0,61-9 412 0 0,306-10 27 0 0,-236-22-393 0 0,392 14 35 0 0,-33 7 262 0 0,-280 8-6 0 0,9-14-151 0 0,-230 25-178 0 0,31-4-63 0 0,26-7 44 0 0,823-7 549 0 0,-764-23-106 0 0,-47-10-59 0 0,-47 7-238 0 0,-72 18-148 0 0,-26 1 75 0 0,74-5-116 0 0,-146 8-488 0 0,41 7 486 0 0,-36 23-8337 0 0,-16-23 2766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5241 0 0,'0'0'567'0'0,"0"0"-307"0"0,0 0-219 0 0,0 0 138 0 0,0 0 378 0 0,0 0 394 0 0,0 0 295 0 0,0 0 118 0 0,0 0-132 0 0,0 0-241 0 0,0 0-221 0 0,0 0-155 0 0,26 13-51 0 0,85 41-12 0 0,51 8 1378 0 0,-69-36-1399 0 0,-66-20-490 0 0,0 1 0 0 0,0 1-1 0 0,0 2 1 0 0,-1 0 0 0 0,-1 2 0 0 0,14 9-41 0 0,-36-19 9 0 0,0 0 1 0 0,0 0 0 0 0,0 0-1 0 0,-1 1 1 0 0,1-1-1 0 0,-1 1 1 0 0,0 0-1 0 0,0-1 1 0 0,0 1 0 0 0,0 0-1 0 0,0 0 1 0 0,0 0-1 0 0,-1 1 1 0 0,0-1-1 0 0,1 0 1 0 0,-1 1 0 0 0,0-1-1 0 0,-1 0 1 0 0,1 1-1 0 0,-1-1 1 0 0,1 1-1 0 0,-1-1 1 0 0,0 1 0 0 0,0-1-1 0 0,-1 1 1 0 0,1-1-1 0 0,-1 1 1 0 0,0-1-1 0 0,0 1 1 0 0,0-1 0 0 0,0 0-1 0 0,0 0 1 0 0,-1 1-1 0 0,0-1-9 0 0,-69 99 790 0 0,-151 118 201 0 0,151-153-1047 0 0,-10 10-1841 0 0,35-19-7794 0 0,39-50 1393 0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0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384 470 0 0 0,'0'0'964'0'0,"0"0"279"0"0,0 0 107 0 0,4-7 70 0 0,15-22 91 0 0,-19 8 7515 0 0,-43 1-4657 0 0,36 20-4294 0 0,0 1 0 0 0,0 0 0 0 0,0 0 0 0 0,0 0 0 0 0,0 1 0 0 0,0 0 0 0 0,1 0 0 0 0,-1 1-1 0 0,1 0 1 0 0,-1 0 0 0 0,1 1 0 0 0,0-1 0 0 0,0 1 0 0 0,0 1 0 0 0,-2 2-75 0 0,-17 13 0 0 0,0 2 0 0 0,2 1 1 0 0,1 1-1 0 0,0 0 0 0 0,2 2 0 0 0,1 0 0 0 0,2 2 0 0 0,0 0 0 0 0,2 0 0 0 0,0 2 0 0 0,-4 17 0 0 0,15-38-15 0 0,1 0-1 0 0,0 0 0 0 0,1 0 1 0 0,0 1-1 0 0,0-1 0 0 0,1 0 1 0 0,1 1-1 0 0,-1-1 0 0 0,1 1 1 0 0,1-1-1 0 0,0 1 0 0 0,0-1 1 0 0,1 0-1 0 0,0 1 0 0 0,1-1 1 0 0,-1 0-1 0 0,2 0 0 0 0,0-1 1 0 0,0 1-1 0 0,0-1 0 0 0,1 0 1 0 0,0 0-1 0 0,1 0 0 0 0,1 1 16 0 0,0-3 8 0 0,0 0-1 0 0,0 0 1 0 0,1-1-1 0 0,0 0 1 0 0,0-1 0 0 0,1 1-1 0 0,-1-1 1 0 0,1-1-1 0 0,0 0 1 0 0,0 0-1 0 0,0-1 1 0 0,0 0-1 0 0,0 0 1 0 0,0-1-1 0 0,1-1 1 0 0,-1 1-1 0 0,1-1 1 0 0,-1-1-1 0 0,0 0 1 0 0,1 0-1 0 0,-1-1 1 0 0,5-1-8 0 0,8-6 54 0 0,-1-1 1 0 0,0 0-1 0 0,0-1 1 0 0,-1-2-1 0 0,0 0 1 0 0,-1-1-1 0 0,-1 0 1 0 0,0-2 0 0 0,8-9-55 0 0,0 1 41 0 0,-1-1 0 0 0,-1-1 1 0 0,-1-1-1 0 0,-1-1 0 0 0,-2 0 1 0 0,-1-2-1 0 0,-1-1 0 0 0,-1 0 1 0 0,-2-1-1 0 0,-1 0 0 0 0,-2-1 1 0 0,-1-1-1 0 0,-2 0 0 0 0,-1-1 1 0 0,-2 1-1 0 0,-1-1 0 0 0,0-24-41 0 0,-3 45-70 0 0,-1 0 0 0 0,0 0 0 0 0,-1 0 0 0 0,-1 0 0 0 0,0-1 0 0 0,-1 1 0 0 0,0 0 0 0 0,-2 1-1 0 0,1-1 1 0 0,-1 0 0 0 0,-1 1 0 0 0,-1 0 0 0 0,0 0 0 0 0,0 1 0 0 0,-1-1 0 0 0,-1 1 0 0 0,0 1 0 0 0,-1 0-1 0 0,0 0 1 0 0,0 0 0 0 0,-1 1 0 0 0,-1 1 0 0 0,-2-3 70 0 0,8 9-38 0 0,0 1-1 0 0,0 0 1 0 0,0 0-1 0 0,-1 0 1 0 0,1 0-1 0 0,0 1 1 0 0,-1 0-1 0 0,1 0 1 0 0,-1 0-1 0 0,1 0 1 0 0,-1 1-1 0 0,1 0 1 0 0,-1 1-1 0 0,1-1 1 0 0,-1 1-1 0 0,1 0 1 0 0,-1 0-1 0 0,1 1 1 0 0,0-1-1 0 0,0 1 1 0 0,0 0-1 0 0,0 1 1 0 0,0-1-1 0 0,0 1 1 0 0,0 0-1 0 0,1 0 1 0 0,-1 1-1 0 0,1-1 1 0 0,0 1-1 0 0,0 0 1 0 0,1 0 0 0 0,-1 1-1 0 0,1-1 1 0 0,0 1-1 0 0,-3 3 39 0 0,-3 9 49 0 0,0 0-1 0 0,0 0 1 0 0,2 1 0 0 0,0 0-1 0 0,1 0 1 0 0,1 1 0 0 0,0 0-1 0 0,2 0 1 0 0,0 0 0 0 0,1 0 0 0 0,1 0-1 0 0,1 0 1 0 0,1 1 0 0 0,1 5-49 0 0,4 3 53 0 0,1 0 0 0 0,1 0 1 0 0,1-1-1 0 0,2 0 1 0 0,1-1-1 0 0,1 0 1 0 0,1-1-1 0 0,1-1 0 0 0,1 0 1 0 0,2-1-1 0 0,0-1 1 0 0,1 0-1 0 0,1-1 1 0 0,1-2-1 0 0,2 1-53 0 0,123 97-144 0 0,-101-91-1691 0 0,-33-25-4605 0 0,-8-1 281 0 0,-2 0 222 0 0</inkml:trace>
  <inkml:trace contextRef="#ctx0" brushRef="#br0" timeOffset="296.946">1111 448 4265 0 0,'0'0'2866'0'0,"0"0"-1335"0"0,0 0-263 0 0,0 0 275 0 0,0 0 238 0 0,0 0-44 0 0,0 0-322 0 0,0 0-283 0 0,0 0-214 0 0,0 0-189 0 0,0 0-92 0 0,32 2-89 0 0,100 2-103 0 0,-20-13 431 0 0,127-32-645 0 0,-210 34-1523 0 0,-23 7-3103 0 0,-2 0-4106 0 0,-4 0 767 0 0</inkml:trace>
  <inkml:trace contextRef="#ctx0" brushRef="#br0" timeOffset="553.099">1094 765 8154 0 0,'0'0'1157'0'0,"0"0"-52"0"0,0 0 222 0 0,0 0 192 0 0,0 0-19 0 0,0 0-171 0 0,0 0-182 0 0,0 0-146 0 0,34-1-173 0 0,108-5-185 0 0,-18-13 375 0 0,-46 2-700 0 0,0 1-1392 0 0,-26 8-4440 0 0,-37 5-385 0 0,-6-1-2660 0 0</inkml:trace>
  <inkml:trace contextRef="#ctx0" brushRef="#br0" timeOffset="3231.452">2155 51 440 0 0,'0'0'2446'0'0,"0"0"-792"0"0,0 0-259 0 0,0 0-32 0 0,0 0 117 0 0,0 0 154 0 0,0 0 6 0 0,0 0-170 0 0,0 0-301 0 0,0 0-385 0 0,0 0-289 0 0,0 0-170 0 0,0 0-99 0 0,-2 6 15 0 0,-23 232 2116 0 0,-8 117-1934 0 0,-5-78-3260 0 0,38-245-4126 0 0,0-31 3890 0 0,0-1-374 0 0,0 0 225 0 0</inkml:trace>
  <inkml:trace contextRef="#ctx0" brushRef="#br0" timeOffset="3801.023">1969 165 1872 0 0,'0'0'987'0'0,"0"0"-49"0"0,0 0 33 0 0,0 0 177 0 0,0 0 260 0 0,0 0 153 0 0,0 0-34 0 0,0 0-216 0 0,0 0-325 0 0,0 0-332 0 0,0 0-221 0 0,0 0-171 0 0,0 0-101 0 0,23-24-29 0 0,74-72-48 0 0,-95 94-79 0 0,0 0 1 0 0,0 0-1 0 0,0 0 0 0 0,0 0 0 0 0,0 0 1 0 0,0 0-1 0 0,0 0 0 0 0,1 1 1 0 0,-1-1-1 0 0,1 1 0 0 0,-1 0 0 0 0,1 0 1 0 0,-1 0-1 0 0,1 0 0 0 0,0 0 0 0 0,-1 0 1 0 0,1 1-1 0 0,0-1 0 0 0,0 1 1 0 0,0 0-1 0 0,2 0-5 0 0,5 0 29 0 0,1-1-9 0 0,-1 0-1 0 0,1 0 0 0 0,-1 1 1 0 0,1 1-1 0 0,-1 0 1 0 0,1 0-1 0 0,-1 1 1 0 0,1 0-1 0 0,-1 1 1 0 0,0 0-1 0 0,0 1 0 0 0,0 0 1 0 0,0 0-1 0 0,-1 1 1 0 0,0 0-1 0 0,0 1 1 0 0,0 0-1 0 0,-1 1 1 0 0,0 0-1 0 0,0 0 1 0 0,0 0-1 0 0,-1 1 0 0 0,0 0 1 0 0,1 3-20 0 0,-6-5 23 0 0,1 0-1 0 0,-1 0 1 0 0,-1 1-1 0 0,1-1 1 0 0,-1 0 0 0 0,0 1-1 0 0,-1-1 1 0 0,1 1-1 0 0,-1 0 1 0 0,-1-1 0 0 0,1 1-1 0 0,-1-1 1 0 0,0 0 0 0 0,-1 1-1 0 0,1-1 1 0 0,-1 0-1 0 0,-1 1 1 0 0,1-1 0 0 0,-1-1-1 0 0,0 1 1 0 0,0 0 0 0 0,-1-1-1 0 0,0 1 1 0 0,0-1-1 0 0,0 0 1 0 0,-3 2-23 0 0,-177 159 60 0 0,179-164-33 0 0,1 1 1 0 0,0-1-1 0 0,-1 1 0 0 0,1 0 1 0 0,0 0-1 0 0,1 1 1 0 0,-1-1-1 0 0,0 1 0 0 0,1 0 1 0 0,0 0-1 0 0,0 0 0 0 0,0 0 1 0 0,0 0-1 0 0,1 1 0 0 0,0-1 1 0 0,0 1-1 0 0,0 0 0 0 0,0-1 1 0 0,1 1-1 0 0,-1 0 1 0 0,1 0-1 0 0,1 0 0 0 0,-1 0 1 0 0,1 0-1 0 0,0 0 0 0 0,0 1 1 0 0,0-1-1 0 0,1 0 0 0 0,-1 0 1 0 0,1 0-1 0 0,1 0 1 0 0,-1-1-1 0 0,2 6-27 0 0,91 82 2205 0 0,-45-52-1003 0 0,80 82 1092 0 0,-83-60-1454 0 0,-46-61-650 0 0,4 2-2706 0 0,1-2-9410 0 0,-5-1 3044 0 0</inkml:trace>
  <inkml:trace contextRef="#ctx0" brushRef="#br0" timeOffset="6754.125">3036 194 0 0 0,'0'0'860'0'0,"0"0"144"0"0,0 0 27 0 0,0 0-36 0 0,-5-3-13 0 0,-18-12-39 0 0,21 14-714 0 0,0 0 1 0 0,-1 0 0 0 0,1 1 0 0 0,0-1 0 0 0,-1 1 0 0 0,1-1 0 0 0,0 1 0 0 0,-1 0 0 0 0,1 0-1 0 0,-1 0 1 0 0,1 0 0 0 0,0 0 0 0 0,-1 1 0 0 0,1-1 0 0 0,0 1 0 0 0,-1-1 0 0 0,1 1 0 0 0,0 0-1 0 0,0 0 1 0 0,-1 0 0 0 0,1 0 0 0 0,0 1 0 0 0,0-1 0 0 0,0 0 0 0 0,0 1 0 0 0,1-1 0 0 0,-1 1-1 0 0,0 0 1 0 0,0 0-230 0 0,-16 17 295 0 0,0 1 0 0 0,1 0 0 0 0,1 1 0 0 0,2 1 0 0 0,0 0 0 0 0,1 1 0 0 0,1 1 0 0 0,1 0 0 0 0,1 0 0 0 0,1 1 0 0 0,0 6-295 0 0,5-13 138 0 0,1 0 0 0 0,0 0 0 0 0,2 0 0 0 0,0 1 0 0 0,1-1 0 0 0,1 0 0 0 0,0 0 0 0 0,2 1 0 0 0,0-1 0 0 0,1-1 0 0 0,1 1 0 0 0,0 0 0 0 0,2-1 0 0 0,0 0 0 0 0,7 12-138 0 0,-9-18 107 0 0,0 0 0 0 0,0 0 0 0 0,1-1 0 0 0,1 0 0 0 0,0 0 0 0 0,0 0 0 0 0,1-1 1 0 0,0 0-1 0 0,0-1 0 0 0,1 0 0 0 0,0 0 0 0 0,1-1 0 0 0,-1 0 0 0 0,1 0 0 0 0,1-1 0 0 0,-1-1 0 0 0,1 0 1 0 0,0 0-1 0 0,1-1 0 0 0,-1 0 0 0 0,0-1 0 0 0,1-1 0 0 0,7 1-107 0 0,-6-3 144 0 0,0-1 1 0 0,0 0-1 0 0,0-1 1 0 0,-1 0-1 0 0,1-1 1 0 0,-1-1-1 0 0,1 0 1 0 0,-1-1-1 0 0,-1 0 1 0 0,1-1-1 0 0,-1 0 0 0 0,0 0 1 0 0,0-2-1 0 0,-1 1 1 0 0,1-1-1 0 0,-2-1 1 0 0,1 0-1 0 0,-1 0 1 0 0,0-2-145 0 0,15-11 116 0 0,0-2 1 0 0,-2 0 0 0 0,-1-2-1 0 0,-1 0 1 0 0,-2-1 0 0 0,0-1-1 0 0,-2-1 1 0 0,-1 0 0 0 0,-1-2-1 0 0,9-27-115 0 0,-20 47-82 0 0,1 0 1 0 0,-1 0-1 0 0,-1 0 1 0 0,0 0 0 0 0,0-1-1 0 0,-1 1 1 0 0,-1-1-1 0 0,0 1 1 0 0,0-1 0 0 0,-2 1-1 0 0,1 0 1 0 0,-1-1-1 0 0,-1 1 1 0 0,0 0 0 0 0,0 0-1 0 0,-1 0 1 0 0,-1 1-1 0 0,1-1 1 0 0,-2 1 0 0 0,0 0-1 0 0,0 0 1 0 0,0 1-1 0 0,-1 0 1 0 0,-1 0 0 0 0,0 1-1 0 0,0-1 1 0 0,0 2 0 0 0,-1-1-1 0 0,0 1 1 0 0,-1 1-1 0 0,1 0 1 0 0,-4-1 80 0 0,-1 2-593 0 0,0 0-1 0 0,-1 1 1 0 0,1 1 0 0 0,-1 1 0 0 0,1 0-1 0 0,-1 0 1 0 0,0 2 0 0 0,0 0 0 0 0,1 1-1 0 0,-1 0 1 0 0,0 1 0 0 0,1 1 0 0 0,-1 0-1 0 0,-1 1 594 0 0,-123 47-9625 0 0,110-38 5958 0 0</inkml:trace>
  <inkml:trace contextRef="#ctx0" brushRef="#br0" timeOffset="7166.81">2652 585 0 0 0,'0'0'919'0'0,"0"0"656"0"0,0 0 404 0 0,0 0 223 0 0,0 0 52 0 0,0 0-142 0 0,0 0-277 0 0,0 0-317 0 0,0 0-286 0 0,0 0-196 0 0,13-6-101 0 0,42-17-81 0 0,-5-8 1279 0 0,98-57-156 0 0,-17 36-1669 0 0,-111 49-297 0 0,-17 2-12 0 0,0 0-1 0 0,0 0 0 0 0,0 0 1 0 0,0 1-1 0 0,0-1 0 0 0,0 1 1 0 0,0 0-1 0 0,0 0 1 0 0,0 0-1 0 0,1 0 0 0 0,-1 0 1 0 0,0 0-1 0 0,0 1 0 0 0,0 0 1 0 0,0 0-1 0 0,0 0 1 0 0,-1 0-1 0 0,1 0 0 0 0,0 0 1 0 0,0 1-1 0 0,-1-1 1 0 0,1 1-1 0 0,0 0 0 0 0,-1 0 1 0 0,0 0-1 0 0,1 0 0 0 0,-1 0 1 0 0,0 0-1 0 0,0 1 1 0 0,1 1 1 0 0,18 34 120 0 0,-13-19-27 0 0,2-2-1 0 0,0 1 0 0 0,1-1 1 0 0,0-1-1 0 0,2 0 1 0 0,0 0-1 0 0,0-1 1 0 0,14 10-93 0 0,-19-20 128 0 0,0-2-1 0 0,1 1 1 0 0,-1-1 0 0 0,1 0 0 0 0,0-1 0 0 0,-1 0-1 0 0,1-1 1 0 0,0 1 0 0 0,0-2 0 0 0,0 1 0 0 0,1-1 0 0 0,-1-1-1 0 0,4 0-127 0 0,9 1 219 0 0,37-20-493 0 0,-48 13-4258 0 0,-2 1-4422 0 0,-6 6-2370 0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39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22 3049 0 0,'0'0'1608'0'0,"0"0"-44"0"0,0 0-46 0 0,0 0 49 0 0,0 0 105 0 0,0 0 6 0 0,0 0-107 0 0,0 0-200 0 0,0 0-283 0 0,0 0-236 0 0,0 0-203 0 0,-4-3-193 0 0,-13-12-139 0 0,12 11-49 0 0,5 4-39 0 0,0 0-18 0 0,0 0-16 0 0,0 0-59 0 0,0 0-40 0 0,0 0-31 0 0,0 0-23 0 0,31 67 699 0 0,-9 1-305 0 0,-3 0 0 0 0,-3 1 1 0 0,-1 10-437 0 0,0 1 106 0 0,49 225 169 0 0,-34-238-175 0 0,-28-67-56 0 0,-1 0 1 0 0,0-1-1 0 0,1 1 1 0 0,-1 0-1 0 0,1 0 0 0 0,-1-1 1 0 0,0 1-1 0 0,1-1 1 0 0,-1 1-1 0 0,0-1 1 0 0,0 0-1 0 0,0 0 0 0 0,1 1 1 0 0,-1-1-1 0 0,0 0 1 0 0,0 0-1 0 0,0 0 1 0 0,0 0-1 0 0,0 0 0 0 0,0 0 1 0 0,-1-1-1 0 0,1 1 1 0 0,0 0-1 0 0,-1 0 1 0 0,1 0-1 0 0,0-1 0 0 0,-1 1 1 0 0,0 0-1 0 0,1-1 1 0 0,-1 1-1 0 0,0-1 1 0 0,1 1-1 0 0,-1 0 0 0 0,0-1 1 0 0,0 1-1 0 0,0-1 1 0 0,0 1-1 0 0,-1 0-44 0 0,4-8 99 0 0,203-529 636 0 0,-187 493-722 0 0,-18 44-29 0 0,-1 1-29 0 0,0 0-73 0 0,0 0-68 0 0,0 24-441 0 0,-1 51 552 0 0,-2-36 69 0 0,1 0 1 0 0,2 0-1 0 0,2 0 0 0 0,1 0 1 0 0,3-1-1 0 0,0 1 0 0 0,3-1 1 0 0,1 0-1 0 0,2-1 0 0 0,2 0 0 0 0,3 4 6 0 0,-14-35 9 0 0,-1-1-1 0 0,1 1 1 0 0,1-1-1 0 0,-1 0 1 0 0,1 0-1 0 0,0 0 1 0 0,0-1-1 0 0,0 1 0 0 0,1-1 1 0 0,-1 0-1 0 0,1 0 1 0 0,0-1-1 0 0,0 0 1 0 0,0 1-1 0 0,1-2 0 0 0,-1 1 1 0 0,1 0-1 0 0,0-1 1 0 0,-1 0-1 0 0,1-1 1 0 0,0 1-1 0 0,0-1 0 0 0,0 0 1 0 0,0-1-1 0 0,1 1 1 0 0,-1-1-1 0 0,0 0 1 0 0,0-1-1 0 0,0 0 0 0 0,0 0 1 0 0,1 0-9 0 0,0-5 54 0 0,1 0 0 0 0,-1 0 0 0 0,0-1-1 0 0,-1 0 1 0 0,0 0 0 0 0,0-1 0 0 0,0 1 0 0 0,-1-1 0 0 0,0 0 0 0 0,0-1 0 0 0,-1 1-1 0 0,-1-1 1 0 0,4-9-54 0 0,-4 10 28 0 0,86-210 473 0 0,36-153-501 0 0,-110 305 131 0 0,-13 46-4028 0 0,-3 56-5709 0 0,1-29 6439 0 0,0 8-5923 0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0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 0 0 0,'0'0'1280'0'0,"0"0"63"0"0,0 0 11 0 0,0 0-15 0 0,0 0-63 0 0,0 0-56 0 0,2 0 4902 0 0,1 0-4930 0 0,136-15 3885 0 0,89-23-2897 0 0,-149 18-1783 0 0,-38 16-317 0 0,-26 2-1372 0 0,-14 25-16390 0 0,-2-19 13796 0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7:4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3449 0 0,'0'0'1671'0'0,"0"0"-556"0"0,0 0-240 0 0,0 0 190 0 0,0 0 275 0 0,0 0 105 0 0,0 0-92 0 0,0 0-182 0 0,0 0-169 0 0,0 0-90 0 0,0 0-37 0 0,0 0-26 0 0,0 0-39 0 0,11 4-15 0 0,87 14 1342 0 0,126-74 489 0 0,-73 35-4975 0 0,-120 21-2331 0 0,-12 0-2614 0 0,-8 0-1873 0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08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8 0 0 0,'0'0'856'0'0,"0"0"346"0"0,0 0 199 0 0,0 0 137 0 0,0 0 181 0 0,0 0 91 0 0,0 0-94 0 0,0 0-201 0 0,0 0-308 0 0,0 0-341 0 0,0 0-242 0 0,-2-2-172 0 0,-6-3 691 0 0,9 25 839 0 0,1-4-1794 0 0,-2 74 1039 0 0,1 39-301 0 0,-5-1 1 0 0,-11 41-927 0 0,-31 40 211 0 0,42-199-1940 0 0,6-18-2947 0 0,8-18-5448 0 0,-6 21 5143 0 0</inkml:trace>
  <inkml:trace contextRef="#ctx0" brushRef="#br0" timeOffset="330.419">65 56 336 0 0,'0'0'1219'0'0,"0"0"-57"0"0,0 0 135 0 0,0 0 244 0 0,0 0 176 0 0,0 0-6 0 0,0 0-186 0 0,0 0-274 0 0,0 0-298 0 0,0 0-245 0 0,0 0-134 0 0,0 0-18 0 0,0 0 67 0 0,3 2 125 0 0,10 1-215 0 0,-1 0-1 0 0,1-1 1 0 0,0 0 0 0 0,0-1 0 0 0,0 0 0 0 0,-1-1 0 0 0,1 0 0 0 0,0-1 0 0 0,0-1 0 0 0,0 0-1 0 0,8-3-532 0 0,6 1 376 0 0,24-3-147 0 0,87-11 473 0 0,-44 13-2988 0 0,-102 32-4585 0 0,-9-6-829 0 0,11-13 1468 0 0</inkml:trace>
  <inkml:trace contextRef="#ctx0" brushRef="#br0" timeOffset="580.093">1 490 5385 0 0,'0'0'1502'0'0,"0"0"2"0"0,0 0 224 0 0,0 0 248 0 0,0 0-48 0 0,0 0-264 0 0,0 0-258 0 0,0 0-191 0 0,0 0-155 0 0,32-3-158 0 0,104-14-153 0 0,20-17 666 0 0,-115 25-1643 0 0,30-5-131 0 0,-23 10-9663 0 0,-39 4-1051 0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40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15 0 0 0,'0'0'201'0'0,"0"0"629"0"0,0 0 243 0 0,0 0 193 0 0,0 0 260 0 0,0 0 174 0 0,0 0 31 0 0,0 0-77 0 0,0 0-207 0 0,0 0-264 0 0,0 0-246 0 0,0 4 3304 0 0,1 67-2868 0 0,-14 236 495 0 0,-21-100-1337 0 0,-29 86-531 0 0,40-178-2248 0 0,23-114 1388 0 0,0-1-104 0 0,18-20-4134 0 0,31-56-6550 0 0,-39 61 10905 0 0</inkml:trace>
  <inkml:trace contextRef="#ctx0" brushRef="#br0" timeOffset="499.924">518 103 0 0 0,'0'0'339'0'0,"0"0"278"0"0,0 0 145 0 0,0 0 181 0 0,0 0 271 0 0,0 0 207 0 0,0 0 94 0 0,0 0-7 0 0,0 0-144 0 0,0 0-222 0 0,0 0-243 0 0,-33 32-226 0 0,-101 96-159 0 0,67-63 386 0 0,-186 166 1078 0 0,253-230-1969 0 0,-1-1 0 0 0,1 0 0 0 0,-1 1 1 0 0,1-1-1 0 0,-1 1 0 0 0,1-1 0 0 0,-1 1 1 0 0,1-1-1 0 0,-1 1 0 0 0,1 0 0 0 0,0-1 1 0 0,-1 1-1 0 0,1-1 0 0 0,0 1 0 0 0,-1 0 1 0 0,1-1-1 0 0,0 1 0 0 0,0 0 0 0 0,0-1 1 0 0,0 1-1 0 0,0 0 0 0 0,-1 0 0 0 0,1-1 1 0 0,0 1-1 0 0,1 0 0 0 0,-1-1 0 0 0,0 1 1 0 0,0 0-1 0 0,0 0 0 0 0,0-1 0 0 0,1 1 1 0 0,-1 0-1 0 0,0-1 0 0 0,0 1 0 0 0,1-1 1 0 0,-1 1-1 0 0,1 0 0 0 0,-1-1 0 0 0,0 1 1 0 0,1-1-1 0 0,-1 1 0 0 0,1-1 0 0 0,-1 1 1 0 0,1-1-1 0 0,0 1 0 0 0,-1-1 0 0 0,1 0 1 0 0,-1 1-1 0 0,1-1 0 0 0,0 0 0 0 0,-1 0 1 0 0,1 1-1 0 0,0-1 0 0 0,-1 0 0 0 0,1 0 1 0 0,0 0-1 0 0,-1 0 0 0 0,1 0 0 0 0,0 0 1 0 0,0 0-1 0 0,-1 0 0 0 0,1 0-9 0 0,200 44 3212 0 0,-190-41-3115 0 0,0 0 1 0 0,-1 1-1 0 0,1 0 1 0 0,-1 0-1 0 0,1 1 1 0 0,-1 0 0 0 0,-1 1-1 0 0,1 0 1 0 0,-1 1-1 0 0,0 0 1 0 0,-1 0 0 0 0,1 1-1 0 0,-1 0 1 0 0,-1 1-1 0 0,0-1 1 0 0,0 2 0 0 0,0 0-98 0 0,-3-1 123 0 0,0 0 1 0 0,0 1-1 0 0,-1-1 1 0 0,0 1-1 0 0,-1 0 1 0 0,0 0 0 0 0,0 0-1 0 0,-1 0 1 0 0,-1 0-1 0 0,1 1 1 0 0,-2-1 0 0 0,1 1-124 0 0,0-11-48 0 0,-1 1 585 0 0,0-1-14272 0 0,1-1 8877 0 0,0-2 246 0 0</inkml:trace>
  <inkml:trace contextRef="#ctx0" brushRef="#br0" timeOffset="2063.083">651 788 0 0 0,'0'0'629'0'0,"0"0"688"0"0,0 0 255 0 0,0 0-57 0 0,0 0-219 0 0,0 0-273 0 0,0 0-253 0 0,0 0-215 0 0,0 0-86 0 0,0 0 28 0 0,0 0 72 0 0,5-2 115 0 0,15-5 68 0 0,0-1 41 0 0,1 1-1 0 0,-1 0 0 0 0,1 2 1 0 0,1 1-1 0 0,-1 0 0 0 0,21 0-792 0 0,-41 4 8 0 0,0 0 0 0 0,0-1 0 0 0,0 1-1 0 0,0 0 1 0 0,-1 0 0 0 0,1 0 0 0 0,0 0 0 0 0,0 0 0 0 0,0 0-1 0 0,0 0 1 0 0,0 0 0 0 0,-1 1 0 0 0,1-1 0 0 0,0 0 0 0 0,0 0-1 0 0,0 1 1 0 0,0-1 0 0 0,-1 1 0 0 0,1-1 0 0 0,0 0-1 0 0,0 1 1 0 0,-1-1 0 0 0,1 1 0 0 0,0 0 0 0 0,-1-1 0 0 0,1 1-1 0 0,-1 0 1 0 0,1-1 0 0 0,-1 1 0 0 0,1 0 0 0 0,-1-1 0 0 0,1 1-1 0 0,-1 0 1 0 0,0 0 0 0 0,1 0 0 0 0,-1 0 0 0 0,0-1-1 0 0,0 1 1 0 0,1 0 0 0 0,-1 0 0 0 0,0 0 0 0 0,0 0 0 0 0,0 0-1 0 0,0-1 1 0 0,0 2-8 0 0,0 50 670 0 0,-7-37-582 0 0,0-1 1 0 0,0 0-1 0 0,-1 0 1 0 0,-1 0-1 0 0,0-1 1 0 0,-1 0-1 0 0,-1-1 0 0 0,-3 3-88 0 0,-39 52 633 0 0,53-67-622 0 0,-1 1-1 0 0,0-1 1 0 0,1 0-1 0 0,-1 1 1 0 0,1 0-1 0 0,-1-1 1 0 0,1 1-1 0 0,-1-1 1 0 0,1 1 0 0 0,0 0-1 0 0,-1-1 1 0 0,1 1-1 0 0,0 0 1 0 0,-1-1-1 0 0,1 1 1 0 0,0 0-1 0 0,0-1 1 0 0,-1 1 0 0 0,1 0-1 0 0,0 0 1 0 0,0-1-1 0 0,0 1 1 0 0,0 0-1 0 0,0 0 1 0 0,0-1-1 0 0,0 1 1 0 0,1 0-1 0 0,-1 0 1 0 0,0-1 0 0 0,0 1-1 0 0,0 0 1 0 0,1 0-1 0 0,-1-1 1 0 0,0 1-1 0 0,1 0 1 0 0,-1-1-1 0 0,1 1 1 0 0,-1-1 0 0 0,1 1-1 0 0,-1 0 1 0 0,1-1-1 0 0,-1 1 1 0 0,1-1-1 0 0,-1 0 1 0 0,1 1-1 0 0,0-1 1 0 0,-1 1 0 0 0,1-1-1 0 0,0 0 1 0 0,-1 1-1 0 0,1-1 1 0 0,0 0-1 0 0,0 0 1 0 0,-1 0-1 0 0,1 0 1 0 0,0 1-1 0 0,0-1 1 0 0,-1 0 0 0 0,1 0-1 0 0,0 0 1 0 0,0 0-1 0 0,-1-1 1 0 0,1 1-1 0 0,0 0 1 0 0,0 0-1 0 0,-1 0 1 0 0,1-1 0 0 0,0 1-1 0 0,-1 0-10 0 0,20-2-154 0 0,0 0-1 0 0,-1-1 1 0 0,0-1-1 0 0,1 0 1 0 0,-1-2-1 0 0,-1 0 1 0 0,8-5 154 0 0,19-7-5633 0 0,-16 7-3025 0 0,-21 8 4538 0 0</inkml:trace>
  <inkml:trace contextRef="#ctx0" brushRef="#br0" timeOffset="2445.963">1236 619 0 0 0,'0'0'372'0'0,"0"0"370"0"0,0 0 131 0 0,0 0 210 0 0,0 0 352 0 0,0 0 241 0 0,0 0 83 0 0,0 0-53 0 0,0 0-222 0 0,0 0-242 0 0,0 0-220 0 0,0 0-161 0 0,0 0-114 0 0,22 1-59 0 0,70 3-27 0 0,32-24 1177 0 0,-65 5-1584 0 0,47-13-724 0 0,-38 3-6069 0 0,-44 16 1246 0 0,-11 5-848 0 0</inkml:trace>
  <inkml:trace contextRef="#ctx0" brushRef="#br0" timeOffset="2854.876">1982 0 6633 0 0,'0'0'1595'0'0,"0"0"-18"0"0,0 0 20 0 0,0 0 61 0 0,0 0-52 0 0,0 0-214 0 0,0 0-254 0 0,0 0-273 0 0,0 0-239 0 0,0 0-213 0 0,0 0-150 0 0,0 0-110 0 0,0 0-81 0 0,0 0-16 0 0,0 19 459 0 0,13 128 320 0 0,-7 0 0 0 0,-8 53-835 0 0,-28 204-2477 0 0,30-360-2224 0 0,10-40-7906 0 0,-7-4 10563 0 0</inkml:trace>
  <inkml:trace contextRef="#ctx0" brushRef="#br0" timeOffset="3323.083">2379 177 3721 0 0,'0'0'671'0'0,"0"0"137"0"0,0 0 252 0 0,0 0 235 0 0,0 0 88 0 0,0 0-117 0 0,0 0-221 0 0,-34 25-233 0 0,-105 78-186 0 0,36-25 582 0 0,7 13 1183 0 0,95-89-2369 0 0,0-1 0 0 0,0 0 0 0 0,0 1-1 0 0,0-1 1 0 0,1 1 0 0 0,-1-1 0 0 0,0 1-1 0 0,1-1 1 0 0,-1 1 0 0 0,1-1 0 0 0,0 1 0 0 0,-1-1-1 0 0,1 1 1 0 0,0 0 0 0 0,0-1 0 0 0,0 1-1 0 0,0-1 1 0 0,0 1 0 0 0,0 0 0 0 0,1-1 0 0 0,-1 1-1 0 0,1-1 1 0 0,-1 1 0 0 0,1-1 0 0 0,-1 1 0 0 0,1-1-1 0 0,0 1 1 0 0,0-1 0 0 0,-1 1 0 0 0,1-1-1 0 0,0 0 1 0 0,0 0 0 0 0,1 1 0 0 0,-1-1 0 0 0,0 0-1 0 0,0 0 1 0 0,0 0 0 0 0,1 0 0 0 0,-1 0 0 0 0,1-1-1 0 0,-1 1 1 0 0,0 0 0 0 0,1-1 0 0 0,-1 1-1 0 0,2 0-21 0 0,72 20 765 0 0,112 24 1231 0 0,-181-43-1897 0 0,0 0 0 0 0,0 1-1 0 0,0 0 1 0 0,0 0 0 0 0,0 1 0 0 0,-1-1 0 0 0,0 1 0 0 0,0 0-1 0 0,0 1 1 0 0,0-1 0 0 0,0 1 0 0 0,-1 0 0 0 0,0 0 0 0 0,0 0 0 0 0,-1 1-1 0 0,1-1 1 0 0,-1 1 0 0 0,0 1-99 0 0,22 19-1684 0 0,-14-21-2599 0 0,0-4-4193 0 0,-8-1 1113 0 0</inkml:trace>
  <inkml:trace contextRef="#ctx0" brushRef="#br0" timeOffset="3565.312">2687 435 5633 0 0,'0'0'4014'0'0,"0"0"-2100"0"0,0 0-654 0 0,0 0 109 0 0,0 0 198 0 0,0 0 9 0 0,0 0-200 0 0,0 0-262 0 0,0 0-230 0 0,0 0-201 0 0,0 0-176 0 0,-3 34-131 0 0,-8 108-115 0 0,6 75 37 0 0,12-160-2311 0 0,-3-30-6599 0 0,-4-22-2195 0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8:52.2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1812 0 0 0,'0'0'244'0'0,"0"0"916"0"0,0 0 370 0 0,18-38 76 0 0,62-123 79 0 0,-1 21 1603 0 0,78-97 3641 0 0,62-62-6929 0 0,-85 123 764 0 0,-8-5-1 0 0,80-156-763 0 0,-194 313 121 0 0,-5 14 11 0 0,-1-1 0 0 0,-1 0 0 0 0,0 0 0 0 0,0 0 0 0 0,-1-1 0 0 0,0 0 0 0 0,-1 1 1 0 0,-1-1-1 0 0,0-1 0 0 0,1-6-132 0 0,-9 33-26 0 0,-19 1 351 0 0,-50 40-211 0 0,-75 29 293 0 0,140-82-226 0 0,10-2-175 0 0,1 0 0 0 0,-1 1 0 0 0,0-1 0 0 0,1 0-1 0 0,-1 1 1 0 0,0-1 0 0 0,0 0 0 0 0,1 1 0 0 0,-1-1 0 0 0,0 1 0 0 0,0-1 0 0 0,0 0 0 0 0,1 1 0 0 0,-1-1 0 0 0,0 1 0 0 0,0-1-1 0 0,0 1 1 0 0,0-1 0 0 0,0 0 0 0 0,0 1 0 0 0,0-1 0 0 0,0 1 0 0 0,0-1 0 0 0,0 1 0 0 0,0-1 0 0 0,0 1 0 0 0,0-1-1 0 0,0 0 1 0 0,-1 1 0 0 0,1-1 0 0 0,0 1 0 0 0,0-1 0 0 0,0 0 0 0 0,-1 1 0 0 0,1-1 0 0 0,0 1 0 0 0,-1-1 0 0 0,1 0 0 0 0,0 1-1 0 0,0-1 1 0 0,-1 0 0 0 0,1 0 0 0 0,-1 1 0 0 0,1-1 0 0 0,0 0 0 0 0,-1 0 0 0 0,1 0 0 0 0,-1 1 0 0 0,1-1 0 0 0,0 0 0 0 0,-1 0-1 0 0,1 0 1 0 0,-1 0 0 0 0,1 0 0 0 0,-1 0 0 0 0,1 0 0 0 0,-1 0 0 0 0,1 0 0 0 0,0 0 0 0 0,-1 0 0 0 0,1 0 0 0 0,-1 0-1 0 0,1 0-5 0 0,13 9-16 0 0,1 1-1 0 0,0-2 0 0 0,0 0 0 0 0,1-1 0 0 0,0 0 0 0 0,0-2 0 0 0,1 1 0 0 0,0-2 0 0 0,0 0 0 0 0,10 1 17 0 0,170 16-303 0 0,-127-20 261 0 0,-62-64 1087 0 0,-9 48-1020 0 0,-1 1-1 0 0,0-1 0 0 0,-1 0 1 0 0,-1 1-1 0 0,0 0 0 0 0,0 0 1 0 0,-2 0-1 0 0,0 1 0 0 0,0 0 1 0 0,-1 0-1 0 0,-1 1 0 0 0,0 0 1 0 0,-1 0-1 0 0,0 1 0 0 0,0 0 1 0 0,-1 1-1 0 0,-1 0 0 0 0,0 1 1 0 0,0 0-1 0 0,-1 1 0 0 0,0 1 1 0 0,0 0-1 0 0,-1 0 0 0 0,-4 0-24 0 0,-88-4-1887 0 0,104 11 1704 0 0,0 0-1 0 0,0 1 1 0 0,0 0-1 0 0,1-1 0 0 0,-1 1 1 0 0,0 0-1 0 0,0 0 1 0 0,0 0-1 0 0,0 0 1 0 0,1 0-1 0 0,-1 0 0 0 0,1 0 1 0 0,-1 1-1 0 0,1-1 1 0 0,-1 1-1 0 0,1-1 1 0 0,0 1-1 0 0,-1 0 1 0 0,1-1-1 0 0,0 1 0 0 0,0 0 1 0 0,0 0-1 0 0,1 0 1 0 0,-2 0 183 0 0,-7 32-8858 0 0,6-23 2109 0 0</inkml:trace>
  <inkml:trace contextRef="#ctx0" brushRef="#br0" timeOffset="419.639">1755 1 6089 0 0,'0'0'3149'0'0,"0"0"-1713"0"0,0 0-426 0 0,0 0 11 0 0,0 0 26 0 0,0 0-36 0 0,0 0-152 0 0,0 0-123 0 0,0 0-58 0 0,0 0-89 0 0,0 0-114 0 0,0 0-139 0 0,0 0-136 0 0,-26 5-92 0 0,-81 20-33 0 0,105-25-72 0 0,0 0 0 0 0,0 0 0 0 0,0 0 1 0 0,1 0-1 0 0,-1 1 0 0 0,0-1 0 0 0,0 1 0 0 0,1-1 1 0 0,-1 1-1 0 0,0 0 0 0 0,1-1 0 0 0,-1 1 0 0 0,0 0 1 0 0,1 0-1 0 0,0 0 0 0 0,-1 1 0 0 0,1-1 0 0 0,-1 0 1 0 0,1 0-1 0 0,0 1 0 0 0,0-1 0 0 0,0 1 0 0 0,0-1 1 0 0,0 1-1 0 0,0-1 0 0 0,0 1 0 0 0,0 1-3 0 0,-1 4 14 0 0,-3 2-1 0 0,2 0 1 0 0,-1 0-1 0 0,1 1 0 0 0,1-1 1 0 0,-1 1-1 0 0,2 0 1 0 0,-1 0-1 0 0,2 0 1 0 0,-1 0-1 0 0,1 0 0 0 0,1 0 1 0 0,0 0-1 0 0,0 0 1 0 0,1 0-1 0 0,0-1 1 0 0,0 1-1 0 0,1 0 1 0 0,1-1-1 0 0,0 0 0 0 0,0 0 1 0 0,1 0-1 0 0,0 0 1 0 0,0-1-1 0 0,1 0 1 0 0,0 0-1 0 0,0 0 0 0 0,1 0-13 0 0,5 1 124 0 0,0-1 0 0 0,0 0 0 0 0,0-1 0 0 0,1 0 0 0 0,0-1 0 0 0,1 0 0 0 0,-1-1 0 0 0,1-1 0 0 0,0 0 0 0 0,0-1 0 0 0,0 0 0 0 0,1-1 0 0 0,-1-1 0 0 0,1 0 0 0 0,12-2-124 0 0,-15 2 180 0 0,0-1 0 0 0,1-1 1 0 0,-1 0-1 0 0,0-1 1 0 0,0 0-1 0 0,0-1 0 0 0,0 0 1 0 0,0-1-1 0 0,0 0 1 0 0,-1-1-1 0 0,0-1 1 0 0,0 1-1 0 0,0-2 0 0 0,4-3-180 0 0,8-7 123 0 0,-2-1 0 0 0,1-1 0 0 0,-2 0 0 0 0,-1-2 0 0 0,0 0 0 0 0,-2-2 0 0 0,0 0 0 0 0,-2 0 0 0 0,5-12-123 0 0,-18 33-129 0 0,0 0 0 0 0,-1 0 1 0 0,0 0-1 0 0,0-1 0 0 0,0 1 0 0 0,0 0 0 0 0,0 0 0 0 0,0-1 0 0 0,0 1 0 0 0,-1 0 0 0 0,1-1 0 0 0,-1 1 0 0 0,1-1 0 0 0,-1 1 1 0 0,0-1-1 0 0,0 1 0 0 0,0-1 0 0 0,-1 1 0 0 0,1-1 0 0 0,0 1 0 0 0,-1 0 0 0 0,0-1 0 0 0,1 1 0 0 0,-1 0 0 0 0,0-1 0 0 0,0 1 1 0 0,-1 0-1 0 0,1 0 0 0 0,0 0 0 0 0,-1 0 0 0 0,1 0 0 0 0,-1 0 0 0 0,0 0 0 0 0,1 1 0 0 0,-1-1 0 0 0,-1 0 129 0 0,-56-2-12630 0 0,45 4 5128 0 0</inkml:trace>
  <inkml:trace contextRef="#ctx0" brushRef="#br0" timeOffset="732.732">1269 214 5801 0 0,'0'0'1715'0'0,"0"0"-250"0"0,0 0-192 0 0,0 0 15 0 0,0 0 18 0 0,0 0-44 0 0,0 0-38 0 0,0 0-22 0 0,0 0 2 0 0,0 0-48 0 0,0 0-102 0 0,0 0-101 0 0,0 0-106 0 0,19 5-51 0 0,62 12-34 0 0,46-13 1085 0 0,-71-7-1396 0 0,0-3 1 0 0,-1-2-1 0 0,47-14-451 0 0,-10 3 166 0 0,325-44 95 0 0,-164 44-815 0 0,-252 19 520 0 0,47 9-2644 0 0,-42 2-1573 0 0,-11 8-3707 0 0,0-14-3039 0 0</inkml:trace>
  <inkml:trace contextRef="#ctx0" brushRef="#br0" timeOffset="1314.152">2116 144 0 0 0,'0'0'255'0'0,"0"0"332"0"0,0 0 23 0 0,0 0-15 0 0,1-2 65 0 0,6-8 64 0 0,-6 8 39 0 0,-1 2-3 0 0,0-30 7758 0 0,-1 27-8350 0 0,-1-1 0 0 0,1 0 1 0 0,-1 1-1 0 0,0 0 0 0 0,0-1 0 0 0,0 1 0 0 0,0 0 0 0 0,-1 0 0 0 0,1 0 0 0 0,-1 0 0 0 0,1 1 1 0 0,-1-1-1 0 0,0 1 0 0 0,0-1 0 0 0,0 1 0 0 0,-1 0 0 0 0,1 0 0 0 0,-1 1 0 0 0,1-1 1 0 0,-1 1-1 0 0,1-1 0 0 0,-1 1 0 0 0,0 0 0 0 0,-3 0-168 0 0,-95-8 137 0 0,97 9-111 0 0,-15 0-338 0 0,-96 8-320 0 0,46 25-5898 0 0,61-23 2269 0 0,4-2-1674 0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3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7688 814 0 0 0,'0'0'248'0'0,"0"0"375"0"0,0 0 50 0 0,0 0-69 0 0,0 0-126 0 0,0 0-70 0 0,0 0-68 0 0,0 0-25 0 0,11-14-3 0 0,30-40 5 0 0,-40 53-293 0 0,0 1 0 0 0,0 0 0 0 0,-1-1 0 0 0,1 1 0 0 0,0-1 0 0 0,-1 1-1 0 0,1-1 1 0 0,0 1 0 0 0,-1-1 0 0 0,1 0 0 0 0,0 1 0 0 0,-1-1 0 0 0,1 0 0 0 0,-1 1-1 0 0,0-1 1 0 0,1 0 0 0 0,-1 1 0 0 0,1-1 0 0 0,-1 0 0 0 0,0 0 0 0 0,0 0 0 0 0,1 1-1 0 0,-1-1 1 0 0,0 0 0 0 0,0 0 0 0 0,0 0 0 0 0,0 0 0 0 0,0 1 0 0 0,0-1 0 0 0,0 0-1 0 0,0 0 1 0 0,-1 0 0 0 0,1 0 0 0 0,0 1 0 0 0,0-1 0 0 0,-1 0 0 0 0,1 0 0 0 0,0 0-1 0 0,-1 1 1 0 0,1-1 0 0 0,-1 0 0 0 0,1 1 0 0 0,-1-1 0 0 0,1 0 0 0 0,-1 1 0 0 0,1-1-1 0 0,-1 1 1 0 0,0-1 0 0 0,1 1 0 0 0,-1-1 0 0 0,0 1 0 0 0,0-1-24 0 0,-4-3 97 0 0,-6-3 2 0 0,1 0 1 0 0,-1 1-1 0 0,0 0 0 0 0,0 1 0 0 0,-1 0 1 0 0,0 1-1 0 0,0 0 0 0 0,0 0 0 0 0,-3 1-99 0 0,-9-4 199 0 0,-130-37 1090 0 0,-153-42 2694 0 0,-160-20-3983 0 0,-47 7 703 0 0,-5 22 0 0 0,-98 15-703 0 0,-447 42-24 0 0,788 21 20 0 0,-964 59 195 0 0,359 49 491 0 0,722-87-521 0 0,1 6-1 0 0,1 7 0 0 0,2 7 1 0 0,2 7-1 0 0,-64 33-160 0 0,161-55-9 0 0,1 1-1 0 0,1 3 1 0 0,1 2 0 0 0,2 3-1 0 0,2 1 1 0 0,-43 43 9 0 0,78-67-32 0 0,1-1 1 0 0,0 2 0 0 0,1 0-1 0 0,1 0 1 0 0,0 1-1 0 0,1 1 1 0 0,1 0 0 0 0,0 0-1 0 0,1 1 1 0 0,1 0-1 0 0,0 0 1 0 0,2 0-1 0 0,0 1 1 0 0,0 0 0 0 0,2 0-1 0 0,0 1 1 0 0,2-1-1 0 0,0 3 32 0 0,4-2 18 0 0,1 0 0 0 0,1 0 0 0 0,0-1-1 0 0,2 1 1 0 0,0-1 0 0 0,1 0 0 0 0,1-1-1 0 0,0 0 1 0 0,1 0 0 0 0,1-1 0 0 0,1-1-1 0 0,0 0 1 0 0,1 0 0 0 0,1-1-1 0 0,0-1 1 0 0,1 0 0 0 0,0-1 0 0 0,1-1-1 0 0,1 0 1 0 0,7 3-18 0 0,26 20 80 0 0,2-2 1 0 0,1-2-1 0 0,1-3 0 0 0,2-2 0 0 0,0-3 0 0 0,1-2 1 0 0,2-3-1 0 0,-1-2 0 0 0,16 0-80 0 0,114 13 319 0 0,1-7-1 0 0,55-7-318 0 0,807 18 708 0 0,128 35-337 0 0,844 23 278 0 0,-1658-83-448 0 0,131-23-201 0 0,-241-2 257 0 0,-1-11 0 0 0,-2-11 0 0 0,-2-11 0 0 0,165-59-257 0 0,-364 93 107 0 0,0-3 1 0 0,-1-1-1 0 0,-2-3 1 0 0,0-2-1 0 0,-1-2 0 0 0,-2-2 1 0 0,33-29-108 0 0,-66 48 33 0 0,0-1 0 0 0,-1-1 0 0 0,-1 0 0 0 0,0 0 0 0 0,0-1 0 0 0,-2 0 0 0 0,0-1 0 0 0,0 0 1 0 0,-1 0-1 0 0,-1 0 0 0 0,-1-1 0 0 0,0 0 0 0 0,-1 0 0 0 0,0-1 0 0 0,-2 1 0 0 0,0-1 0 0 0,-1 1 0 0 0,0-6-33 0 0,-1-4-33 0 0,-1 0 0 0 0,-2 0 0 0 0,0 1 0 0 0,-2-1-1 0 0,0 1 1 0 0,-2 0 0 0 0,-1 0 0 0 0,-1 1 0 0 0,-1 0 0 0 0,-1 0 0 0 0,-7-10 33 0 0,-14-15-230 0 0,-1 2 1 0 0,-2 1 0 0 0,-3 2 0 0 0,-1 1 0 0 0,-2 2 0 0 0,-2 2 0 0 0,-1 2-1 0 0,-2 2 1 0 0,-2 2 0 0 0,-27-14 229 0 0,-32-12-1015 0 0,-3 5 0 0 0,-2 5 0 0 0,-2 5 0 0 0,-58-12 1015 0 0,-16 5-2523 0 0,-2 9 1 0 0,-2 8 0 0 0,-1 9 0 0 0,-1 8 0 0 0,-33 8 2522 0 0,123 5-1143 0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29:58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134 109 9682 0 0,'0'0'2571'0'0,"0"0"-1366"0"0,0 0-585 0 0,0 0-20 0 0,0 0 192 0 0,0 0 263 0 0,0 0 138 0 0,0 0-64 0 0,0 0-204 0 0,0 0-234 0 0,0 0-223 0 0,0-3-193 0 0,0-6-134 0 0,0 6-63 0 0,0 3-29 0 0,0 0-10 0 0,-1 16 98 0 0,-25 205 370 0 0,18-105-325 0 0,1-6-44 0 0,-5-1-1 0 0,-12 37-137 0 0,-3-35 68 0 0,102-181-397 0 0,-38 35 209 0 0,2 1 1 0 0,1 3 0 0 0,1 1-1 0 0,25-13 120 0 0,-56 38-13 0 0,0-1-1 0 0,-1 2 1 0 0,1-1-1 0 0,1 1 1 0 0,-1 1-1 0 0,1 0 1 0 0,-1 0-1 0 0,1 1 1 0 0,0 1-1 0 0,0 0 1 0 0,0 0-1 0 0,0 1 0 0 0,0 0 1 0 0,8 2 13 0 0,-15 1 4 0 0,0 0 0 0 0,0 0 0 0 0,-1 0 1 0 0,1 1-1 0 0,-1-1 0 0 0,1 1 0 0 0,-1 0 0 0 0,0 0 0 0 0,-1 0 0 0 0,1 0 1 0 0,-1 1-1 0 0,0-1 0 0 0,0 0 0 0 0,0 1 0 0 0,0 0 0 0 0,-1 0 1 0 0,0-1-1 0 0,0 1 0 0 0,0 0 0 0 0,-1 0 0 0 0,1 0 0 0 0,-1 0 0 0 0,-1 0 1 0 0,1 0-1 0 0,0 0 0 0 0,-1 0 0 0 0,-1 2-4 0 0,2-2 24 0 0,1 6 37 0 0,-1 0 0 0 0,0 1 0 0 0,-1-1 0 0 0,-1 0 0 0 0,0 0 1 0 0,0 1-1 0 0,-1-2 0 0 0,0 1 0 0 0,-1 0 0 0 0,0 0 0 0 0,-1-1 0 0 0,0 0 0 0 0,0 0 0 0 0,-1-1 0 0 0,-1 1 1 0 0,-3 3-62 0 0,-4 4-12 0 0,0-1 0 0 0,-1 0 0 0 0,-1-1 0 0 0,-1-1 0 0 0,0 0 0 0 0,0-1 0 0 0,-2-1 0 0 0,1-1 0 0 0,-1 0 0 0 0,-1-2 0 0 0,0 0 0 0 0,-1-1 0 0 0,1-1 0 0 0,-1-1 1 0 0,-1-1-1 0 0,1-1 0 0 0,-1-1 0 0 0,1 0 0 0 0,-1-2 0 0 0,-14-1 12 0 0,33 0-209 0 0,0 0 1 0 0,0-1-1 0 0,0 1 1 0 0,0-1-1 0 0,0 0 1 0 0,0 0-1 0 0,0 0 1 0 0,1 0-1 0 0,-1 0 1 0 0,0-1-1 0 0,1 1 1 0 0,-1-1-1 0 0,1 0 1 0 0,-1 0-1 0 0,1 0 1 0 0,0 0-1 0 0,-1 0 1 0 0,1 0-1 0 0,0 0 1 0 0,1-1-1 0 0,-1 1 0 0 0,0-1 1 0 0,1 0-1 0 0,-1 1 1 0 0,1-1-1 0 0,0 0 1 0 0,0 0-1 0 0,0 0 1 0 0,0 0-1 0 0,0-2 209 0 0,-3-59-12534 0 0,6 48 8763 0 0</inkml:trace>
  <inkml:trace contextRef="#ctx0" brushRef="#br0" timeOffset="716.324">747 842 5689 0 0,'0'0'2390'0'0,"0"0"-76"0"0,0 0-156 0 0,0 0-137 0 0,0 0-290 0 0,0 0-344 0 0,0 0-306 0 0,0 0-281 0 0,0 0-201 0 0,0 0-123 0 0,0 0-87 0 0,0 0-55 0 0,0 0-22 0 0,7 15 8 0 0,21 46-4 0 0,-27-59-293 0 0,0-1-1 0 0,0 0 1 0 0,0 0 0 0 0,0 0 0 0 0,0 0-1 0 0,0 0 1 0 0,0 0 0 0 0,0 0 0 0 0,0 0-1 0 0,0 0 1 0 0,1 0 0 0 0,-1 0 0 0 0,0-1-1 0 0,1 1 1 0 0,-1-1 0 0 0,0 1 0 0 0,1-1-1 0 0,-1 1 1 0 0,1-1 0 0 0,-1 0 0 0 0,1 0-1 0 0,-1 1 1 0 0,1-1 0 0 0,-1 0 0 0 0,1 0-1 0 0,-1-1 1 0 0,1 1 0 0 0,-1 0 0 0 0,0 0-1 0 0,1-1 1 0 0,-1 1 0 0 0,1-1 0 0 0,-1 1-1 0 0,0-1 1 0 0,1 0 0 0 0,-1 0 0 0 0,0 1-1 0 0,1-2-22 0 0,3 0 79 0 0,18-9 22 0 0,0-1 1 0 0,0-1-1 0 0,-1-2 0 0 0,-1 0 1 0 0,0-1-1 0 0,-1-1 1 0 0,-1-1-1 0 0,0 0 1 0 0,-2-2-1 0 0,0 0 1 0 0,-1-1-1 0 0,1-4-101 0 0,32-40-60 0 0,-51 100-779 0 0,-9 7 847 0 0,7-32-12 0 0,0 1 0 0 0,2 0 0 0 0,-1 0 0 0 0,1-1 0 0 0,1 1 0 0 0,0 0 0 0 0,1 1 0 0 0,0-1 0 0 0,0 0 0 0 0,2 8 4 0 0,0-14 2 0 0,0-1 0 0 0,0 1 0 0 0,0-1 0 0 0,0 0 0 0 0,1 0 0 0 0,0 0 0 0 0,0 0 0 0 0,0 0 0 0 0,0 0 0 0 0,1-1 0 0 0,-1 0 0 0 0,1 0 0 0 0,0 0 0 0 0,0 0 0 0 0,0 0 0 0 0,0-1 0 0 0,0 1 0 0 0,1-1 0 0 0,-1 0 0 0 0,1-1 0 0 0,-1 1 0 0 0,1-1 0 0 0,2 0-2 0 0,114 14 261 0 0,-107-16-185 0 0,0-1 0 0 0,0 0 0 0 0,0-1 0 0 0,0-1 1 0 0,0 0-1 0 0,-1 0 0 0 0,1-2 0 0 0,-1 1 0 0 0,-1-2 0 0 0,1 0 0 0 0,-1 0 0 0 0,0-1 0 0 0,-1-1 0 0 0,0 0 0 0 0,9-9-76 0 0,139-166 770 0 0,-133 149-758 0 0,-2 0-1 0 0,-1-2 1 0 0,-2 0-1 0 0,-2-1 1 0 0,-1-2-1 0 0,-2 1 1 0 0,-2-2-1 0 0,-2 0 1 0 0,-1-1-1 0 0,-2 0 1 0 0,-2 0-1 0 0,-2-1 1 0 0,-1-26-12 0 0,-20 12 76 0 0,16 56-79 0 0,-1 0 0 0 0,1 0 0 0 0,-1 0 0 0 0,1 0 0 0 0,-1 0 0 0 0,0 0 0 0 0,1 1 0 0 0,-1-1 0 0 0,0 0 0 0 0,0 0 0 0 0,1 1 0 0 0,-1-1 0 0 0,0 0 0 0 0,0 1 0 0 0,0-1 0 0 0,0 1 0 0 0,0-1 0 0 0,0 1 0 0 0,0-1 0 0 0,0 1 0 0 0,0 0 0 0 0,0 0 0 0 0,0-1 0 0 0,0 1 0 0 0,0 0 0 0 0,0 0 0 0 0,-1 0 0 0 0,1 0 0 0 0,0 0 0 0 0,0 0 0 0 0,0 0 0 0 0,0 1 0 0 0,0-1 0 0 0,0 0 0 0 0,0 1 0 0 0,0-1 0 0 0,0 1 0 0 0,0-1 0 0 0,0 1 0 0 0,0-1 0 0 0,0 1 0 0 0,0-1 0 0 0,0 1 0 0 0,1 0 0 0 0,-1 0 0 0 0,0-1 0 0 0,0 1 0 0 0,1 0-1 0 0,-1 0 1 0 0,1 0 0 0 0,-1 0 0 0 0,0 0 4 0 0,-16 27-13 0 0,0-1 0 0 0,2 2 0 0 0,1 0 0 0 0,1 1 0 0 0,2 0 0 0 0,1 1 0 0 0,1 0 0 0 0,2 0-1 0 0,1 1 1 0 0,1 0 0 0 0,2 0 0 0 0,1 6 12 0 0,-1-6-18 0 0,1 1-1 0 0,2 0 0 0 0,0 0 0 0 0,3-1 1 0 0,1 1-1 0 0,1-1 0 0 0,1 0 0 0 0,2 0 1 0 0,2-1-1 0 0,0 0 0 0 0,2-1 0 0 0,2 0 1 0 0,0 0-1 0 0,2-2 0 0 0,12 15 19 0 0,7 5-1197 0 0,-36-70-1974 0 0,-41-48-4547 0 0,16 27-1146 0 0,16 28 4406 0 0</inkml:trace>
  <inkml:trace contextRef="#ctx0" brushRef="#br0" timeOffset="886.746">1440 374 11042 0 0,'0'0'1005'0'0,"0"0"-116"0"0,0 0 254 0 0,0 0 271 0 0,0 0 19 0 0,0 0-202 0 0,0 0-285 0 0,0 0-195 0 0,0 0-141 0 0,32 12-122 0 0,105 35-110 0 0,-25-29 173 0 0,-59-16-910 0 0,0-3 1 0 0,-1-2 0 0 0,1-2-1 0 0,-1-2 1 0 0,0-3 0 0 0,2-2 358 0 0,1-2-3235 0 0,-16 5-2875 0 0,-8 2-4276 0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11498 0 0,'0'0'1613'0'0,"0"0"-458"0"0,0 0-203 0 0,0 0 9 0 0,0 0 44 0 0,0 0 24 0 0,0 0-22 0 0,0 0-163 0 0,0 0-210 0 0,0 0-207 0 0,0 0-179 0 0,0 0-100 0 0,0 0-23 0 0,0 8 43 0 0,52 314 1900 0 0,-40-262-1954 0 0,-10-47-73 0 0,1 0 0 0 0,0 0 0 0 0,1 0 0 0 0,1 0 0 0 0,0-1 1 0 0,0 0-1 0 0,2 0 0 0 0,-1 0 0 0 0,1-1 0 0 0,1 1 0 0 0,0-2 0 0 0,1 1 1 0 0,6 5-42 0 0,-13-14 23 0 0,0-1 0 0 0,0 0 0 0 0,0 1 0 0 0,0-1 0 0 0,1 0 0 0 0,-1 0 0 0 0,0 0 0 0 0,1-1 0 0 0,-1 1 0 0 0,0-1 0 0 0,1 1 0 0 0,-1-1 0 0 0,1 0 0 0 0,-1 0 0 0 0,1 0 0 0 0,-1 0 0 0 0,1 0 0 0 0,-1 0 0 0 0,0-1 0 0 0,1 1 0 0 0,-1-1 0 0 0,1 0 0 0 0,-1 0 0 0 0,0 0 1 0 0,0 0-1 0 0,1 0 0 0 0,-1 0 0 0 0,0 0 0 0 0,0-1 0 0 0,0 1 0 0 0,0-1 0 0 0,-1 0 0 0 0,1 1 0 0 0,0-1 0 0 0,-1 0 0 0 0,1-1-23 0 0,56-73 147 0 0,38-95-223 0 0,-96 170 43 0 0,1 0-1 0 0,-1 0 1 0 0,0-1 0 0 0,1 1 0 0 0,0 0 0 0 0,-1 0 0 0 0,1 0 0 0 0,-1 0-1 0 0,1-1 1 0 0,0 1 0 0 0,0 0 0 0 0,0 0 0 0 0,0 0 0 0 0,-1 1-1 0 0,1-1 1 0 0,0 0 0 0 0,1 0 0 0 0,-1 0 0 0 0,0 1 0 0 0,0-1 0 0 0,0 1-1 0 0,0-1 1 0 0,0 1 0 0 0,1-1 0 0 0,-1 1 0 0 0,0 0 0 0 0,0-1-1 0 0,1 1 1 0 0,-1 0 0 0 0,0 0 0 0 0,1 0 0 0 0,-1 0 0 0 0,0 0-1 0 0,1 0 1 0 0,-1 0 0 0 0,1 1 33 0 0,31 78-169 0 0,-27-60 132 0 0,1 0 1 0 0,1 0 0 0 0,1-1 0 0 0,0 0 0 0 0,2 0-1 0 0,11 15 37 0 0,-16-29 52 0 0,0 0-1 0 0,1 0 1 0 0,-1 0-1 0 0,1 0 0 0 0,0-1 1 0 0,-1 0-1 0 0,1-1 0 0 0,1 0 1 0 0,-1 0-1 0 0,0 0 0 0 0,1-1 1 0 0,-1 0-1 0 0,0-1 1 0 0,1 1-1 0 0,-1-1 0 0 0,1-1 1 0 0,-1 1-1 0 0,1-1 0 0 0,-1-1 1 0 0,0 1-1 0 0,0-1 0 0 0,1-1 1 0 0,-1 1-1 0 0,-1-1 1 0 0,1 0-1 0 0,0-1 0 0 0,-1 0 1 0 0,0 0-1 0 0,1 0 0 0 0,-2-1 1 0 0,1 1-1 0 0,0-2 0 0 0,-1 1 1 0 0,0 0-1 0 0,4-6-51 0 0,21-21 193 0 0,-1 0 0 0 0,-2-2 0 0 0,-1 0 0 0 0,-2-2 0 0 0,-1-1-1 0 0,-2-1 1 0 0,-2-1 0 0 0,3-10-193 0 0,-15 30-92 0 0,0-1 0 0 0,0 0 1 0 0,-2 0-1 0 0,-1-1 0 0 0,0 1 0 0 0,-2-1 0 0 0,1-17 92 0 0,-3 36-580 0 0,-8 10-9663 0 0,7-1 3343 0 0,0 1-1925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1104 0 0,'0'0'1893'0'0,"0"0"-182"0"0,0 0 77 0 0,0 0 100 0 0,0 0-75 0 0,0 0-169 0 0,33 2-193 0 0,103 6-173 0 0,-24-4 619 0 0,0-4 1 0 0,0-5 0 0 0,3-6-1898 0 0,-59 6 281 0 0,123-14 63 0 0,-100 11-2284 0 0,-75 7 1735 0 0,-7-1-11582 0 0,-4 2 4831 0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13899 0 0,'0'0'2505'0'0,"0"0"-889"0"0,0 0-441 0 0,0 0-114 0 0,0 0-114 0 0,0 0-141 0 0,0 0-115 0 0,0 0-71 0 0,0 0-75 0 0,0 0-77 0 0,0 0-90 0 0,0 0-84 0 0,26-2-48 0 0,166-7 419 0 0,73 5-806 0 0,-193 4-4343 0 0,-71 0 2787 0 0,-1 0-713 0 0,0 0-3022 0 0,-4 0 1266 0 0,1 0-3420 0 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5561 0 0,'0'0'4006'0'0,"0"0"-1552"0"0,0 0-660 0 0,0 0-130 0 0,0 0-90 0 0,0 0-164 0 0,0 0-179 0 0,0 0-175 0 0,0 0-149 0 0,0 0-157 0 0,0 0-141 0 0,0 0-161 0 0,35 6-123 0 0,114 17-72 0 0,-64-25-32 0 0,-67-3-179 0 0,146-33-1000 0 0,-110 24-2968 0 0,-1 0-5105 0 0,-35 10-1359 0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01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129 141 5497 0 0,'0'0'2631'0'0,"0"0"-1108"0"0,0 0-304 0 0,0 0 126 0 0,0 0 146 0 0,0 0 40 0 0,0 0-100 0 0,0 0-253 0 0,0 0-267 0 0,0 0-232 0 0,0 0-191 0 0,0 0-145 0 0,8-4 2192 0 0,-8 4-2400 0 0,0 0-12 0 0,0 0 9 0 0,0 0-47 0 0,9 122 1203 0 0,-25 110-542 0 0,-67 125-853 0 0,117-440-12141 0 0,-20 53 5217 0 0,-7 14 1106 0 0</inkml:trace>
  <inkml:trace contextRef="#ctx0" brushRef="#br0" timeOffset="245.453">0 111 11330 0 0,'0'0'730'0'0,"0"0"-309"0"0,0 0 26 0 0,0 0 385 0 0,0 0 375 0 0,0 0 143 0 0,0 0-42 0 0,0 0-178 0 0,0 0-194 0 0,0 0-161 0 0,0 0-158 0 0,36 5-147 0 0,111 15-120 0 0,3-19 242 0 0,65-24-1360 0 0,-184 18 371 0 0,-19 3-266 0 0,-1 0-3288 0 0,4 1-9752 0 0,-15 1 10690 0 0</inkml:trace>
  <inkml:trace contextRef="#ctx0" brushRef="#br0" timeOffset="466.728">35 616 7186 0 0,'0'0'1170'0'0,"0"0"24"0"0,0 0 349 0 0,0 0 313 0 0,0 0 28 0 0,0 0-223 0 0,0 0-303 0 0,0 0-279 0 0,0 0-212 0 0,0 0-190 0 0,36 5-196 0 0,114 13-179 0 0,-34-27-79 0 0,99-28-2142 0 0,-180 31 277 0 0,-4 0-1679 0 0,-9 3-2160 0 0,-6 0-3637 0 0</inkml:trace>
  <inkml:trace contextRef="#ctx0" brushRef="#br0" timeOffset="1086.571">967 516 7714 0 0,'0'0'2471'0'0,"0"0"-521"0"0,0 0-395 0 0,0 0-143 0 0,0 0-187 0 0,0 0-186 0 0,0 0-209 0 0,0 0-186 0 0,0 0-139 0 0,-32 24-147 0 0,-96 76-130 0 0,73-38-39 0 0,49-51-184 0 0,0 1-1 0 0,1 0 0 0 0,0 1 1 0 0,1-1-1 0 0,1 1 0 0 0,0 0 1 0 0,1 0-1 0 0,0 0 0 0 0,1 0 1 0 0,0 0-1 0 0,1 1 0 0 0,2 9-4 0 0,-2-20 18 0 0,1 0 0 0 0,1 0 0 0 0,-1 0 0 0 0,0 0 0 0 0,1 0 0 0 0,-1-1 0 0 0,1 1 0 0 0,0 0 1 0 0,0-1-1 0 0,0 1 0 0 0,0-1 0 0 0,1 1 0 0 0,-1-1 0 0 0,1 0 0 0 0,-1 0 0 0 0,1 0 0 0 0,0-1 0 0 0,-1 1 0 0 0,1 0 0 0 0,0-1 0 0 0,0 0 0 0 0,0 0 0 0 0,0 0 0 0 0,1 0 0 0 0,-1 0 0 0 0,0-1 0 0 0,0 1 0 0 0,1-1 0 0 0,0 0-18 0 0,98-9 1391 0 0,-68-8-1090 0 0,0-1-1 0 0,-1-1 1 0 0,-1-2-1 0 0,-1-1 1 0 0,-1-1-1 0 0,-2-2 1 0 0,0-1-1 0 0,-1-1 1 0 0,21-29-301 0 0,-26 35 12 0 0,0-1 0 0 0,-2-1 0 0 0,-1-1 0 0 0,0-1 0 0 0,-2 0 0 0 0,-1-2 0 0 0,-1 1 0 0 0,-1-2 0 0 0,-2 0 0 0 0,0 0 0 0 0,-2-1 0 0 0,-2-1 0 0 0,0 0 0 0 0,1-15-12 0 0,-8 25-62 0 0,0 0 0 0 0,-1 1 1 0 0,-2-1-1 0 0,0 0 0 0 0,0 1 1 0 0,-2-1-1 0 0,-2-6 62 0 0,4 21-20 0 0,0 0 0 0 0,0 0 1 0 0,0 0-1 0 0,0 0 0 0 0,-1 0 0 0 0,0 0 0 0 0,0 1 0 0 0,0-1 1 0 0,0 1-1 0 0,-1 0 0 0 0,1 0 0 0 0,-1 0 0 0 0,0 0 0 0 0,-1 1 1 0 0,1 0-1 0 0,0 0 0 0 0,-1 0 0 0 0,0 0 0 0 0,0 1 0 0 0,0-1 1 0 0,0 1-1 0 0,0 1 0 0 0,0-1 0 0 0,0 1 0 0 0,-1 0 0 0 0,1 0 1 0 0,-1 0-1 0 0,-2 1 20 0 0,-2-1-20 0 0,1 1 0 0 0,0 0 0 0 0,-1 1 0 0 0,1 0 0 0 0,0 1 0 0 0,0 0 0 0 0,0 0 0 0 0,0 1 0 0 0,0 0 0 0 0,0 0 0 0 0,1 1 0 0 0,-1 1 0 0 0,1-1 1 0 0,0 1-1 0 0,1 0 0 0 0,-1 1 0 0 0,1 0 0 0 0,0 0 0 0 0,0 1 0 0 0,1 0 0 0 0,0 0 0 0 0,0 0 0 0 0,1 1 0 0 0,-2 2 20 0 0,-3 7 39 0 0,0 1 1 0 0,1 0-1 0 0,0 1 1 0 0,2 0-1 0 0,0 0 0 0 0,1 1 1 0 0,1 0-1 0 0,1 0 1 0 0,1 0-1 0 0,0 0 0 0 0,2 1 1 0 0,0-1-1 0 0,2 1 1 0 0,0-1-1 0 0,1 1 0 0 0,1-1 1 0 0,1 0-1 0 0,0 0 1 0 0,2 0-1 0 0,0-1 0 0 0,2 0 1 0 0,0 0-1 0 0,1-1 1 0 0,6 9-40 0 0,4 1 213 0 0,1-2 1 0 0,2 0-1 0 0,1-1 1 0 0,0-2-1 0 0,2 0 1 0 0,1-2-1 0 0,0 0 1 0 0,6 1-214 0 0,99 51 540 0 0,-69-62-1325 0 0,-61-11 271 0 0,-1 0-158 0 0,0 0-208 0 0,0 0-290 0 0,0-6-8963 0 0,0 5-1016 0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1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385 391 0 0 0,'0'0'855'0'0,"0"0"372"0"0,0 0 52 0 0,0 0-80 0 0,0 0-63 0 0,8-9-44 0 0,24-25 15 0 0,-21 12 4882 0 0,-11 21-5022 0 0,-9-11 3323 0 0,-6 10-4154 0 0,-1 1-1 0 0,1 1 1 0 0,0 0-1 0 0,0 1 1 0 0,0 1-1 0 0,0 0 1 0 0,0 1-1 0 0,0 1 1 0 0,1 0-1 0 0,-1 1 1 0 0,1 0-1 0 0,0 1 1 0 0,0 1-136 0 0,2-2 112 0 0,-21 7 71 0 0,1 2 0 0 0,0 1-1 0 0,1 1 1 0 0,-26 19-183 0 0,56-34-2 0 0,-1 0-1 0 0,0 1 1 0 0,1-1 0 0 0,-1 0-1 0 0,1 1 1 0 0,0-1 0 0 0,-1 1 0 0 0,1-1-1 0 0,0 1 1 0 0,0 0 0 0 0,0 0-1 0 0,0-1 1 0 0,0 1 0 0 0,0 0 0 0 0,0 0-1 0 0,1 0 1 0 0,-1 0 0 0 0,1 0-1 0 0,-1 0 1 0 0,1 0 0 0 0,0 0-1 0 0,0 0 1 0 0,0 0 0 0 0,0 0 0 0 0,0 0-1 0 0,0 0 1 0 0,1 0 0 0 0,-1 0-1 0 0,1 0 1 0 0,-1 0 0 0 0,1 0-1 0 0,0 0 1 0 0,0 0 0 0 0,0 0 0 0 0,0 0-1 0 0,0-1 1 0 0,0 1 0 0 0,0 0-1 0 0,1-1 1 0 0,-1 1 0 0 0,0-1-1 0 0,1 1 1 0 0,0-1 0 0 0,-1 0 0 0 0,1 0-1 0 0,0 0 1 0 0,0 1 2 0 0,120 68 88 0 0,-104-63-67 0 0,59 40 21 0 0,-77-44-39 0 0,0 0 0 0 0,1-1 1 0 0,-1 1-1 0 0,0 0 0 0 0,0-1 1 0 0,0 1-1 0 0,-1 0 0 0 0,1-1 1 0 0,-1 1-1 0 0,1 0 0 0 0,-1-1 1 0 0,0 1-1 0 0,0-1 0 0 0,0 1 1 0 0,0-1-1 0 0,0 1 0 0 0,-1-1 1 0 0,1 0-1 0 0,-1 0 0 0 0,0 0 1 0 0,1 1-1 0 0,-1-2 0 0 0,0 1 1 0 0,-1 1-4 0 0,2-2 4 0 0,-176 190 237 0 0,174-188-238 0 0,1 0 0 0 0,-1 0-1 0 0,1 0 1 0 0,0 0 0 0 0,0 0 0 0 0,1 1-1 0 0,-1-1 1 0 0,1 1 0 0 0,-1 0 0 0 0,1-1-1 0 0,0 1 1 0 0,1 0 0 0 0,-1 0 0 0 0,0-1-1 0 0,1 1 1 0 0,0 0 0 0 0,0 0 0 0 0,0 0-1 0 0,1 0 1 0 0,-1-1 0 0 0,1 1 0 0 0,0 0-1 0 0,0 0 1 0 0,0-1 0 0 0,1 1 0 0 0,-1-1-1 0 0,1 1 1 0 0,0-1 0 0 0,0 1 0 0 0,0-1-1 0 0,0 0 1 0 0,1 0 0 0 0,-1 0 0 0 0,1 0 0 0 0,-1-1-1 0 0,1 1 1 0 0,0-1 0 0 0,0 1 0 0 0,1-1-1 0 0,-1 0 1 0 0,0 0 0 0 0,1-1 0 0 0,-1 1-1 0 0,1-1 1 0 0,3 2-3 0 0,5-1-48 0 0,1 0 0 0 0,-1 0 0 0 0,1-1-1 0 0,-1 0 1 0 0,1-1 0 0 0,-1-1 0 0 0,1 0 0 0 0,-1 0-1 0 0,1-2 1 0 0,-1 1 0 0 0,0-2 0 0 0,0 1 0 0 0,0-2-1 0 0,0 1 1 0 0,8-6 48 0 0,25-19-2696 0 0,-20 2-6556 0 0,-20 20-315 0 0</inkml:trace>
  <inkml:trace contextRef="#ctx0" brushRef="#br0" timeOffset="304.987">151 1 12699 0 0,'0'0'56'0'0,"0"0"-51"0"0,0 0 78 0 0,0 0 215 0 0,0 0 253 0 0,0 0 232 0 0,-3 31 149 0 0,-8 104 59 0 0,8-76-217 0 0,3-1 0 0 0,3 0 0 0 0,2 0 0 0 0,7 28-774 0 0,3 21 305 0 0,3 171-861 0 0,-13 173 556 0 0,-6-282-3166 0 0,2-131 14 0 0,0-13-3162 0 0,1-14-297 0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11570 0 0,'0'0'937'0'0,"0"0"-257"0"0,0 0-132 0 0,0 0 228 0 0,0 0 287 0 0,0 0 159 0 0,0 0-18 0 0,0 0-209 0 0,0 0-219 0 0,0 0-225 0 0,0 0-162 0 0,35-2-94 0 0,110-6-82 0 0,147-12 414 0 0,-221 15-921 0 0,-17 2 1616 0 0,-17 1-3524 0 0,-6 1-3294 0 0,0 2-4619 0 0,-31-1 5054 0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4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9458 0 0,'0'0'704'0'0,"0"0"32"0"0,0 0 40 0 0,0 0 113 0 0,0 0 15 0 0,0 0-8 0 0,0 0-16 0 0,227 37-80 0 0,-187-37-175 0 0,6-4-153 0 0,4-3-216 0 0,1 3-216 0 0,3-3-152 0 0,-3-1-368 0 0,1 1-737 0 0,-15 0-2063 0 0,-12-1-8187 0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3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1 8642 0 0,'0'0'683'0'0,"0"0"-1"0"0,0 0-39 0 0,0 0 16 0 0,0 0 128 0 0,0 0 114 0 0,0 0 17 0 0,0 0-86 0 0,0 0-134 0 0,0 0-116 0 0,0 0-24 0 0,1 13-19 0 0,9 86 424 0 0,7 21-248 0 0,-5 1 1 0 0,-5 1 0 0 0,-8 87-716 0 0,-1-178-84 0 0,-2 1 1 0 0,0-1 0 0 0,-2 0 0 0 0,-1-1 0 0 0,-2 0 0 0 0,-6 15 83 0 0,-31 42-4046 0 0,44-85 3179 0 0,-4 5-979 0 0,0-5-7443 0 0,6-2 5602 0 0</inkml:trace>
  <inkml:trace contextRef="#ctx0" brushRef="#br0" timeOffset="388.779">346 170 520 0 0,'0'0'3289'0'0,"0"0"-1876"0"0,0 0-420 0 0,0 0 27 0 0,-32 32 141 0 0,-102 103 220 0 0,47-29 1589 0 0,82-100-2687 0 0,-1 0-87 0 0,1 0 1 0 0,0 0-1 0 0,0 0 1 0 0,0 1-1 0 0,0-1 0 0 0,1 1 1 0 0,0 0-1 0 0,1 0 1 0 0,0 1-1 0 0,0-1 1 0 0,0 1-1 0 0,1-1 1 0 0,0 1-1 0 0,1 0 1 0 0,0 0-1 0 0,0 0 1 0 0,0 0-1 0 0,1 0 1 0 0,0 0-1 0 0,1 0 1 0 0,0 3-197 0 0,4-4 115 0 0,0-1 0 0 0,1 0 0 0 0,0 0 0 0 0,0 0 1 0 0,0-1-1 0 0,0 0 0 0 0,1 0 0 0 0,0 0 0 0 0,0-1 0 0 0,0 0 1 0 0,1-1-1 0 0,-1 1 0 0 0,1-1 0 0 0,7 1-115 0 0,202 56 1920 0 0,-210-57-1877 0 0,-1 0-1 0 0,1 1 1 0 0,-1 0-1 0 0,1 1 1 0 0,-1-1-1 0 0,0 1 1 0 0,-1 0-1 0 0,1 1 0 0 0,-1-1 1 0 0,0 1-1 0 0,-1 0 1 0 0,1 0-1 0 0,-1 1 1 0 0,0-1-1 0 0,-1 1 1 0 0,0 0-1 0 0,0 0 0 0 0,0 0 1 0 0,-1 1-1 0 0,0-1 1 0 0,0 0-1 0 0,-1 1 1 0 0,0-1-1 0 0,0 1 1 0 0,-1 0-1 0 0,0-1 0 0 0,0 1 1 0 0,-1-1-1 0 0,-1 7-42 0 0,-1-5-4058 0 0,1-4-5806 0 0,2-5 9645 0 0,0 4-7559 0 0</inkml:trace>
  <inkml:trace contextRef="#ctx0" brushRef="#br0" timeOffset="809.444">591 796 11306 0 0,'0'0'1055'0'0,"0"0"-216"0"0,0 0-93 0 0,0 0 116 0 0,0 0 81 0 0,0 0-24 0 0,0 0-123 0 0,0 0-187 0 0,0 0-188 0 0,0 0-121 0 0,0 0-61 0 0,0 0-49 0 0,0 0-18 0 0,17-5 1 0 0,52-18-4 0 0,32 13 645 0 0,-71 11-744 0 0,-27 1-51 0 0,0 0 0 0 0,-1-1 0 0 0,1 1 0 0 0,-1 0 0 0 0,0 1-1 0 0,1-1 1 0 0,-1 0 0 0 0,0 1 0 0 0,0-1 0 0 0,0 1 0 0 0,-1-1 0 0 0,1 1 0 0 0,-1 0 0 0 0,1 0 0 0 0,-1 0-1 0 0,0 0 1 0 0,0 0 0 0 0,0 0 0 0 0,-1 0 0 0 0,1 0 0 0 0,-1 0 0 0 0,1 0 0 0 0,-1 0 0 0 0,0 0 0 0 0,0 0-1 0 0,-1 1 1 0 0,1-1 0 0 0,-1 0 0 0 0,0 0-19 0 0,2 3 24 0 0,-1 0 1 0 0,0 0-1 0 0,0 0 0 0 0,-1 0 0 0 0,1 0 0 0 0,-2 0 0 0 0,1 0 0 0 0,0 0 1 0 0,-1-1-1 0 0,0 1 0 0 0,-1-1 0 0 0,1 1 0 0 0,-1-1 0 0 0,0 0 1 0 0,0 0-1 0 0,-1 0 0 0 0,-2 3-24 0 0,-41 57 404 0 0,47-65-402 0 0,1-1 0 0 0,0 1 0 0 0,-1 0 0 0 0,1 0 1 0 0,0-1-1 0 0,-1 1 0 0 0,1 0 0 0 0,0 0 0 0 0,-1 0 0 0 0,1 0 0 0 0,0 0 0 0 0,-1 0 0 0 0,1 0 0 0 0,0 0 0 0 0,-1 0 1 0 0,1 0-1 0 0,0 0 0 0 0,-1 0 0 0 0,1 1 0 0 0,0-1 0 0 0,-1 0 0 0 0,1 0 0 0 0,0 1 0 0 0,-1-1 0 0 0,1 0 1 0 0,-1 1-1 0 0,1-1 0 0 0,0 1 0 0 0,-1-1 0 0 0,1 0 0 0 0,-1 1 0 0 0,0 0 0 0 0,1-1 0 0 0,-1 1 0 0 0,1-1 0 0 0,-1 1 1 0 0,0-1-1 0 0,1 1 0 0 0,-1 0 0 0 0,0-1 0 0 0,0 1 0 0 0,1 0 0 0 0,-1-1 0 0 0,0 1 0 0 0,0 0 0 0 0,0-1 1 0 0,0 1-1 0 0,0 0 0 0 0,0-1 0 0 0,0 1 0 0 0,0 0 0 0 0,0 0 0 0 0,0-1 0 0 0,0 1 0 0 0,-1 0 0 0 0,1-1 0 0 0,0 1 1 0 0,0-1-1 0 0,-1 1 0 0 0,1 0 0 0 0,0-1 0 0 0,-1 1 0 0 0,1-1 0 0 0,-1 1 0 0 0,1-1 0 0 0,-1 1 0 0 0,1-1 1 0 0,-1 1-1 0 0,1-1 0 0 0,-1 1-2 0 0,54-16-39 0 0,2-10-840 0 0,-26 11-2304 0 0,-1 2-5899 0 0,-18 11 132 0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30:15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1 2689 0 0,'0'0'565'0'0,"0"0"-337"0"0,0 0-240 0 0,0 0-52 0 0,0 0 128 0 0,0 0 120 0 0,0 0 44 0 0,0 0-2 0 0,0 0-61 0 0,0 0-46 0 0,0 0-19 0 0,0 0-16 0 0,0 0 38 0 0,3 1 120 0 0,-3-1 928 0 0,10 2-2869 0 0,-8-1 5752 0 0,-1 2 6088 0 0,21 41-7862 0 0,-6 68-1228 0 0,-15 196 304 0 0,10-282-1617 0 0,-6-49-3374 0 0,-2 3-5039 0 0,-2 15-2042 0 0</inkml:trace>
  <inkml:trace contextRef="#ctx0" brushRef="#br0" timeOffset="273.892">0 778 13011 0 0,'0'0'675'0'0,"0"0"-205"0"0,0 0 42 0 0,0 0 282 0 0,0 0 237 0 0,0 0 66 0 0,0 0-78 0 0,0 0-181 0 0,0 0-179 0 0,34-4-162 0 0,110-11-144 0 0,216-47-144 0 0,-279 56-2014 0 0,-55 5-1554 0 0,1 0-3891 0 0,-18 1-1501 0 0</inkml:trace>
  <inkml:trace contextRef="#ctx0" brushRef="#br0" timeOffset="689.904">55 1036 6305 0 0,'0'0'1862'0'0,"0"0"-628"0"0,0 0-274 0 0,0 0 157 0 0,0 0 233 0 0,0 0 93 0 0,0 0-111 0 0,0 0-253 0 0,0 0-257 0 0,0 0-234 0 0,0 0-117 0 0,0 0-67 0 0,0 0-55 0 0,35-8 17 0 0,108-24-5 0 0,-19 20 693 0 0,-122 12-1048 0 0,1-1 0 0 0,-1 1 0 0 0,0 0 0 0 0,1 0 1 0 0,-1 0-1 0 0,1 0 0 0 0,-1 1 0 0 0,1-1 1 0 0,-1 1-1 0 0,0-1 0 0 0,1 1 0 0 0,-1 0 0 0 0,0 0 1 0 0,1 0-1 0 0,-1 0 0 0 0,0 0 0 0 0,0 1 1 0 0,0-1-1 0 0,0 1 0 0 0,0-1 0 0 0,0 1 0 0 0,-1 0 1 0 0,1-1-1 0 0,-1 1 0 0 0,1 0 0 0 0,-1 0 1 0 0,1 0-1 0 0,-1 1 0 0 0,0-1 0 0 0,0 0 0 0 0,0 0 1 0 0,0 1-1 0 0,-1-1 0 0 0,1 0 0 0 0,0 1 1 0 0,-1-1-1 0 0,0 1 0 0 0,1-1 0 0 0,-1 1-6 0 0,-2 8 24 0 0,-1-1-1 0 0,0 1 0 0 0,0 0 0 0 0,-1-1 1 0 0,0 1-1 0 0,-1-1 0 0 0,0 0 0 0 0,-1-1 1 0 0,0 1-1 0 0,0-1 0 0 0,-1 0 1 0 0,0-1-1 0 0,0 0 0 0 0,-4 3-23 0 0,-8 11 20 0 0,-3 5 8 0 0,9-13-4 0 0,1 1-1 0 0,0 0 1 0 0,1 1-1 0 0,1 1 1 0 0,0-1-1 0 0,-6 18-23 0 0,15-32 0 0 0,0 0 1 0 0,0 1-1 0 0,1-1 1 0 0,-1 1-1 0 0,1-1 1 0 0,-1 1-1 0 0,1-1 0 0 0,0 1 1 0 0,0-1-1 0 0,0 1 1 0 0,0-1-1 0 0,0 1 1 0 0,1-1-1 0 0,-1 1 1 0 0,1-1-1 0 0,-1 1 0 0 0,1-1 1 0 0,0 1-1 0 0,0-1 1 0 0,0 0-1 0 0,0 1 1 0 0,1-1-1 0 0,-1 0 0 0 0,1 0 1 0 0,-1 0-1 0 0,1 0 1 0 0,0 0-1 0 0,0-1 1 0 0,0 1-1 0 0,0 0 0 0 0,0-1 1 0 0,0 1-1 0 0,0-1 1 0 0,0 0-1 0 0,0 0 1 0 0,1 0-1 0 0,-1 0 0 0 0,1 0 1 0 0,-1 0-1 0 0,0 0 1 0 0,1-1-1 0 0,0 0 1 0 0,-1 1-1 0 0,1-1 1 0 0,-1 0-2 0 0,8 2-278 0 0,0-1-1 0 0,0-1 0 0 0,0 1 0 0 0,0-1 0 0 0,-1-1 0 0 0,1 0 0 0 0,0 0 0 0 0,0-1 0 0 0,-1 0 1 0 0,1-1-1 0 0,3-1 280 0 0,13-8-2120 0 0,48-22-10105 0 0,-58 26 7775 0 0</inkml:trace>
  <inkml:trace contextRef="#ctx0" brushRef="#br0" timeOffset="985.902">1386 457 10850 0 0,'0'0'2141'0'0,"0"0"-608"0"0,0 0-340 0 0,0 0-98 0 0,0 0 3 0 0,0 0-67 0 0,0 0-128 0 0,0 0-143 0 0,0 0-141 0 0,0 0-116 0 0,0 0-67 0 0,0 0-89 0 0,0 0-58 0 0,-13 31-34 0 0,-44 97-15 0 0,32-40 127 0 0,-24 361-609 0 0,47-405 596 0 0,2-28-4039 0 0,1-16-2251 0 0,1-7-3922 0 0,-2 2 5565 0 0</inkml:trace>
  <inkml:trace contextRef="#ctx0" brushRef="#br0" timeOffset="1355.473">917 417 5905 0 0,'0'0'1850'0'0,"0"0"-116"0"0,0 0-127 0 0,0 0-55 0 0,0 0-113 0 0,0 0-197 0 0,0 0-225 0 0,0 0-262 0 0,0 0-182 0 0,0 0-54 0 0,0 0 57 0 0,0 0 71 0 0,0 0 28 0 0,13 2-20 0 0,107 17 870 0 0,3-14-655 0 0,-1-7-1 0 0,77-11-869 0 0,2 9-777 0 0,-164 15-1515 0 0,-35-10 1947 0 0,-1 1 0 0 0,0-1 0 0 0,0 0 0 0 0,0 1 0 0 0,0-1 0 0 0,0 0 0 0 0,0 1 0 0 0,0-1 1 0 0,0 1-1 0 0,-1-1 0 0 0,1 1 0 0 0,0 0 0 0 0,-1-1 0 0 0,0 1 0 0 0,1 0 0 0 0,-1-1 0 0 0,0 1 0 0 0,0 0 1 0 0,0 0-1 0 0,0-1 0 0 0,0 1 0 0 0,0 0 0 0 0,0 0 0 0 0,-1-1 0 0 0,1 1 0 0 0,-1 0 0 0 0,1-1 1 0 0,-1 1-1 0 0,1-1 0 0 0,-1 1 0 0 0,-1 0 345 0 0,-6 13-4801 0 0,3-3-647 0 0</inkml:trace>
  <inkml:trace contextRef="#ctx0" brushRef="#br0" timeOffset="1602.954">869 1385 9426 0 0,'0'0'912'0'0,"0"0"-48"0"0,0 0 207 0 0,0 0 223 0 0,0 0 108 0 0,0 0-58 0 0,0 0-197 0 0,0 0-263 0 0,34 2-221 0 0,111 4-175 0 0,-33-25 143 0 0,211-70-697 0 0,-225 61-4570 0 0,-50 13-3450 0 0,-27 7 748 0 0</inkml:trace>
  <inkml:trace contextRef="#ctx0" brushRef="#br0" timeOffset="3324.65">1902 1209 0 0 0,'0'0'719'0'0,"0"0"668"0"0,0 0 158 0 0,0 0-70 0 0,0 0-96 0 0,0 0-61 0 0,0 0-64 0 0,0 0-77 0 0,15 2-75 0 0,46 7-82 0 0,-57-9-865 0 0,0 0 1 0 0,-1 0-1 0 0,1-1 0 0 0,0 1 0 0 0,0-1 1 0 0,-1 0-1 0 0,1 0 0 0 0,-1 0 1 0 0,1 0-1 0 0,-1 0 0 0 0,1-1 0 0 0,-1 0 1 0 0,0 1-1 0 0,1-1 0 0 0,-1-1 1 0 0,0 1-1 0 0,-1 0 0 0 0,2-1-155 0 0,9-7 548 0 0,36-25 410 0 0,-2-3 0 0 0,-2-1 0 0 0,21-25-958 0 0,-47 45 88 0 0,13-14-1 0 0,-2-1 0 0 0,-1-2-1 0 0,-2 0 1 0 0,-1-2 0 0 0,8-19-87 0 0,-29 48-12 0 0,-1-1 1 0 0,0 0 0 0 0,0 0-1 0 0,-1 0 1 0 0,0 0-1 0 0,-1 0 1 0 0,0 0 0 0 0,0-1-1 0 0,-1 1 1 0 0,-1-1-1 0 0,0-8 12 0 0,0 18-30 0 0,0-1-1 0 0,0 0 0 0 0,0 1 0 0 0,0-1 0 0 0,0 1 1 0 0,0-1-1 0 0,0 0 0 0 0,0 1 0 0 0,-1-1 0 0 0,1 0 1 0 0,-1 1-1 0 0,1-1 0 0 0,-1 1 0 0 0,0-1 0 0 0,0 1 1 0 0,0-1-1 0 0,1 1 0 0 0,-1 0 0 0 0,-1-1 1 0 0,1 1-1 0 0,0 0 0 0 0,0 0 0 0 0,0 0 0 0 0,-1 0 1 0 0,1 0-1 0 0,0 0 0 0 0,-1 0 0 0 0,1 0 0 0 0,-1 0 1 0 0,1 1-1 0 0,-1-1 0 0 0,1 0 0 0 0,-1 1 0 0 0,0 0 1 0 0,1-1-1 0 0,-1 1 0 0 0,1 0 0 0 0,-1 0 0 0 0,0 0 1 0 0,1 0-1 0 0,-1 0 0 0 0,-1 0 31 0 0,-66 31-1003 0 0,52-14 967 0 0,1 0-1 0 0,1 1 1 0 0,1 1 0 0 0,0 0 0 0 0,1 1 0 0 0,2 0-1 0 0,0 1 1 0 0,1 1 0 0 0,1-1 0 0 0,1 2 0 0 0,0-1-1 0 0,2 1 1 0 0,0 4 36 0 0,4-19 23 0 0,0 1 0 0 0,1 0 0 0 0,0-1 0 0 0,0 1 0 0 0,0 0 0 0 0,1-1 1 0 0,1 1-1 0 0,0 0 0 0 0,0-1 0 0 0,0 1 0 0 0,1 0 0 0 0,1-1 0 0 0,-1 0 0 0 0,1 1 0 0 0,1-1 0 0 0,-1 0 0 0 0,1-1 0 0 0,1 1 0 0 0,-1-1 0 0 0,1 0 0 0 0,1 0 0 0 0,-1 0 1 0 0,1-1-1 0 0,5 5-23 0 0,1-4 111 0 0,0 0 1 0 0,1 0 0 0 0,0-1 0 0 0,0-1-1 0 0,0-1 1 0 0,0 1 0 0 0,1-2 0 0 0,0 0 0 0 0,0-1-1 0 0,0 0 1 0 0,0-1 0 0 0,0 0 0 0 0,0-1 0 0 0,0-1-1 0 0,0 0 1 0 0,0-1 0 0 0,-1-1 0 0 0,1 0-1 0 0,0-1 1 0 0,-1 0 0 0 0,0-1 0 0 0,5-3-112 0 0,28-11 279 0 0,0-2 0 0 0,-2-2 1 0 0,0-2-1 0 0,-2-2 0 0 0,36-30-279 0 0,-62 43 43 0 0,0-1-1 0 0,-1-1 1 0 0,-1 0 0 0 0,0 0-1 0 0,-1-2 1 0 0,-1 1 0 0 0,-1-2-1 0 0,0 0 1 0 0,-1 0 0 0 0,5-18-43 0 0,-12 28-33 0 0,-1 0 1 0 0,0 1 0 0 0,0-2-1 0 0,-1 1 1 0 0,0 0 0 0 0,-1 0-1 0 0,0 0 1 0 0,-1 0 0 0 0,0 0-1 0 0,0 0 1 0 0,-1-2 32 0 0,1 9-30 0 0,1 0 0 0 0,-1 0-1 0 0,0 1 1 0 0,1-1 0 0 0,-1 0 0 0 0,0 1 0 0 0,0-1 0 0 0,0 0 0 0 0,-1 1 0 0 0,1 0-1 0 0,0-1 1 0 0,0 1 0 0 0,-1 0 0 0 0,1 0 0 0 0,-1-1 0 0 0,1 1 0 0 0,-1 0 0 0 0,0 0-1 0 0,1 1 1 0 0,-1-1 0 0 0,0 0 0 0 0,0 1 0 0 0,1-1 0 0 0,-1 1 0 0 0,0-1 0 0 0,0 1-1 0 0,0 0 1 0 0,0 0 0 0 0,0 0 0 0 0,1 0 0 0 0,-1 0 0 0 0,0 0 0 0 0,0 0 0 0 0,0 1-1 0 0,0-1 1 0 0,0 0 0 0 0,1 1 0 0 0,-2 0 30 0 0,-64 36-821 0 0,55-26 792 0 0,0-1 1 0 0,1 2-1 0 0,0 0 1 0 0,0 0-1 0 0,2 1 1 0 0,-1 0-1 0 0,2 1 1 0 0,0 0-1 0 0,0 0 1 0 0,1 1-1 0 0,1-1 1 0 0,1 2-1 0 0,0-1 0 0 0,1 1 1 0 0,0-1-1 0 0,2 1 1 0 0,0 0-1 0 0,0 0 1 0 0,1 0-1 0 0,2 8 29 0 0,-1-20 5 0 0,1 0 0 0 0,1 0 0 0 0,-1 0-1 0 0,0 0 1 0 0,1-1 0 0 0,0 1 0 0 0,0 0 0 0 0,0-1-1 0 0,0 1 1 0 0,0-1 0 0 0,1 0 0 0 0,0 0 0 0 0,0 0 0 0 0,-1 0-1 0 0,2 0 1 0 0,-1 0 0 0 0,0-1 0 0 0,0 0 0 0 0,1 1-1 0 0,0-1 1 0 0,-1-1 0 0 0,1 1 0 0 0,0 0 0 0 0,0-1-1 0 0,0 0-4 0 0,104 17 543 0 0,-90-18-425 0 0,0-1 0 0 0,0 0 0 0 0,0-1 1 0 0,0-1-1 0 0,0-1 0 0 0,-1 0 0 0 0,6-4-118 0 0,8-4 123 0 0,-1-1 0 0 0,0-2-1 0 0,-1-1 1 0 0,-1-1 0 0 0,-1-1 0 0 0,0-2 0 0 0,-2 0 0 0 0,0-2 0 0 0,-1-1-1 0 0,-1-1 1 0 0,-2-1 0 0 0,0-1 0 0 0,-2 0 0 0 0,0-2 0 0 0,-2 0 0 0 0,12-29-123 0 0,-25 47-30 0 0,0-1 1 0 0,-1 0-1 0 0,0 0 1 0 0,-1 0-1 0 0,0-1 1 0 0,-1 1-1 0 0,0 0 1 0 0,-1-1-1 0 0,0 1 1 0 0,-1-2 29 0 0,0 11-23 0 0,0 0-1 0 0,0 0 1 0 0,1 1 0 0 0,-1-1-1 0 0,0 0 1 0 0,-1 1 0 0 0,1-1 0 0 0,0 1-1 0 0,0-1 1 0 0,-1 1 0 0 0,1 0-1 0 0,-1-1 1 0 0,1 1 0 0 0,-1 0-1 0 0,1 0 1 0 0,-1 0 0 0 0,0 0 0 0 0,1 1-1 0 0,-1-1 1 0 0,0 0 0 0 0,0 1-1 0 0,0-1 1 0 0,0 1 0 0 0,1-1-1 0 0,-1 1 1 0 0,0 0 0 0 0,0 0 0 0 0,0 0-1 0 0,0 0 1 0 0,0 0 0 0 0,0 0-1 0 0,0 1 1 0 0,0-1 0 0 0,1 1-1 0 0,-1-1 1 0 0,0 1 0 0 0,0 0 0 0 0,0-1-1 0 0,1 1 1 0 0,-1 0 0 0 0,0 0-1 0 0,1 0 1 0 0,-1 1 0 0 0,1-1-1 0 0,-1 0 1 0 0,1 0 0 0 0,0 1 0 0 0,0-1-1 0 0,-2 2 24 0 0,-17 13-38 0 0,1 0 0 0 0,1 2-1 0 0,0 0 1 0 0,1 1 0 0 0,1 0-1 0 0,1 2 1 0 0,1-1 0 0 0,0 2-1 0 0,2 0 1 0 0,0 1 0 0 0,2 0-1 0 0,0 0 1 0 0,2 1 0 0 0,1 0-1 0 0,0 1 1 0 0,2 0 0 0 0,1 0-1 0 0,1 0 1 0 0,0 15 38 0 0,4-33-20 0 0,0 0 1 0 0,1 0-1 0 0,-1 0 0 0 0,1 0 0 0 0,0-1 0 0 0,1 1 1 0 0,0 0-1 0 0,0-1 0 0 0,0 0 0 0 0,1 1 1 0 0,0-1-1 0 0,0-1 0 0 0,0 1 0 0 0,1-1 1 0 0,0 1-1 0 0,0-1 0 0 0,0-1 0 0 0,1 1 0 0 0,0-1 1 0 0,0 0-1 0 0,0 0 0 0 0,0 0 0 0 0,0-1 1 0 0,5 2 19 0 0,81 26-1627 0 0,-4-21-3647 0 0,-66-10 483 0 0,-6 0-2499 0 0</inkml:trace>
  <inkml:trace contextRef="#ctx0" brushRef="#br0" timeOffset="4089.914">3616 137 224 0 0,'0'0'1858'0'0,"0"0"-390"0"0,0 0-116 0 0,0 0 119 0 0,0 0 215 0 0,0 0 108 0 0,0 0-37 0 0,0 0-171 0 0,0 0-220 0 0,0 0-205 0 0,0 0-183 0 0,0 0-141 0 0,0 0-102 0 0,30-10-76 0 0,94-33-77 0 0,-113 39-370 0 0,-1 1 0 0 0,1 0 1 0 0,0 0-1 0 0,1 1 0 0 0,-1 0 1 0 0,0 1-1 0 0,1 0 1 0 0,-1 1-1 0 0,11 1-212 0 0,11 0 205 0 0,-31 1-188 0 0,0-1 0 0 0,0 0 0 0 0,0 1 0 0 0,0 0 0 0 0,-1-1 1 0 0,1 1-1 0 0,0 0 0 0 0,-1 0 0 0 0,1 0 0 0 0,-1 0 0 0 0,0 0 0 0 0,0 0 0 0 0,0 1 0 0 0,0-1 1 0 0,0 0-1 0 0,0 1 0 0 0,0-1 0 0 0,-1 1 0 0 0,1-1 0 0 0,-1 0 0 0 0,0 1 0 0 0,0-1 0 0 0,0 1 1 0 0,0-1-1 0 0,0 1 0 0 0,0-1 0 0 0,-1 1 0 0 0,1-1 0 0 0,-1 1 0 0 0,0 0-17 0 0,1 6 79 0 0,-42 128 801 0 0,40-133-866 0 0,1 0-1 0 0,0 0 0 0 0,0 0 1 0 0,0 0-1 0 0,0 0 1 0 0,0 0-1 0 0,1 0 0 0 0,0 0 1 0 0,0 0-1 0 0,0 0 0 0 0,0 0 1 0 0,1 0-1 0 0,-1 0 1 0 0,1 0-1 0 0,0 0 0 0 0,0 0 1 0 0,1 0-1 0 0,-1-1 0 0 0,1 1 1 0 0,0 0-1 0 0,0-1 1 0 0,0 1-1 0 0,0-1 0 0 0,1 0 1 0 0,-1 0-1 0 0,1 0 0 0 0,0 0 1 0 0,0 0-1 0 0,0 0 1 0 0,0-1-1 0 0,1 1 0 0 0,-1-1 1 0 0,3 1-14 0 0,2-1 54 0 0,0 0 1 0 0,0-1 0 0 0,0 0-1 0 0,0 0 1 0 0,0-1 0 0 0,0 0-1 0 0,0 0 1 0 0,-1-1 0 0 0,1 0-1 0 0,0-1 1 0 0,0 1 0 0 0,0-1-1 0 0,-1-1 1 0 0,1 0-55 0 0,40-15-3594 0 0,-8 2-5613 0 0,-31 12-2021 0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2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1 365 0 0 0,'0'0'101'0'0,"0"0"339"0"0,0 0 221 0 0,0 0 147 0 0,0 0 108 0 0,0 0 64 0 0,0 0-26 0 0,0 0-78 0 0,0 19-96 0 0,4 58-74 0 0,-4-76-615 0 0,0 1 0 0 0,0-1 1 0 0,0 1-1 0 0,0-1 0 0 0,0 0 1 0 0,0 1-1 0 0,0-1 1 0 0,1 1-1 0 0,-1-1 0 0 0,0 0 1 0 0,1 1-1 0 0,-1-1 0 0 0,1 0 1 0 0,0 1-1 0 0,-1-1 1 0 0,1 0-1 0 0,0 0 0 0 0,0 0 1 0 0,0 0-1 0 0,0 0 0 0 0,0 0 1 0 0,0 0-1 0 0,0 0 0 0 0,0 0 1 0 0,0 0-1 0 0,1 0 1 0 0,-1-1-1 0 0,0 1 0 0 0,0-1 1 0 0,1 1-1 0 0,-1-1 0 0 0,0 1 1 0 0,1-1-1 0 0,-1 1 1 0 0,1-1-1 0 0,-1 0 0 0 0,0 0 1 0 0,1 0-1 0 0,-1 0 0 0 0,1 0 1 0 0,-1 0-1 0 0,0 0 1 0 0,1-1-92 0 0,2 1 317 0 0,11-3-31 0 0,-1-1-1 0 0,1 0 1 0 0,-1-1 0 0 0,0 0 0 0 0,0-2 0 0 0,-1 1-1 0 0,0-2 1 0 0,0 0 0 0 0,-1 0 0 0 0,0-1 0 0 0,0-1-1 0 0,-1 0 1 0 0,0 0 0 0 0,2-3-286 0 0,-8 8 60 0 0,350-309 418 0 0,-347 307-452 0 0,0 0-1 0 0,1 1 1 0 0,-1 0-1 0 0,1 0 1 0 0,0 1-1 0 0,1 0 0 0 0,-1 0 1 0 0,1 1-1 0 0,0 1 1 0 0,0 0-1 0 0,0 0 0 0 0,0 0 1 0 0,1 2-1 0 0,-1-1 1 0 0,1 1-1 0 0,5 1-25 0 0,-13 3 52 0 0,-1 0-1 0 0,1 0 1 0 0,-1 0-1 0 0,0 1 0 0 0,0-1 1 0 0,0 1-1 0 0,0-1 1 0 0,0 1-1 0 0,-1 0 1 0 0,0 0-1 0 0,0-1 1 0 0,0 1-1 0 0,0 0 0 0 0,-1 0 1 0 0,1 0-1 0 0,-1 0 1 0 0,0 0-1 0 0,0 0 1 0 0,-1 3-52 0 0,1 17 162 0 0,-2 0 0 0 0,0 0-1 0 0,-2 0 1 0 0,0-1 0 0 0,-2 0 0 0 0,0 0 0 0 0,-2 0 0 0 0,-1-1 0 0 0,0 0 0 0 0,-2-1 0 0 0,0 0 0 0 0,-8 10-162 0 0,10-17 3 0 0,1-1 1 0 0,-2 0-1 0 0,0-1 1 0 0,0 0-1 0 0,-1 0 1 0 0,-1-1 0 0 0,0-1-1 0 0,0 0 1 0 0,-1 0-1 0 0,0-1 1 0 0,-5 1-4 0 0,8-5-370 0 0,-1 0 0 0 0,0-1 1 0 0,0 0-1 0 0,0-1 0 0 0,-1 0 0 0 0,1 0 1 0 0,-1-2-1 0 0,1 1 0 0 0,-1-2 1 0 0,-2 1 369 0 0,-23-7-3702 0 0,20-13-4081 0 0,14 14 3591 0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3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0 6537 0 0,'0'0'1098'0'0,"0"0"-625"0"0,0 0-210 0 0,0 0 116 0 0,0 0 202 0 0,0 0 194 0 0,0 0 125 0 0,0 0 3 0 0,0 0-47 0 0,0 0-118 0 0,0 0-153 0 0,-13 32-127 0 0,-42 101-134 0 0,39-40 120 0 0,15-85-420 0 0,0 1 1 0 0,1-1-1 0 0,0 0 1 0 0,0 1-1 0 0,1-1 1 0 0,0 0-1 0 0,1 0 1 0 0,0 0-1 0 0,0 0 1 0 0,0 0-1 0 0,1 0 1 0 0,1 0 0 0 0,-1-1-1 0 0,1 1 1 0 0,0-1-1 0 0,1 0 1 0 0,0-1-1 0 0,0 1 1 0 0,0-1-1 0 0,1 0 1 0 0,0 0-1 0 0,0 0 1 0 0,0-1-1 0 0,4 2-24 0 0,-3-2 111 0 0,1-2 0 0 0,-1 1 0 0 0,1-1 0 0 0,0 0-1 0 0,0 0 1 0 0,1-1 0 0 0,-1 0 0 0 0,0 0 0 0 0,1-1 0 0 0,-1-1 0 0 0,1 1 0 0 0,-1-1 0 0 0,1 0-1 0 0,-1-1 1 0 0,1 0 0 0 0,-1-1 0 0 0,0 1 0 0 0,1-2 0 0 0,-1 1 0 0 0,0-1 0 0 0,0 0 0 0 0,-1-1-1 0 0,1 0 1 0 0,-1 0 0 0 0,1-1 0 0 0,-1 1 0 0 0,-1-2 0 0 0,1 1 0 0 0,-1-1 0 0 0,0 0 0 0 0,0 0-1 0 0,-1 0 1 0 0,1-1 0 0 0,-1 0 0 0 0,-1 0 0 0 0,1-1 0 0 0,-2 1 0 0 0,1-1 0 0 0,-1 0-1 0 0,0 0 1 0 0,0 0 0 0 0,-1 0 0 0 0,0 0 0 0 0,0-1 0 0 0,-1 1 0 0 0,-1-1 0 0 0,1 1 0 0 0,-1-1-111 0 0,0-2 74 0 0,1 3-50 0 0,-1-1 1 0 0,0 1 0 0 0,0 0-1 0 0,-1-1 1 0 0,0 1 0 0 0,-1 0-1 0 0,0 0 1 0 0,0 0 0 0 0,0 0-1 0 0,-1 0 1 0 0,0 0 0 0 0,-1 1-1 0 0,0-1-24 0 0,1 3-154 0 0,0 1 0 0 0,0-1 0 0 0,0 1 0 0 0,-1-1 0 0 0,1 1-1 0 0,-1 0 1 0 0,0 0 0 0 0,-1 1 0 0 0,1-1 0 0 0,-1 1 0 0 0,1 0-1 0 0,-1 0 1 0 0,0 1 0 0 0,0-1 0 0 0,0 1 0 0 0,0 0 0 0 0,-1 1 0 0 0,1-1-1 0 0,-1 1 1 0 0,1 0 0 0 0,-1 0 0 0 0,-2 0 154 0 0,-13 9-4825 0 0,10 3-1462 0 0,6-4-829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6985 0 0,'0'0'1105'0'0,"0"0"-25"0"0,0 0 320 0 0,0 0 302 0 0,0 0 32 0 0,0 0-233 0 0,0 0-300 0 0,33 1-207 0 0,106 4-137 0 0,293-19 2026 0 0,-326 7-3014 0 0,-10 1-2986 0 0,-33 5-5322 0 0,-43 1-1316 0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48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128 148 5201 0 0,'0'0'1095'0'0,"0"0"-119"0"0,0 0 50 0 0,0 0 130 0 0,0 0 100 0 0,0 0-11 0 0,0 0-107 0 0,0 0-207 0 0,0 0-252 0 0,0 0-249 0 0,0 0-182 0 0,-4 4-95 0 0,-2 7-54 0 0,0 1 0 0 0,1 0 0 0 0,0 0 0 0 0,1 0 0 0 0,0 0 0 0 0,1 1 0 0 0,1-1 0 0 0,0 1 0 0 0,0 0 0 0 0,2 0 0 0 0,-1 11-99 0 0,-4 31 229 0 0,-25 367 157 0 0,29-416-739 0 0,-1 28 16 0 0,-2-22-6725 0 0,3-12 3815 0 0,1 0 27 0 0,0 0 201 0 0</inkml:trace>
  <inkml:trace contextRef="#ctx0" brushRef="#br0" timeOffset="328.065">1 218 0 0 0,'0'0'1410'0'0,"0"0"-658"0"0,0 0-217 0 0,0 0 173 0 0,0 0 363 0 0,0 0 333 0 0,0 0 178 0 0,0 0-19 0 0,0 0-179 0 0,0 0-233 0 0,0 0-204 0 0,0 0-142 0 0,0 0-69 0 0,23-5-24 0 0,147-31 1177 0 0,-125 27-1870 0 0,0 2-1 0 0,0 1 1 0 0,1 3 0 0 0,0 2-1 0 0,2 1-18 0 0,0 12-8400 0 0,-43-9 5911 0 0,-2-3-509 0 0,-1 0 143 0 0</inkml:trace>
  <inkml:trace contextRef="#ctx0" brushRef="#br0" timeOffset="577.469">21 612 2457 0 0,'0'0'1108'0'0,"0"0"-28"0"0,0 0 108 0 0,0 0 190 0 0,0 0 81 0 0,0 0 9 0 0,0 0-110 0 0,32-1-266 0 0,104-3-288 0 0,-46-10 4 0 0,19-18-1436 0 0,-39 6-7495 0 0,-58 22 2674 0 0</inkml:trace>
  <inkml:trace contextRef="#ctx0" brushRef="#br0" timeOffset="1129.409">825 472 3201 0 0,'0'0'1628'0'0,"0"0"-925"0"0,0 0-400 0 0,0 0-19 0 0,0 0 113 0 0,0 0 141 0 0,0 0 72 0 0,0 0-3 0 0,0 0-67 0 0,-21 32-114 0 0,-66 99-93 0 0,62-74 18 0 0,26-49-258 0 0,-1-4-34 0 0,0-1 0 0 0,1 1-1 0 0,-1-1 1 0 0,1 1 0 0 0,0 0-1 0 0,0-1 1 0 0,0 0 0 0 0,0 1-1 0 0,1-1 1 0 0,-1 0 0 0 0,1 1 0 0 0,0-1-1 0 0,0 0 1 0 0,0 0 0 0 0,1-1-1 0 0,-1 1 1 0 0,0 0 0 0 0,1-1-1 0 0,0 0 1 0 0,0 1 0 0 0,0-1 0 0 0,0 0-1 0 0,0 0 1 0 0,0-1 0 0 0,0 1-1 0 0,1-1 1 0 0,-1 1 0 0 0,0-1-1 0 0,1 0 1 0 0,-1 0 0 0 0,1-1-1 0 0,0 1 1 0 0,1-1-59 0 0,5 2 238 0 0,-1-1-1 0 0,1-1 1 0 0,-1 0-1 0 0,1 0 1 0 0,-1-1 0 0 0,1 0-1 0 0,-1 0 1 0 0,1-1-1 0 0,-1 0 1 0 0,0-1-1 0 0,0 0 1 0 0,4-3-238 0 0,13-11 389 0 0,0-1 0 0 0,-2-2 0 0 0,0 0 0 0 0,-1-1 0 0 0,-1-2 1 0 0,-1 0-1 0 0,-2-2 0 0 0,0 0 0 0 0,-1-1 0 0 0,-2 0 0 0 0,0-2 0 0 0,-2 0 1 0 0,-2 0-1 0 0,3-8-389 0 0,-5 11-40 0 0,-2 0 1 0 0,0-1-1 0 0,-1 0 1 0 0,-2 0 0 0 0,-1 0-1 0 0,-1-1 1 0 0,-1 0-1 0 0,-1 1 1 0 0,-2-16 39 0 0,2 37-70 0 0,-1 0 0 0 0,0 0-1 0 0,0 0 1 0 0,-1 0 0 0 0,1 0 0 0 0,-1 1 0 0 0,0-1 0 0 0,0 0-1 0 0,-1 0 1 0 0,0 1 0 0 0,1-1 0 0 0,-2 1 0 0 0,1-1 0 0 0,0 1-1 0 0,-1 0 1 0 0,0 0 0 0 0,0 0 0 0 0,0 0 0 0 0,0 1 0 0 0,-1-1 0 0 0,1 1-1 0 0,-1 0 1 0 0,0 0 0 0 0,0 0 0 0 0,0 0 0 0 0,0 1 0 0 0,0-1-1 0 0,-1 1 1 0 0,1 0 0 0 0,-1 1 0 0 0,0-1 0 0 0,1 1 0 0 0,-1 0-1 0 0,0 0 1 0 0,0 0 0 0 0,0 1 0 0 0,0 0 0 0 0,0 0 0 0 0,0 0-1 0 0,1 0 1 0 0,-5 1 70 0 0,2 4-44 0 0,0 0 0 0 0,1 0 0 0 0,-1 1 0 0 0,1-1 0 0 0,0 1 0 0 0,1 1 0 0 0,-1-1 0 0 0,1 1 0 0 0,0 0 0 0 0,1 0 0 0 0,0 0 0 0 0,0 1 0 0 0,1-1 0 0 0,-1 1 0 0 0,0 5 44 0 0,-6 15 9 0 0,1 0-1 0 0,2 1 1 0 0,1 0-1 0 0,1 0 1 0 0,1 0-1 0 0,1 0 1 0 0,2 1-1 0 0,3 26-8 0 0,0-41 48 0 0,1 0 1 0 0,1 0-1 0 0,0-1 0 0 0,1 1 0 0 0,0-1 0 0 0,2 0 0 0 0,-1-1 1 0 0,2 0-1 0 0,0 0 0 0 0,0 0 0 0 0,1-1 0 0 0,1 0 0 0 0,0-1 1 0 0,0 0-1 0 0,1 0 0 0 0,1-1 0 0 0,0-1 0 0 0,0 0 1 0 0,0-1-1 0 0,1 0 0 0 0,1-1 0 0 0,-1 0 0 0 0,1-1 0 0 0,1 0-48 0 0,109 29-82 0 0,-69-42-5929 0 0,-37-2-2871 0 0,-12 7 6275 0 0</inkml:trace>
  <inkml:trace contextRef="#ctx0" brushRef="#br0" timeOffset="1446.598">1722 358 11274 0 0,'0'0'698'0'0,"0"0"-27"0"0,0 0 290 0 0,0 0 302 0 0,0 0 77 0 0,0 0-77 0 0,0 0-188 0 0,0 0-167 0 0,0 0-143 0 0,0 0-149 0 0,0 0-125 0 0,34 6-122 0 0,105 18-60 0 0,-54-18 170 0 0,115-39-113 0 0,-191 32-928 0 0,68-15-662 0 0,-51 8-3146 0 0,-1 0-5027 0 0,-20 5 2102 0 0</inkml:trace>
  <inkml:trace contextRef="#ctx0" brushRef="#br0" timeOffset="1693.574">1845 671 9098 0 0,'0'0'1671'0'0,"0"0"40"0"0,0 0-68 0 0,0 0-69 0 0,32-4-109 0 0,100-11-146 0 0,76-18 2669 0 0,-33 7-3337 0 0,-120 17-2580 0 0,-26 4-4594 0 0,-19 5-2032 0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1:51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87 7338 0 0,'0'0'1284'0'0,"0"0"-99"0"0,0 0 48 0 0,0 0 110 0 0,0 0 57 0 0,0 0-70 0 0,0 0-204 0 0,0 0-284 0 0,0 0-259 0 0,0 0-218 0 0,0 0-167 0 0,0 0-62 0 0,0 0 25 0 0,3 6 58 0 0,7 24 185 0 0,-2 1 0 0 0,0 1 1 0 0,-3-1-1 0 0,0 1 1 0 0,-1 19-405 0 0,1-3 35 0 0,0-6-59 0 0,27 126-1365 0 0,-17-152-3252 0 0,-1-13-7558 0 0,-13-3 9652 0 0</inkml:trace>
  <inkml:trace contextRef="#ctx0" brushRef="#br0" timeOffset="248.983">1 643 5409 0 0,'0'0'636'0'0,"0"0"47"0"0,0 0 311 0 0,0 0 341 0 0,0 0 149 0 0,0 0-22 0 0,0 0-134 0 0,0 0-179 0 0,0 0-171 0 0,0 0-189 0 0,0 0-171 0 0,33 3-161 0 0,103 8-143 0 0,-50-21 17 0 0,33-24-892 0 0,-81 21-2815 0 0,0-3-4574 0 0,-32 13 1870 0 0</inkml:trace>
  <inkml:trace contextRef="#ctx0" brushRef="#br0" timeOffset="668.978">137 850 968 0 0,'0'0'810'0'0,"0"0"101"0"0,0 0 322 0 0,0 0 318 0 0,0 0 147 0 0,0 0-18 0 0,0 0-87 0 0,0 0-136 0 0,0 0-174 0 0,0 0-207 0 0,33-5-218 0 0,105-13-189 0 0,-18 4 1053 0 0,-119 14-1703 0 0,0 0 0 0 0,-1 0 0 0 0,1 0 0 0 0,0 0-1 0 0,-1 1 1 0 0,1-1 0 0 0,0 0 0 0 0,-1 0 0 0 0,1 1 0 0 0,0-1 0 0 0,-1 0-1 0 0,1 1 1 0 0,0-1 0 0 0,-1 1 0 0 0,1-1 0 0 0,-1 1 0 0 0,1-1 0 0 0,-1 1-1 0 0,1 0 1 0 0,-1-1 0 0 0,0 1 0 0 0,1-1 0 0 0,-1 1 0 0 0,1 0 0 0 0,-1-1 0 0 0,0 1-1 0 0,0 0 1 0 0,0-1 0 0 0,1 1 0 0 0,-1 0 0 0 0,0 0 0 0 0,0-1 0 0 0,0 1-1 0 0,0 0 1 0 0,0 0 0 0 0,0-1 0 0 0,0 1 0 0 0,0 0 0 0 0,0-1 0 0 0,-1 1-1 0 0,1 0 1 0 0,0 0 0 0 0,0-1 0 0 0,-1 1 0 0 0,1 0 0 0 0,0-1 0 0 0,-1 1-1 0 0,1-1 1 0 0,-1 1 0 0 0,1 0-19 0 0,-22 43 489 0 0,19-38-447 0 0,-114 177 310 0 0,113-174-349 0 0,1 0 1 0 0,0 0-1 0 0,0 1 0 0 0,1-1 1 0 0,1 1-1 0 0,0-1 1 0 0,0 1-1 0 0,0 0 0 0 0,1-1 1 0 0,1 1-1 0 0,0 0-3 0 0,1-8-3 0 0,0 0 0 0 0,0 0 0 0 0,1 0-1 0 0,-1 0 1 0 0,0-1 0 0 0,1 1 0 0 0,-1-1 0 0 0,1 0 0 0 0,0 0-1 0 0,0 0 1 0 0,-1 0 0 0 0,1 0 0 0 0,0 0 0 0 0,0-1 0 0 0,0 1-1 0 0,0-1 1 0 0,-1 0 0 0 0,1 0 0 0 0,0 0 0 0 0,0 0 0 0 0,0-1-1 0 0,0 1 1 0 0,0-1 0 0 0,1 0 3 0 0,84-41-3197 0 0,-39 1-7117 0 0,-39 33 4529 0 0</inkml:trace>
  <inkml:trace contextRef="#ctx0" brushRef="#br0" timeOffset="1581.812">929 246 3857 0 0,'0'0'2268'0'0,"0"0"-1229"0"0,0 0-539 0 0,0 0-33 0 0,0 0 185 0 0,0 0 299 0 0,0 0 268 0 0,0 0 72 0 0,0 0-59 0 0,0 0-208 0 0,0 0-251 0 0,0 0-169 0 0,0 0-100 0 0,7 29-75 0 0,26 91-33 0 0,-23 3 425 0 0,-9 182-1683 0 0,-15-270-4762 0 0,11-30 2475 0 0,3-4-1781 0 0,-1-1 1468 0 0</inkml:trace>
  <inkml:trace contextRef="#ctx0" brushRef="#br0" timeOffset="1901.403">617 198 856 0 0,'0'0'739'0'0,"0"0"-135"0"0,0 0 70 0 0,0 0 242 0 0,0 0 205 0 0,0 0 81 0 0,0 0-39 0 0,0 0-78 0 0,0 0-63 0 0,0 0-71 0 0,33-2-88 0 0,105-5-119 0 0,13 2 923 0 0,147 4-735 0 0,-248 7-2433 0 0,-33 17-7859 0 0,-17-19 5682 0 0</inkml:trace>
  <inkml:trace contextRef="#ctx0" brushRef="#br0" timeOffset="2147.934">588 945 944 0 0,'0'0'764'0'0,"0"0"261"0"0,0 0 308 0 0,0 0 265 0 0,0 0 97 0 0,0 0-60 0 0,0 0-172 0 0,0 0-204 0 0,36 1-223 0 0,113 3-196 0 0,-25-23 599 0 0,-93 8-1131 0 0,144-49 439 0 0,-118 36-3399 0 0,-3-2-4203 0 0,-41 21 276 0 0</inkml:trace>
  <inkml:trace contextRef="#ctx0" brushRef="#br0" timeOffset="3034.5">1481 746 3881 0 0,'0'0'1668'0'0,"0"0"166"0"0,0 0 102 0 0,0 0-93 0 0,0 0-225 0 0,0 0-266 0 0,33-13-229 0 0,103-44-176 0 0,-14-9 1046 0 0,62-85-26 0 0,-171 140-1923 0 0,-5 4-24 0 0,1 1-1 0 0,-2-1 0 0 0,1-1 1 0 0,-1 0-1 0 0,0 0 0 0 0,-1 0 1 0 0,0-1-1 0 0,0 0 0 0 0,4-9-19 0 0,-10 16-63 0 0,-1 1 1 0 0,1-1-1 0 0,-1 1 0 0 0,0 0 0 0 0,1-1 0 0 0,-1 1 0 0 0,0 0 0 0 0,0-1 0 0 0,0 1 0 0 0,0 0 1 0 0,0 0-1 0 0,0 0 0 0 0,0 0 0 0 0,0 0 0 0 0,-1 0 0 0 0,1 0 0 0 0,0 0 0 0 0,0 0 0 0 0,-1 1 1 0 0,1-1-1 0 0,-1 0 0 0 0,1 1 0 0 0,-1-1 0 0 0,1 1 0 0 0,-1 0 0 0 0,1-1 0 0 0,-1 1 0 0 0,1 0 0 0 0,-1 0 1 0 0,1 0-1 0 0,-1 0 0 0 0,1 0 0 0 0,-1 1 0 0 0,0-1 0 0 0,1 0 0 0 0,-1 1 0 0 0,1-1 0 0 0,0 1 1 0 0,-1-1-1 0 0,1 1 0 0 0,-1 0 0 0 0,1-1 0 0 0,0 1 0 0 0,-1 0 63 0 0,-13 7-357 0 0,-1 0 0 0 0,2 1-1 0 0,-1 0 1 0 0,1 1 0 0 0,0 1 0 0 0,1 0-1 0 0,1 1 1 0 0,0 0 0 0 0,-5 7 357 0 0,3-7-511 0 0,1 1 0 0 0,-1 0 1 0 0,2 1-1 0 0,0 1 0 0 0,1 0 1 0 0,1 0-1 0 0,0 1 0 0 0,1 1 1 0 0,0-1-1 0 0,2 2 0 0 0,0-1 0 0 0,0 1 1 0 0,2 0-1 0 0,1 0 0 0 0,0 0 1 0 0,0 8 510 0 0,4-23 93 0 0,1 1 0 0 0,-1-1-1 0 0,1 0 1 0 0,0 1 0 0 0,0-1 0 0 0,1 0 0 0 0,-1 0 0 0 0,1 0 0 0 0,-1 0 0 0 0,1 0 0 0 0,0 0 0 0 0,0 0 0 0 0,0-1 0 0 0,1 1 0 0 0,-1-1-1 0 0,1 1 1 0 0,-1-1 0 0 0,1 0 0 0 0,0 0 0 0 0,-1 0 0 0 0,1-1 0 0 0,0 1 0 0 0,0-1 0 0 0,1 1 0 0 0,-1-1 0 0 0,0 0 0 0 0,0 0 0 0 0,1 0-1 0 0,-1-1 1 0 0,3 1-93 0 0,105 6 4278 0 0,-88-10-3815 0 0,-1 0 0 0 0,-1-1-1 0 0,1-2 1 0 0,-1 0 0 0 0,1-1-1 0 0,-2-1 1 0 0,1-1 0 0 0,-1-1 0 0 0,-1-1-1 0 0,0 0 1 0 0,0-2 0 0 0,7-6-463 0 0,7-8 171 0 0,-1-1 0 0 0,-1-2 0 0 0,-1-1 0 0 0,-2-1 0 0 0,-1-2 0 0 0,-1-1-171 0 0,-23 31-12 0 0,0-1-1 0 0,-1 1 1 0 0,1-1 0 0 0,-1 1-1 0 0,0-1 1 0 0,0 0 0 0 0,0 0-1 0 0,0 0 1 0 0,-1 0 0 0 0,0 0-1 0 0,0 0 1 0 0,-1 0 0 0 0,1 0-1 0 0,-1-1 1 0 0,0 1 0 0 0,-1 0 0 0 0,0-4 12 0 0,0 9-45 0 0,0-1 0 0 0,-1 0 0 0 0,1 1 1 0 0,-1-1-1 0 0,1 1 0 0 0,0-1 1 0 0,-1 1-1 0 0,1 0 0 0 0,-1 0 1 0 0,0 0-1 0 0,1 0 0 0 0,-1 0 0 0 0,1 0 1 0 0,-1 0-1 0 0,1 0 0 0 0,-1 0 1 0 0,1 1-1 0 0,0-1 0 0 0,-1 1 1 0 0,1-1-1 0 0,-1 1 0 0 0,1 0 0 0 0,0-1 1 0 0,-1 1-1 0 0,1 0 0 0 0,0 0 1 0 0,-1 1 44 0 0,-10 7-146 0 0,0 0 0 0 0,0 1 0 0 0,1 1 0 0 0,1 0 0 0 0,0 0 0 0 0,0 1 0 0 0,2 1 0 0 0,-1-1 0 0 0,1 2 0 0 0,1-1 0 0 0,0 1 1 0 0,1 0-1 0 0,1 0 0 0 0,0 0 0 0 0,1 1 0 0 0,0 0 0 0 0,1 0 0 0 0,1 0 0 0 0,0 4 146 0 0,3-17 2 0 0,-1 0-1 0 0,0 0 1 0 0,1 0 0 0 0,0 0 0 0 0,-1 1-1 0 0,1-1 1 0 0,0 0 0 0 0,0 0-1 0 0,0-1 1 0 0,1 1 0 0 0,-1 0 0 0 0,0 0-1 0 0,1 0 1 0 0,-1-1 0 0 0,1 1-1 0 0,-1-1 1 0 0,1 1 0 0 0,0-1 0 0 0,0 0-1 0 0,0 0 1 0 0,-1 0 0 0 0,1 0 0 0 0,0 0-1 0 0,0 0 1 0 0,1 0 0 0 0,-1 0-1 0 0,0-1 1 0 0,0 1 0 0 0,0-1 0 0 0,3 0-2 0 0,70 7 947 0 0,-58-9-694 0 0,0-2-1 0 0,0 0 1 0 0,0-1-1 0 0,0-1 1 0 0,-1 0 0 0 0,0-1-1 0 0,0-1 1 0 0,-1 0-1 0 0,0-1 1 0 0,0-1 0 0 0,-1 0-1 0 0,1-3-252 0 0,2 1 12 0 0,-1 0 0 0 0,-1-2-1 0 0,0 0 1 0 0,-1 0 0 0 0,0-1-1 0 0,-1-1 1 0 0,-1 0 0 0 0,0-1-1 0 0,-1-1 1 0 0,-1 1 0 0 0,-1-2-1 0 0,5-13-11 0 0,-13 31-35 0 0,-1 0-1 0 0,1 0 1 0 0,0-1-1 0 0,-1 1 1 0 0,1 0 0 0 0,-1-1-1 0 0,1 1 1 0 0,-1 0-1 0 0,0-1 1 0 0,1 1-1 0 0,-1-1 1 0 0,0 1 0 0 0,0 0-1 0 0,0-1 1 0 0,0 1-1 0 0,0-1 1 0 0,0 1-1 0 0,-1 0 1 0 0,1-1-1 0 0,0 1 1 0 0,-1-1 0 0 0,1 1-1 0 0,-1 0 1 0 0,1 0-1 0 0,-1-1 1 0 0,0 1-1 0 0,0 0 1 0 0,1 0 0 0 0,-1 0-1 0 0,0-1 1 0 0,0 1-1 0 0,0 0 1 0 0,0 1-1 0 0,0-1 1 0 0,0 0-1 0 0,-1 0 1 0 0,1 0 0 0 0,0 0-1 0 0,0 1 1 0 0,-1-1-1 0 0,1 1 1 0 0,0-1-1 0 0,-1 1 1 0 0,1-1 0 0 0,0 1-1 0 0,-1 0 1 0 0,1 0-1 0 0,-1 0 1 0 0,1 0-1 0 0,0 0 1 0 0,-1 0-1 0 0,1 0 1 0 0,-1 0 0 0 0,1 0-1 0 0,0 1 1 0 0,-1-1-1 0 0,1 0 1 0 0,-1 1-1 0 0,1-1 1 0 0,0 1 0 0 0,0 0-1 0 0,-1-1 1 0 0,1 1-1 0 0,0 0 1 0 0,0 0-1 0 0,0 0 1 0 0,0 0-1 0 0,-1 1 36 0 0,-8 5-70 0 0,0 0-1 0 0,1 1 0 0 0,0 0 0 0 0,1 1 0 0 0,0 0 0 0 0,0 0 1 0 0,1 1-1 0 0,0 0 0 0 0,0 0 0 0 0,1 1 0 0 0,1 0 1 0 0,0 0-1 0 0,0 0 0 0 0,1 0 0 0 0,0 1 0 0 0,1 0 0 0 0,1 0 1 0 0,0-1-1 0 0,0 5 71 0 0,2-7 16 0 0,0 0 0 0 0,1 0 0 0 0,0-1 0 0 0,0 1 0 0 0,1 0 0 0 0,0-1 0 0 0,0 1 0 0 0,1-1 0 0 0,1 0 0 0 0,-1 0 0 0 0,1 0 0 0 0,0-1 0 0 0,1 1 0 0 0,0-1 0 0 0,0 0 0 0 0,1 0 0 0 0,0 0 0 0 0,0-1 0 0 0,1 0-16 0 0,3 3 79 0 0,0-2 0 0 0,1 1 0 0 0,0-1 0 0 0,0-1 0 0 0,1 0 0 0 0,0-1 0 0 0,0 0 0 0 0,0 0 0 0 0,1-2 0 0 0,-1 1 0 0 0,1-2 0 0 0,0 0 0 0 0,0 0 0 0 0,0-1 0 0 0,0-1 0 0 0,0 0 0 0 0,12-2-79 0 0,-22 2-74 0 0,0-1 1 0 0,1 0 0 0 0,-1 0-1 0 0,0 0 1 0 0,0 0 0 0 0,0 0-1 0 0,0-1 1 0 0,0 1 0 0 0,0-1-1 0 0,0 0 1 0 0,-1 0 0 0 0,1 0-1 0 0,-1 0 1 0 0,1 0-1 0 0,-1-1 1 0 0,0 1 0 0 0,0-1-1 0 0,0 0 1 0 0,0 0 0 0 0,0 1-1 0 0,0-1 1 0 0,-1 0 0 0 0,1-1 73 0 0,7-21-3748 0 0,-3 0-3637 0 0,-5 16 2461 0 0</inkml:trace>
  <inkml:trace contextRef="#ctx0" brushRef="#br0" timeOffset="3384.992">2764 25 10322 0 0,'0'0'984'0'0,"0"0"41"0"0,0 0 190 0 0,0 0 146 0 0,0 0-71 0 0,0 0-194 0 0,0 0-141 0 0,0 0-91 0 0,33-3-110 0 0,105-10-116 0 0,35 7 1063 0 0,-171 5-1695 0 0,0 1 1 0 0,0-1-1 0 0,1 1 1 0 0,-1 0-1 0 0,0-1 1 0 0,0 1-1 0 0,1 0 1 0 0,-1 1-1 0 0,0-1 1 0 0,1 0-1 0 0,-1 1 1 0 0,0-1-1 0 0,0 1 1 0 0,0 0-1 0 0,1 0 1 0 0,-1 0-1 0 0,0 0 1 0 0,0 0-1 0 0,0 0 1 0 0,0 0-1 0 0,-1 1 1 0 0,1-1-1 0 0,0 1 1 0 0,0-1-1 0 0,-1 1 1 0 0,1 0-1 0 0,-1-1 1 0 0,0 1-1 0 0,1 0 1 0 0,-1 0-1 0 0,0 0 1 0 0,0 0-1 0 0,0 0 1 0 0,0 0-1 0 0,-1 1 1 0 0,1-1-1 0 0,0 0 1 0 0,-1 0-1 0 0,0 1 1 0 0,1-1-1 0 0,-1 0 1 0 0,0 1-1 0 0,0-1 1 0 0,0 0-1 0 0,-1 0 1 0 0,1 1 0 0 0,-1-1-1 0 0,1 0 1 0 0,-1 1-8 0 0,-4 7 5 0 0,0 0 0 0 0,0 0 0 0 0,-2 0 0 0 0,1-1-1 0 0,-1 0 1 0 0,0 0 0 0 0,-1 0 0 0 0,0-1-1 0 0,-7 5-3 0 0,-49 63 60 0 0,63-74-64 0 0,-1 0 0 0 0,1 0 0 0 0,0 1 0 0 0,0-1 0 0 0,0 0 0 0 0,0 1 0 0 0,0-1 0 0 0,0 1 0 0 0,1 0-1 0 0,-1-1 1 0 0,1 1 0 0 0,0-1 0 0 0,0 1 0 0 0,0 0 0 0 0,0-1 0 0 0,0 1 0 0 0,0 0 0 0 0,1-1 0 0 0,-1 1 0 0 0,1-1 0 0 0,0 1 0 0 0,0-1 0 0 0,0 1 0 0 0,0-1 0 0 0,0 0 0 0 0,0 1 0 0 0,1-1 0 0 0,-1 0 0 0 0,1 0 0 0 0,0 0 0 0 0,-1 0 0 0 0,1 0 0 0 0,0 0 0 0 0,0 0 0 0 0,0-1 0 0 0,0 1 0 0 0,1-1 0 0 0,-1 0-1 0 0,0 1 1 0 0,2-1 4 0 0,14 4-30 0 0,1-1 0 0 0,1-1-1 0 0,-1 0 1 0 0,0-2 0 0 0,1 0-1 0 0,-1-1 1 0 0,1-1-1 0 0,-1-1 1 0 0,1 0 0 0 0,-1-2-1 0 0,0 0 1 0 0,0-1-1 0 0,8-4 31 0 0,30-11-4255 0 0,-4-1-4088 0 0,-33 13-1119 0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3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12 299 3969 0 0,'0'0'2123'0'0,"0"0"-1250"0"0,0 0-396 0 0,0 0 357 0 0,0 0 476 0 0,0 0 345 0 0,0 0 43 0 0,0 0-231 0 0,0 0-266 0 0,0 0-218 0 0,0 0-179 0 0,29 6-149 0 0,92 16-105 0 0,73-6 1634 0 0,61-21-1454 0 0,-89-18-4469 0 0,-125 16-164 0 0,-14 5-5175 0 0,-25 2 4285 0 0</inkml:trace>
  <inkml:trace contextRef="#ctx0" brushRef="#br0" timeOffset="232.711">1 605 6113 0 0,'0'0'2796'0'0,"0"0"-1295"0"0,0 0-787 0 0,0 0-154 0 0,0 0 112 0 0,0 0 161 0 0,0 0 164 0 0,0 0 8 0 0,0 0-107 0 0,0 0-165 0 0,0 0-203 0 0,34 0-172 0 0,110 2-123 0 0,22-18 176 0 0,68-6-225 0 0,-144 15-3378 0 0,-2-1-5922 0 0,-73 7 2878 0 0</inkml:trace>
  <inkml:trace contextRef="#ctx0" brushRef="#br0" timeOffset="720.3">496 1 5657 0 0,'0'0'1691'0'0,"0"0"-22"0"0,0 0-20 0 0,0 0-40 0 0,0 0-78 0 0,0 0-214 0 0,0 0-315 0 0,0 0-314 0 0,0 0-249 0 0,0 0-222 0 0,0 0-146 0 0,0 0-87 0 0,0 0-6 0 0,6 8 133 0 0,8 7 59 0 0,0 0-1 0 0,0-2 1 0 0,2 0-1 0 0,-1 0 1 0 0,2-2 0 0 0,17 10-170 0 0,32 24 412 0 0,125 111-72 0 0,-184-150-343 0 0,1 0 0 0 0,-1 1 0 0 0,0 0 0 0 0,-1 0 0 0 0,0 0 0 0 0,0 1 0 0 0,0 0 0 0 0,-1 1 0 0 0,0-1 0 0 0,-1 1 0 0 0,0 0 0 0 0,0 0 0 0 0,-1 0 0 0 0,0 0 0 0 0,-1 0 0 0 0,0 1 0 0 0,0 0 0 0 0,-1-1 0 0 0,0 1 0 0 0,-1 0 0 0 0,0 5 3 0 0,-3-8 30 0 0,-1 0 0 0 0,0 0 0 0 0,0 0 0 0 0,0-1-1 0 0,-1 1 1 0 0,0-1 0 0 0,0 0 0 0 0,0 0 0 0 0,-1-1 0 0 0,0 0-1 0 0,0 0 1 0 0,-5 3-30 0 0,0 2 49 0 0,-56 42 276 0 0,-3-2 1 0 0,-72 38-326 0 0,55-39-583 0 0,49-31-2901 0 0,24-8-5260 0 0,11-9 1177 0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07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1138 0 0 0,'0'0'321'0'0,"0"0"99"0"0,0 0 162 0 0,0 0 158 0 0,0 0 122 0 0,0 0 31 0 0,0 0-23 0 0,0 0-22 0 0,0 0-41 0 0,1 3-23 0 0,1 0-516 0 0,1 0-1 0 0,-1 0 1 0 0,0 0 0 0 0,1-1-1 0 0,-1 1 1 0 0,1-1 0 0 0,0 0-1 0 0,0 0 1 0 0,0 0 0 0 0,0 0-1 0 0,0 0 1 0 0,0 0 0 0 0,0-1-1 0 0,1 0 1 0 0,-1 0 0 0 0,1 0 0 0 0,-1 0-1 0 0,0 0 1 0 0,1 0 0 0 0,0-1-1 0 0,-1 0 1 0 0,1 0 0 0 0,-1 0-1 0 0,1 0 1 0 0,-1-1 0 0 0,1 1-1 0 0,-1-1 1 0 0,1 0 0 0 0,-1 0-1 0 0,1 0 1 0 0,-1 0 0 0 0,3-2-268 0 0,108-59 3171 0 0,-114 62-3170 0 0,24-19 218 0 0,-1-1-1 0 0,0-2 0 0 0,-2 0 0 0 0,-1-2 0 0 0,-1 0 0 0 0,0-1 0 0 0,1-6-218 0 0,-10 17 50 0 0,0 2-58 0 0,0-1 0 0 0,-1-1 0 0 0,0 0 0 0 0,-1 0 0 0 0,-1 0 0 0 0,0-1 0 0 0,-1 0 1 0 0,-1-1-1 0 0,0 1 0 0 0,-1-1 0 0 0,-1 0 0 0 0,0-6 8 0 0,-2 21-62 0 0,-1 0 0 0 0,0 0-1 0 0,0 0 1 0 0,-1 0 0 0 0,1 0 0 0 0,0 0 0 0 0,0 0-1 0 0,0 0 1 0 0,-1 1 0 0 0,1-1 0 0 0,0 0 0 0 0,-1 0-1 0 0,1 0 1 0 0,-1 0 0 0 0,1 0 0 0 0,-1 0 0 0 0,0 1-1 0 0,1-1 1 0 0,-1 0 0 0 0,0 0 0 0 0,1 1 0 0 0,-1-1-1 0 0,0 1 1 0 0,0-1 0 0 0,0 1 0 0 0,0-1 0 0 0,1 1-1 0 0,-1-1 1 0 0,0 1 0 0 0,0 0 0 0 0,0-1 0 0 0,0 1-1 0 0,0 0 1 0 0,0 0 0 0 0,0 0 0 0 0,0-1-1 0 0,0 1 1 0 0,0 0 0 0 0,0 1 0 0 0,0-1 0 0 0,0 0-1 0 0,0 0 1 0 0,0 0 0 0 0,0 0 0 0 0,0 1 0 0 0,0-1-1 0 0,0 1 64 0 0,-46 23-4172 0 0,35-8 3900 0 0,0 0 0 0 0,1 1 0 0 0,0 0-1 0 0,1 1 1 0 0,2 0 0 0 0,-1 0-1 0 0,2 1 1 0 0,1 0 0 0 0,0 1-1 0 0,1-1 1 0 0,-1 15 271 0 0,4-26 77 0 0,0-1 0 0 0,0 1-1 0 0,1 0 1 0 0,0 0 0 0 0,0 0 0 0 0,0 0 0 0 0,1 0 0 0 0,1 0 0 0 0,0 0-1 0 0,0 0 1 0 0,0 0 0 0 0,1 0 0 0 0,0 0 0 0 0,0 0 0 0 0,1-1 0 0 0,0 1-1 0 0,0-1 1 0 0,1 0 0 0 0,1 2-77 0 0,1-4 155 0 0,0 0 0 0 0,1 0-1 0 0,-1-1 1 0 0,1 1 0 0 0,0-2 0 0 0,0 1 0 0 0,0-1-1 0 0,1 0 1 0 0,-1 0 0 0 0,1-1 0 0 0,-1 0-1 0 0,1 0 1 0 0,0-1 0 0 0,0 0 0 0 0,0-1-1 0 0,0 1 1 0 0,0-2 0 0 0,0 1 0 0 0,-1-1-1 0 0,1 0 1 0 0,4-2-155 0 0,2-1 191 0 0,-1-1 1 0 0,-1 0-1 0 0,1-1 0 0 0,-1 0 0 0 0,0-1 0 0 0,0-1 1 0 0,0 0-1 0 0,3-4-191 0 0,19-18 83 0 0,-2-1 1 0 0,-1-2-1 0 0,-1-1 1 0 0,-2-2-1 0 0,-1 0 0 0 0,-2-2 1 0 0,2-8-84 0 0,-2 7-317 0 0,-9-16-828 0 0,-49 69-2125 0 0,19-1 3048 0 0,2 1 0 0 0,0 1-1 0 0,0 0 1 0 0,2 1-1 0 0,0 0 1 0 0,1 1 0 0 0,0 0-1 0 0,1 0 1 0 0,1 1-1 0 0,1 0 1 0 0,1 0 0 0 0,-2 8 222 0 0,5-21 72 0 0,-1 1 1 0 0,1-1 0 0 0,0 1-1 0 0,1-1 1 0 0,-1 1 0 0 0,1 0-1 0 0,0-1 1 0 0,1 1 0 0 0,0 0-1 0 0,-1 0 1 0 0,2 0 0 0 0,-1-1-1 0 0,1 1 1 0 0,0 0 0 0 0,0 0-1 0 0,0-1 1 0 0,1 1 0 0 0,0 0-1 0 0,0-1 1 0 0,0 0 0 0 0,1 1-1 0 0,0-1 1 0 0,0 0 0 0 0,0-1-1 0 0,0 1 1 0 0,1 0 0 0 0,0-1-1 0 0,0 0 1 0 0,0 0 0 0 0,1 0-1 0 0,-1 0 1 0 0,1-1 0 0 0,4 3-73 0 0,3-2 315 0 0,1-1 1 0 0,0 0 0 0 0,0 0 0 0 0,0-2 0 0 0,1 1 0 0 0,-1-2 0 0 0,0 0 0 0 0,10-1-316 0 0,4 1 487 0 0,-9-3-245 0 0,-1-2 1 0 0,0 1 0 0 0,0-2 0 0 0,-1 0 0 0 0,0-1-1 0 0,0-1 1 0 0,-1-1 0 0 0,1 0 0 0 0,-2-1-1 0 0,0 0 1 0 0,0-1 0 0 0,0-1 0 0 0,-2 0 0 0 0,1 0-1 0 0,-2-2 1 0 0,0 1 0 0 0,0-2 0 0 0,-1 1 0 0 0,1-5-243 0 0,3-2 73 0 0,-1 0 1 0 0,-1-1 0 0 0,0-1 0 0 0,-2 0 0 0 0,-1 0-1 0 0,5-21-73 0 0,-7-32 116 0 0,-8 76-155 0 0,0 0 0 0 0,0-1 0 0 0,0 1-1 0 0,1 0 1 0 0,-1 0 0 0 0,0 0-1 0 0,0 0 1 0 0,0 0 0 0 0,0 0 0 0 0,0 0-1 0 0,0 0 1 0 0,1 0 0 0 0,-1 0 0 0 0,0 0-1 0 0,0 0 1 0 0,0 1 0 0 0,0-1-1 0 0,0 0 1 0 0,1 1 0 0 0,-1-1 0 0 0,0 1-1 0 0,0-1 1 0 0,1 1 0 0 0,-1-1 0 0 0,0 1-1 0 0,1-1 1 0 0,-1 1 0 0 0,0 0-1 0 0,1-1 1 0 0,-1 1 0 0 0,1 0 0 0 0,-1-1-1 0 0,1 1 1 0 0,-1 0 0 0 0,1 0 0 0 0,0 0-1 0 0,-1-1 1 0 0,1 2 39 0 0,-11 17-138 0 0,1 0 0 0 0,0 1 0 0 0,2 0 0 0 0,0 0 0 0 0,1 1 0 0 0,2 0-1 0 0,0 1 1 0 0,1-1 0 0 0,1 1 0 0 0,1 0 0 0 0,1 0 0 0 0,0-1 0 0 0,3 7 138 0 0,-2-22-86 0 0,0 1 0 0 0,1-1 1 0 0,0 0-1 0 0,0 0 0 0 0,0 0 1 0 0,1 0-1 0 0,0 0 0 0 0,0 0 0 0 0,1 0 1 0 0,0 0-1 0 0,0-1 0 0 0,0 0 0 0 0,0 1 1 0 0,1-1-1 0 0,0 0 0 0 0,0-1 1 0 0,0 1-1 0 0,1-1 0 0 0,-1 0 0 0 0,1 0 1 0 0,0 0-1 0 0,1 0 0 0 0,-1-1 0 0 0,0 0 1 0 0,1 0-1 0 0,0-1 0 0 0,0 1 0 0 0,3 0 86 0 0,24-2-4081 0 0,-21-1 38 0 0,0 0-2421 0 0</inkml:trace>
  <inkml:trace contextRef="#ctx0" brushRef="#br0" timeOffset="258.009">1727 825 4033 0 0,'0'0'1145'0'0,"0"0"22"0"0,0 0 351 0 0,0 0 261 0 0,0 0 17 0 0,0 0-155 0 0,0 0-245 0 0,0 0-244 0 0,0 0-231 0 0,32 3-197 0 0,99 7-164 0 0,-20-8 399 0 0,51-27-804 0 0,-95 6-4967 0 0,-54 15 1343 0 0,-1 0-4198 0 0,-8 1 4669 0 0</inkml:trace>
  <inkml:trace contextRef="#ctx0" brushRef="#br0" timeOffset="503.013">1777 1138 5561 0 0,'0'0'1821'0'0,"0"0"-703"0"0,0 0 65 0 0,0 0 268 0 0,0 0 112 0 0,0 0-76 0 0,0 0-156 0 0,0 0-193 0 0,33 0-229 0 0,102-3-236 0 0,-12-10 276 0 0,-73 7-950 0 0,17-3-956 0 0,-23 7-7890 0 0,-34 2-532 0 0</inkml:trace>
  <inkml:trace contextRef="#ctx0" brushRef="#br0" timeOffset="3369.055">2987 527 0 0 0,'0'0'263'0'0,"0"0"568"0"0,0 0 265 0 0,0 0 64 0 0,0 0-85 0 0,0 0-131 0 0,0 0-116 0 0,0 0-137 0 0,0 0-68 0 0,9-8-28 0 0,3-1-228 0 0,-1 0 0 0 0,2 0-1 0 0,-1 1 1 0 0,1 1 0 0 0,0 0 0 0 0,1 1 0 0 0,-1 0 0 0 0,11-2-367 0 0,143-14 2286 0 0,-165 21-2293 0 0,0 1-1 0 0,0 0 1 0 0,-1 0 0 0 0,1-1-1 0 0,0 1 1 0 0,-1 0 0 0 0,1 1-1 0 0,0-1 1 0 0,0 0 0 0 0,-1 0-1 0 0,1 1 1 0 0,0-1 0 0 0,-1 1 0 0 0,1-1-1 0 0,0 1 1 0 0,-1 0 0 0 0,1 0-1 0 0,-1 0 1 0 0,0 0 0 0 0,1 0-1 0 0,-1 0 1 0 0,1 0 0 0 0,-1 0 0 0 0,0 0-1 0 0,0 1 1 0 0,0-1 0 0 0,0 0-1 0 0,0 1 1 0 0,0-1 0 0 0,0 1-1 0 0,0-1 1 0 0,-1 1 0 0 0,1-1-1 0 0,0 1 1 0 0,-1 0 0 0 0,0-1 0 0 0,1 1-1 0 0,-1 0 1 0 0,0 0 0 0 0,0-1-1 0 0,0 1 1 0 0,0 0 0 0 0,0-1-1 0 0,0 3 8 0 0,-1 7 37 0 0,-1-1-1 0 0,0 1 0 0 0,0 0 0 0 0,-1 0 1 0 0,0-1-1 0 0,-1 0 0 0 0,-1 1 0 0 0,1-1 0 0 0,-1-1 1 0 0,-1 1-1 0 0,0-1 0 0 0,0 0 0 0 0,-1 0 1 0 0,0-1-1 0 0,-1 0 0 0 0,0 0 0 0 0,0-1 0 0 0,0 0 1 0 0,-1 0-37 0 0,-24 26 68 0 0,16-14-48 0 0,0-2 21 0 0,1 1-1 0 0,0 0 1 0 0,2 1 0 0 0,0 0 0 0 0,1 1 0 0 0,-3 9-41 0 0,14-26 27 0 0,0-1 0 0 0,1 1 0 0 0,0-1 0 0 0,-1 1 0 0 0,1 0 0 0 0,0 0 0 0 0,0-1 0 0 0,1 1 0 0 0,-1 0 0 0 0,1 0 0 0 0,-1 0 0 0 0,1 0 0 0 0,0 0 0 0 0,0 0 0 0 0,0 0 0 0 0,0 0 0 0 0,1 0 0 0 0,-1 0 0 0 0,1 0 0 0 0,0 0 0 0 0,0-1 0 0 0,0 1 0 0 0,0 0 0 0 0,0 0 0 0 0,1-1 0 0 0,-1 1 0 0 0,1-1 0 0 0,-1 1 0 0 0,1-1 0 0 0,0 0 0 0 0,0 0 0 0 0,0 1 0 0 0,1-1 1 0 0,-1-1-1 0 0,1 2-27 0 0,9-1 100 0 0,1 1 0 0 0,-1-2 0 0 0,0 0 1 0 0,1-1-1 0 0,-1 0 0 0 0,1 0 1 0 0,-1-2-1 0 0,0 1 0 0 0,0-2 0 0 0,0 1 1 0 0,0-2-1 0 0,0 1 0 0 0,0-2 1 0 0,4-2-101 0 0,-7 4-12 0 0,43-22-707 0 0,-37 15-2323 0 0,0-1-3943 0 0,-10 10 1366 0 0</inkml:trace>
  <inkml:trace contextRef="#ctx0" brushRef="#br0" timeOffset="3751.699">3736 387 3337 0 0,'0'0'840'0'0,"0"0"-116"0"0,0 0 70 0 0,0 0 275 0 0,0 0 277 0 0,0 0 97 0 0,0 0-176 0 0,0 0-335 0 0,0 0-297 0 0,0 0-190 0 0,0 0-81 0 0,0 0-33 0 0,-4 16 6 0 0,-20 116 664 0 0,9 205 203 0 0,14-241-2003 0 0,0-97-4735 0 0,0-12-1009 0 0,1 6 3350 0 0</inkml:trace>
  <inkml:trace contextRef="#ctx0" brushRef="#br0" timeOffset="4021.588">3622 350 208 0 0,'0'0'285'0'0,"0"0"-54"0"0,0 0 111 0 0,0 0 279 0 0,0 0 337 0 0,0 0 226 0 0,0 0 117 0 0,0 0 4 0 0,0 0-124 0 0,0 0-194 0 0,0 0-207 0 0,0 0-126 0 0,0 0-74 0 0,27 7-21 0 0,87 17-27 0 0,-30-21 363 0 0,-63-7-737 0 0,45-7 120 0 0,2-1-1283 0 0,-22 9-6713 0 0,-45 4 5173 0 0,1 2 774 0 0</inkml:trace>
  <inkml:trace contextRef="#ctx0" brushRef="#br0" timeOffset="4270.98">3627 700 48 0 0,'0'0'440'0'0,"0"0"-16"0"0,0 0 328 0 0,0 0 193 0 0,0 0 103 0 0,0 0-24 0 0,0 0-128 0 0,0 0-152 0 0,0 0-192 0 0,0 0-167 0 0,0 0-177 0 0,0 0-136 0 0,201-11-200 0 0,-174 4-337 0 0,5-4-735 0 0,-14 3-1080 0 0,-3 5-1185 0 0</inkml:trace>
  <inkml:trace contextRef="#ctx0" brushRef="#br0" timeOffset="4957.168">4371 638 0 0 0,'0'0'612'0'0,"0"0"256"0"0,0 0 131 0 0,0 0 49 0 0,0 0 21 0 0,0 0-62 0 0,0 0-106 0 0,0 0-189 0 0,0 0-208 0 0,0 0-100 0 0,-24 10-98 0 0,-75 35-39 0 0,59-9 138 0 0,38-28-301 0 0,-2-2-33 0 0,1 0 1 0 0,0 0-1 0 0,1 0 0 0 0,-1 0 0 0 0,1 0 1 0 0,0 1-1 0 0,1-1 0 0 0,0 1 1 0 0,0-1-1 0 0,0 1 0 0 0,1 0 0 0 0,0-1 1 0 0,0 1-1 0 0,1 0 0 0 0,-1-1 1 0 0,2 1-1 0 0,-1-1 0 0 0,1 1 1 0 0,0-1-1 0 0,0 0 0 0 0,0 0 0 0 0,1 1 1 0 0,0-2-1 0 0,0 1 0 0 0,1 0 1 0 0,0-1-1 0 0,0 1 0 0 0,0-1 0 0 0,0 0 1 0 0,1-1-1 0 0,0 1 0 0 0,0-1 1 0 0,0 0-1 0 0,1 0 0 0 0,-1 0-71 0 0,76 10 2408 0 0,-70-16-2150 0 0,1 1 0 0 0,-1-2 0 0 0,0 1 0 0 0,1-2 0 0 0,-1 1 0 0 0,0-1 0 0 0,-1-1 0 0 0,1 0 0 0 0,6-5-258 0 0,4-3 274 0 0,-1-1 1 0 0,-1-1 0 0 0,0-1-1 0 0,-1-1 1 0 0,-1 0 0 0 0,-1-1-1 0 0,10-13-274 0 0,-7 7 97 0 0,0-1 0 0 0,-2 0-1 0 0,0-1 1 0 0,-2-1-1 0 0,-1 0 1 0 0,-1-1 0 0 0,-2 0-1 0 0,0-1 1 0 0,-2-1 0 0 0,-2 1-1 0 0,0-2 1 0 0,-2 1 0 0 0,-1-6-97 0 0,-3 21-103 0 0,-1-1 1 0 0,-1 1 0 0 0,-1 0 0 0 0,0 0 0 0 0,-1 0 0 0 0,0 0 0 0 0,-6-14 102 0 0,7 25-43 0 0,1-1 0 0 0,-1 1 0 0 0,0 0 0 0 0,-1 0 0 0 0,1 0 0 0 0,-1 0 0 0 0,1 1 0 0 0,-1-1 0 0 0,0 0 0 0 0,0 1 0 0 0,-1 0 0 0 0,1 0 0 0 0,-1 0 0 0 0,0 0 0 0 0,0 1 0 0 0,0-1 0 0 0,0 1 0 0 0,0 0 0 0 0,0 0 0 0 0,0 1 0 0 0,-1-1 0 0 0,1 1 0 0 0,-1 0 0 0 0,1 0 0 0 0,-1 0 0 0 0,1 1-1 0 0,-1-1 1 0 0,-1 1 43 0 0,0 1-28 0 0,0 0-1 0 0,0 0 0 0 0,0 0 0 0 0,1 0 0 0 0,-1 1 0 0 0,1 0 1 0 0,-1 0-1 0 0,1 1 0 0 0,0 0 0 0 0,-1 0 0 0 0,1 0 0 0 0,1 0 1 0 0,-1 1-1 0 0,0 0 0 0 0,1-1 0 0 0,0 2 0 0 0,0-1 0 0 0,0 1 1 0 0,1-1-1 0 0,-1 1 0 0 0,1 0 29 0 0,-59 113-65 0 0,60-113 55 0 0,-5 8-46 0 0,1 0-1 0 0,0 1 0 0 0,1 0 0 0 0,0 0 1 0 0,2 0-1 0 0,-1 0 0 0 0,2 0 0 0 0,0 1 1 0 0,1-1-1 0 0,0 1 0 0 0,1 0 0 0 0,1-1 1 0 0,0 1-1 0 0,1-1 0 0 0,0 1 0 0 0,1-1 1 0 0,1 0-1 0 0,1 0 0 0 0,0 0 0 0 0,4 9 57 0 0,-1-11-370 0 0,0 0-1 0 0,1 0 1 0 0,0-1-1 0 0,1 0 1 0 0,0-1-1 0 0,0 0 1 0 0,1-1-1 0 0,1 0 0 0 0,0 0 1 0 0,0-2-1 0 0,11 7 371 0 0,94 25-10961 0 0,-101-35 10123 0 0</inkml:trace>
  <inkml:trace contextRef="#ctx0" brushRef="#br0" timeOffset="6691.034">3165 1146 0 0 0,'0'0'495'0'0,"31"5"288"0"0,98 18 87 0 0,-68-14 1000 0 0,0-2-1 0 0,1-3 0 0 0,58-4-1869 0 0,-46 0 771 0 0,266-33 883 0 0,-171 10-1445 0 0,288-39-890 0 0,-268 41-2401 0 0,-62 16-3457 0 0,-117 5 6451 0 0</inkml:trace>
  <inkml:trace contextRef="#ctx0" brushRef="#br0" timeOffset="7108.302">3955 1304 4361 0 0,'0'0'1508'0'0,"0"0"-406"0"0,0 0-239 0 0,0 0 6 0 0,0 0 71 0 0,0 0 62 0 0,0 0 49 0 0,0 0-11 0 0,0 0-70 0 0,0 0-148 0 0,0 0-189 0 0,0 0-160 0 0,0 0-102 0 0,8 26-54 0 0,24 81-51 0 0,-17-15 260 0 0,-13-70-637 0 0,-1 0-1 0 0,-1 1 1 0 0,0-1 0 0 0,-2 0-1 0 0,0 1 1 0 0,-2-1-1 0 0,-1 2 112 0 0,-15 15-2689 0 0,3-16-3234 0 0,7-11-180 0 0,8-9 4719 0 0,0 1 1149 0 0</inkml:trace>
  <inkml:trace contextRef="#ctx0" brushRef="#br0" timeOffset="7406.801">3603 1359 0 0 0,'0'0'2191'0'0,"0"0"-1497"0"0,0 0-397 0 0,0 0 242 0 0,0 0 276 0 0,0 0 172 0 0,0 0 29 0 0,0 0-47 0 0,0 0-115 0 0,32 1-135 0 0,99 4-110 0 0,118-23 2055 0 0,-146 4-1907 0 0,-29 5-678 0 0,6-1-1713 0 0,-26 7-7739 0 0,-50 3 7190 0 0</inkml:trace>
  <inkml:trace contextRef="#ctx0" brushRef="#br0" timeOffset="7659.698">3531 1808 2625 0 0,'0'0'956'0'0,"0"0"-431"0"0,0 0 66 0 0,0 0 253 0 0,0 0 184 0 0,0 0 131 0 0,0 0 38 0 0,0 0-71 0 0,0 0-133 0 0,37 4-173 0 0,116 10-156 0 0,-58-22 158 0 0,-76 2-632 0 0,286-90 784 0 0,-220 63-3716 0 0,-55 20-1978 0 0,-15 8-2332 0 0</inkml:trace>
  <inkml:trace contextRef="#ctx0" brushRef="#br0" timeOffset="9058.979">2644 332 0 0 0,'0'0'592'0'0,"0"0"494"0"0,0 0 321 0 0,0 0 156 0 0,0 0-4 0 0,0 0-131 0 0,0 0-153 0 0,0 0-195 0 0,0 0-165 0 0,0-23-120 0 0,0-56-286 0 0,0 16 3536 0 0,0 62-3711 0 0,0 1-44 0 0,0 0-34 0 0,0 0-41 0 0,0 0-70 0 0,0 0-43 0 0,0 0-45 0 0,0 0-30 0 0,0 0 6 0 0,0 0-8 0 0,0 0-9 0 0,0 0-10 0 0,0 0-22 0 0,0 0-22 0 0,0 0-6 0 0,0 23 254 0 0,16 349 821 0 0,65 385-1249 0 0,-38-410 134 0 0,-26-89 80 0 0,-14-185 0 0 0,-3-73 27 0 0,0 0 24 0 0,6-59 1460 0 0,9-357-1314 0 0,9 118-372 0 0,121-787-1821 0 0,-112 970 2515 0 0,-28 112-523 0 0,-1 0 0 0 0,1 0 0 0 0,0 1 0 0 0,0 0 0 0 0,0 0 0 0 0,0 0 0 0 0,0 0 0 0 0,1 1 0 0 0,-1 0 0 0 0,0 0 0 0 0,1 1 0 0 0,-1-1 0 0 0,1 1 1 0 0,-1 0-1 0 0,1 1 0 0 0,-1-1 0 0 0,0 1 0 0 0,1 0 0 0 0,-1 1 0 0 0,0-1 0 0 0,1 1 8 0 0,229 27 9 0 0,194-32 45 0 0,229-19-280 0 0,-605 22 200 0 0,19-3-65 0 0,-1 4-1 0 0,1 3 0 0 0,-1 3 1 0 0,0 4-1 0 0,47 13 92 0 0,-24 13-187 0 0,-87-22 3503 0 0,-7 18-3803 0 0,0-22 792 0 0,-13 235-181 0 0,12-237-650 0 0,-7 63 331 0 0,6-48-3573 0 0,2-2-4848 0 0,0-20 765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2:32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1101 0 0 0,'-5'-30'0'0'0,"-7"17"64"0"0,12 12 293 0 0,-3-6 6344 0 0,3 6 3957 0 0,46 12-9058 0 0,11-6-1064 0 0,0-3 0 0 0,0-3 0 0 0,-1-2 1 0 0,1-2-1 0 0,40-10-536 0 0,-59 11-200 0 0,-32 1-32 0 0,-5 2-5748 0 0,0 1-6323 0 0,-1 0 12266 0 0,0 0-3272 0 0</inkml:trace>
  <inkml:trace contextRef="#ctx0" brushRef="#br0" timeOffset="320.628">89 1319 128 0 0,'0'0'1328'0'0,"0"0"-465"0"0,0 0-140 0 0,0 0 203 0 0,0 0 304 0 0,0 0 237 0 0,0 0 18 0 0,0 0-141 0 0,0 0-172 0 0,0 0-164 0 0,0 0-55 0 0,0 0 32 0 0,2 1 62 0 0,83 10 4761 0 0,-59-12-5311 0 0,261-44 166 0 0,-212 36-3909 0 0,-27 1-5654 0 0,-30 7-581 0 0</inkml:trace>
  <inkml:trace contextRef="#ctx0" brushRef="#br0" timeOffset="8623.626">1932 711 608 0 0,'0'0'1407'0'0,"0"0"-297"0"0,0 0-82 0 0,0 0 52 0 0,0 0 120 0 0,0 0 93 0 0,0 0 14 0 0,0 0-104 0 0,0 0-203 0 0,0 0-193 0 0,0 0-181 0 0,8-16-124 0 0,29-50-57 0 0,7 31 261 0 0,-34 31-540 0 0,29-14 440 0 0,1 1-1 0 0,1 2 1 0 0,0 2-1 0 0,1 2 1 0 0,24-3-606 0 0,-63 13-5 0 0,1 0 0 0 0,0 0 0 0 0,0 0 0 0 0,0 0 1 0 0,0 0-1 0 0,0 1 0 0 0,0 0 0 0 0,0-1 0 0 0,0 2 0 0 0,0-1 1 0 0,0 0-1 0 0,0 1 0 0 0,0 0 0 0 0,0 0 0 0 0,0 0 0 0 0,-1 0 1 0 0,1 1-1 0 0,0-1 0 0 0,-1 1 0 0 0,1 0 0 0 0,-1 0 0 0 0,1 0 1 0 0,-1 1-1 0 0,0-1 0 0 0,0 1 0 0 0,0 0 0 0 0,0 0 1 0 0,-1 0-1 0 0,1 0 0 0 0,-1 0 0 0 0,0 0 0 0 0,1 1 0 0 0,-2-1 1 0 0,1 1-1 0 0,0 0 0 0 0,-1-1 0 0 0,1 2 5 0 0,-4 7 10 0 0,0 0 0 0 0,0 0 0 0 0,-1-1 0 0 0,0 1 0 0 0,-1-1 0 0 0,-1 1 0 0 0,0-1 0 0 0,0 0 0 0 0,-1-1-1 0 0,0 1 1 0 0,-1-1 0 0 0,0-1 0 0 0,-1 1 0 0 0,0-1 0 0 0,0 0 0 0 0,-1-1 0 0 0,0 0-10 0 0,-37 46 10 0 0,13-12 10 0 0,22-30-4 0 0,-1 1 0 0 0,2 0 0 0 0,0 1 0 0 0,0 0 1 0 0,1 1-1 0 0,1 0 0 0 0,0 0 0 0 0,1 1 0 0 0,1 0 1 0 0,1 0-1 0 0,0 0 0 0 0,1 1 0 0 0,1 0 0 0 0,-2 16-16 0 0,5-30 13 0 0,0 1 0 0 0,0-1 1 0 0,0 1-1 0 0,0-1 0 0 0,1 1 0 0 0,0 0 0 0 0,-1-1 0 0 0,1 0 0 0 0,0 1 0 0 0,1-1 0 0 0,-1 1 0 0 0,1-1 0 0 0,-1 0 0 0 0,1 0 0 0 0,0 0 0 0 0,0 0 0 0 0,0 0 0 0 0,1-1 0 0 0,-1 1 0 0 0,1 0 0 0 0,-1-1 0 0 0,1 0 0 0 0,0 0 0 0 0,0 0 0 0 0,0 0 0 0 0,0 0 0 0 0,0 0 0 0 0,1-1 0 0 0,-1 0 0 0 0,0 1 0 0 0,1-1 0 0 0,-1 0 0 0 0,3 0-13 0 0,-1-1-156 0 0,1 1 0 0 0,0 0 0 0 0,-1-1 0 0 0,1 0 0 0 0,0-1 0 0 0,0 1 0 0 0,-1-1 0 0 0,1 0 0 0 0,-1 0 0 0 0,1-1 0 0 0,-1 0 0 0 0,1 0 0 0 0,-1 0 0 0 0,0 0 0 0 0,0-1 0 0 0,0 0 1 0 0,0 0-1 0 0,0 0 0 0 0,2-4 156 0 0,59-40-11796 0 0,-53 39 8363 0 0</inkml:trace>
  <inkml:trace contextRef="#ctx0" brushRef="#br0" timeOffset="8872.044">3054 777 3169 0 0,'0'0'609'0'0,"0"0"-45"0"0,0 0 83 0 0,0 0 235 0 0,0 0 239 0 0,0 0 94 0 0,0 0-63 0 0,0 0-203 0 0,-33 30-301 0 0,-106 94-272 0 0,37-29-199 0 0,100-93-242 0 0,-78 60-1246 0 0,20-43-7968 0 0,53-19 8425 0 0</inkml:trace>
  <inkml:trace contextRef="#ctx0" brushRef="#br0" timeOffset="9149.658">2528 796 0 0 0,'0'0'1500'0'0,"0"0"143"0"0,0 0 3 0 0,0 0-168 0 0,0 0-301 0 0,0 0-290 0 0,0 0-153 0 0,0 0-57 0 0,0 0 14 0 0,0 0 16 0 0,11 1-71 0 0,-2-1-484 0 0,-6 0-119 0 0,0 0 1 0 0,-1 0 0 0 0,1 0 0 0 0,0 0 0 0 0,-1 1 0 0 0,1-1 0 0 0,-1 1-1 0 0,1-1 1 0 0,-1 1 0 0 0,1 0 0 0 0,-1 0 0 0 0,1 0 0 0 0,-1 0-1 0 0,0 0 1 0 0,1 1 0 0 0,-1-1 0 0 0,0 1 0 0 0,0 0 0 0 0,0-1 0 0 0,0 1-1 0 0,-1 0 1 0 0,1 0 0 0 0,0 0 0 0 0,0 2-34 0 0,14 15 253 0 0,0 0 0 0 0,1-1-1 0 0,0 0 1 0 0,2-2 0 0 0,0 0-1 0 0,1-1 1 0 0,1-1 0 0 0,0-1 0 0 0,0 0-1 0 0,1-2 1 0 0,1-1 0 0 0,0 0 0 0 0,1-2-1 0 0,-1-1 1 0 0,2-1-253 0 0,4 5 153 0 0,61 12 29 0 0,-90-23-226 0 0,-1 0 0 0 0,1 0-1 0 0,0 0 1 0 0,-1 0 0 0 0,1 0-1 0 0,0-1 1 0 0,-1 1 0 0 0,1 0-1 0 0,0 0 1 0 0,0 0 0 0 0,-1-1-1 0 0,1 1 1 0 0,0 0 0 0 0,0-1-1 0 0,0 1 1 0 0,-1 0 0 0 0,1 0-1 0 0,0-1 1 0 0,0 1 0 0 0,0 0-1 0 0,0-1 1 0 0,0 1 0 0 0,-1 0-1 0 0,1-1 1 0 0,0 1 0 0 0,0 0-1 0 0,0-1 1 0 0,0 1 0 0 0,0-1-1 0 0,0 1 1 0 0,0 0 0 0 0,0-1-1 0 0,0 1 1 0 0,0 0 0 0 0,1-1-1 0 0,-1 1 1 0 0,0 0 0 0 0,0-1-1 0 0,0 1 1 0 0,0 0 0 0 0,0-1-1 0 0,1 1 1 0 0,-1 0 0 0 0,0 0-1 0 0,0-1 1 0 0,0 1 0 0 0,1 0-1 0 0,-1 0 1 0 0,0-1 0 0 0,1 1-1 0 0,-1 0 1 0 0,0 0 0 0 0,0 0-1 0 0,1-1 1 0 0,-1 1 0 0 0,0 0-1 0 0,1 0 1 0 0,-1 0 0 0 0,1 0 44 0 0,-33-32-4932 0 0,27 27 3408 0 0,-21-24-5718 0 0,22 21 6689 0 0</inkml:trace>
  <inkml:trace contextRef="#ctx0" brushRef="#br0" timeOffset="9414.965">2863 590 0 0 0,'0'0'850'0'0,"0"0"76"0"0,0 0 81 0 0,0 0 182 0 0,0 0 267 0 0,0 0 183 0 0,0 0-25 0 0,0 0-190 0 0,0 0-273 0 0,0 0-246 0 0,0 0-154 0 0,-13 35-80 0 0,-42 110-62 0 0,31-53 496 0 0,12 184 505 0 0,13-202-1647 0 0,8 3-1786 0 0,-4-71 258 0 0,14-5-9108 0 0,-15-4 7864 0 0</inkml:trace>
  <inkml:trace contextRef="#ctx0" brushRef="#br0" timeOffset="10101.312">3546 722 640 0 0,'0'0'1360'0'0,"0"0"-225"0"0,0 0 103 0 0,0 0 236 0 0,0 0 161 0 0,0 0 2 0 0,0 0-150 0 0,0 0-241 0 0,0 0-227 0 0,0 0-182 0 0,0 0-165 0 0,0 0-101 0 0,0 0-77 0 0,-7-16-74 0 0,-25-52-28 0 0,31 66-348 0 0,-1-1-1 0 0,1 1 1 0 0,-1 0 0 0 0,1 0-1 0 0,-1-1 1 0 0,1 1 0 0 0,-1 0 0 0 0,0 1-1 0 0,0-1 1 0 0,0 0 0 0 0,0 1-1 0 0,-1-1 1 0 0,1 1 0 0 0,0-1 0 0 0,-1 1-1 0 0,1 0 1 0 0,-1 0 0 0 0,1 0-1 0 0,-1 0 1 0 0,1 1 0 0 0,-1-1 0 0 0,1 1-1 0 0,-1-1 1 0 0,0 1 0 0 0,1 0-1 0 0,-1 0-43 0 0,-10-1 213 0 0,3-1-190 0 0,-1 0-1 0 0,1 1 1 0 0,0 1-1 0 0,0-1 0 0 0,0 2 1 0 0,0-1-1 0 0,0 2 0 0 0,0-1 1 0 0,0 1-1 0 0,0 1 0 0 0,0 0 1 0 0,0 0-1 0 0,1 1 1 0 0,0 0-1 0 0,-1 0 0 0 0,2 1 1 0 0,-1 1-1 0 0,0-1 0 0 0,1 1 1 0 0,0 1-1 0 0,1 0 0 0 0,0 0 1 0 0,0 0-1 0 0,0 1 1 0 0,1 0-1 0 0,0 0 0 0 0,0 0 1 0 0,1 1-1 0 0,0 0 0 0 0,0 0 1 0 0,1 1-1 0 0,1-1 1 0 0,0 1-1 0 0,0 0 0 0 0,-1 5-22 0 0,2-7-28 0 0,0-1-1 0 0,0 0 0 0 0,1 1 0 0 0,0-1 1 0 0,0 1-1 0 0,1-1 0 0 0,0 1 1 0 0,0 0-1 0 0,1-1 0 0 0,0 1 0 0 0,0-1 1 0 0,0 1-1 0 0,1-1 0 0 0,1 0 1 0 0,-1 1-1 0 0,1-1 0 0 0,0-1 1 0 0,1 1-1 0 0,0 0 29 0 0,1-2 24 0 0,0 0 0 0 0,1-1 1 0 0,-1 0-1 0 0,1 0 0 0 0,0 0 1 0 0,1 0-1 0 0,-1-1 0 0 0,1 0 0 0 0,-1 0 1 0 0,1-1-1 0 0,0 0 0 0 0,0 0 1 0 0,0-1-1 0 0,0 0 0 0 0,0 0 0 0 0,0 0 1 0 0,1-1-1 0 0,-1 0 0 0 0,0-1 1 0 0,0 0-1 0 0,0 0 0 0 0,0 0 0 0 0,0-1 1 0 0,0 0-1 0 0,0 0 0 0 0,-1 0 1 0 0,1-1-1 0 0,1-1-24 0 0,43-23 304 0 0,0-2 0 0 0,-2-2 0 0 0,-1-3-1 0 0,-2-1 1 0 0,-1-3 0 0 0,-2-1 0 0 0,1-5-304 0 0,-17 19 858 0 0,-26 24-584 0 0,-1 1-40 0 0,-36 75-26 0 0,6-23-122 0 0,8-16-59 0 0,1 1 0 0 0,1 0 1 0 0,3 2-1 0 0,1 0 0 0 0,2 1 0 0 0,-3 17-27 0 0,-6 165-2004 0 0,33-233-3573 0 0,2-4-2431 0 0,-10 8 1123 0 0</inkml:trace>
  <inkml:trace contextRef="#ctx0" brushRef="#br0" timeOffset="10820.716">4321 799 2665 0 0,'0'0'417'0'0,"0"0"-242"0"0,0 0 39 0 0,0 0 344 0 0,0 0 305 0 0,0 0 154 0 0,0 0-34 0 0,0 0-227 0 0,0 0-248 0 0,0 0-214 0 0,0 0-145 0 0,0 0-67 0 0,-13 23-21 0 0,-39 70-16 0 0,49-87-71 0 0,0 0-1 0 0,-1 1 1 0 0,0-1 0 0 0,0-1-1 0 0,0 1 1 0 0,-1-1-1 0 0,0 1 1 0 0,0-1 0 0 0,0-1-1 0 0,0 1 1 0 0,-1-1-1 0 0,0 0 1 0 0,-4 3 26 0 0,-9 4-616 0 0,-52 23-6054 0 0,58-28 5512 0 0</inkml:trace>
  <inkml:trace contextRef="#ctx0" brushRef="#br0" timeOffset="11141.14">3839 862 1328 0 0,'0'0'800'0'0,"0"0"-542"0"0,0 0-58 0 0,0 0 364 0 0,0 0 396 0 0,0 0 271 0 0,0 0 107 0 0,0 0-79 0 0,0 0-150 0 0,0 0-195 0 0,0 0-186 0 0,0 0-107 0 0,0 0-27 0 0,28 20 30 0 0,91 60 65 0 0,-38-40 756 0 0,-38-26-1016 0 0,1-3 1 0 0,0-1 0 0 0,1-2-1 0 0,0-2 1 0 0,0-2 0 0 0,13-2-430 0 0,-22 2-454 0 0,-35-4 273 0 0,-1 0-107 0 0,-18-8-7436 0 0,10 5 3568 0 0,-1-1-281 0 0</inkml:trace>
  <inkml:trace contextRef="#ctx0" brushRef="#br0" timeOffset="11389.562">4135 597 3865 0 0,'0'0'319'0'0,"0"0"-23"0"0,0 0 390 0 0,0 0 540 0 0,0 0 336 0 0,0 0 83 0 0,0 0-167 0 0,0 0-254 0 0,-1 31-234 0 0,-1 101-226 0 0,-11 223 2091 0 0,7-181-2994 0 0,9-102-2501 0 0,5-54-3396 0 0,-3-12 1279 0 0,-3-3 1419 0 0</inkml:trace>
  <inkml:trace contextRef="#ctx0" brushRef="#br0" timeOffset="11885.879">4636 711 6121 0 0,'0'0'874'0'0,"0"0"-62"0"0,0 0 18 0 0,0 0 191 0 0,0 0 134 0 0,0 0-29 0 0,0 0-176 0 0,0 0-233 0 0,0 0-215 0 0,0 0-138 0 0,0 0-73 0 0,0 0-43 0 0,0 0-12 0 0,28-18-16 0 0,91-54-2 0 0,-52 50 126 0 0,-55 24-260 0 0,7-3 66 0 0,90 11 272 0 0,-106-9-419 0 0,1 0 1 0 0,-1 0-1 0 0,0 0 1 0 0,0 0-1 0 0,0 1 0 0 0,0 0 1 0 0,0 0-1 0 0,0-1 0 0 0,0 1 1 0 0,0 1-1 0 0,-1-1 0 0 0,1 0 1 0 0,-1 1-1 0 0,0-1 0 0 0,0 1 1 0 0,0 0-1 0 0,0 0 0 0 0,0 0 1 0 0,0 0-1 0 0,-1 0 0 0 0,1 0 1 0 0,-1 0-1 0 0,0 1 1 0 0,0-1-1 0 0,0 0 0 0 0,-1 1 1 0 0,1-1-1 0 0,-1 0 0 0 0,1 3-3 0 0,-2 7 18 0 0,0-1 1 0 0,-1 0-1 0 0,-1 0 0 0 0,1 0 0 0 0,-2 0 0 0 0,0-1 1 0 0,0 1-1 0 0,-1-1 0 0 0,0 0 0 0 0,-1 0 0 0 0,0-1 1 0 0,-1 0-1 0 0,0 0 0 0 0,-1 0 0 0 0,0-1 0 0 0,-4 4-18 0 0,-24 35 139 0 0,31-43-121 0 0,1 2 0 0 0,1-1 0 0 0,-1 0 0 0 0,1 1 0 0 0,0-1 0 0 0,1 1 0 0 0,-1 0 0 0 0,1 0 1 0 0,1 0-1 0 0,-1 0 0 0 0,1 1 0 0 0,1-1 0 0 0,-1 0 0 0 0,1 5-18 0 0,2-7 11 0 0,1 0 1 0 0,-1 0-1 0 0,1-1 1 0 0,0 1-1 0 0,0-1 0 0 0,1 0 1 0 0,-1 0-1 0 0,1 0 0 0 0,0-1 1 0 0,0 1-1 0 0,0-1 0 0 0,1 0 1 0 0,-1 0-1 0 0,1 0 1 0 0,-1-1-1 0 0,1 1 0 0 0,0-1 1 0 0,0 0-1 0 0,0-1 0 0 0,0 1 1 0 0,0-1-1 0 0,1 0 0 0 0,-1 0 1 0 0,0-1-1 0 0,5 1-11 0 0,26 3-3 0 0,0-1-1 0 0,1-1 0 0 0,-1-2 1 0 0,1-2-1 0 0,-1-2 1 0 0,3-1 3 0 0,70-12-6328 0 0,-54 9-1267 0 0,-46 5 3790 0 0</inkml:trace>
  <inkml:trace contextRef="#ctx0" brushRef="#br0" timeOffset="12375.112">1725 1363 0 0 0,'0'0'557'0'0,"0"0"681"0"0,0 0 230 0 0,0 0-35 0 0,32-5-93 0 0,100-15-80 0 0,65 12 3372 0 0,354 20 366 0 0,6 1-3957 0 0,-30-27-669 0 0,1062-112-1958 0 0,-1135 108-2173 0 0,-155 14-6153 0 0,-252 4 6830 0 0</inkml:trace>
  <inkml:trace contextRef="#ctx0" brushRef="#br0" timeOffset="17620.633">3482 1550 0 0 0,'0'0'428'0'0,"0"0"486"0"0,0 0 219 0 0,0 0 125 0 0,0 0 147 0 0,0 0 89 0 0,0 0-39 0 0,0 0-117 0 0,0 0-189 0 0,0 0-199 0 0,0 0-162 0 0,0 0-176 0 0,-11-4-105 0 0,-33-16-80 0 0,42 19-392 0 0,1 1 0 0 0,-1-1 0 0 0,0 0 1 0 0,0 1-1 0 0,0 0 0 0 0,0-1 1 0 0,1 1-1 0 0,-1 0 0 0 0,0 0 0 0 0,0 0 1 0 0,0 0-1 0 0,0 1 0 0 0,0-1 1 0 0,0 0-1 0 0,0 1 0 0 0,1-1 0 0 0,-1 1 1 0 0,0 0-1 0 0,0-1 0 0 0,1 1 1 0 0,-1 0-1 0 0,0 0 0 0 0,1 0 0 0 0,-1 1 1 0 0,1-1-1 0 0,-1 0 0 0 0,1 0 1 0 0,0 1-1 0 0,0-1 0 0 0,-1 1 0 0 0,1-1 1 0 0,0 1-36 0 0,-6 5 71 0 0,-3 5-41 0 0,0 1 1 0 0,0 0-1 0 0,2 0 0 0 0,-1 1 1 0 0,2 0-1 0 0,0 0 0 0 0,0 1 1 0 0,1-1-1 0 0,1 2 1 0 0,1-1-1 0 0,0 0 0 0 0,1 1 1 0 0,1 0-31 0 0,-1 106 70 0 0,5-116-24 0 0,-1 0-1 0 0,1 0 1 0 0,0 0-1 0 0,0 0 0 0 0,0 0 1 0 0,1-1-1 0 0,0 1 1 0 0,0-1-1 0 0,1 0 0 0 0,-1 0 1 0 0,1 0-1 0 0,0 0 1 0 0,0 0-1 0 0,1-1 0 0 0,-1 0 1 0 0,1 0-1 0 0,0 0 1 0 0,0-1-1 0 0,1 1 0 0 0,-1-1 1 0 0,1-1-1 0 0,-1 1 1 0 0,1-1-1 0 0,0 0 0 0 0,0 0 1 0 0,0 0-1 0 0,0-1 1 0 0,0 0-1 0 0,0 0 0 0 0,1-1 1 0 0,-1 0-1 0 0,0 0 1 0 0,0 0-1 0 0,1-1 0 0 0,-1 0 1 0 0,0 0-1 0 0,0 0 1 0 0,0-1-1 0 0,0 0 0 0 0,0 0 1 0 0,-1 0-1 0 0,1-1 1 0 0,-1 0-1 0 0,1 0 0 0 0,-1-1 1 0 0,1 0-46 0 0,20-14 281 0 0,-2-1 1 0 0,0-1 0 0 0,-1-1-1 0 0,-2-1 1 0 0,0-1-1 0 0,11-16-281 0 0,-21 26 65 0 0,-1 0-1 0 0,0-1 1 0 0,-1-1-1 0 0,-1 1 1 0 0,0-1-1 0 0,-1-1 0 0 0,0 0 1 0 0,-2 0-1 0 0,2-6-64 0 0,-5 16-51 0 0,-1-1 0 0 0,1 0-1 0 0,-2 0 1 0 0,1 1 0 0 0,-1-1 0 0 0,0 0-1 0 0,0 0 1 0 0,-1 0 0 0 0,0 1 0 0 0,0-1-1 0 0,-1 0 1 0 0,1 1 0 0 0,-1-1-1 0 0,-1 1 1 0 0,1 0 0 0 0,-1-1 0 0 0,-1 1-1 0 0,1 1 1 0 0,-1-1 0 0 0,0 0-1 0 0,0 1 1 0 0,0 0 0 0 0,-1 0 0 0 0,-2-3 51 0 0,1 3-312 0 0,-1 0 1 0 0,1 0 0 0 0,-1 0 0 0 0,0 1 0 0 0,0 0 0 0 0,0 0-1 0 0,0 1 1 0 0,-1 0 0 0 0,1 0 0 0 0,-1 0 0 0 0,0 1 0 0 0,0 1-1 0 0,0-1 1 0 0,0 1 0 0 0,0 0 0 0 0,0 1 0 0 0,0 0-1 0 0,0 0 1 0 0,0 1 0 0 0,0 0 0 0 0,0 1 0 0 0,0-1 0 0 0,0 2-1 0 0,0-1 1 0 0,1 1 0 0 0,-1 0 0 0 0,0 1 311 0 0,-57 34-6351 0 0,46-26 2453 0 0</inkml:trace>
  <inkml:trace contextRef="#ctx0" brushRef="#br0" timeOffset="18001.673">3984 1786 7154 0 0,'0'0'2123'0'0,"0"0"-274"0"0,0 0-182 0 0,0 0-81 0 0,0 0-107 0 0,0 0-191 0 0,0 0-251 0 0,0 0-305 0 0,0 0-290 0 0,0 0-221 0 0,0 0-123 0 0,0 0-48 0 0,0 0-5 0 0,-3 8-5 0 0,-24 75 23 0 0,26-80-1606 0 0,1-9-10877 0 0,0 4 12124 0 0,0 1-5319 0 0</inkml:trace>
  <inkml:trace contextRef="#ctx0" brushRef="#br0" timeOffset="18436.653">4393 1543 3737 0 0,'0'0'1428'0'0,"0"0"-244"0"0,0 0-62 0 0,0 0 54 0 0,0 0 34 0 0,0 0-25 0 0,0 0-130 0 0,0 0-189 0 0,-31 17-207 0 0,-96 56-239 0 0,73-25-80 0 0,49-38-300 0 0,-1 1-46 0 0,0-1 0 0 0,1 1 0 0 0,1 1 0 0 0,0-1 1 0 0,0 1-1 0 0,1-1 0 0 0,0 1 0 0 0,1 0 0 0 0,1 0 0 0 0,0 0 0 0 0,0 0 1 0 0,2 0-1 0 0,0 11 6 0 0,0-18 6 0 0,0-1 1 0 0,1 1 0 0 0,0-1-1 0 0,0 0 1 0 0,0 1 0 0 0,0-1-1 0 0,0 0 1 0 0,1 0 0 0 0,0 0-1 0 0,-1-1 1 0 0,2 1 0 0 0,-1-1 0 0 0,0 1-1 0 0,1-1 1 0 0,-1 0 0 0 0,1 0-1 0 0,0-1 1 0 0,0 1 0 0 0,0-1-1 0 0,0 0 1 0 0,1 0 0 0 0,-1 0-1 0 0,1 0 1 0 0,-1-1 0 0 0,1 0-1 0 0,2 1-6 0 0,126 0 1251 0 0,-116-7-946 0 0,1-1 1 0 0,-1 0-1 0 0,-1-2 1 0 0,1 0-1 0 0,-1 0 0 0 0,-1-2 1 0 0,1 0-1 0 0,-1-1 1 0 0,-1 0-1 0 0,0-1 0 0 0,-1 0 1 0 0,0-2-1 0 0,-1 1 1 0 0,-1-2-1 0 0,0 1 0 0 0,-1-1 1 0 0,2-6-306 0 0,-5 10 95 0 0,-1 0 1 0 0,0-1-1 0 0,-1 0 1 0 0,0 0-1 0 0,-1 0 0 0 0,0-1 1 0 0,-1 1-1 0 0,-1-1 1 0 0,1-6-96 0 0,-3 15-20 0 0,1 0 0 0 0,-1-1 1 0 0,0 1-1 0 0,-1-1 0 0 0,1 1 0 0 0,-1-1 1 0 0,0 1-1 0 0,0 0 0 0 0,0-1 0 0 0,-1 1 1 0 0,1 0-1 0 0,-1 0 0 0 0,0 0 1 0 0,0 0-1 0 0,-1 0 0 0 0,1 0 0 0 0,-1 1 1 0 0,0-1-1 0 0,0 1 0 0 0,0 0 1 0 0,0 0-1 0 0,0 0 0 0 0,-1 0 0 0 0,0 1 1 0 0,1-1-1 0 0,-1 1 0 0 0,0 0 1 0 0,-4-2 19 0 0,0 1-282 0 0,1 0 0 0 0,-1 0 0 0 0,0 1 1 0 0,0 0-1 0 0,0 1 0 0 0,0 0 1 0 0,0 0-1 0 0,0 1 0 0 0,0-1 1 0 0,0 2-1 0 0,0-1 0 0 0,0 1 0 0 0,0 1 1 0 0,-1 0 281 0 0,-64 29-10689 0 0,58-22 4053 0 0</inkml:trace>
  <inkml:trace contextRef="#ctx0" brushRef="#br0" timeOffset="18871.658">5105 1503 3689 0 0,'0'0'3112'0'0,"0"0"-951"0"0,0 0-350 0 0,0 0-124 0 0,0 0-128 0 0,0 0-251 0 0,0 0-261 0 0,0 0-225 0 0,0 0-194 0 0,0 0-175 0 0,0 0-166 0 0,0 0-108 0 0,0 0-69 0 0,-25-10-6 0 0,-80-27 7 0 0,102 36-103 0 0,0 0 1 0 0,0 0-1 0 0,0 1 1 0 0,-1-1-1 0 0,1 1 0 0 0,0 0 1 0 0,0-1-1 0 0,0 1 0 0 0,0 1 1 0 0,-1-1-1 0 0,1 0 0 0 0,0 1 1 0 0,0 0-1 0 0,0 0 1 0 0,0 0-1 0 0,0 0 0 0 0,0 0 1 0 0,0 0-1 0 0,1 1 0 0 0,-4 1-8 0 0,-4 3 33 0 0,2-3-52 0 0,-1 1 0 0 0,1 0 0 0 0,1 0 0 0 0,-1 1-1 0 0,1 0 1 0 0,-1 0 0 0 0,1 1 0 0 0,1 0 0 0 0,-1 0 0 0 0,1 0 0 0 0,0 1 0 0 0,1 0-1 0 0,0 0 1 0 0,0 1 0 0 0,0-1 0 0 0,1 1 0 0 0,0 0 0 0 0,0 1 0 0 0,1-1-1 0 0,0 0 1 0 0,1 1 0 0 0,0 0 0 0 0,-1 3 19 0 0,3-10-15 0 0,0 1 0 0 0,0-1 0 0 0,0 1 0 0 0,0 0 0 0 0,1-1 0 0 0,-1 1 0 0 0,0-1 0 0 0,1 0 0 0 0,0 1 0 0 0,0-1 0 0 0,-1 1 0 0 0,1-1 0 0 0,1 0 0 0 0,-1 0 0 0 0,0 1 0 0 0,1-1 0 0 0,-1 0 0 0 0,1 0 0 0 0,-1 0 0 0 0,1-1 0 0 0,0 1 0 0 0,0 0 0 0 0,0-1 0 0 0,0 1 0 0 0,0-1 0 0 0,0 1 0 0 0,0-1 0 0 0,1 0 0 0 0,-1 0 0 0 0,0 0 0 0 0,2 0 15 0 0,13 3 34 0 0,-1 0 0 0 0,1-1 1 0 0,0-1-1 0 0,0-1 0 0 0,1 0 1 0 0,-1-2-1 0 0,0 0 0 0 0,0 0 0 0 0,0-2 1 0 0,0 0-1 0 0,-1-1 0 0 0,1 0 1 0 0,-1-2-1 0 0,0 0 0 0 0,0-1 1 0 0,-1 0-1 0 0,1-1 0 0 0,-2-1 1 0 0,7-5-35 0 0,85-42 576 0 0,-105 57-543 0 0,0 1 1 0 0,0-1-1 0 0,0 0 1 0 0,-1 0-1 0 0,1 0 1 0 0,0 1-1 0 0,0-1 1 0 0,-1 0-1 0 0,1 1 0 0 0,-1-1 1 0 0,1 0-1 0 0,-1 1 1 0 0,0-1-1 0 0,0 1 1 0 0,1-1-1 0 0,-1 1 1 0 0,0-1-1 0 0,0 1 1 0 0,0-1-1 0 0,-1 1 1 0 0,1-1-1 0 0,0 0 0 0 0,0 1 1 0 0,-1-1-1 0 0,1 1 1 0 0,-1-1-1 0 0,0 0 1 0 0,1 1-1 0 0,-1-1 1 0 0,0 0-1 0 0,1 0 1 0 0,-1 1-1 0 0,0-1-33 0 0,-133 282 500 0 0,100-159-2932 0 0,30-69-8093 0 0,4-47 2287 0 0</inkml:trace>
  <inkml:trace contextRef="#ctx0" brushRef="#br0" timeOffset="40450.937">965 302 0 0 0,'0'0'505'0'0,"32"-17"130"0"0,100-53 8 0 0,-55 40 435 0 0,-64 26-952 0 0,0 0 1 0 0,0 1-1 0 0,0 1 1 0 0,0 0-1 0 0,0 1 1 0 0,1 1-1 0 0,-1 0 1 0 0,10 1-127 0 0,-19 2 53 0 0,-1-1 0 0 0,0 1 0 0 0,1-1 0 0 0,-1 1 0 0 0,-1 0 0 0 0,1 0 0 0 0,0 0 0 0 0,-1 1 0 0 0,1-1 0 0 0,-1 1 0 0 0,0-1 0 0 0,0 1 0 0 0,-1 0 0 0 0,1-1 0 0 0,-1 1 0 0 0,0 0 0 0 0,0 0-1 0 0,0 0 1 0 0,0 0 0 0 0,-1 0 0 0 0,1 1 0 0 0,-1 1-53 0 0,3 44 620 0 0,-2-1-1 0 0,-2 1 0 0 0,-2 0 0 0 0,-5 21-619 0 0,8-69 11 0 0,-79 799 1916 0 0,40-371-1818 0 0,38-392-53 0 0,-3-1-1 0 0,-1 0 1 0 0,-1 0 0 0 0,-2-1-1 0 0,-2 0 1 0 0,-1-1-1 0 0,-11 23-55 0 0,7-42 2269 0 0,16-48 759 0 0,0 10-3652 0 0,43-216 1165 0 0,106-464-561 0 0,-136 619-7 0 0,4 0 0 0 0,4 1 0 0 0,3 1 0 0 0,4 2 0 0 0,12-21 27 0 0,-31 81 5 0 0,1-1 1 0 0,0 1 0 0 0,2 1-1 0 0,0 0 1 0 0,1 1-1 0 0,1 0 1 0 0,0 1-1 0 0,1 1 1 0 0,1 0-1 0 0,0 2 1 0 0,1 0 0 0 0,1 0-1 0 0,0 2 1 0 0,1 0-1 0 0,-1 2 1 0 0,2 0-1 0 0,0 1 1 0 0,15-4-6 0 0,76-13 153 0 0,1 4 0 0 0,0 5 0 0 0,1 5 1 0 0,57 5-154 0 0,-63 0 151 0 0,818-88 886 0 0,-919 93-1032 0 0,410-25 333 0 0,-275 24-159 0 0,0 7 0 0 0,104 17-179 0 0,-117-10 392 0 0,1-6 0 0 0,15-5-392 0 0,187-27 541 0 0,-249 32-511 0 0,-56 2-3 0 0,1-2 1 0 0,-1-1-1 0 0,1-1 0 0 0,0-1 1 0 0,0-1-1 0 0,1-2 1 0 0,-1-1-1 0 0,3-1-27 0 0,39 0 59 0 0,187-1 63 0 0,-67-8-69 0 0,-185 49 878 0 0,-51 100 780 0 0,31-86-1603 0 0,-9 84-879 0 0,41-108-2700 0 0,3-19-3252 0 0,-10-5-3834 0 0</inkml:trace>
  <inkml:trace contextRef="#ctx0" brushRef="#br0" timeOffset="41658.997">6668 468 0 0 0,'0'0'172'0'0,"0"0"313"0"0,0 0 121 0 0,0 0 55 0 0,-5 31 94 0 0,-17 101 43 0 0,-20 120 1957 0 0,37-215-2514 0 0,-2 15 335 0 0,7-18 3765 0 0,-5-104 277 0 0,5 53-4529 0 0,1 0 0 0 0,1 0 0 0 0,0 0 0 0 0,1 0 0 0 0,1 1 0 0 0,1-1 0 0 0,0 1 0 0 0,5-8-89 0 0,16-32 139 0 0,3 1 0 0 0,3 2 0 0 0,2 1 1 0 0,2 2-1 0 0,2 1 0 0 0,2 2 0 0 0,7-3-139 0 0,22 5-117 0 0,-61 86-762 0 0,-7-13 530 0 0,9 50-3324 0 0,26-41-4394 0 0,-6-27 3769 0 0,-20-9 3987 0 0</inkml:trace>
  <inkml:trace contextRef="#ctx0" brushRef="#br0" timeOffset="42416.573">7386 402 600 0 0,'0'0'1187'0'0,"0"0"12"0"0,0 0 27 0 0,0 0 90 0 0,0 0 61 0 0,0 0-79 0 0,0 0-170 0 0,-31 19-185 0 0,-100 65-184 0 0,43-4 324 0 0,81-72-1003 0 0,-4 3 71 0 0,-1 0 0 0 0,2 1 0 0 0,0 1 0 0 0,0-1-1 0 0,1 2 1 0 0,1-1 0 0 0,0 1 0 0 0,0 0 0 0 0,2 1 0 0 0,0 0 0 0 0,1 0 0 0 0,0 0-1 0 0,1 1 1 0 0,1-1 0 0 0,0 5-151 0 0,3-19 25 0 0,0 1-1 0 0,0 0 1 0 0,1-1-1 0 0,-1 1 1 0 0,1-1-1 0 0,-1 1 1 0 0,1-1 0 0 0,0 0-1 0 0,-1 1 1 0 0,1-1-1 0 0,0 0 1 0 0,0 1-1 0 0,0-1 1 0 0,0 0-1 0 0,0 0 1 0 0,0 0 0 0 0,1 0-1 0 0,-1 0 1 0 0,0 0-1 0 0,0 0 1 0 0,1 0-1 0 0,-1 0 1 0 0,1 0-1 0 0,-1-1 1 0 0,1 1 0 0 0,-1-1-1 0 0,1 1 1 0 0,-1-1-1 0 0,1 0 1 0 0,-1 1-1 0 0,1-1 1 0 0,-1 0-1 0 0,1 0 1 0 0,0 0 0 0 0,-1 0-1 0 0,1 0 1 0 0,-1-1-1 0 0,1 1 1 0 0,-1 0-1 0 0,2-1-24 0 0,67-20 1137 0 0,-44 0-958 0 0,-1-1 0 0 0,-1 0 1 0 0,0-2-1 0 0,-2-1 0 0 0,-1-1 0 0 0,-1 0 0 0 0,-2-2 0 0 0,0 0 0 0 0,-2-1 0 0 0,-1-2-179 0 0,9-2 231 0 0,-24 32-178 0 0,0 1-38 0 0,0 0-79 0 0,0 16-257 0 0,-15 54-5 0 0,11-44 64 0 0,3-20 61 0 0,-1 0 0 0 0,1 1 1 0 0,0-1-1 0 0,1 1 0 0 0,0 0 0 0 0,0-1 1 0 0,0 1-1 0 0,1-1 0 0 0,0 1 0 0 0,0-1 1 0 0,0 1-1 0 0,3 5 201 0 0,0-9-407 0 0,-1-1 0 0 0,1 0 0 0 0,1 0 0 0 0,-1 0 0 0 0,0-1 0 0 0,0 0 0 0 0,0 1 0 0 0,1-1 1 0 0,-1-1-1 0 0,1 1 0 0 0,-1-1 0 0 0,1 1 0 0 0,-1-1 0 0 0,1-1 0 0 0,-1 1 0 0 0,1 0 0 0 0,-1-1 0 0 0,0 0 0 0 0,1 0 0 0 0,-1-1 0 0 0,0 1 0 0 0,4-3 407 0 0,97-53-5927 0 0,31-65 5644 0 0,-120 95 2319 0 0,-13 6 4123 0 0,-19 22-2913 0 0,-52 68-712 0 0,63-62-2427 0 0,0 0 0 0 0,1 0 1 0 0,0 0-1 0 0,0 1 0 0 0,0 0 1 0 0,1 0-1 0 0,0 0 1 0 0,1 0-1 0 0,0 0 0 0 0,0 0 1 0 0,1 1-1 0 0,0-1 0 0 0,0 1 1 0 0,1-1-1 0 0,0 1 0 0 0,2 7-107 0 0,1-11 135 0 0,0-1 0 0 0,0 0-1 0 0,1 0 1 0 0,-1 0 0 0 0,1 0 0 0 0,0-1-1 0 0,0 0 1 0 0,1 1 0 0 0,-1-1-1 0 0,1-1 1 0 0,-1 1 0 0 0,1-1-1 0 0,0 0 1 0 0,0 0 0 0 0,0 0 0 0 0,0-1-1 0 0,0 1 1 0 0,0-1 0 0 0,1-1-1 0 0,-1 1 1 0 0,0-1 0 0 0,0 0-1 0 0,1 0 1 0 0,2 0-135 0 0,6-3 197 0 0,0 0 1 0 0,0-1-1 0 0,0-1 0 0 0,0 0 0 0 0,-1-1 0 0 0,0 0 1 0 0,0-1-1 0 0,-1 0 0 0 0,0-1 0 0 0,0-1 0 0 0,0 0 1 0 0,-1 0-1 0 0,-1-1 0 0 0,0-1 0 0 0,0 1 1 0 0,-1-2-1 0 0,6-8-197 0 0,-1 2-8 0 0,-1 0-1 0 0,-1-1 1 0 0,-1-1 0 0 0,0 0 0 0 0,-1 0 0 0 0,-2-1 0 0 0,0-1 0 0 0,-1 1-1 0 0,-1-1 1 0 0,-1 0 0 0 0,-1 0 0 0 0,-1-1 0 0 0,-1 1 0 0 0,-1-1 0 0 0,-1 0-1 0 0,-1 1 1 0 0,0-1 0 0 0,-3-5 8 0 0,3 23-39 0 0,0 0 1 0 0,0 0-1 0 0,0 0 0 0 0,-1 0 0 0 0,1 0 0 0 0,-1 0 1 0 0,0 0-1 0 0,-1 1 0 0 0,1-1 0 0 0,-1 1 1 0 0,0 0-1 0 0,0-1 0 0 0,0 1 0 0 0,-1 1 0 0 0,0-1 1 0 0,1 0-1 0 0,-1 1 0 0 0,0 0 0 0 0,-1 0 1 0 0,1 0-1 0 0,0 0 0 0 0,-1 1 0 0 0,0-1 0 0 0,0 1 1 0 0,1 1-1 0 0,-1-1 0 0 0,0 1 0 0 0,0-1 1 0 0,-1 1-1 0 0,1 1 0 0 0,0-1 0 0 0,0 1 0 0 0,0 0 1 0 0,0 0-1 0 0,-1 0 0 0 0,1 1 0 0 0,0 0 1 0 0,0 0-1 0 0,-4 1 39 0 0,-4 4-23 0 0,1 1 0 0 0,0 0 1 0 0,0 0-1 0 0,0 2 0 0 0,1-1 0 0 0,0 1 1 0 0,1 1-1 0 0,0 0 0 0 0,0 0 0 0 0,1 1 1 0 0,1 0-1 0 0,0 0 0 0 0,0 1 0 0 0,1 0 1 0 0,0 1-1 0 0,1 0 0 0 0,1 0 0 0 0,-3 10 23 0 0,4-12-3 0 0,0 1-1 0 0,1-1 1 0 0,0 1-1 0 0,1 0 0 0 0,0-1 1 0 0,1 1-1 0 0,0 0 1 0 0,1 0-1 0 0,0 0 0 0 0,1 0 1 0 0,0 0-1 0 0,1-1 1 0 0,1 1-1 0 0,0-1 0 0 0,0 1 1 0 0,1-1-1 0 0,0 0 1 0 0,1 0-1 0 0,1 0 0 0 0,0 1 4 0 0,5-1-140 0 0,0 0-1 0 0,1-1 0 0 0,0 0 0 0 0,0-1 0 0 0,1-1 1 0 0,0 0-1 0 0,1 0 0 0 0,0-1 0 0 0,0-1 1 0 0,0 0-1 0 0,1-1 0 0 0,0-1 0 0 0,0 0 0 0 0,0-1 1 0 0,5 0 140 0 0,65 7-4324 0 0,-3-8-4361 0 0,-62-2 3545 0 0</inkml:trace>
  <inkml:trace contextRef="#ctx0" brushRef="#br0" timeOffset="42695.981">6359 1230 6289 0 0,'0'0'2654'0'0,"0"0"-1691"0"0,0 0-488 0 0,0 0-14 0 0,0 0 114 0 0,0 0 139 0 0,0 0 152 0 0,0 0 168 0 0,0 0 30 0 0,0 0-105 0 0,35 8-155 0 0,121 22-110 0 0,-136-28-550 0 0,0 0 1 0 0,0-2-1 0 0,0 0 1 0 0,1-2-1 0 0,-1 0 1 0 0,0-1-1 0 0,3-2-144 0 0,24-3 320 0 0,416-70 2576 0 0,-160 24-2317 0 0,134-1-579 0 0,-380 51-703 0 0,62-5-418 0 0,-40 7-8439 0 0,-78 2 4698 0 0,-1 3-1250 0 0</inkml:trace>
  <inkml:trace contextRef="#ctx0" brushRef="#br0" timeOffset="43093.657">7515 1333 8930 0 0,'0'0'1986'0'0,"0"0"-293"0"0,0 0-243 0 0,0 0-150 0 0,0 0-223 0 0,0 0-196 0 0,0 0-142 0 0,0 0-116 0 0,0 0-89 0 0,-34 15-91 0 0,-106 47-105 0 0,16 12 307 0 0,112-67-577 0 0,8-5-68 0 0,0 0 0 0 0,1 0 1 0 0,-1 0-1 0 0,0 0 0 0 0,1 0 1 0 0,-1 1-1 0 0,1-1 1 0 0,0 1-1 0 0,-1 0 0 0 0,1 0 1 0 0,1 0-1 0 0,-1 1 0 0 0,0-1 1 0 0,1 1-1 0 0,0-1 1 0 0,0 1-1 0 0,0 0 0 0 0,0 0 1 0 0,0 0-1 0 0,1 0 1 0 0,0 0-1 0 0,0 0 0 0 0,0 0 1 0 0,0 0-1 0 0,1 1 0 0 0,-1 0 0 0 0,4-1-9 0 0,1-1 0 0 0,-1 1 0 0 0,1-1 0 0 0,-1 0 0 0 0,1 0 0 0 0,0-1 0 0 0,0 1 0 0 0,0-1 0 0 0,0 1 0 0 0,1-1 0 0 0,-1 0 0 0 0,1-1 0 0 0,-1 1 0 0 0,1-1 0 0 0,0 0 0 0 0,1 0 9 0 0,242 30 123 0 0,-166 12 108 0 0,-81-41-181 0 0,0 1 1 0 0,0-1-1 0 0,0 1 0 0 0,0 0 1 0 0,-1-1-1 0 0,1 1 1 0 0,-1-1-1 0 0,0 1 1 0 0,0 0-1 0 0,0-1 0 0 0,0 1 1 0 0,0 0-1 0 0,-1-1 1 0 0,1 1-1 0 0,-1-1 0 0 0,1 1 1 0 0,-1-1-1 0 0,0 1 1 0 0,0-1-1 0 0,0 1 0 0 0,-1-1 1 0 0,1 0-1 0 0,0 0 1 0 0,-1 1-1 0 0,1-1 0 0 0,-1 0 1 0 0,0 0-1 0 0,0 0 1 0 0,0-1-1 0 0,0 1 1 0 0,0 0-1 0 0,0-1 0 0 0,0 0 1 0 0,-1 1-1 0 0,0-1-50 0 0,-15 11 106 0 0,-1 0 1 0 0,-1-1-1 0 0,0-1 0 0 0,0-2 0 0 0,-1 1 1 0 0,-15 2-107 0 0,-17 5-512 0 0,1-3 1 0 0,-2-2-1 0 0,-51 3 512 0 0,48-10-4359 0 0,-1-2-3802 0 0,44-2-1112 0 0</inkml:trace>
  <inkml:trace contextRef="#ctx0" brushRef="#br0" timeOffset="44580.729">6438 0 0 0 0,'0'0'428'0'0,"0"0"390"0"0,-20 40 338 0 0,-64 128 231 0 0,31-19 1007 0 0,46-117-1894 0 0,-22 98 1256 0 0,6 0 0 0 0,1 55-1756 0 0,4 84 445 0 0,15 140-445 0 0,4-343-506 0 0,4-1 0 0 0,2 0 0 0 0,3 0 1 0 0,2-1-1 0 0,22 62 506 0 0,-29-108-453 0 0,2 0 0 0 0,0-1 1 0 0,1 0-1 0 0,1 0 0 0 0,0-1 0 0 0,1 0 0 0 0,1-1 0 0 0,0 0 0 0 0,1 0 1 0 0,1-1-1 0 0,0-1 0 0 0,1 0 0 0 0,1-1 0 0 0,0-1 0 0 0,0 0 1 0 0,14 7 452 0 0,5-2-745 0 0,-11-5 624 0 0</inkml:trace>
  <inkml:trace contextRef="#ctx0" brushRef="#br0" timeOffset="44995.647">8052 67 0 0 0,'161'-40'109'0'0,"-158"38"-87"0"0,0 1 1 0 0,1-1-1 0 0,-1 1 0 0 0,0 0 0 0 0,1 0 0 0 0,-1 1 0 0 0,1-1 0 0 0,-1 1 0 0 0,1-1 0 0 0,-1 1 0 0 0,1 0 0 0 0,-1 1 1 0 0,1-1-1 0 0,-1 0 0 0 0,1 1 0 0 0,-1 0 0 0 0,1 0 0 0 0,-1 0 0 0 0,0 0 0 0 0,1 1-22 0 0,2 1 64 0 0,3 5 164 0 0,0 1 0 0 0,0 0 0 0 0,-1 0-1 0 0,-1 0 1 0 0,1 1 0 0 0,-1 0 0 0 0,-1 1 0 0 0,0 0 0 0 0,-1 0 0 0 0,0 0 0 0 0,0 1 0 0 0,-1-1 0 0 0,-1 1 0 0 0,0 0 0 0 0,0 0-1 0 0,-1 0 1 0 0,-1 0 0 0 0,0 1 0 0 0,-1-1 0 0 0,-1 11-228 0 0,12 414 4296 0 0,-17-251-3911 0 0,-9 0-1 0 0,-23 98-384 0 0,13-156-360 0 0,-6-1 0 0 0,-5-2 1 0 0,-8 6 359 0 0,-96 189-7475 0 0,118-279 5791 0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2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4569 0 0,'0'0'683'0'0,"0"0"-322"0"0,0 0 78 0 0,0 0 416 0 0,0 0 384 0 0,0 0 229 0 0,0 0 19 0 0,0 0-177 0 0,0 0-190 0 0,0 0-152 0 0,34 0-141 0 0,109 2-124 0 0,2-12 916 0 0,151-49 308 0 0,-188 27-2582 0 0,-101 31 771 0 0,-5 1-3135 0 0,0 0-9973 0 0,-5 0 9967 0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2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4761 0 0,'0'0'2826'0'0,"0"0"-1358"0"0,0 0-347 0 0,0 0 251 0 0,0 0 159 0 0,0 0-15 0 0,0 0-144 0 0,0 0-245 0 0,35 4-260 0 0,112 10-213 0 0,-9-16 268 0 0,-106-3-784 0 0,-1 1-616 0 0,186-28 1538 0 0,-146 18-4673 0 0,-1-2-5177 0 0,-50 12 936 0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26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11 655 0 0 0,'0'0'313'0'0,"0"0"516"0"0,0 0 91 0 0,0 0-127 0 0,0 0-110 0 0,0 0-81 0 0,-9-2 487 0 0,7 0 1774 0 0,53-31 490 0 0,-20 15-2618 0 0,1 2 1 0 0,0 2-1 0 0,2 1 1 0 0,-1 2-1 0 0,24-5-735 0 0,65 1 401 0 0,-120 15-406 0 0,0 0-1 0 0,0 1 0 0 0,0-1 0 0 0,0 0 0 0 0,-1 1 1 0 0,1 0-1 0 0,0-1 0 0 0,-1 1 0 0 0,1 0 0 0 0,0 0 1 0 0,-1 0-1 0 0,1 0 0 0 0,-1 0 0 0 0,1 0 0 0 0,-1 0 1 0 0,1 0-1 0 0,-1 1 0 0 0,0-1 0 0 0,0 0 1 0 0,0 1-1 0 0,0-1 0 0 0,0 1 0 0 0,0 0 0 0 0,0-1 1 0 0,0 1-1 0 0,-1 0 0 0 0,1-1 0 0 0,-1 1 0 0 0,1 0 1 0 0,-1 0-1 0 0,1 0 0 0 0,-1-1 0 0 0,0 1 0 0 0,0 0 1 0 0,0 1 5 0 0,-8 67 153 0 0,-8-33-90 0 0,-1 0-1 0 0,-2-2 1 0 0,-2 0 0 0 0,-1-1-1 0 0,-13 15-62 0 0,-26 40 92 0 0,-83 156 148 0 0,121-170-80 0 0,23-73-149 0 0,-1 0 1 0 0,1 0-1 0 0,0 0 1 0 0,0 0-1 0 0,0 0 1 0 0,0 1-1 0 0,0-1 1 0 0,0 0-1 0 0,1 0 1 0 0,-1 0-1 0 0,1 0 1 0 0,-1 0-1 0 0,1 1 1 0 0,0-1-1 0 0,0 0 1 0 0,0-1-1 0 0,0 1 1 0 0,0 0-1 0 0,0 0 1 0 0,1 0-1 0 0,-1-1 1 0 0,1 1-1 0 0,-1 0 1 0 0,1-1-1 0 0,0 0 1 0 0,-1 1-1 0 0,1-1 1 0 0,0 0-1 0 0,0 0 1 0 0,0 0-1 0 0,0 0 1 0 0,0 0-1 0 0,1 0-11 0 0,8 2 54 0 0,1-1 0 0 0,0-1-1 0 0,0 0 1 0 0,0 0 0 0 0,0-1-1 0 0,0-1 1 0 0,0 0 0 0 0,0 0-1 0 0,-1-1 1 0 0,1-1 0 0 0,0 0-1 0 0,-1 0 1 0 0,0-1 0 0 0,0-1-1 0 0,0 0 1 0 0,5-4-54 0 0,48-25-3291 0 0,-6-2-4685 0 0,-51 32 6614 0 0,8-7-3526 0 0</inkml:trace>
  <inkml:trace contextRef="#ctx0" brushRef="#br0" timeOffset="300.867">963 662 4937 0 0,'0'0'699'0'0,"0"0"76"0"0,0 0 176 0 0,0 0 174 0 0,0 0 82 0 0,0 0-29 0 0,-33 30-139 0 0,-100 95-171 0 0,126-119-777 0 0,0 0 0 0 0,1 0 1 0 0,0 1-1 0 0,0 0 0 0 0,1 0 0 0 0,0 0 1 0 0,0 1-1 0 0,1 0 0 0 0,-1 0 1 0 0,2 0-1 0 0,-4 8-91 0 0,0 5 176 0 0,-1-1-68 0 0,0 0 0 0 0,1 0 0 0 0,1 1-1 0 0,2 0 1 0 0,0 1 0 0 0,0-1 0 0 0,2 1 0 0 0,1-1 0 0 0,1 2-108 0 0,0-19 49 0 0,1 1 0 0 0,0-1 0 0 0,-1 0 0 0 0,2 0 0 0 0,-1-1 0 0 0,0 1 0 0 0,1 0 0 0 0,0 0 0 0 0,-1-1 0 0 0,1 1 0 0 0,1-1 0 0 0,-1 1 0 0 0,1-1 1 0 0,-1 0-1 0 0,1 0 0 0 0,0 0 0 0 0,0 0 0 0 0,0-1 0 0 0,0 1 0 0 0,1-1 0 0 0,-1 0 0 0 0,1 0 0 0 0,-1 0 0 0 0,1 0 0 0 0,0 0 0 0 0,0-1 0 0 0,0 0 0 0 0,-1 0 0 0 0,1 0 0 0 0,0 0 0 0 0,1-1 0 0 0,1 1-49 0 0,6 0 261 0 0,1 0 0 0 0,0 0 0 0 0,0-2 0 0 0,-1 1-1 0 0,1-2 1 0 0,0 0 0 0 0,-1 0 0 0 0,1-1 0 0 0,10-4-261 0 0,2-4 376 0 0,0-1 0 0 0,-1-1 1 0 0,-1-1-1 0 0,0-2 0 0 0,16-13-376 0 0,-29 22 92 0 0,5-4-19 0 0,-1 0 0 0 0,0-1-1 0 0,0-1 1 0 0,-1 0-1 0 0,-1 0 1 0 0,0-2-1 0 0,-1 1 1 0 0,0-1-1 0 0,-2-1 1 0 0,1 0-1 0 0,-2 0 1 0 0,0-1 0 0 0,-1 0-1 0 0,-1 0 1 0 0,-1-1-1 0 0,0 0 1 0 0,-1 0-1 0 0,-1 0 1 0 0,-1 0-1 0 0,1-18-72 0 0,-5 28-108 0 0,1 1 0 0 0,-1-1 0 0 0,0 1-1 0 0,-1 0 1 0 0,0 0 0 0 0,0 0-1 0 0,-1 0 1 0 0,1 0 0 0 0,-1 1-1 0 0,-1-1 1 0 0,1 1 0 0 0,-1 0 0 0 0,0 0-1 0 0,-1 1 1 0 0,1 0 0 0 0,-1 0-1 0 0,0 0 1 0 0,-1 1 0 0 0,1-1 0 0 0,-1 2-1 0 0,1-1 1 0 0,-1 1 0 0 0,0 0-1 0 0,-4-1 109 0 0,-88-20-3667 0 0,5 28-4712 0 0,71 3 753 0 0</inkml:trace>
  <inkml:trace contextRef="#ctx0" brushRef="#br0" timeOffset="1686.001">1495 684 0 0 0,'0'0'251'0'0,"0"0"421"0"0,0 0 195 0 0,0 0-27 0 0,0 0-65 0 0,0 0-75 0 0,0 0-88 0 0,0 0-79 0 0,0 0-75 0 0,3 31-41 0 0,8 95-18 0 0,-6-1 2346 0 0,-6-98 3915 0 0,2-47-6478 0 0,0 0 0 0 0,2 0-1 0 0,0 0 1 0 0,1 0 0 0 0,1 1 0 0 0,1 0 0 0 0,1 0 0 0 0,0 0 0 0 0,2 1 0 0 0,8-15-182 0 0,11-13 40 0 0,1 1 0 0 0,3 1 0 0 0,1 2 0 0 0,3 1-40 0 0,-5 4-20 0 0,-5 19-480 0 0,-26 18 146 0 0,4 12-1449 0 0,-3 7-1279 0 0,0 1-5274 0 0,-1-16 4563 0 0</inkml:trace>
  <inkml:trace contextRef="#ctx0" brushRef="#br0" timeOffset="2104.298">2170 519 2312 0 0,'0'0'1137'0'0,"0"0"-54"0"0,0 0 62 0 0,0 0 159 0 0,0 0 37 0 0,0 0-89 0 0,0 0-160 0 0,0 0-182 0 0,-32 29-173 0 0,-99 90-183 0 0,70-48 113 0 0,57-64-610 0 0,0 0 1 0 0,0 0 0 0 0,1 0 0 0 0,0 0 0 0 0,0 0-1 0 0,0 1 1 0 0,1-1 0 0 0,0 1 0 0 0,1 0-1 0 0,0 0 1 0 0,0-1 0 0 0,1 5-58 0 0,1-9 35 0 0,1-1 0 0 0,-1 0 0 0 0,1 0 0 0 0,0-1 0 0 0,0 1 0 0 0,0 0 0 0 0,0 0 0 0 0,0-1 0 0 0,0 1 0 0 0,0-1 0 0 0,0 0 0 0 0,1 0 0 0 0,-1 0 0 0 0,1 0 0 0 0,-1 0 0 0 0,1 0 0 0 0,-1-1 0 0 0,1 1 0 0 0,-1-1 0 0 0,1 0 0 0 0,-1 1 0 0 0,1-1 0 0 0,0 0 0 0 0,-1-1 0 0 0,1 1 0 0 0,-1 0 0 0 0,1-1 0 0 0,-1 0 0 0 0,1 1 0 0 0,-1-1 0 0 0,1 0 0 0 0,-1 0 0 0 0,1 0-35 0 0,16-10 188 0 0,0 0 0 0 0,0 0-1 0 0,-1-2 1 0 0,0-1 0 0 0,-2 0 0 0 0,1-1 0 0 0,-2 0-1 0 0,4-7-187 0 0,-2 6 76 0 0,103-108 493 0 0,-118 123-549 0 0,-2 1-43 0 0,0 0-69 0 0,-12 140-2104 0 0,14-137 1720 0 0,1 0 0 0 0,0 0-1 0 0,-1 0 1 0 0,1-1 0 0 0,0 1 0 0 0,1-1 0 0 0,-1 1-1 0 0,0-1 1 0 0,1 0 0 0 0,-1 0 0 0 0,1-1 0 0 0,-1 1 0 0 0,1-1-1 0 0,0 1 1 0 0,0-1 0 0 0,0-1 0 0 0,0 1 0 0 0,0 0-1 0 0,0-1 1 0 0,0 0 0 0 0,0 0 0 0 0,0 0 0 0 0,0 0-1 0 0,0-1 1 0 0,-1 1 0 0 0,1-1 0 0 0,0 0 0 0 0,0 0 0 0 0,0-1-1 0 0,-1 1 1 0 0,1-1 0 0 0,0 0 476 0 0,4-2 0 0 0</inkml:trace>
  <inkml:trace contextRef="#ctx0" brushRef="#br0" timeOffset="2480.455">2649 541 0 0 0,'0'0'1482'0'0,"0"0"51"0"0,0 0-68 0 0,0 0-121 0 0,0 0-153 0 0,0 0-58 0 0,0 0-76 0 0,0 0-134 0 0,0 0-194 0 0,0 0-193 0 0,0 0-156 0 0,-21 23-112 0 0,-66 70-34 0 0,51-34 155 0 0,34-56-360 0 0,1 0 1 0 0,0 0-1 0 0,0 0 0 0 0,0 0 0 0 0,0-1 1 0 0,1 1-1 0 0,-1 0 0 0 0,1 1 0 0 0,0-1 1 0 0,0 0-1 0 0,0 0 0 0 0,0 0 0 0 0,0 0 1 0 0,1 0-1 0 0,-1 0 0 0 0,1 0 0 0 0,0 0 1 0 0,0 0-1 0 0,0-1 0 0 0,0 1 0 0 0,1 0 1 0 0,-1 0-1 0 0,1-1 0 0 0,0 1 0 0 0,-1-1 1 0 0,1 0-1 0 0,0 1 0 0 0,0-1 0 0 0,1 0 1 0 0,-1 0-1 0 0,0 0 0 0 0,1 0 0 0 0,-1-1 1 0 0,1 1-1 0 0,1 0-29 0 0,4 2 256 0 0,1-1 1 0 0,-1 0-1 0 0,0-1 1 0 0,1 0-1 0 0,0-1 1 0 0,-1 1-1 0 0,1-2 1 0 0,0 1-1 0 0,0-1 0 0 0,-1 0 1 0 0,10-2-257 0 0,6-5 357 0 0,0 0 0 0 0,0-1 1 0 0,-1-2-1 0 0,0 0 0 0 0,-1-1 1 0 0,0-2-1 0 0,-1 0 0 0 0,0-1 1 0 0,-1-1-1 0 0,-1-1 0 0 0,0-1 0 0 0,5-7-357 0 0,16-13 190 0 0,-3-1 1 0 0,0-2-1 0 0,-3-1 0 0 0,-1-2-190 0 0,-21 27-81 0 0,-1 0 0 0 0,0-1 0 0 0,-1 0 0 0 0,-1-1 0 0 0,-1 0 1 0 0,0 0-1 0 0,-1-1 0 0 0,-2 0 0 0 0,1 0 0 0 0,-2 0 0 0 0,-1-1 1 0 0,0 0-1 0 0,-1 1 0 0 0,-2-1 0 0 0,0 0 0 0 0,0 0 0 0 0,-2 0 1 0 0,-1 0 80 0 0,1 13-25 0 0,-1 1 0 0 0,0 0 0 0 0,0-1 0 0 0,0 2 0 0 0,-1-1 0 0 0,0 0 0 0 0,0 1 0 0 0,0-1 0 0 0,-1 1 0 0 0,0 0 0 0 0,0 1 0 0 0,0-1 0 0 0,-1 1 0 0 0,1 0 0 0 0,-1 1 0 0 0,0-1 0 0 0,0 1 0 0 0,0 0 0 0 0,-1 0 0 0 0,1 1 0 0 0,-1 0 0 0 0,1 0 0 0 0,-1 1 0 0 0,0-1 0 0 0,1 2 1 0 0,-1-1-1 0 0,0 1 0 0 0,0 0 0 0 0,0 0 0 0 0,0 0 0 0 0,0 1 0 0 0,1 1 0 0 0,-1-1 0 0 0,0 1 0 0 0,1 0 0 0 0,-1 0 0 0 0,1 1 0 0 0,0 0 0 0 0,0 0 0 0 0,0 0 0 0 0,0 1 0 0 0,0 0 0 0 0,-2 3 25 0 0,-6 5 18 0 0,1 0 1 0 0,0 1-1 0 0,1 1 1 0 0,1 0-1 0 0,0 0 0 0 0,1 1 1 0 0,0 1-1 0 0,2 0 1 0 0,-1 0-1 0 0,2 1 1 0 0,0 0-1 0 0,2 0 0 0 0,-1 0 1 0 0,2 1-1 0 0,0-1 1 0 0,2 1-1 0 0,-1 0 0 0 0,2 1 1 0 0,1-1-1 0 0,1 10-18 0 0,2-13-20 0 0,0-1 0 0 0,1 1-1 0 0,1-1 1 0 0,1-1 0 0 0,0 1 0 0 0,0-1-1 0 0,2 0 1 0 0,-1 0 0 0 0,2-1 0 0 0,0 0-1 0 0,0 0 1 0 0,1-1 0 0 0,0-1 0 0 0,1 1-1 0 0,0-2 1 0 0,1 0 0 0 0,0 0-1 0 0,0-1 1 0 0,1 0 0 0 0,0-1 0 0 0,8 3 20 0 0,5 2-439 0 0,0-1 0 0 0,1-2 1 0 0,0 0-1 0 0,1-2 1 0 0,16 3 438 0 0,18-1-3943 0 0,-2-2-3759 0 0,-43-7 2569 0 0</inkml:trace>
  <inkml:trace contextRef="#ctx0" brushRef="#br0" timeOffset="2739.425">1673 1126 2433 0 0,'0'0'1436'0'0,"0"0"-988"0"0,0 0-81 0 0,0 0 405 0 0,0 0 165 0 0,0 0-60 0 0,39 3-120 0 0,126 6-137 0 0,-8-14 252 0 0,604-101 57 0 0,-541 77-8390 0 0,-179 25 4474 0 0</inkml:trace>
  <inkml:trace contextRef="#ctx0" brushRef="#br0" timeOffset="3133.351">2909 1123 4641 0 0,'0'0'2086'0'0,"0"0"-398"0"0,0 0-222 0 0,0 0-19 0 0,0 0-66 0 0,-37 11-154 0 0,-118 35-162 0 0,-1 10 1654 0 0,68-11-1876 0 0,88-45-853 0 0,-1 1 0 0 0,0-1 0 0 0,1 1 0 0 0,-1-1 0 0 0,0 1 1 0 0,1-1-1 0 0,-1 1 0 0 0,1 0 0 0 0,-1-1 0 0 0,1 1 0 0 0,-1 0 0 0 0,1-1 1 0 0,-1 1-1 0 0,1 0 0 0 0,0 0 0 0 0,-1-1 0 0 0,1 1 0 0 0,0 0 0 0 0,0 0 1 0 0,0 0-1 0 0,-1-1 0 0 0,1 1 0 0 0,0 0 0 0 0,0 0 0 0 0,0 0 0 0 0,0-1 1 0 0,0 1-1 0 0,1 0 0 0 0,-1 0 0 0 0,0 0 0 0 0,0 0 0 0 0,1-1 0 0 0,-1 1 1 0 0,0 0-1 0 0,1 0 0 0 0,-1-1 0 0 0,0 1 0 0 0,1 0 0 0 0,-1-1 1 0 0,1 1-1 0 0,-1 0 0 0 0,1-1 0 0 0,0 1 0 0 0,-1-1 0 0 0,1 1 0 0 0,0-1 1 0 0,-1 1-1 0 0,1-1 0 0 0,0 1 0 0 0,-1-1 0 0 0,1 0 0 0 0,0 1 10 0 0,43 15-118 0 0,156 10-13 0 0,-172-21 149 0 0,-19-4 6 0 0,-1 0 0 0 0,1 0 1 0 0,0 0-1 0 0,-1 1 0 0 0,1 1 0 0 0,-1-1 0 0 0,0 1 0 0 0,0 1 0 0 0,0 0 0 0 0,0 0 0 0 0,0 0 0 0 0,-1 1 0 0 0,0 0 0 0 0,0 0 0 0 0,0 1 0 0 0,4 5-24 0 0,-10-7 109 0 0,0-1 1 0 0,-1 1-1 0 0,1 0 1 0 0,-1-1-1 0 0,0 1 1 0 0,0 0-1 0 0,0-1 1 0 0,-1 1-1 0 0,1 0 1 0 0,-1-1-1 0 0,0 1 1 0 0,0-1-1 0 0,0 1 1 0 0,0-1-1 0 0,-1 1 1 0 0,0-1-1 0 0,1 0 1 0 0,-1 0-1 0 0,0 0 1 0 0,0 0-1 0 0,-1 0 1 0 0,1 0-1 0 0,-1 0 1 0 0,1-1-1 0 0,-1 1 1 0 0,0-1-1 0 0,0 0 1 0 0,0 0-1 0 0,-1 0-109 0 0,-23 16 165 0 0,-1-2 0 0 0,-1 0 0 0 0,-1-2 0 0 0,0-2 0 0 0,-1 0-1 0 0,0-2 1 0 0,0-1 0 0 0,-16 1-165 0 0,-40 1-1087 0 0,49-10-3848 0 0,30-2-1324 0 0,3-2-4158 0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3:40.6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327 299 0 0 0,'0'0'369'0'0,"0"0"426"0"0,0 0 265 0 0,0 0 134 0 0,0 0-8 0 0,0 0-199 0 0,0 0-347 0 0,0 0-611 0 0,0 0-694 0 0,0 0-357 0 0,0 0-16 0 0,-13-17 313 0 0,-22-31 517 0 0,23 30 180 0 0,20 28 85 0 0,6 9 39 0 0,-2 0 1 0 0,0 1-1 0 0,-2 0 0 0 0,0 0 0 0 0,-1 1 0 0 0,-1 1 1 0 0,-1-1-1 0 0,0 1 0 0 0,-2 1 0 0 0,-1-1 1 0 0,-1 1-1 0 0,-1-1 0 0 0,0 1 0 0 0,-2 3-96 0 0,-5 39 471 0 0,-3-1 0 0 0,-3 0 0 0 0,-2 0-1 0 0,-3-2 1 0 0,-3 1 0 0 0,-14 27-471 0 0,5-5 480 0 0,-68 212 2669 0 0,-19 141-3149 0 0,101-365 69 0 0,4 2 1 0 0,2-1 0 0 0,4 1-1 0 0,6 62-69 0 0,2-94-21 0 0,3 0 0 0 0,2-1 0 0 0,1 0 0 0 0,2 0 0 0 0,13 28 21 0 0,6 21-69 0 0,-14-55 549 0 0,-17-35-160 0 0,113-23 2950 0 0,-38 4-3393 0 0,408-45 107 0 0,-1 35 209 0 0,1 22 1 0 0,212 33-194 0 0,-633-24 13 0 0,524 37 75 0 0,551-25 245 0 0,-942-15-304 0 0,1171-7 124 0 0,160 7-117 0 0,337 18-9 0 0,-1112 11-25 0 0,9-3 42 0 0,958 0 27 0 0,-378-27-74 0 0,-1239 0 1 0 0,1171-7-80 0 0,-403 29 106 0 0,155-57 114 0 0,283-6-142 0 0,-340-9 92 0 0,-444 10 25 0 0,511-17 190 0 0,-522 58-150 0 0,-489-27 1834 0 0,-13 5-1656 0 0,-8 19-302 0 0,0-1 1 0 0,-1 1-1 0 0,1-1 1 0 0,-1 0-1 0 0,0 0 1 0 0,1 0-1 0 0,-2 0 1 0 0,1 0-1 0 0,0 0 1 0 0,-1 0-1 0 0,0 0 1 0 0,0 0-1 0 0,0 0 1 0 0,0 0-1 0 0,-1 0 1 0 0,0 0-1 0 0,0 0 1 0 0,0 0-1 0 0,0 0 1 0 0,0 0-1 0 0,-1 0 1 0 0,1 1-1 0 0,-1-1 1 0 0,0 1-1 0 0,-1-1 0 0 0,0-1-29 0 0,-9-25 56 0 0,8 6-29 0 0,1-1 1 0 0,1 1 0 0 0,1-1 0 0 0,1 0 0 0 0,1 1 0 0 0,2-1 0 0 0,0 1 0 0 0,2-1 0 0 0,1 1-1 0 0,0 1 1 0 0,9-20-28 0 0,-5 8 20 0 0,33-157-47 0 0,-7-2-1 0 0,-6-29 28 0 0,7-41-129 0 0,40-225-188 0 0,-74 274 243 0 0,-4 204 39 0 0,0 0 0 0 0,-1 0-1 0 0,-1 0 1 0 0,0 0-1 0 0,0 1 1 0 0,-1-1-1 0 0,-1 1 1 0 0,0 0-1 0 0,0 0 1 0 0,0 0 0 0 0,-2 1-1 0 0,1 0 1 0 0,-1 0-1 0 0,0 1 1 0 0,-1 0-1 0 0,0 0 1 0 0,0 0-1 0 0,-1 1 1 0 0,-8-5 35 0 0,11 10-64 0 0,0 0 0 0 0,0 1 0 0 0,0-1 0 0 0,-1 1 0 0 0,1 1 0 0 0,0-1 0 0 0,0 1 1 0 0,-1 0-1 0 0,1 1 0 0 0,0 0 0 0 0,0 0 0 0 0,-1 0 0 0 0,1 0 0 0 0,-1 2 64 0 0,-23 2-151 0 0,-86 9 171 0 0,-499-11 83 0 0,-755-10-191 0 0,-442-8 15 0 0,1335 16 47 0 0,-961 10 45 0 0,57-18 114 0 0,-72-5 105 0 0,-189-25-114 0 0,983-6-81 0 0,-179 4-42 0 0,771 37-2 0 0,-1025-2-83 0 0,-1013-22 86 0 0,707 4 84 0 0,88 1-38 0 0,385 16-19 0 0,331 34-34 0 0,-106 53-38 0 0,515-56-1 0 0,-83 18 29 0 0,85-10 3 0 0,100-20 96 0 0,10-7-66 0 0,13 0-30 0 0,8 0-62 0 0,-108 35-239 0 0,99-12-1684 0 0,60-29 1739 0 0,1 0-1 0 0,-1 0 1 0 0,0 0 0 0 0,1 0-1 0 0,-1 0 1 0 0,1 0-1 0 0,-1 0 1 0 0,1 0 0 0 0,-1 1-1 0 0,1-1 1 0 0,0 0-1 0 0,0 0 1 0 0,-1 0 0 0 0,1 0-1 0 0,0 1 1 0 0,0-1-1 0 0,0 0 1 0 0,0 0 0 0 0,1 0-1 0 0,-1 1 1 0 0,0-1-1 0 0,0 0 1 0 0,1 0 0 0 0,-1 0-1 0 0,0 0 1 0 0,1 0-1 0 0,0 0 1 0 0,-1 0-1 0 0,1 1 1 0 0,-1-2 0 0 0,1 1-1 0 0,0 0 1 0 0,0 0-1 0 0,0 1 259 0 0,10 9-4263 0 0,2-3 1601 0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1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5313 0 0,'0'0'955'0'0,"0"0"-151"0"0,0 0-20 0 0,0 0 130 0 0,0 0 209 0 0,0 0 144 0 0,0 0-19 0 0,0 0-190 0 0,0 0-284 0 0,0 0-288 0 0,0 0-225 0 0,8 4 83 0 0,14 35-50 0 0,-2 1-1 0 0,-2 1 0 0 0,-2 1 1 0 0,-1 1-1 0 0,7 36-293 0 0,-9-32 48 0 0,13 51 35 0 0,47 124 132 0 0,-73-223-164 0 0,0 1 1 0 0,0-1 0 0 0,0 1-1 0 0,0-1 1 0 0,1 1 0 0 0,-1-1-1 0 0,0 1 1 0 0,0 0 0 0 0,0-1-1 0 0,0 1 1 0 0,0-1 0 0 0,0 1-1 0 0,1-1 1 0 0,-1 1 0 0 0,0 0-1 0 0,0-1 1 0 0,1 1 0 0 0,-1 0-1 0 0,0-1 1 0 0,1 1-1 0 0,-1 0 1 0 0,0-1 0 0 0,1 1-1 0 0,-1 0 1 0 0,0 0 0 0 0,1-1-1 0 0,-1 1 1 0 0,1 0 0 0 0,-1 0-1 0 0,0 0 1 0 0,1-1 0 0 0,-1 1-1 0 0,1 0 1 0 0,-1 0 0 0 0,1 0-1 0 0,-1 0 1 0 0,1 0 0 0 0,-1 0-1 0 0,0 0 1 0 0,1 0 0 0 0,-1 0-1 0 0,1 0 1 0 0,-1 0 0 0 0,1 0-1 0 0,-1 1 1 0 0,0-1 0 0 0,1 0-1 0 0,-1 0 1 0 0,1 0 0 0 0,-1 1-1 0 0,0-1 1 0 0,1 0 0 0 0,-1 0-1 0 0,1 1 1 0 0,-1-1 0 0 0,0 0-1 0 0,1 1 1 0 0,-1-1 0 0 0,0 0-1 0 0,0 1 1 0 0,1-1-1 0 0,-1 1-50 0 0,7-40 1223 0 0,10-90-933 0 0,5 2-1 0 0,6 0 0 0 0,33-85-290 0 0,-54 176-43 0 0,-6 20-2562 0 0,-2 18-4603 0 0,0 1 3635 0 0,-4 10-2563 0 0,4-9 3259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7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582 125 1728 0 0,'0'0'2492'0'0,"0"0"-651"0"0,0 0-232 0 0,0 0 6 0 0,0 0 42 0 0,0 0-36 0 0,0 0-168 0 0,0 0-214 0 0,0 0-245 0 0,0 0-217 0 0,0 0-197 0 0,0 0-173 0 0,0 0-137 0 0,-31-22-94 0 0,-97-65-30 0 0,75 72-27 0 0,27 27-89 0 0,1 1 0 0 0,0 2 0 0 0,1 0-1 0 0,1 2 1 0 0,1 0 0 0 0,0 1 0 0 0,1 2 0 0 0,1 0 0 0 0,1 1-1 0 0,1 1 1 0 0,1 0 0 0 0,1 2 0 0 0,0 0 0 0 0,2 1 0 0 0,1 0-1 0 0,-2 10-29 0 0,8-18 1 0 0,1 1-1 0 0,0 0 0 0 0,2 0 0 0 0,0 1 0 0 0,1-1 0 0 0,1 1 1 0 0,1 0-1 0 0,0 17 0 0 0,1-32 14 0 0,1 0 0 0 0,-1 0-1 0 0,0 0 1 0 0,1 0 0 0 0,0 0 0 0 0,0 0 0 0 0,0 0 0 0 0,0 0 0 0 0,1 0 0 0 0,-1-1 0 0 0,1 1-1 0 0,0-1 1 0 0,0 1 0 0 0,1-1 0 0 0,-1 0 0 0 0,1 1 0 0 0,-1-1 0 0 0,1-1 0 0 0,0 1 0 0 0,0 0 0 0 0,0-1-1 0 0,1 1 1 0 0,-1-1 0 0 0,0 0 0 0 0,1 0 0 0 0,0 0 0 0 0,-1-1 0 0 0,1 1 0 0 0,0-1 0 0 0,0 0-1 0 0,0 0 1 0 0,0 0 0 0 0,3 0-14 0 0,4 0 123 0 0,0-1 0 0 0,0 1 0 0 0,0-2 0 0 0,0 1-1 0 0,0-2 1 0 0,0 1 0 0 0,-1-2 0 0 0,1 1 0 0 0,0-1 0 0 0,-1-1-1 0 0,9-4-122 0 0,5-5 157 0 0,0-1-1 0 0,0-1 1 0 0,-2-2-1 0 0,0 0 1 0 0,0-1-1 0 0,-2-1 0 0 0,-1-1 1 0 0,0-1-1 0 0,-1-1 1 0 0,11-18-157 0 0,134-246 387 0 0,-130 220-297 0 0,-32 151-467 0 0,-3-62 394 0 0,-3 8-23 0 0,1 1 0 0 0,2-1 0 0 0,1 1 0 0 0,2 0-1 0 0,1 0 1 0 0,1-1 0 0 0,2 1 0 0 0,1-1 0 0 0,2 0-1 0 0,1-1 1 0 0,4 9 6 0 0,27 12-1479 0 0,0-39-4717 0 0,-20-12-2855 0 0,-15 0 3151 0 0</inkml:trace>
  <inkml:trace contextRef="#ctx0" brushRef="#br0" timeOffset="371.068">1215 232 9714 0 0,'0'0'766'0'0,"0"0"-20"0"0,0 0 271 0 0,0 0 352 0 0,0 0 206 0 0,0 0-105 0 0,0 0-282 0 0,0 0-314 0 0,0 0-268 0 0,0 0-180 0 0,0 0-97 0 0,0 0-63 0 0,0 0-28 0 0,-7 32-15 0 0,-25 101-2 0 0,13-30 393 0 0,12 52-349 0 0,8-151-249 0 0,2 0-1 0 0,-1-1 1 0 0,0 1 0 0 0,1-1-1 0 0,0 1 1 0 0,-1-1-1 0 0,1 0 1 0 0,1 0-1 0 0,-1 0 1 0 0,0-1-1 0 0,1 1 1 0 0,-1-1 0 0 0,1 0-1 0 0,0 0 1 0 0,0 0-1 0 0,0 0 1 0 0,0-1-1 0 0,0 1 1 0 0,0-1 0 0 0,0 0-1 0 0,0 0 1 0 0,1-1-1 0 0,-1 1 1 0 0,0-1-1 0 0,1 0 1 0 0,-1 0-1 0 0,0-1 1 0 0,0 1 0 0 0,1-1-1 0 0,-1 0 1 0 0,2 0-16 0 0,4 1 17 0 0,48-18 12 0 0,-31-8-2942 0 0,-26 14-925 0 0,-3-5-7345 0 0,0 12 6681 0 0</inkml:trace>
  <inkml:trace contextRef="#ctx0" brushRef="#br0" timeOffset="612.416">862 489 6145 0 0,'0'0'2142'0'0,"0"0"-810"0"0,0 0-174 0 0,0 0 106 0 0,0 0 62 0 0,0 0-77 0 0,0 0-71 0 0,32-2-82 0 0,104-8-176 0 0,-56 3 86 0 0,129 1-1783 0 0,-153 14-4929 0 0,-33-5-972 0 0,-13 0 1023 0 0</inkml:trace>
  <inkml:trace contextRef="#ctx0" brushRef="#br0" timeOffset="11152.592">1672 570 0 0 0,'0'0'1067'0'0,"0"0"72"0"0,0 0-11 0 0,0 0-105 0 0,0 0-151 0 0,0 0-126 0 0,0 0-109 0 0,-2-3-75 0 0,-32-16 3666 0 0,-26 33-1758 0 0,51-8-2436 0 0,0-1-1 0 0,0 1 0 0 0,0 0 0 0 0,1 1 0 0 0,0 0 1 0 0,1 0-1 0 0,0 1 0 0 0,0 0 0 0 0,0 0 1 0 0,1 0-1 0 0,0 1 0 0 0,1 0 0 0 0,0 0 1 0 0,0 1-1 0 0,1-1 0 0 0,0 1 0 0 0,1 0 0 0 0,0 0 1 0 0,1 0-1 0 0,0 1 0 0 0,0-1 0 0 0,1 0 1 0 0,1 1-1 0 0,-1 3-33 0 0,4-10 70 0 0,-1-1-1 0 0,1 0 1 0 0,-1 0 0 0 0,1-1 0 0 0,0 1 0 0 0,0 0 0 0 0,0-1-1 0 0,1 0 1 0 0,-1 0 0 0 0,0 0 0 0 0,1 0 0 0 0,0 0 0 0 0,-1-1-1 0 0,1 1 1 0 0,0-1 0 0 0,0 0 0 0 0,-1 0 0 0 0,1-1-1 0 0,0 1 1 0 0,0-1 0 0 0,0 0 0 0 0,0 0 0 0 0,0 0 0 0 0,0 0-1 0 0,0-1 1 0 0,0 1 0 0 0,0-1 0 0 0,0 0-70 0 0,10-3 211 0 0,0-1-1 0 0,-1 0 1 0 0,0-1-1 0 0,0 0 1 0 0,0-1 0 0 0,-1 0-1 0 0,0-1 1 0 0,0 0-1 0 0,-1-1 1 0 0,0-1 0 0 0,-1 1-1 0 0,0-2 1 0 0,0 1 0 0 0,0-3-211 0 0,87-116 1265 0 0,-102 217-2149 0 0,45-24-2828 0 0,-28-50 309 0 0,-5-7-1379 0 0,-2-3-3276 0 0</inkml:trace>
  <inkml:trace contextRef="#ctx0" brushRef="#br0" timeOffset="11598.484">1961 813 7546 0 0,'0'0'2217'0'0,"0"0"-416"0"0,0 0-261 0 0,0 0-114 0 0,0 0-178 0 0,0 0-197 0 0,0 0-192 0 0,0 0-195 0 0,0 0-143 0 0,0 0-141 0 0,0 0-91 0 0,0 0-51 0 0,0 0-42 0 0,18-23-25 0 0,55-75-12 0 0,-16 32 218 0 0,-56 65-409 0 0,-1 0 0 0 0,1 0 0 0 0,0 0 0 0 0,0 0 0 0 0,0 0 0 0 0,0 0 0 0 0,0 0 0 0 0,0 0 0 0 0,0 0 0 0 0,0 0 0 0 0,0 1 0 0 0,0-1 0 0 0,1 0 0 0 0,-1 1 0 0 0,0-1 0 0 0,0 1 0 0 0,1-1 0 0 0,-1 1 0 0 0,0 0 0 0 0,1 0 0 0 0,-1-1 0 0 0,0 1 0 0 0,1 0 0 0 0,-1 0 0 0 0,1 0 0 0 0,-1 0 0 0 0,0 1 0 0 0,1-1 0 0 0,-1 0 0 0 0,0 1 0 0 0,1-1 32 0 0,-2 7 3 0 0,1 1 1 0 0,-1-1 0 0 0,2 0-1 0 0,-1 0 1 0 0,1 0-1 0 0,0 0 1 0 0,0-1-1 0 0,1 1 1 0 0,0 0-1 0 0,0-1 1 0 0,0 0 0 0 0,1 1-1 0 0,0-1 1 0 0,1-1-1 0 0,-1 1 1 0 0,1-1-1 0 0,0 0 1 0 0,2 3-4 0 0,-2-7 180 0 0,-1 0 1 0 0,0 0-1 0 0,1 0 1 0 0,-1-1-1 0 0,1 1 1 0 0,-1-1-1 0 0,1 0 1 0 0,-1 0-1 0 0,1 0 1 0 0,-1-1-1 0 0,0 0 1 0 0,1 0-1 0 0,-1 0 1 0 0,0 0-1 0 0,1-1 1 0 0,-1 1-1 0 0,0-1 1 0 0,0 0-1 0 0,0 0 1 0 0,0-1-1 0 0,0 0-180 0 0,15-10 268 0 0,0-2 0 0 0,-1 0 0 0 0,0-1 0 0 0,-1-1 0 0 0,-1-1 0 0 0,-1 0 0 0 0,3-5-268 0 0,25-29-3111 0 0,-27 40-2413 0 0,-9 6-1913 0 0,-2 5-1912 0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2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0 0 0,'0'0'444'0'0,"0"0"534"0"0,0 0 166 0 0,0 0 83 0 0,0 0 126 0 0,0 0 92 0 0,0 0-20 0 0,0 0-155 0 0,0 0-288 0 0,0 0-317 0 0,0 0-278 0 0,0 0-205 0 0,18 3 815 0 0,60 5 2111 0 0,-29-3-2303 0 0,0-4 0 0 0,0-1 0 0 0,0-2 0 0 0,43-8-805 0 0,18-6 325 0 0,-81 15-171 0 0,-17 2-8752 0 0,-13 2 4766 0 0,0 2-857 0 0,0-2 2502 0 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2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2200 0 0,'0'0'1904'0'0,"0"0"-763"0"0,0 0-233 0 0,0 0 166 0 0,0 0 289 0 0,0 0 174 0 0,0 0 18 0 0,0 0-150 0 0,0 0-180 0 0,0 0-202 0 0,0 0-199 0 0,0 0-141 0 0,35-2-131 0 0,108-8-76 0 0,-38 0 542 0 0,-26 3 0 0 0,-40 2-2916 0 0,1 3-7060 0 0,-31 2-92 0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14.8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110 111 5201 0 0,'0'0'2091'0'0,"0"0"-1695"0"0,0 0-568 0 0,0 0 43 0 0,0 0 248 0 0,0 0 403 0 0,0 0 404 0 0,0 0 211 0 0,0 0 49 0 0,0 0-122 0 0,0 0-237 0 0,0 0-207 0 0,6 24-130 0 0,37 162 814 0 0,-20 63 25 0 0,-26-83-5431 0 0,-10-100-5390 0 0,10-54 6175 0 0</inkml:trace>
  <inkml:trace contextRef="#ctx0" brushRef="#br0" timeOffset="3657.996">1 133 0 0 0,'0'0'926'0'0,"0"0"384"0"0,0 0 280 0 0,0 0 96 0 0,0 0-84 0 0,0 0-177 0 0,0 0-182 0 0,0 0-164 0 0,6-8-133 0 0,19-24-113 0 0,28 3 3501 0 0,-42 27-3923 0 0,37-11 634 0 0,-11 1-786 0 0,1 2 0 0 0,0 1 0 0 0,1 2-1 0 0,-1 2 1 0 0,1 2 0 0 0,37 1-259 0 0,-72 2-4 0 0,1 1 0 0 0,-1-1-1 0 0,0 1 1 0 0,0 0 0 0 0,1 0 0 0 0,-1 1 0 0 0,0-1 0 0 0,0 1 0 0 0,0 0-1 0 0,-1 0 1 0 0,1 0 0 0 0,0 1 0 0 0,-1-1 0 0 0,1 1 0 0 0,-1 0 0 0 0,0 0-1 0 0,0 0 1 0 0,0 0 0 0 0,-1 0 0 0 0,1 1 0 0 0,-1 0 0 0 0,1-1-1 0 0,-1 1 1 0 0,0 0 0 0 0,-1 0 0 0 0,1 0 0 0 0,-1 0 0 0 0,1 0 0 0 0,-1 0-1 0 0,-1 1 1 0 0,1-1 0 0 0,0 3 4 0 0,0 1-2 0 0,-1 0 0 0 0,0 0 0 0 0,0 1 0 0 0,-1-1 0 0 0,0 0 0 0 0,0 0 0 0 0,-1 0 1 0 0,0 0-1 0 0,0 0 0 0 0,-1 0 0 0 0,0 0 0 0 0,-1-1 0 0 0,1 1 0 0 0,-1-1 0 0 0,-1 0 0 0 0,-4 6 2 0 0,-7 5-60 0 0,-1-1-1 0 0,0-1 1 0 0,-1-1 0 0 0,-1 0-1 0 0,-1-1 1 0 0,0-1 0 0 0,0-1-1 0 0,-1-1 1 0 0,-1 0 0 0 0,0-2-1 0 0,0-1 1 0 0,-1 0 0 0 0,-9 0 60 0 0,29 0-99 0 0,10-3 150 0 0,152 104 1376 0 0,14 35-406 0 0,-145-122-1310 0 0,-18-16-2300 0 0,-1-1-3497 0 0,-5-5-2624 0 0</inkml:trace>
  <inkml:trace contextRef="#ctx0" brushRef="#br0" timeOffset="4632.019">623 729 0 0 0,'0'0'540'0'0,"0"0"380"0"0,0 0 317 0 0,0 0 310 0 0,0 0 254 0 0,0 0 154 0 0,0 0 8 0 0,0 0-91 0 0,32-5-191 0 0,99-16-264 0 0,-5-23 1322 0 0,-90 28-2412 0 0,-1-2 0 0 0,0-1 0 0 0,-2-2 0 0 0,0-2 0 0 0,-1 0 0 0 0,-2-2 0 0 0,0-2 0 0 0,-2-1 0 0 0,-1 0 0 0 0,1-6-327 0 0,-19 24 36 0 0,-1-1 1 0 0,0 0-1 0 0,-1-1 0 0 0,-1 1 1 0 0,0-1-1 0 0,0-1 0 0 0,-1 1 1 0 0,-1-1-1 0 0,0 0 0 0 0,0 0 1 0 0,-2 0-1 0 0,1 0 1 0 0,-2-1-1 0 0,0 1 0 0 0,0-2-36 0 0,-1 13-16 0 0,0-1 0 0 0,1 1-1 0 0,-1-1 1 0 0,0 1-1 0 0,0-1 1 0 0,-1 1 0 0 0,1-1-1 0 0,0 1 1 0 0,-1-1 0 0 0,0 1-1 0 0,1-1 1 0 0,-1 1-1 0 0,0 0 1 0 0,0-1 0 0 0,0 1-1 0 0,-1 0 1 0 0,1 0 0 0 0,0 0-1 0 0,-1 0 1 0 0,0 0-1 0 0,1 0 1 0 0,-1 0 0 0 0,0 1-1 0 0,0-1 1 0 0,0 0 0 0 0,0 1-1 0 0,0 0 1 0 0,0-1-1 0 0,-1 1 1 0 0,1 0 0 0 0,0 0-1 0 0,-1 0 1 0 0,1 0 0 0 0,-1 1-1 0 0,1-1 1 0 0,-1 1 16 0 0,-4 0-81 0 0,0 0 0 0 0,0 0-1 0 0,0 1 1 0 0,0 0 0 0 0,0 1 0 0 0,1 0 0 0 0,-1 0 0 0 0,0 0 0 0 0,1 0-1 0 0,-1 1 1 0 0,1 1 0 0 0,0-1 0 0 0,0 1 0 0 0,0 0 0 0 0,1 0 0 0 0,-1 0 0 0 0,1 1-1 0 0,0 0 1 0 0,-3 4 81 0 0,-75 113-448 0 0,76-107 414 0 0,1 0 0 0 0,0 1-1 0 0,1 0 1 0 0,1 0 0 0 0,0 1 0 0 0,1-1-1 0 0,1 1 1 0 0,0-1 0 0 0,2 1 0 0 0,0 0 0 0 0,0-1-1 0 0,4 15 35 0 0,-3-25 17 0 0,1 0-1 0 0,0 0 0 0 0,0 0 1 0 0,0-1-1 0 0,1 1 0 0 0,0 0 1 0 0,0-1-1 0 0,1 0 1 0 0,-1 0-1 0 0,1 0 0 0 0,0 0 1 0 0,1-1-1 0 0,-1 0 0 0 0,1 0 1 0 0,0 0-1 0 0,0 0 0 0 0,0-1 1 0 0,0 1-1 0 0,1-1 0 0 0,-1-1 1 0 0,1 1-1 0 0,0-1 0 0 0,-1 0 1 0 0,1 0-1 0 0,3 0-16 0 0,7 2 152 0 0,0-1 0 0 0,0 0 0 0 0,0-1 0 0 0,1-1 0 0 0,-1 0 0 0 0,0-1 0 0 0,0-1 0 0 0,1-1 0 0 0,6-1-152 0 0,4-5 156 0 0,-1-1 0 0 0,1-1 0 0 0,-1-2 0 0 0,-1 0 0 0 0,0-1 0 0 0,-1-2 1 0 0,-1-1-1 0 0,0 0 0 0 0,-1-2 0 0 0,-1 0 0 0 0,-1-2 0 0 0,0 0 0 0 0,-2-1 0 0 0,6-9-156 0 0,-13 17 11 0 0,-1 0-1 0 0,0-1 0 0 0,-1 0 1 0 0,0 0-1 0 0,-2-1 0 0 0,1 0 1 0 0,-2-1-1 0 0,0 1 0 0 0,-1-1 1 0 0,-1-1-1 0 0,0 1 0 0 0,-1 0 1 0 0,-1-1-1 0 0,0 0 0 0 0,-1-5-10 0 0,-2 20-37 0 0,1 1-1 0 0,-1-1 1 0 0,0 1-1 0 0,0 0 1 0 0,0-1-1 0 0,0 1 1 0 0,0 0 0 0 0,0-1-1 0 0,0 1 1 0 0,0 0-1 0 0,-1 0 1 0 0,1 0-1 0 0,0 0 1 0 0,-1 0-1 0 0,1 0 1 0 0,-1 1-1 0 0,1-1 1 0 0,-1 0 0 0 0,1 1-1 0 0,-1-1 1 0 0,0 1-1 0 0,1-1 1 0 0,-1 1-1 0 0,1 0 1 0 0,-1 0-1 0 0,0 0 1 0 0,1 0-1 0 0,-1 0 1 0 0,0 0 0 0 0,1 0-1 0 0,-1 0 1 0 0,0 1-1 0 0,1-1 1 0 0,-1 1-1 0 0,1-1 1 0 0,-1 1-1 0 0,1 0 1 0 0,-1-1-1 0 0,1 1 1 0 0,-1 0 0 0 0,1 0-1 0 0,0 0 1 0 0,-1 0-1 0 0,1 0 1 0 0,0 0-1 0 0,0 1 1 0 0,0-1 37 0 0,-13 12-55 0 0,1 1 1 0 0,0 0-1 0 0,1 1 1 0 0,1 0-1 0 0,0 1 1 0 0,1 0-1 0 0,1 0 0 0 0,1 1 1 0 0,0 1-1 0 0,1-1 1 0 0,1 1-1 0 0,0 0 1 0 0,2 1-1 0 0,0-1 1 0 0,1 1-1 0 0,1 0 1 0 0,1 0-1 0 0,0 0 1 0 0,2 8 54 0 0,-1-19 14 0 0,1-1 0 0 0,0 0 1 0 0,1 1-1 0 0,-1-1 1 0 0,1 0-1 0 0,1 0 1 0 0,-1 0-1 0 0,1 0 1 0 0,0-1-1 0 0,1 1 1 0 0,0-1-1 0 0,0 0 0 0 0,0 0 1 0 0,1 0-1 0 0,-1 0 1 0 0,1-1-1 0 0,1 0 1 0 0,-1 0-1 0 0,1 0 1 0 0,0-1-1 0 0,0 0 1 0 0,0 0-1 0 0,1 0 0 0 0,-1-1 1 0 0,1 0-1 0 0,0 0 1 0 0,0-1-1 0 0,0 0 1 0 0,3 1-15 0 0,6 1 139 0 0,0-1 1 0 0,0-1-1 0 0,0 0 1 0 0,0-2-1 0 0,0 1 1 0 0,0-2-1 0 0,0 0 1 0 0,0-1-1 0 0,0 0 1 0 0,0-2-1 0 0,0 0 1 0 0,-1 0-1 0 0,2-2-139 0 0,13-9 81 0 0,-2-1 0 0 0,0-2 0 0 0,-1 0 0 0 0,0-2 0 0 0,-2-1 0 0 0,-1-1 0 0 0,0-1 0 0 0,-2-1 0 0 0,0-1 0 0 0,-2-1 0 0 0,-1-1 0 0 0,-1 0 0 0 0,-1-2 0 0 0,-2 0 0 0 0,4-10-81 0 0,-12 26-23 0 0,-1 0-1 0 0,0 0 1 0 0,-1-1 0 0 0,0 0-1 0 0,-1 0 1 0 0,-1 0 0 0 0,0 0-1 0 0,-1-1 1 0 0,0 1 0 0 0,-1-12 23 0 0,-3 25-22 0 0,1 0 1 0 0,0 0-1 0 0,0 1 1 0 0,-1-1 0 0 0,1 0-1 0 0,0 1 1 0 0,-1 0-1 0 0,1-1 1 0 0,0 1 0 0 0,-1 0-1 0 0,1-1 1 0 0,-1 1-1 0 0,1 0 1 0 0,0 0 0 0 0,-1 0-1 0 0,1 0 1 0 0,-1 1-1 0 0,1-1 1 0 0,0 0 0 0 0,-1 1-1 0 0,1-1 1 0 0,0 0-1 0 0,-1 1 1 0 0,1 0-1 0 0,0-1 1 0 0,-1 1 0 0 0,1 0-1 0 0,0 0 1 0 0,0-1-1 0 0,0 1 1 0 0,0 0 0 0 0,0 0-1 0 0,0 0 1 0 0,0 0-1 0 0,0 1 1 0 0,0-1 0 0 0,0 0-1 0 0,1 0 1 0 0,-1 0-1 0 0,1 1 1 0 0,-1 0 21 0 0,-17 23-32 0 0,1 1 1 0 0,1 1-1 0 0,2 1 1 0 0,1 0-1 0 0,1 0 1 0 0,1 1-1 0 0,2 1 0 0 0,1 0 1 0 0,1 0-1 0 0,1 0 1 0 0,2 1-1 0 0,1 0 0 0 0,2 0 1 0 0,1 0-1 0 0,1 0 1 0 0,4 19 31 0 0,-3-38-200 0 0,1 0 0 0 0,1-1 1 0 0,0 1-1 0 0,0-1 1 0 0,1 0-1 0 0,1 0 0 0 0,0 0 1 0 0,0-1-1 0 0,1 0 1 0 0,1 0-1 0 0,-1 0 0 0 0,1-1 1 0 0,6 4 199 0 0,82 52-9867 0 0,-78-57 952 0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24.4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0 0 0,'0'0'469'0'0,"0"0"848"0"0,0 0 171 0 0,0 0-90 0 0,0 0-147 0 0,0 0-162 0 0,0 0-101 0 0,24 7 4310 0 0,116 4-561 0 0,-76-11-5533 0 0,39 0 3782 0 0,-13 0-1955 0 0,-34 0-4181 0 0,-12 0-3272 0 0,-5 0-4509 0 0,-43 0 10178 0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24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3801 0 0,'0'0'1312'0'0,"0"0"-178"0"0,0 0 59 0 0,0 0 292 0 0,0 0 282 0 0,0 0-7 0 0,0 0-214 0 0,0 0-295 0 0,0 0-254 0 0,0 0-183 0 0,33 4-133 0 0,103 11-61 0 0,49-18 1039 0 0,-139-2-1535 0 0,7 0-377 0 0,28-2-1712 0 0,-27 5-5676 0 0,-40 2-2644 0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33.0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3028 221 0 0 0,'0'0'859'0'0,"0"0"198"0"0,0 0 20 0 0,0 0-81 0 0,0 0-75 0 0,0 0-60 0 0,0 0-47 0 0,0 0-47 0 0,16 9-51 0 0,50 29-35 0 0,-25 19 579 0 0,-17-8-1145 0 0,-2 0 0 0 0,-2 2 0 0 0,-3 0 0 0 0,-2 1 0 0 0,-2 1 0 0 0,-2 0 0 0 0,-3 1-1 0 0,-2 0 1 0 0,-3 0 0 0 0,-2 24-115 0 0,0-50-397 0 0,0-1-1 0 0,-3 0 1 0 0,0 1-1 0 0,-1-1 1 0 0,-2 0-1 0 0,-1-1 1 0 0,-1 1-1 0 0,-1-1 1 0 0,-1 0-1 0 0,-2-1 0 0 0,-7 13 398 0 0,-80 87-582 0 0,-24-25-5392 0 0,104-85 5745 0 0</inkml:trace>
  <inkml:trace contextRef="#ctx0" brushRef="#br0" timeOffset="-2842.457">742 472 0 0 0,'0'0'868'0'0,"0"0"70"0"0,0 0 111 0 0,0 0 100 0 0,0 0 116 0 0,0 0 130 0 0,0 0-3 0 0,0 0-133 0 0,0 0-190 0 0,0 0-240 0 0,0 0-215 0 0,-18-2-148 0 0,-54-1-87 0 0,71 2-353 0 0,-1 1 1 0 0,0 0-1 0 0,0 0 1 0 0,1 0-1 0 0,-1 0 1 0 0,0 0-1 0 0,0 0 0 0 0,1 1 1 0 0,-1-1-1 0 0,0 0 1 0 0,1 1-1 0 0,-1-1 0 0 0,0 1 1 0 0,1 0-1 0 0,-1 0 1 0 0,1-1-1 0 0,-1 1 1 0 0,1 0-1 0 0,-1 0 0 0 0,1 0 1 0 0,0 1-1 0 0,0-1 1 0 0,-1 0-1 0 0,1 0 0 0 0,0 1 1 0 0,0-1-1 0 0,0 1 1 0 0,0-1-1 0 0,1 1 1 0 0,-1-1-27 0 0,-4 7 186 0 0,-23 33 76 0 0,2 1 1 0 0,2 1-1 0 0,1 1 1 0 0,3 1-1 0 0,2 1 0 0 0,1 1 1 0 0,3 0-1 0 0,2 1 1 0 0,2 0-1 0 0,2 1 0 0 0,2 0 1 0 0,2 0-1 0 0,3 38-262 0 0,0-81 46 0 0,1 1 0 0 0,0 0 0 0 0,1 0 1 0 0,-1-1-1 0 0,1 1 0 0 0,1 0 0 0 0,-1-1 0 0 0,1 1 0 0 0,0-1 0 0 0,1 0 0 0 0,-1 1 0 0 0,1-1 0 0 0,1 0 0 0 0,-1-1 0 0 0,1 1 0 0 0,0-1 0 0 0,0 1 0 0 0,0-1 0 0 0,1 0 0 0 0,0-1 0 0 0,0 1 0 0 0,0-1 0 0 0,1 0 1 0 0,-1 0-1 0 0,1-1 0 0 0,0 1 0 0 0,0-1 0 0 0,0-1 0 0 0,1 1 0 0 0,-1-1 0 0 0,0 0 0 0 0,7 1-46 0 0,1-2 148 0 0,0-1-1 0 0,0 0 1 0 0,1-1 0 0 0,-1-1-1 0 0,0 0 1 0 0,0-1-1 0 0,0 0 1 0 0,-1-1 0 0 0,1-1-1 0 0,-1 0 1 0 0,0-1 0 0 0,0 0-1 0 0,-1-1 1 0 0,10-7-148 0 0,7-5 240 0 0,-1-3-1 0 0,-1 0 1 0 0,-1-2 0 0 0,0 0 0 0 0,8-14-240 0 0,-5 5 172 0 0,-2 0 1 0 0,-1-2-1 0 0,-2 0 0 0 0,-1-2 0 0 0,6-16-172 0 0,-22 38 21 0 0,-1 0 0 0 0,0 0 0 0 0,0 0-1 0 0,-2 0 1 0 0,0-1 0 0 0,-1 0 0 0 0,0 0-1 0 0,-1 0 1 0 0,-1 0 0 0 0,0 0-1 0 0,-2-1 1 0 0,0 1 0 0 0,0 0 0 0 0,-2 0-1 0 0,-3-14-20 0 0,2 19-83 0 0,1 1-1 0 0,-2 0 0 0 0,1 0 1 0 0,-1 1-1 0 0,-1-1 0 0 0,0 1 1 0 0,0 1-1 0 0,-1-1 1 0 0,0 1-1 0 0,0 0 0 0 0,-1 0 1 0 0,0 1-1 0 0,0 0 0 0 0,-1 1 1 0 0,0 0-1 0 0,0 0 1 0 0,0 0-1 0 0,-1 2 0 0 0,0-1 1 0 0,0 1-1 0 0,0 0 0 0 0,0 1 1 0 0,-1 0-1 0 0,-7 0 84 0 0,5 3-162 0 0,1 1 0 0 0,-1 0 1 0 0,1 1-1 0 0,0 0 0 0 0,0 1 0 0 0,-1 1 0 0 0,2 0 0 0 0,-1 0 1 0 0,0 1-1 0 0,1 1 0 0 0,0 0 0 0 0,0 0 0 0 0,1 1 0 0 0,0 0 0 0 0,0 1 1 0 0,0 0-1 0 0,1 1 0 0 0,1 0 0 0 0,-1 0 0 0 0,1 1 0 0 0,1 0 0 0 0,0 1 1 0 0,0-1-1 0 0,1 1 0 0 0,-1 5 162 0 0,-32 94-5272 0 0,30-34-2618 0 0,9-56 4131 0 0</inkml:trace>
  <inkml:trace contextRef="#ctx0" brushRef="#br0" timeOffset="-2544.82">1310 1013 8346 0 0,'0'0'1828'0'0,"0"0"-231"0"0,0 0-175 0 0,0 0-141 0 0,0 0-130 0 0,0 0-200 0 0,0 0-231 0 0,0 0-143 0 0,0 0-110 0 0,0 0-100 0 0,0 0-94 0 0,0 0-62 0 0,0 0-70 0 0,-10 15-48 0 0,-31 48-33 0 0,22-11-1385 0 0,19-42-1413 0 0,22-7-9894 0 0,-18-3 9842 0 0</inkml:trace>
  <inkml:trace contextRef="#ctx0" brushRef="#br0" timeOffset="-2198.085">1828 626 1304 0 0,'0'0'1942'0'0,"0"0"-572"0"0,0 0-217 0 0,0 0-58 0 0,0 0-51 0 0,-33 35-39 0 0,-102 113-69 0 0,63-45 253 0 0,63-83-975 0 0,-3 3-93 0 0,2 1 0 0 0,0 0 0 0 0,1 0 0 0 0,2 1 0 0 0,0 0 0 0 0,2 0 0 0 0,1 0 0 0 0,0 1 0 0 0,2 3-121 0 0,2-26 96 0 0,0 1-1 0 0,1 0 1 0 0,-1-1-1 0 0,1 1 0 0 0,0 0 1 0 0,0-1-1 0 0,0 1 1 0 0,1-1-1 0 0,-1 1 0 0 0,1-1 1 0 0,-1 0-1 0 0,1 0 1 0 0,0 1-1 0 0,1-1 0 0 0,-1-1 1 0 0,0 1-1 0 0,1 0 1 0 0,0 0-1 0 0,-1-1 0 0 0,1 0 1 0 0,0 1-1 0 0,0-1 1 0 0,1 0-1 0 0,-1-1 0 0 0,0 1 1 0 0,1 0-1 0 0,-1-1 1 0 0,1 0-1 0 0,-1 0 0 0 0,1 0 1 0 0,-1 0-1 0 0,3 0-95 0 0,6 1 301 0 0,0-1-1 0 0,0 0 1 0 0,0 0 0 0 0,0-1-1 0 0,0-1 1 0 0,0 0 0 0 0,0 0-1 0 0,0-1 1 0 0,8-3-301 0 0,8-5 299 0 0,-1-2 1 0 0,-1-1 0 0 0,0 0-1 0 0,-1-2 1 0 0,0-2 0 0 0,-1 0-1 0 0,-1-1 1 0 0,-1-1-1 0 0,-1-1 1 0 0,0-1 0 0 0,-2-1-1 0 0,0 0 1 0 0,-1-2 0 0 0,-2 0-1 0 0,3-7-299 0 0,-4 8 46 0 0,-1-1 0 0 0,-1-1 1 0 0,-1 0-1 0 0,-1 0 0 0 0,-1-2 0 0 0,-1 1 0 0 0,-2-1 0 0 0,0 0 0 0 0,-2-1 1 0 0,1-16-47 0 0,-6 39-43 0 0,0 0 0 0 0,0 0 1 0 0,0 0-1 0 0,0 0 0 0 0,-1 0 1 0 0,0 0-1 0 0,0 0 0 0 0,0 0 1 0 0,-1 1-1 0 0,1-1 1 0 0,-1 0-1 0 0,0 1 0 0 0,0-1 1 0 0,-1 1-1 0 0,0 0 0 0 0,1 0 1 0 0,-1 0-1 0 0,-1 0 0 0 0,1 0 1 0 0,0 1-1 0 0,-1-1 1 0 0,0 1-1 0 0,0 0 0 0 0,0 0 1 0 0,0 0-1 0 0,0 1 0 0 0,-1-1 1 0 0,1 1-1 0 0,-1 0 0 0 0,0 1 1 0 0,1-1-1 0 0,-1 1 0 0 0,0 0 1 0 0,0 0-1 0 0,0 0 1 0 0,-1 0 42 0 0,-7 1-172 0 0,0-1 1 0 0,1 2 0 0 0,-1 0-1 0 0,1 0 1 0 0,-1 1 0 0 0,1 1-1 0 0,-1 0 1 0 0,1 0 0 0 0,0 1-1 0 0,1 1 1 0 0,-1 0-1 0 0,1 1 1 0 0,0 0 0 0 0,0 0-1 0 0,-10 9 172 0 0,-61 57-3775 0 0,11 8-5163 0 0,54-57 2701 0 0</inkml:trace>
  <inkml:trace contextRef="#ctx0" brushRef="#br0" timeOffset="-1812.618">2603 523 3641 0 0,'0'0'1724'0'0,"0"0"250"0"0,0 0 246 0 0,0 0 125 0 0,0 0-175 0 0,0 0-394 0 0,0 0-545 0 0,0 0-506 0 0,0 0-290 0 0,0 0-123 0 0,0 0-34 0 0,0 0-26 0 0,-28 9-16 0 0,-90 31-31 0 0,112-37-185 0 0,-1 0-1 0 0,1 0 1 0 0,-1 1-1 0 0,1-1 1 0 0,0 1-1 0 0,1 1 1 0 0,-1-1 0 0 0,1 1-1 0 0,0 0 1 0 0,0 0-1 0 0,0 1 1 0 0,1-1-1 0 0,-2 4-19 0 0,-5 5 42 0 0,-7 6-50 0 0,1 1 0 0 0,1 0 0 0 0,1 1 0 0 0,1 1-1 0 0,1 1 1 0 0,1 0 0 0 0,1 0 0 0 0,1 1 0 0 0,1 1-1 0 0,1 0 1 0 0,1 0 0 0 0,2 0 0 0 0,0 1 0 0 0,2 0 0 0 0,1 6 8 0 0,3-26 18 0 0,0-1 0 0 0,0 1 0 0 0,1 0 1 0 0,0-1-1 0 0,1 1 0 0 0,-1-1 0 0 0,1 0 1 0 0,0 1-1 0 0,1-1 0 0 0,-1-1 1 0 0,1 1-1 0 0,0-1 0 0 0,1 1 0 0 0,-1-1 1 0 0,1 0-1 0 0,0-1 0 0 0,0 1 0 0 0,1-1 1 0 0,-1 0-1 0 0,1 0 0 0 0,0-1 1 0 0,0 1-1 0 0,0-2 0 0 0,1 1 0 0 0,-1 0 1 0 0,7 0-19 0 0,1 2 150 0 0,-1-1 0 0 0,1-1 1 0 0,1 0-1 0 0,-1-1 0 0 0,0-1 1 0 0,0 0-1 0 0,1-1 0 0 0,-1 0 1 0 0,0-1-1 0 0,1-1 0 0 0,-1 0 1 0 0,6-3-151 0 0,-13 4 91 0 0,1-1 0 0 0,-1 0 0 0 0,0 0 0 0 0,0-1 1 0 0,0 0-1 0 0,0 0 0 0 0,0 0 0 0 0,-1-1 0 0 0,1 0 1 0 0,-1-1-1 0 0,0 1 0 0 0,0-1 0 0 0,-1 0 0 0 0,0-1 0 0 0,1 1 1 0 0,-2-1-1 0 0,1 0 0 0 0,-1 0 0 0 0,0-1 0 0 0,0 1 0 0 0,-1-1 1 0 0,1 0-1 0 0,-2 0 0 0 0,1 0 0 0 0,-1 0 0 0 0,0 0 1 0 0,1-7-92 0 0,-3 9-21 0 0,0-1 1 0 0,0 1 0 0 0,-1 0 0 0 0,0-1 0 0 0,0 1 0 0 0,0 0 0 0 0,0 0 0 0 0,-1 0 0 0 0,0 0 0 0 0,0 0 0 0 0,0 0-1 0 0,-1 1 1 0 0,1-1 0 0 0,-1 1 0 0 0,0-1 0 0 0,-1 1 0 0 0,1 0 0 0 0,-1 0 0 0 0,0 1 0 0 0,1-1 0 0 0,-2 1 0 0 0,1-1-1 0 0,0 1 1 0 0,-1 1 0 0 0,1-1 0 0 0,-1 1 0 0 0,0-1 0 0 0,0 2 0 0 0,0-1 0 0 0,-3-1 20 0 0,-2 0-248 0 0,0 1-1 0 0,1 0 1 0 0,-1 0 0 0 0,0 1-1 0 0,0 0 1 0 0,0 0 0 0 0,-1 1 0 0 0,1 1-1 0 0,0 0 1 0 0,0 0 0 0 0,0 1 0 0 0,-4 1 248 0 0,-66 36-5810 0 0,59-23 305 0 0,6-5-4037 0 0</inkml:trace>
  <inkml:trace contextRef="#ctx0" brushRef="#br0" timeOffset="635.965">620 0 0 0 0,'0'0'200'0'0,"0"0"516"0"0,0 0 19 0 0,0 0-28 0 0,0 0 82 0 0,0 0 21 0 0,-33 8-51 0 0,-103 24-39 0 0,132-32-660 0 0,1 0 0 0 0,-1 1 0 0 0,0-1 0 0 0,1 1 0 0 0,-1 0 0 0 0,0 0 0 0 0,1 1 0 0 0,-1-1 0 0 0,1 1 0 0 0,0 0-1 0 0,0 0 1 0 0,-1 0 0 0 0,1 0 0 0 0,1 0 0 0 0,-1 0 0 0 0,0 1 0 0 0,0 0 0 0 0,1 0 0 0 0,-2 1-60 0 0,-4 8 278 0 0,-24 26 482 0 0,1 2-1 0 0,3 1 1 0 0,1 2-1 0 0,2 0 0 0 0,2 2 1 0 0,2 0-1 0 0,-14 47-759 0 0,-1 24 714 0 0,4 1 1 0 0,-9 87-715 0 0,23-93 77 0 0,4 1 0 0 0,6 1 1 0 0,4 51-78 0 0,3-152-81 0 0,1 1-1 0 0,0 0 1 0 0,1-1 0 0 0,0 1 0 0 0,1 0 0 0 0,1-1 0 0 0,0 0 0 0 0,0 1 0 0 0,1-1 0 0 0,1-1 0 0 0,0 1 0 0 0,1-1 0 0 0,0 0 0 0 0,1 0 0 0 0,0 0-1 0 0,0-1 1 0 0,1 0 0 0 0,0-1 0 0 0,1 0 0 0 0,0 0 0 0 0,1 0 0 0 0,0-2 0 0 0,0 1 0 0 0,3 1 81 0 0,13 2-1257 0 0,-1-2-1 0 0,2 0 1 0 0,-1-1 0 0 0,1-2 0 0 0,0-1 0 0 0,0-1-1 0 0,1-1 1 0 0,-1-1 0 0 0,20-2 1257 0 0,-45 0-108 0 0,38 3-353 0 0</inkml:trace>
  <inkml:trace contextRef="#ctx0" brushRef="#br0" timeOffset="1318.606">4140 240 0 0 0,'0'0'375'0'0,"0"0"320"0"0,0 0 105 0 0,0 0 45 0 0,0 0 93 0 0,0 0 74 0 0,0 0 36 0 0,0 0-34 0 0,0 0-74 0 0,0 0-121 0 0,0 0-122 0 0,-35 16-94 0 0,-109 53-23 0 0,138-67-519 0 0,1 1 0 0 0,-1 0 0 0 0,1 0 0 0 0,0 0 1 0 0,0 1-1 0 0,0 0 0 0 0,0 0 0 0 0,1 0 0 0 0,0 0 0 0 0,-1 1 0 0 0,2-1 0 0 0,-1 1 0 0 0,0 0 0 0 0,-1 4-61 0 0,-5 7 221 0 0,-28 40 167 0 0,3 3 0 0 0,2 0-1 0 0,3 2 1 0 0,2 1 0 0 0,4 2 0 0 0,2 0-1 0 0,3 2 1 0 0,2 0 0 0 0,4 0-1 0 0,1 15-387 0 0,9-68 89 0 0,1 1 0 0 0,0-1 0 0 0,2 0 0 0 0,-1 1 0 0 0,1-1 1 0 0,1 0-1 0 0,1 1 0 0 0,0-1 0 0 0,0 0 0 0 0,1 0 0 0 0,1 0 0 0 0,0-1 0 0 0,1 1 0 0 0,0-1 0 0 0,1 0 0 0 0,1 0 0 0 0,3 5-89 0 0,-3-7-40 0 0,-1-1-1 0 0,2-1 1 0 0,-1 1 0 0 0,1-1-1 0 0,0 0 1 0 0,1-1 0 0 0,0 0-1 0 0,0 0 1 0 0,0-1 0 0 0,1 0-1 0 0,0-1 1 0 0,0 0 0 0 0,1-1-1 0 0,-1 0 1 0 0,1 0 0 0 0,0-1-1 0 0,0-1 1 0 0,0 1 0 0 0,0-2-1 0 0,0 0 1 0 0,1 0 40 0 0,49-14-4369 0 0,-27-10-3451 0 0,-27 19 4023 0 0</inkml:trace>
  <inkml:trace contextRef="#ctx0" brushRef="#br0" timeOffset="2288.662">4140 707 320 0 0,'0'0'1411'0'0,"0"0"-185"0"0,0 0-49 0 0,0 0 78 0 0,0 0 148 0 0,0 0 116 0 0,0 0-19 0 0,0 0-161 0 0,0 0-205 0 0,0 0-193 0 0,0 0-178 0 0,0 0-105 0 0,0 0-75 0 0,33-21-45 0 0,103-67-28 0 0,-46 43 386 0 0,-75 39-778 0 0,0 1-1 0 0,1 0 1 0 0,0 1-1 0 0,0 1 1 0 0,0 0-1 0 0,1 1 1 0 0,-1 1-1 0 0,4 0-117 0 0,-18 3-12 0 0,0 1 0 0 0,0-1 1 0 0,-1 1-1 0 0,1-1 0 0 0,-1 1 0 0 0,0-1 0 0 0,0 1 0 0 0,1 0 0 0 0,-2 0 1 0 0,1-1-1 0 0,0 1 0 0 0,-1 0 0 0 0,1 0 0 0 0,-1 0 0 0 0,0 0 0 0 0,0 0 1 0 0,0 0-1 0 0,0 0 0 0 0,0 0 0 0 0,-1 0 0 0 0,1-1 0 0 0,-1 1 0 0 0,0 0 1 0 0,0 0-1 0 0,0 0 0 0 0,0-1 0 0 0,0 1 0 0 0,-2 1 12 0 0,-109 166 276 0 0,79-123-245 0 0,-170 269 114 0 0,198-307-136 0 0,0 0-1 0 0,0 0 0 0 0,1 1 1 0 0,0-1-1 0 0,1 1 0 0 0,0 0 1 0 0,0 0-1 0 0,1 0 0 0 0,1 0 1 0 0,0 0-1 0 0,0 0 1 0 0,1 0-1 0 0,0 1 0 0 0,0-1 1 0 0,2 3-9 0 0,1-10 26 0 0,0 0 0 0 0,0 0 0 0 0,0 0 0 0 0,1 0 0 0 0,-1-1 0 0 0,1 1 0 0 0,-1-1 0 0 0,1 0 0 0 0,0 0 0 0 0,0 0 0 0 0,0-1 0 0 0,0 1 0 0 0,0-1 0 0 0,1 0 0 0 0,-1 0 0 0 0,0 0 0 0 0,0-1 0 0 0,1 0 1 0 0,-1 0-1 0 0,0 0 0 0 0,1 0 0 0 0,-1 0 0 0 0,0-1 0 0 0,1 0 0 0 0,-1 0 0 0 0,0 0 0 0 0,0-1 0 0 0,0 1 0 0 0,0-1 0 0 0,0 0 0 0 0,0 0 0 0 0,3-2-26 0 0,137-74-2579 0 0,-99 48-2234 0 0,0-2-4264 0 0,-35 24 6354 0 0</inkml:trace>
  <inkml:trace contextRef="#ctx0" brushRef="#br0" timeOffset="2676.954">4887 788 3465 0 0,'0'0'1021'0'0,"0"0"-155"0"0,0 0-91 0 0,0 0 53 0 0,0 0 100 0 0,0 0 72 0 0,0 0-65 0 0,0 0-135 0 0,-27 34-145 0 0,-83 107-140 0 0,106-138-473 0 0,0 2 1 0 0,0-1-1 0 0,1 1 1 0 0,-1-1-1 0 0,1 1 1 0 0,0 0-1 0 0,0 0 1 0 0,1 0-1 0 0,-1 0 1 0 0,1 1-1 0 0,0-1 1 0 0,1 1-1 0 0,-1-1 1 0 0,1 1-1 0 0,0 0-42 0 0,0 8 127 0 0,0-8-68 0 0,-1 0 39 0 0,0 0 0 0 0,1 0 0 0 0,-1 0 0 0 0,1 0 1 0 0,0 0-1 0 0,1 0 0 0 0,-1 0 0 0 0,1 0 0 0 0,0 0 1 0 0,1 0-1 0 0,-1 1 0 0 0,1-1 0 0 0,1 0 0 0 0,-1-1 1 0 0,1 1-1 0 0,0 0 0 0 0,0 0 0 0 0,1-1 0 0 0,0 1 1 0 0,0-1-1 0 0,0 0 0 0 0,0 0 0 0 0,1 0 0 0 0,0 0 1 0 0,0 0-1 0 0,0-1 0 0 0,3 2-98 0 0,5-2 219 0 0,0 0 1 0 0,0-1 0 0 0,1-1-1 0 0,-1 0 1 0 0,1 0-1 0 0,0-2 1 0 0,-1 1-1 0 0,1-2 1 0 0,0 1-1 0 0,-1-2 1 0 0,1 0-1 0 0,-1 0 1 0 0,0-1-1 0 0,1-1 1 0 0,-1 0-1 0 0,-1 0 1 0 0,1-2-1 0 0,-1 1 1 0 0,8-6-220 0 0,1 0 227 0 0,0-2 0 0 0,-1 0 0 0 0,-1-2 1 0 0,0 0-1 0 0,-1 0 0 0 0,-1-2 0 0 0,-1 0 0 0 0,0-1 0 0 0,-1 0 1 0 0,5-10-228 0 0,-13 20-15 0 0,-1 1 0 0 0,-1-1 0 0 0,1 0 1 0 0,-1-1-1 0 0,-1 1 0 0 0,0-1 1 0 0,0 0-1 0 0,0 0 0 0 0,-1 0 0 0 0,-1 0 1 0 0,1 0-1 0 0,-1 0 0 0 0,-1 0 1 0 0,0-1-1 0 0,0 1 0 0 0,-1 0 0 0 0,0 0 1 0 0,-1 0-1 0 0,1 0 0 0 0,-2 0 0 0 0,1 0 1 0 0,-2 0-1 0 0,1 1 0 0 0,-1-1 1 0 0,0 1 14 0 0,-4-2-211 0 0,0 1 0 0 0,-1 0 0 0 0,0 1 0 0 0,-1 0 0 0 0,0 0 0 0 0,0 1 0 0 0,0 0 0 0 0,-1 1 0 0 0,0 0 0 0 0,0 1 0 0 0,-1 0 0 0 0,1 1 0 0 0,-1 0 0 0 0,0 1 0 0 0,0 0 0 0 0,0 1 0 0 0,-1 0 0 0 0,1 1 0 0 0,0 0 0 0 0,-7 1 211 0 0,7 0-569 0 0,-1 0-1 0 0,1 0 1 0 0,0 1 0 0 0,0 0 0 0 0,0 1-1 0 0,0 1 1 0 0,0 0 0 0 0,0 0-1 0 0,1 1 1 0 0,0 1 0 0 0,-1 0 0 0 0,1 0-1 0 0,1 1 1 0 0,-1 1 0 0 0,0 1 569 0 0,-38 35-7146 0 0,35-24 5714 0 0</inkml:trace>
  <inkml:trace contextRef="#ctx0" brushRef="#br0" timeOffset="2970.209">5360 383 3665 0 0,'0'0'2803'0'0,"0"0"-618"0"0,0 0-260 0 0,0 0-144 0 0,0 0-165 0 0,0 0-181 0 0,0 0-237 0 0,0 0-258 0 0,0 0-237 0 0,0 0-198 0 0,0 0-148 0 0,0 0-101 0 0,0 0-25 0 0,22-10 17 0 0,64-28 24 0 0,-84 37-260 0 0,-1 1 0 0 0,0-1 0 0 0,0 1 0 0 0,1 0 0 0 0,-1 0-1 0 0,0 0 1 0 0,1-1 0 0 0,-1 1 0 0 0,0 0 0 0 0,1 1 0 0 0,-1-1 0 0 0,0 0 0 0 0,1 0-1 0 0,-1 1 1 0 0,0-1 0 0 0,0 0 0 0 0,1 1 0 0 0,-1-1 0 0 0,0 1 0 0 0,0 0-1 0 0,0-1 1 0 0,0 1 0 0 0,0 0 0 0 0,0 0 0 0 0,0-1 0 0 0,0 1 0 0 0,0 0-1 0 0,0 0 1 0 0,0 0 0 0 0,0 0 0 0 0,0 1 0 0 0,-1-1 0 0 0,1 0 0 0 0,-1 0 0 0 0,1 0-1 0 0,-1 0 1 0 0,1 1 0 0 0,-1-1 0 0 0,1 0 0 0 0,-1 1 0 0 0,0-1 0 0 0,0 2-12 0 0,3 4 89 0 0,17 55 141 0 0,-3 1 0 0 0,-3 1 0 0 0,-3 0 0 0 0,-2 0 0 0 0,-3 1-1 0 0,-3 0 1 0 0,-3 1 0 0 0,-6 44-230 0 0,5-101 10 0 0,1 13-66 0 0,-2-1 0 0 0,-1 0 0 0 0,0 0 0 0 0,-2 0 1 0 0,0 0-1 0 0,-2-1 0 0 0,0 1 0 0 0,-1-2 0 0 0,-1 1 0 0 0,-1-1 1 0 0,0 0-1 0 0,-2-1 0 0 0,0-1 0 0 0,-1 0 0 0 0,-1 0 0 0 0,-13 12 56 0 0,-110 72-2924 0 0,35-51-4546 0 0,79-40 2538 0 0,8-5-1405 0 0</inkml:trace>
  <inkml:trace contextRef="#ctx0" brushRef="#br0" timeOffset="4576.345">5664 807 0 0 0,'0'0'1327'0'0,"0"0"-35"0"0,0 0 41 0 0,0 0 194 0 0,0 0 206 0 0,0 0 96 0 0,0 0-93 0 0,0 0-228 0 0,0 0-258 0 0,0 0-223 0 0,0 0-182 0 0,0 0-93 0 0,29-30-78 0 0,88-94-93 0 0,-27 27 690 0 0,64-97 610 0 0,-154 256-2100 0 0,-13 80 343 0 0,13-140-115 0 0,0-1 0 0 0,0 1-1 0 0,0 0 1 0 0,0-1 0 0 0,0 1 0 0 0,1 0 0 0 0,-1-1 0 0 0,0 1-1 0 0,1-1 1 0 0,-1 1 0 0 0,1 0 0 0 0,0-1 0 0 0,-1 1-1 0 0,1-1 1 0 0,0 0 0 0 0,0 1 0 0 0,0-1 0 0 0,0 1-1 0 0,0-1 1 0 0,0 0 0 0 0,0 0 0 0 0,1 0 0 0 0,-1 0-1 0 0,0 0 1 0 0,1 0 0 0 0,-1 0 0 0 0,1 0 0 0 0,-1 0-1 0 0,1-1 1 0 0,-1 1 0 0 0,1-1 0 0 0,-1 1 0 0 0,1-1 0 0 0,-1 1-1 0 0,1-1 1 0 0,0 0 0 0 0,-1 0 0 0 0,1 0 0 0 0,0 0-1 0 0,-1 0 1 0 0,1 0 0 0 0,1-1-9 0 0,68-22 597 0 0,221-179-380 0 0,-269 188-236 0 0,58-23-103 0 0,-74 67-155 0 0,-9-10 303 0 0,-1 0 0 0 0,-1-1 0 0 0,-1 1 0 0 0,0-1 1 0 0,-2 1-1 0 0,0-2 0 0 0,-1 1 0 0 0,-1-1 0 0 0,-3 5-26 0 0,-19 44-70 0 0,30-45-1991 0 0,3-21 1435 0 0,-1 0 0 0 0,0 0 1 0 0,1-1-1 0 0,-1 1 0 0 0,1 0 0 0 0,-1-1 0 0 0,1 1 0 0 0,0-1 0 0 0,-1 1 1 0 0,1-1-1 0 0,0 0 0 0 0,-1 0 0 0 0,1 1 0 0 0,0-1 0 0 0,-1 0 1 0 0,1-1-1 0 0,0 1 0 0 0,-1 0 0 0 0,1 0 0 0 0,0-1 0 0 0,-1 1 0 0 0,1-1 1 0 0,-1 1-1 0 0,1-1 0 0 0,-1 0 0 0 0,1 0 0 0 0,0 0 626 0 0,8-6-2443 0 0</inkml:trace>
  <inkml:trace contextRef="#ctx0" brushRef="#br0" timeOffset="4823.718">7117 350 4313 0 0,'0'0'1583'0'0,"0"0"-494"0"0,0 0-131 0 0,0 0 93 0 0,0 0 89 0 0,-33 26 12 0 0,-104 86-114 0 0,-75 60 1014 0 0,52-43-1829 0 0,-5-7 0 0 0,-89 46-223 0 0,12-22-2261 0 0,221-130-1389 0 0,10-5-3391 0 0,10-7 5171 0 0</inkml:trace>
  <inkml:trace contextRef="#ctx0" brushRef="#br0" timeOffset="5240.254">7054 866 3865 0 0,'0'0'3088'0'0,"0"0"-875"0"0,0 0-550 0 0,0 0-285 0 0,0 0-197 0 0,0 0-210 0 0,0 0-169 0 0,0 0-117 0 0,0 0-90 0 0,0 0-108 0 0,-36 15-111 0 0,-114 49-79 0 0,-2 8 402 0 0,-34 23 608 0 0,185-95-1325 0 0,0 0 0 0 0,1 1 0 0 0,-1-1 0 0 0,0 0 0 0 0,0 0 0 0 0,0 1 0 0 0,0-1 0 0 0,1 0 0 0 0,-1 1 0 0 0,0-1 0 0 0,0 1 0 0 0,1-1 0 0 0,-1 1 0 0 0,0-1 0 0 0,1 1 0 0 0,-1-1 0 0 0,0 1 0 0 0,1 0 0 0 0,-1-1 0 0 0,1 1 0 0 0,-1 0 0 0 0,1 0 0 0 0,-1-1 0 0 0,1 1 0 0 0,0 0 0 0 0,-1 0 0 0 0,1 0-1 0 0,0 0 1 0 0,0-1 0 0 0,-1 1 0 0 0,1 0 0 0 0,0 0 0 0 0,0 0 0 0 0,0 0 0 0 0,0 0 0 0 0,0 0 0 0 0,0-1 0 0 0,1 1 0 0 0,-1 0 0 0 0,0 0 0 0 0,0 0 0 0 0,1 0 0 0 0,-1 0 0 0 0,0-1 0 0 0,1 1 0 0 0,-1 0 0 0 0,1 0 0 0 0,-1-1 0 0 0,1 1 0 0 0,-1 0 0 0 0,1-1 0 0 0,-1 1 0 0 0,1 0 0 0 0,0-1 0 0 0,-1 1 0 0 0,1-1 0 0 0,0 1 0 0 0,0-1 0 0 0,-1 1 0 0 0,1-1 0 0 0,0 0 0 0 0,0 1 0 0 0,0-1 0 0 0,0 0 0 0 0,-1 0 0 0 0,1 0 0 0 0,0 1 0 0 0,0-1 0 0 0,1 0 18 0 0,108 10-643 0 0,-95-10 536 0 0,0 0 0 0 0,1 1 0 0 0,-1 1 0 0 0,0 0 1 0 0,0 1-1 0 0,0 0 0 0 0,0 1 0 0 0,-1 1 1 0 0,3 2 106 0 0,-15-6 27 0 0,1 1 0 0 0,-1 0 0 0 0,0 0 0 0 0,0 0 0 0 0,0 1 0 0 0,0-1 0 0 0,0 0 0 0 0,0 1 0 0 0,0-1 0 0 0,-1 1 0 0 0,0 0 0 0 0,1-1 0 0 0,-1 1 0 0 0,0 0 1 0 0,0 0-1 0 0,0 0 0 0 0,-1 0 0 0 0,1 0 0 0 0,-1 0 0 0 0,0 0 0 0 0,0 0 0 0 0,0 0 0 0 0,0 0 0 0 0,0 0 0 0 0,0 0 0 0 0,-1 0 0 0 0,0 0 0 0 0,1 0 0 0 0,-1 0 0 0 0,0 0 0 0 0,-1-1 1 0 0,1 1-1 0 0,0 0 0 0 0,-1 0 0 0 0,1-1 0 0 0,-1 1 0 0 0,0-1 0 0 0,0 0 0 0 0,0 0 0 0 0,0 1 0 0 0,0-1 0 0 0,-1 0 0 0 0,1-1 0 0 0,-1 1 0 0 0,1 0 0 0 0,-1-1 0 0 0,0 1 1 0 0,0-1-28 0 0,-23 18 133 0 0,-1 0 0 0 0,-1-2 0 0 0,0-2 0 0 0,-1 0 0 0 0,-1-2 0 0 0,0-1 0 0 0,-2-1-133 0 0,-139 15-4097 0 0,161-25 3077 0 0,-24-5-7791 0 0,29 0 3749 0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44.1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 0 0 0,'0'0'1226'0'0,"0"0"371"0"0,0 0-18 0 0,0 0-238 0 0,0 0-219 0 0,0 0-180 0 0,29 0 3212 0 0,96 15 2086 0 0,109-22-3634 0 0,-121-7-2643 0 0,-66 6-969 0 0,-22 4-1550 0 0,-20 4-2948 0 0,0 0-4989 0 0,-5 0 9282 0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44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3409 0 0,'0'0'2500'0'0,"0"0"-985"0"0,0 0-381 0 0,0 0 81 0 0,0 0 230 0 0,0 0 186 0 0,0 0-72 0 0,0 0-229 0 0,0 0-251 0 0,0 0-251 0 0,0 0-228 0 0,38-2-185 0 0,120-7-146 0 0,75-28-1925 0 0,-199 31-694 0 0,17-2-6381 0 0,-34 7 2539 0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46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3 0 0 0,'0'0'411'0'0,"0"0"880"0"0,0 0 248 0 0,0 0 74 0 0,0 0 158 0 0,0 0 8 0 0,0 0-160 0 0,0 0-261 0 0,0 0-336 0 0,0 0-282 0 0,0 0-188 0 0,1-3-148 0 0,5 132 4348 0 0,-10 22-4172 0 0,-7-1 0 0 0,-24 115-580 0 0,23-172-1446 0 0,10-54-7621 0 0,2-37 4833 0 0,2 1-1030 0 0</inkml:trace>
  <inkml:trace contextRef="#ctx0" brushRef="#br0" timeOffset="254.521">319 622 4505 0 0,'0'0'1266'0'0,"0"0"-70"0"0,0 0-173 0 0,0 0-22 0 0,0 0 23 0 0,0 0-34 0 0,0 0-168 0 0,0 0-269 0 0,0 0-288 0 0,0 0-291 0 0,0 0-212 0 0,0 0-172 0 0,-8 25-156 0 0,-19 74-197 0 0,28-98 691 0 0,-1 0-1 0 0,0 0 0 0 0,0 0 0 0 0,1 0 1 0 0,-1 0-1 0 0,0 0 0 0 0,1-1 1 0 0,-1 1-1 0 0,1 0 0 0 0,-1 0 0 0 0,1-1 1 0 0,-1 1-1 0 0,1 0 0 0 0,0 0 1 0 0,-1-1-1 0 0,1 1 0 0 0,0-1 0 0 0,-1 1 1 0 0,1-1-1 0 0,0 1 0 0 0,0-1 1 0 0,0 1-1 0 0,-1-1 0 0 0,1 0 0 0 0,0 1 1 0 0,0-1-1 0 0,0 0 0 0 0,0 0 1 0 0,0 0-1 0 0,0 1 0 0 0,0-1 0 0 0,-1 0 1 0 0,1 0-1 0 0,0-1 0 0 0,0 1 1 0 0,0 0-1 0 0,0 0 0 0 0,0 0 0 0 0,0 0 1 0 0,0-1-1 0 0,0 1 0 0 0,-1 0 1 0 0,1-1-1 0 0,0 1 0 0 0,0-1 0 0 0,0 1 1 0 0,-1-1-1 0 0,1 1 0 0 0,0-1 1 0 0,-1 0-1 0 0,1 1 0 0 0,0-1 0 0 0,-1 0 1 0 0,1 0-1 0 0,-1 1 0 0 0,1-1 1 0 0,-1 0-1 0 0,1 0 0 0 0,-1 0 0 0 0,0 1 1 0 0,0-1-1 0 0,1 0 0 0 0,-1 0 1 0 0,0-1 72 0 0,2 1-656 0 0,12-8-2232 0 0,-1 2 443 0 0</inkml:trace>
  <inkml:trace contextRef="#ctx0" brushRef="#br0" timeOffset="650.534">571 268 4193 0 0,'0'0'2187'0'0,"0"0"-537"0"0,0 0-151 0 0,0 0 0 0 0,0 0 33 0 0,0 0-40 0 0,0 0-203 0 0,0 0-276 0 0,0 0-285 0 0,0 0-245 0 0,0 0-172 0 0,0 0-67 0 0,0 0-19 0 0,18-22 23 0 0,58-71 24 0 0,-74 90-242 0 0,0 0 1 0 0,1 0-1 0 0,-1 0 0 0 0,1 0 0 0 0,0 0 0 0 0,-1 1 0 0 0,1-1 0 0 0,0 1 0 0 0,0 0 1 0 0,1 0-1 0 0,-1 0 0 0 0,0 0 0 0 0,1 1 0 0 0,-1-1 0 0 0,1 1 0 0 0,-1 0 0 0 0,1 0 0 0 0,0 0 1 0 0,0 1-1 0 0,1-1-30 0 0,13-2 192 0 0,-12 1-165 0 0,0-1 1 0 0,1 1-1 0 0,-1 0 0 0 0,1 1 0 0 0,0-1 0 0 0,0 1 0 0 0,-1 1 1 0 0,1-1-1 0 0,0 1 0 0 0,0 0 0 0 0,0 1 0 0 0,0-1 0 0 0,-1 1 1 0 0,1 1-1 0 0,0-1 0 0 0,-1 1 0 0 0,1 1 0 0 0,-1-1 0 0 0,0 1 1 0 0,1 0-1 0 0,-1 0 0 0 0,-1 1 0 0 0,1 0 0 0 0,4 4-27 0 0,-8-3-1 0 0,-1 1 0 0 0,1-1-1 0 0,-1 1 1 0 0,-1 0-1 0 0,1 0 1 0 0,-1 0 0 0 0,0 0-1 0 0,0-1 1 0 0,-1 1-1 0 0,1 0 1 0 0,-1 0 0 0 0,-1-1-1 0 0,1 1 1 0 0,-1 0-1 0 0,0-1 1 0 0,0 0 0 0 0,-1 1-1 0 0,1-1 1 0 0,-1 0-1 0 0,-2 2 2 0 0,-148 264 118 0 0,144-252-112 0 0,-2 3 4 0 0,1-1 1 0 0,1 1 0 0 0,1 0-1 0 0,1 1 1 0 0,1 0-1 0 0,1 0 1 0 0,1 0-1 0 0,-1 21-10 0 0,7-41 15 0 0,-1 0-1 0 0,1 0 1 0 0,0 0-1 0 0,0-1 1 0 0,0 1-1 0 0,1 0 1 0 0,-1-1-1 0 0,0 0 1 0 0,1 0-1 0 0,0 1 1 0 0,0-2-1 0 0,-1 1 0 0 0,1 0 1 0 0,0 0-1 0 0,0-1 1 0 0,1 0-1 0 0,-1 0 1 0 0,0 0-1 0 0,0 0 1 0 0,1 0-1 0 0,-1 0 1 0 0,0-1-1 0 0,1 0 1 0 0,-1 1-1 0 0,1-1 1 0 0,-1-1-1 0 0,0 1 0 0 0,1 0 1 0 0,-1-1-1 0 0,0 0 1 0 0,1 0-1 0 0,-1 0 1 0 0,2 0-15 0 0,15-4-190 0 0,1 0 0 0 0,-1-2 0 0 0,0 0 1 0 0,0-1-1 0 0,-1-1 0 0 0,0-1 0 0 0,-1 0 1 0 0,16-12 189 0 0,-21 14-628 0 0,15-11-1642 0 0,0 0-5051 0 0,-18 12-1912 0 0</inkml:trace>
  <inkml:trace contextRef="#ctx0" brushRef="#br0" timeOffset="1632.753">1283 368 0 0 0,'0'0'456'0'0,"0"0"786"0"0,0 0 250 0 0,0 0-30 0 0,0 0-54 0 0,0 0-110 0 0,0 0-106 0 0,0 0-41 0 0,0 0-31 0 0,3-5-21 0 0,40-65 4971 0 0,17-28-3473 0 0,-18 44-2192 0 0,-41 55-448 0 0,1 0-1 0 0,-1 0 0 0 0,0 0 1 0 0,1 0-1 0 0,-1 0 0 0 0,0 0 1 0 0,0 0-1 0 0,0 1 0 0 0,0-1 1 0 0,0 0-1 0 0,0 1 0 0 0,-1-1 0 0 0,1 1 1 0 0,0-1-1 0 0,-1 1 0 0 0,1-1 1 0 0,-1 1-1 0 0,1 0 0 0 0,-1-1 1 0 0,0 1-1 0 0,0 0 0 0 0,0-1 0 0 0,0 1 1 0 0,0-1-1 0 0,0 1 0 0 0,0 0 1 0 0,0-1-1 0 0,-1 1 0 0 0,1 0 1 0 0,-1-1-1 0 0,1 1 0 0 0,-1-1 0 0 0,0 1 1 0 0,1-1-1 0 0,-1 1 44 0 0,0 8-123 0 0,1 41-54 0 0,1-50 180 0 0,-1-1 1 0 0,1 1 0 0 0,-1 0-1 0 0,1 0 1 0 0,-1 0-1 0 0,1-1 1 0 0,0 1 0 0 0,-1 0-1 0 0,1-1 1 0 0,0 1 0 0 0,-1 0-1 0 0,1-1 1 0 0,0 1-1 0 0,0-1 1 0 0,0 1 0 0 0,0-1-1 0 0,0 0 1 0 0,-1 1-1 0 0,1-1 1 0 0,0 0 0 0 0,0 1-1 0 0,0-1 1 0 0,0 0 0 0 0,0 0-1 0 0,0 0 1 0 0,0 0-1 0 0,0 0 1 0 0,0 0 0 0 0,0 0-1 0 0,0 0 1 0 0,0-1 0 0 0,0 1-1 0 0,0 0 1 0 0,0-1-1 0 0,0 1 1 0 0,-1 0 0 0 0,1-1-4 0 0,0 1 10 0 0,78-60 369 0 0,-59 40-325 0 0,86-64 78 0 0,-102 116-246 0 0,-12 52 168 0 0,12-17-592 0 0,38-53-5735 0 0,-16-21-1886 0 0,-18 4 3317 0 0</inkml:trace>
  <inkml:trace contextRef="#ctx0" brushRef="#br0" timeOffset="1887.496">2189 92 3825 0 0,'0'0'1704'0'0,"0"0"-109"0"0,0 0-60 0 0,0 0 55 0 0,-38 32-6 0 0,-121 102-118 0 0,26-24 614 0 0,-20 22-910 0 0,-173 133-1033 0 0,313-256-853 0 0,-38 31 1034 0 0,37-25-3687 0 0,3 2-4152 0 0,11-17 2123 0 0</inkml:trace>
  <inkml:trace contextRef="#ctx0" brushRef="#br0" timeOffset="2269.9">2439 445 7602 0 0,'0'0'2013'0'0,"0"0"-316"0"0,0 0-261 0 0,0 0-34 0 0,0 0-118 0 0,0 0-220 0 0,0 0-216 0 0,-36 11-219 0 0,-113 36-143 0 0,-26 24 824 0 0,80-26-485 0 0,95-45-846 0 0,1 0-1 0 0,0 0 1 0 0,-1 0-1 0 0,1 0 0 0 0,0 1 1 0 0,-1-1-1 0 0,1 0 0 0 0,0 0 1 0 0,-1 1-1 0 0,1-1 0 0 0,0 1 1 0 0,-1-1-1 0 0,1 0 1 0 0,-1 1-1 0 0,1-1 0 0 0,-1 1 1 0 0,1-1-1 0 0,-1 1 0 0 0,1 0 1 0 0,-1-1-1 0 0,0 1 1 0 0,1-1-1 0 0,-1 1 0 0 0,0 0 1 0 0,1-1-1 0 0,-1 1 0 0 0,0 0 1 0 0,0-1-1 0 0,0 1 1 0 0,0 0-1 0 0,0-1 0 0 0,1 1 1 0 0,-1 0-1 0 0,0 0 0 0 0,0-1 1 0 0,-1 1-1 0 0,1 0 1 0 0,0-1-1 0 0,0 1 0 0 0,0 0 1 0 0,0-1-1 0 0,-1 1 0 0 0,1 0 1 0 0,0-1-1 0 0,-1 1 1 0 0,1 0-1 0 0,0-1 0 0 0,-1 1 1 0 0,1-1-1 0 0,-1 1 0 0 0,1-1 1 0 0,-1 1-1 0 0,1-1 0 0 0,-1 1 1 0 0,1-1-1 0 0,-1 1 1 0 0,0-1-1 0 0,1 0 0 0 0,-1 1 1 0 0,1-1-1 0 0,-1 0 0 0 0,0 0 1 0 0,1 1-1 0 0,-1-1 1 0 0,0 0-1 0 0,0 0 0 0 0,1 0 1 0 0,-1 0-1 0 0,0 0 22 0 0,123 11-1440 0 0,-113-12 1427 0 0,1-1 0 0 0,0 1 0 0 0,0 1 0 0 0,0 0 0 0 0,0 0 0 0 0,0 1 0 0 0,-1 0 0 0 0,1 1 0 0 0,0 0-1 0 0,0 0 1 0 0,-1 1 0 0 0,0 0 0 0 0,1 1 0 0 0,-1 0 0 0 0,-1 1 0 0 0,1 0 0 0 0,-1 0 0 0 0,1 1 0 0 0,-2 0-1 0 0,1 0 1 0 0,0 0 0 0 0,-1 1 0 0 0,-1 1 0 0 0,1-1 0 0 0,0 3 13 0 0,-6-6 100 0 0,1-1 0 0 0,-1 1-1 0 0,0 0 1 0 0,-1 0 0 0 0,1 0 0 0 0,-1 0 0 0 0,0 0-1 0 0,0 0 1 0 0,0 1 0 0 0,0-1 0 0 0,-1 0 0 0 0,0 0 0 0 0,1 0-1 0 0,-2 0 1 0 0,1-1 0 0 0,0 1 0 0 0,-1 0 0 0 0,1 0-1 0 0,-1-1 1 0 0,0 1 0 0 0,-1-1 0 0 0,1 0 0 0 0,0 1-1 0 0,-1-1 1 0 0,0 0 0 0 0,0 0 0 0 0,0-1 0 0 0,0 1-1 0 0,0-1 1 0 0,0 1 0 0 0,-1-1-100 0 0,-19 14 207 0 0,0-1 0 0 0,-2-1 0 0 0,1-1-1 0 0,-1-2 1 0 0,-1 0 0 0 0,0-1 0 0 0,-1-2 0 0 0,0-1 0 0 0,0-1-1 0 0,-15 1-206 0 0,23-4-139 0 0,-75-2-2425 0 0,86-12-7166 0 0,6 4-336 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4:57.7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307 0 0 0 0,'0'0'49'0'0,"0"0"-31"0"0,0 0-21 0 0,0 0 44 0 0,0 0 107 0 0,0 0 150 0 0,0 0 95 0 0,0 0 50 0 0,-13 38 4 0 0,-41 124-66 0 0,27-23 195 0 0,16 21 1993 0 0,8 149-2569 0 0,1-8 1903 0 0,-27 109 268 0 0,-49 206-2171 0 0,-6-60 931 0 0,82-549-719 0 0,0 0-169 0 0,0-6 4156 0 0,43 25-5831 0 0,-19-18 1638 0 0,1-1 0 0 0,0-1-1 0 0,0-1 1 0 0,0-1 0 0 0,1-1 0 0 0,-1-1 0 0 0,1-1 0 0 0,0-1 0 0 0,12-2-6 0 0,1 1 7 0 0,410-10 157 0 0,294-78 83 0 0,-138 21-285 0 0,572 12 38 0 0,-198 33 59 0 0,42 13-102 0 0,231 21-45 0 0,-631-7 40 0 0,995-27 20 0 0,119-109 526 0 0,-287 37-169 0 0,110 76-284 0 0,-1 63 73 0 0,-193-67 475 0 0,212-31 26 0 0,-1195 54-474 0 0,91 39-149 0 0,-252-23 339 0 0,-153-13-208 0 0,2 0 431 0 0,-23-6 3414 0 0,-44-22-3606 0 0,-12-271 724 0 0,-13 132-959 0 0,-6 1 0 0 0,-53-156-131 0 0,24 98-26 0 0,-97-428-1286 0 0,112 399-1551 0 0,38 166-1436 0 0,7 1-4565 0 0,2 66 3703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1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4017 0 0,'0'0'965'0'0,"0"0"-270"0"0,0 0-189 0 0,0 0 47 0 0,0 0 177 0 0,0 0 220 0 0,0 0 175 0 0,0 0 63 0 0,0 0-58 0 0,0 0-157 0 0,0 0-130 0 0,0 0-126 0 0,0 0-60 0 0,4 21-5 0 0,20 139 1009 0 0,-20 259 564 0 0,-4-187-1696 0 0,0-232-421 0 0,0 0 64 0 0,0 0 62 0 0,0 0 91 0 0,0 0 82 0 0,0 0 45 0 0,0 0 43 0 0,0 0-3 0 0,0-22 711 0 0,-10-93-767 0 0,25-32-324 0 0,-10 107-81 0 0,50-304-9 0 0,-48 319-30 0 0,1 0 0 0 0,1 0 0 0 0,1 1 0 0 0,0 0 0 0 0,2 1 0 0 0,2 0 0 0 0,-1 1 0 0 0,7-5 8 0 0,-18 24-24 0 0,-1 1-1 0 0,1 0 0 0 0,0 1 1 0 0,0-1-1 0 0,1 0 0 0 0,-1 1 1 0 0,0-1-1 0 0,1 1 0 0 0,-1 0 1 0 0,1-1-1 0 0,-1 1 0 0 0,1 0 1 0 0,-1 1-1 0 0,1-1 1 0 0,0 0-1 0 0,-1 1 0 0 0,1-1 1 0 0,0 1-1 0 0,0 0 0 0 0,-1 0 1 0 0,1 0-1 0 0,0 1 0 0 0,0-1 1 0 0,-1 0-1 0 0,1 1 0 0 0,0 0 1 0 0,-1 0-1 0 0,1 0 0 0 0,-1 0 1 0 0,1 0-1 0 0,0 0 25 0 0,25 13 707 0 0,-28-13-706 0 0,0-1 7 0 0,0 0-2 0 0,0 0-16 0 0,0 0-10 0 0,0 0 22 0 0,0 0-22 0 0,0 0-8 0 0,0 0 26 0 0,0 0-14 0 0,0 0 23 0 0,0 0-6 0 0,0 0-34 0 0,0 0-22 0 0,0 0-45 0 0,0 0-67 0 0,0 0-82 0 0,0 0-140 0 0,0 19-5339 0 0,0-6-3725 0 0,0-8 1214 0 0</inkml:trace>
  <inkml:trace contextRef="#ctx0" brushRef="#br0" timeOffset="940.249">308 38 0 0 0,'0'0'531'0'0,"0"0"205"0"0,0 0 69 0 0,0 0 36 0 0,0 0-3 0 0,4-11 3737 0 0,4 13-3935 0 0,0 1 0 0 0,-1 0-1 0 0,1 1 1 0 0,-1-1 0 0 0,1 2 0 0 0,-1-1 0 0 0,0 1 0 0 0,-1 0 0 0 0,1 0 0 0 0,-1 1 0 0 0,4 4-640 0 0,31 62 1567 0 0,-26-41-3634 0 0,-3-21-9503 0 0,-9-9 8275 0 0</inkml:trace>
  <inkml:trace contextRef="#ctx0" brushRef="#br0" timeOffset="3030.625">1569 225 2144 0 0,'0'0'1131'0'0,"0"0"-169"0"0,0 0 31 0 0,0 0 176 0 0,0 0 234 0 0,0 0 129 0 0,0 0-50 0 0,0 0-162 0 0,0 0-245 0 0,0 0-275 0 0,0 0-239 0 0,-8 0 1907 0 0,-69 108-689 0 0,35-56-1487 0 0,-2-3 1 0 0,-3-1-1 0 0,-1-2 1 0 0,-2-2 0 0 0,-47 30-293 0 0,93-71 5 0 0,-43 34 131 0 0,-2-2 0 0 0,-1-3 0 0 0,-1-1 0 0 0,-51 20-136 0 0,88-44 88 0 0,-1-1 0 0 0,-1-1 0 0 0,1-1 0 0 0,-1 0 0 0 0,0-1-1 0 0,1-1 1 0 0,-1 0 0 0 0,-1-1 0 0 0,1 0 0 0 0,-1-2-88 0 0,14-1 29 0 0,-1-1 0 0 0,1 1 1 0 0,0-1-1 0 0,0 0 0 0 0,0 1 0 0 0,0-2 1 0 0,0 1-1 0 0,1 0 0 0 0,0 0 0 0 0,-1-1 1 0 0,1 1-1 0 0,0-1 0 0 0,1 0 0 0 0,-1 0 1 0 0,1 0-1 0 0,-1 0 0 0 0,1 0 0 0 0,0 0 1 0 0,1 0-1 0 0,-1 0 0 0 0,1 0 0 0 0,0 0 1 0 0,0 0-1 0 0,0 0 0 0 0,0 0 0 0 0,1-1 0 0 0,0-2-29 0 0,1-14-16 0 0,1 1-1 0 0,1-1 0 0 0,1 1 1 0 0,0 0-1 0 0,2 0 0 0 0,0 0 1 0 0,1 1-1 0 0,1 0 0 0 0,1 1 1 0 0,1 0-1 0 0,0 1 0 0 0,1 0 1 0 0,1 0-1 0 0,11-10 17 0 0,-16 17 12 0 0,1 1 0 0 0,0 0 0 0 0,1 0 0 0 0,-1 1-1 0 0,2 0 1 0 0,-1 0 0 0 0,1 1 0 0 0,0 1 0 0 0,1 0 0 0 0,-1 1 0 0 0,1 0 0 0 0,0 0-1 0 0,0 1 1 0 0,1 1 0 0 0,-1 0 0 0 0,1 1 0 0 0,0 0 0 0 0,0 1 0 0 0,0 1 0 0 0,0 0 0 0 0,2 0-13 0 0,-11 3 26 0 0,1-1-1 0 0,-1 1 0 0 0,0 0 0 0 0,0 0 0 0 0,0 0 1 0 0,0 1-1 0 0,-1-1 0 0 0,1 1 0 0 0,-1 0 0 0 0,0 0 0 0 0,0 0 1 0 0,0 1-1 0 0,-1-1 0 0 0,2 4-24 0 0,7 8 132 0 0,12 16 77 0 0,1-1-1 0 0,2-1 1 0 0,1-1 0 0 0,1-1-1 0 0,2-2 1 0 0,0-1-1 0 0,2-1 1 0 0,1-1 0 0 0,0-2-1 0 0,2-2 1 0 0,0-1-1 0 0,15 4-208 0 0,-41-20 103 0 0,-1 1-1 0 0,1 1 0 0 0,-1-1 1 0 0,0 1-1 0 0,0 1 0 0 0,0-1 1 0 0,-1 1-1 0 0,1 1 0 0 0,-1 0 1 0 0,0 0-1 0 0,-1 0 0 0 0,1 0 1 0 0,-1 1-1 0 0,-1 0 0 0 0,6 8-102 0 0,17 3 434 0 0,-24-18-339 0 0,2-1-5046 0 0,-4 1 4103 0 0,4-2-2612 0 0,0 1-3198 0 0,1 1-4978 0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27.6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 96 0 0 0,'0'0'731'0'0,"0"0"93"0"0,-5-2-43 0 0,-1-1-1153 0 0,6 3 572 0 0,0 0 1 0 0,0-1-1 0 0,1 1 0 0 0,-1 0 0 0 0,0 0 0 0 0,0-1 1 0 0,0 1-1 0 0,0 0 0 0 0,1-1 0 0 0,-1 1 0 0 0,0 0 1 0 0,0-1-1 0 0,0 1 0 0 0,0-1 0 0 0,0 1 0 0 0,0 0 1 0 0,0-1-1 0 0,0 1 0 0 0,0 0 0 0 0,0-1 0 0 0,0 1 0 0 0,0 0 1 0 0,0-1-1 0 0,0 1 0 0 0,0 0 0 0 0,0-1 0 0 0,0 1 1 0 0,-1-1-201 0 0,554 23 3864 0 0,317-3-2274 0 0,-352-1-1050 0 0,-177-32-54 0 0,165-16-22 0 0,-190-4-324 0 0,-177 20 35 0 0,39 3 214 0 0,117 8 39 0 0,131-12 284 0 0,385 15-61 0 0,98-11-39 0 0,-10 14 532 0 0,-124 1-381 0 0,-346-15-273 0 0,355 7 554 0 0,-291 15-56 0 0,-91 5-483 0 0,-121 6-182 0 0,-86-12 16 0 0,-18-6-1627 0 0,-129 13-3531 0 0,-19 1-2342 0 0,-22-13 3885 0 0,3 3-3397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27.6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 96 0 0 0,'0'0'731'0'0,"0"0"93"0"0,-5-2-43 0 0,-1-1-1153 0 0,6 3 572 0 0,0 0 1 0 0,0-1-1 0 0,1 1 0 0 0,-1 0 0 0 0,0 0 0 0 0,0-1 1 0 0,0 1-1 0 0,0 0 0 0 0,1-1 0 0 0,-1 1 0 0 0,0 0 1 0 0,0-1-1 0 0,0 1 0 0 0,0-1 0 0 0,0 1 0 0 0,0 0 1 0 0,0-1-1 0 0,0 1 0 0 0,0 0 0 0 0,0-1 0 0 0,0 1 0 0 0,0 0 1 0 0,0-1-1 0 0,0 1 0 0 0,0 0 0 0 0,0-1 0 0 0,0 1 1 0 0,-1-1-201 0 0,554 23 3864 0 0,317-3-2274 0 0,-352-1-1050 0 0,-177-32-54 0 0,165-16-22 0 0,-190-4-324 0 0,-177 20 35 0 0,39 3 214 0 0,117 8 39 0 0,131-12 284 0 0,385 15-61 0 0,98-11-39 0 0,-10 14 532 0 0,-124 1-381 0 0,-346-15-273 0 0,355 7 554 0 0,-291 15-56 0 0,-91 5-483 0 0,-121 6-182 0 0,-86-12 16 0 0,-18-6-1627 0 0,-129 13-3531 0 0,-19 1-2342 0 0,-22-13 3885 0 0,3 3-3397 0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37.3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0 149 0 0 0,'194'-12'139'0'0,"143"9"1388"0"0,104-26 2680 0 0,167-15-1379 0 0,603-15-1539 0 0,-714 58-1242 0 0,-261 2-1195 0 0,-191 4-952 0 0,-7 16-4401 0 0,-37-18 6244 0 0,-1 1 226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2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907 601 1984 0 0,'0'0'873'0'0,"0"0"-176"0"0,0 0-111 0 0,0 0-57 0 0,0 0 51 0 0,0 0 87 0 0,0 0 61 0 0,0 0 22 0 0,0 0-4 0 0,0 0-23 0 0,0 0-11 0 0,3-10 17 0 0,12-54 1328 0 0,-17 61-1963 0 0,0 1 0 0 0,-1-1 0 0 0,1 1 0 0 0,-1 0 0 0 0,1 0 0 0 0,-1 0 1 0 0,0 0-1 0 0,0 0 0 0 0,0 1 0 0 0,0-1 0 0 0,0 1 0 0 0,0 0 0 0 0,-1-1 0 0 0,1 2 0 0 0,0-1 0 0 0,-1 0 0 0 0,1 1 0 0 0,0-1 0 0 0,-1 1 0 0 0,1 0 0 0 0,-1 0 0 0 0,1 1 0 0 0,0-1 0 0 0,-1 1 0 0 0,1-1 0 0 0,0 1 0 0 0,-1 0-94 0 0,-8 0 47 0 0,-46 3 15 0 0,1 3 0 0 0,1 3 0 0 0,0 2 0 0 0,0 2 0 0 0,1 3-1 0 0,-14 8-61 0 0,-29 7 176 0 0,-204 90 384 0 0,301-122-577 0 0,0 0 0 0 0,0 1 0 0 0,0-1 0 0 0,0 0 0 0 0,0 1 0 0 0,0-1 0 0 0,0 1 0 0 0,0-1 0 0 0,1 1 0 0 0,-1 0 0 0 0,0-1 0 0 0,0 1 0 0 0,0 0 0 0 0,1 0 0 0 0,-1-1 0 0 0,0 1 0 0 0,1 0 0 0 0,-1 0 0 0 0,0 0 0 0 0,1 0 0 0 0,-1 0 0 0 0,1 0 0 0 0,0 0 0 0 0,-1 0 0 0 0,1 0 0 0 0,0 0 0 0 0,0 0 0 0 0,-1 0 0 0 0,1 0 0 0 0,0 0 0 0 0,0 0 0 0 0,0 0 0 0 0,0 0 0 0 0,1 0 0 0 0,-1 1 0 0 0,0-1 0 0 0,0 0 0 0 0,0 0 0 0 0,1 0 0 0 0,-1 0 0 0 0,1 0 0 0 0,-1 0 0 0 0,1 0 0 0 0,-1-1 0 0 0,1 1 0 0 0,0 0 0 0 0,-1 0 0 0 0,1 0 0 0 0,0 0 0 0 0,-1-1 0 0 0,1 1 0 0 0,0 0 0 0 0,0-1 0 0 0,0 1 1 0 0,0-1-1 0 0,0 1 0 0 0,0-1 0 0 0,0 1 0 0 0,0-1 0 0 0,0 1 0 0 0,0-1 0 0 0,0 0 17 0 0,17 8 50 0 0,-1 0 0 0 0,1-2 0 0 0,1 0 1 0 0,-1-1-1 0 0,1-1 0 0 0,0-1 1 0 0,0 0-1 0 0,0-1 0 0 0,0-1 0 0 0,0-1 1 0 0,0-1-1 0 0,7-2-50 0 0,66 4 131 0 0,-26 8-148 0 0,-65-9 24 0 0,-1 1 0 0 0,0 0 0 0 0,1 0 0 0 0,-1-1 0 0 0,0 1 0 0 0,1 0 1 0 0,-1 0-1 0 0,0 0 0 0 0,0 0 0 0 0,0-1 0 0 0,0 1 0 0 0,0 0 0 0 0,0 0 0 0 0,0 0 0 0 0,0 0 0 0 0,0-1 0 0 0,0 1 0 0 0,0 0 1 0 0,0 0-1 0 0,-1 0 0 0 0,1 0 0 0 0,0-1 0 0 0,-1 1 0 0 0,1 0 0 0 0,0 0 0 0 0,-1-1 0 0 0,1 1 0 0 0,-1 0 0 0 0,1-1 0 0 0,-1 1 0 0 0,0 0 1 0 0,1-1-1 0 0,-1 1 0 0 0,0-1 0 0 0,1 1 0 0 0,-1-1 0 0 0,0 1 0 0 0,1-1 0 0 0,-2 1-7 0 0,-275 223 1039 0 0,194-118-837 0 0,82-103-208 0 0,-1 1 1 0 0,0 0 0 0 0,1-1 0 0 0,-1 1-1 0 0,1 0 1 0 0,0 0 0 0 0,1 0 0 0 0,-1 0-1 0 0,1 0 1 0 0,-1 1 0 0 0,1-1 0 0 0,0 0-1 0 0,1 0 1 0 0,-1 0 0 0 0,1 0-1 0 0,0 0 1 0 0,0 0 0 0 0,0 0 0 0 0,0 0-1 0 0,1 0 1 0 0,0-1 0 0 0,-1 1 0 0 0,1 0-1 0 0,1-1 1 0 0,-1 0 0 0 0,0 1 0 0 0,1-1-1 0 0,0 0 1 0 0,0 0 0 0 0,2 2 5 0 0,19 10-16 0 0,-1-1-1 0 0,2-2 1 0 0,-1 0 0 0 0,2-1 0 0 0,-1-2-1 0 0,2-1 1 0 0,-1-1 0 0 0,1-1-1 0 0,0-1 1 0 0,0-1 0 0 0,0-2 0 0 0,1-1-1 0 0,-1 0 1 0 0,20-4 16 0 0,8 4-492 0 0,67-3-1714 0 0,-46-16-5916 0 0,-61 11 3935 0 0,-8 0 2345 0 0</inkml:trace>
  <inkml:trace contextRef="#ctx0" brushRef="#br0" timeOffset="345.808">354 1 9074 0 0,'0'0'-153'0'0,"0"0"-91"0"0,0 0 39 0 0,0 0 120 0 0,0 0 109 0 0,-12 33 104 0 0,-35 107 114 0 0,34-49 398 0 0,13-67-328 0 0,-1 236 5782 0 0,14 58-6094 0 0,2 7 1215 0 0,-16 44-1215 0 0,-12-181-279 0 0,-7-1-1 0 0,-31 115 280 0 0,21-127-933 0 0,22-110-425 0 0,-1 8-2736 0 0,-2-29-2778 0 0,6-31 3646 0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40.4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45 0 0 0,'0'0'200'0'0,"0"0"197"0"0,0 0 73 0 0,0 0 18 0 0,24-5 8 0 0,78-15-21 0 0,25 23 798 0 0,229 15 2123 0 0,169-19-3396 0 0,405-39 736 0 0,-891 40-715 0 0,682 19 530 0 0,-426 7-369 0 0,203 47-182 0 0,-284-44 246 0 0,1-8 0 0 0,1-10 0 0 0,154-15-246 0 0,-130 2 103 0 0,660-1-11 0 0,-300 29-61 0 0,515-23 18 0 0,-579-29-12 0 0,433 1-26 0 0,-384 43-50 0 0,125 34 11 0 0,-369-38-108 0 0,471-3 216 0 0,-196-10-50 0 0,-206 13-20 0 0,289-3 29 0 0,-341 0-22 0 0,124-7-63 0 0,-158 0 72 0 0,8 10-6 0 0,41 5 0 0 0,-80-1-17 0 0,21-7 40 0 0,381-29 142 0 0,-78-7 1 0 0,137-9 51 0 0,55 27-132 0 0,-329-8 186 0 0,-260 8-211 0 0,309 6 124 0 0,-251-6 56 0 0,-62-4 32 0 0,115-11 444 0 0,-177 18-564 0 0,38-7 142 0 0,-9 0-40 0 0,93 0-5 0 0,-106 4-111 0 0,165-4 138 0 0,213 8-53 0 0,-174 28-579 0 0,-313-14-894 0 0,-47 1-2106 0 0,-11 5-3302 0 0,-3-13 4091 0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41.3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0 188 0 0 0,'0'0'127'0'0,"0"0"195"0"0,0 0 92 0 0,0 0 46 0 0,0 0 52 0 0,0 0 26 0 0,37-12 16 0 0,121-35-8 0 0,-27 29 423 0 0,68 12 2093 0 0,116 15-3062 0 0,-100-1 734 0 0,86-2 1046 0 0,37-16-1780 0 0,631-52 1520 0 0,-223 7-201 0 0,-575 54-1149 0 0,-148 12-1005 0 0,-23-11 580 0 0,0 0-12 0 0,0 0-26 0 0,-42 33-4473 0 0,28-22 1828 0 0,2-3-735 0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1:56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179 1844 9282 0 0,'0'0'821'0'0,"0"0"-303"0"0,0 0-206 0 0,0 0 40 0 0,0 0 198 0 0,0 0 246 0 0,0 0 129 0 0,0 0 3 0 0,0 0-126 0 0,14 35-198 0 0,45 111-165 0 0,83 200 212 0 0,-45-34-1560 0 0,-71-191-1129 0 0,-20-39-4120 0 0,-18-56-1140 0 0,7-22 6721 0 0</inkml:trace>
  <inkml:trace contextRef="#ctx0" brushRef="#br0" timeOffset="270.33">0 1958 424 0 0,'0'0'556'0'0,"0"0"60"0"0,9-34 75 0 0,33-111 109 0 0,-39 134-592 0 0,0 0 0 0 0,1 1 0 0 0,0-1 0 0 0,1 1 0 0 0,0 0 0 0 0,1 1 0 0 0,0-1 0 0 0,0 1 0 0 0,8-8-208 0 0,-6 7 269 0 0,4-4 89 0 0,0 0 1 0 0,1 1-1 0 0,0 0 1 0 0,1 1 0 0 0,1 1-1 0 0,0 0 1 0 0,0 1-1 0 0,1 0 1 0 0,1 1-1 0 0,-1 1 1 0 0,1 1 0 0 0,0 0-1 0 0,1 2 1 0 0,0 0-1 0 0,0 0 1 0 0,0 2-1 0 0,0 0 1 0 0,1 1-1 0 0,-1 1 1 0 0,1 1 0 0 0,-1 0-1 0 0,2 2-358 0 0,-11-1 62 0 0,0 1 0 0 0,0 0 0 0 0,-1 0 0 0 0,1 1 0 0 0,0 0 0 0 0,-1 1 0 0 0,0-1 0 0 0,0 2 0 0 0,0-1 0 0 0,-1 1 0 0 0,1 0 0 0 0,-1 1 0 0 0,0 0 0 0 0,-1 0 0 0 0,1 0 0 0 0,-1 1 0 0 0,0 0 0 0 0,-1 0 0 0 0,0 1 0 0 0,0-1 0 0 0,-1 1 0 0 0,0 0-1 0 0,0 0 1 0 0,3 9-62 0 0,1 6 136 0 0,-1 1-1 0 0,-2 0 1 0 0,0 0-1 0 0,-1 0 1 0 0,-1 1-1 0 0,-1-1 1 0 0,-2 1-1 0 0,-1 16-135 0 0,-5 7 27 0 0,-1 0 0 0 0,-3 0-1 0 0,-2-1 1 0 0,-1-1 0 0 0,-3 0-1 0 0,-2-1 1 0 0,-1-1 0 0 0,-3 0-1 0 0,-1-2 1 0 0,-3-1 0 0 0,-1-1-1 0 0,-2-1 1 0 0,-14 14-27 0 0,-45 29-571 0 0,15-59-3073 0 0,61-30-3131 0 0,10-1 1731 0 0</inkml:trace>
  <inkml:trace contextRef="#ctx0" brushRef="#br0" timeOffset="1248.995">1232 2061 7650 0 0,'0'0'1500'0'0,"0"0"-309"0"0,0 0-78 0 0,0 0 77 0 0,0 0-7 0 0,0 0-159 0 0,0 0-185 0 0,0 0-148 0 0,0 0-108 0 0,0 0-131 0 0,0 0-120 0 0,0 0-100 0 0,0 0-88 0 0,-29 11-44 0 0,-91 34 0 0 0,64-2-6 0 0,49-31-77 0 0,-5 5-85 0 0,1 0 0 0 0,1 1 0 0 0,0 0 0 0 0,2 1 0 0 0,0 0 0 0 0,1 0 0 0 0,1 1-1 0 0,1 0 1 0 0,0 0 0 0 0,2 0 0 0 0,0 1 0 0 0,2-1 0 0 0,0 1 0 0 0,1 1 68 0 0,-1-20-16 0 0,1 1 0 0 0,0-1-1 0 0,-1 0 1 0 0,1 1-1 0 0,0-1 1 0 0,0 1-1 0 0,1-1 1 0 0,-1 1-1 0 0,0-1 1 0 0,1 1 0 0 0,0-1-1 0 0,-1 0 1 0 0,1 1-1 0 0,0-1 1 0 0,0 0-1 0 0,0 0 1 0 0,1 1 0 0 0,-1-1-1 0 0,0 0 1 0 0,1 0-1 0 0,0-1 1 0 0,-1 1-1 0 0,1 0 1 0 0,0 0-1 0 0,0-1 1 0 0,0 1 0 0 0,0-1-1 0 0,0 0 1 0 0,0 1-1 0 0,0-1 1 0 0,0 0-1 0 0,1 0 1 0 0,-1 0 0 0 0,0-1-1 0 0,1 1 1 0 0,-1 0-1 0 0,1-1 1 0 0,-1 0-1 0 0,0 0 1 0 0,1 1-1 0 0,-1-1 1 0 0,1-1 0 0 0,0 1 16 0 0,6-3 88 0 0,-1-1 0 0 0,0 0 0 0 0,0 0 1 0 0,0-1-1 0 0,-1 0 0 0 0,0 0 1 0 0,0-1-1 0 0,0 0 0 0 0,-1 0 1 0 0,1-1-1 0 0,-2 0 0 0 0,1 0 0 0 0,0-1-88 0 0,1 0 74 0 0,48-63 110 0 0,-3-3-1 0 0,-3-2 0 0 0,-3-1 1 0 0,24-60-184 0 0,-22 58-967 0 0,-45 102-128 0 0,-3 178 895 0 0,0-197 197 0 0,1 1 0 0 0,0 0 0 0 0,0 0 1 0 0,0-1-1 0 0,0 1 0 0 0,1-1 0 0 0,0 1 1 0 0,0-1-1 0 0,0 1 0 0 0,0-1 0 0 0,1 0 0 0 0,0 0 1 0 0,0 0-1 0 0,0-1 0 0 0,0 1 0 0 0,1-1 0 0 0,-1 1 1 0 0,1-1-1 0 0,0 0 0 0 0,0-1 0 0 0,0 1 0 0 0,0-1 1 0 0,0 1-1 0 0,0-1 0 0 0,1 0 0 0 0,-1-1 1 0 0,1 1-1 0 0,0-1 0 0 0,-1 0 0 0 0,1 0 0 0 0,0 0 1 0 0,0-1-1 0 0,3 0 3 0 0,-3 0 69 0 0,1 0 1 0 0,-1-1 0 0 0,1 0-1 0 0,0 0 1 0 0,-1 0-1 0 0,1-1 1 0 0,-1 1 0 0 0,0-1-1 0 0,0-1 1 0 0,1 1-1 0 0,-1-1 1 0 0,-1 0 0 0 0,1 0-1 0 0,0 0 1 0 0,-1-1-1 0 0,0 0 1 0 0,1 1 0 0 0,-2-2-1 0 0,1 1 1 0 0,0 0-1 0 0,1-4-69 0 0,16-21 288 0 0,-2-1 0 0 0,-2-1 0 0 0,0-1 0 0 0,-2 0 0 0 0,-2-1 0 0 0,-1-1 0 0 0,7-30-288 0 0,-10 36-66 0 0,-1-1 0 0 0,-1 1 0 0 0,-2-1 0 0 0,0 0 0 0 0,-2-1-1 0 0,-1 1 1 0 0,-2 0 0 0 0,-3-30 66 0 0,3 58-23 0 0,0-1 0 0 0,0 1 0 0 0,-1-1-1 0 0,1 1 1 0 0,0 0 0 0 0,-1 0 0 0 0,1-1-1 0 0,-1 1 1 0 0,1 0 0 0 0,-1 0 0 0 0,0-1-1 0 0,0 1 1 0 0,1 0 0 0 0,-1 0 0 0 0,0 0-1 0 0,0 0 1 0 0,0 0 0 0 0,0 0 0 0 0,0 0-1 0 0,0 0 1 0 0,0 1 0 0 0,-1-1-1 0 0,1 0 1 0 0,0 1 0 0 0,0-1 0 0 0,-1 1-1 0 0,1-1 1 0 0,0 1 0 0 0,-1-1 0 0 0,1 1-1 0 0,0 0 1 0 0,-1 0 0 0 0,1 0 0 0 0,0 0-1 0 0,-1 0 1 0 0,1 0 0 0 0,-1 0 0 0 0,1 0-1 0 0,0 0 1 0 0,-1 1 0 0 0,1-1 0 0 0,0 1-1 0 0,-1-1 1 0 0,1 1 0 0 0,0-1-1 0 0,0 1 1 0 0,0 0 0 0 0,-1-1 0 0 0,1 1-1 0 0,0 0 1 0 0,0 0 0 0 0,0 1 23 0 0,-9 9-112 0 0,1 1 0 0 0,0 0 1 0 0,1 1-1 0 0,0 0 0 0 0,1 0 0 0 0,1 0 0 0 0,0 1 1 0 0,1 0-1 0 0,0 1 0 0 0,1-1 0 0 0,0 6 112 0 0,1-16-26 0 0,1 0 0 0 0,1 1-1 0 0,-1-1 1 0 0,1 0 0 0 0,-1 1 0 0 0,1-1-1 0 0,0 1 1 0 0,1-1 0 0 0,-1 1 0 0 0,1-1-1 0 0,0 1 1 0 0,0 0 0 0 0,0-1-1 0 0,1 1 1 0 0,0-1 0 0 0,0 1 0 0 0,0-1-1 0 0,0 1 1 0 0,1-1 0 0 0,-1 0-1 0 0,1 1 1 0 0,0-1 0 0 0,1 0 0 0 0,-1 0-1 0 0,1 0 1 0 0,-1-1 0 0 0,1 1 0 0 0,0-1-1 0 0,1 1 1 0 0,-1-1 0 0 0,0 0-1 0 0,1 0 1 0 0,0-1 0 0 0,0 1 0 0 0,0-1-1 0 0,0 0 1 0 0,3 2 26 0 0,125 0 232 0 0,-68-18 195 0 0,-55 11-319 0 0,0 0 0 0 0,1 1-1 0 0,-1 0 1 0 0,0 1 0 0 0,1-1 0 0 0,0 2 0 0 0,-1 0 0 0 0,1 0 0 0 0,0 0 0 0 0,4 2-108 0 0,-11 0 18 0 0,-1-1 0 0 0,0 1 0 0 0,1 0 0 0 0,-1 0 0 0 0,0-1 0 0 0,0 2 0 0 0,0-1 0 0 0,-1 0 0 0 0,1 0 0 0 0,0 1 0 0 0,-1-1 0 0 0,1 1 0 0 0,-1-1 0 0 0,0 1 0 0 0,0 0 0 0 0,0-1 0 0 0,0 1 1 0 0,-1 0-1 0 0,1 0 0 0 0,-1-1 0 0 0,1 1 0 0 0,-1 0 0 0 0,0 0-18 0 0,11 31 142 0 0,16-34 630 0 0,-17-13 709 0 0,-7 9-4374 0 0,0 0-6593 0 0,-3 3 1403 0 0</inkml:trace>
  <inkml:trace contextRef="#ctx0" brushRef="#br0" timeOffset="2328.473">2307 1435 0 0 0,'0'0'568'0'0,"0"0"744"0"0,0 0 374 0 0,0 0 180 0 0,0 0-30 0 0,0 0-170 0 0,0 0-248 0 0,0 0-252 0 0,0 0-216 0 0,0 0-174 0 0,0 0-104 0 0,0 0-77 0 0,-10 10-45 0 0,-69 81 623 0 0,67-68-1168 0 0,1 1-1 0 0,2 0 1 0 0,0 1 0 0 0,1 0-1 0 0,2 1 1 0 0,0 0 0 0 0,2 0-1 0 0,1 0 1 0 0,1 0 0 0 0,1 0-1 0 0,1 1 1 0 0,2 5-5 0 0,-2-30 13 0 0,1 0 0 0 0,0 0 0 0 0,0 0 0 0 0,0-1 0 0 0,-1 1 0 0 0,2 0 0 0 0,-1-1 0 0 0,0 1 0 0 0,0-1 0 0 0,0 1 0 0 0,1-1 0 0 0,-1 0 0 0 0,1 0 0 0 0,-1 1 0 0 0,1-1 0 0 0,-1 0 0 0 0,1 0 0 0 0,0 0 0 0 0,-1-1 0 0 0,1 1 0 0 0,0 0 0 0 0,0-1 0 0 0,0 1 0 0 0,0-1 0 0 0,-1 1 0 0 0,1-1 0 0 0,0 0 0 0 0,0 0 0 0 0,0 0 0 0 0,0 0 0 0 0,0 0 0 0 0,0 0 0 0 0,0-1 0 0 0,0 1 0 0 0,-1-1 0 0 0,1 1 0 0 0,0-1 1 0 0,0 0-1 0 0,0 1 0 0 0,-1-1 0 0 0,1 0 0 0 0,0 0 0 0 0,-1 0 0 0 0,1-1 0 0 0,-1 1 0 0 0,1 0 0 0 0,-1 0 0 0 0,0-1 0 0 0,0 1 0 0 0,1-1 0 0 0,-1 1 0 0 0,0-1 0 0 0,0-1-13 0 0,27-28 359 0 0,-2-2 0 0 0,-1-1 0 0 0,-1-1 0 0 0,8-18-359 0 0,26-39 169 0 0,-46 73-190 0 0,40-40-547 0 0,-37 100-574 0 0,-14-4 1016 0 0,-2-27 79 0 0,0-1 1 0 0,1 1-1 0 0,1 0 1 0 0,-1 0-1 0 0,2-1 0 0 0,-1 1 1 0 0,1 0-1 0 0,1-1 0 0 0,0 1 1 0 0,0-1-1 0 0,1 0 1 0 0,0 0-1 0 0,0-1 0 0 0,1 1 1 0 0,4 4 46 0 0,-7-11 11 0 0,0 0-1 0 0,0 0 1 0 0,0 0 0 0 0,1-1 0 0 0,-1 1 0 0 0,1-1 0 0 0,0 1 0 0 0,-1-1 0 0 0,1 0-1 0 0,0 0 1 0 0,0 0 0 0 0,-1 0 0 0 0,1 0 0 0 0,0-1 0 0 0,0 1 0 0 0,0-1-1 0 0,0 0 1 0 0,0 0 0 0 0,0 0 0 0 0,0 0 0 0 0,0-1 0 0 0,0 1 0 0 0,0-1-1 0 0,0 0 1 0 0,-1 1 0 0 0,1-1 0 0 0,0-1 0 0 0,0 1 0 0 0,-1 0 0 0 0,1-1 0 0 0,-1 1-1 0 0,1-1-10 0 0,71-69 1648 0 0,-37 6-691 0 0,-4-2 1 0 0,-2-1-1 0 0,-4-1 1 0 0,5-23-958 0 0,-20 57-78 0 0,-2 0 0 0 0,-1-1 0 0 0,-1 0 0 0 0,-3-1 0 0 0,-1 1 0 0 0,-1-1 0 0 0,-2 0 0 0 0,-2 0 1 0 0,-2-4 77 0 0,4 38-21 0 0,-1 0 0 0 0,1 0 0 0 0,-1 0 0 0 0,0 0 0 0 0,0 1 1 0 0,-1-1-1 0 0,1 0 0 0 0,0 0 0 0 0,-1 0 0 0 0,0 0 0 0 0,0 1 1 0 0,0-1-1 0 0,0 0 0 0 0,0 1 0 0 0,0-1 0 0 0,-1 0 1 0 0,1 1-1 0 0,-1 0 0 0 0,0-1 0 0 0,0 1 0 0 0,1 0 0 0 0,-2 0 1 0 0,1 0-1 0 0,0 0 0 0 0,0 0 0 0 0,-1 1 0 0 0,1-1 1 0 0,0 1-1 0 0,-1-1 0 0 0,0 1 0 0 0,1 0 0 0 0,-1 0 0 0 0,0 0 1 0 0,0 0-1 0 0,1 1 0 0 0,-1-1 0 0 0,0 1 0 0 0,0-1 0 0 0,0 1 1 0 0,0 0-1 0 0,0 0 0 0 0,0 1 0 0 0,1-1 0 0 0,-1 1 1 0 0,0-1-1 0 0,0 1 0 0 0,0 0 0 0 0,1 0 0 0 0,-3 1 21 0 0,-7 11-76 0 0,0 1 1 0 0,1 1-1 0 0,0-1 0 0 0,2 2 0 0 0,0-1 0 0 0,0 2 1 0 0,2-1-1 0 0,0 1 0 0 0,1 0 0 0 0,0 0 0 0 0,1 1 1 0 0,1 0-1 0 0,0 12 76 0 0,-1 6-208 0 0,1-1 0 0 0,2 1 0 0 0,2-1 0 0 0,3 33 208 0 0,-2-58 1 0 0,1-1 1 0 0,-1 0-1 0 0,2 1 1 0 0,-1-1-1 0 0,1 0 0 0 0,1-1 1 0 0,-1 1-1 0 0,2 0 1 0 0,-1-1-1 0 0,1 0 1 0 0,0 0-1 0 0,1 0 1 0 0,0-1-1 0 0,0 0 1 0 0,0 0-1 0 0,1 0 1 0 0,0-1-1 0 0,1 0 1 0 0,-1 0-1 0 0,1-1 1 0 0,0 0-1 0 0,0 0 1 0 0,1-1-1 0 0,0 0 1 0 0,-1-1-1 0 0,1 0 1 0 0,1 0-1 0 0,-1-1 1 0 0,0 0-1 0 0,0 0 1 0 0,1-1-1 0 0,-1 0 1 0 0,1-1-1 0 0,-1 0 1 0 0,1-1-1 0 0,-1 0 1 0 0,1 0-1 0 0,-1-1 0 0 0,0 0 1 0 0,0-1-1 0 0,0 0 1 0 0,0 0-1 0 0,0-1 1 0 0,5-3-2 0 0,8-11 264 0 0,0 0 1 0 0,-2-2-1 0 0,0 0 0 0 0,-2-1 1 0 0,0-1-1 0 0,-1 0 1 0 0,-1-1-1 0 0,-2-1 0 0 0,0-1 1 0 0,-1 0-1 0 0,-2-1 1 0 0,0-1-265 0 0,19-46 314 0 0,-3 14-436 0 0,-2 0 1 0 0,-3-2-1 0 0,-3-1 1 0 0,-2 0-1 0 0,-3-2 1 0 0,-3 1-1 0 0,3-66 122 0 0,-13 107-92 0 0,0 16 93 0 0,-1 0 0 0 0,1 0-1 0 0,-1 0 1 0 0,0 0 0 0 0,0 1 0 0 0,-1-1 0 0 0,1 0 0 0 0,-1 0-1 0 0,-1 0 1 0 0,1 1 0 0 0,-1-1 0 0 0,0 1 0 0 0,0-1 0 0 0,-1 1-1 0 0,-1-4 0 0 0,2 8-1 0 0,1 0 0 0 0,0 0-1 0 0,0 0 1 0 0,0 0-1 0 0,-1 0 1 0 0,1 1-1 0 0,-1-1 1 0 0,1 0 0 0 0,0 1-1 0 0,-1-1 1 0 0,1 1-1 0 0,-1 0 1 0 0,1-1-1 0 0,-1 1 1 0 0,1 0-1 0 0,-1 0 1 0 0,0 0 0 0 0,1 0-1 0 0,-1 0 1 0 0,1 0-1 0 0,-1 0 1 0 0,1 1-1 0 0,-1-1 1 0 0,1 0 0 0 0,-1 1-1 0 0,1 0 1 0 0,0-1-1 0 0,-1 1 1 0 0,1 0-1 0 0,-1-1 1 0 0,1 1-1 0 0,0 0 1 0 0,0 0 0 0 0,0 0-1 0 0,-1 0 1 0 0,1 0-1 0 0,0 1 1 0 0,0-1 1 0 0,-40 52-138 0 0,38-48 153 0 0,-11 19-24 0 0,0 0 0 0 0,2 1-1 0 0,1 0 1 0 0,0 1 0 0 0,2 0 0 0 0,2 1-1 0 0,0 0 1 0 0,1 0 0 0 0,2 0 0 0 0,1 1-1 0 0,1 0 1 0 0,1-1 0 0 0,2 1 0 0 0,2 11 9 0 0,-1-28 5 0 0,0 1 1 0 0,1-1 0 0 0,1 0-1 0 0,0 0 1 0 0,0 0 0 0 0,1 0-1 0 0,0-1 1 0 0,1 0-1 0 0,1 0 1 0 0,-1 0 0 0 0,1-1-1 0 0,1 0 1 0 0,0 0 0 0 0,0-1-1 0 0,1 0 1 0 0,0 0-1 0 0,0-1 1 0 0,1 0 0 0 0,-1-1-1 0 0,2 0 1 0 0,-1-1 0 0 0,1 0-1 0 0,-1 0 1 0 0,1-1-1 0 0,1 0 1 0 0,-1-1 0 0 0,0-1-1 0 0,1 0 1 0 0,0 0 0 0 0,-1-1-1 0 0,1-1 1 0 0,3 0-6 0 0,-5 1-175 0 0,0-2-1 0 0,0 1 1 0 0,0-1 0 0 0,0-1 0 0 0,-1 0-1 0 0,1 0 1 0 0,-1-1 0 0 0,1 0 0 0 0,-1 0-1 0 0,0-1 1 0 0,0-1 0 0 0,0 1-1 0 0,-1-1 1 0 0,0-1 0 0 0,0 0 0 0 0,0 0-1 0 0,4-4 176 0 0,12-18-8023 0 0,-19 19-1784 0 0</inkml:trace>
  <inkml:trace contextRef="#ctx0" brushRef="#br0" timeOffset="2966.923">3627 972 2024 0 0,'0'0'1755'0'0,"0"0"-284"0"0,0 0 84 0 0,0 0 282 0 0,0 0 110 0 0,0 0-59 0 0,0 0-137 0 0,0 0-206 0 0,0 0-201 0 0,0 0-213 0 0,0 0-172 0 0,0 0-144 0 0,33-15-169 0 0,104-45-137 0 0,-80 19 106 0 0,-51 31-461 0 0,3-2-71 0 0,-1 1 1 0 0,0-1-1 0 0,-1-1 0 0 0,-1 1 0 0 0,0-1 1 0 0,0 0-1 0 0,-1-1 0 0 0,-1 1 0 0 0,0-1 1 0 0,-1 0-1 0 0,-1 0 0 0 0,0 0 0 0 0,-1-1 1 0 0,0-9-84 0 0,-2 22-50 0 0,0 1 1 0 0,0-1 0 0 0,0 0-1 0 0,0 1 1 0 0,0 0 0 0 0,0-1-1 0 0,-1 1 1 0 0,1 0 0 0 0,0 0-1 0 0,-1-1 1 0 0,1 1-1 0 0,-1 0 1 0 0,0 0 0 0 0,1 1-1 0 0,-1-1 1 0 0,0 0 0 0 0,1 1-1 0 0,-1-1 1 0 0,0 1 0 0 0,0-1-1 0 0,0 1 1 0 0,1 0 0 0 0,-1-1-1 0 0,0 1 1 0 0,0 0 0 0 0,0 0-1 0 0,0 1 1 0 0,1-1 0 0 0,-1 0-1 0 0,0 1 1 0 0,0-1 0 0 0,0 1-1 0 0,1-1 1 0 0,-1 1 0 0 0,0 0-1 0 0,1 0 1 0 0,-1 0 0 0 0,-1 0 49 0 0,-7 7-250 0 0,0 0 1 0 0,0 0-1 0 0,1 1 1 0 0,0 1-1 0 0,0-1 1 0 0,1 1-1 0 0,1 1 1 0 0,-1-1-1 0 0,2 1 1 0 0,0 1-1 0 0,0-1 1 0 0,1 1-1 0 0,0 0 1 0 0,1 0 0 0 0,0 0-1 0 0,1 1 1 0 0,-1 11 249 0 0,2-20-4 0 0,0 1 0 0 0,1-1 0 0 0,0 1 0 0 0,0 0 0 0 0,1-1 0 0 0,-1 1 0 0 0,1 0 0 0 0,0 0 0 0 0,0-1 0 0 0,0 1 0 0 0,1 0 0 0 0,0-1 0 0 0,0 1 0 0 0,0 0 0 0 0,0-1 0 0 0,1 1 0 0 0,0-1 0 0 0,0 0 0 0 0,0 1 0 0 0,0-1 0 0 0,1 0 0 0 0,-1 0 0 0 0,1 0 0 0 0,0-1 0 0 0,0 1 1 0 0,1-1-1 0 0,-1 0 0 0 0,1 1 0 0 0,-1-2 0 0 0,1 1 0 0 0,0 0 0 0 0,0-1 0 0 0,1 0 0 0 0,-1 1 0 0 0,0-2 0 0 0,1 1 0 0 0,-1-1 0 0 0,1 1 0 0 0,3 0 4 0 0,4 0 139 0 0,0 0 0 0 0,0 0 0 0 0,0-1-1 0 0,0 0 1 0 0,0-1 0 0 0,0-1 0 0 0,0 0 0 0 0,0 0 0 0 0,0-1 0 0 0,0-1-1 0 0,-1 0 1 0 0,1-1 0 0 0,-1 0 0 0 0,0 0 0 0 0,0-1 0 0 0,8-5-139 0 0,21-19 518 0 0,-2-1-1 0 0,-2-2 1 0 0,0-1 0 0 0,-2-2 0 0 0,-2-1-1 0 0,-1-2 1 0 0,-2-1 0 0 0,1-6-518 0 0,-11 19 14 0 0,-1-1 0 0 0,-2-1 0 0 0,0-1 0 0 0,-2-1-1 0 0,-1 0 1 0 0,-1 0 0 0 0,-2-1 0 0 0,-1-1 0 0 0,-2 0 0 0 0,-1 0 0 0 0,-1 0 0 0 0,-2-1 0 0 0,-1 1 0 0 0,-2-15-14 0 0,0 41-36 0 0,0-1 0 0 0,-1 1 0 0 0,1-1 0 0 0,-2 1 0 0 0,1-1 0 0 0,-1 1 0 0 0,0 0 0 0 0,0 0 0 0 0,0 0 0 0 0,-1 0 0 0 0,0 0 0 0 0,0 0 0 0 0,-1 1 0 0 0,1 0 1 0 0,-1-1-1 0 0,0 1 0 0 0,-1 0 0 0 0,1 1 0 0 0,-1-1 0 0 0,0 1 0 0 0,0 0 0 0 0,0 0 0 0 0,-1 1 0 0 0,0 0 0 0 0,1 0 0 0 0,-1 0 0 0 0,0 0 0 0 0,0 1 0 0 0,-1 0 0 0 0,1 0 0 0 0,0 1 1 0 0,-1 0-1 0 0,1 0 0 0 0,-1 0 0 0 0,1 1 0 0 0,-1 0 0 0 0,1 0 0 0 0,-1 1 0 0 0,1-1 0 0 0,0 2 0 0 0,-4 0 36 0 0,1 2-49 0 0,1 1 0 0 0,-1 1 0 0 0,1-1 0 0 0,0 1 0 0 0,1 1 0 0 0,0-1 0 0 0,0 1-1 0 0,0 1 1 0 0,1-1 0 0 0,0 1 0 0 0,0 0 0 0 0,1 1 0 0 0,0-1 0 0 0,0 1 0 0 0,1 0 0 0 0,0 0 0 0 0,1 0 0 0 0,0 1 0 0 0,-1 4 49 0 0,0 3-47 0 0,0 1 0 0 0,1 0 0 0 0,0 0 0 0 0,2 0 0 0 0,0 0 0 0 0,1 0 0 0 0,1 1 0 0 0,0-1 0 0 0,2 0 0 0 0,1 5 47 0 0,6 0 28 0 0,0 0 0 0 0,2-1-1 0 0,0 0 1 0 0,2-2 0 0 0,0 1-1 0 0,1-1 1 0 0,1-1 0 0 0,1-1-1 0 0,1-1 1 0 0,0 0 0 0 0,1-1-1 0 0,1-1 1 0 0,0 0 0 0 0,1-2-1 0 0,18 8-27 0 0,-3 1 23 0 0,1-1 0 0 0,1-2-1 0 0,0-2 1 0 0,1-2 0 0 0,9 1-23 0 0,57 14-4140 0 0,-88-25-1192 0 0,-8-2-5417 0 0</inkml:trace>
  <inkml:trace contextRef="#ctx0" brushRef="#br0" timeOffset="4342.599">705 3784 0 0 0,'0'0'636'0'0,"0"0"676"0"0,0 0 413 0 0,0 0 250 0 0,0 0 47 0 0,0 0-135 0 0,0 0-180 0 0,0 0-207 0 0,0 0-229 0 0,0 0-231 0 0,-29 9-202 0 0,-89 29-194 0 0,114-37-604 0 0,1 0 0 0 0,-1 0 1 0 0,1 0-1 0 0,-1 0 0 0 0,1 1 0 0 0,0 0 1 0 0,0-1-1 0 0,0 1 0 0 0,0 0 0 0 0,0 0 1 0 0,0 1-1 0 0,0-1 0 0 0,1 1 0 0 0,-1-1 1 0 0,1 1-1 0 0,0 0 0 0 0,0 0 0 0 0,0 0 1 0 0,-1 2-41 0 0,-3 6 140 0 0,-25 41 56 0 0,4 2-1 0 0,1 1 1 0 0,3 1-1 0 0,3 2 1 0 0,2-1-1 0 0,2 2 1 0 0,-7 60-196 0 0,22-115 1 0 0,-2 6-7 0 0,0 0 0 0 0,0 0 1 0 0,1 1-1 0 0,1-1 0 0 0,0 1 1 0 0,0-1-1 0 0,1 1 0 0 0,0 0 1 0 0,1-1-1 0 0,0 1 0 0 0,1-1 1 0 0,0 1-1 0 0,0-1 0 0 0,2 0 0 0 0,-1 0 1 0 0,1 0-1 0 0,0 0 0 0 0,4 6 6 0 0,-6-15 3 0 0,-1 1 0 0 0,1-1 0 0 0,0 1 0 0 0,0-1 0 0 0,0 0 0 0 0,-1 1 0 0 0,1-1-1 0 0,0 0 1 0 0,0 0 0 0 0,1 0 0 0 0,-1-1 0 0 0,0 1 0 0 0,0-1 0 0 0,0 1 0 0 0,0-1 0 0 0,1 1 0 0 0,-1-1-1 0 0,0 0 1 0 0,0 0 0 0 0,1 0 0 0 0,-1 0 0 0 0,0-1 0 0 0,0 1 0 0 0,0-1 0 0 0,1 1 0 0 0,-1-1-1 0 0,0 0 1 0 0,0 0 0 0 0,0 0 0 0 0,0 0 0 0 0,0 0 0 0 0,0 0 0 0 0,0 0 0 0 0,-1-1 0 0 0,1 1-3 0 0,55-58 772 0 0,-31 16-535 0 0,-2-1 1 0 0,-1-2 0 0 0,-3 0-1 0 0,-2-1 1 0 0,-1-1-1 0 0,-3 0 1 0 0,7-45-238 0 0,5-17 93 0 0,-5-2 1 0 0,-1-37-94 0 0,-19 105 86 0 0,-1 43-87 0 0,0 20-228 0 0,-1 26 56 0 0,-1-31 174 0 0,1 0-1 0 0,0 0 1 0 0,2 0 0 0 0,-1 0 0 0 0,2 0 0 0 0,0 0-1 0 0,0 0 1 0 0,2-1 0 0 0,-1 1 0 0 0,2-1 0 0 0,5 13-1 0 0,-6-22 11 0 0,1 1 1 0 0,0-1-1 0 0,0-1 1 0 0,0 1 0 0 0,0-1-1 0 0,0 0 1 0 0,1 0-1 0 0,-1 0 1 0 0,1-1 0 0 0,0 0-1 0 0,0 0 1 0 0,0 0-1 0 0,0-1 1 0 0,0 0 0 0 0,0 0-1 0 0,0 0 1 0 0,1-1 0 0 0,-1 0-1 0 0,0 0 1 0 0,0-1-1 0 0,0 1 1 0 0,0-2 0 0 0,1 1-1 0 0,-1 0 1 0 0,-1-1-1 0 0,1 0 1 0 0,0-1 0 0 0,0 1-1 0 0,-1-1 1 0 0,1 0-1 0 0,-1-1 1 0 0,0 1 0 0 0,0-1-1 0 0,2-2-11 0 0,27-30 167 0 0,-1-1-1 0 0,-1-2 0 0 0,-3-2 1 0 0,-1 0-1 0 0,21-43-166 0 0,101-137 115 0 0,-144 214-95 0 0,-5 4-31 0 0,0 1 0 0 0,0-1 0 0 0,0 1-1 0 0,1-1 1 0 0,-1 1 0 0 0,0 0 0 0 0,1 0 0 0 0,0-1 0 0 0,-1 1 0 0 0,1 0-1 0 0,0 1 1 0 0,0-1 0 0 0,0 0 0 0 0,0 0 0 0 0,1 1 0 0 0,-1 0 0 0 0,0-1-1 0 0,1 1 1 0 0,-1 0 0 0 0,1 0 0 0 0,-1 0 0 0 0,1 0 0 0 0,-1 1 0 0 0,1-1 0 0 0,0 1-1 0 0,-1-1 1 0 0,1 1 0 0 0,0 0 0 0 0,-1 0 0 0 0,1 0 0 0 0,0 0 0 0 0,-1 1-1 0 0,1-1 1 0 0,-1 1 0 0 0,1 0 0 0 0,0-1 0 0 0,-1 1 0 0 0,1 0 0 0 0,-1 1-1 0 0,0-1 1 0 0,1 0 0 0 0,0 2 11 0 0,122 165 128 0 0,-116-158-140 0 0,0-1 0 0 0,1 0 0 0 0,0 0 0 0 0,1-1-1 0 0,-1 0 1 0 0,1-1 0 0 0,1 0 0 0 0,0-1 0 0 0,0 0 0 0 0,0-1 0 0 0,0-1 0 0 0,1 1 0 0 0,0-2-1 0 0,-1 0 1 0 0,1 0 0 0 0,1-1 0 0 0,-1-1 0 0 0,0 0 0 0 0,0-1 0 0 0,1-1 0 0 0,-1 0-1 0 0,0 0 1 0 0,13-4 12 0 0,-1-20-1897 0 0,-22 14-2182 0 0,-1 0-4895 0 0,-2 7 2037 0 0</inkml:trace>
  <inkml:trace contextRef="#ctx0" brushRef="#br0" timeOffset="4588.145">1556 3276 6905 0 0,'0'0'3101'0'0,"0"0"-1613"0"0,0 0-391 0 0,0 0-9 0 0,0 0-7 0 0,0 0-96 0 0,-18 37-152 0 0,-57 117-153 0 0,32-42 223 0 0,-38 149-176 0 0,15-92-2151 0 0,62-149-1034 0 0,4-7-5980 0 0,0-13 1870 0 0</inkml:trace>
  <inkml:trace contextRef="#ctx0" brushRef="#br0" timeOffset="5084.09">1922 3372 7762 0 0,'0'0'2575'0'0,"0"0"-728"0"0,0 0-528 0 0,0 0-240 0 0,0 0-104 0 0,0 0-67 0 0,0 0-8 0 0,0 0-81 0 0,0 0-147 0 0,0 0-145 0 0,0 0-187 0 0,0 0-116 0 0,0 0-73 0 0,11 25-82 0 0,35 78-12 0 0,9-14-913 0 0,-43-78-936 0 0,-8-8-945 0 0,1 1-3552 0 0,-4-3-2261 0 0</inkml:trace>
  <inkml:trace contextRef="#ctx0" brushRef="#br0" timeOffset="5320.584">1699 2974 14371 0 0,'0'0'160'0'0,"0"0"-320"0"0,0 0-488 0 0,0 0-200 0 0,0 0-136 0 0,0 0-113 0 0,0 0-119 0 0,0 0-912 0 0,0 0-1281 0 0,0 0-632 0 0</inkml:trace>
  <inkml:trace contextRef="#ctx0" brushRef="#br0" timeOffset="5601.75">2355 2908 6617 0 0,'0'0'1905'0'0,"0"0"-342"0"0,0 0-172 0 0,0 0-64 0 0,0 0-114 0 0,0 0-218 0 0,-32 8-201 0 0,-99 25-170 0 0,64-8 708 0 0,66-24-1327 0 0,1-1-1 0 0,-1 0 1 0 0,1 0-1 0 0,-1 1 1 0 0,1-1-1 0 0,-1 0 1 0 0,1 0-1 0 0,-1 1 1 0 0,1-1-1 0 0,-1 0 1 0 0,1 1-1 0 0,0-1 1 0 0,-1 1-1 0 0,1-1 1 0 0,-1 1-1 0 0,1-1 1 0 0,0 0-1 0 0,0 1 1 0 0,-1-1-1 0 0,1 1 1 0 0,0-1-1 0 0,0 1 1 0 0,0 0-1 0 0,-1-1 1 0 0,1 1-1 0 0,0-1 1 0 0,0 1-1 0 0,0-1 1 0 0,0 1-1 0 0,0-1 1 0 0,0 1-1 0 0,0 0 0 0 0,0-1 1 0 0,0 1-1 0 0,1-1 1 0 0,-1 1-1 0 0,0-1 1 0 0,0 1-1 0 0,0-1 1 0 0,1 1-1 0 0,-1-1 1 0 0,0 1-1 0 0,1-1 1 0 0,-1 1-1 0 0,0-1 1 0 0,1 0-1 0 0,-1 1 1 0 0,0-1-1 0 0,1 1 1 0 0,-1-1-1 0 0,1 0 1 0 0,-1 1-1 0 0,1-1 1 0 0,-1 0-1 0 0,1 0 1 0 0,-1 1-1 0 0,1-1 1 0 0,-1 0-1 0 0,1 0 1 0 0,-1 0-1 0 0,1 0-4 0 0,33 17-125 0 0,57 2 128 0 0,-74-17 0 0 0,1 1-1 0 0,-1 0 1 0 0,1 1-1 0 0,-1 1 1 0 0,0 1-1 0 0,-1 1 1 0 0,1 0-1 0 0,-1 1 1 0 0,6 4-3 0 0,-18-6 42 0 0,1-1 0 0 0,-1 1 0 0 0,-1-1 0 0 0,1 1-1 0 0,-1 0 1 0 0,0 1 0 0 0,-1-1 0 0 0,1 0 0 0 0,-1 1 0 0 0,0-1 0 0 0,-1 1 0 0 0,0 0 0 0 0,0 0 0 0 0,0 0 0 0 0,-1-1 0 0 0,0 1 0 0 0,0 0 0 0 0,0 0 0 0 0,-1 0-1 0 0,0 0 1 0 0,-1-1 0 0 0,0 1 0 0 0,0-1 0 0 0,0 1 0 0 0,-1-1 0 0 0,1 0 0 0 0,-2 1 0 0 0,1-1 0 0 0,-1-1 0 0 0,0 1 0 0 0,0-1 0 0 0,0 1 0 0 0,-1-1-1 0 0,-3 3-41 0 0,0 3-37 0 0,0-1 0 0 0,0 0 0 0 0,0 0 0 0 0,-2-1 0 0 0,1 0 0 0 0,-1 0 0 0 0,0-2 0 0 0,-1 1 0 0 0,0-1 0 0 0,-1 0 37 0 0,-48 7-5324 0 0,54-15 355 0 0,2-2-3729 0 0</inkml:trace>
  <inkml:trace contextRef="#ctx0" brushRef="#br0" timeOffset="6370.858">3008 2032 5985 0 0,'0'0'1758'0'0,"0"0"-82"0"0,0 0-181 0 0,0 0-122 0 0,0 0-121 0 0,0 0-135 0 0,0 0-130 0 0,0 0-178 0 0,0 0-193 0 0,0 0-170 0 0,0 0-64 0 0,0 0 7 0 0,0 0 18 0 0,3 10 33 0 0,27 83 750 0 0,141 321 408 0 0,-122-284-1492 0 0,7-14-313 0 0,-21-73-2723 0 0,-28-39 1345 0 0,3-10-10681 0 0,-10 5 7228 0 0</inkml:trace>
  <inkml:trace contextRef="#ctx0" brushRef="#br0" timeOffset="6617.814">2776 2746 7874 0 0,'0'0'1944'0'0,"0"0"-1009"0"0,0 0-282 0 0,0 0 161 0 0,0 0 174 0 0,0 0 36 0 0,0 0-78 0 0,36-32-73 0 0,113-105-91 0 0,-36 34 446 0 0,-57 54-1058 0 0,111-108 309 0 0,-79 35-5885 0 0,-73 83-2223 0 0,-13 27 1954 0 0</inkml:trace>
  <inkml:trace contextRef="#ctx0" brushRef="#br0" timeOffset="7001.909">3347 1734 0 0 0,'0'0'209'0'0,"0"0"426"0"0,0 0 299 0 0,0 0 294 0 0,0 0 171 0 0,0 0 9 0 0,0 0-42 0 0,0 0-101 0 0,5 35-48 0 0,18 114-46 0 0,-3-4 1375 0 0,-13-86-1863 0 0,2-1 0 0 0,3 1 0 0 0,2-2 0 0 0,8 17-683 0 0,-21-68 49 0 0,1 0 0 0 0,0 0 0 0 0,0 0 0 0 0,0 0 0 0 0,0-1 0 0 0,1 1 0 0 0,0-1 0 0 0,0 0 0 0 0,0 1 0 0 0,1-1 0 0 0,0-1 0 0 0,0 1 0 0 0,0 0 0 0 0,0-1 0 0 0,1 0 0 0 0,0 0 0 0 0,0-1 0 0 0,0 1 0 0 0,0-1 0 0 0,1 0 0 0 0,-1 0 0 0 0,1-1 0 0 0,-1 1 0 0 0,1-1 0 0 0,0-1 0 0 0,0 1 0 0 0,0-1 0 0 0,0 0 0 0 0,0 0 0 0 0,3-1-49 0 0,-3-4 169 0 0,1 0 0 0 0,-1 0 0 0 0,0 0 0 0 0,0-1 0 0 0,0 0 0 0 0,-1-1 0 0 0,0 1 0 0 0,0-1 1 0 0,0 0-1 0 0,-1 0 0 0 0,1-1 0 0 0,-2 1 0 0 0,2-4-169 0 0,2 0 161 0 0,48-87 688 0 0,41-54-134 0 0,-96 150-707 0 0,1 0 1 0 0,0 0-1 0 0,-1 0 0 0 0,1 0 0 0 0,0 0 0 0 0,-1 1 0 0 0,1-1 0 0 0,0 0 0 0 0,0 0 1 0 0,0 1-1 0 0,0-1 0 0 0,-1 0 0 0 0,1 1 0 0 0,0-1 0 0 0,0 1 0 0 0,0-1 0 0 0,0 1 1 0 0,1 0-1 0 0,-1-1 0 0 0,0 1 0 0 0,0 0 0 0 0,0 0 0 0 0,0 0 0 0 0,0-1 0 0 0,0 1 1 0 0,0 0-1 0 0,0 1 0 0 0,1-1 0 0 0,-1 0 0 0 0,0 0 0 0 0,0 0 0 0 0,0 1 1 0 0,0-1-1 0 0,0 0 0 0 0,0 1 0 0 0,0-1 0 0 0,0 1 0 0 0,0 0 0 0 0,0-1 0 0 0,0 1 1 0 0,0 0-1 0 0,-1-1 0 0 0,1 1 0 0 0,0 0 0 0 0,0 0 0 0 0,-1 0 0 0 0,1 0 0 0 0,0-1 1 0 0,-1 1-1 0 0,1 0 0 0 0,-1 0 0 0 0,1 0 0 0 0,-1 0 0 0 0,0 1 0 0 0,1-1 0 0 0,-1 0 1 0 0,0 0-1 0 0,0 0 0 0 0,0 0 0 0 0,1 0 0 0 0,-1 0 0 0 0,0 0 0 0 0,-1 1-8 0 0,65 163 352 0 0,-40-146-1155 0 0,-19-19-4141 0 0,-3-4-4823 0 0,0 0 2914 0 0</inkml:trace>
  <inkml:trace contextRef="#ctx0" brushRef="#br0" timeOffset="7373.877">4035 2172 1448 0 0,'0'0'811'0'0,"0"0"92"0"0,0 0 399 0 0,0 0 403 0 0,0 0 216 0 0,0 0-36 0 0,0 0-69 0 0,0 0-92 0 0,0 0-176 0 0,0 0-225 0 0,0 0-284 0 0,0 0-289 0 0,0 0-233 0 0,30-35-177 0 0,87-109-83 0 0,-81 79 93 0 0,-37 55-263 0 0,2 7-72 0 0,0-1 1 0 0,0 1-1 0 0,0-1 1 0 0,0 1-1 0 0,-1-1 1 0 0,1 1-1 0 0,-1-1 1 0 0,0 1-1 0 0,0-1 1 0 0,-1 1-1 0 0,1-1 1 0 0,-1 1-1 0 0,1 0 1 0 0,-1-1-1 0 0,0 1 1 0 0,0-1-1 0 0,-1 1 1 0 0,1 0-1 0 0,-1 0 1 0 0,1 0 0 0 0,-1 0-1 0 0,0 0 1 0 0,0 0-1 0 0,-1 0 1 0 0,1 1-1 0 0,0-1 1 0 0,-1 1-1 0 0,0 0 1 0 0,1-1-1 0 0,-1 1 1 0 0,0 1-1 0 0,0-1 1 0 0,0 0-1 0 0,-1 1 1 0 0,1-1-1 0 0,-1 1-15 0 0,-6 2-43 0 0,1 1 0 0 0,-1 1 0 0 0,0 0 0 0 0,1 0-1 0 0,0 1 1 0 0,0 0 0 0 0,0 0 0 0 0,0 1 0 0 0,1 1-1 0 0,0-1 1 0 0,0 1 0 0 0,0 0 0 0 0,1 1 0 0 0,0 0 0 0 0,0 0-1 0 0,1 1 1 0 0,-1 0 0 0 0,2 0 0 0 0,-1 0 0 0 0,1 1-1 0 0,1-1 1 0 0,-1 1 0 0 0,1 0 0 0 0,1 1 0 0 0,0-1-1 0 0,-1 7 44 0 0,0-8-13 0 0,2 0-1 0 0,-1 1 0 0 0,1-1 1 0 0,0 0-1 0 0,0 1 0 0 0,1 0 0 0 0,1-1 1 0 0,-1 1-1 0 0,1 0 0 0 0,1-1 0 0 0,0 1 1 0 0,0-1-1 0 0,0 1 0 0 0,1-1 1 0 0,1 1-1 0 0,-1-1 0 0 0,1 0 0 0 0,1 0 1 0 0,-1 0-1 0 0,1 0 0 0 0,1-1 0 0 0,-1 0 1 0 0,1 0-1 0 0,6 6 14 0 0,0-6-70 0 0,0 0 0 0 0,1-1 0 0 0,0 0 1 0 0,0-1-1 0 0,1 0 0 0 0,-1-1 0 0 0,1 0 0 0 0,0-1 0 0 0,0 0 0 0 0,0-2 0 0 0,1 1 0 0 0,-1-1 1 0 0,0-1-1 0 0,1-1 0 0 0,-1 0 0 0 0,0 0 0 0 0,0-1 0 0 0,0-1 0 0 0,0 0 0 0 0,0-1 1 0 0,0-1-1 0 0,-1 0 0 0 0,0 0 0 0 0,0-1 0 0 0,0-1 0 0 0,-1 0 0 0 0,0 0 0 0 0,0-1 0 0 0,-1-1 1 0 0,5-4 69 0 0,53-52-5185 0 0,-30 17-3609 0 0,-30 33 6037 0 0</inkml:trace>
  <inkml:trace contextRef="#ctx0" brushRef="#br0" timeOffset="7717.314">4466 1645 0 0 0,'0'0'847'0'0,"0"0"174"0"0,0 0 289 0 0,0 0 250 0 0,0 0 43 0 0,0 0-70 0 0,0 0-142 0 0,0 0-194 0 0,0 0-202 0 0,0 0-153 0 0,0 0-101 0 0,0 0-59 0 0,-14 14-28 0 0,-45 45-52 0 0,55-55-503 0 0,0 1 0 0 0,0-1 0 0 0,1 0 0 0 0,0 1-1 0 0,0 0 1 0 0,0 0 0 0 0,0 0 0 0 0,1 0 0 0 0,0 0 0 0 0,0 0 0 0 0,0 1 0 0 0,1-1 0 0 0,-1 1 0 0 0,1-1 0 0 0,1 1 0 0 0,-1-1 0 0 0,1 1-1 0 0,0 0 1 0 0,0-1 0 0 0,1 2-99 0 0,-1 6 138 0 0,0-9-114 0 0,0-1-1 0 0,1 1 0 0 0,-1 0 1 0 0,1-1-1 0 0,0 1 1 0 0,0-1-1 0 0,0 1 0 0 0,0-1 1 0 0,0 1-1 0 0,1-1 0 0 0,0 0 1 0 0,0 1-1 0 0,0-1 1 0 0,0 0-1 0 0,0 0 0 0 0,0-1 1 0 0,1 1-1 0 0,0 0 0 0 0,-1-1 1 0 0,1 0-1 0 0,0 1 1 0 0,0-1-1 0 0,0 0 0 0 0,1 0 1 0 0,-1-1-1 0 0,0 1 0 0 0,1-1 1 0 0,-1 0-1 0 0,1 0 1 0 0,-1 0-1 0 0,1 0 0 0 0,0 0-23 0 0,3 0 66 0 0,0 0 0 0 0,0 0-1 0 0,-1-1 1 0 0,1 1 0 0 0,0-2-1 0 0,0 1 1 0 0,0-1 0 0 0,-1 0-1 0 0,1 0 1 0 0,0-1 0 0 0,-1 0-1 0 0,1 0 1 0 0,-1 0 0 0 0,0-1-1 0 0,0 0 1 0 0,0-1 0 0 0,2 0-66 0 0,0-3 126 0 0,0-1 1 0 0,0 0-1 0 0,-1 0 1 0 0,0-1-1 0 0,-1 0 1 0 0,1 0-1 0 0,-2 0 1 0 0,1-1-1 0 0,-1 0 1 0 0,-1 0-1 0 0,0 0 1 0 0,0-1-1 0 0,-1 1 1 0 0,-1-1-1 0 0,1 0 1 0 0,-2 0-1 0 0,1 0 1 0 0,-2 0-1 0 0,1 0 1 0 0,-2 0-1 0 0,1 0 1 0 0,-2-4-127 0 0,1 7-15 0 0,-1 1-1 0 0,0 0 1 0 0,0 0 0 0 0,0 0 0 0 0,-1 0-1 0 0,0 0 1 0 0,0 1 0 0 0,-1-1-1 0 0,0 1 1 0 0,0 0 0 0 0,-1 0 0 0 0,1 0-1 0 0,-1 0 1 0 0,0 1 0 0 0,-1 0 0 0 0,1 0-1 0 0,-1 1 16 0 0,2 1-422 0 0,0 0-1 0 0,1 0 0 0 0,-1 1 0 0 0,0 0 1 0 0,-1 0-1 0 0,1 0 0 0 0,0 0 1 0 0,0 1-1 0 0,-1-1 0 0 0,1 1 1 0 0,-1 0-1 0 0,1 1 0 0 0,-1-1 0 0 0,0 1 1 0 0,1 0-1 0 0,-1 0 0 0 0,-3 1 423 0 0,-2 2-4771 0 0,6 0-3770 0 0</inkml:trace>
  <inkml:trace contextRef="#ctx0" brushRef="#br0" timeOffset="7983.724">4849 1811 3425 0 0,'0'0'1592'0'0,"0"0"180"0"0,0 0 254 0 0,0 0 57 0 0,0 0-225 0 0,0 0-275 0 0,0 0-249 0 0,0 0-233 0 0,0 0-154 0 0,0 0-141 0 0,0 0-101 0 0,0 0-113 0 0,-16-34-106 0 0,-51-109-66 0 0,45 68 64 0 0,23 61-373 0 0,14-164 35 0 0,-9 153-511 0 0,2-9-538 0 0,1 11-2638 0 0,-5 17 852 0 0,1 4-3573 0 0,-3 2-1449 0 0</inkml:trace>
  <inkml:trace contextRef="#ctx0" brushRef="#br0" timeOffset="8389.082">5011 1531 6001 0 0,'0'0'1577'0'0,"0"0"-288"0"0,0 0 89 0 0,0 0 170 0 0,0 0 11 0 0,0 0-101 0 0,0 0-149 0 0,0 0-168 0 0,0 0-192 0 0,0 0-199 0 0,0 0-181 0 0,16-35-162 0 0,51-109-126 0 0,-36 39 185 0 0,-31 84-402 0 0,1 19-84 0 0,0-1 0 0 0,0 1 1 0 0,-1-1-1 0 0,1 0 0 0 0,-1 1 0 0 0,1-1 1 0 0,-1 0-1 0 0,0 1 0 0 0,0-1 0 0 0,0 0 1 0 0,-1 1-1 0 0,1-1 0 0 0,-1 0 0 0 0,1 1 1 0 0,-1-1-1 0 0,0 1 0 0 0,0-1 0 0 0,0 1 1 0 0,0-1-1 0 0,0 1 0 0 0,-1 0 0 0 0,1-1 1 0 0,-1 1-1 0 0,1 0 0 0 0,-1 0 0 0 0,0 0 1 0 0,0 0-1 0 0,0 1 0 0 0,0-1 0 0 0,0 0 1 0 0,0 1-1 0 0,-1-1 0 0 0,1 1 0 0 0,0 0 1 0 0,-1 0-1 0 0,1 0 0 0 0,-1 0 0 0 0,1 0 1 0 0,-1 0-1 0 0,0 1 0 0 0,1-1 0 0 0,-3 1 20 0 0,-1 0-59 0 0,1 1 0 0 0,0 0 0 0 0,0 0 0 0 0,0 0 0 0 0,1 0 0 0 0,-1 1 0 0 0,0 0 0 0 0,0 0 0 0 0,1 0 0 0 0,-1 1 0 0 0,1-1 0 0 0,0 1 0 0 0,0 0 0 0 0,0 0 0 0 0,0 1 0 0 0,0-1 0 0 0,1 1 0 0 0,-3 3 59 0 0,-2 3-49 0 0,1 0 0 0 0,0 0 0 0 0,1 0 0 0 0,0 1 0 0 0,1 0 0 0 0,0 0 0 0 0,1 1 1 0 0,0 0-1 0 0,1-1 0 0 0,0 1 0 0 0,-1 9 49 0 0,3-12-21 0 0,0-1-1 0 0,0 1 1 0 0,0-1 0 0 0,1 1 0 0 0,1-1-1 0 0,-1 0 1 0 0,1 1 0 0 0,1-1-1 0 0,-1 0 1 0 0,1 1 0 0 0,1-1 0 0 0,0 0-1 0 0,0 0 1 0 0,0-1 0 0 0,1 1 0 0 0,0-1-1 0 0,1 0 1 0 0,0 0 0 0 0,0 0-1 0 0,0 0 22 0 0,2 1-91 0 0,0-1 0 0 0,1 0-1 0 0,0 0 1 0 0,0 0-1 0 0,0-1 1 0 0,1-1-1 0 0,0 1 1 0 0,0-1-1 0 0,0-1 1 0 0,1 0-1 0 0,-1 0 1 0 0,1 0-1 0 0,0-2 1 0 0,0 1-1 0 0,1-1 1 0 0,-1-1-1 0 0,0 0 1 0 0,1 0-1 0 0,-1-1 1 0 0,0 0-1 0 0,1-1 1 0 0,-1 0-1 0 0,0 0 1 0 0,1-2-1 0 0,-1 1 1 0 0,0-1-1 0 0,0 0 1 0 0,7-5 91 0 0,33-28-4292 0 0,-21 7-2281 0 0,-19 18 2109 0 0</inkml:trace>
  <inkml:trace contextRef="#ctx0" brushRef="#br0" timeOffset="8859.856">5341 1292 2841 0 0,'0'0'1661'0'0,"0"0"0"0"0,0 0 190 0 0,0 0 180 0 0,0 0-7 0 0,0 0-107 0 0,0 0-121 0 0,0 0-176 0 0,0 0-235 0 0,0 0-246 0 0,0 0-233 0 0,0 0-200 0 0,11-18-122 0 0,36-57-78 0 0,-1-54 703 0 0,40-98-785 0 0,-56 190-852 0 0,-17 66 101 0 0,-6-10 433 0 0,-8-16-105 0 0,1 0 0 0 0,0-1 0 0 0,0 1 0 0 0,0-1 0 0 0,1 1 0 0 0,-1 0 0 0 0,1-1 0 0 0,-1 1 0 0 0,1-1 0 0 0,0 1 0 0 0,0-1 0 0 0,0 0 0 0 0,0 1 0 0 0,0-1 0 0 0,1 0 1 0 0,-1 0-1 0 0,1 0 0 0 0,-1 0 0 0 0,1 0 0 0 0,0 0 0 0 0,0 0 0 0 0,0 0 0 0 0,0-1 0 0 0,0 1 0 0 0,0-1 0 0 0,0 1 0 0 0,1-1 0 0 0,-1 0 0 0 0,0 0 0 0 0,1 0 0 0 0,-1 0 0 0 0,1 0 0 0 0,-1-1 1 0 0,1 1-1 0 0,0-1 0 0 0,-1 0 0 0 0,1 0 0 0 0,-1 0 0 0 0,1 0 0 0 0,0 0 0 0 0,-1 0 0 0 0,1-1 0 0 0,1 0-1 0 0,67-72 721 0 0,-52 46-558 0 0,-17 25-149 0 0,223-259 808 0 0,-225 260-816 0 0,1-1-1 0 0,-1 1 0 0 0,1 0 0 0 0,-1 0 0 0 0,1-1 0 0 0,0 1 0 0 0,0 0 0 0 0,-1 0 0 0 0,1 0 0 0 0,0 0 0 0 0,0 0 0 0 0,0 0 0 0 0,0 0 0 0 0,0 0 1 0 0,1 0-1 0 0,-1 0 0 0 0,0 1 0 0 0,0-1 0 0 0,0 0 0 0 0,1 1 0 0 0,-1-1 0 0 0,0 1 0 0 0,1 0 0 0 0,-1-1 0 0 0,0 1 0 0 0,1 0 0 0 0,-1 0 0 0 0,1 0 1 0 0,-1-1-1 0 0,0 2 0 0 0,1-1 0 0 0,-1 0 0 0 0,1 0 0 0 0,-1 0 0 0 0,0 1 0 0 0,1-1 0 0 0,-1 1 0 0 0,0-1 0 0 0,1 1 0 0 0,-1-1 0 0 0,0 1 0 0 0,0 0 1 0 0,0-1-1 0 0,1 1 0 0 0,-1 0 0 0 0,0 0 0 0 0,0 0 0 0 0,0 0 0 0 0,0 0 0 0 0,-1 0 0 0 0,1 0 0 0 0,0 1 0 0 0,0-1 0 0 0,-1 0 0 0 0,1 0 0 0 0,0 1-5 0 0,1 11-35 0 0,0 0-1 0 0,1 0 0 0 0,1 0 0 0 0,0 0 0 0 0,1-1 0 0 0,0 1 0 0 0,1-1 0 0 0,1-1 1 0 0,2 5 35 0 0,-6-13-282 0 0,0 1 1 0 0,0-1 0 0 0,1 1 0 0 0,-1-1 0 0 0,1 0 0 0 0,0 0-1 0 0,0-1 1 0 0,0 1 0 0 0,1-1 0 0 0,-1 0 0 0 0,0 0 0 0 0,1 0-1 0 0,0 0 1 0 0,-1-1 0 0 0,1 0 0 0 0,0 0 0 0 0,-1 0 0 0 0,3-1 281 0 0,21 1-5932 0 0,-20-1 2174 0 0,6 0-6830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5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621 138 6769 0 0,'0'0'1813'0'0,"0"0"-285"0"0,0 0-254 0 0,0 0-115 0 0,0 0 4 0 0,0 0 32 0 0,0 0-1 0 0,0 0-71 0 0,0 0-144 0 0,-33-22-177 0 0,-100-69-183 0 0,66 67-33 0 0,54 25-454 0 0,0 0-95 0 0,1 0 1 0 0,-1 1-1 0 0,1 1 0 0 0,0 0 0 0 0,0 0 0 0 0,0 1 0 0 0,0 1 0 0 0,0 0 0 0 0,1 0 0 0 0,0 2 0 0 0,0-1 0 0 0,1 1 1 0 0,0 1-1 0 0,0-1 0 0 0,0 2 0 0 0,1 0 0 0 0,0 0 0 0 0,1 0 0 0 0,0 1 0 0 0,-3 6-37 0 0,-8 10-8 0 0,2 2 1 0 0,1 1-1 0 0,1 0 0 0 0,1 0 1 0 0,1 2-1 0 0,2-1 0 0 0,-2 15 8 0 0,5-17-31 0 0,2 1 0 0 0,0 0 0 0 0,2 1 0 0 0,2-1 0 0 0,0 1 0 0 0,2-1 0 0 0,2 20 31 0 0,0-41 12 0 0,0 1-1 0 0,0-1 0 0 0,0 0 1 0 0,1 0-1 0 0,0 0 1 0 0,0-1-1 0 0,1 1 1 0 0,0-1-1 0 0,1 1 1 0 0,-1-1-1 0 0,1-1 0 0 0,1 1 1 0 0,-1-1-1 0 0,1 0 1 0 0,0 0-1 0 0,1-1 1 0 0,-1 1-1 0 0,1-1 1 0 0,0-1-1 0 0,0 1 0 0 0,1-1 1 0 0,-1-1-1 0 0,1 1 1 0 0,0-1-1 0 0,0-1 1 0 0,0 1-1 0 0,0-1 1 0 0,1-1-1 0 0,-1 0 0 0 0,0 0 1 0 0,1 0-1 0 0,-1-1 1 0 0,1 0-1 0 0,-1-1 1 0 0,0 0-1 0 0,1 0 1 0 0,-1-1-1 0 0,0 0 0 0 0,0 0 1 0 0,0-1-1 0 0,0 0 1 0 0,0-1-1 0 0,1 0-11 0 0,31-23 176 0 0,-1-1 0 0 0,-1-1-1 0 0,-2-3 1 0 0,-1 0 0 0 0,-1-3-1 0 0,-2 0 1 0 0,-2-3 0 0 0,-1 0 0 0 0,5-13-176 0 0,-22 35 16 0 0,24-31 117 0 0,-3-2 0 0 0,-1-1 0 0 0,-3-2 0 0 0,8-21-133 0 0,-33 59 449 0 0,-51 233-483 0 0,44-193 44 0 0,1-1 0 0 0,1 1 0 0 0,1-1 0 0 0,2 1 0 0 0,0-1 0 0 0,2 1 0 0 0,1-1 0 0 0,4 14-10 0 0,10 12-246 0 0,3 0 1 0 0,1-2 0 0 0,23 35 245 0 0,-15-36-3408 0 0,-20-33-639 0 0,0 0-3643 0 0,-8-11-353 0 0</inkml:trace>
  <inkml:trace contextRef="#ctx0" brushRef="#br0" timeOffset="2236.962">1171 672 0 0 0,'0'0'105'0'0,"0"0"253"0"0,0 0 162 0 0,0 0 87 0 0,0 0 25 0 0,0 0-43 0 0,0 0-39 0 0,0 0-46 0 0,0 0-43 0 0,0 0-17 0 0,-1 13 2 0 0,-4 103 1497 0 0,9 28 1878 0 0,-5-136-3699 0 0,-9-5 6756 0 0,6-16-6768 0 0,1 1 0 0 0,0-1 0 0 0,1 1 0 0 0,1-1 1 0 0,0 0-1 0 0,0 0 0 0 0,2 0 0 0 0,-1 0 0 0 0,2 1 0 0 0,-1-1 0 0 0,2 0 1 0 0,0 1-1 0 0,0-1 0 0 0,1 1 0 0 0,1 0 0 0 0,0 0 0 0 0,4-7-110 0 0,2-3 3 0 0,1 0 0 0 0,0 1-1 0 0,2 1 1 0 0,1 0 0 0 0,0 0-1 0 0,1 2 1 0 0,17-16-3 0 0,-32 34-6 0 0,-1-1 1 0 0,1 1-1 0 0,0-1 1 0 0,0 0-1 0 0,-1 1 1 0 0,1-1-1 0 0,0 1 1 0 0,0 0-1 0 0,-1-1 1 0 0,1 1-1 0 0,0 0 1 0 0,0-1-1 0 0,0 1 1 0 0,0 0-1 0 0,0 0 0 0 0,0 0 1 0 0,-1 0-1 0 0,1 0 1 0 0,0 0-1 0 0,0 0 1 0 0,0 0-1 0 0,0 0 1 0 0,0 0-1 0 0,0 0 1 0 0,0 1-1 0 0,-1-1 1 0 0,1 0-1 0 0,0 1 1 0 0,0-1-1 0 0,0 0 1 0 0,-1 1-1 0 0,1-1 0 0 0,0 1 1 0 0,0-1-1 0 0,-1 1 1 0 0,1 0-1 0 0,0-1 1 0 0,-1 1-1 0 0,1 0 1 0 0,-1-1-1 0 0,1 1 1 0 0,-1 0-1 0 0,1 0 1 0 0,-1-1-1 0 0,1 1 1 0 0,-1 0-1 0 0,0 0 1 0 0,0 0-1 0 0,1 0 0 0 0,-1 0 1 0 0,0 0-1 0 0,0-1 1 0 0,0 1-1 0 0,0 0 1 0 0,0 0 5 0 0,14 59-296 0 0,-7-8-1509 0 0,-7-46-2240 0 0,1-2-2787 0 0,0-4 243 0 0</inkml:trace>
  <inkml:trace contextRef="#ctx0" brushRef="#br0" timeOffset="2674.928">1710 628 4265 0 0,'0'0'2639'0'0,"0"0"-1151"0"0,0 0-374 0 0,0 0 25 0 0,0 0 71 0 0,0 0-56 0 0,0 0-151 0 0,0 0-213 0 0,0 0-203 0 0,0 0-179 0 0,0 0-138 0 0,-34 26-95 0 0,-104 81-56 0 0,79-44 34 0 0,55-58-156 0 0,1 0 1 0 0,0 1-1 0 0,0-1 0 0 0,0 1 0 0 0,1-1 1 0 0,-1 1-1 0 0,2 0 0 0 0,-1 0 0 0 0,1 0 1 0 0,-1 0-1 0 0,2 1 0 0 0,-1-1 0 0 0,1 0 1 0 0,0 0-1 0 0,0 6 3 0 0,2-11 34 0 0,0 1 0 0 0,0 0 0 0 0,0-1 0 0 0,0 1 0 0 0,0-1 0 0 0,0 0 0 0 0,0 0 0 0 0,0 0 0 0 0,1 0 0 0 0,-1 0 0 0 0,0 0 0 0 0,1-1 0 0 0,-1 1 0 0 0,0-1 0 0 0,1 1 0 0 0,-1-1 0 0 0,1 0 0 0 0,-1 0 0 0 0,1 0 0 0 0,-1 0 1 0 0,1 0-1 0 0,-1-1 0 0 0,0 1 0 0 0,2-1-34 0 0,6 0 198 0 0,5-2 4 0 0,0 0 1 0 0,0-1 0 0 0,-1-1 0 0 0,0 0-1 0 0,0-2 1 0 0,0 1 0 0 0,-1-1-1 0 0,0-1 1 0 0,0-1 0 0 0,-1 1 0 0 0,0-2-1 0 0,0 0 1 0 0,-1 0-203 0 0,65-71 1040 0 0,-58 63-842 0 0,-17 17-217 0 0,-1 1-40 0 0,0 0-59 0 0,0 0-73 0 0,-1 12-169 0 0,12 54-1585 0 0,30-48-3611 0 0,36-23-5362 0 0,-46-4 8748 0 0,-18 5 2145 0 0,-1 3 25 0 0</inkml:trace>
  <inkml:trace contextRef="#ctx0" brushRef="#br0" timeOffset="3092.501">2104 727 0 0 0,'0'0'1882'0'0,"0"0"181"0"0,0 0-56 0 0,0 0-219 0 0,0 0-241 0 0,0 0-292 0 0,0 0-289 0 0,0 0-194 0 0,0 0-113 0 0,0 0-50 0 0,-5 1-14 0 0,1 0-511 0 0,1 0 0 0 0,-1 1 0 0 0,1-1 1 0 0,0 1-1 0 0,-1 0 0 0 0,1 0 0 0 0,0 0 0 0 0,0 0 0 0 0,0 0 1 0 0,0 1-1 0 0,0-1 0 0 0,1 1 0 0 0,-1 0 0 0 0,1 0 0 0 0,0 0 1 0 0,0 0-1 0 0,0 0 0 0 0,0 0 0 0 0,0 2-84 0 0,-2 0 23 0 0,1 0 1 0 0,0 1-1 0 0,0-1 1 0 0,1 1-1 0 0,0 0 0 0 0,0 0 1 0 0,0-1-1 0 0,0 1 0 0 0,1 0 1 0 0,0 1-1 0 0,1-1 1 0 0,-1 0-1 0 0,1 0 0 0 0,0 0 1 0 0,1 0-1 0 0,-1 0 0 0 0,2 5-23 0 0,2-7 83 0 0,-1 0-1 0 0,1-1 1 0 0,0 1-1 0 0,0-1 1 0 0,0 0-1 0 0,1 0 0 0 0,-1 0 1 0 0,1 0-1 0 0,0-1 1 0 0,0 0-1 0 0,-1 0 0 0 0,1 0 1 0 0,1-1-1 0 0,-1 1 1 0 0,0-1-1 0 0,0-1 1 0 0,0 1-1 0 0,1-1 0 0 0,-1 1 1 0 0,2-2-83 0 0,12-1 319 0 0,0-1 1 0 0,0-1 0 0 0,0-1-1 0 0,-1-1 1 0 0,0-1-1 0 0,0 0 1 0 0,-1-1 0 0 0,1-1-1 0 0,-2 0 1 0 0,1-2-1 0 0,-2 0 1 0 0,1 0 0 0 0,-2-2-1 0 0,1 1 1 0 0,-2-2-1 0 0,0 0 1 0 0,3-5-320 0 0,-8 11 44 0 0,1 0 3 0 0,16-14 31 0 0,-1-1 1 0 0,-1-1-1 0 0,-1-1 1 0 0,-1 0-1 0 0,-1-2 1 0 0,-1-1-1 0 0,14-29-78 0 0,-30 52-34 0 0,0 0-1 0 0,0 0 1 0 0,0 0-1 0 0,-1 0 1 0 0,0 0-1 0 0,0-1 1 0 0,-1 1-1 0 0,1-1 1 0 0,-1 1-1 0 0,0-1 1 0 0,-1 1-1 0 0,0-1 1 0 0,1 0-1 0 0,-2 1 1 0 0,1-1-1 0 0,-1 0 1 0 0,1 1-1 0 0,-2-1 1 0 0,1 1-1 0 0,-1-1 1 0 0,1 1-1 0 0,-2-1 1 0 0,1 1-1 0 0,0 0 1 0 0,-1 0-1 0 0,0 0 1 0 0,0 1-1 0 0,-1-1 1 0 0,1 1-1 0 0,-1-1 1 0 0,0 1 0 0 0,0 0-1 0 0,0 1 1 0 0,-1-1-1 0 0,1 1 1 0 0,-1 0-1 0 0,0 0 1 0 0,0 0-1 0 0,0 0 1 0 0,0 1-1 0 0,-1 0 1 0 0,1 0-1 0 0,-5 0 35 0 0,0 1-55 0 0,1 1 0 0 0,-1 0 0 0 0,0 0 0 0 0,0 1 1 0 0,1 1-1 0 0,-1 0 0 0 0,0 0 0 0 0,1 1 0 0 0,0 0 0 0 0,0 0 0 0 0,0 1 0 0 0,0 0 0 0 0,0 1 0 0 0,1 0 0 0 0,0 0 0 0 0,0 1 0 0 0,0 0 1 0 0,1 1-1 0 0,-1-1 0 0 0,2 1 0 0 0,-1 1 0 0 0,-1 2 55 0 0,1-4-19 0 0,1 1 0 0 0,0 0 0 0 0,0 0 0 0 0,1 1 0 0 0,0 0 0 0 0,1-1 1 0 0,-1 2-1 0 0,1-1 0 0 0,1 0 0 0 0,0 1 0 0 0,0 0 0 0 0,0-1 0 0 0,1 1 0 0 0,1 0 0 0 0,0 0 0 0 0,0 0 1 0 0,0 1-1 0 0,1-1 0 0 0,1 0 0 0 0,-1 0 0 0 0,1 0 0 0 0,1 0 0 0 0,0 0 0 0 0,0 0 0 0 0,1 0 0 0 0,0-1 1 0 0,0 1-1 0 0,1-1 0 0 0,0 0 0 0 0,1 0 0 0 0,0 0 0 0 0,0-1 0 0 0,1 1 0 0 0,-1-1 0 0 0,6 4 19 0 0,9 2-22 0 0,1 0-1 0 0,0-2 1 0 0,1 0-1 0 0,0-2 1 0 0,1 0-1 0 0,-1-1 1 0 0,2-2-1 0 0,-1 0 1 0 0,1-2-1 0 0,0 0 1 0 0,0-1-1 0 0,0-2 1 0 0,0-1-1 0 0,1 0 1 0 0,-1-2-1 0 0,0-1 0 0 0,0 0 1 0 0,0-3 22 0 0,25-6-2667 0 0,-20 4-3920 0 0,-18 7-4126 0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9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3201 0 0,'0'0'4874'0'0,"0"0"-3264"0"0,0 0-1093 0 0,0 0-95 0 0,0 0 170 0 0,0 0 197 0 0,0 0 81 0 0,0 0 11 0 0,0 0 5 0 0,0 0 2 0 0,0 0 23 0 0,0 0-22 0 0,0 0-84 0 0,19 2-79 0 0,139 10 1271 0 0,150-41 489 0 0,-171 10-2170 0 0,17-3-184 0 0,-141 21 534 0 0,-5-1-3367 0 0,-20-2-5486 0 0,2 5 2233 0 0,1 2-1662 0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0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 5985 0 0,'0'0'1321'0'0,"0"0"-9"0"0,0 0-40 0 0,0 0 0 0 0,0 0-31 0 0,0 0-121 0 0,0 0-104 0 0,214 41-152 0 0,-168-41-96 0 0,4-4-111 0 0,5 1-193 0 0,6-8-128 0 0,3 3-160 0 0,2-3-264 0 0,1 0-488 0 0,3 0-1185 0 0,-21 4-2416 0 0,-14-1-7025 0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0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234 340 8866 0 0,'0'0'577'0'0,"0"0"-193"0"0,0 0-39 0 0,0 0 171 0 0,0 0 268 0 0,0 0 292 0 0,0 0 183 0 0,0 0 0 0 0,0 0-118 0 0,0 0-230 0 0,0 0-213 0 0,0 0-139 0 0,19 32-115 0 0,59 99-68 0 0,-11 12 427 0 0,57 137-185 0 0,-124-279-797 0 0,8 12 1182 0 0,-4-20 1402 0 0,-1-40-2319 0 0,1 1-1 0 0,3 0 1 0 0,2 1 0 0 0,1-1-1 0 0,3 2 1 0 0,2 0 0 0 0,1 0-1 0 0,3 2 1 0 0,12-21-86 0 0,-15 29-861 0 0,17-30-1352 0 0,-20 44-2481 0 0,1 1-3695 0 0,-9 12-70 0 0</inkml:trace>
  <inkml:trace contextRef="#ctx0" brushRef="#br0" timeOffset="398.233">895 116 9890 0 0,'0'0'2709'0'0,"0"0"-1301"0"0,0 0-458 0 0,0 0-32 0 0,0 0-3 0 0,0 0-39 0 0,0 0-91 0 0,0 0-115 0 0,0 0-136 0 0,0 0-87 0 0,0 0-57 0 0,0 0-76 0 0,0 0-51 0 0,34-18-49 0 0,106-54-47 0 0,-75 47 36 0 0,-53 25-158 0 0,58 1-34 0 0,-70 51-105 0 0,-5-40 135 0 0,0-2 1 0 0,-1 1-1 0 0,0-1 0 0 0,0 0 0 0 0,-1 0 0 0 0,0 0 0 0 0,-1-1 0 0 0,0 0 0 0 0,-6 3-41 0 0,-56 86 56 0 0,69-96-59 0 0,1 1 1 0 0,-1-1-1 0 0,1 1 1 0 0,-1-1-1 0 0,1 1 0 0 0,0-1 1 0 0,0 1-1 0 0,0-1 1 0 0,0 1-1 0 0,0-1 1 0 0,0 1-1 0 0,1-1 1 0 0,-1 1-1 0 0,1-1 1 0 0,0 0-1 0 0,0 1 1 0 0,0-1-1 0 0,0 0 1 0 0,0 1-1 0 0,0-1 0 0 0,0 0 1 0 0,1 0-1 0 0,-1 0 1 0 0,1 0-1 0 0,0 0 1 0 0,0-1-1 0 0,-1 1 1 0 0,1 0-1 0 0,0-1 1 0 0,0 1-1 0 0,1-1 1 0 0,-1 0-1 0 0,0 0 0 0 0,0 0 3 0 0,84 26 192 0 0,214-18-401 0 0,-194-11-4262 0 0,-78 4 137 0 0,-5 0-3520 0 0,-16-2 2576 0 0</inkml:trace>
  <inkml:trace contextRef="#ctx0" brushRef="#br0" timeOffset="682.007">0 1305 6465 0 0,'0'0'438'0'0,"0"0"337"0"0,0 0 361 0 0,0 0 283 0 0,35 2 113 0 0,114 5 9 0 0,11-15 1782 0 0,-127 3-2742 0 0,228-42 3702 0 0,232-74-4283 0 0,-415 100-44 0 0,-22 7-2493 0 0,-20 4-4050 0 0,-24 6-3618 0 0</inkml:trace>
  <inkml:trace contextRef="#ctx0" brushRef="#br0" timeOffset="1992.396">676 1496 4585 0 0,'0'0'959'0'0,"0"0"-40"0"0,0 0 120 0 0,0 0 117 0 0,0 0 48 0 0,0 0-30 0 0,0 0-126 0 0,-2 33-185 0 0,-7 103-224 0 0,-6 167 1929 0 0,-7-230 583 0 0,3-74 0 0 0,5-50-2093 0 0,14 34-989 0 0,0-1 0 0 0,1 0 0 0 0,1 1 0 0 0,1 0 0 0 0,0-1 0 0 0,2 1-1 0 0,0 0 1 0 0,0 1 0 0 0,2-1 0 0 0,0 1 0 0 0,1 0 0 0 0,7-11-69 0 0,85-101 110 0 0,-83 109-85 0 0,1 2 0 0 0,0 0 0 0 0,1 1 0 0 0,1 1 0 0 0,0 1 0 0 0,1 0 0 0 0,1 2 0 0 0,0 1 0 0 0,13-5-25 0 0,-32 14 2 0 0,0 1-1 0 0,-1 0 1 0 0,1 0 0 0 0,0 0 0 0 0,0 0-1 0 0,0 1 1 0 0,0-1 0 0 0,0 1-1 0 0,0 0 1 0 0,0 0 0 0 0,0 0 0 0 0,0 0-1 0 0,0 0 1 0 0,0 1 0 0 0,0-1-1 0 0,0 1 1 0 0,0 0 0 0 0,0 0 0 0 0,0 0-1 0 0,0 0 1 0 0,-1 0 0 0 0,1 1-1 0 0,0 0 1 0 0,-1-1 0 0 0,1 1 0 0 0,-1 0-1 0 0,0 0 1 0 0,1 0 0 0 0,-1 0-1 0 0,0 0 1 0 0,0 1 0 0 0,-1-1 0 0 0,1 1-1 0 0,0-1 1 0 0,-1 1 0 0 0,1 0-1 0 0,-1 0 1 0 0,0-1 0 0 0,0 1 0 0 0,0 0-1 0 0,0 0 1 0 0,-1 2-2 0 0,17 101-1104 0 0,-7-86-1997 0 0,-5-15-383 0 0,1 0-3353 0 0,-1-1-3385 0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7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78 6657 0 0,'0'0'1273'0'0,"0"0"-150"0"0,0 0 37 0 0,0 0 175 0 0,0 0 132 0 0,0 0-23 0 0,0 0-181 0 0,0 0-275 0 0,0 0-253 0 0,0 0-157 0 0,0 0-120 0 0,8-3-60 0 0,70-16 1126 0 0,128-2 1013 0 0,113-12-1427 0 0,-287 32-1329 0 0,-31 1-3775 0 0,-7 0-4062 0 0,-8 4 832 0 0,10-1 2667 0 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7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5281 0 0,'0'0'2259'0'0,"0"0"-1037"0"0,0 0-306 0 0,0 0 203 0 0,0 0 265 0 0,0 0 94 0 0,0 0-156 0 0,0 0-264 0 0,0 0-248 0 0,0 0-157 0 0,0 0-44 0 0,0 0 3 0 0,0 0-3 0 0,9 0 1 0 0,209-22 2906 0 0,19-12-3800 0 0,-187 32-4457 0 0,0 1-4475 0 0,-42 1-1 0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76 358 960 0 0,'0'0'1302'0'0,"0"0"-286"0"0,0 0-108 0 0,0 0 156 0 0,0 0 234 0 0,0 0 178 0 0,0 0 9 0 0,0 0-109 0 0,0 0-136 0 0,0 0-162 0 0,0 0-145 0 0,19-3-106 0 0,117-20 1459 0 0,139-21 1347 0 0,-175 31-3345 0 0,-56 11-3745 0 0,-44 13-8811 0 0,0-7 6823 0 0</inkml:trace>
  <inkml:trace contextRef="#ctx0" brushRef="#br0" timeOffset="266.487">0 634 6137 0 0,'0'0'1291'0'0,"0"0"-463"0"0,0 0-153 0 0,0 0 279 0 0,0 0 402 0 0,0 0 263 0 0,0 0 9 0 0,0 0-219 0 0,0 0-290 0 0,0 0-261 0 0,0 0-199 0 0,33 2-140 0 0,105 8-96 0 0,42-25 598 0 0,-111 4-802 0 0,-13 5-877 0 0,83-14 399 0 0,-95 7-4431 0 0,-2-4-4697 0 0,-34 13 3666 0 0</inkml:trace>
  <inkml:trace contextRef="#ctx0" brushRef="#br0" timeOffset="682.922">339 1 2441 0 0,'0'0'1402'0'0,"0"0"-47"0"0,0 0 15 0 0,0 0 46 0 0,0 0 61 0 0,0 0-64 0 0,0 0-280 0 0,0 0-300 0 0,0 0-206 0 0,0 0-95 0 0,0 0 16 0 0,0 0 70 0 0,9 5 14 0 0,80 38 1117 0 0,-29-21-1025 0 0,-1 3-1 0 0,-1 3 0 0 0,51 32-723 0 0,-102-55 4 0 0,0 0-1 0 0,0 0 0 0 0,-1 1 1 0 0,1 0-1 0 0,-1 0 0 0 0,0 0 1 0 0,-1 1-1 0 0,0 0 0 0 0,0 0 1 0 0,0 0-1 0 0,-1 1 0 0 0,0 0 1 0 0,0 0-1 0 0,-1 0 0 0 0,0 0 1 0 0,0 0-1 0 0,-1 0 0 0 0,0 2-3 0 0,-2-8 4 0 0,2 8 27 0 0,-1 0 0 0 0,0 0-1 0 0,0 0 1 0 0,-1 1 0 0 0,-1-1-1 0 0,0 0 1 0 0,0 0 0 0 0,-1 0-1 0 0,0 0 1 0 0,0-1 0 0 0,-1 1-1 0 0,-3 4-30 0 0,-10 15 20 0 0,-2-1-1 0 0,0-2 0 0 0,-2 0 1 0 0,-1 0-1 0 0,-1-2 0 0 0,-1-1 0 0 0,-1-1 1 0 0,-15 10-20 0 0,15-10-183 0 0,-53 36-1736 0 0,49-38-1709 0 0,0 0-4400 0 0,21-15 1483 0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123 126 3329 0 0,'0'0'1091'0'0,"0"0"-282"0"0,0 0-314 0 0,0 0 8 0 0,0 0 178 0 0,0 0 201 0 0,0 0 133 0 0,0 0-54 0 0,0 0-153 0 0,0 0-172 0 0,0 0-180 0 0,-17 32-142 0 0,-51 101-83 0 0,41-43 210 0 0,16 112 961 0 0,12-191-1367 0 0,0 1 0 0 0,1 0 0 0 0,0-1 1 0 0,1 1-1 0 0,0-1 0 0 0,1 0 0 0 0,0 0 1 0 0,0 0-1 0 0,2-1 0 0 0,-1 1 0 0 0,2 0-35 0 0,-5-7 67 0 0,0-1-1 0 0,0 0 0 0 0,1 0 1 0 0,-1 0-1 0 0,1 0 0 0 0,0 0 1 0 0,0-1-1 0 0,-1 1 0 0 0,2-1 1 0 0,-1 0-1 0 0,0 0 0 0 0,0 0 1 0 0,1 0-1 0 0,-1 0 0 0 0,1-1 1 0 0,0 0-1 0 0,-1 0 0 0 0,1 0 1 0 0,0 0-1 0 0,0 0 0 0 0,0-1 1 0 0,-1 1-1 0 0,1-1 1 0 0,0 0-1 0 0,0 0 0 0 0,0-1 1 0 0,0 1-1 0 0,0-1 0 0 0,-1 0 1 0 0,1 0-1 0 0,0 0 0 0 0,-1 0 1 0 0,1-1-1 0 0,2-1-66 0 0,11-8 245 0 0,-1-1-1 0 0,0 0 1 0 0,-1-1-1 0 0,0-1 1 0 0,-1 0 0 0 0,0-1-1 0 0,-2 0 1 0 0,10-15-245 0 0,-7 11 98 0 0,24-34 2 0 0,-2-2 0 0 0,-3-1-1 0 0,-3-2 1 0 0,-2 0 0 0 0,-2-3 0 0 0,10-36-100 0 0,-30 77 138 0 0,0-1 0 0 0,-1 0 1 0 0,-1 0-1 0 0,-1 0 0 0 0,-1-1 0 0 0,0-10-138 0 0,-5 43-188 0 0,-37 143 226 0 0,25-86 42 0 0,3-1 0 0 0,3 2 0 0 0,1 58-80 0 0,26 32 25 0 0,-15-146-82 0 0,-3-4-83 0 0,2 0 0 0 0,-1 0 0 0 0,1 0 0 0 0,0-1-1 0 0,1 1 1 0 0,0-1 0 0 0,0 0 0 0 0,1 0 0 0 0,0 0 0 0 0,0-1 0 0 0,0 0 0 0 0,3 2 140 0 0,16-4-6577 0 0,-19-6 2187 0 0,0 1-3200 0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5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6849 0 0,'0'0'1402'0'0,"0"0"-198"0"0,0 0-223 0 0,0 0-108 0 0,0 0-41 0 0,0 0-18 0 0,0 0 38 0 0,0 0 57 0 0,0 0 12 0 0,0 0-58 0 0,0 0-165 0 0,-1 32-166 0 0,0 104-109 0 0,-1 386 1884 0 0,2-308-8031 0 0,0-190 4519 0 0,6-43-9256 0 0,-1 12 7391 0 0</inkml:trace>
  <inkml:trace contextRef="#ctx0" brushRef="#br0" timeOffset="321.744">391 324 4137 0 0,'0'0'1055'0'0,"0"0"-115"0"0,0 0-67 0 0,-34 22 77 0 0,-109 68 209 0 0,6 8 2783 0 0,127-89-3462 0 0,5-7-296 0 0,1 1-1 0 0,-1 0 1 0 0,1 0-1 0 0,0 0 1 0 0,0 0 0 0 0,1 1-1 0 0,-1 0 1 0 0,1 0 0 0 0,0 0-1 0 0,0 0 1 0 0,0 0 0 0 0,0 0-1 0 0,1 1 1 0 0,0-1 0 0 0,-1 1-1 0 0,2 0 1 0 0,-1 0 0 0 0,1 0-1 0 0,-1 0 1 0 0,1 0-1 0 0,1 0 1 0 0,-1 0 0 0 0,1 2-184 0 0,2-4 110 0 0,1 0 1 0 0,-1 0 0 0 0,1 0 0 0 0,0-1-1 0 0,0 0 1 0 0,0 1 0 0 0,1-1-1 0 0,-1 0 1 0 0,0-1 0 0 0,1 1-1 0 0,0 0 1 0 0,-1-1 0 0 0,1 0-1 0 0,0 0 1 0 0,-1 0 0 0 0,1 0-1 0 0,0-1 1 0 0,0 0 0 0 0,0 1 0 0 0,1-1-111 0 0,14 3 342 0 0,243 41 1495 0 0,-260-43-1839 0 0,0 0 1 0 0,0 0-1 0 0,0 0 0 0 0,0 0 1 0 0,0 0-1 0 0,0 1 0 0 0,-1-1 1 0 0,1 0-1 0 0,0 1 1 0 0,-1 0-1 0 0,1-1 0 0 0,-1 1 1 0 0,0 0-1 0 0,0 0 1 0 0,1-1-1 0 0,-1 1 0 0 0,0 0 1 0 0,0 0-1 0 0,-1 0 1 0 0,1 0-1 0 0,0 0 0 0 0,-1 1 1 0 0,1-1-1 0 0,-1 0 1 0 0,0 0-1 0 0,0 0 0 0 0,0 0 1 0 0,0 3 1 0 0,5 21-1222 0 0,11-13-2412 0 0,-1-12-4581 0 0,-9-1-822 0 0</inkml:trace>
  <inkml:trace contextRef="#ctx0" brushRef="#br0" timeOffset="739.769">584 689 5697 0 0,'0'0'1897'0'0,"0"0"-389"0"0,0 0-354 0 0,0 0-93 0 0,0 0-70 0 0,0 0-82 0 0,0 0-63 0 0,0 0-68 0 0,0 0-77 0 0,0 0-117 0 0,0 0-130 0 0,0 0-133 0 0,0 0-81 0 0,20-2-9 0 0,119-8 481 0 0,-9 7-155 0 0,-128 4-556 0 0,-1-1 0 0 0,1 0 0 0 0,0 0 0 0 0,-1 0 0 0 0,1 1 0 0 0,0-1 0 0 0,-1 1 0 0 0,1 0 0 0 0,-1-1 0 0 0,1 1 0 0 0,-1 0 0 0 0,1 0-1 0 0,-1 0 1 0 0,1 0 0 0 0,-1 0 0 0 0,0 0 0 0 0,1 0 0 0 0,-1 0 0 0 0,0 1 0 0 0,0-1 0 0 0,0 1 0 0 0,0-1 0 0 0,0 0 0 0 0,0 1 0 0 0,-1-1 0 0 0,1 1 0 0 0,0 0 0 0 0,-1-1-1 0 0,1 1 1 0 0,-1 0 0 0 0,0-1 0 0 0,0 1 0 0 0,1 0 0 0 0,-1-1 0 0 0,0 1 0 0 0,0 0 0 0 0,0 0 0 0 0,-1-1 0 0 0,1 1 0 0 0,0 0 0 0 0,-1-1 0 0 0,1 1 0 0 0,-1 0-1 0 0,1-1 1 0 0,-1 1 0 0 0,0-1 0 0 0,0 1-1 0 0,-44 75 462 0 0,41-71-416 0 0,-7 8 81 0 0,7-10-71 0 0,1 0 0 0 0,0 0-1 0 0,0 0 1 0 0,0 0-1 0 0,0 1 1 0 0,1-1 0 0 0,-1 1-1 0 0,1 0 1 0 0,0 0-1 0 0,1 0 1 0 0,-1 0 0 0 0,1 0-1 0 0,0 0 1 0 0,0 0-1 0 0,1 0 1 0 0,-1 0 0 0 0,1 5-56 0 0,2-8 30 0 0,0 1-1 0 0,0-1 1 0 0,1 0 0 0 0,-1 0 0 0 0,1 0 0 0 0,-1 0 0 0 0,1 0 0 0 0,-1-1 0 0 0,1 1 0 0 0,0-1 0 0 0,0 1-1 0 0,0-1 1 0 0,0 0 0 0 0,0-1 0 0 0,0 1 0 0 0,0 0 0 0 0,0-1 0 0 0,0 1 0 0 0,1-1 0 0 0,-1 0-1 0 0,0 0 1 0 0,0 0 0 0 0,0-1 0 0 0,2 0-30 0 0,120-14-739 0 0,-116 12 339 0 0,36-11-2565 0 0,-15 3-4231 0 0,-13 6-2487 0 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2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37 527 8554 0 0,'0'0'1651'0'0,"0"0"-355"0"0,0 0-406 0 0,0 0-194 0 0,0 0-36 0 0,0 0 29 0 0,0 0 14 0 0,0 0-3 0 0,0 0-34 0 0,0 0-102 0 0,0 0-136 0 0,0 0-144 0 0,0 0-96 0 0,0 25-61 0 0,-1 79-28 0 0,-12 2 173 0 0,12-99-1037 0 0,-6 32 1763 0 0,2-27-4437 0 0,-3-3-5061 0 0,7-6 1739 0 0</inkml:trace>
  <inkml:trace contextRef="#ctx0" brushRef="#br0" timeOffset="298.453">199 472 6961 0 0,'0'0'1845'0'0,"0"0"-415"0"0,0 0-392 0 0,0 0-29 0 0,0 0 67 0 0,0 0-12 0 0,0 0-85 0 0,0 0-171 0 0,0 0-160 0 0,0 0-154 0 0,0 0-157 0 0,0 0-116 0 0,0 0-82 0 0,31-6-60 0 0,95-16-38 0 0,-38 12-645 0 0,-66 9-2638 0 0,5-4-5401 0 0,-22 4 2963 0 0</inkml:trace>
  <inkml:trace contextRef="#ctx0" brushRef="#br0" timeOffset="913.698">647 81 0 0 0,'0'0'1452'0'0,"0"0"-395"0"0,0 0-52 0 0,0 0 187 0 0,0 0 230 0 0,0 0 21 0 0,0 0-120 0 0,0 0-175 0 0,0 0-214 0 0,0 0-185 0 0,0 0-206 0 0,0 0-182 0 0,0 0-117 0 0,17-3-13 0 0,52-10 65 0 0,-68 12-283 0 0,-1 1 0 0 0,1 0-1 0 0,0 0 1 0 0,-1-1 0 0 0,1 1 0 0 0,0 0-1 0 0,-1 0 1 0 0,1 0 0 0 0,0 0 0 0 0,-1 0-1 0 0,1 0 1 0 0,0 0 0 0 0,-1 0-1 0 0,1 0 1 0 0,0 0 0 0 0,-1 0 0 0 0,1 0-1 0 0,-1 1 1 0 0,1-1 0 0 0,0 0 0 0 0,-1 0-1 0 0,1 1 1 0 0,-1-1 0 0 0,1 0-1 0 0,0 1 1 0 0,-1-1 0 0 0,1 1 0 0 0,-1-1-1 0 0,1 0 1 0 0,-1 1 0 0 0,0-1 0 0 0,1 1-1 0 0,-1 0 1 0 0,1-1 0 0 0,-1 1 0 0 0,0-1-1 0 0,1 1 1 0 0,-1-1 0 0 0,0 1-1 0 0,0 0 1 0 0,0-1 0 0 0,0 1 0 0 0,1 0-1 0 0,-1-1 1 0 0,0 1 0 0 0,0 0 0 0 0,0-1-1 0 0,0 1 1 0 0,0 0 0 0 0,0-1 0 0 0,0 1-1 0 0,-1 0 1 0 0,1-1 0 0 0,0 1-1 0 0,0-1 1 0 0,0 1 0 0 0,-1 0-13 0 0,1 3 126 0 0,-3 27 174 0 0,-1 0 1 0 0,-1-1-1 0 0,-1 1 0 0 0,-2-1 0 0 0,-1 0 0 0 0,-7 12-300 0 0,2 1 118 0 0,7-22-103 0 0,-9 23-17 0 0,2 1 1 0 0,2 0-1 0 0,1 1 1 0 0,3 0-1 0 0,2 1 1 0 0,1 20 1 0 0,4-63-2 0 0,0-1 1 0 0,0 1-1 0 0,1 0 1 0 0,0-1-1 0 0,-1 1 1 0 0,1 0 0 0 0,1 0-1 0 0,-1-1 1 0 0,0 1-1 0 0,1 0 1 0 0,0-1-1 0 0,0 1 1 0 0,0-1-1 0 0,0 1 1 0 0,0-1-1 0 0,1 1 1 0 0,0-1 0 0 0,0 0-1 0 0,0 0 1 0 0,0 0-1 0 0,0 0 1 0 0,0 0-1 0 0,1 0 1 0 0,-1 0-1 0 0,1-1 1 0 0,0 1-1 0 0,0-1 1 0 0,0 0 0 0 0,0 0-1 0 0,0 0 1 0 0,0 0-1 0 0,1-1 1 0 0,-1 1-1 0 0,1-1 1 0 0,-1 0-1 0 0,1 0 1 0 0,-1 0-1 0 0,1 0 1 0 0,0-1-1 0 0,0 0 1 0 0,-1 1 0 0 0,1-1-1 0 0,0-1 2 0 0,6-3 77 0 0,-1 0 0 0 0,0-1 0 0 0,0-1 0 0 0,0 1-1 0 0,-1-2 1 0 0,0 1 0 0 0,0-1 0 0 0,-1 0 0 0 0,1-1 0 0 0,0-1-77 0 0,7-7 127 0 0,38-42 234 0 0,-3-2 0 0 0,-3-3 0 0 0,-2-1 0 0 0,-4-2 0 0 0,0-7-361 0 0,24-35 62 0 0,-46 79 37 0 0,-2 0-1 0 0,0-2 0 0 0,-3 0 0 0 0,0 0 1 0 0,-2-2-1 0 0,0-4-98 0 0,-10 8 1132 0 0,-19 39-509 0 0,-2 15-662 0 0,0 0 1 0 0,2 0-1 0 0,0 2 0 0 0,2 0 0 0 0,1 1 1 0 0,2 1-1 0 0,0 0 0 0 0,2 0 1 0 0,1 1-1 0 0,2 0 0 0 0,1 1 1 0 0,1 0-1 0 0,1 0 0 0 0,2 0 1 0 0,1 1 38 0 0,1-25-82 0 0,1-1 0 0 0,-1 1 1 0 0,1 0-1 0 0,0-1 0 0 0,1 1 1 0 0,0-1-1 0 0,0 1 0 0 0,0-1 1 0 0,1 0-1 0 0,0 0 0 0 0,0 0 0 0 0,0 0 1 0 0,4 4 81 0 0,46 26-3579 0 0,-17-29-1732 0 0,-11-6-1666 0 0,-14-1 3264 0 0</inkml:trace>
  <inkml:trace contextRef="#ctx0" brushRef="#br0" timeOffset="1383.452">1337 523 2889 0 0,'0'0'1852'0'0,"0"0"-468"0"0,0 0-87 0 0,0 0 184 0 0,0 0 74 0 0,0 0-125 0 0,0 0-231 0 0,0 0-215 0 0,0 0-173 0 0,0 0-154 0 0,0 0-141 0 0,0 0-117 0 0,28-11-80 0 0,86-33-46 0 0,-56 33 259 0 0,-57 11-519 0 0,0 0 0 0 0,0 0 0 0 0,-1-1 0 0 0,1 1 0 0 0,0 0 0 0 0,0 1 0 0 0,-1-1 0 0 0,1 0-1 0 0,0 0 1 0 0,0 0 0 0 0,-1 0 0 0 0,1 1 0 0 0,0-1 0 0 0,-1 0 0 0 0,1 1 0 0 0,0-1 0 0 0,-1 0-1 0 0,1 1 1 0 0,0-1 0 0 0,-1 1 0 0 0,1-1 0 0 0,-1 1 0 0 0,1-1 0 0 0,-1 1 0 0 0,1-1 0 0 0,-1 1 0 0 0,1 0-1 0 0,-1-1 1 0 0,0 1 0 0 0,1 0 0 0 0,-1-1 0 0 0,0 1 0 0 0,0 0 0 0 0,1-1 0 0 0,-1 1 0 0 0,0 0-1 0 0,0 0 1 0 0,0-1 0 0 0,0 1 0 0 0,0 0 0 0 0,0 0 0 0 0,0-1 0 0 0,0 1 0 0 0,0 0 0 0 0,0 0-1 0 0,-1-1 1 0 0,1 1 0 0 0,0 0 0 0 0,-1 0-13 0 0,1 8 126 0 0,-33 74 782 0 0,15-53-697 0 0,6-8-36 0 0,-11 53 713 0 0,25-72-870 0 0,0-1 0 0 0,0-1 0 0 0,1 1 0 0 0,-1 0 1 0 0,1 0-1 0 0,-1-1 0 0 0,1 0 0 0 0,-1 1 0 0 0,1-1 1 0 0,0 0-1 0 0,0 0 0 0 0,0-1 0 0 0,0 1 0 0 0,0 0 0 0 0,0-1 1 0 0,-1 0-1 0 0,1 0 0 0 0,0 0 0 0 0,0 0 0 0 0,0 0 1 0 0,0 0-1 0 0,0-1 0 0 0,0 0 0 0 0,0 1 0 0 0,0-1 0 0 0,0 0 1 0 0,-1 0-1 0 0,1-1 0 0 0,0 1 0 0 0,-1-1-18 0 0,43-14-1739 0 0,6-3-3289 0 0,-19 7-3493 0 0,-20 7 2746 0 0</inkml:trace>
  <inkml:trace contextRef="#ctx0" brushRef="#br0" timeOffset="1768.612">1880 232 5145 0 0,'0'0'2127'0'0,"0"0"-384"0"0,0 0-309 0 0,0 0-50 0 0,0 0-84 0 0,0 0-127 0 0,0 0-144 0 0,0 0-127 0 0,0 0-125 0 0,0 0-91 0 0,0 0-99 0 0,0 0-102 0 0,20 0-28 0 0,131-7 833 0 0,103-33-1537 0 0,-248 39 459 0 0,-5 1-3502 0 0,-3 0-8928 0 0,-3 0 7242 0 0</inkml:trace>
  <inkml:trace contextRef="#ctx0" brushRef="#br0" timeOffset="2038.966">1970 402 960 0 0,'0'0'2689'0'0,"0"0"-389"0"0,0 0-241 0 0,0 0-88 0 0,0 0-89 0 0,0 0-131 0 0,0 0-182 0 0,0 0-212 0 0,0 0-167 0 0,0 0-171 0 0,0 0-190 0 0,0 0-167 0 0,0 0-141 0 0,30 9-122 0 0,95 26-91 0 0,-121-33-288 0 0,0-1 1 0 0,0 0-1 0 0,0 0 0 0 0,0 0 1 0 0,1-1-1 0 0,-1 1 0 0 0,0-1 1 0 0,1 0-1 0 0,-1 0 0 0 0,0-1 1 0 0,1 1-1 0 0,-1-1 0 0 0,0 0 1 0 0,0 0-1 0 0,0 0 0 0 0,0-1 1 0 0,2 0-21 0 0,7-4 61 0 0,71-20-7 0 0,30-11-1487 0 0,-41 8-7644 0 0,-60 22-1756 0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1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65 444 7618 0 0,'0'0'1292'0'0,"0"0"-304"0"0,0 0-33 0 0,0 0 200 0 0,0 0 173 0 0,0 0 59 0 0,0 0-143 0 0,0 0-311 0 0,0 0-301 0 0,0 0-272 0 0,0 0-199 0 0,0-8-314 0 0,13 391 1114 0 0,-18-236-643 0 0,6-176 3669 0 0,0-20-4037 0 0,100-233 319 0 0,-88 246-274 0 0,1 2 1 0 0,2 0-1 0 0,1 0 1 0 0,2 2-1 0 0,1 0 1 0 0,1 2-1 0 0,2 0 1 0 0,10-9 4 0 0,-32 37-11 0 0,0 1-1 0 0,0-1 1 0 0,0 1-1 0 0,0-1 1 0 0,1 1 0 0 0,-1-1-1 0 0,1 1 1 0 0,-1 0-1 0 0,1 0 1 0 0,-1 0-1 0 0,1-1 1 0 0,0 2 0 0 0,-1-1-1 0 0,1 0 1 0 0,0 0-1 0 0,0 0 1 0 0,-1 1 0 0 0,1-1-1 0 0,0 1 1 0 0,0 0-1 0 0,0-1 1 0 0,0 1 0 0 0,0 0-1 0 0,0 0 1 0 0,0 0-1 0 0,0 0 1 0 0,0 1 0 0 0,0-1-1 0 0,-1 1 1 0 0,1-1-1 0 0,0 1 1 0 0,0-1-1 0 0,0 1 1 0 0,0 0 0 0 0,-1 0-1 0 0,1 0 1 0 0,0 0-1 0 0,-1 0 1 0 0,1 0 0 0 0,-1 0-1 0 0,1 1 1 0 0,-1-1-1 0 0,0 1 1 0 0,0-1 0 0 0,1 1 11 0 0,43 137-386 0 0,-30-102-733 0 0,-8-22-6145 0 0,-3-9 162 0 0,-4-5 137 0 0</inkml:trace>
  <inkml:trace contextRef="#ctx0" brushRef="#br0" timeOffset="340.239">619 75 5761 0 0,'0'0'1083'0'0,"0"0"-619"0"0,0 0-189 0 0,0 0 204 0 0,0 0 245 0 0,0 0 152 0 0,0 0 70 0 0,0 0 3 0 0,0 0 7 0 0,0 0-18 0 0,35-11-94 0 0,106-34-153 0 0,-48 27 512 0 0,-69 19-968 0 0,-22 1-225 0 0,-1-1 0 0 0,1 1 1 0 0,-1 0-1 0 0,0 0 1 0 0,0 0-1 0 0,0 0 1 0 0,0 1-1 0 0,0-1 0 0 0,0 0 1 0 0,0 0-1 0 0,-1 0 1 0 0,1 1-1 0 0,-1-1 1 0 0,1 0-1 0 0,-1 1 1 0 0,0-1-1 0 0,0 1 0 0 0,0-1 1 0 0,0 0-1 0 0,-1 1 1 0 0,1-1-1 0 0,-1 0 1 0 0,1 1-1 0 0,-1-1 1 0 0,0 0-1 0 0,0 0 0 0 0,0 0 1 0 0,0 0-1 0 0,0 0 1 0 0,0 0-1 0 0,-1 0 1 0 0,1 0-1 0 0,-1 0 1 0 0,1 0-1 0 0,-2 0-10 0 0,-105 127 1101 0 0,105-125-1065 0 0,-1 0 0 0 0,0 1 0 0 0,1-1-1 0 0,0 1 1 0 0,0-1 0 0 0,1 1-1 0 0,-1 0 1 0 0,1 0 0 0 0,0 0-1 0 0,0 1 1 0 0,1-1 0 0 0,0 0-1 0 0,0 1 1 0 0,0-1 0 0 0,0 1-1 0 0,1 3-35 0 0,2-6 21 0 0,0 0 1 0 0,1 0-1 0 0,-1 0 0 0 0,1-1 0 0 0,0 1 0 0 0,0-1 0 0 0,0 1 0 0 0,0-1 0 0 0,0 0 1 0 0,0-1-1 0 0,0 1 0 0 0,1 0 0 0 0,-1-1 0 0 0,1 0 0 0 0,-1 0 0 0 0,1 0 0 0 0,0 0 1 0 0,-1 0-1 0 0,3-1-21 0 0,129 5-1008 0 0,-108-6-3128 0 0,-2 1-3407 0 0,-18 0 1367 0 0</inkml:trace>
  <inkml:trace contextRef="#ctx0" brushRef="#br0" timeOffset="1281.288">827 930 5385 0 0,'0'0'468'0'0,"0"0"-89"0"0,0 0 281 0 0,0 0 504 0 0,0 0 319 0 0,0 0 44 0 0,0 0-93 0 0,0 0-170 0 0,0 0-183 0 0,0 0-181 0 0,0 0-155 0 0,0 0-105 0 0,32-10-46 0 0,100-32 15 0 0,-53-2 497 0 0,-37 14-610 0 0,-3-1-1 0 0,0-2 1 0 0,-2-2 0 0 0,28-35-496 0 0,-57 62 32 0 0,-1 0 1 0 0,-1-1 0 0 0,1 0-1 0 0,-2 0 1 0 0,1-1-1 0 0,-1 0 1 0 0,0 0-1 0 0,-1 0 1 0 0,-1 0-1 0 0,1 0 1 0 0,-1-1-1 0 0,-1 0 1 0 0,0 1-1 0 0,-1-1 1 0 0,0-4-33 0 0,-3 13-89 0 0,0 1 0 0 0,0-1 0 0 0,0 0 0 0 0,0 1 0 0 0,0-1 0 0 0,0 1 0 0 0,-1 0 0 0 0,1 0 0 0 0,-1 0 0 0 0,1 0 0 0 0,-1 0 1 0 0,1 0-1 0 0,-1 1 0 0 0,0-1 0 0 0,1 1 0 0 0,-1 0 0 0 0,0 0 0 0 0,1 0 0 0 0,-1 0 0 0 0,0 0 0 0 0,1 0 0 0 0,-1 1 0 0 0,1-1 0 0 0,-1 1 0 0 0,1 0 0 0 0,-1 0 0 0 0,1 0 89 0 0,-12 6-167 0 0,1 1 0 0 0,0 0 0 0 0,0 1 0 0 0,1 1 0 0 0,0 0 0 0 0,1 0 0 0 0,0 1 0 0 0,1 1 0 0 0,0 0 0 0 0,1 0 0 0 0,0 1-1 0 0,1 0 1 0 0,1 0 0 0 0,0 1 0 0 0,-4 12 167 0 0,6-15-29 0 0,0-1 0 0 0,2 1 0 0 0,-1 0-1 0 0,1 1 1 0 0,1-1 0 0 0,0 0 0 0 0,0 1-1 0 0,1-1 1 0 0,1 1 0 0 0,0-1 0 0 0,1 1-1 0 0,0-1 1 0 0,1 2 29 0 0,1-7 64 0 0,1-1 0 0 0,0 0-1 0 0,1 0 1 0 0,-1 0-1 0 0,1 0 1 0 0,0-1 0 0 0,0 0-1 0 0,1 0 1 0 0,-1 0 0 0 0,1-1-1 0 0,0 1 1 0 0,0-1 0 0 0,0-1-1 0 0,0 1 1 0 0,0-1-1 0 0,1 0 1 0 0,-1-1 0 0 0,1 1-1 0 0,-1-1 1 0 0,1-1 0 0 0,-1 1-1 0 0,1-1 1 0 0,0 0 0 0 0,-1-1-1 0 0,2 1-63 0 0,19-1 280 0 0,0 0 1 0 0,-1-1-1 0 0,0-2 0 0 0,1 0 0 0 0,-1-2 0 0 0,-1-1 1 0 0,1-1-1 0 0,-1-1 0 0 0,-1-1 0 0 0,22-13-280 0 0,-23 12 135 0 0,-1-2 0 0 0,-1 0 0 0 0,0-1 0 0 0,-1-1 0 0 0,0-1 0 0 0,-1-1 0 0 0,-1-1 0 0 0,-1 0 0 0 0,-1-2 0 0 0,3-3-135 0 0,-16 18 6 0 0,1 0 0 0 0,-1 0 1 0 0,1 0-1 0 0,-1 0 0 0 0,-1-1 0 0 0,1 1 1 0 0,-1-1-1 0 0,0 0 0 0 0,0 0 1 0 0,-1 1-1 0 0,1-1 0 0 0,-2 0 0 0 0,1 0 1 0 0,0 0-1 0 0,-1-1 0 0 0,0 1 0 0 0,-1-2-6 0 0,0 7-59 0 0,-1 0 0 0 0,0-1-1 0 0,1 1 1 0 0,-1 0 0 0 0,0 0-1 0 0,1 1 1 0 0,-1-1 0 0 0,0 0 0 0 0,0 1-1 0 0,0-1 1 0 0,0 1 0 0 0,0-1-1 0 0,0 1 1 0 0,0 0 0 0 0,1 0-1 0 0,-1 0 1 0 0,0 0 0 0 0,0 0-1 0 0,0 0 1 0 0,0 1 0 0 0,0-1-1 0 0,0 0 1 0 0,0 1 0 0 0,0 0-1 0 0,0-1 1 0 0,1 1 0 0 0,-1 0-1 0 0,0 0 1 0 0,0 0 0 0 0,1 0-1 0 0,-1 0 1 0 0,1 1 0 0 0,-1-1-1 0 0,1 0 1 0 0,0 1 0 0 0,-1-1-1 0 0,1 1 1 0 0,0 0 0 0 0,-1 1 59 0 0,-3 2-85 0 0,1 1 0 0 0,0-1-1 0 0,0 1 1 0 0,0 0 0 0 0,0 1 0 0 0,1-1 0 0 0,0 1 0 0 0,1-1 0 0 0,-1 1 0 0 0,1 0 0 0 0,1 0 0 0 0,-1 0 0 0 0,1 0 0 0 0,0 0 0 0 0,1 0-1 0 0,0 0 1 0 0,0 0 0 0 0,0 1 0 0 0,1 2 85 0 0,2-5 18 0 0,-1 0 0 0 0,1-1 0 0 0,-1 1 0 0 0,1 0-1 0 0,1-1 1 0 0,-1 0 0 0 0,0 0 0 0 0,1 0 0 0 0,0 0-1 0 0,0 0 1 0 0,0-1 0 0 0,1 0 0 0 0,-1 1 0 0 0,1-2 0 0 0,0 1-1 0 0,0 0 1 0 0,0-1 0 0 0,0 0 0 0 0,0 0 0 0 0,0-1-1 0 0,0 0 1 0 0,1 1 0 0 0,-1-2 0 0 0,0 1 0 0 0,6 0-18 0 0,5 2 151 0 0,0-1-1 0 0,0 0 1 0 0,1-1 0 0 0,-1 0 0 0 0,1-2 0 0 0,-1 0-1 0 0,0-1 1 0 0,1 0 0 0 0,-1-1 0 0 0,0-1 0 0 0,0-1-1 0 0,4-2-150 0 0,4-4 191 0 0,0-2 0 0 0,0 0 0 0 0,-1-2-1 0 0,-1 0 1 0 0,-1-2 0 0 0,19-18-191 0 0,-32 27-29 0 0,0 0 0 0 0,0-1 0 0 0,-1 0 0 0 0,0-1 0 0 0,-1 1 0 0 0,0-1 0 0 0,-1-1 0 0 0,1 1 0 0 0,-2-1 0 0 0,0 0 0 0 0,0 0-1 0 0,-1 0 1 0 0,0 0 0 0 0,-1-1 0 0 0,0 1 0 0 0,-1-1 0 0 0,0-3 29 0 0,-2 13-39 0 0,1 0 0 0 0,-1-1 0 0 0,1 1 0 0 0,-1 0 0 0 0,0-1 1 0 0,0 1-1 0 0,0 0 0 0 0,0 0 0 0 0,0 0 0 0 0,-1 0 0 0 0,1 0 0 0 0,-1 0 0 0 0,1 1 0 0 0,-1-1 0 0 0,1 0 0 0 0,-1 1 0 0 0,0-1 0 0 0,0 1 0 0 0,0-1 0 0 0,0 1 0 0 0,0 0 0 0 0,0 0 0 0 0,0 0 0 0 0,-1 0 0 0 0,1 0 0 0 0,0 1 1 0 0,0-1-1 0 0,-1 1 0 0 0,1-1 0 0 0,0 1 0 0 0,-1 0 0 0 0,1 0 0 0 0,0 0 0 0 0,-1 0 0 0 0,1 0 0 0 0,-1 1 0 0 0,1-1 0 0 0,0 1 0 0 0,0-1 0 0 0,-1 1 0 0 0,1 0 0 0 0,0 0 0 0 0,0 0 0 0 0,0 0 0 0 0,0 0 0 0 0,0 0 1 0 0,0 1-1 0 0,0-1 0 0 0,0 1 0 0 0,0 0 0 0 0,1-1 0 0 0,-1 1 0 0 0,0 0 39 0 0,-5 5 22 0 0,0 1-1 0 0,0-1 1 0 0,1 1 0 0 0,0 0-1 0 0,0 1 1 0 0,1-1 0 0 0,0 1-1 0 0,1 0 1 0 0,0 1 0 0 0,0-1 0 0 0,1 1-1 0 0,0-1 1 0 0,1 1 0 0 0,0 0-1 0 0,0 0 1 0 0,1 0 0 0 0,0 0-1 0 0,1 0 1 0 0,0 1 0 0 0,1-1 0 0 0,0 0-1 0 0,1 1-21 0 0,0-3 8 0 0,1 0-1 0 0,0 0 1 0 0,1 0-1 0 0,-1 0 1 0 0,2 0-1 0 0,-1-1 1 0 0,1 1-1 0 0,0-1 0 0 0,0 0 1 0 0,1-1-1 0 0,0 0 1 0 0,0 0-1 0 0,1 0 1 0 0,0 0-1 0 0,0-1 1 0 0,0 0-1 0 0,0-1 1 0 0,1 0-1 0 0,0 0 1 0 0,0 0-1 0 0,0-1 1 0 0,0 0-1 0 0,0-1 0 0 0,1 0 1 0 0,-1 0-1 0 0,1 0 1 0 0,0-1-1 0 0,-1-1 1 0 0,1 0-1 0 0,8 0-7 0 0,38-20-2434 0 0,-27-8-4874 0 0,-21 20 207 0 0</inkml:trace>
  <inkml:trace contextRef="#ctx0" brushRef="#br0" timeOffset="1658.374">2422 105 12075 0 0,'0'0'1477'0'0,"0"0"-281"0"0,0 0-97 0 0,0 0 100 0 0,0 0 4 0 0,0 0-169 0 0,0 0-197 0 0,0 0-159 0 0,0 0-95 0 0,0 0-62 0 0,0 0-81 0 0,0 0-90 0 0,31-9-92 0 0,98-29-54 0 0,15 15 250 0 0,-123 23-442 0 0,-19 0-31 0 0,0 0 1 0 0,-1 0 0 0 0,1 0 0 0 0,0 0-1 0 0,0 0 1 0 0,0 0 0 0 0,0 1-1 0 0,0-1 1 0 0,-1 1 0 0 0,1-1-1 0 0,0 1 1 0 0,0 0 0 0 0,-1 0 0 0 0,1 0-1 0 0,-1 0 1 0 0,1 0 0 0 0,-1 0-1 0 0,1 0 1 0 0,-1 0 0 0 0,1 1 0 0 0,-1-1-1 0 0,0 0 1 0 0,0 1 0 0 0,0-1-1 0 0,0 1 1 0 0,0 0 0 0 0,0-1 0 0 0,0 1-1 0 0,0 0 1 0 0,-1-1 0 0 0,1 1-1 0 0,0 0 1 0 0,-1 0 0 0 0,0 0-1 0 0,1-1 1 0 0,-1 1 0 0 0,0 0 0 0 0,0 0-1 0 0,0 0 1 0 0,0 0 0 0 0,-1 0-1 0 0,1 0 1 0 0,0-1 0 0 0,-1 1 0 0 0,1 0-1 0 0,-1 0 1 0 0,0-1 0 0 0,1 1-1 0 0,-1 0 1 0 0,0-1 0 0 0,0 1 0 0 0,0 0-1 0 0,-1 1 19 0 0,-29 53-75 0 0,26-49 77 0 0,1 0 0 0 0,-1 1 0 0 0,1-1 0 0 0,1 0 0 0 0,-1 1 0 0 0,1 0 0 0 0,0 0 0 0 0,1 0 0 0 0,0 0 0 0 0,1 1 0 0 0,-1-1 0 0 0,1 0 0 0 0,1 7-2 0 0,2-11 9 0 0,0 0 0 0 0,0 0 1 0 0,1 0-1 0 0,0 0 0 0 0,-1 0 0 0 0,1-1 1 0 0,1 0-1 0 0,-1 1 0 0 0,0-1 0 0 0,1 0 1 0 0,0 0-1 0 0,0-1 0 0 0,0 1 0 0 0,0-1 1 0 0,0 0-1 0 0,0 0 0 0 0,0 0 0 0 0,1-1 1 0 0,-1 0-1 0 0,1 1 0 0 0,-1-1 0 0 0,1-1 1 0 0,2 1-10 0 0,7 3 22 0 0,156 22 60 0 0,-87-22-923 0 0,-46-4-1592 0 0,-1 3-3317 0 0,-24-3-28 0 0,-1 0-2338 0 0</inkml:trace>
  <inkml:trace contextRef="#ctx0" brushRef="#br0" timeOffset="2133.867">1 1209 0 0 0,'0'0'652'0'0,"0"0"679"0"0,0 0 413 0 0,0 0 213 0 0,0 0 21 0 0,0 0-143 0 0,0 0-187 0 0,35 4-161 0 0,113 11-155 0 0,36-13 1842 0 0,195-55 327 0 0,787-132-1581 0 0,-819 152-4082 0 0,-232 25-2077 0 0,-1 2-4469 0 0,-82 5 1258 0 0</inkml:trace>
  <inkml:trace contextRef="#ctx0" brushRef="#br0" timeOffset="2669.784">1376 1430 10018 0 0,'0'0'3754'0'0,"0"0"-2625"0"0,0 0-923 0 0,0 0-36 0 0,0 0 154 0 0,0 0 122 0 0,0 0 29 0 0,0 0-59 0 0,0 0-124 0 0,0 0-92 0 0,0 0-74 0 0,-4 34-50 0 0,-13 103-24 0 0,11 24 61 0 0,2-62 273 0 0,4-99-97 0 0,0 0 151 0 0,0 0 120 0 0,0 0 74 0 0,0-13 1041 0 0,2-2-1554 0 0,0-1 0 0 0,2 1-1 0 0,0 0 1 0 0,0 0 0 0 0,2 0 0 0 0,0 0 0 0 0,0 1 0 0 0,2 0 0 0 0,3-6-121 0 0,4-8 116 0 0,105-166 296 0 0,-105 172-375 0 0,1 1 0 0 0,1 0 0 0 0,1 1-1 0 0,1 1 1 0 0,0 1 0 0 0,1 0 0 0 0,1 2 0 0 0,10-6-37 0 0,-26 19 1 0 0,0 1 0 0 0,1-1 0 0 0,-1 1 1 0 0,0 0-1 0 0,1 0 0 0 0,0 0 0 0 0,-1 1 1 0 0,1 0-1 0 0,0 0 0 0 0,0 0 0 0 0,0 1 1 0 0,-1 0-1 0 0,1 0 0 0 0,6 1-1 0 0,-9 2-11 0 0,1 0 0 0 0,-1 0 0 0 0,0 0 0 0 0,0 1 0 0 0,0-1 0 0 0,-1 1 0 0 0,1-1 0 0 0,-1 1 0 0 0,0 0 0 0 0,0 0 0 0 0,0 0 0 0 0,-1 0 0 0 0,1 0 0 0 0,-1 1 0 0 0,0-1 0 0 0,0 0 0 0 0,0 1 0 0 0,-1-1 0 0 0,0 1 0 0 0,0-1 0 0 0,0 1 11 0 0,3 25-230 0 0,4 29-668 0 0,7-24-2811 0 0,-1-25-3030 0 0,-10-8 4219 0 0,3 4-6862 0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7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0 0 0,'0'0'2011'0'0,"0"0"-865"0"0,0 0-369 0 0,0 0 34 0 0,0 0 124 0 0,0 0 69 0 0,0 0-70 0 0,0 0-176 0 0,0 0-188 0 0,0 0-153 0 0,0 0-129 0 0,27 7 2065 0 0,66-5 1390 0 0,130-7-1043 0 0,28-22-2531 0 0,-200 16-1438 0 0,-19-2-6060 0 0,-29 12 5630 0 0,-2 1-5030 0 0,-1 0 5139 0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76 358 960 0 0,'0'0'1302'0'0,"0"0"-286"0"0,0 0-108 0 0,0 0 156 0 0,0 0 234 0 0,0 0 178 0 0,0 0 9 0 0,0 0-109 0 0,0 0-136 0 0,0 0-162 0 0,0 0-145 0 0,19-3-106 0 0,117-20 1459 0 0,139-21 1347 0 0,-175 31-3345 0 0,-56 11-3745 0 0,-44 13-8811 0 0,0-7 6823 0 0</inkml:trace>
  <inkml:trace contextRef="#ctx0" brushRef="#br0" timeOffset="266.487">0 634 6137 0 0,'0'0'1291'0'0,"0"0"-463"0"0,0 0-153 0 0,0 0 279 0 0,0 0 402 0 0,0 0 263 0 0,0 0 9 0 0,0 0-219 0 0,0 0-290 0 0,0 0-261 0 0,0 0-199 0 0,33 2-140 0 0,105 8-96 0 0,42-25 598 0 0,-111 4-802 0 0,-13 5-877 0 0,83-14 399 0 0,-95 7-4431 0 0,-2-4-4697 0 0,-34 13 3666 0 0</inkml:trace>
  <inkml:trace contextRef="#ctx0" brushRef="#br0" timeOffset="682.922">339 1 2441 0 0,'0'0'1402'0'0,"0"0"-47"0"0,0 0 15 0 0,0 0 46 0 0,0 0 61 0 0,0 0-64 0 0,0 0-280 0 0,0 0-300 0 0,0 0-206 0 0,0 0-95 0 0,0 0 16 0 0,0 0 70 0 0,9 5 14 0 0,80 38 1117 0 0,-29-21-1025 0 0,-1 3-1 0 0,-1 3 0 0 0,51 32-723 0 0,-102-55 4 0 0,0 0-1 0 0,0 0 0 0 0,-1 1 1 0 0,1 0-1 0 0,-1 0 0 0 0,0 0 1 0 0,-1 1-1 0 0,0 0 0 0 0,0 0 1 0 0,0 0-1 0 0,-1 1 0 0 0,0 0 1 0 0,0 0-1 0 0,-1 0 0 0 0,0 0 1 0 0,0 0-1 0 0,-1 0 0 0 0,0 2-3 0 0,-2-8 4 0 0,2 8 27 0 0,-1 0 0 0 0,0 0-1 0 0,0 0 1 0 0,-1 1 0 0 0,-1-1-1 0 0,0 0 1 0 0,0 0 0 0 0,-1 0-1 0 0,0 0 1 0 0,0-1 0 0 0,-1 1-1 0 0,-3 4-30 0 0,-10 15 20 0 0,-2-1-1 0 0,0-2 0 0 0,-2 0 1 0 0,-1 0-1 0 0,-1-2 0 0 0,-1-1 0 0 0,-1-1 1 0 0,-15 10-20 0 0,15-10-183 0 0,-53 36-1736 0 0,49-38-1709 0 0,0 0-4400 0 0,21-15 1483 0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123 126 3329 0 0,'0'0'1091'0'0,"0"0"-282"0"0,0 0-314 0 0,0 0 8 0 0,0 0 178 0 0,0 0 201 0 0,0 0 133 0 0,0 0-54 0 0,0 0-153 0 0,0 0-172 0 0,0 0-180 0 0,-17 32-142 0 0,-51 101-83 0 0,41-43 210 0 0,16 112 961 0 0,12-191-1367 0 0,0 1 0 0 0,1 0 0 0 0,0-1 1 0 0,1 1-1 0 0,0-1 0 0 0,1 0 0 0 0,0 0 1 0 0,0 0-1 0 0,2-1 0 0 0,-1 1 0 0 0,2 0-35 0 0,-5-7 67 0 0,0-1-1 0 0,0 0 0 0 0,1 0 1 0 0,-1 0-1 0 0,1 0 0 0 0,0 0 1 0 0,0-1-1 0 0,-1 1 0 0 0,2-1 1 0 0,-1 0-1 0 0,0 0 0 0 0,0 0 1 0 0,1 0-1 0 0,-1 0 0 0 0,1-1 1 0 0,0 0-1 0 0,-1 0 0 0 0,1 0 1 0 0,0 0-1 0 0,0 0 0 0 0,0-1 1 0 0,-1 1-1 0 0,1-1 1 0 0,0 0-1 0 0,0 0 0 0 0,0-1 1 0 0,0 1-1 0 0,0-1 0 0 0,-1 0 1 0 0,1 0-1 0 0,0 0 0 0 0,-1 0 1 0 0,1-1-1 0 0,2-1-66 0 0,11-8 245 0 0,-1-1-1 0 0,0 0 1 0 0,-1-1-1 0 0,0-1 1 0 0,-1 0 0 0 0,0-1-1 0 0,-2 0 1 0 0,10-15-245 0 0,-7 11 98 0 0,24-34 2 0 0,-2-2 0 0 0,-3-1-1 0 0,-3-2 1 0 0,-2 0 0 0 0,-2-3 0 0 0,10-36-100 0 0,-30 77 138 0 0,0-1 0 0 0,-1 0 1 0 0,-1 0-1 0 0,-1 0 0 0 0,-1-1 0 0 0,0-10-138 0 0,-5 43-188 0 0,-37 143 226 0 0,25-86 42 0 0,3-1 0 0 0,3 2 0 0 0,1 58-80 0 0,26 32 25 0 0,-15-146-82 0 0,-3-4-83 0 0,2 0 0 0 0,-1 0 0 0 0,1 0 0 0 0,0-1-1 0 0,1 1 1 0 0,0-1 0 0 0,0 0 0 0 0,1 0 0 0 0,0 0 0 0 0,0-1 0 0 0,0 0 0 0 0,3 2 140 0 0,16-4-6577 0 0,-19-6 2187 0 0,0 1-3200 0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5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6849 0 0,'0'0'1402'0'0,"0"0"-198"0"0,0 0-223 0 0,0 0-108 0 0,0 0-41 0 0,0 0-18 0 0,0 0 38 0 0,0 0 57 0 0,0 0 12 0 0,0 0-58 0 0,0 0-165 0 0,-1 32-166 0 0,0 104-109 0 0,-1 386 1884 0 0,2-308-8031 0 0,0-190 4519 0 0,6-43-9256 0 0,-1 12 7391 0 0</inkml:trace>
  <inkml:trace contextRef="#ctx0" brushRef="#br0" timeOffset="321.744">391 324 4137 0 0,'0'0'1055'0'0,"0"0"-115"0"0,0 0-67 0 0,-34 22 77 0 0,-109 68 209 0 0,6 8 2783 0 0,127-89-3462 0 0,5-7-296 0 0,1 1-1 0 0,-1 0 1 0 0,1 0-1 0 0,0 0 1 0 0,0 0 0 0 0,1 1-1 0 0,-1 0 1 0 0,1 0 0 0 0,0 0-1 0 0,0 0 1 0 0,0 0 0 0 0,0 0-1 0 0,1 1 1 0 0,0-1 0 0 0,-1 1-1 0 0,2 0 1 0 0,-1 0 0 0 0,1 0-1 0 0,-1 0 1 0 0,1 0-1 0 0,1 0 1 0 0,-1 0 0 0 0,1 2-184 0 0,2-4 110 0 0,1 0 1 0 0,-1 0 0 0 0,1 0 0 0 0,0-1-1 0 0,0 0 1 0 0,0 1 0 0 0,1-1-1 0 0,-1 0 1 0 0,0-1 0 0 0,1 1-1 0 0,0 0 1 0 0,-1-1 0 0 0,1 0-1 0 0,0 0 1 0 0,-1 0 0 0 0,1 0-1 0 0,0-1 1 0 0,0 0 0 0 0,0 1 0 0 0,1-1-111 0 0,14 3 342 0 0,243 41 1495 0 0,-260-43-1839 0 0,0 0 1 0 0,0 0-1 0 0,0 0 0 0 0,0 0 1 0 0,0 0-1 0 0,0 1 0 0 0,-1-1 1 0 0,1 0-1 0 0,0 1 1 0 0,-1 0-1 0 0,1-1 0 0 0,-1 1 1 0 0,0 0-1 0 0,0 0 1 0 0,1-1-1 0 0,-1 1 0 0 0,0 0 1 0 0,0 0-1 0 0,-1 0 1 0 0,1 0-1 0 0,0 0 0 0 0,-1 1 1 0 0,1-1-1 0 0,-1 0 1 0 0,0 0-1 0 0,0 0 0 0 0,0 0 1 0 0,0 3 1 0 0,5 21-1222 0 0,11-13-2412 0 0,-1-12-4581 0 0,-9-1-822 0 0</inkml:trace>
  <inkml:trace contextRef="#ctx0" brushRef="#br0" timeOffset="739.769">584 689 5697 0 0,'0'0'1897'0'0,"0"0"-389"0"0,0 0-354 0 0,0 0-93 0 0,0 0-70 0 0,0 0-82 0 0,0 0-63 0 0,0 0-68 0 0,0 0-77 0 0,0 0-117 0 0,0 0-130 0 0,0 0-133 0 0,0 0-81 0 0,20-2-9 0 0,119-8 481 0 0,-9 7-155 0 0,-128 4-556 0 0,-1-1 0 0 0,1 0 0 0 0,0 0 0 0 0,-1 0 0 0 0,1 1 0 0 0,0-1 0 0 0,-1 1 0 0 0,1 0 0 0 0,-1-1 0 0 0,1 1 0 0 0,-1 0 0 0 0,1 0-1 0 0,-1 0 1 0 0,1 0 0 0 0,-1 0 0 0 0,0 0 0 0 0,1 0 0 0 0,-1 0 0 0 0,0 1 0 0 0,0-1 0 0 0,0 1 0 0 0,0-1 0 0 0,0 0 0 0 0,0 1 0 0 0,-1-1 0 0 0,1 1 0 0 0,0 0 0 0 0,-1-1-1 0 0,1 1 1 0 0,-1 0 0 0 0,0-1 0 0 0,0 1 0 0 0,1 0 0 0 0,-1-1 0 0 0,0 1 0 0 0,0 0 0 0 0,0 0 0 0 0,-1-1 0 0 0,1 1 0 0 0,0 0 0 0 0,-1-1 0 0 0,1 1 0 0 0,-1 0-1 0 0,1-1 1 0 0,-1 1 0 0 0,0-1 0 0 0,0 1-1 0 0,-44 75 462 0 0,41-71-416 0 0,-7 8 81 0 0,7-10-71 0 0,1 0 0 0 0,0 0-1 0 0,0 0 1 0 0,0 0-1 0 0,0 1 1 0 0,1-1 0 0 0,-1 1-1 0 0,1 0 1 0 0,0 0-1 0 0,1 0 1 0 0,-1 0 0 0 0,1 0-1 0 0,0 0 1 0 0,0 0-1 0 0,1 0 1 0 0,-1 0 0 0 0,1 5-56 0 0,2-8 30 0 0,0 1-1 0 0,0-1 1 0 0,1 0 0 0 0,-1 0 0 0 0,1 0 0 0 0,-1 0 0 0 0,1 0 0 0 0,-1-1 0 0 0,1 1 0 0 0,0-1 0 0 0,0 1-1 0 0,0-1 1 0 0,0 0 0 0 0,0-1 0 0 0,0 1 0 0 0,0 0 0 0 0,0-1 0 0 0,0 1 0 0 0,1-1 0 0 0,-1 0-1 0 0,0 0 1 0 0,0 0 0 0 0,0-1 0 0 0,2 0-30 0 0,120-14-739 0 0,-116 12 339 0 0,36-11-2565 0 0,-15 3-4231 0 0,-13 6-2487 0 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2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37 527 8554 0 0,'0'0'1651'0'0,"0"0"-355"0"0,0 0-406 0 0,0 0-194 0 0,0 0-36 0 0,0 0 29 0 0,0 0 14 0 0,0 0-3 0 0,0 0-34 0 0,0 0-102 0 0,0 0-136 0 0,0 0-144 0 0,0 0-96 0 0,0 25-61 0 0,-1 79-28 0 0,-12 2 173 0 0,12-99-1037 0 0,-6 32 1763 0 0,2-27-4437 0 0,-3-3-5061 0 0,7-6 1739 0 0</inkml:trace>
  <inkml:trace contextRef="#ctx0" brushRef="#br0" timeOffset="298.453">199 472 6961 0 0,'0'0'1845'0'0,"0"0"-415"0"0,0 0-392 0 0,0 0-29 0 0,0 0 67 0 0,0 0-12 0 0,0 0-85 0 0,0 0-171 0 0,0 0-160 0 0,0 0-154 0 0,0 0-157 0 0,0 0-116 0 0,0 0-82 0 0,31-6-60 0 0,95-16-38 0 0,-38 12-645 0 0,-66 9-2638 0 0,5-4-5401 0 0,-22 4 2963 0 0</inkml:trace>
  <inkml:trace contextRef="#ctx0" brushRef="#br0" timeOffset="913.698">647 81 0 0 0,'0'0'1452'0'0,"0"0"-395"0"0,0 0-52 0 0,0 0 187 0 0,0 0 230 0 0,0 0 21 0 0,0 0-120 0 0,0 0-175 0 0,0 0-214 0 0,0 0-185 0 0,0 0-206 0 0,0 0-182 0 0,0 0-117 0 0,17-3-13 0 0,52-10 65 0 0,-68 12-283 0 0,-1 1 0 0 0,1 0-1 0 0,0 0 1 0 0,-1-1 0 0 0,1 1 0 0 0,0 0-1 0 0,-1 0 1 0 0,1 0 0 0 0,0 0 0 0 0,-1 0-1 0 0,1 0 1 0 0,0 0 0 0 0,-1 0-1 0 0,1 0 1 0 0,0 0 0 0 0,-1 0 0 0 0,1 0-1 0 0,-1 1 1 0 0,1-1 0 0 0,0 0 0 0 0,-1 0-1 0 0,1 1 1 0 0,-1-1 0 0 0,1 0-1 0 0,0 1 1 0 0,-1-1 0 0 0,1 1 0 0 0,-1-1-1 0 0,1 0 1 0 0,-1 1 0 0 0,0-1 0 0 0,1 1-1 0 0,-1 0 1 0 0,1-1 0 0 0,-1 1 0 0 0,0-1-1 0 0,1 1 1 0 0,-1-1 0 0 0,0 1-1 0 0,0 0 1 0 0,0-1 0 0 0,0 1 0 0 0,1 0-1 0 0,-1-1 1 0 0,0 1 0 0 0,0 0 0 0 0,0-1-1 0 0,0 1 1 0 0,0 0 0 0 0,0-1 0 0 0,0 1-1 0 0,-1 0 1 0 0,1-1 0 0 0,0 1-1 0 0,0-1 1 0 0,0 1 0 0 0,-1 0-13 0 0,1 3 126 0 0,-3 27 174 0 0,-1 0 1 0 0,-1-1-1 0 0,-1 1 0 0 0,-2-1 0 0 0,-1 0 0 0 0,-7 12-300 0 0,2 1 118 0 0,7-22-103 0 0,-9 23-17 0 0,2 1 1 0 0,2 0-1 0 0,1 1 1 0 0,3 0-1 0 0,2 1 1 0 0,1 20 1 0 0,4-63-2 0 0,0-1 1 0 0,0 1-1 0 0,1 0 1 0 0,0-1-1 0 0,-1 1 1 0 0,1 0 0 0 0,1 0-1 0 0,-1-1 1 0 0,0 1-1 0 0,1 0 1 0 0,0-1-1 0 0,0 1 1 0 0,0-1-1 0 0,0 1 1 0 0,0-1-1 0 0,1 1 1 0 0,0-1 0 0 0,0 0-1 0 0,0 0 1 0 0,0 0-1 0 0,0 0 1 0 0,0 0-1 0 0,1 0 1 0 0,-1 0-1 0 0,1-1 1 0 0,0 1-1 0 0,0-1 1 0 0,0 0 0 0 0,0 0-1 0 0,0 0 1 0 0,0 0-1 0 0,1-1 1 0 0,-1 1-1 0 0,1-1 1 0 0,-1 0-1 0 0,1 0 1 0 0,-1 0-1 0 0,1 0 1 0 0,0-1-1 0 0,0 0 1 0 0,-1 1 0 0 0,1-1-1 0 0,0-1 2 0 0,6-3 77 0 0,-1 0 0 0 0,0-1 0 0 0,0-1 0 0 0,0 1-1 0 0,-1-2 1 0 0,0 1 0 0 0,0-1 0 0 0,-1 0 0 0 0,1-1 0 0 0,0-1-77 0 0,7-7 127 0 0,38-42 234 0 0,-3-2 0 0 0,-3-3 0 0 0,-2-1 0 0 0,-4-2 0 0 0,0-7-361 0 0,24-35 62 0 0,-46 79 37 0 0,-2 0-1 0 0,0-2 0 0 0,-3 0 0 0 0,0 0 1 0 0,-2-2-1 0 0,0-4-98 0 0,-10 8 1132 0 0,-19 39-509 0 0,-2 15-662 0 0,0 0 1 0 0,2 0-1 0 0,0 2 0 0 0,2 0 0 0 0,1 1 1 0 0,2 1-1 0 0,0 0 0 0 0,2 0 1 0 0,1 1-1 0 0,2 0 0 0 0,1 1 1 0 0,1 0-1 0 0,1 0 0 0 0,2 0 1 0 0,1 1 38 0 0,1-25-82 0 0,1-1 0 0 0,-1 1 1 0 0,1 0-1 0 0,0-1 0 0 0,1 1 1 0 0,0-1-1 0 0,0 1 0 0 0,0-1 1 0 0,1 0-1 0 0,0 0 0 0 0,0 0 0 0 0,0 0 1 0 0,4 4 81 0 0,46 26-3579 0 0,-17-29-1732 0 0,-11-6-1666 0 0,-14-1 3264 0 0</inkml:trace>
  <inkml:trace contextRef="#ctx0" brushRef="#br0" timeOffset="1383.452">1337 523 2889 0 0,'0'0'1852'0'0,"0"0"-468"0"0,0 0-87 0 0,0 0 184 0 0,0 0 74 0 0,0 0-125 0 0,0 0-231 0 0,0 0-215 0 0,0 0-173 0 0,0 0-154 0 0,0 0-141 0 0,0 0-117 0 0,28-11-80 0 0,86-33-46 0 0,-56 33 259 0 0,-57 11-519 0 0,0 0 0 0 0,0 0 0 0 0,-1-1 0 0 0,1 1 0 0 0,0 0 0 0 0,0 1 0 0 0,-1-1 0 0 0,1 0-1 0 0,0 0 1 0 0,0 0 0 0 0,-1 0 0 0 0,1 1 0 0 0,0-1 0 0 0,-1 0 0 0 0,1 1 0 0 0,0-1 0 0 0,-1 0-1 0 0,1 1 1 0 0,0-1 0 0 0,-1 1 0 0 0,1-1 0 0 0,-1 1 0 0 0,1-1 0 0 0,-1 1 0 0 0,1-1 0 0 0,-1 1 0 0 0,1 0-1 0 0,-1-1 1 0 0,0 1 0 0 0,1 0 0 0 0,-1-1 0 0 0,0 1 0 0 0,0 0 0 0 0,1-1 0 0 0,-1 1 0 0 0,0 0-1 0 0,0 0 1 0 0,0-1 0 0 0,0 1 0 0 0,0 0 0 0 0,0 0 0 0 0,0-1 0 0 0,0 1 0 0 0,0 0 0 0 0,0 0-1 0 0,-1-1 1 0 0,1 1 0 0 0,0 0 0 0 0,-1 0-13 0 0,1 8 126 0 0,-33 74 782 0 0,15-53-697 0 0,6-8-36 0 0,-11 53 713 0 0,25-72-870 0 0,0-1 0 0 0,0-1 0 0 0,1 1 0 0 0,-1 0 1 0 0,1 0-1 0 0,-1-1 0 0 0,1 0 0 0 0,-1 1 0 0 0,1-1 1 0 0,0 0-1 0 0,0 0 0 0 0,0-1 0 0 0,0 1 0 0 0,0 0 0 0 0,0-1 1 0 0,-1 0-1 0 0,1 0 0 0 0,0 0 0 0 0,0 0 0 0 0,0 0 1 0 0,0 0-1 0 0,0-1 0 0 0,0 0 0 0 0,0 1 0 0 0,0-1 0 0 0,0 0 1 0 0,-1 0-1 0 0,1-1 0 0 0,0 1 0 0 0,-1-1-18 0 0,43-14-1739 0 0,6-3-3289 0 0,-19 7-3493 0 0,-20 7 2746 0 0</inkml:trace>
  <inkml:trace contextRef="#ctx0" brushRef="#br0" timeOffset="1768.612">1880 232 5145 0 0,'0'0'2127'0'0,"0"0"-384"0"0,0 0-309 0 0,0 0-50 0 0,0 0-84 0 0,0 0-127 0 0,0 0-144 0 0,0 0-127 0 0,0 0-125 0 0,0 0-91 0 0,0 0-99 0 0,0 0-102 0 0,20 0-28 0 0,131-7 833 0 0,103-33-1537 0 0,-248 39 459 0 0,-5 1-3502 0 0,-3 0-8928 0 0,-3 0 7242 0 0</inkml:trace>
  <inkml:trace contextRef="#ctx0" brushRef="#br0" timeOffset="2038.966">1970 402 960 0 0,'0'0'2689'0'0,"0"0"-389"0"0,0 0-241 0 0,0 0-88 0 0,0 0-89 0 0,0 0-131 0 0,0 0-182 0 0,0 0-212 0 0,0 0-167 0 0,0 0-171 0 0,0 0-190 0 0,0 0-167 0 0,0 0-141 0 0,30 9-122 0 0,95 26-91 0 0,-121-33-288 0 0,0-1 1 0 0,0 0-1 0 0,0 0 0 0 0,0 0 1 0 0,1-1-1 0 0,-1 1 0 0 0,0-1 1 0 0,1 0-1 0 0,-1 0 0 0 0,0-1 1 0 0,1 1-1 0 0,-1-1 0 0 0,0 0 1 0 0,0 0-1 0 0,0 0 0 0 0,0-1 1 0 0,2 0-21 0 0,7-4 61 0 0,71-20-7 0 0,30-11-1487 0 0,-41 8-7644 0 0,-60 22-1756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8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6177 0 0,'0'0'1119'0'0,"0"0"-635"0"0,0 0-166 0 0,0 0 343 0 0,0 0 439 0 0,0 0 331 0 0,0 0 119 0 0,0 0-152 0 0,0 0-222 0 0,0 0-225 0 0,0 0-211 0 0,36-6-136 0 0,112-18-124 0 0,101-31 763 0 0,-52 29-2353 0 0,-154 24-2834 0 0,0 1-3469 0 0,-30 1 448 0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0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247 298 8770 0 0,'0'0'1003'0'0,"0"0"-346"0"0,0 0-335 0 0,0 0-1 0 0,0 0 254 0 0,0 0 345 0 0,0 0 283 0 0,0 0 56 0 0,0 0-156 0 0,0 0-256 0 0,0 0-239 0 0,8 26-191 0 0,25 82-135 0 0,2 107 182 0 0,-26-147-544 0 0,1 18-1154 0 0,-11-30-3151 0 0,-9-33-5236 0 0,7-16 6190 0 0</inkml:trace>
  <inkml:trace contextRef="#ctx0" brushRef="#br0" timeOffset="569.082">1 291 6689 0 0,'0'0'1625'0'0,"0"0"-498"0"0,0 0-331 0 0,0 0-119 0 0,0 0 62 0 0,0 0 95 0 0,0 0 18 0 0,0 0-84 0 0,0 0-136 0 0,0 0-140 0 0,0 0-114 0 0,32-23-73 0 0,107-70-50 0 0,-47 53 132 0 0,-75 37-294 0 0,180-3 614 0 0,-193 6-723 0 0,0 0 0 0 0,0 1-1 0 0,0-1 1 0 0,0 1 0 0 0,0 0 0 0 0,0 0 0 0 0,0 0 0 0 0,0 0 0 0 0,-1 1 0 0 0,1 0 0 0 0,-1 0 0 0 0,1 0 0 0 0,-1 0 0 0 0,0 0-1 0 0,1 0 1 0 0,-1 1 0 0 0,0 0 0 0 0,-1 0 0 0 0,1-1 0 0 0,0 2 0 0 0,-1-1 0 0 0,0 0 0 0 0,0 0 0 0 0,0 1 0 0 0,0-1 0 0 0,0 1-1 0 0,0 0 1 0 0,-1-1 0 0 0,0 1 0 0 0,0 0 0 0 0,0 0 0 0 0,0 0 0 0 0,-1 2 16 0 0,-1 10 20 0 0,-2 0 0 0 0,0-1 0 0 0,-1 1 0 0 0,-1-1 0 0 0,0 0 0 0 0,-1-1 0 0 0,0 1 0 0 0,-1-1 1 0 0,-1 0-1 0 0,0-1 0 0 0,-10 12-20 0 0,-45 98 160 0 0,62-120-170 0 0,0-1 0 0 0,0 1 0 0 0,1-1 0 0 0,-1 1 0 0 0,1-1-1 0 0,0 1 1 0 0,0-1 0 0 0,0 1 0 0 0,0-1 0 0 0,0 1 0 0 0,1-1-1 0 0,-1 1 1 0 0,1-1 0 0 0,-1 1 0 0 0,1-1 0 0 0,0 1 0 0 0,0-1-1 0 0,0 0 1 0 0,0 0 0 0 0,0 1 0 0 0,1-1 0 0 0,-1 0 0 0 0,1 0-1 0 0,0 0 1 0 0,-1 0 0 0 0,1-1 0 0 0,0 1 0 0 0,0 0 0 0 0,0-1-1 0 0,0 1 1 0 0,0-1 0 0 0,0 0 0 0 0,1 1 10 0 0,87 29-27 0 0,-58-23 49 0 0,1 1 5 0 0,74 33 49 0 0,-106-40-35 0 0,1-1 0 0 0,-1 1 0 0 0,1 0 0 0 0,-1 0 0 0 0,0-1 0 0 0,0 1 0 0 0,0 0 0 0 0,0 0 0 0 0,0 0 0 0 0,0 1 0 0 0,0-1 0 0 0,-1 0 0 0 0,1 0 0 0 0,-1 0 0 0 0,1 0 0 0 0,-1 1 0 0 0,0-1 0 0 0,0 0 0 0 0,0 0 1 0 0,0 1-1 0 0,0-1 0 0 0,-1 0 0 0 0,1 0 0 0 0,-1 0 0 0 0,1 1 0 0 0,-1-1 0 0 0,0 0 0 0 0,0 0 0 0 0,0 0 0 0 0,0 0 0 0 0,0 0 0 0 0,-1 0-41 0 0,-44 58 974 0 0,20-32-825 0 0,-2-1-1 0 0,-1-2 1 0 0,-1-1 0 0 0,-2-1-1 0 0,0-2 1 0 0,-1-1-1 0 0,-32 14-148 0 0,33-26-746 0 0,10-8-2525 0 0,18-8-4406 0 0,4 5 3533 0 0,0-4-314 0 0</inkml:trace>
  <inkml:trace contextRef="#ctx0" brushRef="#br0" timeOffset="1120.721">833 611 0 0 0,'0'0'1162'0'0,"0"0"417"0"0,0 0 218 0 0,0 0 33 0 0,0 0-158 0 0,0 0-195 0 0,0 0-189 0 0,0 0-205 0 0,0 0-170 0 0,0 0-150 0 0,0 0-116 0 0,30 16-23 0 0,91 48 2 0 0,-69-49 357 0 0,-45-18-699 0 0,9-3-56 0 0,1-2 1 0 0,-1 1 0 0 0,-1-2 0 0 0,0 0 0 0 0,0-1 0 0 0,0-1-1 0 0,-2 0 1 0 0,1 0 0 0 0,-1-2 0 0 0,-1 0 0 0 0,0 0-1 0 0,-1-1 1 0 0,0-1-229 0 0,3-1 17 0 0,-14 17-47 0 0,-1-1 0 0 0,2 1 0 0 0,-1-1 0 0 0,0 1 0 0 0,0 0 0 0 0,0-1 0 0 0,0 1 1 0 0,0-1-1 0 0,0 1 0 0 0,0-1 0 0 0,1 1 0 0 0,-1-1 0 0 0,0 1 0 0 0,1-1 0 0 0,-1 1 0 0 0,0-1 0 0 0,1 1 0 0 0,-1-1 1 0 0,0 0-1 0 0,1 1 0 0 0,-1-1 0 0 0,1 1 0 0 0,-1-1 0 0 0,0 0 0 0 0,1 0 0 0 0,-1 1 0 0 0,1-1 0 0 0,-1 0 0 0 0,1 0 0 0 0,-1 1 1 0 0,1-1-1 0 0,0 0 0 0 0,-1 0 0 0 0,1 0 0 0 0,-1 0 0 0 0,1 0 0 0 0,-1 0 0 0 0,1 0 0 0 0,-1 0 0 0 0,1 0 0 0 0,0 0 1 0 0,-1 0-1 0 0,1 0 0 0 0,-1 0 0 0 0,1-1 0 0 0,-1 1 0 0 0,1 0 0 0 0,-1 0 0 0 0,1-1 0 0 0,-1 1 0 0 0,1 0 0 0 0,-1-1 0 0 0,1 1 1 0 0,-1 0-1 0 0,0-1 0 0 0,1 1 0 0 0,-1 0 0 0 0,0-1 0 0 0,1 1 0 0 0,-1-1 0 0 0,0 1 0 0 0,1-1 0 0 0,-1 1 0 0 0,0-1 1 0 0,0 0 29 0 0,4 12 22 0 0,3 11-150 0 0,-5-15 122 0 0,-1-1-1 0 0,1 1 1 0 0,1-1 0 0 0,-1 0-1 0 0,1 0 1 0 0,0 0 0 0 0,0 0 0 0 0,1 0-1 0 0,0 0 1 0 0,0-1 0 0 0,0 0-1 0 0,1 0 1 0 0,-1 0 0 0 0,1-1-1 0 0,4 4 7 0 0,-2-4 65 0 0,1-1-1 0 0,0 1 0 0 0,0-1 0 0 0,1-1 0 0 0,-1 1 1 0 0,1-2-1 0 0,-1 1 0 0 0,1-1 0 0 0,-1 0 1 0 0,1-1-1 0 0,0 0 0 0 0,-1 0 0 0 0,1-1 0 0 0,-1 0 1 0 0,1 0-1 0 0,-1-1 0 0 0,1 0 0 0 0,-1-1 0 0 0,0 0 1 0 0,0 0-1 0 0,0-1 0 0 0,0 0 0 0 0,-1 0 0 0 0,1-1 1 0 0,-1 0-1 0 0,0 0 0 0 0,0-2-64 0 0,20-15 298 0 0,-1-2 0 0 0,-2-1 0 0 0,0-1 0 0 0,-2-1 0 0 0,-1-1 1 0 0,5-10-299 0 0,-8 10 92 0 0,-2 0 0 0 0,0-2 1 0 0,-2 0-1 0 0,-1-1 1 0 0,-1 0-1 0 0,-2 0 1 0 0,-1-1-1 0 0,-2-1 1 0 0,-1 0-1 0 0,-1 1 1 0 0,-2-2-1 0 0,-1-13-92 0 0,-2 46-7 0 0,0 0 0 0 0,0 0-1 0 0,0 0 1 0 0,0-1 0 0 0,0 1 0 0 0,0 0 0 0 0,-1 0-1 0 0,1 0 1 0 0,0-1 0 0 0,-1 1 0 0 0,1 0 0 0 0,0 0-1 0 0,-1 0 1 0 0,1 0 0 0 0,-1 0 0 0 0,0 0 0 0 0,1 0-1 0 0,-1 0 1 0 0,0 0 0 0 0,0 0 0 0 0,0 0 0 0 0,0 0-1 0 0,1 0 1 0 0,-1 0 0 0 0,0 1 0 0 0,0-1 0 0 0,0 0-1 0 0,-1 1 1 0 0,1-1 0 0 0,0 1 0 0 0,0-1 0 0 0,0 1-1 0 0,0 0 1 0 0,0-1 0 0 0,-1 1 0 0 0,1 0-1 0 0,0 0 1 0 0,0 0 0 0 0,-1 0 0 0 0,1 0 0 0 0,0 0-1 0 0,0 0 1 0 0,0 0 0 0 0,-1 1 0 0 0,1-1 0 0 0,0 0-1 0 0,0 1 1 0 0,0-1 0 0 0,0 1 0 0 0,0-1 0 0 0,-1 1-1 0 0,1 0 1 0 0,0-1 0 0 0,0 1 0 0 0,0 0 0 0 0,1 0-1 0 0,-1-1 1 0 0,0 1 0 0 0,0 0 0 0 0,0 0 0 0 0,1 0-1 0 0,-1 0 1 0 0,0 0 0 0 0,1 0 0 0 0,-1 0 0 0 0,1 1-1 0 0,-1-1 8 0 0,-10 24-85 0 0,2 0 1 0 0,0 0-1 0 0,1 1 0 0 0,2 0 0 0 0,1 0 0 0 0,1 1 0 0 0,1-1 1 0 0,1 2 83 0 0,0-9-48 0 0,1 0-1 0 0,0 0 0 0 0,2 0 1 0 0,0 0-1 0 0,1 0 0 0 0,1 0 0 0 0,1-1 1 0 0,0 1-1 0 0,1-1 0 0 0,4 7 50 0 0,-3-10-214 0 0,1-1-1 0 0,0 0 1 0 0,1-1-1 0 0,0 0 1 0 0,1 0-1 0 0,1 0 1 0 0,0-1-1 0 0,0-1 1 0 0,1 0-1 0 0,1 0 1 0 0,0-1 0 0 0,0-1-1 0 0,1 0 1 0 0,0 0-1 0 0,1-2 1 0 0,6 4 214 0 0,13-7-4025 0 0,-31-40-5168 0 0,-5 25 6254 0 0,-3 3 1980 0 0</inkml:trace>
  <inkml:trace contextRef="#ctx0" brushRef="#br0" timeOffset="1360.615">1435 184 8042 0 0,'0'0'963'0'0,"0"0"-446"0"0,0 0-65 0 0,0 0 350 0 0,0 0 303 0 0,0 0 95 0 0,0 0-94 0 0,0 0-216 0 0,0 0-228 0 0,36 7-179 0 0,117 23-100 0 0,18-15 369 0 0,-125-16-613 0 0,158-11-145 0 0,-136 3-2546 0 0,-1 0-3695 0 0,-34 3-2444 0 0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3545 0 0,'0'0'1833'0'0,"0"0"-240"0"0,0 0-9 0 0,0 0 62 0 0,0 0-86 0 0,0 0-185 0 0,0 0-204 0 0,0 0-191 0 0,0 0-169 0 0,0 0-147 0 0,0 0-106 0 0,0 0-76 0 0,26 0-51 0 0,122 0 372 0 0,-20-4 939 0 0,-65 2-2529 0 0,2 0-4402 0 0,-64 2 2186 0 0,-1 0-994 0 0,0 0-334 0 0,0 0 860 0 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5297 0 0,'0'0'3262'0'0,"0"0"-1179"0"0,0 0-234 0 0,0 0-37 0 0,0 0-269 0 0,0 0-344 0 0,0 0-292 0 0,0 0-255 0 0,0 0-205 0 0,34-6-186 0 0,109-20-125 0 0,-42 6-361 0 0,-61 11-1183 0 0,-22 4-1486 0 0,0 1-3865 0 0,-10 4-1403 0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69 110 2425 0 0,'0'0'1278'0'0,"0"0"63"0"0,0 0 186 0 0,0 0 234 0 0,0 0 179 0 0,0 0-24 0 0,0 0-261 0 0,0 0-409 0 0,0 0-428 0 0,0 0-340 0 0,0 0-250 0 0,0 0-140 0 0,0 0-49 0 0,-2 3 3 0 0,-29 112 465 0 0,25-78-424 0 0,-6 40-92 0 0,3 0 1 0 0,3 1 0 0 0,4 0-1 0 0,5 35 9 0 0,-4-108-4 0 0,1 0 0 0 0,0-1 0 0 0,0 1 0 0 0,0 0 0 0 0,1 0 0 0 0,-1-1 0 0 0,1 1-1 0 0,0 0 1 0 0,1-1 0 0 0,-1 1 0 0 0,1-1 0 0 0,0 0 0 0 0,0 1 0 0 0,0-1 0 0 0,0 0-1 0 0,1 0 1 0 0,0 0 0 0 0,0-1 0 0 0,0 1 0 0 0,0-1 0 0 0,0 1 0 0 0,1-1 0 0 0,0 0 0 0 0,0 0-1 0 0,-1-1 1 0 0,1 1 0 0 0,1-1 0 0 0,-1 0 0 0 0,0 0 0 0 0,1 0 0 0 0,-1-1 0 0 0,1 1-1 0 0,-1-1 1 0 0,1 0 0 0 0,0 0 0 0 0,-1-1 0 0 0,1 0 0 0 0,0 1 0 0 0,-1-2 0 0 0,1 1-1 0 0,0 0 1 0 0,0-1 0 0 0,-1 0 0 0 0,1 0 0 0 0,3-2 4 0 0,16-9 123 0 0,-1-1 0 0 0,-1-1 0 0 0,0 0 0 0 0,0-2 0 0 0,-2-1 0 0 0,0-1 0 0 0,-1 0 0 0 0,-1-2 1 0 0,-1 0-1 0 0,0-1 0 0 0,1-5-123 0 0,25-39 151 0 0,-3-2 1 0 0,-3-1-1 0 0,3-15-151 0 0,-27 55 134 0 0,-2-1 0 0 0,-2 0 0 0 0,0-1 0 0 0,-2 0 0 0 0,-1 0 0 0 0,-1-1 0 0 0,-2 1 0 0 0,-1-1 0 0 0,-2-14-134 0 0,0 46-3 0 0,0-1-1 0 0,0 1 1 0 0,0-1 0 0 0,0 1 0 0 0,0 0-1 0 0,0-1 1 0 0,0 1 0 0 0,0-1-1 0 0,0 1 1 0 0,-1-1 0 0 0,1 0-1 0 0,0 1 1 0 0,0-1 0 0 0,-1 1 0 0 0,1-1-1 0 0,0 1 1 0 0,0-1 0 0 0,-1 1-1 0 0,1-1 1 0 0,-1 0 0 0 0,1 1-1 0 0,0-1 1 0 0,-1 0 0 0 0,1 1 0 0 0,-1-1-1 0 0,1 0 1 0 0,-1 0 0 0 0,1 1-1 0 0,0-1 1 0 0,-1 0 0 0 0,1 0 0 0 0,-1 0-1 0 0,1 0 1 0 0,-1 0 0 0 0,0 0-1 0 0,1 0 1 0 0,-1 1 0 0 0,1-1-1 0 0,-1-1 1 0 0,1 1 0 0 0,-1 0 0 0 0,1 0-1 0 0,-1 0 1 0 0,1 0 0 0 0,-1 0-1 0 0,1 0 1 0 0,-1-1 0 0 0,1 1 0 0 0,-1 0-1 0 0,1 0 1 0 0,0-1 0 0 0,-1 1-1 0 0,1 0 1 0 0,-1-1 0 0 0,1 1-1 0 0,0 0 1 0 0,-1-1 0 0 0,1 1 0 0 0,0 0-1 0 0,-1-1 1 0 0,1 1 0 0 0,0-1-1 0 0,0 1 1 0 0,-1-1 0 0 0,1 1 0 0 0,0-1-1 0 0,0 1 1 0 0,0-1 3 0 0,-18 41-18 0 0,3 0 0 0 0,2 1 0 0 0,1 1 0 0 0,2 0 0 0 0,2 0 0 0 0,1 1 0 0 0,3 0 0 0 0,2 0 1 0 0,2 37 17 0 0,0-75-2 0 0,-1 38-16 0 0,2-1 0 0 0,2 1-1 0 0,2-1 1 0 0,5 16 18 0 0,23 56-762 0 0,-29-106-201 0 0,7 9 410 0 0,-5-14-3464 0 0,3-2-4033 0 0,-7-1 2688 0 0</inkml:trace>
  <inkml:trace contextRef="#ctx0" brushRef="#br0" timeOffset="247.04">861 530 5681 0 0,'0'0'1110'0'0,"0"0"-50"0"0,0 0 119 0 0,0 0 191 0 0,0 0 94 0 0,0 0-144 0 0,0 0-321 0 0,0 0-356 0 0,0 0-322 0 0,-8 32-198 0 0,-24 98-98 0 0,24-69-237 0 0,15-44-1671 0 0,3-14-6452 0 0,-7-3 3470 0 0</inkml:trace>
  <inkml:trace contextRef="#ctx0" brushRef="#br0" timeOffset="485.052">1113 478 6025 0 0,'0'0'1058'0'0,"0"0"-209"0"0,0 0 37 0 0,0 0 235 0 0,0 0 176 0 0,0 0-26 0 0,0 0-164 0 0,0 0-181 0 0,0 0-175 0 0,0 0-145 0 0,0 0-119 0 0,0 0-111 0 0,27 2-83 0 0,135 4 62 0 0,-140-6-462 0 0,77-3-1375 0 0,-35-10-7058 0 0,-48 8 4099 0 0,-3 4 1603 0 0</inkml:trace>
  <inkml:trace contextRef="#ctx0" brushRef="#br0" timeOffset="1087.906">1759 55 5137 0 0,'0'0'2175'0'0,"0"0"-1012"0"0,0 0-427 0 0,0 0 0 0 0,0 0 199 0 0,0 0 180 0 0,0 0 56 0 0,0 0-108 0 0,0 0-231 0 0,0 0-214 0 0,0 0-156 0 0,0 0-81 0 0,0 0-60 0 0,-13 36-73 0 0,-43 115-48 0 0,20-14 119 0 0,29-98-394 0 0,2 0-1 0 0,2 0 1 0 0,1 1 0 0 0,2-1 0 0 0,1 3 75 0 0,-1-36-49 0 0,0-1 1 0 0,1 1 0 0 0,0 0-1 0 0,-1-1 1 0 0,2 1-1 0 0,-1-1 1 0 0,1 1 0 0 0,0-1-1 0 0,0 0 1 0 0,0 1 0 0 0,1-1-1 0 0,-1 0 1 0 0,1-1-1 0 0,1 1 1 0 0,-1 0 0 0 0,0-1-1 0 0,1 0 1 0 0,0 0 0 0 0,0 0-1 0 0,1 0 1 0 0,-1-1-1 0 0,1 1 1 0 0,-1-1 0 0 0,1 0-1 0 0,0-1 1 0 0,0 1 0 0 0,1-1-1 0 0,-1 0 1 0 0,0 0-1 0 0,1-1 1 0 0,-1 1 0 0 0,1-1-1 0 0,3 0 49 0 0,5-4 104 0 0,1 0 0 0 0,-2-1 0 0 0,1-1 0 0 0,0 0 0 0 0,-1-1-1 0 0,0-1 1 0 0,0 1 0 0 0,-1-2 0 0 0,0 0 0 0 0,0-1 0 0 0,-1 0-1 0 0,0 0 1 0 0,0-1 0 0 0,-1-1 0 0 0,0 0-104 0 0,19-21 322 0 0,-2-2 0 0 0,-1 0-1 0 0,-2-2 1 0 0,-1 0 0 0 0,-1-2 0 0 0,-3 0-1 0 0,3-9-321 0 0,62-166 242 0 0,-50 106 99 0 0,-41 109-422 0 0,-36 71-542 0 0,26-41 590 0 0,2 1 0 0 0,1 1 0 0 0,2 0-1 0 0,1 1 1 0 0,2 0 0 0 0,1 0 0 0 0,2 1-1 0 0,2 0 1 0 0,1 0 0 0 0,1 28 33 0 0,3-53-94 0 0,1-1-1 0 0,0 0 0 0 0,0 0 1 0 0,1 0-1 0 0,0 0 1 0 0,1 0-1 0 0,0 0 1 0 0,1-1-1 0 0,0 0 1 0 0,0 0-1 0 0,1 0 1 0 0,0 0-1 0 0,0-1 1 0 0,3 2 94 0 0,46 27-6796 0 0,-27-27-1220 0 0,-20-9 5155 0 0</inkml:trace>
  <inkml:trace contextRef="#ctx0" brushRef="#br0" timeOffset="1480.034">2361 512 5689 0 0,'0'0'1168'0'0,"0"0"-431"0"0,0 0 7 0 0,0 0 271 0 0,0 0 164 0 0,0 0-57 0 0,0 0-156 0 0,0 0-179 0 0,0 0-163 0 0,0 0-117 0 0,0 0-67 0 0,0 0-49 0 0,34-7-14 0 0,103-18 19 0 0,-36 17 742 0 0,-99 9-1127 0 0,0 0 0 0 0,0 1-1 0 0,0-1 1 0 0,0 1 0 0 0,0-1 0 0 0,0 1 0 0 0,-1 0 0 0 0,1 0 0 0 0,-1 0 0 0 0,1 0 0 0 0,-1 0 0 0 0,0 0 0 0 0,0 0 0 0 0,0 0-1 0 0,0 1 1 0 0,0-1 0 0 0,0 0 0 0 0,-1 1 0 0 0,1-1 0 0 0,-1 0 0 0 0,0 1 0 0 0,1-1 0 0 0,-1 1 0 0 0,0-1 0 0 0,0 1 0 0 0,-1-1-1 0 0,1 0 1 0 0,0 1 0 0 0,-1-1 0 0 0,0 1 0 0 0,1-1 0 0 0,-1 0 0 0 0,0 0 0 0 0,0 1 0 0 0,0-1 0 0 0,-1 0 0 0 0,1 0 0 0 0,0 0-1 0 0,-1 0 1 0 0,1 0 0 0 0,-1 0 0 0 0,0-1 0 0 0,-1 2-11 0 0,-49 50 115 0 0,44-47-93 0 0,0 0 0 0 0,1 1-1 0 0,0 0 1 0 0,0 0-1 0 0,1 1 1 0 0,0-1 0 0 0,0 1-1 0 0,0 1 1 0 0,1-1-1 0 0,1 1 1 0 0,0 0 0 0 0,0 0-1 0 0,-2 6-21 0 0,6-13 23 0 0,0 0 0 0 0,-1 0 0 0 0,1-1 0 0 0,0 1 0 0 0,0 0 0 0 0,0 0-1 0 0,0 0 1 0 0,1 0 0 0 0,-1 0 0 0 0,0 0 0 0 0,1 0 0 0 0,0 0 0 0 0,-1 0 0 0 0,1-1 0 0 0,0 1-1 0 0,0 0 1 0 0,0-1 0 0 0,0 1 0 0 0,0 0 0 0 0,0-1 0 0 0,0 1 0 0 0,1-1 0 0 0,-1 0 0 0 0,0 1-1 0 0,1-1 1 0 0,-1 0 0 0 0,1 0 0 0 0,0 0 0 0 0,-1 0 0 0 0,1 0 0 0 0,0 0 0 0 0,0 0 0 0 0,-1-1-1 0 0,1 1 1 0 0,0 0 0 0 0,0-1 0 0 0,0 0 0 0 0,0 1 0 0 0,0-1 0 0 0,0 0 0 0 0,0 0 0 0 0,0 0-1 0 0,0 0-21 0 0,85-14 122 0 0,-65 3-995 0 0,2-1-1743 0 0,-8 5-2835 0 0,-6 4-3186 0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7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0 836 0 0 0,'0'0'681'0'0,"0"0"1011"0"0,0 0 307 0 0,0 0 62 0 0,0 0 33 0 0,0 0-60 0 0,0 0-160 0 0,0 0-266 0 0,0 0-293 0 0,0 0-289 0 0,0 0-190 0 0,0 0-140 0 0,0 0-93 0 0,0-13-51 0 0,2-41-67 0 0,22-9 653 0 0,-13 46-848 0 0,57-86 784 0 0,-56 85-965 0 0,0 1-1 0 0,1 0 1 0 0,1 1 0 0 0,1 1-1 0 0,0 0 1 0 0,1 1-1 0 0,0 0 1 0 0,1 2 0 0 0,7-4-109 0 0,-24 15-4 0 0,1 0 1 0 0,0 0 0 0 0,0 0 0 0 0,0 0 0 0 0,0 1 0 0 0,0-1 0 0 0,0 0 0 0 0,0 0 0 0 0,0 1 0 0 0,0-1 0 0 0,0 1-1 0 0,1-1 1 0 0,-1 1 0 0 0,0 0 0 0 0,0-1 0 0 0,0 1 0 0 0,1 0 0 0 0,-1 0 0 0 0,0 0 0 0 0,0-1 0 0 0,1 1-1 0 0,-1 1 1 0 0,0-1 0 0 0,0 0 0 0 0,1 0 0 0 0,-1 0 0 0 0,0 1 0 0 0,0-1 0 0 0,0 1 0 0 0,1-1 0 0 0,-1 1-1 0 0,0-1 1 0 0,0 1 0 0 0,0 0 0 0 0,0-1 0 0 0,0 1 0 0 0,0 0 0 0 0,0 0 0 0 0,0 0 0 0 0,0 0 0 0 0,-1 0-1 0 0,1 0 1 0 0,0 0 0 0 0,-1 0 0 0 0,1 0 0 0 0,0 0 0 0 0,-1 0 0 0 0,1 0 0 0 0,-1 0 0 0 0,0 1 0 0 0,1-1 0 0 0,-1 0-1 0 0,0 0 1 0 0,0 0 0 0 0,0 1 0 0 0,0-1 0 0 0,0 0 0 0 0,0 1 0 0 0,0-1 3 0 0,16 99 192 0 0,-15-90-189 0 0,0-1 0 0 0,0 1-1 0 0,1-1 1 0 0,0 1 0 0 0,1-1 0 0 0,0 1 0 0 0,0-1-1 0 0,1 0 1 0 0,0 0 0 0 0,3 4-3 0 0,-5-12 4 0 0,-1 1 1 0 0,0-1-1 0 0,1 0 1 0 0,-1 1-1 0 0,1-1 0 0 0,0 0 1 0 0,-1 0-1 0 0,1 0 0 0 0,0 0 1 0 0,-1 0-1 0 0,1 0 1 0 0,0 0-1 0 0,0-1 0 0 0,0 1 1 0 0,0-1-1 0 0,0 1 1 0 0,0-1-1 0 0,0 0 0 0 0,0 0 1 0 0,0 0-1 0 0,0 0 1 0 0,0 0-1 0 0,0 0 0 0 0,0-1 1 0 0,0 1-1 0 0,-1 0 1 0 0,1-1-1 0 0,0 0 0 0 0,0 1 1 0 0,0-1-1 0 0,0 0 0 0 0,-1 0 1 0 0,1 0-1 0 0,0 0 1 0 0,-1 0-1 0 0,2-2-4 0 0,56-50 201 0 0,-46 38-177 0 0,6-9-19 0 0,1 1 0 0 0,2 1 1 0 0,0 0-1 0 0,1 2 0 0 0,1 1 0 0 0,1 1 0 0 0,7-3-5 0 0,-31 20-9 0 0,0 0 0 0 0,0 0 0 0 0,0 0 1 0 0,1 0-1 0 0,-1 0 0 0 0,0 0 0 0 0,0 0 1 0 0,1 1-1 0 0,-1-1 0 0 0,1 1 0 0 0,-1-1 0 0 0,0 1 1 0 0,1-1-1 0 0,-1 1 0 0 0,1 0 0 0 0,-1 0 1 0 0,1 0-1 0 0,-1 0 0 0 0,1 0 0 0 0,-1 0 0 0 0,1 0 1 0 0,-1 0-1 0 0,1 0 0 0 0,-1 1 0 0 0,1-1 1 0 0,-1 1-1 0 0,0-1 0 0 0,1 1 0 0 0,-1-1 1 0 0,0 1-1 0 0,1 0 0 0 0,-1 0 0 0 0,0 0 0 0 0,0 0 1 0 0,0 0-1 0 0,0 0 0 0 0,1 0 0 0 0,-1 0 1 0 0,-1 0-1 0 0,1 0 0 0 0,0 0 0 0 0,0 1 1 0 0,0-1-1 0 0,-1 0 0 0 0,1 1 0 0 0,-1-1 0 0 0,1 0 1 0 0,-1 1-1 0 0,1-1 0 0 0,-1 1 0 0 0,0-1 1 0 0,0 2 8 0 0,4 145-2 0 0,-9-60-2065 0 0,27-80-8173 0 0,-17-8 5786 0 0,2 0-1819 0 0</inkml:trace>
  <inkml:trace contextRef="#ctx0" brushRef="#br0" timeOffset="612.361">1300 354 1176 0 0,'0'0'2117'0'0,"0"0"-509"0"0,0 0-20 0 0,0 0 170 0 0,0 0 89 0 0,0 0-146 0 0,0 0-316 0 0,0 0-359 0 0,-35 20-310 0 0,-109 65-211 0 0,64-24 157 0 0,67-49-575 0 0,1 1 1 0 0,0 0-1 0 0,1 1 1 0 0,1 0-1 0 0,0 1 1 0 0,1 0-1 0 0,1 0 1 0 0,-4 10-88 0 0,6 52-120 0 0,52-74 991 0 0,-31-7-674 0 0,0 0 1 0 0,-1-1-1 0 0,0-1 1 0 0,0 0-1 0 0,-1-1 1 0 0,1-1 0 0 0,-1 0-1 0 0,-1-1 1 0 0,0 0-1 0 0,0-1 1 0 0,1-1-198 0 0,-3 3 71 0 0,78-76 470 0 0,37-26 487 0 0,-123 109-1028 0 0,-1 0 0 0 0,1 0 0 0 0,-1 0 0 0 0,1 0 1 0 0,0 0-1 0 0,-1 0 0 0 0,1 0 0 0 0,0 0 0 0 0,-1 1 1 0 0,1-1-1 0 0,0 0 0 0 0,0 1 0 0 0,0 0 0 0 0,0-1 1 0 0,0 1-1 0 0,-1 0 0 0 0,1 0 0 0 0,0 0 0 0 0,0 0 1 0 0,0 1-1 0 0,0-1 0 0 0,0 0 0 0 0,0 1 1 0 0,-1 0-1 0 0,1-1 0 0 0,0 1 0 0 0,0 0 0 0 0,-1 0 1 0 0,1 0-1 0 0,-1 0 0 0 0,1 0 0 0 0,0 0 0 0 0,-1 0 1 0 0,0 0-1 0 0,1 1 0 0 0,-1-1 0 0 0,0 0 0 0 0,0 1 1 0 0,0-1-1 0 0,0 1 0 0 0,0 0 0 0 0,0-1 0 0 0,0 1 1 0 0,0 0-1 0 0,0 0 0 0 0,7 21-6 0 0,-1-1-1 0 0,-1 1 1 0 0,-1 1 0 0 0,-1-1-1 0 0,-1 1 1 0 0,-2 0 0 0 0,0 0-1 0 0,-1 0 1 0 0,-2 8 6 0 0,2 1-59 0 0,1 5 17 0 0,-2 0 1 0 0,-2 0-1 0 0,-1 0 0 0 0,-2-1 1 0 0,-1 0-1 0 0,-3 0 0 0 0,0 0 1 0 0,-3-2-1 0 0,-5 12 42 0 0,15-39 37 0 0,0-1 0 0 0,0 1 0 0 0,-1-1 0 0 0,1 0 0 0 0,-1-1 0 0 0,-1 1 0 0 0,1-1-1 0 0,-1 0 1 0 0,-1 0 0 0 0,1 0 0 0 0,-1-1 0 0 0,0 1 0 0 0,0-1 0 0 0,0-1 0 0 0,-1 1 0 0 0,0-1 0 0 0,1-1 0 0 0,-2 1 0 0 0,1-1-1 0 0,0 0 1 0 0,-1 0 0 0 0,1-1 0 0 0,-1 0 0 0 0,0-1 0 0 0,-2 1-37 0 0,6-4 30 0 0,1 0 0 0 0,-1-1 0 0 0,1 1 0 0 0,0-1 0 0 0,-1 1 0 0 0,1-1 0 0 0,0 0 0 0 0,1 0 0 0 0,-1 0 0 0 0,1-1 0 0 0,-1 1 0 0 0,1 0 0 0 0,0-1 0 0 0,0 0 0 0 0,0 0 0 0 0,1 1 0 0 0,-1-1 0 0 0,1 0 0 0 0,0 0 0 0 0,0 0 0 0 0,0 0 0 0 0,1-1 0 0 0,0 1 0 0 0,-1-4-30 0 0,1 4 24 0 0,-2-16-33 0 0,1 1-1 0 0,1 0 1 0 0,1-1 0 0 0,0 1-1 0 0,2 0 1 0 0,0 0 0 0 0,1 0-1 0 0,1 0 1 0 0,1 0 0 0 0,1 1-1 0 0,0 0 1 0 0,1 1 0 0 0,1-1-1 0 0,1 2 1 0 0,0-1 0 0 0,1 1-1 0 0,1 1 1 0 0,1 0 0 0 0,0 1-1 0 0,0 0 1 0 0,2 1 0 0 0,2-1 9 0 0,72-49-1710 0 0,-57 47-2083 0 0,0 3-4606 0 0,-22 12-32 0 0</inkml:trace>
  <inkml:trace contextRef="#ctx0" brushRef="#br0" timeOffset="3150.542">1898 291 0 0 0,'0'0'794'0'0,"0"0"582"0"0,0 0 132 0 0,0 0-110 0 0,0 0-211 0 0,0 0-254 0 0,0 0-269 0 0,0 0-250 0 0,0 0-150 0 0,0 0-52 0 0,-7 5 15 0 0,3-3-179 0 0,0 0 0 0 0,0 0 1 0 0,0 1-1 0 0,1-1 0 0 0,-1 1 1 0 0,1 0-1 0 0,0 0 0 0 0,0 1 0 0 0,0-1 1 0 0,0 0-1 0 0,1 1 0 0 0,-1 0 1 0 0,1 0-1 0 0,0-1 0 0 0,0 1 1 0 0,0 1-1 0 0,0-1-48 0 0,-5 22 244 0 0,1 1 0 0 0,2 0-1 0 0,0 0 1 0 0,2 1 0 0 0,0-1-1 0 0,2 1 1 0 0,2-1 0 0 0,1 6-244 0 0,-4-30 88 0 0,1 0 0 0 0,0 1 1 0 0,0-1-1 0 0,1 0 0 0 0,-1 1 1 0 0,1-1-1 0 0,0 0 0 0 0,-1 0 0 0 0,1 1 1 0 0,1-1-1 0 0,-1 0 0 0 0,0 0 1 0 0,1 0-1 0 0,0 0 0 0 0,-1 0 1 0 0,1-1-1 0 0,0 1 0 0 0,1-1 0 0 0,-1 1 1 0 0,0-1-1 0 0,1 0 0 0 0,-1 1 1 0 0,1-1-1 0 0,0-1 0 0 0,-1 1 0 0 0,1 0 1 0 0,0-1-1 0 0,0 1 0 0 0,0-1 1 0 0,1 0-1 0 0,-1 0 0 0 0,0 0 0 0 0,0 0 1 0 0,1-1-1 0 0,-1 1 0 0 0,0-1 1 0 0,1 0-1 0 0,-1 0 0 0 0,0 0 0 0 0,1 0 1 0 0,-1-1-1 0 0,0 1 0 0 0,0-1 1 0 0,1 0-1 0 0,-1 0 0 0 0,0 0 1 0 0,0-1-1 0 0,0 1 0 0 0,1-1-88 0 0,14-14 155 0 0,0 0 1 0 0,-1-2-1 0 0,0 0 1 0 0,-2-1-1 0 0,0 0 0 0 0,-1-1 1 0 0,-1-1-1 0 0,-1 0 0 0 0,-1-1 1 0 0,1-4-156 0 0,-9 21 18 0 0,10-18-36 0 0,-2 0 0 0 0,0 0 0 0 0,-1-1-1 0 0,-2-1 1 0 0,0 0 0 0 0,-1 0 0 0 0,-2 0-1 0 0,-1-1 1 0 0,-1 1 0 0 0,0-14 18 0 0,-3 39-15 0 0,-1 0 1 0 0,1 0-1 0 0,0 1 1 0 0,0-1-1 0 0,-1 0 1 0 0,1 0-1 0 0,0 0 1 0 0,0 0-1 0 0,-1 0 1 0 0,1 0-1 0 0,0 0 0 0 0,0 0 1 0 0,-1 0-1 0 0,1 0 1 0 0,0 0-1 0 0,0 0 1 0 0,-1-1-1 0 0,1 1 1 0 0,0 0-1 0 0,0 0 1 0 0,0 0-1 0 0,-1 0 1 0 0,1 0-1 0 0,0 0 1 0 0,0-1-1 0 0,-1 1 1 0 0,1 0-1 0 0,0 0 1 0 0,0 0-1 0 0,0 0 1 0 0,0-1-1 0 0,-1 1 0 0 0,1 0 1 0 0,0 0-1 0 0,0 0 1 0 0,0-1-1 0 0,0 1 1 0 0,0 0-1 0 0,0 0 1 0 0,0-1-1 0 0,0 1 1 0 0,0 0-1 0 0,0 0 1 0 0,-1-1-1 0 0,1 1 1 0 0,0 0-1 0 0,0 0 1 0 0,1-1-1 0 0,-1 1 1 0 0,0 0 14 0 0,-12 23-468 0 0,11-21 476 0 0,-12 37-16 0 0,3 0 1 0 0,0 1-1 0 0,3 0 0 0 0,1 1 0 0 0,3 0 0 0 0,1-1 0 0 0,1 1 1 0 0,6 38 7 0 0,-5-61-6 0 0,51 255-79 0 0,-42-122-18 0 0,-9-146 130 0 0,-1 0 1 0 0,0 1-1 0 0,0-1 0 0 0,0 0 0 0 0,-1 0 1 0 0,1 1-1 0 0,-1-1 0 0 0,-1 0 1 0 0,1-1-1 0 0,-1 1 0 0 0,0 0 0 0 0,0-1 1 0 0,0 1-1 0 0,0-1 0 0 0,-1 0 1 0 0,0 0-1 0 0,0-1 0 0 0,0 1 0 0 0,0-1 1 0 0,-1 1-1 0 0,1-2 0 0 0,-1 1 0 0 0,1 0 1 0 0,-1-1-1 0 0,0 0 0 0 0,0 0 1 0 0,-1 0-1 0 0,1-1 0 0 0,0 1 0 0 0,0-1 1 0 0,-1-1-1 0 0,1 1 0 0 0,-1-1-27 0 0,3-2 45 0 0,0 0-1 0 0,0 0 0 0 0,1 0 0 0 0,-1-1 1 0 0,1 1-1 0 0,-1-1 0 0 0,1 0 0 0 0,0 1 1 0 0,0-1-1 0 0,1 0 0 0 0,-1 0 1 0 0,0-1-1 0 0,1 1 0 0 0,0 0 0 0 0,0 0 1 0 0,0-1-1 0 0,0 1 0 0 0,0-1 1 0 0,1 1-1 0 0,-1 0 0 0 0,1-1 0 0 0,0 1 1 0 0,0-1-1 0 0,0 1 0 0 0,1-3-44 0 0,-1-11-143 0 0,1 0-1 0 0,1 0 1 0 0,0 0 0 0 0,2 0-1 0 0,-1 0 1 0 0,2 1 0 0 0,0-1-1 0 0,6-10 144 0 0,21-40-5358 0 0,-17 38-2468 0 0,-10 18 4128 0 0</inkml:trace>
  <inkml:trace contextRef="#ctx0" brushRef="#br0" timeOffset="3400.035">2476 453 4633 0 0,'0'0'1616'0'0,"0"0"-502"0"0,0 0-26 0 0,0 0 311 0 0,0 0 211 0 0,0 0-63 0 0,0 0-238 0 0,0 0-270 0 0,0 0-239 0 0,-6 35-195 0 0,-19 107-167 0 0,-1-28 265 0 0,22-95-902 0 0,-3 18 304 0 0,5-12-4364 0 0,2-25 968 0 0,0 1-1425 0 0,0 2-825 0 0</inkml:trace>
  <inkml:trace contextRef="#ctx0" brushRef="#br0" timeOffset="5580.95">1740 1 0 0 0,'0'0'741'0'0,"0"0"845"0"0,0 0 299 0 0,0 0 6 0 0,0 0-144 0 0,0 0-219 0 0,-20 37-197 0 0,-63 121-181 0 0,48-51 344 0 0,32-85-1117 0 0,-1 0-155 0 0,1 1 1 0 0,1-1 0 0 0,1 1 0 0 0,1-1 0 0 0,1 1 0 0 0,0 0 0 0 0,2-1 0 0 0,1 0 0 0 0,1 0-1 0 0,0 0 1 0 0,2 0 0 0 0,1-1 0 0 0,0 0 0 0 0,2 0 0 0 0,0-1 0 0 0,1-1 0 0 0,1 0 0 0 0,1 0-1 0 0,1-1 1 0 0,0-1 0 0 0,1 0 0 0 0,1-1 0 0 0,15 12-223 0 0,-12-14-70 0 0,1-1 0 0 0,0-1-1 0 0,1-1 1 0 0,0-1 0 0 0,0 0 0 0 0,1-2 0 0 0,1-1-1 0 0,3 1 71 0 0,44 6-2910 0 0,2-6-3816 0 0,-45-5-1932 0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51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1 409 2809 0 0,'0'0'2376'0'0,"0"0"-1544"0"0,0 0-200 0 0,0 0 97 0 0,0 0 55 0 0,0 0-96 0 0,0 0-216 0 0,0 0-200 0 0,0 0-160 0 0,0 0-184 0 0,0 0-256 0 0,186-26-496 0 0,-168 19-777 0 0,0 3-1231 0 0,-5 0-321 0 0,-2 1 2257 0 0</inkml:trace>
  <inkml:trace contextRef="#ctx0" brushRef="#br0" timeOffset="657.021">396 144 2553 0 0,'0'0'1248'0'0,"0"0"-83"0"0,0 0 37 0 0,0 0 28 0 0,0 0-58 0 0,0 0-103 0 0,0 0-139 0 0,-15 33-121 0 0,-51 104-139 0 0,31-26 471 0 0,32-84-1006 0 0,8 64 81 0 0,-4-88-202 0 0,0-1 0 0 0,0 1 0 0 0,-1 0 0 0 0,2-1 0 0 0,-1 1 0 0 0,0 0 0 0 0,0-1 0 0 0,1 1 0 0 0,0-1 0 0 0,-1 0 0 0 0,1 0 0 0 0,0 1 0 0 0,0-1 0 0 0,0 0 0 0 0,0 0 0 0 0,0-1 0 0 0,1 1 0 0 0,-1 0 0 0 0,1-1 0 0 0,-1 0 0 0 0,1 1 0 0 0,-1-1 0 0 0,1 0 0 0 0,0 0 0 0 0,0-1 0 0 0,-1 1 0 0 0,1 0 0 0 0,0-1 0 0 0,0 0 0 0 0,0 1-14 0 0,3-1 137 0 0,-1 0-1 0 0,1 0 1 0 0,-1 0 0 0 0,1 0-1 0 0,-1-1 1 0 0,1 0-1 0 0,-1 0 1 0 0,1-1 0 0 0,-1 1-1 0 0,0-1 1 0 0,0 0-1 0 0,0 0 1 0 0,0-1-1 0 0,0 0 1 0 0,0 0 0 0 0,0 0-1 0 0,3-3-136 0 0,27-26 720 0 0,-2 0 0 0 0,-1-2 0 0 0,-1-2-1 0 0,23-36-719 0 0,46-112 1699 0 0,-78 162-998 0 0,-22 22-587 0 0,0 0-54 0 0,0 0-76 0 0,0 0-73 0 0,0 18-219 0 0,-26 369 316 0 0,26-313-280 0 0,-3 0 0 0 0,-3 0 0 0 0,-4 0 0 0 0,-18 71 272 0 0,27-138 8 0 0,0 0 0 0 0,0 0 1 0 0,-1-1-1 0 0,0 1 1 0 0,0-1-1 0 0,-1 1 1 0 0,1-1-1 0 0,-1 1 0 0 0,-1-1 1 0 0,1 0-1 0 0,-1-1 1 0 0,0 1-1 0 0,0-1 0 0 0,-1 1 1 0 0,0-1-1 0 0,0 0 1 0 0,0-1-1 0 0,0 0 1 0 0,-1 1-1 0 0,0-2 0 0 0,1 1 1 0 0,-1-1-1 0 0,-1 1 1 0 0,1-2-1 0 0,0 1 0 0 0,-1-1 1 0 0,0 0-1 0 0,1 0 1 0 0,-6 0-9 0 0,8-2 18 0 0,1 0 0 0 0,0 0 0 0 0,0 0 0 0 0,0 0 0 0 0,0-1 0 0 0,0 0 0 0 0,0 1 0 0 0,0-1 0 0 0,0-1 0 0 0,0 1 0 0 0,0 0 0 0 0,0 0 0 0 0,0-1 0 0 0,0 0 0 0 0,1 0 0 0 0,-1 1 0 0 0,1-2 0 0 0,0 1 0 0 0,-1 0 0 0 0,1 0 0 0 0,0-1 0 0 0,0 1 0 0 0,0-1 0 0 0,1 1 0 0 0,-1-1 0 0 0,1 0 0 0 0,-1 0 0 0 0,1 0 0 0 0,-1-2-18 0 0,-4-8-16 0 0,1-1 0 0 0,1 1 0 0 0,0-1 0 0 0,1 0 0 0 0,0 0 0 0 0,1 0 0 0 0,0 0 0 0 0,2 0 0 0 0,-1-1 0 0 0,2 1 0 0 0,0 0 0 0 0,0 0 0 0 0,2 0 0 0 0,0 0 16 0 0,0-1-660 0 0,1 0 0 0 0,0 1-1 0 0,1 0 1 0 0,1 0 0 0 0,1 0 0 0 0,0 1 0 0 0,0 0 0 0 0,4-4 660 0 0,17-17-9058 0 0,-18 23 2613 0 0</inkml:trace>
  <inkml:trace contextRef="#ctx0" brushRef="#br0" timeOffset="1006.987">930 453 10554 0 0,'0'0'3477'0'0,"0"0"-1549"0"0,0 0-733 0 0,0 0-109 0 0,0 0-79 0 0,0 0-162 0 0,0 0-187 0 0,0 0-173 0 0,0 0-119 0 0,0 0-110 0 0,0 0-78 0 0,0 0-58 0 0,32-11-46 0 0,95-34-18 0 0,-62 31-108 0 0,-63 16 17 0 0,-1 0 0 0 0,0 1 1 0 0,0-1-1 0 0,0 0 0 0 0,0 0 1 0 0,-1 1-1 0 0,1-1 0 0 0,0 1 1 0 0,-1-1-1 0 0,0 1 0 0 0,0-1 1 0 0,1 0-1 0 0,-2 1 0 0 0,1-1 1 0 0,0 1-1 0 0,0-1 0 0 0,-1 1 1 0 0,1-1-1 0 0,-1 1 0 0 0,0-1 1 0 0,0 0-1 0 0,0 1 0 0 0,0-1 1 0 0,0 1 34 0 0,-89 132-122 0 0,88-133 123 0 0,1 0 1 0 0,0 0-1 0 0,0 0 0 0 0,0 0 0 0 0,0 1 1 0 0,0-1-1 0 0,0 0 0 0 0,0 0 0 0 0,1 1 0 0 0,-1-1 1 0 0,1 0-1 0 0,0 1 0 0 0,0-1 0 0 0,0 0 0 0 0,0 1 1 0 0,0-1-1 0 0,0 0 0 0 0,0 1 0 0 0,1-1 1 0 0,0 0-1 0 0,-1 1 0 0 0,1-1 0 0 0,0 0 0 0 0,0 0 1 0 0,0 0-1 0 0,0 0 0 0 0,0 1 0 0 0,1-2 0 0 0,-1 1 1 0 0,1 0-1 0 0,-1 0 0 0 0,1 0 0 0 0,-1-1 1 0 0,1 1-1 0 0,0-1 0 0 0,0 1 0 0 0,0-1 0 0 0,0 0 1 0 0,0 0-1 0 0,0 0 0 0 0,0 0 0 0 0,1 0 0 0 0,-1 0 1 0 0,0 0-1 0 0,1-1 0 0 0,-1 1 0 0 0,0-1 1 0 0,1 0-1 0 0,-1 0 0 0 0,0 0 0 0 0,1 0 0 0 0,-1 0 1 0 0,0 0-1 0 0,1 0 0 0 0,-1-1 0 0 0,2 0-1 0 0,105-11-504 0 0,-77-4-4191 0 0,-6-8-6620 0 0,-21 17 6482 0 0</inkml:trace>
  <inkml:trace contextRef="#ctx0" brushRef="#br0" timeOffset="1271.989">1392 0 9986 0 0,'0'0'1183'0'0,"0"0"-336"0"0,0 0 38 0 0,0 0 208 0 0,0 0 83 0 0,0 0-80 0 0,0 0-136 0 0,0 0-110 0 0,0 0-89 0 0,0 0-52 0 0,19 36-67 0 0,57 112-92 0 0,-38-41 209 0 0,-31-80-770 0 0,-1 1 0 0 0,-2 0 1 0 0,-1 0-1 0 0,-1 0 1 0 0,-1 1-1 0 0,-2-1 0 0 0,-1 0 1 0 0,-1 0-1 0 0,-1 0 1 0 0,-1 0-1 0 0,-6 16 11 0 0,-40 61-3498 0 0,-30-17-4370 0 0,27-48-758 0 0,35-29 7238 0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9.3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3745 0 0,'0'0'577'0'0,"0"0"-298"0"0,0 0 32 0 0,0 0 249 0 0,0 0 264 0 0,0 0 155 0 0,0 0-59 0 0,0 0-160 0 0,0 0-133 0 0,0 0-67 0 0,0 0 14 0 0,0 0 48 0 0,0 0 39 0 0,12 3-13 0 0,105 26 1591 0 0,-70-21-1896 0 0,-1 2 0 0 0,0 2 0 0 0,-1 3 0 0 0,0 1 0 0 0,16 9-343 0 0,-56-23 30 0 0,-1 0 0 0 0,0 0 0 0 0,0 0 0 0 0,0 1 1 0 0,-1-1-1 0 0,1 1 0 0 0,0 0 0 0 0,-1 0 0 0 0,0 0 0 0 0,0 0 0 0 0,0 1 1 0 0,0 0-1 0 0,0-1 0 0 0,-1 1 0 0 0,1 0 0 0 0,-1 0 0 0 0,0 0 0 0 0,0 0 1 0 0,-1 1-1 0 0,1-1 0 0 0,-1 1 0 0 0,0-1 0 0 0,0 1 0 0 0,-1-1 0 0 0,1 1 1 0 0,-1-1-1 0 0,0 1 0 0 0,0-1 0 0 0,0 1 0 0 0,-1 0 0 0 0,0-1 0 0 0,0 1 0 0 0,0-1 1 0 0,0 0-1 0 0,-1 1 0 0 0,1-1 0 0 0,-1 0 0 0 0,0 0 0 0 0,0 0 0 0 0,-3 3-30 0 0,-154 154 1842 0 0,-98 86-1184 0 0,249-213-3211 0 0,28-21-6381 0 0,-13-12 115 0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06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454 402 4073 0 0,'0'0'1806'0'0,"0"0"-750"0"0,0 0-168 0 0,0 0 150 0 0,0 0 199 0 0,0 0 170 0 0,0 0 23 0 0,0 0-183 0 0,0 0-270 0 0,0 0-299 0 0,0 0-274 0 0,-1-2-207 0 0,-2-8-134 0 0,2 7-76 0 0,1 16 73 0 0,14 56 340 0 0,-12 125 254 0 0,-23-78-327 0 0,16-95-245 0 0,0 0-1 0 0,1 0 0 0 0,2 0 1 0 0,0 1-1 0 0,1-1 0 0 0,1 12-81 0 0,3-30 62 0 0,-1 1-1 0 0,1-1 0 0 0,0 0 1 0 0,0 0-1 0 0,1-1 1 0 0,-1 1-1 0 0,1 0 0 0 0,-1-1 1 0 0,1 0-1 0 0,0 0 1 0 0,0 0-1 0 0,0-1 0 0 0,0 1 1 0 0,0-1-1 0 0,0 0 1 0 0,0 0-1 0 0,0 0 0 0 0,0 0 1 0 0,1-1-1 0 0,-1 0 1 0 0,0 0-1 0 0,0 0 0 0 0,1 0 1 0 0,-1-1-1 0 0,0 0 0 0 0,0 0 1 0 0,0 0-1 0 0,1 0 1 0 0,1-2-62 0 0,175-40 945 0 0,-143 40-1413 0 0,-31 14-5110 0 0,8-7-3803 0 0,-11-1 3665 0 0</inkml:trace>
  <inkml:trace contextRef="#ctx0" brushRef="#br0" timeOffset="833.283">999 476 6353 0 0,'0'0'2364'0'0,"0"0"-959"0"0,0 0-249 0 0,0 0 95 0 0,0 0 118 0 0,0 0 26 0 0,0 0-131 0 0,0 0-248 0 0,0 0-246 0 0,0 0-260 0 0,0 0-226 0 0,0 0-154 0 0,0 0-64 0 0,6-8 4 0 0,-1 0-39 0 0,40-29 174 0 0,2 24 99 0 0,106-17 249 0 0,-151 32-551 0 0,-1 0-1 0 0,1-1 0 0 0,-1 1 1 0 0,1 1-1 0 0,-1-1 0 0 0,1 0 1 0 0,-1 0-1 0 0,0 0 0 0 0,0 1 1 0 0,0-1-1 0 0,0 1 0 0 0,-1-1 1 0 0,1 1-1 0 0,-1-1 0 0 0,1 1 1 0 0,-1-1-1 0 0,0 1 0 0 0,0-1 1 0 0,0 1-1 0 0,0-1 0 0 0,0 1 1 0 0,-1-1-1 0 0,1 1 0 0 0,-1-1 1 0 0,0 1-1 0 0,1-1 0 0 0,-1 0 1 0 0,0 1-1 0 0,-1-1 0 0 0,1 0 1 0 0,0 0-1 0 0,-1 1 0 0 0,1-1 1 0 0,-2 1-2 0 0,-70 104 239 0 0,-36 68-64 0 0,105-165-144 0 0,0-1 0 0 0,1 1-1 0 0,0 0 1 0 0,1 0-1 0 0,-1 0 1 0 0,2 0-1 0 0,0 1 1 0 0,0-1-1 0 0,1 0 1 0 0,0 1 0 0 0,1 7-31 0 0,50 48 568 0 0,-36-51-427 0 0,-8-11-166 0 0,0 1 0 0 0,0-1 0 0 0,0 0 0 0 0,0 0 0 0 0,0-1 0 0 0,1 0 0 0 0,0-1 0 0 0,0 1 1 0 0,0-1-1 0 0,0-1 0 0 0,0 0 0 0 0,0 0 0 0 0,0 0 0 0 0,0-1 0 0 0,0 0 0 0 0,0-1 0 0 0,0 0 0 0 0,0 0 0 0 0,0-1 0 0 0,0 0 0 0 0,0 0 0 0 0,0-1 0 0 0,-1 0 0 0 0,1 0 0 0 0,-1 0 1 0 0,0-1-1 0 0,7-5 25 0 0,53-40-3823 0 0,-25 14-4517 0 0,-28 23-826 0 0</inkml:trace>
  <inkml:trace contextRef="#ctx0" brushRef="#br0" timeOffset="1166.983">1780 339 9506 0 0,'0'0'619'0'0,"0"0"-44"0"0,0 0 55 0 0,0 0 165 0 0,0 0 136 0 0,0 0 3 0 0,0 0-91 0 0,0 0-179 0 0,0 0-174 0 0,0 0-178 0 0,0 0-143 0 0,0 0-93 0 0,-28 34-38 0 0,-85 102-22 0 0,111-133-14 0 0,-1-1-1 0 0,1 0 1 0 0,-1 0-1 0 0,1 1 1 0 0,0 0-1 0 0,-1-1 0 0 0,1 1 1 0 0,1 0-1 0 0,-1 0 1 0 0,0 0-1 0 0,1 0 1 0 0,0 1-1 0 0,-1-1 1 0 0,1 0-1 0 0,0 0 1 0 0,1 1-1 0 0,-1-1 0 0 0,1 1 1 0 0,-1-1-1 0 0,1 0 1 0 0,0 2-2 0 0,1 5 9 0 0,0-5 45 0 0,0 0 0 0 0,0 1 0 0 0,1-1 0 0 0,-1 0-1 0 0,1 0 1 0 0,0-1 0 0 0,0 1 0 0 0,1 0 0 0 0,-1-1 0 0 0,1 1-1 0 0,0-1 1 0 0,0 0 0 0 0,1 0 0 0 0,-1 0 0 0 0,1 0 0 0 0,0-1-1 0 0,0 1 1 0 0,0-1 0 0 0,0 0 0 0 0,1 0 0 0 0,-1-1-1 0 0,1 1 1 0 0,0-1 0 0 0,-1 0 0 0 0,1 0 0 0 0,0-1 0 0 0,0 1-1 0 0,1-1 1 0 0,-1 0 0 0 0,0-1 0 0 0,0 1 0 0 0,0-1 0 0 0,5 0-54 0 0,-6 0 96 0 0,8 1 161 0 0,-1-1-1 0 0,0 0 0 0 0,0 0 1 0 0,0-1-1 0 0,0-1 0 0 0,0 0 1 0 0,0 0-1 0 0,0-1 0 0 0,-1 0 0 0 0,1-1 1 0 0,-1-1-1 0 0,0 1 0 0 0,6-5-256 0 0,-8 4 110 0 0,1-1 0 0 0,-1 0 0 0 0,0 0 0 0 0,-1-1 0 0 0,0 0 0 0 0,0 0 0 0 0,0 0 0 0 0,-1-1 0 0 0,0 0 0 0 0,-1-1 0 0 0,1 1 0 0 0,-2-1 0 0 0,1 0 0 0 0,-1 0 0 0 0,-1-1 0 0 0,1 1 0 0 0,-2-1 0 0 0,1 0 0 0 0,-1 1 0 0 0,-1-1 0 0 0,0 0 0 0 0,0-2-110 0 0,-1 6-113 0 0,0 0 0 0 0,0 0 1 0 0,0 0-1 0 0,-1 0 1 0 0,0 0-1 0 0,0 1 0 0 0,0-1 1 0 0,-1 0-1 0 0,1 1 0 0 0,-2-1 1 0 0,1 1-1 0 0,0-1 1 0 0,-1 1-1 0 0,0 0 0 0 0,0 0 1 0 0,-1 0-1 0 0,0 1 1 0 0,1-1-1 0 0,-1 1 0 0 0,-1 0 1 0 0,1 0-1 0 0,-1 0 1 0 0,-1 0 112 0 0,-67-23-4514 0 0,23 35-3738 0 0,34-1-655 0 0</inkml:trace>
  <inkml:trace contextRef="#ctx0" brushRef="#br0" timeOffset="1549.454">1800 814 6377 0 0,'0'0'1697'0'0,"0"0"-196"0"0,0 0-198 0 0,0 0-144 0 0,0 0-176 0 0,0 0-219 0 0,0 0-200 0 0,0 0-138 0 0,0 0-82 0 0,0 0-33 0 0,0 0 5 0 0,0 0 41 0 0,0 0 110 0 0,-4 29 153 0 0,-8 87 116 0 0,11-115-707 0 0,1 0 0 0 0,0 1-1 0 0,-1-1 1 0 0,1 0 0 0 0,0 0 0 0 0,0 0-1 0 0,0 0 1 0 0,0 0 0 0 0,0 1 0 0 0,0-1-1 0 0,0 0 1 0 0,0 0 0 0 0,1 0 0 0 0,-1 0-1 0 0,0 0 1 0 0,1 0 0 0 0,-1 1 0 0 0,1-1-1 0 0,-1 0 1 0 0,1 0 0 0 0,-1 0 0 0 0,1 0-1 0 0,0-1 1 0 0,-1 1 0 0 0,1 0 0 0 0,0 0-1 0 0,0 0 1 0 0,0 0 0 0 0,0-1 0 0 0,0 1 0 0 0,0 0-1 0 0,0-1 1 0 0,0 1 0 0 0,0-1 0 0 0,0 1-1 0 0,0-1 1 0 0,0 0 0 0 0,0 1 0 0 0,0-1-1 0 0,0 0 1 0 0,0 0 0 0 0,1 0 0 0 0,-1 0-1 0 0,0 0 1 0 0,0 0 0 0 0,0 0 0 0 0,0 0-1 0 0,1 0 1 0 0,-1-1-29 0 0,6 1 264 0 0,9 1 38 0 0,0-1 0 0 0,0 0 1 0 0,0-2-1 0 0,0 0 0 0 0,0 0 1 0 0,0-2-1 0 0,-1 0 1 0 0,1 0-1 0 0,-1-2 0 0 0,-1 0 1 0 0,1 0-1 0 0,-1-2 1 0 0,0 0-1 0 0,0 0 0 0 0,-1-1 1 0 0,2-2-303 0 0,-5 2 22 0 0,-1 1 0 0 0,0-1 0 0 0,0 0 0 0 0,-1-1 0 0 0,0 0 0 0 0,-1 0 0 0 0,0-1 0 0 0,0 0 0 0 0,-1 0 1 0 0,-1-1-1 0 0,0 1 0 0 0,0-1 0 0 0,-1 0 0 0 0,-1-1 0 0 0,0 1 0 0 0,-1-1 0 0 0,0 1 0 0 0,-1-1 0 0 0,0 0 0 0 0,-1-7-22 0 0,-1 16-113 0 0,1-1-1 0 0,-1 1 1 0 0,-1-1-1 0 0,1 1 0 0 0,0 0 1 0 0,-1-1-1 0 0,0 1 1 0 0,0 0-1 0 0,0 0 1 0 0,-1 0-1 0 0,1 0 1 0 0,-1 1-1 0 0,0-1 0 0 0,0 1 1 0 0,0-1-1 0 0,-1 1 1 0 0,1 0-1 0 0,-1 0 1 0 0,0 1-1 0 0,1-1 0 0 0,-1 1 1 0 0,-1 0-1 0 0,1 0 1 0 0,0 0-1 0 0,0 0 1 0 0,-1 1-1 0 0,1-1 0 0 0,-1 1 1 0 0,-3 0 113 0 0,-4-2-633 0 0,1 1 0 0 0,-1 1-1 0 0,1-1 1 0 0,-1 2 0 0 0,0 0 0 0 0,0 0 0 0 0,1 1 0 0 0,-1 1-1 0 0,1-1 1 0 0,-1 2 0 0 0,-3 1 633 0 0,-17 9-5261 0 0,6-4-4097 0 0</inkml:trace>
  <inkml:trace contextRef="#ctx0" brushRef="#br0" timeOffset="2732.34">2336 38 4297 0 0,'0'0'877'0'0,"0"0"101"0"0,0 0 246 0 0,0 0 254 0 0,0 0 108 0 0,0 0-85 0 0,0 0-160 0 0,0 0-172 0 0,0 0-214 0 0,0 0-184 0 0,0 0-168 0 0,0 0-158 0 0,1 34-53 0 0,6 109-57 0 0,22 29 509 0 0,32 23-620 0 0,63 211-329 0 0,-103-323 973 0 0,-21-82-568 0 0,-161 4 302 0 0,0 8 0 0 0,0 6-602 0 0,-758 136-3027 0 0,-47 28 4734 0 0,785-158-347 0 0,168-23-1147 0 0,-3 1 85 0 0,28-8-383 0 0,115-23 326 0 0,-119 26-575 0 0,6-11 2678 0 0,-20-62-1819 0 0,19-278 337 0 0,-36-46-1001 0 0,-27 52 116 0 0,42 263-117 0 0,8 83-16 0 0,462-17-893 0 0,379-97 1247 0 0,-819 113-187 0 0,459-32 4 0 0,-127 34-1717 0 0,-239 16-973 0 0,-72-9-497 0 0,0-1-3422 0 0,-26-6-3371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7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2633 0 0,'0'0'2164'0'0,"0"0"-938"0"0,0 0-298 0 0,0 0 159 0 0,0 0 201 0 0,0 0 100 0 0,0 0-89 0 0,0 0-245 0 0,0 0-273 0 0,0 0-207 0 0,0 0-125 0 0,0 0-31 0 0,0 0 27 0 0,8-5 59 0 0,88-37 2275 0 0,207 34 1510 0 0,-160-26-4279 0 0,-112 23-1869 0 0,-26 8 1558 0 0,-4 1-2761 0 0,0 1-1957 0 0,0 0-3370 0 0,-1 1 3703 0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76 358 960 0 0,'0'0'1302'0'0,"0"0"-286"0"0,0 0-108 0 0,0 0 156 0 0,0 0 234 0 0,0 0 178 0 0,0 0 9 0 0,0 0-109 0 0,0 0-136 0 0,0 0-162 0 0,0 0-145 0 0,19-3-106 0 0,117-20 1459 0 0,139-21 1347 0 0,-175 31-3345 0 0,-56 11-3745 0 0,-44 13-8811 0 0,0-7 6823 0 0</inkml:trace>
  <inkml:trace contextRef="#ctx0" brushRef="#br0" timeOffset="266.487">0 634 6137 0 0,'0'0'1291'0'0,"0"0"-463"0"0,0 0-153 0 0,0 0 279 0 0,0 0 402 0 0,0 0 263 0 0,0 0 9 0 0,0 0-219 0 0,0 0-290 0 0,0 0-261 0 0,0 0-199 0 0,33 2-140 0 0,105 8-96 0 0,42-25 598 0 0,-111 4-802 0 0,-13 5-877 0 0,83-14 399 0 0,-95 7-4431 0 0,-2-4-4697 0 0,-34 13 3666 0 0</inkml:trace>
  <inkml:trace contextRef="#ctx0" brushRef="#br0" timeOffset="682.922">339 1 2441 0 0,'0'0'1402'0'0,"0"0"-47"0"0,0 0 15 0 0,0 0 46 0 0,0 0 61 0 0,0 0-64 0 0,0 0-280 0 0,0 0-300 0 0,0 0-206 0 0,0 0-95 0 0,0 0 16 0 0,0 0 70 0 0,9 5 14 0 0,80 38 1117 0 0,-29-21-1025 0 0,-1 3-1 0 0,-1 3 0 0 0,51 32-723 0 0,-102-55 4 0 0,0 0-1 0 0,0 0 0 0 0,-1 1 1 0 0,1 0-1 0 0,-1 0 0 0 0,0 0 1 0 0,-1 1-1 0 0,0 0 0 0 0,0 0 1 0 0,0 0-1 0 0,-1 1 0 0 0,0 0 1 0 0,0 0-1 0 0,-1 0 0 0 0,0 0 1 0 0,0 0-1 0 0,-1 0 0 0 0,0 2-3 0 0,-2-8 4 0 0,2 8 27 0 0,-1 0 0 0 0,0 0-1 0 0,0 0 1 0 0,-1 1 0 0 0,-1-1-1 0 0,0 0 1 0 0,0 0 0 0 0,-1 0-1 0 0,0 0 1 0 0,0-1 0 0 0,-1 1-1 0 0,-3 4-30 0 0,-10 15 20 0 0,-2-1-1 0 0,0-2 0 0 0,-2 0 1 0 0,-1 0-1 0 0,-1-2 0 0 0,-1-1 0 0 0,-1-1 1 0 0,-15 10-20 0 0,15-10-183 0 0,-53 36-1736 0 0,49-38-1709 0 0,0 0-4400 0 0,21-15 1483 0 0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123 126 3329 0 0,'0'0'1091'0'0,"0"0"-282"0"0,0 0-314 0 0,0 0 8 0 0,0 0 178 0 0,0 0 201 0 0,0 0 133 0 0,0 0-54 0 0,0 0-153 0 0,0 0-172 0 0,0 0-180 0 0,-17 32-142 0 0,-51 101-83 0 0,41-43 210 0 0,16 112 961 0 0,12-191-1367 0 0,0 1 0 0 0,1 0 0 0 0,0-1 1 0 0,1 1-1 0 0,0-1 0 0 0,1 0 0 0 0,0 0 1 0 0,0 0-1 0 0,2-1 0 0 0,-1 1 0 0 0,2 0-35 0 0,-5-7 67 0 0,0-1-1 0 0,0 0 0 0 0,1 0 1 0 0,-1 0-1 0 0,1 0 0 0 0,0 0 1 0 0,0-1-1 0 0,-1 1 0 0 0,2-1 1 0 0,-1 0-1 0 0,0 0 0 0 0,0 0 1 0 0,1 0-1 0 0,-1 0 0 0 0,1-1 1 0 0,0 0-1 0 0,-1 0 0 0 0,1 0 1 0 0,0 0-1 0 0,0 0 0 0 0,0-1 1 0 0,-1 1-1 0 0,1-1 1 0 0,0 0-1 0 0,0 0 0 0 0,0-1 1 0 0,0 1-1 0 0,0-1 0 0 0,-1 0 1 0 0,1 0-1 0 0,0 0 0 0 0,-1 0 1 0 0,1-1-1 0 0,2-1-66 0 0,11-8 245 0 0,-1-1-1 0 0,0 0 1 0 0,-1-1-1 0 0,0-1 1 0 0,-1 0 0 0 0,0-1-1 0 0,-2 0 1 0 0,10-15-245 0 0,-7 11 98 0 0,24-34 2 0 0,-2-2 0 0 0,-3-1-1 0 0,-3-2 1 0 0,-2 0 0 0 0,-2-3 0 0 0,10-36-100 0 0,-30 77 138 0 0,0-1 0 0 0,-1 0 1 0 0,-1 0-1 0 0,-1 0 0 0 0,-1-1 0 0 0,0-10-138 0 0,-5 43-188 0 0,-37 143 226 0 0,25-86 42 0 0,3-1 0 0 0,3 2 0 0 0,1 58-80 0 0,26 32 25 0 0,-15-146-82 0 0,-3-4-83 0 0,2 0 0 0 0,-1 0 0 0 0,1 0 0 0 0,0-1-1 0 0,1 1 1 0 0,0-1 0 0 0,0 0 0 0 0,1 0 0 0 0,0 0 0 0 0,0-1 0 0 0,0 0 0 0 0,3 2 140 0 0,16-4-6577 0 0,-19-6 2187 0 0,0 1-3200 0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5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6849 0 0,'0'0'1402'0'0,"0"0"-198"0"0,0 0-223 0 0,0 0-108 0 0,0 0-41 0 0,0 0-18 0 0,0 0 38 0 0,0 0 57 0 0,0 0 12 0 0,0 0-58 0 0,0 0-165 0 0,-1 32-166 0 0,0 104-109 0 0,-1 386 1884 0 0,2-308-8031 0 0,0-190 4519 0 0,6-43-9256 0 0,-1 12 7391 0 0</inkml:trace>
  <inkml:trace contextRef="#ctx0" brushRef="#br0" timeOffset="321.744">391 324 4137 0 0,'0'0'1055'0'0,"0"0"-115"0"0,0 0-67 0 0,-34 22 77 0 0,-109 68 209 0 0,6 8 2783 0 0,127-89-3462 0 0,5-7-296 0 0,1 1-1 0 0,-1 0 1 0 0,1 0-1 0 0,0 0 1 0 0,0 0 0 0 0,1 1-1 0 0,-1 0 1 0 0,1 0 0 0 0,0 0-1 0 0,0 0 1 0 0,0 0 0 0 0,0 0-1 0 0,1 1 1 0 0,0-1 0 0 0,-1 1-1 0 0,2 0 1 0 0,-1 0 0 0 0,1 0-1 0 0,-1 0 1 0 0,1 0-1 0 0,1 0 1 0 0,-1 0 0 0 0,1 2-184 0 0,2-4 110 0 0,1 0 1 0 0,-1 0 0 0 0,1 0 0 0 0,0-1-1 0 0,0 0 1 0 0,0 1 0 0 0,1-1-1 0 0,-1 0 1 0 0,0-1 0 0 0,1 1-1 0 0,0 0 1 0 0,-1-1 0 0 0,1 0-1 0 0,0 0 1 0 0,-1 0 0 0 0,1 0-1 0 0,0-1 1 0 0,0 0 0 0 0,0 1 0 0 0,1-1-111 0 0,14 3 342 0 0,243 41 1495 0 0,-260-43-1839 0 0,0 0 1 0 0,0 0-1 0 0,0 0 0 0 0,0 0 1 0 0,0 0-1 0 0,0 1 0 0 0,-1-1 1 0 0,1 0-1 0 0,0 1 1 0 0,-1 0-1 0 0,1-1 0 0 0,-1 1 1 0 0,0 0-1 0 0,0 0 1 0 0,1-1-1 0 0,-1 1 0 0 0,0 0 1 0 0,0 0-1 0 0,-1 0 1 0 0,1 0-1 0 0,0 0 0 0 0,-1 1 1 0 0,1-1-1 0 0,-1 0 1 0 0,0 0-1 0 0,0 0 0 0 0,0 0 1 0 0,0 3 1 0 0,5 21-1222 0 0,11-13-2412 0 0,-1-12-4581 0 0,-9-1-822 0 0</inkml:trace>
  <inkml:trace contextRef="#ctx0" brushRef="#br0" timeOffset="739.769">584 689 5697 0 0,'0'0'1897'0'0,"0"0"-389"0"0,0 0-354 0 0,0 0-93 0 0,0 0-70 0 0,0 0-82 0 0,0 0-63 0 0,0 0-68 0 0,0 0-77 0 0,0 0-117 0 0,0 0-130 0 0,0 0-133 0 0,0 0-81 0 0,20-2-9 0 0,119-8 481 0 0,-9 7-155 0 0,-128 4-556 0 0,-1-1 0 0 0,1 0 0 0 0,0 0 0 0 0,-1 0 0 0 0,1 1 0 0 0,0-1 0 0 0,-1 1 0 0 0,1 0 0 0 0,-1-1 0 0 0,1 1 0 0 0,-1 0 0 0 0,1 0-1 0 0,-1 0 1 0 0,1 0 0 0 0,-1 0 0 0 0,0 0 0 0 0,1 0 0 0 0,-1 0 0 0 0,0 1 0 0 0,0-1 0 0 0,0 1 0 0 0,0-1 0 0 0,0 0 0 0 0,0 1 0 0 0,-1-1 0 0 0,1 1 0 0 0,0 0 0 0 0,-1-1-1 0 0,1 1 1 0 0,-1 0 0 0 0,0-1 0 0 0,0 1 0 0 0,1 0 0 0 0,-1-1 0 0 0,0 1 0 0 0,0 0 0 0 0,0 0 0 0 0,-1-1 0 0 0,1 1 0 0 0,0 0 0 0 0,-1-1 0 0 0,1 1 0 0 0,-1 0-1 0 0,1-1 1 0 0,-1 1 0 0 0,0-1 0 0 0,0 1-1 0 0,-44 75 462 0 0,41-71-416 0 0,-7 8 81 0 0,7-10-71 0 0,1 0 0 0 0,0 0-1 0 0,0 0 1 0 0,0 0-1 0 0,0 1 1 0 0,1-1 0 0 0,-1 1-1 0 0,1 0 1 0 0,0 0-1 0 0,1 0 1 0 0,-1 0 0 0 0,1 0-1 0 0,0 0 1 0 0,0 0-1 0 0,1 0 1 0 0,-1 0 0 0 0,1 5-56 0 0,2-8 30 0 0,0 1-1 0 0,0-1 1 0 0,1 0 0 0 0,-1 0 0 0 0,1 0 0 0 0,-1 0 0 0 0,1 0 0 0 0,-1-1 0 0 0,1 1 0 0 0,0-1 0 0 0,0 1-1 0 0,0-1 1 0 0,0 0 0 0 0,0-1 0 0 0,0 1 0 0 0,0 0 0 0 0,0-1 0 0 0,0 1 0 0 0,1-1 0 0 0,-1 0-1 0 0,0 0 1 0 0,0 0 0 0 0,0-1 0 0 0,2 0-30 0 0,120-14-739 0 0,-116 12 339 0 0,36-11-2565 0 0,-15 3-4231 0 0,-13 6-2487 0 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2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37 527 8554 0 0,'0'0'1651'0'0,"0"0"-355"0"0,0 0-406 0 0,0 0-194 0 0,0 0-36 0 0,0 0 29 0 0,0 0 14 0 0,0 0-3 0 0,0 0-34 0 0,0 0-102 0 0,0 0-136 0 0,0 0-144 0 0,0 0-96 0 0,0 25-61 0 0,-1 79-28 0 0,-12 2 173 0 0,12-99-1037 0 0,-6 32 1763 0 0,2-27-4437 0 0,-3-3-5061 0 0,7-6 1739 0 0</inkml:trace>
  <inkml:trace contextRef="#ctx0" brushRef="#br0" timeOffset="298.453">199 472 6961 0 0,'0'0'1845'0'0,"0"0"-415"0"0,0 0-392 0 0,0 0-29 0 0,0 0 67 0 0,0 0-12 0 0,0 0-85 0 0,0 0-171 0 0,0 0-160 0 0,0 0-154 0 0,0 0-157 0 0,0 0-116 0 0,0 0-82 0 0,31-6-60 0 0,95-16-38 0 0,-38 12-645 0 0,-66 9-2638 0 0,5-4-5401 0 0,-22 4 2963 0 0</inkml:trace>
  <inkml:trace contextRef="#ctx0" brushRef="#br0" timeOffset="913.698">647 81 0 0 0,'0'0'1452'0'0,"0"0"-395"0"0,0 0-52 0 0,0 0 187 0 0,0 0 230 0 0,0 0 21 0 0,0 0-120 0 0,0 0-175 0 0,0 0-214 0 0,0 0-185 0 0,0 0-206 0 0,0 0-182 0 0,0 0-117 0 0,17-3-13 0 0,52-10 65 0 0,-68 12-283 0 0,-1 1 0 0 0,1 0-1 0 0,0 0 1 0 0,-1-1 0 0 0,1 1 0 0 0,0 0-1 0 0,-1 0 1 0 0,1 0 0 0 0,0 0 0 0 0,-1 0-1 0 0,1 0 1 0 0,0 0 0 0 0,-1 0-1 0 0,1 0 1 0 0,0 0 0 0 0,-1 0 0 0 0,1 0-1 0 0,-1 1 1 0 0,1-1 0 0 0,0 0 0 0 0,-1 0-1 0 0,1 1 1 0 0,-1-1 0 0 0,1 0-1 0 0,0 1 1 0 0,-1-1 0 0 0,1 1 0 0 0,-1-1-1 0 0,1 0 1 0 0,-1 1 0 0 0,0-1 0 0 0,1 1-1 0 0,-1 0 1 0 0,1-1 0 0 0,-1 1 0 0 0,0-1-1 0 0,1 1 1 0 0,-1-1 0 0 0,0 1-1 0 0,0 0 1 0 0,0-1 0 0 0,0 1 0 0 0,1 0-1 0 0,-1-1 1 0 0,0 1 0 0 0,0 0 0 0 0,0-1-1 0 0,0 1 1 0 0,0 0 0 0 0,0-1 0 0 0,0 1-1 0 0,-1 0 1 0 0,1-1 0 0 0,0 1-1 0 0,0-1 1 0 0,0 1 0 0 0,-1 0-13 0 0,1 3 126 0 0,-3 27 174 0 0,-1 0 1 0 0,-1-1-1 0 0,-1 1 0 0 0,-2-1 0 0 0,-1 0 0 0 0,-7 12-300 0 0,2 1 118 0 0,7-22-103 0 0,-9 23-17 0 0,2 1 1 0 0,2 0-1 0 0,1 1 1 0 0,3 0-1 0 0,2 1 1 0 0,1 20 1 0 0,4-63-2 0 0,0-1 1 0 0,0 1-1 0 0,1 0 1 0 0,0-1-1 0 0,-1 1 1 0 0,1 0 0 0 0,1 0-1 0 0,-1-1 1 0 0,0 1-1 0 0,1 0 1 0 0,0-1-1 0 0,0 1 1 0 0,0-1-1 0 0,0 1 1 0 0,0-1-1 0 0,1 1 1 0 0,0-1 0 0 0,0 0-1 0 0,0 0 1 0 0,0 0-1 0 0,0 0 1 0 0,0 0-1 0 0,1 0 1 0 0,-1 0-1 0 0,1-1 1 0 0,0 1-1 0 0,0-1 1 0 0,0 0 0 0 0,0 0-1 0 0,0 0 1 0 0,0 0-1 0 0,1-1 1 0 0,-1 1-1 0 0,1-1 1 0 0,-1 0-1 0 0,1 0 1 0 0,-1 0-1 0 0,1 0 1 0 0,0-1-1 0 0,0 0 1 0 0,-1 1 0 0 0,1-1-1 0 0,0-1 2 0 0,6-3 77 0 0,-1 0 0 0 0,0-1 0 0 0,0-1 0 0 0,0 1-1 0 0,-1-2 1 0 0,0 1 0 0 0,0-1 0 0 0,-1 0 0 0 0,1-1 0 0 0,0-1-77 0 0,7-7 127 0 0,38-42 234 0 0,-3-2 0 0 0,-3-3 0 0 0,-2-1 0 0 0,-4-2 0 0 0,0-7-361 0 0,24-35 62 0 0,-46 79 37 0 0,-2 0-1 0 0,0-2 0 0 0,-3 0 0 0 0,0 0 1 0 0,-2-2-1 0 0,0-4-98 0 0,-10 8 1132 0 0,-19 39-509 0 0,-2 15-662 0 0,0 0 1 0 0,2 0-1 0 0,0 2 0 0 0,2 0 0 0 0,1 1 1 0 0,2 1-1 0 0,0 0 0 0 0,2 0 1 0 0,1 1-1 0 0,2 0 0 0 0,1 1 1 0 0,1 0-1 0 0,1 0 0 0 0,2 0 1 0 0,1 1 38 0 0,1-25-82 0 0,1-1 0 0 0,-1 1 1 0 0,1 0-1 0 0,0-1 0 0 0,1 1 1 0 0,0-1-1 0 0,0 1 0 0 0,0-1 1 0 0,1 0-1 0 0,0 0 0 0 0,0 0 0 0 0,0 0 1 0 0,4 4 81 0 0,46 26-3579 0 0,-17-29-1732 0 0,-11-6-1666 0 0,-14-1 3264 0 0</inkml:trace>
  <inkml:trace contextRef="#ctx0" brushRef="#br0" timeOffset="1383.452">1337 523 2889 0 0,'0'0'1852'0'0,"0"0"-468"0"0,0 0-87 0 0,0 0 184 0 0,0 0 74 0 0,0 0-125 0 0,0 0-231 0 0,0 0-215 0 0,0 0-173 0 0,0 0-154 0 0,0 0-141 0 0,0 0-117 0 0,28-11-80 0 0,86-33-46 0 0,-56 33 259 0 0,-57 11-519 0 0,0 0 0 0 0,0 0 0 0 0,-1-1 0 0 0,1 1 0 0 0,0 0 0 0 0,0 1 0 0 0,-1-1 0 0 0,1 0-1 0 0,0 0 1 0 0,0 0 0 0 0,-1 0 0 0 0,1 1 0 0 0,0-1 0 0 0,-1 0 0 0 0,1 1 0 0 0,0-1 0 0 0,-1 0-1 0 0,1 1 1 0 0,0-1 0 0 0,-1 1 0 0 0,1-1 0 0 0,-1 1 0 0 0,1-1 0 0 0,-1 1 0 0 0,1-1 0 0 0,-1 1 0 0 0,1 0-1 0 0,-1-1 1 0 0,0 1 0 0 0,1 0 0 0 0,-1-1 0 0 0,0 1 0 0 0,0 0 0 0 0,1-1 0 0 0,-1 1 0 0 0,0 0-1 0 0,0 0 1 0 0,0-1 0 0 0,0 1 0 0 0,0 0 0 0 0,0 0 0 0 0,0-1 0 0 0,0 1 0 0 0,0 0 0 0 0,0 0-1 0 0,-1-1 1 0 0,1 1 0 0 0,0 0 0 0 0,-1 0-13 0 0,1 8 126 0 0,-33 74 782 0 0,15-53-697 0 0,6-8-36 0 0,-11 53 713 0 0,25-72-870 0 0,0-1 0 0 0,0-1 0 0 0,1 1 0 0 0,-1 0 1 0 0,1 0-1 0 0,-1-1 0 0 0,1 0 0 0 0,-1 1 0 0 0,1-1 1 0 0,0 0-1 0 0,0 0 0 0 0,0-1 0 0 0,0 1 0 0 0,0 0 0 0 0,0-1 1 0 0,-1 0-1 0 0,1 0 0 0 0,0 0 0 0 0,0 0 0 0 0,0 0 1 0 0,0 0-1 0 0,0-1 0 0 0,0 0 0 0 0,0 1 0 0 0,0-1 0 0 0,0 0 1 0 0,-1 0-1 0 0,1-1 0 0 0,0 1 0 0 0,-1-1-18 0 0,43-14-1739 0 0,6-3-3289 0 0,-19 7-3493 0 0,-20 7 2746 0 0</inkml:trace>
  <inkml:trace contextRef="#ctx0" brushRef="#br0" timeOffset="1768.612">1880 232 5145 0 0,'0'0'2127'0'0,"0"0"-384"0"0,0 0-309 0 0,0 0-50 0 0,0 0-84 0 0,0 0-127 0 0,0 0-144 0 0,0 0-127 0 0,0 0-125 0 0,0 0-91 0 0,0 0-99 0 0,0 0-102 0 0,20 0-28 0 0,131-7 833 0 0,103-33-1537 0 0,-248 39 459 0 0,-5 1-3502 0 0,-3 0-8928 0 0,-3 0 7242 0 0</inkml:trace>
  <inkml:trace contextRef="#ctx0" brushRef="#br0" timeOffset="2038.966">1970 402 960 0 0,'0'0'2689'0'0,"0"0"-389"0"0,0 0-241 0 0,0 0-88 0 0,0 0-89 0 0,0 0-131 0 0,0 0-182 0 0,0 0-212 0 0,0 0-167 0 0,0 0-171 0 0,0 0-190 0 0,0 0-167 0 0,0 0-141 0 0,30 9-122 0 0,95 26-91 0 0,-121-33-288 0 0,0-1 1 0 0,0 0-1 0 0,0 0 0 0 0,0 0 1 0 0,1-1-1 0 0,-1 1 0 0 0,0-1 1 0 0,1 0-1 0 0,-1 0 0 0 0,0-1 1 0 0,1 1-1 0 0,-1-1 0 0 0,0 0 1 0 0,0 0-1 0 0,0 0 0 0 0,0-1 1 0 0,2 0-21 0 0,7-4 61 0 0,71-20-7 0 0,30-11-1487 0 0,-41 8-7644 0 0,-60 22-1756 0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0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247 298 8770 0 0,'0'0'1003'0'0,"0"0"-346"0"0,0 0-335 0 0,0 0-1 0 0,0 0 254 0 0,0 0 345 0 0,0 0 283 0 0,0 0 56 0 0,0 0-156 0 0,0 0-256 0 0,0 0-239 0 0,8 26-191 0 0,25 82-135 0 0,2 107 182 0 0,-26-147-544 0 0,1 18-1154 0 0,-11-30-3151 0 0,-9-33-5236 0 0,7-16 6190 0 0</inkml:trace>
  <inkml:trace contextRef="#ctx0" brushRef="#br0" timeOffset="569.082">1 291 6689 0 0,'0'0'1625'0'0,"0"0"-498"0"0,0 0-331 0 0,0 0-119 0 0,0 0 62 0 0,0 0 95 0 0,0 0 18 0 0,0 0-84 0 0,0 0-136 0 0,0 0-140 0 0,0 0-114 0 0,32-23-73 0 0,107-70-50 0 0,-47 53 132 0 0,-75 37-294 0 0,180-3 614 0 0,-193 6-723 0 0,0 0 0 0 0,0 1-1 0 0,0-1 1 0 0,0 1 0 0 0,0 0 0 0 0,0 0 0 0 0,0 0 0 0 0,0 0 0 0 0,-1 1 0 0 0,1 0 0 0 0,-1 0 0 0 0,1 0 0 0 0,-1 0 0 0 0,0 0-1 0 0,1 0 1 0 0,-1 1 0 0 0,0 0 0 0 0,-1 0 0 0 0,1-1 0 0 0,0 2 0 0 0,-1-1 0 0 0,0 0 0 0 0,0 0 0 0 0,0 1 0 0 0,0-1 0 0 0,0 1-1 0 0,0 0 1 0 0,-1-1 0 0 0,0 1 0 0 0,0 0 0 0 0,0 0 0 0 0,0 0 0 0 0,-1 2 16 0 0,-1 10 20 0 0,-2 0 0 0 0,0-1 0 0 0,-1 1 0 0 0,-1-1 0 0 0,0 0 0 0 0,-1-1 0 0 0,0 1 0 0 0,-1-1 1 0 0,-1 0-1 0 0,0-1 0 0 0,-10 12-20 0 0,-45 98 160 0 0,62-120-170 0 0,0-1 0 0 0,0 1 0 0 0,1-1 0 0 0,-1 1 0 0 0,1-1-1 0 0,0 1 1 0 0,0-1 0 0 0,0 1 0 0 0,0-1 0 0 0,0 1 0 0 0,1-1-1 0 0,-1 1 1 0 0,1-1 0 0 0,-1 1 0 0 0,1-1 0 0 0,0 1 0 0 0,0-1-1 0 0,0 0 1 0 0,0 0 0 0 0,0 1 0 0 0,1-1 0 0 0,-1 0 0 0 0,1 0-1 0 0,0 0 1 0 0,-1 0 0 0 0,1-1 0 0 0,0 1 0 0 0,0 0 0 0 0,0-1-1 0 0,0 1 1 0 0,0-1 0 0 0,0 0 0 0 0,1 1 10 0 0,87 29-27 0 0,-58-23 49 0 0,1 1 5 0 0,74 33 49 0 0,-106-40-35 0 0,1-1 0 0 0,-1 1 0 0 0,1 0 0 0 0,-1 0 0 0 0,0-1 0 0 0,0 1 0 0 0,0 0 0 0 0,0 0 0 0 0,0 0 0 0 0,0 1 0 0 0,0-1 0 0 0,-1 0 0 0 0,1 0 0 0 0,-1 0 0 0 0,1 0 0 0 0,-1 1 0 0 0,0-1 0 0 0,0 0 0 0 0,0 0 1 0 0,0 1-1 0 0,0-1 0 0 0,-1 0 0 0 0,1 0 0 0 0,-1 0 0 0 0,1 1 0 0 0,-1-1 0 0 0,0 0 0 0 0,0 0 0 0 0,0 0 0 0 0,0 0 0 0 0,0 0 0 0 0,-1 0-41 0 0,-44 58 974 0 0,20-32-825 0 0,-2-1-1 0 0,-1-2 1 0 0,-1-1 0 0 0,-2-1-1 0 0,0-2 1 0 0,-1-1-1 0 0,-32 14-148 0 0,33-26-746 0 0,10-8-2525 0 0,18-8-4406 0 0,4 5 3533 0 0,0-4-314 0 0</inkml:trace>
  <inkml:trace contextRef="#ctx0" brushRef="#br0" timeOffset="1120.721">833 611 0 0 0,'0'0'1162'0'0,"0"0"417"0"0,0 0 218 0 0,0 0 33 0 0,0 0-158 0 0,0 0-195 0 0,0 0-189 0 0,0 0-205 0 0,0 0-170 0 0,0 0-150 0 0,0 0-116 0 0,30 16-23 0 0,91 48 2 0 0,-69-49 357 0 0,-45-18-699 0 0,9-3-56 0 0,1-2 1 0 0,-1 1 0 0 0,-1-2 0 0 0,0 0 0 0 0,0-1 0 0 0,0-1-1 0 0,-2 0 1 0 0,1 0 0 0 0,-1-2 0 0 0,-1 0 0 0 0,0 0-1 0 0,-1-1 1 0 0,0-1-229 0 0,3-1 17 0 0,-14 17-47 0 0,-1-1 0 0 0,2 1 0 0 0,-1-1 0 0 0,0 1 0 0 0,0 0 0 0 0,0-1 0 0 0,0 1 1 0 0,0-1-1 0 0,0 1 0 0 0,0-1 0 0 0,1 1 0 0 0,-1-1 0 0 0,0 1 0 0 0,1-1 0 0 0,-1 1 0 0 0,0-1 0 0 0,1 1 0 0 0,-1-1 1 0 0,0 0-1 0 0,1 1 0 0 0,-1-1 0 0 0,1 1 0 0 0,-1-1 0 0 0,0 0 0 0 0,1 0 0 0 0,-1 1 0 0 0,1-1 0 0 0,-1 0 0 0 0,1 0 0 0 0,-1 1 1 0 0,1-1-1 0 0,0 0 0 0 0,-1 0 0 0 0,1 0 0 0 0,-1 0 0 0 0,1 0 0 0 0,-1 0 0 0 0,1 0 0 0 0,-1 0 0 0 0,1 0 0 0 0,0 0 1 0 0,-1 0-1 0 0,1 0 0 0 0,-1 0 0 0 0,1-1 0 0 0,-1 1 0 0 0,1 0 0 0 0,-1 0 0 0 0,1-1 0 0 0,-1 1 0 0 0,1 0 0 0 0,-1-1 0 0 0,1 1 1 0 0,-1 0-1 0 0,0-1 0 0 0,1 1 0 0 0,-1 0 0 0 0,0-1 0 0 0,1 1 0 0 0,-1-1 0 0 0,0 1 0 0 0,1-1 0 0 0,-1 1 0 0 0,0-1 1 0 0,0 0 29 0 0,4 12 22 0 0,3 11-150 0 0,-5-15 122 0 0,-1-1-1 0 0,1 1 1 0 0,1-1 0 0 0,-1 0-1 0 0,1 0 1 0 0,0 0 0 0 0,0 0 0 0 0,1 0-1 0 0,0 0 1 0 0,0-1 0 0 0,0 0-1 0 0,1 0 1 0 0,-1 0 0 0 0,1-1-1 0 0,4 4 7 0 0,-2-4 65 0 0,1-1-1 0 0,0 1 0 0 0,0-1 0 0 0,1-1 0 0 0,-1 1 1 0 0,1-2-1 0 0,-1 1 0 0 0,1-1 0 0 0,-1 0 1 0 0,1-1-1 0 0,0 0 0 0 0,-1 0 0 0 0,1-1 0 0 0,-1 0 1 0 0,1 0-1 0 0,-1-1 0 0 0,1 0 0 0 0,-1-1 0 0 0,0 0 1 0 0,0 0-1 0 0,0-1 0 0 0,0 0 0 0 0,-1 0 0 0 0,1-1 1 0 0,-1 0-1 0 0,0 0 0 0 0,0-2-64 0 0,20-15 298 0 0,-1-2 0 0 0,-2-1 0 0 0,0-1 0 0 0,-2-1 0 0 0,-1-1 1 0 0,5-10-299 0 0,-8 10 92 0 0,-2 0 0 0 0,0-2 1 0 0,-2 0-1 0 0,-1-1 1 0 0,-1 0-1 0 0,-2 0 1 0 0,-1-1-1 0 0,-2-1 1 0 0,-1 0-1 0 0,-1 1 1 0 0,-2-2-1 0 0,-1-13-92 0 0,-2 46-7 0 0,0 0 0 0 0,0 0-1 0 0,0 0 1 0 0,0-1 0 0 0,0 1 0 0 0,0 0 0 0 0,-1 0-1 0 0,1 0 1 0 0,0-1 0 0 0,-1 1 0 0 0,1 0 0 0 0,0 0-1 0 0,-1 0 1 0 0,1 0 0 0 0,-1 0 0 0 0,0 0 0 0 0,1 0-1 0 0,-1 0 1 0 0,0 0 0 0 0,0 0 0 0 0,0 0 0 0 0,0 0-1 0 0,1 0 1 0 0,-1 0 0 0 0,0 1 0 0 0,0-1 0 0 0,0 0-1 0 0,-1 1 1 0 0,1-1 0 0 0,0 1 0 0 0,0-1 0 0 0,0 1-1 0 0,0 0 1 0 0,0-1 0 0 0,-1 1 0 0 0,1 0-1 0 0,0 0 1 0 0,0 0 0 0 0,-1 0 0 0 0,1 0 0 0 0,0 0-1 0 0,0 0 1 0 0,0 0 0 0 0,-1 1 0 0 0,1-1 0 0 0,0 0-1 0 0,0 1 1 0 0,0-1 0 0 0,0 1 0 0 0,0-1 0 0 0,-1 1-1 0 0,1 0 1 0 0,0-1 0 0 0,0 1 0 0 0,0 0 0 0 0,1 0-1 0 0,-1-1 1 0 0,0 1 0 0 0,0 0 0 0 0,0 0 0 0 0,1 0-1 0 0,-1 0 1 0 0,0 0 0 0 0,1 0 0 0 0,-1 0 0 0 0,1 1-1 0 0,-1-1 8 0 0,-10 24-85 0 0,2 0 1 0 0,0 0-1 0 0,1 1 0 0 0,2 0 0 0 0,1 0 0 0 0,1 1 0 0 0,1-1 1 0 0,1 2 83 0 0,0-9-48 0 0,1 0-1 0 0,0 0 0 0 0,2 0 1 0 0,0 0-1 0 0,1 0 0 0 0,1 0 0 0 0,1-1 1 0 0,0 1-1 0 0,1-1 0 0 0,4 7 50 0 0,-3-10-214 0 0,1-1-1 0 0,0 0 1 0 0,1-1-1 0 0,0 0 1 0 0,1 0-1 0 0,1 0 1 0 0,0-1-1 0 0,0-1 1 0 0,1 0-1 0 0,1 0 1 0 0,0-1 0 0 0,0-1-1 0 0,1 0 1 0 0,0 0-1 0 0,1-2 1 0 0,6 4 214 0 0,13-7-4025 0 0,-31-40-5168 0 0,-5 25 6254 0 0,-3 3 1980 0 0</inkml:trace>
  <inkml:trace contextRef="#ctx0" brushRef="#br0" timeOffset="1360.615">1435 184 8042 0 0,'0'0'963'0'0,"0"0"-446"0"0,0 0-65 0 0,0 0 350 0 0,0 0 303 0 0,0 0 95 0 0,0 0-94 0 0,0 0-216 0 0,0 0-228 0 0,36 7-179 0 0,117 23-100 0 0,18-15 369 0 0,-125-16-613 0 0,158-11-145 0 0,-136 3-2546 0 0,-1 0-3695 0 0,-34 3-2444 0 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3545 0 0,'0'0'1833'0'0,"0"0"-240"0"0,0 0-9 0 0,0 0 62 0 0,0 0-86 0 0,0 0-185 0 0,0 0-204 0 0,0 0-191 0 0,0 0-169 0 0,0 0-147 0 0,0 0-106 0 0,0 0-76 0 0,26 0-51 0 0,122 0 372 0 0,-20-4 939 0 0,-65 2-2529 0 0,2 0-4402 0 0,-64 2 2186 0 0,-1 0-994 0 0,0 0-334 0 0,0 0 860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7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6657 0 0,'0'0'978'0'0,"0"0"-277"0"0,0 0 140 0 0,0 0 342 0 0,0 0 293 0 0,0 0 107 0 0,0 0-83 0 0,0 0-181 0 0,0 0-144 0 0,0 0-135 0 0,0 0-129 0 0,0 0-108 0 0,0 0-120 0 0,26 4-115 0 0,83 10-111 0 0,-85-11-296 0 0,0-2 0 0 0,-1 0 0 0 0,1-2-1 0 0,0-1 1 0 0,0 0 0 0 0,6-3-161 0 0,43-5-342 0 0,-39 8-680 0 0,24-2-2952 0 0,-20 0-4361 0 0,-23 4-832 0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5297 0 0,'0'0'3262'0'0,"0"0"-1179"0"0,0 0-234 0 0,0 0-37 0 0,0 0-269 0 0,0 0-344 0 0,0 0-292 0 0,0 0-255 0 0,0 0-205 0 0,34-6-186 0 0,109-20-125 0 0,-42 6-361 0 0,-61 11-1183 0 0,-22 4-1486 0 0,0 1-3865 0 0,-10 4-1403 0 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69 110 2425 0 0,'0'0'1278'0'0,"0"0"63"0"0,0 0 186 0 0,0 0 234 0 0,0 0 179 0 0,0 0-24 0 0,0 0-261 0 0,0 0-409 0 0,0 0-428 0 0,0 0-340 0 0,0 0-250 0 0,0 0-140 0 0,0 0-49 0 0,-2 3 3 0 0,-29 112 465 0 0,25-78-424 0 0,-6 40-92 0 0,3 0 1 0 0,3 1 0 0 0,4 0-1 0 0,5 35 9 0 0,-4-108-4 0 0,1 0 0 0 0,0-1 0 0 0,0 1 0 0 0,0 0 0 0 0,1 0 0 0 0,-1-1 0 0 0,1 1-1 0 0,0 0 1 0 0,1-1 0 0 0,-1 1 0 0 0,1-1 0 0 0,0 0 0 0 0,0 1 0 0 0,0-1 0 0 0,0 0-1 0 0,1 0 1 0 0,0 0 0 0 0,0-1 0 0 0,0 1 0 0 0,0-1 0 0 0,0 1 0 0 0,1-1 0 0 0,0 0 0 0 0,0 0-1 0 0,-1-1 1 0 0,1 1 0 0 0,1-1 0 0 0,-1 0 0 0 0,0 0 0 0 0,1 0 0 0 0,-1-1 0 0 0,1 1-1 0 0,-1-1 1 0 0,1 0 0 0 0,0 0 0 0 0,-1-1 0 0 0,1 0 0 0 0,0 1 0 0 0,-1-2 0 0 0,1 1-1 0 0,0 0 1 0 0,0-1 0 0 0,-1 0 0 0 0,1 0 0 0 0,3-2 4 0 0,16-9 123 0 0,-1-1 0 0 0,-1-1 0 0 0,0 0 0 0 0,0-2 0 0 0,-2-1 0 0 0,0-1 0 0 0,-1 0 0 0 0,-1-2 1 0 0,-1 0-1 0 0,0-1 0 0 0,1-5-123 0 0,25-39 151 0 0,-3-2 1 0 0,-3-1-1 0 0,3-15-151 0 0,-27 55 134 0 0,-2-1 0 0 0,-2 0 0 0 0,0-1 0 0 0,-2 0 0 0 0,-1 0 0 0 0,-1-1 0 0 0,-2 1 0 0 0,-1-1 0 0 0,-2-14-134 0 0,0 46-3 0 0,0-1-1 0 0,0 1 1 0 0,0-1 0 0 0,0 1 0 0 0,0 0-1 0 0,0-1 1 0 0,0 1 0 0 0,0-1-1 0 0,0 1 1 0 0,-1-1 0 0 0,1 0-1 0 0,0 1 1 0 0,0-1 0 0 0,-1 1 0 0 0,1-1-1 0 0,0 1 1 0 0,0-1 0 0 0,-1 1-1 0 0,1-1 1 0 0,-1 0 0 0 0,1 1-1 0 0,0-1 1 0 0,-1 0 0 0 0,1 1 0 0 0,-1-1-1 0 0,1 0 1 0 0,-1 0 0 0 0,1 1-1 0 0,0-1 1 0 0,-1 0 0 0 0,1 0 0 0 0,-1 0-1 0 0,1 0 1 0 0,-1 0 0 0 0,0 0-1 0 0,1 0 1 0 0,-1 1 0 0 0,1-1-1 0 0,-1-1 1 0 0,1 1 0 0 0,-1 0 0 0 0,1 0-1 0 0,-1 0 1 0 0,1 0 0 0 0,-1 0-1 0 0,1 0 1 0 0,-1-1 0 0 0,1 1 0 0 0,-1 0-1 0 0,1 0 1 0 0,0-1 0 0 0,-1 1-1 0 0,1 0 1 0 0,-1-1 0 0 0,1 1-1 0 0,0 0 1 0 0,-1-1 0 0 0,1 1 0 0 0,0 0-1 0 0,-1-1 1 0 0,1 1 0 0 0,0-1-1 0 0,0 1 1 0 0,-1-1 0 0 0,1 1 0 0 0,0-1-1 0 0,0 1 1 0 0,0-1 3 0 0,-18 41-18 0 0,3 0 0 0 0,2 1 0 0 0,1 1 0 0 0,2 0 0 0 0,2 0 0 0 0,1 1 0 0 0,3 0 0 0 0,2 0 1 0 0,2 37 17 0 0,0-75-2 0 0,-1 38-16 0 0,2-1 0 0 0,2 1-1 0 0,2-1 1 0 0,5 16 18 0 0,23 56-762 0 0,-29-106-201 0 0,7 9 410 0 0,-5-14-3464 0 0,3-2-4033 0 0,-7-1 2688 0 0</inkml:trace>
  <inkml:trace contextRef="#ctx0" brushRef="#br0" timeOffset="247.04">861 530 5681 0 0,'0'0'1110'0'0,"0"0"-50"0"0,0 0 119 0 0,0 0 191 0 0,0 0 94 0 0,0 0-144 0 0,0 0-321 0 0,0 0-356 0 0,0 0-322 0 0,-8 32-198 0 0,-24 98-98 0 0,24-69-237 0 0,15-44-1671 0 0,3-14-6452 0 0,-7-3 3470 0 0</inkml:trace>
  <inkml:trace contextRef="#ctx0" brushRef="#br0" timeOffset="485.052">1113 478 6025 0 0,'0'0'1058'0'0,"0"0"-209"0"0,0 0 37 0 0,0 0 235 0 0,0 0 176 0 0,0 0-26 0 0,0 0-164 0 0,0 0-181 0 0,0 0-175 0 0,0 0-145 0 0,0 0-119 0 0,0 0-111 0 0,27 2-83 0 0,135 4 62 0 0,-140-6-462 0 0,77-3-1375 0 0,-35-10-7058 0 0,-48 8 4099 0 0,-3 4 1603 0 0</inkml:trace>
  <inkml:trace contextRef="#ctx0" brushRef="#br0" timeOffset="1087.906">1759 55 5137 0 0,'0'0'2175'0'0,"0"0"-1012"0"0,0 0-427 0 0,0 0 0 0 0,0 0 199 0 0,0 0 180 0 0,0 0 56 0 0,0 0-108 0 0,0 0-231 0 0,0 0-214 0 0,0 0-156 0 0,0 0-81 0 0,0 0-60 0 0,-13 36-73 0 0,-43 115-48 0 0,20-14 119 0 0,29-98-394 0 0,2 0-1 0 0,2 0 1 0 0,1 1 0 0 0,2-1 0 0 0,1 3 75 0 0,-1-36-49 0 0,0-1 1 0 0,1 1 0 0 0,0 0-1 0 0,-1-1 1 0 0,2 1-1 0 0,-1-1 1 0 0,1 1 0 0 0,0-1-1 0 0,0 0 1 0 0,0 1 0 0 0,1-1-1 0 0,-1 0 1 0 0,1-1-1 0 0,1 1 1 0 0,-1 0 0 0 0,0-1-1 0 0,1 0 1 0 0,0 0 0 0 0,0 0-1 0 0,1 0 1 0 0,-1-1-1 0 0,1 1 1 0 0,-1-1 0 0 0,1 0-1 0 0,0-1 1 0 0,0 1 0 0 0,1-1-1 0 0,-1 0 1 0 0,0 0-1 0 0,1-1 1 0 0,-1 1 0 0 0,1-1-1 0 0,3 0 49 0 0,5-4 104 0 0,1 0 0 0 0,-2-1 0 0 0,1-1 0 0 0,0 0 0 0 0,-1-1-1 0 0,0-1 1 0 0,0 1 0 0 0,-1-2 0 0 0,0 0 0 0 0,0-1 0 0 0,-1 0-1 0 0,0 0 1 0 0,0-1 0 0 0,-1-1 0 0 0,0 0-104 0 0,19-21 322 0 0,-2-2 0 0 0,-1 0-1 0 0,-2-2 1 0 0,-1 0 0 0 0,-1-2 0 0 0,-3 0-1 0 0,3-9-321 0 0,62-166 242 0 0,-50 106 99 0 0,-41 109-422 0 0,-36 71-542 0 0,26-41 590 0 0,2 1 0 0 0,1 1 0 0 0,2 0-1 0 0,1 1 1 0 0,2 0 0 0 0,1 0 0 0 0,2 1-1 0 0,2 0 1 0 0,1 0 0 0 0,1 28 33 0 0,3-53-94 0 0,1-1-1 0 0,0 0 0 0 0,0 0 1 0 0,1 0-1 0 0,0 0 1 0 0,1 0-1 0 0,0 0 1 0 0,1-1-1 0 0,0 0 1 0 0,0 0-1 0 0,1 0 1 0 0,0 0-1 0 0,0-1 1 0 0,3 2 94 0 0,46 27-6796 0 0,-27-27-1220 0 0,-20-9 5155 0 0</inkml:trace>
  <inkml:trace contextRef="#ctx0" brushRef="#br0" timeOffset="1480.034">2361 512 5689 0 0,'0'0'1168'0'0,"0"0"-431"0"0,0 0 7 0 0,0 0 271 0 0,0 0 164 0 0,0 0-57 0 0,0 0-156 0 0,0 0-179 0 0,0 0-163 0 0,0 0-117 0 0,0 0-67 0 0,0 0-49 0 0,34-7-14 0 0,103-18 19 0 0,-36 17 742 0 0,-99 9-1127 0 0,0 0 0 0 0,0 1-1 0 0,0-1 1 0 0,0 1 0 0 0,0-1 0 0 0,0 1 0 0 0,-1 0 0 0 0,1 0 0 0 0,-1 0 0 0 0,1 0 0 0 0,-1 0 0 0 0,0 0 0 0 0,0 0 0 0 0,0 0-1 0 0,0 1 1 0 0,0-1 0 0 0,0 0 0 0 0,-1 1 0 0 0,1-1 0 0 0,-1 0 0 0 0,0 1 0 0 0,1-1 0 0 0,-1 1 0 0 0,0-1 0 0 0,0 1 0 0 0,-1-1-1 0 0,1 0 1 0 0,0 1 0 0 0,-1-1 0 0 0,0 1 0 0 0,1-1 0 0 0,-1 0 0 0 0,0 0 0 0 0,0 1 0 0 0,0-1 0 0 0,-1 0 0 0 0,1 0 0 0 0,0 0-1 0 0,-1 0 1 0 0,1 0 0 0 0,-1 0 0 0 0,0-1 0 0 0,-1 2-11 0 0,-49 50 115 0 0,44-47-93 0 0,0 0 0 0 0,1 1-1 0 0,0 0 1 0 0,0 0-1 0 0,1 1 1 0 0,0-1 0 0 0,0 1-1 0 0,0 1 1 0 0,1-1-1 0 0,1 1 1 0 0,0 0 0 0 0,0 0-1 0 0,-2 6-21 0 0,6-13 23 0 0,0 0 0 0 0,-1 0 0 0 0,1-1 0 0 0,0 1 0 0 0,0 0 0 0 0,0 0-1 0 0,0 0 1 0 0,1 0 0 0 0,-1 0 0 0 0,0 0 0 0 0,1 0 0 0 0,0 0 0 0 0,-1 0 0 0 0,1-1 0 0 0,0 1-1 0 0,0 0 1 0 0,0-1 0 0 0,0 1 0 0 0,0 0 0 0 0,0-1 0 0 0,0 1 0 0 0,1-1 0 0 0,-1 0 0 0 0,0 1-1 0 0,1-1 1 0 0,-1 0 0 0 0,1 0 0 0 0,0 0 0 0 0,-1 0 0 0 0,1 0 0 0 0,0 0 0 0 0,0 0 0 0 0,-1-1-1 0 0,1 1 1 0 0,0 0 0 0 0,0-1 0 0 0,0 0 0 0 0,0 1 0 0 0,0-1 0 0 0,0 0 0 0 0,0 0 0 0 0,0 0-1 0 0,0 0-21 0 0,85-14 122 0 0,-65 3-995 0 0,2-1-1743 0 0,-8 5-2835 0 0,-6 4-3186 0 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7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0 836 0 0 0,'0'0'681'0'0,"0"0"1011"0"0,0 0 307 0 0,0 0 62 0 0,0 0 33 0 0,0 0-60 0 0,0 0-160 0 0,0 0-266 0 0,0 0-293 0 0,0 0-289 0 0,0 0-190 0 0,0 0-140 0 0,0 0-93 0 0,0-13-51 0 0,2-41-67 0 0,22-9 653 0 0,-13 46-848 0 0,57-86 784 0 0,-56 85-965 0 0,0 1-1 0 0,1 0 1 0 0,1 1 0 0 0,1 1-1 0 0,0 0 1 0 0,1 1-1 0 0,0 0 1 0 0,1 2 0 0 0,7-4-109 0 0,-24 15-4 0 0,1 0 1 0 0,0 0 0 0 0,0 0 0 0 0,0 0 0 0 0,0 1 0 0 0,0-1 0 0 0,0 0 0 0 0,0 0 0 0 0,0 1 0 0 0,0-1 0 0 0,0 1-1 0 0,1-1 1 0 0,-1 1 0 0 0,0 0 0 0 0,0-1 0 0 0,0 1 0 0 0,1 0 0 0 0,-1 0 0 0 0,0 0 0 0 0,0-1 0 0 0,1 1-1 0 0,-1 1 1 0 0,0-1 0 0 0,0 0 0 0 0,1 0 0 0 0,-1 0 0 0 0,0 1 0 0 0,0-1 0 0 0,0 1 0 0 0,1-1 0 0 0,-1 1-1 0 0,0-1 1 0 0,0 1 0 0 0,0 0 0 0 0,0-1 0 0 0,0 1 0 0 0,0 0 0 0 0,0 0 0 0 0,0 0 0 0 0,0 0 0 0 0,-1 0-1 0 0,1 0 1 0 0,0 0 0 0 0,-1 0 0 0 0,1 0 0 0 0,0 0 0 0 0,-1 0 0 0 0,1 0 0 0 0,-1 0 0 0 0,0 1 0 0 0,1-1 0 0 0,-1 0-1 0 0,0 0 1 0 0,0 0 0 0 0,0 1 0 0 0,0-1 0 0 0,0 0 0 0 0,0 1 0 0 0,0-1 3 0 0,16 99 192 0 0,-15-90-189 0 0,0-1 0 0 0,0 1-1 0 0,1-1 1 0 0,0 1 0 0 0,1-1 0 0 0,0 1 0 0 0,0-1-1 0 0,1 0 1 0 0,0 0 0 0 0,3 4-3 0 0,-5-12 4 0 0,-1 1 1 0 0,0-1-1 0 0,1 0 1 0 0,-1 1-1 0 0,1-1 0 0 0,0 0 1 0 0,-1 0-1 0 0,1 0 0 0 0,0 0 1 0 0,-1 0-1 0 0,1 0 1 0 0,0 0-1 0 0,0-1 0 0 0,0 1 1 0 0,0-1-1 0 0,0 1 1 0 0,0-1-1 0 0,0 0 0 0 0,0 0 1 0 0,0 0-1 0 0,0 0 1 0 0,0 0-1 0 0,0 0 0 0 0,0-1 1 0 0,0 1-1 0 0,-1 0 1 0 0,1-1-1 0 0,0 0 0 0 0,0 1 1 0 0,0-1-1 0 0,0 0 0 0 0,-1 0 1 0 0,1 0-1 0 0,0 0 1 0 0,-1 0-1 0 0,2-2-4 0 0,56-50 201 0 0,-46 38-177 0 0,6-9-19 0 0,1 1 0 0 0,2 1 1 0 0,0 0-1 0 0,1 2 0 0 0,1 1 0 0 0,1 1 0 0 0,7-3-5 0 0,-31 20-9 0 0,0 0 0 0 0,0 0 0 0 0,0 0 1 0 0,1 0-1 0 0,-1 0 0 0 0,0 0 0 0 0,0 0 1 0 0,1 1-1 0 0,-1-1 0 0 0,1 1 0 0 0,-1-1 0 0 0,0 1 1 0 0,1-1-1 0 0,-1 1 0 0 0,1 0 0 0 0,-1 0 1 0 0,1 0-1 0 0,-1 0 0 0 0,1 0 0 0 0,-1 0 0 0 0,1 0 1 0 0,-1 0-1 0 0,1 0 0 0 0,-1 1 0 0 0,1-1 1 0 0,-1 1-1 0 0,0-1 0 0 0,1 1 0 0 0,-1-1 1 0 0,0 1-1 0 0,1 0 0 0 0,-1 0 0 0 0,0 0 0 0 0,0 0 1 0 0,0 0-1 0 0,0 0 0 0 0,1 0 0 0 0,-1 0 1 0 0,-1 0-1 0 0,1 0 0 0 0,0 0 0 0 0,0 1 1 0 0,0-1-1 0 0,-1 0 0 0 0,1 1 0 0 0,-1-1 0 0 0,1 0 1 0 0,-1 1-1 0 0,1-1 0 0 0,-1 1 0 0 0,0-1 1 0 0,0 2 8 0 0,4 145-2 0 0,-9-60-2065 0 0,27-80-8173 0 0,-17-8 5786 0 0,2 0-1819 0 0</inkml:trace>
  <inkml:trace contextRef="#ctx0" brushRef="#br0" timeOffset="612.361">1300 354 1176 0 0,'0'0'2117'0'0,"0"0"-509"0"0,0 0-20 0 0,0 0 170 0 0,0 0 89 0 0,0 0-146 0 0,0 0-316 0 0,0 0-359 0 0,-35 20-310 0 0,-109 65-211 0 0,64-24 157 0 0,67-49-575 0 0,1 1 1 0 0,0 0-1 0 0,1 1 1 0 0,1 0-1 0 0,0 1 1 0 0,1 0-1 0 0,1 0 1 0 0,-4 10-88 0 0,6 52-120 0 0,52-74 991 0 0,-31-7-674 0 0,0 0 1 0 0,-1-1-1 0 0,0-1 1 0 0,0 0-1 0 0,-1-1 1 0 0,1-1 0 0 0,-1 0-1 0 0,-1-1 1 0 0,0 0-1 0 0,0-1 1 0 0,1-1-198 0 0,-3 3 71 0 0,78-76 470 0 0,37-26 487 0 0,-123 109-1028 0 0,-1 0 0 0 0,1 0 0 0 0,-1 0 0 0 0,1 0 1 0 0,0 0-1 0 0,-1 0 0 0 0,1 0 0 0 0,0 0 0 0 0,-1 1 1 0 0,1-1-1 0 0,0 0 0 0 0,0 1 0 0 0,0 0 0 0 0,0-1 1 0 0,0 1-1 0 0,-1 0 0 0 0,1 0 0 0 0,0 0 0 0 0,0 0 1 0 0,0 1-1 0 0,0-1 0 0 0,0 0 0 0 0,0 1 1 0 0,-1 0-1 0 0,1-1 0 0 0,0 1 0 0 0,0 0 0 0 0,-1 0 1 0 0,1 0-1 0 0,-1 0 0 0 0,1 0 0 0 0,0 0 0 0 0,-1 0 1 0 0,0 0-1 0 0,1 1 0 0 0,-1-1 0 0 0,0 0 0 0 0,0 1 1 0 0,0-1-1 0 0,0 1 0 0 0,0 0 0 0 0,0-1 0 0 0,0 1 1 0 0,0 0-1 0 0,0 0 0 0 0,7 21-6 0 0,-1-1-1 0 0,-1 1 1 0 0,-1 1 0 0 0,-1-1-1 0 0,-1 1 1 0 0,-2 0 0 0 0,0 0-1 0 0,-1 0 1 0 0,-2 8 6 0 0,2 1-59 0 0,1 5 17 0 0,-2 0 1 0 0,-2 0-1 0 0,-1 0 0 0 0,-2-1 1 0 0,-1 0-1 0 0,-3 0 0 0 0,0 0 1 0 0,-3-2-1 0 0,-5 12 42 0 0,15-39 37 0 0,0-1 0 0 0,0 1 0 0 0,-1-1 0 0 0,1 0 0 0 0,-1-1 0 0 0,-1 1 0 0 0,1-1-1 0 0,-1 0 1 0 0,-1 0 0 0 0,1 0 0 0 0,-1-1 0 0 0,0 1 0 0 0,0-1 0 0 0,0-1 0 0 0,-1 1 0 0 0,0-1 0 0 0,1-1 0 0 0,-2 1 0 0 0,1-1-1 0 0,0 0 1 0 0,-1 0 0 0 0,1-1 0 0 0,-1 0 0 0 0,0-1 0 0 0,-2 1-37 0 0,6-4 30 0 0,1 0 0 0 0,-1-1 0 0 0,1 1 0 0 0,0-1 0 0 0,-1 1 0 0 0,1-1 0 0 0,0 0 0 0 0,1 0 0 0 0,-1 0 0 0 0,1-1 0 0 0,-1 1 0 0 0,1 0 0 0 0,0-1 0 0 0,0 0 0 0 0,0 0 0 0 0,1 1 0 0 0,-1-1 0 0 0,1 0 0 0 0,0 0 0 0 0,0 0 0 0 0,0 0 0 0 0,1-1 0 0 0,0 1 0 0 0,-1-4-30 0 0,1 4 24 0 0,-2-16-33 0 0,1 1-1 0 0,1 0 1 0 0,1-1 0 0 0,0 1-1 0 0,2 0 1 0 0,0 0 0 0 0,1 0-1 0 0,1 0 1 0 0,1 0 0 0 0,1 1-1 0 0,0 0 1 0 0,1 1 0 0 0,1-1-1 0 0,1 2 1 0 0,0-1 0 0 0,1 1-1 0 0,1 1 1 0 0,1 0 0 0 0,0 1-1 0 0,0 0 1 0 0,2 1 0 0 0,2-1 9 0 0,72-49-1710 0 0,-57 47-2083 0 0,0 3-4606 0 0,-22 12-32 0 0</inkml:trace>
  <inkml:trace contextRef="#ctx0" brushRef="#br0" timeOffset="3150.542">1898 291 0 0 0,'0'0'794'0'0,"0"0"582"0"0,0 0 132 0 0,0 0-110 0 0,0 0-211 0 0,0 0-254 0 0,0 0-269 0 0,0 0-250 0 0,0 0-150 0 0,0 0-52 0 0,-7 5 15 0 0,3-3-179 0 0,0 0 0 0 0,0 0 1 0 0,0 1-1 0 0,1-1 0 0 0,-1 1 1 0 0,1 0-1 0 0,0 0 0 0 0,0 1 0 0 0,0-1 1 0 0,0 0-1 0 0,1 1 0 0 0,-1 0 1 0 0,1 0-1 0 0,0-1 0 0 0,0 1 1 0 0,0 1-1 0 0,0-1-48 0 0,-5 22 244 0 0,1 1 0 0 0,2 0-1 0 0,0 0 1 0 0,2 1 0 0 0,0-1-1 0 0,2 1 1 0 0,2-1 0 0 0,1 6-244 0 0,-4-30 88 0 0,1 0 0 0 0,0 1 1 0 0,0-1-1 0 0,1 0 0 0 0,-1 1 1 0 0,1-1-1 0 0,0 0 0 0 0,-1 0 0 0 0,1 1 1 0 0,1-1-1 0 0,-1 0 0 0 0,0 0 1 0 0,1 0-1 0 0,0 0 0 0 0,-1 0 1 0 0,1-1-1 0 0,0 1 0 0 0,1-1 0 0 0,-1 1 1 0 0,0-1-1 0 0,1 0 0 0 0,-1 1 1 0 0,1-1-1 0 0,0-1 0 0 0,-1 1 0 0 0,1 0 1 0 0,0-1-1 0 0,0 1 0 0 0,0-1 1 0 0,1 0-1 0 0,-1 0 0 0 0,0 0 0 0 0,0 0 1 0 0,1-1-1 0 0,-1 1 0 0 0,0-1 1 0 0,1 0-1 0 0,-1 0 0 0 0,0 0 0 0 0,1 0 1 0 0,-1-1-1 0 0,0 1 0 0 0,0-1 1 0 0,1 0-1 0 0,-1 0 0 0 0,0 0 1 0 0,0-1-1 0 0,0 1 0 0 0,1-1-88 0 0,14-14 155 0 0,0 0 1 0 0,-1-2-1 0 0,0 0 1 0 0,-2-1-1 0 0,0 0 0 0 0,-1-1 1 0 0,-1-1-1 0 0,-1 0 0 0 0,-1-1 1 0 0,1-4-156 0 0,-9 21 18 0 0,10-18-36 0 0,-2 0 0 0 0,0 0 0 0 0,-1-1-1 0 0,-2-1 1 0 0,0 0 0 0 0,-1 0 0 0 0,-2 0-1 0 0,-1-1 1 0 0,-1 1 0 0 0,0-14 18 0 0,-3 39-15 0 0,-1 0 1 0 0,1 0-1 0 0,0 1 1 0 0,0-1-1 0 0,-1 0 1 0 0,1 0-1 0 0,0 0 1 0 0,0 0-1 0 0,-1 0 1 0 0,1 0-1 0 0,0 0 0 0 0,0 0 1 0 0,-1 0-1 0 0,1 0 1 0 0,0 0-1 0 0,0 0 1 0 0,-1-1-1 0 0,1 1 1 0 0,0 0-1 0 0,0 0 1 0 0,0 0-1 0 0,-1 0 1 0 0,1 0-1 0 0,0 0 1 0 0,0-1-1 0 0,-1 1 1 0 0,1 0-1 0 0,0 0 1 0 0,0 0-1 0 0,0 0 1 0 0,0-1-1 0 0,-1 1 0 0 0,1 0 1 0 0,0 0-1 0 0,0 0 1 0 0,0-1-1 0 0,0 1 1 0 0,0 0-1 0 0,0 0 1 0 0,0-1-1 0 0,0 1 1 0 0,0 0-1 0 0,0 0 1 0 0,-1-1-1 0 0,1 1 1 0 0,0 0-1 0 0,0 0 1 0 0,1-1-1 0 0,-1 1 1 0 0,0 0 14 0 0,-12 23-468 0 0,11-21 476 0 0,-12 37-16 0 0,3 0 1 0 0,0 1-1 0 0,3 0 0 0 0,1 1 0 0 0,3 0 0 0 0,1-1 0 0 0,1 1 1 0 0,6 38 7 0 0,-5-61-6 0 0,51 255-79 0 0,-42-122-18 0 0,-9-146 130 0 0,-1 0 1 0 0,0 1-1 0 0,0-1 0 0 0,0 0 0 0 0,-1 0 1 0 0,1 1-1 0 0,-1-1 0 0 0,-1 0 1 0 0,1-1-1 0 0,-1 1 0 0 0,0 0 0 0 0,0-1 1 0 0,0 1-1 0 0,0-1 0 0 0,-1 0 1 0 0,0 0-1 0 0,0-1 0 0 0,0 1 0 0 0,0-1 1 0 0,-1 1-1 0 0,1-2 0 0 0,-1 1 0 0 0,1 0 1 0 0,-1-1-1 0 0,0 0 0 0 0,0 0 1 0 0,-1 0-1 0 0,1-1 0 0 0,0 1 0 0 0,0-1 1 0 0,-1-1-1 0 0,1 1 0 0 0,-1-1-27 0 0,3-2 45 0 0,0 0-1 0 0,0 0 0 0 0,1 0 0 0 0,-1-1 1 0 0,1 1-1 0 0,-1-1 0 0 0,1 0 0 0 0,0 1 1 0 0,0-1-1 0 0,1 0 0 0 0,-1 0 1 0 0,0-1-1 0 0,1 1 0 0 0,0 0 0 0 0,0 0 1 0 0,0-1-1 0 0,0 1 0 0 0,0-1 1 0 0,1 1-1 0 0,-1 0 0 0 0,1-1 0 0 0,0 1 1 0 0,0-1-1 0 0,0 1 0 0 0,1-3-44 0 0,-1-11-143 0 0,1 0-1 0 0,1 0 1 0 0,0 0 0 0 0,2 0-1 0 0,-1 0 1 0 0,2 1 0 0 0,0-1-1 0 0,6-10 144 0 0,21-40-5358 0 0,-17 38-2468 0 0,-10 18 4128 0 0</inkml:trace>
  <inkml:trace contextRef="#ctx0" brushRef="#br0" timeOffset="3400.035">2476 453 4633 0 0,'0'0'1616'0'0,"0"0"-502"0"0,0 0-26 0 0,0 0 311 0 0,0 0 211 0 0,0 0-63 0 0,0 0-238 0 0,0 0-270 0 0,0 0-239 0 0,-6 35-195 0 0,-19 107-167 0 0,-1-28 265 0 0,22-95-902 0 0,-3 18 304 0 0,5-12-4364 0 0,2-25 968 0 0,0 1-1425 0 0,0 2-825 0 0</inkml:trace>
  <inkml:trace contextRef="#ctx0" brushRef="#br0" timeOffset="5580.95">1740 1 0 0 0,'0'0'741'0'0,"0"0"845"0"0,0 0 299 0 0,0 0 6 0 0,0 0-144 0 0,0 0-219 0 0,-20 37-197 0 0,-63 121-181 0 0,48-51 344 0 0,32-85-1117 0 0,-1 0-155 0 0,1 1 1 0 0,1-1 0 0 0,1 1 0 0 0,1-1 0 0 0,1 1 0 0 0,0 0 0 0 0,2-1 0 0 0,1 0 0 0 0,1 0-1 0 0,0 0 1 0 0,2 0 0 0 0,1-1 0 0 0,0 0 0 0 0,2 0 0 0 0,0-1 0 0 0,1-1 0 0 0,1 0 0 0 0,1 0-1 0 0,1-1 1 0 0,0-1 0 0 0,1 0 0 0 0,1-1 0 0 0,15 12-223 0 0,-12-14-70 0 0,1-1 0 0 0,0-1-1 0 0,1-1 1 0 0,0-1 0 0 0,0 0 0 0 0,1-2 0 0 0,1-1-1 0 0,3 1 71 0 0,44 6-2910 0 0,2-6-3816 0 0,-45-5-1932 0 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51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1 409 2809 0 0,'0'0'2376'0'0,"0"0"-1544"0"0,0 0-200 0 0,0 0 97 0 0,0 0 55 0 0,0 0-96 0 0,0 0-216 0 0,0 0-200 0 0,0 0-160 0 0,0 0-184 0 0,0 0-256 0 0,186-26-496 0 0,-168 19-777 0 0,0 3-1231 0 0,-5 0-321 0 0,-2 1 2257 0 0</inkml:trace>
  <inkml:trace contextRef="#ctx0" brushRef="#br0" timeOffset="657.021">396 144 2553 0 0,'0'0'1248'0'0,"0"0"-83"0"0,0 0 37 0 0,0 0 28 0 0,0 0-58 0 0,0 0-103 0 0,0 0-139 0 0,-15 33-121 0 0,-51 104-139 0 0,31-26 471 0 0,32-84-1006 0 0,8 64 81 0 0,-4-88-202 0 0,0-1 0 0 0,0 1 0 0 0,-1 0 0 0 0,2-1 0 0 0,-1 1 0 0 0,0 0 0 0 0,0-1 0 0 0,1 1 0 0 0,0-1 0 0 0,-1 0 0 0 0,1 0 0 0 0,0 1 0 0 0,0-1 0 0 0,0 0 0 0 0,0 0 0 0 0,0-1 0 0 0,1 1 0 0 0,-1 0 0 0 0,1-1 0 0 0,-1 0 0 0 0,1 1 0 0 0,-1-1 0 0 0,1 0 0 0 0,0 0 0 0 0,0-1 0 0 0,-1 1 0 0 0,1 0 0 0 0,0-1 0 0 0,0 0 0 0 0,0 1-14 0 0,3-1 137 0 0,-1 0-1 0 0,1 0 1 0 0,-1 0 0 0 0,1 0-1 0 0,-1-1 1 0 0,1 0-1 0 0,-1 0 1 0 0,1-1 0 0 0,-1 1-1 0 0,0-1 1 0 0,0 0-1 0 0,0 0 1 0 0,0-1-1 0 0,0 0 1 0 0,0 0 0 0 0,0 0-1 0 0,3-3-136 0 0,27-26 720 0 0,-2 0 0 0 0,-1-2 0 0 0,-1-2-1 0 0,23-36-719 0 0,46-112 1699 0 0,-78 162-998 0 0,-22 22-587 0 0,0 0-54 0 0,0 0-76 0 0,0 0-73 0 0,0 18-219 0 0,-26 369 316 0 0,26-313-280 0 0,-3 0 0 0 0,-3 0 0 0 0,-4 0 0 0 0,-18 71 272 0 0,27-138 8 0 0,0 0 0 0 0,0 0 1 0 0,-1-1-1 0 0,0 1 1 0 0,0-1-1 0 0,-1 1 1 0 0,1-1-1 0 0,-1 1 0 0 0,-1-1 1 0 0,1 0-1 0 0,-1-1 1 0 0,0 1-1 0 0,0-1 0 0 0,-1 1 1 0 0,0-1-1 0 0,0 0 1 0 0,0-1-1 0 0,0 0 1 0 0,-1 1-1 0 0,0-2 0 0 0,1 1 1 0 0,-1-1-1 0 0,-1 1 1 0 0,1-2-1 0 0,0 1 0 0 0,-1-1 1 0 0,0 0-1 0 0,1 0 1 0 0,-6 0-9 0 0,8-2 18 0 0,1 0 0 0 0,0 0 0 0 0,0 0 0 0 0,0 0 0 0 0,0-1 0 0 0,0 0 0 0 0,0 1 0 0 0,0-1 0 0 0,0-1 0 0 0,0 1 0 0 0,0 0 0 0 0,0 0 0 0 0,0-1 0 0 0,0 0 0 0 0,1 0 0 0 0,-1 1 0 0 0,1-2 0 0 0,0 1 0 0 0,-1 0 0 0 0,1 0 0 0 0,0-1 0 0 0,0 1 0 0 0,0-1 0 0 0,1 1 0 0 0,-1-1 0 0 0,1 0 0 0 0,-1 0 0 0 0,1 0 0 0 0,-1-2-18 0 0,-4-8-16 0 0,1-1 0 0 0,1 1 0 0 0,0-1 0 0 0,1 0 0 0 0,0 0 0 0 0,1 0 0 0 0,0 0 0 0 0,2 0 0 0 0,-1-1 0 0 0,2 1 0 0 0,0 0 0 0 0,0 0 0 0 0,2 0 0 0 0,0 0 16 0 0,0-1-660 0 0,1 0 0 0 0,0 1-1 0 0,1 0 1 0 0,1 0 0 0 0,1 0 0 0 0,0 1 0 0 0,0 0 0 0 0,4-4 660 0 0,17-17-9058 0 0,-18 23 2613 0 0</inkml:trace>
  <inkml:trace contextRef="#ctx0" brushRef="#br0" timeOffset="1006.987">930 453 10554 0 0,'0'0'3477'0'0,"0"0"-1549"0"0,0 0-733 0 0,0 0-109 0 0,0 0-79 0 0,0 0-162 0 0,0 0-187 0 0,0 0-173 0 0,0 0-119 0 0,0 0-110 0 0,0 0-78 0 0,0 0-58 0 0,32-11-46 0 0,95-34-18 0 0,-62 31-108 0 0,-63 16 17 0 0,-1 0 0 0 0,0 1 1 0 0,0-1-1 0 0,0 0 0 0 0,0 0 1 0 0,-1 1-1 0 0,1-1 0 0 0,0 1 1 0 0,-1-1-1 0 0,0 1 0 0 0,0-1 1 0 0,1 0-1 0 0,-2 1 0 0 0,1-1 1 0 0,0 1-1 0 0,0-1 0 0 0,-1 1 1 0 0,1-1-1 0 0,-1 1 0 0 0,0-1 1 0 0,0 0-1 0 0,0 1 0 0 0,0-1 1 0 0,0 1 34 0 0,-89 132-122 0 0,88-133 123 0 0,1 0 1 0 0,0 0-1 0 0,0 0 0 0 0,0 0 0 0 0,0 1 1 0 0,0-1-1 0 0,0 0 0 0 0,0 0 0 0 0,1 1 0 0 0,-1-1 1 0 0,1 0-1 0 0,0 1 0 0 0,0-1 0 0 0,0 0 0 0 0,0 1 1 0 0,0-1-1 0 0,0 0 0 0 0,0 1 0 0 0,1-1 1 0 0,0 0-1 0 0,-1 1 0 0 0,1-1 0 0 0,0 0 0 0 0,0 0 1 0 0,0 0-1 0 0,0 0 0 0 0,0 1 0 0 0,1-2 0 0 0,-1 1 1 0 0,1 0-1 0 0,-1 0 0 0 0,1 0 0 0 0,-1-1 1 0 0,1 1-1 0 0,0-1 0 0 0,0 1 0 0 0,0-1 0 0 0,0 0 1 0 0,0 0-1 0 0,0 0 0 0 0,0 0 0 0 0,1 0 0 0 0,-1 0 1 0 0,0 0-1 0 0,1-1 0 0 0,-1 1 0 0 0,0-1 1 0 0,1 0-1 0 0,-1 0 0 0 0,0 0 0 0 0,1 0 0 0 0,-1 0 1 0 0,0 0-1 0 0,1 0 0 0 0,-1-1 0 0 0,2 0-1 0 0,105-11-504 0 0,-77-4-4191 0 0,-6-8-6620 0 0,-21 17 6482 0 0</inkml:trace>
  <inkml:trace contextRef="#ctx0" brushRef="#br0" timeOffset="1271.989">1392 0 9986 0 0,'0'0'1183'0'0,"0"0"-336"0"0,0 0 38 0 0,0 0 208 0 0,0 0 83 0 0,0 0-80 0 0,0 0-136 0 0,0 0-110 0 0,0 0-89 0 0,0 0-52 0 0,19 36-67 0 0,57 112-92 0 0,-38-41 209 0 0,-31-80-770 0 0,-1 1 0 0 0,-2 0 1 0 0,-1 0-1 0 0,-1 0 1 0 0,-1 1-1 0 0,-2-1 0 0 0,-1 0 1 0 0,-1 0-1 0 0,-1 0 1 0 0,-1 0-1 0 0,-6 16 11 0 0,-40 61-3498 0 0,-30-17-4370 0 0,27-48-758 0 0,35-29 7238 0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1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13 645 136 0 0,'0'0'1340'0'0,"0"0"-370"0"0,0 0-51 0 0,0 0 265 0 0,0 0 323 0 0,0 0 176 0 0,0 0-28 0 0,0 0-172 0 0,0 0-217 0 0,0 0-212 0 0,0 0-169 0 0,7 0-108 0 0,45 0 1784 0 0,-14 2-1845 0 0,0-2 0 0 0,0-1 0 0 0,0-3 0 0 0,-1 0-1 0 0,1-3 1 0 0,17-6-716 0 0,20-9-755 0 0,-70 21 1972 0 0,0-1-3757 0 0,-7-1-14763 0 0,0 3 14969 0 0</inkml:trace>
  <inkml:trace contextRef="#ctx0" brushRef="#br0" timeOffset="208.369">0 906 2312 0 0,'0'0'2534'0'0,"0"0"-643"0"0,0 0-214 0 0,0 0 147 0 0,0 0 143 0 0,0 0-28 0 0,0 0-210 0 0,0 0-352 0 0,0 0-306 0 0,0 0-261 0 0,0 0-241 0 0,0 0-197 0 0,0 0-161 0 0,34 5-108 0 0,107 11-78 0 0,-69-20-246 0 0,-59-1 39 0 0,45-12-2394 0 0,-19 8-6405 0 0,-24 5 530 0 0</inkml:trace>
  <inkml:trace contextRef="#ctx0" brushRef="#br0" timeOffset="1275.361">582 1013 0 0 0,'0'0'1286'0'0,"0"0"362"0"0,0 0 24 0 0,0 0-133 0 0,0 0-101 0 0,0 0-59 0 0,0 0 5 0 0,-3 4 78 0 0,-7 10 74 0 0,41-69 5764 0 0,11-38-4414 0 0,23-46-2475 0 0,-43 103-336 0 0,1 1 1 0 0,1 1-1 0 0,2 1 0 0 0,2 1 0 0 0,1 1 1 0 0,1 2-1 0 0,9-6-75 0 0,21 17-208 0 0,-49 42 5 0 0,-10 142 162 0 0,-7-73 38 0 0,7-90 9 0 0,-1 0 1 0 0,1-1-1 0 0,-1 1 0 0 0,1 0 0 0 0,0-1 1 0 0,0 1-1 0 0,0-1 0 0 0,0 1 0 0 0,1-1 1 0 0,-1 1-1 0 0,1-1 0 0 0,-1 0 0 0 0,1 0 1 0 0,0 0-1 0 0,0 0 0 0 0,0 0 0 0 0,0 0 1 0 0,0 0-1 0 0,0-1 0 0 0,0 1 0 0 0,1-1 1 0 0,-1 0-1 0 0,1 1 0 0 0,-1-1 0 0 0,1 0 1 0 0,-1 0-1 0 0,1-1 0 0 0,-1 1 0 0 0,1 0 1 0 0,0-1-1 0 0,0 0 0 0 0,-1 0 0 0 0,1 0 1 0 0,0 0-1 0 0,0 0 0 0 0,-1 0 0 0 0,1-1 1 0 0,0 1-1 0 0,-1-1 0 0 0,1 1 0 0 0,0-1 1 0 0,-1 0-1 0 0,1 0 0 0 0,-1-1 0 0 0,0 1 1 0 0,1 0-1 0 0,-1-1 0 0 0,1 0-6 0 0,294-218 147 0 0,-276 204-181 0 0,-14 9 17 0 0,0 1 0 0 0,0 0 1 0 0,1 1-1 0 0,0-1 1 0 0,0 2-1 0 0,0-1 0 0 0,0 1 1 0 0,1 0-1 0 0,0 1 1 0 0,0 0-1 0 0,0 0 0 0 0,0 1 1 0 0,0 0-1 0 0,7 0 17 0 0,-4 47-141 0 0,-25 80 230 0 0,8-108-249 0 0,1 0-1 0 0,0 1 1 0 0,1 0 0 0 0,1 0-1 0 0,1 0 1 0 0,1 0 0 0 0,0 0-1 0 0,1 2 161 0 0,21 8-5224 0 0,2-23-5669 0 0,-20-5 4152 0 0</inkml:trace>
  <inkml:trace contextRef="#ctx0" brushRef="#br0" timeOffset="1867.731">2108 442 0 0 0,'0'0'2050'0'0,"0"0"-735"0"0,0 0-34 0 0,0 0 256 0 0,0 0 228 0 0,0 0 30 0 0,0 0-146 0 0,0 0-245 0 0,0 0-268 0 0,-32 18-239 0 0,-102 57-220 0 0,62-19 279 0 0,64-49-865 0 0,1 1-1 0 0,1 0 1 0 0,0 0-1 0 0,0 1 1 0 0,1 0-1 0 0,0 0 1 0 0,0 0-1 0 0,1 0 1 0 0,0 1-1 0 0,1 0 1 0 0,0-1 0 0 0,0 1-1 0 0,1 1 1 0 0,1-1-1 0 0,-1 0 1 0 0,2 0-1 0 0,0 9-90 0 0,0-16 28 0 0,1 0 0 0 0,-1 0 0 0 0,1-1-1 0 0,0 1 1 0 0,0 0 0 0 0,1-1 0 0 0,-1 1-1 0 0,0-1 1 0 0,1 1 0 0 0,0-1 0 0 0,-1 0 0 0 0,1 0-1 0 0,0 0 1 0 0,0 0 0 0 0,0 0 0 0 0,0 0-1 0 0,1 0 1 0 0,-1-1 0 0 0,0 1 0 0 0,1-1 0 0 0,-1 1-1 0 0,1-1 1 0 0,0 0 0 0 0,-1 0 0 0 0,1 0 0 0 0,0-1-1 0 0,-1 1 1 0 0,1-1 0 0 0,0 1 0 0 0,0-1-1 0 0,0 0 1 0 0,2 0-28 0 0,92-14 1077 0 0,-65-1-914 0 0,0-1 0 0 0,-1-1 0 0 0,0-2 0 0 0,-2-1 1 0 0,0-1-1 0 0,5-7-163 0 0,-3 2 62 0 0,1 2 0 0 0,2 2 0 0 0,0 0 0 0 0,23-8-62 0 0,-56 29-3 0 0,-1 0-1 0 0,1 0 1 0 0,0 0 0 0 0,0 1 0 0 0,0-1-1 0 0,0 0 1 0 0,0 1 0 0 0,0-1 0 0 0,0 0-1 0 0,0 1 1 0 0,0-1 0 0 0,0 1 0 0 0,0 0-1 0 0,1-1 1 0 0,-1 1 0 0 0,0 0 0 0 0,0 0-1 0 0,0 0 1 0 0,0 0 0 0 0,1 0 0 0 0,-1 0-1 0 0,0 0 1 0 0,0 0 0 0 0,0 0 0 0 0,0 1-1 0 0,1-1 1 0 0,-1 0 0 0 0,0 1 0 0 0,0-1-1 0 0,0 1 1 0 0,0-1 0 0 0,0 1 0 0 0,0-1-1 0 0,0 1 1 0 0,0 0 0 0 0,0 0 0 0 0,0-1 0 0 0,-1 1-1 0 0,1 0 1 0 0,0 0 0 0 0,0 0 0 0 0,-1 0-1 0 0,1 0 1 0 0,0 0 0 0 0,-1 0 0 0 0,1 0-1 0 0,-1 0 1 0 0,0 0 0 0 0,1 0 0 0 0,-1 1-1 0 0,0-1 1 0 0,1 0 0 0 0,-1 0 3 0 0,1 31 63 0 0,-2 0 0 0 0,-1 0 0 0 0,-1 0 0 0 0,-2-1 0 0 0,-1 0 0 0 0,-1 0 0 0 0,-2 0 0 0 0,-3 3-63 0 0,-4 25 28 0 0,0-2 4 0 0,-7 35 59 0 0,-5-1-1 0 0,-29 63-90 0 0,45-128 68 0 0,-1-1-1 0 0,-2 0 1 0 0,0-1-1 0 0,-1 0 1 0 0,-1-2-1 0 0,-1 0 1 0 0,-2-1-1 0 0,-3 3-67 0 0,19-20 52 0 0,-1 0-1 0 0,0 1 0 0 0,0-2 1 0 0,0 1-1 0 0,-1 0 1 0 0,1-1-1 0 0,-1 0 0 0 0,0 0 1 0 0,0-1-1 0 0,0 0 0 0 0,0 0 1 0 0,0 0-1 0 0,0-1 0 0 0,-1 0 1 0 0,1 0-1 0 0,-1 0-51 0 0,4-4 35 0 0,1 1-1 0 0,-1-1 1 0 0,1 0 0 0 0,0 0 0 0 0,0 0-1 0 0,1 0 1 0 0,-1 0 0 0 0,1 0 0 0 0,-1-1-1 0 0,1 1 1 0 0,0 0 0 0 0,0-1 0 0 0,0 1-1 0 0,1-1 1 0 0,-1 1 0 0 0,1-1 0 0 0,0 0-1 0 0,0 1 1 0 0,0-1 0 0 0,1-2-35 0 0,-2-30-38 0 0,3-1-1 0 0,0 0 1 0 0,3 1 0 0 0,1 0 0 0 0,1 0-1 0 0,2 0 1 0 0,2 1 0 0 0,1 1 0 0 0,12-23 38 0 0,-5 16-821 0 0,3 1 0 0 0,0 1 0 0 0,3 1 0 0 0,23-27 821 0 0,-19 28-1531 0 0,11-15-2140 0 0,-10 21-3311 0 0,-17 19-1030 0 0</inkml:trace>
  <inkml:trace contextRef="#ctx0" brushRef="#br0" timeOffset="2306.826">2758 1 13603 0 0,'0'0'1683'0'0,"0"0"-192"0"0,0 0-228 0 0,0 0-167 0 0,0 0-233 0 0,0 0-216 0 0,0 0-136 0 0,0 0-50 0 0,0 0 22 0 0,0 0 36 0 0,0 0-19 0 0,0 0-91 0 0,-5 33-49 0 0,-18 110-61 0 0,20-127-224 0 0,-10 49 137 0 0,3 1 1 0 0,3 0 0 0 0,3 1-1 0 0,3 57-212 0 0,1-120 4 0 0,0 1 0 0 0,0-1 0 0 0,0 0 0 0 0,0 0 0 0 0,1 1-1 0 0,0-1 1 0 0,0 0 0 0 0,0 0 0 0 0,0 0 0 0 0,0 0 0 0 0,1 0-1 0 0,0 0 1 0 0,0 0 0 0 0,0 0 0 0 0,0-1 0 0 0,1 1 0 0 0,-1-1 0 0 0,1 1-1 0 0,0-1 1 0 0,0 0 0 0 0,0 0 0 0 0,1-1 0 0 0,-1 1 0 0 0,0 0-1 0 0,1-1 1 0 0,0 0 0 0 0,0 0 0 0 0,-1 0 0 0 0,1-1 0 0 0,0 1 0 0 0,1-1-1 0 0,-1 0 1 0 0,0 0 0 0 0,1 0-4 0 0,12-3 30 0 0,-1 0-1 0 0,1-1 1 0 0,0-1 0 0 0,-1-1-1 0 0,0 0 1 0 0,0-2 0 0 0,0 1-1 0 0,-1-2 1 0 0,7-4-30 0 0,73-29 38 0 0,-92 40-38 0 0,0-1-1 0 0,-1 1 1 0 0,1 0-1 0 0,0 0 1 0 0,0 1-1 0 0,0-1 1 0 0,-1 1-1 0 0,1-1 1 0 0,0 1-1 0 0,0 0 1 0 0,0 0-1 0 0,0 0 1 0 0,0 0-1 0 0,0 1 1 0 0,0-1-1 0 0,0 1 1 0 0,-1 0-1 0 0,1-1 1 0 0,0 2-1 0 0,0-1 1 0 0,-1 0-1 0 0,1 0 1 0 0,-1 1-1 0 0,1-1 1 0 0,-1 1-1 0 0,1 0 1 0 0,-1 0-1 0 0,0 0 1 0 0,0 0-1 0 0,0 0 1 0 0,0 0-1 0 0,0 1 1 0 0,-1-1-1 0 0,1 0 1 0 0,-1 1-1 0 0,1 0 1 0 0,-1-1 0 0 0,3 14 10 0 0,0-1 1 0 0,-1 0 0 0 0,-1 1-1 0 0,-1-1 1 0 0,0 1 0 0 0,-1-1-1 0 0,-1 14-10 0 0,8 84 12 0 0,-1-102-1557 0 0,-2-10-3060 0 0,0-1-4913 0 0,-3 0-431 0 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0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670 1 4865 0 0,'0'0'3010'0'0,"0"0"-1426"0"0,0 0-429 0 0,0 0 24 0 0,0 0 16 0 0,0 0 17 0 0,-36 6-101 0 0,-112 24-191 0 0,63 3 216 0 0,70-22-897 0 0,-17 9-77 0 0,0 1 0 0 0,2 2 0 0 0,0 1 0 0 0,2 1 0 0 0,1 2 0 0 0,0 1-1 0 0,3 0 1 0 0,0 2 0 0 0,2 1 0 0 0,1 1 0 0 0,-5 11-162 0 0,16-22-18 0 0,0 1 0 0 0,1 0 1 0 0,2 0-1 0 0,0 1 0 0 0,1 0 0 0 0,1 0 1 0 0,1 0-1 0 0,2 1 0 0 0,0-1 0 0 0,1 11 18 0 0,2-28 11 0 0,1 0-1 0 0,0-1 0 0 0,0 1 0 0 0,0-1 1 0 0,1 1-1 0 0,-1-1 0 0 0,1 0 0 0 0,0 0 0 0 0,1 0 1 0 0,-1-1-1 0 0,1 1 0 0 0,0-1 0 0 0,0 0 1 0 0,1 0-1 0 0,-1 0 0 0 0,1 0 0 0 0,0-1 0 0 0,0 0 1 0 0,0 0-1 0 0,0 0 0 0 0,0-1 0 0 0,1 1 1 0 0,-1-1-1 0 0,1-1 0 0 0,0 1 0 0 0,-1-1 0 0 0,1 0 1 0 0,0 0-1 0 0,0 0 0 0 0,0-1 0 0 0,0 0 1 0 0,0 0-1 0 0,-1-1 0 0 0,1 0 0 0 0,0 0 1 0 0,0 0-1 0 0,0-1 0 0 0,-1 1 0 0 0,1-1 0 0 0,-1-1 1 0 0,1 1-1 0 0,-1-1-10 0 0,24-13 133 0 0,0-2 1 0 0,-1-1 0 0 0,-1-1-1 0 0,-1-1 1 0 0,-1-2-1 0 0,0 0 1 0 0,-2-2-1 0 0,-1 0 1 0 0,-1-1-1 0 0,-1-2 1 0 0,-2 0 0 0 0,0-1-1 0 0,-2-1 1 0 0,6-16-134 0 0,-1 9 41 0 0,14-21 19 0 0,-4-2-1 0 0,-1-1 1 0 0,-4-1 0 0 0,12-43-60 0 0,-54 201 73 0 0,11-66-51 0 0,0 0 0 0 0,2 0 0 0 0,1 1 0 0 0,1-1 0 0 0,2 0 0 0 0,1 1 0 0 0,2-1 0 0 0,1 0 0 0 0,1 0 0 0 0,1-1 0 0 0,2 0 0 0 0,1 0 0 0 0,1-1 0 0 0,2 3-22 0 0,63 72-371 0 0,-15-43-4299 0 0,-36-36-3622 0 0,-14-19-545 0 0</inkml:trace>
  <inkml:trace contextRef="#ctx0" brushRef="#br0" timeOffset="337.655">1073 870 7562 0 0,'0'0'806'0'0,"0"0"-300"0"0,0 0 87 0 0,0 0 360 0 0,0 0 248 0 0,0 0 86 0 0,0 0-5 0 0,0 0-89 0 0,0 0-36 0 0,0 0-15 0 0,0 0-51 0 0,0 0-94 0 0,0 0-152 0 0,4-6-169 0 0,23-41 307 0 0,42-129 695 0 0,41-15-1269 0 0,-54 121-608 0 0,-42 104-5720 0 0,-9-3 957 0 0,-3-8-2004 0 0,-2-12 651 0 0</inkml:trace>
  <inkml:trace contextRef="#ctx0" brushRef="#br0" timeOffset="4130.207">1725 630 1008 0 0,'0'0'1917'0'0,"0"0"-762"0"0,0 0-211 0 0,0 0 55 0 0,0 0 32 0 0,0 0-14 0 0,0 0-18 0 0,0 0-18 0 0,0 0-3 0 0,0 0-32 0 0,0 0-81 0 0,-25 1-141 0 0,-76 3-128 0 0,39 14 371 0 0,46-9-807 0 0,1 1-1 0 0,0 0 0 0 0,0 0 0 0 0,1 2 1 0 0,1 0-1 0 0,0 0 0 0 0,1 1 1 0 0,0 1-1 0 0,-3 5-159 0 0,13-17-2 0 0,0 0 1 0 0,1 0-1 0 0,-1 0 1 0 0,1 0-1 0 0,-1 1 0 0 0,1-1 1 0 0,0 0-1 0 0,-1 1 1 0 0,1-1-1 0 0,0 1 1 0 0,1 0-1 0 0,-1-1 0 0 0,0 1 1 0 0,1 0-1 0 0,0-1 1 0 0,-1 1-1 0 0,1 0 1 0 0,0-1-1 0 0,1 1 0 0 0,-1 0 1 0 0,0 0-1 0 0,1-1 1 0 0,-1 1-1 0 0,1-1 1 0 0,0 1-1 0 0,0 0 0 0 0,0-1 1 0 0,0 1-1 0 0,0-1 1 0 0,1 0-1 0 0,-1 1 1 0 0,1-1-1 0 0,0 0 0 0 0,-1 0 1 0 0,1 0-1 0 0,0 0 1 0 0,0 0-1 0 0,0-1 1 0 0,1 2 1 0 0,6 0 77 0 0,-1 0 0 0 0,1-1 0 0 0,0 0 0 0 0,-1 0 1 0 0,1-1-1 0 0,0 0 0 0 0,0 0 0 0 0,0-1 1 0 0,0 0-1 0 0,0-1 0 0 0,0 0 0 0 0,0 0 1 0 0,0-1-1 0 0,0 0 0 0 0,-1-1 0 0 0,1 0 1 0 0,-1 0-1 0 0,1-1 0 0 0,-1 0 0 0 0,0 0-77 0 0,8-5 380 0 0,0-1 0 0 0,-1-1 0 0 0,-1 0 0 0 0,1-1 0 0 0,-2 0 1 0 0,0-1-1 0 0,0-1 0 0 0,-2 0 0 0 0,5-7-380 0 0,8-13 730 0 0,-25 41-821 0 0,0 0 0 0 0,1-1 0 0 0,0 1-1 0 0,0-1 1 0 0,0 1 0 0 0,1 0 0 0 0,0-1 0 0 0,0 1-1 0 0,1-1 1 0 0,0 0 0 0 0,0 1 0 0 0,0-1-1 0 0,1 0 1 0 0,0 0 0 0 0,0 0 0 0 0,0-1-1 0 0,1 1 1 0 0,0-1 0 0 0,0 1 0 0 0,0-1 0 0 0,1-1-1 0 0,1 2 92 0 0,35 16-2804 0 0,-26-19-707 0 0,1-2-3318 0 0,-9-1-215 0 0</inkml:trace>
  <inkml:trace contextRef="#ctx0" brushRef="#br0" timeOffset="4565.919">2065 634 4225 0 0,'0'0'3030'0'0,"0"0"-1331"0"0,0 0-347 0 0,0 0 45 0 0,0 0-77 0 0,0 0-251 0 0,0 0-343 0 0,0 0-297 0 0,0 0-210 0 0,0 0-115 0 0,0 0-64 0 0,0 0-48 0 0,-20 32-25 0 0,-62 100-35 0 0,65-90 29 0 0,21-38 108 0 0,1 0-1 0 0,-1 0 1 0 0,1 0 0 0 0,-1 0 0 0 0,1-1-1 0 0,0 0 1 0 0,1 0 0 0 0,-1 0-1 0 0,0-1 1 0 0,1 0 0 0 0,-1 0 0 0 0,1 0-1 0 0,0-1 1 0 0,0 0 0 0 0,0 0-1 0 0,-1 0 1 0 0,1-1 0 0 0,0 1 0 0 0,4-2-69 0 0,8-2 207 0 0,0-1 1 0 0,0-1 0 0 0,0-1 0 0 0,-1 0 0 0 0,0-1 0 0 0,-1-1 0 0 0,1 0-1 0 0,-1-2 1 0 0,-1 0 0 0 0,0 0 0 0 0,0-1 0 0 0,-1-1 0 0 0,-1-1 0 0 0,10-11-208 0 0,-9 13 65 0 0,0-2 0 0 0,-1 0 0 0 0,-1 0 1 0 0,0-1-1 0 0,-1-1 0 0 0,-1 0 0 0 0,0 0 1 0 0,-1-1-1 0 0,0 0 0 0 0,-2 0 0 0 0,0-1 1 0 0,-1 0-1 0 0,0-1 0 0 0,-1 0 0 0 0,-1 1 1 0 0,0-10-66 0 0,-3 21-85 0 0,0 0 1 0 0,0 0 0 0 0,-1 0-1 0 0,1 0 1 0 0,-1 0 0 0 0,-1-1-1 0 0,1 1 1 0 0,-1 0 0 0 0,0 1-1 0 0,-1-1 1 0 0,1 0 0 0 0,-1 0-1 0 0,0 0 1 0 0,-1 1-1 0 0,1-1 1 0 0,-1 1 0 0 0,0 0-1 0 0,0 0 1 0 0,-1 0 0 0 0,0 0-1 0 0,0 0 1 0 0,0 1 0 0 0,0 0-1 0 0,-1 0 1 0 0,1 0 0 0 0,-1 0-1 0 0,0 1 1 0 0,0 0 0 0 0,0 0-1 0 0,-1 0 1 0 0,1 0 0 0 0,-1 1 84 0 0,-2 1-35 0 0,0 0 0 0 0,1 1 0 0 0,-1 0 0 0 0,0 0 1 0 0,0 0-1 0 0,1 1 0 0 0,-1 1 0 0 0,0-1 0 0 0,1 1 1 0 0,0 0-1 0 0,-1 1 0 0 0,1 0 0 0 0,0 0 0 0 0,0 0 1 0 0,0 1-1 0 0,1 0 0 0 0,-1 0 0 0 0,1 1 0 0 0,0 0 1 0 0,0 0-1 0 0,1 0 0 0 0,-1 1 0 0 0,1 0 0 0 0,-3 4 35 0 0,-2 2-42 0 0,1 1-1 0 0,0 0 0 0 0,1 1 1 0 0,0-1-1 0 0,1 2 0 0 0,1-1 1 0 0,0 1-1 0 0,1 0 1 0 0,0 0-1 0 0,1 0 0 0 0,-1 12 43 0 0,5-18-41 0 0,0-1 0 0 0,0 1 0 0 0,1 0 0 0 0,0-1 0 0 0,1 1-1 0 0,0 0 1 0 0,0-1 0 0 0,0 0 0 0 0,1 0 0 0 0,1 1 0 0 0,-1-2 0 0 0,1 1 0 0 0,1 0-1 0 0,-1-1 1 0 0,1 0 0 0 0,1 0 0 0 0,-1 0 0 0 0,1-1 0 0 0,0 0 0 0 0,1 0 0 0 0,-1 0-1 0 0,1-1 1 0 0,0 0 0 0 0,1 0 0 0 0,6 3 41 0 0,158 65-820 0 0,-94-54-6376 0 0,-63-15-478 0 0</inkml:trace>
  <inkml:trace contextRef="#ctx0" brushRef="#br0" timeOffset="5452.73">1128 409 0 0 0,'0'0'343'0'0,"0"0"696"0"0,0 0 148 0 0,0 0-85 0 0,0 0-91 0 0,0 0-60 0 0,0 0-73 0 0,0 0-31 0 0,0 0-33 0 0,0 0-53 0 0,0 2 5355 0 0,0 0-6191 0 0,-11 167 2758 0 0,5-18-3848 0 0,5-134-1848 0 0,8-5-7179 0 0,-3-11 6905 0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30.1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12363 0 0,'0'0'1749'0'0,"0"0"-292"0"0,0 0-205 0 0,0 0-173 0 0,0 0-156 0 0,0 0-168 0 0,0 0-159 0 0,0 0-127 0 0,0 0-65 0 0,0 0-30 0 0,0 0-10 0 0,0 0-22 0 0,32-14-30 0 0,97-44-35 0 0,-18 24 247 0 0,-26 34-350 0 0,-84 2-176 0 0,1 0-1 0 0,-1 0 1 0 0,0 0-1 0 0,1 0 1 0 0,-1 0-1 0 0,0 1 1 0 0,0-1-1 0 0,0 0 0 0 0,-1 1 1 0 0,1-1-1 0 0,0 1 1 0 0,-1-1-1 0 0,0 0 1 0 0,0 1-1 0 0,1-1 1 0 0,-1 1-1 0 0,-1-1 1 0 0,1 1-1 0 0,0-1 0 0 0,-1 1 1 0 0,1-1-1 0 0,-1 1 1 0 0,0-1-1 0 0,1 0 1 0 0,-1 1-1 0 0,-1-1 1 0 0,1 0-1 0 0,0 0 1 0 0,0 0-1 0 0,-1 0 1 0 0,1 0-1 0 0,-3 2 3 0 0,-104 154 136 0 0,107-155-132 0 0,0 1-1 0 0,1 0 1 0 0,-1-1-1 0 0,0 1 1 0 0,1-1-1 0 0,0 1 1 0 0,0 0 0 0 0,0 0-1 0 0,0-1 1 0 0,1 1-1 0 0,0-1 1 0 0,-1 1-1 0 0,1 0 1 0 0,0-1 0 0 0,1 1-1 0 0,-1-1 1 0 0,1 0-1 0 0,-1 1 1 0 0,1-1-1 0 0,0 0 1 0 0,0 0-1 0 0,0 0 1 0 0,1 0 0 0 0,-1-1-1 0 0,1 1 1 0 0,0 0-1 0 0,-1-1 1 0 0,1 0-1 0 0,0 0 1 0 0,0 0 0 0 0,1 0-1 0 0,-1 0 1 0 0,0-1-1 0 0,1 1 1 0 0,-1-1-1 0 0,1 0 1 0 0,-1 0 0 0 0,1 0-1 0 0,-1 0 1 0 0,1-1-1 0 0,0 0 1 0 0,-1 1-1 0 0,1-1 1 0 0,0-1 0 0 0,-1 1-1 0 0,3-1-3 0 0,13 1 39 0 0,-3 1-76 0 0,0-1 1 0 0,-1 0 0 0 0,1-1-1 0 0,-1-1 1 0 0,1-1 0 0 0,-1 0-1 0 0,0-1 1 0 0,5-2 36 0 0,17-5-1757 0 0,-12 7-3453 0 0,-21 4 3448 0 0,6-4-8425 0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76 358 960 0 0,'0'0'1302'0'0,"0"0"-286"0"0,0 0-108 0 0,0 0 156 0 0,0 0 234 0 0,0 0 178 0 0,0 0 9 0 0,0 0-109 0 0,0 0-136 0 0,0 0-162 0 0,0 0-145 0 0,19-3-106 0 0,117-20 1459 0 0,139-21 1347 0 0,-175 31-3345 0 0,-56 11-3745 0 0,-44 13-8811 0 0,0-7 6823 0 0</inkml:trace>
  <inkml:trace contextRef="#ctx0" brushRef="#br0" timeOffset="266.487">0 634 6137 0 0,'0'0'1291'0'0,"0"0"-463"0"0,0 0-153 0 0,0 0 279 0 0,0 0 402 0 0,0 0 263 0 0,0 0 9 0 0,0 0-219 0 0,0 0-290 0 0,0 0-261 0 0,0 0-199 0 0,33 2-140 0 0,105 8-96 0 0,42-25 598 0 0,-111 4-802 0 0,-13 5-877 0 0,83-14 399 0 0,-95 7-4431 0 0,-2-4-4697 0 0,-34 13 3666 0 0</inkml:trace>
  <inkml:trace contextRef="#ctx0" brushRef="#br0" timeOffset="682.922">339 1 2441 0 0,'0'0'1402'0'0,"0"0"-47"0"0,0 0 15 0 0,0 0 46 0 0,0 0 61 0 0,0 0-64 0 0,0 0-280 0 0,0 0-300 0 0,0 0-206 0 0,0 0-95 0 0,0 0 16 0 0,0 0 70 0 0,9 5 14 0 0,80 38 1117 0 0,-29-21-1025 0 0,-1 3-1 0 0,-1 3 0 0 0,51 32-723 0 0,-102-55 4 0 0,0 0-1 0 0,0 0 0 0 0,-1 1 1 0 0,1 0-1 0 0,-1 0 0 0 0,0 0 1 0 0,-1 1-1 0 0,0 0 0 0 0,0 0 1 0 0,0 0-1 0 0,-1 1 0 0 0,0 0 1 0 0,0 0-1 0 0,-1 0 0 0 0,0 0 1 0 0,0 0-1 0 0,-1 0 0 0 0,0 2-3 0 0,-2-8 4 0 0,2 8 27 0 0,-1 0 0 0 0,0 0-1 0 0,0 0 1 0 0,-1 1 0 0 0,-1-1-1 0 0,0 0 1 0 0,0 0 0 0 0,-1 0-1 0 0,0 0 1 0 0,0-1 0 0 0,-1 1-1 0 0,-3 4-30 0 0,-10 15 20 0 0,-2-1-1 0 0,0-2 0 0 0,-2 0 1 0 0,-1 0-1 0 0,-1-2 0 0 0,-1-1 0 0 0,-1-1 1 0 0,-15 10-20 0 0,15-10-183 0 0,-53 36-1736 0 0,49-38-1709 0 0,0 0-4400 0 0,21-15 1483 0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123 126 3329 0 0,'0'0'1091'0'0,"0"0"-282"0"0,0 0-314 0 0,0 0 8 0 0,0 0 178 0 0,0 0 201 0 0,0 0 133 0 0,0 0-54 0 0,0 0-153 0 0,0 0-172 0 0,0 0-180 0 0,-17 32-142 0 0,-51 101-83 0 0,41-43 210 0 0,16 112 961 0 0,12-191-1367 0 0,0 1 0 0 0,1 0 0 0 0,0-1 1 0 0,1 1-1 0 0,0-1 0 0 0,1 0 0 0 0,0 0 1 0 0,0 0-1 0 0,2-1 0 0 0,-1 1 0 0 0,2 0-35 0 0,-5-7 67 0 0,0-1-1 0 0,0 0 0 0 0,1 0 1 0 0,-1 0-1 0 0,1 0 0 0 0,0 0 1 0 0,0-1-1 0 0,-1 1 0 0 0,2-1 1 0 0,-1 0-1 0 0,0 0 0 0 0,0 0 1 0 0,1 0-1 0 0,-1 0 0 0 0,1-1 1 0 0,0 0-1 0 0,-1 0 0 0 0,1 0 1 0 0,0 0-1 0 0,0 0 0 0 0,0-1 1 0 0,-1 1-1 0 0,1-1 1 0 0,0 0-1 0 0,0 0 0 0 0,0-1 1 0 0,0 1-1 0 0,0-1 0 0 0,-1 0 1 0 0,1 0-1 0 0,0 0 0 0 0,-1 0 1 0 0,1-1-1 0 0,2-1-66 0 0,11-8 245 0 0,-1-1-1 0 0,0 0 1 0 0,-1-1-1 0 0,0-1 1 0 0,-1 0 0 0 0,0-1-1 0 0,-2 0 1 0 0,10-15-245 0 0,-7 11 98 0 0,24-34 2 0 0,-2-2 0 0 0,-3-1-1 0 0,-3-2 1 0 0,-2 0 0 0 0,-2-3 0 0 0,10-36-100 0 0,-30 77 138 0 0,0-1 0 0 0,-1 0 1 0 0,-1 0-1 0 0,-1 0 0 0 0,-1-1 0 0 0,0-10-138 0 0,-5 43-188 0 0,-37 143 226 0 0,25-86 42 0 0,3-1 0 0 0,3 2 0 0 0,1 58-80 0 0,26 32 25 0 0,-15-146-82 0 0,-3-4-83 0 0,2 0 0 0 0,-1 0 0 0 0,1 0 0 0 0,0-1-1 0 0,1 1 1 0 0,0-1 0 0 0,0 0 0 0 0,1 0 0 0 0,0 0 0 0 0,0-1 0 0 0,0 0 0 0 0,3 2 140 0 0,16-4-6577 0 0,-19-6 2187 0 0,0 1-3200 0 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5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6849 0 0,'0'0'1402'0'0,"0"0"-198"0"0,0 0-223 0 0,0 0-108 0 0,0 0-41 0 0,0 0-18 0 0,0 0 38 0 0,0 0 57 0 0,0 0 12 0 0,0 0-58 0 0,0 0-165 0 0,-1 32-166 0 0,0 104-109 0 0,-1 386 1884 0 0,2-308-8031 0 0,0-190 4519 0 0,6-43-9256 0 0,-1 12 7391 0 0</inkml:trace>
  <inkml:trace contextRef="#ctx0" brushRef="#br0" timeOffset="321.744">391 324 4137 0 0,'0'0'1055'0'0,"0"0"-115"0"0,0 0-67 0 0,-34 22 77 0 0,-109 68 209 0 0,6 8 2783 0 0,127-89-3462 0 0,5-7-296 0 0,1 1-1 0 0,-1 0 1 0 0,1 0-1 0 0,0 0 1 0 0,0 0 0 0 0,1 1-1 0 0,-1 0 1 0 0,1 0 0 0 0,0 0-1 0 0,0 0 1 0 0,0 0 0 0 0,0 0-1 0 0,1 1 1 0 0,0-1 0 0 0,-1 1-1 0 0,2 0 1 0 0,-1 0 0 0 0,1 0-1 0 0,-1 0 1 0 0,1 0-1 0 0,1 0 1 0 0,-1 0 0 0 0,1 2-184 0 0,2-4 110 0 0,1 0 1 0 0,-1 0 0 0 0,1 0 0 0 0,0-1-1 0 0,0 0 1 0 0,0 1 0 0 0,1-1-1 0 0,-1 0 1 0 0,0-1 0 0 0,1 1-1 0 0,0 0 1 0 0,-1-1 0 0 0,1 0-1 0 0,0 0 1 0 0,-1 0 0 0 0,1 0-1 0 0,0-1 1 0 0,0 0 0 0 0,0 1 0 0 0,1-1-111 0 0,14 3 342 0 0,243 41 1495 0 0,-260-43-1839 0 0,0 0 1 0 0,0 0-1 0 0,0 0 0 0 0,0 0 1 0 0,0 0-1 0 0,0 1 0 0 0,-1-1 1 0 0,1 0-1 0 0,0 1 1 0 0,-1 0-1 0 0,1-1 0 0 0,-1 1 1 0 0,0 0-1 0 0,0 0 1 0 0,1-1-1 0 0,-1 1 0 0 0,0 0 1 0 0,0 0-1 0 0,-1 0 1 0 0,1 0-1 0 0,0 0 0 0 0,-1 1 1 0 0,1-1-1 0 0,-1 0 1 0 0,0 0-1 0 0,0 0 0 0 0,0 0 1 0 0,0 3 1 0 0,5 21-1222 0 0,11-13-2412 0 0,-1-12-4581 0 0,-9-1-822 0 0</inkml:trace>
  <inkml:trace contextRef="#ctx0" brushRef="#br0" timeOffset="739.769">584 689 5697 0 0,'0'0'1897'0'0,"0"0"-389"0"0,0 0-354 0 0,0 0-93 0 0,0 0-70 0 0,0 0-82 0 0,0 0-63 0 0,0 0-68 0 0,0 0-77 0 0,0 0-117 0 0,0 0-130 0 0,0 0-133 0 0,0 0-81 0 0,20-2-9 0 0,119-8 481 0 0,-9 7-155 0 0,-128 4-556 0 0,-1-1 0 0 0,1 0 0 0 0,0 0 0 0 0,-1 0 0 0 0,1 1 0 0 0,0-1 0 0 0,-1 1 0 0 0,1 0 0 0 0,-1-1 0 0 0,1 1 0 0 0,-1 0 0 0 0,1 0-1 0 0,-1 0 1 0 0,1 0 0 0 0,-1 0 0 0 0,0 0 0 0 0,1 0 0 0 0,-1 0 0 0 0,0 1 0 0 0,0-1 0 0 0,0 1 0 0 0,0-1 0 0 0,0 0 0 0 0,0 1 0 0 0,-1-1 0 0 0,1 1 0 0 0,0 0 0 0 0,-1-1-1 0 0,1 1 1 0 0,-1 0 0 0 0,0-1 0 0 0,0 1 0 0 0,1 0 0 0 0,-1-1 0 0 0,0 1 0 0 0,0 0 0 0 0,0 0 0 0 0,-1-1 0 0 0,1 1 0 0 0,0 0 0 0 0,-1-1 0 0 0,1 1 0 0 0,-1 0-1 0 0,1-1 1 0 0,-1 1 0 0 0,0-1 0 0 0,0 1-1 0 0,-44 75 462 0 0,41-71-416 0 0,-7 8 81 0 0,7-10-71 0 0,1 0 0 0 0,0 0-1 0 0,0 0 1 0 0,0 0-1 0 0,0 1 1 0 0,1-1 0 0 0,-1 1-1 0 0,1 0 1 0 0,0 0-1 0 0,1 0 1 0 0,-1 0 0 0 0,1 0-1 0 0,0 0 1 0 0,0 0-1 0 0,1 0 1 0 0,-1 0 0 0 0,1 5-56 0 0,2-8 30 0 0,0 1-1 0 0,0-1 1 0 0,1 0 0 0 0,-1 0 0 0 0,1 0 0 0 0,-1 0 0 0 0,1 0 0 0 0,-1-1 0 0 0,1 1 0 0 0,0-1 0 0 0,0 1-1 0 0,0-1 1 0 0,0 0 0 0 0,0-1 0 0 0,0 1 0 0 0,0 0 0 0 0,0-1 0 0 0,0 1 0 0 0,1-1 0 0 0,-1 0-1 0 0,0 0 1 0 0,0 0 0 0 0,0-1 0 0 0,2 0-30 0 0,120-14-739 0 0,-116 12 339 0 0,36-11-2565 0 0,-15 3-4231 0 0,-13 6-2487 0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2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37 527 8554 0 0,'0'0'1651'0'0,"0"0"-355"0"0,0 0-406 0 0,0 0-194 0 0,0 0-36 0 0,0 0 29 0 0,0 0 14 0 0,0 0-3 0 0,0 0-34 0 0,0 0-102 0 0,0 0-136 0 0,0 0-144 0 0,0 0-96 0 0,0 25-61 0 0,-1 79-28 0 0,-12 2 173 0 0,12-99-1037 0 0,-6 32 1763 0 0,2-27-4437 0 0,-3-3-5061 0 0,7-6 1739 0 0</inkml:trace>
  <inkml:trace contextRef="#ctx0" brushRef="#br0" timeOffset="298.453">199 472 6961 0 0,'0'0'1845'0'0,"0"0"-415"0"0,0 0-392 0 0,0 0-29 0 0,0 0 67 0 0,0 0-12 0 0,0 0-85 0 0,0 0-171 0 0,0 0-160 0 0,0 0-154 0 0,0 0-157 0 0,0 0-116 0 0,0 0-82 0 0,31-6-60 0 0,95-16-38 0 0,-38 12-645 0 0,-66 9-2638 0 0,5-4-5401 0 0,-22 4 2963 0 0</inkml:trace>
  <inkml:trace contextRef="#ctx0" brushRef="#br0" timeOffset="913.698">647 81 0 0 0,'0'0'1452'0'0,"0"0"-395"0"0,0 0-52 0 0,0 0 187 0 0,0 0 230 0 0,0 0 21 0 0,0 0-120 0 0,0 0-175 0 0,0 0-214 0 0,0 0-185 0 0,0 0-206 0 0,0 0-182 0 0,0 0-117 0 0,17-3-13 0 0,52-10 65 0 0,-68 12-283 0 0,-1 1 0 0 0,1 0-1 0 0,0 0 1 0 0,-1-1 0 0 0,1 1 0 0 0,0 0-1 0 0,-1 0 1 0 0,1 0 0 0 0,0 0 0 0 0,-1 0-1 0 0,1 0 1 0 0,0 0 0 0 0,-1 0-1 0 0,1 0 1 0 0,0 0 0 0 0,-1 0 0 0 0,1 0-1 0 0,-1 1 1 0 0,1-1 0 0 0,0 0 0 0 0,-1 0-1 0 0,1 1 1 0 0,-1-1 0 0 0,1 0-1 0 0,0 1 1 0 0,-1-1 0 0 0,1 1 0 0 0,-1-1-1 0 0,1 0 1 0 0,-1 1 0 0 0,0-1 0 0 0,1 1-1 0 0,-1 0 1 0 0,1-1 0 0 0,-1 1 0 0 0,0-1-1 0 0,1 1 1 0 0,-1-1 0 0 0,0 1-1 0 0,0 0 1 0 0,0-1 0 0 0,0 1 0 0 0,1 0-1 0 0,-1-1 1 0 0,0 1 0 0 0,0 0 0 0 0,0-1-1 0 0,0 1 1 0 0,0 0 0 0 0,0-1 0 0 0,0 1-1 0 0,-1 0 1 0 0,1-1 0 0 0,0 1-1 0 0,0-1 1 0 0,0 1 0 0 0,-1 0-13 0 0,1 3 126 0 0,-3 27 174 0 0,-1 0 1 0 0,-1-1-1 0 0,-1 1 0 0 0,-2-1 0 0 0,-1 0 0 0 0,-7 12-300 0 0,2 1 118 0 0,7-22-103 0 0,-9 23-17 0 0,2 1 1 0 0,2 0-1 0 0,1 1 1 0 0,3 0-1 0 0,2 1 1 0 0,1 20 1 0 0,4-63-2 0 0,0-1 1 0 0,0 1-1 0 0,1 0 1 0 0,0-1-1 0 0,-1 1 1 0 0,1 0 0 0 0,1 0-1 0 0,-1-1 1 0 0,0 1-1 0 0,1 0 1 0 0,0-1-1 0 0,0 1 1 0 0,0-1-1 0 0,0 1 1 0 0,0-1-1 0 0,1 1 1 0 0,0-1 0 0 0,0 0-1 0 0,0 0 1 0 0,0 0-1 0 0,0 0 1 0 0,0 0-1 0 0,1 0 1 0 0,-1 0-1 0 0,1-1 1 0 0,0 1-1 0 0,0-1 1 0 0,0 0 0 0 0,0 0-1 0 0,0 0 1 0 0,0 0-1 0 0,1-1 1 0 0,-1 1-1 0 0,1-1 1 0 0,-1 0-1 0 0,1 0 1 0 0,-1 0-1 0 0,1 0 1 0 0,0-1-1 0 0,0 0 1 0 0,-1 1 0 0 0,1-1-1 0 0,0-1 2 0 0,6-3 77 0 0,-1 0 0 0 0,0-1 0 0 0,0-1 0 0 0,0 1-1 0 0,-1-2 1 0 0,0 1 0 0 0,0-1 0 0 0,-1 0 0 0 0,1-1 0 0 0,0-1-77 0 0,7-7 127 0 0,38-42 234 0 0,-3-2 0 0 0,-3-3 0 0 0,-2-1 0 0 0,-4-2 0 0 0,0-7-361 0 0,24-35 62 0 0,-46 79 37 0 0,-2 0-1 0 0,0-2 0 0 0,-3 0 0 0 0,0 0 1 0 0,-2-2-1 0 0,0-4-98 0 0,-10 8 1132 0 0,-19 39-509 0 0,-2 15-662 0 0,0 0 1 0 0,2 0-1 0 0,0 2 0 0 0,2 0 0 0 0,1 1 1 0 0,2 1-1 0 0,0 0 0 0 0,2 0 1 0 0,1 1-1 0 0,2 0 0 0 0,1 1 1 0 0,1 0-1 0 0,1 0 0 0 0,2 0 1 0 0,1 1 38 0 0,1-25-82 0 0,1-1 0 0 0,-1 1 1 0 0,1 0-1 0 0,0-1 0 0 0,1 1 1 0 0,0-1-1 0 0,0 1 0 0 0,0-1 1 0 0,1 0-1 0 0,0 0 0 0 0,0 0 0 0 0,0 0 1 0 0,4 4 81 0 0,46 26-3579 0 0,-17-29-1732 0 0,-11-6-1666 0 0,-14-1 3264 0 0</inkml:trace>
  <inkml:trace contextRef="#ctx0" brushRef="#br0" timeOffset="1383.452">1337 523 2889 0 0,'0'0'1852'0'0,"0"0"-468"0"0,0 0-87 0 0,0 0 184 0 0,0 0 74 0 0,0 0-125 0 0,0 0-231 0 0,0 0-215 0 0,0 0-173 0 0,0 0-154 0 0,0 0-141 0 0,0 0-117 0 0,28-11-80 0 0,86-33-46 0 0,-56 33 259 0 0,-57 11-519 0 0,0 0 0 0 0,0 0 0 0 0,-1-1 0 0 0,1 1 0 0 0,0 0 0 0 0,0 1 0 0 0,-1-1 0 0 0,1 0-1 0 0,0 0 1 0 0,0 0 0 0 0,-1 0 0 0 0,1 1 0 0 0,0-1 0 0 0,-1 0 0 0 0,1 1 0 0 0,0-1 0 0 0,-1 0-1 0 0,1 1 1 0 0,0-1 0 0 0,-1 1 0 0 0,1-1 0 0 0,-1 1 0 0 0,1-1 0 0 0,-1 1 0 0 0,1-1 0 0 0,-1 1 0 0 0,1 0-1 0 0,-1-1 1 0 0,0 1 0 0 0,1 0 0 0 0,-1-1 0 0 0,0 1 0 0 0,0 0 0 0 0,1-1 0 0 0,-1 1 0 0 0,0 0-1 0 0,0 0 1 0 0,0-1 0 0 0,0 1 0 0 0,0 0 0 0 0,0 0 0 0 0,0-1 0 0 0,0 1 0 0 0,0 0 0 0 0,0 0-1 0 0,-1-1 1 0 0,1 1 0 0 0,0 0 0 0 0,-1 0-13 0 0,1 8 126 0 0,-33 74 782 0 0,15-53-697 0 0,6-8-36 0 0,-11 53 713 0 0,25-72-870 0 0,0-1 0 0 0,0-1 0 0 0,1 1 0 0 0,-1 0 1 0 0,1 0-1 0 0,-1-1 0 0 0,1 0 0 0 0,-1 1 0 0 0,1-1 1 0 0,0 0-1 0 0,0 0 0 0 0,0-1 0 0 0,0 1 0 0 0,0 0 0 0 0,0-1 1 0 0,-1 0-1 0 0,1 0 0 0 0,0 0 0 0 0,0 0 0 0 0,0 0 1 0 0,0 0-1 0 0,0-1 0 0 0,0 0 0 0 0,0 1 0 0 0,0-1 0 0 0,0 0 1 0 0,-1 0-1 0 0,1-1 0 0 0,0 1 0 0 0,-1-1-18 0 0,43-14-1739 0 0,6-3-3289 0 0,-19 7-3493 0 0,-20 7 2746 0 0</inkml:trace>
  <inkml:trace contextRef="#ctx0" brushRef="#br0" timeOffset="1768.612">1880 232 5145 0 0,'0'0'2127'0'0,"0"0"-384"0"0,0 0-309 0 0,0 0-50 0 0,0 0-84 0 0,0 0-127 0 0,0 0-144 0 0,0 0-127 0 0,0 0-125 0 0,0 0-91 0 0,0 0-99 0 0,0 0-102 0 0,20 0-28 0 0,131-7 833 0 0,103-33-1537 0 0,-248 39 459 0 0,-5 1-3502 0 0,-3 0-8928 0 0,-3 0 7242 0 0</inkml:trace>
  <inkml:trace contextRef="#ctx0" brushRef="#br0" timeOffset="2038.966">1970 402 960 0 0,'0'0'2689'0'0,"0"0"-389"0"0,0 0-241 0 0,0 0-88 0 0,0 0-89 0 0,0 0-131 0 0,0 0-182 0 0,0 0-212 0 0,0 0-167 0 0,0 0-171 0 0,0 0-190 0 0,0 0-167 0 0,0 0-141 0 0,30 9-122 0 0,95 26-91 0 0,-121-33-288 0 0,0-1 1 0 0,0 0-1 0 0,0 0 0 0 0,0 0 1 0 0,1-1-1 0 0,-1 1 0 0 0,0-1 1 0 0,1 0-1 0 0,-1 0 0 0 0,0-1 1 0 0,1 1-1 0 0,-1-1 0 0 0,0 0 1 0 0,0 0-1 0 0,0 0 0 0 0,0-1 1 0 0,2 0-21 0 0,7-4 61 0 0,71-20-7 0 0,30-11-1487 0 0,-41 8-7644 0 0,-60 22-1756 0 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0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247 298 8770 0 0,'0'0'1003'0'0,"0"0"-346"0"0,0 0-335 0 0,0 0-1 0 0,0 0 254 0 0,0 0 345 0 0,0 0 283 0 0,0 0 56 0 0,0 0-156 0 0,0 0-256 0 0,0 0-239 0 0,8 26-191 0 0,25 82-135 0 0,2 107 182 0 0,-26-147-544 0 0,1 18-1154 0 0,-11-30-3151 0 0,-9-33-5236 0 0,7-16 6190 0 0</inkml:trace>
  <inkml:trace contextRef="#ctx0" brushRef="#br0" timeOffset="569.082">1 291 6689 0 0,'0'0'1625'0'0,"0"0"-498"0"0,0 0-331 0 0,0 0-119 0 0,0 0 62 0 0,0 0 95 0 0,0 0 18 0 0,0 0-84 0 0,0 0-136 0 0,0 0-140 0 0,0 0-114 0 0,32-23-73 0 0,107-70-50 0 0,-47 53 132 0 0,-75 37-294 0 0,180-3 614 0 0,-193 6-723 0 0,0 0 0 0 0,0 1-1 0 0,0-1 1 0 0,0 1 0 0 0,0 0 0 0 0,0 0 0 0 0,0 0 0 0 0,0 0 0 0 0,-1 1 0 0 0,1 0 0 0 0,-1 0 0 0 0,1 0 0 0 0,-1 0 0 0 0,0 0-1 0 0,1 0 1 0 0,-1 1 0 0 0,0 0 0 0 0,-1 0 0 0 0,1-1 0 0 0,0 2 0 0 0,-1-1 0 0 0,0 0 0 0 0,0 0 0 0 0,0 1 0 0 0,0-1 0 0 0,0 1-1 0 0,0 0 1 0 0,-1-1 0 0 0,0 1 0 0 0,0 0 0 0 0,0 0 0 0 0,0 0 0 0 0,-1 2 16 0 0,-1 10 20 0 0,-2 0 0 0 0,0-1 0 0 0,-1 1 0 0 0,-1-1 0 0 0,0 0 0 0 0,-1-1 0 0 0,0 1 0 0 0,-1-1 1 0 0,-1 0-1 0 0,0-1 0 0 0,-10 12-20 0 0,-45 98 160 0 0,62-120-170 0 0,0-1 0 0 0,0 1 0 0 0,1-1 0 0 0,-1 1 0 0 0,1-1-1 0 0,0 1 1 0 0,0-1 0 0 0,0 1 0 0 0,0-1 0 0 0,0 1 0 0 0,1-1-1 0 0,-1 1 1 0 0,1-1 0 0 0,-1 1 0 0 0,1-1 0 0 0,0 1 0 0 0,0-1-1 0 0,0 0 1 0 0,0 0 0 0 0,0 1 0 0 0,1-1 0 0 0,-1 0 0 0 0,1 0-1 0 0,0 0 1 0 0,-1 0 0 0 0,1-1 0 0 0,0 1 0 0 0,0 0 0 0 0,0-1-1 0 0,0 1 1 0 0,0-1 0 0 0,0 0 0 0 0,1 1 10 0 0,87 29-27 0 0,-58-23 49 0 0,1 1 5 0 0,74 33 49 0 0,-106-40-35 0 0,1-1 0 0 0,-1 1 0 0 0,1 0 0 0 0,-1 0 0 0 0,0-1 0 0 0,0 1 0 0 0,0 0 0 0 0,0 0 0 0 0,0 0 0 0 0,0 1 0 0 0,0-1 0 0 0,-1 0 0 0 0,1 0 0 0 0,-1 0 0 0 0,1 0 0 0 0,-1 1 0 0 0,0-1 0 0 0,0 0 0 0 0,0 0 1 0 0,0 1-1 0 0,0-1 0 0 0,-1 0 0 0 0,1 0 0 0 0,-1 0 0 0 0,1 1 0 0 0,-1-1 0 0 0,0 0 0 0 0,0 0 0 0 0,0 0 0 0 0,0 0 0 0 0,0 0 0 0 0,-1 0-41 0 0,-44 58 974 0 0,20-32-825 0 0,-2-1-1 0 0,-1-2 1 0 0,-1-1 0 0 0,-2-1-1 0 0,0-2 1 0 0,-1-1-1 0 0,-32 14-148 0 0,33-26-746 0 0,10-8-2525 0 0,18-8-4406 0 0,4 5 3533 0 0,0-4-314 0 0</inkml:trace>
  <inkml:trace contextRef="#ctx0" brushRef="#br0" timeOffset="1120.721">833 611 0 0 0,'0'0'1162'0'0,"0"0"417"0"0,0 0 218 0 0,0 0 33 0 0,0 0-158 0 0,0 0-195 0 0,0 0-189 0 0,0 0-205 0 0,0 0-170 0 0,0 0-150 0 0,0 0-116 0 0,30 16-23 0 0,91 48 2 0 0,-69-49 357 0 0,-45-18-699 0 0,9-3-56 0 0,1-2 1 0 0,-1 1 0 0 0,-1-2 0 0 0,0 0 0 0 0,0-1 0 0 0,0-1-1 0 0,-2 0 1 0 0,1 0 0 0 0,-1-2 0 0 0,-1 0 0 0 0,0 0-1 0 0,-1-1 1 0 0,0-1-229 0 0,3-1 17 0 0,-14 17-47 0 0,-1-1 0 0 0,2 1 0 0 0,-1-1 0 0 0,0 1 0 0 0,0 0 0 0 0,0-1 0 0 0,0 1 1 0 0,0-1-1 0 0,0 1 0 0 0,0-1 0 0 0,1 1 0 0 0,-1-1 0 0 0,0 1 0 0 0,1-1 0 0 0,-1 1 0 0 0,0-1 0 0 0,1 1 0 0 0,-1-1 1 0 0,0 0-1 0 0,1 1 0 0 0,-1-1 0 0 0,1 1 0 0 0,-1-1 0 0 0,0 0 0 0 0,1 0 0 0 0,-1 1 0 0 0,1-1 0 0 0,-1 0 0 0 0,1 0 0 0 0,-1 1 1 0 0,1-1-1 0 0,0 0 0 0 0,-1 0 0 0 0,1 0 0 0 0,-1 0 0 0 0,1 0 0 0 0,-1 0 0 0 0,1 0 0 0 0,-1 0 0 0 0,1 0 0 0 0,0 0 1 0 0,-1 0-1 0 0,1 0 0 0 0,-1 0 0 0 0,1-1 0 0 0,-1 1 0 0 0,1 0 0 0 0,-1 0 0 0 0,1-1 0 0 0,-1 1 0 0 0,1 0 0 0 0,-1-1 0 0 0,1 1 1 0 0,-1 0-1 0 0,0-1 0 0 0,1 1 0 0 0,-1 0 0 0 0,0-1 0 0 0,1 1 0 0 0,-1-1 0 0 0,0 1 0 0 0,1-1 0 0 0,-1 1 0 0 0,0-1 1 0 0,0 0 29 0 0,4 12 22 0 0,3 11-150 0 0,-5-15 122 0 0,-1-1-1 0 0,1 1 1 0 0,1-1 0 0 0,-1 0-1 0 0,1 0 1 0 0,0 0 0 0 0,0 0 0 0 0,1 0-1 0 0,0 0 1 0 0,0-1 0 0 0,0 0-1 0 0,1 0 1 0 0,-1 0 0 0 0,1-1-1 0 0,4 4 7 0 0,-2-4 65 0 0,1-1-1 0 0,0 1 0 0 0,0-1 0 0 0,1-1 0 0 0,-1 1 1 0 0,1-2-1 0 0,-1 1 0 0 0,1-1 0 0 0,-1 0 1 0 0,1-1-1 0 0,0 0 0 0 0,-1 0 0 0 0,1-1 0 0 0,-1 0 1 0 0,1 0-1 0 0,-1-1 0 0 0,1 0 0 0 0,-1-1 0 0 0,0 0 1 0 0,0 0-1 0 0,0-1 0 0 0,0 0 0 0 0,-1 0 0 0 0,1-1 1 0 0,-1 0-1 0 0,0 0 0 0 0,0-2-64 0 0,20-15 298 0 0,-1-2 0 0 0,-2-1 0 0 0,0-1 0 0 0,-2-1 0 0 0,-1-1 1 0 0,5-10-299 0 0,-8 10 92 0 0,-2 0 0 0 0,0-2 1 0 0,-2 0-1 0 0,-1-1 1 0 0,-1 0-1 0 0,-2 0 1 0 0,-1-1-1 0 0,-2-1 1 0 0,-1 0-1 0 0,-1 1 1 0 0,-2-2-1 0 0,-1-13-92 0 0,-2 46-7 0 0,0 0 0 0 0,0 0-1 0 0,0 0 1 0 0,0-1 0 0 0,0 1 0 0 0,0 0 0 0 0,-1 0-1 0 0,1 0 1 0 0,0-1 0 0 0,-1 1 0 0 0,1 0 0 0 0,0 0-1 0 0,-1 0 1 0 0,1 0 0 0 0,-1 0 0 0 0,0 0 0 0 0,1 0-1 0 0,-1 0 1 0 0,0 0 0 0 0,0 0 0 0 0,0 0 0 0 0,0 0-1 0 0,1 0 1 0 0,-1 0 0 0 0,0 1 0 0 0,0-1 0 0 0,0 0-1 0 0,-1 1 1 0 0,1-1 0 0 0,0 1 0 0 0,0-1 0 0 0,0 1-1 0 0,0 0 1 0 0,0-1 0 0 0,-1 1 0 0 0,1 0-1 0 0,0 0 1 0 0,0 0 0 0 0,-1 0 0 0 0,1 0 0 0 0,0 0-1 0 0,0 0 1 0 0,0 0 0 0 0,-1 1 0 0 0,1-1 0 0 0,0 0-1 0 0,0 1 1 0 0,0-1 0 0 0,0 1 0 0 0,0-1 0 0 0,-1 1-1 0 0,1 0 1 0 0,0-1 0 0 0,0 1 0 0 0,0 0 0 0 0,1 0-1 0 0,-1-1 1 0 0,0 1 0 0 0,0 0 0 0 0,0 0 0 0 0,1 0-1 0 0,-1 0 1 0 0,0 0 0 0 0,1 0 0 0 0,-1 0 0 0 0,1 1-1 0 0,-1-1 8 0 0,-10 24-85 0 0,2 0 1 0 0,0 0-1 0 0,1 1 0 0 0,2 0 0 0 0,1 0 0 0 0,1 1 0 0 0,1-1 1 0 0,1 2 83 0 0,0-9-48 0 0,1 0-1 0 0,0 0 0 0 0,2 0 1 0 0,0 0-1 0 0,1 0 0 0 0,1 0 0 0 0,1-1 1 0 0,0 1-1 0 0,1-1 0 0 0,4 7 50 0 0,-3-10-214 0 0,1-1-1 0 0,0 0 1 0 0,1-1-1 0 0,0 0 1 0 0,1 0-1 0 0,1 0 1 0 0,0-1-1 0 0,0-1 1 0 0,1 0-1 0 0,1 0 1 0 0,0-1 0 0 0,0-1-1 0 0,1 0 1 0 0,0 0-1 0 0,1-2 1 0 0,6 4 214 0 0,13-7-4025 0 0,-31-40-5168 0 0,-5 25 6254 0 0,-3 3 1980 0 0</inkml:trace>
  <inkml:trace contextRef="#ctx0" brushRef="#br0" timeOffset="1360.615">1435 184 8042 0 0,'0'0'963'0'0,"0"0"-446"0"0,0 0-65 0 0,0 0 350 0 0,0 0 303 0 0,0 0 95 0 0,0 0-94 0 0,0 0-216 0 0,0 0-228 0 0,36 7-179 0 0,117 23-100 0 0,18-15 369 0 0,-125-16-613 0 0,158-11-145 0 0,-136 3-2546 0 0,-1 0-3695 0 0,-34 3-2444 0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3545 0 0,'0'0'1833'0'0,"0"0"-240"0"0,0 0-9 0 0,0 0 62 0 0,0 0-86 0 0,0 0-185 0 0,0 0-204 0 0,0 0-191 0 0,0 0-169 0 0,0 0-147 0 0,0 0-106 0 0,0 0-76 0 0,26 0-51 0 0,122 0 372 0 0,-20-4 939 0 0,-65 2-2529 0 0,2 0-4402 0 0,-64 2 2186 0 0,-1 0-994 0 0,0 0-334 0 0,0 0 860 0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5297 0 0,'0'0'3262'0'0,"0"0"-1179"0"0,0 0-234 0 0,0 0-37 0 0,0 0-269 0 0,0 0-344 0 0,0 0-292 0 0,0 0-255 0 0,0 0-205 0 0,34-6-186 0 0,109-20-125 0 0,-42 6-361 0 0,-61 11-1183 0 0,-22 4-1486 0 0,0 1-3865 0 0,-10 4-1403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8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110 185 8698 0 0,'0'0'1249'0'0,"0"0"-352"0"0,0 0-84 0 0,0 0 147 0 0,0 0 167 0 0,0 0 66 0 0,0 0-107 0 0,0 0-237 0 0,0 0-257 0 0,0 0-207 0 0,0 0-119 0 0,0 0-58 0 0,0 7-8 0 0,-11 170 1551 0 0,-30 95-1133 0 0,39-261-517 0 0,0 0-1 0 0,0 0 0 0 0,-1 0 1 0 0,-1-1-1 0 0,0 1 0 0 0,0-1 0 0 0,-1 1 1 0 0,0-1-1 0 0,-1-1 0 0 0,0 1 0 0 0,-7 7-100 0 0,12-16 272 0 0,1-1 52 0 0,0 0 59 0 0,0 0 45 0 0,9-141 1113 0 0,31 37-1516 0 0,4 3 1 0 0,5 1 0 0 0,4 3-1 0 0,8-4-25 0 0,34-28 100 0 0,-83 184-844 0 0,14 92 379 0 0,28-66-4051 0 0,-37-70-12 0 0,1-4-5183 0 0,-14-6 4030 0 0</inkml:trace>
  <inkml:trace contextRef="#ctx0" brushRef="#br0" timeOffset="936.823">658 671 2072 0 0,'0'0'1733'0'0,"0"0"-385"0"0,0 0 123 0 0,0 0 201 0 0,0 0-3 0 0,0 0-185 0 0,0 0-188 0 0,0 0-121 0 0,0 0-120 0 0,33-19-159 0 0,101-61-167 0 0,-57 20 277 0 0,-75 58-981 0 0,14-11 119 0 0,0-1 0 0 0,-1 0 0 0 0,0-1 1 0 0,-1-1-1 0 0,-1-1 0 0 0,-1 0 0 0 0,0 0 0 0 0,-1-1 0 0 0,-1-1 1 0 0,-1 0-1 0 0,0 0 0 0 0,-2-1 0 0 0,0 1 0 0 0,-1-2 0 0 0,-1 1 1 0 0,-1-1-145 0 0,-4 12 18 0 0,1 5-20 0 0,0 0 1 0 0,-1 0-1 0 0,1 0 1 0 0,-1-1-1 0 0,0 1 1 0 0,0 0-1 0 0,-1 0 0 0 0,1 0 1 0 0,-1 0-1 0 0,0-1 1 0 0,0 1-1 0 0,0 0 1 0 0,-1 1-1 0 0,1-1 0 0 0,-1 0 1 0 0,0 0-1 0 0,0 1 1 0 0,-1-1-1 0 0,1 1 1 0 0,-1-1-1 0 0,1 1 0 0 0,-1 0 1 0 0,0 0-1 0 0,0 0 1 0 0,0 1-1 0 0,-1-1 1 0 0,-3-1 1 0 0,4 2-52 0 0,0 1 0 0 0,0 0 1 0 0,0 0-1 0 0,-1 0 1 0 0,1 1-1 0 0,-1-1 0 0 0,1 1 1 0 0,0-1-1 0 0,-1 1 1 0 0,1 1-1 0 0,-1-1 1 0 0,1 0-1 0 0,0 1 0 0 0,-1-1 1 0 0,1 1-1 0 0,0 0 1 0 0,-1 0-1 0 0,1 1 0 0 0,0-1 1 0 0,0 0-1 0 0,0 1 1 0 0,0 0-1 0 0,0 0 1 0 0,1 0-1 0 0,-1 0 0 0 0,0 0 1 0 0,1 1-1 0 0,0-1 1 0 0,-1 1 51 0 0,-59 82-862 0 0,54-70 822 0 0,1 0 0 0 0,1 0-1 0 0,0 1 1 0 0,0 0 0 0 0,2 0 0 0 0,0 0 0 0 0,1 0 0 0 0,0 1 0 0 0,1 0 0 0 0,2-1-1 0 0,-1 1 1 0 0,3 13 40 0 0,1-19 20 0 0,1-1-1 0 0,0 0 0 0 0,1 0 0 0 0,0 0 0 0 0,1-1 1 0 0,0 1-1 0 0,1-2 0 0 0,-1 1 0 0 0,2-1 1 0 0,-1 0-1 0 0,1 0 0 0 0,0-1 0 0 0,1 0 1 0 0,0 0-1 0 0,0-1 0 0 0,0 0 0 0 0,1-1 1 0 0,0 0-1 0 0,0 0 0 0 0,0-1 0 0 0,0-1 1 0 0,1 0-1 0 0,-1 0 0 0 0,1-1 0 0 0,0 0 0 0 0,8 0-19 0 0,-1 0 105 0 0,0 0-1 0 0,0-1 1 0 0,0-1-1 0 0,1-1 1 0 0,-1 0-1 0 0,0-1 1 0 0,-1-1-1 0 0,1-1 1 0 0,0-1-1 0 0,-1 0 1 0 0,0-1-1 0 0,0-1 1 0 0,-1 0-1 0 0,1-2 0 0 0,-2 0 1 0 0,1 0-1 0 0,-1-2 1 0 0,-1 0-1 0 0,0 0 1 0 0,-1-1-1 0 0,0-1 1 0 0,0 0-1 0 0,-2-1 1 0 0,1 0-1 0 0,-2-1 1 0 0,0 0-1 0 0,-1-1 1 0 0,0 0-1 0 0,-2 0 0 0 0,2-5-104 0 0,-3 4-23 0 0,-1 0-1 0 0,0 0 1 0 0,-1-1-1 0 0,-1 1 1 0 0,-1-1-1 0 0,-1 0 1 0 0,0 0-1 0 0,-1 0 0 0 0,-1 0 24 0 0,1 17-28 0 0,0-1-1 0 0,0 1 1 0 0,0 0-1 0 0,-1 0 1 0 0,1 0-1 0 0,0-1 1 0 0,-1 1-1 0 0,1 0 1 0 0,0 0-1 0 0,-1 0 1 0 0,0 0-1 0 0,1 0 1 0 0,-1 0-1 0 0,0 0 0 0 0,1 0 1 0 0,-1 0-1 0 0,0 0 1 0 0,0 0-1 0 0,0 0 1 0 0,0 0-1 0 0,0 1 1 0 0,0-1-1 0 0,0 0 1 0 0,0 1-1 0 0,0-1 1 0 0,0 0-1 0 0,0 1 1 0 0,0 0-1 0 0,0-1 1 0 0,-1 1-1 0 0,1 0 1 0 0,0-1-1 0 0,0 1 0 0 0,-1 0 1 0 0,1 0-1 0 0,0 0 1 0 0,0 0-1 0 0,0 0 1 0 0,-1 0-1 0 0,1 1 1 0 0,0-1-1 0 0,0 0 1 0 0,0 1-1 0 0,-1-1 1 0 0,1 1-1 0 0,0-1 1 0 0,0 1-1 0 0,0-1 1 0 0,0 1-1 0 0,0 0 1 0 0,0-1-1 0 0,0 1 0 0 0,0 0 1 0 0,0 0-1 0 0,0 0 1 0 0,1 0-1 0 0,-1 0 1 0 0,0 0-1 0 0,0 1 29 0 0,-12 12-100 0 0,0 1 0 0 0,1 1 0 0 0,1 0 0 0 0,1 0 0 0 0,0 1 0 0 0,1 0 0 0 0,1 1 0 0 0,0 0 0 0 0,2 0 0 0 0,0 1 0 0 0,1 0 0 0 0,0 0 0 0 0,2 0 0 0 0,0 1 0 0 0,2-1 0 0 0,0 1 0 0 0,1 1 100 0 0,1-14 14 0 0,0 0 1 0 0,1 0-1 0 0,0 0 0 0 0,0-1 0 0 0,0 1 1 0 0,1-1-1 0 0,0 1 0 0 0,1-1 1 0 0,-1 0-1 0 0,1 0 0 0 0,0 0 0 0 0,1-1 1 0 0,-1 0-1 0 0,1 0 0 0 0,0 0 0 0 0,0 0 1 0 0,1-1-1 0 0,-1 1 0 0 0,1-1 1 0 0,0-1-1 0 0,0 1 0 0 0,0-1 0 0 0,1 0 1 0 0,-1-1-1 0 0,1 1 0 0 0,0-1 1 0 0,6 1-15 0 0,3 0 180 0 0,-1 0 0 0 0,1 0 0 0 0,0-2 0 0 0,0 0 0 0 0,0-1 0 0 0,0 0 1 0 0,0-1-1 0 0,0-1 0 0 0,0-1 0 0 0,-1 0 0 0 0,13-4-180 0 0,9-9 237 0 0,0-1-1 0 0,0-2 0 0 0,-2-2 1 0 0,0-1-1 0 0,-2-1 1 0 0,-1-2-1 0 0,0-2 0 0 0,-2 0 1 0 0,-1-2-1 0 0,-2-1 1 0 0,14-20-237 0 0,-28 36 2 0 0,-1-1 1 0 0,0 0 0 0 0,-1-1 0 0 0,0 0 0 0 0,-2-1-1 0 0,0 0 1 0 0,-1 0 0 0 0,0-1 0 0 0,-2 0-1 0 0,0-1 1 0 0,-1 1 0 0 0,1-10-3 0 0,-6 26-22 0 0,0 0 0 0 0,0 0 0 0 0,0 0 1 0 0,-1 0-1 0 0,1 0 0 0 0,0-1 0 0 0,-1 1 0 0 0,0 0 0 0 0,1 0 0 0 0,-1 0 0 0 0,0 1 1 0 0,0-1-1 0 0,0 0 0 0 0,0 0 0 0 0,0 0 0 0 0,-1 1 0 0 0,1-1 0 0 0,-1 0 0 0 0,1 1 1 0 0,-1-1-1 0 0,1 1 0 0 0,-1 0 0 0 0,0 0 0 0 0,0-1 0 0 0,1 1 0 0 0,-1 0 0 0 0,0 1 1 0 0,0-1-1 0 0,0 0 0 0 0,0 0 0 0 0,0 1 0 0 0,0-1 0 0 0,0 1 0 0 0,-1 0 0 0 0,1 0 1 0 0,0-1-1 0 0,0 1 0 0 0,0 1 0 0 0,0-1 0 0 0,0 0 0 0 0,0 0 0 0 0,0 1 0 0 0,-1-1 1 0 0,1 1-1 0 0,0 0 0 0 0,0 0 0 0 0,-1 0 22 0 0,-9 4-51 0 0,-1 1 0 0 0,1 0 0 0 0,1 0 0 0 0,-1 1 0 0 0,1 1 0 0 0,0 0 0 0 0,1 1 0 0 0,0 0 0 0 0,0 0 0 0 0,1 1 0 0 0,0 0 0 0 0,-4 7 51 0 0,1-3-8 0 0,1 0 1 0 0,1 1 0 0 0,0 0 0 0 0,0 1 0 0 0,2 0-1 0 0,0 0 1 0 0,1 1 0 0 0,1 0 0 0 0,0 0-1 0 0,1 1 1 0 0,1-1 0 0 0,1 1 0 0 0,0 0-1 0 0,1 6 8 0 0,1-17 12 0 0,1 0 0 0 0,0 0 0 0 0,1 0 0 0 0,0 0 0 0 0,0 0 0 0 0,0 0 0 0 0,1 0 0 0 0,0 0 0 0 0,0 0 0 0 0,0-1 0 0 0,1 1 0 0 0,0-1 0 0 0,1 0 0 0 0,-1 0-1 0 0,1 0 1 0 0,0 0 0 0 0,1-1 0 0 0,-1 1 0 0 0,1-1 0 0 0,0 0 0 0 0,3 2-12 0 0,3 0 27 0 0,0 0-1 0 0,0 0 0 0 0,1-1 1 0 0,0 0-1 0 0,0-1 1 0 0,0-1-1 0 0,1 0 1 0 0,-1-1-1 0 0,1 0 1 0 0,0 0-1 0 0,0-2 1 0 0,0 0-1 0 0,0 0 1 0 0,0-1-1 0 0,0 0 1 0 0,0-2-1 0 0,0 1 1 0 0,0-1-1 0 0,0-1 1 0 0,7-3-27 0 0,27-19-1756 0 0,-20 3-6417 0 0,-19 14-2763 0 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69 110 2425 0 0,'0'0'1278'0'0,"0"0"63"0"0,0 0 186 0 0,0 0 234 0 0,0 0 179 0 0,0 0-24 0 0,0 0-261 0 0,0 0-409 0 0,0 0-428 0 0,0 0-340 0 0,0 0-250 0 0,0 0-140 0 0,0 0-49 0 0,-2 3 3 0 0,-29 112 465 0 0,25-78-424 0 0,-6 40-92 0 0,3 0 1 0 0,3 1 0 0 0,4 0-1 0 0,5 35 9 0 0,-4-108-4 0 0,1 0 0 0 0,0-1 0 0 0,0 1 0 0 0,0 0 0 0 0,1 0 0 0 0,-1-1 0 0 0,1 1-1 0 0,0 0 1 0 0,1-1 0 0 0,-1 1 0 0 0,1-1 0 0 0,0 0 0 0 0,0 1 0 0 0,0-1 0 0 0,0 0-1 0 0,1 0 1 0 0,0 0 0 0 0,0-1 0 0 0,0 1 0 0 0,0-1 0 0 0,0 1 0 0 0,1-1 0 0 0,0 0 0 0 0,0 0-1 0 0,-1-1 1 0 0,1 1 0 0 0,1-1 0 0 0,-1 0 0 0 0,0 0 0 0 0,1 0 0 0 0,-1-1 0 0 0,1 1-1 0 0,-1-1 1 0 0,1 0 0 0 0,0 0 0 0 0,-1-1 0 0 0,1 0 0 0 0,0 1 0 0 0,-1-2 0 0 0,1 1-1 0 0,0 0 1 0 0,0-1 0 0 0,-1 0 0 0 0,1 0 0 0 0,3-2 4 0 0,16-9 123 0 0,-1-1 0 0 0,-1-1 0 0 0,0 0 0 0 0,0-2 0 0 0,-2-1 0 0 0,0-1 0 0 0,-1 0 0 0 0,-1-2 1 0 0,-1 0-1 0 0,0-1 0 0 0,1-5-123 0 0,25-39 151 0 0,-3-2 1 0 0,-3-1-1 0 0,3-15-151 0 0,-27 55 134 0 0,-2-1 0 0 0,-2 0 0 0 0,0-1 0 0 0,-2 0 0 0 0,-1 0 0 0 0,-1-1 0 0 0,-2 1 0 0 0,-1-1 0 0 0,-2-14-134 0 0,0 46-3 0 0,0-1-1 0 0,0 1 1 0 0,0-1 0 0 0,0 1 0 0 0,0 0-1 0 0,0-1 1 0 0,0 1 0 0 0,0-1-1 0 0,0 1 1 0 0,-1-1 0 0 0,1 0-1 0 0,0 1 1 0 0,0-1 0 0 0,-1 1 0 0 0,1-1-1 0 0,0 1 1 0 0,0-1 0 0 0,-1 1-1 0 0,1-1 1 0 0,-1 0 0 0 0,1 1-1 0 0,0-1 1 0 0,-1 0 0 0 0,1 1 0 0 0,-1-1-1 0 0,1 0 1 0 0,-1 0 0 0 0,1 1-1 0 0,0-1 1 0 0,-1 0 0 0 0,1 0 0 0 0,-1 0-1 0 0,1 0 1 0 0,-1 0 0 0 0,0 0-1 0 0,1 0 1 0 0,-1 1 0 0 0,1-1-1 0 0,-1-1 1 0 0,1 1 0 0 0,-1 0 0 0 0,1 0-1 0 0,-1 0 1 0 0,1 0 0 0 0,-1 0-1 0 0,1 0 1 0 0,-1-1 0 0 0,1 1 0 0 0,-1 0-1 0 0,1 0 1 0 0,0-1 0 0 0,-1 1-1 0 0,1 0 1 0 0,-1-1 0 0 0,1 1-1 0 0,0 0 1 0 0,-1-1 0 0 0,1 1 0 0 0,0 0-1 0 0,-1-1 1 0 0,1 1 0 0 0,0-1-1 0 0,0 1 1 0 0,-1-1 0 0 0,1 1 0 0 0,0-1-1 0 0,0 1 1 0 0,0-1 3 0 0,-18 41-18 0 0,3 0 0 0 0,2 1 0 0 0,1 1 0 0 0,2 0 0 0 0,2 0 0 0 0,1 1 0 0 0,3 0 0 0 0,2 0 1 0 0,2 37 17 0 0,0-75-2 0 0,-1 38-16 0 0,2-1 0 0 0,2 1-1 0 0,2-1 1 0 0,5 16 18 0 0,23 56-762 0 0,-29-106-201 0 0,7 9 410 0 0,-5-14-3464 0 0,3-2-4033 0 0,-7-1 2688 0 0</inkml:trace>
  <inkml:trace contextRef="#ctx0" brushRef="#br0" timeOffset="247.04">861 530 5681 0 0,'0'0'1110'0'0,"0"0"-50"0"0,0 0 119 0 0,0 0 191 0 0,0 0 94 0 0,0 0-144 0 0,0 0-321 0 0,0 0-356 0 0,0 0-322 0 0,-8 32-198 0 0,-24 98-98 0 0,24-69-237 0 0,15-44-1671 0 0,3-14-6452 0 0,-7-3 3470 0 0</inkml:trace>
  <inkml:trace contextRef="#ctx0" brushRef="#br0" timeOffset="485.052">1113 478 6025 0 0,'0'0'1058'0'0,"0"0"-209"0"0,0 0 37 0 0,0 0 235 0 0,0 0 176 0 0,0 0-26 0 0,0 0-164 0 0,0 0-181 0 0,0 0-175 0 0,0 0-145 0 0,0 0-119 0 0,0 0-111 0 0,27 2-83 0 0,135 4 62 0 0,-140-6-462 0 0,77-3-1375 0 0,-35-10-7058 0 0,-48 8 4099 0 0,-3 4 1603 0 0</inkml:trace>
  <inkml:trace contextRef="#ctx0" brushRef="#br0" timeOffset="1087.906">1759 55 5137 0 0,'0'0'2175'0'0,"0"0"-1012"0"0,0 0-427 0 0,0 0 0 0 0,0 0 199 0 0,0 0 180 0 0,0 0 56 0 0,0 0-108 0 0,0 0-231 0 0,0 0-214 0 0,0 0-156 0 0,0 0-81 0 0,0 0-60 0 0,-13 36-73 0 0,-43 115-48 0 0,20-14 119 0 0,29-98-394 0 0,2 0-1 0 0,2 0 1 0 0,1 1 0 0 0,2-1 0 0 0,1 3 75 0 0,-1-36-49 0 0,0-1 1 0 0,1 1 0 0 0,0 0-1 0 0,-1-1 1 0 0,2 1-1 0 0,-1-1 1 0 0,1 1 0 0 0,0-1-1 0 0,0 0 1 0 0,0 1 0 0 0,1-1-1 0 0,-1 0 1 0 0,1-1-1 0 0,1 1 1 0 0,-1 0 0 0 0,0-1-1 0 0,1 0 1 0 0,0 0 0 0 0,0 0-1 0 0,1 0 1 0 0,-1-1-1 0 0,1 1 1 0 0,-1-1 0 0 0,1 0-1 0 0,0-1 1 0 0,0 1 0 0 0,1-1-1 0 0,-1 0 1 0 0,0 0-1 0 0,1-1 1 0 0,-1 1 0 0 0,1-1-1 0 0,3 0 49 0 0,5-4 104 0 0,1 0 0 0 0,-2-1 0 0 0,1-1 0 0 0,0 0 0 0 0,-1-1-1 0 0,0-1 1 0 0,0 1 0 0 0,-1-2 0 0 0,0 0 0 0 0,0-1 0 0 0,-1 0-1 0 0,0 0 1 0 0,0-1 0 0 0,-1-1 0 0 0,0 0-104 0 0,19-21 322 0 0,-2-2 0 0 0,-1 0-1 0 0,-2-2 1 0 0,-1 0 0 0 0,-1-2 0 0 0,-3 0-1 0 0,3-9-321 0 0,62-166 242 0 0,-50 106 99 0 0,-41 109-422 0 0,-36 71-542 0 0,26-41 590 0 0,2 1 0 0 0,1 1 0 0 0,2 0-1 0 0,1 1 1 0 0,2 0 0 0 0,1 0 0 0 0,2 1-1 0 0,2 0 1 0 0,1 0 0 0 0,1 28 33 0 0,3-53-94 0 0,1-1-1 0 0,0 0 0 0 0,0 0 1 0 0,1 0-1 0 0,0 0 1 0 0,1 0-1 0 0,0 0 1 0 0,1-1-1 0 0,0 0 1 0 0,0 0-1 0 0,1 0 1 0 0,0 0-1 0 0,0-1 1 0 0,3 2 94 0 0,46 27-6796 0 0,-27-27-1220 0 0,-20-9 5155 0 0</inkml:trace>
  <inkml:trace contextRef="#ctx0" brushRef="#br0" timeOffset="1480.034">2361 512 5689 0 0,'0'0'1168'0'0,"0"0"-431"0"0,0 0 7 0 0,0 0 271 0 0,0 0 164 0 0,0 0-57 0 0,0 0-156 0 0,0 0-179 0 0,0 0-163 0 0,0 0-117 0 0,0 0-67 0 0,0 0-49 0 0,34-7-14 0 0,103-18 19 0 0,-36 17 742 0 0,-99 9-1127 0 0,0 0 0 0 0,0 1-1 0 0,0-1 1 0 0,0 1 0 0 0,0-1 0 0 0,0 1 0 0 0,-1 0 0 0 0,1 0 0 0 0,-1 0 0 0 0,1 0 0 0 0,-1 0 0 0 0,0 0 0 0 0,0 0 0 0 0,0 0-1 0 0,0 1 1 0 0,0-1 0 0 0,0 0 0 0 0,-1 1 0 0 0,1-1 0 0 0,-1 0 0 0 0,0 1 0 0 0,1-1 0 0 0,-1 1 0 0 0,0-1 0 0 0,0 1 0 0 0,-1-1-1 0 0,1 0 1 0 0,0 1 0 0 0,-1-1 0 0 0,0 1 0 0 0,1-1 0 0 0,-1 0 0 0 0,0 0 0 0 0,0 1 0 0 0,0-1 0 0 0,-1 0 0 0 0,1 0 0 0 0,0 0-1 0 0,-1 0 1 0 0,1 0 0 0 0,-1 0 0 0 0,0-1 0 0 0,-1 2-11 0 0,-49 50 115 0 0,44-47-93 0 0,0 0 0 0 0,1 1-1 0 0,0 0 1 0 0,0 0-1 0 0,1 1 1 0 0,0-1 0 0 0,0 1-1 0 0,0 1 1 0 0,1-1-1 0 0,1 1 1 0 0,0 0 0 0 0,0 0-1 0 0,-2 6-21 0 0,6-13 23 0 0,0 0 0 0 0,-1 0 0 0 0,1-1 0 0 0,0 1 0 0 0,0 0 0 0 0,0 0-1 0 0,0 0 1 0 0,1 0 0 0 0,-1 0 0 0 0,0 0 0 0 0,1 0 0 0 0,0 0 0 0 0,-1 0 0 0 0,1-1 0 0 0,0 1-1 0 0,0 0 1 0 0,0-1 0 0 0,0 1 0 0 0,0 0 0 0 0,0-1 0 0 0,0 1 0 0 0,1-1 0 0 0,-1 0 0 0 0,0 1-1 0 0,1-1 1 0 0,-1 0 0 0 0,1 0 0 0 0,0 0 0 0 0,-1 0 0 0 0,1 0 0 0 0,0 0 0 0 0,0 0 0 0 0,-1-1-1 0 0,1 1 1 0 0,0 0 0 0 0,0-1 0 0 0,0 0 0 0 0,0 1 0 0 0,0-1 0 0 0,0 0 0 0 0,0 0 0 0 0,0 0-1 0 0,0 0-21 0 0,85-14 122 0 0,-65 3-995 0 0,2-1-1743 0 0,-8 5-2835 0 0,-6 4-3186 0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7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0 836 0 0 0,'0'0'681'0'0,"0"0"1011"0"0,0 0 307 0 0,0 0 62 0 0,0 0 33 0 0,0 0-60 0 0,0 0-160 0 0,0 0-266 0 0,0 0-293 0 0,0 0-289 0 0,0 0-190 0 0,0 0-140 0 0,0 0-93 0 0,0-13-51 0 0,2-41-67 0 0,22-9 653 0 0,-13 46-848 0 0,57-86 784 0 0,-56 85-965 0 0,0 1-1 0 0,1 0 1 0 0,1 1 0 0 0,1 1-1 0 0,0 0 1 0 0,1 1-1 0 0,0 0 1 0 0,1 2 0 0 0,7-4-109 0 0,-24 15-4 0 0,1 0 1 0 0,0 0 0 0 0,0 0 0 0 0,0 0 0 0 0,0 1 0 0 0,0-1 0 0 0,0 0 0 0 0,0 0 0 0 0,0 1 0 0 0,0-1 0 0 0,0 1-1 0 0,1-1 1 0 0,-1 1 0 0 0,0 0 0 0 0,0-1 0 0 0,0 1 0 0 0,1 0 0 0 0,-1 0 0 0 0,0 0 0 0 0,0-1 0 0 0,1 1-1 0 0,-1 1 1 0 0,0-1 0 0 0,0 0 0 0 0,1 0 0 0 0,-1 0 0 0 0,0 1 0 0 0,0-1 0 0 0,0 1 0 0 0,1-1 0 0 0,-1 1-1 0 0,0-1 1 0 0,0 1 0 0 0,0 0 0 0 0,0-1 0 0 0,0 1 0 0 0,0 0 0 0 0,0 0 0 0 0,0 0 0 0 0,0 0 0 0 0,-1 0-1 0 0,1 0 1 0 0,0 0 0 0 0,-1 0 0 0 0,1 0 0 0 0,0 0 0 0 0,-1 0 0 0 0,1 0 0 0 0,-1 0 0 0 0,0 1 0 0 0,1-1 0 0 0,-1 0-1 0 0,0 0 1 0 0,0 0 0 0 0,0 1 0 0 0,0-1 0 0 0,0 0 0 0 0,0 1 0 0 0,0-1 3 0 0,16 99 192 0 0,-15-90-189 0 0,0-1 0 0 0,0 1-1 0 0,1-1 1 0 0,0 1 0 0 0,1-1 0 0 0,0 1 0 0 0,0-1-1 0 0,1 0 1 0 0,0 0 0 0 0,3 4-3 0 0,-5-12 4 0 0,-1 1 1 0 0,0-1-1 0 0,1 0 1 0 0,-1 1-1 0 0,1-1 0 0 0,0 0 1 0 0,-1 0-1 0 0,1 0 0 0 0,0 0 1 0 0,-1 0-1 0 0,1 0 1 0 0,0 0-1 0 0,0-1 0 0 0,0 1 1 0 0,0-1-1 0 0,0 1 1 0 0,0-1-1 0 0,0 0 0 0 0,0 0 1 0 0,0 0-1 0 0,0 0 1 0 0,0 0-1 0 0,0 0 0 0 0,0-1 1 0 0,0 1-1 0 0,-1 0 1 0 0,1-1-1 0 0,0 0 0 0 0,0 1 1 0 0,0-1-1 0 0,0 0 0 0 0,-1 0 1 0 0,1 0-1 0 0,0 0 1 0 0,-1 0-1 0 0,2-2-4 0 0,56-50 201 0 0,-46 38-177 0 0,6-9-19 0 0,1 1 0 0 0,2 1 1 0 0,0 0-1 0 0,1 2 0 0 0,1 1 0 0 0,1 1 0 0 0,7-3-5 0 0,-31 20-9 0 0,0 0 0 0 0,0 0 0 0 0,0 0 1 0 0,1 0-1 0 0,-1 0 0 0 0,0 0 0 0 0,0 0 1 0 0,1 1-1 0 0,-1-1 0 0 0,1 1 0 0 0,-1-1 0 0 0,0 1 1 0 0,1-1-1 0 0,-1 1 0 0 0,1 0 0 0 0,-1 0 1 0 0,1 0-1 0 0,-1 0 0 0 0,1 0 0 0 0,-1 0 0 0 0,1 0 1 0 0,-1 0-1 0 0,1 0 0 0 0,-1 1 0 0 0,1-1 1 0 0,-1 1-1 0 0,0-1 0 0 0,1 1 0 0 0,-1-1 1 0 0,0 1-1 0 0,1 0 0 0 0,-1 0 0 0 0,0 0 0 0 0,0 0 1 0 0,0 0-1 0 0,0 0 0 0 0,1 0 0 0 0,-1 0 1 0 0,-1 0-1 0 0,1 0 0 0 0,0 0 0 0 0,0 1 1 0 0,0-1-1 0 0,-1 0 0 0 0,1 1 0 0 0,-1-1 0 0 0,1 0 1 0 0,-1 1-1 0 0,1-1 0 0 0,-1 1 0 0 0,0-1 1 0 0,0 2 8 0 0,4 145-2 0 0,-9-60-2065 0 0,27-80-8173 0 0,-17-8 5786 0 0,2 0-1819 0 0</inkml:trace>
  <inkml:trace contextRef="#ctx0" brushRef="#br0" timeOffset="612.361">1300 354 1176 0 0,'0'0'2117'0'0,"0"0"-509"0"0,0 0-20 0 0,0 0 170 0 0,0 0 89 0 0,0 0-146 0 0,0 0-316 0 0,0 0-359 0 0,-35 20-310 0 0,-109 65-211 0 0,64-24 157 0 0,67-49-575 0 0,1 1 1 0 0,0 0-1 0 0,1 1 1 0 0,1 0-1 0 0,0 1 1 0 0,1 0-1 0 0,1 0 1 0 0,-4 10-88 0 0,6 52-120 0 0,52-74 991 0 0,-31-7-674 0 0,0 0 1 0 0,-1-1-1 0 0,0-1 1 0 0,0 0-1 0 0,-1-1 1 0 0,1-1 0 0 0,-1 0-1 0 0,-1-1 1 0 0,0 0-1 0 0,0-1 1 0 0,1-1-198 0 0,-3 3 71 0 0,78-76 470 0 0,37-26 487 0 0,-123 109-1028 0 0,-1 0 0 0 0,1 0 0 0 0,-1 0 0 0 0,1 0 1 0 0,0 0-1 0 0,-1 0 0 0 0,1 0 0 0 0,0 0 0 0 0,-1 1 1 0 0,1-1-1 0 0,0 0 0 0 0,0 1 0 0 0,0 0 0 0 0,0-1 1 0 0,0 1-1 0 0,-1 0 0 0 0,1 0 0 0 0,0 0 0 0 0,0 0 1 0 0,0 1-1 0 0,0-1 0 0 0,0 0 0 0 0,0 1 1 0 0,-1 0-1 0 0,1-1 0 0 0,0 1 0 0 0,0 0 0 0 0,-1 0 1 0 0,1 0-1 0 0,-1 0 0 0 0,1 0 0 0 0,0 0 0 0 0,-1 0 1 0 0,0 0-1 0 0,1 1 0 0 0,-1-1 0 0 0,0 0 0 0 0,0 1 1 0 0,0-1-1 0 0,0 1 0 0 0,0 0 0 0 0,0-1 0 0 0,0 1 1 0 0,0 0-1 0 0,0 0 0 0 0,7 21-6 0 0,-1-1-1 0 0,-1 1 1 0 0,-1 1 0 0 0,-1-1-1 0 0,-1 1 1 0 0,-2 0 0 0 0,0 0-1 0 0,-1 0 1 0 0,-2 8 6 0 0,2 1-59 0 0,1 5 17 0 0,-2 0 1 0 0,-2 0-1 0 0,-1 0 0 0 0,-2-1 1 0 0,-1 0-1 0 0,-3 0 0 0 0,0 0 1 0 0,-3-2-1 0 0,-5 12 42 0 0,15-39 37 0 0,0-1 0 0 0,0 1 0 0 0,-1-1 0 0 0,1 0 0 0 0,-1-1 0 0 0,-1 1 0 0 0,1-1-1 0 0,-1 0 1 0 0,-1 0 0 0 0,1 0 0 0 0,-1-1 0 0 0,0 1 0 0 0,0-1 0 0 0,0-1 0 0 0,-1 1 0 0 0,0-1 0 0 0,1-1 0 0 0,-2 1 0 0 0,1-1-1 0 0,0 0 1 0 0,-1 0 0 0 0,1-1 0 0 0,-1 0 0 0 0,0-1 0 0 0,-2 1-37 0 0,6-4 30 0 0,1 0 0 0 0,-1-1 0 0 0,1 1 0 0 0,0-1 0 0 0,-1 1 0 0 0,1-1 0 0 0,0 0 0 0 0,1 0 0 0 0,-1 0 0 0 0,1-1 0 0 0,-1 1 0 0 0,1 0 0 0 0,0-1 0 0 0,0 0 0 0 0,0 0 0 0 0,1 1 0 0 0,-1-1 0 0 0,1 0 0 0 0,0 0 0 0 0,0 0 0 0 0,0 0 0 0 0,1-1 0 0 0,0 1 0 0 0,-1-4-30 0 0,1 4 24 0 0,-2-16-33 0 0,1 1-1 0 0,1 0 1 0 0,1-1 0 0 0,0 1-1 0 0,2 0 1 0 0,0 0 0 0 0,1 0-1 0 0,1 0 1 0 0,1 0 0 0 0,1 1-1 0 0,0 0 1 0 0,1 1 0 0 0,1-1-1 0 0,1 2 1 0 0,0-1 0 0 0,1 1-1 0 0,1 1 1 0 0,1 0 0 0 0,0 1-1 0 0,0 0 1 0 0,2 1 0 0 0,2-1 9 0 0,72-49-1710 0 0,-57 47-2083 0 0,0 3-4606 0 0,-22 12-32 0 0</inkml:trace>
  <inkml:trace contextRef="#ctx0" brushRef="#br0" timeOffset="3150.542">1898 291 0 0 0,'0'0'794'0'0,"0"0"582"0"0,0 0 132 0 0,0 0-110 0 0,0 0-211 0 0,0 0-254 0 0,0 0-269 0 0,0 0-250 0 0,0 0-150 0 0,0 0-52 0 0,-7 5 15 0 0,3-3-179 0 0,0 0 0 0 0,0 0 1 0 0,0 1-1 0 0,1-1 0 0 0,-1 1 1 0 0,1 0-1 0 0,0 0 0 0 0,0 1 0 0 0,0-1 1 0 0,0 0-1 0 0,1 1 0 0 0,-1 0 1 0 0,1 0-1 0 0,0-1 0 0 0,0 1 1 0 0,0 1-1 0 0,0-1-48 0 0,-5 22 244 0 0,1 1 0 0 0,2 0-1 0 0,0 0 1 0 0,2 1 0 0 0,0-1-1 0 0,2 1 1 0 0,2-1 0 0 0,1 6-244 0 0,-4-30 88 0 0,1 0 0 0 0,0 1 1 0 0,0-1-1 0 0,1 0 0 0 0,-1 1 1 0 0,1-1-1 0 0,0 0 0 0 0,-1 0 0 0 0,1 1 1 0 0,1-1-1 0 0,-1 0 0 0 0,0 0 1 0 0,1 0-1 0 0,0 0 0 0 0,-1 0 1 0 0,1-1-1 0 0,0 1 0 0 0,1-1 0 0 0,-1 1 1 0 0,0-1-1 0 0,1 0 0 0 0,-1 1 1 0 0,1-1-1 0 0,0-1 0 0 0,-1 1 0 0 0,1 0 1 0 0,0-1-1 0 0,0 1 0 0 0,0-1 1 0 0,1 0-1 0 0,-1 0 0 0 0,0 0 0 0 0,0 0 1 0 0,1-1-1 0 0,-1 1 0 0 0,0-1 1 0 0,1 0-1 0 0,-1 0 0 0 0,0 0 0 0 0,1 0 1 0 0,-1-1-1 0 0,0 1 0 0 0,0-1 1 0 0,1 0-1 0 0,-1 0 0 0 0,0 0 1 0 0,0-1-1 0 0,0 1 0 0 0,1-1-88 0 0,14-14 155 0 0,0 0 1 0 0,-1-2-1 0 0,0 0 1 0 0,-2-1-1 0 0,0 0 0 0 0,-1-1 1 0 0,-1-1-1 0 0,-1 0 0 0 0,-1-1 1 0 0,1-4-156 0 0,-9 21 18 0 0,10-18-36 0 0,-2 0 0 0 0,0 0 0 0 0,-1-1-1 0 0,-2-1 1 0 0,0 0 0 0 0,-1 0 0 0 0,-2 0-1 0 0,-1-1 1 0 0,-1 1 0 0 0,0-14 18 0 0,-3 39-15 0 0,-1 0 1 0 0,1 0-1 0 0,0 1 1 0 0,0-1-1 0 0,-1 0 1 0 0,1 0-1 0 0,0 0 1 0 0,0 0-1 0 0,-1 0 1 0 0,1 0-1 0 0,0 0 0 0 0,0 0 1 0 0,-1 0-1 0 0,1 0 1 0 0,0 0-1 0 0,0 0 1 0 0,-1-1-1 0 0,1 1 1 0 0,0 0-1 0 0,0 0 1 0 0,0 0-1 0 0,-1 0 1 0 0,1 0-1 0 0,0 0 1 0 0,0-1-1 0 0,-1 1 1 0 0,1 0-1 0 0,0 0 1 0 0,0 0-1 0 0,0 0 1 0 0,0-1-1 0 0,-1 1 0 0 0,1 0 1 0 0,0 0-1 0 0,0 0 1 0 0,0-1-1 0 0,0 1 1 0 0,0 0-1 0 0,0 0 1 0 0,0-1-1 0 0,0 1 1 0 0,0 0-1 0 0,0 0 1 0 0,-1-1-1 0 0,1 1 1 0 0,0 0-1 0 0,0 0 1 0 0,1-1-1 0 0,-1 1 1 0 0,0 0 14 0 0,-12 23-468 0 0,11-21 476 0 0,-12 37-16 0 0,3 0 1 0 0,0 1-1 0 0,3 0 0 0 0,1 1 0 0 0,3 0 0 0 0,1-1 0 0 0,1 1 1 0 0,6 38 7 0 0,-5-61-6 0 0,51 255-79 0 0,-42-122-18 0 0,-9-146 130 0 0,-1 0 1 0 0,0 1-1 0 0,0-1 0 0 0,0 0 0 0 0,-1 0 1 0 0,1 1-1 0 0,-1-1 0 0 0,-1 0 1 0 0,1-1-1 0 0,-1 1 0 0 0,0 0 0 0 0,0-1 1 0 0,0 1-1 0 0,0-1 0 0 0,-1 0 1 0 0,0 0-1 0 0,0-1 0 0 0,0 1 0 0 0,0-1 1 0 0,-1 1-1 0 0,1-2 0 0 0,-1 1 0 0 0,1 0 1 0 0,-1-1-1 0 0,0 0 0 0 0,0 0 1 0 0,-1 0-1 0 0,1-1 0 0 0,0 1 0 0 0,0-1 1 0 0,-1-1-1 0 0,1 1 0 0 0,-1-1-27 0 0,3-2 45 0 0,0 0-1 0 0,0 0 0 0 0,1 0 0 0 0,-1-1 1 0 0,1 1-1 0 0,-1-1 0 0 0,1 0 0 0 0,0 1 1 0 0,0-1-1 0 0,1 0 0 0 0,-1 0 1 0 0,0-1-1 0 0,1 1 0 0 0,0 0 0 0 0,0 0 1 0 0,0-1-1 0 0,0 1 0 0 0,0-1 1 0 0,1 1-1 0 0,-1 0 0 0 0,1-1 0 0 0,0 1 1 0 0,0-1-1 0 0,0 1 0 0 0,1-3-44 0 0,-1-11-143 0 0,1 0-1 0 0,1 0 1 0 0,0 0 0 0 0,2 0-1 0 0,-1 0 1 0 0,2 1 0 0 0,0-1-1 0 0,6-10 144 0 0,21-40-5358 0 0,-17 38-2468 0 0,-10 18 4128 0 0</inkml:trace>
  <inkml:trace contextRef="#ctx0" brushRef="#br0" timeOffset="3400.035">2476 453 4633 0 0,'0'0'1616'0'0,"0"0"-502"0"0,0 0-26 0 0,0 0 311 0 0,0 0 211 0 0,0 0-63 0 0,0 0-238 0 0,0 0-270 0 0,0 0-239 0 0,-6 35-195 0 0,-19 107-167 0 0,-1-28 265 0 0,22-95-902 0 0,-3 18 304 0 0,5-12-4364 0 0,2-25 968 0 0,0 1-1425 0 0,0 2-825 0 0</inkml:trace>
  <inkml:trace contextRef="#ctx0" brushRef="#br0" timeOffset="5580.95">1740 1 0 0 0,'0'0'741'0'0,"0"0"845"0"0,0 0 299 0 0,0 0 6 0 0,0 0-144 0 0,0 0-219 0 0,-20 37-197 0 0,-63 121-181 0 0,48-51 344 0 0,32-85-1117 0 0,-1 0-155 0 0,1 1 1 0 0,1-1 0 0 0,1 1 0 0 0,1-1 0 0 0,1 1 0 0 0,0 0 0 0 0,2-1 0 0 0,1 0 0 0 0,1 0-1 0 0,0 0 1 0 0,2 0 0 0 0,1-1 0 0 0,0 0 0 0 0,2 0 0 0 0,0-1 0 0 0,1-1 0 0 0,1 0 0 0 0,1 0-1 0 0,1-1 1 0 0,0-1 0 0 0,1 0 0 0 0,1-1 0 0 0,15 12-223 0 0,-12-14-70 0 0,1-1 0 0 0,0-1-1 0 0,1-1 1 0 0,0-1 0 0 0,0 0 0 0 0,1-2 0 0 0,1-1-1 0 0,3 1 71 0 0,44 6-2910 0 0,2-6-3816 0 0,-45-5-1932 0 0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51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1 409 2809 0 0,'0'0'2376'0'0,"0"0"-1544"0"0,0 0-200 0 0,0 0 97 0 0,0 0 55 0 0,0 0-96 0 0,0 0-216 0 0,0 0-200 0 0,0 0-160 0 0,0 0-184 0 0,0 0-256 0 0,186-26-496 0 0,-168 19-777 0 0,0 3-1231 0 0,-5 0-321 0 0,-2 1 2257 0 0</inkml:trace>
  <inkml:trace contextRef="#ctx0" brushRef="#br0" timeOffset="657.021">396 144 2553 0 0,'0'0'1248'0'0,"0"0"-83"0"0,0 0 37 0 0,0 0 28 0 0,0 0-58 0 0,0 0-103 0 0,0 0-139 0 0,-15 33-121 0 0,-51 104-139 0 0,31-26 471 0 0,32-84-1006 0 0,8 64 81 0 0,-4-88-202 0 0,0-1 0 0 0,0 1 0 0 0,-1 0 0 0 0,2-1 0 0 0,-1 1 0 0 0,0 0 0 0 0,0-1 0 0 0,1 1 0 0 0,0-1 0 0 0,-1 0 0 0 0,1 0 0 0 0,0 1 0 0 0,0-1 0 0 0,0 0 0 0 0,0 0 0 0 0,0-1 0 0 0,1 1 0 0 0,-1 0 0 0 0,1-1 0 0 0,-1 0 0 0 0,1 1 0 0 0,-1-1 0 0 0,1 0 0 0 0,0 0 0 0 0,0-1 0 0 0,-1 1 0 0 0,1 0 0 0 0,0-1 0 0 0,0 0 0 0 0,0 1-14 0 0,3-1 137 0 0,-1 0-1 0 0,1 0 1 0 0,-1 0 0 0 0,1 0-1 0 0,-1-1 1 0 0,1 0-1 0 0,-1 0 1 0 0,1-1 0 0 0,-1 1-1 0 0,0-1 1 0 0,0 0-1 0 0,0 0 1 0 0,0-1-1 0 0,0 0 1 0 0,0 0 0 0 0,0 0-1 0 0,3-3-136 0 0,27-26 720 0 0,-2 0 0 0 0,-1-2 0 0 0,-1-2-1 0 0,23-36-719 0 0,46-112 1699 0 0,-78 162-998 0 0,-22 22-587 0 0,0 0-54 0 0,0 0-76 0 0,0 0-73 0 0,0 18-219 0 0,-26 369 316 0 0,26-313-280 0 0,-3 0 0 0 0,-3 0 0 0 0,-4 0 0 0 0,-18 71 272 0 0,27-138 8 0 0,0 0 0 0 0,0 0 1 0 0,-1-1-1 0 0,0 1 1 0 0,0-1-1 0 0,-1 1 1 0 0,1-1-1 0 0,-1 1 0 0 0,-1-1 1 0 0,1 0-1 0 0,-1-1 1 0 0,0 1-1 0 0,0-1 0 0 0,-1 1 1 0 0,0-1-1 0 0,0 0 1 0 0,0-1-1 0 0,0 0 1 0 0,-1 1-1 0 0,0-2 0 0 0,1 1 1 0 0,-1-1-1 0 0,-1 1 1 0 0,1-2-1 0 0,0 1 0 0 0,-1-1 1 0 0,0 0-1 0 0,1 0 1 0 0,-6 0-9 0 0,8-2 18 0 0,1 0 0 0 0,0 0 0 0 0,0 0 0 0 0,0 0 0 0 0,0-1 0 0 0,0 0 0 0 0,0 1 0 0 0,0-1 0 0 0,0-1 0 0 0,0 1 0 0 0,0 0 0 0 0,0 0 0 0 0,0-1 0 0 0,0 0 0 0 0,1 0 0 0 0,-1 1 0 0 0,1-2 0 0 0,0 1 0 0 0,-1 0 0 0 0,1 0 0 0 0,0-1 0 0 0,0 1 0 0 0,0-1 0 0 0,1 1 0 0 0,-1-1 0 0 0,1 0 0 0 0,-1 0 0 0 0,1 0 0 0 0,-1-2-18 0 0,-4-8-16 0 0,1-1 0 0 0,1 1 0 0 0,0-1 0 0 0,1 0 0 0 0,0 0 0 0 0,1 0 0 0 0,0 0 0 0 0,2 0 0 0 0,-1-1 0 0 0,2 1 0 0 0,0 0 0 0 0,0 0 0 0 0,2 0 0 0 0,0 0 16 0 0,0-1-660 0 0,1 0 0 0 0,0 1-1 0 0,1 0 1 0 0,1 0 0 0 0,1 0 0 0 0,0 1 0 0 0,0 0 0 0 0,4-4 660 0 0,17-17-9058 0 0,-18 23 2613 0 0</inkml:trace>
  <inkml:trace contextRef="#ctx0" brushRef="#br0" timeOffset="1006.987">930 453 10554 0 0,'0'0'3477'0'0,"0"0"-1549"0"0,0 0-733 0 0,0 0-109 0 0,0 0-79 0 0,0 0-162 0 0,0 0-187 0 0,0 0-173 0 0,0 0-119 0 0,0 0-110 0 0,0 0-78 0 0,0 0-58 0 0,32-11-46 0 0,95-34-18 0 0,-62 31-108 0 0,-63 16 17 0 0,-1 0 0 0 0,0 1 1 0 0,0-1-1 0 0,0 0 0 0 0,0 0 1 0 0,-1 1-1 0 0,1-1 0 0 0,0 1 1 0 0,-1-1-1 0 0,0 1 0 0 0,0-1 1 0 0,1 0-1 0 0,-2 1 0 0 0,1-1 1 0 0,0 1-1 0 0,0-1 0 0 0,-1 1 1 0 0,1-1-1 0 0,-1 1 0 0 0,0-1 1 0 0,0 0-1 0 0,0 1 0 0 0,0-1 1 0 0,0 1 34 0 0,-89 132-122 0 0,88-133 123 0 0,1 0 1 0 0,0 0-1 0 0,0 0 0 0 0,0 0 0 0 0,0 1 1 0 0,0-1-1 0 0,0 0 0 0 0,0 0 0 0 0,1 1 0 0 0,-1-1 1 0 0,1 0-1 0 0,0 1 0 0 0,0-1 0 0 0,0 0 0 0 0,0 1 1 0 0,0-1-1 0 0,0 0 0 0 0,0 1 0 0 0,1-1 1 0 0,0 0-1 0 0,-1 1 0 0 0,1-1 0 0 0,0 0 0 0 0,0 0 1 0 0,0 0-1 0 0,0 0 0 0 0,0 1 0 0 0,1-2 0 0 0,-1 1 1 0 0,1 0-1 0 0,-1 0 0 0 0,1 0 0 0 0,-1-1 1 0 0,1 1-1 0 0,0-1 0 0 0,0 1 0 0 0,0-1 0 0 0,0 0 1 0 0,0 0-1 0 0,0 0 0 0 0,0 0 0 0 0,1 0 0 0 0,-1 0 1 0 0,0 0-1 0 0,1-1 0 0 0,-1 1 0 0 0,0-1 1 0 0,1 0-1 0 0,-1 0 0 0 0,0 0 0 0 0,1 0 0 0 0,-1 0 1 0 0,0 0-1 0 0,1 0 0 0 0,-1-1 0 0 0,2 0-1 0 0,105-11-504 0 0,-77-4-4191 0 0,-6-8-6620 0 0,-21 17 6482 0 0</inkml:trace>
  <inkml:trace contextRef="#ctx0" brushRef="#br0" timeOffset="1271.989">1392 0 9986 0 0,'0'0'1183'0'0,"0"0"-336"0"0,0 0 38 0 0,0 0 208 0 0,0 0 83 0 0,0 0-80 0 0,0 0-136 0 0,0 0-110 0 0,0 0-89 0 0,0 0-52 0 0,19 36-67 0 0,57 112-92 0 0,-38-41 209 0 0,-31-80-770 0 0,-1 1 0 0 0,-2 0 1 0 0,-1 0-1 0 0,-1 0 1 0 0,-1 1-1 0 0,-2-1 0 0 0,-1 0 1 0 0,-1 0-1 0 0,-1 0 1 0 0,-1 0-1 0 0,-6 16 11 0 0,-40 61-3498 0 0,-30-17-4370 0 0,27-48-758 0 0,35-29 7238 0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1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13 645 136 0 0,'0'0'1340'0'0,"0"0"-370"0"0,0 0-51 0 0,0 0 265 0 0,0 0 323 0 0,0 0 176 0 0,0 0-28 0 0,0 0-172 0 0,0 0-217 0 0,0 0-212 0 0,0 0-169 0 0,7 0-108 0 0,45 0 1784 0 0,-14 2-1845 0 0,0-2 0 0 0,0-1 0 0 0,0-3 0 0 0,-1 0-1 0 0,1-3 1 0 0,17-6-716 0 0,20-9-755 0 0,-70 21 1972 0 0,0-1-3757 0 0,-7-1-14763 0 0,0 3 14969 0 0</inkml:trace>
  <inkml:trace contextRef="#ctx0" brushRef="#br0" timeOffset="208.369">0 906 2312 0 0,'0'0'2534'0'0,"0"0"-643"0"0,0 0-214 0 0,0 0 147 0 0,0 0 143 0 0,0 0-28 0 0,0 0-210 0 0,0 0-352 0 0,0 0-306 0 0,0 0-261 0 0,0 0-241 0 0,0 0-197 0 0,0 0-161 0 0,34 5-108 0 0,107 11-78 0 0,-69-20-246 0 0,-59-1 39 0 0,45-12-2394 0 0,-19 8-6405 0 0,-24 5 530 0 0</inkml:trace>
  <inkml:trace contextRef="#ctx0" brushRef="#br0" timeOffset="1275.361">582 1013 0 0 0,'0'0'1286'0'0,"0"0"362"0"0,0 0 24 0 0,0 0-133 0 0,0 0-101 0 0,0 0-59 0 0,0 0 5 0 0,-3 4 78 0 0,-7 10 74 0 0,41-69 5764 0 0,11-38-4414 0 0,23-46-2475 0 0,-43 103-336 0 0,1 1 1 0 0,1 1-1 0 0,2 1 0 0 0,2 1 0 0 0,1 1 1 0 0,1 2-1 0 0,9-6-75 0 0,21 17-208 0 0,-49 42 5 0 0,-10 142 162 0 0,-7-73 38 0 0,7-90 9 0 0,-1 0 1 0 0,1-1-1 0 0,-1 1 0 0 0,1 0 0 0 0,0-1 1 0 0,0 1-1 0 0,0-1 0 0 0,0 1 0 0 0,1-1 1 0 0,-1 1-1 0 0,1-1 0 0 0,-1 0 0 0 0,1 0 1 0 0,0 0-1 0 0,0 0 0 0 0,0 0 0 0 0,0 0 1 0 0,0 0-1 0 0,0-1 0 0 0,0 1 0 0 0,1-1 1 0 0,-1 0-1 0 0,1 1 0 0 0,-1-1 0 0 0,1 0 1 0 0,-1 0-1 0 0,1-1 0 0 0,-1 1 0 0 0,1 0 1 0 0,0-1-1 0 0,0 0 0 0 0,-1 0 0 0 0,1 0 1 0 0,0 0-1 0 0,0 0 0 0 0,-1 0 0 0 0,1-1 1 0 0,0 1-1 0 0,-1-1 0 0 0,1 1 0 0 0,0-1 1 0 0,-1 0-1 0 0,1 0 0 0 0,-1-1 0 0 0,0 1 1 0 0,1 0-1 0 0,-1-1 0 0 0,1 0-6 0 0,294-218 147 0 0,-276 204-181 0 0,-14 9 17 0 0,0 1 0 0 0,0 0 1 0 0,1 1-1 0 0,0-1 1 0 0,0 2-1 0 0,0-1 0 0 0,0 1 1 0 0,1 0-1 0 0,0 1 1 0 0,0 0-1 0 0,0 0 0 0 0,0 1 1 0 0,0 0-1 0 0,7 0 17 0 0,-4 47-141 0 0,-25 80 230 0 0,8-108-249 0 0,1 0-1 0 0,0 1 1 0 0,1 0 0 0 0,1 0-1 0 0,1 0 1 0 0,1 0 0 0 0,0 0-1 0 0,1 2 161 0 0,21 8-5224 0 0,2-23-5669 0 0,-20-5 4152 0 0</inkml:trace>
  <inkml:trace contextRef="#ctx0" brushRef="#br0" timeOffset="1867.731">2108 442 0 0 0,'0'0'2050'0'0,"0"0"-735"0"0,0 0-34 0 0,0 0 256 0 0,0 0 228 0 0,0 0 30 0 0,0 0-146 0 0,0 0-245 0 0,0 0-268 0 0,-32 18-239 0 0,-102 57-220 0 0,62-19 279 0 0,64-49-865 0 0,1 1-1 0 0,1 0 1 0 0,0 0-1 0 0,0 1 1 0 0,1 0-1 0 0,0 0 1 0 0,0 0-1 0 0,1 0 1 0 0,0 1-1 0 0,1 0 1 0 0,0-1 0 0 0,0 1-1 0 0,1 1 1 0 0,1-1-1 0 0,-1 0 1 0 0,2 0-1 0 0,0 9-90 0 0,0-16 28 0 0,1 0 0 0 0,-1 0 0 0 0,1-1-1 0 0,0 1 1 0 0,0 0 0 0 0,1-1 0 0 0,-1 1-1 0 0,0-1 1 0 0,1 1 0 0 0,0-1 0 0 0,-1 0 0 0 0,1 0-1 0 0,0 0 1 0 0,0 0 0 0 0,0 0 0 0 0,0 0-1 0 0,1 0 1 0 0,-1-1 0 0 0,0 1 0 0 0,1-1 0 0 0,-1 1-1 0 0,1-1 1 0 0,0 0 0 0 0,-1 0 0 0 0,1 0 0 0 0,0-1-1 0 0,-1 1 1 0 0,1-1 0 0 0,0 1 0 0 0,0-1-1 0 0,0 0 1 0 0,2 0-28 0 0,92-14 1077 0 0,-65-1-914 0 0,0-1 0 0 0,-1-1 0 0 0,0-2 0 0 0,-2-1 1 0 0,0-1-1 0 0,5-7-163 0 0,-3 2 62 0 0,1 2 0 0 0,2 2 0 0 0,0 0 0 0 0,23-8-62 0 0,-56 29-3 0 0,-1 0-1 0 0,1 0 1 0 0,0 0 0 0 0,0 1 0 0 0,0-1-1 0 0,0 0 1 0 0,0 1 0 0 0,0-1 0 0 0,0 0-1 0 0,0 1 1 0 0,0-1 0 0 0,0 1 0 0 0,0 0-1 0 0,1-1 1 0 0,-1 1 0 0 0,0 0 0 0 0,0 0-1 0 0,0 0 1 0 0,0 0 0 0 0,1 0 0 0 0,-1 0-1 0 0,0 0 1 0 0,0 0 0 0 0,0 0 0 0 0,0 1-1 0 0,1-1 1 0 0,-1 0 0 0 0,0 1 0 0 0,0-1-1 0 0,0 1 1 0 0,0-1 0 0 0,0 1 0 0 0,0-1-1 0 0,0 1 1 0 0,0 0 0 0 0,0 0 0 0 0,0-1 0 0 0,-1 1-1 0 0,1 0 1 0 0,0 0 0 0 0,0 0 0 0 0,-1 0-1 0 0,1 0 1 0 0,0 0 0 0 0,-1 0 0 0 0,1 0-1 0 0,-1 0 1 0 0,0 0 0 0 0,1 0 0 0 0,-1 1-1 0 0,0-1 1 0 0,1 0 0 0 0,-1 0 3 0 0,1 31 63 0 0,-2 0 0 0 0,-1 0 0 0 0,-1 0 0 0 0,-2-1 0 0 0,-1 0 0 0 0,-1 0 0 0 0,-2 0 0 0 0,-3 3-63 0 0,-4 25 28 0 0,0-2 4 0 0,-7 35 59 0 0,-5-1-1 0 0,-29 63-90 0 0,45-128 68 0 0,-1-1-1 0 0,-2 0 1 0 0,0-1-1 0 0,-1 0 1 0 0,-1-2-1 0 0,-1 0 1 0 0,-2-1-1 0 0,-3 3-67 0 0,19-20 52 0 0,-1 0-1 0 0,0 1 0 0 0,0-2 1 0 0,0 1-1 0 0,-1 0 1 0 0,1-1-1 0 0,-1 0 0 0 0,0 0 1 0 0,0-1-1 0 0,0 0 0 0 0,0 0 1 0 0,0 0-1 0 0,0-1 0 0 0,-1 0 1 0 0,1 0-1 0 0,-1 0-51 0 0,4-4 35 0 0,1 1-1 0 0,-1-1 1 0 0,1 0 0 0 0,0 0 0 0 0,0 0-1 0 0,1 0 1 0 0,-1 0 0 0 0,1 0 0 0 0,-1-1-1 0 0,1 1 1 0 0,0 0 0 0 0,0-1 0 0 0,0 1-1 0 0,1-1 1 0 0,-1 1 0 0 0,1-1 0 0 0,0 0-1 0 0,0 1 1 0 0,0-1 0 0 0,1-2-35 0 0,-2-30-38 0 0,3-1-1 0 0,0 0 1 0 0,3 1 0 0 0,1 0 0 0 0,1 0-1 0 0,2 0 1 0 0,2 1 0 0 0,1 1 0 0 0,12-23 38 0 0,-5 16-821 0 0,3 1 0 0 0,0 1 0 0 0,3 1 0 0 0,23-27 821 0 0,-19 28-1531 0 0,11-15-2140 0 0,-10 21-3311 0 0,-17 19-1030 0 0</inkml:trace>
  <inkml:trace contextRef="#ctx0" brushRef="#br0" timeOffset="2306.826">2758 1 13603 0 0,'0'0'1683'0'0,"0"0"-192"0"0,0 0-228 0 0,0 0-167 0 0,0 0-233 0 0,0 0-216 0 0,0 0-136 0 0,0 0-50 0 0,0 0 22 0 0,0 0 36 0 0,0 0-19 0 0,0 0-91 0 0,-5 33-49 0 0,-18 110-61 0 0,20-127-224 0 0,-10 49 137 0 0,3 1 1 0 0,3 0 0 0 0,3 1-1 0 0,3 57-212 0 0,1-120 4 0 0,0 1 0 0 0,0-1 0 0 0,0 0 0 0 0,0 0 0 0 0,1 1-1 0 0,0-1 1 0 0,0 0 0 0 0,0 0 0 0 0,0 0 0 0 0,0 0 0 0 0,1 0-1 0 0,0 0 1 0 0,0 0 0 0 0,0 0 0 0 0,0-1 0 0 0,1 1 0 0 0,-1-1 0 0 0,1 1-1 0 0,0-1 1 0 0,0 0 0 0 0,0 0 0 0 0,1-1 0 0 0,-1 1 0 0 0,0 0-1 0 0,1-1 1 0 0,0 0 0 0 0,0 0 0 0 0,-1 0 0 0 0,1-1 0 0 0,0 1 0 0 0,1-1-1 0 0,-1 0 1 0 0,0 0 0 0 0,1 0-4 0 0,12-3 30 0 0,-1 0-1 0 0,1-1 1 0 0,0-1 0 0 0,-1-1-1 0 0,0 0 1 0 0,0-2 0 0 0,0 1-1 0 0,-1-2 1 0 0,7-4-30 0 0,73-29 38 0 0,-92 40-38 0 0,0-1-1 0 0,-1 1 1 0 0,1 0-1 0 0,0 0 1 0 0,0 1-1 0 0,0-1 1 0 0,-1 1-1 0 0,1-1 1 0 0,0 1-1 0 0,0 0 1 0 0,0 0-1 0 0,0 0 1 0 0,0 0-1 0 0,0 1 1 0 0,0-1-1 0 0,0 1 1 0 0,-1 0-1 0 0,1-1 1 0 0,0 2-1 0 0,0-1 1 0 0,-1 0-1 0 0,1 0 1 0 0,-1 1-1 0 0,1-1 1 0 0,-1 1-1 0 0,1 0 1 0 0,-1 0-1 0 0,0 0 1 0 0,0 0-1 0 0,0 0 1 0 0,0 0-1 0 0,0 1 1 0 0,-1-1-1 0 0,1 0 1 0 0,-1 1-1 0 0,1 0 1 0 0,-1-1 0 0 0,3 14 10 0 0,0-1 1 0 0,-1 0 0 0 0,-1 1-1 0 0,-1-1 1 0 0,0 1 0 0 0,-1-1-1 0 0,-1 14-10 0 0,8 84 12 0 0,-1-102-1557 0 0,-2-10-3060 0 0,0-1-4913 0 0,-3 0-431 0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9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473 395 0 0 0,'0'0'633'0'0,"0"0"568"0"0,0 0 344 0 0,0 0 120 0 0,0 0-14 0 0,0 0-75 0 0,0 0-152 0 0,9-4-195 0 0,37-18 727 0 0,-100 23 1018 0 0,5 6-2876 0 0,1 3-1 0 0,0 2 1 0 0,1 2-1 0 0,0 1 1 0 0,1 3-1 0 0,1 2 1 0 0,-30 19-98 0 0,73-39-6 0 0,-1 1 1 0 0,1 0-1 0 0,0 0 0 0 0,0 0 1 0 0,0 0-1 0 0,0 0 0 0 0,0 1 1 0 0,0-1-1 0 0,0 0 0 0 0,0 1 1 0 0,0 0-1 0 0,0-1 0 0 0,1 1 1 0 0,-1 0-1 0 0,1 0 1 0 0,-1 0-1 0 0,1 0 0 0 0,0 0 1 0 0,0 0-1 0 0,0 0 0 0 0,0 0 1 0 0,0 1-1 0 0,1-1 0 0 0,-1 0 1 0 0,0 1-1 0 0,1-1 0 0 0,0 0 1 0 0,0 1-1 0 0,-1-1 0 0 0,1 2 6 0 0,46 36 414 0 0,131 18 302 0 0,-175-57-715 0 0,0-1-1 0 0,-1 1 1 0 0,1 0 0 0 0,0 0-1 0 0,0-1 1 0 0,0 1-1 0 0,-1 0 1 0 0,1 0 0 0 0,0 1-1 0 0,-1-1 1 0 0,1 0-1 0 0,-1 1 1 0 0,1-1 0 0 0,-1 0-1 0 0,0 1 1 0 0,1 0-1 0 0,-1-1 1 0 0,0 1 0 0 0,0 0-1 0 0,0 0 1 0 0,-1-1-1 0 0,1 1 1 0 0,0 0 0 0 0,-1 0-1 0 0,1 0 1 0 0,-1 0 0 0 0,1 0-1 0 0,-1 0 1 0 0,0 0-1 0 0,0 0 1 0 0,0 0 0 0 0,0 0-1 0 0,0 0 1 0 0,0 0-1 0 0,-1 0 1 0 0,1 0 0 0 0,-1 0-1 0 0,1 0 1 0 0,-1 0-1 0 0,0-1 1 0 0,0 1 0 0 0,0 0-1 0 0,0 0 1 0 0,0-1-1 0 0,0 1 1 0 0,0 0-1 0 0,-92 93 348 0 0,22-37-106 0 0,-29 34 26 0 0,99-90-261 0 0,-1 0 1 0 0,1 0 0 0 0,0 0 0 0 0,0 0-1 0 0,0 0 1 0 0,0 0 0 0 0,0 0 0 0 0,1 0-1 0 0,-1 0 1 0 0,1 0 0 0 0,-1 1-1 0 0,1-1 1 0 0,0 0 0 0 0,-1 0 0 0 0,1 1-1 0 0,0-1 1 0 0,1 0 0 0 0,-1 0 0 0 0,0 1-1 0 0,1-1 1 0 0,-1 0 0 0 0,1 0 0 0 0,0 0-1 0 0,0 0 1 0 0,0 0 0 0 0,0 0 0 0 0,0 0-1 0 0,0 0 1 0 0,0 0 0 0 0,1 0 0 0 0,-1 0-1 0 0,0-1 1 0 0,1 1 0 0 0,0 0-1 0 0,-1-1 1 0 0,1 0 0 0 0,0 1 0 0 0,0-1-1 0 0,0 0 1 0 0,0 0 0 0 0,2 1-8 0 0,88 32 956 0 0,70-19-474 0 0,-117-49-11002 0 0,-22 10 1774 0 0,-15 16 7874 0 0</inkml:trace>
  <inkml:trace contextRef="#ctx0" brushRef="#br0" timeOffset="297.122">160 1 4417 0 0,'0'0'297'0'0,"0"0"-18"0"0,0 0 333 0 0,0 0 400 0 0,0 0 329 0 0,0 0 211 0 0,3 31 72 0 0,12 99-67 0 0,1 20 1336 0 0,6 58-197 0 0,-4 139-2696 0 0,-23-258-47 0 0,-4 0 0 0 0,-4-1 0 0 0,-13 43 47 0 0,5-25-301 0 0,-5 70-2683 0 0,21-59-7460 0 0,5-101 7050 0 0,0-4 2378 0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15 328 0 0,'0'0'1980'0'0,"0"0"-967"0"0,0 0-443 0 0,0 0 56 0 0,0 0 341 0 0,0 0 324 0 0,0 0 144 0 0,0 0-12 0 0,0 0-166 0 0,0 0-180 0 0,0 0-127 0 0,0 0-80 0 0,14 4-45 0 0,116 22 2504 0 0,-67-27-2245 0 0,1-3 0 0 0,-1-3 0 0 0,46-11-1084 0 0,-26 6-1024 0 0,-65 10-3951 0 0,0 1-4719 0 0,-18 1 4194 0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1312 0 0,'0'0'1617'0'0,"0"0"-652"0"0,0 0-29 0 0,0 0 275 0 0,0 0 215 0 0,0 0 20 0 0,0 0-142 0 0,0 0-240 0 0,0 0-286 0 0,0 0-277 0 0,34 2-210 0 0,109 1-159 0 0,-38-14-415 0 0,-24-3-1688 0 0,-12 1-4574 0 0,-48 10 2361 0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1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2361 0 0,'0'0'1308'0'0,"0"0"-139"0"0,0 0 4 0 0,0 0 114 0 0,0 0 190 0 0,0 0 84 0 0,0 0-76 0 0,0 0-250 0 0,0 0-335 0 0,0 0-321 0 0,0 0-259 0 0,1-2-166 0 0,31 112 2267 0 0,-19 13-1940 0 0,-5 0 0 0 0,-8 89-481 0 0,0-116-176 0 0,-15 33-2461 0 0,8-92-3797 0 0,7-33 2183 0 0,0 0-643 0 0</inkml:trace>
  <inkml:trace contextRef="#ctx0" brushRef="#br0" timeOffset="404.593">280 152 3081 0 0,'0'0'484'0'0,"0"0"-44"0"0,0 0 45 0 0,0 0 230 0 0,-34 32 325 0 0,-107 98 255 0 0,68-50 2355 0 0,72-79-3591 0 0,0 1 1 0 0,1-1-1 0 0,-1 0 0 0 0,0 1 0 0 0,1-1 0 0 0,-1 0 0 0 0,1 1 0 0 0,-1-1 0 0 0,1 1 0 0 0,-1-1 0 0 0,1 1 1 0 0,0-1-1 0 0,0 1 0 0 0,0-1 0 0 0,0 1 0 0 0,0 0 0 0 0,0-1 0 0 0,0 1 0 0 0,1-1 0 0 0,-1 1 0 0 0,0-1 1 0 0,1 1-1 0 0,-1-1 0 0 0,1 0 0 0 0,0 1 0 0 0,-1-1 0 0 0,1 1 0 0 0,0-1 0 0 0,0 0 0 0 0,0 0 0 0 0,0 0 0 0 0,0 1 1 0 0,0-1-1 0 0,0 0 0 0 0,0 0 0 0 0,1 0 0 0 0,-1-1 0 0 0,0 1 0 0 0,1 0 0 0 0,-1 0 0 0 0,0-1 0 0 0,1 1-59 0 0,65 18 1472 0 0,-66-19-1438 0 0,144 30 1412 0 0,-135-24-1297 0 0,-1 0-1 0 0,0 1 1 0 0,-1 0 0 0 0,1 0 0 0 0,-1 1 0 0 0,-1 0 0 0 0,0 0 0 0 0,0 1 0 0 0,0 0 0 0 0,-1 0 0 0 0,0 0 0 0 0,-1 1 0 0 0,0 0 0 0 0,2 7-149 0 0,27 44 435 0 0,-9-11-302 0 0,-7-30-2790 0 0,-11-19-2021 0 0,0-5-3667 0 0,-5 3 4748 0 0</inkml:trace>
  <inkml:trace contextRef="#ctx0" brushRef="#br0" timeOffset="839.871">672 549 7434 0 0,'0'0'1257'0'0,"0"0"-247"0"0,0 0-141 0 0,0 0 130 0 0,0 0 165 0 0,0 0 62 0 0,0 0-78 0 0,0 0-209 0 0,0 0-219 0 0,0 0-169 0 0,0 0-98 0 0,0 0-63 0 0,17 0-59 0 0,114-3 637 0 0,-130 3-955 0 0,1-1-10 0 0,0 0 0 0 0,1 0-1 0 0,-1 1 1 0 0,0-1 0 0 0,0 1 0 0 0,0 0-1 0 0,1 0 1 0 0,-1 0 0 0 0,0 0 0 0 0,0 0-1 0 0,1 0 1 0 0,-1 0 0 0 0,0 1-1 0 0,0-1 1 0 0,1 1 0 0 0,-1 0 0 0 0,0-1-1 0 0,0 1 1 0 0,0 0 0 0 0,0 0 0 0 0,0 0-1 0 0,0 1 1 0 0,0-1 0 0 0,-1 0-1 0 0,1 1 1 0 0,0-1 0 0 0,-1 1 0 0 0,1 0-1 0 0,-1 0 1 0 0,1-1 0 0 0,-1 1-1 0 0,0 0 1 0 0,0 0 0 0 0,0 0 0 0 0,0 0-1 0 0,0 0 1 0 0,0 0 0 0 0,-1 1 0 0 0,1-1-1 0 0,-1 0 1 0 0,1 0 0 0 0,-1 1-1 0 0,0-1 1 0 0,0 0-3 0 0,-2 7 33 0 0,0 0 1 0 0,0-1-1 0 0,-1 1 0 0 0,0-1 0 0 0,-1 0 0 0 0,0 0 0 0 0,0 0 1 0 0,-1 0-1 0 0,0-1 0 0 0,0 0 0 0 0,0 0 0 0 0,-1 0 0 0 0,-4 3-33 0 0,-17 25 175 0 0,2 26 39 0 0,58-49 242 0 0,68-20-59 0 0,-62-10-2829 0 0,-15 0-4308 0 0,-14 10-147 0 0,-4 1 1681 0 0</inkml:trace>
  <inkml:trace contextRef="#ctx0" brushRef="#br0" timeOffset="1518.603">358 1 0 0 0,'0'0'367'0'0,"0"0"276"0"0,0 0 38 0 0,0 0-27 0 0,0 0-13 0 0,0 0-18 0 0,-8 8 33 0 0,-128 142 3047 0 0,86-101-3615 0 0,-50 63-1860 0 0,94-85-4320 0 0,7-24 5900 0 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0 1376 0 0,'0'0'1639'0'0,"0"0"-204"0"0,0 0-58 0 0,0 0 90 0 0,0 0 144 0 0,0 0 70 0 0,0 0-96 0 0,0 0-268 0 0,0 0-339 0 0,0 0-322 0 0,0 0-203 0 0,0 3-78 0 0,27 164 3729 0 0,7 193-3375 0 0,-19-303-2707 0 0,-6-41-2682 0 0,3-1-4944 0 0,-10-14 5063 0 0</inkml:trace>
  <inkml:trace contextRef="#ctx0" brushRef="#br0" timeOffset="254.652">0 674 4905 0 0,'0'0'782'0'0,"0"0"-176"0"0,0 0 131 0 0,0 0 335 0 0,0 0 212 0 0,0 0 10 0 0,0 0-142 0 0,0 0-196 0 0,0 0-184 0 0,32-2-156 0 0,100-9-126 0 0,101-16 157 0 0,-150 24-3088 0 0,-28 2-7922 0 0,-46 1 7854 0 0</inkml:trace>
  <inkml:trace contextRef="#ctx0" brushRef="#br0" timeOffset="650.664">92 932 3553 0 0,'0'0'943'0'0,"0"0"-87"0"0,0 0 87 0 0,0 0 270 0 0,0 0 222 0 0,0 0 10 0 0,0 0-129 0 0,0 0-193 0 0,0 0-192 0 0,0 0-171 0 0,0 0-135 0 0,34-9-118 0 0,105-25-106 0 0,-64 25 133 0 0,-57 9-364 0 0,-16-1-156 0 0,0 0 1 0 0,0 0-1 0 0,0 1 1 0 0,1-1-1 0 0,-1 1 1 0 0,0-1-1 0 0,0 1 0 0 0,0 0 1 0 0,0 0-1 0 0,1 0 1 0 0,-1 0-1 0 0,0 1 1 0 0,0-1-1 0 0,0 0 0 0 0,0 1 1 0 0,1-1-1 0 0,-1 1 1 0 0,0 0-1 0 0,0 0 1 0 0,0 0-1 0 0,0 0 1 0 0,-1 0-1 0 0,1 0 0 0 0,0 1 1 0 0,0-1-1 0 0,-1 0 1 0 0,1 1-1 0 0,-1 0 1 0 0,1-1-1 0 0,-1 1 0 0 0,1 0 1 0 0,-1-1-1 0 0,0 1 1 0 0,0 0-1 0 0,0 0 1 0 0,0 0-1 0 0,0 0 1 0 0,-1 0-1 0 0,1 1 0 0 0,-1-1 1 0 0,1 0-1 0 0,-1 0 1 0 0,0 0-15 0 0,-1 7 62 0 0,-1-1 1 0 0,-1 0-1 0 0,0 0 1 0 0,0 0-1 0 0,0 0 1 0 0,-1 0-1 0 0,0-1 1 0 0,-1 1-1 0 0,0-1 1 0 0,0-1-1 0 0,0 1 1 0 0,-1 0-1 0 0,0-1 1 0 0,0 0-1 0 0,0-1 1 0 0,-1 0-1 0 0,-5 4-62 0 0,-41 45 214 0 0,46-45-155 0 0,3-6-47 0 0,1 0-1 0 0,0 1 0 0 0,0-1 0 0 0,0 1 0 0 0,0 0 0 0 0,0 0 0 0 0,1 0 1 0 0,0 0-1 0 0,0 1 0 0 0,0-1 0 0 0,0 0 0 0 0,1 1 0 0 0,0-1 0 0 0,0 1 1 0 0,0 0-1 0 0,0-1 0 0 0,1 1 0 0 0,0 0 0 0 0,0 0 0 0 0,0-1 0 0 0,1 4-11 0 0,1-5 27 0 0,1-1 0 0 0,-1 0 0 0 0,1 0 0 0 0,0 0 0 0 0,0 0 0 0 0,0-1 0 0 0,0 1 0 0 0,0-1 0 0 0,0 0 0 0 0,1 0 0 0 0,-1 0 0 0 0,0 0 0 0 0,1 0 0 0 0,-1-1 0 0 0,1 0 0 0 0,-1 0 0 0 0,0 1-1 0 0,1-2 1 0 0,-1 1 0 0 0,1 0 0 0 0,-1-1 0 0 0,1 0-27 0 0,8 1 40 0 0,-3-1-198 0 0,1 0 1 0 0,-1 0 0 0 0,1-1 0 0 0,-1 0 0 0 0,0-1 0 0 0,0 0 0 0 0,0 0 0 0 0,0-1 0 0 0,0 0 0 0 0,-1-1 0 0 0,6-3 157 0 0,20-15-4037 0 0,-3-2-4143 0 0,-19 14 2547 0 0</inkml:trace>
  <inkml:trace contextRef="#ctx0" brushRef="#br0" timeOffset="1318.481">671 969 4729 0 0,'0'0'3399'0'0,"0"0"-1416"0"0,0 0-466 0 0,0 0 39 0 0,0 0 26 0 0,0 0-91 0 0,0 0-231 0 0,0 0-266 0 0,0 0-224 0 0,0 0-159 0 0,0 0-101 0 0,0 0-64 0 0,25-33-28 0 0,81-102-17 0 0,-22 22 621 0 0,42-66-77 0 0,-105 160-1331 0 0,-7 45-53 0 0,16 122 180 0 0,-28-141 255 0 0,-1 1-12 0 0,0 0-1 0 0,1 0 1 0 0,0-1-1 0 0,1 1 1 0 0,-1-1-1 0 0,1 1 0 0 0,1-1 1 0 0,-1 0-1 0 0,1-1 1 0 0,1 1-1 0 0,-1 0 0 0 0,1-1 1 0 0,0 0-1 0 0,0 0 1 0 0,1-1-1 0 0,0 0 1 0 0,0 1-1 0 0,0-2 0 0 0,1 1 17 0 0,-1-4 11 0 0,-1 0-1 0 0,1-1 1 0 0,-1 0-1 0 0,0 0 1 0 0,1-1-1 0 0,-1 0 1 0 0,1 1-1 0 0,-1-2 1 0 0,0 1-1 0 0,0-1 0 0 0,0 1 1 0 0,0-2-1 0 0,0 1 1 0 0,0 0-1 0 0,0-1 1 0 0,0 0-1 0 0,-1 0 1 0 0,0 0-1 0 0,0-1 1 0 0,1 1-1 0 0,-2-1 0 0 0,1 0 1 0 0,0 0-1 0 0,-1-1 1 0 0,0 1-1 0 0,0-1 1 0 0,0 1-1 0 0,-1-1 1 0 0,1 0-1 0 0,-1 0 1 0 0,0-2-12 0 0,111-154 36 0 0,-46 54 187 0 0,-67 106-154 0 0,0 1-28 0 0,0 0-40 0 0,0 0-71 0 0,-4 19-341 0 0,1-3 361 0 0,-13 163-58 0 0,18-168 19 0 0,1 0-1 0 0,0 0 1 0 0,1-1 0 0 0,0 1 0 0 0,1-1 0 0 0,0 0-1 0 0,0 0 1 0 0,1-1 0 0 0,1 0 0 0 0,0 0 0 0 0,0 0-1 0 0,0-1 1 0 0,1 0 0 0 0,0 0 0 0 0,1-1 0 0 0,0 0-1 0 0,0 0 1 0 0,0-1 0 0 0,7 3 90 0 0,30 5-4644 0 0,-16-13-4447 0 0,-23-1 2263 0 0</inkml:trace>
  <inkml:trace contextRef="#ctx0" brushRef="#br0" timeOffset="2749.893">1753 689 176 0 0,'0'0'1602'0'0,"0"0"-85"0"0,0 0 41 0 0,0 0 169 0 0,0 0 99 0 0,0 0-74 0 0,0 0-258 0 0,0 0-387 0 0,0 0-364 0 0,0 0-311 0 0,0 0-219 0 0,0 0-116 0 0,1-8-22 0 0,10 45 437 0 0,-1 109-92 0 0,-10-38-682 0 0,68-170-787 0 0,-54 51 937 0 0,1 1 0 0 0,-1 1 0 0 0,2 1 0 0 0,-1 0-1 0 0,1 1 1 0 0,1 0 0 0 0,-1 2 0 0 0,10-3 112 0 0,-24 7-10 0 0,0 0 0 0 0,0 1 1 0 0,-1-1-1 0 0,1 0 0 0 0,0 1 1 0 0,0-1-1 0 0,0 1 0 0 0,0-1 1 0 0,0 1-1 0 0,0 0 0 0 0,0 0 1 0 0,0 0-1 0 0,0 0 0 0 0,0 0 1 0 0,-1 0-1 0 0,1 0 0 0 0,0 1 1 0 0,0-1-1 0 0,0 1 0 0 0,0 0 0 0 0,0-1 1 0 0,0 1-1 0 0,-1 0 0 0 0,1 0 1 0 0,0 0-1 0 0,-1 0 0 0 0,1 0 1 0 0,-1 1-1 0 0,1-1 0 0 0,-1 0 1 0 0,1 1-1 0 0,-1-1 0 0 0,0 1 1 0 0,0 0-1 0 0,0-1 0 0 0,0 1 1 0 0,0 0-1 0 0,0-1 0 0 0,0 1 0 0 0,-1 0 1 0 0,1 0-1 0 0,-1 0 0 0 0,1 0 1 0 0,-1 0-1 0 0,0 0 0 0 0,1 0 1 0 0,-1 0-1 0 0,0 0 0 0 0,0-1 1 0 0,-1 2 9 0 0,2 6 132 0 0,-2-1 0 0 0,1 0 0 0 0,-1 0 0 0 0,0 0 0 0 0,-1 0 0 0 0,0 0 0 0 0,0 0 0 0 0,-1 0 0 0 0,0 0 0 0 0,0-1 0 0 0,-1 1 0 0 0,0-1 0 0 0,0 0 0 0 0,-1 0 0 0 0,1-1 0 0 0,-2 1 0 0 0,1-1 0 0 0,-1 0 0 0 0,0-1 0 0 0,0 1 0 0 0,-5 2-132 0 0,6-4 59 0 0,0-1 0 0 0,-1 0 0 0 0,1 0 0 0 0,-1 0-1 0 0,0-1 1 0 0,0 0 0 0 0,0 0 0 0 0,0 0 0 0 0,0-1 0 0 0,0 0 0 0 0,-1 0-1 0 0,1-1 1 0 0,0 0 0 0 0,-1 0 0 0 0,1 0 0 0 0,0-1 0 0 0,-1 0-1 0 0,1 0 1 0 0,0 0 0 0 0,0-1 0 0 0,0 0 0 0 0,0 0 0 0 0,0-1-1 0 0,0 1 1 0 0,-2-3-59 0 0,-28-37-3395 0 0,16 12-5150 0 0,16 22 3683 0 0</inkml:trace>
  <inkml:trace contextRef="#ctx0" brushRef="#br0" timeOffset="3357.999">2105 324 0 0 0,'0'0'513'0'0,"0"0"-34"0"0,0 0 5 0 0,0 0 204 0 0,0 0 189 0 0,0 0 12 0 0,0 0-111 0 0,0 0-132 0 0,0 0-139 0 0,5 32-148 0 0,19 100-95 0 0,20-2 543 0 0,-34-108 162 0 0,0-1 1 0 0,2-1 0 0 0,1 0-1 0 0,0 0 1 0 0,1-2-1 0 0,1 1 1 0 0,17 15-970 0 0,-14-33 5812 0 0,2-35-3810 0 0,-13 22-1539 0 0,62-157 1294 0 0,2-84-4196 0 0,-66 246-712 0 0,1 6-6072 0 0,-4 1-76 0 0</inkml:trace>
  <inkml:trace contextRef="#ctx0" brushRef="#br0" timeOffset="3852.63">2707 155 0 0 0,'0'0'899'0'0,"0"0"769"0"0,0 0 185 0 0,0 0 104 0 0,0 0 24 0 0,0 0-186 0 0,0 0-292 0 0,0 0-336 0 0,0 0-302 0 0,0 0-209 0 0,0 0-114 0 0,0 0-49 0 0,7-6-30 0 0,71-35 1391 0 0,30 25-90 0 0,-105 16-1718 0 0,-1-1-33 0 0,0 1-1 0 0,1-1 1 0 0,-1 1 0 0 0,1-1-1 0 0,-1 1 1 0 0,0-1 0 0 0,1 1-1 0 0,-1 0 1 0 0,1 0 0 0 0,-1 1-1 0 0,0-1 1 0 0,1 0 0 0 0,-1 1-1 0 0,1-1 1 0 0,-1 1 0 0 0,0 0-1 0 0,0 0 1 0 0,1 0 0 0 0,-1 0-1 0 0,0 0 1 0 0,0 0 0 0 0,0 1-1 0 0,0-1 1 0 0,0 1-1 0 0,0-1 1 0 0,-1 1 0 0 0,1 0-1 0 0,-1 0 1 0 0,1 0 0 0 0,-1-1-1 0 0,1 2 1 0 0,-1-1 0 0 0,0 0-1 0 0,0 0 1 0 0,0 0 0 0 0,0 0-1 0 0,0 1 1 0 0,-1-1 0 0 0,1 0-1 0 0,-1 1 1 0 0,1-1 0 0 0,-1 2-13 0 0,-2 4 19 0 0,0 0 0 0 0,0 0 0 0 0,-1 0 0 0 0,0 0 1 0 0,0-1-1 0 0,-1 1 0 0 0,0-1 0 0 0,0 0 0 0 0,-1 0 0 0 0,1 0 1 0 0,-2-1-1 0 0,1 0 0 0 0,-1 0 0 0 0,0 0 0 0 0,0-1 1 0 0,-1 1-1 0 0,-1-1-19 0 0,-44 52 115 0 0,50-56-116 0 0,0 0 0 0 0,0 1 0 0 0,1-1-1 0 0,-1 1 1 0 0,0-1 0 0 0,1 1 0 0 0,0 0 0 0 0,-1 0 0 0 0,1 0-1 0 0,0 0 1 0 0,0 0 0 0 0,0 0 0 0 0,0 0 0 0 0,0 0-1 0 0,0 0 1 0 0,1 0 0 0 0,-1 0 0 0 0,1 1 0 0 0,0-1 0 0 0,-1 0-1 0 0,1 0 1 0 0,0 1 0 0 0,0-1 0 0 0,0 0 0 0 0,1 0 0 0 0,-1 1-1 0 0,0-1 1 0 0,1 0 0 0 0,0 0 0 0 0,-1 0 0 0 0,1 0 0 0 0,0 0-1 0 0,0 0 1 0 0,0 0 0 0 0,0 0 0 0 0,1 0 0 0 0,-1 0 0 0 0,1 0-1 0 0,-1-1 1 0 0,1 1 0 0 0,-1 0 0 0 0,1-1 0 0 0,0 1 0 0 0,0-1-1 0 0,-1 0 1 0 0,1 0 0 0 0,0 0 0 0 0,0 0 0 0 0,2 1 1 0 0,120 1-1622 0 0,-85-14-2984 0 0,-20 5-1513 0 0,-9 5-1956 0 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1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0 0 0,'0'0'404'0'0,"0"0"690"0"0,0 0 173 0 0,0 0-24 0 0,0 0-46 0 0,0 0-29 0 0,0 0-31 0 0,0 0-70 0 0,0 0-99 0 0,0 0-105 0 0,23 0-106 0 0,141 0 1167 0 0,52-18 244 0 0,-154 12-2161 0 0,104-6-3186 0 0,-137 10-209 0 0,0 0-4177 0 0,-20 2 6433 0 0</inkml:trace>
  <inkml:trace contextRef="#ctx0" brushRef="#br0" timeOffset="345.055">295 1 0 0 0,'0'0'3709'0'0,"0"0"-2013"0"0,0 0-697 0 0,0 0-140 0 0,0 0 108 0 0,0 0 260 0 0,0 0 188 0 0,0 0 62 0 0,0 0-123 0 0,0 0-271 0 0,0 0-250 0 0,0 0-191 0 0,3 31-135 0 0,10 100-78 0 0,8 107 1241 0 0,-21-108-2446 0 0,0-102-3323 0 0,0-1-3826 0 0,0-20 1858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2:09.31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617 0 5817 0 0,'0'0'219'0'0,"0"0"132"0"0,0 0 101 0 0,0 0-151 0 0,0 0-346 0 0,0 0-269 0 0,0 0-136 0 0,0 0 94 0 0,0 0 256 0 0,0 0 157 0 0,0 0 38 0 0,-2 24 7 0 0,-4 77-3 0 0,25 14 69 0 0,27 97 237 0 0,-21-111 336 0 0,-5 0-1 0 0,-4 0 1 0 0,0 66-741 0 0,-13-71 1072 0 0,-4 0 0 0 0,-5 0 0 0 0,-11 55-1072 0 0,-31 77 2258 0 0,-52 139-2258 0 0,30-124 766 0 0,-1 64-766 0 0,55-198 53 0 0,6 1-1 0 0,4 0 0 0 0,6 0 1 0 0,4 4-53 0 0,8-44 288 0 0,-12-69-100 0 0,0-1 76 0 0,0 0 116 0 0,0 0 41 0 0,0 0-19 0 0,0 0-46 0 0,0 0-111 0 0,0 0-78 0 0,0 0-68 0 0,19 0-403 0 0,316 0 522 0 0,357-22-202 0 0,1306-78 364 0 0,257-2 179 0 0,-1351 94-234 0 0,-642-6 61 0 0,-262 14-335 0 0,1 0 0 0 0,0 0 0 0 0,0 0 0 0 0,0 0 0 0 0,0 0 0 0 0,0 0 0 0 0,-1 0 0 0 0,1 0 1 0 0,0 0-1 0 0,0 0 0 0 0,0 0 0 0 0,0-1 0 0 0,-1 1 0 0 0,1 0 0 0 0,0-1 0 0 0,0 1 0 0 0,0 0 0 0 0,-1-1 0 0 0,1 1 0 0 0,0-1 0 0 0,-1 1 1 0 0,1-1-1 0 0,0 0 0 0 0,-1 1 0 0 0,1-1 0 0 0,-1 0 0 0 0,1 1 0 0 0,-1-1 0 0 0,1 0 0 0 0,-1 0 0 0 0,1 1 0 0 0,-1-1 0 0 0,0 0 0 0 0,0 0 0 0 0,1 0 1 0 0,-1 1-1 0 0,0-1 0 0 0,0 0 0 0 0,0 0 0 0 0,0 0 0 0 0,0 0 0 0 0,0 0 0 0 0,0 1 0 0 0,0-1 0 0 0,0 0 0 0 0,0 0 0 0 0,0 0 0 0 0,-1 0 0 0 0,1 0-50 0 0,0-10-213 0 0,-9-54 340 0 0,1 9-116 0 0,3-25-36 0 0,4 1-1 0 0,3-1 1 0 0,3 1 0 0 0,9-31 24 0 0,38-159-415 0 0,-12-2-1 0 0,-12-2 1 0 0,-12-1 415 0 0,-13 182 11 0 0,-3 0 0 0 0,-4 0 0 0 0,-5 0 0 0 0,-3 1 0 0 0,-4 1 0 0 0,-5 0 0 0 0,-26-72-11 0 0,11 52-48 0 0,34 107-80 0 0,-1-1 0 0 0,0 1 0 0 0,0 0 0 0 0,-1 0 0 0 0,1 1-1 0 0,-1-1 1 0 0,0 1 0 0 0,0-1 0 0 0,0 1 0 0 0,0 0-1 0 0,0 1 1 0 0,-1-1 0 0 0,1 1 0 0 0,-1 0 0 0 0,0 0 0 0 0,0 0-1 0 0,-4-1 129 0 0,-58-14-59 0 0,0 3 1 0 0,-1 4-1 0 0,0 2 0 0 0,-1 3 0 0 0,-7 3 59 0 0,41 0-42 0 0,-13-1 41 0 0,-2198-71-80 0 0,2048 73 78 0 0,-1613 31-114 0 0,614 47 114 0 0,524-23 14 0 0,466-52-2031 0 0,703 15-9250 0 0,-429-12 6289 0 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2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99 0 0 0,'0'0'0'0'0,"0"0"0"0"0,0 0 0 0 0,0 0 0 0 0,0 0 0 0 0,0 0 0 0 0,0 0 0 0 0,0 0 0 0 0,0 0 0 0 0,0 0 0 0 0,0 0 0 0 0,0 0 0 0 0,0-18 0 0 0,0 18 0 0 0,0 0 0 0 0,2 3 0 0 0,-2-3 0 0 0</inkml:trace>
  <inkml:trace contextRef="#ctx0" brushRef="#br0" timeOffset="250.988">140 99 0 0 0,'2'-28'2054'0'0,"-2"27"48"0"0,0 1-19 0 0,0 0-150 0 0,-1 2 6313 0 0,-2 16-8208 0 0,25 373 2141 0 0,-7-272-2779 0 0,-4-115-3969 0 0,0-13-3499 0 0,-9 7 4916 0 0,2-2 906 0 0</inkml:trace>
  <inkml:trace contextRef="#ctx0" brushRef="#br0" timeOffset="516.931">0 552 2905 0 0,'0'0'1205'0'0,"0"0"-409"0"0,0 0-119 0 0,0 0 161 0 0,0 0 180 0 0,0 0 156 0 0,0 0 70 0 0,0 0-4 0 0,0 0-54 0 0,0 0-90 0 0,0 0-101 0 0,0 0-118 0 0,0 0-98 0 0,22 5-81 0 0,70 13-77 0 0,7-27 342 0 0,87-39-168 0 0,-121 28-1948 0 0,1 3 1 0 0,1 4-1 0 0,25-2 1153 0 0,-63 15-5129 0 0,-20 0-1810 0 0,-7 0 3358 0 0</inkml:trace>
  <inkml:trace contextRef="#ctx0" brushRef="#br0" timeOffset="906.98">65 850 672 0 0,'0'0'1387'0'0,"0"0"113"0"0,0 0 182 0 0,0 0 58 0 0,0 0-78 0 0,0 0-202 0 0,0 0-203 0 0,32-8-165 0 0,103-25-141 0 0,15 5 1776 0 0,-147 28-2693 0 0,-2-1-20 0 0,0 0-1 0 0,0 1 1 0 0,1-1-1 0 0,-1 1 1 0 0,0-1 0 0 0,1 1-1 0 0,-1-1 1 0 0,0 1-1 0 0,1 0 1 0 0,-1 0 0 0 0,0-1-1 0 0,1 1 1 0 0,-1 0-1 0 0,1 1 1 0 0,-1-1 0 0 0,0 0-1 0 0,1 0 1 0 0,-1 0-1 0 0,1 1 1 0 0,-1-1 0 0 0,0 1-1 0 0,0-1 1 0 0,1 1-1 0 0,-1 0 1 0 0,0-1 0 0 0,0 1-1 0 0,1 0 1 0 0,-1 0-1 0 0,0 0 1 0 0,0 0-1 0 0,0 0 1 0 0,0 0 0 0 0,0 0-1 0 0,-1 0 1 0 0,1 0-1 0 0,0 0 1 0 0,0 0 0 0 0,-1 1-1 0 0,1-1 1 0 0,-1 0-1 0 0,1 1 1 0 0,-1-1 0 0 0,1 0-1 0 0,-1 1 1 0 0,0-1-1 0 0,0 0 1 0 0,0 1 0 0 0,0-1-1 0 0,0 2-13 0 0,-2 3 54 0 0,-1 1-1 0 0,0-1 1 0 0,0 1-1 0 0,0-1 0 0 0,-1 0 1 0 0,0 0-1 0 0,0-1 1 0 0,-1 1-1 0 0,0-1 1 0 0,1 0-1 0 0,-2 0 1 0 0,1-1-1 0 0,-6 5-53 0 0,9-8 12 0 0,-147 132 568 0 0,148-132-572 0 0,0 1 0 0 0,0-1 0 0 0,0 0-1 0 0,0 1 1 0 0,1-1 0 0 0,-1 1 0 0 0,0-1 0 0 0,1 1 0 0 0,-1 0-1 0 0,1-1 1 0 0,-1 1 0 0 0,1 0 0 0 0,0-1 0 0 0,-1 1-1 0 0,1 0 1 0 0,0-1 0 0 0,0 1 0 0 0,0 0 0 0 0,1-1-1 0 0,-1 1 1 0 0,0 0 0 0 0,1-1 0 0 0,-1 1 0 0 0,1 0 0 0 0,-1-1-1 0 0,1 1 1 0 0,0-1 0 0 0,0 1 0 0 0,-1-1 0 0 0,1 1-1 0 0,0-1 1 0 0,0 0 0 0 0,1 1 0 0 0,-1-1 0 0 0,0 0-1 0 0,0 0 1 0 0,1 0 0 0 0,-1 0 0 0 0,0 0 0 0 0,1 0 0 0 0,-1 0-1 0 0,1-1 1 0 0,-1 1 0 0 0,2 0-8 0 0,76 24 595 0 0,-63-21-695 0 0,1-1 1 0 0,-1-1-1 0 0,1-1 0 0 0,0 0 1 0 0,0-2-1 0 0,-1 1 0 0 0,1-2 1 0 0,0 0-1 0 0,-1-2 0 0 0,1 1 1 0 0,5-4 99 0 0,25-15-3625 0 0,-16 6-3907 0 0,-20 11 729 0 0</inkml:trace>
  <inkml:trace contextRef="#ctx0" brushRef="#br0" timeOffset="5232.483">1386 129 0 0 0,'0'0'537'0'0,"0"0"448"0"0,0 0 91 0 0,0 0-1 0 0,0 0-72 0 0,0 0-96 0 0,0 0-138 0 0,-2-3-99 0 0,-6-10-26 0 0,5 10 44 0 0,3 3 88 0 0,0 0 80 0 0,0 0 10 0 0,0 0-38 0 0,0 0-61 0 0,-1 5 3650 0 0,-6 21-3101 0 0,-10 173 1215 0 0,17 145-2059 0 0,0-343-661 0 0,0-2-4692 0 0,0-38-8545 0 0,0 31 10739 0 0</inkml:trace>
  <inkml:trace contextRef="#ctx0" brushRef="#br0" timeOffset="5573.008">1007 110 304 0 0,'0'0'774'0'0,"0"0"72"0"0,0 0 277 0 0,0 0 355 0 0,0 0 281 0 0,0 0 68 0 0,0 0-135 0 0,0 0-213 0 0,0 0-193 0 0,0 0-159 0 0,0 0-107 0 0,0 0-28 0 0,16-2-37 0 0,109-17 1616 0 0,147 7 912 0 0,-91 12-6163 0 0,-107 0-858 0 0,-44 3-1309 0 0,-11 1-3795 0 0,-12-4 5633 0 0</inkml:trace>
  <inkml:trace contextRef="#ctx0" brushRef="#br0" timeOffset="5903.095">972 817 1672 0 0,'0'0'2058'0'0,"0"0"-317"0"0,0 0-185 0 0,0 0 90 0 0,0 0 133 0 0,0 0 82 0 0,0 0-58 0 0,0 0-217 0 0,0 0-300 0 0,0 0-286 0 0,0 0-232 0 0,0 0-147 0 0,0 0-70 0 0,35-3-27 0 0,108-10-13 0 0,-9-11 589 0 0,62-3-1349 0 0,-103 17-5106 0 0,-56 6-3646 0 0,-23 0 1543 0 0</inkml:trace>
  <inkml:trace contextRef="#ctx0" brushRef="#br0" timeOffset="7125.473">1839 799 0 0 0,'0'0'1296'0'0,"0"0"323"0"0,0 0 216 0 0,0 0 43 0 0,0 0-78 0 0,0 0-155 0 0,0 0-162 0 0,0 0-179 0 0,0 0-182 0 0,0 0-173 0 0,0 0-143 0 0,0 0-111 0 0,31-11-78 0 0,95-33-68 0 0,-58 3 316 0 0,-18 1-291 0 0,-24 20-400 0 0,0-1-1 0 0,-2-1 0 0 0,0-1 1 0 0,-2-1-1 0 0,1-3-173 0 0,-15 19-41 0 0,-1-1 0 0 0,0 0 0 0 0,-1 0 0 0 0,1 0 0 0 0,-2-1 0 0 0,1 0 0 0 0,-2 0 0 0 0,1-1 0 0 0,-1 1-1 0 0,-1-1 1 0 0,0 0 0 0 0,0 0 0 0 0,-1 0 0 0 0,-1 0 0 0 0,1-11 41 0 0,-2 20-78 0 0,-1 0 0 0 0,1 0 0 0 0,0 0 0 0 0,-1 1 0 0 0,0-1 0 0 0,1 0 0 0 0,-1 0 0 0 0,0 1 0 0 0,0-1 0 0 0,0 0 0 0 0,0 1 0 0 0,0-1 0 0 0,0 1 0 0 0,0-1 0 0 0,-1 1 0 0 0,1 0 0 0 0,-1 0 0 0 0,1-1 0 0 0,-1 1 0 0 0,1 0 0 0 0,-1 0 0 0 0,0 0 0 0 0,1 1 0 0 0,-1-1 0 0 0,0 0 0 0 0,0 0 0 0 0,1 1 0 0 0,-1 0 0 0 0,0-1 0 0 0,0 1 0 0 0,0 0 0 0 0,0 0 0 0 0,0 0 0 0 0,1 0 0 0 0,-1 0 0 0 0,0 0 0 0 0,0 0 0 0 0,0 1 0 0 0,0-1 78 0 0,-69 30-2108 0 0,58-20 2038 0 0,1 1 0 0 0,1 1 0 0 0,0-1 0 0 0,1 2 0 0 0,0 0 1 0 0,1 0-1 0 0,0 0 0 0 0,1 1 0 0 0,0 1 0 0 0,2-1 0 0 0,0 1 1 0 0,0 0-1 0 0,1 1 0 0 0,1-1 0 0 0,1 1 0 0 0,0 0 0 0 0,1 0 1 0 0,0 0-1 0 0,1 9 70 0 0,3-18 55 0 0,0-1 1 0 0,0-1-1 0 0,1 1 0 0 0,-1 0 1 0 0,1-1-1 0 0,1 1 1 0 0,-1-1-1 0 0,1 0 1 0 0,-1 0-1 0 0,1 0 0 0 0,1 0 1 0 0,-1-1-1 0 0,1 0 1 0 0,0 0-1 0 0,0 0 0 0 0,0 0 1 0 0,0-1-1 0 0,1 0 1 0 0,-1 0-1 0 0,1 0 1 0 0,0-1-1 0 0,0 0 0 0 0,0 0 1 0 0,0 0-1 0 0,0-1 1 0 0,0 0-1 0 0,3 0-55 0 0,7 2 222 0 0,-1-1-1 0 0,1 0 1 0 0,0-2-1 0 0,-1 1 1 0 0,1-2 0 0 0,-1 0-1 0 0,1-1 1 0 0,-1-1 0 0 0,1 0-1 0 0,-1-1 1 0 0,0-1-1 0 0,-1 0 1 0 0,1-1 0 0 0,2-2-222 0 0,20-10 294 0 0,-1-3 0 0 0,0 0 0 0 0,-2-3 1 0 0,24-21-295 0 0,-46 35-4 0 0,-1 0 1 0 0,-1-1 0 0 0,0-1 0 0 0,0 0 0 0 0,-1 0 0 0 0,-1-1 0 0 0,0 0-1 0 0,0 0 1 0 0,-2-1 0 0 0,1 1 0 0 0,1-11 3 0 0,-7 23-30 0 0,0 0 0 0 0,0 1 0 0 0,-1-1 0 0 0,1 0-1 0 0,0 0 1 0 0,-1 0 0 0 0,1 0 0 0 0,-1 0 0 0 0,1 0 0 0 0,-1 0 0 0 0,1 0 0 0 0,-1 0 0 0 0,0-1 0 0 0,0 1-1 0 0,0 0 1 0 0,1 0 0 0 0,-1 0 0 0 0,0 0 0 0 0,0 0 0 0 0,0 0 0 0 0,-1-1 0 0 0,1 1 0 0 0,0 0-1 0 0,0 0 1 0 0,-1 0 0 0 0,1 0 0 0 0,0 0 0 0 0,-1 0 0 0 0,1 0 0 0 0,-1 0 0 0 0,0 0 0 0 0,1 0 0 0 0,-1 0-1 0 0,0 0 1 0 0,1 0 0 0 0,-1 1 0 0 0,0-1 0 0 0,0 0 0 0 0,0 0 0 0 0,0 1 0 0 0,0-1 0 0 0,0 0-1 0 0,0 1 1 0 0,0-1 0 0 0,0 1 0 0 0,0 0 0 0 0,0-1 0 0 0,0 1 0 0 0,0 0 0 0 0,0-1 0 0 0,0 1 0 0 0,0 0-1 0 0,0 0 1 0 0,-1 0 0 0 0,1 0 0 0 0,0 0 0 0 0,0 0 0 0 0,0 1 0 0 0,0-1 0 0 0,0 0 0 0 0,-1 1 30 0 0,-72 84-1209 0 0,68-77 1147 0 0,0 0 0 0 0,0 1 0 0 0,1-1 0 0 0,0 1 0 0 0,1 0-1 0 0,0 0 1 0 0,0 1 0 0 0,1-1 0 0 0,0 1 0 0 0,1 0 0 0 0,0 0-1 0 0,0 0 1 0 0,1 0 0 0 0,1 0 0 0 0,-1 0 0 0 0,2 0 0 0 0,-1 0-1 0 0,2 2 63 0 0,0-8 8 0 0,0 0 0 0 0,0 0 0 0 0,0 0 0 0 0,1 0 0 0 0,0-1 0 0 0,-1 1 0 0 0,1-1 0 0 0,1 0 0 0 0,-1 0 0 0 0,0 0 0 0 0,1 0 0 0 0,-1-1 0 0 0,1 1 0 0 0,0-1 0 0 0,0 0 0 0 0,0 0 0 0 0,0 0 0 0 0,0-1 0 0 0,0 0 0 0 0,1 1 0 0 0,-1-1 0 0 0,0-1-1 0 0,1 1-7 0 0,106 4 1411 0 0,-85-9-1072 0 0,-1-2-1 0 0,1 0 0 0 0,-1-2 1 0 0,0-1-1 0 0,0 0 1 0 0,-1-2-1 0 0,-1-1 1 0 0,0-1-1 0 0,21-16-338 0 0,-19 13 87 0 0,0-2-1 0 0,-2-1 1 0 0,0-1-1 0 0,0-1 1 0 0,-2-1-1 0 0,-1-1 1 0 0,-1 0-1 0 0,10-17-86 0 0,-26 34-17 0 0,1 0 0 0 0,-1 0-1 0 0,-1-1 1 0 0,1 1 0 0 0,-1-1-1 0 0,0 0 1 0 0,0 0 0 0 0,-1 0-1 0 0,0 0 1 0 0,0 0 0 0 0,-1 0-1 0 0,0-3 18 0 0,-1 8-36 0 0,0 0 0 0 0,0 1 0 0 0,0-1 0 0 0,0 0 0 0 0,-1 1 0 0 0,1 0-1 0 0,0-1 1 0 0,-1 1 0 0 0,1 0 0 0 0,-1-1 0 0 0,0 1 0 0 0,1 0 0 0 0,-1 0 0 0 0,0 0 0 0 0,1 1-1 0 0,-1-1 1 0 0,0 0 0 0 0,0 1 0 0 0,0-1 0 0 0,0 1 0 0 0,0 0 0 0 0,0-1 0 0 0,0 1 0 0 0,0 0-1 0 0,0 0 1 0 0,0 0 0 0 0,0 0 0 0 0,1 1 0 0 0,-1-1 0 0 0,0 1 0 0 0,0-1 0 0 0,0 1 0 0 0,0-1-1 0 0,0 1 1 0 0,1 0 0 0 0,-1 0 0 0 0,0 0 0 0 0,0 0 0 0 0,0 1 36 0 0,-14 9-57 0 0,0 1 1 0 0,1 0-1 0 0,0 1 1 0 0,1 1-1 0 0,0 0 1 0 0,1 1-1 0 0,1 1 1 0 0,0 0-1 0 0,1 0 1 0 0,1 1-1 0 0,1 0 1 0 0,0 1 0 0 0,1 0-1 0 0,1 2 57 0 0,2-8-13 0 0,1-1-1 0 0,0 1 1 0 0,1 0-1 0 0,1-1 1 0 0,0 1-1 0 0,0 0 1 0 0,1 1-1 0 0,1-1 1 0 0,0 0-1 0 0,1 3 14 0 0,1-9 17 0 0,2 0-1 0 0,-1 0 1 0 0,1 0-1 0 0,-1 0 1 0 0,2 0-1 0 0,-1-1 0 0 0,1 1 1 0 0,-1-1-1 0 0,1-1 1 0 0,1 1-1 0 0,-1-1 1 0 0,1 1-1 0 0,0-2 1 0 0,0 1-1 0 0,0-1 1 0 0,0 1-1 0 0,0-2 0 0 0,1 1 1 0 0,0-1-1 0 0,-1 0 1 0 0,1 0-1 0 0,0-1 1 0 0,0 0-1 0 0,6 0-16 0 0,85-3-676 0 0,-40-23-5091 0 0,-43 17 810 0 0,-1 4-1216 0 0</inkml:trace>
  <inkml:trace contextRef="#ctx0" brushRef="#br0" timeOffset="7816.815">3465 26 1656 0 0,'0'0'2548'0'0,"0"0"-139"0"0,0 0 12 0 0,0 0-38 0 0,0 0-266 0 0,0 0-382 0 0,0 0-334 0 0,0 0-270 0 0,0 0-215 0 0,0 0-182 0 0,0 0-147 0 0,0 0-91 0 0,0 0-44 0 0,0 0-17 0 0,15 0 777 0 0,155-19 1023 0 0,-150 17-2153 0 0,-12 0-73 0 0,-1 1 0 0 0,1 0 0 0 0,0 0 0 0 0,0 1 0 0 0,0 0 0 0 0,0 1 0 0 0,-1-1 0 0 0,1 2 0 0 0,0-1 0 0 0,0 1 0 0 0,-1 0 0 0 0,1 0 0 0 0,2 2-9 0 0,-10-2-6 0 0,1 0 1 0 0,0-1-1 0 0,-1 1 1 0 0,1-1-1 0 0,-1 1 1 0 0,0 0-1 0 0,1-1 1 0 0,-1 1-1 0 0,0 0 1 0 0,0-1-1 0 0,0 1 1 0 0,0 0-1 0 0,0-1 1 0 0,-1 1-1 0 0,1 0 1 0 0,0-1-1 0 0,-1 1 1 0 0,1 0-1 0 0,-1-1 1 0 0,0 1-1 0 0,0-1 1 0 0,1 1-1 0 0,-1-1 1 0 0,0 0-1 0 0,0 1 1 0 0,0-1-1 0 0,0 0 1 0 0,-1 1-1 0 0,1-1 1 0 0,0 0-1 0 0,-1 0 6 0 0,-141 149-51 0 0,141-149 52 0 0,1 0 0 0 0,0 0 0 0 0,0 0 0 0 0,0 1 0 0 0,1-1 0 0 0,-1 0 0 0 0,0 0 0 0 0,0 0 0 0 0,1 1-1 0 0,-1-1 1 0 0,0 1 0 0 0,1-1 0 0 0,0 0 0 0 0,-1 1 0 0 0,1-1 0 0 0,0 1 0 0 0,0-1 0 0 0,-1 1 0 0 0,1-1 0 0 0,0 0 0 0 0,1 1-1 0 0,-1-1 1 0 0,0 1 0 0 0,0-1 0 0 0,1 1 0 0 0,-1-1 0 0 0,0 0 0 0 0,1 1 0 0 0,0-1 0 0 0,-1 0 0 0 0,1 1 0 0 0,0-1 0 0 0,-1 0-1 0 0,1 0 1 0 0,0 1 0 0 0,0-1 0 0 0,0 0 0 0 0,0 0 0 0 0,0 0 0 0 0,0 0 0 0 0,1 0 0 0 0,-1-1 0 0 0,0 1 0 0 0,0 0 0 0 0,1-1-1 0 0,-1 1 1 0 0,0 0 0 0 0,1-1 0 0 0,-1 0 0 0 0,1 1 0 0 0,-1-1-1 0 0,17 2-8 0 0,0-1 0 0 0,-1-1 1 0 0,1 0-1 0 0,0-2 0 0 0,-1 0 0 0 0,1-1 1 0 0,-1 0-1 0 0,0-2 0 0 0,0 0 0 0 0,0-1 0 0 0,-1 0 1 0 0,1-2 7 0 0,-1 2-723 0 0,29-11-1989 0 0,-15 7-5973 0 0,-20 7-2714 0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2:16.18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601 1 0 0 0,'-72'172'0'0'0,"57"-85"0"0"0,16-69 0 0 0,2 20 237 0 0,2 1 1 0 0,2-1-1 0 0,2 0 0 0 0,10 29-237 0 0,22 117 2409 0 0,-40-126-1832 0 0,-2 0 0 0 0,-2 0 0 0 0,-4 0 0 0 0,-1-1 0 0 0,-3 0 0 0 0,-3 0 0 0 0,-2-2 0 0 0,-3 0 0 0 0,-2 0 0 0 0,-2-2 0 0 0,-5 3-577 0 0,-74 168 946 0 0,-5 9 162 0 0,-50 165-1108 0 0,78-64 53 0 0,76-265 170 0 0,3-67-109 0 0,0-2 116 0 0,0 0 186 0 0,0 0 224 0 0,0 0 183 0 0,0 0 86 0 0,0 0-25 0 0,0 0-121 0 0,0 0-133 0 0,0 0-142 0 0,0 0-128 0 0,0 0-73 0 0,0 0-85 0 0,0 0-50 0 0,0 0-42 0 0,0 0-50 0 0,0 0-38 0 0,0 0-36 0 0,0 0-37 0 0,0 0-37 0 0,0 0-21 0 0,248 32-1037 0 0,184-17 1251 0 0,639-37 76 0 0,-769 18-108 0 0,1104 1 2 0 0,-958 22 9 0 0,-2 20 0 0 0,-1 19 0 0 0,129 47-84 0 0,19 8 21 0 0,-410-86 26 0 0,1-8-1 0 0,0-8 1 0 0,88-9-47 0 0,-179-7 226 0 0,-1-4-1 0 0,0-4 1 0 0,-1-4-1 0 0,0-4 1 0 0,-2-4 0 0 0,23-12-226 0 0,-42 11 741 0 0,-73 5 1183 0 0,-14-26-1977 0 0,2 4 114 0 0,1-2 0 0 0,3 1-1 0 0,1-2 1 0 0,-1-22-61 0 0,7-8-74 0 0,4 1 0 0 0,2 0 0 0 0,4-1 1 0 0,4 2-1 0 0,2-1 0 0 0,4 1 0 0 0,3 1 1 0 0,3 1-1 0 0,13-25 74 0 0,-27 72-11 0 0,216-636-1120 0 0,29-49 1068 0 0,-213 596 47 0 0,-43 96-2811 0 0,-9 12 3442 0 0,-68-42-652 0 0,22 32-104 0 0,-1 3 1 0 0,0 2 0 0 0,-1 3-1 0 0,0 3 1 0 0,0 2 0 0 0,-24 4 140 0 0,-48-5-76 0 0,-658-21-79 0 0,-259 3 57 0 0,-788 15-20 0 0,11 65 181 0 0,1347-42-71 0 0,-24-21 8 0 0,416 2-141 0 0,0-4 0 0 0,1-3 0 0 0,0-4 0 0 0,-40-14 141 0 0,126 28-221 0 0,1 0 0 0 0,-1 0 1 0 0,0-1-1 0 0,0 1 0 0 0,0 0 0 0 0,0-1 0 0 0,1 1 1 0 0,-1 0-1 0 0,0 0 0 0 0,0-1 0 0 0,0 1 1 0 0,0 0-1 0 0,0-1 0 0 0,0 1 0 0 0,0 0 0 0 0,0-1 1 0 0,0 1-1 0 0,0 0 0 0 0,0-1 0 0 0,0 1 1 0 0,0 0-1 0 0,0-1 0 0 0,0 1 0 0 0,0 0 0 0 0,0-1 1 0 0,0 1-1 0 0,0 0 0 0 0,0 0 0 0 0,-1-1 1 0 0,1 1-1 0 0,0 0 0 0 0,0-1 0 0 0,0 1 1 0 0,0 0 220 0 0,37-1-6217 0 0,-17 4 3099 0 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76 358 960 0 0,'0'0'1302'0'0,"0"0"-286"0"0,0 0-108 0 0,0 0 156 0 0,0 0 234 0 0,0 0 178 0 0,0 0 9 0 0,0 0-109 0 0,0 0-136 0 0,0 0-162 0 0,0 0-145 0 0,19-3-106 0 0,117-20 1459 0 0,139-21 1347 0 0,-175 31-3345 0 0,-56 11-3745 0 0,-44 13-8811 0 0,0-7 6823 0 0</inkml:trace>
  <inkml:trace contextRef="#ctx0" brushRef="#br0" timeOffset="266.487">0 634 6137 0 0,'0'0'1291'0'0,"0"0"-463"0"0,0 0-153 0 0,0 0 279 0 0,0 0 402 0 0,0 0 263 0 0,0 0 9 0 0,0 0-219 0 0,0 0-290 0 0,0 0-261 0 0,0 0-199 0 0,33 2-140 0 0,105 8-96 0 0,42-25 598 0 0,-111 4-802 0 0,-13 5-877 0 0,83-14 399 0 0,-95 7-4431 0 0,-2-4-4697 0 0,-34 13 3666 0 0</inkml:trace>
  <inkml:trace contextRef="#ctx0" brushRef="#br0" timeOffset="682.922">339 1 2441 0 0,'0'0'1402'0'0,"0"0"-47"0"0,0 0 15 0 0,0 0 46 0 0,0 0 61 0 0,0 0-64 0 0,0 0-280 0 0,0 0-300 0 0,0 0-206 0 0,0 0-95 0 0,0 0 16 0 0,0 0 70 0 0,9 5 14 0 0,80 38 1117 0 0,-29-21-1025 0 0,-1 3-1 0 0,-1 3 0 0 0,51 32-723 0 0,-102-55 4 0 0,0 0-1 0 0,0 0 0 0 0,-1 1 1 0 0,1 0-1 0 0,-1 0 0 0 0,0 0 1 0 0,-1 1-1 0 0,0 0 0 0 0,0 0 1 0 0,0 0-1 0 0,-1 1 0 0 0,0 0 1 0 0,0 0-1 0 0,-1 0 0 0 0,0 0 1 0 0,0 0-1 0 0,-1 0 0 0 0,0 2-3 0 0,-2-8 4 0 0,2 8 27 0 0,-1 0 0 0 0,0 0-1 0 0,0 0 1 0 0,-1 1 0 0 0,-1-1-1 0 0,0 0 1 0 0,0 0 0 0 0,-1 0-1 0 0,0 0 1 0 0,0-1 0 0 0,-1 1-1 0 0,-3 4-30 0 0,-10 15 20 0 0,-2-1-1 0 0,0-2 0 0 0,-2 0 1 0 0,-1 0-1 0 0,-1-2 0 0 0,-1-1 0 0 0,-1-1 1 0 0,-15 10-20 0 0,15-10-183 0 0,-53 36-1736 0 0,49-38-1709 0 0,0 0-4400 0 0,21-15 1483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123 126 3329 0 0,'0'0'1091'0'0,"0"0"-282"0"0,0 0-314 0 0,0 0 8 0 0,0 0 178 0 0,0 0 201 0 0,0 0 133 0 0,0 0-54 0 0,0 0-153 0 0,0 0-172 0 0,0 0-180 0 0,-17 32-142 0 0,-51 101-83 0 0,41-43 210 0 0,16 112 961 0 0,12-191-1367 0 0,0 1 0 0 0,1 0 0 0 0,0-1 1 0 0,1 1-1 0 0,0-1 0 0 0,1 0 0 0 0,0 0 1 0 0,0 0-1 0 0,2-1 0 0 0,-1 1 0 0 0,2 0-35 0 0,-5-7 67 0 0,0-1-1 0 0,0 0 0 0 0,1 0 1 0 0,-1 0-1 0 0,1 0 0 0 0,0 0 1 0 0,0-1-1 0 0,-1 1 0 0 0,2-1 1 0 0,-1 0-1 0 0,0 0 0 0 0,0 0 1 0 0,1 0-1 0 0,-1 0 0 0 0,1-1 1 0 0,0 0-1 0 0,-1 0 0 0 0,1 0 1 0 0,0 0-1 0 0,0 0 0 0 0,0-1 1 0 0,-1 1-1 0 0,1-1 1 0 0,0 0-1 0 0,0 0 0 0 0,0-1 1 0 0,0 1-1 0 0,0-1 0 0 0,-1 0 1 0 0,1 0-1 0 0,0 0 0 0 0,-1 0 1 0 0,1-1-1 0 0,2-1-66 0 0,11-8 245 0 0,-1-1-1 0 0,0 0 1 0 0,-1-1-1 0 0,0-1 1 0 0,-1 0 0 0 0,0-1-1 0 0,-2 0 1 0 0,10-15-245 0 0,-7 11 98 0 0,24-34 2 0 0,-2-2 0 0 0,-3-1-1 0 0,-3-2 1 0 0,-2 0 0 0 0,-2-3 0 0 0,10-36-100 0 0,-30 77 138 0 0,0-1 0 0 0,-1 0 1 0 0,-1 0-1 0 0,-1 0 0 0 0,-1-1 0 0 0,0-10-138 0 0,-5 43-188 0 0,-37 143 226 0 0,25-86 42 0 0,3-1 0 0 0,3 2 0 0 0,1 58-80 0 0,26 32 25 0 0,-15-146-82 0 0,-3-4-83 0 0,2 0 0 0 0,-1 0 0 0 0,1 0 0 0 0,0-1-1 0 0,1 1 1 0 0,0-1 0 0 0,0 0 0 0 0,1 0 0 0 0,0 0 0 0 0,0-1 0 0 0,0 0 0 0 0,3 2 140 0 0,16-4-6577 0 0,-19-6 2187 0 0,0 1-3200 0 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5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6849 0 0,'0'0'1402'0'0,"0"0"-198"0"0,0 0-223 0 0,0 0-108 0 0,0 0-41 0 0,0 0-18 0 0,0 0 38 0 0,0 0 57 0 0,0 0 12 0 0,0 0-58 0 0,0 0-165 0 0,-1 32-166 0 0,0 104-109 0 0,-1 386 1884 0 0,2-308-8031 0 0,0-190 4519 0 0,6-43-9256 0 0,-1 12 7391 0 0</inkml:trace>
  <inkml:trace contextRef="#ctx0" brushRef="#br0" timeOffset="321.744">391 324 4137 0 0,'0'0'1055'0'0,"0"0"-115"0"0,0 0-67 0 0,-34 22 77 0 0,-109 68 209 0 0,6 8 2783 0 0,127-89-3462 0 0,5-7-296 0 0,1 1-1 0 0,-1 0 1 0 0,1 0-1 0 0,0 0 1 0 0,0 0 0 0 0,1 1-1 0 0,-1 0 1 0 0,1 0 0 0 0,0 0-1 0 0,0 0 1 0 0,0 0 0 0 0,0 0-1 0 0,1 1 1 0 0,0-1 0 0 0,-1 1-1 0 0,2 0 1 0 0,-1 0 0 0 0,1 0-1 0 0,-1 0 1 0 0,1 0-1 0 0,1 0 1 0 0,-1 0 0 0 0,1 2-184 0 0,2-4 110 0 0,1 0 1 0 0,-1 0 0 0 0,1 0 0 0 0,0-1-1 0 0,0 0 1 0 0,0 1 0 0 0,1-1-1 0 0,-1 0 1 0 0,0-1 0 0 0,1 1-1 0 0,0 0 1 0 0,-1-1 0 0 0,1 0-1 0 0,0 0 1 0 0,-1 0 0 0 0,1 0-1 0 0,0-1 1 0 0,0 0 0 0 0,0 1 0 0 0,1-1-111 0 0,14 3 342 0 0,243 41 1495 0 0,-260-43-1839 0 0,0 0 1 0 0,0 0-1 0 0,0 0 0 0 0,0 0 1 0 0,0 0-1 0 0,0 1 0 0 0,-1-1 1 0 0,1 0-1 0 0,0 1 1 0 0,-1 0-1 0 0,1-1 0 0 0,-1 1 1 0 0,0 0-1 0 0,0 0 1 0 0,1-1-1 0 0,-1 1 0 0 0,0 0 1 0 0,0 0-1 0 0,-1 0 1 0 0,1 0-1 0 0,0 0 0 0 0,-1 1 1 0 0,1-1-1 0 0,-1 0 1 0 0,0 0-1 0 0,0 0 0 0 0,0 0 1 0 0,0 3 1 0 0,5 21-1222 0 0,11-13-2412 0 0,-1-12-4581 0 0,-9-1-822 0 0</inkml:trace>
  <inkml:trace contextRef="#ctx0" brushRef="#br0" timeOffset="739.769">584 689 5697 0 0,'0'0'1897'0'0,"0"0"-389"0"0,0 0-354 0 0,0 0-93 0 0,0 0-70 0 0,0 0-82 0 0,0 0-63 0 0,0 0-68 0 0,0 0-77 0 0,0 0-117 0 0,0 0-130 0 0,0 0-133 0 0,0 0-81 0 0,20-2-9 0 0,119-8 481 0 0,-9 7-155 0 0,-128 4-556 0 0,-1-1 0 0 0,1 0 0 0 0,0 0 0 0 0,-1 0 0 0 0,1 1 0 0 0,0-1 0 0 0,-1 1 0 0 0,1 0 0 0 0,-1-1 0 0 0,1 1 0 0 0,-1 0 0 0 0,1 0-1 0 0,-1 0 1 0 0,1 0 0 0 0,-1 0 0 0 0,0 0 0 0 0,1 0 0 0 0,-1 0 0 0 0,0 1 0 0 0,0-1 0 0 0,0 1 0 0 0,0-1 0 0 0,0 0 0 0 0,0 1 0 0 0,-1-1 0 0 0,1 1 0 0 0,0 0 0 0 0,-1-1-1 0 0,1 1 1 0 0,-1 0 0 0 0,0-1 0 0 0,0 1 0 0 0,1 0 0 0 0,-1-1 0 0 0,0 1 0 0 0,0 0 0 0 0,0 0 0 0 0,-1-1 0 0 0,1 1 0 0 0,0 0 0 0 0,-1-1 0 0 0,1 1 0 0 0,-1 0-1 0 0,1-1 1 0 0,-1 1 0 0 0,0-1 0 0 0,0 1-1 0 0,-44 75 462 0 0,41-71-416 0 0,-7 8 81 0 0,7-10-71 0 0,1 0 0 0 0,0 0-1 0 0,0 0 1 0 0,0 0-1 0 0,0 1 1 0 0,1-1 0 0 0,-1 1-1 0 0,1 0 1 0 0,0 0-1 0 0,1 0 1 0 0,-1 0 0 0 0,1 0-1 0 0,0 0 1 0 0,0 0-1 0 0,1 0 1 0 0,-1 0 0 0 0,1 5-56 0 0,2-8 30 0 0,0 1-1 0 0,0-1 1 0 0,1 0 0 0 0,-1 0 0 0 0,1 0 0 0 0,-1 0 0 0 0,1 0 0 0 0,-1-1 0 0 0,1 1 0 0 0,0-1 0 0 0,0 1-1 0 0,0-1 1 0 0,0 0 0 0 0,0-1 0 0 0,0 1 0 0 0,0 0 0 0 0,0-1 0 0 0,0 1 0 0 0,1-1 0 0 0,-1 0-1 0 0,0 0 1 0 0,0 0 0 0 0,0-1 0 0 0,2 0-30 0 0,120-14-739 0 0,-116 12 339 0 0,36-11-2565 0 0,-15 3-4231 0 0,-13 6-2487 0 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2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37 527 8554 0 0,'0'0'1651'0'0,"0"0"-355"0"0,0 0-406 0 0,0 0-194 0 0,0 0-36 0 0,0 0 29 0 0,0 0 14 0 0,0 0-3 0 0,0 0-34 0 0,0 0-102 0 0,0 0-136 0 0,0 0-144 0 0,0 0-96 0 0,0 25-61 0 0,-1 79-28 0 0,-12 2 173 0 0,12-99-1037 0 0,-6 32 1763 0 0,2-27-4437 0 0,-3-3-5061 0 0,7-6 1739 0 0</inkml:trace>
  <inkml:trace contextRef="#ctx0" brushRef="#br0" timeOffset="298.453">199 472 6961 0 0,'0'0'1845'0'0,"0"0"-415"0"0,0 0-392 0 0,0 0-29 0 0,0 0 67 0 0,0 0-12 0 0,0 0-85 0 0,0 0-171 0 0,0 0-160 0 0,0 0-154 0 0,0 0-157 0 0,0 0-116 0 0,0 0-82 0 0,31-6-60 0 0,95-16-38 0 0,-38 12-645 0 0,-66 9-2638 0 0,5-4-5401 0 0,-22 4 2963 0 0</inkml:trace>
  <inkml:trace contextRef="#ctx0" brushRef="#br0" timeOffset="913.698">647 81 0 0 0,'0'0'1452'0'0,"0"0"-395"0"0,0 0-52 0 0,0 0 187 0 0,0 0 230 0 0,0 0 21 0 0,0 0-120 0 0,0 0-175 0 0,0 0-214 0 0,0 0-185 0 0,0 0-206 0 0,0 0-182 0 0,0 0-117 0 0,17-3-13 0 0,52-10 65 0 0,-68 12-283 0 0,-1 1 0 0 0,1 0-1 0 0,0 0 1 0 0,-1-1 0 0 0,1 1 0 0 0,0 0-1 0 0,-1 0 1 0 0,1 0 0 0 0,0 0 0 0 0,-1 0-1 0 0,1 0 1 0 0,0 0 0 0 0,-1 0-1 0 0,1 0 1 0 0,0 0 0 0 0,-1 0 0 0 0,1 0-1 0 0,-1 1 1 0 0,1-1 0 0 0,0 0 0 0 0,-1 0-1 0 0,1 1 1 0 0,-1-1 0 0 0,1 0-1 0 0,0 1 1 0 0,-1-1 0 0 0,1 1 0 0 0,-1-1-1 0 0,1 0 1 0 0,-1 1 0 0 0,0-1 0 0 0,1 1-1 0 0,-1 0 1 0 0,1-1 0 0 0,-1 1 0 0 0,0-1-1 0 0,1 1 1 0 0,-1-1 0 0 0,0 1-1 0 0,0 0 1 0 0,0-1 0 0 0,0 1 0 0 0,1 0-1 0 0,-1-1 1 0 0,0 1 0 0 0,0 0 0 0 0,0-1-1 0 0,0 1 1 0 0,0 0 0 0 0,0-1 0 0 0,0 1-1 0 0,-1 0 1 0 0,1-1 0 0 0,0 1-1 0 0,0-1 1 0 0,0 1 0 0 0,-1 0-13 0 0,1 3 126 0 0,-3 27 174 0 0,-1 0 1 0 0,-1-1-1 0 0,-1 1 0 0 0,-2-1 0 0 0,-1 0 0 0 0,-7 12-300 0 0,2 1 118 0 0,7-22-103 0 0,-9 23-17 0 0,2 1 1 0 0,2 0-1 0 0,1 1 1 0 0,3 0-1 0 0,2 1 1 0 0,1 20 1 0 0,4-63-2 0 0,0-1 1 0 0,0 1-1 0 0,1 0 1 0 0,0-1-1 0 0,-1 1 1 0 0,1 0 0 0 0,1 0-1 0 0,-1-1 1 0 0,0 1-1 0 0,1 0 1 0 0,0-1-1 0 0,0 1 1 0 0,0-1-1 0 0,0 1 1 0 0,0-1-1 0 0,1 1 1 0 0,0-1 0 0 0,0 0-1 0 0,0 0 1 0 0,0 0-1 0 0,0 0 1 0 0,0 0-1 0 0,1 0 1 0 0,-1 0-1 0 0,1-1 1 0 0,0 1-1 0 0,0-1 1 0 0,0 0 0 0 0,0 0-1 0 0,0 0 1 0 0,0 0-1 0 0,1-1 1 0 0,-1 1-1 0 0,1-1 1 0 0,-1 0-1 0 0,1 0 1 0 0,-1 0-1 0 0,1 0 1 0 0,0-1-1 0 0,0 0 1 0 0,-1 1 0 0 0,1-1-1 0 0,0-1 2 0 0,6-3 77 0 0,-1 0 0 0 0,0-1 0 0 0,0-1 0 0 0,0 1-1 0 0,-1-2 1 0 0,0 1 0 0 0,0-1 0 0 0,-1 0 0 0 0,1-1 0 0 0,0-1-77 0 0,7-7 127 0 0,38-42 234 0 0,-3-2 0 0 0,-3-3 0 0 0,-2-1 0 0 0,-4-2 0 0 0,0-7-361 0 0,24-35 62 0 0,-46 79 37 0 0,-2 0-1 0 0,0-2 0 0 0,-3 0 0 0 0,0 0 1 0 0,-2-2-1 0 0,0-4-98 0 0,-10 8 1132 0 0,-19 39-509 0 0,-2 15-662 0 0,0 0 1 0 0,2 0-1 0 0,0 2 0 0 0,2 0 0 0 0,1 1 1 0 0,2 1-1 0 0,0 0 0 0 0,2 0 1 0 0,1 1-1 0 0,2 0 0 0 0,1 1 1 0 0,1 0-1 0 0,1 0 0 0 0,2 0 1 0 0,1 1 38 0 0,1-25-82 0 0,1-1 0 0 0,-1 1 1 0 0,1 0-1 0 0,0-1 0 0 0,1 1 1 0 0,0-1-1 0 0,0 1 0 0 0,0-1 1 0 0,1 0-1 0 0,0 0 0 0 0,0 0 0 0 0,0 0 1 0 0,4 4 81 0 0,46 26-3579 0 0,-17-29-1732 0 0,-11-6-1666 0 0,-14-1 3264 0 0</inkml:trace>
  <inkml:trace contextRef="#ctx0" brushRef="#br0" timeOffset="1383.452">1337 523 2889 0 0,'0'0'1852'0'0,"0"0"-468"0"0,0 0-87 0 0,0 0 184 0 0,0 0 74 0 0,0 0-125 0 0,0 0-231 0 0,0 0-215 0 0,0 0-173 0 0,0 0-154 0 0,0 0-141 0 0,0 0-117 0 0,28-11-80 0 0,86-33-46 0 0,-56 33 259 0 0,-57 11-519 0 0,0 0 0 0 0,0 0 0 0 0,-1-1 0 0 0,1 1 0 0 0,0 0 0 0 0,0 1 0 0 0,-1-1 0 0 0,1 0-1 0 0,0 0 1 0 0,0 0 0 0 0,-1 0 0 0 0,1 1 0 0 0,0-1 0 0 0,-1 0 0 0 0,1 1 0 0 0,0-1 0 0 0,-1 0-1 0 0,1 1 1 0 0,0-1 0 0 0,-1 1 0 0 0,1-1 0 0 0,-1 1 0 0 0,1-1 0 0 0,-1 1 0 0 0,1-1 0 0 0,-1 1 0 0 0,1 0-1 0 0,-1-1 1 0 0,0 1 0 0 0,1 0 0 0 0,-1-1 0 0 0,0 1 0 0 0,0 0 0 0 0,1-1 0 0 0,-1 1 0 0 0,0 0-1 0 0,0 0 1 0 0,0-1 0 0 0,0 1 0 0 0,0 0 0 0 0,0 0 0 0 0,0-1 0 0 0,0 1 0 0 0,0 0 0 0 0,0 0-1 0 0,-1-1 1 0 0,1 1 0 0 0,0 0 0 0 0,-1 0-13 0 0,1 8 126 0 0,-33 74 782 0 0,15-53-697 0 0,6-8-36 0 0,-11 53 713 0 0,25-72-870 0 0,0-1 0 0 0,0-1 0 0 0,1 1 0 0 0,-1 0 1 0 0,1 0-1 0 0,-1-1 0 0 0,1 0 0 0 0,-1 1 0 0 0,1-1 1 0 0,0 0-1 0 0,0 0 0 0 0,0-1 0 0 0,0 1 0 0 0,0 0 0 0 0,0-1 1 0 0,-1 0-1 0 0,1 0 0 0 0,0 0 0 0 0,0 0 0 0 0,0 0 1 0 0,0 0-1 0 0,0-1 0 0 0,0 0 0 0 0,0 1 0 0 0,0-1 0 0 0,0 0 1 0 0,-1 0-1 0 0,1-1 0 0 0,0 1 0 0 0,-1-1-18 0 0,43-14-1739 0 0,6-3-3289 0 0,-19 7-3493 0 0,-20 7 2746 0 0</inkml:trace>
  <inkml:trace contextRef="#ctx0" brushRef="#br0" timeOffset="1768.612">1880 232 5145 0 0,'0'0'2127'0'0,"0"0"-384"0"0,0 0-309 0 0,0 0-50 0 0,0 0-84 0 0,0 0-127 0 0,0 0-144 0 0,0 0-127 0 0,0 0-125 0 0,0 0-91 0 0,0 0-99 0 0,0 0-102 0 0,20 0-28 0 0,131-7 833 0 0,103-33-1537 0 0,-248 39 459 0 0,-5 1-3502 0 0,-3 0-8928 0 0,-3 0 7242 0 0</inkml:trace>
  <inkml:trace contextRef="#ctx0" brushRef="#br0" timeOffset="2038.966">1970 402 960 0 0,'0'0'2689'0'0,"0"0"-389"0"0,0 0-241 0 0,0 0-88 0 0,0 0-89 0 0,0 0-131 0 0,0 0-182 0 0,0 0-212 0 0,0 0-167 0 0,0 0-171 0 0,0 0-190 0 0,0 0-167 0 0,0 0-141 0 0,30 9-122 0 0,95 26-91 0 0,-121-33-288 0 0,0-1 1 0 0,0 0-1 0 0,0 0 0 0 0,0 0 1 0 0,1-1-1 0 0,-1 1 0 0 0,0-1 1 0 0,1 0-1 0 0,-1 0 0 0 0,0-1 1 0 0,1 1-1 0 0,-1-1 0 0 0,0 0 1 0 0,0 0-1 0 0,0 0 0 0 0,0-1 1 0 0,2 0-21 0 0,7-4 61 0 0,71-20-7 0 0,30-11-1487 0 0,-41 8-7644 0 0,-60 22-1756 0 0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0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247 298 8770 0 0,'0'0'1003'0'0,"0"0"-346"0"0,0 0-335 0 0,0 0-1 0 0,0 0 254 0 0,0 0 345 0 0,0 0 283 0 0,0 0 56 0 0,0 0-156 0 0,0 0-256 0 0,0 0-239 0 0,8 26-191 0 0,25 82-135 0 0,2 107 182 0 0,-26-147-544 0 0,1 18-1154 0 0,-11-30-3151 0 0,-9-33-5236 0 0,7-16 6190 0 0</inkml:trace>
  <inkml:trace contextRef="#ctx0" brushRef="#br0" timeOffset="569.082">1 291 6689 0 0,'0'0'1625'0'0,"0"0"-498"0"0,0 0-331 0 0,0 0-119 0 0,0 0 62 0 0,0 0 95 0 0,0 0 18 0 0,0 0-84 0 0,0 0-136 0 0,0 0-140 0 0,0 0-114 0 0,32-23-73 0 0,107-70-50 0 0,-47 53 132 0 0,-75 37-294 0 0,180-3 614 0 0,-193 6-723 0 0,0 0 0 0 0,0 1-1 0 0,0-1 1 0 0,0 1 0 0 0,0 0 0 0 0,0 0 0 0 0,0 0 0 0 0,0 0 0 0 0,-1 1 0 0 0,1 0 0 0 0,-1 0 0 0 0,1 0 0 0 0,-1 0 0 0 0,0 0-1 0 0,1 0 1 0 0,-1 1 0 0 0,0 0 0 0 0,-1 0 0 0 0,1-1 0 0 0,0 2 0 0 0,-1-1 0 0 0,0 0 0 0 0,0 0 0 0 0,0 1 0 0 0,0-1 0 0 0,0 1-1 0 0,0 0 1 0 0,-1-1 0 0 0,0 1 0 0 0,0 0 0 0 0,0 0 0 0 0,0 0 0 0 0,-1 2 16 0 0,-1 10 20 0 0,-2 0 0 0 0,0-1 0 0 0,-1 1 0 0 0,-1-1 0 0 0,0 0 0 0 0,-1-1 0 0 0,0 1 0 0 0,-1-1 1 0 0,-1 0-1 0 0,0-1 0 0 0,-10 12-20 0 0,-45 98 160 0 0,62-120-170 0 0,0-1 0 0 0,0 1 0 0 0,1-1 0 0 0,-1 1 0 0 0,1-1-1 0 0,0 1 1 0 0,0-1 0 0 0,0 1 0 0 0,0-1 0 0 0,0 1 0 0 0,1-1-1 0 0,-1 1 1 0 0,1-1 0 0 0,-1 1 0 0 0,1-1 0 0 0,0 1 0 0 0,0-1-1 0 0,0 0 1 0 0,0 0 0 0 0,0 1 0 0 0,1-1 0 0 0,-1 0 0 0 0,1 0-1 0 0,0 0 1 0 0,-1 0 0 0 0,1-1 0 0 0,0 1 0 0 0,0 0 0 0 0,0-1-1 0 0,0 1 1 0 0,0-1 0 0 0,0 0 0 0 0,1 1 10 0 0,87 29-27 0 0,-58-23 49 0 0,1 1 5 0 0,74 33 49 0 0,-106-40-35 0 0,1-1 0 0 0,-1 1 0 0 0,1 0 0 0 0,-1 0 0 0 0,0-1 0 0 0,0 1 0 0 0,0 0 0 0 0,0 0 0 0 0,0 0 0 0 0,0 1 0 0 0,0-1 0 0 0,-1 0 0 0 0,1 0 0 0 0,-1 0 0 0 0,1 0 0 0 0,-1 1 0 0 0,0-1 0 0 0,0 0 0 0 0,0 0 1 0 0,0 1-1 0 0,0-1 0 0 0,-1 0 0 0 0,1 0 0 0 0,-1 0 0 0 0,1 1 0 0 0,-1-1 0 0 0,0 0 0 0 0,0 0 0 0 0,0 0 0 0 0,0 0 0 0 0,0 0 0 0 0,-1 0-41 0 0,-44 58 974 0 0,20-32-825 0 0,-2-1-1 0 0,-1-2 1 0 0,-1-1 0 0 0,-2-1-1 0 0,0-2 1 0 0,-1-1-1 0 0,-32 14-148 0 0,33-26-746 0 0,10-8-2525 0 0,18-8-4406 0 0,4 5 3533 0 0,0-4-314 0 0</inkml:trace>
  <inkml:trace contextRef="#ctx0" brushRef="#br0" timeOffset="1120.721">833 611 0 0 0,'0'0'1162'0'0,"0"0"417"0"0,0 0 218 0 0,0 0 33 0 0,0 0-158 0 0,0 0-195 0 0,0 0-189 0 0,0 0-205 0 0,0 0-170 0 0,0 0-150 0 0,0 0-116 0 0,30 16-23 0 0,91 48 2 0 0,-69-49 357 0 0,-45-18-699 0 0,9-3-56 0 0,1-2 1 0 0,-1 1 0 0 0,-1-2 0 0 0,0 0 0 0 0,0-1 0 0 0,0-1-1 0 0,-2 0 1 0 0,1 0 0 0 0,-1-2 0 0 0,-1 0 0 0 0,0 0-1 0 0,-1-1 1 0 0,0-1-229 0 0,3-1 17 0 0,-14 17-47 0 0,-1-1 0 0 0,2 1 0 0 0,-1-1 0 0 0,0 1 0 0 0,0 0 0 0 0,0-1 0 0 0,0 1 1 0 0,0-1-1 0 0,0 1 0 0 0,0-1 0 0 0,1 1 0 0 0,-1-1 0 0 0,0 1 0 0 0,1-1 0 0 0,-1 1 0 0 0,0-1 0 0 0,1 1 0 0 0,-1-1 1 0 0,0 0-1 0 0,1 1 0 0 0,-1-1 0 0 0,1 1 0 0 0,-1-1 0 0 0,0 0 0 0 0,1 0 0 0 0,-1 1 0 0 0,1-1 0 0 0,-1 0 0 0 0,1 0 0 0 0,-1 1 1 0 0,1-1-1 0 0,0 0 0 0 0,-1 0 0 0 0,1 0 0 0 0,-1 0 0 0 0,1 0 0 0 0,-1 0 0 0 0,1 0 0 0 0,-1 0 0 0 0,1 0 0 0 0,0 0 1 0 0,-1 0-1 0 0,1 0 0 0 0,-1 0 0 0 0,1-1 0 0 0,-1 1 0 0 0,1 0 0 0 0,-1 0 0 0 0,1-1 0 0 0,-1 1 0 0 0,1 0 0 0 0,-1-1 0 0 0,1 1 1 0 0,-1 0-1 0 0,0-1 0 0 0,1 1 0 0 0,-1 0 0 0 0,0-1 0 0 0,1 1 0 0 0,-1-1 0 0 0,0 1 0 0 0,1-1 0 0 0,-1 1 0 0 0,0-1 1 0 0,0 0 29 0 0,4 12 22 0 0,3 11-150 0 0,-5-15 122 0 0,-1-1-1 0 0,1 1 1 0 0,1-1 0 0 0,-1 0-1 0 0,1 0 1 0 0,0 0 0 0 0,0 0 0 0 0,1 0-1 0 0,0 0 1 0 0,0-1 0 0 0,0 0-1 0 0,1 0 1 0 0,-1 0 0 0 0,1-1-1 0 0,4 4 7 0 0,-2-4 65 0 0,1-1-1 0 0,0 1 0 0 0,0-1 0 0 0,1-1 0 0 0,-1 1 1 0 0,1-2-1 0 0,-1 1 0 0 0,1-1 0 0 0,-1 0 1 0 0,1-1-1 0 0,0 0 0 0 0,-1 0 0 0 0,1-1 0 0 0,-1 0 1 0 0,1 0-1 0 0,-1-1 0 0 0,1 0 0 0 0,-1-1 0 0 0,0 0 1 0 0,0 0-1 0 0,0-1 0 0 0,0 0 0 0 0,-1 0 0 0 0,1-1 1 0 0,-1 0-1 0 0,0 0 0 0 0,0-2-64 0 0,20-15 298 0 0,-1-2 0 0 0,-2-1 0 0 0,0-1 0 0 0,-2-1 0 0 0,-1-1 1 0 0,5-10-299 0 0,-8 10 92 0 0,-2 0 0 0 0,0-2 1 0 0,-2 0-1 0 0,-1-1 1 0 0,-1 0-1 0 0,-2 0 1 0 0,-1-1-1 0 0,-2-1 1 0 0,-1 0-1 0 0,-1 1 1 0 0,-2-2-1 0 0,-1-13-92 0 0,-2 46-7 0 0,0 0 0 0 0,0 0-1 0 0,0 0 1 0 0,0-1 0 0 0,0 1 0 0 0,0 0 0 0 0,-1 0-1 0 0,1 0 1 0 0,0-1 0 0 0,-1 1 0 0 0,1 0 0 0 0,0 0-1 0 0,-1 0 1 0 0,1 0 0 0 0,-1 0 0 0 0,0 0 0 0 0,1 0-1 0 0,-1 0 1 0 0,0 0 0 0 0,0 0 0 0 0,0 0 0 0 0,0 0-1 0 0,1 0 1 0 0,-1 0 0 0 0,0 1 0 0 0,0-1 0 0 0,0 0-1 0 0,-1 1 1 0 0,1-1 0 0 0,0 1 0 0 0,0-1 0 0 0,0 1-1 0 0,0 0 1 0 0,0-1 0 0 0,-1 1 0 0 0,1 0-1 0 0,0 0 1 0 0,0 0 0 0 0,-1 0 0 0 0,1 0 0 0 0,0 0-1 0 0,0 0 1 0 0,0 0 0 0 0,-1 1 0 0 0,1-1 0 0 0,0 0-1 0 0,0 1 1 0 0,0-1 0 0 0,0 1 0 0 0,0-1 0 0 0,-1 1-1 0 0,1 0 1 0 0,0-1 0 0 0,0 1 0 0 0,0 0 0 0 0,1 0-1 0 0,-1-1 1 0 0,0 1 0 0 0,0 0 0 0 0,0 0 0 0 0,1 0-1 0 0,-1 0 1 0 0,0 0 0 0 0,1 0 0 0 0,-1 0 0 0 0,1 1-1 0 0,-1-1 8 0 0,-10 24-85 0 0,2 0 1 0 0,0 0-1 0 0,1 1 0 0 0,2 0 0 0 0,1 0 0 0 0,1 1 0 0 0,1-1 1 0 0,1 2 83 0 0,0-9-48 0 0,1 0-1 0 0,0 0 0 0 0,2 0 1 0 0,0 0-1 0 0,1 0 0 0 0,1 0 0 0 0,1-1 1 0 0,0 1-1 0 0,1-1 0 0 0,4 7 50 0 0,-3-10-214 0 0,1-1-1 0 0,0 0 1 0 0,1-1-1 0 0,0 0 1 0 0,1 0-1 0 0,1 0 1 0 0,0-1-1 0 0,0-1 1 0 0,1 0-1 0 0,1 0 1 0 0,0-1 0 0 0,0-1-1 0 0,1 0 1 0 0,0 0-1 0 0,1-2 1 0 0,6 4 214 0 0,13-7-4025 0 0,-31-40-5168 0 0,-5 25 6254 0 0,-3 3 1980 0 0</inkml:trace>
  <inkml:trace contextRef="#ctx0" brushRef="#br0" timeOffset="1360.615">1435 184 8042 0 0,'0'0'963'0'0,"0"0"-446"0"0,0 0-65 0 0,0 0 350 0 0,0 0 303 0 0,0 0 95 0 0,0 0-94 0 0,0 0-216 0 0,0 0-228 0 0,36 7-179 0 0,117 23-100 0 0,18-15 369 0 0,-125-16-613 0 0,158-11-145 0 0,-136 3-2546 0 0,-1 0-3695 0 0,-34 3-2444 0 0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3545 0 0,'0'0'1833'0'0,"0"0"-240"0"0,0 0-9 0 0,0 0 62 0 0,0 0-86 0 0,0 0-185 0 0,0 0-204 0 0,0 0-191 0 0,0 0-169 0 0,0 0-147 0 0,0 0-106 0 0,0 0-76 0 0,26 0-51 0 0,122 0 372 0 0,-20-4 939 0 0,-65 2-2529 0 0,2 0-4402 0 0,-64 2 2186 0 0,-1 0-994 0 0,0 0-334 0 0,0 0 860 0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5297 0 0,'0'0'3262'0'0,"0"0"-1179"0"0,0 0-234 0 0,0 0-37 0 0,0 0-269 0 0,0 0-344 0 0,0 0-292 0 0,0 0-255 0 0,0 0-205 0 0,34-6-186 0 0,109-20-125 0 0,-42 6-361 0 0,-61 11-1183 0 0,-22 4-1486 0 0,0 1-3865 0 0,-10 4-1403 0 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69 110 2425 0 0,'0'0'1278'0'0,"0"0"63"0"0,0 0 186 0 0,0 0 234 0 0,0 0 179 0 0,0 0-24 0 0,0 0-261 0 0,0 0-409 0 0,0 0-428 0 0,0 0-340 0 0,0 0-250 0 0,0 0-140 0 0,0 0-49 0 0,-2 3 3 0 0,-29 112 465 0 0,25-78-424 0 0,-6 40-92 0 0,3 0 1 0 0,3 1 0 0 0,4 0-1 0 0,5 35 9 0 0,-4-108-4 0 0,1 0 0 0 0,0-1 0 0 0,0 1 0 0 0,0 0 0 0 0,1 0 0 0 0,-1-1 0 0 0,1 1-1 0 0,0 0 1 0 0,1-1 0 0 0,-1 1 0 0 0,1-1 0 0 0,0 0 0 0 0,0 1 0 0 0,0-1 0 0 0,0 0-1 0 0,1 0 1 0 0,0 0 0 0 0,0-1 0 0 0,0 1 0 0 0,0-1 0 0 0,0 1 0 0 0,1-1 0 0 0,0 0 0 0 0,0 0-1 0 0,-1-1 1 0 0,1 1 0 0 0,1-1 0 0 0,-1 0 0 0 0,0 0 0 0 0,1 0 0 0 0,-1-1 0 0 0,1 1-1 0 0,-1-1 1 0 0,1 0 0 0 0,0 0 0 0 0,-1-1 0 0 0,1 0 0 0 0,0 1 0 0 0,-1-2 0 0 0,1 1-1 0 0,0 0 1 0 0,0-1 0 0 0,-1 0 0 0 0,1 0 0 0 0,3-2 4 0 0,16-9 123 0 0,-1-1 0 0 0,-1-1 0 0 0,0 0 0 0 0,0-2 0 0 0,-2-1 0 0 0,0-1 0 0 0,-1 0 0 0 0,-1-2 1 0 0,-1 0-1 0 0,0-1 0 0 0,1-5-123 0 0,25-39 151 0 0,-3-2 1 0 0,-3-1-1 0 0,3-15-151 0 0,-27 55 134 0 0,-2-1 0 0 0,-2 0 0 0 0,0-1 0 0 0,-2 0 0 0 0,-1 0 0 0 0,-1-1 0 0 0,-2 1 0 0 0,-1-1 0 0 0,-2-14-134 0 0,0 46-3 0 0,0-1-1 0 0,0 1 1 0 0,0-1 0 0 0,0 1 0 0 0,0 0-1 0 0,0-1 1 0 0,0 1 0 0 0,0-1-1 0 0,0 1 1 0 0,-1-1 0 0 0,1 0-1 0 0,0 1 1 0 0,0-1 0 0 0,-1 1 0 0 0,1-1-1 0 0,0 1 1 0 0,0-1 0 0 0,-1 1-1 0 0,1-1 1 0 0,-1 0 0 0 0,1 1-1 0 0,0-1 1 0 0,-1 0 0 0 0,1 1 0 0 0,-1-1-1 0 0,1 0 1 0 0,-1 0 0 0 0,1 1-1 0 0,0-1 1 0 0,-1 0 0 0 0,1 0 0 0 0,-1 0-1 0 0,1 0 1 0 0,-1 0 0 0 0,0 0-1 0 0,1 0 1 0 0,-1 1 0 0 0,1-1-1 0 0,-1-1 1 0 0,1 1 0 0 0,-1 0 0 0 0,1 0-1 0 0,-1 0 1 0 0,1 0 0 0 0,-1 0-1 0 0,1 0 1 0 0,-1-1 0 0 0,1 1 0 0 0,-1 0-1 0 0,1 0 1 0 0,0-1 0 0 0,-1 1-1 0 0,1 0 1 0 0,-1-1 0 0 0,1 1-1 0 0,0 0 1 0 0,-1-1 0 0 0,1 1 0 0 0,0 0-1 0 0,-1-1 1 0 0,1 1 0 0 0,0-1-1 0 0,0 1 1 0 0,-1-1 0 0 0,1 1 0 0 0,0-1-1 0 0,0 1 1 0 0,0-1 3 0 0,-18 41-18 0 0,3 0 0 0 0,2 1 0 0 0,1 1 0 0 0,2 0 0 0 0,2 0 0 0 0,1 1 0 0 0,3 0 0 0 0,2 0 1 0 0,2 37 17 0 0,0-75-2 0 0,-1 38-16 0 0,2-1 0 0 0,2 1-1 0 0,2-1 1 0 0,5 16 18 0 0,23 56-762 0 0,-29-106-201 0 0,7 9 410 0 0,-5-14-3464 0 0,3-2-4033 0 0,-7-1 2688 0 0</inkml:trace>
  <inkml:trace contextRef="#ctx0" brushRef="#br0" timeOffset="247.04">861 530 5681 0 0,'0'0'1110'0'0,"0"0"-50"0"0,0 0 119 0 0,0 0 191 0 0,0 0 94 0 0,0 0-144 0 0,0 0-321 0 0,0 0-356 0 0,0 0-322 0 0,-8 32-198 0 0,-24 98-98 0 0,24-69-237 0 0,15-44-1671 0 0,3-14-6452 0 0,-7-3 3470 0 0</inkml:trace>
  <inkml:trace contextRef="#ctx0" brushRef="#br0" timeOffset="485.052">1113 478 6025 0 0,'0'0'1058'0'0,"0"0"-209"0"0,0 0 37 0 0,0 0 235 0 0,0 0 176 0 0,0 0-26 0 0,0 0-164 0 0,0 0-181 0 0,0 0-175 0 0,0 0-145 0 0,0 0-119 0 0,0 0-111 0 0,27 2-83 0 0,135 4 62 0 0,-140-6-462 0 0,77-3-1375 0 0,-35-10-7058 0 0,-48 8 4099 0 0,-3 4 1603 0 0</inkml:trace>
  <inkml:trace contextRef="#ctx0" brushRef="#br0" timeOffset="1087.906">1759 55 5137 0 0,'0'0'2175'0'0,"0"0"-1012"0"0,0 0-427 0 0,0 0 0 0 0,0 0 199 0 0,0 0 180 0 0,0 0 56 0 0,0 0-108 0 0,0 0-231 0 0,0 0-214 0 0,0 0-156 0 0,0 0-81 0 0,0 0-60 0 0,-13 36-73 0 0,-43 115-48 0 0,20-14 119 0 0,29-98-394 0 0,2 0-1 0 0,2 0 1 0 0,1 1 0 0 0,2-1 0 0 0,1 3 75 0 0,-1-36-49 0 0,0-1 1 0 0,1 1 0 0 0,0 0-1 0 0,-1-1 1 0 0,2 1-1 0 0,-1-1 1 0 0,1 1 0 0 0,0-1-1 0 0,0 0 1 0 0,0 1 0 0 0,1-1-1 0 0,-1 0 1 0 0,1-1-1 0 0,1 1 1 0 0,-1 0 0 0 0,0-1-1 0 0,1 0 1 0 0,0 0 0 0 0,0 0-1 0 0,1 0 1 0 0,-1-1-1 0 0,1 1 1 0 0,-1-1 0 0 0,1 0-1 0 0,0-1 1 0 0,0 1 0 0 0,1-1-1 0 0,-1 0 1 0 0,0 0-1 0 0,1-1 1 0 0,-1 1 0 0 0,1-1-1 0 0,3 0 49 0 0,5-4 104 0 0,1 0 0 0 0,-2-1 0 0 0,1-1 0 0 0,0 0 0 0 0,-1-1-1 0 0,0-1 1 0 0,0 1 0 0 0,-1-2 0 0 0,0 0 0 0 0,0-1 0 0 0,-1 0-1 0 0,0 0 1 0 0,0-1 0 0 0,-1-1 0 0 0,0 0-104 0 0,19-21 322 0 0,-2-2 0 0 0,-1 0-1 0 0,-2-2 1 0 0,-1 0 0 0 0,-1-2 0 0 0,-3 0-1 0 0,3-9-321 0 0,62-166 242 0 0,-50 106 99 0 0,-41 109-422 0 0,-36 71-542 0 0,26-41 590 0 0,2 1 0 0 0,1 1 0 0 0,2 0-1 0 0,1 1 1 0 0,2 0 0 0 0,1 0 0 0 0,2 1-1 0 0,2 0 1 0 0,1 0 0 0 0,1 28 33 0 0,3-53-94 0 0,1-1-1 0 0,0 0 0 0 0,0 0 1 0 0,1 0-1 0 0,0 0 1 0 0,1 0-1 0 0,0 0 1 0 0,1-1-1 0 0,0 0 1 0 0,0 0-1 0 0,1 0 1 0 0,0 0-1 0 0,0-1 1 0 0,3 2 94 0 0,46 27-6796 0 0,-27-27-1220 0 0,-20-9 5155 0 0</inkml:trace>
  <inkml:trace contextRef="#ctx0" brushRef="#br0" timeOffset="1480.034">2361 512 5689 0 0,'0'0'1168'0'0,"0"0"-431"0"0,0 0 7 0 0,0 0 271 0 0,0 0 164 0 0,0 0-57 0 0,0 0-156 0 0,0 0-179 0 0,0 0-163 0 0,0 0-117 0 0,0 0-67 0 0,0 0-49 0 0,34-7-14 0 0,103-18 19 0 0,-36 17 742 0 0,-99 9-1127 0 0,0 0 0 0 0,0 1-1 0 0,0-1 1 0 0,0 1 0 0 0,0-1 0 0 0,0 1 0 0 0,-1 0 0 0 0,1 0 0 0 0,-1 0 0 0 0,1 0 0 0 0,-1 0 0 0 0,0 0 0 0 0,0 0 0 0 0,0 0-1 0 0,0 1 1 0 0,0-1 0 0 0,0 0 0 0 0,-1 1 0 0 0,1-1 0 0 0,-1 0 0 0 0,0 1 0 0 0,1-1 0 0 0,-1 1 0 0 0,0-1 0 0 0,0 1 0 0 0,-1-1-1 0 0,1 0 1 0 0,0 1 0 0 0,-1-1 0 0 0,0 1 0 0 0,1-1 0 0 0,-1 0 0 0 0,0 0 0 0 0,0 1 0 0 0,0-1 0 0 0,-1 0 0 0 0,1 0 0 0 0,0 0-1 0 0,-1 0 1 0 0,1 0 0 0 0,-1 0 0 0 0,0-1 0 0 0,-1 2-11 0 0,-49 50 115 0 0,44-47-93 0 0,0 0 0 0 0,1 1-1 0 0,0 0 1 0 0,0 0-1 0 0,1 1 1 0 0,0-1 0 0 0,0 1-1 0 0,0 1 1 0 0,1-1-1 0 0,1 1 1 0 0,0 0 0 0 0,0 0-1 0 0,-2 6-21 0 0,6-13 23 0 0,0 0 0 0 0,-1 0 0 0 0,1-1 0 0 0,0 1 0 0 0,0 0 0 0 0,0 0-1 0 0,0 0 1 0 0,1 0 0 0 0,-1 0 0 0 0,0 0 0 0 0,1 0 0 0 0,0 0 0 0 0,-1 0 0 0 0,1-1 0 0 0,0 1-1 0 0,0 0 1 0 0,0-1 0 0 0,0 1 0 0 0,0 0 0 0 0,0-1 0 0 0,0 1 0 0 0,1-1 0 0 0,-1 0 0 0 0,0 1-1 0 0,1-1 1 0 0,-1 0 0 0 0,1 0 0 0 0,0 0 0 0 0,-1 0 0 0 0,1 0 0 0 0,0 0 0 0 0,0 0 0 0 0,-1-1-1 0 0,1 1 1 0 0,0 0 0 0 0,0-1 0 0 0,0 0 0 0 0,0 1 0 0 0,0-1 0 0 0,0 0 0 0 0,0 0 0 0 0,0 0-1 0 0,0 0-21 0 0,85-14 122 0 0,-65 3-995 0 0,2-1-1743 0 0,-8 5-2835 0 0,-6 4-3186 0 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7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0 836 0 0 0,'0'0'681'0'0,"0"0"1011"0"0,0 0 307 0 0,0 0 62 0 0,0 0 33 0 0,0 0-60 0 0,0 0-160 0 0,0 0-266 0 0,0 0-293 0 0,0 0-289 0 0,0 0-190 0 0,0 0-140 0 0,0 0-93 0 0,0-13-51 0 0,2-41-67 0 0,22-9 653 0 0,-13 46-848 0 0,57-86 784 0 0,-56 85-965 0 0,0 1-1 0 0,1 0 1 0 0,1 1 0 0 0,1 1-1 0 0,0 0 1 0 0,1 1-1 0 0,0 0 1 0 0,1 2 0 0 0,7-4-109 0 0,-24 15-4 0 0,1 0 1 0 0,0 0 0 0 0,0 0 0 0 0,0 0 0 0 0,0 1 0 0 0,0-1 0 0 0,0 0 0 0 0,0 0 0 0 0,0 1 0 0 0,0-1 0 0 0,0 1-1 0 0,1-1 1 0 0,-1 1 0 0 0,0 0 0 0 0,0-1 0 0 0,0 1 0 0 0,1 0 0 0 0,-1 0 0 0 0,0 0 0 0 0,0-1 0 0 0,1 1-1 0 0,-1 1 1 0 0,0-1 0 0 0,0 0 0 0 0,1 0 0 0 0,-1 0 0 0 0,0 1 0 0 0,0-1 0 0 0,0 1 0 0 0,1-1 0 0 0,-1 1-1 0 0,0-1 1 0 0,0 1 0 0 0,0 0 0 0 0,0-1 0 0 0,0 1 0 0 0,0 0 0 0 0,0 0 0 0 0,0 0 0 0 0,0 0 0 0 0,-1 0-1 0 0,1 0 1 0 0,0 0 0 0 0,-1 0 0 0 0,1 0 0 0 0,0 0 0 0 0,-1 0 0 0 0,1 0 0 0 0,-1 0 0 0 0,0 1 0 0 0,1-1 0 0 0,-1 0-1 0 0,0 0 1 0 0,0 0 0 0 0,0 1 0 0 0,0-1 0 0 0,0 0 0 0 0,0 1 0 0 0,0-1 3 0 0,16 99 192 0 0,-15-90-189 0 0,0-1 0 0 0,0 1-1 0 0,1-1 1 0 0,0 1 0 0 0,1-1 0 0 0,0 1 0 0 0,0-1-1 0 0,1 0 1 0 0,0 0 0 0 0,3 4-3 0 0,-5-12 4 0 0,-1 1 1 0 0,0-1-1 0 0,1 0 1 0 0,-1 1-1 0 0,1-1 0 0 0,0 0 1 0 0,-1 0-1 0 0,1 0 0 0 0,0 0 1 0 0,-1 0-1 0 0,1 0 1 0 0,0 0-1 0 0,0-1 0 0 0,0 1 1 0 0,0-1-1 0 0,0 1 1 0 0,0-1-1 0 0,0 0 0 0 0,0 0 1 0 0,0 0-1 0 0,0 0 1 0 0,0 0-1 0 0,0 0 0 0 0,0-1 1 0 0,0 1-1 0 0,-1 0 1 0 0,1-1-1 0 0,0 0 0 0 0,0 1 1 0 0,0-1-1 0 0,0 0 0 0 0,-1 0 1 0 0,1 0-1 0 0,0 0 1 0 0,-1 0-1 0 0,2-2-4 0 0,56-50 201 0 0,-46 38-177 0 0,6-9-19 0 0,1 1 0 0 0,2 1 1 0 0,0 0-1 0 0,1 2 0 0 0,1 1 0 0 0,1 1 0 0 0,7-3-5 0 0,-31 20-9 0 0,0 0 0 0 0,0 0 0 0 0,0 0 1 0 0,1 0-1 0 0,-1 0 0 0 0,0 0 0 0 0,0 0 1 0 0,1 1-1 0 0,-1-1 0 0 0,1 1 0 0 0,-1-1 0 0 0,0 1 1 0 0,1-1-1 0 0,-1 1 0 0 0,1 0 0 0 0,-1 0 1 0 0,1 0-1 0 0,-1 0 0 0 0,1 0 0 0 0,-1 0 0 0 0,1 0 1 0 0,-1 0-1 0 0,1 0 0 0 0,-1 1 0 0 0,1-1 1 0 0,-1 1-1 0 0,0-1 0 0 0,1 1 0 0 0,-1-1 1 0 0,0 1-1 0 0,1 0 0 0 0,-1 0 0 0 0,0 0 0 0 0,0 0 1 0 0,0 0-1 0 0,0 0 0 0 0,1 0 0 0 0,-1 0 1 0 0,-1 0-1 0 0,1 0 0 0 0,0 0 0 0 0,0 1 1 0 0,0-1-1 0 0,-1 0 0 0 0,1 1 0 0 0,-1-1 0 0 0,1 0 1 0 0,-1 1-1 0 0,1-1 0 0 0,-1 1 0 0 0,0-1 1 0 0,0 2 8 0 0,4 145-2 0 0,-9-60-2065 0 0,27-80-8173 0 0,-17-8 5786 0 0,2 0-1819 0 0</inkml:trace>
  <inkml:trace contextRef="#ctx0" brushRef="#br0" timeOffset="612.361">1300 354 1176 0 0,'0'0'2117'0'0,"0"0"-509"0"0,0 0-20 0 0,0 0 170 0 0,0 0 89 0 0,0 0-146 0 0,0 0-316 0 0,0 0-359 0 0,-35 20-310 0 0,-109 65-211 0 0,64-24 157 0 0,67-49-575 0 0,1 1 1 0 0,0 0-1 0 0,1 1 1 0 0,1 0-1 0 0,0 1 1 0 0,1 0-1 0 0,1 0 1 0 0,-4 10-88 0 0,6 52-120 0 0,52-74 991 0 0,-31-7-674 0 0,0 0 1 0 0,-1-1-1 0 0,0-1 1 0 0,0 0-1 0 0,-1-1 1 0 0,1-1 0 0 0,-1 0-1 0 0,-1-1 1 0 0,0 0-1 0 0,0-1 1 0 0,1-1-198 0 0,-3 3 71 0 0,78-76 470 0 0,37-26 487 0 0,-123 109-1028 0 0,-1 0 0 0 0,1 0 0 0 0,-1 0 0 0 0,1 0 1 0 0,0 0-1 0 0,-1 0 0 0 0,1 0 0 0 0,0 0 0 0 0,-1 1 1 0 0,1-1-1 0 0,0 0 0 0 0,0 1 0 0 0,0 0 0 0 0,0-1 1 0 0,0 1-1 0 0,-1 0 0 0 0,1 0 0 0 0,0 0 0 0 0,0 0 1 0 0,0 1-1 0 0,0-1 0 0 0,0 0 0 0 0,0 1 1 0 0,-1 0-1 0 0,1-1 0 0 0,0 1 0 0 0,0 0 0 0 0,-1 0 1 0 0,1 0-1 0 0,-1 0 0 0 0,1 0 0 0 0,0 0 0 0 0,-1 0 1 0 0,0 0-1 0 0,1 1 0 0 0,-1-1 0 0 0,0 0 0 0 0,0 1 1 0 0,0-1-1 0 0,0 1 0 0 0,0 0 0 0 0,0-1 0 0 0,0 1 1 0 0,0 0-1 0 0,0 0 0 0 0,7 21-6 0 0,-1-1-1 0 0,-1 1 1 0 0,-1 1 0 0 0,-1-1-1 0 0,-1 1 1 0 0,-2 0 0 0 0,0 0-1 0 0,-1 0 1 0 0,-2 8 6 0 0,2 1-59 0 0,1 5 17 0 0,-2 0 1 0 0,-2 0-1 0 0,-1 0 0 0 0,-2-1 1 0 0,-1 0-1 0 0,-3 0 0 0 0,0 0 1 0 0,-3-2-1 0 0,-5 12 42 0 0,15-39 37 0 0,0-1 0 0 0,0 1 0 0 0,-1-1 0 0 0,1 0 0 0 0,-1-1 0 0 0,-1 1 0 0 0,1-1-1 0 0,-1 0 1 0 0,-1 0 0 0 0,1 0 0 0 0,-1-1 0 0 0,0 1 0 0 0,0-1 0 0 0,0-1 0 0 0,-1 1 0 0 0,0-1 0 0 0,1-1 0 0 0,-2 1 0 0 0,1-1-1 0 0,0 0 1 0 0,-1 0 0 0 0,1-1 0 0 0,-1 0 0 0 0,0-1 0 0 0,-2 1-37 0 0,6-4 30 0 0,1 0 0 0 0,-1-1 0 0 0,1 1 0 0 0,0-1 0 0 0,-1 1 0 0 0,1-1 0 0 0,0 0 0 0 0,1 0 0 0 0,-1 0 0 0 0,1-1 0 0 0,-1 1 0 0 0,1 0 0 0 0,0-1 0 0 0,0 0 0 0 0,0 0 0 0 0,1 1 0 0 0,-1-1 0 0 0,1 0 0 0 0,0 0 0 0 0,0 0 0 0 0,0 0 0 0 0,1-1 0 0 0,0 1 0 0 0,-1-4-30 0 0,1 4 24 0 0,-2-16-33 0 0,1 1-1 0 0,1 0 1 0 0,1-1 0 0 0,0 1-1 0 0,2 0 1 0 0,0 0 0 0 0,1 0-1 0 0,1 0 1 0 0,1 0 0 0 0,1 1-1 0 0,0 0 1 0 0,1 1 0 0 0,1-1-1 0 0,1 2 1 0 0,0-1 0 0 0,1 1-1 0 0,1 1 1 0 0,1 0 0 0 0,0 1-1 0 0,0 0 1 0 0,2 1 0 0 0,2-1 9 0 0,72-49-1710 0 0,-57 47-2083 0 0,0 3-4606 0 0,-22 12-32 0 0</inkml:trace>
  <inkml:trace contextRef="#ctx0" brushRef="#br0" timeOffset="3150.542">1898 291 0 0 0,'0'0'794'0'0,"0"0"582"0"0,0 0 132 0 0,0 0-110 0 0,0 0-211 0 0,0 0-254 0 0,0 0-269 0 0,0 0-250 0 0,0 0-150 0 0,0 0-52 0 0,-7 5 15 0 0,3-3-179 0 0,0 0 0 0 0,0 0 1 0 0,0 1-1 0 0,1-1 0 0 0,-1 1 1 0 0,1 0-1 0 0,0 0 0 0 0,0 1 0 0 0,0-1 1 0 0,0 0-1 0 0,1 1 0 0 0,-1 0 1 0 0,1 0-1 0 0,0-1 0 0 0,0 1 1 0 0,0 1-1 0 0,0-1-48 0 0,-5 22 244 0 0,1 1 0 0 0,2 0-1 0 0,0 0 1 0 0,2 1 0 0 0,0-1-1 0 0,2 1 1 0 0,2-1 0 0 0,1 6-244 0 0,-4-30 88 0 0,1 0 0 0 0,0 1 1 0 0,0-1-1 0 0,1 0 0 0 0,-1 1 1 0 0,1-1-1 0 0,0 0 0 0 0,-1 0 0 0 0,1 1 1 0 0,1-1-1 0 0,-1 0 0 0 0,0 0 1 0 0,1 0-1 0 0,0 0 0 0 0,-1 0 1 0 0,1-1-1 0 0,0 1 0 0 0,1-1 0 0 0,-1 1 1 0 0,0-1-1 0 0,1 0 0 0 0,-1 1 1 0 0,1-1-1 0 0,0-1 0 0 0,-1 1 0 0 0,1 0 1 0 0,0-1-1 0 0,0 1 0 0 0,0-1 1 0 0,1 0-1 0 0,-1 0 0 0 0,0 0 0 0 0,0 0 1 0 0,1-1-1 0 0,-1 1 0 0 0,0-1 1 0 0,1 0-1 0 0,-1 0 0 0 0,0 0 0 0 0,1 0 1 0 0,-1-1-1 0 0,0 1 0 0 0,0-1 1 0 0,1 0-1 0 0,-1 0 0 0 0,0 0 1 0 0,0-1-1 0 0,0 1 0 0 0,1-1-88 0 0,14-14 155 0 0,0 0 1 0 0,-1-2-1 0 0,0 0 1 0 0,-2-1-1 0 0,0 0 0 0 0,-1-1 1 0 0,-1-1-1 0 0,-1 0 0 0 0,-1-1 1 0 0,1-4-156 0 0,-9 21 18 0 0,10-18-36 0 0,-2 0 0 0 0,0 0 0 0 0,-1-1-1 0 0,-2-1 1 0 0,0 0 0 0 0,-1 0 0 0 0,-2 0-1 0 0,-1-1 1 0 0,-1 1 0 0 0,0-14 18 0 0,-3 39-15 0 0,-1 0 1 0 0,1 0-1 0 0,0 1 1 0 0,0-1-1 0 0,-1 0 1 0 0,1 0-1 0 0,0 0 1 0 0,0 0-1 0 0,-1 0 1 0 0,1 0-1 0 0,0 0 0 0 0,0 0 1 0 0,-1 0-1 0 0,1 0 1 0 0,0 0-1 0 0,0 0 1 0 0,-1-1-1 0 0,1 1 1 0 0,0 0-1 0 0,0 0 1 0 0,0 0-1 0 0,-1 0 1 0 0,1 0-1 0 0,0 0 1 0 0,0-1-1 0 0,-1 1 1 0 0,1 0-1 0 0,0 0 1 0 0,0 0-1 0 0,0 0 1 0 0,0-1-1 0 0,-1 1 0 0 0,1 0 1 0 0,0 0-1 0 0,0 0 1 0 0,0-1-1 0 0,0 1 1 0 0,0 0-1 0 0,0 0 1 0 0,0-1-1 0 0,0 1 1 0 0,0 0-1 0 0,0 0 1 0 0,-1-1-1 0 0,1 1 1 0 0,0 0-1 0 0,0 0 1 0 0,1-1-1 0 0,-1 1 1 0 0,0 0 14 0 0,-12 23-468 0 0,11-21 476 0 0,-12 37-16 0 0,3 0 1 0 0,0 1-1 0 0,3 0 0 0 0,1 1 0 0 0,3 0 0 0 0,1-1 0 0 0,1 1 1 0 0,6 38 7 0 0,-5-61-6 0 0,51 255-79 0 0,-42-122-18 0 0,-9-146 130 0 0,-1 0 1 0 0,0 1-1 0 0,0-1 0 0 0,0 0 0 0 0,-1 0 1 0 0,1 1-1 0 0,-1-1 0 0 0,-1 0 1 0 0,1-1-1 0 0,-1 1 0 0 0,0 0 0 0 0,0-1 1 0 0,0 1-1 0 0,0-1 0 0 0,-1 0 1 0 0,0 0-1 0 0,0-1 0 0 0,0 1 0 0 0,0-1 1 0 0,-1 1-1 0 0,1-2 0 0 0,-1 1 0 0 0,1 0 1 0 0,-1-1-1 0 0,0 0 0 0 0,0 0 1 0 0,-1 0-1 0 0,1-1 0 0 0,0 1 0 0 0,0-1 1 0 0,-1-1-1 0 0,1 1 0 0 0,-1-1-27 0 0,3-2 45 0 0,0 0-1 0 0,0 0 0 0 0,1 0 0 0 0,-1-1 1 0 0,1 1-1 0 0,-1-1 0 0 0,1 0 0 0 0,0 1 1 0 0,0-1-1 0 0,1 0 0 0 0,-1 0 1 0 0,0-1-1 0 0,1 1 0 0 0,0 0 0 0 0,0 0 1 0 0,0-1-1 0 0,0 1 0 0 0,0-1 1 0 0,1 1-1 0 0,-1 0 0 0 0,1-1 0 0 0,0 1 1 0 0,0-1-1 0 0,0 1 0 0 0,1-3-44 0 0,-1-11-143 0 0,1 0-1 0 0,1 0 1 0 0,0 0 0 0 0,2 0-1 0 0,-1 0 1 0 0,2 1 0 0 0,0-1-1 0 0,6-10 144 0 0,21-40-5358 0 0,-17 38-2468 0 0,-10 18 4128 0 0</inkml:trace>
  <inkml:trace contextRef="#ctx0" brushRef="#br0" timeOffset="3400.035">2476 453 4633 0 0,'0'0'1616'0'0,"0"0"-502"0"0,0 0-26 0 0,0 0 311 0 0,0 0 211 0 0,0 0-63 0 0,0 0-238 0 0,0 0-270 0 0,0 0-239 0 0,-6 35-195 0 0,-19 107-167 0 0,-1-28 265 0 0,22-95-902 0 0,-3 18 304 0 0,5-12-4364 0 0,2-25 968 0 0,0 1-1425 0 0,0 2-825 0 0</inkml:trace>
  <inkml:trace contextRef="#ctx0" brushRef="#br0" timeOffset="5580.95">1740 1 0 0 0,'0'0'741'0'0,"0"0"845"0"0,0 0 299 0 0,0 0 6 0 0,0 0-144 0 0,0 0-219 0 0,-20 37-197 0 0,-63 121-181 0 0,48-51 344 0 0,32-85-1117 0 0,-1 0-155 0 0,1 1 1 0 0,1-1 0 0 0,1 1 0 0 0,1-1 0 0 0,1 1 0 0 0,0 0 0 0 0,2-1 0 0 0,1 0 0 0 0,1 0-1 0 0,0 0 1 0 0,2 0 0 0 0,1-1 0 0 0,0 0 0 0 0,2 0 0 0 0,0-1 0 0 0,1-1 0 0 0,1 0 0 0 0,1 0-1 0 0,1-1 1 0 0,0-1 0 0 0,1 0 0 0 0,1-1 0 0 0,15 12-223 0 0,-12-14-70 0 0,1-1 0 0 0,0-1-1 0 0,1-1 1 0 0,0-1 0 0 0,0 0 0 0 0,1-2 0 0 0,1-1-1 0 0,3 1 71 0 0,44 6-2910 0 0,2-6-3816 0 0,-45-5-1932 0 0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51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1 409 2809 0 0,'0'0'2376'0'0,"0"0"-1544"0"0,0 0-200 0 0,0 0 97 0 0,0 0 55 0 0,0 0-96 0 0,0 0-216 0 0,0 0-200 0 0,0 0-160 0 0,0 0-184 0 0,0 0-256 0 0,186-26-496 0 0,-168 19-777 0 0,0 3-1231 0 0,-5 0-321 0 0,-2 1 2257 0 0</inkml:trace>
  <inkml:trace contextRef="#ctx0" brushRef="#br0" timeOffset="657.021">396 144 2553 0 0,'0'0'1248'0'0,"0"0"-83"0"0,0 0 37 0 0,0 0 28 0 0,0 0-58 0 0,0 0-103 0 0,0 0-139 0 0,-15 33-121 0 0,-51 104-139 0 0,31-26 471 0 0,32-84-1006 0 0,8 64 81 0 0,-4-88-202 0 0,0-1 0 0 0,0 1 0 0 0,-1 0 0 0 0,2-1 0 0 0,-1 1 0 0 0,0 0 0 0 0,0-1 0 0 0,1 1 0 0 0,0-1 0 0 0,-1 0 0 0 0,1 0 0 0 0,0 1 0 0 0,0-1 0 0 0,0 0 0 0 0,0 0 0 0 0,0-1 0 0 0,1 1 0 0 0,-1 0 0 0 0,1-1 0 0 0,-1 0 0 0 0,1 1 0 0 0,-1-1 0 0 0,1 0 0 0 0,0 0 0 0 0,0-1 0 0 0,-1 1 0 0 0,1 0 0 0 0,0-1 0 0 0,0 0 0 0 0,0 1-14 0 0,3-1 137 0 0,-1 0-1 0 0,1 0 1 0 0,-1 0 0 0 0,1 0-1 0 0,-1-1 1 0 0,1 0-1 0 0,-1 0 1 0 0,1-1 0 0 0,-1 1-1 0 0,0-1 1 0 0,0 0-1 0 0,0 0 1 0 0,0-1-1 0 0,0 0 1 0 0,0 0 0 0 0,0 0-1 0 0,3-3-136 0 0,27-26 720 0 0,-2 0 0 0 0,-1-2 0 0 0,-1-2-1 0 0,23-36-719 0 0,46-112 1699 0 0,-78 162-998 0 0,-22 22-587 0 0,0 0-54 0 0,0 0-76 0 0,0 0-73 0 0,0 18-219 0 0,-26 369 316 0 0,26-313-280 0 0,-3 0 0 0 0,-3 0 0 0 0,-4 0 0 0 0,-18 71 272 0 0,27-138 8 0 0,0 0 0 0 0,0 0 1 0 0,-1-1-1 0 0,0 1 1 0 0,0-1-1 0 0,-1 1 1 0 0,1-1-1 0 0,-1 1 0 0 0,-1-1 1 0 0,1 0-1 0 0,-1-1 1 0 0,0 1-1 0 0,0-1 0 0 0,-1 1 1 0 0,0-1-1 0 0,0 0 1 0 0,0-1-1 0 0,0 0 1 0 0,-1 1-1 0 0,0-2 0 0 0,1 1 1 0 0,-1-1-1 0 0,-1 1 1 0 0,1-2-1 0 0,0 1 0 0 0,-1-1 1 0 0,0 0-1 0 0,1 0 1 0 0,-6 0-9 0 0,8-2 18 0 0,1 0 0 0 0,0 0 0 0 0,0 0 0 0 0,0 0 0 0 0,0-1 0 0 0,0 0 0 0 0,0 1 0 0 0,0-1 0 0 0,0-1 0 0 0,0 1 0 0 0,0 0 0 0 0,0 0 0 0 0,0-1 0 0 0,0 0 0 0 0,1 0 0 0 0,-1 1 0 0 0,1-2 0 0 0,0 1 0 0 0,-1 0 0 0 0,1 0 0 0 0,0-1 0 0 0,0 1 0 0 0,0-1 0 0 0,1 1 0 0 0,-1-1 0 0 0,1 0 0 0 0,-1 0 0 0 0,1 0 0 0 0,-1-2-18 0 0,-4-8-16 0 0,1-1 0 0 0,1 1 0 0 0,0-1 0 0 0,1 0 0 0 0,0 0 0 0 0,1 0 0 0 0,0 0 0 0 0,2 0 0 0 0,-1-1 0 0 0,2 1 0 0 0,0 0 0 0 0,0 0 0 0 0,2 0 0 0 0,0 0 16 0 0,0-1-660 0 0,1 0 0 0 0,0 1-1 0 0,1 0 1 0 0,1 0 0 0 0,1 0 0 0 0,0 1 0 0 0,0 0 0 0 0,4-4 660 0 0,17-17-9058 0 0,-18 23 2613 0 0</inkml:trace>
  <inkml:trace contextRef="#ctx0" brushRef="#br0" timeOffset="1006.987">930 453 10554 0 0,'0'0'3477'0'0,"0"0"-1549"0"0,0 0-733 0 0,0 0-109 0 0,0 0-79 0 0,0 0-162 0 0,0 0-187 0 0,0 0-173 0 0,0 0-119 0 0,0 0-110 0 0,0 0-78 0 0,0 0-58 0 0,32-11-46 0 0,95-34-18 0 0,-62 31-108 0 0,-63 16 17 0 0,-1 0 0 0 0,0 1 1 0 0,0-1-1 0 0,0 0 0 0 0,0 0 1 0 0,-1 1-1 0 0,1-1 0 0 0,0 1 1 0 0,-1-1-1 0 0,0 1 0 0 0,0-1 1 0 0,1 0-1 0 0,-2 1 0 0 0,1-1 1 0 0,0 1-1 0 0,0-1 0 0 0,-1 1 1 0 0,1-1-1 0 0,-1 1 0 0 0,0-1 1 0 0,0 0-1 0 0,0 1 0 0 0,0-1 1 0 0,0 1 34 0 0,-89 132-122 0 0,88-133 123 0 0,1 0 1 0 0,0 0-1 0 0,0 0 0 0 0,0 0 0 0 0,0 1 1 0 0,0-1-1 0 0,0 0 0 0 0,0 0 0 0 0,1 1 0 0 0,-1-1 1 0 0,1 0-1 0 0,0 1 0 0 0,0-1 0 0 0,0 0 0 0 0,0 1 1 0 0,0-1-1 0 0,0 0 0 0 0,0 1 0 0 0,1-1 1 0 0,0 0-1 0 0,-1 1 0 0 0,1-1 0 0 0,0 0 0 0 0,0 0 1 0 0,0 0-1 0 0,0 0 0 0 0,0 1 0 0 0,1-2 0 0 0,-1 1 1 0 0,1 0-1 0 0,-1 0 0 0 0,1 0 0 0 0,-1-1 1 0 0,1 1-1 0 0,0-1 0 0 0,0 1 0 0 0,0-1 0 0 0,0 0 1 0 0,0 0-1 0 0,0 0 0 0 0,0 0 0 0 0,1 0 0 0 0,-1 0 1 0 0,0 0-1 0 0,1-1 0 0 0,-1 1 0 0 0,0-1 1 0 0,1 0-1 0 0,-1 0 0 0 0,0 0 0 0 0,1 0 0 0 0,-1 0 1 0 0,0 0-1 0 0,1 0 0 0 0,-1-1 0 0 0,2 0-1 0 0,105-11-504 0 0,-77-4-4191 0 0,-6-8-6620 0 0,-21 17 6482 0 0</inkml:trace>
  <inkml:trace contextRef="#ctx0" brushRef="#br0" timeOffset="1271.989">1392 0 9986 0 0,'0'0'1183'0'0,"0"0"-336"0"0,0 0 38 0 0,0 0 208 0 0,0 0 83 0 0,0 0-80 0 0,0 0-136 0 0,0 0-110 0 0,0 0-89 0 0,0 0-52 0 0,19 36-67 0 0,57 112-92 0 0,-38-41 209 0 0,-31-80-770 0 0,-1 1 0 0 0,-2 0 1 0 0,-1 0-1 0 0,-1 0 1 0 0,-1 1-1 0 0,-2-1 0 0 0,-1 0 1 0 0,-1 0-1 0 0,-1 0 1 0 0,-1 0-1 0 0,-6 16 11 0 0,-40 61-3498 0 0,-30-17-4370 0 0,27-48-758 0 0,35-29 7238 0 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1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13 645 136 0 0,'0'0'1340'0'0,"0"0"-370"0"0,0 0-51 0 0,0 0 265 0 0,0 0 323 0 0,0 0 176 0 0,0 0-28 0 0,0 0-172 0 0,0 0-217 0 0,0 0-212 0 0,0 0-169 0 0,7 0-108 0 0,45 0 1784 0 0,-14 2-1845 0 0,0-2 0 0 0,0-1 0 0 0,0-3 0 0 0,-1 0-1 0 0,1-3 1 0 0,17-6-716 0 0,20-9-755 0 0,-70 21 1972 0 0,0-1-3757 0 0,-7-1-14763 0 0,0 3 14969 0 0</inkml:trace>
  <inkml:trace contextRef="#ctx0" brushRef="#br0" timeOffset="208.369">0 906 2312 0 0,'0'0'2534'0'0,"0"0"-643"0"0,0 0-214 0 0,0 0 147 0 0,0 0 143 0 0,0 0-28 0 0,0 0-210 0 0,0 0-352 0 0,0 0-306 0 0,0 0-261 0 0,0 0-241 0 0,0 0-197 0 0,0 0-161 0 0,34 5-108 0 0,107 11-78 0 0,-69-20-246 0 0,-59-1 39 0 0,45-12-2394 0 0,-19 8-6405 0 0,-24 5 530 0 0</inkml:trace>
  <inkml:trace contextRef="#ctx0" brushRef="#br0" timeOffset="1275.361">582 1013 0 0 0,'0'0'1286'0'0,"0"0"362"0"0,0 0 24 0 0,0 0-133 0 0,0 0-101 0 0,0 0-59 0 0,0 0 5 0 0,-3 4 78 0 0,-7 10 74 0 0,41-69 5764 0 0,11-38-4414 0 0,23-46-2475 0 0,-43 103-336 0 0,1 1 1 0 0,1 1-1 0 0,2 1 0 0 0,2 1 0 0 0,1 1 1 0 0,1 2-1 0 0,9-6-75 0 0,21 17-208 0 0,-49 42 5 0 0,-10 142 162 0 0,-7-73 38 0 0,7-90 9 0 0,-1 0 1 0 0,1-1-1 0 0,-1 1 0 0 0,1 0 0 0 0,0-1 1 0 0,0 1-1 0 0,0-1 0 0 0,0 1 0 0 0,1-1 1 0 0,-1 1-1 0 0,1-1 0 0 0,-1 0 0 0 0,1 0 1 0 0,0 0-1 0 0,0 0 0 0 0,0 0 0 0 0,0 0 1 0 0,0 0-1 0 0,0-1 0 0 0,0 1 0 0 0,1-1 1 0 0,-1 0-1 0 0,1 1 0 0 0,-1-1 0 0 0,1 0 1 0 0,-1 0-1 0 0,1-1 0 0 0,-1 1 0 0 0,1 0 1 0 0,0-1-1 0 0,0 0 0 0 0,-1 0 0 0 0,1 0 1 0 0,0 0-1 0 0,0 0 0 0 0,-1 0 0 0 0,1-1 1 0 0,0 1-1 0 0,-1-1 0 0 0,1 1 0 0 0,0-1 1 0 0,-1 0-1 0 0,1 0 0 0 0,-1-1 0 0 0,0 1 1 0 0,1 0-1 0 0,-1-1 0 0 0,1 0-6 0 0,294-218 147 0 0,-276 204-181 0 0,-14 9 17 0 0,0 1 0 0 0,0 0 1 0 0,1 1-1 0 0,0-1 1 0 0,0 2-1 0 0,0-1 0 0 0,0 1 1 0 0,1 0-1 0 0,0 1 1 0 0,0 0-1 0 0,0 0 0 0 0,0 1 1 0 0,0 0-1 0 0,7 0 17 0 0,-4 47-141 0 0,-25 80 230 0 0,8-108-249 0 0,1 0-1 0 0,0 1 1 0 0,1 0 0 0 0,1 0-1 0 0,1 0 1 0 0,1 0 0 0 0,0 0-1 0 0,1 2 161 0 0,21 8-5224 0 0,2-23-5669 0 0,-20-5 4152 0 0</inkml:trace>
  <inkml:trace contextRef="#ctx0" brushRef="#br0" timeOffset="1867.731">2108 442 0 0 0,'0'0'2050'0'0,"0"0"-735"0"0,0 0-34 0 0,0 0 256 0 0,0 0 228 0 0,0 0 30 0 0,0 0-146 0 0,0 0-245 0 0,0 0-268 0 0,-32 18-239 0 0,-102 57-220 0 0,62-19 279 0 0,64-49-865 0 0,1 1-1 0 0,1 0 1 0 0,0 0-1 0 0,0 1 1 0 0,1 0-1 0 0,0 0 1 0 0,0 0-1 0 0,1 0 1 0 0,0 1-1 0 0,1 0 1 0 0,0-1 0 0 0,0 1-1 0 0,1 1 1 0 0,1-1-1 0 0,-1 0 1 0 0,2 0-1 0 0,0 9-90 0 0,0-16 28 0 0,1 0 0 0 0,-1 0 0 0 0,1-1-1 0 0,0 1 1 0 0,0 0 0 0 0,1-1 0 0 0,-1 1-1 0 0,0-1 1 0 0,1 1 0 0 0,0-1 0 0 0,-1 0 0 0 0,1 0-1 0 0,0 0 1 0 0,0 0 0 0 0,0 0 0 0 0,0 0-1 0 0,1 0 1 0 0,-1-1 0 0 0,0 1 0 0 0,1-1 0 0 0,-1 1-1 0 0,1-1 1 0 0,0 0 0 0 0,-1 0 0 0 0,1 0 0 0 0,0-1-1 0 0,-1 1 1 0 0,1-1 0 0 0,0 1 0 0 0,0-1-1 0 0,0 0 1 0 0,2 0-28 0 0,92-14 1077 0 0,-65-1-914 0 0,0-1 0 0 0,-1-1 0 0 0,0-2 0 0 0,-2-1 1 0 0,0-1-1 0 0,5-7-163 0 0,-3 2 62 0 0,1 2 0 0 0,2 2 0 0 0,0 0 0 0 0,23-8-62 0 0,-56 29-3 0 0,-1 0-1 0 0,1 0 1 0 0,0 0 0 0 0,0 1 0 0 0,0-1-1 0 0,0 0 1 0 0,0 1 0 0 0,0-1 0 0 0,0 0-1 0 0,0 1 1 0 0,0-1 0 0 0,0 1 0 0 0,0 0-1 0 0,1-1 1 0 0,-1 1 0 0 0,0 0 0 0 0,0 0-1 0 0,0 0 1 0 0,0 0 0 0 0,1 0 0 0 0,-1 0-1 0 0,0 0 1 0 0,0 0 0 0 0,0 0 0 0 0,0 1-1 0 0,1-1 1 0 0,-1 0 0 0 0,0 1 0 0 0,0-1-1 0 0,0 1 1 0 0,0-1 0 0 0,0 1 0 0 0,0-1-1 0 0,0 1 1 0 0,0 0 0 0 0,0 0 0 0 0,0-1 0 0 0,-1 1-1 0 0,1 0 1 0 0,0 0 0 0 0,0 0 0 0 0,-1 0-1 0 0,1 0 1 0 0,0 0 0 0 0,-1 0 0 0 0,1 0-1 0 0,-1 0 1 0 0,0 0 0 0 0,1 0 0 0 0,-1 1-1 0 0,0-1 1 0 0,1 0 0 0 0,-1 0 3 0 0,1 31 63 0 0,-2 0 0 0 0,-1 0 0 0 0,-1 0 0 0 0,-2-1 0 0 0,-1 0 0 0 0,-1 0 0 0 0,-2 0 0 0 0,-3 3-63 0 0,-4 25 28 0 0,0-2 4 0 0,-7 35 59 0 0,-5-1-1 0 0,-29 63-90 0 0,45-128 68 0 0,-1-1-1 0 0,-2 0 1 0 0,0-1-1 0 0,-1 0 1 0 0,-1-2-1 0 0,-1 0 1 0 0,-2-1-1 0 0,-3 3-67 0 0,19-20 52 0 0,-1 0-1 0 0,0 1 0 0 0,0-2 1 0 0,0 1-1 0 0,-1 0 1 0 0,1-1-1 0 0,-1 0 0 0 0,0 0 1 0 0,0-1-1 0 0,0 0 0 0 0,0 0 1 0 0,0 0-1 0 0,0-1 0 0 0,-1 0 1 0 0,1 0-1 0 0,-1 0-51 0 0,4-4 35 0 0,1 1-1 0 0,-1-1 1 0 0,1 0 0 0 0,0 0 0 0 0,0 0-1 0 0,1 0 1 0 0,-1 0 0 0 0,1 0 0 0 0,-1-1-1 0 0,1 1 1 0 0,0 0 0 0 0,0-1 0 0 0,0 1-1 0 0,1-1 1 0 0,-1 1 0 0 0,1-1 0 0 0,0 0-1 0 0,0 1 1 0 0,0-1 0 0 0,1-2-35 0 0,-2-30-38 0 0,3-1-1 0 0,0 0 1 0 0,3 1 0 0 0,1 0 0 0 0,1 0-1 0 0,2 0 1 0 0,2 1 0 0 0,1 1 0 0 0,12-23 38 0 0,-5 16-821 0 0,3 1 0 0 0,0 1 0 0 0,3 1 0 0 0,23-27 821 0 0,-19 28-1531 0 0,11-15-2140 0 0,-10 21-3311 0 0,-17 19-1030 0 0</inkml:trace>
  <inkml:trace contextRef="#ctx0" brushRef="#br0" timeOffset="2306.826">2758 1 13603 0 0,'0'0'1683'0'0,"0"0"-192"0"0,0 0-228 0 0,0 0-167 0 0,0 0-233 0 0,0 0-216 0 0,0 0-136 0 0,0 0-50 0 0,0 0 22 0 0,0 0 36 0 0,0 0-19 0 0,0 0-91 0 0,-5 33-49 0 0,-18 110-61 0 0,20-127-224 0 0,-10 49 137 0 0,3 1 1 0 0,3 0 0 0 0,3 1-1 0 0,3 57-212 0 0,1-120 4 0 0,0 1 0 0 0,0-1 0 0 0,0 0 0 0 0,0 0 0 0 0,1 1-1 0 0,0-1 1 0 0,0 0 0 0 0,0 0 0 0 0,0 0 0 0 0,0 0 0 0 0,1 0-1 0 0,0 0 1 0 0,0 0 0 0 0,0 0 0 0 0,0-1 0 0 0,1 1 0 0 0,-1-1 0 0 0,1 1-1 0 0,0-1 1 0 0,0 0 0 0 0,0 0 0 0 0,1-1 0 0 0,-1 1 0 0 0,0 0-1 0 0,1-1 1 0 0,0 0 0 0 0,0 0 0 0 0,-1 0 0 0 0,1-1 0 0 0,0 1 0 0 0,1-1-1 0 0,-1 0 1 0 0,0 0 0 0 0,1 0-4 0 0,12-3 30 0 0,-1 0-1 0 0,1-1 1 0 0,0-1 0 0 0,-1-1-1 0 0,0 0 1 0 0,0-2 0 0 0,0 1-1 0 0,-1-2 1 0 0,7-4-30 0 0,73-29 38 0 0,-92 40-38 0 0,0-1-1 0 0,-1 1 1 0 0,1 0-1 0 0,0 0 1 0 0,0 1-1 0 0,0-1 1 0 0,-1 1-1 0 0,1-1 1 0 0,0 1-1 0 0,0 0 1 0 0,0 0-1 0 0,0 0 1 0 0,0 0-1 0 0,0 1 1 0 0,0-1-1 0 0,0 1 1 0 0,-1 0-1 0 0,1-1 1 0 0,0 2-1 0 0,0-1 1 0 0,-1 0-1 0 0,1 0 1 0 0,-1 1-1 0 0,1-1 1 0 0,-1 1-1 0 0,1 0 1 0 0,-1 0-1 0 0,0 0 1 0 0,0 0-1 0 0,0 0 1 0 0,0 0-1 0 0,0 1 1 0 0,-1-1-1 0 0,1 0 1 0 0,-1 1-1 0 0,1 0 1 0 0,-1-1 0 0 0,3 14 10 0 0,0-1 1 0 0,-1 0 0 0 0,-1 1-1 0 0,-1-1 1 0 0,0 1 0 0 0,-1-1-1 0 0,-1 14-10 0 0,8 84 12 0 0,-1-102-1557 0 0,-2-10-3060 0 0,0-1-4913 0 0,-3 0-431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9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473 395 0 0 0,'0'0'633'0'0,"0"0"568"0"0,0 0 344 0 0,0 0 120 0 0,0 0-14 0 0,0 0-75 0 0,0 0-152 0 0,9-4-195 0 0,37-18 727 0 0,-100 23 1018 0 0,5 6-2876 0 0,1 3-1 0 0,0 2 1 0 0,1 2-1 0 0,0 1 1 0 0,1 3-1 0 0,1 2 1 0 0,-30 19-98 0 0,73-39-6 0 0,-1 1 1 0 0,1 0-1 0 0,0 0 0 0 0,0 0 1 0 0,0 0-1 0 0,0 0 0 0 0,0 1 1 0 0,0-1-1 0 0,0 0 0 0 0,0 1 1 0 0,0 0-1 0 0,0-1 0 0 0,1 1 1 0 0,-1 0-1 0 0,1 0 1 0 0,-1 0-1 0 0,1 0 0 0 0,0 0 1 0 0,0 0-1 0 0,0 0 0 0 0,0 0 1 0 0,0 1-1 0 0,1-1 0 0 0,-1 0 1 0 0,0 1-1 0 0,1-1 0 0 0,0 0 1 0 0,0 1-1 0 0,-1-1 0 0 0,1 2 6 0 0,46 36 414 0 0,131 18 302 0 0,-175-57-715 0 0,0-1-1 0 0,-1 1 1 0 0,1 0 0 0 0,0 0-1 0 0,0-1 1 0 0,0 1-1 0 0,-1 0 1 0 0,1 0 0 0 0,0 1-1 0 0,-1-1 1 0 0,1 0-1 0 0,-1 1 1 0 0,1-1 0 0 0,-1 0-1 0 0,0 1 1 0 0,1 0-1 0 0,-1-1 1 0 0,0 1 0 0 0,0 0-1 0 0,0 0 1 0 0,-1-1-1 0 0,1 1 1 0 0,0 0 0 0 0,-1 0-1 0 0,1 0 1 0 0,-1 0 0 0 0,1 0-1 0 0,-1 0 1 0 0,0 0-1 0 0,0 0 1 0 0,0 0 0 0 0,0 0-1 0 0,0 0 1 0 0,0 0-1 0 0,-1 0 1 0 0,1 0 0 0 0,-1 0-1 0 0,1 0 1 0 0,-1 0-1 0 0,0-1 1 0 0,0 1 0 0 0,0 0-1 0 0,0 0 1 0 0,0-1-1 0 0,0 1 1 0 0,0 0-1 0 0,-92 93 348 0 0,22-37-106 0 0,-29 34 26 0 0,99-90-261 0 0,-1 0 1 0 0,1 0 0 0 0,0 0 0 0 0,0 0-1 0 0,0 0 1 0 0,0 0 0 0 0,0 0 0 0 0,1 0-1 0 0,-1 0 1 0 0,1 0 0 0 0,-1 1-1 0 0,1-1 1 0 0,0 0 0 0 0,-1 0 0 0 0,1 1-1 0 0,0-1 1 0 0,1 0 0 0 0,-1 0 0 0 0,0 1-1 0 0,1-1 1 0 0,-1 0 0 0 0,1 0 0 0 0,0 0-1 0 0,0 0 1 0 0,0 0 0 0 0,0 0 0 0 0,0 0-1 0 0,0 0 1 0 0,0 0 0 0 0,1 0 0 0 0,-1 0-1 0 0,0-1 1 0 0,1 1 0 0 0,0 0-1 0 0,-1-1 1 0 0,1 0 0 0 0,0 1 0 0 0,0-1-1 0 0,0 0 1 0 0,0 0 0 0 0,2 1-8 0 0,88 32 956 0 0,70-19-474 0 0,-117-49-11002 0 0,-22 10 1774 0 0,-15 16 7874 0 0</inkml:trace>
  <inkml:trace contextRef="#ctx0" brushRef="#br0" timeOffset="297.122">160 1 4417 0 0,'0'0'297'0'0,"0"0"-18"0"0,0 0 333 0 0,0 0 400 0 0,0 0 329 0 0,0 0 211 0 0,3 31 72 0 0,12 99-67 0 0,1 20 1336 0 0,6 58-197 0 0,-4 139-2696 0 0,-23-258-47 0 0,-4 0 0 0 0,-4-1 0 0 0,-13 43 47 0 0,5-25-301 0 0,-5 70-2683 0 0,21-59-7460 0 0,5-101 7050 0 0,0-4 2378 0 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15 328 0 0,'0'0'1980'0'0,"0"0"-967"0"0,0 0-443 0 0,0 0 56 0 0,0 0 341 0 0,0 0 324 0 0,0 0 144 0 0,0 0-12 0 0,0 0-166 0 0,0 0-180 0 0,0 0-127 0 0,0 0-80 0 0,14 4-45 0 0,116 22 2504 0 0,-67-27-2245 0 0,1-3 0 0 0,-1-3 0 0 0,46-11-1084 0 0,-26 6-1024 0 0,-65 10-3951 0 0,0 1-4719 0 0,-18 1 4194 0 0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1312 0 0,'0'0'1617'0'0,"0"0"-652"0"0,0 0-29 0 0,0 0 275 0 0,0 0 215 0 0,0 0 20 0 0,0 0-142 0 0,0 0-240 0 0,0 0-286 0 0,0 0-277 0 0,34 2-210 0 0,109 1-159 0 0,-38-14-415 0 0,-24-3-1688 0 0,-12 1-4574 0 0,-48 10 2361 0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1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2361 0 0,'0'0'1308'0'0,"0"0"-139"0"0,0 0 4 0 0,0 0 114 0 0,0 0 190 0 0,0 0 84 0 0,0 0-76 0 0,0 0-250 0 0,0 0-335 0 0,0 0-321 0 0,0 0-259 0 0,1-2-166 0 0,31 112 2267 0 0,-19 13-1940 0 0,-5 0 0 0 0,-8 89-481 0 0,0-116-176 0 0,-15 33-2461 0 0,8-92-3797 0 0,7-33 2183 0 0,0 0-643 0 0</inkml:trace>
  <inkml:trace contextRef="#ctx0" brushRef="#br0" timeOffset="404.593">280 152 3081 0 0,'0'0'484'0'0,"0"0"-44"0"0,0 0 45 0 0,0 0 230 0 0,-34 32 325 0 0,-107 98 255 0 0,68-50 2355 0 0,72-79-3591 0 0,0 1 1 0 0,1-1-1 0 0,-1 0 0 0 0,0 1 0 0 0,1-1 0 0 0,-1 0 0 0 0,1 1 0 0 0,-1-1 0 0 0,1 1 0 0 0,-1-1 0 0 0,1 1 1 0 0,0-1-1 0 0,0 1 0 0 0,0-1 0 0 0,0 1 0 0 0,0 0 0 0 0,0-1 0 0 0,0 1 0 0 0,1-1 0 0 0,-1 1 0 0 0,0-1 1 0 0,1 1-1 0 0,-1-1 0 0 0,1 0 0 0 0,0 1 0 0 0,-1-1 0 0 0,1 1 0 0 0,0-1 0 0 0,0 0 0 0 0,0 0 0 0 0,0 0 0 0 0,0 1 1 0 0,0-1-1 0 0,0 0 0 0 0,0 0 0 0 0,1 0 0 0 0,-1-1 0 0 0,0 1 0 0 0,1 0 0 0 0,-1 0 0 0 0,0-1 0 0 0,1 1-59 0 0,65 18 1472 0 0,-66-19-1438 0 0,144 30 1412 0 0,-135-24-1297 0 0,-1 0-1 0 0,0 1 1 0 0,-1 0 0 0 0,1 0 0 0 0,-1 1 0 0 0,-1 0 0 0 0,0 0 0 0 0,0 1 0 0 0,0 0 0 0 0,-1 0 0 0 0,0 0 0 0 0,-1 1 0 0 0,0 0 0 0 0,2 7-149 0 0,27 44 435 0 0,-9-11-302 0 0,-7-30-2790 0 0,-11-19-2021 0 0,0-5-3667 0 0,-5 3 4748 0 0</inkml:trace>
  <inkml:trace contextRef="#ctx0" brushRef="#br0" timeOffset="839.871">672 549 7434 0 0,'0'0'1257'0'0,"0"0"-247"0"0,0 0-141 0 0,0 0 130 0 0,0 0 165 0 0,0 0 62 0 0,0 0-78 0 0,0 0-209 0 0,0 0-219 0 0,0 0-169 0 0,0 0-98 0 0,0 0-63 0 0,17 0-59 0 0,114-3 637 0 0,-130 3-955 0 0,1-1-10 0 0,0 0 0 0 0,1 0-1 0 0,-1 1 1 0 0,0-1 0 0 0,0 1 0 0 0,0 0-1 0 0,1 0 1 0 0,-1 0 0 0 0,0 0 0 0 0,0 0-1 0 0,1 0 1 0 0,-1 0 0 0 0,0 1-1 0 0,0-1 1 0 0,1 1 0 0 0,-1 0 0 0 0,0-1-1 0 0,0 1 1 0 0,0 0 0 0 0,0 0 0 0 0,0 0-1 0 0,0 1 1 0 0,0-1 0 0 0,-1 0-1 0 0,1 1 1 0 0,0-1 0 0 0,-1 1 0 0 0,1 0-1 0 0,-1 0 1 0 0,1-1 0 0 0,-1 1-1 0 0,0 0 1 0 0,0 0 0 0 0,0 0 0 0 0,0 0-1 0 0,0 0 1 0 0,0 0 0 0 0,-1 1 0 0 0,1-1-1 0 0,-1 0 1 0 0,1 0 0 0 0,-1 1-1 0 0,0-1 1 0 0,0 0-3 0 0,-2 7 33 0 0,0 0 1 0 0,0-1-1 0 0,-1 1 0 0 0,0-1 0 0 0,-1 0 0 0 0,0 0 0 0 0,0 0 1 0 0,-1 0-1 0 0,0-1 0 0 0,0 0 0 0 0,0 0 0 0 0,-1 0 0 0 0,-4 3-33 0 0,-17 25 175 0 0,2 26 39 0 0,58-49 242 0 0,68-20-59 0 0,-62-10-2829 0 0,-15 0-4308 0 0,-14 10-147 0 0,-4 1 1681 0 0</inkml:trace>
  <inkml:trace contextRef="#ctx0" brushRef="#br0" timeOffset="1518.603">358 1 0 0 0,'0'0'367'0'0,"0"0"276"0"0,0 0 38 0 0,0 0-27 0 0,0 0-13 0 0,0 0-18 0 0,-8 8 33 0 0,-128 142 3047 0 0,86-101-3615 0 0,-50 63-1860 0 0,94-85-4320 0 0,7-24 5900 0 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0 1376 0 0,'0'0'1639'0'0,"0"0"-204"0"0,0 0-58 0 0,0 0 90 0 0,0 0 144 0 0,0 0 70 0 0,0 0-96 0 0,0 0-268 0 0,0 0-339 0 0,0 0-322 0 0,0 0-203 0 0,0 3-78 0 0,27 164 3729 0 0,7 193-3375 0 0,-19-303-2707 0 0,-6-41-2682 0 0,3-1-4944 0 0,-10-14 5063 0 0</inkml:trace>
  <inkml:trace contextRef="#ctx0" brushRef="#br0" timeOffset="254.652">0 674 4905 0 0,'0'0'782'0'0,"0"0"-176"0"0,0 0 131 0 0,0 0 335 0 0,0 0 212 0 0,0 0 10 0 0,0 0-142 0 0,0 0-196 0 0,0 0-184 0 0,32-2-156 0 0,100-9-126 0 0,101-16 157 0 0,-150 24-3088 0 0,-28 2-7922 0 0,-46 1 7854 0 0</inkml:trace>
  <inkml:trace contextRef="#ctx0" brushRef="#br0" timeOffset="650.664">92 932 3553 0 0,'0'0'943'0'0,"0"0"-87"0"0,0 0 87 0 0,0 0 270 0 0,0 0 222 0 0,0 0 10 0 0,0 0-129 0 0,0 0-193 0 0,0 0-192 0 0,0 0-171 0 0,0 0-135 0 0,34-9-118 0 0,105-25-106 0 0,-64 25 133 0 0,-57 9-364 0 0,-16-1-156 0 0,0 0 1 0 0,0 0-1 0 0,0 1 1 0 0,1-1-1 0 0,-1 1 1 0 0,0-1-1 0 0,0 1 0 0 0,0 0 1 0 0,0 0-1 0 0,1 0 1 0 0,-1 0-1 0 0,0 1 1 0 0,0-1-1 0 0,0 0 0 0 0,0 1 1 0 0,1-1-1 0 0,-1 1 1 0 0,0 0-1 0 0,0 0 1 0 0,0 0-1 0 0,0 0 1 0 0,-1 0-1 0 0,1 0 0 0 0,0 1 1 0 0,0-1-1 0 0,-1 0 1 0 0,1 1-1 0 0,-1 0 1 0 0,1-1-1 0 0,-1 1 0 0 0,1 0 1 0 0,-1-1-1 0 0,0 1 1 0 0,0 0-1 0 0,0 0 1 0 0,0 0-1 0 0,0 0 1 0 0,-1 0-1 0 0,1 1 0 0 0,-1-1 1 0 0,1 0-1 0 0,-1 0 1 0 0,0 0-15 0 0,-1 7 62 0 0,-1-1 1 0 0,-1 0-1 0 0,0 0 1 0 0,0 0-1 0 0,0 0 1 0 0,-1 0-1 0 0,0-1 1 0 0,-1 1-1 0 0,0-1 1 0 0,0-1-1 0 0,0 1 1 0 0,-1 0-1 0 0,0-1 1 0 0,0 0-1 0 0,0-1 1 0 0,-1 0-1 0 0,-5 4-62 0 0,-41 45 214 0 0,46-45-155 0 0,3-6-47 0 0,1 0-1 0 0,0 1 0 0 0,0-1 0 0 0,0 1 0 0 0,0 0 0 0 0,0 0 0 0 0,1 0 1 0 0,0 0-1 0 0,0 1 0 0 0,0-1 0 0 0,0 0 0 0 0,1 1 0 0 0,0-1 0 0 0,0 1 1 0 0,0 0-1 0 0,0-1 0 0 0,1 1 0 0 0,0 0 0 0 0,0 0 0 0 0,0-1 0 0 0,1 4-11 0 0,1-5 27 0 0,1-1 0 0 0,-1 0 0 0 0,1 0 0 0 0,0 0 0 0 0,0 0 0 0 0,0-1 0 0 0,0 1 0 0 0,0-1 0 0 0,0 0 0 0 0,1 0 0 0 0,-1 0 0 0 0,0 0 0 0 0,1 0 0 0 0,-1-1 0 0 0,1 0 0 0 0,-1 0 0 0 0,0 1-1 0 0,1-2 1 0 0,-1 1 0 0 0,1 0 0 0 0,-1-1 0 0 0,1 0-27 0 0,8 1 40 0 0,-3-1-198 0 0,1 0 1 0 0,-1 0 0 0 0,1-1 0 0 0,-1 0 0 0 0,0-1 0 0 0,0 0 0 0 0,0 0 0 0 0,0-1 0 0 0,0 0 0 0 0,-1-1 0 0 0,6-3 157 0 0,20-15-4037 0 0,-3-2-4143 0 0,-19 14 2547 0 0</inkml:trace>
  <inkml:trace contextRef="#ctx0" brushRef="#br0" timeOffset="1318.481">671 969 4729 0 0,'0'0'3399'0'0,"0"0"-1416"0"0,0 0-466 0 0,0 0 39 0 0,0 0 26 0 0,0 0-91 0 0,0 0-231 0 0,0 0-266 0 0,0 0-224 0 0,0 0-159 0 0,0 0-101 0 0,0 0-64 0 0,25-33-28 0 0,81-102-17 0 0,-22 22 621 0 0,42-66-77 0 0,-105 160-1331 0 0,-7 45-53 0 0,16 122 180 0 0,-28-141 255 0 0,-1 1-12 0 0,0 0-1 0 0,1 0 1 0 0,0-1-1 0 0,1 1 1 0 0,-1-1-1 0 0,1 1 0 0 0,1-1 1 0 0,-1 0-1 0 0,1-1 1 0 0,1 1-1 0 0,-1 0 0 0 0,1-1 1 0 0,0 0-1 0 0,0 0 1 0 0,1-1-1 0 0,0 0 1 0 0,0 1-1 0 0,0-2 0 0 0,1 1 17 0 0,-1-4 11 0 0,-1 0-1 0 0,1-1 1 0 0,-1 0-1 0 0,0 0 1 0 0,1-1-1 0 0,-1 0 1 0 0,1 1-1 0 0,-1-2 1 0 0,0 1-1 0 0,0-1 0 0 0,0 1 1 0 0,0-2-1 0 0,0 1 1 0 0,0 0-1 0 0,0-1 1 0 0,0 0-1 0 0,-1 0 1 0 0,0 0-1 0 0,0-1 1 0 0,1 1-1 0 0,-2-1 0 0 0,1 0 1 0 0,0 0-1 0 0,-1-1 1 0 0,0 1-1 0 0,0-1 1 0 0,0 1-1 0 0,-1-1 1 0 0,1 0-1 0 0,-1 0 1 0 0,0-2-12 0 0,111-154 36 0 0,-46 54 187 0 0,-67 106-154 0 0,0 1-28 0 0,0 0-40 0 0,0 0-71 0 0,-4 19-341 0 0,1-3 361 0 0,-13 163-58 0 0,18-168 19 0 0,1 0-1 0 0,0 0 1 0 0,1-1 0 0 0,0 1 0 0 0,1-1 0 0 0,0 0-1 0 0,0 0 1 0 0,1-1 0 0 0,1 0 0 0 0,0 0 0 0 0,0 0-1 0 0,0-1 1 0 0,1 0 0 0 0,0 0 0 0 0,1-1 0 0 0,0 0-1 0 0,0 0 1 0 0,0-1 0 0 0,7 3 90 0 0,30 5-4644 0 0,-16-13-4447 0 0,-23-1 2263 0 0</inkml:trace>
  <inkml:trace contextRef="#ctx0" brushRef="#br0" timeOffset="2749.893">1753 689 176 0 0,'0'0'1602'0'0,"0"0"-85"0"0,0 0 41 0 0,0 0 169 0 0,0 0 99 0 0,0 0-74 0 0,0 0-258 0 0,0 0-387 0 0,0 0-364 0 0,0 0-311 0 0,0 0-219 0 0,0 0-116 0 0,1-8-22 0 0,10 45 437 0 0,-1 109-92 0 0,-10-38-682 0 0,68-170-787 0 0,-54 51 937 0 0,1 1 0 0 0,-1 1 0 0 0,2 1 0 0 0,-1 0-1 0 0,1 1 1 0 0,1 0 0 0 0,-1 2 0 0 0,10-3 112 0 0,-24 7-10 0 0,0 0 0 0 0,0 1 1 0 0,-1-1-1 0 0,1 0 0 0 0,0 1 1 0 0,0-1-1 0 0,0 1 0 0 0,0-1 1 0 0,0 1-1 0 0,0 0 0 0 0,0 0 1 0 0,0 0-1 0 0,0 0 0 0 0,0 0 1 0 0,-1 0-1 0 0,1 0 0 0 0,0 1 1 0 0,0-1-1 0 0,0 1 0 0 0,0 0 0 0 0,0-1 1 0 0,0 1-1 0 0,-1 0 0 0 0,1 0 1 0 0,0 0-1 0 0,-1 0 0 0 0,1 0 1 0 0,-1 1-1 0 0,1-1 0 0 0,-1 0 1 0 0,1 1-1 0 0,-1-1 0 0 0,0 1 1 0 0,0 0-1 0 0,0-1 0 0 0,0 1 1 0 0,0 0-1 0 0,0-1 0 0 0,0 1 0 0 0,-1 0 1 0 0,1 0-1 0 0,-1 0 0 0 0,1 0 1 0 0,-1 0-1 0 0,0 0 0 0 0,1 0 1 0 0,-1 0-1 0 0,0 0 0 0 0,0-1 1 0 0,-1 2 9 0 0,2 6 132 0 0,-2-1 0 0 0,1 0 0 0 0,-1 0 0 0 0,0 0 0 0 0,-1 0 0 0 0,0 0 0 0 0,0 0 0 0 0,-1 0 0 0 0,0 0 0 0 0,0-1 0 0 0,-1 1 0 0 0,0-1 0 0 0,0 0 0 0 0,-1 0 0 0 0,1-1 0 0 0,-2 1 0 0 0,1-1 0 0 0,-1 0 0 0 0,0-1 0 0 0,0 1 0 0 0,-5 2-132 0 0,6-4 59 0 0,0-1 0 0 0,-1 0 0 0 0,1 0 0 0 0,-1 0-1 0 0,0-1 1 0 0,0 0 0 0 0,0 0 0 0 0,0 0 0 0 0,0-1 0 0 0,0 0 0 0 0,-1 0-1 0 0,1-1 1 0 0,0 0 0 0 0,-1 0 0 0 0,1 0 0 0 0,0-1 0 0 0,-1 0-1 0 0,1 0 1 0 0,0 0 0 0 0,0-1 0 0 0,0 0 0 0 0,0 0 0 0 0,0-1-1 0 0,0 1 1 0 0,-2-3-59 0 0,-28-37-3395 0 0,16 12-5150 0 0,16 22 3683 0 0</inkml:trace>
  <inkml:trace contextRef="#ctx0" brushRef="#br0" timeOffset="3357.999">2105 324 0 0 0,'0'0'513'0'0,"0"0"-34"0"0,0 0 5 0 0,0 0 204 0 0,0 0 189 0 0,0 0 12 0 0,0 0-111 0 0,0 0-132 0 0,0 0-139 0 0,5 32-148 0 0,19 100-95 0 0,20-2 543 0 0,-34-108 162 0 0,0-1 1 0 0,2-1 0 0 0,1 0-1 0 0,0 0 1 0 0,1-2-1 0 0,1 1 1 0 0,17 15-970 0 0,-14-33 5812 0 0,2-35-3810 0 0,-13 22-1539 0 0,62-157 1294 0 0,2-84-4196 0 0,-66 246-712 0 0,1 6-6072 0 0,-4 1-76 0 0</inkml:trace>
  <inkml:trace contextRef="#ctx0" brushRef="#br0" timeOffset="3852.63">2707 155 0 0 0,'0'0'899'0'0,"0"0"769"0"0,0 0 185 0 0,0 0 104 0 0,0 0 24 0 0,0 0-186 0 0,0 0-292 0 0,0 0-336 0 0,0 0-302 0 0,0 0-209 0 0,0 0-114 0 0,0 0-49 0 0,7-6-30 0 0,71-35 1391 0 0,30 25-90 0 0,-105 16-1718 0 0,-1-1-33 0 0,0 1-1 0 0,1-1 1 0 0,-1 1 0 0 0,1-1-1 0 0,-1 1 1 0 0,0-1 0 0 0,1 1-1 0 0,-1 0 1 0 0,1 0 0 0 0,-1 1-1 0 0,0-1 1 0 0,1 0 0 0 0,-1 1-1 0 0,1-1 1 0 0,-1 1 0 0 0,0 0-1 0 0,0 0 1 0 0,1 0 0 0 0,-1 0-1 0 0,0 0 1 0 0,0 0 0 0 0,0 1-1 0 0,0-1 1 0 0,0 1-1 0 0,0-1 1 0 0,-1 1 0 0 0,1 0-1 0 0,-1 0 1 0 0,1 0 0 0 0,-1-1-1 0 0,1 2 1 0 0,-1-1 0 0 0,0 0-1 0 0,0 0 1 0 0,0 0 0 0 0,0 0-1 0 0,0 1 1 0 0,-1-1 0 0 0,1 0-1 0 0,-1 1 1 0 0,1-1 0 0 0,-1 2-13 0 0,-2 4 19 0 0,0 0 0 0 0,0 0 0 0 0,-1 0 0 0 0,0 0 1 0 0,0-1-1 0 0,-1 1 0 0 0,0-1 0 0 0,0 0 0 0 0,-1 0 0 0 0,1 0 1 0 0,-2-1-1 0 0,1 0 0 0 0,-1 0 0 0 0,0 0 0 0 0,0-1 1 0 0,-1 1-1 0 0,-1-1-19 0 0,-44 52 115 0 0,50-56-116 0 0,0 0 0 0 0,0 1 0 0 0,1-1-1 0 0,-1 1 1 0 0,0-1 0 0 0,1 1 0 0 0,0 0 0 0 0,-1 0 0 0 0,1 0-1 0 0,0 0 1 0 0,0 0 0 0 0,0 0 0 0 0,0 0 0 0 0,0 0-1 0 0,0 0 1 0 0,1 0 0 0 0,-1 0 0 0 0,1 1 0 0 0,0-1 0 0 0,-1 0-1 0 0,1 0 1 0 0,0 1 0 0 0,0-1 0 0 0,0 0 0 0 0,1 0 0 0 0,-1 1-1 0 0,0-1 1 0 0,1 0 0 0 0,0 0 0 0 0,-1 0 0 0 0,1 0 0 0 0,0 0-1 0 0,0 0 1 0 0,0 0 0 0 0,0 0 0 0 0,1 0 0 0 0,-1 0 0 0 0,1 0-1 0 0,-1-1 1 0 0,1 1 0 0 0,-1 0 0 0 0,1-1 0 0 0,0 1 0 0 0,0-1-1 0 0,-1 0 1 0 0,1 0 0 0 0,0 0 0 0 0,0 0 0 0 0,2 1 1 0 0,120 1-1622 0 0,-85-14-2984 0 0,-20 5-1513 0 0,-9 5-1956 0 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1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0 0 0,'0'0'404'0'0,"0"0"690"0"0,0 0 173 0 0,0 0-24 0 0,0 0-46 0 0,0 0-29 0 0,0 0-31 0 0,0 0-70 0 0,0 0-99 0 0,0 0-105 0 0,23 0-106 0 0,141 0 1167 0 0,52-18 244 0 0,-154 12-2161 0 0,104-6-3186 0 0,-137 10-209 0 0,0 0-4177 0 0,-20 2 6433 0 0</inkml:trace>
  <inkml:trace contextRef="#ctx0" brushRef="#br0" timeOffset="345.055">295 1 0 0 0,'0'0'3709'0'0,"0"0"-2013"0"0,0 0-697 0 0,0 0-140 0 0,0 0 108 0 0,0 0 260 0 0,0 0 188 0 0,0 0 62 0 0,0 0-123 0 0,0 0-271 0 0,0 0-250 0 0,0 0-191 0 0,3 31-135 0 0,10 100-78 0 0,8 107 1241 0 0,-21-108-2446 0 0,0-102-3323 0 0,0-1-3826 0 0,0-20 1858 0 0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2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99 0 0 0,'0'0'0'0'0,"0"0"0"0"0,0 0 0 0 0,0 0 0 0 0,0 0 0 0 0,0 0 0 0 0,0 0 0 0 0,0 0 0 0 0,0 0 0 0 0,0 0 0 0 0,0 0 0 0 0,0 0 0 0 0,0-18 0 0 0,0 18 0 0 0,0 0 0 0 0,2 3 0 0 0,-2-3 0 0 0</inkml:trace>
  <inkml:trace contextRef="#ctx0" brushRef="#br0" timeOffset="250.988">140 99 0 0 0,'2'-28'2054'0'0,"-2"27"48"0"0,0 1-19 0 0,0 0-150 0 0,-1 2 6313 0 0,-2 16-8208 0 0,25 373 2141 0 0,-7-272-2779 0 0,-4-115-3969 0 0,0-13-3499 0 0,-9 7 4916 0 0,2-2 906 0 0</inkml:trace>
  <inkml:trace contextRef="#ctx0" brushRef="#br0" timeOffset="516.931">0 552 2905 0 0,'0'0'1205'0'0,"0"0"-409"0"0,0 0-119 0 0,0 0 161 0 0,0 0 180 0 0,0 0 156 0 0,0 0 70 0 0,0 0-4 0 0,0 0-54 0 0,0 0-90 0 0,0 0-101 0 0,0 0-118 0 0,0 0-98 0 0,22 5-81 0 0,70 13-77 0 0,7-27 342 0 0,87-39-168 0 0,-121 28-1948 0 0,1 3 1 0 0,1 4-1 0 0,25-2 1153 0 0,-63 15-5129 0 0,-20 0-1810 0 0,-7 0 3358 0 0</inkml:trace>
  <inkml:trace contextRef="#ctx0" brushRef="#br0" timeOffset="906.98">65 850 672 0 0,'0'0'1387'0'0,"0"0"113"0"0,0 0 182 0 0,0 0 58 0 0,0 0-78 0 0,0 0-202 0 0,0 0-203 0 0,32-8-165 0 0,103-25-141 0 0,15 5 1776 0 0,-147 28-2693 0 0,-2-1-20 0 0,0 0-1 0 0,0 1 1 0 0,1-1-1 0 0,-1 1 1 0 0,0-1 0 0 0,1 1-1 0 0,-1-1 1 0 0,0 1-1 0 0,1 0 1 0 0,-1 0 0 0 0,0-1-1 0 0,1 1 1 0 0,-1 0-1 0 0,1 1 1 0 0,-1-1 0 0 0,0 0-1 0 0,1 0 1 0 0,-1 0-1 0 0,1 1 1 0 0,-1-1 0 0 0,0 1-1 0 0,0-1 1 0 0,1 1-1 0 0,-1 0 1 0 0,0-1 0 0 0,0 1-1 0 0,1 0 1 0 0,-1 0-1 0 0,0 0 1 0 0,0 0-1 0 0,0 0 1 0 0,0 0 0 0 0,0 0-1 0 0,-1 0 1 0 0,1 0-1 0 0,0 0 1 0 0,0 0 0 0 0,-1 1-1 0 0,1-1 1 0 0,-1 0-1 0 0,1 1 1 0 0,-1-1 0 0 0,1 0-1 0 0,-1 1 1 0 0,0-1-1 0 0,0 0 1 0 0,0 1 0 0 0,0-1-1 0 0,0 2-13 0 0,-2 3 54 0 0,-1 1-1 0 0,0-1 1 0 0,0 1-1 0 0,0-1 0 0 0,-1 0 1 0 0,0 0-1 0 0,0-1 1 0 0,-1 1-1 0 0,0-1 1 0 0,1 0-1 0 0,-2 0 1 0 0,1-1-1 0 0,-6 5-53 0 0,9-8 12 0 0,-147 132 568 0 0,148-132-572 0 0,0 1 0 0 0,0-1 0 0 0,0 0-1 0 0,0 1 1 0 0,1-1 0 0 0,-1 1 0 0 0,0-1 0 0 0,1 1 0 0 0,-1 0-1 0 0,1-1 1 0 0,-1 1 0 0 0,1 0 0 0 0,0-1 0 0 0,-1 1-1 0 0,1 0 1 0 0,0-1 0 0 0,0 1 0 0 0,0 0 0 0 0,1-1-1 0 0,-1 1 1 0 0,0 0 0 0 0,1-1 0 0 0,-1 1 0 0 0,1 0 0 0 0,-1-1-1 0 0,1 1 1 0 0,0-1 0 0 0,0 1 0 0 0,-1-1 0 0 0,1 1-1 0 0,0-1 1 0 0,0 0 0 0 0,1 1 0 0 0,-1-1 0 0 0,0 0-1 0 0,0 0 1 0 0,1 0 0 0 0,-1 0 0 0 0,0 0 0 0 0,1 0 0 0 0,-1 0-1 0 0,1-1 1 0 0,-1 1 0 0 0,2 0-8 0 0,76 24 595 0 0,-63-21-695 0 0,1-1 1 0 0,-1-1-1 0 0,1-1 0 0 0,0 0 1 0 0,0-2-1 0 0,-1 1 0 0 0,1-2 1 0 0,0 0-1 0 0,-1-2 0 0 0,1 1 1 0 0,5-4 99 0 0,25-15-3625 0 0,-16 6-3907 0 0,-20 11 729 0 0</inkml:trace>
  <inkml:trace contextRef="#ctx0" brushRef="#br0" timeOffset="5232.483">1386 129 0 0 0,'0'0'537'0'0,"0"0"448"0"0,0 0 91 0 0,0 0-1 0 0,0 0-72 0 0,0 0-96 0 0,0 0-138 0 0,-2-3-99 0 0,-6-10-26 0 0,5 10 44 0 0,3 3 88 0 0,0 0 80 0 0,0 0 10 0 0,0 0-38 0 0,0 0-61 0 0,-1 5 3650 0 0,-6 21-3101 0 0,-10 173 1215 0 0,17 145-2059 0 0,0-343-661 0 0,0-2-4692 0 0,0-38-8545 0 0,0 31 10739 0 0</inkml:trace>
  <inkml:trace contextRef="#ctx0" brushRef="#br0" timeOffset="5573.008">1007 110 304 0 0,'0'0'774'0'0,"0"0"72"0"0,0 0 277 0 0,0 0 355 0 0,0 0 281 0 0,0 0 68 0 0,0 0-135 0 0,0 0-213 0 0,0 0-193 0 0,0 0-159 0 0,0 0-107 0 0,0 0-28 0 0,16-2-37 0 0,109-17 1616 0 0,147 7 912 0 0,-91 12-6163 0 0,-107 0-858 0 0,-44 3-1309 0 0,-11 1-3795 0 0,-12-4 5633 0 0</inkml:trace>
  <inkml:trace contextRef="#ctx0" brushRef="#br0" timeOffset="5903.095">972 817 1672 0 0,'0'0'2058'0'0,"0"0"-317"0"0,0 0-185 0 0,0 0 90 0 0,0 0 133 0 0,0 0 82 0 0,0 0-58 0 0,0 0-217 0 0,0 0-300 0 0,0 0-286 0 0,0 0-232 0 0,0 0-147 0 0,0 0-70 0 0,35-3-27 0 0,108-10-13 0 0,-9-11 589 0 0,62-3-1349 0 0,-103 17-5106 0 0,-56 6-3646 0 0,-23 0 1543 0 0</inkml:trace>
  <inkml:trace contextRef="#ctx0" brushRef="#br0" timeOffset="7125.473">1839 799 0 0 0,'0'0'1296'0'0,"0"0"323"0"0,0 0 216 0 0,0 0 43 0 0,0 0-78 0 0,0 0-155 0 0,0 0-162 0 0,0 0-179 0 0,0 0-182 0 0,0 0-173 0 0,0 0-143 0 0,0 0-111 0 0,31-11-78 0 0,95-33-68 0 0,-58 3 316 0 0,-18 1-291 0 0,-24 20-400 0 0,0-1-1 0 0,-2-1 0 0 0,0-1 1 0 0,-2-1-1 0 0,1-3-173 0 0,-15 19-41 0 0,-1-1 0 0 0,0 0 0 0 0,-1 0 0 0 0,1 0 0 0 0,-2-1 0 0 0,1 0 0 0 0,-2 0 0 0 0,1-1 0 0 0,-1 1-1 0 0,-1-1 1 0 0,0 0 0 0 0,0 0 0 0 0,-1 0 0 0 0,-1 0 0 0 0,1-11 41 0 0,-2 20-78 0 0,-1 0 0 0 0,1 0 0 0 0,0 0 0 0 0,-1 1 0 0 0,0-1 0 0 0,1 0 0 0 0,-1 0 0 0 0,0 1 0 0 0,0-1 0 0 0,0 0 0 0 0,0 1 0 0 0,0-1 0 0 0,0 1 0 0 0,0-1 0 0 0,-1 1 0 0 0,1 0 0 0 0,-1 0 0 0 0,1-1 0 0 0,-1 1 0 0 0,1 0 0 0 0,-1 0 0 0 0,0 0 0 0 0,1 1 0 0 0,-1-1 0 0 0,0 0 0 0 0,0 0 0 0 0,1 1 0 0 0,-1 0 0 0 0,0-1 0 0 0,0 1 0 0 0,0 0 0 0 0,0 0 0 0 0,0 0 0 0 0,1 0 0 0 0,-1 0 0 0 0,0 0 0 0 0,0 0 0 0 0,0 1 0 0 0,0-1 78 0 0,-69 30-2108 0 0,58-20 2038 0 0,1 1 0 0 0,1 1 0 0 0,0-1 0 0 0,1 2 0 0 0,0 0 1 0 0,1 0-1 0 0,0 0 0 0 0,1 1 0 0 0,0 1 0 0 0,2-1 0 0 0,0 1 1 0 0,0 0-1 0 0,1 1 0 0 0,1-1 0 0 0,1 1 0 0 0,0 0 0 0 0,1 0 1 0 0,0 0-1 0 0,1 9 70 0 0,3-18 55 0 0,0-1 1 0 0,0-1-1 0 0,1 1 0 0 0,-1 0 1 0 0,1-1-1 0 0,1 1 1 0 0,-1-1-1 0 0,1 0 1 0 0,-1 0-1 0 0,1 0 0 0 0,1 0 1 0 0,-1-1-1 0 0,1 0 1 0 0,0 0-1 0 0,0 0 0 0 0,0 0 1 0 0,0-1-1 0 0,1 0 1 0 0,-1 0-1 0 0,1 0 1 0 0,0-1-1 0 0,0 0 0 0 0,0 0 1 0 0,0 0-1 0 0,0-1 1 0 0,0 0-1 0 0,3 0-55 0 0,7 2 222 0 0,-1-1-1 0 0,1 0 1 0 0,0-2-1 0 0,-1 1 1 0 0,1-2 0 0 0,-1 0-1 0 0,1-1 1 0 0,-1-1 0 0 0,1 0-1 0 0,-1-1 1 0 0,0-1-1 0 0,-1 0 1 0 0,1-1 0 0 0,2-2-222 0 0,20-10 294 0 0,-1-3 0 0 0,0 0 0 0 0,-2-3 1 0 0,24-21-295 0 0,-46 35-4 0 0,-1 0 1 0 0,-1-1 0 0 0,0-1 0 0 0,0 0 0 0 0,-1 0 0 0 0,-1-1 0 0 0,0 0-1 0 0,0 0 1 0 0,-2-1 0 0 0,1 1 0 0 0,1-11 3 0 0,-7 23-30 0 0,0 0 0 0 0,0 1 0 0 0,-1-1 0 0 0,1 0-1 0 0,0 0 1 0 0,-1 0 0 0 0,1 0 0 0 0,-1 0 0 0 0,1 0 0 0 0,-1 0 0 0 0,1 0 0 0 0,-1 0 0 0 0,0-1 0 0 0,0 1-1 0 0,0 0 1 0 0,1 0 0 0 0,-1 0 0 0 0,0 0 0 0 0,0 0 0 0 0,0 0 0 0 0,-1-1 0 0 0,1 1 0 0 0,0 0-1 0 0,0 0 1 0 0,-1 0 0 0 0,1 0 0 0 0,0 0 0 0 0,-1 0 0 0 0,1 0 0 0 0,-1 0 0 0 0,0 0 0 0 0,1 0 0 0 0,-1 0-1 0 0,0 0 1 0 0,1 0 0 0 0,-1 1 0 0 0,0-1 0 0 0,0 0 0 0 0,0 0 0 0 0,0 1 0 0 0,0-1 0 0 0,0 0-1 0 0,0 1 1 0 0,0-1 0 0 0,0 1 0 0 0,0 0 0 0 0,0-1 0 0 0,0 1 0 0 0,0 0 0 0 0,0-1 0 0 0,0 1 0 0 0,0 0-1 0 0,0 0 1 0 0,-1 0 0 0 0,1 0 0 0 0,0 0 0 0 0,0 0 0 0 0,0 1 0 0 0,0-1 0 0 0,0 0 0 0 0,-1 1 30 0 0,-72 84-1209 0 0,68-77 1147 0 0,0 0 0 0 0,0 1 0 0 0,1-1 0 0 0,0 1 0 0 0,1 0-1 0 0,0 0 1 0 0,0 1 0 0 0,1-1 0 0 0,0 1 0 0 0,1 0 0 0 0,0 0-1 0 0,0 0 1 0 0,1 0 0 0 0,1 0 0 0 0,-1 0 0 0 0,2 0 0 0 0,-1 0-1 0 0,2 2 63 0 0,0-8 8 0 0,0 0 0 0 0,0 0 0 0 0,0 0 0 0 0,1 0 0 0 0,0-1 0 0 0,-1 1 0 0 0,1-1 0 0 0,1 0 0 0 0,-1 0 0 0 0,0 0 0 0 0,1 0 0 0 0,-1-1 0 0 0,1 1 0 0 0,0-1 0 0 0,0 0 0 0 0,0 0 0 0 0,0 0 0 0 0,0-1 0 0 0,0 0 0 0 0,1 1 0 0 0,-1-1 0 0 0,0-1-1 0 0,1 1-7 0 0,106 4 1411 0 0,-85-9-1072 0 0,-1-2-1 0 0,1 0 0 0 0,-1-2 1 0 0,0-1-1 0 0,0 0 1 0 0,-1-2-1 0 0,-1-1 1 0 0,0-1-1 0 0,21-16-338 0 0,-19 13 87 0 0,0-2-1 0 0,-2-1 1 0 0,0-1-1 0 0,0-1 1 0 0,-2-1-1 0 0,-1-1 1 0 0,-1 0-1 0 0,10-17-86 0 0,-26 34-17 0 0,1 0 0 0 0,-1 0-1 0 0,-1-1 1 0 0,1 1 0 0 0,-1-1-1 0 0,0 0 1 0 0,0 0 0 0 0,-1 0-1 0 0,0 0 1 0 0,0 0 0 0 0,-1 0-1 0 0,0-3 18 0 0,-1 8-36 0 0,0 0 0 0 0,0 1 0 0 0,0-1 0 0 0,0 0 0 0 0,-1 1 0 0 0,1 0-1 0 0,0-1 1 0 0,-1 1 0 0 0,1 0 0 0 0,-1-1 0 0 0,0 1 0 0 0,1 0 0 0 0,-1 0 0 0 0,0 0 0 0 0,1 1-1 0 0,-1-1 1 0 0,0 0 0 0 0,0 1 0 0 0,0-1 0 0 0,0 1 0 0 0,0 0 0 0 0,0-1 0 0 0,0 1 0 0 0,0 0-1 0 0,0 0 1 0 0,0 0 0 0 0,0 0 0 0 0,1 1 0 0 0,-1-1 0 0 0,0 1 0 0 0,0-1 0 0 0,0 1 0 0 0,0-1-1 0 0,0 1 1 0 0,1 0 0 0 0,-1 0 0 0 0,0 0 0 0 0,0 0 0 0 0,0 1 36 0 0,-14 9-57 0 0,0 1 1 0 0,1 0-1 0 0,0 1 1 0 0,1 1-1 0 0,0 0 1 0 0,1 1-1 0 0,1 1 1 0 0,0 0-1 0 0,1 0 1 0 0,1 1-1 0 0,1 0 1 0 0,0 1 0 0 0,1 0-1 0 0,1 2 57 0 0,2-8-13 0 0,1-1-1 0 0,0 1 1 0 0,1 0-1 0 0,1-1 1 0 0,0 1-1 0 0,0 0 1 0 0,1 1-1 0 0,1-1 1 0 0,0 0-1 0 0,1 3 14 0 0,1-9 17 0 0,2 0-1 0 0,-1 0 1 0 0,1 0-1 0 0,-1 0 1 0 0,2 0-1 0 0,-1-1 0 0 0,1 1 1 0 0,-1-1-1 0 0,1-1 1 0 0,1 1-1 0 0,-1-1 1 0 0,1 1-1 0 0,0-2 1 0 0,0 1-1 0 0,0-1 1 0 0,0 1-1 0 0,0-2 0 0 0,1 1 1 0 0,0-1-1 0 0,-1 0 1 0 0,1 0-1 0 0,0-1 1 0 0,0 0-1 0 0,6 0-16 0 0,85-3-676 0 0,-40-23-5091 0 0,-43 17 810 0 0,-1 4-1216 0 0</inkml:trace>
  <inkml:trace contextRef="#ctx0" brushRef="#br0" timeOffset="7816.815">3465 26 1656 0 0,'0'0'2548'0'0,"0"0"-139"0"0,0 0 12 0 0,0 0-38 0 0,0 0-266 0 0,0 0-382 0 0,0 0-334 0 0,0 0-270 0 0,0 0-215 0 0,0 0-182 0 0,0 0-147 0 0,0 0-91 0 0,0 0-44 0 0,0 0-17 0 0,15 0 777 0 0,155-19 1023 0 0,-150 17-2153 0 0,-12 0-73 0 0,-1 1 0 0 0,1 0 0 0 0,0 0 0 0 0,0 1 0 0 0,0 0 0 0 0,0 1 0 0 0,-1-1 0 0 0,1 2 0 0 0,0-1 0 0 0,0 1 0 0 0,-1 0 0 0 0,1 0 0 0 0,2 2-9 0 0,-10-2-6 0 0,1 0 1 0 0,0-1-1 0 0,-1 1 1 0 0,1-1-1 0 0,-1 1 1 0 0,0 0-1 0 0,1-1 1 0 0,-1 1-1 0 0,0 0 1 0 0,0-1-1 0 0,0 1 1 0 0,0 0-1 0 0,0-1 1 0 0,-1 1-1 0 0,1 0 1 0 0,0-1-1 0 0,-1 1 1 0 0,1 0-1 0 0,-1-1 1 0 0,0 1-1 0 0,0-1 1 0 0,1 1-1 0 0,-1-1 1 0 0,0 0-1 0 0,0 1 1 0 0,0-1-1 0 0,0 0 1 0 0,-1 1-1 0 0,1-1 1 0 0,0 0-1 0 0,-1 0 6 0 0,-141 149-51 0 0,141-149 52 0 0,1 0 0 0 0,0 0 0 0 0,0 0 0 0 0,0 1 0 0 0,1-1 0 0 0,-1 0 0 0 0,0 0 0 0 0,0 0 0 0 0,1 1-1 0 0,-1-1 1 0 0,0 1 0 0 0,1-1 0 0 0,0 0 0 0 0,-1 1 0 0 0,1-1 0 0 0,0 1 0 0 0,0-1 0 0 0,-1 1 0 0 0,1-1 0 0 0,0 0 0 0 0,1 1-1 0 0,-1-1 1 0 0,0 1 0 0 0,0-1 0 0 0,1 1 0 0 0,-1-1 0 0 0,0 0 0 0 0,1 1 0 0 0,0-1 0 0 0,-1 0 0 0 0,1 1 0 0 0,0-1 0 0 0,-1 0-1 0 0,1 0 1 0 0,0 1 0 0 0,0-1 0 0 0,0 0 0 0 0,0 0 0 0 0,0 0 0 0 0,0 0 0 0 0,1 0 0 0 0,-1-1 0 0 0,0 1 0 0 0,0 0 0 0 0,1-1-1 0 0,-1 1 1 0 0,0 0 0 0 0,1-1 0 0 0,-1 0 0 0 0,1 1 0 0 0,-1-1-1 0 0,17 2-8 0 0,0-1 0 0 0,-1-1 1 0 0,1 0-1 0 0,0-2 0 0 0,-1 0 0 0 0,1-1 1 0 0,-1 0-1 0 0,0-2 0 0 0,0 0 0 0 0,0-1 0 0 0,-1 0 1 0 0,1-2 7 0 0,-1 2-723 0 0,29-11-1989 0 0,-15 7-5973 0 0,-20 7-2714 0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12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457 132 9698 0 0,'0'0'2183'0'0,"0"0"-1415"0"0,0 0-500 0 0,0 0-105 0 0,0 0 64 0 0,0 0 178 0 0,0 0 207 0 0,0 0 137 0 0,0 0-12 0 0,0 0-133 0 0,0 0-165 0 0,0 2-118 0 0,7 100 1152 0 0,-16 206 231 0 0,-18 41-1704 0 0,8-47-1000 0 0,36-300-2434 0 0,-12-9 2467 0 0,0 0 0 0 0,-1-1 0 0 0,0 0 0 0 0,0 0 0 0 0,-1 0 0 0 0,0 0 0 0 0,-1 0 0 0 0,0-1 0 0 0,0 1 0 0 0,1-10 967 0 0,1-3-3345 0 0,0-2 443 0 0</inkml:trace>
  <inkml:trace contextRef="#ctx0" brushRef="#br0" timeOffset="230.089">0 202 8546 0 0,'0'0'2346'0'0,"0"0"-1342"0"0,0 0-476 0 0,0 0-81 0 0,0 0-27 0 0,0 0-5 0 0,0 0 13 0 0,0 0 100 0 0,0 0 145 0 0,0 0 110 0 0,0 0 16 0 0,0 0-90 0 0,0 0-176 0 0,31 1-169 0 0,101 2-112 0 0,5-19 41 0 0,46-14-145 0 0,57-8-714 0 0,-79 23-2738 0 0,-95 14-1633 0 0,-39 1 387 0 0,-12 0-1309 0 0</inkml:trace>
  <inkml:trace contextRef="#ctx0" brushRef="#br0" timeOffset="545.161">908 636 6209 0 0,'0'0'949'0'0,"0"0"-41"0"0,0 0-92 0 0,-11 33 24 0 0,-30 106 75 0 0,31-46 924 0 0,10-87-1703 0 0,1-1 1 0 0,-1 1-1 0 0,1 0 0 0 0,1-1 0 0 0,-1 1 1 0 0,1 0-1 0 0,0-1 0 0 0,0 0 0 0 0,1 1 1 0 0,-1-1-1 0 0,1 0 0 0 0,0 0 1 0 0,1-1-1 0 0,-1 1 0 0 0,1-1 0 0 0,0 1 1 0 0,0-1-1 0 0,0 0 0 0 0,1-1 0 0 0,-1 1 1 0 0,1-1-1 0 0,0 0 0 0 0,0 0 1 0 0,0 0-1 0 0,0-1 0 0 0,1 0 0 0 0,-1 0 1 0 0,1 0-1 0 0,3 0-136 0 0,2 1 224 0 0,1-1 1 0 0,-1-1 0 0 0,1 0-1 0 0,0 0 1 0 0,0-1-1 0 0,-1-1 1 0 0,1 0 0 0 0,0 0-1 0 0,-1-1 1 0 0,1-1-1 0 0,-1 0 1 0 0,1 0 0 0 0,-1-1-1 0 0,2-2-224 0 0,10-5 309 0 0,0-1 0 0 0,-1-1 0 0 0,0-1 0 0 0,-1 0 0 0 0,0-2 0 0 0,-2-1 0 0 0,16-16-309 0 0,-28 27 77 0 0,-1-2-1 0 0,0 1 1 0 0,0-1 0 0 0,0 0 0 0 0,-1 0-1 0 0,0 0 1 0 0,0-1 0 0 0,-1 0-1 0 0,-1 0 1 0 0,1 0 0 0 0,-1 0-1 0 0,-1 0 1 0 0,0-1 0 0 0,0 1 0 0 0,-1-1-1 0 0,0 0 1 0 0,0 1 0 0 0,-1-1-1 0 0,-1 0 1 0 0,0 0 0 0 0,0 1-1 0 0,-1-5-76 0 0,0 8-52 0 0,-1 0 0 0 0,1 0-1 0 0,-1 0 1 0 0,0 0-1 0 0,-1 0 1 0 0,1 1 0 0 0,-1 0-1 0 0,0 0 1 0 0,-1 0 0 0 0,1 0-1 0 0,-1 0 1 0 0,0 1-1 0 0,0 0 1 0 0,0 0 0 0 0,-1 0-1 0 0,1 1 1 0 0,-1 0-1 0 0,0 0 1 0 0,0 0 0 0 0,0 1-1 0 0,0-1 1 0 0,-1 2 0 0 0,1-1-1 0 0,-2 0 53 0 0,-3 0-332 0 0,0 0 1 0 0,-1 0-1 0 0,1 1 0 0 0,0 0 1 0 0,0 1-1 0 0,-1 1 0 0 0,1 0 1 0 0,0 0-1 0 0,0 1 0 0 0,-1 0 1 0 0,1 1-1 0 0,1 0 0 0 0,-10 5 332 0 0,-34 26-4077 0 0,22-4-2081 0 0,17-14-1460 0 0</inkml:trace>
  <inkml:trace contextRef="#ctx0" brushRef="#br0" timeOffset="998.992">1626 614 4865 0 0,'0'0'716'0'0,"0"0"-108"0"0,0 0 8 0 0,0 0 98 0 0,0 0 61 0 0,0 0-32 0 0,0 0 3 0 0,-21 36 20 0 0,-64 110-22 0 0,53-70 519 0 0,31-73-1204 0 0,0 0-1 0 0,0 1 1 0 0,1-1-1 0 0,-1 0 1 0 0,1 1 0 0 0,0-1-1 0 0,0 0 1 0 0,0 1 0 0 0,0-1-1 0 0,0 0 1 0 0,1 1-1 0 0,0-1 1 0 0,0 0 0 0 0,0 0-1 0 0,0 0 1 0 0,0 1-1 0 0,0-1 1 0 0,1 0 0 0 0,0-1-1 0 0,-1 1 1 0 0,1 0 0 0 0,0 0-1 0 0,0-1 1 0 0,1 1-1 0 0,-1-1 1 0 0,0 0 0 0 0,1 1-1 0 0,0-1 1 0 0,-1 0-1 0 0,1-1 1 0 0,0 1 0 0 0,0 0-1 0 0,0-1 1 0 0,0 0 0 0 0,0 1-1 0 0,0-1 1 0 0,1 0-1 0 0,-1-1 1 0 0,0 1 0 0 0,0-1-1 0 0,3 1-58 0 0,8-1 274 0 0,0 0-1 0 0,1-1 1 0 0,-1 0 0 0 0,0-2-1 0 0,0 1 1 0 0,0-2-1 0 0,-1 0 1 0 0,1 0 0 0 0,-1-1-1 0 0,0-1 1 0 0,0 0-1 0 0,-1-1 1 0 0,1 0 0 0 0,-2-1-1 0 0,1 0 1 0 0,-1-1-1 0 0,0-1 1 0 0,-1 1 0 0 0,5-8-274 0 0,13-15 405 0 0,-1-1-1 0 0,-1-2 1 0 0,-3 0 0 0 0,0-2 0 0 0,11-29-405 0 0,-18 36 24 0 0,-2-2-1 0 0,-2 1 0 0 0,-1-2 1 0 0,-1 1-1 0 0,-2-2 1 0 0,-1 1-1 0 0,1-16-23 0 0,-6 32-123 0 0,-1-1-1 0 0,0 1 1 0 0,-2-1-1 0 0,0 1 1 0 0,0-1-1 0 0,-2 1 1 0 0,0-1-1 0 0,-1 1 1 0 0,-1 0-1 0 0,0 1 1 0 0,-1-1-1 0 0,-1 1 1 0 0,-1 0-1 0 0,0 1 1 0 0,-3-3 123 0 0,7 12-29 0 0,0 0 0 0 0,0 0 0 0 0,0 1 0 0 0,-1 0 1 0 0,0 0-1 0 0,0 0 0 0 0,0 0 0 0 0,-1 1 0 0 0,0 0 0 0 0,1 0 1 0 0,-1 1-1 0 0,-1-1 0 0 0,1 1 0 0 0,0 1 0 0 0,-1-1 0 0 0,0 1 1 0 0,1 0-1 0 0,-1 1 0 0 0,0-1 0 0 0,0 1 0 0 0,0 1 1 0 0,0-1-1 0 0,0 1 0 0 0,0 0 0 0 0,0 1 0 0 0,0 0 0 0 0,0 0 1 0 0,0 0-1 0 0,1 1 0 0 0,-1 0 0 0 0,0 1 0 0 0,1-1 0 0 0,0 1 1 0 0,-1 0-1 0 0,1 1 0 0 0,0-1 0 0 0,1 1 0 0 0,-1 1 0 0 0,-2 1 29 0 0,-6 9 0 0 0,1 1 0 0 0,0 0 0 0 0,1 1-1 0 0,1 0 1 0 0,1 1 0 0 0,0 1-1 0 0,2-1 1 0 0,0 1 0 0 0,0 0-1 0 0,2 1 1 0 0,1 0 0 0 0,0 0 0 0 0,2 0-1 0 0,0 1 1 0 0,1-1 0 0 0,1 1-1 0 0,1 0 1 0 0,1-1 0 0 0,0 1-1 0 0,2-1 1 0 0,1 0 0 0 0,0 0-1 0 0,1 0 1 0 0,1 0 0 0 0,1-1 0 0 0,1 1-1 0 0,1-2 1 0 0,0 1 0 0 0,1-2-1 0 0,2 1 1 0 0,-1-1 0 0 0,2-1-1 0 0,0 0 1 0 0,1-1 0 0 0,9 8 0 0 0,-4-8-177 0 0,1-1 1 0 0,1 0-1 0 0,0-2 0 0 0,0 0 1 0 0,2-1-1 0 0,-1-2 0 0 0,1 0 1 0 0,1-1-1 0 0,-1-2 0 0 0,1 0 1 0 0,11 0 176 0 0,65 6-3940 0 0,1-9-4001 0 0,-67-3 2406 0 0</inkml:trace>
  <inkml:trace contextRef="#ctx0" brushRef="#br0" timeOffset="1965.092">2651 474 10602 0 0,'0'0'1663'0'0,"0"0"-21"0"0,0 0-200 0 0,0 0-142 0 0,0 0-197 0 0,0 0-228 0 0,-35 3-126 0 0,-113 13-81 0 0,142-16-605 0 0,0 0 0 0 0,0 1-1 0 0,0 0 1 0 0,1 0-1 0 0,-1 1 1 0 0,0 0 0 0 0,0-1-1 0 0,1 2 1 0 0,0-1 0 0 0,-1 1-1 0 0,1 0 1 0 0,0 0-1 0 0,0 0 1 0 0,-1 2-63 0 0,-4 3 137 0 0,-2 1-116 0 0,0 2 1 0 0,0-1-1 0 0,1 2 1 0 0,0-1-1 0 0,1 1 1 0 0,1 1-1 0 0,0 0 1 0 0,0 0-1 0 0,1 1 1 0 0,1 0-1 0 0,1 0 0 0 0,0 1 1 0 0,0 0-1 0 0,2 0 1 0 0,0 0-1 0 0,0 1 1 0 0,2-1-1 0 0,0 1 1 0 0,0 0-1 0 0,2 4-21 0 0,0-15-22 0 0,0 0-1 0 0,0-1 0 0 0,1 1 1 0 0,0-1-1 0 0,0 0 0 0 0,0 1 1 0 0,1-1-1 0 0,-1 0 0 0 0,1 1 1 0 0,0-1-1 0 0,0 0 0 0 0,0 0 1 0 0,1 0-1 0 0,0-1 0 0 0,-1 1 1 0 0,1-1-1 0 0,0 1 0 0 0,1-1 1 0 0,-1 0-1 0 0,1 0 0 0 0,-1-1 1 0 0,1 1-1 0 0,0-1 1 0 0,0 1-1 0 0,0-1 0 0 0,0 0 1 0 0,0-1-1 0 0,1 1 0 0 0,-1-1 1 0 0,3 1 22 0 0,4 1 2 0 0,0-1 1 0 0,0-1 0 0 0,0 1 0 0 0,0-2-1 0 0,0 1 1 0 0,0-2 0 0 0,0 1 0 0 0,0-2-1 0 0,0 1 1 0 0,0-1 0 0 0,0-1-1 0 0,4-2-2 0 0,4-2 36 0 0,-2 0 0 0 0,1-1 0 0 0,-1-2 0 0 0,0 1 0 0 0,-1-2 0 0 0,0 0 1 0 0,-1-1-1 0 0,0-1 0 0 0,-1 0 0 0 0,-1-1 0 0 0,0 0 0 0 0,7-11-36 0 0,-5 6 35 0 0,74-124 307 0 0,-105 178-766 0 0,9-22 370 0 0,0 1 0 0 0,1 0 0 0 0,1 1-1 0 0,0 0 1 0 0,1-1 0 0 0,1 2 0 0 0,-2 14 54 0 0,4-27-16 0 0,0 0-1 0 0,1 0 1 0 0,-1 0 0 0 0,1 0-1 0 0,0 0 1 0 0,0 0 0 0 0,0 0-1 0 0,0 0 1 0 0,0 0-1 0 0,1 0 1 0 0,0 0 0 0 0,-1 0-1 0 0,1 0 1 0 0,0 0 0 0 0,0 0-1 0 0,1 0 1 0 0,-1 0-1 0 0,0-1 1 0 0,1 1 0 0 0,0 0-1 0 0,0-1 1 0 0,0 0 0 0 0,0 1-1 0 0,0-1 1 0 0,0 0-1 0 0,0 0 1 0 0,1 0 0 0 0,-1 0-1 0 0,1 0 1 0 0,-1-1 0 0 0,1 1-1 0 0,0-1 1 0 0,0 0 0 0 0,0 0-1 0 0,-1 0 1 0 0,1 0-1 0 0,0 0 1 0 0,0-1 0 0 0,0 1-1 0 0,2-1 17 0 0,2 1 38 0 0,1-1 0 0 0,-1 0 0 0 0,0-1-1 0 0,1 1 1 0 0,-1-1 0 0 0,1-1 0 0 0,-1 0 0 0 0,0 0-1 0 0,0 0 1 0 0,0-1 0 0 0,0 0 0 0 0,0 0-1 0 0,-1-1 1 0 0,1 1 0 0 0,-1-2 0 0 0,0 1 0 0 0,0-1-1 0 0,-1 1 1 0 0,1-2 0 0 0,1-1-38 0 0,90-127 501 0 0,-81 108-491 0 0,3-11 13 0 0,-19 37-56 0 0,0 0-71 0 0,0 22-773 0 0,-11 91 165 0 0,11-109 687 0 0,-1-1-1 0 0,0 0 1 0 0,1 1-1 0 0,0-1 1 0 0,0 0 0 0 0,0 1-1 0 0,0-1 1 0 0,1 0-1 0 0,-1 1 1 0 0,1-1-1 0 0,0 0 1 0 0,0 0-1 0 0,0 1 1 0 0,0-1 0 0 0,0 0-1 0 0,1 0 1 0 0,-1 0-1 0 0,1-1 1 0 0,0 1-1 0 0,0 0 1 0 0,0 0-1 0 0,0-1 1 0 0,1 0 0 0 0,-1 1-1 0 0,1-1 1 0 0,-1 0-1 0 0,1 0 1 0 0,0 0-1 0 0,0 0 1 0 0,0-1-1 0 0,0 1 1 0 0,0-1 0 0 0,0 0-1 0 0,0 0 1 0 0,0 0-1 0 0,0 0 1 0 0,1 0-1 0 0,1-1 26 0 0,2 1 61 0 0,0-1 0 0 0,1 0-1 0 0,-1 0 1 0 0,1-1 0 0 0,-1 0-1 0 0,0 0 1 0 0,0-1 0 0 0,0 0-1 0 0,1 0 1 0 0,-2-1 0 0 0,1 0-1 0 0,0 0 1 0 0,0 0 0 0 0,-1-1-1 0 0,0 0 1 0 0,0 0 0 0 0,0-1-1 0 0,0 0 1 0 0,-1 0 0 0 0,0 0-1 0 0,4-4-60 0 0,88-139 1270 0 0,-73 104-1202 0 0,36-36 1 0 0,-58 81-76 0 0,-1-1-1 0 0,0 1 1 0 0,1 0 0 0 0,-1-1-1 0 0,0 1 1 0 0,0 0-1 0 0,0 0 1 0 0,0 0 0 0 0,0 0-1 0 0,0 0 1 0 0,0 0 0 0 0,0 0-1 0 0,0 0 1 0 0,0 1 0 0 0,-1-1-1 0 0,1 0 1 0 0,0 0 0 0 0,-1 1-1 0 0,1-1 1 0 0,-1 1 0 0 0,0-1-1 0 0,1 0 1 0 0,-1 1 0 0 0,0-1-1 0 0,0 1 1 0 0,0-1-1 0 0,0 0 1 0 0,0 1 0 0 0,0 0 7 0 0,0-1-4 0 0,39 183-426 0 0,-8 1 0 0 0,-9 2 0 0 0,-3 99 430 0 0,-21-253 212 0 0,-1 0 0 0 0,-1 0 0 0 0,-2-1-1 0 0,-1 0 1 0 0,-2 0 0 0 0,0 0 0 0 0,-3-1 0 0 0,-10 20-212 0 0,14-35 183 0 0,0 0 1 0 0,0 0-1 0 0,-1-1 0 0 0,-1-1 1 0 0,-1 0-1 0 0,0 0 1 0 0,-1-1-1 0 0,0 0 0 0 0,-1-1 1 0 0,-1-1-1 0 0,0 0 0 0 0,-8 5-183 0 0,21-15 41 0 0,-1 0 0 0 0,1 0 1 0 0,0 0-1 0 0,-1 0 0 0 0,1 0 0 0 0,0 0 0 0 0,-1-1 0 0 0,1 1 0 0 0,-1 0 0 0 0,1-1 0 0 0,-1 1 0 0 0,0-1 0 0 0,1 0 0 0 0,-1 1 0 0 0,1-1 0 0 0,-1 0 0 0 0,0 0 0 0 0,1 0 0 0 0,-1 0 0 0 0,0 0 0 0 0,1-1 0 0 0,-1 1 0 0 0,0 0 0 0 0,1-1 0 0 0,-1 1 0 0 0,1-1 0 0 0,-1 0 0 0 0,1 1 0 0 0,-1-1 0 0 0,1 0 0 0 0,0 0 0 0 0,-1 0 0 0 0,1 0 0 0 0,0 0 0 0 0,0 0 0 0 0,-1 0 0 0 0,1-1 0 0 0,0 1 0 0 0,0 0 0 0 0,0-1 1 0 0,1 1-1 0 0,-1 0 0 0 0,0-1 0 0 0,0 1 0 0 0,1-1 0 0 0,-1-1-41 0 0,-2-81 574 0 0,17 35-550 0 0,2 1-1 0 0,1 0 0 0 0,3 2 1 0 0,24-41-24 0 0,-7 19-206 0 0,2 1 1 0 0,4 2 0 0 0,3 2-1 0 0,2 1 1 0 0,45-42 205 0 0,42-17-1548 0 0,-32 68-7349 0 0,-88 49 3037 0 0,-7 4-3222 0 0</inkml:trace>
  <inkml:trace contextRef="#ctx0" brushRef="#br0" timeOffset="2783.35">166 1586 1200 0 0,'0'0'326'0'0,"0"0"67"0"0,0 0 277 0 0,0 0 436 0 0,0 0 324 0 0,0 0 133 0 0,0 0 1 0 0,0 0-71 0 0,34-9-94 0 0,112-30-75 0 0,435-89 4348 0 0,941-109-4464 0 0,-890 97-1065 0 0,52-6-784 0 0,-468 100-2775 0 0,-2 0-4514 0 0,-162 35 426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76 358 960 0 0,'0'0'1302'0'0,"0"0"-286"0"0,0 0-108 0 0,0 0 156 0 0,0 0 234 0 0,0 0 178 0 0,0 0 9 0 0,0 0-109 0 0,0 0-136 0 0,0 0-162 0 0,0 0-145 0 0,19-3-106 0 0,117-20 1459 0 0,139-21 1347 0 0,-175 31-3345 0 0,-56 11-3745 0 0,-44 13-8811 0 0,0-7 6823 0 0</inkml:trace>
  <inkml:trace contextRef="#ctx0" brushRef="#br0" timeOffset="266.487">0 634 6137 0 0,'0'0'1291'0'0,"0"0"-463"0"0,0 0-153 0 0,0 0 279 0 0,0 0 402 0 0,0 0 263 0 0,0 0 9 0 0,0 0-219 0 0,0 0-290 0 0,0 0-261 0 0,0 0-199 0 0,33 2-140 0 0,105 8-96 0 0,42-25 598 0 0,-111 4-802 0 0,-13 5-877 0 0,83-14 399 0 0,-95 7-4431 0 0,-2-4-4697 0 0,-34 13 3666 0 0</inkml:trace>
  <inkml:trace contextRef="#ctx0" brushRef="#br0" timeOffset="682.922">339 1 2441 0 0,'0'0'1402'0'0,"0"0"-47"0"0,0 0 15 0 0,0 0 46 0 0,0 0 61 0 0,0 0-64 0 0,0 0-280 0 0,0 0-300 0 0,0 0-206 0 0,0 0-95 0 0,0 0 16 0 0,0 0 70 0 0,9 5 14 0 0,80 38 1117 0 0,-29-21-1025 0 0,-1 3-1 0 0,-1 3 0 0 0,51 32-723 0 0,-102-55 4 0 0,0 0-1 0 0,0 0 0 0 0,-1 1 1 0 0,1 0-1 0 0,-1 0 0 0 0,0 0 1 0 0,-1 1-1 0 0,0 0 0 0 0,0 0 1 0 0,0 0-1 0 0,-1 1 0 0 0,0 0 1 0 0,0 0-1 0 0,-1 0 0 0 0,0 0 1 0 0,0 0-1 0 0,-1 0 0 0 0,0 2-3 0 0,-2-8 4 0 0,2 8 27 0 0,-1 0 0 0 0,0 0-1 0 0,0 0 1 0 0,-1 1 0 0 0,-1-1-1 0 0,0 0 1 0 0,0 0 0 0 0,-1 0-1 0 0,0 0 1 0 0,0-1 0 0 0,-1 1-1 0 0,-3 4-30 0 0,-10 15 20 0 0,-2-1-1 0 0,0-2 0 0 0,-2 0 1 0 0,-1 0-1 0 0,-1-2 0 0 0,-1-1 0 0 0,-1-1 1 0 0,-15 10-20 0 0,15-10-183 0 0,-53 36-1736 0 0,49-38-1709 0 0,0 0-4400 0 0,21-15 1483 0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123 126 3329 0 0,'0'0'1091'0'0,"0"0"-282"0"0,0 0-314 0 0,0 0 8 0 0,0 0 178 0 0,0 0 201 0 0,0 0 133 0 0,0 0-54 0 0,0 0-153 0 0,0 0-172 0 0,0 0-180 0 0,-17 32-142 0 0,-51 101-83 0 0,41-43 210 0 0,16 112 961 0 0,12-191-1367 0 0,0 1 0 0 0,1 0 0 0 0,0-1 1 0 0,1 1-1 0 0,0-1 0 0 0,1 0 0 0 0,0 0 1 0 0,0 0-1 0 0,2-1 0 0 0,-1 1 0 0 0,2 0-35 0 0,-5-7 67 0 0,0-1-1 0 0,0 0 0 0 0,1 0 1 0 0,-1 0-1 0 0,1 0 0 0 0,0 0 1 0 0,0-1-1 0 0,-1 1 0 0 0,2-1 1 0 0,-1 0-1 0 0,0 0 0 0 0,0 0 1 0 0,1 0-1 0 0,-1 0 0 0 0,1-1 1 0 0,0 0-1 0 0,-1 0 0 0 0,1 0 1 0 0,0 0-1 0 0,0 0 0 0 0,0-1 1 0 0,-1 1-1 0 0,1-1 1 0 0,0 0-1 0 0,0 0 0 0 0,0-1 1 0 0,0 1-1 0 0,0-1 0 0 0,-1 0 1 0 0,1 0-1 0 0,0 0 0 0 0,-1 0 1 0 0,1-1-1 0 0,2-1-66 0 0,11-8 245 0 0,-1-1-1 0 0,0 0 1 0 0,-1-1-1 0 0,0-1 1 0 0,-1 0 0 0 0,0-1-1 0 0,-2 0 1 0 0,10-15-245 0 0,-7 11 98 0 0,24-34 2 0 0,-2-2 0 0 0,-3-1-1 0 0,-3-2 1 0 0,-2 0 0 0 0,-2-3 0 0 0,10-36-100 0 0,-30 77 138 0 0,0-1 0 0 0,-1 0 1 0 0,-1 0-1 0 0,-1 0 0 0 0,-1-1 0 0 0,0-10-138 0 0,-5 43-188 0 0,-37 143 226 0 0,25-86 42 0 0,3-1 0 0 0,3 2 0 0 0,1 58-80 0 0,26 32 25 0 0,-15-146-82 0 0,-3-4-83 0 0,2 0 0 0 0,-1 0 0 0 0,1 0 0 0 0,0-1-1 0 0,1 1 1 0 0,0-1 0 0 0,0 0 0 0 0,1 0 0 0 0,0 0 0 0 0,0-1 0 0 0,0 0 0 0 0,3 2 140 0 0,16-4-6577 0 0,-19-6 2187 0 0,0 1-3200 0 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5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6849 0 0,'0'0'1402'0'0,"0"0"-198"0"0,0 0-223 0 0,0 0-108 0 0,0 0-41 0 0,0 0-18 0 0,0 0 38 0 0,0 0 57 0 0,0 0 12 0 0,0 0-58 0 0,0 0-165 0 0,-1 32-166 0 0,0 104-109 0 0,-1 386 1884 0 0,2-308-8031 0 0,0-190 4519 0 0,6-43-9256 0 0,-1 12 7391 0 0</inkml:trace>
  <inkml:trace contextRef="#ctx0" brushRef="#br0" timeOffset="321.744">391 324 4137 0 0,'0'0'1055'0'0,"0"0"-115"0"0,0 0-67 0 0,-34 22 77 0 0,-109 68 209 0 0,6 8 2783 0 0,127-89-3462 0 0,5-7-296 0 0,1 1-1 0 0,-1 0 1 0 0,1 0-1 0 0,0 0 1 0 0,0 0 0 0 0,1 1-1 0 0,-1 0 1 0 0,1 0 0 0 0,0 0-1 0 0,0 0 1 0 0,0 0 0 0 0,0 0-1 0 0,1 1 1 0 0,0-1 0 0 0,-1 1-1 0 0,2 0 1 0 0,-1 0 0 0 0,1 0-1 0 0,-1 0 1 0 0,1 0-1 0 0,1 0 1 0 0,-1 0 0 0 0,1 2-184 0 0,2-4 110 0 0,1 0 1 0 0,-1 0 0 0 0,1 0 0 0 0,0-1-1 0 0,0 0 1 0 0,0 1 0 0 0,1-1-1 0 0,-1 0 1 0 0,0-1 0 0 0,1 1-1 0 0,0 0 1 0 0,-1-1 0 0 0,1 0-1 0 0,0 0 1 0 0,-1 0 0 0 0,1 0-1 0 0,0-1 1 0 0,0 0 0 0 0,0 1 0 0 0,1-1-111 0 0,14 3 342 0 0,243 41 1495 0 0,-260-43-1839 0 0,0 0 1 0 0,0 0-1 0 0,0 0 0 0 0,0 0 1 0 0,0 0-1 0 0,0 1 0 0 0,-1-1 1 0 0,1 0-1 0 0,0 1 1 0 0,-1 0-1 0 0,1-1 0 0 0,-1 1 1 0 0,0 0-1 0 0,0 0 1 0 0,1-1-1 0 0,-1 1 0 0 0,0 0 1 0 0,0 0-1 0 0,-1 0 1 0 0,1 0-1 0 0,0 0 0 0 0,-1 1 1 0 0,1-1-1 0 0,-1 0 1 0 0,0 0-1 0 0,0 0 0 0 0,0 0 1 0 0,0 3 1 0 0,5 21-1222 0 0,11-13-2412 0 0,-1-12-4581 0 0,-9-1-822 0 0</inkml:trace>
  <inkml:trace contextRef="#ctx0" brushRef="#br0" timeOffset="739.769">584 689 5697 0 0,'0'0'1897'0'0,"0"0"-389"0"0,0 0-354 0 0,0 0-93 0 0,0 0-70 0 0,0 0-82 0 0,0 0-63 0 0,0 0-68 0 0,0 0-77 0 0,0 0-117 0 0,0 0-130 0 0,0 0-133 0 0,0 0-81 0 0,20-2-9 0 0,119-8 481 0 0,-9 7-155 0 0,-128 4-556 0 0,-1-1 0 0 0,1 0 0 0 0,0 0 0 0 0,-1 0 0 0 0,1 1 0 0 0,0-1 0 0 0,-1 1 0 0 0,1 0 0 0 0,-1-1 0 0 0,1 1 0 0 0,-1 0 0 0 0,1 0-1 0 0,-1 0 1 0 0,1 0 0 0 0,-1 0 0 0 0,0 0 0 0 0,1 0 0 0 0,-1 0 0 0 0,0 1 0 0 0,0-1 0 0 0,0 1 0 0 0,0-1 0 0 0,0 0 0 0 0,0 1 0 0 0,-1-1 0 0 0,1 1 0 0 0,0 0 0 0 0,-1-1-1 0 0,1 1 1 0 0,-1 0 0 0 0,0-1 0 0 0,0 1 0 0 0,1 0 0 0 0,-1-1 0 0 0,0 1 0 0 0,0 0 0 0 0,0 0 0 0 0,-1-1 0 0 0,1 1 0 0 0,0 0 0 0 0,-1-1 0 0 0,1 1 0 0 0,-1 0-1 0 0,1-1 1 0 0,-1 1 0 0 0,0-1 0 0 0,0 1-1 0 0,-44 75 462 0 0,41-71-416 0 0,-7 8 81 0 0,7-10-71 0 0,1 0 0 0 0,0 0-1 0 0,0 0 1 0 0,0 0-1 0 0,0 1 1 0 0,1-1 0 0 0,-1 1-1 0 0,1 0 1 0 0,0 0-1 0 0,1 0 1 0 0,-1 0 0 0 0,1 0-1 0 0,0 0 1 0 0,0 0-1 0 0,1 0 1 0 0,-1 0 0 0 0,1 5-56 0 0,2-8 30 0 0,0 1-1 0 0,0-1 1 0 0,1 0 0 0 0,-1 0 0 0 0,1 0 0 0 0,-1 0 0 0 0,1 0 0 0 0,-1-1 0 0 0,1 1 0 0 0,0-1 0 0 0,0 1-1 0 0,0-1 1 0 0,0 0 0 0 0,0-1 0 0 0,0 1 0 0 0,0 0 0 0 0,0-1 0 0 0,0 1 0 0 0,1-1 0 0 0,-1 0-1 0 0,0 0 1 0 0,0 0 0 0 0,0-1 0 0 0,2 0-30 0 0,120-14-739 0 0,-116 12 339 0 0,36-11-2565 0 0,-15 3-4231 0 0,-13 6-2487 0 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2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37 527 8554 0 0,'0'0'1651'0'0,"0"0"-355"0"0,0 0-406 0 0,0 0-194 0 0,0 0-36 0 0,0 0 29 0 0,0 0 14 0 0,0 0-3 0 0,0 0-34 0 0,0 0-102 0 0,0 0-136 0 0,0 0-144 0 0,0 0-96 0 0,0 25-61 0 0,-1 79-28 0 0,-12 2 173 0 0,12-99-1037 0 0,-6 32 1763 0 0,2-27-4437 0 0,-3-3-5061 0 0,7-6 1739 0 0</inkml:trace>
  <inkml:trace contextRef="#ctx0" brushRef="#br0" timeOffset="298.453">199 472 6961 0 0,'0'0'1845'0'0,"0"0"-415"0"0,0 0-392 0 0,0 0-29 0 0,0 0 67 0 0,0 0-12 0 0,0 0-85 0 0,0 0-171 0 0,0 0-160 0 0,0 0-154 0 0,0 0-157 0 0,0 0-116 0 0,0 0-82 0 0,31-6-60 0 0,95-16-38 0 0,-38 12-645 0 0,-66 9-2638 0 0,5-4-5401 0 0,-22 4 2963 0 0</inkml:trace>
  <inkml:trace contextRef="#ctx0" brushRef="#br0" timeOffset="913.698">647 81 0 0 0,'0'0'1452'0'0,"0"0"-395"0"0,0 0-52 0 0,0 0 187 0 0,0 0 230 0 0,0 0 21 0 0,0 0-120 0 0,0 0-175 0 0,0 0-214 0 0,0 0-185 0 0,0 0-206 0 0,0 0-182 0 0,0 0-117 0 0,17-3-13 0 0,52-10 65 0 0,-68 12-283 0 0,-1 1 0 0 0,1 0-1 0 0,0 0 1 0 0,-1-1 0 0 0,1 1 0 0 0,0 0-1 0 0,-1 0 1 0 0,1 0 0 0 0,0 0 0 0 0,-1 0-1 0 0,1 0 1 0 0,0 0 0 0 0,-1 0-1 0 0,1 0 1 0 0,0 0 0 0 0,-1 0 0 0 0,1 0-1 0 0,-1 1 1 0 0,1-1 0 0 0,0 0 0 0 0,-1 0-1 0 0,1 1 1 0 0,-1-1 0 0 0,1 0-1 0 0,0 1 1 0 0,-1-1 0 0 0,1 1 0 0 0,-1-1-1 0 0,1 0 1 0 0,-1 1 0 0 0,0-1 0 0 0,1 1-1 0 0,-1 0 1 0 0,1-1 0 0 0,-1 1 0 0 0,0-1-1 0 0,1 1 1 0 0,-1-1 0 0 0,0 1-1 0 0,0 0 1 0 0,0-1 0 0 0,0 1 0 0 0,1 0-1 0 0,-1-1 1 0 0,0 1 0 0 0,0 0 0 0 0,0-1-1 0 0,0 1 1 0 0,0 0 0 0 0,0-1 0 0 0,0 1-1 0 0,-1 0 1 0 0,1-1 0 0 0,0 1-1 0 0,0-1 1 0 0,0 1 0 0 0,-1 0-13 0 0,1 3 126 0 0,-3 27 174 0 0,-1 0 1 0 0,-1-1-1 0 0,-1 1 0 0 0,-2-1 0 0 0,-1 0 0 0 0,-7 12-300 0 0,2 1 118 0 0,7-22-103 0 0,-9 23-17 0 0,2 1 1 0 0,2 0-1 0 0,1 1 1 0 0,3 0-1 0 0,2 1 1 0 0,1 20 1 0 0,4-63-2 0 0,0-1 1 0 0,0 1-1 0 0,1 0 1 0 0,0-1-1 0 0,-1 1 1 0 0,1 0 0 0 0,1 0-1 0 0,-1-1 1 0 0,0 1-1 0 0,1 0 1 0 0,0-1-1 0 0,0 1 1 0 0,0-1-1 0 0,0 1 1 0 0,0-1-1 0 0,1 1 1 0 0,0-1 0 0 0,0 0-1 0 0,0 0 1 0 0,0 0-1 0 0,0 0 1 0 0,0 0-1 0 0,1 0 1 0 0,-1 0-1 0 0,1-1 1 0 0,0 1-1 0 0,0-1 1 0 0,0 0 0 0 0,0 0-1 0 0,0 0 1 0 0,0 0-1 0 0,1-1 1 0 0,-1 1-1 0 0,1-1 1 0 0,-1 0-1 0 0,1 0 1 0 0,-1 0-1 0 0,1 0 1 0 0,0-1-1 0 0,0 0 1 0 0,-1 1 0 0 0,1-1-1 0 0,0-1 2 0 0,6-3 77 0 0,-1 0 0 0 0,0-1 0 0 0,0-1 0 0 0,0 1-1 0 0,-1-2 1 0 0,0 1 0 0 0,0-1 0 0 0,-1 0 0 0 0,1-1 0 0 0,0-1-77 0 0,7-7 127 0 0,38-42 234 0 0,-3-2 0 0 0,-3-3 0 0 0,-2-1 0 0 0,-4-2 0 0 0,0-7-361 0 0,24-35 62 0 0,-46 79 37 0 0,-2 0-1 0 0,0-2 0 0 0,-3 0 0 0 0,0 0 1 0 0,-2-2-1 0 0,0-4-98 0 0,-10 8 1132 0 0,-19 39-509 0 0,-2 15-662 0 0,0 0 1 0 0,2 0-1 0 0,0 2 0 0 0,2 0 0 0 0,1 1 1 0 0,2 1-1 0 0,0 0 0 0 0,2 0 1 0 0,1 1-1 0 0,2 0 0 0 0,1 1 1 0 0,1 0-1 0 0,1 0 0 0 0,2 0 1 0 0,1 1 38 0 0,1-25-82 0 0,1-1 0 0 0,-1 1 1 0 0,1 0-1 0 0,0-1 0 0 0,1 1 1 0 0,0-1-1 0 0,0 1 0 0 0,0-1 1 0 0,1 0-1 0 0,0 0 0 0 0,0 0 0 0 0,0 0 1 0 0,4 4 81 0 0,46 26-3579 0 0,-17-29-1732 0 0,-11-6-1666 0 0,-14-1 3264 0 0</inkml:trace>
  <inkml:trace contextRef="#ctx0" brushRef="#br0" timeOffset="1383.452">1337 523 2889 0 0,'0'0'1852'0'0,"0"0"-468"0"0,0 0-87 0 0,0 0 184 0 0,0 0 74 0 0,0 0-125 0 0,0 0-231 0 0,0 0-215 0 0,0 0-173 0 0,0 0-154 0 0,0 0-141 0 0,0 0-117 0 0,28-11-80 0 0,86-33-46 0 0,-56 33 259 0 0,-57 11-519 0 0,0 0 0 0 0,0 0 0 0 0,-1-1 0 0 0,1 1 0 0 0,0 0 0 0 0,0 1 0 0 0,-1-1 0 0 0,1 0-1 0 0,0 0 1 0 0,0 0 0 0 0,-1 0 0 0 0,1 1 0 0 0,0-1 0 0 0,-1 0 0 0 0,1 1 0 0 0,0-1 0 0 0,-1 0-1 0 0,1 1 1 0 0,0-1 0 0 0,-1 1 0 0 0,1-1 0 0 0,-1 1 0 0 0,1-1 0 0 0,-1 1 0 0 0,1-1 0 0 0,-1 1 0 0 0,1 0-1 0 0,-1-1 1 0 0,0 1 0 0 0,1 0 0 0 0,-1-1 0 0 0,0 1 0 0 0,0 0 0 0 0,1-1 0 0 0,-1 1 0 0 0,0 0-1 0 0,0 0 1 0 0,0-1 0 0 0,0 1 0 0 0,0 0 0 0 0,0 0 0 0 0,0-1 0 0 0,0 1 0 0 0,0 0 0 0 0,0 0-1 0 0,-1-1 1 0 0,1 1 0 0 0,0 0 0 0 0,-1 0-13 0 0,1 8 126 0 0,-33 74 782 0 0,15-53-697 0 0,6-8-36 0 0,-11 53 713 0 0,25-72-870 0 0,0-1 0 0 0,0-1 0 0 0,1 1 0 0 0,-1 0 1 0 0,1 0-1 0 0,-1-1 0 0 0,1 0 0 0 0,-1 1 0 0 0,1-1 1 0 0,0 0-1 0 0,0 0 0 0 0,0-1 0 0 0,0 1 0 0 0,0 0 0 0 0,0-1 1 0 0,-1 0-1 0 0,1 0 0 0 0,0 0 0 0 0,0 0 0 0 0,0 0 1 0 0,0 0-1 0 0,0-1 0 0 0,0 0 0 0 0,0 1 0 0 0,0-1 0 0 0,0 0 1 0 0,-1 0-1 0 0,1-1 0 0 0,0 1 0 0 0,-1-1-18 0 0,43-14-1739 0 0,6-3-3289 0 0,-19 7-3493 0 0,-20 7 2746 0 0</inkml:trace>
  <inkml:trace contextRef="#ctx0" brushRef="#br0" timeOffset="1768.612">1880 232 5145 0 0,'0'0'2127'0'0,"0"0"-384"0"0,0 0-309 0 0,0 0-50 0 0,0 0-84 0 0,0 0-127 0 0,0 0-144 0 0,0 0-127 0 0,0 0-125 0 0,0 0-91 0 0,0 0-99 0 0,0 0-102 0 0,20 0-28 0 0,131-7 833 0 0,103-33-1537 0 0,-248 39 459 0 0,-5 1-3502 0 0,-3 0-8928 0 0,-3 0 7242 0 0</inkml:trace>
  <inkml:trace contextRef="#ctx0" brushRef="#br0" timeOffset="2038.966">1970 402 960 0 0,'0'0'2689'0'0,"0"0"-389"0"0,0 0-241 0 0,0 0-88 0 0,0 0-89 0 0,0 0-131 0 0,0 0-182 0 0,0 0-212 0 0,0 0-167 0 0,0 0-171 0 0,0 0-190 0 0,0 0-167 0 0,0 0-141 0 0,30 9-122 0 0,95 26-91 0 0,-121-33-288 0 0,0-1 1 0 0,0 0-1 0 0,0 0 0 0 0,0 0 1 0 0,1-1-1 0 0,-1 1 0 0 0,0-1 1 0 0,1 0-1 0 0,-1 0 0 0 0,0-1 1 0 0,1 1-1 0 0,-1-1 0 0 0,0 0 1 0 0,0 0-1 0 0,0 0 0 0 0,0-1 1 0 0,2 0-21 0 0,7-4 61 0 0,71-20-7 0 0,30-11-1487 0 0,-41 8-7644 0 0,-60 22-1756 0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0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247 298 8770 0 0,'0'0'1003'0'0,"0"0"-346"0"0,0 0-335 0 0,0 0-1 0 0,0 0 254 0 0,0 0 345 0 0,0 0 283 0 0,0 0 56 0 0,0 0-156 0 0,0 0-256 0 0,0 0-239 0 0,8 26-191 0 0,25 82-135 0 0,2 107 182 0 0,-26-147-544 0 0,1 18-1154 0 0,-11-30-3151 0 0,-9-33-5236 0 0,7-16 6190 0 0</inkml:trace>
  <inkml:trace contextRef="#ctx0" brushRef="#br0" timeOffset="569.082">1 291 6689 0 0,'0'0'1625'0'0,"0"0"-498"0"0,0 0-331 0 0,0 0-119 0 0,0 0 62 0 0,0 0 95 0 0,0 0 18 0 0,0 0-84 0 0,0 0-136 0 0,0 0-140 0 0,0 0-114 0 0,32-23-73 0 0,107-70-50 0 0,-47 53 132 0 0,-75 37-294 0 0,180-3 614 0 0,-193 6-723 0 0,0 0 0 0 0,0 1-1 0 0,0-1 1 0 0,0 1 0 0 0,0 0 0 0 0,0 0 0 0 0,0 0 0 0 0,0 0 0 0 0,-1 1 0 0 0,1 0 0 0 0,-1 0 0 0 0,1 0 0 0 0,-1 0 0 0 0,0 0-1 0 0,1 0 1 0 0,-1 1 0 0 0,0 0 0 0 0,-1 0 0 0 0,1-1 0 0 0,0 2 0 0 0,-1-1 0 0 0,0 0 0 0 0,0 0 0 0 0,0 1 0 0 0,0-1 0 0 0,0 1-1 0 0,0 0 1 0 0,-1-1 0 0 0,0 1 0 0 0,0 0 0 0 0,0 0 0 0 0,0 0 0 0 0,-1 2 16 0 0,-1 10 20 0 0,-2 0 0 0 0,0-1 0 0 0,-1 1 0 0 0,-1-1 0 0 0,0 0 0 0 0,-1-1 0 0 0,0 1 0 0 0,-1-1 1 0 0,-1 0-1 0 0,0-1 0 0 0,-10 12-20 0 0,-45 98 160 0 0,62-120-170 0 0,0-1 0 0 0,0 1 0 0 0,1-1 0 0 0,-1 1 0 0 0,1-1-1 0 0,0 1 1 0 0,0-1 0 0 0,0 1 0 0 0,0-1 0 0 0,0 1 0 0 0,1-1-1 0 0,-1 1 1 0 0,1-1 0 0 0,-1 1 0 0 0,1-1 0 0 0,0 1 0 0 0,0-1-1 0 0,0 0 1 0 0,0 0 0 0 0,0 1 0 0 0,1-1 0 0 0,-1 0 0 0 0,1 0-1 0 0,0 0 1 0 0,-1 0 0 0 0,1-1 0 0 0,0 1 0 0 0,0 0 0 0 0,0-1-1 0 0,0 1 1 0 0,0-1 0 0 0,0 0 0 0 0,1 1 10 0 0,87 29-27 0 0,-58-23 49 0 0,1 1 5 0 0,74 33 49 0 0,-106-40-35 0 0,1-1 0 0 0,-1 1 0 0 0,1 0 0 0 0,-1 0 0 0 0,0-1 0 0 0,0 1 0 0 0,0 0 0 0 0,0 0 0 0 0,0 0 0 0 0,0 1 0 0 0,0-1 0 0 0,-1 0 0 0 0,1 0 0 0 0,-1 0 0 0 0,1 0 0 0 0,-1 1 0 0 0,0-1 0 0 0,0 0 0 0 0,0 0 1 0 0,0 1-1 0 0,0-1 0 0 0,-1 0 0 0 0,1 0 0 0 0,-1 0 0 0 0,1 1 0 0 0,-1-1 0 0 0,0 0 0 0 0,0 0 0 0 0,0 0 0 0 0,0 0 0 0 0,0 0 0 0 0,-1 0-41 0 0,-44 58 974 0 0,20-32-825 0 0,-2-1-1 0 0,-1-2 1 0 0,-1-1 0 0 0,-2-1-1 0 0,0-2 1 0 0,-1-1-1 0 0,-32 14-148 0 0,33-26-746 0 0,10-8-2525 0 0,18-8-4406 0 0,4 5 3533 0 0,0-4-314 0 0</inkml:trace>
  <inkml:trace contextRef="#ctx0" brushRef="#br0" timeOffset="1120.721">833 611 0 0 0,'0'0'1162'0'0,"0"0"417"0"0,0 0 218 0 0,0 0 33 0 0,0 0-158 0 0,0 0-195 0 0,0 0-189 0 0,0 0-205 0 0,0 0-170 0 0,0 0-150 0 0,0 0-116 0 0,30 16-23 0 0,91 48 2 0 0,-69-49 357 0 0,-45-18-699 0 0,9-3-56 0 0,1-2 1 0 0,-1 1 0 0 0,-1-2 0 0 0,0 0 0 0 0,0-1 0 0 0,0-1-1 0 0,-2 0 1 0 0,1 0 0 0 0,-1-2 0 0 0,-1 0 0 0 0,0 0-1 0 0,-1-1 1 0 0,0-1-229 0 0,3-1 17 0 0,-14 17-47 0 0,-1-1 0 0 0,2 1 0 0 0,-1-1 0 0 0,0 1 0 0 0,0 0 0 0 0,0-1 0 0 0,0 1 1 0 0,0-1-1 0 0,0 1 0 0 0,0-1 0 0 0,1 1 0 0 0,-1-1 0 0 0,0 1 0 0 0,1-1 0 0 0,-1 1 0 0 0,0-1 0 0 0,1 1 0 0 0,-1-1 1 0 0,0 0-1 0 0,1 1 0 0 0,-1-1 0 0 0,1 1 0 0 0,-1-1 0 0 0,0 0 0 0 0,1 0 0 0 0,-1 1 0 0 0,1-1 0 0 0,-1 0 0 0 0,1 0 0 0 0,-1 1 1 0 0,1-1-1 0 0,0 0 0 0 0,-1 0 0 0 0,1 0 0 0 0,-1 0 0 0 0,1 0 0 0 0,-1 0 0 0 0,1 0 0 0 0,-1 0 0 0 0,1 0 0 0 0,0 0 1 0 0,-1 0-1 0 0,1 0 0 0 0,-1 0 0 0 0,1-1 0 0 0,-1 1 0 0 0,1 0 0 0 0,-1 0 0 0 0,1-1 0 0 0,-1 1 0 0 0,1 0 0 0 0,-1-1 0 0 0,1 1 1 0 0,-1 0-1 0 0,0-1 0 0 0,1 1 0 0 0,-1 0 0 0 0,0-1 0 0 0,1 1 0 0 0,-1-1 0 0 0,0 1 0 0 0,1-1 0 0 0,-1 1 0 0 0,0-1 1 0 0,0 0 29 0 0,4 12 22 0 0,3 11-150 0 0,-5-15 122 0 0,-1-1-1 0 0,1 1 1 0 0,1-1 0 0 0,-1 0-1 0 0,1 0 1 0 0,0 0 0 0 0,0 0 0 0 0,1 0-1 0 0,0 0 1 0 0,0-1 0 0 0,0 0-1 0 0,1 0 1 0 0,-1 0 0 0 0,1-1-1 0 0,4 4 7 0 0,-2-4 65 0 0,1-1-1 0 0,0 1 0 0 0,0-1 0 0 0,1-1 0 0 0,-1 1 1 0 0,1-2-1 0 0,-1 1 0 0 0,1-1 0 0 0,-1 0 1 0 0,1-1-1 0 0,0 0 0 0 0,-1 0 0 0 0,1-1 0 0 0,-1 0 1 0 0,1 0-1 0 0,-1-1 0 0 0,1 0 0 0 0,-1-1 0 0 0,0 0 1 0 0,0 0-1 0 0,0-1 0 0 0,0 0 0 0 0,-1 0 0 0 0,1-1 1 0 0,-1 0-1 0 0,0 0 0 0 0,0-2-64 0 0,20-15 298 0 0,-1-2 0 0 0,-2-1 0 0 0,0-1 0 0 0,-2-1 0 0 0,-1-1 1 0 0,5-10-299 0 0,-8 10 92 0 0,-2 0 0 0 0,0-2 1 0 0,-2 0-1 0 0,-1-1 1 0 0,-1 0-1 0 0,-2 0 1 0 0,-1-1-1 0 0,-2-1 1 0 0,-1 0-1 0 0,-1 1 1 0 0,-2-2-1 0 0,-1-13-92 0 0,-2 46-7 0 0,0 0 0 0 0,0 0-1 0 0,0 0 1 0 0,0-1 0 0 0,0 1 0 0 0,0 0 0 0 0,-1 0-1 0 0,1 0 1 0 0,0-1 0 0 0,-1 1 0 0 0,1 0 0 0 0,0 0-1 0 0,-1 0 1 0 0,1 0 0 0 0,-1 0 0 0 0,0 0 0 0 0,1 0-1 0 0,-1 0 1 0 0,0 0 0 0 0,0 0 0 0 0,0 0 0 0 0,0 0-1 0 0,1 0 1 0 0,-1 0 0 0 0,0 1 0 0 0,0-1 0 0 0,0 0-1 0 0,-1 1 1 0 0,1-1 0 0 0,0 1 0 0 0,0-1 0 0 0,0 1-1 0 0,0 0 1 0 0,0-1 0 0 0,-1 1 0 0 0,1 0-1 0 0,0 0 1 0 0,0 0 0 0 0,-1 0 0 0 0,1 0 0 0 0,0 0-1 0 0,0 0 1 0 0,0 0 0 0 0,-1 1 0 0 0,1-1 0 0 0,0 0-1 0 0,0 1 1 0 0,0-1 0 0 0,0 1 0 0 0,0-1 0 0 0,-1 1-1 0 0,1 0 1 0 0,0-1 0 0 0,0 1 0 0 0,0 0 0 0 0,1 0-1 0 0,-1-1 1 0 0,0 1 0 0 0,0 0 0 0 0,0 0 0 0 0,1 0-1 0 0,-1 0 1 0 0,0 0 0 0 0,1 0 0 0 0,-1 0 0 0 0,1 1-1 0 0,-1-1 8 0 0,-10 24-85 0 0,2 0 1 0 0,0 0-1 0 0,1 1 0 0 0,2 0 0 0 0,1 0 0 0 0,1 1 0 0 0,1-1 1 0 0,1 2 83 0 0,0-9-48 0 0,1 0-1 0 0,0 0 0 0 0,2 0 1 0 0,0 0-1 0 0,1 0 0 0 0,1 0 0 0 0,1-1 1 0 0,0 1-1 0 0,1-1 0 0 0,4 7 50 0 0,-3-10-214 0 0,1-1-1 0 0,0 0 1 0 0,1-1-1 0 0,0 0 1 0 0,1 0-1 0 0,1 0 1 0 0,0-1-1 0 0,0-1 1 0 0,1 0-1 0 0,1 0 1 0 0,0-1 0 0 0,0-1-1 0 0,1 0 1 0 0,0 0-1 0 0,1-2 1 0 0,6 4 214 0 0,13-7-4025 0 0,-31-40-5168 0 0,-5 25 6254 0 0,-3 3 1980 0 0</inkml:trace>
  <inkml:trace contextRef="#ctx0" brushRef="#br0" timeOffset="1360.615">1435 184 8042 0 0,'0'0'963'0'0,"0"0"-446"0"0,0 0-65 0 0,0 0 350 0 0,0 0 303 0 0,0 0 95 0 0,0 0-94 0 0,0 0-216 0 0,0 0-228 0 0,36 7-179 0 0,117 23-100 0 0,18-15 369 0 0,-125-16-613 0 0,158-11-145 0 0,-136 3-2546 0 0,-1 0-3695 0 0,-34 3-2444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10 0 0 0,'0'0'320'0'0,"0"0"1298"0"0,0 0 498 0 0,0 0-26 0 0,0 0-179 0 0,0 0-219 0 0,0 0-245 0 0,0 0-184 0 0,-5-3-222 0 0,-11 1-800 0 0,0-1 1 0 0,0 2 0 0 0,0 0 0 0 0,0 1 0 0 0,0 1-1 0 0,0 1 1 0 0,0 0 0 0 0,0 1 0 0 0,0 0 0 0 0,1 1-1 0 0,-1 1 1 0 0,1 1 0 0 0,1 0 0 0 0,-1 1 0 0 0,1 0-1 0 0,0 1 1 0 0,0 1 0 0 0,1 0 0 0 0,-1 2-242 0 0,-44 41 259 0 0,57-49-265 0 0,0 0 1 0 0,1 0 0 0 0,-1 0-1 0 0,1 0 1 0 0,0 0 0 0 0,0 0-1 0 0,0 0 1 0 0,1 0 0 0 0,-1 0-1 0 0,1 0 1 0 0,-1 0 0 0 0,1 0-1 0 0,0 0 1 0 0,0 0 0 0 0,0-1-1 0 0,1 1 1 0 0,-1 0 0 0 0,1-1-1 0 0,-1 1 1 0 0,1-1 0 0 0,0 1-1 0 0,0-1 1 0 0,0 0 0 0 0,0 0-1 0 0,1 0 1 0 0,-1 0 0 0 0,0 0-1 0 0,1 0 1 0 0,-1-1 0 0 0,1 1-1 0 0,0-1 1 0 0,0 1 0 0 0,2 0 5 0 0,115 49 331 0 0,6 5-1 0 0,-125-55-303 0 0,0-1 0 0 0,0 1-1 0 0,-1-1 1 0 0,1 1 0 0 0,0 0 0 0 0,0 0-1 0 0,-1-1 1 0 0,1 1 0 0 0,-1 0 0 0 0,1 0-1 0 0,0 0 1 0 0,-1 0 0 0 0,0 0 0 0 0,1 0-1 0 0,-1 0 1 0 0,0 0 0 0 0,1 0 0 0 0,-1 0-1 0 0,0 0 1 0 0,0 0 0 0 0,0 0 0 0 0,0 0 0 0 0,0 0-1 0 0,0 0 1 0 0,0 0 0 0 0,0 0 0 0 0,0 0-1 0 0,0 0 1 0 0,-1 0 0 0 0,1 0 0 0 0,0 0-1 0 0,-1 0 1 0 0,1 0 0 0 0,0 0 0 0 0,-1-1-1 0 0,0 1 1 0 0,1 0 0 0 0,-1 0 0 0 0,1 0-1 0 0,-1 0 1 0 0,0-1 0 0 0,0 1 0 0 0,1 0-1 0 0,-1-1 1 0 0,0 1 0 0 0,0-1-27 0 0,-43 34 670 0 0,40-31-688 0 0,-239 107-603 0 0,135-75-1217 0 0,61-29-5184 0 0,46-6 3123 0 0,2 0-118 0 0,4 0 695 0 0</inkml:trace>
  <inkml:trace contextRef="#ctx0" brushRef="#br0" timeOffset="290.52">998 164 1400 0 0,'0'0'3009'0'0,"0"0"-1635"0"0,0 0-380 0 0,0 0 224 0 0,0 0 330 0 0,0 0 166 0 0,0 0-92 0 0,0 0-293 0 0,0 0-366 0 0,-28 34-287 0 0,-84 101-178 0 0,91-89-111 0 0,29-40-237 0 0,0 0 0 0 0,0-1 0 0 0,0 1 0 0 0,1-2 0 0 0,0 1 0 0 0,0-1 0 0 0,0 0 0 0 0,0-1 0 0 0,1 0 0 0 0,0-1 0 0 0,-1 0 0 0 0,1 0 0 0 0,0-1 1 0 0,0 0-1 0 0,0-1 0 0 0,0 0 0 0 0,0-1 0 0 0,0 0 0 0 0,5-1-150 0 0,11 0 219 0 0,-1-1-1 0 0,0-1 1 0 0,0-1 0 0 0,0-1-1 0 0,-1-1 1 0 0,0-1 0 0 0,0-1 0 0 0,-1-2-1 0 0,0 0 1 0 0,-1-1 0 0 0,0-1-1 0 0,-1-2 1 0 0,18-14-219 0 0,-35 26 38 0 0,1-1 0 0 0,-1 1-1 0 0,0-1 1 0 0,0 0 0 0 0,-1 0 0 0 0,1 0-1 0 0,-1 0 1 0 0,0-1 0 0 0,0 0 0 0 0,0 1-1 0 0,-1-1 1 0 0,1 0 0 0 0,-1 0 0 0 0,0 0-1 0 0,-1-1 1 0 0,1 1 0 0 0,-1 0 0 0 0,0-1-1 0 0,-1 1 1 0 0,1-1 0 0 0,-1 1 0 0 0,0-1-1 0 0,0 1 1 0 0,-1 0 0 0 0,0-1-1 0 0,0 1 1 0 0,0-1 0 0 0,0 1 0 0 0,-1 0-1 0 0,0 0 1 0 0,0 0 0 0 0,0 0 0 0 0,-2-1-38 0 0,-2-2-167 0 0,-2 1 0 0 0,1 0 0 0 0,-1 0 0 0 0,0 1 0 0 0,-1 0 0 0 0,1 1 0 0 0,-1 0 0 0 0,0 0 0 0 0,0 1 0 0 0,-1 0 0 0 0,1 0 0 0 0,-1 1 0 0 0,0 0 0 0 0,0 1 0 0 0,0 0 0 0 0,0 1 1 0 0,0 0-1 0 0,-1 1 0 0 0,-6 0 167 0 0,-92 10-3114 0 0,11 15-3611 0 0,60-10-3728 0 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3545 0 0,'0'0'1833'0'0,"0"0"-240"0"0,0 0-9 0 0,0 0 62 0 0,0 0-86 0 0,0 0-185 0 0,0 0-204 0 0,0 0-191 0 0,0 0-169 0 0,0 0-147 0 0,0 0-106 0 0,0 0-76 0 0,26 0-51 0 0,122 0 372 0 0,-20-4 939 0 0,-65 2-2529 0 0,2 0-4402 0 0,-64 2 2186 0 0,-1 0-994 0 0,0 0-334 0 0,0 0 860 0 0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5297 0 0,'0'0'3262'0'0,"0"0"-1179"0"0,0 0-234 0 0,0 0-37 0 0,0 0-269 0 0,0 0-344 0 0,0 0-292 0 0,0 0-255 0 0,0 0-205 0 0,34-6-186 0 0,109-20-125 0 0,-42 6-361 0 0,-61 11-1183 0 0,-22 4-1486 0 0,0 1-3865 0 0,-10 4-1403 0 0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69 110 2425 0 0,'0'0'1278'0'0,"0"0"63"0"0,0 0 186 0 0,0 0 234 0 0,0 0 179 0 0,0 0-24 0 0,0 0-261 0 0,0 0-409 0 0,0 0-428 0 0,0 0-340 0 0,0 0-250 0 0,0 0-140 0 0,0 0-49 0 0,-2 3 3 0 0,-29 112 465 0 0,25-78-424 0 0,-6 40-92 0 0,3 0 1 0 0,3 1 0 0 0,4 0-1 0 0,5 35 9 0 0,-4-108-4 0 0,1 0 0 0 0,0-1 0 0 0,0 1 0 0 0,0 0 0 0 0,1 0 0 0 0,-1-1 0 0 0,1 1-1 0 0,0 0 1 0 0,1-1 0 0 0,-1 1 0 0 0,1-1 0 0 0,0 0 0 0 0,0 1 0 0 0,0-1 0 0 0,0 0-1 0 0,1 0 1 0 0,0 0 0 0 0,0-1 0 0 0,0 1 0 0 0,0-1 0 0 0,0 1 0 0 0,1-1 0 0 0,0 0 0 0 0,0 0-1 0 0,-1-1 1 0 0,1 1 0 0 0,1-1 0 0 0,-1 0 0 0 0,0 0 0 0 0,1 0 0 0 0,-1-1 0 0 0,1 1-1 0 0,-1-1 1 0 0,1 0 0 0 0,0 0 0 0 0,-1-1 0 0 0,1 0 0 0 0,0 1 0 0 0,-1-2 0 0 0,1 1-1 0 0,0 0 1 0 0,0-1 0 0 0,-1 0 0 0 0,1 0 0 0 0,3-2 4 0 0,16-9 123 0 0,-1-1 0 0 0,-1-1 0 0 0,0 0 0 0 0,0-2 0 0 0,-2-1 0 0 0,0-1 0 0 0,-1 0 0 0 0,-1-2 1 0 0,-1 0-1 0 0,0-1 0 0 0,1-5-123 0 0,25-39 151 0 0,-3-2 1 0 0,-3-1-1 0 0,3-15-151 0 0,-27 55 134 0 0,-2-1 0 0 0,-2 0 0 0 0,0-1 0 0 0,-2 0 0 0 0,-1 0 0 0 0,-1-1 0 0 0,-2 1 0 0 0,-1-1 0 0 0,-2-14-134 0 0,0 46-3 0 0,0-1-1 0 0,0 1 1 0 0,0-1 0 0 0,0 1 0 0 0,0 0-1 0 0,0-1 1 0 0,0 1 0 0 0,0-1-1 0 0,0 1 1 0 0,-1-1 0 0 0,1 0-1 0 0,0 1 1 0 0,0-1 0 0 0,-1 1 0 0 0,1-1-1 0 0,0 1 1 0 0,0-1 0 0 0,-1 1-1 0 0,1-1 1 0 0,-1 0 0 0 0,1 1-1 0 0,0-1 1 0 0,-1 0 0 0 0,1 1 0 0 0,-1-1-1 0 0,1 0 1 0 0,-1 0 0 0 0,1 1-1 0 0,0-1 1 0 0,-1 0 0 0 0,1 0 0 0 0,-1 0-1 0 0,1 0 1 0 0,-1 0 0 0 0,0 0-1 0 0,1 0 1 0 0,-1 1 0 0 0,1-1-1 0 0,-1-1 1 0 0,1 1 0 0 0,-1 0 0 0 0,1 0-1 0 0,-1 0 1 0 0,1 0 0 0 0,-1 0-1 0 0,1 0 1 0 0,-1-1 0 0 0,1 1 0 0 0,-1 0-1 0 0,1 0 1 0 0,0-1 0 0 0,-1 1-1 0 0,1 0 1 0 0,-1-1 0 0 0,1 1-1 0 0,0 0 1 0 0,-1-1 0 0 0,1 1 0 0 0,0 0-1 0 0,-1-1 1 0 0,1 1 0 0 0,0-1-1 0 0,0 1 1 0 0,-1-1 0 0 0,1 1 0 0 0,0-1-1 0 0,0 1 1 0 0,0-1 3 0 0,-18 41-18 0 0,3 0 0 0 0,2 1 0 0 0,1 1 0 0 0,2 0 0 0 0,2 0 0 0 0,1 1 0 0 0,3 0 0 0 0,2 0 1 0 0,2 37 17 0 0,0-75-2 0 0,-1 38-16 0 0,2-1 0 0 0,2 1-1 0 0,2-1 1 0 0,5 16 18 0 0,23 56-762 0 0,-29-106-201 0 0,7 9 410 0 0,-5-14-3464 0 0,3-2-4033 0 0,-7-1 2688 0 0</inkml:trace>
  <inkml:trace contextRef="#ctx0" brushRef="#br0" timeOffset="247.04">861 530 5681 0 0,'0'0'1110'0'0,"0"0"-50"0"0,0 0 119 0 0,0 0 191 0 0,0 0 94 0 0,0 0-144 0 0,0 0-321 0 0,0 0-356 0 0,0 0-322 0 0,-8 32-198 0 0,-24 98-98 0 0,24-69-237 0 0,15-44-1671 0 0,3-14-6452 0 0,-7-3 3470 0 0</inkml:trace>
  <inkml:trace contextRef="#ctx0" brushRef="#br0" timeOffset="485.052">1113 478 6025 0 0,'0'0'1058'0'0,"0"0"-209"0"0,0 0 37 0 0,0 0 235 0 0,0 0 176 0 0,0 0-26 0 0,0 0-164 0 0,0 0-181 0 0,0 0-175 0 0,0 0-145 0 0,0 0-119 0 0,0 0-111 0 0,27 2-83 0 0,135 4 62 0 0,-140-6-462 0 0,77-3-1375 0 0,-35-10-7058 0 0,-48 8 4099 0 0,-3 4 1603 0 0</inkml:trace>
  <inkml:trace contextRef="#ctx0" brushRef="#br0" timeOffset="1087.906">1759 55 5137 0 0,'0'0'2175'0'0,"0"0"-1012"0"0,0 0-427 0 0,0 0 0 0 0,0 0 199 0 0,0 0 180 0 0,0 0 56 0 0,0 0-108 0 0,0 0-231 0 0,0 0-214 0 0,0 0-156 0 0,0 0-81 0 0,0 0-60 0 0,-13 36-73 0 0,-43 115-48 0 0,20-14 119 0 0,29-98-394 0 0,2 0-1 0 0,2 0 1 0 0,1 1 0 0 0,2-1 0 0 0,1 3 75 0 0,-1-36-49 0 0,0-1 1 0 0,1 1 0 0 0,0 0-1 0 0,-1-1 1 0 0,2 1-1 0 0,-1-1 1 0 0,1 1 0 0 0,0-1-1 0 0,0 0 1 0 0,0 1 0 0 0,1-1-1 0 0,-1 0 1 0 0,1-1-1 0 0,1 1 1 0 0,-1 0 0 0 0,0-1-1 0 0,1 0 1 0 0,0 0 0 0 0,0 0-1 0 0,1 0 1 0 0,-1-1-1 0 0,1 1 1 0 0,-1-1 0 0 0,1 0-1 0 0,0-1 1 0 0,0 1 0 0 0,1-1-1 0 0,-1 0 1 0 0,0 0-1 0 0,1-1 1 0 0,-1 1 0 0 0,1-1-1 0 0,3 0 49 0 0,5-4 104 0 0,1 0 0 0 0,-2-1 0 0 0,1-1 0 0 0,0 0 0 0 0,-1-1-1 0 0,0-1 1 0 0,0 1 0 0 0,-1-2 0 0 0,0 0 0 0 0,0-1 0 0 0,-1 0-1 0 0,0 0 1 0 0,0-1 0 0 0,-1-1 0 0 0,0 0-104 0 0,19-21 322 0 0,-2-2 0 0 0,-1 0-1 0 0,-2-2 1 0 0,-1 0 0 0 0,-1-2 0 0 0,-3 0-1 0 0,3-9-321 0 0,62-166 242 0 0,-50 106 99 0 0,-41 109-422 0 0,-36 71-542 0 0,26-41 590 0 0,2 1 0 0 0,1 1 0 0 0,2 0-1 0 0,1 1 1 0 0,2 0 0 0 0,1 0 0 0 0,2 1-1 0 0,2 0 1 0 0,1 0 0 0 0,1 28 33 0 0,3-53-94 0 0,1-1-1 0 0,0 0 0 0 0,0 0 1 0 0,1 0-1 0 0,0 0 1 0 0,1 0-1 0 0,0 0 1 0 0,1-1-1 0 0,0 0 1 0 0,0 0-1 0 0,1 0 1 0 0,0 0-1 0 0,0-1 1 0 0,3 2 94 0 0,46 27-6796 0 0,-27-27-1220 0 0,-20-9 5155 0 0</inkml:trace>
  <inkml:trace contextRef="#ctx0" brushRef="#br0" timeOffset="1480.034">2361 512 5689 0 0,'0'0'1168'0'0,"0"0"-431"0"0,0 0 7 0 0,0 0 271 0 0,0 0 164 0 0,0 0-57 0 0,0 0-156 0 0,0 0-179 0 0,0 0-163 0 0,0 0-117 0 0,0 0-67 0 0,0 0-49 0 0,34-7-14 0 0,103-18 19 0 0,-36 17 742 0 0,-99 9-1127 0 0,0 0 0 0 0,0 1-1 0 0,0-1 1 0 0,0 1 0 0 0,0-1 0 0 0,0 1 0 0 0,-1 0 0 0 0,1 0 0 0 0,-1 0 0 0 0,1 0 0 0 0,-1 0 0 0 0,0 0 0 0 0,0 0 0 0 0,0 0-1 0 0,0 1 1 0 0,0-1 0 0 0,0 0 0 0 0,-1 1 0 0 0,1-1 0 0 0,-1 0 0 0 0,0 1 0 0 0,1-1 0 0 0,-1 1 0 0 0,0-1 0 0 0,0 1 0 0 0,-1-1-1 0 0,1 0 1 0 0,0 1 0 0 0,-1-1 0 0 0,0 1 0 0 0,1-1 0 0 0,-1 0 0 0 0,0 0 0 0 0,0 1 0 0 0,0-1 0 0 0,-1 0 0 0 0,1 0 0 0 0,0 0-1 0 0,-1 0 1 0 0,1 0 0 0 0,-1 0 0 0 0,0-1 0 0 0,-1 2-11 0 0,-49 50 115 0 0,44-47-93 0 0,0 0 0 0 0,1 1-1 0 0,0 0 1 0 0,0 0-1 0 0,1 1 1 0 0,0-1 0 0 0,0 1-1 0 0,0 1 1 0 0,1-1-1 0 0,1 1 1 0 0,0 0 0 0 0,0 0-1 0 0,-2 6-21 0 0,6-13 23 0 0,0 0 0 0 0,-1 0 0 0 0,1-1 0 0 0,0 1 0 0 0,0 0 0 0 0,0 0-1 0 0,0 0 1 0 0,1 0 0 0 0,-1 0 0 0 0,0 0 0 0 0,1 0 0 0 0,0 0 0 0 0,-1 0 0 0 0,1-1 0 0 0,0 1-1 0 0,0 0 1 0 0,0-1 0 0 0,0 1 0 0 0,0 0 0 0 0,0-1 0 0 0,0 1 0 0 0,1-1 0 0 0,-1 0 0 0 0,0 1-1 0 0,1-1 1 0 0,-1 0 0 0 0,1 0 0 0 0,0 0 0 0 0,-1 0 0 0 0,1 0 0 0 0,0 0 0 0 0,0 0 0 0 0,-1-1-1 0 0,1 1 1 0 0,0 0 0 0 0,0-1 0 0 0,0 0 0 0 0,0 1 0 0 0,0-1 0 0 0,0 0 0 0 0,0 0 0 0 0,0 0-1 0 0,0 0-21 0 0,85-14 122 0 0,-65 3-995 0 0,2-1-1743 0 0,-8 5-2835 0 0,-6 4-3186 0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7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0 836 0 0 0,'0'0'681'0'0,"0"0"1011"0"0,0 0 307 0 0,0 0 62 0 0,0 0 33 0 0,0 0-60 0 0,0 0-160 0 0,0 0-266 0 0,0 0-293 0 0,0 0-289 0 0,0 0-190 0 0,0 0-140 0 0,0 0-93 0 0,0-13-51 0 0,2-41-67 0 0,22-9 653 0 0,-13 46-848 0 0,57-86 784 0 0,-56 85-965 0 0,0 1-1 0 0,1 0 1 0 0,1 1 0 0 0,1 1-1 0 0,0 0 1 0 0,1 1-1 0 0,0 0 1 0 0,1 2 0 0 0,7-4-109 0 0,-24 15-4 0 0,1 0 1 0 0,0 0 0 0 0,0 0 0 0 0,0 0 0 0 0,0 1 0 0 0,0-1 0 0 0,0 0 0 0 0,0 0 0 0 0,0 1 0 0 0,0-1 0 0 0,0 1-1 0 0,1-1 1 0 0,-1 1 0 0 0,0 0 0 0 0,0-1 0 0 0,0 1 0 0 0,1 0 0 0 0,-1 0 0 0 0,0 0 0 0 0,0-1 0 0 0,1 1-1 0 0,-1 1 1 0 0,0-1 0 0 0,0 0 0 0 0,1 0 0 0 0,-1 0 0 0 0,0 1 0 0 0,0-1 0 0 0,0 1 0 0 0,1-1 0 0 0,-1 1-1 0 0,0-1 1 0 0,0 1 0 0 0,0 0 0 0 0,0-1 0 0 0,0 1 0 0 0,0 0 0 0 0,0 0 0 0 0,0 0 0 0 0,0 0 0 0 0,-1 0-1 0 0,1 0 1 0 0,0 0 0 0 0,-1 0 0 0 0,1 0 0 0 0,0 0 0 0 0,-1 0 0 0 0,1 0 0 0 0,-1 0 0 0 0,0 1 0 0 0,1-1 0 0 0,-1 0-1 0 0,0 0 1 0 0,0 0 0 0 0,0 1 0 0 0,0-1 0 0 0,0 0 0 0 0,0 1 0 0 0,0-1 3 0 0,16 99 192 0 0,-15-90-189 0 0,0-1 0 0 0,0 1-1 0 0,1-1 1 0 0,0 1 0 0 0,1-1 0 0 0,0 1 0 0 0,0-1-1 0 0,1 0 1 0 0,0 0 0 0 0,3 4-3 0 0,-5-12 4 0 0,-1 1 1 0 0,0-1-1 0 0,1 0 1 0 0,-1 1-1 0 0,1-1 0 0 0,0 0 1 0 0,-1 0-1 0 0,1 0 0 0 0,0 0 1 0 0,-1 0-1 0 0,1 0 1 0 0,0 0-1 0 0,0-1 0 0 0,0 1 1 0 0,0-1-1 0 0,0 1 1 0 0,0-1-1 0 0,0 0 0 0 0,0 0 1 0 0,0 0-1 0 0,0 0 1 0 0,0 0-1 0 0,0 0 0 0 0,0-1 1 0 0,0 1-1 0 0,-1 0 1 0 0,1-1-1 0 0,0 0 0 0 0,0 1 1 0 0,0-1-1 0 0,0 0 0 0 0,-1 0 1 0 0,1 0-1 0 0,0 0 1 0 0,-1 0-1 0 0,2-2-4 0 0,56-50 201 0 0,-46 38-177 0 0,6-9-19 0 0,1 1 0 0 0,2 1 1 0 0,0 0-1 0 0,1 2 0 0 0,1 1 0 0 0,1 1 0 0 0,7-3-5 0 0,-31 20-9 0 0,0 0 0 0 0,0 0 0 0 0,0 0 1 0 0,1 0-1 0 0,-1 0 0 0 0,0 0 0 0 0,0 0 1 0 0,1 1-1 0 0,-1-1 0 0 0,1 1 0 0 0,-1-1 0 0 0,0 1 1 0 0,1-1-1 0 0,-1 1 0 0 0,1 0 0 0 0,-1 0 1 0 0,1 0-1 0 0,-1 0 0 0 0,1 0 0 0 0,-1 0 0 0 0,1 0 1 0 0,-1 0-1 0 0,1 0 0 0 0,-1 1 0 0 0,1-1 1 0 0,-1 1-1 0 0,0-1 0 0 0,1 1 0 0 0,-1-1 1 0 0,0 1-1 0 0,1 0 0 0 0,-1 0 0 0 0,0 0 0 0 0,0 0 1 0 0,0 0-1 0 0,0 0 0 0 0,1 0 0 0 0,-1 0 1 0 0,-1 0-1 0 0,1 0 0 0 0,0 0 0 0 0,0 1 1 0 0,0-1-1 0 0,-1 0 0 0 0,1 1 0 0 0,-1-1 0 0 0,1 0 1 0 0,-1 1-1 0 0,1-1 0 0 0,-1 1 0 0 0,0-1 1 0 0,0 2 8 0 0,4 145-2 0 0,-9-60-2065 0 0,27-80-8173 0 0,-17-8 5786 0 0,2 0-1819 0 0</inkml:trace>
  <inkml:trace contextRef="#ctx0" brushRef="#br0" timeOffset="612.361">1300 354 1176 0 0,'0'0'2117'0'0,"0"0"-509"0"0,0 0-20 0 0,0 0 170 0 0,0 0 89 0 0,0 0-146 0 0,0 0-316 0 0,0 0-359 0 0,-35 20-310 0 0,-109 65-211 0 0,64-24 157 0 0,67-49-575 0 0,1 1 1 0 0,0 0-1 0 0,1 1 1 0 0,1 0-1 0 0,0 1 1 0 0,1 0-1 0 0,1 0 1 0 0,-4 10-88 0 0,6 52-120 0 0,52-74 991 0 0,-31-7-674 0 0,0 0 1 0 0,-1-1-1 0 0,0-1 1 0 0,0 0-1 0 0,-1-1 1 0 0,1-1 0 0 0,-1 0-1 0 0,-1-1 1 0 0,0 0-1 0 0,0-1 1 0 0,1-1-198 0 0,-3 3 71 0 0,78-76 470 0 0,37-26 487 0 0,-123 109-1028 0 0,-1 0 0 0 0,1 0 0 0 0,-1 0 0 0 0,1 0 1 0 0,0 0-1 0 0,-1 0 0 0 0,1 0 0 0 0,0 0 0 0 0,-1 1 1 0 0,1-1-1 0 0,0 0 0 0 0,0 1 0 0 0,0 0 0 0 0,0-1 1 0 0,0 1-1 0 0,-1 0 0 0 0,1 0 0 0 0,0 0 0 0 0,0 0 1 0 0,0 1-1 0 0,0-1 0 0 0,0 0 0 0 0,0 1 1 0 0,-1 0-1 0 0,1-1 0 0 0,0 1 0 0 0,0 0 0 0 0,-1 0 1 0 0,1 0-1 0 0,-1 0 0 0 0,1 0 0 0 0,0 0 0 0 0,-1 0 1 0 0,0 0-1 0 0,1 1 0 0 0,-1-1 0 0 0,0 0 0 0 0,0 1 1 0 0,0-1-1 0 0,0 1 0 0 0,0 0 0 0 0,0-1 0 0 0,0 1 1 0 0,0 0-1 0 0,0 0 0 0 0,7 21-6 0 0,-1-1-1 0 0,-1 1 1 0 0,-1 1 0 0 0,-1-1-1 0 0,-1 1 1 0 0,-2 0 0 0 0,0 0-1 0 0,-1 0 1 0 0,-2 8 6 0 0,2 1-59 0 0,1 5 17 0 0,-2 0 1 0 0,-2 0-1 0 0,-1 0 0 0 0,-2-1 1 0 0,-1 0-1 0 0,-3 0 0 0 0,0 0 1 0 0,-3-2-1 0 0,-5 12 42 0 0,15-39 37 0 0,0-1 0 0 0,0 1 0 0 0,-1-1 0 0 0,1 0 0 0 0,-1-1 0 0 0,-1 1 0 0 0,1-1-1 0 0,-1 0 1 0 0,-1 0 0 0 0,1 0 0 0 0,-1-1 0 0 0,0 1 0 0 0,0-1 0 0 0,0-1 0 0 0,-1 1 0 0 0,0-1 0 0 0,1-1 0 0 0,-2 1 0 0 0,1-1-1 0 0,0 0 1 0 0,-1 0 0 0 0,1-1 0 0 0,-1 0 0 0 0,0-1 0 0 0,-2 1-37 0 0,6-4 30 0 0,1 0 0 0 0,-1-1 0 0 0,1 1 0 0 0,0-1 0 0 0,-1 1 0 0 0,1-1 0 0 0,0 0 0 0 0,1 0 0 0 0,-1 0 0 0 0,1-1 0 0 0,-1 1 0 0 0,1 0 0 0 0,0-1 0 0 0,0 0 0 0 0,0 0 0 0 0,1 1 0 0 0,-1-1 0 0 0,1 0 0 0 0,0 0 0 0 0,0 0 0 0 0,0 0 0 0 0,1-1 0 0 0,0 1 0 0 0,-1-4-30 0 0,1 4 24 0 0,-2-16-33 0 0,1 1-1 0 0,1 0 1 0 0,1-1 0 0 0,0 1-1 0 0,2 0 1 0 0,0 0 0 0 0,1 0-1 0 0,1 0 1 0 0,1 0 0 0 0,1 1-1 0 0,0 0 1 0 0,1 1 0 0 0,1-1-1 0 0,1 2 1 0 0,0-1 0 0 0,1 1-1 0 0,1 1 1 0 0,1 0 0 0 0,0 1-1 0 0,0 0 1 0 0,2 1 0 0 0,2-1 9 0 0,72-49-1710 0 0,-57 47-2083 0 0,0 3-4606 0 0,-22 12-32 0 0</inkml:trace>
  <inkml:trace contextRef="#ctx0" brushRef="#br0" timeOffset="3150.542">1898 291 0 0 0,'0'0'794'0'0,"0"0"582"0"0,0 0 132 0 0,0 0-110 0 0,0 0-211 0 0,0 0-254 0 0,0 0-269 0 0,0 0-250 0 0,0 0-150 0 0,0 0-52 0 0,-7 5 15 0 0,3-3-179 0 0,0 0 0 0 0,0 0 1 0 0,0 1-1 0 0,1-1 0 0 0,-1 1 1 0 0,1 0-1 0 0,0 0 0 0 0,0 1 0 0 0,0-1 1 0 0,0 0-1 0 0,1 1 0 0 0,-1 0 1 0 0,1 0-1 0 0,0-1 0 0 0,0 1 1 0 0,0 1-1 0 0,0-1-48 0 0,-5 22 244 0 0,1 1 0 0 0,2 0-1 0 0,0 0 1 0 0,2 1 0 0 0,0-1-1 0 0,2 1 1 0 0,2-1 0 0 0,1 6-244 0 0,-4-30 88 0 0,1 0 0 0 0,0 1 1 0 0,0-1-1 0 0,1 0 0 0 0,-1 1 1 0 0,1-1-1 0 0,0 0 0 0 0,-1 0 0 0 0,1 1 1 0 0,1-1-1 0 0,-1 0 0 0 0,0 0 1 0 0,1 0-1 0 0,0 0 0 0 0,-1 0 1 0 0,1-1-1 0 0,0 1 0 0 0,1-1 0 0 0,-1 1 1 0 0,0-1-1 0 0,1 0 0 0 0,-1 1 1 0 0,1-1-1 0 0,0-1 0 0 0,-1 1 0 0 0,1 0 1 0 0,0-1-1 0 0,0 1 0 0 0,0-1 1 0 0,1 0-1 0 0,-1 0 0 0 0,0 0 0 0 0,0 0 1 0 0,1-1-1 0 0,-1 1 0 0 0,0-1 1 0 0,1 0-1 0 0,-1 0 0 0 0,0 0 0 0 0,1 0 1 0 0,-1-1-1 0 0,0 1 0 0 0,0-1 1 0 0,1 0-1 0 0,-1 0 0 0 0,0 0 1 0 0,0-1-1 0 0,0 1 0 0 0,1-1-88 0 0,14-14 155 0 0,0 0 1 0 0,-1-2-1 0 0,0 0 1 0 0,-2-1-1 0 0,0 0 0 0 0,-1-1 1 0 0,-1-1-1 0 0,-1 0 0 0 0,-1-1 1 0 0,1-4-156 0 0,-9 21 18 0 0,10-18-36 0 0,-2 0 0 0 0,0 0 0 0 0,-1-1-1 0 0,-2-1 1 0 0,0 0 0 0 0,-1 0 0 0 0,-2 0-1 0 0,-1-1 1 0 0,-1 1 0 0 0,0-14 18 0 0,-3 39-15 0 0,-1 0 1 0 0,1 0-1 0 0,0 1 1 0 0,0-1-1 0 0,-1 0 1 0 0,1 0-1 0 0,0 0 1 0 0,0 0-1 0 0,-1 0 1 0 0,1 0-1 0 0,0 0 0 0 0,0 0 1 0 0,-1 0-1 0 0,1 0 1 0 0,0 0-1 0 0,0 0 1 0 0,-1-1-1 0 0,1 1 1 0 0,0 0-1 0 0,0 0 1 0 0,0 0-1 0 0,-1 0 1 0 0,1 0-1 0 0,0 0 1 0 0,0-1-1 0 0,-1 1 1 0 0,1 0-1 0 0,0 0 1 0 0,0 0-1 0 0,0 0 1 0 0,0-1-1 0 0,-1 1 0 0 0,1 0 1 0 0,0 0-1 0 0,0 0 1 0 0,0-1-1 0 0,0 1 1 0 0,0 0-1 0 0,0 0 1 0 0,0-1-1 0 0,0 1 1 0 0,0 0-1 0 0,0 0 1 0 0,-1-1-1 0 0,1 1 1 0 0,0 0-1 0 0,0 0 1 0 0,1-1-1 0 0,-1 1 1 0 0,0 0 14 0 0,-12 23-468 0 0,11-21 476 0 0,-12 37-16 0 0,3 0 1 0 0,0 1-1 0 0,3 0 0 0 0,1 1 0 0 0,3 0 0 0 0,1-1 0 0 0,1 1 1 0 0,6 38 7 0 0,-5-61-6 0 0,51 255-79 0 0,-42-122-18 0 0,-9-146 130 0 0,-1 0 1 0 0,0 1-1 0 0,0-1 0 0 0,0 0 0 0 0,-1 0 1 0 0,1 1-1 0 0,-1-1 0 0 0,-1 0 1 0 0,1-1-1 0 0,-1 1 0 0 0,0 0 0 0 0,0-1 1 0 0,0 1-1 0 0,0-1 0 0 0,-1 0 1 0 0,0 0-1 0 0,0-1 0 0 0,0 1 0 0 0,0-1 1 0 0,-1 1-1 0 0,1-2 0 0 0,-1 1 0 0 0,1 0 1 0 0,-1-1-1 0 0,0 0 0 0 0,0 0 1 0 0,-1 0-1 0 0,1-1 0 0 0,0 1 0 0 0,0-1 1 0 0,-1-1-1 0 0,1 1 0 0 0,-1-1-27 0 0,3-2 45 0 0,0 0-1 0 0,0 0 0 0 0,1 0 0 0 0,-1-1 1 0 0,1 1-1 0 0,-1-1 0 0 0,1 0 0 0 0,0 1 1 0 0,0-1-1 0 0,1 0 0 0 0,-1 0 1 0 0,0-1-1 0 0,1 1 0 0 0,0 0 0 0 0,0 0 1 0 0,0-1-1 0 0,0 1 0 0 0,0-1 1 0 0,1 1-1 0 0,-1 0 0 0 0,1-1 0 0 0,0 1 1 0 0,0-1-1 0 0,0 1 0 0 0,1-3-44 0 0,-1-11-143 0 0,1 0-1 0 0,1 0 1 0 0,0 0 0 0 0,2 0-1 0 0,-1 0 1 0 0,2 1 0 0 0,0-1-1 0 0,6-10 144 0 0,21-40-5358 0 0,-17 38-2468 0 0,-10 18 4128 0 0</inkml:trace>
  <inkml:trace contextRef="#ctx0" brushRef="#br0" timeOffset="3400.035">2476 453 4633 0 0,'0'0'1616'0'0,"0"0"-502"0"0,0 0-26 0 0,0 0 311 0 0,0 0 211 0 0,0 0-63 0 0,0 0-238 0 0,0 0-270 0 0,0 0-239 0 0,-6 35-195 0 0,-19 107-167 0 0,-1-28 265 0 0,22-95-902 0 0,-3 18 304 0 0,5-12-4364 0 0,2-25 968 0 0,0 1-1425 0 0,0 2-825 0 0</inkml:trace>
  <inkml:trace contextRef="#ctx0" brushRef="#br0" timeOffset="5580.95">1740 1 0 0 0,'0'0'741'0'0,"0"0"845"0"0,0 0 299 0 0,0 0 6 0 0,0 0-144 0 0,0 0-219 0 0,-20 37-197 0 0,-63 121-181 0 0,48-51 344 0 0,32-85-1117 0 0,-1 0-155 0 0,1 1 1 0 0,1-1 0 0 0,1 1 0 0 0,1-1 0 0 0,1 1 0 0 0,0 0 0 0 0,2-1 0 0 0,1 0 0 0 0,1 0-1 0 0,0 0 1 0 0,2 0 0 0 0,1-1 0 0 0,0 0 0 0 0,2 0 0 0 0,0-1 0 0 0,1-1 0 0 0,1 0 0 0 0,1 0-1 0 0,1-1 1 0 0,0-1 0 0 0,1 0 0 0 0,1-1 0 0 0,15 12-223 0 0,-12-14-70 0 0,1-1 0 0 0,0-1-1 0 0,1-1 1 0 0,0-1 0 0 0,0 0 0 0 0,1-2 0 0 0,1-1-1 0 0,3 1 71 0 0,44 6-2910 0 0,2-6-3816 0 0,-45-5-1932 0 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51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1 409 2809 0 0,'0'0'2376'0'0,"0"0"-1544"0"0,0 0-200 0 0,0 0 97 0 0,0 0 55 0 0,0 0-96 0 0,0 0-216 0 0,0 0-200 0 0,0 0-160 0 0,0 0-184 0 0,0 0-256 0 0,186-26-496 0 0,-168 19-777 0 0,0 3-1231 0 0,-5 0-321 0 0,-2 1 2257 0 0</inkml:trace>
  <inkml:trace contextRef="#ctx0" brushRef="#br0" timeOffset="657.021">396 144 2553 0 0,'0'0'1248'0'0,"0"0"-83"0"0,0 0 37 0 0,0 0 28 0 0,0 0-58 0 0,0 0-103 0 0,0 0-139 0 0,-15 33-121 0 0,-51 104-139 0 0,31-26 471 0 0,32-84-1006 0 0,8 64 81 0 0,-4-88-202 0 0,0-1 0 0 0,0 1 0 0 0,-1 0 0 0 0,2-1 0 0 0,-1 1 0 0 0,0 0 0 0 0,0-1 0 0 0,1 1 0 0 0,0-1 0 0 0,-1 0 0 0 0,1 0 0 0 0,0 1 0 0 0,0-1 0 0 0,0 0 0 0 0,0 0 0 0 0,0-1 0 0 0,1 1 0 0 0,-1 0 0 0 0,1-1 0 0 0,-1 0 0 0 0,1 1 0 0 0,-1-1 0 0 0,1 0 0 0 0,0 0 0 0 0,0-1 0 0 0,-1 1 0 0 0,1 0 0 0 0,0-1 0 0 0,0 0 0 0 0,0 1-14 0 0,3-1 137 0 0,-1 0-1 0 0,1 0 1 0 0,-1 0 0 0 0,1 0-1 0 0,-1-1 1 0 0,1 0-1 0 0,-1 0 1 0 0,1-1 0 0 0,-1 1-1 0 0,0-1 1 0 0,0 0-1 0 0,0 0 1 0 0,0-1-1 0 0,0 0 1 0 0,0 0 0 0 0,0 0-1 0 0,3-3-136 0 0,27-26 720 0 0,-2 0 0 0 0,-1-2 0 0 0,-1-2-1 0 0,23-36-719 0 0,46-112 1699 0 0,-78 162-998 0 0,-22 22-587 0 0,0 0-54 0 0,0 0-76 0 0,0 0-73 0 0,0 18-219 0 0,-26 369 316 0 0,26-313-280 0 0,-3 0 0 0 0,-3 0 0 0 0,-4 0 0 0 0,-18 71 272 0 0,27-138 8 0 0,0 0 0 0 0,0 0 1 0 0,-1-1-1 0 0,0 1 1 0 0,0-1-1 0 0,-1 1 1 0 0,1-1-1 0 0,-1 1 0 0 0,-1-1 1 0 0,1 0-1 0 0,-1-1 1 0 0,0 1-1 0 0,0-1 0 0 0,-1 1 1 0 0,0-1-1 0 0,0 0 1 0 0,0-1-1 0 0,0 0 1 0 0,-1 1-1 0 0,0-2 0 0 0,1 1 1 0 0,-1-1-1 0 0,-1 1 1 0 0,1-2-1 0 0,0 1 0 0 0,-1-1 1 0 0,0 0-1 0 0,1 0 1 0 0,-6 0-9 0 0,8-2 18 0 0,1 0 0 0 0,0 0 0 0 0,0 0 0 0 0,0 0 0 0 0,0-1 0 0 0,0 0 0 0 0,0 1 0 0 0,0-1 0 0 0,0-1 0 0 0,0 1 0 0 0,0 0 0 0 0,0 0 0 0 0,0-1 0 0 0,0 0 0 0 0,1 0 0 0 0,-1 1 0 0 0,1-2 0 0 0,0 1 0 0 0,-1 0 0 0 0,1 0 0 0 0,0-1 0 0 0,0 1 0 0 0,0-1 0 0 0,1 1 0 0 0,-1-1 0 0 0,1 0 0 0 0,-1 0 0 0 0,1 0 0 0 0,-1-2-18 0 0,-4-8-16 0 0,1-1 0 0 0,1 1 0 0 0,0-1 0 0 0,1 0 0 0 0,0 0 0 0 0,1 0 0 0 0,0 0 0 0 0,2 0 0 0 0,-1-1 0 0 0,2 1 0 0 0,0 0 0 0 0,0 0 0 0 0,2 0 0 0 0,0 0 16 0 0,0-1-660 0 0,1 0 0 0 0,0 1-1 0 0,1 0 1 0 0,1 0 0 0 0,1 0 0 0 0,0 1 0 0 0,0 0 0 0 0,4-4 660 0 0,17-17-9058 0 0,-18 23 2613 0 0</inkml:trace>
  <inkml:trace contextRef="#ctx0" brushRef="#br0" timeOffset="1006.987">930 453 10554 0 0,'0'0'3477'0'0,"0"0"-1549"0"0,0 0-733 0 0,0 0-109 0 0,0 0-79 0 0,0 0-162 0 0,0 0-187 0 0,0 0-173 0 0,0 0-119 0 0,0 0-110 0 0,0 0-78 0 0,0 0-58 0 0,32-11-46 0 0,95-34-18 0 0,-62 31-108 0 0,-63 16 17 0 0,-1 0 0 0 0,0 1 1 0 0,0-1-1 0 0,0 0 0 0 0,0 0 1 0 0,-1 1-1 0 0,1-1 0 0 0,0 1 1 0 0,-1-1-1 0 0,0 1 0 0 0,0-1 1 0 0,1 0-1 0 0,-2 1 0 0 0,1-1 1 0 0,0 1-1 0 0,0-1 0 0 0,-1 1 1 0 0,1-1-1 0 0,-1 1 0 0 0,0-1 1 0 0,0 0-1 0 0,0 1 0 0 0,0-1 1 0 0,0 1 34 0 0,-89 132-122 0 0,88-133 123 0 0,1 0 1 0 0,0 0-1 0 0,0 0 0 0 0,0 0 0 0 0,0 1 1 0 0,0-1-1 0 0,0 0 0 0 0,0 0 0 0 0,1 1 0 0 0,-1-1 1 0 0,1 0-1 0 0,0 1 0 0 0,0-1 0 0 0,0 0 0 0 0,0 1 1 0 0,0-1-1 0 0,0 0 0 0 0,0 1 0 0 0,1-1 1 0 0,0 0-1 0 0,-1 1 0 0 0,1-1 0 0 0,0 0 0 0 0,0 0 1 0 0,0 0-1 0 0,0 0 0 0 0,0 1 0 0 0,1-2 0 0 0,-1 1 1 0 0,1 0-1 0 0,-1 0 0 0 0,1 0 0 0 0,-1-1 1 0 0,1 1-1 0 0,0-1 0 0 0,0 1 0 0 0,0-1 0 0 0,0 0 1 0 0,0 0-1 0 0,0 0 0 0 0,0 0 0 0 0,1 0 0 0 0,-1 0 1 0 0,0 0-1 0 0,1-1 0 0 0,-1 1 0 0 0,0-1 1 0 0,1 0-1 0 0,-1 0 0 0 0,0 0 0 0 0,1 0 0 0 0,-1 0 1 0 0,0 0-1 0 0,1 0 0 0 0,-1-1 0 0 0,2 0-1 0 0,105-11-504 0 0,-77-4-4191 0 0,-6-8-6620 0 0,-21 17 6482 0 0</inkml:trace>
  <inkml:trace contextRef="#ctx0" brushRef="#br0" timeOffset="1271.989">1392 0 9986 0 0,'0'0'1183'0'0,"0"0"-336"0"0,0 0 38 0 0,0 0 208 0 0,0 0 83 0 0,0 0-80 0 0,0 0-136 0 0,0 0-110 0 0,0 0-89 0 0,0 0-52 0 0,19 36-67 0 0,57 112-92 0 0,-38-41 209 0 0,-31-80-770 0 0,-1 1 0 0 0,-2 0 1 0 0,-1 0-1 0 0,-1 0 1 0 0,-1 1-1 0 0,-2-1 0 0 0,-1 0 1 0 0,-1 0-1 0 0,-1 0 1 0 0,-1 0-1 0 0,-6 16 11 0 0,-40 61-3498 0 0,-30-17-4370 0 0,27-48-758 0 0,35-29 7238 0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1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13 645 136 0 0,'0'0'1340'0'0,"0"0"-370"0"0,0 0-51 0 0,0 0 265 0 0,0 0 323 0 0,0 0 176 0 0,0 0-28 0 0,0 0-172 0 0,0 0-217 0 0,0 0-212 0 0,0 0-169 0 0,7 0-108 0 0,45 0 1784 0 0,-14 2-1845 0 0,0-2 0 0 0,0-1 0 0 0,0-3 0 0 0,-1 0-1 0 0,1-3 1 0 0,17-6-716 0 0,20-9-755 0 0,-70 21 1972 0 0,0-1-3757 0 0,-7-1-14763 0 0,0 3 14969 0 0</inkml:trace>
  <inkml:trace contextRef="#ctx0" brushRef="#br0" timeOffset="208.369">0 906 2312 0 0,'0'0'2534'0'0,"0"0"-643"0"0,0 0-214 0 0,0 0 147 0 0,0 0 143 0 0,0 0-28 0 0,0 0-210 0 0,0 0-352 0 0,0 0-306 0 0,0 0-261 0 0,0 0-241 0 0,0 0-197 0 0,0 0-161 0 0,34 5-108 0 0,107 11-78 0 0,-69-20-246 0 0,-59-1 39 0 0,45-12-2394 0 0,-19 8-6405 0 0,-24 5 530 0 0</inkml:trace>
  <inkml:trace contextRef="#ctx0" brushRef="#br0" timeOffset="1275.361">582 1013 0 0 0,'0'0'1286'0'0,"0"0"362"0"0,0 0 24 0 0,0 0-133 0 0,0 0-101 0 0,0 0-59 0 0,0 0 5 0 0,-3 4 78 0 0,-7 10 74 0 0,41-69 5764 0 0,11-38-4414 0 0,23-46-2475 0 0,-43 103-336 0 0,1 1 1 0 0,1 1-1 0 0,2 1 0 0 0,2 1 0 0 0,1 1 1 0 0,1 2-1 0 0,9-6-75 0 0,21 17-208 0 0,-49 42 5 0 0,-10 142 162 0 0,-7-73 38 0 0,7-90 9 0 0,-1 0 1 0 0,1-1-1 0 0,-1 1 0 0 0,1 0 0 0 0,0-1 1 0 0,0 1-1 0 0,0-1 0 0 0,0 1 0 0 0,1-1 1 0 0,-1 1-1 0 0,1-1 0 0 0,-1 0 0 0 0,1 0 1 0 0,0 0-1 0 0,0 0 0 0 0,0 0 0 0 0,0 0 1 0 0,0 0-1 0 0,0-1 0 0 0,0 1 0 0 0,1-1 1 0 0,-1 0-1 0 0,1 1 0 0 0,-1-1 0 0 0,1 0 1 0 0,-1 0-1 0 0,1-1 0 0 0,-1 1 0 0 0,1 0 1 0 0,0-1-1 0 0,0 0 0 0 0,-1 0 0 0 0,1 0 1 0 0,0 0-1 0 0,0 0 0 0 0,-1 0 0 0 0,1-1 1 0 0,0 1-1 0 0,-1-1 0 0 0,1 1 0 0 0,0-1 1 0 0,-1 0-1 0 0,1 0 0 0 0,-1-1 0 0 0,0 1 1 0 0,1 0-1 0 0,-1-1 0 0 0,1 0-6 0 0,294-218 147 0 0,-276 204-181 0 0,-14 9 17 0 0,0 1 0 0 0,0 0 1 0 0,1 1-1 0 0,0-1 1 0 0,0 2-1 0 0,0-1 0 0 0,0 1 1 0 0,1 0-1 0 0,0 1 1 0 0,0 0-1 0 0,0 0 0 0 0,0 1 1 0 0,0 0-1 0 0,7 0 17 0 0,-4 47-141 0 0,-25 80 230 0 0,8-108-249 0 0,1 0-1 0 0,0 1 1 0 0,1 0 0 0 0,1 0-1 0 0,1 0 1 0 0,1 0 0 0 0,0 0-1 0 0,1 2 161 0 0,21 8-5224 0 0,2-23-5669 0 0,-20-5 4152 0 0</inkml:trace>
  <inkml:trace contextRef="#ctx0" brushRef="#br0" timeOffset="1867.731">2108 442 0 0 0,'0'0'2050'0'0,"0"0"-735"0"0,0 0-34 0 0,0 0 256 0 0,0 0 228 0 0,0 0 30 0 0,0 0-146 0 0,0 0-245 0 0,0 0-268 0 0,-32 18-239 0 0,-102 57-220 0 0,62-19 279 0 0,64-49-865 0 0,1 1-1 0 0,1 0 1 0 0,0 0-1 0 0,0 1 1 0 0,1 0-1 0 0,0 0 1 0 0,0 0-1 0 0,1 0 1 0 0,0 1-1 0 0,1 0 1 0 0,0-1 0 0 0,0 1-1 0 0,1 1 1 0 0,1-1-1 0 0,-1 0 1 0 0,2 0-1 0 0,0 9-90 0 0,0-16 28 0 0,1 0 0 0 0,-1 0 0 0 0,1-1-1 0 0,0 1 1 0 0,0 0 0 0 0,1-1 0 0 0,-1 1-1 0 0,0-1 1 0 0,1 1 0 0 0,0-1 0 0 0,-1 0 0 0 0,1 0-1 0 0,0 0 1 0 0,0 0 0 0 0,0 0 0 0 0,0 0-1 0 0,1 0 1 0 0,-1-1 0 0 0,0 1 0 0 0,1-1 0 0 0,-1 1-1 0 0,1-1 1 0 0,0 0 0 0 0,-1 0 0 0 0,1 0 0 0 0,0-1-1 0 0,-1 1 1 0 0,1-1 0 0 0,0 1 0 0 0,0-1-1 0 0,0 0 1 0 0,2 0-28 0 0,92-14 1077 0 0,-65-1-914 0 0,0-1 0 0 0,-1-1 0 0 0,0-2 0 0 0,-2-1 1 0 0,0-1-1 0 0,5-7-163 0 0,-3 2 62 0 0,1 2 0 0 0,2 2 0 0 0,0 0 0 0 0,23-8-62 0 0,-56 29-3 0 0,-1 0-1 0 0,1 0 1 0 0,0 0 0 0 0,0 1 0 0 0,0-1-1 0 0,0 0 1 0 0,0 1 0 0 0,0-1 0 0 0,0 0-1 0 0,0 1 1 0 0,0-1 0 0 0,0 1 0 0 0,0 0-1 0 0,1-1 1 0 0,-1 1 0 0 0,0 0 0 0 0,0 0-1 0 0,0 0 1 0 0,0 0 0 0 0,1 0 0 0 0,-1 0-1 0 0,0 0 1 0 0,0 0 0 0 0,0 0 0 0 0,0 1-1 0 0,1-1 1 0 0,-1 0 0 0 0,0 1 0 0 0,0-1-1 0 0,0 1 1 0 0,0-1 0 0 0,0 1 0 0 0,0-1-1 0 0,0 1 1 0 0,0 0 0 0 0,0 0 0 0 0,0-1 0 0 0,-1 1-1 0 0,1 0 1 0 0,0 0 0 0 0,0 0 0 0 0,-1 0-1 0 0,1 0 1 0 0,0 0 0 0 0,-1 0 0 0 0,1 0-1 0 0,-1 0 1 0 0,0 0 0 0 0,1 0 0 0 0,-1 1-1 0 0,0-1 1 0 0,1 0 0 0 0,-1 0 3 0 0,1 31 63 0 0,-2 0 0 0 0,-1 0 0 0 0,-1 0 0 0 0,-2-1 0 0 0,-1 0 0 0 0,-1 0 0 0 0,-2 0 0 0 0,-3 3-63 0 0,-4 25 28 0 0,0-2 4 0 0,-7 35 59 0 0,-5-1-1 0 0,-29 63-90 0 0,45-128 68 0 0,-1-1-1 0 0,-2 0 1 0 0,0-1-1 0 0,-1 0 1 0 0,-1-2-1 0 0,-1 0 1 0 0,-2-1-1 0 0,-3 3-67 0 0,19-20 52 0 0,-1 0-1 0 0,0 1 0 0 0,0-2 1 0 0,0 1-1 0 0,-1 0 1 0 0,1-1-1 0 0,-1 0 0 0 0,0 0 1 0 0,0-1-1 0 0,0 0 0 0 0,0 0 1 0 0,0 0-1 0 0,0-1 0 0 0,-1 0 1 0 0,1 0-1 0 0,-1 0-51 0 0,4-4 35 0 0,1 1-1 0 0,-1-1 1 0 0,1 0 0 0 0,0 0 0 0 0,0 0-1 0 0,1 0 1 0 0,-1 0 0 0 0,1 0 0 0 0,-1-1-1 0 0,1 1 1 0 0,0 0 0 0 0,0-1 0 0 0,0 1-1 0 0,1-1 1 0 0,-1 1 0 0 0,1-1 0 0 0,0 0-1 0 0,0 1 1 0 0,0-1 0 0 0,1-2-35 0 0,-2-30-38 0 0,3-1-1 0 0,0 0 1 0 0,3 1 0 0 0,1 0 0 0 0,1 0-1 0 0,2 0 1 0 0,2 1 0 0 0,1 1 0 0 0,12-23 38 0 0,-5 16-821 0 0,3 1 0 0 0,0 1 0 0 0,3 1 0 0 0,23-27 821 0 0,-19 28-1531 0 0,11-15-2140 0 0,-10 21-3311 0 0,-17 19-1030 0 0</inkml:trace>
  <inkml:trace contextRef="#ctx0" brushRef="#br0" timeOffset="2306.826">2758 1 13603 0 0,'0'0'1683'0'0,"0"0"-192"0"0,0 0-228 0 0,0 0-167 0 0,0 0-233 0 0,0 0-216 0 0,0 0-136 0 0,0 0-50 0 0,0 0 22 0 0,0 0 36 0 0,0 0-19 0 0,0 0-91 0 0,-5 33-49 0 0,-18 110-61 0 0,20-127-224 0 0,-10 49 137 0 0,3 1 1 0 0,3 0 0 0 0,3 1-1 0 0,3 57-212 0 0,1-120 4 0 0,0 1 0 0 0,0-1 0 0 0,0 0 0 0 0,0 0 0 0 0,1 1-1 0 0,0-1 1 0 0,0 0 0 0 0,0 0 0 0 0,0 0 0 0 0,0 0 0 0 0,1 0-1 0 0,0 0 1 0 0,0 0 0 0 0,0 0 0 0 0,0-1 0 0 0,1 1 0 0 0,-1-1 0 0 0,1 1-1 0 0,0-1 1 0 0,0 0 0 0 0,0 0 0 0 0,1-1 0 0 0,-1 1 0 0 0,0 0-1 0 0,1-1 1 0 0,0 0 0 0 0,0 0 0 0 0,-1 0 0 0 0,1-1 0 0 0,0 1 0 0 0,1-1-1 0 0,-1 0 1 0 0,0 0 0 0 0,1 0-4 0 0,12-3 30 0 0,-1 0-1 0 0,1-1 1 0 0,0-1 0 0 0,-1-1-1 0 0,0 0 1 0 0,0-2 0 0 0,0 1-1 0 0,-1-2 1 0 0,7-4-30 0 0,73-29 38 0 0,-92 40-38 0 0,0-1-1 0 0,-1 1 1 0 0,1 0-1 0 0,0 0 1 0 0,0 1-1 0 0,0-1 1 0 0,-1 1-1 0 0,1-1 1 0 0,0 1-1 0 0,0 0 1 0 0,0 0-1 0 0,0 0 1 0 0,0 0-1 0 0,0 1 1 0 0,0-1-1 0 0,0 1 1 0 0,-1 0-1 0 0,1-1 1 0 0,0 2-1 0 0,0-1 1 0 0,-1 0-1 0 0,1 0 1 0 0,-1 1-1 0 0,1-1 1 0 0,-1 1-1 0 0,1 0 1 0 0,-1 0-1 0 0,0 0 1 0 0,0 0-1 0 0,0 0 1 0 0,0 0-1 0 0,0 1 1 0 0,-1-1-1 0 0,1 0 1 0 0,-1 1-1 0 0,1 0 1 0 0,-1-1 0 0 0,3 14 10 0 0,0-1 1 0 0,-1 0 0 0 0,-1 1-1 0 0,-1-1 1 0 0,0 1 0 0 0,-1-1-1 0 0,-1 14-10 0 0,8 84 12 0 0,-1-102-1557 0 0,-2-10-3060 0 0,0-1-4913 0 0,-3 0-431 0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9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473 395 0 0 0,'0'0'633'0'0,"0"0"568"0"0,0 0 344 0 0,0 0 120 0 0,0 0-14 0 0,0 0-75 0 0,0 0-152 0 0,9-4-195 0 0,37-18 727 0 0,-100 23 1018 0 0,5 6-2876 0 0,1 3-1 0 0,0 2 1 0 0,1 2-1 0 0,0 1 1 0 0,1 3-1 0 0,1 2 1 0 0,-30 19-98 0 0,73-39-6 0 0,-1 1 1 0 0,1 0-1 0 0,0 0 0 0 0,0 0 1 0 0,0 0-1 0 0,0 0 0 0 0,0 1 1 0 0,0-1-1 0 0,0 0 0 0 0,0 1 1 0 0,0 0-1 0 0,0-1 0 0 0,1 1 1 0 0,-1 0-1 0 0,1 0 1 0 0,-1 0-1 0 0,1 0 0 0 0,0 0 1 0 0,0 0-1 0 0,0 0 0 0 0,0 0 1 0 0,0 1-1 0 0,1-1 0 0 0,-1 0 1 0 0,0 1-1 0 0,1-1 0 0 0,0 0 1 0 0,0 1-1 0 0,-1-1 0 0 0,1 2 6 0 0,46 36 414 0 0,131 18 302 0 0,-175-57-715 0 0,0-1-1 0 0,-1 1 1 0 0,1 0 0 0 0,0 0-1 0 0,0-1 1 0 0,0 1-1 0 0,-1 0 1 0 0,1 0 0 0 0,0 1-1 0 0,-1-1 1 0 0,1 0-1 0 0,-1 1 1 0 0,1-1 0 0 0,-1 0-1 0 0,0 1 1 0 0,1 0-1 0 0,-1-1 1 0 0,0 1 0 0 0,0 0-1 0 0,0 0 1 0 0,-1-1-1 0 0,1 1 1 0 0,0 0 0 0 0,-1 0-1 0 0,1 0 1 0 0,-1 0 0 0 0,1 0-1 0 0,-1 0 1 0 0,0 0-1 0 0,0 0 1 0 0,0 0 0 0 0,0 0-1 0 0,0 0 1 0 0,0 0-1 0 0,-1 0 1 0 0,1 0 0 0 0,-1 0-1 0 0,1 0 1 0 0,-1 0-1 0 0,0-1 1 0 0,0 1 0 0 0,0 0-1 0 0,0 0 1 0 0,0-1-1 0 0,0 1 1 0 0,0 0-1 0 0,-92 93 348 0 0,22-37-106 0 0,-29 34 26 0 0,99-90-261 0 0,-1 0 1 0 0,1 0 0 0 0,0 0 0 0 0,0 0-1 0 0,0 0 1 0 0,0 0 0 0 0,0 0 0 0 0,1 0-1 0 0,-1 0 1 0 0,1 0 0 0 0,-1 1-1 0 0,1-1 1 0 0,0 0 0 0 0,-1 0 0 0 0,1 1-1 0 0,0-1 1 0 0,1 0 0 0 0,-1 0 0 0 0,0 1-1 0 0,1-1 1 0 0,-1 0 0 0 0,1 0 0 0 0,0 0-1 0 0,0 0 1 0 0,0 0 0 0 0,0 0 0 0 0,0 0-1 0 0,0 0 1 0 0,0 0 0 0 0,1 0 0 0 0,-1 0-1 0 0,0-1 1 0 0,1 1 0 0 0,0 0-1 0 0,-1-1 1 0 0,1 0 0 0 0,0 1 0 0 0,0-1-1 0 0,0 0 1 0 0,0 0 0 0 0,2 1-8 0 0,88 32 956 0 0,70-19-474 0 0,-117-49-11002 0 0,-22 10 1774 0 0,-15 16 7874 0 0</inkml:trace>
  <inkml:trace contextRef="#ctx0" brushRef="#br0" timeOffset="297.122">160 1 4417 0 0,'0'0'297'0'0,"0"0"-18"0"0,0 0 333 0 0,0 0 400 0 0,0 0 329 0 0,0 0 211 0 0,3 31 72 0 0,12 99-67 0 0,1 20 1336 0 0,6 58-197 0 0,-4 139-2696 0 0,-23-258-47 0 0,-4 0 0 0 0,-4-1 0 0 0,-13 43 47 0 0,5-25-301 0 0,-5 70-2683 0 0,21-59-7460 0 0,5-101 7050 0 0,0-4 2378 0 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15 328 0 0,'0'0'1980'0'0,"0"0"-967"0"0,0 0-443 0 0,0 0 56 0 0,0 0 341 0 0,0 0 324 0 0,0 0 144 0 0,0 0-12 0 0,0 0-166 0 0,0 0-180 0 0,0 0-127 0 0,0 0-80 0 0,14 4-45 0 0,116 22 2504 0 0,-67-27-2245 0 0,1-3 0 0 0,-1-3 0 0 0,46-11-1084 0 0,-26 6-1024 0 0,-65 10-3951 0 0,0 1-4719 0 0,-18 1 4194 0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1312 0 0,'0'0'1617'0'0,"0"0"-652"0"0,0 0-29 0 0,0 0 275 0 0,0 0 215 0 0,0 0 20 0 0,0 0-142 0 0,0 0-240 0 0,0 0-286 0 0,0 0-277 0 0,34 2-210 0 0,109 1-159 0 0,-38-14-415 0 0,-24-3-1688 0 0,-12 1-4574 0 0,-48 10 2361 0 0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1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2361 0 0,'0'0'1308'0'0,"0"0"-139"0"0,0 0 4 0 0,0 0 114 0 0,0 0 190 0 0,0 0 84 0 0,0 0-76 0 0,0 0-250 0 0,0 0-335 0 0,0 0-321 0 0,0 0-259 0 0,1-2-166 0 0,31 112 2267 0 0,-19 13-1940 0 0,-5 0 0 0 0,-8 89-481 0 0,0-116-176 0 0,-15 33-2461 0 0,8-92-3797 0 0,7-33 2183 0 0,0 0-643 0 0</inkml:trace>
  <inkml:trace contextRef="#ctx0" brushRef="#br0" timeOffset="404.593">280 152 3081 0 0,'0'0'484'0'0,"0"0"-44"0"0,0 0 45 0 0,0 0 230 0 0,-34 32 325 0 0,-107 98 255 0 0,68-50 2355 0 0,72-79-3591 0 0,0 1 1 0 0,1-1-1 0 0,-1 0 0 0 0,0 1 0 0 0,1-1 0 0 0,-1 0 0 0 0,1 1 0 0 0,-1-1 0 0 0,1 1 0 0 0,-1-1 0 0 0,1 1 1 0 0,0-1-1 0 0,0 1 0 0 0,0-1 0 0 0,0 1 0 0 0,0 0 0 0 0,0-1 0 0 0,0 1 0 0 0,1-1 0 0 0,-1 1 0 0 0,0-1 1 0 0,1 1-1 0 0,-1-1 0 0 0,1 0 0 0 0,0 1 0 0 0,-1-1 0 0 0,1 1 0 0 0,0-1 0 0 0,0 0 0 0 0,0 0 0 0 0,0 0 0 0 0,0 1 1 0 0,0-1-1 0 0,0 0 0 0 0,0 0 0 0 0,1 0 0 0 0,-1-1 0 0 0,0 1 0 0 0,1 0 0 0 0,-1 0 0 0 0,0-1 0 0 0,1 1-59 0 0,65 18 1472 0 0,-66-19-1438 0 0,144 30 1412 0 0,-135-24-1297 0 0,-1 0-1 0 0,0 1 1 0 0,-1 0 0 0 0,1 0 0 0 0,-1 1 0 0 0,-1 0 0 0 0,0 0 0 0 0,0 1 0 0 0,0 0 0 0 0,-1 0 0 0 0,0 0 0 0 0,-1 1 0 0 0,0 0 0 0 0,2 7-149 0 0,27 44 435 0 0,-9-11-302 0 0,-7-30-2790 0 0,-11-19-2021 0 0,0-5-3667 0 0,-5 3 4748 0 0</inkml:trace>
  <inkml:trace contextRef="#ctx0" brushRef="#br0" timeOffset="839.871">672 549 7434 0 0,'0'0'1257'0'0,"0"0"-247"0"0,0 0-141 0 0,0 0 130 0 0,0 0 165 0 0,0 0 62 0 0,0 0-78 0 0,0 0-209 0 0,0 0-219 0 0,0 0-169 0 0,0 0-98 0 0,0 0-63 0 0,17 0-59 0 0,114-3 637 0 0,-130 3-955 0 0,1-1-10 0 0,0 0 0 0 0,1 0-1 0 0,-1 1 1 0 0,0-1 0 0 0,0 1 0 0 0,0 0-1 0 0,1 0 1 0 0,-1 0 0 0 0,0 0 0 0 0,0 0-1 0 0,1 0 1 0 0,-1 0 0 0 0,0 1-1 0 0,0-1 1 0 0,1 1 0 0 0,-1 0 0 0 0,0-1-1 0 0,0 1 1 0 0,0 0 0 0 0,0 0 0 0 0,0 0-1 0 0,0 1 1 0 0,0-1 0 0 0,-1 0-1 0 0,1 1 1 0 0,0-1 0 0 0,-1 1 0 0 0,1 0-1 0 0,-1 0 1 0 0,1-1 0 0 0,-1 1-1 0 0,0 0 1 0 0,0 0 0 0 0,0 0 0 0 0,0 0-1 0 0,0 0 1 0 0,0 0 0 0 0,-1 1 0 0 0,1-1-1 0 0,-1 0 1 0 0,1 0 0 0 0,-1 1-1 0 0,0-1 1 0 0,0 0-3 0 0,-2 7 33 0 0,0 0 1 0 0,0-1-1 0 0,-1 1 0 0 0,0-1 0 0 0,-1 0 0 0 0,0 0 0 0 0,0 0 1 0 0,-1 0-1 0 0,0-1 0 0 0,0 0 0 0 0,0 0 0 0 0,-1 0 0 0 0,-4 3-33 0 0,-17 25 175 0 0,2 26 39 0 0,58-49 242 0 0,68-20-59 0 0,-62-10-2829 0 0,-15 0-4308 0 0,-14 10-147 0 0,-4 1 1681 0 0</inkml:trace>
  <inkml:trace contextRef="#ctx0" brushRef="#br0" timeOffset="1518.603">358 1 0 0 0,'0'0'367'0'0,"0"0"276"0"0,0 0 38 0 0,0 0-27 0 0,0 0-13 0 0,0 0-18 0 0,-8 8 33 0 0,-128 142 3047 0 0,86-101-3615 0 0,-50 63-1860 0 0,94-85-4320 0 0,7-24 5900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570 117 816 0 0,'0'0'2165'0'0,"0"0"-246"0"0,0 0-75 0 0,0 0 35 0 0,0 0 60 0 0,0 0-9 0 0,0 0-139 0 0,0 0-256 0 0,0 0-261 0 0,0 0-274 0 0,0 0-243 0 0,0 0-207 0 0,-35-21-169 0 0,-114-60-99 0 0,146 79-268 0 0,0 0 1 0 0,-1 0 0 0 0,1 1 0 0 0,-1-1 0 0 0,1 1 0 0 0,-1 0 0 0 0,0 0-1 0 0,1 0 1 0 0,-1 0 0 0 0,0 1 0 0 0,0 0 0 0 0,1 0 0 0 0,-1 0 0 0 0,0 0-1 0 0,0 0 1 0 0,0 1 0 0 0,1-1 0 0 0,-1 1 0 0 0,0 0 0 0 0,1 0 0 0 0,-1 1-1 0 0,1-1 1 0 0,-1 1 0 0 0,1 0 0 0 0,-2 1-15 0 0,-9 4 81 0 0,-6 5-18 0 0,0 0 0 0 0,1 2 0 0 0,1 0 1 0 0,1 1-1 0 0,0 0 0 0 0,1 1 0 0 0,0 1 1 0 0,1 1-1 0 0,1 1 0 0 0,1-1 0 0 0,1 2 1 0 0,0 0-1 0 0,2 0 0 0 0,-5 14-63 0 0,7-16 10 0 0,1 0 0 0 0,0 1 0 0 0,2 0 0 0 0,0 0 0 0 0,1 0 0 0 0,1 1 0 0 0,1-1 0 0 0,1 1 0 0 0,0-1 0 0 0,1 1 0 0 0,3 13-10 0 0,-2-28 13 0 0,0 0 0 0 0,0 0 1 0 0,1 0-1 0 0,-1 0 1 0 0,1 0-1 0 0,0 0 1 0 0,1-1-1 0 0,-1 1 0 0 0,1-1 1 0 0,0 1-1 0 0,0-1 1 0 0,1 0-1 0 0,-1 0 1 0 0,1 0-1 0 0,0-1 0 0 0,0 1 1 0 0,0-1-1 0 0,0 0 1 0 0,1 0-1 0 0,-1 0 1 0 0,1-1-1 0 0,-1 1 0 0 0,1-1 1 0 0,0-1-1 0 0,0 1 1 0 0,0 0-1 0 0,0-1 1 0 0,1 0-1 0 0,-1-1 0 0 0,3 1-13 0 0,7 1 67 0 0,0-1-1 0 0,1-1 1 0 0,-1-1-1 0 0,0 0 0 0 0,0-1 1 0 0,0 0-1 0 0,0-1 1 0 0,0-1-1 0 0,0 0 0 0 0,1-2-66 0 0,33-18 181 0 0,-1-2-1 0 0,-1-2 0 0 0,-1-2 0 0 0,-2-1 1 0 0,-1-3-1 0 0,-2-2 0 0 0,10-13-180 0 0,-12 15 92 0 0,195-205 372 0 0,-177 165-170 0 0,-57 73-253 0 0,-3 17-70 0 0,1-11 29 0 0,-24 52 16 0 0,3 1 0 0 0,3 2 0 0 0,2 0 0 0 0,3 1-16 0 0,13-50-54 0 0,0 1 0 0 0,1 0 0 0 0,1-1 0 0 0,-1 1 0 0 0,2 0 0 0 0,0-1 1 0 0,0 1-1 0 0,1-1 0 0 0,1 1 0 0 0,0-1 0 0 0,0 0 0 0 0,1 0 0 0 0,1 0 0 0 0,-1 0 1 0 0,2-1-1 0 0,0 1 54 0 0,-1-4-300 0 0,-1-1 0 0 0,1 0 1 0 0,0 0-1 0 0,1 0 0 0 0,0-1 1 0 0,0 0-1 0 0,0 0 0 0 0,0 0 0 0 0,1-1 1 0 0,0 0-1 0 0,-1 0 0 0 0,1-1 1 0 0,1 0-1 0 0,-1 0 0 0 0,1-1 0 0 0,1 1 300 0 0,-7-3-227 0 0,27 7-3572 0 0,-10-4-1801 0 0,-2-2-3879 0 0</inkml:trace>
  <inkml:trace contextRef="#ctx0" brushRef="#br0" timeOffset="1632.019">1579 341 2961 0 0,'0'0'896'0'0,"0"0"-343"0"0,0 0-113 0 0,0 0 281 0 0,0 0 403 0 0,0 0 297 0 0,0 0 68 0 0,0 0-160 0 0,0 0-295 0 0,0 0-321 0 0,0 0-215 0 0,0 0-143 0 0,0 0-78 0 0,-8 26-14 0 0,-22 77-3 0 0,-49 81 1285 0 0,44-106-20 0 0,33-76-1472 0 0,1 1 0 0 0,0-1 0 0 0,0 1 0 0 0,1 0 0 0 0,-1-1 0 0 0,0 1 0 0 0,1 0 0 0 0,0 0-1 0 0,0 0 1 0 0,-1-1 0 0 0,2 1 0 0 0,-1 0 0 0 0,0 0 0 0 0,1 0 0 0 0,-1-1 0 0 0,1 1 0 0 0,0 0 0 0 0,0-1 0 0 0,0 1 0 0 0,0 0 0 0 0,0-1 0 0 0,0 1 0 0 0,1-1 0 0 0,-1 0 0 0 0,1 1 0 0 0,0-1 0 0 0,0 0 0 0 0,0 0 0 0 0,0 0 0 0 0,0 0 0 0 0,0-1 0 0 0,0 1 0 0 0,1 0 0 0 0,-1-1 0 0 0,1 0 0 0 0,0 1-53 0 0,13 3 181 0 0,-1-1 0 0 0,1-1 0 0 0,0 0 0 0 0,0-1 0 0 0,1-1 0 0 0,-1-1 0 0 0,0 0 0 0 0,15-2-181 0 0,15 1 76 0 0,31-15-2180 0 0,-59 10-894 0 0,-5 1-6854 0 0,-12 2 3971 0 0</inkml:trace>
  <inkml:trace contextRef="#ctx0" brushRef="#br0" timeOffset="1898.927">1161 673 8826 0 0,'0'0'1165'0'0,"0"0"-167"0"0,0 0-2 0 0,0 0 132 0 0,0 0 41 0 0,0 0-81 0 0,0 0-105 0 0,35-5-114 0 0,112-12-134 0 0,191-20-20 0 0,-263 37-5871 0 0,-45 0-2487 0 0,-20 0 1770 0 0</inkml:trace>
  <inkml:trace contextRef="#ctx0" brushRef="#br0" timeOffset="2330.991">2153 584 792 0 0,'0'0'1817'0'0,"0"0"-300"0"0,0 0-104 0 0,0 0 25 0 0,0 0 13 0 0,0 0-5 0 0,0 0-82 0 0,0 0-123 0 0,0 0-169 0 0,0 0-197 0 0,0 0-162 0 0,0 0-138 0 0,0 0-106 0 0,-16 4-71 0 0,-50 12-41 0 0,53-12-224 0 0,1 0-1 0 0,-1 1 0 0 0,1 0 1 0 0,0 1-1 0 0,1 0 0 0 0,-1 1 1 0 0,1 0-1 0 0,1 1 0 0 0,-1 0 1 0 0,-3 5-133 0 0,1-2 41 0 0,8-7-47 0 0,0 0 1 0 0,1 0-1 0 0,0 0 1 0 0,0 0 0 0 0,0 1-1 0 0,0 0 1 0 0,1 0-1 0 0,-1 0 1 0 0,1 0 0 0 0,0 0-1 0 0,1 1 1 0 0,0-1-1 0 0,-1 1 1 0 0,2 0 0 0 0,-1-1-1 0 0,1 1 1 0 0,0 0-1 0 0,0 0 1 0 0,0 0 0 0 0,1 0-1 0 0,0 6 6 0 0,3-10 40 0 0,-1 1 0 0 0,1-1 1 0 0,-1 0-1 0 0,1 0 0 0 0,0 0 0 0 0,0 0 0 0 0,0 0 0 0 0,0-1 0 0 0,0 0 0 0 0,0 1 0 0 0,1-1 1 0 0,-1 0-1 0 0,0 0 0 0 0,1-1 0 0 0,-1 1 0 0 0,1-1 0 0 0,-1 1 0 0 0,1-1 0 0 0,-1 0 1 0 0,0-1-1 0 0,1 1 0 0 0,-1-1 0 0 0,1 1 0 0 0,-1-1 0 0 0,1 0-40 0 0,115-61 1100 0 0,2-43-648 0 0,-83 75-452 0 0,-39 53-4030 0 0,-9-1 305 0 0,6-6-2823 0 0,2-8 107 0 0</inkml:trace>
  <inkml:trace contextRef="#ctx0" brushRef="#br0" timeOffset="2756.012">2372 846 5209 0 0,'0'0'2299'0'0,"0"0"-477"0"0,0 0-146 0 0,0 0 3 0 0,0 0-56 0 0,0 0-196 0 0,0 0-214 0 0,0 0-205 0 0,0 0-220 0 0,0 0-179 0 0,0 0-156 0 0,0 0-135 0 0,0 0-94 0 0,20-28-58 0 0,62-88-57 0 0,-27 48 68 0 0,-28 51-629 0 0,-27 47-68 0 0,0-16 511 0 0,-1-11 11 0 0,1-1 1 0 0,-1 1 0 0 0,1-1-1 0 0,0 0 1 0 0,-1 1 0 0 0,1-1 0 0 0,0 1-1 0 0,0-1 1 0 0,1 1 0 0 0,-1-1-1 0 0,1 1 1 0 0,-1-1 0 0 0,1 0 0 0 0,0 1-1 0 0,-1-1 1 0 0,1 0 0 0 0,0 0-1 0 0,1 0 1 0 0,-1 1 0 0 0,0-1 0 0 0,1 0-1 0 0,-1-1 1 0 0,1 1 0 0 0,0 0-1 0 0,-1 0 1 0 0,1-1 0 0 0,0 1 0 0 0,0-1-1 0 0,0 1 1 0 0,0-1 0 0 0,0 0-1 0 0,0 0 1 0 0,1 0 0 0 0,0 1-3 0 0,3-1 160 0 0,1 1 0 0 0,-1-1 0 0 0,1 0 1 0 0,-1 0-1 0 0,1-1 0 0 0,-1 0 0 0 0,1 0 0 0 0,0-1 0 0 0,-1 0 0 0 0,1 0 1 0 0,-1 0-1 0 0,0-1 0 0 0,1 0 0 0 0,-1 0 0 0 0,0-1 0 0 0,0 1 0 0 0,0-1 1 0 0,0-1-1 0 0,-1 1 0 0 0,1-1 0 0 0,-1 0 0 0 0,1-1-160 0 0,7-7-107 0 0,0 0-1 0 0,0-2 1 0 0,-2 1-1 0 0,1-1 1 0 0,-2-1 0 0 0,0 0-1 0 0,4-9 108 0 0,-8 5-3404 0 0,-4 8-4458 0 0,0 4-3554 0 0</inkml:trace>
  <inkml:trace contextRef="#ctx0" brushRef="#br0" timeOffset="3377.489">2160 713 0 0 0,'0'0'389'0'0,"0"0"641"0"0,0 0 206 0 0,0 0 37 0 0,0 0-5 0 0,0 0-24 0 0,0 0-16 0 0,0 0-33 0 0,0 0-60 0 0,-4 7-68 0 0,-15 21-68 0 0,18-25-738 0 0,0-1 1 0 0,0 1-1 0 0,1-1 0 0 0,-1 1 0 0 0,1-1 1 0 0,-1 1-1 0 0,1-1 0 0 0,0 1 1 0 0,0 0-1 0 0,0-1 0 0 0,0 1 1 0 0,0 0-1 0 0,0-1 0 0 0,1 1 1 0 0,0-1-1 0 0,-1 1 0 0 0,1 0 0 0 0,0-1 1 0 0,0 0-1 0 0,0 1 0 0 0,1-1 1 0 0,-1 0-1 0 0,2 2-261 0 0,4 13 565 0 0,-5-10-999 0 0,14 36 1816 0 0,-8-31-3846 0 0,1-3-3854 0 0,-5-6-3503 0 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0 1376 0 0,'0'0'1639'0'0,"0"0"-204"0"0,0 0-58 0 0,0 0 90 0 0,0 0 144 0 0,0 0 70 0 0,0 0-96 0 0,0 0-268 0 0,0 0-339 0 0,0 0-322 0 0,0 0-203 0 0,0 3-78 0 0,27 164 3729 0 0,7 193-3375 0 0,-19-303-2707 0 0,-6-41-2682 0 0,3-1-4944 0 0,-10-14 5063 0 0</inkml:trace>
  <inkml:trace contextRef="#ctx0" brushRef="#br0" timeOffset="254.652">0 674 4905 0 0,'0'0'782'0'0,"0"0"-176"0"0,0 0 131 0 0,0 0 335 0 0,0 0 212 0 0,0 0 10 0 0,0 0-142 0 0,0 0-196 0 0,0 0-184 0 0,32-2-156 0 0,100-9-126 0 0,101-16 157 0 0,-150 24-3088 0 0,-28 2-7922 0 0,-46 1 7854 0 0</inkml:trace>
  <inkml:trace contextRef="#ctx0" brushRef="#br0" timeOffset="650.664">92 932 3553 0 0,'0'0'943'0'0,"0"0"-87"0"0,0 0 87 0 0,0 0 270 0 0,0 0 222 0 0,0 0 10 0 0,0 0-129 0 0,0 0-193 0 0,0 0-192 0 0,0 0-171 0 0,0 0-135 0 0,34-9-118 0 0,105-25-106 0 0,-64 25 133 0 0,-57 9-364 0 0,-16-1-156 0 0,0 0 1 0 0,0 0-1 0 0,0 1 1 0 0,1-1-1 0 0,-1 1 1 0 0,0-1-1 0 0,0 1 0 0 0,0 0 1 0 0,0 0-1 0 0,1 0 1 0 0,-1 0-1 0 0,0 1 1 0 0,0-1-1 0 0,0 0 0 0 0,0 1 1 0 0,1-1-1 0 0,-1 1 1 0 0,0 0-1 0 0,0 0 1 0 0,0 0-1 0 0,0 0 1 0 0,-1 0-1 0 0,1 0 0 0 0,0 1 1 0 0,0-1-1 0 0,-1 0 1 0 0,1 1-1 0 0,-1 0 1 0 0,1-1-1 0 0,-1 1 0 0 0,1 0 1 0 0,-1-1-1 0 0,0 1 1 0 0,0 0-1 0 0,0 0 1 0 0,0 0-1 0 0,0 0 1 0 0,-1 0-1 0 0,1 1 0 0 0,-1-1 1 0 0,1 0-1 0 0,-1 0 1 0 0,0 0-15 0 0,-1 7 62 0 0,-1-1 1 0 0,-1 0-1 0 0,0 0 1 0 0,0 0-1 0 0,0 0 1 0 0,-1 0-1 0 0,0-1 1 0 0,-1 1-1 0 0,0-1 1 0 0,0-1-1 0 0,0 1 1 0 0,-1 0-1 0 0,0-1 1 0 0,0 0-1 0 0,0-1 1 0 0,-1 0-1 0 0,-5 4-62 0 0,-41 45 214 0 0,46-45-155 0 0,3-6-47 0 0,1 0-1 0 0,0 1 0 0 0,0-1 0 0 0,0 1 0 0 0,0 0 0 0 0,0 0 0 0 0,1 0 1 0 0,0 0-1 0 0,0 1 0 0 0,0-1 0 0 0,0 0 0 0 0,1 1 0 0 0,0-1 0 0 0,0 1 1 0 0,0 0-1 0 0,0-1 0 0 0,1 1 0 0 0,0 0 0 0 0,0 0 0 0 0,0-1 0 0 0,1 4-11 0 0,1-5 27 0 0,1-1 0 0 0,-1 0 0 0 0,1 0 0 0 0,0 0 0 0 0,0 0 0 0 0,0-1 0 0 0,0 1 0 0 0,0-1 0 0 0,0 0 0 0 0,1 0 0 0 0,-1 0 0 0 0,0 0 0 0 0,1 0 0 0 0,-1-1 0 0 0,1 0 0 0 0,-1 0 0 0 0,0 1-1 0 0,1-2 1 0 0,-1 1 0 0 0,1 0 0 0 0,-1-1 0 0 0,1 0-27 0 0,8 1 40 0 0,-3-1-198 0 0,1 0 1 0 0,-1 0 0 0 0,1-1 0 0 0,-1 0 0 0 0,0-1 0 0 0,0 0 0 0 0,0 0 0 0 0,0-1 0 0 0,0 0 0 0 0,-1-1 0 0 0,6-3 157 0 0,20-15-4037 0 0,-3-2-4143 0 0,-19 14 2547 0 0</inkml:trace>
  <inkml:trace contextRef="#ctx0" brushRef="#br0" timeOffset="1318.481">671 969 4729 0 0,'0'0'3399'0'0,"0"0"-1416"0"0,0 0-466 0 0,0 0 39 0 0,0 0 26 0 0,0 0-91 0 0,0 0-231 0 0,0 0-266 0 0,0 0-224 0 0,0 0-159 0 0,0 0-101 0 0,0 0-64 0 0,25-33-28 0 0,81-102-17 0 0,-22 22 621 0 0,42-66-77 0 0,-105 160-1331 0 0,-7 45-53 0 0,16 122 180 0 0,-28-141 255 0 0,-1 1-12 0 0,0 0-1 0 0,1 0 1 0 0,0-1-1 0 0,1 1 1 0 0,-1-1-1 0 0,1 1 0 0 0,1-1 1 0 0,-1 0-1 0 0,1-1 1 0 0,1 1-1 0 0,-1 0 0 0 0,1-1 1 0 0,0 0-1 0 0,0 0 1 0 0,1-1-1 0 0,0 0 1 0 0,0 1-1 0 0,0-2 0 0 0,1 1 17 0 0,-1-4 11 0 0,-1 0-1 0 0,1-1 1 0 0,-1 0-1 0 0,0 0 1 0 0,1-1-1 0 0,-1 0 1 0 0,1 1-1 0 0,-1-2 1 0 0,0 1-1 0 0,0-1 0 0 0,0 1 1 0 0,0-2-1 0 0,0 1 1 0 0,0 0-1 0 0,0-1 1 0 0,0 0-1 0 0,-1 0 1 0 0,0 0-1 0 0,0-1 1 0 0,1 1-1 0 0,-2-1 0 0 0,1 0 1 0 0,0 0-1 0 0,-1-1 1 0 0,0 1-1 0 0,0-1 1 0 0,0 1-1 0 0,-1-1 1 0 0,1 0-1 0 0,-1 0 1 0 0,0-2-12 0 0,111-154 36 0 0,-46 54 187 0 0,-67 106-154 0 0,0 1-28 0 0,0 0-40 0 0,0 0-71 0 0,-4 19-341 0 0,1-3 361 0 0,-13 163-58 0 0,18-168 19 0 0,1 0-1 0 0,0 0 1 0 0,1-1 0 0 0,0 1 0 0 0,1-1 0 0 0,0 0-1 0 0,0 0 1 0 0,1-1 0 0 0,1 0 0 0 0,0 0 0 0 0,0 0-1 0 0,0-1 1 0 0,1 0 0 0 0,0 0 0 0 0,1-1 0 0 0,0 0-1 0 0,0 0 1 0 0,0-1 0 0 0,7 3 90 0 0,30 5-4644 0 0,-16-13-4447 0 0,-23-1 2263 0 0</inkml:trace>
  <inkml:trace contextRef="#ctx0" brushRef="#br0" timeOffset="2749.893">1753 689 176 0 0,'0'0'1602'0'0,"0"0"-85"0"0,0 0 41 0 0,0 0 169 0 0,0 0 99 0 0,0 0-74 0 0,0 0-258 0 0,0 0-387 0 0,0 0-364 0 0,0 0-311 0 0,0 0-219 0 0,0 0-116 0 0,1-8-22 0 0,10 45 437 0 0,-1 109-92 0 0,-10-38-682 0 0,68-170-787 0 0,-54 51 937 0 0,1 1 0 0 0,-1 1 0 0 0,2 1 0 0 0,-1 0-1 0 0,1 1 1 0 0,1 0 0 0 0,-1 2 0 0 0,10-3 112 0 0,-24 7-10 0 0,0 0 0 0 0,0 1 1 0 0,-1-1-1 0 0,1 0 0 0 0,0 1 1 0 0,0-1-1 0 0,0 1 0 0 0,0-1 1 0 0,0 1-1 0 0,0 0 0 0 0,0 0 1 0 0,0 0-1 0 0,0 0 0 0 0,0 0 1 0 0,-1 0-1 0 0,1 0 0 0 0,0 1 1 0 0,0-1-1 0 0,0 1 0 0 0,0 0 0 0 0,0-1 1 0 0,0 1-1 0 0,-1 0 0 0 0,1 0 1 0 0,0 0-1 0 0,-1 0 0 0 0,1 0 1 0 0,-1 1-1 0 0,1-1 0 0 0,-1 0 1 0 0,1 1-1 0 0,-1-1 0 0 0,0 1 1 0 0,0 0-1 0 0,0-1 0 0 0,0 1 1 0 0,0 0-1 0 0,0-1 0 0 0,0 1 0 0 0,-1 0 1 0 0,1 0-1 0 0,-1 0 0 0 0,1 0 1 0 0,-1 0-1 0 0,0 0 0 0 0,1 0 1 0 0,-1 0-1 0 0,0 0 0 0 0,0-1 1 0 0,-1 2 9 0 0,2 6 132 0 0,-2-1 0 0 0,1 0 0 0 0,-1 0 0 0 0,0 0 0 0 0,-1 0 0 0 0,0 0 0 0 0,0 0 0 0 0,-1 0 0 0 0,0 0 0 0 0,0-1 0 0 0,-1 1 0 0 0,0-1 0 0 0,0 0 0 0 0,-1 0 0 0 0,1-1 0 0 0,-2 1 0 0 0,1-1 0 0 0,-1 0 0 0 0,0-1 0 0 0,0 1 0 0 0,-5 2-132 0 0,6-4 59 0 0,0-1 0 0 0,-1 0 0 0 0,1 0 0 0 0,-1 0-1 0 0,0-1 1 0 0,0 0 0 0 0,0 0 0 0 0,0 0 0 0 0,0-1 0 0 0,0 0 0 0 0,-1 0-1 0 0,1-1 1 0 0,0 0 0 0 0,-1 0 0 0 0,1 0 0 0 0,0-1 0 0 0,-1 0-1 0 0,1 0 1 0 0,0 0 0 0 0,0-1 0 0 0,0 0 0 0 0,0 0 0 0 0,0-1-1 0 0,0 1 1 0 0,-2-3-59 0 0,-28-37-3395 0 0,16 12-5150 0 0,16 22 3683 0 0</inkml:trace>
  <inkml:trace contextRef="#ctx0" brushRef="#br0" timeOffset="3357.999">2105 324 0 0 0,'0'0'513'0'0,"0"0"-34"0"0,0 0 5 0 0,0 0 204 0 0,0 0 189 0 0,0 0 12 0 0,0 0-111 0 0,0 0-132 0 0,0 0-139 0 0,5 32-148 0 0,19 100-95 0 0,20-2 543 0 0,-34-108 162 0 0,0-1 1 0 0,2-1 0 0 0,1 0-1 0 0,0 0 1 0 0,1-2-1 0 0,1 1 1 0 0,17 15-970 0 0,-14-33 5812 0 0,2-35-3810 0 0,-13 22-1539 0 0,62-157 1294 0 0,2-84-4196 0 0,-66 246-712 0 0,1 6-6072 0 0,-4 1-76 0 0</inkml:trace>
  <inkml:trace contextRef="#ctx0" brushRef="#br0" timeOffset="3852.63">2707 155 0 0 0,'0'0'899'0'0,"0"0"769"0"0,0 0 185 0 0,0 0 104 0 0,0 0 24 0 0,0 0-186 0 0,0 0-292 0 0,0 0-336 0 0,0 0-302 0 0,0 0-209 0 0,0 0-114 0 0,0 0-49 0 0,7-6-30 0 0,71-35 1391 0 0,30 25-90 0 0,-105 16-1718 0 0,-1-1-33 0 0,0 1-1 0 0,1-1 1 0 0,-1 1 0 0 0,1-1-1 0 0,-1 1 1 0 0,0-1 0 0 0,1 1-1 0 0,-1 0 1 0 0,1 0 0 0 0,-1 1-1 0 0,0-1 1 0 0,1 0 0 0 0,-1 1-1 0 0,1-1 1 0 0,-1 1 0 0 0,0 0-1 0 0,0 0 1 0 0,1 0 0 0 0,-1 0-1 0 0,0 0 1 0 0,0 0 0 0 0,0 1-1 0 0,0-1 1 0 0,0 1-1 0 0,0-1 1 0 0,-1 1 0 0 0,1 0-1 0 0,-1 0 1 0 0,1 0 0 0 0,-1-1-1 0 0,1 2 1 0 0,-1-1 0 0 0,0 0-1 0 0,0 0 1 0 0,0 0 0 0 0,0 0-1 0 0,0 1 1 0 0,-1-1 0 0 0,1 0-1 0 0,-1 1 1 0 0,1-1 0 0 0,-1 2-13 0 0,-2 4 19 0 0,0 0 0 0 0,0 0 0 0 0,-1 0 0 0 0,0 0 1 0 0,0-1-1 0 0,-1 1 0 0 0,0-1 0 0 0,0 0 0 0 0,-1 0 0 0 0,1 0 1 0 0,-2-1-1 0 0,1 0 0 0 0,-1 0 0 0 0,0 0 0 0 0,0-1 1 0 0,-1 1-1 0 0,-1-1-19 0 0,-44 52 115 0 0,50-56-116 0 0,0 0 0 0 0,0 1 0 0 0,1-1-1 0 0,-1 1 1 0 0,0-1 0 0 0,1 1 0 0 0,0 0 0 0 0,-1 0 0 0 0,1 0-1 0 0,0 0 1 0 0,0 0 0 0 0,0 0 0 0 0,0 0 0 0 0,0 0-1 0 0,0 0 1 0 0,1 0 0 0 0,-1 0 0 0 0,1 1 0 0 0,0-1 0 0 0,-1 0-1 0 0,1 0 1 0 0,0 1 0 0 0,0-1 0 0 0,0 0 0 0 0,1 0 0 0 0,-1 1-1 0 0,0-1 1 0 0,1 0 0 0 0,0 0 0 0 0,-1 0 0 0 0,1 0 0 0 0,0 0-1 0 0,0 0 1 0 0,0 0 0 0 0,0 0 0 0 0,1 0 0 0 0,-1 0 0 0 0,1 0-1 0 0,-1-1 1 0 0,1 1 0 0 0,-1 0 0 0 0,1-1 0 0 0,0 1 0 0 0,0-1-1 0 0,-1 0 1 0 0,1 0 0 0 0,0 0 0 0 0,0 0 0 0 0,2 1 1 0 0,120 1-1622 0 0,-85-14-2984 0 0,-20 5-1513 0 0,-9 5-1956 0 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1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0 0 0,'0'0'404'0'0,"0"0"690"0"0,0 0 173 0 0,0 0-24 0 0,0 0-46 0 0,0 0-29 0 0,0 0-31 0 0,0 0-70 0 0,0 0-99 0 0,0 0-105 0 0,23 0-106 0 0,141 0 1167 0 0,52-18 244 0 0,-154 12-2161 0 0,104-6-3186 0 0,-137 10-209 0 0,0 0-4177 0 0,-20 2 6433 0 0</inkml:trace>
  <inkml:trace contextRef="#ctx0" brushRef="#br0" timeOffset="345.055">295 1 0 0 0,'0'0'3709'0'0,"0"0"-2013"0"0,0 0-697 0 0,0 0-140 0 0,0 0 108 0 0,0 0 260 0 0,0 0 188 0 0,0 0 62 0 0,0 0-123 0 0,0 0-271 0 0,0 0-250 0 0,0 0-191 0 0,3 31-135 0 0,10 100-78 0 0,8 107 1241 0 0,-21-108-2446 0 0,0-102-3323 0 0,0-1-3826 0 0,0-20 1858 0 0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2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99 0 0 0,'0'0'0'0'0,"0"0"0"0"0,0 0 0 0 0,0 0 0 0 0,0 0 0 0 0,0 0 0 0 0,0 0 0 0 0,0 0 0 0 0,0 0 0 0 0,0 0 0 0 0,0 0 0 0 0,0 0 0 0 0,0-18 0 0 0,0 18 0 0 0,0 0 0 0 0,2 3 0 0 0,-2-3 0 0 0</inkml:trace>
  <inkml:trace contextRef="#ctx0" brushRef="#br0" timeOffset="250.988">140 99 0 0 0,'2'-28'2054'0'0,"-2"27"48"0"0,0 1-19 0 0,0 0-150 0 0,-1 2 6313 0 0,-2 16-8208 0 0,25 373 2141 0 0,-7-272-2779 0 0,-4-115-3969 0 0,0-13-3499 0 0,-9 7 4916 0 0,2-2 906 0 0</inkml:trace>
  <inkml:trace contextRef="#ctx0" brushRef="#br0" timeOffset="516.931">0 552 2905 0 0,'0'0'1205'0'0,"0"0"-409"0"0,0 0-119 0 0,0 0 161 0 0,0 0 180 0 0,0 0 156 0 0,0 0 70 0 0,0 0-4 0 0,0 0-54 0 0,0 0-90 0 0,0 0-101 0 0,0 0-118 0 0,0 0-98 0 0,22 5-81 0 0,70 13-77 0 0,7-27 342 0 0,87-39-168 0 0,-121 28-1948 0 0,1 3 1 0 0,1 4-1 0 0,25-2 1153 0 0,-63 15-5129 0 0,-20 0-1810 0 0,-7 0 3358 0 0</inkml:trace>
  <inkml:trace contextRef="#ctx0" brushRef="#br0" timeOffset="906.98">65 850 672 0 0,'0'0'1387'0'0,"0"0"113"0"0,0 0 182 0 0,0 0 58 0 0,0 0-78 0 0,0 0-202 0 0,0 0-203 0 0,32-8-165 0 0,103-25-141 0 0,15 5 1776 0 0,-147 28-2693 0 0,-2-1-20 0 0,0 0-1 0 0,0 1 1 0 0,1-1-1 0 0,-1 1 1 0 0,0-1 0 0 0,1 1-1 0 0,-1-1 1 0 0,0 1-1 0 0,1 0 1 0 0,-1 0 0 0 0,0-1-1 0 0,1 1 1 0 0,-1 0-1 0 0,1 1 1 0 0,-1-1 0 0 0,0 0-1 0 0,1 0 1 0 0,-1 0-1 0 0,1 1 1 0 0,-1-1 0 0 0,0 1-1 0 0,0-1 1 0 0,1 1-1 0 0,-1 0 1 0 0,0-1 0 0 0,0 1-1 0 0,1 0 1 0 0,-1 0-1 0 0,0 0 1 0 0,0 0-1 0 0,0 0 1 0 0,0 0 0 0 0,0 0-1 0 0,-1 0 1 0 0,1 0-1 0 0,0 0 1 0 0,0 0 0 0 0,-1 1-1 0 0,1-1 1 0 0,-1 0-1 0 0,1 1 1 0 0,-1-1 0 0 0,1 0-1 0 0,-1 1 1 0 0,0-1-1 0 0,0 0 1 0 0,0 1 0 0 0,0-1-1 0 0,0 2-13 0 0,-2 3 54 0 0,-1 1-1 0 0,0-1 1 0 0,0 1-1 0 0,0-1 0 0 0,-1 0 1 0 0,0 0-1 0 0,0-1 1 0 0,-1 1-1 0 0,0-1 1 0 0,1 0-1 0 0,-2 0 1 0 0,1-1-1 0 0,-6 5-53 0 0,9-8 12 0 0,-147 132 568 0 0,148-132-572 0 0,0 1 0 0 0,0-1 0 0 0,0 0-1 0 0,0 1 1 0 0,1-1 0 0 0,-1 1 0 0 0,0-1 0 0 0,1 1 0 0 0,-1 0-1 0 0,1-1 1 0 0,-1 1 0 0 0,1 0 0 0 0,0-1 0 0 0,-1 1-1 0 0,1 0 1 0 0,0-1 0 0 0,0 1 0 0 0,0 0 0 0 0,1-1-1 0 0,-1 1 1 0 0,0 0 0 0 0,1-1 0 0 0,-1 1 0 0 0,1 0 0 0 0,-1-1-1 0 0,1 1 1 0 0,0-1 0 0 0,0 1 0 0 0,-1-1 0 0 0,1 1-1 0 0,0-1 1 0 0,0 0 0 0 0,1 1 0 0 0,-1-1 0 0 0,0 0-1 0 0,0 0 1 0 0,1 0 0 0 0,-1 0 0 0 0,0 0 0 0 0,1 0 0 0 0,-1 0-1 0 0,1-1 1 0 0,-1 1 0 0 0,2 0-8 0 0,76 24 595 0 0,-63-21-695 0 0,1-1 1 0 0,-1-1-1 0 0,1-1 0 0 0,0 0 1 0 0,0-2-1 0 0,-1 1 0 0 0,1-2 1 0 0,0 0-1 0 0,-1-2 0 0 0,1 1 1 0 0,5-4 99 0 0,25-15-3625 0 0,-16 6-3907 0 0,-20 11 729 0 0</inkml:trace>
  <inkml:trace contextRef="#ctx0" brushRef="#br0" timeOffset="5232.483">1386 129 0 0 0,'0'0'537'0'0,"0"0"448"0"0,0 0 91 0 0,0 0-1 0 0,0 0-72 0 0,0 0-96 0 0,0 0-138 0 0,-2-3-99 0 0,-6-10-26 0 0,5 10 44 0 0,3 3 88 0 0,0 0 80 0 0,0 0 10 0 0,0 0-38 0 0,0 0-61 0 0,-1 5 3650 0 0,-6 21-3101 0 0,-10 173 1215 0 0,17 145-2059 0 0,0-343-661 0 0,0-2-4692 0 0,0-38-8545 0 0,0 31 10739 0 0</inkml:trace>
  <inkml:trace contextRef="#ctx0" brushRef="#br0" timeOffset="5573.008">1007 110 304 0 0,'0'0'774'0'0,"0"0"72"0"0,0 0 277 0 0,0 0 355 0 0,0 0 281 0 0,0 0 68 0 0,0 0-135 0 0,0 0-213 0 0,0 0-193 0 0,0 0-159 0 0,0 0-107 0 0,0 0-28 0 0,16-2-37 0 0,109-17 1616 0 0,147 7 912 0 0,-91 12-6163 0 0,-107 0-858 0 0,-44 3-1309 0 0,-11 1-3795 0 0,-12-4 5633 0 0</inkml:trace>
  <inkml:trace contextRef="#ctx0" brushRef="#br0" timeOffset="5903.095">972 817 1672 0 0,'0'0'2058'0'0,"0"0"-317"0"0,0 0-185 0 0,0 0 90 0 0,0 0 133 0 0,0 0 82 0 0,0 0-58 0 0,0 0-217 0 0,0 0-300 0 0,0 0-286 0 0,0 0-232 0 0,0 0-147 0 0,0 0-70 0 0,35-3-27 0 0,108-10-13 0 0,-9-11 589 0 0,62-3-1349 0 0,-103 17-5106 0 0,-56 6-3646 0 0,-23 0 1543 0 0</inkml:trace>
  <inkml:trace contextRef="#ctx0" brushRef="#br0" timeOffset="7125.473">1839 799 0 0 0,'0'0'1296'0'0,"0"0"323"0"0,0 0 216 0 0,0 0 43 0 0,0 0-78 0 0,0 0-155 0 0,0 0-162 0 0,0 0-179 0 0,0 0-182 0 0,0 0-173 0 0,0 0-143 0 0,0 0-111 0 0,31-11-78 0 0,95-33-68 0 0,-58 3 316 0 0,-18 1-291 0 0,-24 20-400 0 0,0-1-1 0 0,-2-1 0 0 0,0-1 1 0 0,-2-1-1 0 0,1-3-173 0 0,-15 19-41 0 0,-1-1 0 0 0,0 0 0 0 0,-1 0 0 0 0,1 0 0 0 0,-2-1 0 0 0,1 0 0 0 0,-2 0 0 0 0,1-1 0 0 0,-1 1-1 0 0,-1-1 1 0 0,0 0 0 0 0,0 0 0 0 0,-1 0 0 0 0,-1 0 0 0 0,1-11 41 0 0,-2 20-78 0 0,-1 0 0 0 0,1 0 0 0 0,0 0 0 0 0,-1 1 0 0 0,0-1 0 0 0,1 0 0 0 0,-1 0 0 0 0,0 1 0 0 0,0-1 0 0 0,0 0 0 0 0,0 1 0 0 0,0-1 0 0 0,0 1 0 0 0,0-1 0 0 0,-1 1 0 0 0,1 0 0 0 0,-1 0 0 0 0,1-1 0 0 0,-1 1 0 0 0,1 0 0 0 0,-1 0 0 0 0,0 0 0 0 0,1 1 0 0 0,-1-1 0 0 0,0 0 0 0 0,0 0 0 0 0,1 1 0 0 0,-1 0 0 0 0,0-1 0 0 0,0 1 0 0 0,0 0 0 0 0,0 0 0 0 0,0 0 0 0 0,1 0 0 0 0,-1 0 0 0 0,0 0 0 0 0,0 0 0 0 0,0 1 0 0 0,0-1 78 0 0,-69 30-2108 0 0,58-20 2038 0 0,1 1 0 0 0,1 1 0 0 0,0-1 0 0 0,1 2 0 0 0,0 0 1 0 0,1 0-1 0 0,0 0 0 0 0,1 1 0 0 0,0 1 0 0 0,2-1 0 0 0,0 1 1 0 0,0 0-1 0 0,1 1 0 0 0,1-1 0 0 0,1 1 0 0 0,0 0 0 0 0,1 0 1 0 0,0 0-1 0 0,1 9 70 0 0,3-18 55 0 0,0-1 1 0 0,0-1-1 0 0,1 1 0 0 0,-1 0 1 0 0,1-1-1 0 0,1 1 1 0 0,-1-1-1 0 0,1 0 1 0 0,-1 0-1 0 0,1 0 0 0 0,1 0 1 0 0,-1-1-1 0 0,1 0 1 0 0,0 0-1 0 0,0 0 0 0 0,0 0 1 0 0,0-1-1 0 0,1 0 1 0 0,-1 0-1 0 0,1 0 1 0 0,0-1-1 0 0,0 0 0 0 0,0 0 1 0 0,0 0-1 0 0,0-1 1 0 0,0 0-1 0 0,3 0-55 0 0,7 2 222 0 0,-1-1-1 0 0,1 0 1 0 0,0-2-1 0 0,-1 1 1 0 0,1-2 0 0 0,-1 0-1 0 0,1-1 1 0 0,-1-1 0 0 0,1 0-1 0 0,-1-1 1 0 0,0-1-1 0 0,-1 0 1 0 0,1-1 0 0 0,2-2-222 0 0,20-10 294 0 0,-1-3 0 0 0,0 0 0 0 0,-2-3 1 0 0,24-21-295 0 0,-46 35-4 0 0,-1 0 1 0 0,-1-1 0 0 0,0-1 0 0 0,0 0 0 0 0,-1 0 0 0 0,-1-1 0 0 0,0 0-1 0 0,0 0 1 0 0,-2-1 0 0 0,1 1 0 0 0,1-11 3 0 0,-7 23-30 0 0,0 0 0 0 0,0 1 0 0 0,-1-1 0 0 0,1 0-1 0 0,0 0 1 0 0,-1 0 0 0 0,1 0 0 0 0,-1 0 0 0 0,1 0 0 0 0,-1 0 0 0 0,1 0 0 0 0,-1 0 0 0 0,0-1 0 0 0,0 1-1 0 0,0 0 1 0 0,1 0 0 0 0,-1 0 0 0 0,0 0 0 0 0,0 0 0 0 0,0 0 0 0 0,-1-1 0 0 0,1 1 0 0 0,0 0-1 0 0,0 0 1 0 0,-1 0 0 0 0,1 0 0 0 0,0 0 0 0 0,-1 0 0 0 0,1 0 0 0 0,-1 0 0 0 0,0 0 0 0 0,1 0 0 0 0,-1 0-1 0 0,0 0 1 0 0,1 0 0 0 0,-1 1 0 0 0,0-1 0 0 0,0 0 0 0 0,0 0 0 0 0,0 1 0 0 0,0-1 0 0 0,0 0-1 0 0,0 1 1 0 0,0-1 0 0 0,0 1 0 0 0,0 0 0 0 0,0-1 0 0 0,0 1 0 0 0,0 0 0 0 0,0-1 0 0 0,0 1 0 0 0,0 0-1 0 0,0 0 1 0 0,-1 0 0 0 0,1 0 0 0 0,0 0 0 0 0,0 0 0 0 0,0 1 0 0 0,0-1 0 0 0,0 0 0 0 0,-1 1 30 0 0,-72 84-1209 0 0,68-77 1147 0 0,0 0 0 0 0,0 1 0 0 0,1-1 0 0 0,0 1 0 0 0,1 0-1 0 0,0 0 1 0 0,0 1 0 0 0,1-1 0 0 0,0 1 0 0 0,1 0 0 0 0,0 0-1 0 0,0 0 1 0 0,1 0 0 0 0,1 0 0 0 0,-1 0 0 0 0,2 0 0 0 0,-1 0-1 0 0,2 2 63 0 0,0-8 8 0 0,0 0 0 0 0,0 0 0 0 0,0 0 0 0 0,1 0 0 0 0,0-1 0 0 0,-1 1 0 0 0,1-1 0 0 0,1 0 0 0 0,-1 0 0 0 0,0 0 0 0 0,1 0 0 0 0,-1-1 0 0 0,1 1 0 0 0,0-1 0 0 0,0 0 0 0 0,0 0 0 0 0,0 0 0 0 0,0-1 0 0 0,0 0 0 0 0,1 1 0 0 0,-1-1 0 0 0,0-1-1 0 0,1 1-7 0 0,106 4 1411 0 0,-85-9-1072 0 0,-1-2-1 0 0,1 0 0 0 0,-1-2 1 0 0,0-1-1 0 0,0 0 1 0 0,-1-2-1 0 0,-1-1 1 0 0,0-1-1 0 0,21-16-338 0 0,-19 13 87 0 0,0-2-1 0 0,-2-1 1 0 0,0-1-1 0 0,0-1 1 0 0,-2-1-1 0 0,-1-1 1 0 0,-1 0-1 0 0,10-17-86 0 0,-26 34-17 0 0,1 0 0 0 0,-1 0-1 0 0,-1-1 1 0 0,1 1 0 0 0,-1-1-1 0 0,0 0 1 0 0,0 0 0 0 0,-1 0-1 0 0,0 0 1 0 0,0 0 0 0 0,-1 0-1 0 0,0-3 18 0 0,-1 8-36 0 0,0 0 0 0 0,0 1 0 0 0,0-1 0 0 0,0 0 0 0 0,-1 1 0 0 0,1 0-1 0 0,0-1 1 0 0,-1 1 0 0 0,1 0 0 0 0,-1-1 0 0 0,0 1 0 0 0,1 0 0 0 0,-1 0 0 0 0,0 0 0 0 0,1 1-1 0 0,-1-1 1 0 0,0 0 0 0 0,0 1 0 0 0,0-1 0 0 0,0 1 0 0 0,0 0 0 0 0,0-1 0 0 0,0 1 0 0 0,0 0-1 0 0,0 0 1 0 0,0 0 0 0 0,0 0 0 0 0,1 1 0 0 0,-1-1 0 0 0,0 1 0 0 0,0-1 0 0 0,0 1 0 0 0,0-1-1 0 0,0 1 1 0 0,1 0 0 0 0,-1 0 0 0 0,0 0 0 0 0,0 0 0 0 0,0 1 36 0 0,-14 9-57 0 0,0 1 1 0 0,1 0-1 0 0,0 1 1 0 0,1 1-1 0 0,0 0 1 0 0,1 1-1 0 0,1 1 1 0 0,0 0-1 0 0,1 0 1 0 0,1 1-1 0 0,1 0 1 0 0,0 1 0 0 0,1 0-1 0 0,1 2 57 0 0,2-8-13 0 0,1-1-1 0 0,0 1 1 0 0,1 0-1 0 0,1-1 1 0 0,0 1-1 0 0,0 0 1 0 0,1 1-1 0 0,1-1 1 0 0,0 0-1 0 0,1 3 14 0 0,1-9 17 0 0,2 0-1 0 0,-1 0 1 0 0,1 0-1 0 0,-1 0 1 0 0,2 0-1 0 0,-1-1 0 0 0,1 1 1 0 0,-1-1-1 0 0,1-1 1 0 0,1 1-1 0 0,-1-1 1 0 0,1 1-1 0 0,0-2 1 0 0,0 1-1 0 0,0-1 1 0 0,0 1-1 0 0,0-2 0 0 0,1 1 1 0 0,0-1-1 0 0,-1 0 1 0 0,1 0-1 0 0,0-1 1 0 0,0 0-1 0 0,6 0-16 0 0,85-3-676 0 0,-40-23-5091 0 0,-43 17 810 0 0,-1 4-1216 0 0</inkml:trace>
  <inkml:trace contextRef="#ctx0" brushRef="#br0" timeOffset="7816.815">3465 26 1656 0 0,'0'0'2548'0'0,"0"0"-139"0"0,0 0 12 0 0,0 0-38 0 0,0 0-266 0 0,0 0-382 0 0,0 0-334 0 0,0 0-270 0 0,0 0-215 0 0,0 0-182 0 0,0 0-147 0 0,0 0-91 0 0,0 0-44 0 0,0 0-17 0 0,15 0 777 0 0,155-19 1023 0 0,-150 17-2153 0 0,-12 0-73 0 0,-1 1 0 0 0,1 0 0 0 0,0 0 0 0 0,0 1 0 0 0,0 0 0 0 0,0 1 0 0 0,-1-1 0 0 0,1 2 0 0 0,0-1 0 0 0,0 1 0 0 0,-1 0 0 0 0,1 0 0 0 0,2 2-9 0 0,-10-2-6 0 0,1 0 1 0 0,0-1-1 0 0,-1 1 1 0 0,1-1-1 0 0,-1 1 1 0 0,0 0-1 0 0,1-1 1 0 0,-1 1-1 0 0,0 0 1 0 0,0-1-1 0 0,0 1 1 0 0,0 0-1 0 0,0-1 1 0 0,-1 1-1 0 0,1 0 1 0 0,0-1-1 0 0,-1 1 1 0 0,1 0-1 0 0,-1-1 1 0 0,0 1-1 0 0,0-1 1 0 0,1 1-1 0 0,-1-1 1 0 0,0 0-1 0 0,0 1 1 0 0,0-1-1 0 0,0 0 1 0 0,-1 1-1 0 0,1-1 1 0 0,0 0-1 0 0,-1 0 6 0 0,-141 149-51 0 0,141-149 52 0 0,1 0 0 0 0,0 0 0 0 0,0 0 0 0 0,0 1 0 0 0,1-1 0 0 0,-1 0 0 0 0,0 0 0 0 0,0 0 0 0 0,1 1-1 0 0,-1-1 1 0 0,0 1 0 0 0,1-1 0 0 0,0 0 0 0 0,-1 1 0 0 0,1-1 0 0 0,0 1 0 0 0,0-1 0 0 0,-1 1 0 0 0,1-1 0 0 0,0 0 0 0 0,1 1-1 0 0,-1-1 1 0 0,0 1 0 0 0,0-1 0 0 0,1 1 0 0 0,-1-1 0 0 0,0 0 0 0 0,1 1 0 0 0,0-1 0 0 0,-1 0 0 0 0,1 1 0 0 0,0-1 0 0 0,-1 0-1 0 0,1 0 1 0 0,0 1 0 0 0,0-1 0 0 0,0 0 0 0 0,0 0 0 0 0,0 0 0 0 0,0 0 0 0 0,1 0 0 0 0,-1-1 0 0 0,0 1 0 0 0,0 0 0 0 0,1-1-1 0 0,-1 1 1 0 0,0 0 0 0 0,1-1 0 0 0,-1 0 0 0 0,1 1 0 0 0,-1-1-1 0 0,17 2-8 0 0,0-1 0 0 0,-1-1 1 0 0,1 0-1 0 0,0-2 0 0 0,-1 0 0 0 0,1-1 1 0 0,-1 0-1 0 0,0-2 0 0 0,0 0 0 0 0,0-1 0 0 0,-1 0 1 0 0,1-2 7 0 0,-1 2-723 0 0,29-11-1989 0 0,-15 7-5973 0 0,-20 7-2714 0 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2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23 0 0 0,'0'0'288'0'0,"0"0"1114"0"0,0 0 238 0 0,0 0-66 0 0,0 0-33 0 0,0 0-51 0 0,-3 1-35 0 0,2-1-863 0 0,-9 2-504 0 0,5 3 6141 0 0,32 3-3121 0 0,1-5-2515 0 0,1-1 0 0 0,-1-1 0 0 0,1-1 0 0 0,0-2 0 0 0,-1-1 1 0 0,1-1-1 0 0,5-3-593 0 0,-19 5 95 0 0,152-23 424 0 0,-143 24-687 0 0,-14 1-3635 0 0,-10 0 2082 0 0,0 8-8898 0 0,-2-5 2757 0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2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7538 0 0,'0'0'3464'0'0,"0"0"-2343"0"0,0 0-489 0 0,0 0 168 0 0,0 0 304 0 0,0 0 128 0 0,0 0-143 0 0,0 0-257 0 0,0 0-240 0 0,0 0-216 0 0,0 0-152 0 0,195-19-96 0 0,-164 12-128 0 0,3 3-208 0 0,-3-3-480 0 0,2 3-912 0 0,-9-3-2281 0 0,-11 7-7970 0 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3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 78 3737 0 0,'0'0'2754'0'0,"0"0"-886"0"0,0 0-344 0 0,0 0-110 0 0,0 0 2 0 0,0 0-31 0 0,0 0-178 0 0,0 0-258 0 0,0 0-281 0 0,0 0-156 0 0,0 0-24 0 0,0 0 35 0 0,0 0 41 0 0,2 16-10 0 0,11 111 719 0 0,-7-77-913 0 0,-5-20-538 0 0,3-1 0 0 0,0 0-1 0 0,2 0 1 0 0,1-1-1 0 0,8 20 179 0 0,-6-31-2182 0 0,-2-2-2535 0 0,-2-2-5133 0 0,-4-10 6295 0 0</inkml:trace>
  <inkml:trace contextRef="#ctx0" brushRef="#br0" timeOffset="248.004">0 579 5065 0 0,'0'0'1586'0'0,"0"0"-487"0"0,0 0-132 0 0,0 0 153 0 0,0 0 139 0 0,0 0-22 0 0,0 0-191 0 0,0 0-234 0 0,0 0-213 0 0,0 0-171 0 0,0 0-116 0 0,34-6-92 0 0,105-17-49 0 0,56-8 82 0 0,-124 19-615 0 0,9-1-2950 0 0,-24 9-8021 0 0,-51 4 10166 0 0</inkml:trace>
  <inkml:trace contextRef="#ctx0" brushRef="#br0" timeOffset="636.623">37 777 0 0 0,'0'0'1395'0'0,"0"0"-145"0"0,0 0 10 0 0,0 0 151 0 0,0 0 129 0 0,0 0 123 0 0,0 0 55 0 0,0 0-102 0 0,0 0-201 0 0,0 0-332 0 0,0 0-313 0 0,0 0-244 0 0,0 0-128 0 0,29 0-53 0 0,92 0-22 0 0,42-7 1129 0 0,-99 14-1018 0 0,-63-5-392 0 0,-1 0 0 0 0,1 0 0 0 0,0 0 1 0 0,-1 0-1 0 0,1 0 0 0 0,-1 0 0 0 0,0-1 0 0 0,0 1 1 0 0,0 0-1 0 0,0 0 0 0 0,0 0 0 0 0,0 0 1 0 0,0 0-1 0 0,-1 0 0 0 0,1 0 0 0 0,-1 0 1 0 0,0 0-1 0 0,1 0 0 0 0,-1-1 0 0 0,0 1 0 0 0,0 0 1 0 0,0 0-1 0 0,0-1 0 0 0,0 1 0 0 0,0-1 1 0 0,-1 1-1 0 0,0 0-42 0 0,-138 133 925 0 0,138-133-918 0 0,-1-1 0 0 0,1 0 0 0 0,0 1 0 0 0,0 0-1 0 0,0-1 1 0 0,0 1 0 0 0,0 0 0 0 0,1 0-1 0 0,-1 0 1 0 0,0 0 0 0 0,1 0 0 0 0,-1 0-1 0 0,1 1 1 0 0,0-1 0 0 0,0 0 0 0 0,0 1 0 0 0,0-1-1 0 0,0 1 1 0 0,1-1 0 0 0,-1 1 0 0 0,1 0-1 0 0,-1-1 1 0 0,1 1 0 0 0,0-1 0 0 0,0 1-1 0 0,0 0 1 0 0,0-1 0 0 0,1 1 0 0 0,-1-1 0 0 0,1 1-1 0 0,0-1 1 0 0,-1 1 0 0 0,1-1 0 0 0,0 1-1 0 0,1-1 1 0 0,-1 0 0 0 0,0 1 0 0 0,1-1 0 0 0,-1 0-8 0 0,5 2-27 0 0,0 0-1 0 0,0 0 0 0 0,1 0 0 0 0,-1-1 1 0 0,1 0-1 0 0,0-1 0 0 0,0 1 0 0 0,0-1 1 0 0,0-1-1 0 0,0 1 0 0 0,0-1 0 0 0,0 0 1 0 0,1-1-1 0 0,-1 0 0 0 0,0 0 0 0 0,1-1 1 0 0,-1 1-1 0 0,0-2 0 0 0,0 1 0 0 0,0-1 0 0 0,0 0 1 0 0,0 0-1 0 0,3-2 29 0 0,46-21-4687 0 0,-9-7-5909 0 0,-39 24 5612 0 0</inkml:trace>
  <inkml:trace contextRef="#ctx0" brushRef="#br0" timeOffset="1260.605">740 825 1176 0 0,'0'0'2149'0'0,"0"0"-242"0"0,0 0-51 0 0,0 0 73 0 0,0 0 58 0 0,0 0-75 0 0,0 0-181 0 0,0 0-237 0 0,0 0-189 0 0,0 0-130 0 0,0 0-96 0 0,0 0-108 0 0,7-3-164 0 0,9-6-498 0 0,-1-1 0 0 0,-1 0 1 0 0,0-1-1 0 0,0-1 0 0 0,-1 0 0 0 0,-1-1 0 0 0,4-6-309 0 0,180-187 901 0 0,-82 114-871 0 0,-114 92-40 0 0,0 1 1 0 0,0-1-1 0 0,0 1 0 0 0,-1-1 0 0 0,1 1 0 0 0,0 0 1 0 0,0-1-1 0 0,0 1 0 0 0,0-1 0 0 0,0 1 1 0 0,0 0-1 0 0,0-1 0 0 0,0 1 0 0 0,0-1 0 0 0,0 1 1 0 0,1 0-1 0 0,-1-1 0 0 0,0 1 0 0 0,0-1 0 0 0,1 1 1 0 0,-1-1-1 0 0,0 1 0 0 0,0-1 0 0 0,1 1 0 0 0,-1-1 1 0 0,1 1-1 0 0,-1-1 0 0 0,0 1 0 0 0,1-1 0 0 0,-1 1 1 0 0,1-1-1 0 0,-1 0 0 0 0,1 1 0 0 0,-1-1 1 0 0,1 0-1 0 0,-1 0 0 0 0,1 1 0 0 0,0-1 0 0 0,-1 0 1 0 0,1 0-1 0 0,-1 0 0 0 0,1 0 0 0 0,-1 0 0 0 0,1 1 1 0 0,0-1-1 0 0,-1 0 0 0 0,1 0 0 0 0,0-1 0 0 0,-1 1 1 0 0,1 0-1 0 0,-1 0 0 0 0,1 0 0 0 0,-1 0 0 0 0,1 0 1 0 0,0-1-1 0 0,-1 1 0 0 0,1 0 0 0 0,-1 0 0 0 0,1-1 1 0 0,-1 1-1 0 0,1-1 0 0 0,-1 1 0 0 0,1 0 1 0 0,-1-1-1 0 0,0 1 0 0 0,1-1 0 0 0,-1 1 0 0 0,1-1 10 0 0,-9 50-141 0 0,-20 72-171 0 0,30-118 311 0 0,0-1 0 0 0,0 1 0 0 0,0-1-1 0 0,0 1 1 0 0,1-1 0 0 0,-1 0 0 0 0,1 0-1 0 0,-1 0 1 0 0,1 0 0 0 0,0-1 0 0 0,0 1-1 0 0,0-1 1 0 0,0 1 0 0 0,0-1-1 0 0,0 0 1 0 0,0 0 0 0 0,0-1 0 0 0,0 1-1 0 0,1 0 1 0 0,-1-1 0 0 0,0 0 0 0 0,0 0-1 0 0,1 0 1 0 0,-1 0 0 0 0,0-1 0 0 0,0 1-1 0 0,1-1 1 0 0,-1 0 0 0 0,0 1 0 0 0,0-2-1 0 0,0 1 1 0 0,0 0 0 0 0,0-1 0 0 0,0 1-1 0 0,0-1 2 0 0,32-19 60 0 0,0-1 0 0 0,-1-2-1 0 0,-1-2 1 0 0,-1-1 0 0 0,-2-1-1 0 0,-1-2 1 0 0,4-7-60 0 0,22-19 34 0 0,9-6 54 0 0,-64 62-86 0 0,1 0-1 0 0,-1 0 0 0 0,1 0 0 0 0,-1 0 0 0 0,1 0 0 0 0,-1 0 0 0 0,0 0 0 0 0,1 0 0 0 0,-1 0 1 0 0,1 0-1 0 0,-1 0 0 0 0,1 0 0 0 0,-1 0 0 0 0,0 1 0 0 0,1-1 0 0 0,-1 0 0 0 0,1 0 0 0 0,-1 1 0 0 0,0-1 1 0 0,1 0-1 0 0,-1 0 0 0 0,0 1 0 0 0,1-1 0 0 0,-1 0 0 0 0,0 1 0 0 0,0-1 0 0 0,1 0 0 0 0,-1 1 1 0 0,0-1-1 0 0,0 1 0 0 0,0-1 0 0 0,1 0 0 0 0,-1 1 0 0 0,0-1 0 0 0,0 1 0 0 0,0-1 0 0 0,0 1 1 0 0,0-1-1 0 0,0 0 0 0 0,0 1 0 0 0,0-1 0 0 0,0 1 0 0 0,0-1 0 0 0,0 1 0 0 0,0-1 0 0 0,0 0 1 0 0,0 1-1 0 0,0-1 0 0 0,-1 1 0 0 0,1-1 0 0 0,0 1 0 0 0,0-1 0 0 0,0 0 0 0 0,-1 1 0 0 0,1-1 0 0 0,0 0 1 0 0,-1 1-1 0 0,1-1 0 0 0,0 0 0 0 0,-1 1 0 0 0,1-1 0 0 0,0 0 0 0 0,-1 0 0 0 0,1 1 0 0 0,0-1 1 0 0,-1 0-1 0 0,1 0 0 0 0,-1 0-1 0 0,-10 39 66 0 0,-2-2-1 0 0,3-13-59 0 0,2 0-1 0 0,0 1 1 0 0,2 0-1 0 0,0 0 1 0 0,2 1-1 0 0,1 0 1 0 0,1 0-6 0 0,23 85-1011 0 0,0-81-2144 0 0,10-8-3892 0 0,-24-18 1392 0 0,-2-1-1673 0 0</inkml:trace>
  <inkml:trace contextRef="#ctx0" brushRef="#br0" timeOffset="1768.888">1873 571 5113 0 0,'0'0'3237'0'0,"0"0"-1458"0"0,0 0-492 0 0,0 0-54 0 0,0 0-60 0 0,0 0-130 0 0,0 0-185 0 0,0 0-153 0 0,0 0-133 0 0,0 0-84 0 0,0 0-72 0 0,0 0-61 0 0,-3 17-31 0 0,-11 81 161 0 0,20 74 1153 0 0,39-230-1219 0 0,-32 47-412 0 0,0 1 1 0 0,1 0 0 0 0,0 0 0 0 0,1 2 0 0 0,0 0 0 0 0,0 1-1 0 0,1 0 1 0 0,10-2-8 0 0,-24 8-6 0 0,-1 0-1 0 0,1 1 0 0 0,-1-1 0 0 0,1 1 1 0 0,0 0-1 0 0,-1-1 0 0 0,1 1 1 0 0,-1 0-1 0 0,1 0 0 0 0,0 0 1 0 0,-1 0-1 0 0,1 0 0 0 0,-1 1 1 0 0,1-1-1 0 0,-1 0 0 0 0,1 1 1 0 0,0-1-1 0 0,-1 1 0 0 0,1-1 0 0 0,-1 1 1 0 0,0 0-1 0 0,1 0 0 0 0,-1 0 1 0 0,0-1-1 0 0,1 1 0 0 0,-1 1 1 0 0,0-1-1 0 0,0 0 0 0 0,0 0 1 0 0,0 0-1 0 0,0 1 0 0 0,0-1 1 0 0,0 0-1 0 0,0 1 0 0 0,-1-1 0 0 0,1 1 1 0 0,0-1-1 0 0,-1 1 0 0 0,1-1 1 0 0,-1 1-1 0 0,0-1 0 0 0,1 2 7 0 0,-1 69 135 0 0,-1-68-114 0 0,0 0 15 0 0,0 1 0 0 0,0 0 0 0 0,0 0 0 0 0,-1 0 0 0 0,0-1 0 0 0,0 1 0 0 0,0-1 0 0 0,0 0-1 0 0,-1 1 1 0 0,0-1 0 0 0,0 0 0 0 0,0 0 0 0 0,0-1 0 0 0,0 1 0 0 0,-1-1 0 0 0,0 0 0 0 0,0 1 0 0 0,0-2 0 0 0,0 1 0 0 0,0 0 0 0 0,0-1 0 0 0,-1 0 0 0 0,1 0 0 0 0,-1 0 0 0 0,0 0 0 0 0,0-1 0 0 0,-1 0-36 0 0,2 0-49 0 0,0 0-1 0 0,-1-1 1 0 0,1 0 0 0 0,0 0 0 0 0,-1 0 0 0 0,1 0 0 0 0,0-1 0 0 0,-1 1 0 0 0,1-1 0 0 0,0 0-1 0 0,0-1 1 0 0,0 1 0 0 0,0-1 0 0 0,0 0 0 0 0,0 0 0 0 0,0 0 0 0 0,0 0 0 0 0,1 0-1 0 0,-1-1 1 0 0,1 0 0 0 0,0 0 0 0 0,0 0 0 0 0,0 0 0 0 0,-1-1 49 0 0,-7-16-4350 0 0,5-5-3776 0 0,6 18-252 0 0</inkml:trace>
  <inkml:trace contextRef="#ctx0" brushRef="#br0" timeOffset="2681.328">2244 247 2425 0 0,'0'0'849'0'0,"0"0"-258"0"0,0 0-60 0 0,0 0 181 0 0,0 0 269 0 0,0 0 200 0 0,0 0 108 0 0,0 0-21 0 0,0 0-163 0 0,0 0-220 0 0,0 0-195 0 0,0 0-144 0 0,0 0-77 0 0,11 29-20 0 0,34 92-6 0 0,-5-6 634 0 0,32 87-186 0 0,-72-201-809 0 0,0 0-1 0 0,-1 0 0 0 0,1 0 1 0 0,0 0-1 0 0,0 0 1 0 0,0 0-1 0 0,0 0 1 0 0,0 0-1 0 0,1 0 0 0 0,-1 0 1 0 0,0 0-1 0 0,0 0 1 0 0,1 0-1 0 0,-1 0 0 0 0,0 0 1 0 0,1 0-1 0 0,-1 0 1 0 0,1 0-1 0 0,0 0 1 0 0,-1 0-1 0 0,1-1 0 0 0,-1 1 1 0 0,1 0-1 0 0,0 0 1 0 0,0-1-1 0 0,0 1 0 0 0,-1 0 1 0 0,1-1-1 0 0,0 1 1 0 0,0-1-1 0 0,0 1 1 0 0,0-1-1 0 0,0 0 0 0 0,0 1 1 0 0,0-1-1 0 0,0 0 1 0 0,0 0-1 0 0,0 1 1 0 0,0-1-1 0 0,0 0 0 0 0,0 0 1 0 0,0 0-1 0 0,0 0 1 0 0,0 0-1 0 0,0-1 0 0 0,0 1 1 0 0,0 0-1 0 0,0 0 1 0 0,0-1-1 0 0,0 1 1 0 0,0-1-1 0 0,0 1 0 0 0,0-1 1 0 0,0 1-1 0 0,0-1 1 0 0,-1 1-1 0 0,1-1 0 0 0,0 0 1 0 0,0 0-82 0 0,114-267 1866 0 0,-49 46-3814 0 0,-56 174-3121 0 0,-3-1-4429 0 0,-6 44 2961 0 0</inkml:trace>
  <inkml:trace contextRef="#ctx0" brushRef="#br0" timeOffset="3173.98">2802 8 3921 0 0,'0'0'1554'0'0,"0"0"-118"0"0,0 0 4 0 0,0 0 44 0 0,0 0-85 0 0,0 0-213 0 0,0 0-244 0 0,0 0-272 0 0,0 0-206 0 0,0 0-117 0 0,0 0-53 0 0,0 0-20 0 0,0 0 8 0 0,17-1 39 0 0,84-6 378 0 0,-92 8-579 0 0,-1 1 0 0 0,0-1-1 0 0,1 1 1 0 0,-1 1 0 0 0,0-1 0 0 0,0 1 0 0 0,0 1 0 0 0,0-1-1 0 0,-1 1 1 0 0,1 1 0 0 0,-1 0 0 0 0,0 0 0 0 0,0 0 0 0 0,0 1-120 0 0,-6-2 82 0 0,1 0 0 0 0,-1 0 1 0 0,0-1-1 0 0,0 1 0 0 0,0 0 1 0 0,-1 0-1 0 0,1 0 1 0 0,-1 0-1 0 0,0 0 0 0 0,0 0 1 0 0,0 0-1 0 0,-1 0 0 0 0,0 0 1 0 0,1 0-1 0 0,-1 0 1 0 0,-1 0-1 0 0,0 3-82 0 0,-28 82 1256 0 0,32-87-1203 0 0,0 1-1 0 0,0-1 1 0 0,0 0-1 0 0,1 0 1 0 0,-1 0-1 0 0,0 0 1 0 0,1 0-1 0 0,-1 0 1 0 0,1-1-1 0 0,0 1 1 0 0,0-1-1 0 0,-1 0 1 0 0,1 0-1 0 0,0 0 1 0 0,0 0-1 0 0,0 0 1 0 0,0-1-1 0 0,0 1 1 0 0,0-1-1 0 0,0 0 1 0 0,0 0-1 0 0,1 0-52 0 0,26 2-138 0 0,1-1-1 0 0,-1-2 1 0 0,0-1-1 0 0,1-1 1 0 0,17-5 138 0 0,-12 5-2524 0 0,-13 3-2591 0 0,-12 0 393 0 0,-2 0-4427 0 0</inkml:trace>
  <inkml:trace contextRef="#ctx0" brushRef="#br0" timeOffset="3471.624">3561 446 13123 0 0,'0'0'1429'0'0,"0"0"-246"0"0,0 0 31 0 0,0 0 62 0 0,0 0-132 0 0,0 0-221 0 0,0 0-165 0 0,32-1-149 0 0,106-5-115 0 0,64-2 686 0 0,3-3-1843 0 0,-186 5-2655 0 0,-17 1-1297 0 0,-2-2-4290 0 0,-2 3 3073 0 0</inkml:trace>
  <inkml:trace contextRef="#ctx0" brushRef="#br0" timeOffset="3717.62">3837 129 6873 0 0,'0'0'1638'0'0,"0"0"-254"0"0,0 0 37 0 0,0 0 235 0 0,0 0 130 0 0,0 0-111 0 0,0 0-290 0 0,0 0-356 0 0,0 0-280 0 0,0 0-197 0 0,0 0-146 0 0,-8 33-110 0 0,-26 105-71 0 0,24-48 101 0 0,9 139-797 0 0,14-177-2851 0 0,-4-36-1002 0 0,1-2-3936 0 0,-6-8 3236 0 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8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315 314 2625 0 0,'0'0'2232'0'0,"0"0"-348"0"0,0 0-197 0 0,0 0-44 0 0,0 0 14 0 0,0 0-33 0 0,0 0-161 0 0,0 0-297 0 0,0 0-355 0 0,0 0-301 0 0,0 0-179 0 0,0 3-63 0 0,35 292 2207 0 0,-33-285-2623 0 0,13 57-360 0 0,4-27-4468 0 0,-9-33-5108 0 0,-8-6 5424 0 0</inkml:trace>
  <inkml:trace contextRef="#ctx0" brushRef="#br0" timeOffset="251.053">0 763 3929 0 0,'0'0'1523'0'0,"0"0"-103"0"0,0 0 55 0 0,0 0 101 0 0,0 0-87 0 0,0 0-278 0 0,0 0-270 0 0,36-6-225 0 0,115-17-166 0 0,85-10 571 0 0,-124 29-1587 0 0,-39 8-2872 0 0,-39 10-5919 0 0,-30-10 6367 0 0</inkml:trace>
  <inkml:trace contextRef="#ctx0" brushRef="#br0" timeOffset="704.429">234 939 0 0 0,'0'0'1211'0'0,"0"0"4"0"0,0 0 138 0 0,0 0 206 0 0,0 0 68 0 0,0 0-64 0 0,0 0-157 0 0,0 0-239 0 0,0 0-215 0 0,0 0-128 0 0,0 0-50 0 0,0 0-38 0 0,6 1-20 0 0,203 2 2728 0 0,-207-2-3437 0 0,0-1 0 0 0,1 1 0 0 0,-1 0 1 0 0,0 0-1 0 0,0 0 0 0 0,0 0 0 0 0,0 0 1 0 0,0 0-1 0 0,0 0 0 0 0,0 1 1 0 0,0-1-1 0 0,0 1 0 0 0,-1 0 0 0 0,1-1 1 0 0,0 1-1 0 0,-1 0 0 0 0,0 0 0 0 0,1 0 1 0 0,-1 0-1 0 0,0 0 0 0 0,0 0 0 0 0,0 0 1 0 0,0 0-1 0 0,-1 1 0 0 0,1-1 0 0 0,0 0 1 0 0,-1 0-1 0 0,0 1 0 0 0,1-1 0 0 0,-1 0 1 0 0,0 1-1 0 0,0-1 0 0 0,-1 0 1 0 0,1 1-1 0 0,0-1 0 0 0,-1 0 0 0 0,1 1 1 0 0,-1-1-1 0 0,0 0 0 0 0,0 0 0 0 0,0 0 1 0 0,0 1-1 0 0,0-1 0 0 0,0 0 0 0 0,0 0 1 0 0,-1-1-1 0 0,1 1 0 0 0,-1 0 0 0 0,0 0 1 0 0,1-1-1 0 0,-1 1 0 0 0,0-1 0 0 0,0 1 1 0 0,0-1-8 0 0,-131 128 728 0 0,130-127-698 0 0,0 1 1 0 0,0 0-1 0 0,0-1 1 0 0,1 1-1 0 0,0 0 1 0 0,-1 1-1 0 0,1-1 1 0 0,0 0-1 0 0,1 1 0 0 0,-1-1 1 0 0,1 1-1 0 0,-1-1 1 0 0,1 1-1 0 0,0 0 1 0 0,0-1-1 0 0,1 1 1 0 0,-1 0-1 0 0,1 0 1 0 0,-1 0-1 0 0,1-1 1 0 0,1 1-1 0 0,-1 0 0 0 0,0 0 1 0 0,1 0-1 0 0,1 2-30 0 0,1-3 45 0 0,0 0 0 0 0,0 0 0 0 0,1-1 0 0 0,-1 0 0 0 0,1 1 0 0 0,-1-1 0 0 0,1-1 0 0 0,0 1 0 0 0,0 0 0 0 0,0-1 0 0 0,0 0 0 0 0,0 0 0 0 0,0 0 0 0 0,0-1-1 0 0,0 1 1 0 0,1-1 0 0 0,-1 0 0 0 0,0 0 0 0 0,0 0 0 0 0,0-1 0 0 0,2 0-45 0 0,0 1 42 0 0,92-24-983 0 0,-38-6-4341 0 0,-25 12-2175 0 0,-24 13-277 0 0</inkml:trace>
  <inkml:trace contextRef="#ctx0" brushRef="#br0" timeOffset="1037.938">1103 188 328 0 0,'0'0'1516'0'0,"0"0"-87"0"0,0 0 107 0 0,0 0 208 0 0,0 0 118 0 0,0 0-79 0 0,0 0-176 0 0,0 0-252 0 0,0 0-252 0 0,0 0-217 0 0,0 0-177 0 0,0 0-115 0 0,-27 35-89 0 0,-83 111-52 0 0,66-61 147 0 0,40-66-441 0 0,-9 34 120 0 0,2 1 0 0 0,2 1 0 0 0,2 0 0 0 0,2 54-279 0 0,5-88-9 0 0,0 1-1 0 0,2-1 0 0 0,1 0 0 0 0,1 0 0 0 0,0 0 0 0 0,2 0 0 0 0,0-1 0 0 0,1 0 0 0 0,1 0 0 0 0,1-1 0 0 0,1 0 0 0 0,1 0 1 0 0,0-1-1 0 0,1-1 0 0 0,1 0 0 0 0,13 13 10 0 0,60 35-802 0 0,-16-46-2516 0 0,-33-20-1119 0 0,-2-9-3712 0 0,-25 3 5728 0 0</inkml:trace>
  <inkml:trace contextRef="#ctx0" brushRef="#br0" timeOffset="1599.403">1561 244 424 0 0,'0'0'2243'0'0,"0"0"-712"0"0,0 0-238 0 0,0 0 49 0 0,0 0 155 0 0,0 0 92 0 0,0 0-23 0 0,0 0-170 0 0,0 0-274 0 0,0 0-279 0 0,0 0-224 0 0,0 0-161 0 0,0 0-104 0 0,-1 25-86 0 0,-1 79-67 0 0,11-19 117 0 0,4-4-420 0 0,-2-26-3631 0 0,-6-41 571 0 0,0-4-3666 0 0,-5-9 5509 0 0,1-1-601 0 0</inkml:trace>
  <inkml:trace contextRef="#ctx0" brushRef="#br0" timeOffset="1846.465">1373 674 1656 0 0,'0'0'2175'0'0,"0"0"-769"0"0,0 0-259 0 0,0 0 148 0 0,0 0 96 0 0,0 0-145 0 0,0 0-297 0 0,0 0-286 0 0,0 0-212 0 0,32-5-154 0 0,99-18-124 0 0,-105 19-222 0 0,112-17 205 0 0,-57 12-2851 0 0,-10 9-7146 0 0,-60 0 9421 0 0</inkml:trace>
  <inkml:trace contextRef="#ctx0" brushRef="#br0" timeOffset="2250.072">1445 825 0 0 0,'0'0'947'0'0,"0"0"-14"0"0,0 0-18 0 0,0 0 348 0 0,0 0 392 0 0,0 0 140 0 0,0 0-144 0 0,0 0-286 0 0,0 0-316 0 0,0 0-267 0 0,0 0-190 0 0,0 0-93 0 0,0 0 2 0 0,31-1 38 0 0,98-4 14 0 0,-3 0 912 0 0,-125 6-1450 0 0,0 0 1 0 0,0 1 0 0 0,0-1-1 0 0,0 0 1 0 0,0 0 0 0 0,0 1-1 0 0,0-1 1 0 0,-1 0 0 0 0,1 1 0 0 0,0-1-1 0 0,-1 1 1 0 0,1-1 0 0 0,-1 0-1 0 0,0 1 1 0 0,1-1 0 0 0,-1 1-1 0 0,0 0 1 0 0,0-1 0 0 0,0 1 0 0 0,0-1-1 0 0,0 1 1 0 0,0-1 0 0 0,-1 1-1 0 0,1-1 1 0 0,0 1 0 0 0,-1-1 0 0 0,1 1-1 0 0,-1-1 1 0 0,0 0 0 0 0,1 1-1 0 0,-1-1 1 0 0,0 0 0 0 0,0 1-1 0 0,0-1 1 0 0,0 0 0 0 0,0 0 0 0 0,0 0-1 0 0,0 0 1 0 0,0 0 0 0 0,-1 1-16 0 0,-144 126 1049 0 0,141-125-992 0 0,0 1-1 0 0,1-1 1 0 0,0 1-1 0 0,0 0 1 0 0,0 0-1 0 0,0 1 0 0 0,0-1 1 0 0,1 1-1 0 0,0 0 1 0 0,0 0-1 0 0,0 0 1 0 0,1 0-1 0 0,0 1 1 0 0,0-1-1 0 0,0 1 1 0 0,1-1-1 0 0,-1 1 0 0 0,1-1 1 0 0,1 1-1 0 0,-1 0 1 0 0,1 3-57 0 0,1-6 31 0 0,1-1 1 0 0,0 0-1 0 0,0 1 1 0 0,0-1-1 0 0,0 0 1 0 0,0 0-1 0 0,1 0 1 0 0,-1-1-1 0 0,1 1 1 0 0,-1-1-1 0 0,1 1 0 0 0,-1-1 1 0 0,1 0-1 0 0,0 0 1 0 0,0 0-1 0 0,0 0 1 0 0,-1 0-1 0 0,1-1 1 0 0,0 1-1 0 0,0-1 1 0 0,0 0-1 0 0,0 0 1 0 0,0 0-1 0 0,0 0 1 0 0,2-1-32 0 0,14 2-180 0 0,-1-1 1 0 0,0-1 0 0 0,1-1-1 0 0,-1 0 1 0 0,0-2-1 0 0,0 0 1 0 0,0-1 0 0 0,7-3 179 0 0,16-12-5154 0 0,-24 11-565 0 0,-3 4-2127 0 0</inkml:trace>
  <inkml:trace contextRef="#ctx0" brushRef="#br0" timeOffset="3187.66">1931 958 24 0 0,'0'0'2198'0'0,"0"0"-312"0"0,0 0-83 0 0,0 0 202 0 0,0 0 176 0 0,0 0-37 0 0,0 0-190 0 0,0 0-276 0 0,0 0-303 0 0,0 0-300 0 0,0 0-235 0 0,0 0-128 0 0,0 0-84 0 0,3-6-13 0 0,208-392 2639 0 0,-117 232-3315 0 0,-92 163 19 0 0,1 1 1 0 0,-1-1 0 0 0,1 0 0 0 0,0 0 0 0 0,0 1-1 0 0,0 0 1 0 0,0 0 0 0 0,1 0 0 0 0,-1 0 0 0 0,1 0 0 0 0,-1 0-1 0 0,1 1 1 0 0,-1 0 0 0 0,1 0 0 0 0,0 0 0 0 0,0 0-1 0 0,3 0 42 0 0,9 42-777 0 0,-10 194 469 0 0,-6-232 302 0 0,0 0 1 0 0,0 1-1 0 0,1-1 1 0 0,-1 0-1 0 0,1 0 0 0 0,-1 1 1 0 0,1-1-1 0 0,0 0 1 0 0,0 0-1 0 0,1 0 1 0 0,-1 0-1 0 0,1 0 1 0 0,-1 0-1 0 0,1 0 0 0 0,0-1 1 0 0,0 1-1 0 0,0 0 1 0 0,0-1-1 0 0,1 0 1 0 0,-1 1-1 0 0,1-1 1 0 0,-1 0-1 0 0,1 0 0 0 0,0-1 1 0 0,0 1-1 0 0,0 0 1 0 0,0-1-1 0 0,0 0 1 0 0,0 0-1 0 0,0 1 6 0 0,55-55 286 0 0,44-78-175 0 0,43-46-69 0 0,-117 155 31 0 0,-27 22-82 0 0,-1 0-15 0 0,0 18-208 0 0,-16 272 579 0 0,17-277-362 0 0,1 0 1 0 0,1-1 0 0 0,0 1 0 0 0,1-1 0 0 0,0 0 0 0 0,1 0 0 0 0,0 0-1 0 0,1-1 1 0 0,0 0 0 0 0,4 5 14 0 0,23 2-3279 0 0,-8-17-5973 0 0,-19-1 5854 0 0,2 0-3483 0 0</inkml:trace>
  <inkml:trace contextRef="#ctx0" brushRef="#br0" timeOffset="4923.899">3139 336 304 0 0,'0'0'1104'0'0,"0"0"-2"0"0,0 0 127 0 0,0 0 108 0 0,0 0 35 0 0,0 0 19 0 0,0 0-51 0 0,0 0-81 0 0,0 0-93 0 0,0 0-161 0 0,0 0-158 0 0,0 0-149 0 0,0 0-104 0 0,-1 32-52 0 0,-1 103-51 0 0,19 28 1014 0 0,-5 3-2017 0 0,-15-156-2981 0 0,-7-8-8095 0 0,10-2 11570 0 0,-2 0-1657 0 0</inkml:trace>
  <inkml:trace contextRef="#ctx0" brushRef="#br0" timeOffset="5385.563">3021 361 0 0 0,'0'0'1675'0'0,"0"0"-292"0"0,0 0 23 0 0,0 0 150 0 0,0 0 64 0 0,0 0-53 0 0,0 0-149 0 0,0 0-192 0 0,34-19-181 0 0,110-61-125 0 0,-62 49 304 0 0,-66 30-937 0 0,9-4 68 0 0,0 2-1 0 0,-1 1 0 0 0,1 1 1 0 0,0 1-1 0 0,0 1 0 0 0,0 2 1 0 0,16 3-355 0 0,-36-5 18 0 0,-1 0-1 0 0,0 0 1 0 0,1 1 0 0 0,-1 0-1 0 0,0 0 1 0 0,0 0 0 0 0,0 0 0 0 0,0 1-1 0 0,0-1 1 0 0,-1 1 0 0 0,1 0 0 0 0,-1 0-1 0 0,0 0 1 0 0,0 1 0 0 0,0-1-1 0 0,0 1 1 0 0,0 0 0 0 0,-1 0 0 0 0,0-1-1 0 0,1 2 1 0 0,-1-1 0 0 0,-1 0 0 0 0,1 0-1 0 0,-1 1 1 0 0,0-1 0 0 0,0 0-1 0 0,0 1 1 0 0,0 0 0 0 0,-1-1 0 0 0,0 1-1 0 0,0-1 1 0 0,0 1 0 0 0,0-1 0 0 0,-1 1-1 0 0,0-1 1 0 0,0 1 0 0 0,0-1-1 0 0,0 1 1 0 0,-1-1 0 0 0,0 0 0 0 0,-1 2-18 0 0,-7 11 12 0 0,-1 0 0 0 0,0-1 1 0 0,-1-1-1 0 0,-1 0 0 0 0,0 0 0 0 0,-2-2 1 0 0,1 1-1 0 0,-1-2 0 0 0,-13 8-12 0 0,-197 112 179 0 0,224-132-177 0 0,1 1 0 0 0,-1-1 1 0 0,0 0-1 0 0,1 0 0 0 0,-1 0 0 0 0,1 0 0 0 0,-1 0 1 0 0,1 1-1 0 0,-1-1 0 0 0,0 0 0 0 0,1 1 1 0 0,-1-1-1 0 0,1 0 0 0 0,-1 1 0 0 0,1-1 0 0 0,-1 1 1 0 0,1-1-1 0 0,0 0 0 0 0,-1 1 0 0 0,1-1 0 0 0,-1 1 1 0 0,1-1-1 0 0,0 1 0 0 0,0 0 0 0 0,-1-1 0 0 0,1 1 1 0 0,0-1-1 0 0,0 1 0 0 0,-1 0 0 0 0,1-1 0 0 0,0 1 1 0 0,0-1-1 0 0,0 1 0 0 0,0 0 0 0 0,0-1 1 0 0,0 1-1 0 0,0-1 0 0 0,0 1 0 0 0,0 0 0 0 0,1-1 1 0 0,-1 1-1 0 0,0 0 0 0 0,0-1 0 0 0,0 1 0 0 0,1-1 1 0 0,-1 1-1 0 0,0-1 0 0 0,1 1 0 0 0,-1-1 0 0 0,0 1 1 0 0,1-1-1 0 0,-1 1 0 0 0,1-1 0 0 0,-1 1 1 0 0,1-1-1 0 0,-1 0 0 0 0,1 1 0 0 0,-1-1 0 0 0,1 0 1 0 0,-1 1-1 0 0,1-1 0 0 0,-1 0 0 0 0,1 0-2 0 0,41 17 399 0 0,-39-16-352 0 0,18 5 154 0 0,-8-4-97 0 0,0 1-1 0 0,-1 1 1 0 0,1 0-1 0 0,-1 0 1 0 0,1 2-1 0 0,-1-1 1 0 0,-1 1-1 0 0,1 1 1 0 0,-1 0-1 0 0,0 1 1 0 0,-1 0-1 0 0,1 1 1 0 0,-2 0-1 0 0,8 9-103 0 0,24 11-1668 0 0,8-43-9987 0 0,-40 7 7081 0 0,1 3 1412 0 0</inkml:trace>
  <inkml:trace contextRef="#ctx0" brushRef="#br0" timeOffset="5767.582">3720 174 7034 0 0,'0'0'1852'0'0,"0"0"-176"0"0,0 0-173 0 0,0 0-90 0 0,0 0-131 0 0,0 0-191 0 0,0 0-198 0 0,0 0-201 0 0,0 0-147 0 0,0 0-97 0 0,0 0-80 0 0,0 0-49 0 0,17-3-43 0 0,101-8 380 0 0,-114 11-639 0 0,1 0-1 0 0,-1 1 0 0 0,0 0 1 0 0,0 0-1 0 0,0 1 1 0 0,0-1-1 0 0,0 1 1 0 0,0-1-1 0 0,-1 1 0 0 0,1 0 1 0 0,0 1-1 0 0,-1-1 1 0 0,1 1-1 0 0,-1-1 0 0 0,0 1 1 0 0,0 0-1 0 0,0 0 1 0 0,-1 1-1 0 0,1-1 0 0 0,-1 1 1 0 0,1-1-1 0 0,-1 1 1 0 0,0 0-1 0 0,0-1 0 0 0,-1 1 1 0 0,1 0-1 0 0,-1 0 1 0 0,0 0-1 0 0,0 1 0 0 0,0 1-16 0 0,-3 4 46 0 0,0 0 0 0 0,0-1-1 0 0,-1 1 1 0 0,0-1-1 0 0,-1 0 1 0 0,0 0-1 0 0,0 0 1 0 0,-1 0-1 0 0,0-1 1 0 0,-1 0 0 0 0,0 0-1 0 0,0 0 1 0 0,-2 1-46 0 0,-27 42 168 0 0,34-49-159 0 0,-1-1 1 0 0,1 1 0 0 0,0 0 0 0 0,0 0-1 0 0,0 0 1 0 0,0 0 0 0 0,0 0 0 0 0,0 1 0 0 0,0-1-1 0 0,1 0 1 0 0,-1 0 0 0 0,1 0 0 0 0,0 1 0 0 0,0-1-1 0 0,0 0 1 0 0,0 0 0 0 0,0 1 0 0 0,0-1 0 0 0,0 0-1 0 0,1 0 1 0 0,-1 1 0 0 0,1-1 0 0 0,0 0-1 0 0,-1 0 1 0 0,1 0 0 0 0,0 0 0 0 0,0 0 0 0 0,1 0-1 0 0,-1 0 1 0 0,0 0 0 0 0,1 0 0 0 0,-1-1 0 0 0,1 1-1 0 0,-1 0 1 0 0,1-1 0 0 0,0 1 0 0 0,0-1 0 0 0,-1 0-1 0 0,1 0 1 0 0,0 1 0 0 0,0-1 0 0 0,1-1-1 0 0,-1 1 1 0 0,0 0 0 0 0,0 0 0 0 0,0-1 0 0 0,2 1-10 0 0,142 6-131 0 0,-100-24-2581 0 0,-19 2-3739 0 0,-20 11 1286 0 0,-4 0-2137 0 0</inkml:trace>
  <inkml:trace contextRef="#ctx0" brushRef="#br0" timeOffset="6133.054">4269 19 6585 0 0,'0'0'1797'0'0,"0"0"-376"0"0,0 0-252 0 0,0 0-109 0 0,0 0-33 0 0,0 0 89 0 0,0 0 28 0 0,0 0-57 0 0,0 0-112 0 0,0 0-227 0 0,0 0-170 0 0,0 32-102 0 0,0 103-44 0 0,5 472 1566 0 0,-5-596-2055 0 0,0 0 0 0 0,-1 0 0 0 0,0 0 1 0 0,-1 0-1 0 0,0 0 0 0 0,0 0 0 0 0,-2 0 1 0 0,1-1-1 0 0,-1 0 0 0 0,-1 1 0 0 0,0-1 1 0 0,0-1-1 0 0,-1 1 0 0 0,0-1 0 0 0,-1 0 1 0 0,0 0-1 0 0,0-1 0 0 0,-4 3 57 0 0,-84 46-5680 0 0,25-34-6385 0 0,60-22 9219 0 0</inkml:trace>
  <inkml:trace contextRef="#ctx0" brushRef="#br0" timeOffset="6999.785">4339 814 9362 0 0,'0'0'1338'0'0,"0"0"-142"0"0,0 0 172 0 0,0 0 174 0 0,0 0-89 0 0,0 0-222 0 0,0 0-240 0 0,0 0-205 0 0,0 0-157 0 0,32-13-126 0 0,99-44-119 0 0,-57 17 159 0 0,-51 23-408 0 0,0-1 1 0 0,-2-1 0 0 0,0-1-1 0 0,-1-1 1 0 0,-1 0-1 0 0,3-6-135 0 0,-18 23-50 0 0,-1 0 0 0 0,1-1 0 0 0,-1 1-1 0 0,0-1 1 0 0,0 0 0 0 0,-1 0 0 0 0,0 1 0 0 0,1-2-1 0 0,-2 1 1 0 0,1 0 0 0 0,0 0 0 0 0,-1-1-1 0 0,0 1 1 0 0,-1-1 0 0 0,1 1 0 0 0,-1-1-1 0 0,0 1 1 0 0,0-5 50 0 0,-3 9-146 0 0,0 0-1 0 0,0 1 1 0 0,0-1-1 0 0,1 0 0 0 0,-1 1 1 0 0,0 0-1 0 0,0-1 1 0 0,0 1-1 0 0,0 0 1 0 0,0 0-1 0 0,0 1 0 0 0,0-1 1 0 0,0 1-1 0 0,1-1 1 0 0,-1 1-1 0 0,0 0 1 0 0,0 0-1 0 0,1 0 0 0 0,-1 1 1 0 0,0-1 146 0 0,-5 5-59 0 0,0-1 1 0 0,0 1-1 0 0,1 1 1 0 0,0 0-1 0 0,0 0 1 0 0,0 0-1 0 0,1 1 1 0 0,0 0-1 0 0,1 0 1 0 0,-1 0-1 0 0,2 1 1 0 0,-1 0-1 0 0,1 0 1 0 0,1 0-1 0 0,-1 0 1 0 0,2 1-1 0 0,-1-1 1 0 0,1 1-1 0 0,1-1 1 0 0,-1 1-1 0 0,2 0 0 0 0,-1 0 1 0 0,2 0-1 0 0,-1 0 1 0 0,2 7 58 0 0,2-11 74 0 0,-1 0-1 0 0,1 0 1 0 0,0 0 0 0 0,1-1 0 0 0,-1 0-1 0 0,1 0 1 0 0,0 0 0 0 0,0 0 0 0 0,1-1 0 0 0,-1 0-1 0 0,1 0 1 0 0,0 0 0 0 0,0-1 0 0 0,0 0-1 0 0,1 0 1 0 0,-1 0 0 0 0,1-1 0 0 0,-1 0-1 0 0,1 0 1 0 0,0-1 0 0 0,0 0 0 0 0,0 0-1 0 0,0 0 1 0 0,0-1 0 0 0,0 0 0 0 0,6-1-74 0 0,7-1 268 0 0,-1 1 1 0 0,1-2-1 0 0,0-1 1 0 0,-1 0-1 0 0,0-2 1 0 0,0 0 0 0 0,-1-1-1 0 0,0-1 1 0 0,0 0-1 0 0,0-1 1 0 0,-1-2-1 0 0,12-9-268 0 0,15-13 27 0 0,-1-2-1 0 0,-2-2 0 0 0,-2-1 0 0 0,0-4-26 0 0,-32 36-77 0 0,-1-1 0 0 0,1 1 0 0 0,-1-2 0 0 0,-1 1-1 0 0,0-1 1 0 0,0 0 0 0 0,0 0 0 0 0,-1 0 0 0 0,0 0 0 0 0,0-1 0 0 0,-1 0 0 0 0,0 0 0 0 0,-1 0-1 0 0,0 0 1 0 0,-1 0 0 0 0,1 0 0 0 0,-2-3 77 0 0,-1 11-45 0 0,0 0 0 0 0,0 0 0 0 0,0 0 0 0 0,0 0 0 0 0,0 0 0 0 0,0 0-1 0 0,-1 0 1 0 0,1 0 0 0 0,0 1 0 0 0,-1-1 0 0 0,1 0 0 0 0,-1 1 0 0 0,1-1 0 0 0,-1 1 0 0 0,1 0 0 0 0,-1-1 0 0 0,1 1-1 0 0,-1 0 1 0 0,1 0 0 0 0,-1 0 0 0 0,1 0 0 0 0,-1 0 0 0 0,1 0 0 0 0,-1 1 0 0 0,1-1 0 0 0,-1 0 0 0 0,1 1 0 0 0,-1-1-1 0 0,1 1 1 0 0,-1-1 0 0 0,1 1 0 0 0,0 0 0 0 0,-1 0 0 0 0,1 0 0 0 0,0 0 0 0 0,0 0 0 0 0,-1 0 45 0 0,-16 13-159 0 0,1 0 0 0 0,0 1 0 0 0,2 0 0 0 0,-1 1 1 0 0,2 1-1 0 0,0 1 0 0 0,1 0 0 0 0,1 0 0 0 0,-7 16 159 0 0,16-31-10 0 0,1 1 0 0 0,-1 0 0 0 0,1 0 1 0 0,0 0-1 0 0,0 0 0 0 0,1 0 0 0 0,-1 0 0 0 0,1 1 0 0 0,0-1 0 0 0,0 1 0 0 0,0-1 0 0 0,0 0 0 0 0,1 1 0 0 0,0-1 1 0 0,0 1-1 0 0,0-1 0 0 0,1 1 0 0 0,-1-1 0 0 0,1 1 0 0 0,0-1 0 0 0,0 1 0 0 0,1-1 0 0 0,-1 0 0 0 0,1 0 1 0 0,0 0-1 0 0,0 0 0 0 0,0 0 0 0 0,1 0 0 0 0,-1 0 0 0 0,1-1 0 0 0,0 1 0 0 0,0-1 0 0 0,0 0 0 0 0,1 0 1 0 0,-1 0-1 0 0,1 0 0 0 0,0-1 0 0 0,-1 1 0 0 0,1-1 0 0 0,1 1 10 0 0,9 0 209 0 0,-1 1 1 0 0,1-2-1 0 0,0 1 1 0 0,-1-2-1 0 0,1 0 0 0 0,0-1 1 0 0,0 0-1 0 0,0-1 0 0 0,0 0 1 0 0,-1-1-1 0 0,1-1 1 0 0,-1 0-1 0 0,13-5-209 0 0,-6-1 127 0 0,-1-1-1 0 0,0 0 1 0 0,0-2-1 0 0,-1 0 1 0 0,0-1-1 0 0,-1-1 1 0 0,-1 0 0 0 0,0-1-1 0 0,-1-1 1 0 0,0-1-1 0 0,0-3-126 0 0,-5 7-51 0 0,-2-2 0 0 0,0 0 0 0 0,0 0 0 0 0,-2 0 0 0 0,0-1 0 0 0,0 1-1 0 0,-2-1 1 0 0,0-1 0 0 0,-1 1 0 0 0,0-1 0 0 0,-1 1 0 0 0,-1-3 51 0 0,-1 19-8 0 0,0 0 0 0 0,0-1 1 0 0,1 1-1 0 0,-1 0 0 0 0,0-1 1 0 0,0 1-1 0 0,0-1 0 0 0,0 1 0 0 0,1 0 1 0 0,-1-1-1 0 0,0 1 0 0 0,0-1 1 0 0,0 1-1 0 0,0 0 0 0 0,0-1 0 0 0,0 1 1 0 0,0-1-1 0 0,0 1 0 0 0,0-1 1 0 0,0 1-1 0 0,-1 0 0 0 0,1-1 0 0 0,0 1 1 0 0,0-1-1 0 0,0 1 0 0 0,0 0 1 0 0,-1-1-1 0 0,1 1 0 0 0,0-1 0 0 0,0 1 1 0 0,-1 0-1 0 0,1-1 0 0 0,0 1 1 0 0,0 0-1 0 0,-1 0 0 0 0,1-1 0 0 0,-1 1 1 0 0,1 0-1 0 0,0 0 0 0 0,-1-1 1 0 0,1 1-1 0 0,0 0 0 0 0,-1 0 0 0 0,1 0 1 0 0,-1 0-1 0 0,1 0 0 0 0,0 0 1 0 0,-1 0-1 0 0,1-1 0 0 0,-1 1 0 0 0,1 0 1 0 0,-1 0-1 0 0,1 1 0 0 0,-1-1 1 0 0,1 0-1 0 0,0 0 0 0 0,-1 0 0 0 0,1 0 1 0 0,-1 0-1 0 0,1 0 0 0 0,0 0 1 0 0,-1 1-1 0 0,1-1 0 0 0,0 0 0 0 0,-1 0 1 0 0,1 1-1 0 0,-1-1 0 0 0,1 0 1 0 0,0 1-1 0 0,-1-1 8 0 0,-21 22-342 0 0,13-8 297 0 0,2 0-1 0 0,0 0 1 0 0,0 0 0 0 0,1 1-1 0 0,1 0 1 0 0,0 0-1 0 0,2 0 1 0 0,-1 1-1 0 0,2-1 1 0 0,0 1 0 0 0,1 0-1 0 0,0 0 1 0 0,2 0-1 0 0,0-1 1 0 0,1 5 45 0 0,0-12-60 0 0,0-1 0 0 0,0 1 1 0 0,1-1-1 0 0,0 0 0 0 0,0 0 1 0 0,1 0-1 0 0,0 0 0 0 0,0-1 1 0 0,1 1-1 0 0,0-1 0 0 0,0 0 1 0 0,0-1-1 0 0,1 1 0 0 0,-1-1 1 0 0,1 0-1 0 0,1-1 0 0 0,-1 1 1 0 0,1-1-1 0 0,0 0 0 0 0,0-1 1 0 0,0 0-1 0 0,0 0 0 0 0,0 0 0 0 0,1-1 1 0 0,-1 0-1 0 0,1 0 0 0 0,0-1 1 0 0,1 0 59 0 0,28-8-4619 0 0,-10-19-6494 0 0,-21 18 9297 0 0</inkml:trace>
  <inkml:trace contextRef="#ctx0" brushRef="#br0" timeOffset="7424.289">5784 1 4121 0 0,'0'0'2715'0'0,"0"0"-1231"0"0,0 0-354 0 0,0 0 184 0 0,0 0 90 0 0,0 0-120 0 0,0 0-170 0 0,0 0-133 0 0,0 0-103 0 0,0 0-110 0 0,0 0-111 0 0,0 0-95 0 0,19 6-62 0 0,92 32 311 0 0,-37 9 349 0 0,-73-44-1132 0 0,0 1 1 0 0,0-1-1 0 0,-1 0 0 0 0,1 1 0 0 0,-1-1 1 0 0,0 0-1 0 0,0 1 0 0 0,0-1 1 0 0,0 0-1 0 0,0 1 0 0 0,-1-1 0 0 0,1 1 1 0 0,-1-1-1 0 0,0 0 0 0 0,0 0 0 0 0,-1 0 1 0 0,1 1-1 0 0,-2 1-28 0 0,-2 10 133 0 0,-9 49 428 0 0,16-62-502 0 0,0 1 0 0 0,0-1 0 0 0,0 1 1 0 0,1-1-1 0 0,-1 0 0 0 0,1 0 0 0 0,-1 0 0 0 0,1 0 0 0 0,0 0 1 0 0,0-1-1 0 0,0 1 0 0 0,0-1 0 0 0,0 0 0 0 0,0 0 0 0 0,0 0 0 0 0,0 0 1 0 0,1 0-1 0 0,-1-1 0 0 0,0 1 0 0 0,4-1-59 0 0,-1 1 169 0 0,7 2-72 0 0,1-1-1 0 0,-1-1 0 0 0,0 0 0 0 0,0 0 1 0 0,1-2-1 0 0,-1 1 0 0 0,0-2 0 0 0,0 0 1 0 0,0-1-1 0 0,0 0 0 0 0,2-1-96 0 0,-6 0-714 0 0,5-2-2952 0 0,-6 1-4990 0 0,-6 2-2805 0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1656 0 0,'0'0'1711'0'0,"0"0"-677"0"0,0 0 1 0 0,0 0 277 0 0,0 0 227 0 0,0 0 39 0 0,0 0-127 0 0,0 0-180 0 0,0 0-183 0 0,35-3-153 0 0,111-13-146 0 0,75-5 1604 0 0,-18 25-1921 0 0,-193-3-998 0 0,27 5-481 0 0,-23 1-7949 0 0,-12-7 5297 0 0,-2 0-457 0 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1896 0 0,'0'0'1527'0'0,"0"0"-550"0"0,0 0-87 0 0,0 0 315 0 0,0 0 432 0 0,0 0 201 0 0,0 0-93 0 0,0 0-202 0 0,0 0-270 0 0,0 0-243 0 0,0 0-205 0 0,0 0-153 0 0,34 3-112 0 0,106 7-103 0 0,-8-16 329 0 0,50-19-2419 0 0,-116 14-5881 0 0,-46 7-2200 0 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76 358 960 0 0,'0'0'1302'0'0,"0"0"-286"0"0,0 0-108 0 0,0 0 156 0 0,0 0 234 0 0,0 0 178 0 0,0 0 9 0 0,0 0-109 0 0,0 0-136 0 0,0 0-162 0 0,0 0-145 0 0,19-3-106 0 0,117-20 1459 0 0,139-21 1347 0 0,-175 31-3345 0 0,-56 11-3745 0 0,-44 13-8811 0 0,0-7 6823 0 0</inkml:trace>
  <inkml:trace contextRef="#ctx0" brushRef="#br0" timeOffset="266.487">0 634 6137 0 0,'0'0'1291'0'0,"0"0"-463"0"0,0 0-153 0 0,0 0 279 0 0,0 0 402 0 0,0 0 263 0 0,0 0 9 0 0,0 0-219 0 0,0 0-290 0 0,0 0-261 0 0,0 0-199 0 0,33 2-140 0 0,105 8-96 0 0,42-25 598 0 0,-111 4-802 0 0,-13 5-877 0 0,83-14 399 0 0,-95 7-4431 0 0,-2-4-4697 0 0,-34 13 3666 0 0</inkml:trace>
  <inkml:trace contextRef="#ctx0" brushRef="#br0" timeOffset="682.922">339 1 2441 0 0,'0'0'1402'0'0,"0"0"-47"0"0,0 0 15 0 0,0 0 46 0 0,0 0 61 0 0,0 0-64 0 0,0 0-280 0 0,0 0-300 0 0,0 0-206 0 0,0 0-95 0 0,0 0 16 0 0,0 0 70 0 0,9 5 14 0 0,80 38 1117 0 0,-29-21-1025 0 0,-1 3-1 0 0,-1 3 0 0 0,51 32-723 0 0,-102-55 4 0 0,0 0-1 0 0,0 0 0 0 0,-1 1 1 0 0,1 0-1 0 0,-1 0 0 0 0,0 0 1 0 0,-1 1-1 0 0,0 0 0 0 0,0 0 1 0 0,0 0-1 0 0,-1 1 0 0 0,0 0 1 0 0,0 0-1 0 0,-1 0 0 0 0,0 0 1 0 0,0 0-1 0 0,-1 0 0 0 0,0 2-3 0 0,-2-8 4 0 0,2 8 27 0 0,-1 0 0 0 0,0 0-1 0 0,0 0 1 0 0,-1 1 0 0 0,-1-1-1 0 0,0 0 1 0 0,0 0 0 0 0,-1 0-1 0 0,0 0 1 0 0,0-1 0 0 0,-1 1-1 0 0,-3 4-30 0 0,-10 15 20 0 0,-2-1-1 0 0,0-2 0 0 0,-2 0 1 0 0,-1 0-1 0 0,-1-2 0 0 0,-1-1 0 0 0,-1-1 1 0 0,-15 10-20 0 0,15-10-183 0 0,-53 36-1736 0 0,49-38-1709 0 0,0 0-4400 0 0,21-15 1483 0 0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123 126 3329 0 0,'0'0'1091'0'0,"0"0"-282"0"0,0 0-314 0 0,0 0 8 0 0,0 0 178 0 0,0 0 201 0 0,0 0 133 0 0,0 0-54 0 0,0 0-153 0 0,0 0-172 0 0,0 0-180 0 0,-17 32-142 0 0,-51 101-83 0 0,41-43 210 0 0,16 112 961 0 0,12-191-1367 0 0,0 1 0 0 0,1 0 0 0 0,0-1 1 0 0,1 1-1 0 0,0-1 0 0 0,1 0 0 0 0,0 0 1 0 0,0 0-1 0 0,2-1 0 0 0,-1 1 0 0 0,2 0-35 0 0,-5-7 67 0 0,0-1-1 0 0,0 0 0 0 0,1 0 1 0 0,-1 0-1 0 0,1 0 0 0 0,0 0 1 0 0,0-1-1 0 0,-1 1 0 0 0,2-1 1 0 0,-1 0-1 0 0,0 0 0 0 0,0 0 1 0 0,1 0-1 0 0,-1 0 0 0 0,1-1 1 0 0,0 0-1 0 0,-1 0 0 0 0,1 0 1 0 0,0 0-1 0 0,0 0 0 0 0,0-1 1 0 0,-1 1-1 0 0,1-1 1 0 0,0 0-1 0 0,0 0 0 0 0,0-1 1 0 0,0 1-1 0 0,0-1 0 0 0,-1 0 1 0 0,1 0-1 0 0,0 0 0 0 0,-1 0 1 0 0,1-1-1 0 0,2-1-66 0 0,11-8 245 0 0,-1-1-1 0 0,0 0 1 0 0,-1-1-1 0 0,0-1 1 0 0,-1 0 0 0 0,0-1-1 0 0,-2 0 1 0 0,10-15-245 0 0,-7 11 98 0 0,24-34 2 0 0,-2-2 0 0 0,-3-1-1 0 0,-3-2 1 0 0,-2 0 0 0 0,-2-3 0 0 0,10-36-100 0 0,-30 77 138 0 0,0-1 0 0 0,-1 0 1 0 0,-1 0-1 0 0,-1 0 0 0 0,-1-1 0 0 0,0-10-138 0 0,-5 43-188 0 0,-37 143 226 0 0,25-86 42 0 0,3-1 0 0 0,3 2 0 0 0,1 58-80 0 0,26 32 25 0 0,-15-146-82 0 0,-3-4-83 0 0,2 0 0 0 0,-1 0 0 0 0,1 0 0 0 0,0-1-1 0 0,1 1 1 0 0,0-1 0 0 0,0 0 0 0 0,1 0 0 0 0,0 0 0 0 0,0-1 0 0 0,0 0 0 0 0,3 2 140 0 0,16-4-6577 0 0,-19-6 2187 0 0,0 1-3200 0 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5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6849 0 0,'0'0'1402'0'0,"0"0"-198"0"0,0 0-223 0 0,0 0-108 0 0,0 0-41 0 0,0 0-18 0 0,0 0 38 0 0,0 0 57 0 0,0 0 12 0 0,0 0-58 0 0,0 0-165 0 0,-1 32-166 0 0,0 104-109 0 0,-1 386 1884 0 0,2-308-8031 0 0,0-190 4519 0 0,6-43-9256 0 0,-1 12 7391 0 0</inkml:trace>
  <inkml:trace contextRef="#ctx0" brushRef="#br0" timeOffset="321.744">391 324 4137 0 0,'0'0'1055'0'0,"0"0"-115"0"0,0 0-67 0 0,-34 22 77 0 0,-109 68 209 0 0,6 8 2783 0 0,127-89-3462 0 0,5-7-296 0 0,1 1-1 0 0,-1 0 1 0 0,1 0-1 0 0,0 0 1 0 0,0 0 0 0 0,1 1-1 0 0,-1 0 1 0 0,1 0 0 0 0,0 0-1 0 0,0 0 1 0 0,0 0 0 0 0,0 0-1 0 0,1 1 1 0 0,0-1 0 0 0,-1 1-1 0 0,2 0 1 0 0,-1 0 0 0 0,1 0-1 0 0,-1 0 1 0 0,1 0-1 0 0,1 0 1 0 0,-1 0 0 0 0,1 2-184 0 0,2-4 110 0 0,1 0 1 0 0,-1 0 0 0 0,1 0 0 0 0,0-1-1 0 0,0 0 1 0 0,0 1 0 0 0,1-1-1 0 0,-1 0 1 0 0,0-1 0 0 0,1 1-1 0 0,0 0 1 0 0,-1-1 0 0 0,1 0-1 0 0,0 0 1 0 0,-1 0 0 0 0,1 0-1 0 0,0-1 1 0 0,0 0 0 0 0,0 1 0 0 0,1-1-111 0 0,14 3 342 0 0,243 41 1495 0 0,-260-43-1839 0 0,0 0 1 0 0,0 0-1 0 0,0 0 0 0 0,0 0 1 0 0,0 0-1 0 0,0 1 0 0 0,-1-1 1 0 0,1 0-1 0 0,0 1 1 0 0,-1 0-1 0 0,1-1 0 0 0,-1 1 1 0 0,0 0-1 0 0,0 0 1 0 0,1-1-1 0 0,-1 1 0 0 0,0 0 1 0 0,0 0-1 0 0,-1 0 1 0 0,1 0-1 0 0,0 0 0 0 0,-1 1 1 0 0,1-1-1 0 0,-1 0 1 0 0,0 0-1 0 0,0 0 0 0 0,0 0 1 0 0,0 3 1 0 0,5 21-1222 0 0,11-13-2412 0 0,-1-12-4581 0 0,-9-1-822 0 0</inkml:trace>
  <inkml:trace contextRef="#ctx0" brushRef="#br0" timeOffset="739.769">584 689 5697 0 0,'0'0'1897'0'0,"0"0"-389"0"0,0 0-354 0 0,0 0-93 0 0,0 0-70 0 0,0 0-82 0 0,0 0-63 0 0,0 0-68 0 0,0 0-77 0 0,0 0-117 0 0,0 0-130 0 0,0 0-133 0 0,0 0-81 0 0,20-2-9 0 0,119-8 481 0 0,-9 7-155 0 0,-128 4-556 0 0,-1-1 0 0 0,1 0 0 0 0,0 0 0 0 0,-1 0 0 0 0,1 1 0 0 0,0-1 0 0 0,-1 1 0 0 0,1 0 0 0 0,-1-1 0 0 0,1 1 0 0 0,-1 0 0 0 0,1 0-1 0 0,-1 0 1 0 0,1 0 0 0 0,-1 0 0 0 0,0 0 0 0 0,1 0 0 0 0,-1 0 0 0 0,0 1 0 0 0,0-1 0 0 0,0 1 0 0 0,0-1 0 0 0,0 0 0 0 0,0 1 0 0 0,-1-1 0 0 0,1 1 0 0 0,0 0 0 0 0,-1-1-1 0 0,1 1 1 0 0,-1 0 0 0 0,0-1 0 0 0,0 1 0 0 0,1 0 0 0 0,-1-1 0 0 0,0 1 0 0 0,0 0 0 0 0,0 0 0 0 0,-1-1 0 0 0,1 1 0 0 0,0 0 0 0 0,-1-1 0 0 0,1 1 0 0 0,-1 0-1 0 0,1-1 1 0 0,-1 1 0 0 0,0-1 0 0 0,0 1-1 0 0,-44 75 462 0 0,41-71-416 0 0,-7 8 81 0 0,7-10-71 0 0,1 0 0 0 0,0 0-1 0 0,0 0 1 0 0,0 0-1 0 0,0 1 1 0 0,1-1 0 0 0,-1 1-1 0 0,1 0 1 0 0,0 0-1 0 0,1 0 1 0 0,-1 0 0 0 0,1 0-1 0 0,0 0 1 0 0,0 0-1 0 0,1 0 1 0 0,-1 0 0 0 0,1 5-56 0 0,2-8 30 0 0,0 1-1 0 0,0-1 1 0 0,1 0 0 0 0,-1 0 0 0 0,1 0 0 0 0,-1 0 0 0 0,1 0 0 0 0,-1-1 0 0 0,1 1 0 0 0,0-1 0 0 0,0 1-1 0 0,0-1 1 0 0,0 0 0 0 0,0-1 0 0 0,0 1 0 0 0,0 0 0 0 0,0-1 0 0 0,0 1 0 0 0,1-1 0 0 0,-1 0-1 0 0,0 0 1 0 0,0 0 0 0 0,0-1 0 0 0,2 0-30 0 0,120-14-739 0 0,-116 12 339 0 0,36-11-2565 0 0,-15 3-4231 0 0,-13 6-2487 0 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2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37 527 8554 0 0,'0'0'1651'0'0,"0"0"-355"0"0,0 0-406 0 0,0 0-194 0 0,0 0-36 0 0,0 0 29 0 0,0 0 14 0 0,0 0-3 0 0,0 0-34 0 0,0 0-102 0 0,0 0-136 0 0,0 0-144 0 0,0 0-96 0 0,0 25-61 0 0,-1 79-28 0 0,-12 2 173 0 0,12-99-1037 0 0,-6 32 1763 0 0,2-27-4437 0 0,-3-3-5061 0 0,7-6 1739 0 0</inkml:trace>
  <inkml:trace contextRef="#ctx0" brushRef="#br0" timeOffset="298.453">199 472 6961 0 0,'0'0'1845'0'0,"0"0"-415"0"0,0 0-392 0 0,0 0-29 0 0,0 0 67 0 0,0 0-12 0 0,0 0-85 0 0,0 0-171 0 0,0 0-160 0 0,0 0-154 0 0,0 0-157 0 0,0 0-116 0 0,0 0-82 0 0,31-6-60 0 0,95-16-38 0 0,-38 12-645 0 0,-66 9-2638 0 0,5-4-5401 0 0,-22 4 2963 0 0</inkml:trace>
  <inkml:trace contextRef="#ctx0" brushRef="#br0" timeOffset="913.698">647 81 0 0 0,'0'0'1452'0'0,"0"0"-395"0"0,0 0-52 0 0,0 0 187 0 0,0 0 230 0 0,0 0 21 0 0,0 0-120 0 0,0 0-175 0 0,0 0-214 0 0,0 0-185 0 0,0 0-206 0 0,0 0-182 0 0,0 0-117 0 0,17-3-13 0 0,52-10 65 0 0,-68 12-283 0 0,-1 1 0 0 0,1 0-1 0 0,0 0 1 0 0,-1-1 0 0 0,1 1 0 0 0,0 0-1 0 0,-1 0 1 0 0,1 0 0 0 0,0 0 0 0 0,-1 0-1 0 0,1 0 1 0 0,0 0 0 0 0,-1 0-1 0 0,1 0 1 0 0,0 0 0 0 0,-1 0 0 0 0,1 0-1 0 0,-1 1 1 0 0,1-1 0 0 0,0 0 0 0 0,-1 0-1 0 0,1 1 1 0 0,-1-1 0 0 0,1 0-1 0 0,0 1 1 0 0,-1-1 0 0 0,1 1 0 0 0,-1-1-1 0 0,1 0 1 0 0,-1 1 0 0 0,0-1 0 0 0,1 1-1 0 0,-1 0 1 0 0,1-1 0 0 0,-1 1 0 0 0,0-1-1 0 0,1 1 1 0 0,-1-1 0 0 0,0 1-1 0 0,0 0 1 0 0,0-1 0 0 0,0 1 0 0 0,1 0-1 0 0,-1-1 1 0 0,0 1 0 0 0,0 0 0 0 0,0-1-1 0 0,0 1 1 0 0,0 0 0 0 0,0-1 0 0 0,0 1-1 0 0,-1 0 1 0 0,1-1 0 0 0,0 1-1 0 0,0-1 1 0 0,0 1 0 0 0,-1 0-13 0 0,1 3 126 0 0,-3 27 174 0 0,-1 0 1 0 0,-1-1-1 0 0,-1 1 0 0 0,-2-1 0 0 0,-1 0 0 0 0,-7 12-300 0 0,2 1 118 0 0,7-22-103 0 0,-9 23-17 0 0,2 1 1 0 0,2 0-1 0 0,1 1 1 0 0,3 0-1 0 0,2 1 1 0 0,1 20 1 0 0,4-63-2 0 0,0-1 1 0 0,0 1-1 0 0,1 0 1 0 0,0-1-1 0 0,-1 1 1 0 0,1 0 0 0 0,1 0-1 0 0,-1-1 1 0 0,0 1-1 0 0,1 0 1 0 0,0-1-1 0 0,0 1 1 0 0,0-1-1 0 0,0 1 1 0 0,0-1-1 0 0,1 1 1 0 0,0-1 0 0 0,0 0-1 0 0,0 0 1 0 0,0 0-1 0 0,0 0 1 0 0,0 0-1 0 0,1 0 1 0 0,-1 0-1 0 0,1-1 1 0 0,0 1-1 0 0,0-1 1 0 0,0 0 0 0 0,0 0-1 0 0,0 0 1 0 0,0 0-1 0 0,1-1 1 0 0,-1 1-1 0 0,1-1 1 0 0,-1 0-1 0 0,1 0 1 0 0,-1 0-1 0 0,1 0 1 0 0,0-1-1 0 0,0 0 1 0 0,-1 1 0 0 0,1-1-1 0 0,0-1 2 0 0,6-3 77 0 0,-1 0 0 0 0,0-1 0 0 0,0-1 0 0 0,0 1-1 0 0,-1-2 1 0 0,0 1 0 0 0,0-1 0 0 0,-1 0 0 0 0,1-1 0 0 0,0-1-77 0 0,7-7 127 0 0,38-42 234 0 0,-3-2 0 0 0,-3-3 0 0 0,-2-1 0 0 0,-4-2 0 0 0,0-7-361 0 0,24-35 62 0 0,-46 79 37 0 0,-2 0-1 0 0,0-2 0 0 0,-3 0 0 0 0,0 0 1 0 0,-2-2-1 0 0,0-4-98 0 0,-10 8 1132 0 0,-19 39-509 0 0,-2 15-662 0 0,0 0 1 0 0,2 0-1 0 0,0 2 0 0 0,2 0 0 0 0,1 1 1 0 0,2 1-1 0 0,0 0 0 0 0,2 0 1 0 0,1 1-1 0 0,2 0 0 0 0,1 1 1 0 0,1 0-1 0 0,1 0 0 0 0,2 0 1 0 0,1 1 38 0 0,1-25-82 0 0,1-1 0 0 0,-1 1 1 0 0,1 0-1 0 0,0-1 0 0 0,1 1 1 0 0,0-1-1 0 0,0 1 0 0 0,0-1 1 0 0,1 0-1 0 0,0 0 0 0 0,0 0 0 0 0,0 0 1 0 0,4 4 81 0 0,46 26-3579 0 0,-17-29-1732 0 0,-11-6-1666 0 0,-14-1 3264 0 0</inkml:trace>
  <inkml:trace contextRef="#ctx0" brushRef="#br0" timeOffset="1383.452">1337 523 2889 0 0,'0'0'1852'0'0,"0"0"-468"0"0,0 0-87 0 0,0 0 184 0 0,0 0 74 0 0,0 0-125 0 0,0 0-231 0 0,0 0-215 0 0,0 0-173 0 0,0 0-154 0 0,0 0-141 0 0,0 0-117 0 0,28-11-80 0 0,86-33-46 0 0,-56 33 259 0 0,-57 11-519 0 0,0 0 0 0 0,0 0 0 0 0,-1-1 0 0 0,1 1 0 0 0,0 0 0 0 0,0 1 0 0 0,-1-1 0 0 0,1 0-1 0 0,0 0 1 0 0,0 0 0 0 0,-1 0 0 0 0,1 1 0 0 0,0-1 0 0 0,-1 0 0 0 0,1 1 0 0 0,0-1 0 0 0,-1 0-1 0 0,1 1 1 0 0,0-1 0 0 0,-1 1 0 0 0,1-1 0 0 0,-1 1 0 0 0,1-1 0 0 0,-1 1 0 0 0,1-1 0 0 0,-1 1 0 0 0,1 0-1 0 0,-1-1 1 0 0,0 1 0 0 0,1 0 0 0 0,-1-1 0 0 0,0 1 0 0 0,0 0 0 0 0,1-1 0 0 0,-1 1 0 0 0,0 0-1 0 0,0 0 1 0 0,0-1 0 0 0,0 1 0 0 0,0 0 0 0 0,0 0 0 0 0,0-1 0 0 0,0 1 0 0 0,0 0 0 0 0,0 0-1 0 0,-1-1 1 0 0,1 1 0 0 0,0 0 0 0 0,-1 0-13 0 0,1 8 126 0 0,-33 74 782 0 0,15-53-697 0 0,6-8-36 0 0,-11 53 713 0 0,25-72-870 0 0,0-1 0 0 0,0-1 0 0 0,1 1 0 0 0,-1 0 1 0 0,1 0-1 0 0,-1-1 0 0 0,1 0 0 0 0,-1 1 0 0 0,1-1 1 0 0,0 0-1 0 0,0 0 0 0 0,0-1 0 0 0,0 1 0 0 0,0 0 0 0 0,0-1 1 0 0,-1 0-1 0 0,1 0 0 0 0,0 0 0 0 0,0 0 0 0 0,0 0 1 0 0,0 0-1 0 0,0-1 0 0 0,0 0 0 0 0,0 1 0 0 0,0-1 0 0 0,0 0 1 0 0,-1 0-1 0 0,1-1 0 0 0,0 1 0 0 0,-1-1-18 0 0,43-14-1739 0 0,6-3-3289 0 0,-19 7-3493 0 0,-20 7 2746 0 0</inkml:trace>
  <inkml:trace contextRef="#ctx0" brushRef="#br0" timeOffset="1768.612">1880 232 5145 0 0,'0'0'2127'0'0,"0"0"-384"0"0,0 0-309 0 0,0 0-50 0 0,0 0-84 0 0,0 0-127 0 0,0 0-144 0 0,0 0-127 0 0,0 0-125 0 0,0 0-91 0 0,0 0-99 0 0,0 0-102 0 0,20 0-28 0 0,131-7 833 0 0,103-33-1537 0 0,-248 39 459 0 0,-5 1-3502 0 0,-3 0-8928 0 0,-3 0 7242 0 0</inkml:trace>
  <inkml:trace contextRef="#ctx0" brushRef="#br0" timeOffset="2038.966">1970 402 960 0 0,'0'0'2689'0'0,"0"0"-389"0"0,0 0-241 0 0,0 0-88 0 0,0 0-89 0 0,0 0-131 0 0,0 0-182 0 0,0 0-212 0 0,0 0-167 0 0,0 0-171 0 0,0 0-190 0 0,0 0-167 0 0,0 0-141 0 0,30 9-122 0 0,95 26-91 0 0,-121-33-288 0 0,0-1 1 0 0,0 0-1 0 0,0 0 0 0 0,0 0 1 0 0,1-1-1 0 0,-1 1 0 0 0,0-1 1 0 0,1 0-1 0 0,-1 0 0 0 0,0-1 1 0 0,1 1-1 0 0,-1-1 0 0 0,0 0 1 0 0,0 0-1 0 0,0 0 0 0 0,0-1 1 0 0,2 0-21 0 0,7-4 61 0 0,71-20-7 0 0,30-11-1487 0 0,-41 8-7644 0 0,-60 22-1756 0 0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0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247 298 8770 0 0,'0'0'1003'0'0,"0"0"-346"0"0,0 0-335 0 0,0 0-1 0 0,0 0 254 0 0,0 0 345 0 0,0 0 283 0 0,0 0 56 0 0,0 0-156 0 0,0 0-256 0 0,0 0-239 0 0,8 26-191 0 0,25 82-135 0 0,2 107 182 0 0,-26-147-544 0 0,1 18-1154 0 0,-11-30-3151 0 0,-9-33-5236 0 0,7-16 6190 0 0</inkml:trace>
  <inkml:trace contextRef="#ctx0" brushRef="#br0" timeOffset="569.082">1 291 6689 0 0,'0'0'1625'0'0,"0"0"-498"0"0,0 0-331 0 0,0 0-119 0 0,0 0 62 0 0,0 0 95 0 0,0 0 18 0 0,0 0-84 0 0,0 0-136 0 0,0 0-140 0 0,0 0-114 0 0,32-23-73 0 0,107-70-50 0 0,-47 53 132 0 0,-75 37-294 0 0,180-3 614 0 0,-193 6-723 0 0,0 0 0 0 0,0 1-1 0 0,0-1 1 0 0,0 1 0 0 0,0 0 0 0 0,0 0 0 0 0,0 0 0 0 0,0 0 0 0 0,-1 1 0 0 0,1 0 0 0 0,-1 0 0 0 0,1 0 0 0 0,-1 0 0 0 0,0 0-1 0 0,1 0 1 0 0,-1 1 0 0 0,0 0 0 0 0,-1 0 0 0 0,1-1 0 0 0,0 2 0 0 0,-1-1 0 0 0,0 0 0 0 0,0 0 0 0 0,0 1 0 0 0,0-1 0 0 0,0 1-1 0 0,0 0 1 0 0,-1-1 0 0 0,0 1 0 0 0,0 0 0 0 0,0 0 0 0 0,0 0 0 0 0,-1 2 16 0 0,-1 10 20 0 0,-2 0 0 0 0,0-1 0 0 0,-1 1 0 0 0,-1-1 0 0 0,0 0 0 0 0,-1-1 0 0 0,0 1 0 0 0,-1-1 1 0 0,-1 0-1 0 0,0-1 0 0 0,-10 12-20 0 0,-45 98 160 0 0,62-120-170 0 0,0-1 0 0 0,0 1 0 0 0,1-1 0 0 0,-1 1 0 0 0,1-1-1 0 0,0 1 1 0 0,0-1 0 0 0,0 1 0 0 0,0-1 0 0 0,0 1 0 0 0,1-1-1 0 0,-1 1 1 0 0,1-1 0 0 0,-1 1 0 0 0,1-1 0 0 0,0 1 0 0 0,0-1-1 0 0,0 0 1 0 0,0 0 0 0 0,0 1 0 0 0,1-1 0 0 0,-1 0 0 0 0,1 0-1 0 0,0 0 1 0 0,-1 0 0 0 0,1-1 0 0 0,0 1 0 0 0,0 0 0 0 0,0-1-1 0 0,0 1 1 0 0,0-1 0 0 0,0 0 0 0 0,1 1 10 0 0,87 29-27 0 0,-58-23 49 0 0,1 1 5 0 0,74 33 49 0 0,-106-40-35 0 0,1-1 0 0 0,-1 1 0 0 0,1 0 0 0 0,-1 0 0 0 0,0-1 0 0 0,0 1 0 0 0,0 0 0 0 0,0 0 0 0 0,0 0 0 0 0,0 1 0 0 0,0-1 0 0 0,-1 0 0 0 0,1 0 0 0 0,-1 0 0 0 0,1 0 0 0 0,-1 1 0 0 0,0-1 0 0 0,0 0 0 0 0,0 0 1 0 0,0 1-1 0 0,0-1 0 0 0,-1 0 0 0 0,1 0 0 0 0,-1 0 0 0 0,1 1 0 0 0,-1-1 0 0 0,0 0 0 0 0,0 0 0 0 0,0 0 0 0 0,0 0 0 0 0,0 0 0 0 0,-1 0-41 0 0,-44 58 974 0 0,20-32-825 0 0,-2-1-1 0 0,-1-2 1 0 0,-1-1 0 0 0,-2-1-1 0 0,0-2 1 0 0,-1-1-1 0 0,-32 14-148 0 0,33-26-746 0 0,10-8-2525 0 0,18-8-4406 0 0,4 5 3533 0 0,0-4-314 0 0</inkml:trace>
  <inkml:trace contextRef="#ctx0" brushRef="#br0" timeOffset="1120.721">833 611 0 0 0,'0'0'1162'0'0,"0"0"417"0"0,0 0 218 0 0,0 0 33 0 0,0 0-158 0 0,0 0-195 0 0,0 0-189 0 0,0 0-205 0 0,0 0-170 0 0,0 0-150 0 0,0 0-116 0 0,30 16-23 0 0,91 48 2 0 0,-69-49 357 0 0,-45-18-699 0 0,9-3-56 0 0,1-2 1 0 0,-1 1 0 0 0,-1-2 0 0 0,0 0 0 0 0,0-1 0 0 0,0-1-1 0 0,-2 0 1 0 0,1 0 0 0 0,-1-2 0 0 0,-1 0 0 0 0,0 0-1 0 0,-1-1 1 0 0,0-1-229 0 0,3-1 17 0 0,-14 17-47 0 0,-1-1 0 0 0,2 1 0 0 0,-1-1 0 0 0,0 1 0 0 0,0 0 0 0 0,0-1 0 0 0,0 1 1 0 0,0-1-1 0 0,0 1 0 0 0,0-1 0 0 0,1 1 0 0 0,-1-1 0 0 0,0 1 0 0 0,1-1 0 0 0,-1 1 0 0 0,0-1 0 0 0,1 1 0 0 0,-1-1 1 0 0,0 0-1 0 0,1 1 0 0 0,-1-1 0 0 0,1 1 0 0 0,-1-1 0 0 0,0 0 0 0 0,1 0 0 0 0,-1 1 0 0 0,1-1 0 0 0,-1 0 0 0 0,1 0 0 0 0,-1 1 1 0 0,1-1-1 0 0,0 0 0 0 0,-1 0 0 0 0,1 0 0 0 0,-1 0 0 0 0,1 0 0 0 0,-1 0 0 0 0,1 0 0 0 0,-1 0 0 0 0,1 0 0 0 0,0 0 1 0 0,-1 0-1 0 0,1 0 0 0 0,-1 0 0 0 0,1-1 0 0 0,-1 1 0 0 0,1 0 0 0 0,-1 0 0 0 0,1-1 0 0 0,-1 1 0 0 0,1 0 0 0 0,-1-1 0 0 0,1 1 1 0 0,-1 0-1 0 0,0-1 0 0 0,1 1 0 0 0,-1 0 0 0 0,0-1 0 0 0,1 1 0 0 0,-1-1 0 0 0,0 1 0 0 0,1-1 0 0 0,-1 1 0 0 0,0-1 1 0 0,0 0 29 0 0,4 12 22 0 0,3 11-150 0 0,-5-15 122 0 0,-1-1-1 0 0,1 1 1 0 0,1-1 0 0 0,-1 0-1 0 0,1 0 1 0 0,0 0 0 0 0,0 0 0 0 0,1 0-1 0 0,0 0 1 0 0,0-1 0 0 0,0 0-1 0 0,1 0 1 0 0,-1 0 0 0 0,1-1-1 0 0,4 4 7 0 0,-2-4 65 0 0,1-1-1 0 0,0 1 0 0 0,0-1 0 0 0,1-1 0 0 0,-1 1 1 0 0,1-2-1 0 0,-1 1 0 0 0,1-1 0 0 0,-1 0 1 0 0,1-1-1 0 0,0 0 0 0 0,-1 0 0 0 0,1-1 0 0 0,-1 0 1 0 0,1 0-1 0 0,-1-1 0 0 0,1 0 0 0 0,-1-1 0 0 0,0 0 1 0 0,0 0-1 0 0,0-1 0 0 0,0 0 0 0 0,-1 0 0 0 0,1-1 1 0 0,-1 0-1 0 0,0 0 0 0 0,0-2-64 0 0,20-15 298 0 0,-1-2 0 0 0,-2-1 0 0 0,0-1 0 0 0,-2-1 0 0 0,-1-1 1 0 0,5-10-299 0 0,-8 10 92 0 0,-2 0 0 0 0,0-2 1 0 0,-2 0-1 0 0,-1-1 1 0 0,-1 0-1 0 0,-2 0 1 0 0,-1-1-1 0 0,-2-1 1 0 0,-1 0-1 0 0,-1 1 1 0 0,-2-2-1 0 0,-1-13-92 0 0,-2 46-7 0 0,0 0 0 0 0,0 0-1 0 0,0 0 1 0 0,0-1 0 0 0,0 1 0 0 0,0 0 0 0 0,-1 0-1 0 0,1 0 1 0 0,0-1 0 0 0,-1 1 0 0 0,1 0 0 0 0,0 0-1 0 0,-1 0 1 0 0,1 0 0 0 0,-1 0 0 0 0,0 0 0 0 0,1 0-1 0 0,-1 0 1 0 0,0 0 0 0 0,0 0 0 0 0,0 0 0 0 0,0 0-1 0 0,1 0 1 0 0,-1 0 0 0 0,0 1 0 0 0,0-1 0 0 0,0 0-1 0 0,-1 1 1 0 0,1-1 0 0 0,0 1 0 0 0,0-1 0 0 0,0 1-1 0 0,0 0 1 0 0,0-1 0 0 0,-1 1 0 0 0,1 0-1 0 0,0 0 1 0 0,0 0 0 0 0,-1 0 0 0 0,1 0 0 0 0,0 0-1 0 0,0 0 1 0 0,0 0 0 0 0,-1 1 0 0 0,1-1 0 0 0,0 0-1 0 0,0 1 1 0 0,0-1 0 0 0,0 1 0 0 0,0-1 0 0 0,-1 1-1 0 0,1 0 1 0 0,0-1 0 0 0,0 1 0 0 0,0 0 0 0 0,1 0-1 0 0,-1-1 1 0 0,0 1 0 0 0,0 0 0 0 0,0 0 0 0 0,1 0-1 0 0,-1 0 1 0 0,0 0 0 0 0,1 0 0 0 0,-1 0 0 0 0,1 1-1 0 0,-1-1 8 0 0,-10 24-85 0 0,2 0 1 0 0,0 0-1 0 0,1 1 0 0 0,2 0 0 0 0,1 0 0 0 0,1 1 0 0 0,1-1 1 0 0,1 2 83 0 0,0-9-48 0 0,1 0-1 0 0,0 0 0 0 0,2 0 1 0 0,0 0-1 0 0,1 0 0 0 0,1 0 0 0 0,1-1 1 0 0,0 1-1 0 0,1-1 0 0 0,4 7 50 0 0,-3-10-214 0 0,1-1-1 0 0,0 0 1 0 0,1-1-1 0 0,0 0 1 0 0,1 0-1 0 0,1 0 1 0 0,0-1-1 0 0,0-1 1 0 0,1 0-1 0 0,1 0 1 0 0,0-1 0 0 0,0-1-1 0 0,1 0 1 0 0,0 0-1 0 0,1-2 1 0 0,6 4 214 0 0,13-7-4025 0 0,-31-40-5168 0 0,-5 25 6254 0 0,-3 3 1980 0 0</inkml:trace>
  <inkml:trace contextRef="#ctx0" brushRef="#br0" timeOffset="1360.615">1435 184 8042 0 0,'0'0'963'0'0,"0"0"-446"0"0,0 0-65 0 0,0 0 350 0 0,0 0 303 0 0,0 0 95 0 0,0 0-94 0 0,0 0-216 0 0,0 0-228 0 0,36 7-179 0 0,117 23-100 0 0,18-15 369 0 0,-125-16-613 0 0,158-11-145 0 0,-136 3-2546 0 0,-1 0-3695 0 0,-34 3-2444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8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496 438 2665 0 0,'0'0'926'0'0,"0"0"-216"0"0,0 0 19 0 0,0 0 168 0 0,0 0 204 0 0,0 0 126 0 0,0 0-69 0 0,0 0-129 0 0,-34 9-155 0 0,-107 28-205 0 0,71-3 59 0 0,60-25-578 0 0,-81 100 973 0 0,88-103-1083 0 0,0-1 0 0 0,0 1 0 0 0,1-1 0 0 0,0 1 0 0 0,0 0 0 0 0,0 0 0 0 0,1 0 0 0 0,0 0 0 0 0,0 0 0 0 0,0 0 1 0 0,1 0-1 0 0,0 0 0 0 0,0 0 0 0 0,1 0 0 0 0,0 0 0 0 0,0 0 0 0 0,0 0 0 0 0,0 0 0 0 0,1 0 0 0 0,0 0 0 0 0,1 0 0 0 0,0 1-40 0 0,1-1 76 0 0,1 0 0 0 0,0 0 0 0 0,0-1 0 0 0,0 0 0 0 0,0 0 0 0 0,1 0-1 0 0,0 0 1 0 0,0-1 0 0 0,0 0 0 0 0,1-1 0 0 0,-1 1 0 0 0,1-1 0 0 0,0 0 0 0 0,0-1 0 0 0,0 1-1 0 0,0-1 1 0 0,1-1 0 0 0,-1 0 0 0 0,0 0 0 0 0,1 0 0 0 0,-1-1 0 0 0,0 0 0 0 0,1 0 0 0 0,-1-1-1 0 0,1 0 1 0 0,-1 0 0 0 0,0-1 0 0 0,0 1 0 0 0,1-2 0 0 0,-2 1 0 0 0,1-1 0 0 0,4-2-76 0 0,14-11 232 0 0,0 0 1 0 0,-2-2 0 0 0,0-1 0 0 0,-1 0-1 0 0,0-2 1 0 0,-2-1 0 0 0,-1 0-1 0 0,0-1 1 0 0,-2-1 0 0 0,-1-1 0 0 0,-1 0-1 0 0,7-16-232 0 0,-10 17-2 0 0,-1 0 0 0 0,0 0 1 0 0,-2-1-1 0 0,-1 0 0 0 0,-1-1 0 0 0,-1 0 0 0 0,-2 0 0 0 0,0 0 0 0 0,-2 0 0 0 0,-1-1 0 0 0,-1 1 0 0 0,-1-1 1 0 0,-1 1-1 0 0,-1-2 2 0 0,2 21-66 0 0,-1 0 0 0 0,1-1 1 0 0,-1 1-1 0 0,0 0 1 0 0,-1 0-1 0 0,0 0 1 0 0,0 0-1 0 0,0 0 0 0 0,-1 1 1 0 0,0-1-1 0 0,0 1 1 0 0,-1 0-1 0 0,1 0 0 0 0,-1 1 1 0 0,-1-1-1 0 0,1 1 1 0 0,-1 0-1 0 0,0 1 0 0 0,0-1 1 0 0,0 1-1 0 0,-1 1 1 0 0,1-1-1 0 0,-1 1 1 0 0,0 0-1 0 0,0 0 0 0 0,0 1 1 0 0,0 0-1 0 0,-2 0 66 0 0,4 4-15 0 0,0 1 0 0 0,0 0 0 0 0,0 0 0 0 0,0 0 0 0 0,1 1 0 0 0,-1 0-1 0 0,1 0 1 0 0,0 0 0 0 0,0 0 0 0 0,1 0 0 0 0,-1 1 0 0 0,1 0 0 0 0,0 0 0 0 0,0 0 0 0 0,1 0-1 0 0,-1 0 1 0 0,1 0 0 0 0,0 1 0 0 0,1-1 0 0 0,-1 1 0 0 0,1-1 0 0 0,0 4 15 0 0,-2 0 7 0 0,-3 14 34 0 0,1-1-1 0 0,1 1 1 0 0,2 0 0 0 0,0-1 0 0 0,1 1-1 0 0,1 0 1 0 0,1 0 0 0 0,2 0 0 0 0,1 7-41 0 0,1-8 41 0 0,1 0 1 0 0,0-1-1 0 0,2 0 1 0 0,0-1-1 0 0,2 0 1 0 0,0 0-1 0 0,1-1 1 0 0,1 0-1 0 0,1-1 1 0 0,0 0-1 0 0,1-1 1 0 0,1-1-1 0 0,1 0 1 0 0,15 11-42 0 0,-26-23-26 0 0,0 0 0 0 0,0 0 0 0 0,1-1 0 0 0,-1 0 0 0 0,1 0 0 0 0,0 0 0 0 0,0 0 0 0 0,0-1 0 0 0,0 0 0 0 0,1-1 0 0 0,-1 1 0 0 0,0-1 0 0 0,1 0-1 0 0,2 0 27 0 0,51-24-3943 0 0,-34-2-3405 0 0,-16 14 156 0 0</inkml:trace>
  <inkml:trace contextRef="#ctx0" brushRef="#br0" timeOffset="353.793">1088 159 1480 0 0,'0'0'874'0'0,"0"0"110"0"0,0 0 230 0 0,0 0 247 0 0,0 0 105 0 0,0 0-91 0 0,0 0-136 0 0,0 0-191 0 0,0 0-206 0 0,0 33-161 0 0,-3 106-157 0 0,17-46 566 0 0,-13-89-1131 0 0,3 10 174 0 0,0 0 0 0 0,1 0-1 0 0,0-1 1 0 0,1 1 0 0 0,1-1 0 0 0,0-1-1 0 0,1 1 1 0 0,0-1 0 0 0,5 5-233 0 0,-10-17 131 0 0,-1 0 0 0 0,1 1 0 0 0,-1-1 0 0 0,1 0 0 0 0,0-1 0 0 0,-1 1 0 0 0,1 0 0 0 0,0-1 0 0 0,-1 1 0 0 0,1-1 0 0 0,-1 0 0 0 0,1 0 0 0 0,-1 0 0 0 0,0 0 0 0 0,1 0 0 0 0,-1-1 0 0 0,0 1 0 0 0,0-1 1 0 0,0 1-1 0 0,0-1 0 0 0,0 0 0 0 0,0 0 0 0 0,0 0 0 0 0,-1 0 0 0 0,1 0 0 0 0,0 0 0 0 0,-1 0 0 0 0,0-1 0 0 0,0 1 0 0 0,0 0 0 0 0,1-2-131 0 0,-1 3 1 0 0,175-238 1434 0 0,-41 19-2724 0 0,-126 209-71 0 0,-8 10-2744 0 0,0 1-3906 0 0,-1 0 43 0 0</inkml:trace>
  <inkml:trace contextRef="#ctx0" brushRef="#br0" timeOffset="687.051">1 1072 1840 0 0,'0'0'2053'0'0,"0"0"-471"0"0,0 0 15 0 0,0 0 200 0 0,33-2 86 0 0,107-7-124 0 0,-18-10 1156 0 0,478-120 3113 0 0,-239 83-6563 0 0,-284 51-4552 0 0,1 3-4789 0 0,-68 2 3920 0 0</inkml:trace>
  <inkml:trace contextRef="#ctx0" brushRef="#br0" timeOffset="1720.546">704 1267 2921 0 0,'0'0'2408'0'0,"0"0"-645"0"0,0 0-168 0 0,0 0 50 0 0,0 0-14 0 0,0 0-176 0 0,0 0-279 0 0,0 0-284 0 0,-31 7-220 0 0,-95 25-146 0 0,53 6 146 0 0,62-30-628 0 0,1 2 1 0 0,0-1-1 0 0,0 2 1 0 0,1-1-1 0 0,1 1 1 0 0,-1 1-1 0 0,2-1 1 0 0,0 1-1 0 0,0 1 1 0 0,1-1 0 0 0,0 1-1 0 0,1 0 1 0 0,1 0-1 0 0,0 1 1 0 0,1 0-1 0 0,0-1 1 0 0,1 1-1 0 0,1 0 1 0 0,0 0-1 0 0,1 0 1 0 0,1 0-1 0 0,0 0 1 0 0,1 2-45 0 0,-1-12 31 0 0,0 1-1 0 0,0-1 1 0 0,1 0 0 0 0,0 1 0 0 0,0-1-1 0 0,0 0 1 0 0,1 0 0 0 0,-1-1-1 0 0,1 1 1 0 0,0 0 0 0 0,0-1 0 0 0,0 0-1 0 0,0 0 1 0 0,1 0 0 0 0,-1 0-1 0 0,1 0 1 0 0,0 0 0 0 0,0-1 0 0 0,0 0-1 0 0,0 0 1 0 0,0 0 0 0 0,0 0-1 0 0,1-1 1 0 0,-1 0 0 0 0,1 0 0 0 0,-1 0-1 0 0,1 0 1 0 0,-1-1 0 0 0,1 1 0 0 0,2-1-32 0 0,4 0 166 0 0,0 0-1 0 0,0 0 0 0 0,0-1 0 0 0,0 0 0 0 0,0-1 0 0 0,0 0 0 0 0,-1 0 0 0 0,1-2 0 0 0,-1 1 0 0 0,0-1 0 0 0,0-1 0 0 0,7-3-164 0 0,20-19 232 0 0,-1-1 1 0 0,-2-2-1 0 0,0-1 0 0 0,-3-2 1 0 0,0-1-1 0 0,-2-1 1 0 0,-2-2-1 0 0,0-2-232 0 0,-14 21-19 0 0,0-1 1 0 0,-2 0-1 0 0,0-1 0 0 0,-1-1 1 0 0,-1 1-1 0 0,-1-1 0 0 0,-1-1 1 0 0,0 1-1 0 0,-2-1 0 0 0,-1 0 1 0 0,0 0-1 0 0,-1-18 19 0 0,-2 27-136 0 0,-2 0 1 0 0,1 0-1 0 0,-2-1 0 0 0,0 1 1 0 0,0 0-1 0 0,-1 0 0 0 0,-1 1 1 0 0,-3-8 135 0 0,6 16-48 0 0,0 1 1 0 0,-1 0 0 0 0,1 0 0 0 0,-1 0 0 0 0,0 0 0 0 0,0 0 0 0 0,-1 0 0 0 0,1 0 0 0 0,0 1 0 0 0,-1-1 0 0 0,0 1 0 0 0,0-1 0 0 0,1 1 0 0 0,-1 0 0 0 0,0 0 0 0 0,-1 1 0 0 0,1-1 0 0 0,0 1 0 0 0,0-1 0 0 0,-1 1 0 0 0,1 0 0 0 0,-1 0 0 0 0,1 1 0 0 0,-1-1 0 0 0,1 1 0 0 0,-1-1 0 0 0,1 1 0 0 0,-1 0 0 0 0,0 1-1 0 0,1-1 1 0 0,-1 0 0 0 0,1 1 0 0 0,-1 0 0 0 0,0 0 47 0 0,-6 4-34 0 0,0 0 0 0 0,1 0 0 0 0,0 1 0 0 0,0 0 0 0 0,1 0-1 0 0,-1 1 1 0 0,1 0 0 0 0,1 0 0 0 0,0 1 0 0 0,0 0 0 0 0,0 1 0 0 0,1 0-1 0 0,0-1 1 0 0,1 2 0 0 0,-3 5 34 0 0,-4 4 12 0 0,2 0-1 0 0,0 2 1 0 0,1-1-1 0 0,1 1 0 0 0,1 0 1 0 0,1 1-1 0 0,1-1 1 0 0,1 1-1 0 0,1 0 1 0 0,0 1-1 0 0,2-1 1 0 0,1 0-1 0 0,0 1 1 0 0,2-1-1 0 0,0 0 0 0 0,2 0 1 0 0,3 10-12 0 0,-2-20 29 0 0,0 1 0 0 0,1-1 0 0 0,0-1 1 0 0,1 1-1 0 0,1-1 0 0 0,0 0 0 0 0,0-1 0 0 0,1 0 0 0 0,0 0 1 0 0,1-1-1 0 0,0 0 0 0 0,0-1 0 0 0,1 0 0 0 0,0 0 0 0 0,11 4-29 0 0,-11-6 12 0 0,2 0 0 0 0,-1-1 0 0 0,0-1 0 0 0,1 0 0 0 0,0 0 0 0 0,0-1-1 0 0,0-1 1 0 0,0-1 0 0 0,1 1 0 0 0,3-2-12 0 0,31-17-1957 0 0,-34 6-1415 0 0,-2-1-3286 0 0,-6 4-1814 0 0</inkml:trace>
  <inkml:trace contextRef="#ctx0" brushRef="#br0" timeOffset="2295.433">1435 1116 48 0 0,'0'0'1504'0'0,"0"0"34"0"0,0 0 188 0 0,0 0 282 0 0,0 0 158 0 0,0 0-92 0 0,0 0-241 0 0,0 0-288 0 0,0 0-292 0 0,0 0-258 0 0,0 0-205 0 0,0 0-158 0 0,0 0-85 0 0,-18 44 1648 0 0,-31 67-1710 0 0,12-39-637 0 0,3 1 0 0 0,4 1 0 0 0,3 2 0 0 0,-8 40 152 0 0,35-114 2 0 0,-1 1 1 0 0,1-1-1 0 0,0 0 0 0 0,0 0 0 0 0,0 0 1 0 0,0 0-1 0 0,0 1 0 0 0,0-1 0 0 0,1 0 1 0 0,-1 0-1 0 0,1 0 0 0 0,0 0 0 0 0,-1 0 0 0 0,1 0 1 0 0,0 0-1 0 0,0 0 0 0 0,0 0 0 0 0,1 0 1 0 0,-1 0-1 0 0,0-1 0 0 0,1 1 0 0 0,-1 0 1 0 0,1-1-1 0 0,-1 1 0 0 0,1-1 0 0 0,0 0 1 0 0,0 0-1 0 0,-1 1 0 0 0,1-1 0 0 0,0 0 1 0 0,0 0-1 0 0,0-1 0 0 0,0 1 0 0 0,0 0 1 0 0,1-1-1 0 0,-1 1 0 0 0,0-1 0 0 0,0 0 0 0 0,0 0 1 0 0,0 0-1 0 0,1 0 0 0 0,-1 0 0 0 0,0 0 1 0 0,0 0-1 0 0,0-1 0 0 0,0 1 0 0 0,0-1 1 0 0,0 1-1 0 0,0-1 0 0 0,2-1-2 0 0,24 0 109 0 0,-1-2 0 0 0,0-1-1 0 0,0-1 1 0 0,0-2 0 0 0,-1 0 0 0 0,0-2-1 0 0,-1 0 1 0 0,0-2 0 0 0,4-4-109 0 0,-21 12-635 0 0,37-24 1509 0 0,-35 15-4171 0 0,-7-3-4679 0 0,-3 14 2728 0 0,-1-1-292 0 0</inkml:trace>
  <inkml:trace contextRef="#ctx0" brushRef="#br0" timeOffset="2538.386">1157 1385 6985 0 0,'0'0'1633'0'0,"0"0"-9"0"0,0 0-63 0 0,0 0-177 0 0,0 0-312 0 0,0 0-232 0 0,0 0-120 0 0,220-11-95 0 0,-185 7-121 0 0,2 0-152 0 0,2 1-120 0 0,-2-1-152 0 0,0 0-240 0 0,1-3-584 0 0,1 3-1481 0 0,-11-3-2832 0 0,-8 7-4369 0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3545 0 0,'0'0'1833'0'0,"0"0"-240"0"0,0 0-9 0 0,0 0 62 0 0,0 0-86 0 0,0 0-185 0 0,0 0-204 0 0,0 0-191 0 0,0 0-169 0 0,0 0-147 0 0,0 0-106 0 0,0 0-76 0 0,26 0-51 0 0,122 0 372 0 0,-20-4 939 0 0,-65 2-2529 0 0,2 0-4402 0 0,-64 2 2186 0 0,-1 0-994 0 0,0 0-334 0 0,0 0 860 0 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5297 0 0,'0'0'3262'0'0,"0"0"-1179"0"0,0 0-234 0 0,0 0-37 0 0,0 0-269 0 0,0 0-344 0 0,0 0-292 0 0,0 0-255 0 0,0 0-205 0 0,34-6-186 0 0,109-20-125 0 0,-42 6-361 0 0,-61 11-1183 0 0,-22 4-1486 0 0,0 1-3865 0 0,-10 4-1403 0 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69 110 2425 0 0,'0'0'1278'0'0,"0"0"63"0"0,0 0 186 0 0,0 0 234 0 0,0 0 179 0 0,0 0-24 0 0,0 0-261 0 0,0 0-409 0 0,0 0-428 0 0,0 0-340 0 0,0 0-250 0 0,0 0-140 0 0,0 0-49 0 0,-2 3 3 0 0,-29 112 465 0 0,25-78-424 0 0,-6 40-92 0 0,3 0 1 0 0,3 1 0 0 0,4 0-1 0 0,5 35 9 0 0,-4-108-4 0 0,1 0 0 0 0,0-1 0 0 0,0 1 0 0 0,0 0 0 0 0,1 0 0 0 0,-1-1 0 0 0,1 1-1 0 0,0 0 1 0 0,1-1 0 0 0,-1 1 0 0 0,1-1 0 0 0,0 0 0 0 0,0 1 0 0 0,0-1 0 0 0,0 0-1 0 0,1 0 1 0 0,0 0 0 0 0,0-1 0 0 0,0 1 0 0 0,0-1 0 0 0,0 1 0 0 0,1-1 0 0 0,0 0 0 0 0,0 0-1 0 0,-1-1 1 0 0,1 1 0 0 0,1-1 0 0 0,-1 0 0 0 0,0 0 0 0 0,1 0 0 0 0,-1-1 0 0 0,1 1-1 0 0,-1-1 1 0 0,1 0 0 0 0,0 0 0 0 0,-1-1 0 0 0,1 0 0 0 0,0 1 0 0 0,-1-2 0 0 0,1 1-1 0 0,0 0 1 0 0,0-1 0 0 0,-1 0 0 0 0,1 0 0 0 0,3-2 4 0 0,16-9 123 0 0,-1-1 0 0 0,-1-1 0 0 0,0 0 0 0 0,0-2 0 0 0,-2-1 0 0 0,0-1 0 0 0,-1 0 0 0 0,-1-2 1 0 0,-1 0-1 0 0,0-1 0 0 0,1-5-123 0 0,25-39 151 0 0,-3-2 1 0 0,-3-1-1 0 0,3-15-151 0 0,-27 55 134 0 0,-2-1 0 0 0,-2 0 0 0 0,0-1 0 0 0,-2 0 0 0 0,-1 0 0 0 0,-1-1 0 0 0,-2 1 0 0 0,-1-1 0 0 0,-2-14-134 0 0,0 46-3 0 0,0-1-1 0 0,0 1 1 0 0,0-1 0 0 0,0 1 0 0 0,0 0-1 0 0,0-1 1 0 0,0 1 0 0 0,0-1-1 0 0,0 1 1 0 0,-1-1 0 0 0,1 0-1 0 0,0 1 1 0 0,0-1 0 0 0,-1 1 0 0 0,1-1-1 0 0,0 1 1 0 0,0-1 0 0 0,-1 1-1 0 0,1-1 1 0 0,-1 0 0 0 0,1 1-1 0 0,0-1 1 0 0,-1 0 0 0 0,1 1 0 0 0,-1-1-1 0 0,1 0 1 0 0,-1 0 0 0 0,1 1-1 0 0,0-1 1 0 0,-1 0 0 0 0,1 0 0 0 0,-1 0-1 0 0,1 0 1 0 0,-1 0 0 0 0,0 0-1 0 0,1 0 1 0 0,-1 1 0 0 0,1-1-1 0 0,-1-1 1 0 0,1 1 0 0 0,-1 0 0 0 0,1 0-1 0 0,-1 0 1 0 0,1 0 0 0 0,-1 0-1 0 0,1 0 1 0 0,-1-1 0 0 0,1 1 0 0 0,-1 0-1 0 0,1 0 1 0 0,0-1 0 0 0,-1 1-1 0 0,1 0 1 0 0,-1-1 0 0 0,1 1-1 0 0,0 0 1 0 0,-1-1 0 0 0,1 1 0 0 0,0 0-1 0 0,-1-1 1 0 0,1 1 0 0 0,0-1-1 0 0,0 1 1 0 0,-1-1 0 0 0,1 1 0 0 0,0-1-1 0 0,0 1 1 0 0,0-1 3 0 0,-18 41-18 0 0,3 0 0 0 0,2 1 0 0 0,1 1 0 0 0,2 0 0 0 0,2 0 0 0 0,1 1 0 0 0,3 0 0 0 0,2 0 1 0 0,2 37 17 0 0,0-75-2 0 0,-1 38-16 0 0,2-1 0 0 0,2 1-1 0 0,2-1 1 0 0,5 16 18 0 0,23 56-762 0 0,-29-106-201 0 0,7 9 410 0 0,-5-14-3464 0 0,3-2-4033 0 0,-7-1 2688 0 0</inkml:trace>
  <inkml:trace contextRef="#ctx0" brushRef="#br0" timeOffset="247.04">861 530 5681 0 0,'0'0'1110'0'0,"0"0"-50"0"0,0 0 119 0 0,0 0 191 0 0,0 0 94 0 0,0 0-144 0 0,0 0-321 0 0,0 0-356 0 0,0 0-322 0 0,-8 32-198 0 0,-24 98-98 0 0,24-69-237 0 0,15-44-1671 0 0,3-14-6452 0 0,-7-3 3470 0 0</inkml:trace>
  <inkml:trace contextRef="#ctx0" brushRef="#br0" timeOffset="485.052">1113 478 6025 0 0,'0'0'1058'0'0,"0"0"-209"0"0,0 0 37 0 0,0 0 235 0 0,0 0 176 0 0,0 0-26 0 0,0 0-164 0 0,0 0-181 0 0,0 0-175 0 0,0 0-145 0 0,0 0-119 0 0,0 0-111 0 0,27 2-83 0 0,135 4 62 0 0,-140-6-462 0 0,77-3-1375 0 0,-35-10-7058 0 0,-48 8 4099 0 0,-3 4 1603 0 0</inkml:trace>
  <inkml:trace contextRef="#ctx0" brushRef="#br0" timeOffset="1087.906">1759 55 5137 0 0,'0'0'2175'0'0,"0"0"-1012"0"0,0 0-427 0 0,0 0 0 0 0,0 0 199 0 0,0 0 180 0 0,0 0 56 0 0,0 0-108 0 0,0 0-231 0 0,0 0-214 0 0,0 0-156 0 0,0 0-81 0 0,0 0-60 0 0,-13 36-73 0 0,-43 115-48 0 0,20-14 119 0 0,29-98-394 0 0,2 0-1 0 0,2 0 1 0 0,1 1 0 0 0,2-1 0 0 0,1 3 75 0 0,-1-36-49 0 0,0-1 1 0 0,1 1 0 0 0,0 0-1 0 0,-1-1 1 0 0,2 1-1 0 0,-1-1 1 0 0,1 1 0 0 0,0-1-1 0 0,0 0 1 0 0,0 1 0 0 0,1-1-1 0 0,-1 0 1 0 0,1-1-1 0 0,1 1 1 0 0,-1 0 0 0 0,0-1-1 0 0,1 0 1 0 0,0 0 0 0 0,0 0-1 0 0,1 0 1 0 0,-1-1-1 0 0,1 1 1 0 0,-1-1 0 0 0,1 0-1 0 0,0-1 1 0 0,0 1 0 0 0,1-1-1 0 0,-1 0 1 0 0,0 0-1 0 0,1-1 1 0 0,-1 1 0 0 0,1-1-1 0 0,3 0 49 0 0,5-4 104 0 0,1 0 0 0 0,-2-1 0 0 0,1-1 0 0 0,0 0 0 0 0,-1-1-1 0 0,0-1 1 0 0,0 1 0 0 0,-1-2 0 0 0,0 0 0 0 0,0-1 0 0 0,-1 0-1 0 0,0 0 1 0 0,0-1 0 0 0,-1-1 0 0 0,0 0-104 0 0,19-21 322 0 0,-2-2 0 0 0,-1 0-1 0 0,-2-2 1 0 0,-1 0 0 0 0,-1-2 0 0 0,-3 0-1 0 0,3-9-321 0 0,62-166 242 0 0,-50 106 99 0 0,-41 109-422 0 0,-36 71-542 0 0,26-41 590 0 0,2 1 0 0 0,1 1 0 0 0,2 0-1 0 0,1 1 1 0 0,2 0 0 0 0,1 0 0 0 0,2 1-1 0 0,2 0 1 0 0,1 0 0 0 0,1 28 33 0 0,3-53-94 0 0,1-1-1 0 0,0 0 0 0 0,0 0 1 0 0,1 0-1 0 0,0 0 1 0 0,1 0-1 0 0,0 0 1 0 0,1-1-1 0 0,0 0 1 0 0,0 0-1 0 0,1 0 1 0 0,0 0-1 0 0,0-1 1 0 0,3 2 94 0 0,46 27-6796 0 0,-27-27-1220 0 0,-20-9 5155 0 0</inkml:trace>
  <inkml:trace contextRef="#ctx0" brushRef="#br0" timeOffset="1480.034">2361 512 5689 0 0,'0'0'1168'0'0,"0"0"-431"0"0,0 0 7 0 0,0 0 271 0 0,0 0 164 0 0,0 0-57 0 0,0 0-156 0 0,0 0-179 0 0,0 0-163 0 0,0 0-117 0 0,0 0-67 0 0,0 0-49 0 0,34-7-14 0 0,103-18 19 0 0,-36 17 742 0 0,-99 9-1127 0 0,0 0 0 0 0,0 1-1 0 0,0-1 1 0 0,0 1 0 0 0,0-1 0 0 0,0 1 0 0 0,-1 0 0 0 0,1 0 0 0 0,-1 0 0 0 0,1 0 0 0 0,-1 0 0 0 0,0 0 0 0 0,0 0 0 0 0,0 0-1 0 0,0 1 1 0 0,0-1 0 0 0,0 0 0 0 0,-1 1 0 0 0,1-1 0 0 0,-1 0 0 0 0,0 1 0 0 0,1-1 0 0 0,-1 1 0 0 0,0-1 0 0 0,0 1 0 0 0,-1-1-1 0 0,1 0 1 0 0,0 1 0 0 0,-1-1 0 0 0,0 1 0 0 0,1-1 0 0 0,-1 0 0 0 0,0 0 0 0 0,0 1 0 0 0,0-1 0 0 0,-1 0 0 0 0,1 0 0 0 0,0 0-1 0 0,-1 0 1 0 0,1 0 0 0 0,-1 0 0 0 0,0-1 0 0 0,-1 2-11 0 0,-49 50 115 0 0,44-47-93 0 0,0 0 0 0 0,1 1-1 0 0,0 0 1 0 0,0 0-1 0 0,1 1 1 0 0,0-1 0 0 0,0 1-1 0 0,0 1 1 0 0,1-1-1 0 0,1 1 1 0 0,0 0 0 0 0,0 0-1 0 0,-2 6-21 0 0,6-13 23 0 0,0 0 0 0 0,-1 0 0 0 0,1-1 0 0 0,0 1 0 0 0,0 0 0 0 0,0 0-1 0 0,0 0 1 0 0,1 0 0 0 0,-1 0 0 0 0,0 0 0 0 0,1 0 0 0 0,0 0 0 0 0,-1 0 0 0 0,1-1 0 0 0,0 1-1 0 0,0 0 1 0 0,0-1 0 0 0,0 1 0 0 0,0 0 0 0 0,0-1 0 0 0,0 1 0 0 0,1-1 0 0 0,-1 0 0 0 0,0 1-1 0 0,1-1 1 0 0,-1 0 0 0 0,1 0 0 0 0,0 0 0 0 0,-1 0 0 0 0,1 0 0 0 0,0 0 0 0 0,0 0 0 0 0,-1-1-1 0 0,1 1 1 0 0,0 0 0 0 0,0-1 0 0 0,0 0 0 0 0,0 1 0 0 0,0-1 0 0 0,0 0 0 0 0,0 0 0 0 0,0 0-1 0 0,0 0-21 0 0,85-14 122 0 0,-65 3-995 0 0,2-1-1743 0 0,-8 5-2835 0 0,-6 4-3186 0 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7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0 836 0 0 0,'0'0'681'0'0,"0"0"1011"0"0,0 0 307 0 0,0 0 62 0 0,0 0 33 0 0,0 0-60 0 0,0 0-160 0 0,0 0-266 0 0,0 0-293 0 0,0 0-289 0 0,0 0-190 0 0,0 0-140 0 0,0 0-93 0 0,0-13-51 0 0,2-41-67 0 0,22-9 653 0 0,-13 46-848 0 0,57-86 784 0 0,-56 85-965 0 0,0 1-1 0 0,1 0 1 0 0,1 1 0 0 0,1 1-1 0 0,0 0 1 0 0,1 1-1 0 0,0 0 1 0 0,1 2 0 0 0,7-4-109 0 0,-24 15-4 0 0,1 0 1 0 0,0 0 0 0 0,0 0 0 0 0,0 0 0 0 0,0 1 0 0 0,0-1 0 0 0,0 0 0 0 0,0 0 0 0 0,0 1 0 0 0,0-1 0 0 0,0 1-1 0 0,1-1 1 0 0,-1 1 0 0 0,0 0 0 0 0,0-1 0 0 0,0 1 0 0 0,1 0 0 0 0,-1 0 0 0 0,0 0 0 0 0,0-1 0 0 0,1 1-1 0 0,-1 1 1 0 0,0-1 0 0 0,0 0 0 0 0,1 0 0 0 0,-1 0 0 0 0,0 1 0 0 0,0-1 0 0 0,0 1 0 0 0,1-1 0 0 0,-1 1-1 0 0,0-1 1 0 0,0 1 0 0 0,0 0 0 0 0,0-1 0 0 0,0 1 0 0 0,0 0 0 0 0,0 0 0 0 0,0 0 0 0 0,0 0 0 0 0,-1 0-1 0 0,1 0 1 0 0,0 0 0 0 0,-1 0 0 0 0,1 0 0 0 0,0 0 0 0 0,-1 0 0 0 0,1 0 0 0 0,-1 0 0 0 0,0 1 0 0 0,1-1 0 0 0,-1 0-1 0 0,0 0 1 0 0,0 0 0 0 0,0 1 0 0 0,0-1 0 0 0,0 0 0 0 0,0 1 0 0 0,0-1 3 0 0,16 99 192 0 0,-15-90-189 0 0,0-1 0 0 0,0 1-1 0 0,1-1 1 0 0,0 1 0 0 0,1-1 0 0 0,0 1 0 0 0,0-1-1 0 0,1 0 1 0 0,0 0 0 0 0,3 4-3 0 0,-5-12 4 0 0,-1 1 1 0 0,0-1-1 0 0,1 0 1 0 0,-1 1-1 0 0,1-1 0 0 0,0 0 1 0 0,-1 0-1 0 0,1 0 0 0 0,0 0 1 0 0,-1 0-1 0 0,1 0 1 0 0,0 0-1 0 0,0-1 0 0 0,0 1 1 0 0,0-1-1 0 0,0 1 1 0 0,0-1-1 0 0,0 0 0 0 0,0 0 1 0 0,0 0-1 0 0,0 0 1 0 0,0 0-1 0 0,0 0 0 0 0,0-1 1 0 0,0 1-1 0 0,-1 0 1 0 0,1-1-1 0 0,0 0 0 0 0,0 1 1 0 0,0-1-1 0 0,0 0 0 0 0,-1 0 1 0 0,1 0-1 0 0,0 0 1 0 0,-1 0-1 0 0,2-2-4 0 0,56-50 201 0 0,-46 38-177 0 0,6-9-19 0 0,1 1 0 0 0,2 1 1 0 0,0 0-1 0 0,1 2 0 0 0,1 1 0 0 0,1 1 0 0 0,7-3-5 0 0,-31 20-9 0 0,0 0 0 0 0,0 0 0 0 0,0 0 1 0 0,1 0-1 0 0,-1 0 0 0 0,0 0 0 0 0,0 0 1 0 0,1 1-1 0 0,-1-1 0 0 0,1 1 0 0 0,-1-1 0 0 0,0 1 1 0 0,1-1-1 0 0,-1 1 0 0 0,1 0 0 0 0,-1 0 1 0 0,1 0-1 0 0,-1 0 0 0 0,1 0 0 0 0,-1 0 0 0 0,1 0 1 0 0,-1 0-1 0 0,1 0 0 0 0,-1 1 0 0 0,1-1 1 0 0,-1 1-1 0 0,0-1 0 0 0,1 1 0 0 0,-1-1 1 0 0,0 1-1 0 0,1 0 0 0 0,-1 0 0 0 0,0 0 0 0 0,0 0 1 0 0,0 0-1 0 0,0 0 0 0 0,1 0 0 0 0,-1 0 1 0 0,-1 0-1 0 0,1 0 0 0 0,0 0 0 0 0,0 1 1 0 0,0-1-1 0 0,-1 0 0 0 0,1 1 0 0 0,-1-1 0 0 0,1 0 1 0 0,-1 1-1 0 0,1-1 0 0 0,-1 1 0 0 0,0-1 1 0 0,0 2 8 0 0,4 145-2 0 0,-9-60-2065 0 0,27-80-8173 0 0,-17-8 5786 0 0,2 0-1819 0 0</inkml:trace>
  <inkml:trace contextRef="#ctx0" brushRef="#br0" timeOffset="612.361">1300 354 1176 0 0,'0'0'2117'0'0,"0"0"-509"0"0,0 0-20 0 0,0 0 170 0 0,0 0 89 0 0,0 0-146 0 0,0 0-316 0 0,0 0-359 0 0,-35 20-310 0 0,-109 65-211 0 0,64-24 157 0 0,67-49-575 0 0,1 1 1 0 0,0 0-1 0 0,1 1 1 0 0,1 0-1 0 0,0 1 1 0 0,1 0-1 0 0,1 0 1 0 0,-4 10-88 0 0,6 52-120 0 0,52-74 991 0 0,-31-7-674 0 0,0 0 1 0 0,-1-1-1 0 0,0-1 1 0 0,0 0-1 0 0,-1-1 1 0 0,1-1 0 0 0,-1 0-1 0 0,-1-1 1 0 0,0 0-1 0 0,0-1 1 0 0,1-1-198 0 0,-3 3 71 0 0,78-76 470 0 0,37-26 487 0 0,-123 109-1028 0 0,-1 0 0 0 0,1 0 0 0 0,-1 0 0 0 0,1 0 1 0 0,0 0-1 0 0,-1 0 0 0 0,1 0 0 0 0,0 0 0 0 0,-1 1 1 0 0,1-1-1 0 0,0 0 0 0 0,0 1 0 0 0,0 0 0 0 0,0-1 1 0 0,0 1-1 0 0,-1 0 0 0 0,1 0 0 0 0,0 0 0 0 0,0 0 1 0 0,0 1-1 0 0,0-1 0 0 0,0 0 0 0 0,0 1 1 0 0,-1 0-1 0 0,1-1 0 0 0,0 1 0 0 0,0 0 0 0 0,-1 0 1 0 0,1 0-1 0 0,-1 0 0 0 0,1 0 0 0 0,0 0 0 0 0,-1 0 1 0 0,0 0-1 0 0,1 1 0 0 0,-1-1 0 0 0,0 0 0 0 0,0 1 1 0 0,0-1-1 0 0,0 1 0 0 0,0 0 0 0 0,0-1 0 0 0,0 1 1 0 0,0 0-1 0 0,0 0 0 0 0,7 21-6 0 0,-1-1-1 0 0,-1 1 1 0 0,-1 1 0 0 0,-1-1-1 0 0,-1 1 1 0 0,-2 0 0 0 0,0 0-1 0 0,-1 0 1 0 0,-2 8 6 0 0,2 1-59 0 0,1 5 17 0 0,-2 0 1 0 0,-2 0-1 0 0,-1 0 0 0 0,-2-1 1 0 0,-1 0-1 0 0,-3 0 0 0 0,0 0 1 0 0,-3-2-1 0 0,-5 12 42 0 0,15-39 37 0 0,0-1 0 0 0,0 1 0 0 0,-1-1 0 0 0,1 0 0 0 0,-1-1 0 0 0,-1 1 0 0 0,1-1-1 0 0,-1 0 1 0 0,-1 0 0 0 0,1 0 0 0 0,-1-1 0 0 0,0 1 0 0 0,0-1 0 0 0,0-1 0 0 0,-1 1 0 0 0,0-1 0 0 0,1-1 0 0 0,-2 1 0 0 0,1-1-1 0 0,0 0 1 0 0,-1 0 0 0 0,1-1 0 0 0,-1 0 0 0 0,0-1 0 0 0,-2 1-37 0 0,6-4 30 0 0,1 0 0 0 0,-1-1 0 0 0,1 1 0 0 0,0-1 0 0 0,-1 1 0 0 0,1-1 0 0 0,0 0 0 0 0,1 0 0 0 0,-1 0 0 0 0,1-1 0 0 0,-1 1 0 0 0,1 0 0 0 0,0-1 0 0 0,0 0 0 0 0,0 0 0 0 0,1 1 0 0 0,-1-1 0 0 0,1 0 0 0 0,0 0 0 0 0,0 0 0 0 0,0 0 0 0 0,1-1 0 0 0,0 1 0 0 0,-1-4-30 0 0,1 4 24 0 0,-2-16-33 0 0,1 1-1 0 0,1 0 1 0 0,1-1 0 0 0,0 1-1 0 0,2 0 1 0 0,0 0 0 0 0,1 0-1 0 0,1 0 1 0 0,1 0 0 0 0,1 1-1 0 0,0 0 1 0 0,1 1 0 0 0,1-1-1 0 0,1 2 1 0 0,0-1 0 0 0,1 1-1 0 0,1 1 1 0 0,1 0 0 0 0,0 1-1 0 0,0 0 1 0 0,2 1 0 0 0,2-1 9 0 0,72-49-1710 0 0,-57 47-2083 0 0,0 3-4606 0 0,-22 12-32 0 0</inkml:trace>
  <inkml:trace contextRef="#ctx0" brushRef="#br0" timeOffset="3150.542">1898 291 0 0 0,'0'0'794'0'0,"0"0"582"0"0,0 0 132 0 0,0 0-110 0 0,0 0-211 0 0,0 0-254 0 0,0 0-269 0 0,0 0-250 0 0,0 0-150 0 0,0 0-52 0 0,-7 5 15 0 0,3-3-179 0 0,0 0 0 0 0,0 0 1 0 0,0 1-1 0 0,1-1 0 0 0,-1 1 1 0 0,1 0-1 0 0,0 0 0 0 0,0 1 0 0 0,0-1 1 0 0,0 0-1 0 0,1 1 0 0 0,-1 0 1 0 0,1 0-1 0 0,0-1 0 0 0,0 1 1 0 0,0 1-1 0 0,0-1-48 0 0,-5 22 244 0 0,1 1 0 0 0,2 0-1 0 0,0 0 1 0 0,2 1 0 0 0,0-1-1 0 0,2 1 1 0 0,2-1 0 0 0,1 6-244 0 0,-4-30 88 0 0,1 0 0 0 0,0 1 1 0 0,0-1-1 0 0,1 0 0 0 0,-1 1 1 0 0,1-1-1 0 0,0 0 0 0 0,-1 0 0 0 0,1 1 1 0 0,1-1-1 0 0,-1 0 0 0 0,0 0 1 0 0,1 0-1 0 0,0 0 0 0 0,-1 0 1 0 0,1-1-1 0 0,0 1 0 0 0,1-1 0 0 0,-1 1 1 0 0,0-1-1 0 0,1 0 0 0 0,-1 1 1 0 0,1-1-1 0 0,0-1 0 0 0,-1 1 0 0 0,1 0 1 0 0,0-1-1 0 0,0 1 0 0 0,0-1 1 0 0,1 0-1 0 0,-1 0 0 0 0,0 0 0 0 0,0 0 1 0 0,1-1-1 0 0,-1 1 0 0 0,0-1 1 0 0,1 0-1 0 0,-1 0 0 0 0,0 0 0 0 0,1 0 1 0 0,-1-1-1 0 0,0 1 0 0 0,0-1 1 0 0,1 0-1 0 0,-1 0 0 0 0,0 0 1 0 0,0-1-1 0 0,0 1 0 0 0,1-1-88 0 0,14-14 155 0 0,0 0 1 0 0,-1-2-1 0 0,0 0 1 0 0,-2-1-1 0 0,0 0 0 0 0,-1-1 1 0 0,-1-1-1 0 0,-1 0 0 0 0,-1-1 1 0 0,1-4-156 0 0,-9 21 18 0 0,10-18-36 0 0,-2 0 0 0 0,0 0 0 0 0,-1-1-1 0 0,-2-1 1 0 0,0 0 0 0 0,-1 0 0 0 0,-2 0-1 0 0,-1-1 1 0 0,-1 1 0 0 0,0-14 18 0 0,-3 39-15 0 0,-1 0 1 0 0,1 0-1 0 0,0 1 1 0 0,0-1-1 0 0,-1 0 1 0 0,1 0-1 0 0,0 0 1 0 0,0 0-1 0 0,-1 0 1 0 0,1 0-1 0 0,0 0 0 0 0,0 0 1 0 0,-1 0-1 0 0,1 0 1 0 0,0 0-1 0 0,0 0 1 0 0,-1-1-1 0 0,1 1 1 0 0,0 0-1 0 0,0 0 1 0 0,0 0-1 0 0,-1 0 1 0 0,1 0-1 0 0,0 0 1 0 0,0-1-1 0 0,-1 1 1 0 0,1 0-1 0 0,0 0 1 0 0,0 0-1 0 0,0 0 1 0 0,0-1-1 0 0,-1 1 0 0 0,1 0 1 0 0,0 0-1 0 0,0 0 1 0 0,0-1-1 0 0,0 1 1 0 0,0 0-1 0 0,0 0 1 0 0,0-1-1 0 0,0 1 1 0 0,0 0-1 0 0,0 0 1 0 0,-1-1-1 0 0,1 1 1 0 0,0 0-1 0 0,0 0 1 0 0,1-1-1 0 0,-1 1 1 0 0,0 0 14 0 0,-12 23-468 0 0,11-21 476 0 0,-12 37-16 0 0,3 0 1 0 0,0 1-1 0 0,3 0 0 0 0,1 1 0 0 0,3 0 0 0 0,1-1 0 0 0,1 1 1 0 0,6 38 7 0 0,-5-61-6 0 0,51 255-79 0 0,-42-122-18 0 0,-9-146 130 0 0,-1 0 1 0 0,0 1-1 0 0,0-1 0 0 0,0 0 0 0 0,-1 0 1 0 0,1 1-1 0 0,-1-1 0 0 0,-1 0 1 0 0,1-1-1 0 0,-1 1 0 0 0,0 0 0 0 0,0-1 1 0 0,0 1-1 0 0,0-1 0 0 0,-1 0 1 0 0,0 0-1 0 0,0-1 0 0 0,0 1 0 0 0,0-1 1 0 0,-1 1-1 0 0,1-2 0 0 0,-1 1 0 0 0,1 0 1 0 0,-1-1-1 0 0,0 0 0 0 0,0 0 1 0 0,-1 0-1 0 0,1-1 0 0 0,0 1 0 0 0,0-1 1 0 0,-1-1-1 0 0,1 1 0 0 0,-1-1-27 0 0,3-2 45 0 0,0 0-1 0 0,0 0 0 0 0,1 0 0 0 0,-1-1 1 0 0,1 1-1 0 0,-1-1 0 0 0,1 0 0 0 0,0 1 1 0 0,0-1-1 0 0,1 0 0 0 0,-1 0 1 0 0,0-1-1 0 0,1 1 0 0 0,0 0 0 0 0,0 0 1 0 0,0-1-1 0 0,0 1 0 0 0,0-1 1 0 0,1 1-1 0 0,-1 0 0 0 0,1-1 0 0 0,0 1 1 0 0,0-1-1 0 0,0 1 0 0 0,1-3-44 0 0,-1-11-143 0 0,1 0-1 0 0,1 0 1 0 0,0 0 0 0 0,2 0-1 0 0,-1 0 1 0 0,2 1 0 0 0,0-1-1 0 0,6-10 144 0 0,21-40-5358 0 0,-17 38-2468 0 0,-10 18 4128 0 0</inkml:trace>
  <inkml:trace contextRef="#ctx0" brushRef="#br0" timeOffset="3400.035">2476 453 4633 0 0,'0'0'1616'0'0,"0"0"-502"0"0,0 0-26 0 0,0 0 311 0 0,0 0 211 0 0,0 0-63 0 0,0 0-238 0 0,0 0-270 0 0,0 0-239 0 0,-6 35-195 0 0,-19 107-167 0 0,-1-28 265 0 0,22-95-902 0 0,-3 18 304 0 0,5-12-4364 0 0,2-25 968 0 0,0 1-1425 0 0,0 2-825 0 0</inkml:trace>
  <inkml:trace contextRef="#ctx0" brushRef="#br0" timeOffset="5580.95">1740 1 0 0 0,'0'0'741'0'0,"0"0"845"0"0,0 0 299 0 0,0 0 6 0 0,0 0-144 0 0,0 0-219 0 0,-20 37-197 0 0,-63 121-181 0 0,48-51 344 0 0,32-85-1117 0 0,-1 0-155 0 0,1 1 1 0 0,1-1 0 0 0,1 1 0 0 0,1-1 0 0 0,1 1 0 0 0,0 0 0 0 0,2-1 0 0 0,1 0 0 0 0,1 0-1 0 0,0 0 1 0 0,2 0 0 0 0,1-1 0 0 0,0 0 0 0 0,2 0 0 0 0,0-1 0 0 0,1-1 0 0 0,1 0 0 0 0,1 0-1 0 0,1-1 1 0 0,0-1 0 0 0,1 0 0 0 0,1-1 0 0 0,15 12-223 0 0,-12-14-70 0 0,1-1 0 0 0,0-1-1 0 0,1-1 1 0 0,0-1 0 0 0,0 0 0 0 0,1-2 0 0 0,1-1-1 0 0,3 1 71 0 0,44 6-2910 0 0,2-6-3816 0 0,-45-5-1932 0 0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51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1 409 2809 0 0,'0'0'2376'0'0,"0"0"-1544"0"0,0 0-200 0 0,0 0 97 0 0,0 0 55 0 0,0 0-96 0 0,0 0-216 0 0,0 0-200 0 0,0 0-160 0 0,0 0-184 0 0,0 0-256 0 0,186-26-496 0 0,-168 19-777 0 0,0 3-1231 0 0,-5 0-321 0 0,-2 1 2257 0 0</inkml:trace>
  <inkml:trace contextRef="#ctx0" brushRef="#br0" timeOffset="657.021">396 144 2553 0 0,'0'0'1248'0'0,"0"0"-83"0"0,0 0 37 0 0,0 0 28 0 0,0 0-58 0 0,0 0-103 0 0,0 0-139 0 0,-15 33-121 0 0,-51 104-139 0 0,31-26 471 0 0,32-84-1006 0 0,8 64 81 0 0,-4-88-202 0 0,0-1 0 0 0,0 1 0 0 0,-1 0 0 0 0,2-1 0 0 0,-1 1 0 0 0,0 0 0 0 0,0-1 0 0 0,1 1 0 0 0,0-1 0 0 0,-1 0 0 0 0,1 0 0 0 0,0 1 0 0 0,0-1 0 0 0,0 0 0 0 0,0 0 0 0 0,0-1 0 0 0,1 1 0 0 0,-1 0 0 0 0,1-1 0 0 0,-1 0 0 0 0,1 1 0 0 0,-1-1 0 0 0,1 0 0 0 0,0 0 0 0 0,0-1 0 0 0,-1 1 0 0 0,1 0 0 0 0,0-1 0 0 0,0 0 0 0 0,0 1-14 0 0,3-1 137 0 0,-1 0-1 0 0,1 0 1 0 0,-1 0 0 0 0,1 0-1 0 0,-1-1 1 0 0,1 0-1 0 0,-1 0 1 0 0,1-1 0 0 0,-1 1-1 0 0,0-1 1 0 0,0 0-1 0 0,0 0 1 0 0,0-1-1 0 0,0 0 1 0 0,0 0 0 0 0,0 0-1 0 0,3-3-136 0 0,27-26 720 0 0,-2 0 0 0 0,-1-2 0 0 0,-1-2-1 0 0,23-36-719 0 0,46-112 1699 0 0,-78 162-998 0 0,-22 22-587 0 0,0 0-54 0 0,0 0-76 0 0,0 0-73 0 0,0 18-219 0 0,-26 369 316 0 0,26-313-280 0 0,-3 0 0 0 0,-3 0 0 0 0,-4 0 0 0 0,-18 71 272 0 0,27-138 8 0 0,0 0 0 0 0,0 0 1 0 0,-1-1-1 0 0,0 1 1 0 0,0-1-1 0 0,-1 1 1 0 0,1-1-1 0 0,-1 1 0 0 0,-1-1 1 0 0,1 0-1 0 0,-1-1 1 0 0,0 1-1 0 0,0-1 0 0 0,-1 1 1 0 0,0-1-1 0 0,0 0 1 0 0,0-1-1 0 0,0 0 1 0 0,-1 1-1 0 0,0-2 0 0 0,1 1 1 0 0,-1-1-1 0 0,-1 1 1 0 0,1-2-1 0 0,0 1 0 0 0,-1-1 1 0 0,0 0-1 0 0,1 0 1 0 0,-6 0-9 0 0,8-2 18 0 0,1 0 0 0 0,0 0 0 0 0,0 0 0 0 0,0 0 0 0 0,0-1 0 0 0,0 0 0 0 0,0 1 0 0 0,0-1 0 0 0,0-1 0 0 0,0 1 0 0 0,0 0 0 0 0,0 0 0 0 0,0-1 0 0 0,0 0 0 0 0,1 0 0 0 0,-1 1 0 0 0,1-2 0 0 0,0 1 0 0 0,-1 0 0 0 0,1 0 0 0 0,0-1 0 0 0,0 1 0 0 0,0-1 0 0 0,1 1 0 0 0,-1-1 0 0 0,1 0 0 0 0,-1 0 0 0 0,1 0 0 0 0,-1-2-18 0 0,-4-8-16 0 0,1-1 0 0 0,1 1 0 0 0,0-1 0 0 0,1 0 0 0 0,0 0 0 0 0,1 0 0 0 0,0 0 0 0 0,2 0 0 0 0,-1-1 0 0 0,2 1 0 0 0,0 0 0 0 0,0 0 0 0 0,2 0 0 0 0,0 0 16 0 0,0-1-660 0 0,1 0 0 0 0,0 1-1 0 0,1 0 1 0 0,1 0 0 0 0,1 0 0 0 0,0 1 0 0 0,0 0 0 0 0,4-4 660 0 0,17-17-9058 0 0,-18 23 2613 0 0</inkml:trace>
  <inkml:trace contextRef="#ctx0" brushRef="#br0" timeOffset="1006.987">930 453 10554 0 0,'0'0'3477'0'0,"0"0"-1549"0"0,0 0-733 0 0,0 0-109 0 0,0 0-79 0 0,0 0-162 0 0,0 0-187 0 0,0 0-173 0 0,0 0-119 0 0,0 0-110 0 0,0 0-78 0 0,0 0-58 0 0,32-11-46 0 0,95-34-18 0 0,-62 31-108 0 0,-63 16 17 0 0,-1 0 0 0 0,0 1 1 0 0,0-1-1 0 0,0 0 0 0 0,0 0 1 0 0,-1 1-1 0 0,1-1 0 0 0,0 1 1 0 0,-1-1-1 0 0,0 1 0 0 0,0-1 1 0 0,1 0-1 0 0,-2 1 0 0 0,1-1 1 0 0,0 1-1 0 0,0-1 0 0 0,-1 1 1 0 0,1-1-1 0 0,-1 1 0 0 0,0-1 1 0 0,0 0-1 0 0,0 1 0 0 0,0-1 1 0 0,0 1 34 0 0,-89 132-122 0 0,88-133 123 0 0,1 0 1 0 0,0 0-1 0 0,0 0 0 0 0,0 0 0 0 0,0 1 1 0 0,0-1-1 0 0,0 0 0 0 0,0 0 0 0 0,1 1 0 0 0,-1-1 1 0 0,1 0-1 0 0,0 1 0 0 0,0-1 0 0 0,0 0 0 0 0,0 1 1 0 0,0-1-1 0 0,0 0 0 0 0,0 1 0 0 0,1-1 1 0 0,0 0-1 0 0,-1 1 0 0 0,1-1 0 0 0,0 0 0 0 0,0 0 1 0 0,0 0-1 0 0,0 0 0 0 0,0 1 0 0 0,1-2 0 0 0,-1 1 1 0 0,1 0-1 0 0,-1 0 0 0 0,1 0 0 0 0,-1-1 1 0 0,1 1-1 0 0,0-1 0 0 0,0 1 0 0 0,0-1 0 0 0,0 0 1 0 0,0 0-1 0 0,0 0 0 0 0,0 0 0 0 0,1 0 0 0 0,-1 0 1 0 0,0 0-1 0 0,1-1 0 0 0,-1 1 0 0 0,0-1 1 0 0,1 0-1 0 0,-1 0 0 0 0,0 0 0 0 0,1 0 0 0 0,-1 0 1 0 0,0 0-1 0 0,1 0 0 0 0,-1-1 0 0 0,2 0-1 0 0,105-11-504 0 0,-77-4-4191 0 0,-6-8-6620 0 0,-21 17 6482 0 0</inkml:trace>
  <inkml:trace contextRef="#ctx0" brushRef="#br0" timeOffset="1271.989">1392 0 9986 0 0,'0'0'1183'0'0,"0"0"-336"0"0,0 0 38 0 0,0 0 208 0 0,0 0 83 0 0,0 0-80 0 0,0 0-136 0 0,0 0-110 0 0,0 0-89 0 0,0 0-52 0 0,19 36-67 0 0,57 112-92 0 0,-38-41 209 0 0,-31-80-770 0 0,-1 1 0 0 0,-2 0 1 0 0,-1 0-1 0 0,-1 0 1 0 0,-1 1-1 0 0,-2-1 0 0 0,-1 0 1 0 0,-1 0-1 0 0,-1 0 1 0 0,-1 0-1 0 0,-6 16 11 0 0,-40 61-3498 0 0,-30-17-4370 0 0,27-48-758 0 0,35-29 7238 0 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1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13 645 136 0 0,'0'0'1340'0'0,"0"0"-370"0"0,0 0-51 0 0,0 0 265 0 0,0 0 323 0 0,0 0 176 0 0,0 0-28 0 0,0 0-172 0 0,0 0-217 0 0,0 0-212 0 0,0 0-169 0 0,7 0-108 0 0,45 0 1784 0 0,-14 2-1845 0 0,0-2 0 0 0,0-1 0 0 0,0-3 0 0 0,-1 0-1 0 0,1-3 1 0 0,17-6-716 0 0,20-9-755 0 0,-70 21 1972 0 0,0-1-3757 0 0,-7-1-14763 0 0,0 3 14969 0 0</inkml:trace>
  <inkml:trace contextRef="#ctx0" brushRef="#br0" timeOffset="208.369">0 906 2312 0 0,'0'0'2534'0'0,"0"0"-643"0"0,0 0-214 0 0,0 0 147 0 0,0 0 143 0 0,0 0-28 0 0,0 0-210 0 0,0 0-352 0 0,0 0-306 0 0,0 0-261 0 0,0 0-241 0 0,0 0-197 0 0,0 0-161 0 0,34 5-108 0 0,107 11-78 0 0,-69-20-246 0 0,-59-1 39 0 0,45-12-2394 0 0,-19 8-6405 0 0,-24 5 530 0 0</inkml:trace>
  <inkml:trace contextRef="#ctx0" brushRef="#br0" timeOffset="1275.361">582 1013 0 0 0,'0'0'1286'0'0,"0"0"362"0"0,0 0 24 0 0,0 0-133 0 0,0 0-101 0 0,0 0-59 0 0,0 0 5 0 0,-3 4 78 0 0,-7 10 74 0 0,41-69 5764 0 0,11-38-4414 0 0,23-46-2475 0 0,-43 103-336 0 0,1 1 1 0 0,1 1-1 0 0,2 1 0 0 0,2 1 0 0 0,1 1 1 0 0,1 2-1 0 0,9-6-75 0 0,21 17-208 0 0,-49 42 5 0 0,-10 142 162 0 0,-7-73 38 0 0,7-90 9 0 0,-1 0 1 0 0,1-1-1 0 0,-1 1 0 0 0,1 0 0 0 0,0-1 1 0 0,0 1-1 0 0,0-1 0 0 0,0 1 0 0 0,1-1 1 0 0,-1 1-1 0 0,1-1 0 0 0,-1 0 0 0 0,1 0 1 0 0,0 0-1 0 0,0 0 0 0 0,0 0 0 0 0,0 0 1 0 0,0 0-1 0 0,0-1 0 0 0,0 1 0 0 0,1-1 1 0 0,-1 0-1 0 0,1 1 0 0 0,-1-1 0 0 0,1 0 1 0 0,-1 0-1 0 0,1-1 0 0 0,-1 1 0 0 0,1 0 1 0 0,0-1-1 0 0,0 0 0 0 0,-1 0 0 0 0,1 0 1 0 0,0 0-1 0 0,0 0 0 0 0,-1 0 0 0 0,1-1 1 0 0,0 1-1 0 0,-1-1 0 0 0,1 1 0 0 0,0-1 1 0 0,-1 0-1 0 0,1 0 0 0 0,-1-1 0 0 0,0 1 1 0 0,1 0-1 0 0,-1-1 0 0 0,1 0-6 0 0,294-218 147 0 0,-276 204-181 0 0,-14 9 17 0 0,0 1 0 0 0,0 0 1 0 0,1 1-1 0 0,0-1 1 0 0,0 2-1 0 0,0-1 0 0 0,0 1 1 0 0,1 0-1 0 0,0 1 1 0 0,0 0-1 0 0,0 0 0 0 0,0 1 1 0 0,0 0-1 0 0,7 0 17 0 0,-4 47-141 0 0,-25 80 230 0 0,8-108-249 0 0,1 0-1 0 0,0 1 1 0 0,1 0 0 0 0,1 0-1 0 0,1 0 1 0 0,1 0 0 0 0,0 0-1 0 0,1 2 161 0 0,21 8-5224 0 0,2-23-5669 0 0,-20-5 4152 0 0</inkml:trace>
  <inkml:trace contextRef="#ctx0" brushRef="#br0" timeOffset="1867.731">2108 442 0 0 0,'0'0'2050'0'0,"0"0"-735"0"0,0 0-34 0 0,0 0 256 0 0,0 0 228 0 0,0 0 30 0 0,0 0-146 0 0,0 0-245 0 0,0 0-268 0 0,-32 18-239 0 0,-102 57-220 0 0,62-19 279 0 0,64-49-865 0 0,1 1-1 0 0,1 0 1 0 0,0 0-1 0 0,0 1 1 0 0,1 0-1 0 0,0 0 1 0 0,0 0-1 0 0,1 0 1 0 0,0 1-1 0 0,1 0 1 0 0,0-1 0 0 0,0 1-1 0 0,1 1 1 0 0,1-1-1 0 0,-1 0 1 0 0,2 0-1 0 0,0 9-90 0 0,0-16 28 0 0,1 0 0 0 0,-1 0 0 0 0,1-1-1 0 0,0 1 1 0 0,0 0 0 0 0,1-1 0 0 0,-1 1-1 0 0,0-1 1 0 0,1 1 0 0 0,0-1 0 0 0,-1 0 0 0 0,1 0-1 0 0,0 0 1 0 0,0 0 0 0 0,0 0 0 0 0,0 0-1 0 0,1 0 1 0 0,-1-1 0 0 0,0 1 0 0 0,1-1 0 0 0,-1 1-1 0 0,1-1 1 0 0,0 0 0 0 0,-1 0 0 0 0,1 0 0 0 0,0-1-1 0 0,-1 1 1 0 0,1-1 0 0 0,0 1 0 0 0,0-1-1 0 0,0 0 1 0 0,2 0-28 0 0,92-14 1077 0 0,-65-1-914 0 0,0-1 0 0 0,-1-1 0 0 0,0-2 0 0 0,-2-1 1 0 0,0-1-1 0 0,5-7-163 0 0,-3 2 62 0 0,1 2 0 0 0,2 2 0 0 0,0 0 0 0 0,23-8-62 0 0,-56 29-3 0 0,-1 0-1 0 0,1 0 1 0 0,0 0 0 0 0,0 1 0 0 0,0-1-1 0 0,0 0 1 0 0,0 1 0 0 0,0-1 0 0 0,0 0-1 0 0,0 1 1 0 0,0-1 0 0 0,0 1 0 0 0,0 0-1 0 0,1-1 1 0 0,-1 1 0 0 0,0 0 0 0 0,0 0-1 0 0,0 0 1 0 0,0 0 0 0 0,1 0 0 0 0,-1 0-1 0 0,0 0 1 0 0,0 0 0 0 0,0 0 0 0 0,0 1-1 0 0,1-1 1 0 0,-1 0 0 0 0,0 1 0 0 0,0-1-1 0 0,0 1 1 0 0,0-1 0 0 0,0 1 0 0 0,0-1-1 0 0,0 1 1 0 0,0 0 0 0 0,0 0 0 0 0,0-1 0 0 0,-1 1-1 0 0,1 0 1 0 0,0 0 0 0 0,0 0 0 0 0,-1 0-1 0 0,1 0 1 0 0,0 0 0 0 0,-1 0 0 0 0,1 0-1 0 0,-1 0 1 0 0,0 0 0 0 0,1 0 0 0 0,-1 1-1 0 0,0-1 1 0 0,1 0 0 0 0,-1 0 3 0 0,1 31 63 0 0,-2 0 0 0 0,-1 0 0 0 0,-1 0 0 0 0,-2-1 0 0 0,-1 0 0 0 0,-1 0 0 0 0,-2 0 0 0 0,-3 3-63 0 0,-4 25 28 0 0,0-2 4 0 0,-7 35 59 0 0,-5-1-1 0 0,-29 63-90 0 0,45-128 68 0 0,-1-1-1 0 0,-2 0 1 0 0,0-1-1 0 0,-1 0 1 0 0,-1-2-1 0 0,-1 0 1 0 0,-2-1-1 0 0,-3 3-67 0 0,19-20 52 0 0,-1 0-1 0 0,0 1 0 0 0,0-2 1 0 0,0 1-1 0 0,-1 0 1 0 0,1-1-1 0 0,-1 0 0 0 0,0 0 1 0 0,0-1-1 0 0,0 0 0 0 0,0 0 1 0 0,0 0-1 0 0,0-1 0 0 0,-1 0 1 0 0,1 0-1 0 0,-1 0-51 0 0,4-4 35 0 0,1 1-1 0 0,-1-1 1 0 0,1 0 0 0 0,0 0 0 0 0,0 0-1 0 0,1 0 1 0 0,-1 0 0 0 0,1 0 0 0 0,-1-1-1 0 0,1 1 1 0 0,0 0 0 0 0,0-1 0 0 0,0 1-1 0 0,1-1 1 0 0,-1 1 0 0 0,1-1 0 0 0,0 0-1 0 0,0 1 1 0 0,0-1 0 0 0,1-2-35 0 0,-2-30-38 0 0,3-1-1 0 0,0 0 1 0 0,3 1 0 0 0,1 0 0 0 0,1 0-1 0 0,2 0 1 0 0,2 1 0 0 0,1 1 0 0 0,12-23 38 0 0,-5 16-821 0 0,3 1 0 0 0,0 1 0 0 0,3 1 0 0 0,23-27 821 0 0,-19 28-1531 0 0,11-15-2140 0 0,-10 21-3311 0 0,-17 19-1030 0 0</inkml:trace>
  <inkml:trace contextRef="#ctx0" brushRef="#br0" timeOffset="2306.826">2758 1 13603 0 0,'0'0'1683'0'0,"0"0"-192"0"0,0 0-228 0 0,0 0-167 0 0,0 0-233 0 0,0 0-216 0 0,0 0-136 0 0,0 0-50 0 0,0 0 22 0 0,0 0 36 0 0,0 0-19 0 0,0 0-91 0 0,-5 33-49 0 0,-18 110-61 0 0,20-127-224 0 0,-10 49 137 0 0,3 1 1 0 0,3 0 0 0 0,3 1-1 0 0,3 57-212 0 0,1-120 4 0 0,0 1 0 0 0,0-1 0 0 0,0 0 0 0 0,0 0 0 0 0,1 1-1 0 0,0-1 1 0 0,0 0 0 0 0,0 0 0 0 0,0 0 0 0 0,0 0 0 0 0,1 0-1 0 0,0 0 1 0 0,0 0 0 0 0,0 0 0 0 0,0-1 0 0 0,1 1 0 0 0,-1-1 0 0 0,1 1-1 0 0,0-1 1 0 0,0 0 0 0 0,0 0 0 0 0,1-1 0 0 0,-1 1 0 0 0,0 0-1 0 0,1-1 1 0 0,0 0 0 0 0,0 0 0 0 0,-1 0 0 0 0,1-1 0 0 0,0 1 0 0 0,1-1-1 0 0,-1 0 1 0 0,0 0 0 0 0,1 0-4 0 0,12-3 30 0 0,-1 0-1 0 0,1-1 1 0 0,0-1 0 0 0,-1-1-1 0 0,0 0 1 0 0,0-2 0 0 0,0 1-1 0 0,-1-2 1 0 0,7-4-30 0 0,73-29 38 0 0,-92 40-38 0 0,0-1-1 0 0,-1 1 1 0 0,1 0-1 0 0,0 0 1 0 0,0 1-1 0 0,0-1 1 0 0,-1 1-1 0 0,1-1 1 0 0,0 1-1 0 0,0 0 1 0 0,0 0-1 0 0,0 0 1 0 0,0 0-1 0 0,0 1 1 0 0,0-1-1 0 0,0 1 1 0 0,-1 0-1 0 0,1-1 1 0 0,0 2-1 0 0,0-1 1 0 0,-1 0-1 0 0,1 0 1 0 0,-1 1-1 0 0,1-1 1 0 0,-1 1-1 0 0,1 0 1 0 0,-1 0-1 0 0,0 0 1 0 0,0 0-1 0 0,0 0 1 0 0,0 0-1 0 0,0 1 1 0 0,-1-1-1 0 0,1 0 1 0 0,-1 1-1 0 0,1 0 1 0 0,-1-1 0 0 0,3 14 10 0 0,0-1 1 0 0,-1 0 0 0 0,-1 1-1 0 0,-1-1 1 0 0,0 1 0 0 0,-1-1-1 0 0,-1 14-10 0 0,8 84 12 0 0,-1-102-1557 0 0,-2-10-3060 0 0,0-1-4913 0 0,-3 0-431 0 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9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473 395 0 0 0,'0'0'633'0'0,"0"0"568"0"0,0 0 344 0 0,0 0 120 0 0,0 0-14 0 0,0 0-75 0 0,0 0-152 0 0,9-4-195 0 0,37-18 727 0 0,-100 23 1018 0 0,5 6-2876 0 0,1 3-1 0 0,0 2 1 0 0,1 2-1 0 0,0 1 1 0 0,1 3-1 0 0,1 2 1 0 0,-30 19-98 0 0,73-39-6 0 0,-1 1 1 0 0,1 0-1 0 0,0 0 0 0 0,0 0 1 0 0,0 0-1 0 0,0 0 0 0 0,0 1 1 0 0,0-1-1 0 0,0 0 0 0 0,0 1 1 0 0,0 0-1 0 0,0-1 0 0 0,1 1 1 0 0,-1 0-1 0 0,1 0 1 0 0,-1 0-1 0 0,1 0 0 0 0,0 0 1 0 0,0 0-1 0 0,0 0 0 0 0,0 0 1 0 0,0 1-1 0 0,1-1 0 0 0,-1 0 1 0 0,0 1-1 0 0,1-1 0 0 0,0 0 1 0 0,0 1-1 0 0,-1-1 0 0 0,1 2 6 0 0,46 36 414 0 0,131 18 302 0 0,-175-57-715 0 0,0-1-1 0 0,-1 1 1 0 0,1 0 0 0 0,0 0-1 0 0,0-1 1 0 0,0 1-1 0 0,-1 0 1 0 0,1 0 0 0 0,0 1-1 0 0,-1-1 1 0 0,1 0-1 0 0,-1 1 1 0 0,1-1 0 0 0,-1 0-1 0 0,0 1 1 0 0,1 0-1 0 0,-1-1 1 0 0,0 1 0 0 0,0 0-1 0 0,0 0 1 0 0,-1-1-1 0 0,1 1 1 0 0,0 0 0 0 0,-1 0-1 0 0,1 0 1 0 0,-1 0 0 0 0,1 0-1 0 0,-1 0 1 0 0,0 0-1 0 0,0 0 1 0 0,0 0 0 0 0,0 0-1 0 0,0 0 1 0 0,0 0-1 0 0,-1 0 1 0 0,1 0 0 0 0,-1 0-1 0 0,1 0 1 0 0,-1 0-1 0 0,0-1 1 0 0,0 1 0 0 0,0 0-1 0 0,0 0 1 0 0,0-1-1 0 0,0 1 1 0 0,0 0-1 0 0,-92 93 348 0 0,22-37-106 0 0,-29 34 26 0 0,99-90-261 0 0,-1 0 1 0 0,1 0 0 0 0,0 0 0 0 0,0 0-1 0 0,0 0 1 0 0,0 0 0 0 0,0 0 0 0 0,1 0-1 0 0,-1 0 1 0 0,1 0 0 0 0,-1 1-1 0 0,1-1 1 0 0,0 0 0 0 0,-1 0 0 0 0,1 1-1 0 0,0-1 1 0 0,1 0 0 0 0,-1 0 0 0 0,0 1-1 0 0,1-1 1 0 0,-1 0 0 0 0,1 0 0 0 0,0 0-1 0 0,0 0 1 0 0,0 0 0 0 0,0 0 0 0 0,0 0-1 0 0,0 0 1 0 0,0 0 0 0 0,1 0 0 0 0,-1 0-1 0 0,0-1 1 0 0,1 1 0 0 0,0 0-1 0 0,-1-1 1 0 0,1 0 0 0 0,0 1 0 0 0,0-1-1 0 0,0 0 1 0 0,0 0 0 0 0,2 1-8 0 0,88 32 956 0 0,70-19-474 0 0,-117-49-11002 0 0,-22 10 1774 0 0,-15 16 7874 0 0</inkml:trace>
  <inkml:trace contextRef="#ctx0" brushRef="#br0" timeOffset="297.122">160 1 4417 0 0,'0'0'297'0'0,"0"0"-18"0"0,0 0 333 0 0,0 0 400 0 0,0 0 329 0 0,0 0 211 0 0,3 31 72 0 0,12 99-67 0 0,1 20 1336 0 0,6 58-197 0 0,-4 139-2696 0 0,-23-258-47 0 0,-4 0 0 0 0,-4-1 0 0 0,-13 43 47 0 0,5-25-301 0 0,-5 70-2683 0 0,21-59-7460 0 0,5-101 7050 0 0,0-4 2378 0 0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15 328 0 0,'0'0'1980'0'0,"0"0"-967"0"0,0 0-443 0 0,0 0 56 0 0,0 0 341 0 0,0 0 324 0 0,0 0 144 0 0,0 0-12 0 0,0 0-166 0 0,0 0-180 0 0,0 0-127 0 0,0 0-80 0 0,14 4-45 0 0,116 22 2504 0 0,-67-27-2245 0 0,1-3 0 0 0,-1-3 0 0 0,46-11-1084 0 0,-26 6-1024 0 0,-65 10-3951 0 0,0 1-4719 0 0,-18 1 4194 0 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1312 0 0,'0'0'1617'0'0,"0"0"-652"0"0,0 0-29 0 0,0 0 275 0 0,0 0 215 0 0,0 0 20 0 0,0 0-142 0 0,0 0-240 0 0,0 0-286 0 0,0 0-277 0 0,34 2-210 0 0,109 1-159 0 0,-38-14-415 0 0,-24-3-1688 0 0,-12 1-4574 0 0,-48 10 2361 0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1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2361 0 0,'0'0'1308'0'0,"0"0"-139"0"0,0 0 4 0 0,0 0 114 0 0,0 0 190 0 0,0 0 84 0 0,0 0-76 0 0,0 0-250 0 0,0 0-335 0 0,0 0-321 0 0,0 0-259 0 0,1-2-166 0 0,31 112 2267 0 0,-19 13-1940 0 0,-5 0 0 0 0,-8 89-481 0 0,0-116-176 0 0,-15 33-2461 0 0,8-92-3797 0 0,7-33 2183 0 0,0 0-643 0 0</inkml:trace>
  <inkml:trace contextRef="#ctx0" brushRef="#br0" timeOffset="404.593">280 152 3081 0 0,'0'0'484'0'0,"0"0"-44"0"0,0 0 45 0 0,0 0 230 0 0,-34 32 325 0 0,-107 98 255 0 0,68-50 2355 0 0,72-79-3591 0 0,0 1 1 0 0,1-1-1 0 0,-1 0 0 0 0,0 1 0 0 0,1-1 0 0 0,-1 0 0 0 0,1 1 0 0 0,-1-1 0 0 0,1 1 0 0 0,-1-1 0 0 0,1 1 1 0 0,0-1-1 0 0,0 1 0 0 0,0-1 0 0 0,0 1 0 0 0,0 0 0 0 0,0-1 0 0 0,0 1 0 0 0,1-1 0 0 0,-1 1 0 0 0,0-1 1 0 0,1 1-1 0 0,-1-1 0 0 0,1 0 0 0 0,0 1 0 0 0,-1-1 0 0 0,1 1 0 0 0,0-1 0 0 0,0 0 0 0 0,0 0 0 0 0,0 0 0 0 0,0 1 1 0 0,0-1-1 0 0,0 0 0 0 0,0 0 0 0 0,1 0 0 0 0,-1-1 0 0 0,0 1 0 0 0,1 0 0 0 0,-1 0 0 0 0,0-1 0 0 0,1 1-59 0 0,65 18 1472 0 0,-66-19-1438 0 0,144 30 1412 0 0,-135-24-1297 0 0,-1 0-1 0 0,0 1 1 0 0,-1 0 0 0 0,1 0 0 0 0,-1 1 0 0 0,-1 0 0 0 0,0 0 0 0 0,0 1 0 0 0,0 0 0 0 0,-1 0 0 0 0,0 0 0 0 0,-1 1 0 0 0,0 0 0 0 0,2 7-149 0 0,27 44 435 0 0,-9-11-302 0 0,-7-30-2790 0 0,-11-19-2021 0 0,0-5-3667 0 0,-5 3 4748 0 0</inkml:trace>
  <inkml:trace contextRef="#ctx0" brushRef="#br0" timeOffset="839.871">672 549 7434 0 0,'0'0'1257'0'0,"0"0"-247"0"0,0 0-141 0 0,0 0 130 0 0,0 0 165 0 0,0 0 62 0 0,0 0-78 0 0,0 0-209 0 0,0 0-219 0 0,0 0-169 0 0,0 0-98 0 0,0 0-63 0 0,17 0-59 0 0,114-3 637 0 0,-130 3-955 0 0,1-1-10 0 0,0 0 0 0 0,1 0-1 0 0,-1 1 1 0 0,0-1 0 0 0,0 1 0 0 0,0 0-1 0 0,1 0 1 0 0,-1 0 0 0 0,0 0 0 0 0,0 0-1 0 0,1 0 1 0 0,-1 0 0 0 0,0 1-1 0 0,0-1 1 0 0,1 1 0 0 0,-1 0 0 0 0,0-1-1 0 0,0 1 1 0 0,0 0 0 0 0,0 0 0 0 0,0 0-1 0 0,0 1 1 0 0,0-1 0 0 0,-1 0-1 0 0,1 1 1 0 0,0-1 0 0 0,-1 1 0 0 0,1 0-1 0 0,-1 0 1 0 0,1-1 0 0 0,-1 1-1 0 0,0 0 1 0 0,0 0 0 0 0,0 0 0 0 0,0 0-1 0 0,0 0 1 0 0,0 0 0 0 0,-1 1 0 0 0,1-1-1 0 0,-1 0 1 0 0,1 0 0 0 0,-1 1-1 0 0,0-1 1 0 0,0 0-3 0 0,-2 7 33 0 0,0 0 1 0 0,0-1-1 0 0,-1 1 0 0 0,0-1 0 0 0,-1 0 0 0 0,0 0 0 0 0,0 0 1 0 0,-1 0-1 0 0,0-1 0 0 0,0 0 0 0 0,0 0 0 0 0,-1 0 0 0 0,-4 3-33 0 0,-17 25 175 0 0,2 26 39 0 0,58-49 242 0 0,68-20-59 0 0,-62-10-2829 0 0,-15 0-4308 0 0,-14 10-147 0 0,-4 1 1681 0 0</inkml:trace>
  <inkml:trace contextRef="#ctx0" brushRef="#br0" timeOffset="1518.603">358 1 0 0 0,'0'0'367'0'0,"0"0"276"0"0,0 0 38 0 0,0 0-27 0 0,0 0-13 0 0,0 0-18 0 0,-8 8 33 0 0,-128 142 3047 0 0,86-101-3615 0 0,-50 63-1860 0 0,94-85-4320 0 0,7-24 5900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0 0 0,'0'0'583'0'0,"0"0"105"0"0,0 0 263 0 0,0 0 340 0 0,0 0 254 0 0,0 0 29 0 0,0 0-135 0 0,0 0-207 0 0,0 0-235 0 0,0 0-188 0 0,5-1-126 0 0,132-7 5495 0 0,-6 3-4024 0 0,-72-6-1518 0 0,218-23 333 0 0,-290 49-7685 0 0,-3-4-4443 0 0,12-7 7305 0 0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0 1376 0 0,'0'0'1639'0'0,"0"0"-204"0"0,0 0-58 0 0,0 0 90 0 0,0 0 144 0 0,0 0 70 0 0,0 0-96 0 0,0 0-268 0 0,0 0-339 0 0,0 0-322 0 0,0 0-203 0 0,0 3-78 0 0,27 164 3729 0 0,7 193-3375 0 0,-19-303-2707 0 0,-6-41-2682 0 0,3-1-4944 0 0,-10-14 5063 0 0</inkml:trace>
  <inkml:trace contextRef="#ctx0" brushRef="#br0" timeOffset="254.652">0 674 4905 0 0,'0'0'782'0'0,"0"0"-176"0"0,0 0 131 0 0,0 0 335 0 0,0 0 212 0 0,0 0 10 0 0,0 0-142 0 0,0 0-196 0 0,0 0-184 0 0,32-2-156 0 0,100-9-126 0 0,101-16 157 0 0,-150 24-3088 0 0,-28 2-7922 0 0,-46 1 7854 0 0</inkml:trace>
  <inkml:trace contextRef="#ctx0" brushRef="#br0" timeOffset="650.664">92 932 3553 0 0,'0'0'943'0'0,"0"0"-87"0"0,0 0 87 0 0,0 0 270 0 0,0 0 222 0 0,0 0 10 0 0,0 0-129 0 0,0 0-193 0 0,0 0-192 0 0,0 0-171 0 0,0 0-135 0 0,34-9-118 0 0,105-25-106 0 0,-64 25 133 0 0,-57 9-364 0 0,-16-1-156 0 0,0 0 1 0 0,0 0-1 0 0,0 1 1 0 0,1-1-1 0 0,-1 1 1 0 0,0-1-1 0 0,0 1 0 0 0,0 0 1 0 0,0 0-1 0 0,1 0 1 0 0,-1 0-1 0 0,0 1 1 0 0,0-1-1 0 0,0 0 0 0 0,0 1 1 0 0,1-1-1 0 0,-1 1 1 0 0,0 0-1 0 0,0 0 1 0 0,0 0-1 0 0,0 0 1 0 0,-1 0-1 0 0,1 0 0 0 0,0 1 1 0 0,0-1-1 0 0,-1 0 1 0 0,1 1-1 0 0,-1 0 1 0 0,1-1-1 0 0,-1 1 0 0 0,1 0 1 0 0,-1-1-1 0 0,0 1 1 0 0,0 0-1 0 0,0 0 1 0 0,0 0-1 0 0,0 0 1 0 0,-1 0-1 0 0,1 1 0 0 0,-1-1 1 0 0,1 0-1 0 0,-1 0 1 0 0,0 0-15 0 0,-1 7 62 0 0,-1-1 1 0 0,-1 0-1 0 0,0 0 1 0 0,0 0-1 0 0,0 0 1 0 0,-1 0-1 0 0,0-1 1 0 0,-1 1-1 0 0,0-1 1 0 0,0-1-1 0 0,0 1 1 0 0,-1 0-1 0 0,0-1 1 0 0,0 0-1 0 0,0-1 1 0 0,-1 0-1 0 0,-5 4-62 0 0,-41 45 214 0 0,46-45-155 0 0,3-6-47 0 0,1 0-1 0 0,0 1 0 0 0,0-1 0 0 0,0 1 0 0 0,0 0 0 0 0,0 0 0 0 0,1 0 1 0 0,0 0-1 0 0,0 1 0 0 0,0-1 0 0 0,0 0 0 0 0,1 1 0 0 0,0-1 0 0 0,0 1 1 0 0,0 0-1 0 0,0-1 0 0 0,1 1 0 0 0,0 0 0 0 0,0 0 0 0 0,0-1 0 0 0,1 4-11 0 0,1-5 27 0 0,1-1 0 0 0,-1 0 0 0 0,1 0 0 0 0,0 0 0 0 0,0 0 0 0 0,0-1 0 0 0,0 1 0 0 0,0-1 0 0 0,0 0 0 0 0,1 0 0 0 0,-1 0 0 0 0,0 0 0 0 0,1 0 0 0 0,-1-1 0 0 0,1 0 0 0 0,-1 0 0 0 0,0 1-1 0 0,1-2 1 0 0,-1 1 0 0 0,1 0 0 0 0,-1-1 0 0 0,1 0-27 0 0,8 1 40 0 0,-3-1-198 0 0,1 0 1 0 0,-1 0 0 0 0,1-1 0 0 0,-1 0 0 0 0,0-1 0 0 0,0 0 0 0 0,0 0 0 0 0,0-1 0 0 0,0 0 0 0 0,-1-1 0 0 0,6-3 157 0 0,20-15-4037 0 0,-3-2-4143 0 0,-19 14 2547 0 0</inkml:trace>
  <inkml:trace contextRef="#ctx0" brushRef="#br0" timeOffset="1318.481">671 969 4729 0 0,'0'0'3399'0'0,"0"0"-1416"0"0,0 0-466 0 0,0 0 39 0 0,0 0 26 0 0,0 0-91 0 0,0 0-231 0 0,0 0-266 0 0,0 0-224 0 0,0 0-159 0 0,0 0-101 0 0,0 0-64 0 0,25-33-28 0 0,81-102-17 0 0,-22 22 621 0 0,42-66-77 0 0,-105 160-1331 0 0,-7 45-53 0 0,16 122 180 0 0,-28-141 255 0 0,-1 1-12 0 0,0 0-1 0 0,1 0 1 0 0,0-1-1 0 0,1 1 1 0 0,-1-1-1 0 0,1 1 0 0 0,1-1 1 0 0,-1 0-1 0 0,1-1 1 0 0,1 1-1 0 0,-1 0 0 0 0,1-1 1 0 0,0 0-1 0 0,0 0 1 0 0,1-1-1 0 0,0 0 1 0 0,0 1-1 0 0,0-2 0 0 0,1 1 17 0 0,-1-4 11 0 0,-1 0-1 0 0,1-1 1 0 0,-1 0-1 0 0,0 0 1 0 0,1-1-1 0 0,-1 0 1 0 0,1 1-1 0 0,-1-2 1 0 0,0 1-1 0 0,0-1 0 0 0,0 1 1 0 0,0-2-1 0 0,0 1 1 0 0,0 0-1 0 0,0-1 1 0 0,0 0-1 0 0,-1 0 1 0 0,0 0-1 0 0,0-1 1 0 0,1 1-1 0 0,-2-1 0 0 0,1 0 1 0 0,0 0-1 0 0,-1-1 1 0 0,0 1-1 0 0,0-1 1 0 0,0 1-1 0 0,-1-1 1 0 0,1 0-1 0 0,-1 0 1 0 0,0-2-12 0 0,111-154 36 0 0,-46 54 187 0 0,-67 106-154 0 0,0 1-28 0 0,0 0-40 0 0,0 0-71 0 0,-4 19-341 0 0,1-3 361 0 0,-13 163-58 0 0,18-168 19 0 0,1 0-1 0 0,0 0 1 0 0,1-1 0 0 0,0 1 0 0 0,1-1 0 0 0,0 0-1 0 0,0 0 1 0 0,1-1 0 0 0,1 0 0 0 0,0 0 0 0 0,0 0-1 0 0,0-1 1 0 0,1 0 0 0 0,0 0 0 0 0,1-1 0 0 0,0 0-1 0 0,0 0 1 0 0,0-1 0 0 0,7 3 90 0 0,30 5-4644 0 0,-16-13-4447 0 0,-23-1 2263 0 0</inkml:trace>
  <inkml:trace contextRef="#ctx0" brushRef="#br0" timeOffset="2749.893">1753 689 176 0 0,'0'0'1602'0'0,"0"0"-85"0"0,0 0 41 0 0,0 0 169 0 0,0 0 99 0 0,0 0-74 0 0,0 0-258 0 0,0 0-387 0 0,0 0-364 0 0,0 0-311 0 0,0 0-219 0 0,0 0-116 0 0,1-8-22 0 0,10 45 437 0 0,-1 109-92 0 0,-10-38-682 0 0,68-170-787 0 0,-54 51 937 0 0,1 1 0 0 0,-1 1 0 0 0,2 1 0 0 0,-1 0-1 0 0,1 1 1 0 0,1 0 0 0 0,-1 2 0 0 0,10-3 112 0 0,-24 7-10 0 0,0 0 0 0 0,0 1 1 0 0,-1-1-1 0 0,1 0 0 0 0,0 1 1 0 0,0-1-1 0 0,0 1 0 0 0,0-1 1 0 0,0 1-1 0 0,0 0 0 0 0,0 0 1 0 0,0 0-1 0 0,0 0 0 0 0,0 0 1 0 0,-1 0-1 0 0,1 0 0 0 0,0 1 1 0 0,0-1-1 0 0,0 1 0 0 0,0 0 0 0 0,0-1 1 0 0,0 1-1 0 0,-1 0 0 0 0,1 0 1 0 0,0 0-1 0 0,-1 0 0 0 0,1 0 1 0 0,-1 1-1 0 0,1-1 0 0 0,-1 0 1 0 0,1 1-1 0 0,-1-1 0 0 0,0 1 1 0 0,0 0-1 0 0,0-1 0 0 0,0 1 1 0 0,0 0-1 0 0,0-1 0 0 0,0 1 0 0 0,-1 0 1 0 0,1 0-1 0 0,-1 0 0 0 0,1 0 1 0 0,-1 0-1 0 0,0 0 0 0 0,1 0 1 0 0,-1 0-1 0 0,0 0 0 0 0,0-1 1 0 0,-1 2 9 0 0,2 6 132 0 0,-2-1 0 0 0,1 0 0 0 0,-1 0 0 0 0,0 0 0 0 0,-1 0 0 0 0,0 0 0 0 0,0 0 0 0 0,-1 0 0 0 0,0 0 0 0 0,0-1 0 0 0,-1 1 0 0 0,0-1 0 0 0,0 0 0 0 0,-1 0 0 0 0,1-1 0 0 0,-2 1 0 0 0,1-1 0 0 0,-1 0 0 0 0,0-1 0 0 0,0 1 0 0 0,-5 2-132 0 0,6-4 59 0 0,0-1 0 0 0,-1 0 0 0 0,1 0 0 0 0,-1 0-1 0 0,0-1 1 0 0,0 0 0 0 0,0 0 0 0 0,0 0 0 0 0,0-1 0 0 0,0 0 0 0 0,-1 0-1 0 0,1-1 1 0 0,0 0 0 0 0,-1 0 0 0 0,1 0 0 0 0,0-1 0 0 0,-1 0-1 0 0,1 0 1 0 0,0 0 0 0 0,0-1 0 0 0,0 0 0 0 0,0 0 0 0 0,0-1-1 0 0,0 1 1 0 0,-2-3-59 0 0,-28-37-3395 0 0,16 12-5150 0 0,16 22 3683 0 0</inkml:trace>
  <inkml:trace contextRef="#ctx0" brushRef="#br0" timeOffset="3357.999">2105 324 0 0 0,'0'0'513'0'0,"0"0"-34"0"0,0 0 5 0 0,0 0 204 0 0,0 0 189 0 0,0 0 12 0 0,0 0-111 0 0,0 0-132 0 0,0 0-139 0 0,5 32-148 0 0,19 100-95 0 0,20-2 543 0 0,-34-108 162 0 0,0-1 1 0 0,2-1 0 0 0,1 0-1 0 0,0 0 1 0 0,1-2-1 0 0,1 1 1 0 0,17 15-970 0 0,-14-33 5812 0 0,2-35-3810 0 0,-13 22-1539 0 0,62-157 1294 0 0,2-84-4196 0 0,-66 246-712 0 0,1 6-6072 0 0,-4 1-76 0 0</inkml:trace>
  <inkml:trace contextRef="#ctx0" brushRef="#br0" timeOffset="3852.63">2707 155 0 0 0,'0'0'899'0'0,"0"0"769"0"0,0 0 185 0 0,0 0 104 0 0,0 0 24 0 0,0 0-186 0 0,0 0-292 0 0,0 0-336 0 0,0 0-302 0 0,0 0-209 0 0,0 0-114 0 0,0 0-49 0 0,7-6-30 0 0,71-35 1391 0 0,30 25-90 0 0,-105 16-1718 0 0,-1-1-33 0 0,0 1-1 0 0,1-1 1 0 0,-1 1 0 0 0,1-1-1 0 0,-1 1 1 0 0,0-1 0 0 0,1 1-1 0 0,-1 0 1 0 0,1 0 0 0 0,-1 1-1 0 0,0-1 1 0 0,1 0 0 0 0,-1 1-1 0 0,1-1 1 0 0,-1 1 0 0 0,0 0-1 0 0,0 0 1 0 0,1 0 0 0 0,-1 0-1 0 0,0 0 1 0 0,0 0 0 0 0,0 1-1 0 0,0-1 1 0 0,0 1-1 0 0,0-1 1 0 0,-1 1 0 0 0,1 0-1 0 0,-1 0 1 0 0,1 0 0 0 0,-1-1-1 0 0,1 2 1 0 0,-1-1 0 0 0,0 0-1 0 0,0 0 1 0 0,0 0 0 0 0,0 0-1 0 0,0 1 1 0 0,-1-1 0 0 0,1 0-1 0 0,-1 1 1 0 0,1-1 0 0 0,-1 2-13 0 0,-2 4 19 0 0,0 0 0 0 0,0 0 0 0 0,-1 0 0 0 0,0 0 1 0 0,0-1-1 0 0,-1 1 0 0 0,0-1 0 0 0,0 0 0 0 0,-1 0 0 0 0,1 0 1 0 0,-2-1-1 0 0,1 0 0 0 0,-1 0 0 0 0,0 0 0 0 0,0-1 1 0 0,-1 1-1 0 0,-1-1-19 0 0,-44 52 115 0 0,50-56-116 0 0,0 0 0 0 0,0 1 0 0 0,1-1-1 0 0,-1 1 1 0 0,0-1 0 0 0,1 1 0 0 0,0 0 0 0 0,-1 0 0 0 0,1 0-1 0 0,0 0 1 0 0,0 0 0 0 0,0 0 0 0 0,0 0 0 0 0,0 0-1 0 0,0 0 1 0 0,1 0 0 0 0,-1 0 0 0 0,1 1 0 0 0,0-1 0 0 0,-1 0-1 0 0,1 0 1 0 0,0 1 0 0 0,0-1 0 0 0,0 0 0 0 0,1 0 0 0 0,-1 1-1 0 0,0-1 1 0 0,1 0 0 0 0,0 0 0 0 0,-1 0 0 0 0,1 0 0 0 0,0 0-1 0 0,0 0 1 0 0,0 0 0 0 0,0 0 0 0 0,1 0 0 0 0,-1 0 0 0 0,1 0-1 0 0,-1-1 1 0 0,1 1 0 0 0,-1 0 0 0 0,1-1 0 0 0,0 1 0 0 0,0-1-1 0 0,-1 0 1 0 0,1 0 0 0 0,0 0 0 0 0,0 0 0 0 0,2 1 1 0 0,120 1-1622 0 0,-85-14-2984 0 0,-20 5-1513 0 0,-9 5-1956 0 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1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0 0 0,'0'0'404'0'0,"0"0"690"0"0,0 0 173 0 0,0 0-24 0 0,0 0-46 0 0,0 0-29 0 0,0 0-31 0 0,0 0-70 0 0,0 0-99 0 0,0 0-105 0 0,23 0-106 0 0,141 0 1167 0 0,52-18 244 0 0,-154 12-2161 0 0,104-6-3186 0 0,-137 10-209 0 0,0 0-4177 0 0,-20 2 6433 0 0</inkml:trace>
  <inkml:trace contextRef="#ctx0" brushRef="#br0" timeOffset="345.055">295 1 0 0 0,'0'0'3709'0'0,"0"0"-2013"0"0,0 0-697 0 0,0 0-140 0 0,0 0 108 0 0,0 0 260 0 0,0 0 188 0 0,0 0 62 0 0,0 0-123 0 0,0 0-271 0 0,0 0-250 0 0,0 0-191 0 0,3 31-135 0 0,10 100-78 0 0,8 107 1241 0 0,-21-108-2446 0 0,0-102-3323 0 0,0-1-3826 0 0,0-20 1858 0 0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2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99 0 0 0,'0'0'0'0'0,"0"0"0"0"0,0 0 0 0 0,0 0 0 0 0,0 0 0 0 0,0 0 0 0 0,0 0 0 0 0,0 0 0 0 0,0 0 0 0 0,0 0 0 0 0,0 0 0 0 0,0 0 0 0 0,0-18 0 0 0,0 18 0 0 0,0 0 0 0 0,2 3 0 0 0,-2-3 0 0 0</inkml:trace>
  <inkml:trace contextRef="#ctx0" brushRef="#br0" timeOffset="250.988">140 99 0 0 0,'2'-28'2054'0'0,"-2"27"48"0"0,0 1-19 0 0,0 0-150 0 0,-1 2 6313 0 0,-2 16-8208 0 0,25 373 2141 0 0,-7-272-2779 0 0,-4-115-3969 0 0,0-13-3499 0 0,-9 7 4916 0 0,2-2 906 0 0</inkml:trace>
  <inkml:trace contextRef="#ctx0" brushRef="#br0" timeOffset="516.931">0 552 2905 0 0,'0'0'1205'0'0,"0"0"-409"0"0,0 0-119 0 0,0 0 161 0 0,0 0 180 0 0,0 0 156 0 0,0 0 70 0 0,0 0-4 0 0,0 0-54 0 0,0 0-90 0 0,0 0-101 0 0,0 0-118 0 0,0 0-98 0 0,22 5-81 0 0,70 13-77 0 0,7-27 342 0 0,87-39-168 0 0,-121 28-1948 0 0,1 3 1 0 0,1 4-1 0 0,25-2 1153 0 0,-63 15-5129 0 0,-20 0-1810 0 0,-7 0 3358 0 0</inkml:trace>
  <inkml:trace contextRef="#ctx0" brushRef="#br0" timeOffset="906.98">65 850 672 0 0,'0'0'1387'0'0,"0"0"113"0"0,0 0 182 0 0,0 0 58 0 0,0 0-78 0 0,0 0-202 0 0,0 0-203 0 0,32-8-165 0 0,103-25-141 0 0,15 5 1776 0 0,-147 28-2693 0 0,-2-1-20 0 0,0 0-1 0 0,0 1 1 0 0,1-1-1 0 0,-1 1 1 0 0,0-1 0 0 0,1 1-1 0 0,-1-1 1 0 0,0 1-1 0 0,1 0 1 0 0,-1 0 0 0 0,0-1-1 0 0,1 1 1 0 0,-1 0-1 0 0,1 1 1 0 0,-1-1 0 0 0,0 0-1 0 0,1 0 1 0 0,-1 0-1 0 0,1 1 1 0 0,-1-1 0 0 0,0 1-1 0 0,0-1 1 0 0,1 1-1 0 0,-1 0 1 0 0,0-1 0 0 0,0 1-1 0 0,1 0 1 0 0,-1 0-1 0 0,0 0 1 0 0,0 0-1 0 0,0 0 1 0 0,0 0 0 0 0,0 0-1 0 0,-1 0 1 0 0,1 0-1 0 0,0 0 1 0 0,0 0 0 0 0,-1 1-1 0 0,1-1 1 0 0,-1 0-1 0 0,1 1 1 0 0,-1-1 0 0 0,1 0-1 0 0,-1 1 1 0 0,0-1-1 0 0,0 0 1 0 0,0 1 0 0 0,0-1-1 0 0,0 2-13 0 0,-2 3 54 0 0,-1 1-1 0 0,0-1 1 0 0,0 1-1 0 0,0-1 0 0 0,-1 0 1 0 0,0 0-1 0 0,0-1 1 0 0,-1 1-1 0 0,0-1 1 0 0,1 0-1 0 0,-2 0 1 0 0,1-1-1 0 0,-6 5-53 0 0,9-8 12 0 0,-147 132 568 0 0,148-132-572 0 0,0 1 0 0 0,0-1 0 0 0,0 0-1 0 0,0 1 1 0 0,1-1 0 0 0,-1 1 0 0 0,0-1 0 0 0,1 1 0 0 0,-1 0-1 0 0,1-1 1 0 0,-1 1 0 0 0,1 0 0 0 0,0-1 0 0 0,-1 1-1 0 0,1 0 1 0 0,0-1 0 0 0,0 1 0 0 0,0 0 0 0 0,1-1-1 0 0,-1 1 1 0 0,0 0 0 0 0,1-1 0 0 0,-1 1 0 0 0,1 0 0 0 0,-1-1-1 0 0,1 1 1 0 0,0-1 0 0 0,0 1 0 0 0,-1-1 0 0 0,1 1-1 0 0,0-1 1 0 0,0 0 0 0 0,1 1 0 0 0,-1-1 0 0 0,0 0-1 0 0,0 0 1 0 0,1 0 0 0 0,-1 0 0 0 0,0 0 0 0 0,1 0 0 0 0,-1 0-1 0 0,1-1 1 0 0,-1 1 0 0 0,2 0-8 0 0,76 24 595 0 0,-63-21-695 0 0,1-1 1 0 0,-1-1-1 0 0,1-1 0 0 0,0 0 1 0 0,0-2-1 0 0,-1 1 0 0 0,1-2 1 0 0,0 0-1 0 0,-1-2 0 0 0,1 1 1 0 0,5-4 99 0 0,25-15-3625 0 0,-16 6-3907 0 0,-20 11 729 0 0</inkml:trace>
  <inkml:trace contextRef="#ctx0" brushRef="#br0" timeOffset="5232.483">1386 129 0 0 0,'0'0'537'0'0,"0"0"448"0"0,0 0 91 0 0,0 0-1 0 0,0 0-72 0 0,0 0-96 0 0,0 0-138 0 0,-2-3-99 0 0,-6-10-26 0 0,5 10 44 0 0,3 3 88 0 0,0 0 80 0 0,0 0 10 0 0,0 0-38 0 0,0 0-61 0 0,-1 5 3650 0 0,-6 21-3101 0 0,-10 173 1215 0 0,17 145-2059 0 0,0-343-661 0 0,0-2-4692 0 0,0-38-8545 0 0,0 31 10739 0 0</inkml:trace>
  <inkml:trace contextRef="#ctx0" brushRef="#br0" timeOffset="5573.008">1007 110 304 0 0,'0'0'774'0'0,"0"0"72"0"0,0 0 277 0 0,0 0 355 0 0,0 0 281 0 0,0 0 68 0 0,0 0-135 0 0,0 0-213 0 0,0 0-193 0 0,0 0-159 0 0,0 0-107 0 0,0 0-28 0 0,16-2-37 0 0,109-17 1616 0 0,147 7 912 0 0,-91 12-6163 0 0,-107 0-858 0 0,-44 3-1309 0 0,-11 1-3795 0 0,-12-4 5633 0 0</inkml:trace>
  <inkml:trace contextRef="#ctx0" brushRef="#br0" timeOffset="5903.095">972 817 1672 0 0,'0'0'2058'0'0,"0"0"-317"0"0,0 0-185 0 0,0 0 90 0 0,0 0 133 0 0,0 0 82 0 0,0 0-58 0 0,0 0-217 0 0,0 0-300 0 0,0 0-286 0 0,0 0-232 0 0,0 0-147 0 0,0 0-70 0 0,35-3-27 0 0,108-10-13 0 0,-9-11 589 0 0,62-3-1349 0 0,-103 17-5106 0 0,-56 6-3646 0 0,-23 0 1543 0 0</inkml:trace>
  <inkml:trace contextRef="#ctx0" brushRef="#br0" timeOffset="7125.473">1839 799 0 0 0,'0'0'1296'0'0,"0"0"323"0"0,0 0 216 0 0,0 0 43 0 0,0 0-78 0 0,0 0-155 0 0,0 0-162 0 0,0 0-179 0 0,0 0-182 0 0,0 0-173 0 0,0 0-143 0 0,0 0-111 0 0,31-11-78 0 0,95-33-68 0 0,-58 3 316 0 0,-18 1-291 0 0,-24 20-400 0 0,0-1-1 0 0,-2-1 0 0 0,0-1 1 0 0,-2-1-1 0 0,1-3-173 0 0,-15 19-41 0 0,-1-1 0 0 0,0 0 0 0 0,-1 0 0 0 0,1 0 0 0 0,-2-1 0 0 0,1 0 0 0 0,-2 0 0 0 0,1-1 0 0 0,-1 1-1 0 0,-1-1 1 0 0,0 0 0 0 0,0 0 0 0 0,-1 0 0 0 0,-1 0 0 0 0,1-11 41 0 0,-2 20-78 0 0,-1 0 0 0 0,1 0 0 0 0,0 0 0 0 0,-1 1 0 0 0,0-1 0 0 0,1 0 0 0 0,-1 0 0 0 0,0 1 0 0 0,0-1 0 0 0,0 0 0 0 0,0 1 0 0 0,0-1 0 0 0,0 1 0 0 0,0-1 0 0 0,-1 1 0 0 0,1 0 0 0 0,-1 0 0 0 0,1-1 0 0 0,-1 1 0 0 0,1 0 0 0 0,-1 0 0 0 0,0 0 0 0 0,1 1 0 0 0,-1-1 0 0 0,0 0 0 0 0,0 0 0 0 0,1 1 0 0 0,-1 0 0 0 0,0-1 0 0 0,0 1 0 0 0,0 0 0 0 0,0 0 0 0 0,0 0 0 0 0,1 0 0 0 0,-1 0 0 0 0,0 0 0 0 0,0 0 0 0 0,0 1 0 0 0,0-1 78 0 0,-69 30-2108 0 0,58-20 2038 0 0,1 1 0 0 0,1 1 0 0 0,0-1 0 0 0,1 2 0 0 0,0 0 1 0 0,1 0-1 0 0,0 0 0 0 0,1 1 0 0 0,0 1 0 0 0,2-1 0 0 0,0 1 1 0 0,0 0-1 0 0,1 1 0 0 0,1-1 0 0 0,1 1 0 0 0,0 0 0 0 0,1 0 1 0 0,0 0-1 0 0,1 9 70 0 0,3-18 55 0 0,0-1 1 0 0,0-1-1 0 0,1 1 0 0 0,-1 0 1 0 0,1-1-1 0 0,1 1 1 0 0,-1-1-1 0 0,1 0 1 0 0,-1 0-1 0 0,1 0 0 0 0,1 0 1 0 0,-1-1-1 0 0,1 0 1 0 0,0 0-1 0 0,0 0 0 0 0,0 0 1 0 0,0-1-1 0 0,1 0 1 0 0,-1 0-1 0 0,1 0 1 0 0,0-1-1 0 0,0 0 0 0 0,0 0 1 0 0,0 0-1 0 0,0-1 1 0 0,0 0-1 0 0,3 0-55 0 0,7 2 222 0 0,-1-1-1 0 0,1 0 1 0 0,0-2-1 0 0,-1 1 1 0 0,1-2 0 0 0,-1 0-1 0 0,1-1 1 0 0,-1-1 0 0 0,1 0-1 0 0,-1-1 1 0 0,0-1-1 0 0,-1 0 1 0 0,1-1 0 0 0,2-2-222 0 0,20-10 294 0 0,-1-3 0 0 0,0 0 0 0 0,-2-3 1 0 0,24-21-295 0 0,-46 35-4 0 0,-1 0 1 0 0,-1-1 0 0 0,0-1 0 0 0,0 0 0 0 0,-1 0 0 0 0,-1-1 0 0 0,0 0-1 0 0,0 0 1 0 0,-2-1 0 0 0,1 1 0 0 0,1-11 3 0 0,-7 23-30 0 0,0 0 0 0 0,0 1 0 0 0,-1-1 0 0 0,1 0-1 0 0,0 0 1 0 0,-1 0 0 0 0,1 0 0 0 0,-1 0 0 0 0,1 0 0 0 0,-1 0 0 0 0,1 0 0 0 0,-1 0 0 0 0,0-1 0 0 0,0 1-1 0 0,0 0 1 0 0,1 0 0 0 0,-1 0 0 0 0,0 0 0 0 0,0 0 0 0 0,0 0 0 0 0,-1-1 0 0 0,1 1 0 0 0,0 0-1 0 0,0 0 1 0 0,-1 0 0 0 0,1 0 0 0 0,0 0 0 0 0,-1 0 0 0 0,1 0 0 0 0,-1 0 0 0 0,0 0 0 0 0,1 0 0 0 0,-1 0-1 0 0,0 0 1 0 0,1 0 0 0 0,-1 1 0 0 0,0-1 0 0 0,0 0 0 0 0,0 0 0 0 0,0 1 0 0 0,0-1 0 0 0,0 0-1 0 0,0 1 1 0 0,0-1 0 0 0,0 1 0 0 0,0 0 0 0 0,0-1 0 0 0,0 1 0 0 0,0 0 0 0 0,0-1 0 0 0,0 1 0 0 0,0 0-1 0 0,0 0 1 0 0,-1 0 0 0 0,1 0 0 0 0,0 0 0 0 0,0 0 0 0 0,0 1 0 0 0,0-1 0 0 0,0 0 0 0 0,-1 1 30 0 0,-72 84-1209 0 0,68-77 1147 0 0,0 0 0 0 0,0 1 0 0 0,1-1 0 0 0,0 1 0 0 0,1 0-1 0 0,0 0 1 0 0,0 1 0 0 0,1-1 0 0 0,0 1 0 0 0,1 0 0 0 0,0 0-1 0 0,0 0 1 0 0,1 0 0 0 0,1 0 0 0 0,-1 0 0 0 0,2 0 0 0 0,-1 0-1 0 0,2 2 63 0 0,0-8 8 0 0,0 0 0 0 0,0 0 0 0 0,0 0 0 0 0,1 0 0 0 0,0-1 0 0 0,-1 1 0 0 0,1-1 0 0 0,1 0 0 0 0,-1 0 0 0 0,0 0 0 0 0,1 0 0 0 0,-1-1 0 0 0,1 1 0 0 0,0-1 0 0 0,0 0 0 0 0,0 0 0 0 0,0 0 0 0 0,0-1 0 0 0,0 0 0 0 0,1 1 0 0 0,-1-1 0 0 0,0-1-1 0 0,1 1-7 0 0,106 4 1411 0 0,-85-9-1072 0 0,-1-2-1 0 0,1 0 0 0 0,-1-2 1 0 0,0-1-1 0 0,0 0 1 0 0,-1-2-1 0 0,-1-1 1 0 0,0-1-1 0 0,21-16-338 0 0,-19 13 87 0 0,0-2-1 0 0,-2-1 1 0 0,0-1-1 0 0,0-1 1 0 0,-2-1-1 0 0,-1-1 1 0 0,-1 0-1 0 0,10-17-86 0 0,-26 34-17 0 0,1 0 0 0 0,-1 0-1 0 0,-1-1 1 0 0,1 1 0 0 0,-1-1-1 0 0,0 0 1 0 0,0 0 0 0 0,-1 0-1 0 0,0 0 1 0 0,0 0 0 0 0,-1 0-1 0 0,0-3 18 0 0,-1 8-36 0 0,0 0 0 0 0,0 1 0 0 0,0-1 0 0 0,0 0 0 0 0,-1 1 0 0 0,1 0-1 0 0,0-1 1 0 0,-1 1 0 0 0,1 0 0 0 0,-1-1 0 0 0,0 1 0 0 0,1 0 0 0 0,-1 0 0 0 0,0 0 0 0 0,1 1-1 0 0,-1-1 1 0 0,0 0 0 0 0,0 1 0 0 0,0-1 0 0 0,0 1 0 0 0,0 0 0 0 0,0-1 0 0 0,0 1 0 0 0,0 0-1 0 0,0 0 1 0 0,0 0 0 0 0,0 0 0 0 0,1 1 0 0 0,-1-1 0 0 0,0 1 0 0 0,0-1 0 0 0,0 1 0 0 0,0-1-1 0 0,0 1 1 0 0,1 0 0 0 0,-1 0 0 0 0,0 0 0 0 0,0 0 0 0 0,0 1 36 0 0,-14 9-57 0 0,0 1 1 0 0,1 0-1 0 0,0 1 1 0 0,1 1-1 0 0,0 0 1 0 0,1 1-1 0 0,1 1 1 0 0,0 0-1 0 0,1 0 1 0 0,1 1-1 0 0,1 0 1 0 0,0 1 0 0 0,1 0-1 0 0,1 2 57 0 0,2-8-13 0 0,1-1-1 0 0,0 1 1 0 0,1 0-1 0 0,1-1 1 0 0,0 1-1 0 0,0 0 1 0 0,1 1-1 0 0,1-1 1 0 0,0 0-1 0 0,1 3 14 0 0,1-9 17 0 0,2 0-1 0 0,-1 0 1 0 0,1 0-1 0 0,-1 0 1 0 0,2 0-1 0 0,-1-1 0 0 0,1 1 1 0 0,-1-1-1 0 0,1-1 1 0 0,1 1-1 0 0,-1-1 1 0 0,1 1-1 0 0,0-2 1 0 0,0 1-1 0 0,0-1 1 0 0,0 1-1 0 0,0-2 0 0 0,1 1 1 0 0,0-1-1 0 0,-1 0 1 0 0,1 0-1 0 0,0-1 1 0 0,0 0-1 0 0,6 0-16 0 0,85-3-676 0 0,-40-23-5091 0 0,-43 17 810 0 0,-1 4-1216 0 0</inkml:trace>
  <inkml:trace contextRef="#ctx0" brushRef="#br0" timeOffset="7816.815">3465 26 1656 0 0,'0'0'2548'0'0,"0"0"-139"0"0,0 0 12 0 0,0 0-38 0 0,0 0-266 0 0,0 0-382 0 0,0 0-334 0 0,0 0-270 0 0,0 0-215 0 0,0 0-182 0 0,0 0-147 0 0,0 0-91 0 0,0 0-44 0 0,0 0-17 0 0,15 0 777 0 0,155-19 1023 0 0,-150 17-2153 0 0,-12 0-73 0 0,-1 1 0 0 0,1 0 0 0 0,0 0 0 0 0,0 1 0 0 0,0 0 0 0 0,0 1 0 0 0,-1-1 0 0 0,1 2 0 0 0,0-1 0 0 0,0 1 0 0 0,-1 0 0 0 0,1 0 0 0 0,2 2-9 0 0,-10-2-6 0 0,1 0 1 0 0,0-1-1 0 0,-1 1 1 0 0,1-1-1 0 0,-1 1 1 0 0,0 0-1 0 0,1-1 1 0 0,-1 1-1 0 0,0 0 1 0 0,0-1-1 0 0,0 1 1 0 0,0 0-1 0 0,0-1 1 0 0,-1 1-1 0 0,1 0 1 0 0,0-1-1 0 0,-1 1 1 0 0,1 0-1 0 0,-1-1 1 0 0,0 1-1 0 0,0-1 1 0 0,1 1-1 0 0,-1-1 1 0 0,0 0-1 0 0,0 1 1 0 0,0-1-1 0 0,0 0 1 0 0,-1 1-1 0 0,1-1 1 0 0,0 0-1 0 0,-1 0 6 0 0,-141 149-51 0 0,141-149 52 0 0,1 0 0 0 0,0 0 0 0 0,0 0 0 0 0,0 1 0 0 0,1-1 0 0 0,-1 0 0 0 0,0 0 0 0 0,0 0 0 0 0,1 1-1 0 0,-1-1 1 0 0,0 1 0 0 0,1-1 0 0 0,0 0 0 0 0,-1 1 0 0 0,1-1 0 0 0,0 1 0 0 0,0-1 0 0 0,-1 1 0 0 0,1-1 0 0 0,0 0 0 0 0,1 1-1 0 0,-1-1 1 0 0,0 1 0 0 0,0-1 0 0 0,1 1 0 0 0,-1-1 0 0 0,0 0 0 0 0,1 1 0 0 0,0-1 0 0 0,-1 0 0 0 0,1 1 0 0 0,0-1 0 0 0,-1 0-1 0 0,1 0 1 0 0,0 1 0 0 0,0-1 0 0 0,0 0 0 0 0,0 0 0 0 0,0 0 0 0 0,0 0 0 0 0,1 0 0 0 0,-1-1 0 0 0,0 1 0 0 0,0 0 0 0 0,1-1-1 0 0,-1 1 1 0 0,0 0 0 0 0,1-1 0 0 0,-1 0 0 0 0,1 1 0 0 0,-1-1-1 0 0,17 2-8 0 0,0-1 0 0 0,-1-1 1 0 0,1 0-1 0 0,0-2 0 0 0,-1 0 0 0 0,1-1 1 0 0,-1 0-1 0 0,0-2 0 0 0,0 0 0 0 0,0-1 0 0 0,-1 0 1 0 0,1-2 7 0 0,-1 2-723 0 0,29-11-1989 0 0,-15 7-5973 0 0,-20 7-2714 0 0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2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23 0 0 0,'0'0'288'0'0,"0"0"1114"0"0,0 0 238 0 0,0 0-66 0 0,0 0-33 0 0,0 0-51 0 0,-3 1-35 0 0,2-1-863 0 0,-9 2-504 0 0,5 3 6141 0 0,32 3-3121 0 0,1-5-2515 0 0,1-1 0 0 0,-1-1 0 0 0,1-1 0 0 0,0-2 0 0 0,-1-1 1 0 0,1-1-1 0 0,5-3-593 0 0,-19 5 95 0 0,152-23 424 0 0,-143 24-687 0 0,-14 1-3635 0 0,-10 0 2082 0 0,0 8-8898 0 0,-2-5 2757 0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2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7538 0 0,'0'0'3464'0'0,"0"0"-2343"0"0,0 0-489 0 0,0 0 168 0 0,0 0 304 0 0,0 0 128 0 0,0 0-143 0 0,0 0-257 0 0,0 0-240 0 0,0 0-216 0 0,0 0-152 0 0,195-19-96 0 0,-164 12-128 0 0,3 3-208 0 0,-3-3-480 0 0,2 3-912 0 0,-9-3-2281 0 0,-11 7-7970 0 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3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 78 3737 0 0,'0'0'2754'0'0,"0"0"-886"0"0,0 0-344 0 0,0 0-110 0 0,0 0 2 0 0,0 0-31 0 0,0 0-178 0 0,0 0-258 0 0,0 0-281 0 0,0 0-156 0 0,0 0-24 0 0,0 0 35 0 0,0 0 41 0 0,2 16-10 0 0,11 111 719 0 0,-7-77-913 0 0,-5-20-538 0 0,3-1 0 0 0,0 0-1 0 0,2 0 1 0 0,1-1-1 0 0,8 20 179 0 0,-6-31-2182 0 0,-2-2-2535 0 0,-2-2-5133 0 0,-4-10 6295 0 0</inkml:trace>
  <inkml:trace contextRef="#ctx0" brushRef="#br0" timeOffset="248.004">0 579 5065 0 0,'0'0'1586'0'0,"0"0"-487"0"0,0 0-132 0 0,0 0 153 0 0,0 0 139 0 0,0 0-22 0 0,0 0-191 0 0,0 0-234 0 0,0 0-213 0 0,0 0-171 0 0,0 0-116 0 0,34-6-92 0 0,105-17-49 0 0,56-8 82 0 0,-124 19-615 0 0,9-1-2950 0 0,-24 9-8021 0 0,-51 4 10166 0 0</inkml:trace>
  <inkml:trace contextRef="#ctx0" brushRef="#br0" timeOffset="636.623">37 777 0 0 0,'0'0'1395'0'0,"0"0"-145"0"0,0 0 10 0 0,0 0 151 0 0,0 0 129 0 0,0 0 123 0 0,0 0 55 0 0,0 0-102 0 0,0 0-201 0 0,0 0-332 0 0,0 0-313 0 0,0 0-244 0 0,0 0-128 0 0,29 0-53 0 0,92 0-22 0 0,42-7 1129 0 0,-99 14-1018 0 0,-63-5-392 0 0,-1 0 0 0 0,1 0 0 0 0,0 0 1 0 0,-1 0-1 0 0,1 0 0 0 0,-1 0 0 0 0,0-1 0 0 0,0 1 1 0 0,0 0-1 0 0,0 0 0 0 0,0 0 0 0 0,0 0 1 0 0,0 0-1 0 0,-1 0 0 0 0,1 0 0 0 0,-1 0 1 0 0,0 0-1 0 0,1 0 0 0 0,-1-1 0 0 0,0 1 0 0 0,0 0 1 0 0,0 0-1 0 0,0-1 0 0 0,0 1 0 0 0,0-1 1 0 0,-1 1-1 0 0,0 0-42 0 0,-138 133 925 0 0,138-133-918 0 0,-1-1 0 0 0,1 0 0 0 0,0 1 0 0 0,0 0-1 0 0,0-1 1 0 0,0 1 0 0 0,0 0 0 0 0,1 0-1 0 0,-1 0 1 0 0,0 0 0 0 0,1 0 0 0 0,-1 0-1 0 0,1 1 1 0 0,0-1 0 0 0,0 0 0 0 0,0 1 0 0 0,0-1-1 0 0,0 1 1 0 0,1-1 0 0 0,-1 1 0 0 0,1 0-1 0 0,-1-1 1 0 0,1 1 0 0 0,0-1 0 0 0,0 1-1 0 0,0 0 1 0 0,0-1 0 0 0,1 1 0 0 0,-1-1 0 0 0,1 1-1 0 0,0-1 1 0 0,-1 1 0 0 0,1-1 0 0 0,0 1-1 0 0,1-1 1 0 0,-1 0 0 0 0,0 1 0 0 0,1-1 0 0 0,-1 0-8 0 0,5 2-27 0 0,0 0-1 0 0,0 0 0 0 0,1 0 0 0 0,-1-1 1 0 0,1 0-1 0 0,0-1 0 0 0,0 1 0 0 0,0-1 1 0 0,0-1-1 0 0,0 1 0 0 0,0-1 0 0 0,0 0 1 0 0,1-1-1 0 0,-1 0 0 0 0,0 0 0 0 0,1-1 1 0 0,-1 1-1 0 0,0-2 0 0 0,0 1 0 0 0,0-1 0 0 0,0 0 1 0 0,0 0-1 0 0,3-2 29 0 0,46-21-4687 0 0,-9-7-5909 0 0,-39 24 5612 0 0</inkml:trace>
  <inkml:trace contextRef="#ctx0" brushRef="#br0" timeOffset="1260.605">740 825 1176 0 0,'0'0'2149'0'0,"0"0"-242"0"0,0 0-51 0 0,0 0 73 0 0,0 0 58 0 0,0 0-75 0 0,0 0-181 0 0,0 0-237 0 0,0 0-189 0 0,0 0-130 0 0,0 0-96 0 0,0 0-108 0 0,7-3-164 0 0,9-6-498 0 0,-1-1 0 0 0,-1 0 1 0 0,0-1-1 0 0,0-1 0 0 0,-1 0 0 0 0,-1-1 0 0 0,4-6-309 0 0,180-187 901 0 0,-82 114-871 0 0,-114 92-40 0 0,0 1 1 0 0,0-1-1 0 0,0 1 0 0 0,-1-1 0 0 0,1 1 0 0 0,0 0 1 0 0,0-1-1 0 0,0 1 0 0 0,0-1 0 0 0,0 1 1 0 0,0 0-1 0 0,0-1 0 0 0,0 1 0 0 0,0-1 0 0 0,0 1 1 0 0,1 0-1 0 0,-1-1 0 0 0,0 1 0 0 0,0-1 0 0 0,1 1 1 0 0,-1-1-1 0 0,0 1 0 0 0,0-1 0 0 0,1 1 0 0 0,-1-1 1 0 0,1 1-1 0 0,-1-1 0 0 0,0 1 0 0 0,1-1 0 0 0,-1 1 1 0 0,1-1-1 0 0,-1 0 0 0 0,1 1 0 0 0,-1-1 1 0 0,1 0-1 0 0,-1 0 0 0 0,1 1 0 0 0,0-1 0 0 0,-1 0 1 0 0,1 0-1 0 0,-1 0 0 0 0,1 0 0 0 0,-1 0 0 0 0,1 1 1 0 0,0-1-1 0 0,-1 0 0 0 0,1 0 0 0 0,0-1 0 0 0,-1 1 1 0 0,1 0-1 0 0,-1 0 0 0 0,1 0 0 0 0,-1 0 0 0 0,1 0 1 0 0,0-1-1 0 0,-1 1 0 0 0,1 0 0 0 0,-1 0 0 0 0,1-1 1 0 0,-1 1-1 0 0,1-1 0 0 0,-1 1 0 0 0,1 0 1 0 0,-1-1-1 0 0,0 1 0 0 0,1-1 0 0 0,-1 1 0 0 0,1-1 10 0 0,-9 50-141 0 0,-20 72-171 0 0,30-118 311 0 0,0-1 0 0 0,0 1 0 0 0,0-1-1 0 0,0 1 1 0 0,1-1 0 0 0,-1 0 0 0 0,1 0-1 0 0,-1 0 1 0 0,1 0 0 0 0,0-1 0 0 0,0 1-1 0 0,0-1 1 0 0,0 1 0 0 0,0-1-1 0 0,0 0 1 0 0,0 0 0 0 0,0-1 0 0 0,0 1-1 0 0,1 0 1 0 0,-1-1 0 0 0,0 0 0 0 0,0 0-1 0 0,1 0 1 0 0,-1 0 0 0 0,0-1 0 0 0,0 1-1 0 0,1-1 1 0 0,-1 0 0 0 0,0 1 0 0 0,0-2-1 0 0,0 1 1 0 0,0 0 0 0 0,0-1 0 0 0,0 1-1 0 0,0-1 2 0 0,32-19 60 0 0,0-1 0 0 0,-1-2-1 0 0,-1-2 1 0 0,-1-1 0 0 0,-2-1-1 0 0,-1-2 1 0 0,4-7-60 0 0,22-19 34 0 0,9-6 54 0 0,-64 62-86 0 0,1 0-1 0 0,-1 0 0 0 0,1 0 0 0 0,-1 0 0 0 0,1 0 0 0 0,-1 0 0 0 0,0 0 0 0 0,1 0 0 0 0,-1 0 1 0 0,1 0-1 0 0,-1 0 0 0 0,1 0 0 0 0,-1 0 0 0 0,0 1 0 0 0,1-1 0 0 0,-1 0 0 0 0,1 0 0 0 0,-1 1 0 0 0,0-1 1 0 0,1 0-1 0 0,-1 0 0 0 0,0 1 0 0 0,1-1 0 0 0,-1 0 0 0 0,0 1 0 0 0,0-1 0 0 0,1 0 0 0 0,-1 1 1 0 0,0-1-1 0 0,0 1 0 0 0,0-1 0 0 0,1 0 0 0 0,-1 1 0 0 0,0-1 0 0 0,0 1 0 0 0,0-1 0 0 0,0 1 1 0 0,0-1-1 0 0,0 0 0 0 0,0 1 0 0 0,0-1 0 0 0,0 1 0 0 0,0-1 0 0 0,0 1 0 0 0,0-1 0 0 0,0 0 1 0 0,0 1-1 0 0,0-1 0 0 0,-1 1 0 0 0,1-1 0 0 0,0 1 0 0 0,0-1 0 0 0,0 0 0 0 0,-1 1 0 0 0,1-1 0 0 0,0 0 1 0 0,-1 1-1 0 0,1-1 0 0 0,0 0 0 0 0,-1 1 0 0 0,1-1 0 0 0,0 0 0 0 0,-1 0 0 0 0,1 1 0 0 0,0-1 1 0 0,-1 0-1 0 0,1 0 0 0 0,-1 0-1 0 0,-10 39 66 0 0,-2-2-1 0 0,3-13-59 0 0,2 0-1 0 0,0 1 1 0 0,2 0-1 0 0,0 0 1 0 0,2 1-1 0 0,1 0 1 0 0,1 0-6 0 0,23 85-1011 0 0,0-81-2144 0 0,10-8-3892 0 0,-24-18 1392 0 0,-2-1-1673 0 0</inkml:trace>
  <inkml:trace contextRef="#ctx0" brushRef="#br0" timeOffset="1768.888">1873 571 5113 0 0,'0'0'3237'0'0,"0"0"-1458"0"0,0 0-492 0 0,0 0-54 0 0,0 0-60 0 0,0 0-130 0 0,0 0-185 0 0,0 0-153 0 0,0 0-133 0 0,0 0-84 0 0,0 0-72 0 0,0 0-61 0 0,-3 17-31 0 0,-11 81 161 0 0,20 74 1153 0 0,39-230-1219 0 0,-32 47-412 0 0,0 1 1 0 0,1 0 0 0 0,0 0 0 0 0,1 2 0 0 0,0 0 0 0 0,0 1-1 0 0,1 0 1 0 0,10-2-8 0 0,-24 8-6 0 0,-1 0-1 0 0,1 1 0 0 0,-1-1 0 0 0,1 1 1 0 0,0 0-1 0 0,-1-1 0 0 0,1 1 1 0 0,-1 0-1 0 0,1 0 0 0 0,0 0 1 0 0,-1 0-1 0 0,1 0 0 0 0,-1 1 1 0 0,1-1-1 0 0,-1 0 0 0 0,1 1 1 0 0,0-1-1 0 0,-1 1 0 0 0,1-1 0 0 0,-1 1 1 0 0,0 0-1 0 0,1 0 0 0 0,-1 0 1 0 0,0-1-1 0 0,1 1 0 0 0,-1 1 1 0 0,0-1-1 0 0,0 0 0 0 0,0 0 1 0 0,0 0-1 0 0,0 1 0 0 0,0-1 1 0 0,0 0-1 0 0,0 1 0 0 0,-1-1 0 0 0,1 1 1 0 0,0-1-1 0 0,-1 1 0 0 0,1-1 1 0 0,-1 1-1 0 0,0-1 0 0 0,1 2 7 0 0,-1 69 135 0 0,-1-68-114 0 0,0 0 15 0 0,0 1 0 0 0,0 0 0 0 0,0 0 0 0 0,-1 0 0 0 0,0-1 0 0 0,0 1 0 0 0,0-1 0 0 0,0 0-1 0 0,-1 1 1 0 0,0-1 0 0 0,0 0 0 0 0,0 0 0 0 0,0-1 0 0 0,0 1 0 0 0,-1-1 0 0 0,0 0 0 0 0,0 1 0 0 0,0-2 0 0 0,0 1 0 0 0,0 0 0 0 0,0-1 0 0 0,-1 0 0 0 0,1 0 0 0 0,-1 0 0 0 0,0 0 0 0 0,0-1 0 0 0,-1 0-36 0 0,2 0-49 0 0,0 0-1 0 0,-1-1 1 0 0,1 0 0 0 0,0 0 0 0 0,-1 0 0 0 0,1 0 0 0 0,0-1 0 0 0,-1 1 0 0 0,1-1 0 0 0,0 0-1 0 0,0-1 1 0 0,0 1 0 0 0,0-1 0 0 0,0 0 0 0 0,0 0 0 0 0,0 0 0 0 0,0 0 0 0 0,1 0-1 0 0,-1-1 1 0 0,1 0 0 0 0,0 0 0 0 0,0 0 0 0 0,0 0 0 0 0,-1-1 49 0 0,-7-16-4350 0 0,5-5-3776 0 0,6 18-252 0 0</inkml:trace>
  <inkml:trace contextRef="#ctx0" brushRef="#br0" timeOffset="2681.328">2244 247 2425 0 0,'0'0'849'0'0,"0"0"-258"0"0,0 0-60 0 0,0 0 181 0 0,0 0 269 0 0,0 0 200 0 0,0 0 108 0 0,0 0-21 0 0,0 0-163 0 0,0 0-220 0 0,0 0-195 0 0,0 0-144 0 0,0 0-77 0 0,11 29-20 0 0,34 92-6 0 0,-5-6 634 0 0,32 87-186 0 0,-72-201-809 0 0,0 0-1 0 0,-1 0 0 0 0,1 0 1 0 0,0 0-1 0 0,0 0 1 0 0,0 0-1 0 0,0 0 1 0 0,0 0-1 0 0,1 0 0 0 0,-1 0 1 0 0,0 0-1 0 0,0 0 1 0 0,1 0-1 0 0,-1 0 0 0 0,0 0 1 0 0,1 0-1 0 0,-1 0 1 0 0,1 0-1 0 0,0 0 1 0 0,-1 0-1 0 0,1-1 0 0 0,-1 1 1 0 0,1 0-1 0 0,0 0 1 0 0,0-1-1 0 0,0 1 0 0 0,-1 0 1 0 0,1-1-1 0 0,0 1 1 0 0,0-1-1 0 0,0 1 1 0 0,0-1-1 0 0,0 0 0 0 0,0 1 1 0 0,0-1-1 0 0,0 0 1 0 0,0 0-1 0 0,0 1 1 0 0,0-1-1 0 0,0 0 0 0 0,0 0 1 0 0,0 0-1 0 0,0 0 1 0 0,0 0-1 0 0,0-1 0 0 0,0 1 1 0 0,0 0-1 0 0,0 0 1 0 0,0-1-1 0 0,0 1 1 0 0,0-1-1 0 0,0 1 0 0 0,0-1 1 0 0,0 1-1 0 0,0-1 1 0 0,-1 1-1 0 0,1-1 0 0 0,0 0 1 0 0,0 0-82 0 0,114-267 1866 0 0,-49 46-3814 0 0,-56 174-3121 0 0,-3-1-4429 0 0,-6 44 2961 0 0</inkml:trace>
  <inkml:trace contextRef="#ctx0" brushRef="#br0" timeOffset="3173.98">2802 8 3921 0 0,'0'0'1554'0'0,"0"0"-118"0"0,0 0 4 0 0,0 0 44 0 0,0 0-85 0 0,0 0-213 0 0,0 0-244 0 0,0 0-272 0 0,0 0-206 0 0,0 0-117 0 0,0 0-53 0 0,0 0-20 0 0,0 0 8 0 0,17-1 39 0 0,84-6 378 0 0,-92 8-579 0 0,-1 1 0 0 0,0-1-1 0 0,1 1 1 0 0,-1 1 0 0 0,0-1 0 0 0,0 1 0 0 0,0 1 0 0 0,0-1-1 0 0,-1 1 1 0 0,1 1 0 0 0,-1 0 0 0 0,0 0 0 0 0,0 0 0 0 0,0 1-120 0 0,-6-2 82 0 0,1 0 0 0 0,-1 0 1 0 0,0-1-1 0 0,0 1 0 0 0,0 0 1 0 0,-1 0-1 0 0,1 0 1 0 0,-1 0-1 0 0,0 0 0 0 0,0 0 1 0 0,0 0-1 0 0,-1 0 0 0 0,0 0 1 0 0,1 0-1 0 0,-1 0 1 0 0,-1 0-1 0 0,0 3-82 0 0,-28 82 1256 0 0,32-87-1203 0 0,0 1-1 0 0,0-1 1 0 0,0 0-1 0 0,1 0 1 0 0,-1 0-1 0 0,0 0 1 0 0,1 0-1 0 0,-1 0 1 0 0,1-1-1 0 0,0 1 1 0 0,0-1-1 0 0,-1 0 1 0 0,1 0-1 0 0,0 0 1 0 0,0 0-1 0 0,0 0 1 0 0,0-1-1 0 0,0 1 1 0 0,0-1-1 0 0,0 0 1 0 0,0 0-1 0 0,1 0-52 0 0,26 2-138 0 0,1-1-1 0 0,-1-2 1 0 0,0-1-1 0 0,1-1 1 0 0,17-5 138 0 0,-12 5-2524 0 0,-13 3-2591 0 0,-12 0 393 0 0,-2 0-4427 0 0</inkml:trace>
  <inkml:trace contextRef="#ctx0" brushRef="#br0" timeOffset="3471.624">3561 446 13123 0 0,'0'0'1429'0'0,"0"0"-246"0"0,0 0 31 0 0,0 0 62 0 0,0 0-132 0 0,0 0-221 0 0,0 0-165 0 0,32-1-149 0 0,106-5-115 0 0,64-2 686 0 0,3-3-1843 0 0,-186 5-2655 0 0,-17 1-1297 0 0,-2-2-4290 0 0,-2 3 3073 0 0</inkml:trace>
  <inkml:trace contextRef="#ctx0" brushRef="#br0" timeOffset="3717.62">3837 129 6873 0 0,'0'0'1638'0'0,"0"0"-254"0"0,0 0 37 0 0,0 0 235 0 0,0 0 130 0 0,0 0-111 0 0,0 0-290 0 0,0 0-356 0 0,0 0-280 0 0,0 0-197 0 0,0 0-146 0 0,-8 33-110 0 0,-26 105-71 0 0,24-48 101 0 0,9 139-797 0 0,14-177-2851 0 0,-4-36-1002 0 0,1-2-3936 0 0,-6-8 3236 0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8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315 314 2625 0 0,'0'0'2232'0'0,"0"0"-348"0"0,0 0-197 0 0,0 0-44 0 0,0 0 14 0 0,0 0-33 0 0,0 0-161 0 0,0 0-297 0 0,0 0-355 0 0,0 0-301 0 0,0 0-179 0 0,0 3-63 0 0,35 292 2207 0 0,-33-285-2623 0 0,13 57-360 0 0,4-27-4468 0 0,-9-33-5108 0 0,-8-6 5424 0 0</inkml:trace>
  <inkml:trace contextRef="#ctx0" brushRef="#br0" timeOffset="251.053">0 763 3929 0 0,'0'0'1523'0'0,"0"0"-103"0"0,0 0 55 0 0,0 0 101 0 0,0 0-87 0 0,0 0-278 0 0,0 0-270 0 0,36-6-225 0 0,115-17-166 0 0,85-10 571 0 0,-124 29-1587 0 0,-39 8-2872 0 0,-39 10-5919 0 0,-30-10 6367 0 0</inkml:trace>
  <inkml:trace contextRef="#ctx0" brushRef="#br0" timeOffset="704.429">234 939 0 0 0,'0'0'1211'0'0,"0"0"4"0"0,0 0 138 0 0,0 0 206 0 0,0 0 68 0 0,0 0-64 0 0,0 0-157 0 0,0 0-239 0 0,0 0-215 0 0,0 0-128 0 0,0 0-50 0 0,0 0-38 0 0,6 1-20 0 0,203 2 2728 0 0,-207-2-3437 0 0,0-1 0 0 0,1 1 0 0 0,-1 0 1 0 0,0 0-1 0 0,0 0 0 0 0,0 0 0 0 0,0 0 1 0 0,0 0-1 0 0,0 0 0 0 0,0 1 1 0 0,0-1-1 0 0,0 1 0 0 0,-1 0 0 0 0,1-1 1 0 0,0 1-1 0 0,-1 0 0 0 0,0 0 0 0 0,1 0 1 0 0,-1 0-1 0 0,0 0 0 0 0,0 0 0 0 0,0 0 1 0 0,0 0-1 0 0,-1 1 0 0 0,1-1 0 0 0,0 0 1 0 0,-1 0-1 0 0,0 1 0 0 0,1-1 0 0 0,-1 0 1 0 0,0 1-1 0 0,0-1 0 0 0,-1 0 1 0 0,1 1-1 0 0,0-1 0 0 0,-1 0 0 0 0,1 1 1 0 0,-1-1-1 0 0,0 0 0 0 0,0 0 0 0 0,0 0 1 0 0,0 1-1 0 0,0-1 0 0 0,0 0 0 0 0,0 0 1 0 0,-1-1-1 0 0,1 1 0 0 0,-1 0 0 0 0,0 0 1 0 0,1-1-1 0 0,-1 1 0 0 0,0-1 0 0 0,0 1 1 0 0,0-1-8 0 0,-131 128 728 0 0,130-127-698 0 0,0 1 1 0 0,0 0-1 0 0,0-1 1 0 0,1 1-1 0 0,0 0 1 0 0,-1 1-1 0 0,1-1 1 0 0,0 0-1 0 0,1 1 0 0 0,-1-1 1 0 0,1 1-1 0 0,-1-1 1 0 0,1 1-1 0 0,0 0 1 0 0,0-1-1 0 0,1 1 1 0 0,-1 0-1 0 0,1 0 1 0 0,-1 0-1 0 0,1-1 1 0 0,1 1-1 0 0,-1 0 0 0 0,0 0 1 0 0,1 0-1 0 0,1 2-30 0 0,1-3 45 0 0,0 0 0 0 0,0 0 0 0 0,1-1 0 0 0,-1 0 0 0 0,1 1 0 0 0,-1-1 0 0 0,1-1 0 0 0,0 1 0 0 0,0 0 0 0 0,0-1 0 0 0,0 0 0 0 0,0 0 0 0 0,0 0 0 0 0,0-1-1 0 0,0 1 1 0 0,1-1 0 0 0,-1 0 0 0 0,0 0 0 0 0,0 0 0 0 0,0-1 0 0 0,2 0-45 0 0,0 1 42 0 0,92-24-983 0 0,-38-6-4341 0 0,-25 12-2175 0 0,-24 13-277 0 0</inkml:trace>
  <inkml:trace contextRef="#ctx0" brushRef="#br0" timeOffset="1037.938">1103 188 328 0 0,'0'0'1516'0'0,"0"0"-87"0"0,0 0 107 0 0,0 0 208 0 0,0 0 118 0 0,0 0-79 0 0,0 0-176 0 0,0 0-252 0 0,0 0-252 0 0,0 0-217 0 0,0 0-177 0 0,0 0-115 0 0,-27 35-89 0 0,-83 111-52 0 0,66-61 147 0 0,40-66-441 0 0,-9 34 120 0 0,2 1 0 0 0,2 1 0 0 0,2 0 0 0 0,2 54-279 0 0,5-88-9 0 0,0 1-1 0 0,2-1 0 0 0,1 0 0 0 0,1 0 0 0 0,0 0 0 0 0,2 0 0 0 0,0-1 0 0 0,1 0 0 0 0,1 0 0 0 0,1-1 0 0 0,1 0 0 0 0,1 0 1 0 0,0-1-1 0 0,1-1 0 0 0,1 0 0 0 0,13 13 10 0 0,60 35-802 0 0,-16-46-2516 0 0,-33-20-1119 0 0,-2-9-3712 0 0,-25 3 5728 0 0</inkml:trace>
  <inkml:trace contextRef="#ctx0" brushRef="#br0" timeOffset="1599.403">1561 244 424 0 0,'0'0'2243'0'0,"0"0"-712"0"0,0 0-238 0 0,0 0 49 0 0,0 0 155 0 0,0 0 92 0 0,0 0-23 0 0,0 0-170 0 0,0 0-274 0 0,0 0-279 0 0,0 0-224 0 0,0 0-161 0 0,0 0-104 0 0,-1 25-86 0 0,-1 79-67 0 0,11-19 117 0 0,4-4-420 0 0,-2-26-3631 0 0,-6-41 571 0 0,0-4-3666 0 0,-5-9 5509 0 0,1-1-601 0 0</inkml:trace>
  <inkml:trace contextRef="#ctx0" brushRef="#br0" timeOffset="1846.465">1373 674 1656 0 0,'0'0'2175'0'0,"0"0"-769"0"0,0 0-259 0 0,0 0 148 0 0,0 0 96 0 0,0 0-145 0 0,0 0-297 0 0,0 0-286 0 0,0 0-212 0 0,32-5-154 0 0,99-18-124 0 0,-105 19-222 0 0,112-17 205 0 0,-57 12-2851 0 0,-10 9-7146 0 0,-60 0 9421 0 0</inkml:trace>
  <inkml:trace contextRef="#ctx0" brushRef="#br0" timeOffset="2250.072">1445 825 0 0 0,'0'0'947'0'0,"0"0"-14"0"0,0 0-18 0 0,0 0 348 0 0,0 0 392 0 0,0 0 140 0 0,0 0-144 0 0,0 0-286 0 0,0 0-316 0 0,0 0-267 0 0,0 0-190 0 0,0 0-93 0 0,0 0 2 0 0,31-1 38 0 0,98-4 14 0 0,-3 0 912 0 0,-125 6-1450 0 0,0 0 1 0 0,0 1 0 0 0,0-1-1 0 0,0 0 1 0 0,0 0 0 0 0,0 1-1 0 0,0-1 1 0 0,-1 0 0 0 0,1 1 0 0 0,0-1-1 0 0,-1 1 1 0 0,1-1 0 0 0,-1 0-1 0 0,0 1 1 0 0,1-1 0 0 0,-1 1-1 0 0,0 0 1 0 0,0-1 0 0 0,0 1 0 0 0,0-1-1 0 0,0 1 1 0 0,0-1 0 0 0,-1 1-1 0 0,1-1 1 0 0,0 1 0 0 0,-1-1 0 0 0,1 1-1 0 0,-1-1 1 0 0,0 0 0 0 0,1 1-1 0 0,-1-1 1 0 0,0 0 0 0 0,0 1-1 0 0,0-1 1 0 0,0 0 0 0 0,0 0 0 0 0,0 0-1 0 0,0 0 1 0 0,0 0 0 0 0,-1 1-16 0 0,-144 126 1049 0 0,141-125-992 0 0,0 1-1 0 0,1-1 1 0 0,0 1-1 0 0,0 0 1 0 0,0 0-1 0 0,0 1 0 0 0,0-1 1 0 0,1 1-1 0 0,0 0 1 0 0,0 0-1 0 0,0 0 1 0 0,1 0-1 0 0,0 1 1 0 0,0-1-1 0 0,0 1 1 0 0,1-1-1 0 0,-1 1 0 0 0,1-1 1 0 0,1 1-1 0 0,-1 0 1 0 0,1 3-57 0 0,1-6 31 0 0,1-1 1 0 0,0 0-1 0 0,0 1 1 0 0,0-1-1 0 0,0 0 1 0 0,0 0-1 0 0,1 0 1 0 0,-1-1-1 0 0,1 1 1 0 0,-1-1-1 0 0,1 1 0 0 0,-1-1 1 0 0,1 0-1 0 0,0 0 1 0 0,0 0-1 0 0,0 0 1 0 0,-1 0-1 0 0,1-1 1 0 0,0 1-1 0 0,0-1 1 0 0,0 0-1 0 0,0 0 1 0 0,0 0-1 0 0,0 0 1 0 0,2-1-32 0 0,14 2-180 0 0,-1-1 1 0 0,0-1 0 0 0,1-1-1 0 0,-1 0 1 0 0,0-2-1 0 0,0 0 1 0 0,0-1 0 0 0,7-3 179 0 0,16-12-5154 0 0,-24 11-565 0 0,-3 4-2127 0 0</inkml:trace>
  <inkml:trace contextRef="#ctx0" brushRef="#br0" timeOffset="3187.66">1931 958 24 0 0,'0'0'2198'0'0,"0"0"-312"0"0,0 0-83 0 0,0 0 202 0 0,0 0 176 0 0,0 0-37 0 0,0 0-190 0 0,0 0-276 0 0,0 0-303 0 0,0 0-300 0 0,0 0-235 0 0,0 0-128 0 0,0 0-84 0 0,3-6-13 0 0,208-392 2639 0 0,-117 232-3315 0 0,-92 163 19 0 0,1 1 1 0 0,-1-1 0 0 0,1 0 0 0 0,0 0 0 0 0,0 1-1 0 0,0 0 1 0 0,0 0 0 0 0,1 0 0 0 0,-1 0 0 0 0,1 0 0 0 0,-1 0-1 0 0,1 1 1 0 0,-1 0 0 0 0,1 0 0 0 0,0 0 0 0 0,0 0-1 0 0,3 0 42 0 0,9 42-777 0 0,-10 194 469 0 0,-6-232 302 0 0,0 0 1 0 0,0 1-1 0 0,1-1 1 0 0,-1 0-1 0 0,1 0 0 0 0,-1 1 1 0 0,1-1-1 0 0,0 0 1 0 0,0 0-1 0 0,1 0 1 0 0,-1 0-1 0 0,1 0 1 0 0,-1 0-1 0 0,1 0 0 0 0,0-1 1 0 0,0 1-1 0 0,0 0 1 0 0,0-1-1 0 0,1 0 1 0 0,-1 1-1 0 0,1-1 1 0 0,-1 0-1 0 0,1 0 0 0 0,0-1 1 0 0,0 1-1 0 0,0 0 1 0 0,0-1-1 0 0,0 0 1 0 0,0 0-1 0 0,0 1 6 0 0,55-55 286 0 0,44-78-175 0 0,43-46-69 0 0,-117 155 31 0 0,-27 22-82 0 0,-1 0-15 0 0,0 18-208 0 0,-16 272 579 0 0,17-277-362 0 0,1 0 1 0 0,1-1 0 0 0,0 1 0 0 0,1-1 0 0 0,0 0 0 0 0,1 0 0 0 0,0 0-1 0 0,1-1 1 0 0,0 0 0 0 0,4 5 14 0 0,23 2-3279 0 0,-8-17-5973 0 0,-19-1 5854 0 0,2 0-3483 0 0</inkml:trace>
  <inkml:trace contextRef="#ctx0" brushRef="#br0" timeOffset="4923.899">3139 336 304 0 0,'0'0'1104'0'0,"0"0"-2"0"0,0 0 127 0 0,0 0 108 0 0,0 0 35 0 0,0 0 19 0 0,0 0-51 0 0,0 0-81 0 0,0 0-93 0 0,0 0-161 0 0,0 0-158 0 0,0 0-149 0 0,0 0-104 0 0,-1 32-52 0 0,-1 103-51 0 0,19 28 1014 0 0,-5 3-2017 0 0,-15-156-2981 0 0,-7-8-8095 0 0,10-2 11570 0 0,-2 0-1657 0 0</inkml:trace>
  <inkml:trace contextRef="#ctx0" brushRef="#br0" timeOffset="5385.563">3021 361 0 0 0,'0'0'1675'0'0,"0"0"-292"0"0,0 0 23 0 0,0 0 150 0 0,0 0 64 0 0,0 0-53 0 0,0 0-149 0 0,0 0-192 0 0,34-19-181 0 0,110-61-125 0 0,-62 49 304 0 0,-66 30-937 0 0,9-4 68 0 0,0 2-1 0 0,-1 1 0 0 0,1 1 1 0 0,0 1-1 0 0,0 1 0 0 0,0 2 1 0 0,16 3-355 0 0,-36-5 18 0 0,-1 0-1 0 0,0 0 1 0 0,1 1 0 0 0,-1 0-1 0 0,0 0 1 0 0,0 0 0 0 0,0 0 0 0 0,0 1-1 0 0,0-1 1 0 0,-1 1 0 0 0,1 0 0 0 0,-1 0-1 0 0,0 0 1 0 0,0 1 0 0 0,0-1-1 0 0,0 1 1 0 0,0 0 0 0 0,-1 0 0 0 0,0-1-1 0 0,1 2 1 0 0,-1-1 0 0 0,-1 0 0 0 0,1 0-1 0 0,-1 1 1 0 0,0-1 0 0 0,0 0-1 0 0,0 1 1 0 0,0 0 0 0 0,-1-1 0 0 0,0 1-1 0 0,0-1 1 0 0,0 1 0 0 0,0-1 0 0 0,-1 1-1 0 0,0-1 1 0 0,0 1 0 0 0,0-1-1 0 0,0 1 1 0 0,-1-1 0 0 0,0 0 0 0 0,-1 2-18 0 0,-7 11 12 0 0,-1 0 0 0 0,0-1 1 0 0,-1-1-1 0 0,-1 0 0 0 0,0 0 0 0 0,-2-2 1 0 0,1 1-1 0 0,-1-2 0 0 0,-13 8-12 0 0,-197 112 179 0 0,224-132-177 0 0,1 1 0 0 0,-1-1 1 0 0,0 0-1 0 0,1 0 0 0 0,-1 0 0 0 0,1 0 0 0 0,-1 0 1 0 0,1 1-1 0 0,-1-1 0 0 0,0 0 0 0 0,1 1 1 0 0,-1-1-1 0 0,1 0 0 0 0,-1 1 0 0 0,1-1 0 0 0,-1 1 1 0 0,1-1-1 0 0,0 0 0 0 0,-1 1 0 0 0,1-1 0 0 0,-1 1 1 0 0,1-1-1 0 0,0 1 0 0 0,0 0 0 0 0,-1-1 0 0 0,1 1 1 0 0,0-1-1 0 0,0 1 0 0 0,-1 0 0 0 0,1-1 0 0 0,0 1 1 0 0,0-1-1 0 0,0 1 0 0 0,0 0 0 0 0,0-1 1 0 0,0 1-1 0 0,0-1 0 0 0,0 1 0 0 0,0 0 0 0 0,1-1 1 0 0,-1 1-1 0 0,0 0 0 0 0,0-1 0 0 0,0 1 0 0 0,1-1 1 0 0,-1 1-1 0 0,0-1 0 0 0,1 1 0 0 0,-1-1 0 0 0,0 1 1 0 0,1-1-1 0 0,-1 1 0 0 0,1-1 0 0 0,-1 1 1 0 0,1-1-1 0 0,-1 0 0 0 0,1 1 0 0 0,-1-1 0 0 0,1 0 1 0 0,-1 1-1 0 0,1-1 0 0 0,-1 0 0 0 0,1 0-2 0 0,41 17 399 0 0,-39-16-352 0 0,18 5 154 0 0,-8-4-97 0 0,0 1-1 0 0,-1 1 1 0 0,1 0-1 0 0,-1 0 1 0 0,1 2-1 0 0,-1-1 1 0 0,-1 1-1 0 0,1 1 1 0 0,-1 0-1 0 0,0 1 1 0 0,-1 0-1 0 0,1 1 1 0 0,-2 0-1 0 0,8 9-103 0 0,24 11-1668 0 0,8-43-9987 0 0,-40 7 7081 0 0,1 3 1412 0 0</inkml:trace>
  <inkml:trace contextRef="#ctx0" brushRef="#br0" timeOffset="5767.582">3720 174 7034 0 0,'0'0'1852'0'0,"0"0"-176"0"0,0 0-173 0 0,0 0-90 0 0,0 0-131 0 0,0 0-191 0 0,0 0-198 0 0,0 0-201 0 0,0 0-147 0 0,0 0-97 0 0,0 0-80 0 0,0 0-49 0 0,17-3-43 0 0,101-8 380 0 0,-114 11-639 0 0,1 0-1 0 0,-1 1 0 0 0,0 0 1 0 0,0 0-1 0 0,0 1 1 0 0,0-1-1 0 0,0 1 1 0 0,0-1-1 0 0,-1 1 0 0 0,1 0 1 0 0,0 1-1 0 0,-1-1 1 0 0,1 1-1 0 0,-1-1 0 0 0,0 1 1 0 0,0 0-1 0 0,0 0 1 0 0,-1 1-1 0 0,1-1 0 0 0,-1 1 1 0 0,1-1-1 0 0,-1 1 1 0 0,0 0-1 0 0,0-1 0 0 0,-1 1 1 0 0,1 0-1 0 0,-1 0 1 0 0,0 0-1 0 0,0 1 0 0 0,0 1-16 0 0,-3 4 46 0 0,0 0 0 0 0,0-1-1 0 0,-1 1 1 0 0,0-1-1 0 0,-1 0 1 0 0,0 0-1 0 0,0 0 1 0 0,-1 0-1 0 0,0-1 1 0 0,-1 0 0 0 0,0 0-1 0 0,0 0 1 0 0,-2 1-46 0 0,-27 42 168 0 0,34-49-159 0 0,-1-1 1 0 0,1 1 0 0 0,0 0 0 0 0,0 0-1 0 0,0 0 1 0 0,0 0 0 0 0,0 0 0 0 0,0 1 0 0 0,0-1-1 0 0,1 0 1 0 0,-1 0 0 0 0,1 0 0 0 0,0 1 0 0 0,0-1-1 0 0,0 0 1 0 0,0 0 0 0 0,0 1 0 0 0,0-1 0 0 0,0 0-1 0 0,1 0 1 0 0,-1 1 0 0 0,1-1 0 0 0,0 0-1 0 0,-1 0 1 0 0,1 0 0 0 0,0 0 0 0 0,0 0 0 0 0,1 0-1 0 0,-1 0 1 0 0,0 0 0 0 0,1 0 0 0 0,-1-1 0 0 0,1 1-1 0 0,-1 0 1 0 0,1-1 0 0 0,0 1 0 0 0,0-1 0 0 0,-1 0-1 0 0,1 0 1 0 0,0 1 0 0 0,0-1 0 0 0,1-1-1 0 0,-1 1 1 0 0,0 0 0 0 0,0 0 0 0 0,0-1 0 0 0,2 1-10 0 0,142 6-131 0 0,-100-24-2581 0 0,-19 2-3739 0 0,-20 11 1286 0 0,-4 0-2137 0 0</inkml:trace>
  <inkml:trace contextRef="#ctx0" brushRef="#br0" timeOffset="6133.054">4269 19 6585 0 0,'0'0'1797'0'0,"0"0"-376"0"0,0 0-252 0 0,0 0-109 0 0,0 0-33 0 0,0 0 89 0 0,0 0 28 0 0,0 0-57 0 0,0 0-112 0 0,0 0-227 0 0,0 0-170 0 0,0 32-102 0 0,0 103-44 0 0,5 472 1566 0 0,-5-596-2055 0 0,0 0 0 0 0,-1 0 0 0 0,0 0 1 0 0,-1 0-1 0 0,0 0 0 0 0,0 0 0 0 0,-2 0 1 0 0,1-1-1 0 0,-1 0 0 0 0,-1 1 0 0 0,0-1 1 0 0,0-1-1 0 0,-1 1 0 0 0,0-1 0 0 0,-1 0 1 0 0,0 0-1 0 0,0-1 0 0 0,-4 3 57 0 0,-84 46-5680 0 0,25-34-6385 0 0,60-22 9219 0 0</inkml:trace>
  <inkml:trace contextRef="#ctx0" brushRef="#br0" timeOffset="6999.785">4339 814 9362 0 0,'0'0'1338'0'0,"0"0"-142"0"0,0 0 172 0 0,0 0 174 0 0,0 0-89 0 0,0 0-222 0 0,0 0-240 0 0,0 0-205 0 0,0 0-157 0 0,32-13-126 0 0,99-44-119 0 0,-57 17 159 0 0,-51 23-408 0 0,0-1 1 0 0,-2-1 0 0 0,0-1-1 0 0,-1-1 1 0 0,-1 0-1 0 0,3-6-135 0 0,-18 23-50 0 0,-1 0 0 0 0,1-1 0 0 0,-1 1-1 0 0,0-1 1 0 0,0 0 0 0 0,-1 0 0 0 0,0 1 0 0 0,1-2-1 0 0,-2 1 1 0 0,1 0 0 0 0,0 0 0 0 0,-1-1-1 0 0,0 1 1 0 0,-1-1 0 0 0,1 1 0 0 0,-1-1-1 0 0,0 1 1 0 0,0-5 50 0 0,-3 9-146 0 0,0 0-1 0 0,0 1 1 0 0,0-1-1 0 0,1 0 0 0 0,-1 1 1 0 0,0 0-1 0 0,0-1 1 0 0,0 1-1 0 0,0 0 1 0 0,0 0-1 0 0,0 1 0 0 0,0-1 1 0 0,0 1-1 0 0,1-1 1 0 0,-1 1-1 0 0,0 0 1 0 0,0 0-1 0 0,1 0 0 0 0,-1 1 1 0 0,0-1 146 0 0,-5 5-59 0 0,0-1 1 0 0,0 1-1 0 0,1 1 1 0 0,0 0-1 0 0,0 0 1 0 0,0 0-1 0 0,1 1 1 0 0,0 0-1 0 0,1 0 1 0 0,-1 0-1 0 0,2 1 1 0 0,-1 0-1 0 0,1 0 1 0 0,1 0-1 0 0,-1 0 1 0 0,2 1-1 0 0,-1-1 1 0 0,1 1-1 0 0,1-1 1 0 0,-1 1-1 0 0,2 0 0 0 0,-1 0 1 0 0,2 0-1 0 0,-1 0 1 0 0,2 7 58 0 0,2-11 74 0 0,-1 0-1 0 0,1 0 1 0 0,0 0 0 0 0,1-1 0 0 0,-1 0-1 0 0,1 0 1 0 0,0 0 0 0 0,0 0 0 0 0,1-1 0 0 0,-1 0-1 0 0,1 0 1 0 0,0 0 0 0 0,0-1 0 0 0,0 0-1 0 0,1 0 1 0 0,-1 0 0 0 0,1-1 0 0 0,-1 0-1 0 0,1 0 1 0 0,0-1 0 0 0,0 0 0 0 0,0 0-1 0 0,0 0 1 0 0,0-1 0 0 0,0 0 0 0 0,6-1-74 0 0,7-1 268 0 0,-1 1 1 0 0,1-2-1 0 0,0-1 1 0 0,-1 0-1 0 0,0-2 1 0 0,0 0 0 0 0,-1-1-1 0 0,0-1 1 0 0,0 0-1 0 0,0-1 1 0 0,-1-2-1 0 0,12-9-268 0 0,15-13 27 0 0,-1-2-1 0 0,-2-2 0 0 0,-2-1 0 0 0,0-4-26 0 0,-32 36-77 0 0,-1-1 0 0 0,1 1 0 0 0,-1-2 0 0 0,-1 1-1 0 0,0-1 1 0 0,0 0 0 0 0,0 0 0 0 0,-1 0 0 0 0,0 0 0 0 0,0-1 0 0 0,-1 0 0 0 0,0 0 0 0 0,-1 0-1 0 0,0 0 1 0 0,-1 0 0 0 0,1 0 0 0 0,-2-3 77 0 0,-1 11-45 0 0,0 0 0 0 0,0 0 0 0 0,0 0 0 0 0,0 0 0 0 0,0 0 0 0 0,0 0-1 0 0,-1 0 1 0 0,1 0 0 0 0,0 1 0 0 0,-1-1 0 0 0,1 0 0 0 0,-1 1 0 0 0,1-1 0 0 0,-1 1 0 0 0,1 0 0 0 0,-1-1 0 0 0,1 1-1 0 0,-1 0 1 0 0,1 0 0 0 0,-1 0 0 0 0,1 0 0 0 0,-1 0 0 0 0,1 0 0 0 0,-1 1 0 0 0,1-1 0 0 0,-1 0 0 0 0,1 1 0 0 0,-1-1-1 0 0,1 1 1 0 0,-1-1 0 0 0,1 1 0 0 0,0 0 0 0 0,-1 0 0 0 0,1 0 0 0 0,0 0 0 0 0,0 0 0 0 0,-1 0 45 0 0,-16 13-159 0 0,1 0 0 0 0,0 1 0 0 0,2 0 0 0 0,-1 1 1 0 0,2 1-1 0 0,0 1 0 0 0,1 0 0 0 0,1 0 0 0 0,-7 16 159 0 0,16-31-10 0 0,1 1 0 0 0,-1 0 0 0 0,1 0 1 0 0,0 0-1 0 0,0 0 0 0 0,1 0 0 0 0,-1 0 0 0 0,1 1 0 0 0,0-1 0 0 0,0 1 0 0 0,0-1 0 0 0,0 0 0 0 0,1 1 0 0 0,0-1 1 0 0,0 1-1 0 0,0-1 0 0 0,1 1 0 0 0,-1-1 0 0 0,1 1 0 0 0,0-1 0 0 0,0 1 0 0 0,1-1 0 0 0,-1 0 0 0 0,1 0 1 0 0,0 0-1 0 0,0 0 0 0 0,0 0 0 0 0,1 0 0 0 0,-1 0 0 0 0,1-1 0 0 0,0 1 0 0 0,0-1 0 0 0,0 0 0 0 0,1 0 1 0 0,-1 0-1 0 0,1 0 0 0 0,0-1 0 0 0,-1 1 0 0 0,1-1 0 0 0,1 1 10 0 0,9 0 209 0 0,-1 1 1 0 0,1-2-1 0 0,0 1 1 0 0,-1-2-1 0 0,1 0 0 0 0,0-1 1 0 0,0 0-1 0 0,0-1 0 0 0,0 0 1 0 0,-1-1-1 0 0,1-1 1 0 0,-1 0-1 0 0,13-5-209 0 0,-6-1 127 0 0,-1-1-1 0 0,0 0 1 0 0,0-2-1 0 0,-1 0 1 0 0,0-1-1 0 0,-1-1 1 0 0,-1 0 0 0 0,0-1-1 0 0,-1-1 1 0 0,0-1-1 0 0,0-3-126 0 0,-5 7-51 0 0,-2-2 0 0 0,0 0 0 0 0,0 0 0 0 0,-2 0 0 0 0,0-1 0 0 0,0 1-1 0 0,-2-1 1 0 0,0-1 0 0 0,-1 1 0 0 0,0-1 0 0 0,-1 1 0 0 0,-1-3 51 0 0,-1 19-8 0 0,0 0 0 0 0,0-1 1 0 0,1 1-1 0 0,-1 0 0 0 0,0-1 1 0 0,0 1-1 0 0,0-1 0 0 0,0 1 0 0 0,1 0 1 0 0,-1-1-1 0 0,0 1 0 0 0,0-1 1 0 0,0 1-1 0 0,0 0 0 0 0,0-1 0 0 0,0 1 1 0 0,0-1-1 0 0,0 1 0 0 0,0-1 1 0 0,0 1-1 0 0,-1 0 0 0 0,1-1 0 0 0,0 1 1 0 0,0-1-1 0 0,0 1 0 0 0,0 0 1 0 0,-1-1-1 0 0,1 1 0 0 0,0-1 0 0 0,0 1 1 0 0,-1 0-1 0 0,1-1 0 0 0,0 1 1 0 0,0 0-1 0 0,-1 0 0 0 0,1-1 0 0 0,-1 1 1 0 0,1 0-1 0 0,0 0 0 0 0,-1-1 1 0 0,1 1-1 0 0,0 0 0 0 0,-1 0 0 0 0,1 0 1 0 0,-1 0-1 0 0,1 0 0 0 0,0 0 1 0 0,-1 0-1 0 0,1-1 0 0 0,-1 1 0 0 0,1 0 1 0 0,-1 0-1 0 0,1 1 0 0 0,-1-1 1 0 0,1 0-1 0 0,0 0 0 0 0,-1 0 0 0 0,1 0 1 0 0,-1 0-1 0 0,1 0 0 0 0,0 0 1 0 0,-1 1-1 0 0,1-1 0 0 0,0 0 0 0 0,-1 0 1 0 0,1 1-1 0 0,-1-1 0 0 0,1 0 1 0 0,0 1-1 0 0,-1-1 8 0 0,-21 22-342 0 0,13-8 297 0 0,2 0-1 0 0,0 0 1 0 0,0 0 0 0 0,1 1-1 0 0,1 0 1 0 0,0 0-1 0 0,2 0 1 0 0,-1 1-1 0 0,2-1 1 0 0,0 1 0 0 0,1 0-1 0 0,0 0 1 0 0,2 0-1 0 0,0-1 1 0 0,1 5 45 0 0,0-12-60 0 0,0-1 0 0 0,0 1 1 0 0,1-1-1 0 0,0 0 0 0 0,0 0 1 0 0,1 0-1 0 0,0 0 0 0 0,0-1 1 0 0,1 1-1 0 0,0-1 0 0 0,0 0 1 0 0,0-1-1 0 0,1 1 0 0 0,-1-1 1 0 0,1 0-1 0 0,1-1 0 0 0,-1 1 1 0 0,1-1-1 0 0,0 0 0 0 0,0-1 1 0 0,0 0-1 0 0,0 0 0 0 0,0 0 0 0 0,1-1 1 0 0,-1 0-1 0 0,1 0 0 0 0,0-1 1 0 0,1 0 59 0 0,28-8-4619 0 0,-10-19-6494 0 0,-21 18 9297 0 0</inkml:trace>
  <inkml:trace contextRef="#ctx0" brushRef="#br0" timeOffset="7424.289">5784 1 4121 0 0,'0'0'2715'0'0,"0"0"-1231"0"0,0 0-354 0 0,0 0 184 0 0,0 0 90 0 0,0 0-120 0 0,0 0-170 0 0,0 0-133 0 0,0 0-103 0 0,0 0-110 0 0,0 0-111 0 0,0 0-95 0 0,19 6-62 0 0,92 32 311 0 0,-37 9 349 0 0,-73-44-1132 0 0,0 1 1 0 0,0-1-1 0 0,-1 0 0 0 0,1 1 0 0 0,-1-1 1 0 0,0 0-1 0 0,0 1 0 0 0,0-1 1 0 0,0 0-1 0 0,0 1 0 0 0,-1-1 0 0 0,1 1 1 0 0,-1-1-1 0 0,0 0 0 0 0,0 0 0 0 0,-1 0 1 0 0,1 1-1 0 0,-2 1-28 0 0,-2 10 133 0 0,-9 49 428 0 0,16-62-502 0 0,0 1 0 0 0,0-1 0 0 0,0 1 1 0 0,1-1-1 0 0,-1 0 0 0 0,1 0 0 0 0,-1 0 0 0 0,1 0 0 0 0,0 0 1 0 0,0-1-1 0 0,0 1 0 0 0,0-1 0 0 0,0 0 0 0 0,0 0 0 0 0,0 0 0 0 0,0 0 1 0 0,1 0-1 0 0,-1-1 0 0 0,0 1 0 0 0,4-1-59 0 0,-1 1 169 0 0,7 2-72 0 0,1-1-1 0 0,-1-1 0 0 0,0 0 0 0 0,0 0 1 0 0,1-2-1 0 0,-1 1 0 0 0,0-2 0 0 0,0 0 1 0 0,0-1-1 0 0,0 0 0 0 0,2-1-96 0 0,-6 0-714 0 0,5-2-2952 0 0,-6 1-4990 0 0,-6 2-2805 0 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21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0 722 0 0 0,'0'0'593'0'0,"0"0"242"0"0,0 0 283 0 0,0 0 300 0 0,0 0 167 0 0,0 0 25 0 0,0 0-90 0 0,0 0-106 0 0,0 0-94 0 0,0 0-113 0 0,0 0-96 0 0,22-3-92 0 0,69-10-80 0 0,121-36 2681 0 0,-37 12-3885 0 0,-154 35-970 0 0,-8 3-6708 0 0,-13 0 3413 0 0,0 2-806 0 0</inkml:trace>
  <inkml:trace contextRef="#ctx0" brushRef="#br0" timeOffset="189.555">116 925 4193 0 0,'0'0'2392'0'0,"0"0"-791"0"0,0 0-153 0 0,0 0 16 0 0,0 0-159 0 0,0 0-297 0 0,0 0-328 0 0,0 0-184 0 0,0 0-200 0 0,219-52-176 0 0,-182 45-216 0 0,-2-4-464 0 0,0 4-816 0 0,2-1-1473 0 0,-11 5-1096 0 0,-10-1-2232 0 0</inkml:trace>
  <inkml:trace contextRef="#ctx0" brushRef="#br0" timeOffset="667.082">970 1 0 0 0,'0'0'2144'0'0,"0"0"-124"0"0,0 0-15 0 0,0 0 18 0 0,0 0-90 0 0,0 0-186 0 0,0 0-299 0 0,0 0-376 0 0,0 0-345 0 0,0 0-240 0 0,0 0-52 0 0,0 0 62 0 0,0 0 97 0 0,-1 9 107 0 0,-1 111 2301 0 0,36 68-1530 0 0,-24-60-1349 0 0,5-47-3564 0 0,-6-66-709 0 0,-3-8-5999 0 0,-5-7 5459 0 0</inkml:trace>
  <inkml:trace contextRef="#ctx0" brushRef="#br0" timeOffset="894.904">748 619 5281 0 0,'0'0'1562'0'0,"0"0"-282"0"0,0 0-32 0 0,0 0 138 0 0,0 0 4 0 0,0 0-206 0 0,0 0-275 0 0,0 0-246 0 0,0 0-176 0 0,36-7-135 0 0,117-24-117 0 0,62 3-175 0 0,-139 24-2111 0 0,-44 4-2740 0 0,-7 0-3105 0 0,-23 0 6597 0 0</inkml:trace>
  <inkml:trace contextRef="#ctx0" brushRef="#br0" timeOffset="1313.658">862 803 344 0 0,'0'0'1058'0'0,"0"0"-57"0"0,0 0 325 0 0,0 0 454 0 0,0 0 209 0 0,0 0-124 0 0,0 0-336 0 0,0 0-358 0 0,0 0-270 0 0,0 0-181 0 0,0 0-94 0 0,0 0-37 0 0,0 0 3 0 0,30-6 20 0 0,142-28 438 0 0,-86 31-43 0 0,-85 4-984 0 0,0 1 0 0 0,0-1 0 0 0,0 1 0 0 0,0-1 0 0 0,0 1 0 0 0,0 0 0 0 0,0-1 0 0 0,0 1 0 0 0,0 0 0 0 0,-1 0 0 0 0,1-1 0 0 0,-1 1 0 0 0,1 0 0 0 0,-1 0 0 0 0,0 0 0 0 0,0 0 0 0 0,0 0 0 0 0,0 0 0 0 0,0 0 0 0 0,0-1 0 0 0,0 1 0 0 0,-1 0 0 0 0,1 0 0 0 0,-1 0 0 0 0,1 0 0 0 0,-1-1-1 0 0,0 1 1 0 0,0 0 0 0 0,0 0 0 0 0,0-1 0 0 0,0 1 0 0 0,0-1 0 0 0,0 1 0 0 0,-1 0-23 0 0,-75 86 584 0 0,-43 61 635 0 0,117-143-1179 0 0,-1 0 0 0 0,1 0 0 0 0,0 0 0 0 0,0 1 0 0 0,0-1-1 0 0,1 1 1 0 0,0 0 0 0 0,1-1 0 0 0,-1 1 0 0 0,1 0 0 0 0,1 0 0 0 0,-1 0-1 0 0,1 0 1 0 0,0 0 0 0 0,1 0 0 0 0,0 1-40 0 0,2-5 20 0 0,-1 0 1 0 0,2 0 0 0 0,-1-1-1 0 0,0 1 1 0 0,0-1-1 0 0,1 1 1 0 0,-1-1 0 0 0,1 0-1 0 0,0-1 1 0 0,0 1-1 0 0,0 0 1 0 0,-1-1-1 0 0,1 0 1 0 0,1 0 0 0 0,-1 0-1 0 0,0-1 1 0 0,0 1-1 0 0,0-1 1 0 0,0 0 0 0 0,0 0-1 0 0,1 0 1 0 0,-1-1-1 0 0,0 0 1 0 0,0 1-1 0 0,0-1 1 0 0,0-1 0 0 0,0 1-1 0 0,0-1 1 0 0,-1 1-1 0 0,1-1-20 0 0,74-39-2390 0 0,-54 25-1315 0 0,0 0-3643 0 0,-14 8-1208 0 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25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0 431 0 0 0,'0'0'308'0'0,"0"0"1003"0"0,0 0 365 0 0,0 0 90 0 0,0 0 18 0 0,0 0-73 0 0,0 0-162 0 0,0 0-201 0 0,0 0-228 0 0,0 0-241 0 0,0 0-156 0 0,0 0-118 0 0,2-7-86 0 0,4-20-63 0 0,16 54 1178 0 0,20 171-453 0 0,-29-113-1047 0 0,-7-43-96 0 0,2 0 0 0 0,2-1 0 0 0,2 0 1 0 0,2 0-1 0 0,12 24-38 0 0,-12-39 404 0 0,3-132 2206 0 0,29-116-2276 0 0,26-75-342 0 0,-62 199-360 0 0,-9 56-2910 0 0,-1 41 1350 0 0,0 1-979 0 0,0 1-2617 0 0,0 1 3620 0 0,0-1 440 0 0,0 3-3398 0 0</inkml:trace>
  <inkml:trace contextRef="#ctx0" brushRef="#br0" timeOffset="816.844">418 22 0 0 0,'0'0'1111'0'0,"0"0"353"0"0,0 0 247 0 0,0 0 70 0 0,0 0-110 0 0,0 0-204 0 0,0 0-298 0 0,0 0-297 0 0,0 0-207 0 0,0 0-83 0 0,0 0 17 0 0,0 0 95 0 0,6-1 110 0 0,249-20 3754 0 0,-254 21-4555 0 0,0 0-1 0 0,1 0 1 0 0,-1 0 0 0 0,1 1 0 0 0,-1-1-1 0 0,0 0 1 0 0,1 0 0 0 0,-1 1-1 0 0,0-1 1 0 0,0 1 0 0 0,1-1-1 0 0,-1 1 1 0 0,0 0 0 0 0,0-1 0 0 0,0 1-1 0 0,0 0 1 0 0,0 0 0 0 0,0 0-1 0 0,0 0 1 0 0,0 0 0 0 0,0 0-1 0 0,0 0 1 0 0,0 0 0 0 0,-1 0 0 0 0,1 0-1 0 0,0 1 1 0 0,-1-1 0 0 0,1 0-1 0 0,-1 0 1 0 0,1 1 0 0 0,-1-1-1 0 0,0 0 1 0 0,1 1 0 0 0,-1-1-1 0 0,0 0 1 0 0,0 1 0 0 0,0-1 0 0 0,0 1-1 0 0,0-1 1 0 0,0 0 0 0 0,-1 1-1 0 0,1-1 1 0 0,-1 1-3 0 0,-21 57 276 0 0,-185 168 67 0 0,206-225-335 0 0,-1-1 1 0 0,0 1-1 0 0,1 0 0 0 0,-1 0 1 0 0,1 0-1 0 0,-1 0 1 0 0,1 0-1 0 0,0 0 0 0 0,0 0 1 0 0,0 0-1 0 0,0 1 1 0 0,0-1-1 0 0,1 0 0 0 0,-1 1 1 0 0,0-1-1 0 0,1 0 1 0 0,0 1-1 0 0,0-1 0 0 0,0 1 1 0 0,0-1-1 0 0,0 0 1 0 0,0 1-1 0 0,0-1 0 0 0,1 1 1 0 0,-1-1-1 0 0,1 0 0 0 0,0 0 1 0 0,0 1-1 0 0,0-1 1 0 0,0 0-1 0 0,0 0 0 0 0,0 0 1 0 0,1 0-1 0 0,-1 0 1 0 0,0 0-1 0 0,1 0 0 0 0,0 0 1 0 0,-1-1-1 0 0,1 1 1 0 0,0-1-1 0 0,0 1 0 0 0,0-1 1 0 0,0 1-1 0 0,0-1 0 0 0,0 0 1 0 0,1 0-1 0 0,-1 0 1 0 0,2 0-9 0 0,21 4 9 0 0,1-1 1 0 0,0-1 0 0 0,0-1 0 0 0,-1-2-1 0 0,1 0 1 0 0,0-2 0 0 0,12-2-10 0 0,-35 3-52 0 0,33-6-1428 0 0,-15 2-1436 0 0,0 3-4608 0 0,-13 2-858 0 0</inkml:trace>
  <inkml:trace contextRef="#ctx0" brushRef="#br0" timeOffset="1268.066">1134 66 4513 0 0,'0'0'1819'0'0,"0"0"-331"0"0,0 0-167 0 0,0 0-54 0 0,0 0-91 0 0,0 0-209 0 0,0 0-179 0 0,0 0-133 0 0,0 0-69 0 0,0 0-43 0 0,0 0-43 0 0,0 0-33 0 0,-25 34-40 0 0,-78 105-2 0 0,57-45 266 0 0,40-72-482 0 0,-11 35 171 0 0,2 1 0 0 0,3 1 0 0 0,3 0 0 0 0,2 0 0 0 0,3 1 0 0 0,2 46-380 0 0,4-85 97 0 0,1-1 0 0 0,0 0 1 0 0,1 0-1 0 0,2 0 0 0 0,0 0 1 0 0,1-1-1 0 0,0 0 0 0 0,2-1 1 0 0,0 1-1 0 0,2-2 1 0 0,-1 1-1 0 0,2-1 0 0 0,1-1 1 0 0,7 7-98 0 0,-15-17 104 0 0,2-1 1 0 0,-1 0 0 0 0,1-1 0 0 0,-1 0-1 0 0,1 0 1 0 0,0 0 0 0 0,1-1 0 0 0,-1 0-1 0 0,0 0 1 0 0,1-1 0 0 0,0 0 0 0 0,0 0 0 0 0,-1-1-1 0 0,1 0 1 0 0,0-1 0 0 0,0 1 0 0 0,0-1-1 0 0,3-1-104 0 0,7-22-868 0 0,-19-2-6593 0 0,1 15-1848 0 0,0 9 3577 0 0</inkml:trace>
  <inkml:trace contextRef="#ctx0" brushRef="#br0" timeOffset="2208.271">1186 928 3513 0 0,'0'0'1995'0'0,"0"0"-208"0"0,0 0-32 0 0,0 0-19 0 0,0 0-117 0 0,0 0-153 0 0,0 0-234 0 0,0 0-220 0 0,0 0-193 0 0,0 0-163 0 0,0 0-98 0 0,0 0-83 0 0,0 0-41 0 0,12-27-23 0 0,37-84-39 0 0,46-56 820 0 0,17-39-878 0 0,-112 206-353 0 0,0 0 0 0 0,1 0 1 0 0,-1 1-1 0 0,0-1 0 0 0,0 0 1 0 0,0 0-1 0 0,1 0 0 0 0,-1 1 1 0 0,0-1-1 0 0,0 0 0 0 0,1 0 0 0 0,-1 0 1 0 0,0 0-1 0 0,0 0 0 0 0,1 0 1 0 0,-1 0-1 0 0,0 1 0 0 0,0-1 0 0 0,1 0 1 0 0,-1 0-1 0 0,0 0 0 0 0,0 0 1 0 0,1 0-1 0 0,-1 0 0 0 0,0 0 0 0 0,1 0 1 0 0,-1 0-1 0 0,0-1 0 0 0,1 1 39 0 0,-3 16-325 0 0,-33 223 86 0 0,46-148-93 0 0,-10-89 334 0 0,-1-1 0 0 0,0 1 1 0 0,1-1-1 0 0,0 0 0 0 0,-1 1 1 0 0,1-1-1 0 0,0 0 0 0 0,-1 1 1 0 0,1-1-1 0 0,0 0 0 0 0,0 0 1 0 0,0 0-1 0 0,0 0 0 0 0,0 0 1 0 0,0 0-1 0 0,1 0 0 0 0,-1 0 1 0 0,0 0-1 0 0,0-1 0 0 0,1 1 1 0 0,-1 0-1 0 0,0-1 0 0 0,1 1 1 0 0,-1-1-1 0 0,1 0 0 0 0,-1 1 1 0 0,1-1-1 0 0,-1 0 0 0 0,0 0 1 0 0,1 0-1 0 0,-1 0 0 0 0,1 0 1 0 0,-1 0-1 0 0,1 0 0 0 0,-1 0 1 0 0,1-1-1 0 0,-1 1 0 0 0,0-1 1 0 0,1 1-1 0 0,-1-1 0 0 0,1 1 0 0 0,-1-1 1 0 0,0 0-1 0 0,0 0 0 0 0,1 1 1 0 0,-1-1-1 0 0,0-1-2 0 0,225-268 571 0 0,-102 96-62 0 0,-121 173-285 0 0,-5 10-328 0 0,-90 299 95 0 0,91-301-68 0 0,-1-1-1 0 0,1 1 1 0 0,0 0 0 0 0,1-1-1 0 0,-1 1 1 0 0,1 0 0 0 0,1 0-1 0 0,-1 0 1 0 0,1-1-1 0 0,0 1 1 0 0,1 0 0 0 0,0-1-1 0 0,0 3 78 0 0,17 15-4232 0 0,11-8-5677 0 0,-23-15 4429 0 0</inkml:trace>
  <inkml:trace contextRef="#ctx0" brushRef="#br0" timeOffset="2762.679">1974 711 0 0 0,'0'0'1388'0'0,"0"0"123"0"0,0 0 112 0 0,0 0 184 0 0,0 0 40 0 0,0 0-173 0 0,0 0-279 0 0,0 0-308 0 0,0 0-274 0 0,0 0-202 0 0,0 0-140 0 0,0 0-94 0 0,0 0-34 0 0,-13 21 25 0 0,-40 66 11 0 0,40-41 1116 0 0,13-45-1426 0 0,1 0-1 0 0,-1 1 1 0 0,1-1 0 0 0,0 0-1 0 0,0 0 1 0 0,0 0 0 0 0,-1 0-1 0 0,1 0 1 0 0,0 0 0 0 0,0 0 0 0 0,0 0-1 0 0,1 0 1 0 0,-1 0 0 0 0,0-1-1 0 0,0 1 1 0 0,0 0 0 0 0,1-1-1 0 0,-1 1 1 0 0,0-1 0 0 0,0 1-1 0 0,1-1 1 0 0,-1 1 0 0 0,1-1-1 0 0,-1 0 1 0 0,0 0 0 0 0,1 0-1 0 0,-1 0 1 0 0,0 0 0 0 0,1 0-1 0 0,-1 0 1 0 0,1 0 0 0 0,-1-1-1 0 0,0 1 1 0 0,1-1 0 0 0,-1 1 0 0 0,0-1-1 0 0,0 1 1 0 0,1-1 0 0 0,-1 0-1 0 0,0 1 1 0 0,0-1 0 0 0,0 0-1 0 0,0 0 1 0 0,0 0 0 0 0,0 0-1 0 0,0 0 1 0 0,0 0 0 0 0,0 0-1 0 0,0 0 1 0 0,0 0 0 0 0,-1 0-1 0 0,1-1 1 0 0,0 1 0 0 0,-1 0-1 0 0,1-1 1 0 0,-1 1-69 0 0,11-12 96 0 0,1 1 1 0 0,0 0-1 0 0,0 1 0 0 0,1 1 0 0 0,1 0 0 0 0,0 1 0 0 0,0 0 1 0 0,1 1-1 0 0,14-6-96 0 0,-27 12-5 0 0,1 0 1 0 0,0 1 0 0 0,0-1 0 0 0,0 0 0 0 0,0 1 0 0 0,0 0-1 0 0,0-1 1 0 0,1 1 0 0 0,-1 1 0 0 0,0-1 0 0 0,1 0-1 0 0,-1 1 1 0 0,1 0 0 0 0,-1 0 0 0 0,0 0 0 0 0,1 0 0 0 0,-1 0-1 0 0,1 1 1 0 0,-1-1 0 0 0,0 1 0 0 0,0 0 0 0 0,1 0-1 0 0,-1 0 1 0 0,0 0 0 0 0,0 1 0 0 0,0-1 0 0 0,0 1 0 0 0,0 0-1 0 0,0 0 1 0 0,-1 0 0 0 0,1 0 0 0 0,0 1 0 0 0,-1-1-1 0 0,0 1 1 0 0,0-1 0 0 0,0 1 0 0 0,0 0 0 0 0,0 0 0 0 0,0 0-1 0 0,-1 0 1 0 0,1 0 0 0 0,-1 0 0 0 0,0 0 0 0 0,1 1 4 0 0,-1 1 30 0 0,-1-1 0 0 0,1 1 0 0 0,0-1 1 0 0,-1 1-1 0 0,0-1 0 0 0,0 1 0 0 0,-1 0 1 0 0,1-1-1 0 0,-1 1 0 0 0,0-1 1 0 0,0 0-1 0 0,0 1 0 0 0,-1-1 0 0 0,1 0 1 0 0,-1 0-1 0 0,0 1 0 0 0,0-1 0 0 0,-1-1 1 0 0,1 1-1 0 0,-1 0 0 0 0,0-1 0 0 0,0 1 1 0 0,0-1-1 0 0,0 0 0 0 0,-1 0 0 0 0,-1 1-30 0 0,-3 1 21 0 0,-1 0 0 0 0,0-1 0 0 0,0 0-1 0 0,0 0 1 0 0,-1-1 0 0 0,1 0-1 0 0,-1-1 1 0 0,0 0 0 0 0,0 0 0 0 0,0-1-1 0 0,0 0 1 0 0,0-1 0 0 0,0 0-1 0 0,1-1 1 0 0,-1 0 0 0 0,0-1 0 0 0,-2 0-21 0 0,-18-24-3475 0 0,27 11-1527 0 0,5 0-3350 0 0,1 8 2325 0 0</inkml:trace>
  <inkml:trace contextRef="#ctx0" brushRef="#br0" timeOffset="3319.678">2011 486 0 0 0,'0'0'1571'0'0,"0"0"-19"0"0,0 0-141 0 0,0 0-158 0 0,0 0-141 0 0,0 0-131 0 0,0 0-104 0 0,0 0-89 0 0,1 0 1195 0 0,-17 70 2492 0 0,13-51-4356 0 0,-1 1 0 0 0,-1-1 0 0 0,-1 1 0 0 0,0-2 0 0 0,-2 1 0 0 0,-8 16-119 0 0,-1-14-756 0 0,9-13-1743 0 0,2 0-4943 0 0,6-7 1422 0 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31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0 637 0 0 0,'0'0'652'0'0,"0"0"396"0"0,0 0 70 0 0,0 0-74 0 0,0 0-57 0 0,0 0-9 0 0,0 0 15 0 0,11 2 61 0 0,89 7 3331 0 0,115-42-594 0 0,-183 28-5072 0 0,-21 3-2380 0 0,-1 2-4650 0 0,-9 0 5514 0 0</inkml:trace>
  <inkml:trace contextRef="#ctx0" brushRef="#br0" timeOffset="249.415">118 472 1776 0 0,'0'0'1011'0'0,"0"0"-124"0"0,0 0-44 0 0,0 0 68 0 0,0 0 137 0 0,0 0 103 0 0,0 0 4 0 0,-6 34-110 0 0,-20 108-184 0 0,18-38 447 0 0,7-68-1492 0 0,0 22 478 0 0,7-20-9151 0 0,-5-34 5608 0 0</inkml:trace>
  <inkml:trace contextRef="#ctx0" brushRef="#br0" timeOffset="1043.05">694 0 0 0 0,'0'0'1090'0'0,"0"0"322"0"0,0 0 222 0 0,0 0 154 0 0,0 0 23 0 0,0 0-124 0 0,0 0-288 0 0,0 0-347 0 0,0 0-305 0 0,0 0-264 0 0,0 0-178 0 0,0 0-98 0 0,0 0 21 0 0,4 20 1206 0 0,2 27-551 0 0,-1 1 1 0 0,-3 0-1 0 0,-2 0 1 0 0,-4 23-884 0 0,1 40-199 0 0,11-73-3228 0 0,5-34-9295 0 0,-12-4 10259 0 0</inkml:trace>
  <inkml:trace contextRef="#ctx0" brushRef="#br0" timeOffset="1289.135">437 486 1536 0 0,'0'0'1155'0'0,"0"0"-71"0"0,0 0 218 0 0,0 0 309 0 0,0 0 117 0 0,0 0-169 0 0,0 0-316 0 0,0 0-285 0 0,0 0-217 0 0,0 0-171 0 0,34-1-131 0 0,110-7-122 0 0,-14-4 193 0 0,-19 4-3639 0 0,-89 8-876 0 0,-7 0-3121 0 0,-13 0 6633 0 0</inkml:trace>
  <inkml:trace contextRef="#ctx0" brushRef="#br0" timeOffset="1692.02">545 656 1624 0 0,'0'0'1262'0'0,"0"0"-191"0"0,0 0 41 0 0,0 0 208 0 0,0 0 122 0 0,0 0-19 0 0,0 0-140 0 0,0 0-147 0 0,0 0-112 0 0,0 0-102 0 0,0 0-94 0 0,0 0-74 0 0,14-1-58 0 0,112-6 1560 0 0,-97 6-2029 0 0,63 10 328 0 0,-91-7-540 0 0,0 0 0 0 0,0 0 1 0 0,0 0-1 0 0,0 0 1 0 0,-1 0-1 0 0,1 0 0 0 0,0 0 1 0 0,-1 1-1 0 0,1-1 0 0 0,-1 0 1 0 0,0 0-1 0 0,0 1 0 0 0,0-1 1 0 0,0 0-1 0 0,0 0 0 0 0,-1 1 1 0 0,1-1-1 0 0,-1 0 1 0 0,1 0-1 0 0,-1 0 0 0 0,0 0 1 0 0,0 0-1 0 0,0 0 0 0 0,0 0 1 0 0,0 0-1 0 0,0 0 0 0 0,0 0 1 0 0,-1 0-1 0 0,1 0 0 0 0,-1-1 1 0 0,1 1-1 0 0,-1-1 0 0 0,-1 1-15 0 0,-92 83 338 0 0,-8 7-157 0 0,51-18-109 0 0,51-72-57 0 0,-1 0 0 0 0,1 0 0 0 0,0 0 0 0 0,0 0-1 0 0,0 0 1 0 0,0 0 0 0 0,0 0 0 0 0,0 0 0 0 0,0 0 0 0 0,1 0-1 0 0,-1 1 1 0 0,1-1 0 0 0,-1 0 0 0 0,1 1 0 0 0,0-1-1 0 0,0 0 1 0 0,0 0 0 0 0,0 1 0 0 0,0-1 0 0 0,1 0 0 0 0,-1 1-1 0 0,1-1 1 0 0,0 0 0 0 0,-1 0 0 0 0,1 0 0 0 0,0 1 0 0 0,0-1-1 0 0,0 0 1 0 0,1 0 0 0 0,-1-1 0 0 0,0 1 0 0 0,1 0-1 0 0,-1 0 1 0 0,1-1 0 0 0,0 1 0 0 0,-1 0 0 0 0,1-1 0 0 0,0 0-1 0 0,0 1 1 0 0,0-1 0 0 0,0 0 0 0 0,0 0 0 0 0,0 0 0 0 0,0 0-1 0 0,1-1 1 0 0,-1 1 0 0 0,0-1 0 0 0,0 1 0 0 0,1-1-1 0 0,-1 0 1 0 0,0 1 0 0 0,1-1-15 0 0,12 0-125 0 0,-1 0 0 0 0,0-1 0 0 0,1 0 0 0 0,-1-1 1 0 0,0-1-1 0 0,0 0 0 0 0,-1-1 0 0 0,1 0 0 0 0,8-5 125 0 0,-5 2-1234 0 0,6-3-1798 0 0,-9 2-2347 0 0,-4 1-4655 0 0</inkml:trace>
  <inkml:trace contextRef="#ctx0" brushRef="#br0" timeOffset="3539.813">1197 196 0 0 0,'0'0'552'0'0,"0"0"664"0"0,0 0 147 0 0,0 0 47 0 0,0 0 57 0 0,0 0-8 0 0,0 0-104 0 0,0 0-218 0 0,0 0-174 0 0,0 0-148 0 0,0 0-127 0 0,0 0-45 0 0,0 0-65 0 0,5 0-30 0 0,-5 0-548 0 0,1-1 55 0 0,0 1-1 0 0,1 0 0 0 0,-1 0 0 0 0,0 0 0 0 0,0 0 0 0 0,0 0 0 0 0,0 0 0 0 0,0 0 0 0 0,0 1 1 0 0,1-1-1 0 0,-1 0 0 0 0,0 1 0 0 0,0-1 0 0 0,0 0 0 0 0,0 1 0 0 0,0-1 0 0 0,0 1 1 0 0,0 0-1 0 0,0-1 0 0 0,0 1 0 0 0,-1 0 0 0 0,1 0 0 0 0,0-1 0 0 0,0 1 0 0 0,0 0 0 0 0,-1 0 1 0 0,1 0-1 0 0,-1 0 0 0 0,1 0 0 0 0,-1 0 0 0 0,1 0 0 0 0,-1 0 0 0 0,1 0 0 0 0,-1 0 0 0 0,0 0 1 0 0,1 1-1 0 0,-1-1 0 0 0,0 0 0 0 0,0 0 0 0 0,0 0 0 0 0,0 0 0 0 0,0 0 0 0 0,0 0 1 0 0,-1 1-55 0 0,2 33 350 0 0,-2 0 1 0 0,-2-1 0 0 0,-1 1 0 0 0,-2-1-1 0 0,-1 0 1 0 0,-2 0 0 0 0,-1-1-1 0 0,-2 0 1 0 0,-10 19-351 0 0,-5 12 112 0 0,-3-1-1 0 0,-3-1 1 0 0,-12 14-112 0 0,28-50 92 0 0,16-25-53 0 0,1-1 17 0 0,0 0 52 0 0,0 0 73 0 0,16-23 821 0 0,187-322-149 0 0,-74 111-718 0 0,-80 156 110 0 0,-44 91-506 0 0,-9 234 512 0 0,-11 44-215 0 0,21-270-24 0 0,8-32 465 0 0,49-84-194 0 0,57-104-238 0 0,11 23-178 0 0,-131 176 125 0 0,0 0-1 0 0,0 1 1 0 0,0-1 0 0 0,0 0 0 0 0,0 0 0 0 0,0 1 0 0 0,0-1 0 0 0,0 0-1 0 0,0 1 1 0 0,0-1 0 0 0,0 0 0 0 0,0 1 0 0 0,0-1 0 0 0,0 0-1 0 0,0 0 1 0 0,1 1 0 0 0,-1-1 0 0 0,0 0 0 0 0,0 0 0 0 0,0 1 0 0 0,1-1-1 0 0,-1 0 1 0 0,0 0 0 0 0,0 0 0 0 0,0 1 0 0 0,1-1 0 0 0,-1 0 0 0 0,0 0-1 0 0,0 0 1 0 0,1 0 0 0 0,-1 0 0 0 0,0 1 0 0 0,1-1 0 0 0,-1 0 0 0 0,0 0-1 0 0,0 0 1 0 0,1 0 0 0 0,-1 0 0 0 0,0 0 0 0 0,1 0 0 0 0,-1 0 0 0 0,0 0-1 0 0,1 0 1 0 0,-1 0 0 0 0,0 0 0 0 0,0 0 0 0 0,1 0 0 0 0,-1-1 0 0 0,0 1-1 0 0,1 0 1 0 0,-1 0 0 0 0,0 0 0 0 0,0 0 0 0 0,1 0 0 0 0,-1-1-1 0 0,0 1 1 0 0,0 0 0 0 0,1 0 0 0 0,-1 0 0 0 0,0-1 0 0 0,0 1 0 0 0,0 0-1 0 0,0 0 1 0 0,1-1 0 0 0,-1 1 0 0 0,0 0 0 0 0,0-1 8 0 0,0 35 0 0 0,-1-22-5 0 0,-13 131 82 0 0,1-68-45 0 0,2 0 0 0 0,4 1 0 0 0,3 17-32 0 0,9 52-1401 0 0,-4-143 2098 0 0,2-4-18506 0 0,-3 1 13212 0 0</inkml:trace>
  <inkml:trace contextRef="#ctx0" brushRef="#br0" timeOffset="4029.002">1968 181 0 0 0,'0'0'388'0'0,"0"0"1102"0"0,0 0 413 0 0,0 0 152 0 0,0 0 53 0 0,0 0-91 0 0,0 0-194 0 0,0 0-232 0 0,0 0-180 0 0,0 0-150 0 0,0 0-126 0 0,0 0-130 0 0,-3-8-140 0 0,-11-24-99 0 0,11 24-81 0 0,3 8-110 0 0,0 0-96 0 0,0 0-101 0 0,0 0-110 0 0,0 0-69 0 0,0 0-59 0 0,1 14 156 0 0,57 106 1235 0 0,-37-62-1233 0 0,-2 2 0 0 0,-2 0 0 0 0,-3 1 0 0 0,-3 0 1 0 0,-2 1-1 0 0,-1 57-298 0 0,-8-97 42 0 0,-2-1 0 0 0,-1 1 1 0 0,0-1-1 0 0,-2 1 0 0 0,0-1 1 0 0,-1-1-1 0 0,-1 1 0 0 0,-1-1 1 0 0,-1 0-1 0 0,-1-1 0 0 0,-1 0 1 0 0,0 0-1 0 0,-2-1 0 0 0,0-1 1 0 0,0 0-1 0 0,-5 3-42 0 0,-112 76-1239 0 0,80-76-3493 0 0,-2-8-6150 0 0,40-11 900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6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5361 0 0,'0'0'903'0'0,"0"0"-143"0"0,0 0 124 0 0,0 0 371 0 0,0 0 272 0 0,0 0 30 0 0,0 0-121 0 0,0 0-218 0 0,0 0-228 0 0,0 0-187 0 0,0 0-135 0 0,0 0-94 0 0,0 0-29 0 0,11 0 15 0 0,90-10 1457 0 0,35-10-474 0 0,91-5-3252 0 0,-175 25-3361 0 0,-20 0-3662 0 0,-20 0 1642 0 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7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492 561 1624 0 0,'0'0'1001'0'0,"0"0"-85"0"0,0 0 60 0 0,0 0 191 0 0,0 0 187 0 0,0 0 70 0 0,0 0-71 0 0,0 0-188 0 0,0 0-230 0 0,0 0-231 0 0,-7-7-198 0 0,-23-20-168 0 0,29 27-319 0 0,-1-1-1 0 0,0 0 1 0 0,1 1 0 0 0,-1-1 0 0 0,0 1-1 0 0,0-1 1 0 0,1 1 0 0 0,-1 0-1 0 0,0-1 1 0 0,0 1 0 0 0,0 0 0 0 0,1 0-1 0 0,-1 1 1 0 0,0-1 0 0 0,0 0 0 0 0,0 1-1 0 0,1-1 1 0 0,-1 1 0 0 0,0-1-1 0 0,0 1 1 0 0,1 0 0 0 0,-1 0 0 0 0,1 0-1 0 0,-1 0 1 0 0,1 0 0 0 0,-1 0 0 0 0,1 0-1 0 0,-1 0 1 0 0,1 1 0 0 0,0-1-1 0 0,0 0 1 0 0,0 1 0 0 0,0-1 0 0 0,-1 2-19 0 0,-1 0 55 0 0,-1 1-29 0 0,-9 6 17 0 0,0 1 1 0 0,1 1 0 0 0,1 0 0 0 0,0 0 0 0 0,0 1 0 0 0,2 0-1 0 0,-1 1 1 0 0,2 0 0 0 0,0 1 0 0 0,0 0 0 0 0,1 0 0 0 0,1 0-1 0 0,1 1 1 0 0,0 0 0 0 0,1 0 0 0 0,-1 14-44 0 0,6-27 56 0 0,1 0 0 0 0,0 0 0 0 0,0-1 0 0 0,0 0 0 0 0,0 1 0 0 0,0-1 0 0 0,0 0 0 0 0,1 0 0 0 0,-1 0-1 0 0,1 0 1 0 0,-1 0 0 0 0,1-1 0 0 0,0 1 0 0 0,0-1 0 0 0,0 0 0 0 0,0 1 0 0 0,0-1 0 0 0,0-1 0 0 0,0 1 0 0 0,0 0 0 0 0,0-1 0 0 0,0 0 0 0 0,0 1 0 0 0,1-1 0 0 0,-1-1 0 0 0,0 1 0 0 0,3-1-56 0 0,10-1 271 0 0,0-1 1 0 0,0-1-1 0 0,0 0 1 0 0,-1-1-1 0 0,0-1 1 0 0,0-1-1 0 0,0 0 1 0 0,-1-1-1 0 0,0 0 1 0 0,0-1-1 0 0,-1 0 1 0 0,0-2-1 0 0,-1 1 1 0 0,3-4-272 0 0,26-18 282 0 0,-2 4-102 0 0,-1-2-1 0 0,-1-2 1 0 0,-1-1 0 0 0,-2-2-1 0 0,-2-1 1 0 0,-1-2-1 0 0,-2 0 1 0 0,11-23-180 0 0,-33 47 26 0 0,0 0-1 0 0,-2-1 1 0 0,0 0 0 0 0,0 0 0 0 0,-2 0 0 0 0,0 0-1 0 0,0 0 1 0 0,-1-1 0 0 0,-1 1 0 0 0,-1-1 0 0 0,0 0-26 0 0,-1 8-84 0 0,1 1 0 0 0,-1 0 1 0 0,0 0-1 0 0,-1 0 0 0 0,1 0 0 0 0,-2 0 1 0 0,1 0-1 0 0,-1 0 0 0 0,0 0 0 0 0,0 1 1 0 0,0 0-1 0 0,-1 0 0 0 0,0 0 0 0 0,-1 0 1 0 0,1 0-1 0 0,-1 1 0 0 0,0-1 0 0 0,0 2 1 0 0,-1-1-1 0 0,0 0 0 0 0,1 1 1 0 0,-2 0-1 0 0,1 0 0 0 0,0 1 0 0 0,-3-1 84 0 0,-4-2-177 0 0,-1 0 0 0 0,1 1 0 0 0,-1 1 0 0 0,-1 0 0 0 0,1 1 0 0 0,0 1 0 0 0,-1 0 0 0 0,1 1 0 0 0,-1 0 0 0 0,0 1 0 0 0,1 1-1 0 0,-3 0 179 0 0,2 2-1 0 0,0 1 1 0 0,0 0 0 0 0,0 1-1 0 0,1 0 1 0 0,0 1 0 0 0,0 1 0 0 0,1 0-1 0 0,0 1 1 0 0,0 0 0 0 0,0 1 0 0 0,1 1-1 0 0,1 0 1 0 0,-1 0 0 0 0,2 1-1 0 0,0 0 1 0 0,0 1 0 0 0,1 1 0 0 0,0-1-1 0 0,1 1 1 0 0,0 1 0 0 0,2-1 0 0 0,-1 1-1 0 0,2 0 1 0 0,0 1 0 0 0,0 0-1 0 0,1-1 1 0 0,1 1 0 0 0,1 1 0 0 0,0-1-1 0 0,1 0 1 0 0,0 0 0 0 0,1 1 0 0 0,2 10-1 0 0,1-18 55 0 0,0 0 0 0 0,0 0 1 0 0,1 0-1 0 0,0 0 1 0 0,1 0-1 0 0,0-1 1 0 0,0 1-1 0 0,0-1 1 0 0,1 0-1 0 0,0-1 1 0 0,0 0-1 0 0,1 0 1 0 0,-1 0-1 0 0,1-1 1 0 0,1 0-1 0 0,-1 0 1 0 0,6 2-56 0 0,143 54 1114 0 0,-99-50-792 0 0,1-2 0 0 0,-1-2-1 0 0,1-3 1 0 0,1-3 0 0 0,41-4-322 0 0,86-33-368 0 0,-153 35-2940 0 0,-23 6-7789 0 0,-6-2 4201 0 0</inkml:trace>
  <inkml:trace contextRef="#ctx0" brushRef="#br0" timeOffset="302.66">1 1143 7050 0 0,'0'0'1500'0'0,"0"0"-787"0"0,0 0-273 0 0,0 0 251 0 0,0 0 376 0 0,0 0 212 0 0,0 0 19 0 0,0 0-105 0 0,0 0-133 0 0,35 2-174 0 0,115 5-162 0 0,57-17 803 0 0,-151 4-1228 0 0,406-49 905 0 0,-234 44-3190 0 0,-132 10-8604 0 0,-83 2 5832 0 0,-3 2 1161 0 0</inkml:trace>
  <inkml:trace contextRef="#ctx0" brushRef="#br0" timeOffset="901.644">384 1496 2248 0 0,'0'0'4289'0'0,"0"0"-2508"0"0,0 0-780 0 0,0 0 33 0 0,0 0 111 0 0,0 0 28 0 0,0 0-144 0 0,0 0-211 0 0,0 0-173 0 0,0 0-111 0 0,0 0-112 0 0,0 0-111 0 0,0 0-81 0 0,-17 18-44 0 0,-52 57 6 0 0,13 10 438 0 0,51-76-558 0 0,0 1 0 0 0,1-1 0 0 0,0 1 0 0 0,0 0 0 0 0,1 0 1 0 0,1 1-1 0 0,0-1 0 0 0,0 1 0 0 0,1-1 0 0 0,0 1 0 0 0,1 0 0 0 0,0 5-72 0 0,2-12 34 0 0,0-1 0 0 0,0 0 0 0 0,0 1 0 0 0,0-1 0 0 0,1 0 0 0 0,-1-1 0 0 0,1 1-1 0 0,0 0 1 0 0,0-1 0 0 0,0 1 0 0 0,0-1 0 0 0,0 0 0 0 0,0 0 0 0 0,1 0 0 0 0,-1-1 0 0 0,1 1-1 0 0,-1-1 1 0 0,1 1 0 0 0,-1-1 0 0 0,1-1 0 0 0,0 1 0 0 0,0 0 0 0 0,-1-1 0 0 0,1 0 0 0 0,0 0-1 0 0,0 0 1 0 0,0 0 0 0 0,0 0 0 0 0,0-1-34 0 0,8 1 175 0 0,-1-1 0 0 0,1 0 0 0 0,-1 0 0 0 0,1-2 0 0 0,-1 1-1 0 0,0-1 1 0 0,0-1 0 0 0,0 0 0 0 0,0 0 0 0 0,-1-1 0 0 0,1-1 0 0 0,-1 0 0 0 0,-1 0 0 0 0,1-1-1 0 0,3-3-174 0 0,9-5 86 0 0,0 0 0 0 0,-2-2-1 0 0,0 0 1 0 0,0-1 0 0 0,-2-1-1 0 0,0-1 1 0 0,-2 0-1 0 0,0-1 1 0 0,-1-1 0 0 0,-1-1-1 0 0,-1 0 1 0 0,-1-1 0 0 0,-2 0-1 0 0,0 0 1 0 0,-1-1 0 0 0,-2 0-1 0 0,0-1 1 0 0,-2 0-1 0 0,1-12-85 0 0,-5 31-61 0 0,-1 1-1 0 0,0-1 1 0 0,0 1-1 0 0,0-1 1 0 0,-1 1 0 0 0,0 0-1 0 0,0-1 1 0 0,-1 1-1 0 0,1 0 1 0 0,-1-1-1 0 0,-1 1 1 0 0,1 0-1 0 0,-1 1 1 0 0,0-1-1 0 0,-1 0 1 0 0,1 1-1 0 0,-1 0 1 0 0,0 0-1 0 0,0 0 1 0 0,-1 0-1 0 0,1 1 1 0 0,-1-1-1 0 0,0 1 1 0 0,-1 0-1 0 0,1 1 1 0 0,0-1-1 0 0,-1 1 1 0 0,0 0-1 0 0,0 1 1 0 0,-2-1 61 0 0,3 2-36 0 0,-1 0 1 0 0,0 1-1 0 0,0 0 1 0 0,0 0-1 0 0,0 0 0 0 0,0 1 1 0 0,0 0-1 0 0,0 0 1 0 0,1 1-1 0 0,-1-1 0 0 0,0 1 1 0 0,1 0-1 0 0,-1 1 1 0 0,1 0-1 0 0,0-1 0 0 0,0 2 1 0 0,0-1-1 0 0,0 0 1 0 0,0 1-1 0 0,1 0 0 0 0,0 0 1 0 0,0 1-1 0 0,0-1 1 0 0,0 1-1 0 0,0 0 1 0 0,1 0-1 0 0,0 0 0 0 0,0 1 36 0 0,-6 9 8 0 0,2 0-1 0 0,0 0 0 0 0,0 1 1 0 0,2 0-1 0 0,0 0 0 0 0,0 0 1 0 0,2 1-1 0 0,0-1 0 0 0,0 10-7 0 0,1-12 23 0 0,1 0 0 0 0,1 0-1 0 0,0 0 1 0 0,1 0 0 0 0,0 0 0 0 0,1 0-1 0 0,0-1 1 0 0,2 1 0 0 0,-1-1 0 0 0,2 1 0 0 0,-1-1-1 0 0,2 0 1 0 0,0-1 0 0 0,1 0 0 0 0,7 12-23 0 0,-4-11 51 0 0,0 1 1 0 0,2-1-1 0 0,-1-1 1 0 0,1 0-1 0 0,1-1 1 0 0,0 0-1 0 0,1-1 1 0 0,0 0-1 0 0,1-1 1 0 0,0-1-1 0 0,0 0 1 0 0,0-1 0 0 0,1-1-1 0 0,2 0-51 0 0,45-8-1274 0 0,-48-10-2795 0 0,-3-7-4316 0 0,-9 15 59 0 0</inkml:trace>
  <inkml:trace contextRef="#ctx0" brushRef="#br0" timeOffset="1239.617">1151 1298 11618 0 0,'0'0'874'0'0,"0"0"-267"0"0,0 0 38 0 0,0 0 235 0 0,0 0 193 0 0,0 0 6 0 0,0 0-107 0 0,0 0-151 0 0,0 0-181 0 0,0 0-134 0 0,-17 35-139 0 0,-52 109-103 0 0,31-41 322 0 0,36-83-455 0 0,1-13-94 0 0,0 0-1 0 0,1 0 1 0 0,0 1-1 0 0,0-1 1 0 0,0 0 0 0 0,1 0-1 0 0,0 0 1 0 0,1 0-1 0 0,-1 0 1 0 0,1 0 0 0 0,1 0-1 0 0,-1 0 1 0 0,1-1-1 0 0,0 1 1 0 0,1-1-1 0 0,-1 0 1 0 0,1 0 0 0 0,1 0-1 0 0,-1-1 1 0 0,1 1-1 0 0,0-1 1 0 0,0 0-1 0 0,0 0 1 0 0,1-1 0 0 0,0 0-1 0 0,0 0 1 0 0,0 0-1 0 0,3 1-36 0 0,2-1 104 0 0,1 0-1 0 0,-1 0 1 0 0,1-2-1 0 0,0 1 0 0 0,0-2 1 0 0,0 1-1 0 0,0-2 1 0 0,0 1-1 0 0,0-2 1 0 0,0 0-1 0 0,0 0-103 0 0,-9 0-79 0 0,0 1 0 0 0,-1-1 0 0 0,1 0 0 0 0,-1 0 1 0 0,1 0-1 0 0,-1 0 0 0 0,1-1 0 0 0,-1 1 0 0 0,0-1 0 0 0,1 1 0 0 0,-1-1 0 0 0,0 0 0 0 0,0 0 1 0 0,0 0-1 0 0,-1 0 0 0 0,1 0 0 0 0,0 0 0 0 0,-1-1 0 0 0,1 1 0 0 0,-1-1 0 0 0,0 1 0 0 0,0-1 1 0 0,0 1-1 0 0,0-2 79 0 0,4-18-4644 0 0,-6-2-5057 0 0,0 16 2714 0 0</inkml:trace>
  <inkml:trace contextRef="#ctx0" brushRef="#br0" timeOffset="1435.128">802 1496 10154 0 0,'0'0'1352'0'0,"0"0"-191"0"0,0 0-9 0 0,0 0 155 0 0,0 0-21 0 0,0 0-188 0 0,0 0-141 0 0,0 0-108 0 0,0 0-98 0 0,35-1-116 0 0,115-4-162 0 0,95-10-226 0 0,-166 10-2823 0 0,-29-2-5122 0 0,-30 4-3074 0 0</inkml:trace>
  <inkml:trace contextRef="#ctx0" brushRef="#br0" timeOffset="3589.918">2114 557 0 0 0,'0'0'716'0'0,"0"0"-10"0"0,0 0 64 0 0,0 0 241 0 0,0 0 234 0 0,0 0 98 0 0,0 0-19 0 0,0 0-111 0 0,0 0-102 0 0,0 0-80 0 0,0 0-112 0 0,0 0-124 0 0,0 0-114 0 0,0 19-92 0 0,-3 125 954 0 0,-20 157 1052 0 0,22-277-2089 0 0,-5 43-658 0 0,4-55 5771 0 0,-3-51-5579 0 0,2-1 0 0 0,2 1 0 0 0,2-1 1 0 0,1 1-1 0 0,2 0 0 0 0,1 0 0 0 0,3 0 0 0 0,1 0 0 0 0,1 1 0 0 0,3 1 0 0 0,1 0 0 0 0,8-14-40 0 0,-13 34-12 0 0,0-1-1 0 0,1 1 0 0 0,1 1 0 0 0,1 0 1 0 0,0 0-1 0 0,1 1 0 0 0,7-5 13 0 0,-12 11 2 0 0,79-52-100 0 0,-84 63 74 0 0,0-1 1 0 0,-1 0-1 0 0,1 1 0 0 0,0-1 0 0 0,-1 1 1 0 0,1 0-1 0 0,-1 0 0 0 0,0 0 0 0 0,0 0 1 0 0,0 0-1 0 0,0 1 0 0 0,0-1 0 0 0,0 0 1 0 0,0 1-1 0 0,-1 0 0 0 0,1-1 0 0 0,-1 1 1 0 0,0 0-1 0 0,0 0 0 0 0,0 0 0 0 0,0-1 1 0 0,0 1-1 0 0,-1 0 0 0 0,1 0 0 0 0,-1 0 1 0 0,0 1-1 0 0,0-1 0 0 0,0 0 0 0 0,0 0 1 0 0,0 0-1 0 0,-1 0 0 0 0,0 2 24 0 0,2 3-67 0 0,2 81-660 0 0,-3-50-2999 0 0,0-2-6497 0 0,0-29 1865 0 0</inkml:trace>
  <inkml:trace contextRef="#ctx0" brushRef="#br0" timeOffset="4487.382">2668 1055 11763 0 0,'0'0'904'0'0,"0"0"-157"0"0,0 0 14 0 0,0 0 190 0 0,0 0 72 0 0,0 0-79 0 0,0 0-164 0 0,0 0-160 0 0,0 0-137 0 0,0 0-118 0 0,0 0-92 0 0,30-34-77 0 0,91-102-23 0 0,-25 29 360 0 0,3-18-199 0 0,-94 119-326 0 0,0-1 0 0 0,-1 0 0 0 0,0 0 0 0 0,0 0 0 0 0,-1 0 0 0 0,0-1 0 0 0,0 1 0 0 0,0-1 0 0 0,-1 0 0 0 0,0 0 0 0 0,-1 0 0 0 0,1-6-8 0 0,-17 14-1002 0 0,-47 55-155 0 0,50-42 1164 0 0,0 1 1 0 0,0 1 0 0 0,2 0-1 0 0,0 0 1 0 0,1 1 0 0 0,0 0-1 0 0,1 1 1 0 0,1 0 0 0 0,1 0-1 0 0,0 1 1 0 0,1-1 0 0 0,1 1-1 0 0,1 0 1 0 0,0 0 0 0 0,2 1-1 0 0,0 9-7 0 0,1-23 38 0 0,1-1 0 0 0,0 1 0 0 0,0 0 0 0 0,0 0 0 0 0,0-1 0 0 0,1 1 0 0 0,0-1 0 0 0,0 0 0 0 0,0 1 0 0 0,0-1 0 0 0,1 0 0 0 0,0 0 0 0 0,0 0 0 0 0,0-1 1 0 0,0 1-1 0 0,1-1 0 0 0,-1 1 0 0 0,1-1 0 0 0,0 0 0 0 0,0-1 0 0 0,0 1 0 0 0,0-1 0 0 0,0 1 0 0 0,0-1 0 0 0,1 0 0 0 0,-1-1 0 0 0,1 1 0 0 0,0-1 0 0 0,-1 0 0 0 0,1 0 0 0 0,0-1 0 0 0,0 1 0 0 0,0-1 0 0 0,-1 0 0 0 0,1 0 0 0 0,0-1-38 0 0,6 2 145 0 0,0-1 1 0 0,0-1-1 0 0,-1 0 1 0 0,1 0-1 0 0,0-1 0 0 0,-1-1 1 0 0,1 0-1 0 0,-1 0 1 0 0,0-1-1 0 0,0 0 1 0 0,0 0-1 0 0,-1-1 1 0 0,0-1-1 0 0,4-2-145 0 0,9-6 28 0 0,-1-1 1 0 0,0-1-1 0 0,-1 0 0 0 0,0-2 1 0 0,-2-1-1 0 0,0 0 0 0 0,-1-1 0 0 0,-1-1 1 0 0,-1 0-1 0 0,-1-1 0 0 0,-1-1 1 0 0,0 0-1 0 0,-2-1 0 0 0,2-7-28 0 0,-10-31-824 0 0,-4 60 750 0 0,-1 1 0 0 0,0 0 1 0 0,1 0-1 0 0,-1 0 0 0 0,0 0 0 0 0,0 0 0 0 0,0 1 1 0 0,0-1-1 0 0,0 1 0 0 0,0-1 0 0 0,0 1 1 0 0,0 0-1 0 0,0-1 0 0 0,0 1 0 0 0,0 0 0 0 0,0 0 1 0 0,0 1-1 0 0,0-1 0 0 0,0 0 0 0 0,0 1 0 0 0,0-1 1 0 0,0 1-1 0 0,0-1 0 0 0,0 1 0 0 0,0 0 0 0 0,0 0 1 0 0,0 0-1 0 0,1 0 0 0 0,-1 0 0 0 0,0 1 0 0 0,1-1 1 0 0,-1 0-1 0 0,1 1 74 0 0,-13 8-87 0 0,1 1 0 0 0,0 1 1 0 0,0 0-1 0 0,2 1 0 0 0,0 0 1 0 0,0 1-1 0 0,1 0 0 0 0,1 0 1 0 0,0 1-1 0 0,1 0 0 0 0,0 1 1 0 0,2 0-1 0 0,-5 14 87 0 0,10-26 8 0 0,-1 0 0 0 0,1 1 0 0 0,0-1 0 0 0,0 1 0 0 0,0-1 0 0 0,1 1-1 0 0,-1-1 1 0 0,1 1 0 0 0,1-1 0 0 0,-1 1 0 0 0,0-1 0 0 0,1 1 0 0 0,0-1 0 0 0,0 1 0 0 0,0-1 0 0 0,1 1 0 0 0,-1-1 0 0 0,1 0 0 0 0,0 0 0 0 0,1 0 0 0 0,-1 0-1 0 0,0 0 1 0 0,1-1 0 0 0,0 1 0 0 0,0-1 0 0 0,0 1 0 0 0,0-1 0 0 0,1 0 0 0 0,-1 0 0 0 0,1-1 0 0 0,0 1 0 0 0,0-1 0 0 0,0 0 0 0 0,0 0 0 0 0,0 0 0 0 0,0 0 0 0 0,1-1-1 0 0,-1 1 1 0 0,0-1 0 0 0,3 0-8 0 0,8 1 191 0 0,0 0-1 0 0,-1-1 0 0 0,1 0 0 0 0,0-1 0 0 0,0-1 0 0 0,0-1 1 0 0,-1 0-1 0 0,1-1 0 0 0,-1 0 0 0 0,1-1 0 0 0,-1 0 1 0 0,0-2-1 0 0,0 0-190 0 0,15-9 112 0 0,0-2 0 0 0,-1-1 1 0 0,0-1-1 0 0,-2-2 0 0 0,0 0 0 0 0,-1-2 1 0 0,-2-1-1 0 0,0 0 0 0 0,-2-2 0 0 0,0-1 1 0 0,-2 0-1 0 0,13-27-112 0 0,-14-15-90 0 0,-41 66-586 0 0,13 10 608 0 0,1 1 0 0 0,1 0 0 0 0,-1 1 0 0 0,1 0 0 0 0,1 0 0 0 0,-1 0 0 0 0,2 1 0 0 0,-1 0 0 0 0,1 1 0 0 0,1-1 0 0 0,-3 9 68 0 0,2-7-58 0 0,1 1 0 0 0,1-1 1 0 0,0 1-1 0 0,1 0 0 0 0,0 1 0 0 0,1-1 0 0 0,0 0 0 0 0,1 1 0 0 0,1-1 0 0 0,1 8 58 0 0,0-15-15 0 0,1 1-1 0 0,0-1 0 0 0,1 0 0 0 0,-1 0 1 0 0,1 0-1 0 0,1 0 0 0 0,-1 0 0 0 0,1-1 1 0 0,0 1-1 0 0,0-1 0 0 0,0 0 0 0 0,1 0 1 0 0,0-1-1 0 0,0 1 0 0 0,0-1 0 0 0,0 0 0 0 0,1 0 1 0 0,0-1-1 0 0,0 0 0 0 0,0 0 0 0 0,0 0 1 0 0,0-1-1 0 0,0 0 0 0 0,1 0 0 0 0,-1 0 1 0 0,1-1-1 0 0,1 0 16 0 0,109-4-2277 0 0,-81-11-1186 0 0,-4-9-3318 0 0,-25 15-641 0 0</inkml:trace>
  <inkml:trace contextRef="#ctx0" brushRef="#br0" timeOffset="4732.692">4135 348 7794 0 0,'0'0'244'0'0,"0"0"-164"0"0,0 0 166 0 0,0 0 268 0 0,0 0 306 0 0,0 0 323 0 0,0 0 257 0 0,7 32 85 0 0,22 100-110 0 0,-17-81-609 0 0,-1 1 0 0 0,-3 1 0 0 0,-2-1 0 0 0,-2 1 0 0 0,-3 0 1 0 0,-2 9-767 0 0,1-45-148 0 0,-1 0-1 0 0,-1 0 1 0 0,-1 0 0 0 0,0 0 0 0 0,-1 0 0 0 0,-1-1 0 0 0,-1 0 0 0 0,0 0 0 0 0,-1 0 0 0 0,0-1 0 0 0,-2 0 0 0 0,0 0 0 0 0,0-1 0 0 0,-1 0 0 0 0,-1-1 0 0 0,0 0 0 0 0,-1 0 0 0 0,0-2 0 0 0,-1 1 0 0 0,-1-2 0 0 0,0 1 0 0 0,0-2 0 0 0,0 0 0 0 0,-15 6 148 0 0,-52 12-4944 0 0,62-22 1442 0 0,-1 3-4197 0 0</inkml:trace>
  <inkml:trace contextRef="#ctx0" brushRef="#br0" timeOffset="5116.298">1805 164 7290 0 0,'0'0'1381'0'0,"0"0"98"0"0,-20 36 74 0 0,-62 124 1 0 0,26-5 784 0 0,51-133-2067 0 0,-6 25 3 0 0,3 1 0 0 0,2 0-1 0 0,2 1 1 0 0,2-1 0 0 0,2 1 0 0 0,2 0-1 0 0,4 11-273 0 0,-4-41-50 0 0,2 0 0 0 0,0-1 0 0 0,1 1 0 0 0,0-1-1 0 0,2 0 1 0 0,0-1 0 0 0,1 0 0 0 0,1 0 0 0 0,1-1-1 0 0,0 0 1 0 0,1 0 0 0 0,1-1 0 0 0,0-1 0 0 0,1 0-1 0 0,0 0 1 0 0,1-2 0 0 0,1 0 0 0 0,0 0-1 0 0,0-1 1 0 0,5 1 50 0 0,9 4-806 0 0,0-1 1 0 0,2-2-1 0 0,0 0 0 0 0,0-2 0 0 0,3-1 806 0 0,96 18-8756 0 0,-98-24 4763 0 0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76 358 960 0 0,'0'0'1302'0'0,"0"0"-286"0"0,0 0-108 0 0,0 0 156 0 0,0 0 234 0 0,0 0 178 0 0,0 0 9 0 0,0 0-109 0 0,0 0-136 0 0,0 0-162 0 0,0 0-145 0 0,19-3-106 0 0,117-20 1459 0 0,139-21 1347 0 0,-175 31-3345 0 0,-56 11-3745 0 0,-44 13-8811 0 0,0-7 6823 0 0</inkml:trace>
  <inkml:trace contextRef="#ctx0" brushRef="#br0" timeOffset="266.487">0 634 6137 0 0,'0'0'1291'0'0,"0"0"-463"0"0,0 0-153 0 0,0 0 279 0 0,0 0 402 0 0,0 0 263 0 0,0 0 9 0 0,0 0-219 0 0,0 0-290 0 0,0 0-261 0 0,0 0-199 0 0,33 2-140 0 0,105 8-96 0 0,42-25 598 0 0,-111 4-802 0 0,-13 5-877 0 0,83-14 399 0 0,-95 7-4431 0 0,-2-4-4697 0 0,-34 13 3666 0 0</inkml:trace>
  <inkml:trace contextRef="#ctx0" brushRef="#br0" timeOffset="682.922">339 1 2441 0 0,'0'0'1402'0'0,"0"0"-47"0"0,0 0 15 0 0,0 0 46 0 0,0 0 61 0 0,0 0-64 0 0,0 0-280 0 0,0 0-300 0 0,0 0-206 0 0,0 0-95 0 0,0 0 16 0 0,0 0 70 0 0,9 5 14 0 0,80 38 1117 0 0,-29-21-1025 0 0,-1 3-1 0 0,-1 3 0 0 0,51 32-723 0 0,-102-55 4 0 0,0 0-1 0 0,0 0 0 0 0,-1 1 1 0 0,1 0-1 0 0,-1 0 0 0 0,0 0 1 0 0,-1 1-1 0 0,0 0 0 0 0,0 0 1 0 0,0 0-1 0 0,-1 1 0 0 0,0 0 1 0 0,0 0-1 0 0,-1 0 0 0 0,0 0 1 0 0,0 0-1 0 0,-1 0 0 0 0,0 2-3 0 0,-2-8 4 0 0,2 8 27 0 0,-1 0 0 0 0,0 0-1 0 0,0 0 1 0 0,-1 1 0 0 0,-1-1-1 0 0,0 0 1 0 0,0 0 0 0 0,-1 0-1 0 0,0 0 1 0 0,0-1 0 0 0,-1 1-1 0 0,-3 4-30 0 0,-10 15 20 0 0,-2-1-1 0 0,0-2 0 0 0,-2 0 1 0 0,-1 0-1 0 0,-1-2 0 0 0,-1-1 0 0 0,-1-1 1 0 0,-15 10-20 0 0,15-10-183 0 0,-53 36-1736 0 0,49-38-1709 0 0,0 0-4400 0 0,21-15 1483 0 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123 126 3329 0 0,'0'0'1091'0'0,"0"0"-282"0"0,0 0-314 0 0,0 0 8 0 0,0 0 178 0 0,0 0 201 0 0,0 0 133 0 0,0 0-54 0 0,0 0-153 0 0,0 0-172 0 0,0 0-180 0 0,-17 32-142 0 0,-51 101-83 0 0,41-43 210 0 0,16 112 961 0 0,12-191-1367 0 0,0 1 0 0 0,1 0 0 0 0,0-1 1 0 0,1 1-1 0 0,0-1 0 0 0,1 0 0 0 0,0 0 1 0 0,0 0-1 0 0,2-1 0 0 0,-1 1 0 0 0,2 0-35 0 0,-5-7 67 0 0,0-1-1 0 0,0 0 0 0 0,1 0 1 0 0,-1 0-1 0 0,1 0 0 0 0,0 0 1 0 0,0-1-1 0 0,-1 1 0 0 0,2-1 1 0 0,-1 0-1 0 0,0 0 0 0 0,0 0 1 0 0,1 0-1 0 0,-1 0 0 0 0,1-1 1 0 0,0 0-1 0 0,-1 0 0 0 0,1 0 1 0 0,0 0-1 0 0,0 0 0 0 0,0-1 1 0 0,-1 1-1 0 0,1-1 1 0 0,0 0-1 0 0,0 0 0 0 0,0-1 1 0 0,0 1-1 0 0,0-1 0 0 0,-1 0 1 0 0,1 0-1 0 0,0 0 0 0 0,-1 0 1 0 0,1-1-1 0 0,2-1-66 0 0,11-8 245 0 0,-1-1-1 0 0,0 0 1 0 0,-1-1-1 0 0,0-1 1 0 0,-1 0 0 0 0,0-1-1 0 0,-2 0 1 0 0,10-15-245 0 0,-7 11 98 0 0,24-34 2 0 0,-2-2 0 0 0,-3-1-1 0 0,-3-2 1 0 0,-2 0 0 0 0,-2-3 0 0 0,10-36-100 0 0,-30 77 138 0 0,0-1 0 0 0,-1 0 1 0 0,-1 0-1 0 0,-1 0 0 0 0,-1-1 0 0 0,0-10-138 0 0,-5 43-188 0 0,-37 143 226 0 0,25-86 42 0 0,3-1 0 0 0,3 2 0 0 0,1 58-80 0 0,26 32 25 0 0,-15-146-82 0 0,-3-4-83 0 0,2 0 0 0 0,-1 0 0 0 0,1 0 0 0 0,0-1-1 0 0,1 1 1 0 0,0-1 0 0 0,0 0 0 0 0,1 0 0 0 0,0 0 0 0 0,0-1 0 0 0,0 0 0 0 0,3 2 140 0 0,16-4-6577 0 0,-19-6 2187 0 0,0 1-3200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3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0 0 0,'0'0'669'0'0,"0"0"194"0"0,0 0 256 0 0,0 0 231 0 0,0 0 93 0 0,0 0-72 0 0,0 0-203 0 0,0 0-277 0 0,0 0-242 0 0,20-3 3267 0 0,140 13 2874 0 0,83-54-4814 0 0,-226 39-1830 0 0,128-26-8 0 0,-121 30-487 0 0,-15 1-3852 0 0,-17 15-2176 0 0,-11-1-1796 0 0,13-6 4784 0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5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6849 0 0,'0'0'1402'0'0,"0"0"-198"0"0,0 0-223 0 0,0 0-108 0 0,0 0-41 0 0,0 0-18 0 0,0 0 38 0 0,0 0 57 0 0,0 0 12 0 0,0 0-58 0 0,0 0-165 0 0,-1 32-166 0 0,0 104-109 0 0,-1 386 1884 0 0,2-308-8031 0 0,0-190 4519 0 0,6-43-9256 0 0,-1 12 7391 0 0</inkml:trace>
  <inkml:trace contextRef="#ctx0" brushRef="#br0" timeOffset="321.744">391 324 4137 0 0,'0'0'1055'0'0,"0"0"-115"0"0,0 0-67 0 0,-34 22 77 0 0,-109 68 209 0 0,6 8 2783 0 0,127-89-3462 0 0,5-7-296 0 0,1 1-1 0 0,-1 0 1 0 0,1 0-1 0 0,0 0 1 0 0,0 0 0 0 0,1 1-1 0 0,-1 0 1 0 0,1 0 0 0 0,0 0-1 0 0,0 0 1 0 0,0 0 0 0 0,0 0-1 0 0,1 1 1 0 0,0-1 0 0 0,-1 1-1 0 0,2 0 1 0 0,-1 0 0 0 0,1 0-1 0 0,-1 0 1 0 0,1 0-1 0 0,1 0 1 0 0,-1 0 0 0 0,1 2-184 0 0,2-4 110 0 0,1 0 1 0 0,-1 0 0 0 0,1 0 0 0 0,0-1-1 0 0,0 0 1 0 0,0 1 0 0 0,1-1-1 0 0,-1 0 1 0 0,0-1 0 0 0,1 1-1 0 0,0 0 1 0 0,-1-1 0 0 0,1 0-1 0 0,0 0 1 0 0,-1 0 0 0 0,1 0-1 0 0,0-1 1 0 0,0 0 0 0 0,0 1 0 0 0,1-1-111 0 0,14 3 342 0 0,243 41 1495 0 0,-260-43-1839 0 0,0 0 1 0 0,0 0-1 0 0,0 0 0 0 0,0 0 1 0 0,0 0-1 0 0,0 1 0 0 0,-1-1 1 0 0,1 0-1 0 0,0 1 1 0 0,-1 0-1 0 0,1-1 0 0 0,-1 1 1 0 0,0 0-1 0 0,0 0 1 0 0,1-1-1 0 0,-1 1 0 0 0,0 0 1 0 0,0 0-1 0 0,-1 0 1 0 0,1 0-1 0 0,0 0 0 0 0,-1 1 1 0 0,1-1-1 0 0,-1 0 1 0 0,0 0-1 0 0,0 0 0 0 0,0 0 1 0 0,0 3 1 0 0,5 21-1222 0 0,11-13-2412 0 0,-1-12-4581 0 0,-9-1-822 0 0</inkml:trace>
  <inkml:trace contextRef="#ctx0" brushRef="#br0" timeOffset="739.769">584 689 5697 0 0,'0'0'1897'0'0,"0"0"-389"0"0,0 0-354 0 0,0 0-93 0 0,0 0-70 0 0,0 0-82 0 0,0 0-63 0 0,0 0-68 0 0,0 0-77 0 0,0 0-117 0 0,0 0-130 0 0,0 0-133 0 0,0 0-81 0 0,20-2-9 0 0,119-8 481 0 0,-9 7-155 0 0,-128 4-556 0 0,-1-1 0 0 0,1 0 0 0 0,0 0 0 0 0,-1 0 0 0 0,1 1 0 0 0,0-1 0 0 0,-1 1 0 0 0,1 0 0 0 0,-1-1 0 0 0,1 1 0 0 0,-1 0 0 0 0,1 0-1 0 0,-1 0 1 0 0,1 0 0 0 0,-1 0 0 0 0,0 0 0 0 0,1 0 0 0 0,-1 0 0 0 0,0 1 0 0 0,0-1 0 0 0,0 1 0 0 0,0-1 0 0 0,0 0 0 0 0,0 1 0 0 0,-1-1 0 0 0,1 1 0 0 0,0 0 0 0 0,-1-1-1 0 0,1 1 1 0 0,-1 0 0 0 0,0-1 0 0 0,0 1 0 0 0,1 0 0 0 0,-1-1 0 0 0,0 1 0 0 0,0 0 0 0 0,0 0 0 0 0,-1-1 0 0 0,1 1 0 0 0,0 0 0 0 0,-1-1 0 0 0,1 1 0 0 0,-1 0-1 0 0,1-1 1 0 0,-1 1 0 0 0,0-1 0 0 0,0 1-1 0 0,-44 75 462 0 0,41-71-416 0 0,-7 8 81 0 0,7-10-71 0 0,1 0 0 0 0,0 0-1 0 0,0 0 1 0 0,0 0-1 0 0,0 1 1 0 0,1-1 0 0 0,-1 1-1 0 0,1 0 1 0 0,0 0-1 0 0,1 0 1 0 0,-1 0 0 0 0,1 0-1 0 0,0 0 1 0 0,0 0-1 0 0,1 0 1 0 0,-1 0 0 0 0,1 5-56 0 0,2-8 30 0 0,0 1-1 0 0,0-1 1 0 0,1 0 0 0 0,-1 0 0 0 0,1 0 0 0 0,-1 0 0 0 0,1 0 0 0 0,-1-1 0 0 0,1 1 0 0 0,0-1 0 0 0,0 1-1 0 0,0-1 1 0 0,0 0 0 0 0,0-1 0 0 0,0 1 0 0 0,0 0 0 0 0,0-1 0 0 0,0 1 0 0 0,1-1 0 0 0,-1 0-1 0 0,0 0 1 0 0,0 0 0 0 0,0-1 0 0 0,2 0-30 0 0,120-14-739 0 0,-116 12 339 0 0,36-11-2565 0 0,-15 3-4231 0 0,-13 6-2487 0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2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37 527 8554 0 0,'0'0'1651'0'0,"0"0"-355"0"0,0 0-406 0 0,0 0-194 0 0,0 0-36 0 0,0 0 29 0 0,0 0 14 0 0,0 0-3 0 0,0 0-34 0 0,0 0-102 0 0,0 0-136 0 0,0 0-144 0 0,0 0-96 0 0,0 25-61 0 0,-1 79-28 0 0,-12 2 173 0 0,12-99-1037 0 0,-6 32 1763 0 0,2-27-4437 0 0,-3-3-5061 0 0,7-6 1739 0 0</inkml:trace>
  <inkml:trace contextRef="#ctx0" brushRef="#br0" timeOffset="298.453">199 472 6961 0 0,'0'0'1845'0'0,"0"0"-415"0"0,0 0-392 0 0,0 0-29 0 0,0 0 67 0 0,0 0-12 0 0,0 0-85 0 0,0 0-171 0 0,0 0-160 0 0,0 0-154 0 0,0 0-157 0 0,0 0-116 0 0,0 0-82 0 0,31-6-60 0 0,95-16-38 0 0,-38 12-645 0 0,-66 9-2638 0 0,5-4-5401 0 0,-22 4 2963 0 0</inkml:trace>
  <inkml:trace contextRef="#ctx0" brushRef="#br0" timeOffset="913.698">647 81 0 0 0,'0'0'1452'0'0,"0"0"-395"0"0,0 0-52 0 0,0 0 187 0 0,0 0 230 0 0,0 0 21 0 0,0 0-120 0 0,0 0-175 0 0,0 0-214 0 0,0 0-185 0 0,0 0-206 0 0,0 0-182 0 0,0 0-117 0 0,17-3-13 0 0,52-10 65 0 0,-68 12-283 0 0,-1 1 0 0 0,1 0-1 0 0,0 0 1 0 0,-1-1 0 0 0,1 1 0 0 0,0 0-1 0 0,-1 0 1 0 0,1 0 0 0 0,0 0 0 0 0,-1 0-1 0 0,1 0 1 0 0,0 0 0 0 0,-1 0-1 0 0,1 0 1 0 0,0 0 0 0 0,-1 0 0 0 0,1 0-1 0 0,-1 1 1 0 0,1-1 0 0 0,0 0 0 0 0,-1 0-1 0 0,1 1 1 0 0,-1-1 0 0 0,1 0-1 0 0,0 1 1 0 0,-1-1 0 0 0,1 1 0 0 0,-1-1-1 0 0,1 0 1 0 0,-1 1 0 0 0,0-1 0 0 0,1 1-1 0 0,-1 0 1 0 0,1-1 0 0 0,-1 1 0 0 0,0-1-1 0 0,1 1 1 0 0,-1-1 0 0 0,0 1-1 0 0,0 0 1 0 0,0-1 0 0 0,0 1 0 0 0,1 0-1 0 0,-1-1 1 0 0,0 1 0 0 0,0 0 0 0 0,0-1-1 0 0,0 1 1 0 0,0 0 0 0 0,0-1 0 0 0,0 1-1 0 0,-1 0 1 0 0,1-1 0 0 0,0 1-1 0 0,0-1 1 0 0,0 1 0 0 0,-1 0-13 0 0,1 3 126 0 0,-3 27 174 0 0,-1 0 1 0 0,-1-1-1 0 0,-1 1 0 0 0,-2-1 0 0 0,-1 0 0 0 0,-7 12-300 0 0,2 1 118 0 0,7-22-103 0 0,-9 23-17 0 0,2 1 1 0 0,2 0-1 0 0,1 1 1 0 0,3 0-1 0 0,2 1 1 0 0,1 20 1 0 0,4-63-2 0 0,0-1 1 0 0,0 1-1 0 0,1 0 1 0 0,0-1-1 0 0,-1 1 1 0 0,1 0 0 0 0,1 0-1 0 0,-1-1 1 0 0,0 1-1 0 0,1 0 1 0 0,0-1-1 0 0,0 1 1 0 0,0-1-1 0 0,0 1 1 0 0,0-1-1 0 0,1 1 1 0 0,0-1 0 0 0,0 0-1 0 0,0 0 1 0 0,0 0-1 0 0,0 0 1 0 0,0 0-1 0 0,1 0 1 0 0,-1 0-1 0 0,1-1 1 0 0,0 1-1 0 0,0-1 1 0 0,0 0 0 0 0,0 0-1 0 0,0 0 1 0 0,0 0-1 0 0,1-1 1 0 0,-1 1-1 0 0,1-1 1 0 0,-1 0-1 0 0,1 0 1 0 0,-1 0-1 0 0,1 0 1 0 0,0-1-1 0 0,0 0 1 0 0,-1 1 0 0 0,1-1-1 0 0,0-1 2 0 0,6-3 77 0 0,-1 0 0 0 0,0-1 0 0 0,0-1 0 0 0,0 1-1 0 0,-1-2 1 0 0,0 1 0 0 0,0-1 0 0 0,-1 0 0 0 0,1-1 0 0 0,0-1-77 0 0,7-7 127 0 0,38-42 234 0 0,-3-2 0 0 0,-3-3 0 0 0,-2-1 0 0 0,-4-2 0 0 0,0-7-361 0 0,24-35 62 0 0,-46 79 37 0 0,-2 0-1 0 0,0-2 0 0 0,-3 0 0 0 0,0 0 1 0 0,-2-2-1 0 0,0-4-98 0 0,-10 8 1132 0 0,-19 39-509 0 0,-2 15-662 0 0,0 0 1 0 0,2 0-1 0 0,0 2 0 0 0,2 0 0 0 0,1 1 1 0 0,2 1-1 0 0,0 0 0 0 0,2 0 1 0 0,1 1-1 0 0,2 0 0 0 0,1 1 1 0 0,1 0-1 0 0,1 0 0 0 0,2 0 1 0 0,1 1 38 0 0,1-25-82 0 0,1-1 0 0 0,-1 1 1 0 0,1 0-1 0 0,0-1 0 0 0,1 1 1 0 0,0-1-1 0 0,0 1 0 0 0,0-1 1 0 0,1 0-1 0 0,0 0 0 0 0,0 0 0 0 0,0 0 1 0 0,4 4 81 0 0,46 26-3579 0 0,-17-29-1732 0 0,-11-6-1666 0 0,-14-1 3264 0 0</inkml:trace>
  <inkml:trace contextRef="#ctx0" brushRef="#br0" timeOffset="1383.452">1337 523 2889 0 0,'0'0'1852'0'0,"0"0"-468"0"0,0 0-87 0 0,0 0 184 0 0,0 0 74 0 0,0 0-125 0 0,0 0-231 0 0,0 0-215 0 0,0 0-173 0 0,0 0-154 0 0,0 0-141 0 0,0 0-117 0 0,28-11-80 0 0,86-33-46 0 0,-56 33 259 0 0,-57 11-519 0 0,0 0 0 0 0,0 0 0 0 0,-1-1 0 0 0,1 1 0 0 0,0 0 0 0 0,0 1 0 0 0,-1-1 0 0 0,1 0-1 0 0,0 0 1 0 0,0 0 0 0 0,-1 0 0 0 0,1 1 0 0 0,0-1 0 0 0,-1 0 0 0 0,1 1 0 0 0,0-1 0 0 0,-1 0-1 0 0,1 1 1 0 0,0-1 0 0 0,-1 1 0 0 0,1-1 0 0 0,-1 1 0 0 0,1-1 0 0 0,-1 1 0 0 0,1-1 0 0 0,-1 1 0 0 0,1 0-1 0 0,-1-1 1 0 0,0 1 0 0 0,1 0 0 0 0,-1-1 0 0 0,0 1 0 0 0,0 0 0 0 0,1-1 0 0 0,-1 1 0 0 0,0 0-1 0 0,0 0 1 0 0,0-1 0 0 0,0 1 0 0 0,0 0 0 0 0,0 0 0 0 0,0-1 0 0 0,0 1 0 0 0,0 0 0 0 0,0 0-1 0 0,-1-1 1 0 0,1 1 0 0 0,0 0 0 0 0,-1 0-13 0 0,1 8 126 0 0,-33 74 782 0 0,15-53-697 0 0,6-8-36 0 0,-11 53 713 0 0,25-72-870 0 0,0-1 0 0 0,0-1 0 0 0,1 1 0 0 0,-1 0 1 0 0,1 0-1 0 0,-1-1 0 0 0,1 0 0 0 0,-1 1 0 0 0,1-1 1 0 0,0 0-1 0 0,0 0 0 0 0,0-1 0 0 0,0 1 0 0 0,0 0 0 0 0,0-1 1 0 0,-1 0-1 0 0,1 0 0 0 0,0 0 0 0 0,0 0 0 0 0,0 0 1 0 0,0 0-1 0 0,0-1 0 0 0,0 0 0 0 0,0 1 0 0 0,0-1 0 0 0,0 0 1 0 0,-1 0-1 0 0,1-1 0 0 0,0 1 0 0 0,-1-1-18 0 0,43-14-1739 0 0,6-3-3289 0 0,-19 7-3493 0 0,-20 7 2746 0 0</inkml:trace>
  <inkml:trace contextRef="#ctx0" brushRef="#br0" timeOffset="1768.612">1880 232 5145 0 0,'0'0'2127'0'0,"0"0"-384"0"0,0 0-309 0 0,0 0-50 0 0,0 0-84 0 0,0 0-127 0 0,0 0-144 0 0,0 0-127 0 0,0 0-125 0 0,0 0-91 0 0,0 0-99 0 0,0 0-102 0 0,20 0-28 0 0,131-7 833 0 0,103-33-1537 0 0,-248 39 459 0 0,-5 1-3502 0 0,-3 0-8928 0 0,-3 0 7242 0 0</inkml:trace>
  <inkml:trace contextRef="#ctx0" brushRef="#br0" timeOffset="2038.966">1970 402 960 0 0,'0'0'2689'0'0,"0"0"-389"0"0,0 0-241 0 0,0 0-88 0 0,0 0-89 0 0,0 0-131 0 0,0 0-182 0 0,0 0-212 0 0,0 0-167 0 0,0 0-171 0 0,0 0-190 0 0,0 0-167 0 0,0 0-141 0 0,30 9-122 0 0,95 26-91 0 0,-121-33-288 0 0,0-1 1 0 0,0 0-1 0 0,0 0 0 0 0,0 0 1 0 0,1-1-1 0 0,-1 1 0 0 0,0-1 1 0 0,1 0-1 0 0,-1 0 0 0 0,0-1 1 0 0,1 1-1 0 0,-1-1 0 0 0,0 0 1 0 0,0 0-1 0 0,0 0 0 0 0,0-1 1 0 0,2 0-21 0 0,7-4 61 0 0,71-20-7 0 0,30-11-1487 0 0,-41 8-7644 0 0,-60 22-1756 0 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0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247 298 8770 0 0,'0'0'1003'0'0,"0"0"-346"0"0,0 0-335 0 0,0 0-1 0 0,0 0 254 0 0,0 0 345 0 0,0 0 283 0 0,0 0 56 0 0,0 0-156 0 0,0 0-256 0 0,0 0-239 0 0,8 26-191 0 0,25 82-135 0 0,2 107 182 0 0,-26-147-544 0 0,1 18-1154 0 0,-11-30-3151 0 0,-9-33-5236 0 0,7-16 6190 0 0</inkml:trace>
  <inkml:trace contextRef="#ctx0" brushRef="#br0" timeOffset="569.082">1 291 6689 0 0,'0'0'1625'0'0,"0"0"-498"0"0,0 0-331 0 0,0 0-119 0 0,0 0 62 0 0,0 0 95 0 0,0 0 18 0 0,0 0-84 0 0,0 0-136 0 0,0 0-140 0 0,0 0-114 0 0,32-23-73 0 0,107-70-50 0 0,-47 53 132 0 0,-75 37-294 0 0,180-3 614 0 0,-193 6-723 0 0,0 0 0 0 0,0 1-1 0 0,0-1 1 0 0,0 1 0 0 0,0 0 0 0 0,0 0 0 0 0,0 0 0 0 0,0 0 0 0 0,-1 1 0 0 0,1 0 0 0 0,-1 0 0 0 0,1 0 0 0 0,-1 0 0 0 0,0 0-1 0 0,1 0 1 0 0,-1 1 0 0 0,0 0 0 0 0,-1 0 0 0 0,1-1 0 0 0,0 2 0 0 0,-1-1 0 0 0,0 0 0 0 0,0 0 0 0 0,0 1 0 0 0,0-1 0 0 0,0 1-1 0 0,0 0 1 0 0,-1-1 0 0 0,0 1 0 0 0,0 0 0 0 0,0 0 0 0 0,0 0 0 0 0,-1 2 16 0 0,-1 10 20 0 0,-2 0 0 0 0,0-1 0 0 0,-1 1 0 0 0,-1-1 0 0 0,0 0 0 0 0,-1-1 0 0 0,0 1 0 0 0,-1-1 1 0 0,-1 0-1 0 0,0-1 0 0 0,-10 12-20 0 0,-45 98 160 0 0,62-120-170 0 0,0-1 0 0 0,0 1 0 0 0,1-1 0 0 0,-1 1 0 0 0,1-1-1 0 0,0 1 1 0 0,0-1 0 0 0,0 1 0 0 0,0-1 0 0 0,0 1 0 0 0,1-1-1 0 0,-1 1 1 0 0,1-1 0 0 0,-1 1 0 0 0,1-1 0 0 0,0 1 0 0 0,0-1-1 0 0,0 0 1 0 0,0 0 0 0 0,0 1 0 0 0,1-1 0 0 0,-1 0 0 0 0,1 0-1 0 0,0 0 1 0 0,-1 0 0 0 0,1-1 0 0 0,0 1 0 0 0,0 0 0 0 0,0-1-1 0 0,0 1 1 0 0,0-1 0 0 0,0 0 0 0 0,1 1 10 0 0,87 29-27 0 0,-58-23 49 0 0,1 1 5 0 0,74 33 49 0 0,-106-40-35 0 0,1-1 0 0 0,-1 1 0 0 0,1 0 0 0 0,-1 0 0 0 0,0-1 0 0 0,0 1 0 0 0,0 0 0 0 0,0 0 0 0 0,0 0 0 0 0,0 1 0 0 0,0-1 0 0 0,-1 0 0 0 0,1 0 0 0 0,-1 0 0 0 0,1 0 0 0 0,-1 1 0 0 0,0-1 0 0 0,0 0 0 0 0,0 0 1 0 0,0 1-1 0 0,0-1 0 0 0,-1 0 0 0 0,1 0 0 0 0,-1 0 0 0 0,1 1 0 0 0,-1-1 0 0 0,0 0 0 0 0,0 0 0 0 0,0 0 0 0 0,0 0 0 0 0,0 0 0 0 0,-1 0-41 0 0,-44 58 974 0 0,20-32-825 0 0,-2-1-1 0 0,-1-2 1 0 0,-1-1 0 0 0,-2-1-1 0 0,0-2 1 0 0,-1-1-1 0 0,-32 14-148 0 0,33-26-746 0 0,10-8-2525 0 0,18-8-4406 0 0,4 5 3533 0 0,0-4-314 0 0</inkml:trace>
  <inkml:trace contextRef="#ctx0" brushRef="#br0" timeOffset="1120.721">833 611 0 0 0,'0'0'1162'0'0,"0"0"417"0"0,0 0 218 0 0,0 0 33 0 0,0 0-158 0 0,0 0-195 0 0,0 0-189 0 0,0 0-205 0 0,0 0-170 0 0,0 0-150 0 0,0 0-116 0 0,30 16-23 0 0,91 48 2 0 0,-69-49 357 0 0,-45-18-699 0 0,9-3-56 0 0,1-2 1 0 0,-1 1 0 0 0,-1-2 0 0 0,0 0 0 0 0,0-1 0 0 0,0-1-1 0 0,-2 0 1 0 0,1 0 0 0 0,-1-2 0 0 0,-1 0 0 0 0,0 0-1 0 0,-1-1 1 0 0,0-1-229 0 0,3-1 17 0 0,-14 17-47 0 0,-1-1 0 0 0,2 1 0 0 0,-1-1 0 0 0,0 1 0 0 0,0 0 0 0 0,0-1 0 0 0,0 1 1 0 0,0-1-1 0 0,0 1 0 0 0,0-1 0 0 0,1 1 0 0 0,-1-1 0 0 0,0 1 0 0 0,1-1 0 0 0,-1 1 0 0 0,0-1 0 0 0,1 1 0 0 0,-1-1 1 0 0,0 0-1 0 0,1 1 0 0 0,-1-1 0 0 0,1 1 0 0 0,-1-1 0 0 0,0 0 0 0 0,1 0 0 0 0,-1 1 0 0 0,1-1 0 0 0,-1 0 0 0 0,1 0 0 0 0,-1 1 1 0 0,1-1-1 0 0,0 0 0 0 0,-1 0 0 0 0,1 0 0 0 0,-1 0 0 0 0,1 0 0 0 0,-1 0 0 0 0,1 0 0 0 0,-1 0 0 0 0,1 0 0 0 0,0 0 1 0 0,-1 0-1 0 0,1 0 0 0 0,-1 0 0 0 0,1-1 0 0 0,-1 1 0 0 0,1 0 0 0 0,-1 0 0 0 0,1-1 0 0 0,-1 1 0 0 0,1 0 0 0 0,-1-1 0 0 0,1 1 1 0 0,-1 0-1 0 0,0-1 0 0 0,1 1 0 0 0,-1 0 0 0 0,0-1 0 0 0,1 1 0 0 0,-1-1 0 0 0,0 1 0 0 0,1-1 0 0 0,-1 1 0 0 0,0-1 1 0 0,0 0 29 0 0,4 12 22 0 0,3 11-150 0 0,-5-15 122 0 0,-1-1-1 0 0,1 1 1 0 0,1-1 0 0 0,-1 0-1 0 0,1 0 1 0 0,0 0 0 0 0,0 0 0 0 0,1 0-1 0 0,0 0 1 0 0,0-1 0 0 0,0 0-1 0 0,1 0 1 0 0,-1 0 0 0 0,1-1-1 0 0,4 4 7 0 0,-2-4 65 0 0,1-1-1 0 0,0 1 0 0 0,0-1 0 0 0,1-1 0 0 0,-1 1 1 0 0,1-2-1 0 0,-1 1 0 0 0,1-1 0 0 0,-1 0 1 0 0,1-1-1 0 0,0 0 0 0 0,-1 0 0 0 0,1-1 0 0 0,-1 0 1 0 0,1 0-1 0 0,-1-1 0 0 0,1 0 0 0 0,-1-1 0 0 0,0 0 1 0 0,0 0-1 0 0,0-1 0 0 0,0 0 0 0 0,-1 0 0 0 0,1-1 1 0 0,-1 0-1 0 0,0 0 0 0 0,0-2-64 0 0,20-15 298 0 0,-1-2 0 0 0,-2-1 0 0 0,0-1 0 0 0,-2-1 0 0 0,-1-1 1 0 0,5-10-299 0 0,-8 10 92 0 0,-2 0 0 0 0,0-2 1 0 0,-2 0-1 0 0,-1-1 1 0 0,-1 0-1 0 0,-2 0 1 0 0,-1-1-1 0 0,-2-1 1 0 0,-1 0-1 0 0,-1 1 1 0 0,-2-2-1 0 0,-1-13-92 0 0,-2 46-7 0 0,0 0 0 0 0,0 0-1 0 0,0 0 1 0 0,0-1 0 0 0,0 1 0 0 0,0 0 0 0 0,-1 0-1 0 0,1 0 1 0 0,0-1 0 0 0,-1 1 0 0 0,1 0 0 0 0,0 0-1 0 0,-1 0 1 0 0,1 0 0 0 0,-1 0 0 0 0,0 0 0 0 0,1 0-1 0 0,-1 0 1 0 0,0 0 0 0 0,0 0 0 0 0,0 0 0 0 0,0 0-1 0 0,1 0 1 0 0,-1 0 0 0 0,0 1 0 0 0,0-1 0 0 0,0 0-1 0 0,-1 1 1 0 0,1-1 0 0 0,0 1 0 0 0,0-1 0 0 0,0 1-1 0 0,0 0 1 0 0,0-1 0 0 0,-1 1 0 0 0,1 0-1 0 0,0 0 1 0 0,0 0 0 0 0,-1 0 0 0 0,1 0 0 0 0,0 0-1 0 0,0 0 1 0 0,0 0 0 0 0,-1 1 0 0 0,1-1 0 0 0,0 0-1 0 0,0 1 1 0 0,0-1 0 0 0,0 1 0 0 0,0-1 0 0 0,-1 1-1 0 0,1 0 1 0 0,0-1 0 0 0,0 1 0 0 0,0 0 0 0 0,1 0-1 0 0,-1-1 1 0 0,0 1 0 0 0,0 0 0 0 0,0 0 0 0 0,1 0-1 0 0,-1 0 1 0 0,0 0 0 0 0,1 0 0 0 0,-1 0 0 0 0,1 1-1 0 0,-1-1 8 0 0,-10 24-85 0 0,2 0 1 0 0,0 0-1 0 0,1 1 0 0 0,2 0 0 0 0,1 0 0 0 0,1 1 0 0 0,1-1 1 0 0,1 2 83 0 0,0-9-48 0 0,1 0-1 0 0,0 0 0 0 0,2 0 1 0 0,0 0-1 0 0,1 0 0 0 0,1 0 0 0 0,1-1 1 0 0,0 1-1 0 0,1-1 0 0 0,4 7 50 0 0,-3-10-214 0 0,1-1-1 0 0,0 0 1 0 0,1-1-1 0 0,0 0 1 0 0,1 0-1 0 0,1 0 1 0 0,0-1-1 0 0,0-1 1 0 0,1 0-1 0 0,1 0 1 0 0,0-1 0 0 0,0-1-1 0 0,1 0 1 0 0,0 0-1 0 0,1-2 1 0 0,6 4 214 0 0,13-7-4025 0 0,-31-40-5168 0 0,-5 25 6254 0 0,-3 3 1980 0 0</inkml:trace>
  <inkml:trace contextRef="#ctx0" brushRef="#br0" timeOffset="1360.615">1435 184 8042 0 0,'0'0'963'0'0,"0"0"-446"0"0,0 0-65 0 0,0 0 350 0 0,0 0 303 0 0,0 0 95 0 0,0 0-94 0 0,0 0-216 0 0,0 0-228 0 0,36 7-179 0 0,117 23-100 0 0,18-15 369 0 0,-125-16-613 0 0,158-11-145 0 0,-136 3-2546 0 0,-1 0-3695 0 0,-34 3-2444 0 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3545 0 0,'0'0'1833'0'0,"0"0"-240"0"0,0 0-9 0 0,0 0 62 0 0,0 0-86 0 0,0 0-185 0 0,0 0-204 0 0,0 0-191 0 0,0 0-169 0 0,0 0-147 0 0,0 0-106 0 0,0 0-76 0 0,26 0-51 0 0,122 0 372 0 0,-20-4 939 0 0,-65 2-2529 0 0,2 0-4402 0 0,-64 2 2186 0 0,-1 0-994 0 0,0 0-334 0 0,0 0 860 0 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5297 0 0,'0'0'3262'0'0,"0"0"-1179"0"0,0 0-234 0 0,0 0-37 0 0,0 0-269 0 0,0 0-344 0 0,0 0-292 0 0,0 0-255 0 0,0 0-205 0 0,34-6-186 0 0,109-20-125 0 0,-42 6-361 0 0,-61 11-1183 0 0,-22 4-1486 0 0,0 1-3865 0 0,-10 4-1403 0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69 110 2425 0 0,'0'0'1278'0'0,"0"0"63"0"0,0 0 186 0 0,0 0 234 0 0,0 0 179 0 0,0 0-24 0 0,0 0-261 0 0,0 0-409 0 0,0 0-428 0 0,0 0-340 0 0,0 0-250 0 0,0 0-140 0 0,0 0-49 0 0,-2 3 3 0 0,-29 112 465 0 0,25-78-424 0 0,-6 40-92 0 0,3 0 1 0 0,3 1 0 0 0,4 0-1 0 0,5 35 9 0 0,-4-108-4 0 0,1 0 0 0 0,0-1 0 0 0,0 1 0 0 0,0 0 0 0 0,1 0 0 0 0,-1-1 0 0 0,1 1-1 0 0,0 0 1 0 0,1-1 0 0 0,-1 1 0 0 0,1-1 0 0 0,0 0 0 0 0,0 1 0 0 0,0-1 0 0 0,0 0-1 0 0,1 0 1 0 0,0 0 0 0 0,0-1 0 0 0,0 1 0 0 0,0-1 0 0 0,0 1 0 0 0,1-1 0 0 0,0 0 0 0 0,0 0-1 0 0,-1-1 1 0 0,1 1 0 0 0,1-1 0 0 0,-1 0 0 0 0,0 0 0 0 0,1 0 0 0 0,-1-1 0 0 0,1 1-1 0 0,-1-1 1 0 0,1 0 0 0 0,0 0 0 0 0,-1-1 0 0 0,1 0 0 0 0,0 1 0 0 0,-1-2 0 0 0,1 1-1 0 0,0 0 1 0 0,0-1 0 0 0,-1 0 0 0 0,1 0 0 0 0,3-2 4 0 0,16-9 123 0 0,-1-1 0 0 0,-1-1 0 0 0,0 0 0 0 0,0-2 0 0 0,-2-1 0 0 0,0-1 0 0 0,-1 0 0 0 0,-1-2 1 0 0,-1 0-1 0 0,0-1 0 0 0,1-5-123 0 0,25-39 151 0 0,-3-2 1 0 0,-3-1-1 0 0,3-15-151 0 0,-27 55 134 0 0,-2-1 0 0 0,-2 0 0 0 0,0-1 0 0 0,-2 0 0 0 0,-1 0 0 0 0,-1-1 0 0 0,-2 1 0 0 0,-1-1 0 0 0,-2-14-134 0 0,0 46-3 0 0,0-1-1 0 0,0 1 1 0 0,0-1 0 0 0,0 1 0 0 0,0 0-1 0 0,0-1 1 0 0,0 1 0 0 0,0-1-1 0 0,0 1 1 0 0,-1-1 0 0 0,1 0-1 0 0,0 1 1 0 0,0-1 0 0 0,-1 1 0 0 0,1-1-1 0 0,0 1 1 0 0,0-1 0 0 0,-1 1-1 0 0,1-1 1 0 0,-1 0 0 0 0,1 1-1 0 0,0-1 1 0 0,-1 0 0 0 0,1 1 0 0 0,-1-1-1 0 0,1 0 1 0 0,-1 0 0 0 0,1 1-1 0 0,0-1 1 0 0,-1 0 0 0 0,1 0 0 0 0,-1 0-1 0 0,1 0 1 0 0,-1 0 0 0 0,0 0-1 0 0,1 0 1 0 0,-1 1 0 0 0,1-1-1 0 0,-1-1 1 0 0,1 1 0 0 0,-1 0 0 0 0,1 0-1 0 0,-1 0 1 0 0,1 0 0 0 0,-1 0-1 0 0,1 0 1 0 0,-1-1 0 0 0,1 1 0 0 0,-1 0-1 0 0,1 0 1 0 0,0-1 0 0 0,-1 1-1 0 0,1 0 1 0 0,-1-1 0 0 0,1 1-1 0 0,0 0 1 0 0,-1-1 0 0 0,1 1 0 0 0,0 0-1 0 0,-1-1 1 0 0,1 1 0 0 0,0-1-1 0 0,0 1 1 0 0,-1-1 0 0 0,1 1 0 0 0,0-1-1 0 0,0 1 1 0 0,0-1 3 0 0,-18 41-18 0 0,3 0 0 0 0,2 1 0 0 0,1 1 0 0 0,2 0 0 0 0,2 0 0 0 0,1 1 0 0 0,3 0 0 0 0,2 0 1 0 0,2 37 17 0 0,0-75-2 0 0,-1 38-16 0 0,2-1 0 0 0,2 1-1 0 0,2-1 1 0 0,5 16 18 0 0,23 56-762 0 0,-29-106-201 0 0,7 9 410 0 0,-5-14-3464 0 0,3-2-4033 0 0,-7-1 2688 0 0</inkml:trace>
  <inkml:trace contextRef="#ctx0" brushRef="#br0" timeOffset="247.04">861 530 5681 0 0,'0'0'1110'0'0,"0"0"-50"0"0,0 0 119 0 0,0 0 191 0 0,0 0 94 0 0,0 0-144 0 0,0 0-321 0 0,0 0-356 0 0,0 0-322 0 0,-8 32-198 0 0,-24 98-98 0 0,24-69-237 0 0,15-44-1671 0 0,3-14-6452 0 0,-7-3 3470 0 0</inkml:trace>
  <inkml:trace contextRef="#ctx0" brushRef="#br0" timeOffset="485.052">1113 478 6025 0 0,'0'0'1058'0'0,"0"0"-209"0"0,0 0 37 0 0,0 0 235 0 0,0 0 176 0 0,0 0-26 0 0,0 0-164 0 0,0 0-181 0 0,0 0-175 0 0,0 0-145 0 0,0 0-119 0 0,0 0-111 0 0,27 2-83 0 0,135 4 62 0 0,-140-6-462 0 0,77-3-1375 0 0,-35-10-7058 0 0,-48 8 4099 0 0,-3 4 1603 0 0</inkml:trace>
  <inkml:trace contextRef="#ctx0" brushRef="#br0" timeOffset="1087.906">1759 55 5137 0 0,'0'0'2175'0'0,"0"0"-1012"0"0,0 0-427 0 0,0 0 0 0 0,0 0 199 0 0,0 0 180 0 0,0 0 56 0 0,0 0-108 0 0,0 0-231 0 0,0 0-214 0 0,0 0-156 0 0,0 0-81 0 0,0 0-60 0 0,-13 36-73 0 0,-43 115-48 0 0,20-14 119 0 0,29-98-394 0 0,2 0-1 0 0,2 0 1 0 0,1 1 0 0 0,2-1 0 0 0,1 3 75 0 0,-1-36-49 0 0,0-1 1 0 0,1 1 0 0 0,0 0-1 0 0,-1-1 1 0 0,2 1-1 0 0,-1-1 1 0 0,1 1 0 0 0,0-1-1 0 0,0 0 1 0 0,0 1 0 0 0,1-1-1 0 0,-1 0 1 0 0,1-1-1 0 0,1 1 1 0 0,-1 0 0 0 0,0-1-1 0 0,1 0 1 0 0,0 0 0 0 0,0 0-1 0 0,1 0 1 0 0,-1-1-1 0 0,1 1 1 0 0,-1-1 0 0 0,1 0-1 0 0,0-1 1 0 0,0 1 0 0 0,1-1-1 0 0,-1 0 1 0 0,0 0-1 0 0,1-1 1 0 0,-1 1 0 0 0,1-1-1 0 0,3 0 49 0 0,5-4 104 0 0,1 0 0 0 0,-2-1 0 0 0,1-1 0 0 0,0 0 0 0 0,-1-1-1 0 0,0-1 1 0 0,0 1 0 0 0,-1-2 0 0 0,0 0 0 0 0,0-1 0 0 0,-1 0-1 0 0,0 0 1 0 0,0-1 0 0 0,-1-1 0 0 0,0 0-104 0 0,19-21 322 0 0,-2-2 0 0 0,-1 0-1 0 0,-2-2 1 0 0,-1 0 0 0 0,-1-2 0 0 0,-3 0-1 0 0,3-9-321 0 0,62-166 242 0 0,-50 106 99 0 0,-41 109-422 0 0,-36 71-542 0 0,26-41 590 0 0,2 1 0 0 0,1 1 0 0 0,2 0-1 0 0,1 1 1 0 0,2 0 0 0 0,1 0 0 0 0,2 1-1 0 0,2 0 1 0 0,1 0 0 0 0,1 28 33 0 0,3-53-94 0 0,1-1-1 0 0,0 0 0 0 0,0 0 1 0 0,1 0-1 0 0,0 0 1 0 0,1 0-1 0 0,0 0 1 0 0,1-1-1 0 0,0 0 1 0 0,0 0-1 0 0,1 0 1 0 0,0 0-1 0 0,0-1 1 0 0,3 2 94 0 0,46 27-6796 0 0,-27-27-1220 0 0,-20-9 5155 0 0</inkml:trace>
  <inkml:trace contextRef="#ctx0" brushRef="#br0" timeOffset="1480.034">2361 512 5689 0 0,'0'0'1168'0'0,"0"0"-431"0"0,0 0 7 0 0,0 0 271 0 0,0 0 164 0 0,0 0-57 0 0,0 0-156 0 0,0 0-179 0 0,0 0-163 0 0,0 0-117 0 0,0 0-67 0 0,0 0-49 0 0,34-7-14 0 0,103-18 19 0 0,-36 17 742 0 0,-99 9-1127 0 0,0 0 0 0 0,0 1-1 0 0,0-1 1 0 0,0 1 0 0 0,0-1 0 0 0,0 1 0 0 0,-1 0 0 0 0,1 0 0 0 0,-1 0 0 0 0,1 0 0 0 0,-1 0 0 0 0,0 0 0 0 0,0 0 0 0 0,0 0-1 0 0,0 1 1 0 0,0-1 0 0 0,0 0 0 0 0,-1 1 0 0 0,1-1 0 0 0,-1 0 0 0 0,0 1 0 0 0,1-1 0 0 0,-1 1 0 0 0,0-1 0 0 0,0 1 0 0 0,-1-1-1 0 0,1 0 1 0 0,0 1 0 0 0,-1-1 0 0 0,0 1 0 0 0,1-1 0 0 0,-1 0 0 0 0,0 0 0 0 0,0 1 0 0 0,0-1 0 0 0,-1 0 0 0 0,1 0 0 0 0,0 0-1 0 0,-1 0 1 0 0,1 0 0 0 0,-1 0 0 0 0,0-1 0 0 0,-1 2-11 0 0,-49 50 115 0 0,44-47-93 0 0,0 0 0 0 0,1 1-1 0 0,0 0 1 0 0,0 0-1 0 0,1 1 1 0 0,0-1 0 0 0,0 1-1 0 0,0 1 1 0 0,1-1-1 0 0,1 1 1 0 0,0 0 0 0 0,0 0-1 0 0,-2 6-21 0 0,6-13 23 0 0,0 0 0 0 0,-1 0 0 0 0,1-1 0 0 0,0 1 0 0 0,0 0 0 0 0,0 0-1 0 0,0 0 1 0 0,1 0 0 0 0,-1 0 0 0 0,0 0 0 0 0,1 0 0 0 0,0 0 0 0 0,-1 0 0 0 0,1-1 0 0 0,0 1-1 0 0,0 0 1 0 0,0-1 0 0 0,0 1 0 0 0,0 0 0 0 0,0-1 0 0 0,0 1 0 0 0,1-1 0 0 0,-1 0 0 0 0,0 1-1 0 0,1-1 1 0 0,-1 0 0 0 0,1 0 0 0 0,0 0 0 0 0,-1 0 0 0 0,1 0 0 0 0,0 0 0 0 0,0 0 0 0 0,-1-1-1 0 0,1 1 1 0 0,0 0 0 0 0,0-1 0 0 0,0 0 0 0 0,0 1 0 0 0,0-1 0 0 0,0 0 0 0 0,0 0 0 0 0,0 0-1 0 0,0 0-21 0 0,85-14 122 0 0,-65 3-995 0 0,2-1-1743 0 0,-8 5-2835 0 0,-6 4-3186 0 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7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0 836 0 0 0,'0'0'681'0'0,"0"0"1011"0"0,0 0 307 0 0,0 0 62 0 0,0 0 33 0 0,0 0-60 0 0,0 0-160 0 0,0 0-266 0 0,0 0-293 0 0,0 0-289 0 0,0 0-190 0 0,0 0-140 0 0,0 0-93 0 0,0-13-51 0 0,2-41-67 0 0,22-9 653 0 0,-13 46-848 0 0,57-86 784 0 0,-56 85-965 0 0,0 1-1 0 0,1 0 1 0 0,1 1 0 0 0,1 1-1 0 0,0 0 1 0 0,1 1-1 0 0,0 0 1 0 0,1 2 0 0 0,7-4-109 0 0,-24 15-4 0 0,1 0 1 0 0,0 0 0 0 0,0 0 0 0 0,0 0 0 0 0,0 1 0 0 0,0-1 0 0 0,0 0 0 0 0,0 0 0 0 0,0 1 0 0 0,0-1 0 0 0,0 1-1 0 0,1-1 1 0 0,-1 1 0 0 0,0 0 0 0 0,0-1 0 0 0,0 1 0 0 0,1 0 0 0 0,-1 0 0 0 0,0 0 0 0 0,0-1 0 0 0,1 1-1 0 0,-1 1 1 0 0,0-1 0 0 0,0 0 0 0 0,1 0 0 0 0,-1 0 0 0 0,0 1 0 0 0,0-1 0 0 0,0 1 0 0 0,1-1 0 0 0,-1 1-1 0 0,0-1 1 0 0,0 1 0 0 0,0 0 0 0 0,0-1 0 0 0,0 1 0 0 0,0 0 0 0 0,0 0 0 0 0,0 0 0 0 0,0 0 0 0 0,-1 0-1 0 0,1 0 1 0 0,0 0 0 0 0,-1 0 0 0 0,1 0 0 0 0,0 0 0 0 0,-1 0 0 0 0,1 0 0 0 0,-1 0 0 0 0,0 1 0 0 0,1-1 0 0 0,-1 0-1 0 0,0 0 1 0 0,0 0 0 0 0,0 1 0 0 0,0-1 0 0 0,0 0 0 0 0,0 1 0 0 0,0-1 3 0 0,16 99 192 0 0,-15-90-189 0 0,0-1 0 0 0,0 1-1 0 0,1-1 1 0 0,0 1 0 0 0,1-1 0 0 0,0 1 0 0 0,0-1-1 0 0,1 0 1 0 0,0 0 0 0 0,3 4-3 0 0,-5-12 4 0 0,-1 1 1 0 0,0-1-1 0 0,1 0 1 0 0,-1 1-1 0 0,1-1 0 0 0,0 0 1 0 0,-1 0-1 0 0,1 0 0 0 0,0 0 1 0 0,-1 0-1 0 0,1 0 1 0 0,0 0-1 0 0,0-1 0 0 0,0 1 1 0 0,0-1-1 0 0,0 1 1 0 0,0-1-1 0 0,0 0 0 0 0,0 0 1 0 0,0 0-1 0 0,0 0 1 0 0,0 0-1 0 0,0 0 0 0 0,0-1 1 0 0,0 1-1 0 0,-1 0 1 0 0,1-1-1 0 0,0 0 0 0 0,0 1 1 0 0,0-1-1 0 0,0 0 0 0 0,-1 0 1 0 0,1 0-1 0 0,0 0 1 0 0,-1 0-1 0 0,2-2-4 0 0,56-50 201 0 0,-46 38-177 0 0,6-9-19 0 0,1 1 0 0 0,2 1 1 0 0,0 0-1 0 0,1 2 0 0 0,1 1 0 0 0,1 1 0 0 0,7-3-5 0 0,-31 20-9 0 0,0 0 0 0 0,0 0 0 0 0,0 0 1 0 0,1 0-1 0 0,-1 0 0 0 0,0 0 0 0 0,0 0 1 0 0,1 1-1 0 0,-1-1 0 0 0,1 1 0 0 0,-1-1 0 0 0,0 1 1 0 0,1-1-1 0 0,-1 1 0 0 0,1 0 0 0 0,-1 0 1 0 0,1 0-1 0 0,-1 0 0 0 0,1 0 0 0 0,-1 0 0 0 0,1 0 1 0 0,-1 0-1 0 0,1 0 0 0 0,-1 1 0 0 0,1-1 1 0 0,-1 1-1 0 0,0-1 0 0 0,1 1 0 0 0,-1-1 1 0 0,0 1-1 0 0,1 0 0 0 0,-1 0 0 0 0,0 0 0 0 0,0 0 1 0 0,0 0-1 0 0,0 0 0 0 0,1 0 0 0 0,-1 0 1 0 0,-1 0-1 0 0,1 0 0 0 0,0 0 0 0 0,0 1 1 0 0,0-1-1 0 0,-1 0 0 0 0,1 1 0 0 0,-1-1 0 0 0,1 0 1 0 0,-1 1-1 0 0,1-1 0 0 0,-1 1 0 0 0,0-1 1 0 0,0 2 8 0 0,4 145-2 0 0,-9-60-2065 0 0,27-80-8173 0 0,-17-8 5786 0 0,2 0-1819 0 0</inkml:trace>
  <inkml:trace contextRef="#ctx0" brushRef="#br0" timeOffset="612.361">1300 354 1176 0 0,'0'0'2117'0'0,"0"0"-509"0"0,0 0-20 0 0,0 0 170 0 0,0 0 89 0 0,0 0-146 0 0,0 0-316 0 0,0 0-359 0 0,-35 20-310 0 0,-109 65-211 0 0,64-24 157 0 0,67-49-575 0 0,1 1 1 0 0,0 0-1 0 0,1 1 1 0 0,1 0-1 0 0,0 1 1 0 0,1 0-1 0 0,1 0 1 0 0,-4 10-88 0 0,6 52-120 0 0,52-74 991 0 0,-31-7-674 0 0,0 0 1 0 0,-1-1-1 0 0,0-1 1 0 0,0 0-1 0 0,-1-1 1 0 0,1-1 0 0 0,-1 0-1 0 0,-1-1 1 0 0,0 0-1 0 0,0-1 1 0 0,1-1-198 0 0,-3 3 71 0 0,78-76 470 0 0,37-26 487 0 0,-123 109-1028 0 0,-1 0 0 0 0,1 0 0 0 0,-1 0 0 0 0,1 0 1 0 0,0 0-1 0 0,-1 0 0 0 0,1 0 0 0 0,0 0 0 0 0,-1 1 1 0 0,1-1-1 0 0,0 0 0 0 0,0 1 0 0 0,0 0 0 0 0,0-1 1 0 0,0 1-1 0 0,-1 0 0 0 0,1 0 0 0 0,0 0 0 0 0,0 0 1 0 0,0 1-1 0 0,0-1 0 0 0,0 0 0 0 0,0 1 1 0 0,-1 0-1 0 0,1-1 0 0 0,0 1 0 0 0,0 0 0 0 0,-1 0 1 0 0,1 0-1 0 0,-1 0 0 0 0,1 0 0 0 0,0 0 0 0 0,-1 0 1 0 0,0 0-1 0 0,1 1 0 0 0,-1-1 0 0 0,0 0 0 0 0,0 1 1 0 0,0-1-1 0 0,0 1 0 0 0,0 0 0 0 0,0-1 0 0 0,0 1 1 0 0,0 0-1 0 0,0 0 0 0 0,7 21-6 0 0,-1-1-1 0 0,-1 1 1 0 0,-1 1 0 0 0,-1-1-1 0 0,-1 1 1 0 0,-2 0 0 0 0,0 0-1 0 0,-1 0 1 0 0,-2 8 6 0 0,2 1-59 0 0,1 5 17 0 0,-2 0 1 0 0,-2 0-1 0 0,-1 0 0 0 0,-2-1 1 0 0,-1 0-1 0 0,-3 0 0 0 0,0 0 1 0 0,-3-2-1 0 0,-5 12 42 0 0,15-39 37 0 0,0-1 0 0 0,0 1 0 0 0,-1-1 0 0 0,1 0 0 0 0,-1-1 0 0 0,-1 1 0 0 0,1-1-1 0 0,-1 0 1 0 0,-1 0 0 0 0,1 0 0 0 0,-1-1 0 0 0,0 1 0 0 0,0-1 0 0 0,0-1 0 0 0,-1 1 0 0 0,0-1 0 0 0,1-1 0 0 0,-2 1 0 0 0,1-1-1 0 0,0 0 1 0 0,-1 0 0 0 0,1-1 0 0 0,-1 0 0 0 0,0-1 0 0 0,-2 1-37 0 0,6-4 30 0 0,1 0 0 0 0,-1-1 0 0 0,1 1 0 0 0,0-1 0 0 0,-1 1 0 0 0,1-1 0 0 0,0 0 0 0 0,1 0 0 0 0,-1 0 0 0 0,1-1 0 0 0,-1 1 0 0 0,1 0 0 0 0,0-1 0 0 0,0 0 0 0 0,0 0 0 0 0,1 1 0 0 0,-1-1 0 0 0,1 0 0 0 0,0 0 0 0 0,0 0 0 0 0,0 0 0 0 0,1-1 0 0 0,0 1 0 0 0,-1-4-30 0 0,1 4 24 0 0,-2-16-33 0 0,1 1-1 0 0,1 0 1 0 0,1-1 0 0 0,0 1-1 0 0,2 0 1 0 0,0 0 0 0 0,1 0-1 0 0,1 0 1 0 0,1 0 0 0 0,1 1-1 0 0,0 0 1 0 0,1 1 0 0 0,1-1-1 0 0,1 2 1 0 0,0-1 0 0 0,1 1-1 0 0,1 1 1 0 0,1 0 0 0 0,0 1-1 0 0,0 0 1 0 0,2 1 0 0 0,2-1 9 0 0,72-49-1710 0 0,-57 47-2083 0 0,0 3-4606 0 0,-22 12-32 0 0</inkml:trace>
  <inkml:trace contextRef="#ctx0" brushRef="#br0" timeOffset="3150.542">1898 291 0 0 0,'0'0'794'0'0,"0"0"582"0"0,0 0 132 0 0,0 0-110 0 0,0 0-211 0 0,0 0-254 0 0,0 0-269 0 0,0 0-250 0 0,0 0-150 0 0,0 0-52 0 0,-7 5 15 0 0,3-3-179 0 0,0 0 0 0 0,0 0 1 0 0,0 1-1 0 0,1-1 0 0 0,-1 1 1 0 0,1 0-1 0 0,0 0 0 0 0,0 1 0 0 0,0-1 1 0 0,0 0-1 0 0,1 1 0 0 0,-1 0 1 0 0,1 0-1 0 0,0-1 0 0 0,0 1 1 0 0,0 1-1 0 0,0-1-48 0 0,-5 22 244 0 0,1 1 0 0 0,2 0-1 0 0,0 0 1 0 0,2 1 0 0 0,0-1-1 0 0,2 1 1 0 0,2-1 0 0 0,1 6-244 0 0,-4-30 88 0 0,1 0 0 0 0,0 1 1 0 0,0-1-1 0 0,1 0 0 0 0,-1 1 1 0 0,1-1-1 0 0,0 0 0 0 0,-1 0 0 0 0,1 1 1 0 0,1-1-1 0 0,-1 0 0 0 0,0 0 1 0 0,1 0-1 0 0,0 0 0 0 0,-1 0 1 0 0,1-1-1 0 0,0 1 0 0 0,1-1 0 0 0,-1 1 1 0 0,0-1-1 0 0,1 0 0 0 0,-1 1 1 0 0,1-1-1 0 0,0-1 0 0 0,-1 1 0 0 0,1 0 1 0 0,0-1-1 0 0,0 1 0 0 0,0-1 1 0 0,1 0-1 0 0,-1 0 0 0 0,0 0 0 0 0,0 0 1 0 0,1-1-1 0 0,-1 1 0 0 0,0-1 1 0 0,1 0-1 0 0,-1 0 0 0 0,0 0 0 0 0,1 0 1 0 0,-1-1-1 0 0,0 1 0 0 0,0-1 1 0 0,1 0-1 0 0,-1 0 0 0 0,0 0 1 0 0,0-1-1 0 0,0 1 0 0 0,1-1-88 0 0,14-14 155 0 0,0 0 1 0 0,-1-2-1 0 0,0 0 1 0 0,-2-1-1 0 0,0 0 0 0 0,-1-1 1 0 0,-1-1-1 0 0,-1 0 0 0 0,-1-1 1 0 0,1-4-156 0 0,-9 21 18 0 0,10-18-36 0 0,-2 0 0 0 0,0 0 0 0 0,-1-1-1 0 0,-2-1 1 0 0,0 0 0 0 0,-1 0 0 0 0,-2 0-1 0 0,-1-1 1 0 0,-1 1 0 0 0,0-14 18 0 0,-3 39-15 0 0,-1 0 1 0 0,1 0-1 0 0,0 1 1 0 0,0-1-1 0 0,-1 0 1 0 0,1 0-1 0 0,0 0 1 0 0,0 0-1 0 0,-1 0 1 0 0,1 0-1 0 0,0 0 0 0 0,0 0 1 0 0,-1 0-1 0 0,1 0 1 0 0,0 0-1 0 0,0 0 1 0 0,-1-1-1 0 0,1 1 1 0 0,0 0-1 0 0,0 0 1 0 0,0 0-1 0 0,-1 0 1 0 0,1 0-1 0 0,0 0 1 0 0,0-1-1 0 0,-1 1 1 0 0,1 0-1 0 0,0 0 1 0 0,0 0-1 0 0,0 0 1 0 0,0-1-1 0 0,-1 1 0 0 0,1 0 1 0 0,0 0-1 0 0,0 0 1 0 0,0-1-1 0 0,0 1 1 0 0,0 0-1 0 0,0 0 1 0 0,0-1-1 0 0,0 1 1 0 0,0 0-1 0 0,0 0 1 0 0,-1-1-1 0 0,1 1 1 0 0,0 0-1 0 0,0 0 1 0 0,1-1-1 0 0,-1 1 1 0 0,0 0 14 0 0,-12 23-468 0 0,11-21 476 0 0,-12 37-16 0 0,3 0 1 0 0,0 1-1 0 0,3 0 0 0 0,1 1 0 0 0,3 0 0 0 0,1-1 0 0 0,1 1 1 0 0,6 38 7 0 0,-5-61-6 0 0,51 255-79 0 0,-42-122-18 0 0,-9-146 130 0 0,-1 0 1 0 0,0 1-1 0 0,0-1 0 0 0,0 0 0 0 0,-1 0 1 0 0,1 1-1 0 0,-1-1 0 0 0,-1 0 1 0 0,1-1-1 0 0,-1 1 0 0 0,0 0 0 0 0,0-1 1 0 0,0 1-1 0 0,0-1 0 0 0,-1 0 1 0 0,0 0-1 0 0,0-1 0 0 0,0 1 0 0 0,0-1 1 0 0,-1 1-1 0 0,1-2 0 0 0,-1 1 0 0 0,1 0 1 0 0,-1-1-1 0 0,0 0 0 0 0,0 0 1 0 0,-1 0-1 0 0,1-1 0 0 0,0 1 0 0 0,0-1 1 0 0,-1-1-1 0 0,1 1 0 0 0,-1-1-27 0 0,3-2 45 0 0,0 0-1 0 0,0 0 0 0 0,1 0 0 0 0,-1-1 1 0 0,1 1-1 0 0,-1-1 0 0 0,1 0 0 0 0,0 1 1 0 0,0-1-1 0 0,1 0 0 0 0,-1 0 1 0 0,0-1-1 0 0,1 1 0 0 0,0 0 0 0 0,0 0 1 0 0,0-1-1 0 0,0 1 0 0 0,0-1 1 0 0,1 1-1 0 0,-1 0 0 0 0,1-1 0 0 0,0 1 1 0 0,0-1-1 0 0,0 1 0 0 0,1-3-44 0 0,-1-11-143 0 0,1 0-1 0 0,1 0 1 0 0,0 0 0 0 0,2 0-1 0 0,-1 0 1 0 0,2 1 0 0 0,0-1-1 0 0,6-10 144 0 0,21-40-5358 0 0,-17 38-2468 0 0,-10 18 4128 0 0</inkml:trace>
  <inkml:trace contextRef="#ctx0" brushRef="#br0" timeOffset="3400.035">2476 453 4633 0 0,'0'0'1616'0'0,"0"0"-502"0"0,0 0-26 0 0,0 0 311 0 0,0 0 211 0 0,0 0-63 0 0,0 0-238 0 0,0 0-270 0 0,0 0-239 0 0,-6 35-195 0 0,-19 107-167 0 0,-1-28 265 0 0,22-95-902 0 0,-3 18 304 0 0,5-12-4364 0 0,2-25 968 0 0,0 1-1425 0 0,0 2-825 0 0</inkml:trace>
  <inkml:trace contextRef="#ctx0" brushRef="#br0" timeOffset="5580.95">1740 1 0 0 0,'0'0'741'0'0,"0"0"845"0"0,0 0 299 0 0,0 0 6 0 0,0 0-144 0 0,0 0-219 0 0,-20 37-197 0 0,-63 121-181 0 0,48-51 344 0 0,32-85-1117 0 0,-1 0-155 0 0,1 1 1 0 0,1-1 0 0 0,1 1 0 0 0,1-1 0 0 0,1 1 0 0 0,0 0 0 0 0,2-1 0 0 0,1 0 0 0 0,1 0-1 0 0,0 0 1 0 0,2 0 0 0 0,1-1 0 0 0,0 0 0 0 0,2 0 0 0 0,0-1 0 0 0,1-1 0 0 0,1 0 0 0 0,1 0-1 0 0,1-1 1 0 0,0-1 0 0 0,1 0 0 0 0,1-1 0 0 0,15 12-223 0 0,-12-14-70 0 0,1-1 0 0 0,0-1-1 0 0,1-1 1 0 0,0-1 0 0 0,0 0 0 0 0,1-2 0 0 0,1-1-1 0 0,3 1 71 0 0,44 6-2910 0 0,2-6-3816 0 0,-45-5-1932 0 0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51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1 409 2809 0 0,'0'0'2376'0'0,"0"0"-1544"0"0,0 0-200 0 0,0 0 97 0 0,0 0 55 0 0,0 0-96 0 0,0 0-216 0 0,0 0-200 0 0,0 0-160 0 0,0 0-184 0 0,0 0-256 0 0,186-26-496 0 0,-168 19-777 0 0,0 3-1231 0 0,-5 0-321 0 0,-2 1 2257 0 0</inkml:trace>
  <inkml:trace contextRef="#ctx0" brushRef="#br0" timeOffset="657.021">396 144 2553 0 0,'0'0'1248'0'0,"0"0"-83"0"0,0 0 37 0 0,0 0 28 0 0,0 0-58 0 0,0 0-103 0 0,0 0-139 0 0,-15 33-121 0 0,-51 104-139 0 0,31-26 471 0 0,32-84-1006 0 0,8 64 81 0 0,-4-88-202 0 0,0-1 0 0 0,0 1 0 0 0,-1 0 0 0 0,2-1 0 0 0,-1 1 0 0 0,0 0 0 0 0,0-1 0 0 0,1 1 0 0 0,0-1 0 0 0,-1 0 0 0 0,1 0 0 0 0,0 1 0 0 0,0-1 0 0 0,0 0 0 0 0,0 0 0 0 0,0-1 0 0 0,1 1 0 0 0,-1 0 0 0 0,1-1 0 0 0,-1 0 0 0 0,1 1 0 0 0,-1-1 0 0 0,1 0 0 0 0,0 0 0 0 0,0-1 0 0 0,-1 1 0 0 0,1 0 0 0 0,0-1 0 0 0,0 0 0 0 0,0 1-14 0 0,3-1 137 0 0,-1 0-1 0 0,1 0 1 0 0,-1 0 0 0 0,1 0-1 0 0,-1-1 1 0 0,1 0-1 0 0,-1 0 1 0 0,1-1 0 0 0,-1 1-1 0 0,0-1 1 0 0,0 0-1 0 0,0 0 1 0 0,0-1-1 0 0,0 0 1 0 0,0 0 0 0 0,0 0-1 0 0,3-3-136 0 0,27-26 720 0 0,-2 0 0 0 0,-1-2 0 0 0,-1-2-1 0 0,23-36-719 0 0,46-112 1699 0 0,-78 162-998 0 0,-22 22-587 0 0,0 0-54 0 0,0 0-76 0 0,0 0-73 0 0,0 18-219 0 0,-26 369 316 0 0,26-313-280 0 0,-3 0 0 0 0,-3 0 0 0 0,-4 0 0 0 0,-18 71 272 0 0,27-138 8 0 0,0 0 0 0 0,0 0 1 0 0,-1-1-1 0 0,0 1 1 0 0,0-1-1 0 0,-1 1 1 0 0,1-1-1 0 0,-1 1 0 0 0,-1-1 1 0 0,1 0-1 0 0,-1-1 1 0 0,0 1-1 0 0,0-1 0 0 0,-1 1 1 0 0,0-1-1 0 0,0 0 1 0 0,0-1-1 0 0,0 0 1 0 0,-1 1-1 0 0,0-2 0 0 0,1 1 1 0 0,-1-1-1 0 0,-1 1 1 0 0,1-2-1 0 0,0 1 0 0 0,-1-1 1 0 0,0 0-1 0 0,1 0 1 0 0,-6 0-9 0 0,8-2 18 0 0,1 0 0 0 0,0 0 0 0 0,0 0 0 0 0,0 0 0 0 0,0-1 0 0 0,0 0 0 0 0,0 1 0 0 0,0-1 0 0 0,0-1 0 0 0,0 1 0 0 0,0 0 0 0 0,0 0 0 0 0,0-1 0 0 0,0 0 0 0 0,1 0 0 0 0,-1 1 0 0 0,1-2 0 0 0,0 1 0 0 0,-1 0 0 0 0,1 0 0 0 0,0-1 0 0 0,0 1 0 0 0,0-1 0 0 0,1 1 0 0 0,-1-1 0 0 0,1 0 0 0 0,-1 0 0 0 0,1 0 0 0 0,-1-2-18 0 0,-4-8-16 0 0,1-1 0 0 0,1 1 0 0 0,0-1 0 0 0,1 0 0 0 0,0 0 0 0 0,1 0 0 0 0,0 0 0 0 0,2 0 0 0 0,-1-1 0 0 0,2 1 0 0 0,0 0 0 0 0,0 0 0 0 0,2 0 0 0 0,0 0 16 0 0,0-1-660 0 0,1 0 0 0 0,0 1-1 0 0,1 0 1 0 0,1 0 0 0 0,1 0 0 0 0,0 1 0 0 0,0 0 0 0 0,4-4 660 0 0,17-17-9058 0 0,-18 23 2613 0 0</inkml:trace>
  <inkml:trace contextRef="#ctx0" brushRef="#br0" timeOffset="1006.987">930 453 10554 0 0,'0'0'3477'0'0,"0"0"-1549"0"0,0 0-733 0 0,0 0-109 0 0,0 0-79 0 0,0 0-162 0 0,0 0-187 0 0,0 0-173 0 0,0 0-119 0 0,0 0-110 0 0,0 0-78 0 0,0 0-58 0 0,32-11-46 0 0,95-34-18 0 0,-62 31-108 0 0,-63 16 17 0 0,-1 0 0 0 0,0 1 1 0 0,0-1-1 0 0,0 0 0 0 0,0 0 1 0 0,-1 1-1 0 0,1-1 0 0 0,0 1 1 0 0,-1-1-1 0 0,0 1 0 0 0,0-1 1 0 0,1 0-1 0 0,-2 1 0 0 0,1-1 1 0 0,0 1-1 0 0,0-1 0 0 0,-1 1 1 0 0,1-1-1 0 0,-1 1 0 0 0,0-1 1 0 0,0 0-1 0 0,0 1 0 0 0,0-1 1 0 0,0 1 34 0 0,-89 132-122 0 0,88-133 123 0 0,1 0 1 0 0,0 0-1 0 0,0 0 0 0 0,0 0 0 0 0,0 1 1 0 0,0-1-1 0 0,0 0 0 0 0,0 0 0 0 0,1 1 0 0 0,-1-1 1 0 0,1 0-1 0 0,0 1 0 0 0,0-1 0 0 0,0 0 0 0 0,0 1 1 0 0,0-1-1 0 0,0 0 0 0 0,0 1 0 0 0,1-1 1 0 0,0 0-1 0 0,-1 1 0 0 0,1-1 0 0 0,0 0 0 0 0,0 0 1 0 0,0 0-1 0 0,0 0 0 0 0,0 1 0 0 0,1-2 0 0 0,-1 1 1 0 0,1 0-1 0 0,-1 0 0 0 0,1 0 0 0 0,-1-1 1 0 0,1 1-1 0 0,0-1 0 0 0,0 1 0 0 0,0-1 0 0 0,0 0 1 0 0,0 0-1 0 0,0 0 0 0 0,0 0 0 0 0,1 0 0 0 0,-1 0 1 0 0,0 0-1 0 0,1-1 0 0 0,-1 1 0 0 0,0-1 1 0 0,1 0-1 0 0,-1 0 0 0 0,0 0 0 0 0,1 0 0 0 0,-1 0 1 0 0,0 0-1 0 0,1 0 0 0 0,-1-1 0 0 0,2 0-1 0 0,105-11-504 0 0,-77-4-4191 0 0,-6-8-6620 0 0,-21 17 6482 0 0</inkml:trace>
  <inkml:trace contextRef="#ctx0" brushRef="#br0" timeOffset="1271.989">1392 0 9986 0 0,'0'0'1183'0'0,"0"0"-336"0"0,0 0 38 0 0,0 0 208 0 0,0 0 83 0 0,0 0-80 0 0,0 0-136 0 0,0 0-110 0 0,0 0-89 0 0,0 0-52 0 0,19 36-67 0 0,57 112-92 0 0,-38-41 209 0 0,-31-80-770 0 0,-1 1 0 0 0,-2 0 1 0 0,-1 0-1 0 0,-1 0 1 0 0,-1 1-1 0 0,-2-1 0 0 0,-1 0 1 0 0,-1 0-1 0 0,-1 0 1 0 0,-1 0-1 0 0,-6 16 11 0 0,-40 61-3498 0 0,-30-17-4370 0 0,27-48-758 0 0,35-29 7238 0 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1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13 645 136 0 0,'0'0'1340'0'0,"0"0"-370"0"0,0 0-51 0 0,0 0 265 0 0,0 0 323 0 0,0 0 176 0 0,0 0-28 0 0,0 0-172 0 0,0 0-217 0 0,0 0-212 0 0,0 0-169 0 0,7 0-108 0 0,45 0 1784 0 0,-14 2-1845 0 0,0-2 0 0 0,0-1 0 0 0,0-3 0 0 0,-1 0-1 0 0,1-3 1 0 0,17-6-716 0 0,20-9-755 0 0,-70 21 1972 0 0,0-1-3757 0 0,-7-1-14763 0 0,0 3 14969 0 0</inkml:trace>
  <inkml:trace contextRef="#ctx0" brushRef="#br0" timeOffset="208.369">0 906 2312 0 0,'0'0'2534'0'0,"0"0"-643"0"0,0 0-214 0 0,0 0 147 0 0,0 0 143 0 0,0 0-28 0 0,0 0-210 0 0,0 0-352 0 0,0 0-306 0 0,0 0-261 0 0,0 0-241 0 0,0 0-197 0 0,0 0-161 0 0,34 5-108 0 0,107 11-78 0 0,-69-20-246 0 0,-59-1 39 0 0,45-12-2394 0 0,-19 8-6405 0 0,-24 5 530 0 0</inkml:trace>
  <inkml:trace contextRef="#ctx0" brushRef="#br0" timeOffset="1275.361">582 1013 0 0 0,'0'0'1286'0'0,"0"0"362"0"0,0 0 24 0 0,0 0-133 0 0,0 0-101 0 0,0 0-59 0 0,0 0 5 0 0,-3 4 78 0 0,-7 10 74 0 0,41-69 5764 0 0,11-38-4414 0 0,23-46-2475 0 0,-43 103-336 0 0,1 1 1 0 0,1 1-1 0 0,2 1 0 0 0,2 1 0 0 0,1 1 1 0 0,1 2-1 0 0,9-6-75 0 0,21 17-208 0 0,-49 42 5 0 0,-10 142 162 0 0,-7-73 38 0 0,7-90 9 0 0,-1 0 1 0 0,1-1-1 0 0,-1 1 0 0 0,1 0 0 0 0,0-1 1 0 0,0 1-1 0 0,0-1 0 0 0,0 1 0 0 0,1-1 1 0 0,-1 1-1 0 0,1-1 0 0 0,-1 0 0 0 0,1 0 1 0 0,0 0-1 0 0,0 0 0 0 0,0 0 0 0 0,0 0 1 0 0,0 0-1 0 0,0-1 0 0 0,0 1 0 0 0,1-1 1 0 0,-1 0-1 0 0,1 1 0 0 0,-1-1 0 0 0,1 0 1 0 0,-1 0-1 0 0,1-1 0 0 0,-1 1 0 0 0,1 0 1 0 0,0-1-1 0 0,0 0 0 0 0,-1 0 0 0 0,1 0 1 0 0,0 0-1 0 0,0 0 0 0 0,-1 0 0 0 0,1-1 1 0 0,0 1-1 0 0,-1-1 0 0 0,1 1 0 0 0,0-1 1 0 0,-1 0-1 0 0,1 0 0 0 0,-1-1 0 0 0,0 1 1 0 0,1 0-1 0 0,-1-1 0 0 0,1 0-6 0 0,294-218 147 0 0,-276 204-181 0 0,-14 9 17 0 0,0 1 0 0 0,0 0 1 0 0,1 1-1 0 0,0-1 1 0 0,0 2-1 0 0,0-1 0 0 0,0 1 1 0 0,1 0-1 0 0,0 1 1 0 0,0 0-1 0 0,0 0 0 0 0,0 1 1 0 0,0 0-1 0 0,7 0 17 0 0,-4 47-141 0 0,-25 80 230 0 0,8-108-249 0 0,1 0-1 0 0,0 1 1 0 0,1 0 0 0 0,1 0-1 0 0,1 0 1 0 0,1 0 0 0 0,0 0-1 0 0,1 2 161 0 0,21 8-5224 0 0,2-23-5669 0 0,-20-5 4152 0 0</inkml:trace>
  <inkml:trace contextRef="#ctx0" brushRef="#br0" timeOffset="1867.731">2108 442 0 0 0,'0'0'2050'0'0,"0"0"-735"0"0,0 0-34 0 0,0 0 256 0 0,0 0 228 0 0,0 0 30 0 0,0 0-146 0 0,0 0-245 0 0,0 0-268 0 0,-32 18-239 0 0,-102 57-220 0 0,62-19 279 0 0,64-49-865 0 0,1 1-1 0 0,1 0 1 0 0,0 0-1 0 0,0 1 1 0 0,1 0-1 0 0,0 0 1 0 0,0 0-1 0 0,1 0 1 0 0,0 1-1 0 0,1 0 1 0 0,0-1 0 0 0,0 1-1 0 0,1 1 1 0 0,1-1-1 0 0,-1 0 1 0 0,2 0-1 0 0,0 9-90 0 0,0-16 28 0 0,1 0 0 0 0,-1 0 0 0 0,1-1-1 0 0,0 1 1 0 0,0 0 0 0 0,1-1 0 0 0,-1 1-1 0 0,0-1 1 0 0,1 1 0 0 0,0-1 0 0 0,-1 0 0 0 0,1 0-1 0 0,0 0 1 0 0,0 0 0 0 0,0 0 0 0 0,0 0-1 0 0,1 0 1 0 0,-1-1 0 0 0,0 1 0 0 0,1-1 0 0 0,-1 1-1 0 0,1-1 1 0 0,0 0 0 0 0,-1 0 0 0 0,1 0 0 0 0,0-1-1 0 0,-1 1 1 0 0,1-1 0 0 0,0 1 0 0 0,0-1-1 0 0,0 0 1 0 0,2 0-28 0 0,92-14 1077 0 0,-65-1-914 0 0,0-1 0 0 0,-1-1 0 0 0,0-2 0 0 0,-2-1 1 0 0,0-1-1 0 0,5-7-163 0 0,-3 2 62 0 0,1 2 0 0 0,2 2 0 0 0,0 0 0 0 0,23-8-62 0 0,-56 29-3 0 0,-1 0-1 0 0,1 0 1 0 0,0 0 0 0 0,0 1 0 0 0,0-1-1 0 0,0 0 1 0 0,0 1 0 0 0,0-1 0 0 0,0 0-1 0 0,0 1 1 0 0,0-1 0 0 0,0 1 0 0 0,0 0-1 0 0,1-1 1 0 0,-1 1 0 0 0,0 0 0 0 0,0 0-1 0 0,0 0 1 0 0,0 0 0 0 0,1 0 0 0 0,-1 0-1 0 0,0 0 1 0 0,0 0 0 0 0,0 0 0 0 0,0 1-1 0 0,1-1 1 0 0,-1 0 0 0 0,0 1 0 0 0,0-1-1 0 0,0 1 1 0 0,0-1 0 0 0,0 1 0 0 0,0-1-1 0 0,0 1 1 0 0,0 0 0 0 0,0 0 0 0 0,0-1 0 0 0,-1 1-1 0 0,1 0 1 0 0,0 0 0 0 0,0 0 0 0 0,-1 0-1 0 0,1 0 1 0 0,0 0 0 0 0,-1 0 0 0 0,1 0-1 0 0,-1 0 1 0 0,0 0 0 0 0,1 0 0 0 0,-1 1-1 0 0,0-1 1 0 0,1 0 0 0 0,-1 0 3 0 0,1 31 63 0 0,-2 0 0 0 0,-1 0 0 0 0,-1 0 0 0 0,-2-1 0 0 0,-1 0 0 0 0,-1 0 0 0 0,-2 0 0 0 0,-3 3-63 0 0,-4 25 28 0 0,0-2 4 0 0,-7 35 59 0 0,-5-1-1 0 0,-29 63-90 0 0,45-128 68 0 0,-1-1-1 0 0,-2 0 1 0 0,0-1-1 0 0,-1 0 1 0 0,-1-2-1 0 0,-1 0 1 0 0,-2-1-1 0 0,-3 3-67 0 0,19-20 52 0 0,-1 0-1 0 0,0 1 0 0 0,0-2 1 0 0,0 1-1 0 0,-1 0 1 0 0,1-1-1 0 0,-1 0 0 0 0,0 0 1 0 0,0-1-1 0 0,0 0 0 0 0,0 0 1 0 0,0 0-1 0 0,0-1 0 0 0,-1 0 1 0 0,1 0-1 0 0,-1 0-51 0 0,4-4 35 0 0,1 1-1 0 0,-1-1 1 0 0,1 0 0 0 0,0 0 0 0 0,0 0-1 0 0,1 0 1 0 0,-1 0 0 0 0,1 0 0 0 0,-1-1-1 0 0,1 1 1 0 0,0 0 0 0 0,0-1 0 0 0,0 1-1 0 0,1-1 1 0 0,-1 1 0 0 0,1-1 0 0 0,0 0-1 0 0,0 1 1 0 0,0-1 0 0 0,1-2-35 0 0,-2-30-38 0 0,3-1-1 0 0,0 0 1 0 0,3 1 0 0 0,1 0 0 0 0,1 0-1 0 0,2 0 1 0 0,2 1 0 0 0,1 1 0 0 0,12-23 38 0 0,-5 16-821 0 0,3 1 0 0 0,0 1 0 0 0,3 1 0 0 0,23-27 821 0 0,-19 28-1531 0 0,11-15-2140 0 0,-10 21-3311 0 0,-17 19-1030 0 0</inkml:trace>
  <inkml:trace contextRef="#ctx0" brushRef="#br0" timeOffset="2306.826">2758 1 13603 0 0,'0'0'1683'0'0,"0"0"-192"0"0,0 0-228 0 0,0 0-167 0 0,0 0-233 0 0,0 0-216 0 0,0 0-136 0 0,0 0-50 0 0,0 0 22 0 0,0 0 36 0 0,0 0-19 0 0,0 0-91 0 0,-5 33-49 0 0,-18 110-61 0 0,20-127-224 0 0,-10 49 137 0 0,3 1 1 0 0,3 0 0 0 0,3 1-1 0 0,3 57-212 0 0,1-120 4 0 0,0 1 0 0 0,0-1 0 0 0,0 0 0 0 0,0 0 0 0 0,1 1-1 0 0,0-1 1 0 0,0 0 0 0 0,0 0 0 0 0,0 0 0 0 0,0 0 0 0 0,1 0-1 0 0,0 0 1 0 0,0 0 0 0 0,0 0 0 0 0,0-1 0 0 0,1 1 0 0 0,-1-1 0 0 0,1 1-1 0 0,0-1 1 0 0,0 0 0 0 0,0 0 0 0 0,1-1 0 0 0,-1 1 0 0 0,0 0-1 0 0,1-1 1 0 0,0 0 0 0 0,0 0 0 0 0,-1 0 0 0 0,1-1 0 0 0,0 1 0 0 0,1-1-1 0 0,-1 0 1 0 0,0 0 0 0 0,1 0-4 0 0,12-3 30 0 0,-1 0-1 0 0,1-1 1 0 0,0-1 0 0 0,-1-1-1 0 0,0 0 1 0 0,0-2 0 0 0,0 1-1 0 0,-1-2 1 0 0,7-4-30 0 0,73-29 38 0 0,-92 40-38 0 0,0-1-1 0 0,-1 1 1 0 0,1 0-1 0 0,0 0 1 0 0,0 1-1 0 0,0-1 1 0 0,-1 1-1 0 0,1-1 1 0 0,0 1-1 0 0,0 0 1 0 0,0 0-1 0 0,0 0 1 0 0,0 0-1 0 0,0 1 1 0 0,0-1-1 0 0,0 1 1 0 0,-1 0-1 0 0,1-1 1 0 0,0 2-1 0 0,0-1 1 0 0,-1 0-1 0 0,1 0 1 0 0,-1 1-1 0 0,1-1 1 0 0,-1 1-1 0 0,1 0 1 0 0,-1 0-1 0 0,0 0 1 0 0,0 0-1 0 0,0 0 1 0 0,0 0-1 0 0,0 1 1 0 0,-1-1-1 0 0,1 0 1 0 0,-1 1-1 0 0,1 0 1 0 0,-1-1 0 0 0,3 14 10 0 0,0-1 1 0 0,-1 0 0 0 0,-1 1-1 0 0,-1-1 1 0 0,0 1 0 0 0,-1-1-1 0 0,-1 14-10 0 0,8 84 12 0 0,-1-102-1557 0 0,-2-10-3060 0 0,0-1-4913 0 0,-3 0-431 0 0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9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473 395 0 0 0,'0'0'633'0'0,"0"0"568"0"0,0 0 344 0 0,0 0 120 0 0,0 0-14 0 0,0 0-75 0 0,0 0-152 0 0,9-4-195 0 0,37-18 727 0 0,-100 23 1018 0 0,5 6-2876 0 0,1 3-1 0 0,0 2 1 0 0,1 2-1 0 0,0 1 1 0 0,1 3-1 0 0,1 2 1 0 0,-30 19-98 0 0,73-39-6 0 0,-1 1 1 0 0,1 0-1 0 0,0 0 0 0 0,0 0 1 0 0,0 0-1 0 0,0 0 0 0 0,0 1 1 0 0,0-1-1 0 0,0 0 0 0 0,0 1 1 0 0,0 0-1 0 0,0-1 0 0 0,1 1 1 0 0,-1 0-1 0 0,1 0 1 0 0,-1 0-1 0 0,1 0 0 0 0,0 0 1 0 0,0 0-1 0 0,0 0 0 0 0,0 0 1 0 0,0 1-1 0 0,1-1 0 0 0,-1 0 1 0 0,0 1-1 0 0,1-1 0 0 0,0 0 1 0 0,0 1-1 0 0,-1-1 0 0 0,1 2 6 0 0,46 36 414 0 0,131 18 302 0 0,-175-57-715 0 0,0-1-1 0 0,-1 1 1 0 0,1 0 0 0 0,0 0-1 0 0,0-1 1 0 0,0 1-1 0 0,-1 0 1 0 0,1 0 0 0 0,0 1-1 0 0,-1-1 1 0 0,1 0-1 0 0,-1 1 1 0 0,1-1 0 0 0,-1 0-1 0 0,0 1 1 0 0,1 0-1 0 0,-1-1 1 0 0,0 1 0 0 0,0 0-1 0 0,0 0 1 0 0,-1-1-1 0 0,1 1 1 0 0,0 0 0 0 0,-1 0-1 0 0,1 0 1 0 0,-1 0 0 0 0,1 0-1 0 0,-1 0 1 0 0,0 0-1 0 0,0 0 1 0 0,0 0 0 0 0,0 0-1 0 0,0 0 1 0 0,0 0-1 0 0,-1 0 1 0 0,1 0 0 0 0,-1 0-1 0 0,1 0 1 0 0,-1 0-1 0 0,0-1 1 0 0,0 1 0 0 0,0 0-1 0 0,0 0 1 0 0,0-1-1 0 0,0 1 1 0 0,0 0-1 0 0,-92 93 348 0 0,22-37-106 0 0,-29 34 26 0 0,99-90-261 0 0,-1 0 1 0 0,1 0 0 0 0,0 0 0 0 0,0 0-1 0 0,0 0 1 0 0,0 0 0 0 0,0 0 0 0 0,1 0-1 0 0,-1 0 1 0 0,1 0 0 0 0,-1 1-1 0 0,1-1 1 0 0,0 0 0 0 0,-1 0 0 0 0,1 1-1 0 0,0-1 1 0 0,1 0 0 0 0,-1 0 0 0 0,0 1-1 0 0,1-1 1 0 0,-1 0 0 0 0,1 0 0 0 0,0 0-1 0 0,0 0 1 0 0,0 0 0 0 0,0 0 0 0 0,0 0-1 0 0,0 0 1 0 0,0 0 0 0 0,1 0 0 0 0,-1 0-1 0 0,0-1 1 0 0,1 1 0 0 0,0 0-1 0 0,-1-1 1 0 0,1 0 0 0 0,0 1 0 0 0,0-1-1 0 0,0 0 1 0 0,0 0 0 0 0,2 1-8 0 0,88 32 956 0 0,70-19-474 0 0,-117-49-11002 0 0,-22 10 1774 0 0,-15 16 7874 0 0</inkml:trace>
  <inkml:trace contextRef="#ctx0" brushRef="#br0" timeOffset="297.122">160 1 4417 0 0,'0'0'297'0'0,"0"0"-18"0"0,0 0 333 0 0,0 0 400 0 0,0 0 329 0 0,0 0 211 0 0,3 31 72 0 0,12 99-67 0 0,1 20 1336 0 0,6 58-197 0 0,-4 139-2696 0 0,-23-258-47 0 0,-4 0 0 0 0,-4-1 0 0 0,-13 43 47 0 0,5-25-301 0 0,-5 70-2683 0 0,21-59-7460 0 0,5-101 7050 0 0,0-4 2378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25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96 6497 0 0,'0'0'1062'0'0,"0"0"-199"0"0,0 0-139 0 0,0 0 63 0 0,0 0 144 0 0,0 0 113 0 0,0 0 9 0 0,0 0-87 0 0,0 0-126 0 0,0 0-154 0 0,-31-3-146 0 0,-99-7-152 0 0,69 20-20 0 0,51-3-284 0 0,-3 1 0 0 0,1 1 0 0 0,0 1 1 0 0,0 0-1 0 0,1 0 0 0 0,0 1 0 0 0,1 1 1 0 0,1 0-1 0 0,-1 0 0 0 0,2 1 1 0 0,0 0-1 0 0,-3 7-84 0 0,5-9 13 0 0,1 0 0 0 0,0 1 0 0 0,1 0-1 0 0,0 0 1 0 0,1 1 0 0 0,1-1 0 0 0,-1 1 0 0 0,2-1 0 0 0,0 1 0 0 0,0 0 0 0 0,2-1 0 0 0,-1 1 0 0 0,2 4-13 0 0,0-11 30 0 0,1-1 0 0 0,0 0-1 0 0,0 0 1 0 0,1 0 0 0 0,-1 0 0 0 0,1 0 0 0 0,0-1 0 0 0,1 0-1 0 0,-1 0 1 0 0,0 0 0 0 0,1 0 0 0 0,0-1 0 0 0,0 1 0 0 0,0-1 0 0 0,1 0-1 0 0,-1-1 1 0 0,1 0 0 0 0,-1 0 0 0 0,1 0 0 0 0,0 0 0 0 0,0-1 0 0 0,-1 0-1 0 0,1 0 1 0 0,0 0 0 0 0,0-1 0 0 0,0 0 0 0 0,0 0 0 0 0,0-1-1 0 0,0 0 1 0 0,0 0 0 0 0,0 0 0 0 0,0 0 0 0 0,0-1 0 0 0,3-2-30 0 0,16-6 181 0 0,0-2 1 0 0,-1-1-1 0 0,-1-1 1 0 0,0 0 0 0 0,-1-2-1 0 0,-1-1 1 0 0,0 0-1 0 0,-1-2 1 0 0,-1 0 0 0 0,-1-1-1 0 0,-1-1 1 0 0,0-1-1 0 0,3-8-181 0 0,57-89 520 0 0,-76 118-496 0 0,3-2 105 0 0,-9 16-274 0 0,-15 48 222 0 0,3-10 158 0 0,1 0 0 0 0,3 1 0 0 0,2 0 0 0 0,2 1 1 0 0,0 35-236 0 0,11 158 153 0 0,8-226-1461 0 0,26-43-11682 0 0,-29 13 8800 0 0,0 5-559 0 0</inkml:trace>
  <inkml:trace contextRef="#ctx0" brushRef="#br0" timeOffset="240.971">766 571 9298 0 0,'0'0'3833'0'0,"0"0"-2293"0"0,0 0-752 0 0,0 0 60 0 0,0 0 237 0 0,0 0 132 0 0,0 0-120 0 0,0 0-252 0 0,0 0-303 0 0,0 0-268 0 0,0 0-154 0 0,0 0-116 0 0,0 0-70 0 0,-7 20-74 0 0,-20 62-99 0 0,18-44-3893 0 0,10-32 537 0 0,-1-4-1597 0 0,2 1-2935 0 0</inkml:trace>
  <inkml:trace contextRef="#ctx0" brushRef="#br0" timeOffset="10143.952">1079 48 464 0 0,'0'0'1326'0'0,"0"0"54"0"0,0 0 22 0 0,0 0 27 0 0,0 0 60 0 0,0 0-24 0 0,0 0-44 0 0,0 0-86 0 0,0 0-178 0 0,0 0-154 0 0,0 0-158 0 0,-3 1-120 0 0,-8 1-33 0 0,8-1 11 0 0,3-1 33 0 0,0 0 3 0 0,0 0-29 0 0,0 0-44 0 0,0 0-74 0 0,0 0-75 0 0,0 0-55 0 0,20-4 1250 0 0,131-36-710 0 0,-12 33-779 0 0,-135 8-226 0 0,0 1 0 0 0,0-1 0 0 0,-1 1 0 0 0,1 0 0 0 0,0 0 0 0 0,-1 0 0 0 0,1 0 1 0 0,-1 1-1 0 0,0 0 0 0 0,0-1 0 0 0,0 1 0 0 0,0 0 0 0 0,0 1 0 0 0,-1-1 0 0 0,1 0 1 0 0,-1 1-1 0 0,0-1 0 0 0,0 1 0 0 0,0 0 0 0 0,0 0 0 0 0,-1 0 0 0 0,0 0 0 0 0,1 0 1 0 0,-2 0-1 0 0,1 0 0 0 0,0 0 0 0 0,-1 0 0 0 0,0 0 0 0 0,0 1 0 0 0,0-1 1 0 0,0 0-1 0 0,-1 0 0 0 0,1 0 0 0 0,-1 0 0 0 0,0 0 0 0 0,0 0 0 0 0,-1 0 0 0 0,1 0 1 0 0,-1 0-1 0 0,0 0 0 0 0,0-1 0 0 0,0 1 0 0 0,-1-1 0 0 0,1 1 0 0 0,-1-1 0 0 0,-2 2 3 0 0,-10 14-12 0 0,-1-1 0 0 0,-1-1-1 0 0,-1-1 1 0 0,0 0 0 0 0,-1-1-1 0 0,-1-1 1 0 0,0-1 0 0 0,-15 6 12 0 0,-35 8 252 0 0,69-27-171 0 0,1 0-11 0 0,0 0-6 0 0,0 0-36 0 0,22-7-462 0 0,-15 3 410 0 0,1 1 0 0 0,0 0 0 0 0,0 0-1 0 0,0 1 1 0 0,1 0 0 0 0,-1 1 0 0 0,0-1 0 0 0,1 2-1 0 0,-1-1 1 0 0,1 1 0 0 0,-1 0 0 0 0,0 1 0 0 0,1 0-1 0 0,-1 0 1 0 0,0 1 0 0 0,1 0 0 0 0,-1 1 0 0 0,0 0 0 0 0,0 0-1 0 0,-1 0 1 0 0,1 1 0 0 0,-1 0 0 0 0,0 1 0 0 0,0-1-1 0 0,0 1 1 0 0,0 1 0 0 0,-1-1 0 0 0,0 1 0 0 0,4 5 24 0 0,-3-1 7 0 0,-1 1 0 0 0,-1-1 0 0 0,0 1 0 0 0,0 0 0 0 0,-1 0 0 0 0,0 1 0 0 0,-1-1 0 0 0,0 1 0 0 0,-1-1 1 0 0,0 1-1 0 0,-1 0 0 0 0,0 0 0 0 0,-1 0 0 0 0,-1 0 0 0 0,0 0 0 0 0,0 1-7 0 0,-1-4 80 0 0,0 0-1 0 0,-1 0 1 0 0,0 0-1 0 0,-1-1 1 0 0,1 1 0 0 0,-2-1-1 0 0,1 0 1 0 0,-1 0 0 0 0,0-1-1 0 0,-1 1 1 0 0,0-1-1 0 0,0 0 1 0 0,0-1 0 0 0,-1 1-1 0 0,0-1 1 0 0,0 0-1 0 0,-1-1 1 0 0,0 0 0 0 0,0 0-1 0 0,0-1 1 0 0,0 0 0 0 0,-1 0-1 0 0,1-1 1 0 0,-1 0-1 0 0,0-1 1 0 0,0 0 0 0 0,0 0-1 0 0,0-1 1 0 0,0 0 0 0 0,-9 0-80 0 0,-116-19 400 0 0,14-16-3194 0 0,115 32 1834 0 0,1 1-1970 0 0,1 1-4156 0 0,1 0-4162 0 0</inkml:trace>
  <inkml:trace contextRef="#ctx0" brushRef="#br0" timeOffset="10581.754">1696 645 16187 0 0,'0'0'1111'0'0,"0"0"-422"0"0,0 0-199 0 0,0 0 124 0 0,0 0 130 0 0,0 0 40 0 0,0 0-60 0 0,0 0-162 0 0,0 0-198 0 0,0 0-144 0 0,0 0-87 0 0,-23 33-83 0 0,-70 102-94 0 0,33-46-2950 0 0,53-71-907 0 0,2-3-4134 0 0,1-11 337 0 0</inkml:trace>
  <inkml:trace contextRef="#ctx0" brushRef="#br0" timeOffset="11550.927">2430 137 6649 0 0,'0'0'1727'0'0,"0"0"-169"0"0,0 0-55 0 0,0 0 20 0 0,0 0 23 0 0,0 0-154 0 0,0 0-180 0 0,0 0-113 0 0,0 0-149 0 0,0 0-171 0 0,0 0-170 0 0,0 0-180 0 0,0 0-116 0 0,-26-8-51 0 0,-82-21-56 0 0,52 29 77 0 0,47 3-224 0 0,-3 2-47 0 0,1 0 0 0 0,-1 1-1 0 0,1 0 1 0 0,0 0-1 0 0,0 1 1 0 0,1 1-1 0 0,0 0 1 0 0,0 0-1 0 0,0 1 1 0 0,2 0 0 0 0,-1 1-1 0 0,1 0 1 0 0,0 0-1 0 0,1 1 1 0 0,0 0-12 0 0,5-6-21 0 0,0 0 0 0 0,0 0 0 0 0,1 0 0 0 0,0 1 1 0 0,0-1-1 0 0,0 0 0 0 0,1 1 0 0 0,0-1 0 0 0,0 0 0 0 0,0 1 1 0 0,1-1-1 0 0,-1 0 0 0 0,1 0 0 0 0,1 1 0 0 0,-1-1 1 0 0,1 0-1 0 0,-1 0 0 0 0,2 0 0 0 0,-1 0 0 0 0,0-1 0 0 0,1 1 1 0 0,0-1-1 0 0,0 1 0 0 0,0-1 0 0 0,1 0 0 0 0,-1 0 0 0 0,1 0 1 0 0,0-1-1 0 0,0 1 0 0 0,1-1 0 0 0,-1 0 0 0 0,0 0 0 0 0,1-1 1 0 0,0 1-1 0 0,0-1 0 0 0,0 0 0 0 0,0 0 0 0 0,0-1 0 0 0,0 1 1 0 0,0-1-1 0 0,0 0 0 0 0,1-1 0 0 0,-1 1 0 0 0,0-1 1 0 0,1 0-1 0 0,-1 0 0 0 0,5-1 21 0 0,1 0 124 0 0,0 0-1 0 0,0-1 1 0 0,0 0-1 0 0,-1-1 1 0 0,1 0 0 0 0,-1-1-1 0 0,0 0 1 0 0,0 0 0 0 0,0-1-1 0 0,-1-1 1 0 0,1 1 0 0 0,-1-1-1 0 0,0-1 1 0 0,-1 0-1 0 0,2-2-122 0 0,114-126 1305 0 0,-108 115-1241 0 0,10-7 252 0 0,-26 46-893 0 0,-3 26 661 0 0,-2-1 0 0 0,-2 0 0 0 0,-2 0 0 0 0,-14 39-85 0 0,6-16 22 0 0,-6 14-66 0 0,13-51-219 0 0,1 1 0 0 0,2-1 0 0 0,1 1 0 0 0,1 1 0 0 0,0 20 263 0 0,38-48-7829 0 0,-25-3 5157 0 0,9-2-5017 0 0,-10-2 2615 0 0</inkml:trace>
  <inkml:trace contextRef="#ctx0" brushRef="#br0" timeOffset="11816.019">2760 604 17748 0 0,'0'0'776'0'0,"0"0"-317"0"0,0 0-155 0 0,0 0 135 0 0,0 0 119 0 0,0 0-44 0 0,0 0-71 0 0,0 0-149 0 0,0 0-159 0 0,0 0-114 0 0,0 0-129 0 0,0 0-97 0 0,0 0-115 0 0,-4 17-160 0 0,-10 49-214 0 0,14-66 493 0 0,0 1-1 0 0,-1 0 1 0 0,1-1-1 0 0,0 1 1 0 0,0-1 0 0 0,0 1-1 0 0,0-1 1 0 0,0 1-1 0 0,0 0 1 0 0,0-1-1 0 0,0 1 1 0 0,0-1-1 0 0,0 1 1 0 0,1-1 0 0 0,-1 1-1 0 0,0-1 1 0 0,0 1-1 0 0,0-1 1 0 0,1 1-1 0 0,-1-1 1 0 0,0 1-1 0 0,1-1 1 0 0,-1 1 0 0 0,0-1-1 0 0,1 1 1 0 0,-1-1-1 0 0,1 0 1 0 0,-1 1-1 0 0,0-1 1 0 0,1 0-1 0 0,-1 1 1 0 0,1-1 0 0 0,-1 0-1 0 0,1 1 1 0 0,-1-1-1 0 0,1 0 1 0 0,-1 0-1 0 0,1 0 1 0 0,0 0-1 0 0,-1 0 1 0 0,1 1 0 0 0,-1-1-1 0 0,1 0 1 0 0,-1 0-1 0 0,1 0 1 0 0,0-1-1 0 0,-1 1 1 0 0,1 0-1 0 0,-1 0 1 0 0,1 0 0 0 0,-1 0-1 0 0,1 0 1 0 0,-1-1-1 0 0,1 1 1 0 0,-1 0-1 0 0,1 0 1 0 0,-1-1-1 0 0,1 1 1 0 0,-1 0 0 0 0,1-1-1 0 0,-1 1 1 0 0,0 0-1 0 0,1-1 1 0 0,-1 1-1 0 0,1-1 1 0 0,-1 1-1 0 0,0-1 1 0 0,0 1 0 0 0,1-1-1 0 0,-1 0 202 0 0,0 1-1143 0 0,3-4-3497 0 0</inkml:trace>
  <inkml:trace contextRef="#ctx0" brushRef="#br0" timeOffset="12197.845">3097 92 6825 0 0,'0'0'2757'0'0,"0"0"-1577"0"0,0 0-345 0 0,0 0 111 0 0,0 0 139 0 0,0 0 43 0 0,0 0-109 0 0,0 0-168 0 0,0 0-191 0 0,0 0-169 0 0,0 0-111 0 0,0 0-45 0 0,0 0-11 0 0,-3 6-13 0 0,-13 52 1013 0 0,-3 11-690 0 0,16-63-617 0 0,0-1 1 0 0,1 1-1 0 0,0-1 1 0 0,0 1-1 0 0,0 0 1 0 0,1 0-1 0 0,-1 0 1 0 0,2 0-1 0 0,-1 0 1 0 0,0 0-1 0 0,1 0 1 0 0,1 0-1 0 0,-1 0 1 0 0,1 0-1 0 0,1 5-17 0 0,65 19 168 0 0,87-19-228 0 0,-133-22-4509 0 0,18-11-8197 0 0,-30 18 8646 0 0</inkml:trace>
  <inkml:trace contextRef="#ctx0" brushRef="#br0" timeOffset="12549.955">3505 22 8786 0 0,'0'0'2186'0'0,"0"0"-301"0"0,0 0-272 0 0,0 0-109 0 0,0 0-65 0 0,0 0-157 0 0,0 0-183 0 0,0 0-205 0 0,0 0-204 0 0,0 0-163 0 0,0 0-119 0 0,0 0-75 0 0,-16 15-45 0 0,-50 48-37 0 0,38-5 149 0 0,11-1-176 0 0,4 1 0 0 0,1 0 1 0 0,-1 43-225 0 0,-3 16-45 0 0,-23 100-342 0 0,29-176-222 0 0,8-46-8880 0 0,2 0 4710 0 0,0 4-4170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4993 0 0,'0'0'3102'0'0,"0"0"-1359"0"0,0 0-579 0 0,0 0 41 0 0,0 0 211 0 0,0 0 110 0 0,0 0-77 0 0,0 0-199 0 0,0 0-214 0 0,0 0-192 0 0,0 0-168 0 0,0 0-142 0 0,0 0-109 0 0,34 0-62 0 0,111 0-47 0 0,118-22-223 0 0,-142 12-5756 0 0,-73 6-3241 0 0,-28 3 1336 0 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15 328 0 0,'0'0'1980'0'0,"0"0"-967"0"0,0 0-443 0 0,0 0 56 0 0,0 0 341 0 0,0 0 324 0 0,0 0 144 0 0,0 0-12 0 0,0 0-166 0 0,0 0-180 0 0,0 0-127 0 0,0 0-80 0 0,14 4-45 0 0,116 22 2504 0 0,-67-27-2245 0 0,1-3 0 0 0,-1-3 0 0 0,46-11-1084 0 0,-26 6-1024 0 0,-65 10-3951 0 0,0 1-4719 0 0,-18 1 4194 0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1312 0 0,'0'0'1617'0'0,"0"0"-652"0"0,0 0-29 0 0,0 0 275 0 0,0 0 215 0 0,0 0 20 0 0,0 0-142 0 0,0 0-240 0 0,0 0-286 0 0,0 0-277 0 0,34 2-210 0 0,109 1-159 0 0,-38-14-415 0 0,-24-3-1688 0 0,-12 1-4574 0 0,-48 10 2361 0 0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1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2361 0 0,'0'0'1308'0'0,"0"0"-139"0"0,0 0 4 0 0,0 0 114 0 0,0 0 190 0 0,0 0 84 0 0,0 0-76 0 0,0 0-250 0 0,0 0-335 0 0,0 0-321 0 0,0 0-259 0 0,1-2-166 0 0,31 112 2267 0 0,-19 13-1940 0 0,-5 0 0 0 0,-8 89-481 0 0,0-116-176 0 0,-15 33-2461 0 0,8-92-3797 0 0,7-33 2183 0 0,0 0-643 0 0</inkml:trace>
  <inkml:trace contextRef="#ctx0" brushRef="#br0" timeOffset="404.593">280 152 3081 0 0,'0'0'484'0'0,"0"0"-44"0"0,0 0 45 0 0,0 0 230 0 0,-34 32 325 0 0,-107 98 255 0 0,68-50 2355 0 0,72-79-3591 0 0,0 1 1 0 0,1-1-1 0 0,-1 0 0 0 0,0 1 0 0 0,1-1 0 0 0,-1 0 0 0 0,1 1 0 0 0,-1-1 0 0 0,1 1 0 0 0,-1-1 0 0 0,1 1 1 0 0,0-1-1 0 0,0 1 0 0 0,0-1 0 0 0,0 1 0 0 0,0 0 0 0 0,0-1 0 0 0,0 1 0 0 0,1-1 0 0 0,-1 1 0 0 0,0-1 1 0 0,1 1-1 0 0,-1-1 0 0 0,1 0 0 0 0,0 1 0 0 0,-1-1 0 0 0,1 1 0 0 0,0-1 0 0 0,0 0 0 0 0,0 0 0 0 0,0 0 0 0 0,0 1 1 0 0,0-1-1 0 0,0 0 0 0 0,0 0 0 0 0,1 0 0 0 0,-1-1 0 0 0,0 1 0 0 0,1 0 0 0 0,-1 0 0 0 0,0-1 0 0 0,1 1-59 0 0,65 18 1472 0 0,-66-19-1438 0 0,144 30 1412 0 0,-135-24-1297 0 0,-1 0-1 0 0,0 1 1 0 0,-1 0 0 0 0,1 0 0 0 0,-1 1 0 0 0,-1 0 0 0 0,0 0 0 0 0,0 1 0 0 0,0 0 0 0 0,-1 0 0 0 0,0 0 0 0 0,-1 1 0 0 0,0 0 0 0 0,2 7-149 0 0,27 44 435 0 0,-9-11-302 0 0,-7-30-2790 0 0,-11-19-2021 0 0,0-5-3667 0 0,-5 3 4748 0 0</inkml:trace>
  <inkml:trace contextRef="#ctx0" brushRef="#br0" timeOffset="839.871">672 549 7434 0 0,'0'0'1257'0'0,"0"0"-247"0"0,0 0-141 0 0,0 0 130 0 0,0 0 165 0 0,0 0 62 0 0,0 0-78 0 0,0 0-209 0 0,0 0-219 0 0,0 0-169 0 0,0 0-98 0 0,0 0-63 0 0,17 0-59 0 0,114-3 637 0 0,-130 3-955 0 0,1-1-10 0 0,0 0 0 0 0,1 0-1 0 0,-1 1 1 0 0,0-1 0 0 0,0 1 0 0 0,0 0-1 0 0,1 0 1 0 0,-1 0 0 0 0,0 0 0 0 0,0 0-1 0 0,1 0 1 0 0,-1 0 0 0 0,0 1-1 0 0,0-1 1 0 0,1 1 0 0 0,-1 0 0 0 0,0-1-1 0 0,0 1 1 0 0,0 0 0 0 0,0 0 0 0 0,0 0-1 0 0,0 1 1 0 0,0-1 0 0 0,-1 0-1 0 0,1 1 1 0 0,0-1 0 0 0,-1 1 0 0 0,1 0-1 0 0,-1 0 1 0 0,1-1 0 0 0,-1 1-1 0 0,0 0 1 0 0,0 0 0 0 0,0 0 0 0 0,0 0-1 0 0,0 0 1 0 0,0 0 0 0 0,-1 1 0 0 0,1-1-1 0 0,-1 0 1 0 0,1 0 0 0 0,-1 1-1 0 0,0-1 1 0 0,0 0-3 0 0,-2 7 33 0 0,0 0 1 0 0,0-1-1 0 0,-1 1 0 0 0,0-1 0 0 0,-1 0 0 0 0,0 0 0 0 0,0 0 1 0 0,-1 0-1 0 0,0-1 0 0 0,0 0 0 0 0,0 0 0 0 0,-1 0 0 0 0,-4 3-33 0 0,-17 25 175 0 0,2 26 39 0 0,58-49 242 0 0,68-20-59 0 0,-62-10-2829 0 0,-15 0-4308 0 0,-14 10-147 0 0,-4 1 1681 0 0</inkml:trace>
  <inkml:trace contextRef="#ctx0" brushRef="#br0" timeOffset="1518.603">358 1 0 0 0,'0'0'367'0'0,"0"0"276"0"0,0 0 38 0 0,0 0-27 0 0,0 0-13 0 0,0 0-18 0 0,-8 8 33 0 0,-128 142 3047 0 0,86-101-3615 0 0,-50 63-1860 0 0,94-85-4320 0 0,7-24 5900 0 0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0 1376 0 0,'0'0'1639'0'0,"0"0"-204"0"0,0 0-58 0 0,0 0 90 0 0,0 0 144 0 0,0 0 70 0 0,0 0-96 0 0,0 0-268 0 0,0 0-339 0 0,0 0-322 0 0,0 0-203 0 0,0 3-78 0 0,27 164 3729 0 0,7 193-3375 0 0,-19-303-2707 0 0,-6-41-2682 0 0,3-1-4944 0 0,-10-14 5063 0 0</inkml:trace>
  <inkml:trace contextRef="#ctx0" brushRef="#br0" timeOffset="254.652">0 674 4905 0 0,'0'0'782'0'0,"0"0"-176"0"0,0 0 131 0 0,0 0 335 0 0,0 0 212 0 0,0 0 10 0 0,0 0-142 0 0,0 0-196 0 0,0 0-184 0 0,32-2-156 0 0,100-9-126 0 0,101-16 157 0 0,-150 24-3088 0 0,-28 2-7922 0 0,-46 1 7854 0 0</inkml:trace>
  <inkml:trace contextRef="#ctx0" brushRef="#br0" timeOffset="650.664">92 932 3553 0 0,'0'0'943'0'0,"0"0"-87"0"0,0 0 87 0 0,0 0 270 0 0,0 0 222 0 0,0 0 10 0 0,0 0-129 0 0,0 0-193 0 0,0 0-192 0 0,0 0-171 0 0,0 0-135 0 0,34-9-118 0 0,105-25-106 0 0,-64 25 133 0 0,-57 9-364 0 0,-16-1-156 0 0,0 0 1 0 0,0 0-1 0 0,0 1 1 0 0,1-1-1 0 0,-1 1 1 0 0,0-1-1 0 0,0 1 0 0 0,0 0 1 0 0,0 0-1 0 0,1 0 1 0 0,-1 0-1 0 0,0 1 1 0 0,0-1-1 0 0,0 0 0 0 0,0 1 1 0 0,1-1-1 0 0,-1 1 1 0 0,0 0-1 0 0,0 0 1 0 0,0 0-1 0 0,0 0 1 0 0,-1 0-1 0 0,1 0 0 0 0,0 1 1 0 0,0-1-1 0 0,-1 0 1 0 0,1 1-1 0 0,-1 0 1 0 0,1-1-1 0 0,-1 1 0 0 0,1 0 1 0 0,-1-1-1 0 0,0 1 1 0 0,0 0-1 0 0,0 0 1 0 0,0 0-1 0 0,0 0 1 0 0,-1 0-1 0 0,1 1 0 0 0,-1-1 1 0 0,1 0-1 0 0,-1 0 1 0 0,0 0-15 0 0,-1 7 62 0 0,-1-1 1 0 0,-1 0-1 0 0,0 0 1 0 0,0 0-1 0 0,0 0 1 0 0,-1 0-1 0 0,0-1 1 0 0,-1 1-1 0 0,0-1 1 0 0,0-1-1 0 0,0 1 1 0 0,-1 0-1 0 0,0-1 1 0 0,0 0-1 0 0,0-1 1 0 0,-1 0-1 0 0,-5 4-62 0 0,-41 45 214 0 0,46-45-155 0 0,3-6-47 0 0,1 0-1 0 0,0 1 0 0 0,0-1 0 0 0,0 1 0 0 0,0 0 0 0 0,0 0 0 0 0,1 0 1 0 0,0 0-1 0 0,0 1 0 0 0,0-1 0 0 0,0 0 0 0 0,1 1 0 0 0,0-1 0 0 0,0 1 1 0 0,0 0-1 0 0,0-1 0 0 0,1 1 0 0 0,0 0 0 0 0,0 0 0 0 0,0-1 0 0 0,1 4-11 0 0,1-5 27 0 0,1-1 0 0 0,-1 0 0 0 0,1 0 0 0 0,0 0 0 0 0,0 0 0 0 0,0-1 0 0 0,0 1 0 0 0,0-1 0 0 0,0 0 0 0 0,1 0 0 0 0,-1 0 0 0 0,0 0 0 0 0,1 0 0 0 0,-1-1 0 0 0,1 0 0 0 0,-1 0 0 0 0,0 1-1 0 0,1-2 1 0 0,-1 1 0 0 0,1 0 0 0 0,-1-1 0 0 0,1 0-27 0 0,8 1 40 0 0,-3-1-198 0 0,1 0 1 0 0,-1 0 0 0 0,1-1 0 0 0,-1 0 0 0 0,0-1 0 0 0,0 0 0 0 0,0 0 0 0 0,0-1 0 0 0,0 0 0 0 0,-1-1 0 0 0,6-3 157 0 0,20-15-4037 0 0,-3-2-4143 0 0,-19 14 2547 0 0</inkml:trace>
  <inkml:trace contextRef="#ctx0" brushRef="#br0" timeOffset="1318.481">671 969 4729 0 0,'0'0'3399'0'0,"0"0"-1416"0"0,0 0-466 0 0,0 0 39 0 0,0 0 26 0 0,0 0-91 0 0,0 0-231 0 0,0 0-266 0 0,0 0-224 0 0,0 0-159 0 0,0 0-101 0 0,0 0-64 0 0,25-33-28 0 0,81-102-17 0 0,-22 22 621 0 0,42-66-77 0 0,-105 160-1331 0 0,-7 45-53 0 0,16 122 180 0 0,-28-141 255 0 0,-1 1-12 0 0,0 0-1 0 0,1 0 1 0 0,0-1-1 0 0,1 1 1 0 0,-1-1-1 0 0,1 1 0 0 0,1-1 1 0 0,-1 0-1 0 0,1-1 1 0 0,1 1-1 0 0,-1 0 0 0 0,1-1 1 0 0,0 0-1 0 0,0 0 1 0 0,1-1-1 0 0,0 0 1 0 0,0 1-1 0 0,0-2 0 0 0,1 1 17 0 0,-1-4 11 0 0,-1 0-1 0 0,1-1 1 0 0,-1 0-1 0 0,0 0 1 0 0,1-1-1 0 0,-1 0 1 0 0,1 1-1 0 0,-1-2 1 0 0,0 1-1 0 0,0-1 0 0 0,0 1 1 0 0,0-2-1 0 0,0 1 1 0 0,0 0-1 0 0,0-1 1 0 0,0 0-1 0 0,-1 0 1 0 0,0 0-1 0 0,0-1 1 0 0,1 1-1 0 0,-2-1 0 0 0,1 0 1 0 0,0 0-1 0 0,-1-1 1 0 0,0 1-1 0 0,0-1 1 0 0,0 1-1 0 0,-1-1 1 0 0,1 0-1 0 0,-1 0 1 0 0,0-2-12 0 0,111-154 36 0 0,-46 54 187 0 0,-67 106-154 0 0,0 1-28 0 0,0 0-40 0 0,0 0-71 0 0,-4 19-341 0 0,1-3 361 0 0,-13 163-58 0 0,18-168 19 0 0,1 0-1 0 0,0 0 1 0 0,1-1 0 0 0,0 1 0 0 0,1-1 0 0 0,0 0-1 0 0,0 0 1 0 0,1-1 0 0 0,1 0 0 0 0,0 0 0 0 0,0 0-1 0 0,0-1 1 0 0,1 0 0 0 0,0 0 0 0 0,1-1 0 0 0,0 0-1 0 0,0 0 1 0 0,0-1 0 0 0,7 3 90 0 0,30 5-4644 0 0,-16-13-4447 0 0,-23-1 2263 0 0</inkml:trace>
  <inkml:trace contextRef="#ctx0" brushRef="#br0" timeOffset="2749.893">1753 689 176 0 0,'0'0'1602'0'0,"0"0"-85"0"0,0 0 41 0 0,0 0 169 0 0,0 0 99 0 0,0 0-74 0 0,0 0-258 0 0,0 0-387 0 0,0 0-364 0 0,0 0-311 0 0,0 0-219 0 0,0 0-116 0 0,1-8-22 0 0,10 45 437 0 0,-1 109-92 0 0,-10-38-682 0 0,68-170-787 0 0,-54 51 937 0 0,1 1 0 0 0,-1 1 0 0 0,2 1 0 0 0,-1 0-1 0 0,1 1 1 0 0,1 0 0 0 0,-1 2 0 0 0,10-3 112 0 0,-24 7-10 0 0,0 0 0 0 0,0 1 1 0 0,-1-1-1 0 0,1 0 0 0 0,0 1 1 0 0,0-1-1 0 0,0 1 0 0 0,0-1 1 0 0,0 1-1 0 0,0 0 0 0 0,0 0 1 0 0,0 0-1 0 0,0 0 0 0 0,0 0 1 0 0,-1 0-1 0 0,1 0 0 0 0,0 1 1 0 0,0-1-1 0 0,0 1 0 0 0,0 0 0 0 0,0-1 1 0 0,0 1-1 0 0,-1 0 0 0 0,1 0 1 0 0,0 0-1 0 0,-1 0 0 0 0,1 0 1 0 0,-1 1-1 0 0,1-1 0 0 0,-1 0 1 0 0,1 1-1 0 0,-1-1 0 0 0,0 1 1 0 0,0 0-1 0 0,0-1 0 0 0,0 1 1 0 0,0 0-1 0 0,0-1 0 0 0,0 1 0 0 0,-1 0 1 0 0,1 0-1 0 0,-1 0 0 0 0,1 0 1 0 0,-1 0-1 0 0,0 0 0 0 0,1 0 1 0 0,-1 0-1 0 0,0 0 0 0 0,0-1 1 0 0,-1 2 9 0 0,2 6 132 0 0,-2-1 0 0 0,1 0 0 0 0,-1 0 0 0 0,0 0 0 0 0,-1 0 0 0 0,0 0 0 0 0,0 0 0 0 0,-1 0 0 0 0,0 0 0 0 0,0-1 0 0 0,-1 1 0 0 0,0-1 0 0 0,0 0 0 0 0,-1 0 0 0 0,1-1 0 0 0,-2 1 0 0 0,1-1 0 0 0,-1 0 0 0 0,0-1 0 0 0,0 1 0 0 0,-5 2-132 0 0,6-4 59 0 0,0-1 0 0 0,-1 0 0 0 0,1 0 0 0 0,-1 0-1 0 0,0-1 1 0 0,0 0 0 0 0,0 0 0 0 0,0 0 0 0 0,0-1 0 0 0,0 0 0 0 0,-1 0-1 0 0,1-1 1 0 0,0 0 0 0 0,-1 0 0 0 0,1 0 0 0 0,0-1 0 0 0,-1 0-1 0 0,1 0 1 0 0,0 0 0 0 0,0-1 0 0 0,0 0 0 0 0,0 0 0 0 0,0-1-1 0 0,0 1 1 0 0,-2-3-59 0 0,-28-37-3395 0 0,16 12-5150 0 0,16 22 3683 0 0</inkml:trace>
  <inkml:trace contextRef="#ctx0" brushRef="#br0" timeOffset="3357.999">2105 324 0 0 0,'0'0'513'0'0,"0"0"-34"0"0,0 0 5 0 0,0 0 204 0 0,0 0 189 0 0,0 0 12 0 0,0 0-111 0 0,0 0-132 0 0,0 0-139 0 0,5 32-148 0 0,19 100-95 0 0,20-2 543 0 0,-34-108 162 0 0,0-1 1 0 0,2-1 0 0 0,1 0-1 0 0,0 0 1 0 0,1-2-1 0 0,1 1 1 0 0,17 15-970 0 0,-14-33 5812 0 0,2-35-3810 0 0,-13 22-1539 0 0,62-157 1294 0 0,2-84-4196 0 0,-66 246-712 0 0,1 6-6072 0 0,-4 1-76 0 0</inkml:trace>
  <inkml:trace contextRef="#ctx0" brushRef="#br0" timeOffset="3852.63">2707 155 0 0 0,'0'0'899'0'0,"0"0"769"0"0,0 0 185 0 0,0 0 104 0 0,0 0 24 0 0,0 0-186 0 0,0 0-292 0 0,0 0-336 0 0,0 0-302 0 0,0 0-209 0 0,0 0-114 0 0,0 0-49 0 0,7-6-30 0 0,71-35 1391 0 0,30 25-90 0 0,-105 16-1718 0 0,-1-1-33 0 0,0 1-1 0 0,1-1 1 0 0,-1 1 0 0 0,1-1-1 0 0,-1 1 1 0 0,0-1 0 0 0,1 1-1 0 0,-1 0 1 0 0,1 0 0 0 0,-1 1-1 0 0,0-1 1 0 0,1 0 0 0 0,-1 1-1 0 0,1-1 1 0 0,-1 1 0 0 0,0 0-1 0 0,0 0 1 0 0,1 0 0 0 0,-1 0-1 0 0,0 0 1 0 0,0 0 0 0 0,0 1-1 0 0,0-1 1 0 0,0 1-1 0 0,0-1 1 0 0,-1 1 0 0 0,1 0-1 0 0,-1 0 1 0 0,1 0 0 0 0,-1-1-1 0 0,1 2 1 0 0,-1-1 0 0 0,0 0-1 0 0,0 0 1 0 0,0 0 0 0 0,0 0-1 0 0,0 1 1 0 0,-1-1 0 0 0,1 0-1 0 0,-1 1 1 0 0,1-1 0 0 0,-1 2-13 0 0,-2 4 19 0 0,0 0 0 0 0,0 0 0 0 0,-1 0 0 0 0,0 0 1 0 0,0-1-1 0 0,-1 1 0 0 0,0-1 0 0 0,0 0 0 0 0,-1 0 0 0 0,1 0 1 0 0,-2-1-1 0 0,1 0 0 0 0,-1 0 0 0 0,0 0 0 0 0,0-1 1 0 0,-1 1-1 0 0,-1-1-19 0 0,-44 52 115 0 0,50-56-116 0 0,0 0 0 0 0,0 1 0 0 0,1-1-1 0 0,-1 1 1 0 0,0-1 0 0 0,1 1 0 0 0,0 0 0 0 0,-1 0 0 0 0,1 0-1 0 0,0 0 1 0 0,0 0 0 0 0,0 0 0 0 0,0 0 0 0 0,0 0-1 0 0,0 0 1 0 0,1 0 0 0 0,-1 0 0 0 0,1 1 0 0 0,0-1 0 0 0,-1 0-1 0 0,1 0 1 0 0,0 1 0 0 0,0-1 0 0 0,0 0 0 0 0,1 0 0 0 0,-1 1-1 0 0,0-1 1 0 0,1 0 0 0 0,0 0 0 0 0,-1 0 0 0 0,1 0 0 0 0,0 0-1 0 0,0 0 1 0 0,0 0 0 0 0,0 0 0 0 0,1 0 0 0 0,-1 0 0 0 0,1 0-1 0 0,-1-1 1 0 0,1 1 0 0 0,-1 0 0 0 0,1-1 0 0 0,0 1 0 0 0,0-1-1 0 0,-1 0 1 0 0,1 0 0 0 0,0 0 0 0 0,0 0 0 0 0,2 1 1 0 0,120 1-1622 0 0,-85-14-2984 0 0,-20 5-1513 0 0,-9 5-1956 0 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1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0 0 0,'0'0'404'0'0,"0"0"690"0"0,0 0 173 0 0,0 0-24 0 0,0 0-46 0 0,0 0-29 0 0,0 0-31 0 0,0 0-70 0 0,0 0-99 0 0,0 0-105 0 0,23 0-106 0 0,141 0 1167 0 0,52-18 244 0 0,-154 12-2161 0 0,104-6-3186 0 0,-137 10-209 0 0,0 0-4177 0 0,-20 2 6433 0 0</inkml:trace>
  <inkml:trace contextRef="#ctx0" brushRef="#br0" timeOffset="345.055">295 1 0 0 0,'0'0'3709'0'0,"0"0"-2013"0"0,0 0-697 0 0,0 0-140 0 0,0 0 108 0 0,0 0 260 0 0,0 0 188 0 0,0 0 62 0 0,0 0-123 0 0,0 0-271 0 0,0 0-250 0 0,0 0-191 0 0,3 31-135 0 0,10 100-78 0 0,8 107 1241 0 0,-21-108-2446 0 0,0-102-3323 0 0,0-1-3826 0 0,0-20 1858 0 0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2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99 0 0 0,'0'0'0'0'0,"0"0"0"0"0,0 0 0 0 0,0 0 0 0 0,0 0 0 0 0,0 0 0 0 0,0 0 0 0 0,0 0 0 0 0,0 0 0 0 0,0 0 0 0 0,0 0 0 0 0,0 0 0 0 0,0-18 0 0 0,0 18 0 0 0,0 0 0 0 0,2 3 0 0 0,-2-3 0 0 0</inkml:trace>
  <inkml:trace contextRef="#ctx0" brushRef="#br0" timeOffset="250.988">140 99 0 0 0,'2'-28'2054'0'0,"-2"27"48"0"0,0 1-19 0 0,0 0-150 0 0,-1 2 6313 0 0,-2 16-8208 0 0,25 373 2141 0 0,-7-272-2779 0 0,-4-115-3969 0 0,0-13-3499 0 0,-9 7 4916 0 0,2-2 906 0 0</inkml:trace>
  <inkml:trace contextRef="#ctx0" brushRef="#br0" timeOffset="516.931">0 552 2905 0 0,'0'0'1205'0'0,"0"0"-409"0"0,0 0-119 0 0,0 0 161 0 0,0 0 180 0 0,0 0 156 0 0,0 0 70 0 0,0 0-4 0 0,0 0-54 0 0,0 0-90 0 0,0 0-101 0 0,0 0-118 0 0,0 0-98 0 0,22 5-81 0 0,70 13-77 0 0,7-27 342 0 0,87-39-168 0 0,-121 28-1948 0 0,1 3 1 0 0,1 4-1 0 0,25-2 1153 0 0,-63 15-5129 0 0,-20 0-1810 0 0,-7 0 3358 0 0</inkml:trace>
  <inkml:trace contextRef="#ctx0" brushRef="#br0" timeOffset="906.98">65 850 672 0 0,'0'0'1387'0'0,"0"0"113"0"0,0 0 182 0 0,0 0 58 0 0,0 0-78 0 0,0 0-202 0 0,0 0-203 0 0,32-8-165 0 0,103-25-141 0 0,15 5 1776 0 0,-147 28-2693 0 0,-2-1-20 0 0,0 0-1 0 0,0 1 1 0 0,1-1-1 0 0,-1 1 1 0 0,0-1 0 0 0,1 1-1 0 0,-1-1 1 0 0,0 1-1 0 0,1 0 1 0 0,-1 0 0 0 0,0-1-1 0 0,1 1 1 0 0,-1 0-1 0 0,1 1 1 0 0,-1-1 0 0 0,0 0-1 0 0,1 0 1 0 0,-1 0-1 0 0,1 1 1 0 0,-1-1 0 0 0,0 1-1 0 0,0-1 1 0 0,1 1-1 0 0,-1 0 1 0 0,0-1 0 0 0,0 1-1 0 0,1 0 1 0 0,-1 0-1 0 0,0 0 1 0 0,0 0-1 0 0,0 0 1 0 0,0 0 0 0 0,0 0-1 0 0,-1 0 1 0 0,1 0-1 0 0,0 0 1 0 0,0 0 0 0 0,-1 1-1 0 0,1-1 1 0 0,-1 0-1 0 0,1 1 1 0 0,-1-1 0 0 0,1 0-1 0 0,-1 1 1 0 0,0-1-1 0 0,0 0 1 0 0,0 1 0 0 0,0-1-1 0 0,0 2-13 0 0,-2 3 54 0 0,-1 1-1 0 0,0-1 1 0 0,0 1-1 0 0,0-1 0 0 0,-1 0 1 0 0,0 0-1 0 0,0-1 1 0 0,-1 1-1 0 0,0-1 1 0 0,1 0-1 0 0,-2 0 1 0 0,1-1-1 0 0,-6 5-53 0 0,9-8 12 0 0,-147 132 568 0 0,148-132-572 0 0,0 1 0 0 0,0-1 0 0 0,0 0-1 0 0,0 1 1 0 0,1-1 0 0 0,-1 1 0 0 0,0-1 0 0 0,1 1 0 0 0,-1 0-1 0 0,1-1 1 0 0,-1 1 0 0 0,1 0 0 0 0,0-1 0 0 0,-1 1-1 0 0,1 0 1 0 0,0-1 0 0 0,0 1 0 0 0,0 0 0 0 0,1-1-1 0 0,-1 1 1 0 0,0 0 0 0 0,1-1 0 0 0,-1 1 0 0 0,1 0 0 0 0,-1-1-1 0 0,1 1 1 0 0,0-1 0 0 0,0 1 0 0 0,-1-1 0 0 0,1 1-1 0 0,0-1 1 0 0,0 0 0 0 0,1 1 0 0 0,-1-1 0 0 0,0 0-1 0 0,0 0 1 0 0,1 0 0 0 0,-1 0 0 0 0,0 0 0 0 0,1 0 0 0 0,-1 0-1 0 0,1-1 1 0 0,-1 1 0 0 0,2 0-8 0 0,76 24 595 0 0,-63-21-695 0 0,1-1 1 0 0,-1-1-1 0 0,1-1 0 0 0,0 0 1 0 0,0-2-1 0 0,-1 1 0 0 0,1-2 1 0 0,0 0-1 0 0,-1-2 0 0 0,1 1 1 0 0,5-4 99 0 0,25-15-3625 0 0,-16 6-3907 0 0,-20 11 729 0 0</inkml:trace>
  <inkml:trace contextRef="#ctx0" brushRef="#br0" timeOffset="5232.483">1386 129 0 0 0,'0'0'537'0'0,"0"0"448"0"0,0 0 91 0 0,0 0-1 0 0,0 0-72 0 0,0 0-96 0 0,0 0-138 0 0,-2-3-99 0 0,-6-10-26 0 0,5 10 44 0 0,3 3 88 0 0,0 0 80 0 0,0 0 10 0 0,0 0-38 0 0,0 0-61 0 0,-1 5 3650 0 0,-6 21-3101 0 0,-10 173 1215 0 0,17 145-2059 0 0,0-343-661 0 0,0-2-4692 0 0,0-38-8545 0 0,0 31 10739 0 0</inkml:trace>
  <inkml:trace contextRef="#ctx0" brushRef="#br0" timeOffset="5573.008">1007 110 304 0 0,'0'0'774'0'0,"0"0"72"0"0,0 0 277 0 0,0 0 355 0 0,0 0 281 0 0,0 0 68 0 0,0 0-135 0 0,0 0-213 0 0,0 0-193 0 0,0 0-159 0 0,0 0-107 0 0,0 0-28 0 0,16-2-37 0 0,109-17 1616 0 0,147 7 912 0 0,-91 12-6163 0 0,-107 0-858 0 0,-44 3-1309 0 0,-11 1-3795 0 0,-12-4 5633 0 0</inkml:trace>
  <inkml:trace contextRef="#ctx0" brushRef="#br0" timeOffset="5903.095">972 817 1672 0 0,'0'0'2058'0'0,"0"0"-317"0"0,0 0-185 0 0,0 0 90 0 0,0 0 133 0 0,0 0 82 0 0,0 0-58 0 0,0 0-217 0 0,0 0-300 0 0,0 0-286 0 0,0 0-232 0 0,0 0-147 0 0,0 0-70 0 0,35-3-27 0 0,108-10-13 0 0,-9-11 589 0 0,62-3-1349 0 0,-103 17-5106 0 0,-56 6-3646 0 0,-23 0 1543 0 0</inkml:trace>
  <inkml:trace contextRef="#ctx0" brushRef="#br0" timeOffset="7125.473">1839 799 0 0 0,'0'0'1296'0'0,"0"0"323"0"0,0 0 216 0 0,0 0 43 0 0,0 0-78 0 0,0 0-155 0 0,0 0-162 0 0,0 0-179 0 0,0 0-182 0 0,0 0-173 0 0,0 0-143 0 0,0 0-111 0 0,31-11-78 0 0,95-33-68 0 0,-58 3 316 0 0,-18 1-291 0 0,-24 20-400 0 0,0-1-1 0 0,-2-1 0 0 0,0-1 1 0 0,-2-1-1 0 0,1-3-173 0 0,-15 19-41 0 0,-1-1 0 0 0,0 0 0 0 0,-1 0 0 0 0,1 0 0 0 0,-2-1 0 0 0,1 0 0 0 0,-2 0 0 0 0,1-1 0 0 0,-1 1-1 0 0,-1-1 1 0 0,0 0 0 0 0,0 0 0 0 0,-1 0 0 0 0,-1 0 0 0 0,1-11 41 0 0,-2 20-78 0 0,-1 0 0 0 0,1 0 0 0 0,0 0 0 0 0,-1 1 0 0 0,0-1 0 0 0,1 0 0 0 0,-1 0 0 0 0,0 1 0 0 0,0-1 0 0 0,0 0 0 0 0,0 1 0 0 0,0-1 0 0 0,0 1 0 0 0,0-1 0 0 0,-1 1 0 0 0,1 0 0 0 0,-1 0 0 0 0,1-1 0 0 0,-1 1 0 0 0,1 0 0 0 0,-1 0 0 0 0,0 0 0 0 0,1 1 0 0 0,-1-1 0 0 0,0 0 0 0 0,0 0 0 0 0,1 1 0 0 0,-1 0 0 0 0,0-1 0 0 0,0 1 0 0 0,0 0 0 0 0,0 0 0 0 0,0 0 0 0 0,1 0 0 0 0,-1 0 0 0 0,0 0 0 0 0,0 0 0 0 0,0 1 0 0 0,0-1 78 0 0,-69 30-2108 0 0,58-20 2038 0 0,1 1 0 0 0,1 1 0 0 0,0-1 0 0 0,1 2 0 0 0,0 0 1 0 0,1 0-1 0 0,0 0 0 0 0,1 1 0 0 0,0 1 0 0 0,2-1 0 0 0,0 1 1 0 0,0 0-1 0 0,1 1 0 0 0,1-1 0 0 0,1 1 0 0 0,0 0 0 0 0,1 0 1 0 0,0 0-1 0 0,1 9 70 0 0,3-18 55 0 0,0-1 1 0 0,0-1-1 0 0,1 1 0 0 0,-1 0 1 0 0,1-1-1 0 0,1 1 1 0 0,-1-1-1 0 0,1 0 1 0 0,-1 0-1 0 0,1 0 0 0 0,1 0 1 0 0,-1-1-1 0 0,1 0 1 0 0,0 0-1 0 0,0 0 0 0 0,0 0 1 0 0,0-1-1 0 0,1 0 1 0 0,-1 0-1 0 0,1 0 1 0 0,0-1-1 0 0,0 0 0 0 0,0 0 1 0 0,0 0-1 0 0,0-1 1 0 0,0 0-1 0 0,3 0-55 0 0,7 2 222 0 0,-1-1-1 0 0,1 0 1 0 0,0-2-1 0 0,-1 1 1 0 0,1-2 0 0 0,-1 0-1 0 0,1-1 1 0 0,-1-1 0 0 0,1 0-1 0 0,-1-1 1 0 0,0-1-1 0 0,-1 0 1 0 0,1-1 0 0 0,2-2-222 0 0,20-10 294 0 0,-1-3 0 0 0,0 0 0 0 0,-2-3 1 0 0,24-21-295 0 0,-46 35-4 0 0,-1 0 1 0 0,-1-1 0 0 0,0-1 0 0 0,0 0 0 0 0,-1 0 0 0 0,-1-1 0 0 0,0 0-1 0 0,0 0 1 0 0,-2-1 0 0 0,1 1 0 0 0,1-11 3 0 0,-7 23-30 0 0,0 0 0 0 0,0 1 0 0 0,-1-1 0 0 0,1 0-1 0 0,0 0 1 0 0,-1 0 0 0 0,1 0 0 0 0,-1 0 0 0 0,1 0 0 0 0,-1 0 0 0 0,1 0 0 0 0,-1 0 0 0 0,0-1 0 0 0,0 1-1 0 0,0 0 1 0 0,1 0 0 0 0,-1 0 0 0 0,0 0 0 0 0,0 0 0 0 0,0 0 0 0 0,-1-1 0 0 0,1 1 0 0 0,0 0-1 0 0,0 0 1 0 0,-1 0 0 0 0,1 0 0 0 0,0 0 0 0 0,-1 0 0 0 0,1 0 0 0 0,-1 0 0 0 0,0 0 0 0 0,1 0 0 0 0,-1 0-1 0 0,0 0 1 0 0,1 0 0 0 0,-1 1 0 0 0,0-1 0 0 0,0 0 0 0 0,0 0 0 0 0,0 1 0 0 0,0-1 0 0 0,0 0-1 0 0,0 1 1 0 0,0-1 0 0 0,0 1 0 0 0,0 0 0 0 0,0-1 0 0 0,0 1 0 0 0,0 0 0 0 0,0-1 0 0 0,0 1 0 0 0,0 0-1 0 0,0 0 1 0 0,-1 0 0 0 0,1 0 0 0 0,0 0 0 0 0,0 0 0 0 0,0 1 0 0 0,0-1 0 0 0,0 0 0 0 0,-1 1 30 0 0,-72 84-1209 0 0,68-77 1147 0 0,0 0 0 0 0,0 1 0 0 0,1-1 0 0 0,0 1 0 0 0,1 0-1 0 0,0 0 1 0 0,0 1 0 0 0,1-1 0 0 0,0 1 0 0 0,1 0 0 0 0,0 0-1 0 0,0 0 1 0 0,1 0 0 0 0,1 0 0 0 0,-1 0 0 0 0,2 0 0 0 0,-1 0-1 0 0,2 2 63 0 0,0-8 8 0 0,0 0 0 0 0,0 0 0 0 0,0 0 0 0 0,1 0 0 0 0,0-1 0 0 0,-1 1 0 0 0,1-1 0 0 0,1 0 0 0 0,-1 0 0 0 0,0 0 0 0 0,1 0 0 0 0,-1-1 0 0 0,1 1 0 0 0,0-1 0 0 0,0 0 0 0 0,0 0 0 0 0,0 0 0 0 0,0-1 0 0 0,0 0 0 0 0,1 1 0 0 0,-1-1 0 0 0,0-1-1 0 0,1 1-7 0 0,106 4 1411 0 0,-85-9-1072 0 0,-1-2-1 0 0,1 0 0 0 0,-1-2 1 0 0,0-1-1 0 0,0 0 1 0 0,-1-2-1 0 0,-1-1 1 0 0,0-1-1 0 0,21-16-338 0 0,-19 13 87 0 0,0-2-1 0 0,-2-1 1 0 0,0-1-1 0 0,0-1 1 0 0,-2-1-1 0 0,-1-1 1 0 0,-1 0-1 0 0,10-17-86 0 0,-26 34-17 0 0,1 0 0 0 0,-1 0-1 0 0,-1-1 1 0 0,1 1 0 0 0,-1-1-1 0 0,0 0 1 0 0,0 0 0 0 0,-1 0-1 0 0,0 0 1 0 0,0 0 0 0 0,-1 0-1 0 0,0-3 18 0 0,-1 8-36 0 0,0 0 0 0 0,0 1 0 0 0,0-1 0 0 0,0 0 0 0 0,-1 1 0 0 0,1 0-1 0 0,0-1 1 0 0,-1 1 0 0 0,1 0 0 0 0,-1-1 0 0 0,0 1 0 0 0,1 0 0 0 0,-1 0 0 0 0,0 0 0 0 0,1 1-1 0 0,-1-1 1 0 0,0 0 0 0 0,0 1 0 0 0,0-1 0 0 0,0 1 0 0 0,0 0 0 0 0,0-1 0 0 0,0 1 0 0 0,0 0-1 0 0,0 0 1 0 0,0 0 0 0 0,0 0 0 0 0,1 1 0 0 0,-1-1 0 0 0,0 1 0 0 0,0-1 0 0 0,0 1 0 0 0,0-1-1 0 0,0 1 1 0 0,1 0 0 0 0,-1 0 0 0 0,0 0 0 0 0,0 0 0 0 0,0 1 36 0 0,-14 9-57 0 0,0 1 1 0 0,1 0-1 0 0,0 1 1 0 0,1 1-1 0 0,0 0 1 0 0,1 1-1 0 0,1 1 1 0 0,0 0-1 0 0,1 0 1 0 0,1 1-1 0 0,1 0 1 0 0,0 1 0 0 0,1 0-1 0 0,1 2 57 0 0,2-8-13 0 0,1-1-1 0 0,0 1 1 0 0,1 0-1 0 0,1-1 1 0 0,0 1-1 0 0,0 0 1 0 0,1 1-1 0 0,1-1 1 0 0,0 0-1 0 0,1 3 14 0 0,1-9 17 0 0,2 0-1 0 0,-1 0 1 0 0,1 0-1 0 0,-1 0 1 0 0,2 0-1 0 0,-1-1 0 0 0,1 1 1 0 0,-1-1-1 0 0,1-1 1 0 0,1 1-1 0 0,-1-1 1 0 0,1 1-1 0 0,0-2 1 0 0,0 1-1 0 0,0-1 1 0 0,0 1-1 0 0,0-2 0 0 0,1 1 1 0 0,0-1-1 0 0,-1 0 1 0 0,1 0-1 0 0,0-1 1 0 0,0 0-1 0 0,6 0-16 0 0,85-3-676 0 0,-40-23-5091 0 0,-43 17 810 0 0,-1 4-1216 0 0</inkml:trace>
  <inkml:trace contextRef="#ctx0" brushRef="#br0" timeOffset="7816.815">3465 26 1656 0 0,'0'0'2548'0'0,"0"0"-139"0"0,0 0 12 0 0,0 0-38 0 0,0 0-266 0 0,0 0-382 0 0,0 0-334 0 0,0 0-270 0 0,0 0-215 0 0,0 0-182 0 0,0 0-147 0 0,0 0-91 0 0,0 0-44 0 0,0 0-17 0 0,15 0 777 0 0,155-19 1023 0 0,-150 17-2153 0 0,-12 0-73 0 0,-1 1 0 0 0,1 0 0 0 0,0 0 0 0 0,0 1 0 0 0,0 0 0 0 0,0 1 0 0 0,-1-1 0 0 0,1 2 0 0 0,0-1 0 0 0,0 1 0 0 0,-1 0 0 0 0,1 0 0 0 0,2 2-9 0 0,-10-2-6 0 0,1 0 1 0 0,0-1-1 0 0,-1 1 1 0 0,1-1-1 0 0,-1 1 1 0 0,0 0-1 0 0,1-1 1 0 0,-1 1-1 0 0,0 0 1 0 0,0-1-1 0 0,0 1 1 0 0,0 0-1 0 0,0-1 1 0 0,-1 1-1 0 0,1 0 1 0 0,0-1-1 0 0,-1 1 1 0 0,1 0-1 0 0,-1-1 1 0 0,0 1-1 0 0,0-1 1 0 0,1 1-1 0 0,-1-1 1 0 0,0 0-1 0 0,0 1 1 0 0,0-1-1 0 0,0 0 1 0 0,-1 1-1 0 0,1-1 1 0 0,0 0-1 0 0,-1 0 6 0 0,-141 149-51 0 0,141-149 52 0 0,1 0 0 0 0,0 0 0 0 0,0 0 0 0 0,0 1 0 0 0,1-1 0 0 0,-1 0 0 0 0,0 0 0 0 0,0 0 0 0 0,1 1-1 0 0,-1-1 1 0 0,0 1 0 0 0,1-1 0 0 0,0 0 0 0 0,-1 1 0 0 0,1-1 0 0 0,0 1 0 0 0,0-1 0 0 0,-1 1 0 0 0,1-1 0 0 0,0 0 0 0 0,1 1-1 0 0,-1-1 1 0 0,0 1 0 0 0,0-1 0 0 0,1 1 0 0 0,-1-1 0 0 0,0 0 0 0 0,1 1 0 0 0,0-1 0 0 0,-1 0 0 0 0,1 1 0 0 0,0-1 0 0 0,-1 0-1 0 0,1 0 1 0 0,0 1 0 0 0,0-1 0 0 0,0 0 0 0 0,0 0 0 0 0,0 0 0 0 0,0 0 0 0 0,1 0 0 0 0,-1-1 0 0 0,0 1 0 0 0,0 0 0 0 0,1-1-1 0 0,-1 1 1 0 0,0 0 0 0 0,1-1 0 0 0,-1 0 0 0 0,1 1 0 0 0,-1-1-1 0 0,17 2-8 0 0,0-1 0 0 0,-1-1 1 0 0,1 0-1 0 0,0-2 0 0 0,-1 0 0 0 0,1-1 1 0 0,-1 0-1 0 0,0-2 0 0 0,0 0 0 0 0,0-1 0 0 0,-1 0 1 0 0,1-2 7 0 0,-1 2-723 0 0,29-11-1989 0 0,-15 7-5973 0 0,-20 7-2714 0 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2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23 0 0 0,'0'0'288'0'0,"0"0"1114"0"0,0 0 238 0 0,0 0-66 0 0,0 0-33 0 0,0 0-51 0 0,-3 1-35 0 0,2-1-863 0 0,-9 2-504 0 0,5 3 6141 0 0,32 3-3121 0 0,1-5-2515 0 0,1-1 0 0 0,-1-1 0 0 0,1-1 0 0 0,0-2 0 0 0,-1-1 1 0 0,1-1-1 0 0,5-3-593 0 0,-19 5 95 0 0,152-23 424 0 0,-143 24-687 0 0,-14 1-3635 0 0,-10 0 2082 0 0,0 8-8898 0 0,-2-5 2757 0 0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2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7538 0 0,'0'0'3464'0'0,"0"0"-2343"0"0,0 0-489 0 0,0 0 168 0 0,0 0 304 0 0,0 0 128 0 0,0 0-143 0 0,0 0-257 0 0,0 0-240 0 0,0 0-216 0 0,0 0-152 0 0,195-19-96 0 0,-164 12-128 0 0,3 3-208 0 0,-3-3-480 0 0,2 3-912 0 0,-9-3-2281 0 0,-11 7-7970 0 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3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 78 3737 0 0,'0'0'2754'0'0,"0"0"-886"0"0,0 0-344 0 0,0 0-110 0 0,0 0 2 0 0,0 0-31 0 0,0 0-178 0 0,0 0-258 0 0,0 0-281 0 0,0 0-156 0 0,0 0-24 0 0,0 0 35 0 0,0 0 41 0 0,2 16-10 0 0,11 111 719 0 0,-7-77-913 0 0,-5-20-538 0 0,3-1 0 0 0,0 0-1 0 0,2 0 1 0 0,1-1-1 0 0,8 20 179 0 0,-6-31-2182 0 0,-2-2-2535 0 0,-2-2-5133 0 0,-4-10 6295 0 0</inkml:trace>
  <inkml:trace contextRef="#ctx0" brushRef="#br0" timeOffset="248.004">0 579 5065 0 0,'0'0'1586'0'0,"0"0"-487"0"0,0 0-132 0 0,0 0 153 0 0,0 0 139 0 0,0 0-22 0 0,0 0-191 0 0,0 0-234 0 0,0 0-213 0 0,0 0-171 0 0,0 0-116 0 0,34-6-92 0 0,105-17-49 0 0,56-8 82 0 0,-124 19-615 0 0,9-1-2950 0 0,-24 9-8021 0 0,-51 4 10166 0 0</inkml:trace>
  <inkml:trace contextRef="#ctx0" brushRef="#br0" timeOffset="636.623">37 777 0 0 0,'0'0'1395'0'0,"0"0"-145"0"0,0 0 10 0 0,0 0 151 0 0,0 0 129 0 0,0 0 123 0 0,0 0 55 0 0,0 0-102 0 0,0 0-201 0 0,0 0-332 0 0,0 0-313 0 0,0 0-244 0 0,0 0-128 0 0,29 0-53 0 0,92 0-22 0 0,42-7 1129 0 0,-99 14-1018 0 0,-63-5-392 0 0,-1 0 0 0 0,1 0 0 0 0,0 0 1 0 0,-1 0-1 0 0,1 0 0 0 0,-1 0 0 0 0,0-1 0 0 0,0 1 1 0 0,0 0-1 0 0,0 0 0 0 0,0 0 0 0 0,0 0 1 0 0,0 0-1 0 0,-1 0 0 0 0,1 0 0 0 0,-1 0 1 0 0,0 0-1 0 0,1 0 0 0 0,-1-1 0 0 0,0 1 0 0 0,0 0 1 0 0,0 0-1 0 0,0-1 0 0 0,0 1 0 0 0,0-1 1 0 0,-1 1-1 0 0,0 0-42 0 0,-138 133 925 0 0,138-133-918 0 0,-1-1 0 0 0,1 0 0 0 0,0 1 0 0 0,0 0-1 0 0,0-1 1 0 0,0 1 0 0 0,0 0 0 0 0,1 0-1 0 0,-1 0 1 0 0,0 0 0 0 0,1 0 0 0 0,-1 0-1 0 0,1 1 1 0 0,0-1 0 0 0,0 0 0 0 0,0 1 0 0 0,0-1-1 0 0,0 1 1 0 0,1-1 0 0 0,-1 1 0 0 0,1 0-1 0 0,-1-1 1 0 0,1 1 0 0 0,0-1 0 0 0,0 1-1 0 0,0 0 1 0 0,0-1 0 0 0,1 1 0 0 0,-1-1 0 0 0,1 1-1 0 0,0-1 1 0 0,-1 1 0 0 0,1-1 0 0 0,0 1-1 0 0,1-1 1 0 0,-1 0 0 0 0,0 1 0 0 0,1-1 0 0 0,-1 0-8 0 0,5 2-27 0 0,0 0-1 0 0,0 0 0 0 0,1 0 0 0 0,-1-1 1 0 0,1 0-1 0 0,0-1 0 0 0,0 1 0 0 0,0-1 1 0 0,0-1-1 0 0,0 1 0 0 0,0-1 0 0 0,0 0 1 0 0,1-1-1 0 0,-1 0 0 0 0,0 0 0 0 0,1-1 1 0 0,-1 1-1 0 0,0-2 0 0 0,0 1 0 0 0,0-1 0 0 0,0 0 1 0 0,0 0-1 0 0,3-2 29 0 0,46-21-4687 0 0,-9-7-5909 0 0,-39 24 5612 0 0</inkml:trace>
  <inkml:trace contextRef="#ctx0" brushRef="#br0" timeOffset="1260.605">740 825 1176 0 0,'0'0'2149'0'0,"0"0"-242"0"0,0 0-51 0 0,0 0 73 0 0,0 0 58 0 0,0 0-75 0 0,0 0-181 0 0,0 0-237 0 0,0 0-189 0 0,0 0-130 0 0,0 0-96 0 0,0 0-108 0 0,7-3-164 0 0,9-6-498 0 0,-1-1 0 0 0,-1 0 1 0 0,0-1-1 0 0,0-1 0 0 0,-1 0 0 0 0,-1-1 0 0 0,4-6-309 0 0,180-187 901 0 0,-82 114-871 0 0,-114 92-40 0 0,0 1 1 0 0,0-1-1 0 0,0 1 0 0 0,-1-1 0 0 0,1 1 0 0 0,0 0 1 0 0,0-1-1 0 0,0 1 0 0 0,0-1 0 0 0,0 1 1 0 0,0 0-1 0 0,0-1 0 0 0,0 1 0 0 0,0-1 0 0 0,0 1 1 0 0,1 0-1 0 0,-1-1 0 0 0,0 1 0 0 0,0-1 0 0 0,1 1 1 0 0,-1-1-1 0 0,0 1 0 0 0,0-1 0 0 0,1 1 0 0 0,-1-1 1 0 0,1 1-1 0 0,-1-1 0 0 0,0 1 0 0 0,1-1 0 0 0,-1 1 1 0 0,1-1-1 0 0,-1 0 0 0 0,1 1 0 0 0,-1-1 1 0 0,1 0-1 0 0,-1 0 0 0 0,1 1 0 0 0,0-1 0 0 0,-1 0 1 0 0,1 0-1 0 0,-1 0 0 0 0,1 0 0 0 0,-1 0 0 0 0,1 1 1 0 0,0-1-1 0 0,-1 0 0 0 0,1 0 0 0 0,0-1 0 0 0,-1 1 1 0 0,1 0-1 0 0,-1 0 0 0 0,1 0 0 0 0,-1 0 0 0 0,1 0 1 0 0,0-1-1 0 0,-1 1 0 0 0,1 0 0 0 0,-1 0 0 0 0,1-1 1 0 0,-1 1-1 0 0,1-1 0 0 0,-1 1 0 0 0,1 0 1 0 0,-1-1-1 0 0,0 1 0 0 0,1-1 0 0 0,-1 1 0 0 0,1-1 10 0 0,-9 50-141 0 0,-20 72-171 0 0,30-118 311 0 0,0-1 0 0 0,0 1 0 0 0,0-1-1 0 0,0 1 1 0 0,1-1 0 0 0,-1 0 0 0 0,1 0-1 0 0,-1 0 1 0 0,1 0 0 0 0,0-1 0 0 0,0 1-1 0 0,0-1 1 0 0,0 1 0 0 0,0-1-1 0 0,0 0 1 0 0,0 0 0 0 0,0-1 0 0 0,0 1-1 0 0,1 0 1 0 0,-1-1 0 0 0,0 0 0 0 0,0 0-1 0 0,1 0 1 0 0,-1 0 0 0 0,0-1 0 0 0,0 1-1 0 0,1-1 1 0 0,-1 0 0 0 0,0 1 0 0 0,0-2-1 0 0,0 1 1 0 0,0 0 0 0 0,0-1 0 0 0,0 1-1 0 0,0-1 2 0 0,32-19 60 0 0,0-1 0 0 0,-1-2-1 0 0,-1-2 1 0 0,-1-1 0 0 0,-2-1-1 0 0,-1-2 1 0 0,4-7-60 0 0,22-19 34 0 0,9-6 54 0 0,-64 62-86 0 0,1 0-1 0 0,-1 0 0 0 0,1 0 0 0 0,-1 0 0 0 0,1 0 0 0 0,-1 0 0 0 0,0 0 0 0 0,1 0 0 0 0,-1 0 1 0 0,1 0-1 0 0,-1 0 0 0 0,1 0 0 0 0,-1 0 0 0 0,0 1 0 0 0,1-1 0 0 0,-1 0 0 0 0,1 0 0 0 0,-1 1 0 0 0,0-1 1 0 0,1 0-1 0 0,-1 0 0 0 0,0 1 0 0 0,1-1 0 0 0,-1 0 0 0 0,0 1 0 0 0,0-1 0 0 0,1 0 0 0 0,-1 1 1 0 0,0-1-1 0 0,0 1 0 0 0,0-1 0 0 0,1 0 0 0 0,-1 1 0 0 0,0-1 0 0 0,0 1 0 0 0,0-1 0 0 0,0 1 1 0 0,0-1-1 0 0,0 0 0 0 0,0 1 0 0 0,0-1 0 0 0,0 1 0 0 0,0-1 0 0 0,0 1 0 0 0,0-1 0 0 0,0 0 1 0 0,0 1-1 0 0,0-1 0 0 0,-1 1 0 0 0,1-1 0 0 0,0 1 0 0 0,0-1 0 0 0,0 0 0 0 0,-1 1 0 0 0,1-1 0 0 0,0 0 1 0 0,-1 1-1 0 0,1-1 0 0 0,0 0 0 0 0,-1 1 0 0 0,1-1 0 0 0,0 0 0 0 0,-1 0 0 0 0,1 1 0 0 0,0-1 1 0 0,-1 0-1 0 0,1 0 0 0 0,-1 0-1 0 0,-10 39 66 0 0,-2-2-1 0 0,3-13-59 0 0,2 0-1 0 0,0 1 1 0 0,2 0-1 0 0,0 0 1 0 0,2 1-1 0 0,1 0 1 0 0,1 0-6 0 0,23 85-1011 0 0,0-81-2144 0 0,10-8-3892 0 0,-24-18 1392 0 0,-2-1-1673 0 0</inkml:trace>
  <inkml:trace contextRef="#ctx0" brushRef="#br0" timeOffset="1768.888">1873 571 5113 0 0,'0'0'3237'0'0,"0"0"-1458"0"0,0 0-492 0 0,0 0-54 0 0,0 0-60 0 0,0 0-130 0 0,0 0-185 0 0,0 0-153 0 0,0 0-133 0 0,0 0-84 0 0,0 0-72 0 0,0 0-61 0 0,-3 17-31 0 0,-11 81 161 0 0,20 74 1153 0 0,39-230-1219 0 0,-32 47-412 0 0,0 1 1 0 0,1 0 0 0 0,0 0 0 0 0,1 2 0 0 0,0 0 0 0 0,0 1-1 0 0,1 0 1 0 0,10-2-8 0 0,-24 8-6 0 0,-1 0-1 0 0,1 1 0 0 0,-1-1 0 0 0,1 1 1 0 0,0 0-1 0 0,-1-1 0 0 0,1 1 1 0 0,-1 0-1 0 0,1 0 0 0 0,0 0 1 0 0,-1 0-1 0 0,1 0 0 0 0,-1 1 1 0 0,1-1-1 0 0,-1 0 0 0 0,1 1 1 0 0,0-1-1 0 0,-1 1 0 0 0,1-1 0 0 0,-1 1 1 0 0,0 0-1 0 0,1 0 0 0 0,-1 0 1 0 0,0-1-1 0 0,1 1 0 0 0,-1 1 1 0 0,0-1-1 0 0,0 0 0 0 0,0 0 1 0 0,0 0-1 0 0,0 1 0 0 0,0-1 1 0 0,0 0-1 0 0,0 1 0 0 0,-1-1 0 0 0,1 1 1 0 0,0-1-1 0 0,-1 1 0 0 0,1-1 1 0 0,-1 1-1 0 0,0-1 0 0 0,1 2 7 0 0,-1 69 135 0 0,-1-68-114 0 0,0 0 15 0 0,0 1 0 0 0,0 0 0 0 0,0 0 0 0 0,-1 0 0 0 0,0-1 0 0 0,0 1 0 0 0,0-1 0 0 0,0 0-1 0 0,-1 1 1 0 0,0-1 0 0 0,0 0 0 0 0,0 0 0 0 0,0-1 0 0 0,0 1 0 0 0,-1-1 0 0 0,0 0 0 0 0,0 1 0 0 0,0-2 0 0 0,0 1 0 0 0,0 0 0 0 0,0-1 0 0 0,-1 0 0 0 0,1 0 0 0 0,-1 0 0 0 0,0 0 0 0 0,0-1 0 0 0,-1 0-36 0 0,2 0-49 0 0,0 0-1 0 0,-1-1 1 0 0,1 0 0 0 0,0 0 0 0 0,-1 0 0 0 0,1 0 0 0 0,0-1 0 0 0,-1 1 0 0 0,1-1 0 0 0,0 0-1 0 0,0-1 1 0 0,0 1 0 0 0,0-1 0 0 0,0 0 0 0 0,0 0 0 0 0,0 0 0 0 0,0 0 0 0 0,1 0-1 0 0,-1-1 1 0 0,1 0 0 0 0,0 0 0 0 0,0 0 0 0 0,0 0 0 0 0,-1-1 49 0 0,-7-16-4350 0 0,5-5-3776 0 0,6 18-252 0 0</inkml:trace>
  <inkml:trace contextRef="#ctx0" brushRef="#br0" timeOffset="2681.328">2244 247 2425 0 0,'0'0'849'0'0,"0"0"-258"0"0,0 0-60 0 0,0 0 181 0 0,0 0 269 0 0,0 0 200 0 0,0 0 108 0 0,0 0-21 0 0,0 0-163 0 0,0 0-220 0 0,0 0-195 0 0,0 0-144 0 0,0 0-77 0 0,11 29-20 0 0,34 92-6 0 0,-5-6 634 0 0,32 87-186 0 0,-72-201-809 0 0,0 0-1 0 0,-1 0 0 0 0,1 0 1 0 0,0 0-1 0 0,0 0 1 0 0,0 0-1 0 0,0 0 1 0 0,0 0-1 0 0,1 0 0 0 0,-1 0 1 0 0,0 0-1 0 0,0 0 1 0 0,1 0-1 0 0,-1 0 0 0 0,0 0 1 0 0,1 0-1 0 0,-1 0 1 0 0,1 0-1 0 0,0 0 1 0 0,-1 0-1 0 0,1-1 0 0 0,-1 1 1 0 0,1 0-1 0 0,0 0 1 0 0,0-1-1 0 0,0 1 0 0 0,-1 0 1 0 0,1-1-1 0 0,0 1 1 0 0,0-1-1 0 0,0 1 1 0 0,0-1-1 0 0,0 0 0 0 0,0 1 1 0 0,0-1-1 0 0,0 0 1 0 0,0 0-1 0 0,0 1 1 0 0,0-1-1 0 0,0 0 0 0 0,0 0 1 0 0,0 0-1 0 0,0 0 1 0 0,0 0-1 0 0,0-1 0 0 0,0 1 1 0 0,0 0-1 0 0,0 0 1 0 0,0-1-1 0 0,0 1 1 0 0,0-1-1 0 0,0 1 0 0 0,0-1 1 0 0,0 1-1 0 0,0-1 1 0 0,-1 1-1 0 0,1-1 0 0 0,0 0 1 0 0,0 0-82 0 0,114-267 1866 0 0,-49 46-3814 0 0,-56 174-3121 0 0,-3-1-4429 0 0,-6 44 2961 0 0</inkml:trace>
  <inkml:trace contextRef="#ctx0" brushRef="#br0" timeOffset="3173.98">2802 8 3921 0 0,'0'0'1554'0'0,"0"0"-118"0"0,0 0 4 0 0,0 0 44 0 0,0 0-85 0 0,0 0-213 0 0,0 0-244 0 0,0 0-272 0 0,0 0-206 0 0,0 0-117 0 0,0 0-53 0 0,0 0-20 0 0,0 0 8 0 0,17-1 39 0 0,84-6 378 0 0,-92 8-579 0 0,-1 1 0 0 0,0-1-1 0 0,1 1 1 0 0,-1 1 0 0 0,0-1 0 0 0,0 1 0 0 0,0 1 0 0 0,0-1-1 0 0,-1 1 1 0 0,1 1 0 0 0,-1 0 0 0 0,0 0 0 0 0,0 0 0 0 0,0 1-120 0 0,-6-2 82 0 0,1 0 0 0 0,-1 0 1 0 0,0-1-1 0 0,0 1 0 0 0,0 0 1 0 0,-1 0-1 0 0,1 0 1 0 0,-1 0-1 0 0,0 0 0 0 0,0 0 1 0 0,0 0-1 0 0,-1 0 0 0 0,0 0 1 0 0,1 0-1 0 0,-1 0 1 0 0,-1 0-1 0 0,0 3-82 0 0,-28 82 1256 0 0,32-87-1203 0 0,0 1-1 0 0,0-1 1 0 0,0 0-1 0 0,1 0 1 0 0,-1 0-1 0 0,0 0 1 0 0,1 0-1 0 0,-1 0 1 0 0,1-1-1 0 0,0 1 1 0 0,0-1-1 0 0,-1 0 1 0 0,1 0-1 0 0,0 0 1 0 0,0 0-1 0 0,0 0 1 0 0,0-1-1 0 0,0 1 1 0 0,0-1-1 0 0,0 0 1 0 0,0 0-1 0 0,1 0-52 0 0,26 2-138 0 0,1-1-1 0 0,-1-2 1 0 0,0-1-1 0 0,1-1 1 0 0,17-5 138 0 0,-12 5-2524 0 0,-13 3-2591 0 0,-12 0 393 0 0,-2 0-4427 0 0</inkml:trace>
  <inkml:trace contextRef="#ctx0" brushRef="#br0" timeOffset="3471.624">3561 446 13123 0 0,'0'0'1429'0'0,"0"0"-246"0"0,0 0 31 0 0,0 0 62 0 0,0 0-132 0 0,0 0-221 0 0,0 0-165 0 0,32-1-149 0 0,106-5-115 0 0,64-2 686 0 0,3-3-1843 0 0,-186 5-2655 0 0,-17 1-1297 0 0,-2-2-4290 0 0,-2 3 3073 0 0</inkml:trace>
  <inkml:trace contextRef="#ctx0" brushRef="#br0" timeOffset="3717.62">3837 129 6873 0 0,'0'0'1638'0'0,"0"0"-254"0"0,0 0 37 0 0,0 0 235 0 0,0 0 130 0 0,0 0-111 0 0,0 0-290 0 0,0 0-356 0 0,0 0-280 0 0,0 0-197 0 0,0 0-146 0 0,-8 33-110 0 0,-26 105-71 0 0,24-48 101 0 0,9 139-797 0 0,14-177-2851 0 0,-4-36-1002 0 0,1-2-3936 0 0,-6-8 3236 0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8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315 314 2625 0 0,'0'0'2232'0'0,"0"0"-348"0"0,0 0-197 0 0,0 0-44 0 0,0 0 14 0 0,0 0-33 0 0,0 0-161 0 0,0 0-297 0 0,0 0-355 0 0,0 0-301 0 0,0 0-179 0 0,0 3-63 0 0,35 292 2207 0 0,-33-285-2623 0 0,13 57-360 0 0,4-27-4468 0 0,-9-33-5108 0 0,-8-6 5424 0 0</inkml:trace>
  <inkml:trace contextRef="#ctx0" brushRef="#br0" timeOffset="251.053">0 763 3929 0 0,'0'0'1523'0'0,"0"0"-103"0"0,0 0 55 0 0,0 0 101 0 0,0 0-87 0 0,0 0-278 0 0,0 0-270 0 0,36-6-225 0 0,115-17-166 0 0,85-10 571 0 0,-124 29-1587 0 0,-39 8-2872 0 0,-39 10-5919 0 0,-30-10 6367 0 0</inkml:trace>
  <inkml:trace contextRef="#ctx0" brushRef="#br0" timeOffset="704.429">234 939 0 0 0,'0'0'1211'0'0,"0"0"4"0"0,0 0 138 0 0,0 0 206 0 0,0 0 68 0 0,0 0-64 0 0,0 0-157 0 0,0 0-239 0 0,0 0-215 0 0,0 0-128 0 0,0 0-50 0 0,0 0-38 0 0,6 1-20 0 0,203 2 2728 0 0,-207-2-3437 0 0,0-1 0 0 0,1 1 0 0 0,-1 0 1 0 0,0 0-1 0 0,0 0 0 0 0,0 0 0 0 0,0 0 1 0 0,0 0-1 0 0,0 0 0 0 0,0 1 1 0 0,0-1-1 0 0,0 1 0 0 0,-1 0 0 0 0,1-1 1 0 0,0 1-1 0 0,-1 0 0 0 0,0 0 0 0 0,1 0 1 0 0,-1 0-1 0 0,0 0 0 0 0,0 0 0 0 0,0 0 1 0 0,0 0-1 0 0,-1 1 0 0 0,1-1 0 0 0,0 0 1 0 0,-1 0-1 0 0,0 1 0 0 0,1-1 0 0 0,-1 0 1 0 0,0 1-1 0 0,0-1 0 0 0,-1 0 1 0 0,1 1-1 0 0,0-1 0 0 0,-1 0 0 0 0,1 1 1 0 0,-1-1-1 0 0,0 0 0 0 0,0 0 0 0 0,0 0 1 0 0,0 1-1 0 0,0-1 0 0 0,0 0 0 0 0,0 0 1 0 0,-1-1-1 0 0,1 1 0 0 0,-1 0 0 0 0,0 0 1 0 0,1-1-1 0 0,-1 1 0 0 0,0-1 0 0 0,0 1 1 0 0,0-1-8 0 0,-131 128 728 0 0,130-127-698 0 0,0 1 1 0 0,0 0-1 0 0,0-1 1 0 0,1 1-1 0 0,0 0 1 0 0,-1 1-1 0 0,1-1 1 0 0,0 0-1 0 0,1 1 0 0 0,-1-1 1 0 0,1 1-1 0 0,-1-1 1 0 0,1 1-1 0 0,0 0 1 0 0,0-1-1 0 0,1 1 1 0 0,-1 0-1 0 0,1 0 1 0 0,-1 0-1 0 0,1-1 1 0 0,1 1-1 0 0,-1 0 0 0 0,0 0 1 0 0,1 0-1 0 0,1 2-30 0 0,1-3 45 0 0,0 0 0 0 0,0 0 0 0 0,1-1 0 0 0,-1 0 0 0 0,1 1 0 0 0,-1-1 0 0 0,1-1 0 0 0,0 1 0 0 0,0 0 0 0 0,0-1 0 0 0,0 0 0 0 0,0 0 0 0 0,0 0 0 0 0,0-1-1 0 0,0 1 1 0 0,1-1 0 0 0,-1 0 0 0 0,0 0 0 0 0,0 0 0 0 0,0-1 0 0 0,2 0-45 0 0,0 1 42 0 0,92-24-983 0 0,-38-6-4341 0 0,-25 12-2175 0 0,-24 13-277 0 0</inkml:trace>
  <inkml:trace contextRef="#ctx0" brushRef="#br0" timeOffset="1037.938">1103 188 328 0 0,'0'0'1516'0'0,"0"0"-87"0"0,0 0 107 0 0,0 0 208 0 0,0 0 118 0 0,0 0-79 0 0,0 0-176 0 0,0 0-252 0 0,0 0-252 0 0,0 0-217 0 0,0 0-177 0 0,0 0-115 0 0,-27 35-89 0 0,-83 111-52 0 0,66-61 147 0 0,40-66-441 0 0,-9 34 120 0 0,2 1 0 0 0,2 1 0 0 0,2 0 0 0 0,2 54-279 0 0,5-88-9 0 0,0 1-1 0 0,2-1 0 0 0,1 0 0 0 0,1 0 0 0 0,0 0 0 0 0,2 0 0 0 0,0-1 0 0 0,1 0 0 0 0,1 0 0 0 0,1-1 0 0 0,1 0 0 0 0,1 0 1 0 0,0-1-1 0 0,1-1 0 0 0,1 0 0 0 0,13 13 10 0 0,60 35-802 0 0,-16-46-2516 0 0,-33-20-1119 0 0,-2-9-3712 0 0,-25 3 5728 0 0</inkml:trace>
  <inkml:trace contextRef="#ctx0" brushRef="#br0" timeOffset="1599.403">1561 244 424 0 0,'0'0'2243'0'0,"0"0"-712"0"0,0 0-238 0 0,0 0 49 0 0,0 0 155 0 0,0 0 92 0 0,0 0-23 0 0,0 0-170 0 0,0 0-274 0 0,0 0-279 0 0,0 0-224 0 0,0 0-161 0 0,0 0-104 0 0,-1 25-86 0 0,-1 79-67 0 0,11-19 117 0 0,4-4-420 0 0,-2-26-3631 0 0,-6-41 571 0 0,0-4-3666 0 0,-5-9 5509 0 0,1-1-601 0 0</inkml:trace>
  <inkml:trace contextRef="#ctx0" brushRef="#br0" timeOffset="1846.465">1373 674 1656 0 0,'0'0'2175'0'0,"0"0"-769"0"0,0 0-259 0 0,0 0 148 0 0,0 0 96 0 0,0 0-145 0 0,0 0-297 0 0,0 0-286 0 0,0 0-212 0 0,32-5-154 0 0,99-18-124 0 0,-105 19-222 0 0,112-17 205 0 0,-57 12-2851 0 0,-10 9-7146 0 0,-60 0 9421 0 0</inkml:trace>
  <inkml:trace contextRef="#ctx0" brushRef="#br0" timeOffset="2250.072">1445 825 0 0 0,'0'0'947'0'0,"0"0"-14"0"0,0 0-18 0 0,0 0 348 0 0,0 0 392 0 0,0 0 140 0 0,0 0-144 0 0,0 0-286 0 0,0 0-316 0 0,0 0-267 0 0,0 0-190 0 0,0 0-93 0 0,0 0 2 0 0,31-1 38 0 0,98-4 14 0 0,-3 0 912 0 0,-125 6-1450 0 0,0 0 1 0 0,0 1 0 0 0,0-1-1 0 0,0 0 1 0 0,0 0 0 0 0,0 1-1 0 0,0-1 1 0 0,-1 0 0 0 0,1 1 0 0 0,0-1-1 0 0,-1 1 1 0 0,1-1 0 0 0,-1 0-1 0 0,0 1 1 0 0,1-1 0 0 0,-1 1-1 0 0,0 0 1 0 0,0-1 0 0 0,0 1 0 0 0,0-1-1 0 0,0 1 1 0 0,0-1 0 0 0,-1 1-1 0 0,1-1 1 0 0,0 1 0 0 0,-1-1 0 0 0,1 1-1 0 0,-1-1 1 0 0,0 0 0 0 0,1 1-1 0 0,-1-1 1 0 0,0 0 0 0 0,0 1-1 0 0,0-1 1 0 0,0 0 0 0 0,0 0 0 0 0,0 0-1 0 0,0 0 1 0 0,0 0 0 0 0,-1 1-16 0 0,-144 126 1049 0 0,141-125-992 0 0,0 1-1 0 0,1-1 1 0 0,0 1-1 0 0,0 0 1 0 0,0 0-1 0 0,0 1 0 0 0,0-1 1 0 0,1 1-1 0 0,0 0 1 0 0,0 0-1 0 0,0 0 1 0 0,1 0-1 0 0,0 1 1 0 0,0-1-1 0 0,0 1 1 0 0,1-1-1 0 0,-1 1 0 0 0,1-1 1 0 0,1 1-1 0 0,-1 0 1 0 0,1 3-57 0 0,1-6 31 0 0,1-1 1 0 0,0 0-1 0 0,0 1 1 0 0,0-1-1 0 0,0 0 1 0 0,0 0-1 0 0,1 0 1 0 0,-1-1-1 0 0,1 1 1 0 0,-1-1-1 0 0,1 1 0 0 0,-1-1 1 0 0,1 0-1 0 0,0 0 1 0 0,0 0-1 0 0,0 0 1 0 0,-1 0-1 0 0,1-1 1 0 0,0 1-1 0 0,0-1 1 0 0,0 0-1 0 0,0 0 1 0 0,0 0-1 0 0,0 0 1 0 0,2-1-32 0 0,14 2-180 0 0,-1-1 1 0 0,0-1 0 0 0,1-1-1 0 0,-1 0 1 0 0,0-2-1 0 0,0 0 1 0 0,0-1 0 0 0,7-3 179 0 0,16-12-5154 0 0,-24 11-565 0 0,-3 4-2127 0 0</inkml:trace>
  <inkml:trace contextRef="#ctx0" brushRef="#br0" timeOffset="3187.66">1931 958 24 0 0,'0'0'2198'0'0,"0"0"-312"0"0,0 0-83 0 0,0 0 202 0 0,0 0 176 0 0,0 0-37 0 0,0 0-190 0 0,0 0-276 0 0,0 0-303 0 0,0 0-300 0 0,0 0-235 0 0,0 0-128 0 0,0 0-84 0 0,3-6-13 0 0,208-392 2639 0 0,-117 232-3315 0 0,-92 163 19 0 0,1 1 1 0 0,-1-1 0 0 0,1 0 0 0 0,0 0 0 0 0,0 1-1 0 0,0 0 1 0 0,0 0 0 0 0,1 0 0 0 0,-1 0 0 0 0,1 0 0 0 0,-1 0-1 0 0,1 1 1 0 0,-1 0 0 0 0,1 0 0 0 0,0 0 0 0 0,0 0-1 0 0,3 0 42 0 0,9 42-777 0 0,-10 194 469 0 0,-6-232 302 0 0,0 0 1 0 0,0 1-1 0 0,1-1 1 0 0,-1 0-1 0 0,1 0 0 0 0,-1 1 1 0 0,1-1-1 0 0,0 0 1 0 0,0 0-1 0 0,1 0 1 0 0,-1 0-1 0 0,1 0 1 0 0,-1 0-1 0 0,1 0 0 0 0,0-1 1 0 0,0 1-1 0 0,0 0 1 0 0,0-1-1 0 0,1 0 1 0 0,-1 1-1 0 0,1-1 1 0 0,-1 0-1 0 0,1 0 0 0 0,0-1 1 0 0,0 1-1 0 0,0 0 1 0 0,0-1-1 0 0,0 0 1 0 0,0 0-1 0 0,0 1 6 0 0,55-55 286 0 0,44-78-175 0 0,43-46-69 0 0,-117 155 31 0 0,-27 22-82 0 0,-1 0-15 0 0,0 18-208 0 0,-16 272 579 0 0,17-277-362 0 0,1 0 1 0 0,1-1 0 0 0,0 1 0 0 0,1-1 0 0 0,0 0 0 0 0,1 0 0 0 0,0 0-1 0 0,1-1 1 0 0,0 0 0 0 0,4 5 14 0 0,23 2-3279 0 0,-8-17-5973 0 0,-19-1 5854 0 0,2 0-3483 0 0</inkml:trace>
  <inkml:trace contextRef="#ctx0" brushRef="#br0" timeOffset="4923.899">3139 336 304 0 0,'0'0'1104'0'0,"0"0"-2"0"0,0 0 127 0 0,0 0 108 0 0,0 0 35 0 0,0 0 19 0 0,0 0-51 0 0,0 0-81 0 0,0 0-93 0 0,0 0-161 0 0,0 0-158 0 0,0 0-149 0 0,0 0-104 0 0,-1 32-52 0 0,-1 103-51 0 0,19 28 1014 0 0,-5 3-2017 0 0,-15-156-2981 0 0,-7-8-8095 0 0,10-2 11570 0 0,-2 0-1657 0 0</inkml:trace>
  <inkml:trace contextRef="#ctx0" brushRef="#br0" timeOffset="5385.563">3021 361 0 0 0,'0'0'1675'0'0,"0"0"-292"0"0,0 0 23 0 0,0 0 150 0 0,0 0 64 0 0,0 0-53 0 0,0 0-149 0 0,0 0-192 0 0,34-19-181 0 0,110-61-125 0 0,-62 49 304 0 0,-66 30-937 0 0,9-4 68 0 0,0 2-1 0 0,-1 1 0 0 0,1 1 1 0 0,0 1-1 0 0,0 1 0 0 0,0 2 1 0 0,16 3-355 0 0,-36-5 18 0 0,-1 0-1 0 0,0 0 1 0 0,1 1 0 0 0,-1 0-1 0 0,0 0 1 0 0,0 0 0 0 0,0 0 0 0 0,0 1-1 0 0,0-1 1 0 0,-1 1 0 0 0,1 0 0 0 0,-1 0-1 0 0,0 0 1 0 0,0 1 0 0 0,0-1-1 0 0,0 1 1 0 0,0 0 0 0 0,-1 0 0 0 0,0-1-1 0 0,1 2 1 0 0,-1-1 0 0 0,-1 0 0 0 0,1 0-1 0 0,-1 1 1 0 0,0-1 0 0 0,0 0-1 0 0,0 1 1 0 0,0 0 0 0 0,-1-1 0 0 0,0 1-1 0 0,0-1 1 0 0,0 1 0 0 0,0-1 0 0 0,-1 1-1 0 0,0-1 1 0 0,0 1 0 0 0,0-1-1 0 0,0 1 1 0 0,-1-1 0 0 0,0 0 0 0 0,-1 2-18 0 0,-7 11 12 0 0,-1 0 0 0 0,0-1 1 0 0,-1-1-1 0 0,-1 0 0 0 0,0 0 0 0 0,-2-2 1 0 0,1 1-1 0 0,-1-2 0 0 0,-13 8-12 0 0,-197 112 179 0 0,224-132-177 0 0,1 1 0 0 0,-1-1 1 0 0,0 0-1 0 0,1 0 0 0 0,-1 0 0 0 0,1 0 0 0 0,-1 0 1 0 0,1 1-1 0 0,-1-1 0 0 0,0 0 0 0 0,1 1 1 0 0,-1-1-1 0 0,1 0 0 0 0,-1 1 0 0 0,1-1 0 0 0,-1 1 1 0 0,1-1-1 0 0,0 0 0 0 0,-1 1 0 0 0,1-1 0 0 0,-1 1 1 0 0,1-1-1 0 0,0 1 0 0 0,0 0 0 0 0,-1-1 0 0 0,1 1 1 0 0,0-1-1 0 0,0 1 0 0 0,-1 0 0 0 0,1-1 0 0 0,0 1 1 0 0,0-1-1 0 0,0 1 0 0 0,0 0 0 0 0,0-1 1 0 0,0 1-1 0 0,0-1 0 0 0,0 1 0 0 0,0 0 0 0 0,1-1 1 0 0,-1 1-1 0 0,0 0 0 0 0,0-1 0 0 0,0 1 0 0 0,1-1 1 0 0,-1 1-1 0 0,0-1 0 0 0,1 1 0 0 0,-1-1 0 0 0,0 1 1 0 0,1-1-1 0 0,-1 1 0 0 0,1-1 0 0 0,-1 1 1 0 0,1-1-1 0 0,-1 0 0 0 0,1 1 0 0 0,-1-1 0 0 0,1 0 1 0 0,-1 1-1 0 0,1-1 0 0 0,-1 0 0 0 0,1 0-2 0 0,41 17 399 0 0,-39-16-352 0 0,18 5 154 0 0,-8-4-97 0 0,0 1-1 0 0,-1 1 1 0 0,1 0-1 0 0,-1 0 1 0 0,1 2-1 0 0,-1-1 1 0 0,-1 1-1 0 0,1 1 1 0 0,-1 0-1 0 0,0 1 1 0 0,-1 0-1 0 0,1 1 1 0 0,-2 0-1 0 0,8 9-103 0 0,24 11-1668 0 0,8-43-9987 0 0,-40 7 7081 0 0,1 3 1412 0 0</inkml:trace>
  <inkml:trace contextRef="#ctx0" brushRef="#br0" timeOffset="5767.582">3720 174 7034 0 0,'0'0'1852'0'0,"0"0"-176"0"0,0 0-173 0 0,0 0-90 0 0,0 0-131 0 0,0 0-191 0 0,0 0-198 0 0,0 0-201 0 0,0 0-147 0 0,0 0-97 0 0,0 0-80 0 0,0 0-49 0 0,17-3-43 0 0,101-8 380 0 0,-114 11-639 0 0,1 0-1 0 0,-1 1 0 0 0,0 0 1 0 0,0 0-1 0 0,0 1 1 0 0,0-1-1 0 0,0 1 1 0 0,0-1-1 0 0,-1 1 0 0 0,1 0 1 0 0,0 1-1 0 0,-1-1 1 0 0,1 1-1 0 0,-1-1 0 0 0,0 1 1 0 0,0 0-1 0 0,0 0 1 0 0,-1 1-1 0 0,1-1 0 0 0,-1 1 1 0 0,1-1-1 0 0,-1 1 1 0 0,0 0-1 0 0,0-1 0 0 0,-1 1 1 0 0,1 0-1 0 0,-1 0 1 0 0,0 0-1 0 0,0 1 0 0 0,0 1-16 0 0,-3 4 46 0 0,0 0 0 0 0,0-1-1 0 0,-1 1 1 0 0,0-1-1 0 0,-1 0 1 0 0,0 0-1 0 0,0 0 1 0 0,-1 0-1 0 0,0-1 1 0 0,-1 0 0 0 0,0 0-1 0 0,0 0 1 0 0,-2 1-46 0 0,-27 42 168 0 0,34-49-159 0 0,-1-1 1 0 0,1 1 0 0 0,0 0 0 0 0,0 0-1 0 0,0 0 1 0 0,0 0 0 0 0,0 0 0 0 0,0 1 0 0 0,0-1-1 0 0,1 0 1 0 0,-1 0 0 0 0,1 0 0 0 0,0 1 0 0 0,0-1-1 0 0,0 0 1 0 0,0 0 0 0 0,0 1 0 0 0,0-1 0 0 0,0 0-1 0 0,1 0 1 0 0,-1 1 0 0 0,1-1 0 0 0,0 0-1 0 0,-1 0 1 0 0,1 0 0 0 0,0 0 0 0 0,0 0 0 0 0,1 0-1 0 0,-1 0 1 0 0,0 0 0 0 0,1 0 0 0 0,-1-1 0 0 0,1 1-1 0 0,-1 0 1 0 0,1-1 0 0 0,0 1 0 0 0,0-1 0 0 0,-1 0-1 0 0,1 0 1 0 0,0 1 0 0 0,0-1 0 0 0,1-1-1 0 0,-1 1 1 0 0,0 0 0 0 0,0 0 0 0 0,0-1 0 0 0,2 1-10 0 0,142 6-131 0 0,-100-24-2581 0 0,-19 2-3739 0 0,-20 11 1286 0 0,-4 0-2137 0 0</inkml:trace>
  <inkml:trace contextRef="#ctx0" brushRef="#br0" timeOffset="6133.054">4269 19 6585 0 0,'0'0'1797'0'0,"0"0"-376"0"0,0 0-252 0 0,0 0-109 0 0,0 0-33 0 0,0 0 89 0 0,0 0 28 0 0,0 0-57 0 0,0 0-112 0 0,0 0-227 0 0,0 0-170 0 0,0 32-102 0 0,0 103-44 0 0,5 472 1566 0 0,-5-596-2055 0 0,0 0 0 0 0,-1 0 0 0 0,0 0 1 0 0,-1 0-1 0 0,0 0 0 0 0,0 0 0 0 0,-2 0 1 0 0,1-1-1 0 0,-1 0 0 0 0,-1 1 0 0 0,0-1 1 0 0,0-1-1 0 0,-1 1 0 0 0,0-1 0 0 0,-1 0 1 0 0,0 0-1 0 0,0-1 0 0 0,-4 3 57 0 0,-84 46-5680 0 0,25-34-6385 0 0,60-22 9219 0 0</inkml:trace>
  <inkml:trace contextRef="#ctx0" brushRef="#br0" timeOffset="6999.785">4339 814 9362 0 0,'0'0'1338'0'0,"0"0"-142"0"0,0 0 172 0 0,0 0 174 0 0,0 0-89 0 0,0 0-222 0 0,0 0-240 0 0,0 0-205 0 0,0 0-157 0 0,32-13-126 0 0,99-44-119 0 0,-57 17 159 0 0,-51 23-408 0 0,0-1 1 0 0,-2-1 0 0 0,0-1-1 0 0,-1-1 1 0 0,-1 0-1 0 0,3-6-135 0 0,-18 23-50 0 0,-1 0 0 0 0,1-1 0 0 0,-1 1-1 0 0,0-1 1 0 0,0 0 0 0 0,-1 0 0 0 0,0 1 0 0 0,1-2-1 0 0,-2 1 1 0 0,1 0 0 0 0,0 0 0 0 0,-1-1-1 0 0,0 1 1 0 0,-1-1 0 0 0,1 1 0 0 0,-1-1-1 0 0,0 1 1 0 0,0-5 50 0 0,-3 9-146 0 0,0 0-1 0 0,0 1 1 0 0,0-1-1 0 0,1 0 0 0 0,-1 1 1 0 0,0 0-1 0 0,0-1 1 0 0,0 1-1 0 0,0 0 1 0 0,0 0-1 0 0,0 1 0 0 0,0-1 1 0 0,0 1-1 0 0,1-1 1 0 0,-1 1-1 0 0,0 0 1 0 0,0 0-1 0 0,1 0 0 0 0,-1 1 1 0 0,0-1 146 0 0,-5 5-59 0 0,0-1 1 0 0,0 1-1 0 0,1 1 1 0 0,0 0-1 0 0,0 0 1 0 0,0 0-1 0 0,1 1 1 0 0,0 0-1 0 0,1 0 1 0 0,-1 0-1 0 0,2 1 1 0 0,-1 0-1 0 0,1 0 1 0 0,1 0-1 0 0,-1 0 1 0 0,2 1-1 0 0,-1-1 1 0 0,1 1-1 0 0,1-1 1 0 0,-1 1-1 0 0,2 0 0 0 0,-1 0 1 0 0,2 0-1 0 0,-1 0 1 0 0,2 7 58 0 0,2-11 74 0 0,-1 0-1 0 0,1 0 1 0 0,0 0 0 0 0,1-1 0 0 0,-1 0-1 0 0,1 0 1 0 0,0 0 0 0 0,0 0 0 0 0,1-1 0 0 0,-1 0-1 0 0,1 0 1 0 0,0 0 0 0 0,0-1 0 0 0,0 0-1 0 0,1 0 1 0 0,-1 0 0 0 0,1-1 0 0 0,-1 0-1 0 0,1 0 1 0 0,0-1 0 0 0,0 0 0 0 0,0 0-1 0 0,0 0 1 0 0,0-1 0 0 0,0 0 0 0 0,6-1-74 0 0,7-1 268 0 0,-1 1 1 0 0,1-2-1 0 0,0-1 1 0 0,-1 0-1 0 0,0-2 1 0 0,0 0 0 0 0,-1-1-1 0 0,0-1 1 0 0,0 0-1 0 0,0-1 1 0 0,-1-2-1 0 0,12-9-268 0 0,15-13 27 0 0,-1-2-1 0 0,-2-2 0 0 0,-2-1 0 0 0,0-4-26 0 0,-32 36-77 0 0,-1-1 0 0 0,1 1 0 0 0,-1-2 0 0 0,-1 1-1 0 0,0-1 1 0 0,0 0 0 0 0,0 0 0 0 0,-1 0 0 0 0,0 0 0 0 0,0-1 0 0 0,-1 0 0 0 0,0 0 0 0 0,-1 0-1 0 0,0 0 1 0 0,-1 0 0 0 0,1 0 0 0 0,-2-3 77 0 0,-1 11-45 0 0,0 0 0 0 0,0 0 0 0 0,0 0 0 0 0,0 0 0 0 0,0 0 0 0 0,0 0-1 0 0,-1 0 1 0 0,1 0 0 0 0,0 1 0 0 0,-1-1 0 0 0,1 0 0 0 0,-1 1 0 0 0,1-1 0 0 0,-1 1 0 0 0,1 0 0 0 0,-1-1 0 0 0,1 1-1 0 0,-1 0 1 0 0,1 0 0 0 0,-1 0 0 0 0,1 0 0 0 0,-1 0 0 0 0,1 0 0 0 0,-1 1 0 0 0,1-1 0 0 0,-1 0 0 0 0,1 1 0 0 0,-1-1-1 0 0,1 1 1 0 0,-1-1 0 0 0,1 1 0 0 0,0 0 0 0 0,-1 0 0 0 0,1 0 0 0 0,0 0 0 0 0,0 0 0 0 0,-1 0 45 0 0,-16 13-159 0 0,1 0 0 0 0,0 1 0 0 0,2 0 0 0 0,-1 1 1 0 0,2 1-1 0 0,0 1 0 0 0,1 0 0 0 0,1 0 0 0 0,-7 16 159 0 0,16-31-10 0 0,1 1 0 0 0,-1 0 0 0 0,1 0 1 0 0,0 0-1 0 0,0 0 0 0 0,1 0 0 0 0,-1 0 0 0 0,1 1 0 0 0,0-1 0 0 0,0 1 0 0 0,0-1 0 0 0,0 0 0 0 0,1 1 0 0 0,0-1 1 0 0,0 1-1 0 0,0-1 0 0 0,1 1 0 0 0,-1-1 0 0 0,1 1 0 0 0,0-1 0 0 0,0 1 0 0 0,1-1 0 0 0,-1 0 0 0 0,1 0 1 0 0,0 0-1 0 0,0 0 0 0 0,0 0 0 0 0,1 0 0 0 0,-1 0 0 0 0,1-1 0 0 0,0 1 0 0 0,0-1 0 0 0,0 0 0 0 0,1 0 1 0 0,-1 0-1 0 0,1 0 0 0 0,0-1 0 0 0,-1 1 0 0 0,1-1 0 0 0,1 1 10 0 0,9 0 209 0 0,-1 1 1 0 0,1-2-1 0 0,0 1 1 0 0,-1-2-1 0 0,1 0 0 0 0,0-1 1 0 0,0 0-1 0 0,0-1 0 0 0,0 0 1 0 0,-1-1-1 0 0,1-1 1 0 0,-1 0-1 0 0,13-5-209 0 0,-6-1 127 0 0,-1-1-1 0 0,0 0 1 0 0,0-2-1 0 0,-1 0 1 0 0,0-1-1 0 0,-1-1 1 0 0,-1 0 0 0 0,0-1-1 0 0,-1-1 1 0 0,0-1-1 0 0,0-3-126 0 0,-5 7-51 0 0,-2-2 0 0 0,0 0 0 0 0,0 0 0 0 0,-2 0 0 0 0,0-1 0 0 0,0 1-1 0 0,-2-1 1 0 0,0-1 0 0 0,-1 1 0 0 0,0-1 0 0 0,-1 1 0 0 0,-1-3 51 0 0,-1 19-8 0 0,0 0 0 0 0,0-1 1 0 0,1 1-1 0 0,-1 0 0 0 0,0-1 1 0 0,0 1-1 0 0,0-1 0 0 0,0 1 0 0 0,1 0 1 0 0,-1-1-1 0 0,0 1 0 0 0,0-1 1 0 0,0 1-1 0 0,0 0 0 0 0,0-1 0 0 0,0 1 1 0 0,0-1-1 0 0,0 1 0 0 0,0-1 1 0 0,0 1-1 0 0,-1 0 0 0 0,1-1 0 0 0,0 1 1 0 0,0-1-1 0 0,0 1 0 0 0,0 0 1 0 0,-1-1-1 0 0,1 1 0 0 0,0-1 0 0 0,0 1 1 0 0,-1 0-1 0 0,1-1 0 0 0,0 1 1 0 0,0 0-1 0 0,-1 0 0 0 0,1-1 0 0 0,-1 1 1 0 0,1 0-1 0 0,0 0 0 0 0,-1-1 1 0 0,1 1-1 0 0,0 0 0 0 0,-1 0 0 0 0,1 0 1 0 0,-1 0-1 0 0,1 0 0 0 0,0 0 1 0 0,-1 0-1 0 0,1-1 0 0 0,-1 1 0 0 0,1 0 1 0 0,-1 0-1 0 0,1 1 0 0 0,-1-1 1 0 0,1 0-1 0 0,0 0 0 0 0,-1 0 0 0 0,1 0 1 0 0,-1 0-1 0 0,1 0 0 0 0,0 0 1 0 0,-1 1-1 0 0,1-1 0 0 0,0 0 0 0 0,-1 0 1 0 0,1 1-1 0 0,-1-1 0 0 0,1 0 1 0 0,0 1-1 0 0,-1-1 8 0 0,-21 22-342 0 0,13-8 297 0 0,2 0-1 0 0,0 0 1 0 0,0 0 0 0 0,1 1-1 0 0,1 0 1 0 0,0 0-1 0 0,2 0 1 0 0,-1 1-1 0 0,2-1 1 0 0,0 1 0 0 0,1 0-1 0 0,0 0 1 0 0,2 0-1 0 0,0-1 1 0 0,1 5 45 0 0,0-12-60 0 0,0-1 0 0 0,0 1 1 0 0,1-1-1 0 0,0 0 0 0 0,0 0 1 0 0,1 0-1 0 0,0 0 0 0 0,0-1 1 0 0,1 1-1 0 0,0-1 0 0 0,0 0 1 0 0,0-1-1 0 0,1 1 0 0 0,-1-1 1 0 0,1 0-1 0 0,1-1 0 0 0,-1 1 1 0 0,1-1-1 0 0,0 0 0 0 0,0-1 1 0 0,0 0-1 0 0,0 0 0 0 0,0 0 0 0 0,1-1 1 0 0,-1 0-1 0 0,1 0 0 0 0,0-1 1 0 0,1 0 59 0 0,28-8-4619 0 0,-10-19-6494 0 0,-21 18 9297 0 0</inkml:trace>
  <inkml:trace contextRef="#ctx0" brushRef="#br0" timeOffset="7424.289">5784 1 4121 0 0,'0'0'2715'0'0,"0"0"-1231"0"0,0 0-354 0 0,0 0 184 0 0,0 0 90 0 0,0 0-120 0 0,0 0-170 0 0,0 0-133 0 0,0 0-103 0 0,0 0-110 0 0,0 0-111 0 0,0 0-95 0 0,19 6-62 0 0,92 32 311 0 0,-37 9 349 0 0,-73-44-1132 0 0,0 1 1 0 0,0-1-1 0 0,-1 0 0 0 0,1 1 0 0 0,-1-1 1 0 0,0 0-1 0 0,0 1 0 0 0,0-1 1 0 0,0 0-1 0 0,0 1 0 0 0,-1-1 0 0 0,1 1 1 0 0,-1-1-1 0 0,0 0 0 0 0,0 0 0 0 0,-1 0 1 0 0,1 1-1 0 0,-2 1-28 0 0,-2 10 133 0 0,-9 49 428 0 0,16-62-502 0 0,0 1 0 0 0,0-1 0 0 0,0 1 1 0 0,1-1-1 0 0,-1 0 0 0 0,1 0 0 0 0,-1 0 0 0 0,1 0 0 0 0,0 0 1 0 0,0-1-1 0 0,0 1 0 0 0,0-1 0 0 0,0 0 0 0 0,0 0 0 0 0,0 0 0 0 0,0 0 1 0 0,1 0-1 0 0,-1-1 0 0 0,0 1 0 0 0,4-1-59 0 0,-1 1 169 0 0,7 2-72 0 0,1-1-1 0 0,-1-1 0 0 0,0 0 0 0 0,0 0 1 0 0,1-2-1 0 0,-1 1 0 0 0,0-2 0 0 0,0 0 1 0 0,0-1-1 0 0,0 0 0 0 0,2-1-96 0 0,-6 0-714 0 0,5-2-2952 0 0,-6 1-4990 0 0,-6 2-2805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8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1 549 2401 0 0,'0'0'1944'0'0,"0"0"-960"0"0,0 0-480 0 0,0 0-29 0 0,0 0 186 0 0,0 0 268 0 0,0 0 226 0 0,0 0 114 0 0,0 0-2 0 0,0 0-125 0 0,0 0-215 0 0,0 0-202 0 0,5 19-166 0 0,33 126 701 0 0,-32 118 1119 0 0,-14-208-1815 0 0,5-54 4718 0 0,4-26-5186 0 0,0-1 1 0 0,2 1 0 0 0,1-1 0 0 0,1 1 0 0 0,1 0 0 0 0,1 1 0 0 0,1-1 0 0 0,1 2-1 0 0,1-1 1 0 0,1 1 0 0 0,1 1 0 0 0,1 0 0 0 0,2 0 0 0 0,3-3-97 0 0,6-11 19 0 0,1 2 1 0 0,2 0-1 0 0,2 2 0 0 0,1 0 1 0 0,1 3-1 0 0,15-11-19 0 0,19-1 140 0 0,-64 40-147 0 0,1 0 0 0 0,-1 0 0 0 0,0 1 0 0 0,1-1 0 0 0,-1 0 0 0 0,1 1 0 0 0,-1 0 1 0 0,1-1-1 0 0,-1 1 0 0 0,1 0 0 0 0,0 0 0 0 0,-1-1 0 0 0,1 1 0 0 0,-1 0 0 0 0,1 1 0 0 0,-1-1 0 0 0,1 0 0 0 0,-1 0 0 0 0,1 1 1 0 0,-1-1-1 0 0,1 1 0 0 0,-1-1 0 0 0,1 1 0 0 0,-1 0 0 0 0,1 0 0 0 0,-1-1 0 0 0,0 1 0 0 0,1 0 0 0 0,-1 0 0 0 0,0 0 0 0 0,0 0 1 0 0,1 1 6 0 0,10 112-861 0 0,0-70-2438 0 0,-3-32-640 0 0,3-1-3874 0 0,-10-8-2093 0 0</inkml:trace>
  <inkml:trace contextRef="#ctx0" brushRef="#br0" timeOffset="776.968">1085 384 0 0 0,'0'0'1047'0'0,"0"0"118"0"0,0 0 8 0 0,0 0-34 0 0,0 0 1 0 0,0 0-19 0 0,0 0-76 0 0,0 0-81 0 0,0 0-79 0 0,-23 10-26 0 0,-69 35-3 0 0,86-42-676 0 0,0 0 0 0 0,0 0-1 0 0,1 1 1 0 0,-1 0 0 0 0,1 0-1 0 0,0 0 1 0 0,0 1 0 0 0,0-1 0 0 0,1 1-1 0 0,-1 0 1 0 0,1 1 0 0 0,1-1-1 0 0,-1 1 1 0 0,-1 3-180 0 0,-6 9 429 0 0,5-11-305 0 0,1 0 0 0 0,0 1 0 0 0,0 0 0 0 0,1-1 0 0 0,0 2 0 0 0,0-1 0 0 0,1 0 0 0 0,0 1 0 0 0,1-1 0 0 0,-1 1 0 0 0,2 0-1 0 0,-1 0 1 0 0,1-1 0 0 0,1 1 0 0 0,0 0 0 0 0,0 0 0 0 0,0 0 0 0 0,2 3-124 0 0,1-7 124 0 0,1 0-1 0 0,-1-1 1 0 0,1 1-1 0 0,0-1 0 0 0,1 0 1 0 0,-1-1-1 0 0,1 1 1 0 0,0-1-1 0 0,0 1 1 0 0,0-1-1 0 0,0-1 1 0 0,0 1-1 0 0,0-1 0 0 0,1 0 1 0 0,0 0-1 0 0,-1-1 1 0 0,1 1-1 0 0,0-1 1 0 0,-1 0-1 0 0,1-1 1 0 0,0 0-1 0 0,0 0 1 0 0,0 0-1 0 0,0 0 0 0 0,-1-1 1 0 0,1 0-1 0 0,0 0 1 0 0,0-1-1 0 0,-1 0 1 0 0,3 0-124 0 0,18-8 253 0 0,0 0 1 0 0,-1-2 0 0 0,-1 0 0 0 0,0-2 0 0 0,0 0 0 0 0,-2-2-1 0 0,0-1 1 0 0,0 0 0 0 0,16-19-254 0 0,-17 17 97 0 0,0 0 0 0 0,-2-1 0 0 0,0-1 0 0 0,-1-1 0 0 0,-1-1 0 0 0,-1 0 0 0 0,-2-1 0 0 0,0-1 0 0 0,-1 0 0 0 0,-2-1 0 0 0,6-17-97 0 0,-14 34-30 0 0,0 0-1 0 0,-1 0 1 0 0,0 0-1 0 0,-1-1 1 0 0,1 1-1 0 0,-2-1 1 0 0,1 1 0 0 0,-1-1-1 0 0,-1 1 1 0 0,0-1-1 0 0,0 1 1 0 0,-1 0-1 0 0,0-1 1 0 0,-1 1 0 0 0,0 0-1 0 0,0 0 1 0 0,-1 1-1 0 0,0-1 1 0 0,0 1 0 0 0,-1-1-1 0 0,0 1 1 0 0,-1 1-1 0 0,0-1 1 0 0,0 1-1 0 0,0 0 1 0 0,-1 0 0 0 0,0 1-1 0 0,-1 0 1 0 0,1 0-1 0 0,-1 1 1 0 0,0 0-1 0 0,0 0 1 0 0,-1 1 0 0 0,0 0-1 0 0,1 0 1 0 0,-1 1-1 0 0,0 0 1 0 0,-6 0 30 0 0,8 2-36 0 0,0 1 0 0 0,1 0 0 0 0,-1 0 1 0 0,0 0-1 0 0,0 1 0 0 0,0 0 0 0 0,0 0 0 0 0,0 1 0 0 0,1 0 1 0 0,-1 0-1 0 0,0 1 0 0 0,1 0 0 0 0,0 0 0 0 0,0 0 0 0 0,0 1 1 0 0,0 0-1 0 0,0 0 0 0 0,1 0 0 0 0,0 1 0 0 0,0 0 1 0 0,0 0-1 0 0,0 0 0 0 0,1 0 0 0 0,0 1 0 0 0,-1 1 36 0 0,-2 5-38 0 0,-1 1 0 0 0,2-1 1 0 0,0 1-1 0 0,0 1 0 0 0,1-1 0 0 0,1 1 0 0 0,0 0 0 0 0,1 0 0 0 0,1 1 0 0 0,0-1 1 0 0,0 13 37 0 0,1-17-1 0 0,1 0 0 0 0,0 0 0 0 0,0 0 0 0 0,1 0 0 0 0,0 0 0 0 0,1 0 1 0 0,0 0-1 0 0,1 0 0 0 0,0 0 0 0 0,0-1 0 0 0,1 0 0 0 0,0 1 0 0 0,1-1 1 0 0,0-1-1 0 0,1 1 0 0 0,-1-1 0 0 0,1 0 0 0 0,1 0 0 0 0,0-1 1 0 0,0 0-1 0 0,0 0 0 0 0,6 3 1 0 0,-1-1-11 0 0,2-1 1 0 0,-1-1-1 0 0,1 0 1 0 0,0-1-1 0 0,0 0 1 0 0,1-1-1 0 0,0-1 1 0 0,0 0-1 0 0,7 0 11 0 0,88 3-5265 0 0,-78-13-3817 0 0,-20 5 2386 0 0</inkml:trace>
  <inkml:trace contextRef="#ctx0" brushRef="#br0" timeOffset="1559.987">1481 649 0 0 0,'0'0'963'0'0,"0"0"683"0"0,0 0 442 0 0,0 0 171 0 0,0 0-81 0 0,0 0-168 0 0,0 0-202 0 0,0 0-205 0 0,0 0-200 0 0,0 0-217 0 0,0 0-211 0 0,31-6-173 0 0,98-21-121 0 0,-54-7 387 0 0,-56 19-952 0 0,0-1-1 0 0,-1-1 1 0 0,0-1 0 0 0,-2 0 0 0 0,0-1 0 0 0,-1-1-1 0 0,-1 0 1 0 0,-1-1 0 0 0,0-1 0 0 0,-2 0 0 0 0,-1 0-1 0 0,2-8-115 0 0,-5-22-532 0 0,-40 52-1492 0 0,26 5 1958 0 0,1 0 0 0 0,-1 0 0 0 0,1 0 0 0 0,1 1-1 0 0,-1 0 1 0 0,1 0 0 0 0,0 1 0 0 0,0-1 0 0 0,1 1 0 0 0,-1 0 0 0 0,-1 5 66 0 0,0-1-5 0 0,0 1-1 0 0,1 0 1 0 0,0 0-1 0 0,0 1 1 0 0,2-1-1 0 0,-1 1 1 0 0,2 0 0 0 0,-1 0-1 0 0,2 0 1 0 0,0 0-1 0 0,0 0 1 0 0,2 7 5 0 0,-1-14 43 0 0,1-1 0 0 0,-1 1 0 0 0,1-1 0 0 0,1 0 0 0 0,-1 1 0 0 0,1-1 0 0 0,0 0 0 0 0,0 0 1 0 0,0 0-1 0 0,1 0 0 0 0,0 0 0 0 0,0-1 0 0 0,0 1 0 0 0,0-1 0 0 0,1 0 0 0 0,0 0 0 0 0,0 0 0 0 0,0 0 0 0 0,0-1 0 0 0,0 1 0 0 0,1-1 0 0 0,0 0 0 0 0,-1-1 1 0 0,1 1-1 0 0,0-1 0 0 0,0 0 0 0 0,1 0 0 0 0,-1 0 0 0 0,0-1 0 0 0,4 1-43 0 0,0-1 119 0 0,1 0 1 0 0,0-1-1 0 0,0 0 0 0 0,-1 0 1 0 0,1-1-1 0 0,0 0 0 0 0,-1-1 1 0 0,1 0-1 0 0,-1-1 0 0 0,1 0 1 0 0,-1 0-1 0 0,0-1 0 0 0,0 0 1 0 0,-1 0-1 0 0,1-1 0 0 0,-1-1 1 0 0,0 1-1 0 0,0-1 0 0 0,-1-1 1 0 0,5-3-120 0 0,10-12 99 0 0,0 0 0 0 0,-2-1 1 0 0,-1-2-1 0 0,-1 0 1 0 0,0 0-1 0 0,-2-2-99 0 0,-8 14 3 0 0,1-1-62 0 0,0 0 1 0 0,0-1 0 0 0,-1 0 0 0 0,-1 0 0 0 0,-1 0 0 0 0,0-1-1 0 0,-1 0 1 0 0,-1 0 0 0 0,0 0 0 0 0,-1-1 0 0 0,0-2 58 0 0,-33 19-1381 0 0,-41 85 686 0 0,67-79 673 0 0,-1 2 18 0 0,0 1 0 0 0,1 0 0 0 0,0-1 0 0 0,1 1 0 0 0,0 0-1 0 0,0 1 1 0 0,1-1 0 0 0,0 0 0 0 0,0 1 0 0 0,1-1 0 0 0,1 1 0 0 0,-1-1 0 0 0,2 1 0 0 0,-1 0 0 0 0,2 3 4 0 0,-1-9 37 0 0,0 0 1 0 0,0 0 0 0 0,1 0-1 0 0,0 0 1 0 0,-1 0 0 0 0,2 0 0 0 0,-1 0-1 0 0,0-1 1 0 0,1 1 0 0 0,-1-1-1 0 0,1 0 1 0 0,0 1 0 0 0,0-1-1 0 0,1-1 1 0 0,-1 1 0 0 0,0 0-1 0 0,1-1 1 0 0,0 0 0 0 0,-1 1 0 0 0,1-2-1 0 0,0 1 1 0 0,0 0 0 0 0,0-1-1 0 0,1 1 1 0 0,-1-1 0 0 0,0-1-1 0 0,0 1 1 0 0,3 0-38 0 0,2 0 125 0 0,0-1 0 0 0,0 0 0 0 0,0 0 0 0 0,1-1-1 0 0,-1 0 1 0 0,0 0 0 0 0,0-1 0 0 0,0 0 0 0 0,0-1 0 0 0,-1 0 0 0 0,1 0 0 0 0,7-5-125 0 0,34-23 150 0 0,-2-3 1 0 0,-1-1 0 0 0,-2-3 0 0 0,-2-1 0 0 0,30-36-151 0 0,8-22-26 0 0,-81 97 23 0 0,0-1 0 0 0,0 1 0 0 0,-1 0 0 0 0,1 0 1 0 0,0 0-1 0 0,-1 0 0 0 0,1 0 0 0 0,0-1 0 0 0,0 1 1 0 0,-1 0-1 0 0,1 0 0 0 0,0-1 0 0 0,0 1 0 0 0,0 0 0 0 0,-1 0 1 0 0,1-1-1 0 0,0 1 0 0 0,0 0 0 0 0,0-1 0 0 0,0 1 1 0 0,0 0-1 0 0,-1 0 0 0 0,1-1 0 0 0,0 1 0 0 0,0 0 1 0 0,0-1-1 0 0,0 1 0 0 0,0 0 0 0 0,0-1 0 0 0,0 1 0 0 0,0 0 1 0 0,0-1-1 0 0,0 1 0 0 0,1 0 0 0 0,-1-1 0 0 0,0 1 1 0 0,0 0-1 0 0,0 0 0 0 0,0-1 0 0 0,0 1 0 0 0,0 0 0 0 0,1-1 1 0 0,-1 1-1 0 0,0 0 0 0 0,0 0 0 0 0,0-1 0 0 0,1 1 1 0 0,-1 0-1 0 0,0 0 0 0 0,0 0 0 0 0,1-1 0 0 0,-1 1 1 0 0,0 0-1 0 0,1 0 0 0 0,-1 0 3 0 0,-25 15-304 0 0,13-3 239 0 0,1 1 1 0 0,0 0-1 0 0,1 1 1 0 0,1 0-1 0 0,0 1 1 0 0,0 0 0 0 0,2 0-1 0 0,0 1 1 0 0,1 0-1 0 0,0 0 1 0 0,1 0-1 0 0,1 1 1 0 0,1 0-1 0 0,0-1 1 0 0,1 1-1 0 0,1 0 1 0 0,1 10 64 0 0,0-21-126 0 0,1-1 0 0 0,0 1 0 0 0,0 0 0 0 0,0-1 0 0 0,1 1 1 0 0,0-1-1 0 0,0 1 0 0 0,0-1 0 0 0,1 0 0 0 0,0 0 0 0 0,0 0 1 0 0,0 0-1 0 0,1-1 0 0 0,-1 1 0 0 0,1-1 0 0 0,0 0 0 0 0,0 0 1 0 0,1 0-1 0 0,-1 0 0 0 0,1-1 0 0 0,2 2 126 0 0,33 16-4260 0 0,0-10-4359 0 0,-30-10 2224 0 0</inkml:trace>
  <inkml:trace contextRef="#ctx0" brushRef="#br0" timeOffset="1855.985">908 829 8146 0 0,'0'0'772'0'0,"0"0"-587"0"0,0 0-57 0 0,0 0 352 0 0,0 0 421 0 0,0 0 380 0 0,0 0 130 0 0,0 0-91 0 0,32 9-202 0 0,108 25-252 0 0,15-25 283 0 0,61-18 1583 0 0,152-29-2732 0 0,-166 15 378 0 0,-102 12-359 0 0,3-2-978 0 0,-1 4 0 0 0,2 5 0 0 0,74 8 959 0 0,-126 3-2492 0 0,-19 3-4147 0 0,-21-5-2239 0 0</inkml:trace>
  <inkml:trace contextRef="#ctx0" brushRef="#br0" timeOffset="2471.26">1330 1253 3177 0 0,'0'0'2310'0'0,"0"0"-527"0"0,0 0-118 0 0,0 0 97 0 0,0 0-82 0 0,0 0-225 0 0,0 0-256 0 0,0 0-245 0 0,0 0-167 0 0,0 0-118 0 0,0 0-139 0 0,0 0-108 0 0,0 0-66 0 0,-32 12-38 0 0,-98 40-20 0 0,68-10 90 0 0,55-31-321 0 0,-1-1-44 0 0,1 0 1 0 0,1 0-1 0 0,0 1 0 0 0,0 0 0 0 0,1 0 0 0 0,0 0 1 0 0,1 1-1 0 0,0 0 0 0 0,1 0 0 0 0,1 0 0 0 0,-1 6-23 0 0,2-14 4 0 0,1 0 0 0 0,-1 0 0 0 0,1 1 0 0 0,0-1 0 0 0,0 0 0 0 0,1 0 0 0 0,-1 1-1 0 0,1-1 1 0 0,0 0 0 0 0,0 0 0 0 0,0 0 0 0 0,1 0 0 0 0,-1 0 0 0 0,1 0-1 0 0,0 0 1 0 0,0-1 0 0 0,1 1 0 0 0,-1 0 0 0 0,1-1 0 0 0,-1 0 0 0 0,1 0 0 0 0,0 0-1 0 0,0 0 1 0 0,1 0 0 0 0,-1 0 0 0 0,1-1 0 0 0,-1 0 0 0 0,1 1 0 0 0,0-2-1 0 0,-1 1 1 0 0,1 0 0 0 0,0-1 0 0 0,0 1 0 0 0,1-1-4 0 0,9 2 140 0 0,1-1 0 0 0,-1 0 0 0 0,1-1 0 0 0,0 0 1 0 0,0-1-1 0 0,-1-1 0 0 0,1-1 0 0 0,0 0 0 0 0,-1 0 0 0 0,1-2 0 0 0,-1 0 0 0 0,0 0 1 0 0,0-1-1 0 0,-1-1 0 0 0,1-1 0 0 0,7-5-140 0 0,17-10 209 0 0,-2-2 0 0 0,0-1-1 0 0,-2-2 1 0 0,-1-1 0 0 0,2-5-209 0 0,-15 17-83 0 0,-1 0 0 0 0,-1-2 1 0 0,-1 0-1 0 0,0-1 0 0 0,-2-1 0 0 0,0 0 1 0 0,-1-1-1 0 0,-1-1 0 0 0,-1 0 0 0 0,-1 0 1 0 0,-1-1-1 0 0,-1-1 0 0 0,-1 0 0 0 0,-1 0 1 0 0,-1 0-1 0 0,-1-1 0 0 0,0-16 83 0 0,-5 36-37 0 0,-1 1 0 0 0,0-1 0 0 0,0 1 0 0 0,0 0 1 0 0,0 0-1 0 0,-1-1 0 0 0,1 1 0 0 0,-1 0 0 0 0,0 0 0 0 0,-1 0 0 0 0,1 1 0 0 0,-1-1 0 0 0,1 1 0 0 0,-1-1 1 0 0,0 1-1 0 0,-1 0 0 0 0,1 0 0 0 0,0 0 0 0 0,-1 0 0 0 0,1 1 0 0 0,-1 0 0 0 0,0-1 0 0 0,0 1 1 0 0,0 0-1 0 0,0 1 0 0 0,0-1 0 0 0,-1 1 0 0 0,1 0 0 0 0,0 0 0 0 0,-1 0 0 0 0,1 1 0 0 0,0-1 0 0 0,-1 1 1 0 0,1 0-1 0 0,-1 0 0 0 0,1 1 0 0 0,-1 0 0 0 0,1-1 0 0 0,0 1 0 0 0,-1 0 0 0 0,1 1 0 0 0,0-1 0 0 0,0 1 1 0 0,0 0-1 0 0,0 0 0 0 0,0 0 0 0 0,0 1 0 0 0,-1 1 37 0 0,-10 5 11 0 0,1 1-1 0 0,0 1 1 0 0,0 1 0 0 0,1 0 0 0 0,0 0-1 0 0,1 1 1 0 0,1 1 0 0 0,0 0 0 0 0,1 1-1 0 0,0 0 1 0 0,2 0 0 0 0,-1 1 0 0 0,2 0-1 0 0,0 0 1 0 0,1 1 0 0 0,1 0 0 0 0,0 0-1 0 0,1 1 1 0 0,1-1 0 0 0,0 15-11 0 0,2-22 30 0 0,0 0 1 0 0,1 0 0 0 0,0 1-1 0 0,1-1 1 0 0,0 0 0 0 0,1 0-1 0 0,0 0 1 0 0,0 0 0 0 0,1-1-1 0 0,1 1 1 0 0,0-1 0 0 0,0 1-1 0 0,0-1 1 0 0,1-1 0 0 0,1 1-1 0 0,-1-1 1 0 0,2 1 0 0 0,-1-2 0 0 0,1 1-1 0 0,5 4-30 0 0,7 4 41 0 0,1-1-1 0 0,1 0 1 0 0,0-2 0 0 0,1 0-1 0 0,0-2 1 0 0,1 0-1 0 0,0-2 1 0 0,1 0 0 0 0,0-2-1 0 0,1 0 1 0 0,3-1-41 0 0,-16-4-241 0 0,0 0 0 0 0,0-1 0 0 0,0 0-1 0 0,1-1 1 0 0,-1-1 0 0 0,0 0 0 0 0,1 0 0 0 0,-1-1 0 0 0,0-1 0 0 0,7-2 241 0 0,24-14-4753 0 0,-5-10-4361 0 0,-28 18 3802 0 0</inkml:trace>
  <inkml:trace contextRef="#ctx0" brushRef="#br0" timeOffset="2765.839">2351 987 11266 0 0,'0'0'3257'0'0,"0"0"-2279"0"0,0 0-681 0 0,0 0 134 0 0,0 0 198 0 0,0 0 167 0 0,0 0 65 0 0,0 0-37 0 0,0 0-69 0 0,-24 34-121 0 0,-77 103-125 0 0,28-17 325 0 0,67-110-801 0 0,2 0 1 0 0,-1 0-1 0 0,1 1 0 0 0,1 0 0 0 0,0 0 0 0 0,0 0 0 0 0,1 0 0 0 0,0 0 0 0 0,1 1 0 0 0,1-1 0 0 0,0 0 0 0 0,0 1 0 0 0,1-1 0 0 0,0 0 0 0 0,2 5-33 0 0,1-9 6 0 0,0 0 0 0 0,1 0 0 0 0,0 0 0 0 0,0-1 0 0 0,0 0 0 0 0,1 0 0 0 0,0 0 0 0 0,0-1 0 0 0,0 0 0 0 0,1 0 0 0 0,0 0 0 0 0,0-1 0 0 0,0 0 0 0 0,0-1 0 0 0,1 1 0 0 0,-1-2 0 0 0,1 1 0 0 0,0-1 0 0 0,1 0-6 0 0,98 3 392 0 0,-62-27-3372 0 0,-26-27-8709 0 0,-19 42 3285 0 0</inkml:trace>
  <inkml:trace contextRef="#ctx0" brushRef="#br0" timeOffset="3007.615">1910 1308 9234 0 0,'0'0'1576'0'0,"0"0"-119"0"0,0 0-25 0 0,0 0-104 0 0,0 0-312 0 0,0 0-223 0 0,217 0-121 0 0,-175-4-136 0 0,2 0-112 0 0,8 1-152 0 0,3-5-136 0 0,0 1-200 0 0,6 0-360 0 0,-2-1-632 0 0,-4 1-1489 0 0,-11 3-2832 0 0,-20 1-4033 0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21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0 722 0 0 0,'0'0'593'0'0,"0"0"242"0"0,0 0 283 0 0,0 0 300 0 0,0 0 167 0 0,0 0 25 0 0,0 0-90 0 0,0 0-106 0 0,0 0-94 0 0,0 0-113 0 0,0 0-96 0 0,22-3-92 0 0,69-10-80 0 0,121-36 2681 0 0,-37 12-3885 0 0,-154 35-970 0 0,-8 3-6708 0 0,-13 0 3413 0 0,0 2-806 0 0</inkml:trace>
  <inkml:trace contextRef="#ctx0" brushRef="#br0" timeOffset="189.555">116 925 4193 0 0,'0'0'2392'0'0,"0"0"-791"0"0,0 0-153 0 0,0 0 16 0 0,0 0-159 0 0,0 0-297 0 0,0 0-328 0 0,0 0-184 0 0,0 0-200 0 0,219-52-176 0 0,-182 45-216 0 0,-2-4-464 0 0,0 4-816 0 0,2-1-1473 0 0,-11 5-1096 0 0,-10-1-2232 0 0</inkml:trace>
  <inkml:trace contextRef="#ctx0" brushRef="#br0" timeOffset="667.082">970 1 0 0 0,'0'0'2144'0'0,"0"0"-124"0"0,0 0-15 0 0,0 0 18 0 0,0 0-90 0 0,0 0-186 0 0,0 0-299 0 0,0 0-376 0 0,0 0-345 0 0,0 0-240 0 0,0 0-52 0 0,0 0 62 0 0,0 0 97 0 0,-1 9 107 0 0,-1 111 2301 0 0,36 68-1530 0 0,-24-60-1349 0 0,5-47-3564 0 0,-6-66-709 0 0,-3-8-5999 0 0,-5-7 5459 0 0</inkml:trace>
  <inkml:trace contextRef="#ctx0" brushRef="#br0" timeOffset="894.904">748 619 5281 0 0,'0'0'1562'0'0,"0"0"-282"0"0,0 0-32 0 0,0 0 138 0 0,0 0 4 0 0,0 0-206 0 0,0 0-275 0 0,0 0-246 0 0,0 0-176 0 0,36-7-135 0 0,117-24-117 0 0,62 3-175 0 0,-139 24-2111 0 0,-44 4-2740 0 0,-7 0-3105 0 0,-23 0 6597 0 0</inkml:trace>
  <inkml:trace contextRef="#ctx0" brushRef="#br0" timeOffset="1313.658">862 803 344 0 0,'0'0'1058'0'0,"0"0"-57"0"0,0 0 325 0 0,0 0 454 0 0,0 0 209 0 0,0 0-124 0 0,0 0-336 0 0,0 0-358 0 0,0 0-270 0 0,0 0-181 0 0,0 0-94 0 0,0 0-37 0 0,0 0 3 0 0,30-6 20 0 0,142-28 438 0 0,-86 31-43 0 0,-85 4-984 0 0,0 1 0 0 0,0-1 0 0 0,0 1 0 0 0,0-1 0 0 0,0 1 0 0 0,0 0 0 0 0,0-1 0 0 0,0 1 0 0 0,0 0 0 0 0,-1 0 0 0 0,1-1 0 0 0,-1 1 0 0 0,1 0 0 0 0,-1 0 0 0 0,0 0 0 0 0,0 0 0 0 0,0 0 0 0 0,0 0 0 0 0,0 0 0 0 0,0-1 0 0 0,0 1 0 0 0,-1 0 0 0 0,1 0 0 0 0,-1 0 0 0 0,1 0 0 0 0,-1-1-1 0 0,0 1 1 0 0,0 0 0 0 0,0 0 0 0 0,0-1 0 0 0,0 1 0 0 0,0-1 0 0 0,0 1 0 0 0,-1 0-23 0 0,-75 86 584 0 0,-43 61 635 0 0,117-143-1179 0 0,-1 0 0 0 0,1 0 0 0 0,0 0 0 0 0,0 1 0 0 0,0-1-1 0 0,1 1 1 0 0,0 0 0 0 0,1-1 0 0 0,-1 1 0 0 0,1 0 0 0 0,1 0 0 0 0,-1 0-1 0 0,1 0 1 0 0,0 0 0 0 0,1 0 0 0 0,0 1-40 0 0,2-5 20 0 0,-1 0 1 0 0,2 0 0 0 0,-1-1-1 0 0,0 1 1 0 0,0-1-1 0 0,1 1 1 0 0,-1-1 0 0 0,1 0-1 0 0,0-1 1 0 0,0 1-1 0 0,0 0 1 0 0,-1-1-1 0 0,1 0 1 0 0,1 0 0 0 0,-1 0-1 0 0,0-1 1 0 0,0 1-1 0 0,0-1 1 0 0,0 0 0 0 0,0 0-1 0 0,1 0 1 0 0,-1-1-1 0 0,0 0 1 0 0,0 1-1 0 0,0-1 1 0 0,0-1 0 0 0,0 1-1 0 0,0-1 1 0 0,-1 1-1 0 0,1-1-20 0 0,74-39-2390 0 0,-54 25-1315 0 0,0 0-3643 0 0,-14 8-1208 0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25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0 431 0 0 0,'0'0'308'0'0,"0"0"1003"0"0,0 0 365 0 0,0 0 90 0 0,0 0 18 0 0,0 0-73 0 0,0 0-162 0 0,0 0-201 0 0,0 0-228 0 0,0 0-241 0 0,0 0-156 0 0,0 0-118 0 0,2-7-86 0 0,4-20-63 0 0,16 54 1178 0 0,20 171-453 0 0,-29-113-1047 0 0,-7-43-96 0 0,2 0 0 0 0,2-1 0 0 0,2 0 1 0 0,2 0-1 0 0,12 24-38 0 0,-12-39 404 0 0,3-132 2206 0 0,29-116-2276 0 0,26-75-342 0 0,-62 199-360 0 0,-9 56-2910 0 0,-1 41 1350 0 0,0 1-979 0 0,0 1-2617 0 0,0 1 3620 0 0,0-1 440 0 0,0 3-3398 0 0</inkml:trace>
  <inkml:trace contextRef="#ctx0" brushRef="#br0" timeOffset="816.844">418 22 0 0 0,'0'0'1111'0'0,"0"0"353"0"0,0 0 247 0 0,0 0 70 0 0,0 0-110 0 0,0 0-204 0 0,0 0-298 0 0,0 0-297 0 0,0 0-207 0 0,0 0-83 0 0,0 0 17 0 0,0 0 95 0 0,6-1 110 0 0,249-20 3754 0 0,-254 21-4555 0 0,0 0-1 0 0,1 0 1 0 0,-1 0 0 0 0,1 1 0 0 0,-1-1-1 0 0,0 0 1 0 0,1 0 0 0 0,-1 1-1 0 0,0-1 1 0 0,0 1 0 0 0,1-1-1 0 0,-1 1 1 0 0,0 0 0 0 0,0-1 0 0 0,0 1-1 0 0,0 0 1 0 0,0 0 0 0 0,0 0-1 0 0,0 0 1 0 0,0 0 0 0 0,0 0-1 0 0,0 0 1 0 0,0 0 0 0 0,-1 0 0 0 0,1 0-1 0 0,0 1 1 0 0,-1-1 0 0 0,1 0-1 0 0,-1 0 1 0 0,1 1 0 0 0,-1-1-1 0 0,0 0 1 0 0,1 1 0 0 0,-1-1-1 0 0,0 0 1 0 0,0 1 0 0 0,0-1 0 0 0,0 1-1 0 0,0-1 1 0 0,0 0 0 0 0,-1 1-1 0 0,1-1 1 0 0,-1 1-3 0 0,-21 57 276 0 0,-185 168 67 0 0,206-225-335 0 0,-1-1 1 0 0,0 1-1 0 0,1 0 0 0 0,-1 0 1 0 0,1 0-1 0 0,-1 0 1 0 0,1 0-1 0 0,0 0 0 0 0,0 0 1 0 0,0 0-1 0 0,0 1 1 0 0,0-1-1 0 0,1 0 0 0 0,-1 1 1 0 0,0-1-1 0 0,1 0 1 0 0,0 1-1 0 0,0-1 0 0 0,0 1 1 0 0,0-1-1 0 0,0 0 1 0 0,0 1-1 0 0,0-1 0 0 0,1 1 1 0 0,-1-1-1 0 0,1 0 0 0 0,0 0 1 0 0,0 1-1 0 0,0-1 1 0 0,0 0-1 0 0,0 0 0 0 0,0 0 1 0 0,1 0-1 0 0,-1 0 1 0 0,0 0-1 0 0,1 0 0 0 0,0 0 1 0 0,-1-1-1 0 0,1 1 1 0 0,0-1-1 0 0,0 1 0 0 0,0-1 1 0 0,0 1-1 0 0,0-1 0 0 0,0 0 1 0 0,1 0-1 0 0,-1 0 1 0 0,2 0-9 0 0,21 4 9 0 0,1-1 1 0 0,0-1 0 0 0,0-1 0 0 0,-1-2-1 0 0,1 0 1 0 0,0-2 0 0 0,12-2-10 0 0,-35 3-52 0 0,33-6-1428 0 0,-15 2-1436 0 0,0 3-4608 0 0,-13 2-858 0 0</inkml:trace>
  <inkml:trace contextRef="#ctx0" brushRef="#br0" timeOffset="1268.066">1134 66 4513 0 0,'0'0'1819'0'0,"0"0"-331"0"0,0 0-167 0 0,0 0-54 0 0,0 0-91 0 0,0 0-209 0 0,0 0-179 0 0,0 0-133 0 0,0 0-69 0 0,0 0-43 0 0,0 0-43 0 0,0 0-33 0 0,-25 34-40 0 0,-78 105-2 0 0,57-45 266 0 0,40-72-482 0 0,-11 35 171 0 0,2 1 0 0 0,3 1 0 0 0,3 0 0 0 0,2 0 0 0 0,3 1 0 0 0,2 46-380 0 0,4-85 97 0 0,1-1 0 0 0,0 0 1 0 0,1 0-1 0 0,2 0 0 0 0,0 0 1 0 0,1-1-1 0 0,0 0 0 0 0,2-1 1 0 0,0 1-1 0 0,2-2 1 0 0,-1 1-1 0 0,2-1 0 0 0,1-1 1 0 0,7 7-98 0 0,-15-17 104 0 0,2-1 1 0 0,-1 0 0 0 0,1-1 0 0 0,-1 0-1 0 0,1 0 1 0 0,0 0 0 0 0,1-1 0 0 0,-1 0-1 0 0,0 0 1 0 0,1-1 0 0 0,0 0 0 0 0,0 0 0 0 0,-1-1-1 0 0,1 0 1 0 0,0-1 0 0 0,0 1 0 0 0,0-1-1 0 0,3-1-104 0 0,7-22-868 0 0,-19-2-6593 0 0,1 15-1848 0 0,0 9 3577 0 0</inkml:trace>
  <inkml:trace contextRef="#ctx0" brushRef="#br0" timeOffset="2208.271">1186 928 3513 0 0,'0'0'1995'0'0,"0"0"-208"0"0,0 0-32 0 0,0 0-19 0 0,0 0-117 0 0,0 0-153 0 0,0 0-234 0 0,0 0-220 0 0,0 0-193 0 0,0 0-163 0 0,0 0-98 0 0,0 0-83 0 0,0 0-41 0 0,12-27-23 0 0,37-84-39 0 0,46-56 820 0 0,17-39-878 0 0,-112 206-353 0 0,0 0 0 0 0,1 0 1 0 0,-1 1-1 0 0,0-1 0 0 0,0 0 1 0 0,0 0-1 0 0,1 0 0 0 0,-1 1 1 0 0,0-1-1 0 0,0 0 0 0 0,1 0 0 0 0,-1 0 1 0 0,0 0-1 0 0,0 0 0 0 0,1 0 1 0 0,-1 0-1 0 0,0 1 0 0 0,0-1 0 0 0,1 0 1 0 0,-1 0-1 0 0,0 0 0 0 0,0 0 1 0 0,1 0-1 0 0,-1 0 0 0 0,0 0 0 0 0,1 0 1 0 0,-1 0-1 0 0,0-1 0 0 0,1 1 39 0 0,-3 16-325 0 0,-33 223 86 0 0,46-148-93 0 0,-10-89 334 0 0,-1-1 0 0 0,0 1 1 0 0,1-1-1 0 0,0 0 0 0 0,-1 1 1 0 0,1-1-1 0 0,0 0 0 0 0,-1 1 1 0 0,1-1-1 0 0,0 0 0 0 0,0 0 1 0 0,0 0-1 0 0,0 0 0 0 0,0 0 1 0 0,0 0-1 0 0,1 0 0 0 0,-1 0 1 0 0,0 0-1 0 0,0-1 0 0 0,1 1 1 0 0,-1 0-1 0 0,0-1 0 0 0,1 1 1 0 0,-1-1-1 0 0,1 0 0 0 0,-1 1 1 0 0,1-1-1 0 0,-1 0 0 0 0,0 0 1 0 0,1 0-1 0 0,-1 0 0 0 0,1 0 1 0 0,-1 0-1 0 0,1 0 0 0 0,-1 0 1 0 0,1-1-1 0 0,-1 1 0 0 0,0-1 1 0 0,1 1-1 0 0,-1-1 0 0 0,1 1 0 0 0,-1-1 1 0 0,0 0-1 0 0,0 0 0 0 0,1 1 1 0 0,-1-1-1 0 0,0-1-2 0 0,225-268 571 0 0,-102 96-62 0 0,-121 173-285 0 0,-5 10-328 0 0,-90 299 95 0 0,91-301-68 0 0,-1-1-1 0 0,1 1 1 0 0,0 0 0 0 0,1-1-1 0 0,-1 1 1 0 0,1 0 0 0 0,1 0-1 0 0,-1 0 1 0 0,1-1-1 0 0,0 1 1 0 0,1 0 0 0 0,0-1-1 0 0,0 3 78 0 0,17 15-4232 0 0,11-8-5677 0 0,-23-15 4429 0 0</inkml:trace>
  <inkml:trace contextRef="#ctx0" brushRef="#br0" timeOffset="2762.679">1974 711 0 0 0,'0'0'1388'0'0,"0"0"123"0"0,0 0 112 0 0,0 0 184 0 0,0 0 40 0 0,0 0-173 0 0,0 0-279 0 0,0 0-308 0 0,0 0-274 0 0,0 0-202 0 0,0 0-140 0 0,0 0-94 0 0,0 0-34 0 0,-13 21 25 0 0,-40 66 11 0 0,40-41 1116 0 0,13-45-1426 0 0,1 0-1 0 0,-1 1 1 0 0,1-1 0 0 0,0 0-1 0 0,0 0 1 0 0,0 0 0 0 0,-1 0-1 0 0,1 0 1 0 0,0 0 0 0 0,0 0 0 0 0,0 0-1 0 0,1 0 1 0 0,-1 0 0 0 0,0-1-1 0 0,0 1 1 0 0,0 0 0 0 0,1-1-1 0 0,-1 1 1 0 0,0-1 0 0 0,0 1-1 0 0,1-1 1 0 0,-1 1 0 0 0,1-1-1 0 0,-1 0 1 0 0,0 0 0 0 0,1 0-1 0 0,-1 0 1 0 0,0 0 0 0 0,1 0-1 0 0,-1 0 1 0 0,1 0 0 0 0,-1-1-1 0 0,0 1 1 0 0,1-1 0 0 0,-1 1 0 0 0,0-1-1 0 0,0 1 1 0 0,1-1 0 0 0,-1 0-1 0 0,0 1 1 0 0,0-1 0 0 0,0 0-1 0 0,0 0 1 0 0,0 0 0 0 0,0 0-1 0 0,0 0 1 0 0,0 0 0 0 0,0 0-1 0 0,0 0 1 0 0,0 0 0 0 0,-1 0-1 0 0,1-1 1 0 0,0 1 0 0 0,-1 0-1 0 0,1-1 1 0 0,-1 1-69 0 0,11-12 96 0 0,1 1 1 0 0,0 0-1 0 0,0 1 0 0 0,1 1 0 0 0,1 0 0 0 0,0 1 0 0 0,0 0 1 0 0,1 1-1 0 0,14-6-96 0 0,-27 12-5 0 0,1 0 1 0 0,0 1 0 0 0,0-1 0 0 0,0 0 0 0 0,0 1 0 0 0,0 0-1 0 0,0-1 1 0 0,1 1 0 0 0,-1 1 0 0 0,0-1 0 0 0,1 0-1 0 0,-1 1 1 0 0,1 0 0 0 0,-1 0 0 0 0,0 0 0 0 0,1 0 0 0 0,-1 0-1 0 0,1 1 1 0 0,-1-1 0 0 0,0 1 0 0 0,0 0 0 0 0,1 0-1 0 0,-1 0 1 0 0,0 0 0 0 0,0 1 0 0 0,0-1 0 0 0,0 1 0 0 0,0 0-1 0 0,0 0 1 0 0,-1 0 0 0 0,1 0 0 0 0,0 1 0 0 0,-1-1-1 0 0,0 1 1 0 0,0-1 0 0 0,0 1 0 0 0,0 0 0 0 0,0 0 0 0 0,0 0-1 0 0,-1 0 1 0 0,1 0 0 0 0,-1 0 0 0 0,0 0 0 0 0,1 1 4 0 0,-1 1 30 0 0,-1-1 0 0 0,1 1 0 0 0,0-1 1 0 0,-1 1-1 0 0,0-1 0 0 0,0 1 0 0 0,-1 0 1 0 0,1-1-1 0 0,-1 1 0 0 0,0-1 1 0 0,0 0-1 0 0,0 1 0 0 0,-1-1 0 0 0,1 0 1 0 0,-1 0-1 0 0,0 1 0 0 0,0-1 0 0 0,-1-1 1 0 0,1 1-1 0 0,-1 0 0 0 0,0-1 0 0 0,0 1 1 0 0,0-1-1 0 0,0 0 0 0 0,-1 0 0 0 0,-1 1-30 0 0,-3 1 21 0 0,-1 0 0 0 0,0-1 0 0 0,0 0-1 0 0,0 0 1 0 0,-1-1 0 0 0,1 0-1 0 0,-1-1 1 0 0,0 0 0 0 0,0 0 0 0 0,0-1-1 0 0,0 0 1 0 0,0-1 0 0 0,0 0-1 0 0,1-1 1 0 0,-1 0 0 0 0,0-1 0 0 0,-2 0-21 0 0,-18-24-3475 0 0,27 11-1527 0 0,5 0-3350 0 0,1 8 2325 0 0</inkml:trace>
  <inkml:trace contextRef="#ctx0" brushRef="#br0" timeOffset="3319.678">2011 486 0 0 0,'0'0'1571'0'0,"0"0"-19"0"0,0 0-141 0 0,0 0-158 0 0,0 0-141 0 0,0 0-131 0 0,0 0-104 0 0,0 0-89 0 0,1 0 1195 0 0,-17 70 2492 0 0,13-51-4356 0 0,-1 1 0 0 0,-1-1 0 0 0,-1 1 0 0 0,0-2 0 0 0,-2 1 0 0 0,-8 16-119 0 0,-1-14-756 0 0,9-13-1743 0 0,2 0-4943 0 0,6-7 1422 0 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31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0 637 0 0 0,'0'0'652'0'0,"0"0"396"0"0,0 0 70 0 0,0 0-74 0 0,0 0-57 0 0,0 0-9 0 0,0 0 15 0 0,11 2 61 0 0,89 7 3331 0 0,115-42-594 0 0,-183 28-5072 0 0,-21 3-2380 0 0,-1 2-4650 0 0,-9 0 5514 0 0</inkml:trace>
  <inkml:trace contextRef="#ctx0" brushRef="#br0" timeOffset="249.415">118 472 1776 0 0,'0'0'1011'0'0,"0"0"-124"0"0,0 0-44 0 0,0 0 68 0 0,0 0 137 0 0,0 0 103 0 0,0 0 4 0 0,-6 34-110 0 0,-20 108-184 0 0,18-38 447 0 0,7-68-1492 0 0,0 22 478 0 0,7-20-9151 0 0,-5-34 5608 0 0</inkml:trace>
  <inkml:trace contextRef="#ctx0" brushRef="#br0" timeOffset="1043.05">694 0 0 0 0,'0'0'1090'0'0,"0"0"322"0"0,0 0 222 0 0,0 0 154 0 0,0 0 23 0 0,0 0-124 0 0,0 0-288 0 0,0 0-347 0 0,0 0-305 0 0,0 0-264 0 0,0 0-178 0 0,0 0-98 0 0,0 0 21 0 0,4 20 1206 0 0,2 27-551 0 0,-1 1 1 0 0,-3 0-1 0 0,-2 0 1 0 0,-4 23-884 0 0,1 40-199 0 0,11-73-3228 0 0,5-34-9295 0 0,-12-4 10259 0 0</inkml:trace>
  <inkml:trace contextRef="#ctx0" brushRef="#br0" timeOffset="1289.135">437 486 1536 0 0,'0'0'1155'0'0,"0"0"-71"0"0,0 0 218 0 0,0 0 309 0 0,0 0 117 0 0,0 0-169 0 0,0 0-316 0 0,0 0-285 0 0,0 0-217 0 0,0 0-171 0 0,34-1-131 0 0,110-7-122 0 0,-14-4 193 0 0,-19 4-3639 0 0,-89 8-876 0 0,-7 0-3121 0 0,-13 0 6633 0 0</inkml:trace>
  <inkml:trace contextRef="#ctx0" brushRef="#br0" timeOffset="1692.02">545 656 1624 0 0,'0'0'1262'0'0,"0"0"-191"0"0,0 0 41 0 0,0 0 208 0 0,0 0 122 0 0,0 0-19 0 0,0 0-140 0 0,0 0-147 0 0,0 0-112 0 0,0 0-102 0 0,0 0-94 0 0,0 0-74 0 0,14-1-58 0 0,112-6 1560 0 0,-97 6-2029 0 0,63 10 328 0 0,-91-7-540 0 0,0 0 0 0 0,0 0 1 0 0,0 0-1 0 0,0 0 1 0 0,-1 0-1 0 0,1 0 0 0 0,0 0 1 0 0,-1 1-1 0 0,1-1 0 0 0,-1 0 1 0 0,0 0-1 0 0,0 1 0 0 0,0-1 1 0 0,0 0-1 0 0,0 0 0 0 0,-1 1 1 0 0,1-1-1 0 0,-1 0 1 0 0,1 0-1 0 0,-1 0 0 0 0,0 0 1 0 0,0 0-1 0 0,0 0 0 0 0,0 0 1 0 0,0 0-1 0 0,0 0 0 0 0,0 0 1 0 0,-1 0-1 0 0,1 0 0 0 0,-1-1 1 0 0,1 1-1 0 0,-1-1 0 0 0,-1 1-15 0 0,-92 83 338 0 0,-8 7-157 0 0,51-18-109 0 0,51-72-57 0 0,-1 0 0 0 0,1 0 0 0 0,0 0 0 0 0,0 0-1 0 0,0 0 1 0 0,0 0 0 0 0,0 0 0 0 0,0 0 0 0 0,0 0 0 0 0,1 0-1 0 0,-1 1 1 0 0,1-1 0 0 0,-1 0 0 0 0,1 1 0 0 0,0-1-1 0 0,0 0 1 0 0,0 0 0 0 0,0 1 0 0 0,0-1 0 0 0,1 0 0 0 0,-1 1-1 0 0,1-1 1 0 0,0 0 0 0 0,-1 0 0 0 0,1 0 0 0 0,0 1 0 0 0,0-1-1 0 0,0 0 1 0 0,1 0 0 0 0,-1-1 0 0 0,0 1 0 0 0,1 0-1 0 0,-1 0 1 0 0,1-1 0 0 0,0 1 0 0 0,-1 0 0 0 0,1-1 0 0 0,0 0-1 0 0,0 1 1 0 0,0-1 0 0 0,0 0 0 0 0,0 0 0 0 0,0 0 0 0 0,0 0-1 0 0,1-1 1 0 0,-1 1 0 0 0,0-1 0 0 0,0 1 0 0 0,1-1-1 0 0,-1 0 1 0 0,0 1 0 0 0,1-1-15 0 0,12 0-125 0 0,-1 0 0 0 0,0-1 0 0 0,1 0 0 0 0,-1-1 1 0 0,0-1-1 0 0,0 0 0 0 0,-1-1 0 0 0,1 0 0 0 0,8-5 125 0 0,-5 2-1234 0 0,6-3-1798 0 0,-9 2-2347 0 0,-4 1-4655 0 0</inkml:trace>
  <inkml:trace contextRef="#ctx0" brushRef="#br0" timeOffset="3539.813">1197 196 0 0 0,'0'0'552'0'0,"0"0"664"0"0,0 0 147 0 0,0 0 47 0 0,0 0 57 0 0,0 0-8 0 0,0 0-104 0 0,0 0-218 0 0,0 0-174 0 0,0 0-148 0 0,0 0-127 0 0,0 0-45 0 0,0 0-65 0 0,5 0-30 0 0,-5 0-548 0 0,1-1 55 0 0,0 1-1 0 0,1 0 0 0 0,-1 0 0 0 0,0 0 0 0 0,0 0 0 0 0,0 0 0 0 0,0 0 0 0 0,0 0 0 0 0,0 1 1 0 0,1-1-1 0 0,-1 0 0 0 0,0 1 0 0 0,0-1 0 0 0,0 0 0 0 0,0 1 0 0 0,0-1 0 0 0,0 1 1 0 0,0 0-1 0 0,0-1 0 0 0,0 1 0 0 0,-1 0 0 0 0,1 0 0 0 0,0-1 0 0 0,0 1 0 0 0,0 0 0 0 0,-1 0 1 0 0,1 0-1 0 0,-1 0 0 0 0,1 0 0 0 0,-1 0 0 0 0,1 0 0 0 0,-1 0 0 0 0,1 0 0 0 0,-1 0 0 0 0,0 0 1 0 0,1 1-1 0 0,-1-1 0 0 0,0 0 0 0 0,0 0 0 0 0,0 0 0 0 0,0 0 0 0 0,0 0 0 0 0,0 0 1 0 0,-1 1-55 0 0,2 33 350 0 0,-2 0 1 0 0,-2-1 0 0 0,-1 1 0 0 0,-2-1-1 0 0,-1 0 1 0 0,-2 0 0 0 0,-1-1-1 0 0,-2 0 1 0 0,-10 19-351 0 0,-5 12 112 0 0,-3-1-1 0 0,-3-1 1 0 0,-12 14-112 0 0,28-50 92 0 0,16-25-53 0 0,1-1 17 0 0,0 0 52 0 0,0 0 73 0 0,16-23 821 0 0,187-322-149 0 0,-74 111-718 0 0,-80 156 110 0 0,-44 91-506 0 0,-9 234 512 0 0,-11 44-215 0 0,21-270-24 0 0,8-32 465 0 0,49-84-194 0 0,57-104-238 0 0,11 23-178 0 0,-131 176 125 0 0,0 0-1 0 0,0 1 1 0 0,0-1 0 0 0,0 0 0 0 0,0 0 0 0 0,0 1 0 0 0,0-1 0 0 0,0 0-1 0 0,0 1 1 0 0,0-1 0 0 0,0 0 0 0 0,0 1 0 0 0,0-1 0 0 0,0 0-1 0 0,0 0 1 0 0,1 1 0 0 0,-1-1 0 0 0,0 0 0 0 0,0 0 0 0 0,0 1 0 0 0,1-1-1 0 0,-1 0 1 0 0,0 0 0 0 0,0 0 0 0 0,0 1 0 0 0,1-1 0 0 0,-1 0 0 0 0,0 0-1 0 0,0 0 1 0 0,1 0 0 0 0,-1 0 0 0 0,0 1 0 0 0,1-1 0 0 0,-1 0 0 0 0,0 0-1 0 0,0 0 1 0 0,1 0 0 0 0,-1 0 0 0 0,0 0 0 0 0,1 0 0 0 0,-1 0 0 0 0,0 0-1 0 0,1 0 1 0 0,-1 0 0 0 0,0 0 0 0 0,0 0 0 0 0,1 0 0 0 0,-1-1 0 0 0,0 1-1 0 0,1 0 1 0 0,-1 0 0 0 0,0 0 0 0 0,0 0 0 0 0,1 0 0 0 0,-1-1-1 0 0,0 1 1 0 0,0 0 0 0 0,1 0 0 0 0,-1 0 0 0 0,0-1 0 0 0,0 1 0 0 0,0 0-1 0 0,0 0 1 0 0,1-1 0 0 0,-1 1 0 0 0,0 0 0 0 0,0-1 8 0 0,0 35 0 0 0,-1-22-5 0 0,-13 131 82 0 0,1-68-45 0 0,2 0 0 0 0,4 1 0 0 0,3 17-32 0 0,9 52-1401 0 0,-4-143 2098 0 0,2-4-18506 0 0,-3 1 13212 0 0</inkml:trace>
  <inkml:trace contextRef="#ctx0" brushRef="#br0" timeOffset="4029.002">1968 181 0 0 0,'0'0'388'0'0,"0"0"1102"0"0,0 0 413 0 0,0 0 152 0 0,0 0 53 0 0,0 0-91 0 0,0 0-194 0 0,0 0-232 0 0,0 0-180 0 0,0 0-150 0 0,0 0-126 0 0,0 0-130 0 0,-3-8-140 0 0,-11-24-99 0 0,11 24-81 0 0,3 8-110 0 0,0 0-96 0 0,0 0-101 0 0,0 0-110 0 0,0 0-69 0 0,0 0-59 0 0,1 14 156 0 0,57 106 1235 0 0,-37-62-1233 0 0,-2 2 0 0 0,-2 0 0 0 0,-3 1 0 0 0,-3 0 1 0 0,-2 1-1 0 0,-1 57-298 0 0,-8-97 42 0 0,-2-1 0 0 0,-1 1 1 0 0,0-1-1 0 0,-2 1 0 0 0,0-1 1 0 0,-1-1-1 0 0,-1 1 0 0 0,-1-1 1 0 0,-1 0-1 0 0,-1-1 0 0 0,-1 0 1 0 0,0 0-1 0 0,-2-1 0 0 0,0-1 1 0 0,0 0-1 0 0,-5 3-42 0 0,-112 76-1239 0 0,80-76-3493 0 0,-2-8-6150 0 0,40-11 900 0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49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1 318 0 0 0,'0'0'1098'0'0,"0"0"409"0"0,0 0-76 0 0,0 0-67 0 0,0 0 133 0 0,0 0 128 0 0,0 0-1 0 0,0 0-148 0 0,0 0-287 0 0,0 0-302 0 0,2 0-155 0 0,125-5 5251 0 0,-81-1-5274 0 0,338-13 124 0 0,-273 17-4270 0 0,-75-1-968 0 0,-1-2-4055 0 0,-27 4 2807 0 0</inkml:trace>
  <inkml:trace contextRef="#ctx0" brushRef="#br0" timeOffset="305.003">111 505 1536 0 0,'0'0'2954'0'0,"0"0"-904"0"0,0 0-270 0 0,0 0 33 0 0,0 0 67 0 0,0 0-98 0 0,0 0-327 0 0,0 0-351 0 0,0 0-325 0 0,0 0-227 0 0,0 0-97 0 0,0 0-6 0 0,0 0 39 0 0,12-1 7 0 0,217-39 1226 0 0,93 4-4541 0 0,-273 27-576 0 0,-19 1-1610 0 0,-7 2-2897 0 0,-18 3 5735 0 0</inkml:trace>
  <inkml:trace contextRef="#ctx0" brushRef="#br0" timeOffset="845.332">426 1 0 0 0,'0'0'613'0'0,"0"0"728"0"0,0 0 320 0 0,0 0 122 0 0,0 0 121 0 0,0 0-64 0 0,0 0-230 0 0,0 0-287 0 0,0 0-387 0 0,0 0-333 0 0,0 0-233 0 0,0 0-146 0 0,0 0-41 0 0,-3-1-8 0 0,-9 5 511 0 0,25 13 869 0 0,-4-7-1144 0 0,7 8-86 0 0,1-2-1 0 0,1 0 0 0 0,1-1 1 0 0,0 0-1 0 0,1-2 1 0 0,0 0-1 0 0,1-2 0 0 0,1 0 1 0 0,5 1-325 0 0,-3 0 24 0 0,-1 1 0 0 0,0 1 0 0 0,-1 1 0 0 0,-1 1 0 0 0,0 1 0 0 0,-1 1 0 0 0,0 2-24 0 0,-17-18 3 0 0,-1 1 1 0 0,0-1 0 0 0,1 1-1 0 0,-1 0 1 0 0,0 0 0 0 0,0 0 0 0 0,-1 0-1 0 0,1 0 1 0 0,-1 1 0 0 0,1-1-1 0 0,-1 0 1 0 0,0 1 0 0 0,-1-1-1 0 0,1 1 1 0 0,0-1 0 0 0,-1 1 0 0 0,0 0-1 0 0,0-1 1 0 0,0 1 0 0 0,0-1-1 0 0,-1 1 1 0 0,1-1 0 0 0,-1 1-1 0 0,0-1 1 0 0,0 1 0 0 0,0-1 0 0 0,0 0-1 0 0,-1 1 1 0 0,1-1 0 0 0,-1 0-1 0 0,-2 2-3 0 0,-282 201 492 0 0,255-182-866 0 0,-24 21-714 0 0,27-7-8049 0 0,26-34 3962 0 0,2 0 37 0 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4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477 14 0 0 0,'0'0'424'0'0,"0"0"614"0"0,0 0 22 0 0,0 0-163 0 0,0 0-75 0 0,0-3 39 0 0,1 0-2315 0 0,0-4 5921 0 0,-1 7 1289 0 0,-1 7-4917 0 0,-17 100-572 0 0,9 146 511 0 0,4-176-598 0 0,5-77-184 0 0,0 0-12 0 0,0 0-28 0 0,0 0 2 0 0,0 0-30 0 0,0 0-38 0 0,0 0-38 0 0,0 0-84 0 0,0 0-102 0 0,28 0-12807 0 0,-25 0 11349 0 0</inkml:trace>
  <inkml:trace contextRef="#ctx0" brushRef="#br0" timeOffset="448.985">0 585 0 0 0,'0'0'1076'0'0,"0"0"466"0"0,0 0 241 0 0,0 0 4 0 0,0 0-156 0 0,0 0-216 0 0,0 0-193 0 0,0 0-160 0 0,35-7-119 0 0,110-22-90 0 0,134-30 1643 0 0,-183 53-3714 0 0,-36 19-7719 0 0,-53-10 5530 0 0,-3 1 1159 0 0</inkml:trace>
  <inkml:trace contextRef="#ctx0" brushRef="#br0" timeOffset="1007.669">214 703 0 0 0,'0'0'1779'0'0,"0"0"-425"0"0,0 0-327 0 0,0 0-125 0 0,0 0 104 0 0,0 0 73 0 0,0 0-10 0 0,0 0-127 0 0,0 0-163 0 0,0 0-144 0 0,0 0-90 0 0,0 0-53 0 0,20-4-84 0 0,67-11-69 0 0,6 12 340 0 0,-55 32-455 0 0,-38-26-156 0 0,0 0 0 0 0,1-1 1 0 0,-2 1-1 0 0,1 0 0 0 0,0 0 1 0 0,0 0-1 0 0,-1-1 0 0 0,0 1 1 0 0,1 0-1 0 0,-1-1 0 0 0,0 1 1 0 0,0-1-1 0 0,-1 1 0 0 0,1-1 1 0 0,0 1-1 0 0,-1-1 0 0 0,1 0 1 0 0,-1 0-1 0 0,0 0 0 0 0,0 0 1 0 0,0 0-1 0 0,0 0 0 0 0,-2 1-68 0 0,-1 4 79 0 0,-110 92 441 0 0,102-87-478 0 0,9-10-28 0 0,0 1 1 0 0,0 0-1 0 0,0 0 0 0 0,1 0 0 0 0,-1 0 0 0 0,1 1 0 0 0,0-1 1 0 0,0 1-1 0 0,0 0 0 0 0,0 0 0 0 0,1 0 0 0 0,-1 0 0 0 0,1 0 1 0 0,0 1-1 0 0,1-1 0 0 0,-1 1 0 0 0,1-1 0 0 0,0 1 0 0 0,0-1 1 0 0,0 1-1 0 0,0 2-14 0 0,3-5 89 0 0,0 0 0 0 0,1 0 0 0 0,-1 0 1 0 0,1 0-1 0 0,-1 0 0 0 0,1-1 0 0 0,-1 0 1 0 0,1 1-1 0 0,0-1 0 0 0,0 0 0 0 0,0 0 1 0 0,-1-1-1 0 0,1 1 0 0 0,0 0 0 0 0,0-1 1 0 0,0 0-1 0 0,0 0 0 0 0,0 0 0 0 0,0 0 1 0 0,0 0-1 0 0,0 0 0 0 0,0-1 0 0 0,2 0-89 0 0,4 1 368 0 0,119-37 1253 0 0,-52-2-3315 0 0,-39 16-8695 0 0,-28 19 2662 0 0</inkml:trace>
  <inkml:trace contextRef="#ctx0" brushRef="#br0" timeOffset="2372.506">862 331 0 0 0,'0'0'616'0'0,"0"0"390"0"0,0 0 282 0 0,0 0 242 0 0,0 0 113 0 0,0 0-130 0 0,0 0-322 0 0,0 0-328 0 0,0 0-268 0 0,0 0-135 0 0,0 0-17 0 0,0 0 46 0 0,5-2 55 0 0,-1 1-480 0 0,-4 0-26 0 0,1 1-1 0 0,0-1 0 0 0,0 1 0 0 0,0-1 1 0 0,0 1-1 0 0,0 0 0 0 0,0 0 0 0 0,0-1 1 0 0,0 1-1 0 0,0 0 0 0 0,0 0 0 0 0,0 0 1 0 0,0 0-1 0 0,0 0 0 0 0,0 0 0 0 0,0 0 0 0 0,0 0 1 0 0,0 1-1 0 0,0-1 0 0 0,-1 0 0 0 0,1 1 1 0 0,0-1-1 0 0,0 0 0 0 0,0 1 0 0 0,0-1 1 0 0,0 1-1 0 0,0-1 0 0 0,-1 1 0 0 0,1 0 1 0 0,0-1-1 0 0,0 1 0 0 0,-1 0 0 0 0,1 0 1 0 0,-1-1-1 0 0,1 1 0 0 0,0 0 0 0 0,-1 0 0 0 0,1 0 1 0 0,-1 0-1 0 0,1 0-37 0 0,9 22 306 0 0,-1 0 0 0 0,-1 0 1 0 0,0 1-1 0 0,-2 0 0 0 0,-1 0 0 0 0,2 21-306 0 0,12 51 237 0 0,43 96-21 0 0,-62-193-161 0 0,0 1-1 0 0,0 0 1 0 0,0-1 0 0 0,0 1 0 0 0,0 0-1 0 0,0-1 1 0 0,0 1 0 0 0,0 0 0 0 0,0 0 0 0 0,0-1-1 0 0,1 1 1 0 0,-1 0 0 0 0,0-1 0 0 0,0 1-1 0 0,0 0 1 0 0,0 0 0 0 0,1-1 0 0 0,-1 1 0 0 0,0 0-1 0 0,0 0 1 0 0,1 0 0 0 0,-1-1 0 0 0,0 1-1 0 0,0 0 1 0 0,1 0 0 0 0,-1 0 0 0 0,0 0 0 0 0,1 0-1 0 0,-1 0 1 0 0,0-1 0 0 0,1 1 0 0 0,-1 0-1 0 0,0 0 1 0 0,1 0 0 0 0,-1 0 0 0 0,0 0 0 0 0,1 0-1 0 0,-1 0 1 0 0,0 0 0 0 0,0 0 0 0 0,1 0-1 0 0,-1 1 1 0 0,0-1 0 0 0,1 0 0 0 0,-1 0 0 0 0,0 0-1 0 0,1 0 1 0 0,-1 0 0 0 0,0 1 0 0 0,0-1-1 0 0,1 0 1 0 0,-1 0 0 0 0,0 0 0 0 0,0 1 0 0 0,1-1-1 0 0,-1 0 1 0 0,0 0 0 0 0,0 1 0 0 0,0-1-1 0 0,0 0 1 0 0,1 0 0 0 0,-1 1 0 0 0,0-1 0 0 0,0 0-1 0 0,0 1 1 0 0,0-1 0 0 0,0 0 0 0 0,0 1-1 0 0,0-1 1 0 0,0 0-55 0 0,11-36 813 0 0,-5 17-599 0 0,113-339 481 0 0,-99 288-2876 0 0,-14 65-5989 0 0,-4 5 4939 0 0,0 0-3504 0 0</inkml:trace>
  <inkml:trace contextRef="#ctx0" brushRef="#br0" timeOffset="2933.089">1340 191 0 0 0,'0'0'341'0'0,"0"0"1020"0"0,0 0 418 0 0,0 0 130 0 0,0 0-5 0 0,0 0-123 0 0,0 0-208 0 0,0 0-212 0 0,0 0-194 0 0,0 0-156 0 0,0 0-107 0 0,-1-3-97 0 0,-5-15 988 0 0,29 6-476 0 0,-11 8-1229 0 0,1 1 1 0 0,-1 1-1 0 0,1 0 1 0 0,-1 0-1 0 0,1 2 0 0 0,0-1 1 0 0,-1 1-1 0 0,1 1 1 0 0,6 2-91 0 0,-16-3-4 0 0,-1 1 1 0 0,1 1-1 0 0,0-1 1 0 0,-1 0 0 0 0,1 1-1 0 0,-1-1 1 0 0,0 1 0 0 0,0 0-1 0 0,1-1 1 0 0,-1 1 0 0 0,0 0-1 0 0,0 0 1 0 0,-1 1-1 0 0,1-1 1 0 0,0 0 0 0 0,-1 1-1 0 0,1-1 1 0 0,-1 1 0 0 0,0-1-1 0 0,0 1 1 0 0,0 0 0 0 0,0-1-1 0 0,-1 1 1 0 0,1 0-1 0 0,0 0 1 0 0,-1 0 0 0 0,0-1-1 0 0,0 1 1 0 0,0 0 0 0 0,0 0-1 0 0,0 0 1 0 0,-1 0 0 0 0,1-1-1 0 0,-1 1 1 0 0,0 0-1 0 0,0 0 1 0 0,0-1 0 0 0,0 1-1 0 0,0-1 1 0 0,0 1 0 0 0,-1-1-1 0 0,1 1 1 0 0,-1-1 0 0 0,0 0-1 0 0,0 0 1 0 0,-1 2 3 0 0,-70 84 225 0 0,71-86-212 0 0,1-1 1 0 0,-1 1-1 0 0,1 0 0 0 0,0-1 0 0 0,0 1 0 0 0,-1 0 0 0 0,1 0 1 0 0,0 0-1 0 0,1 0 0 0 0,-1 0 0 0 0,0 0 0 0 0,1 0 1 0 0,-1 0-1 0 0,1 1 0 0 0,-1-1 0 0 0,1 0 0 0 0,0 0 0 0 0,0 0 1 0 0,0 0-1 0 0,0 1 0 0 0,1-1 0 0 0,-1 0 0 0 0,0 0 0 0 0,1 0 1 0 0,0 0-1 0 0,-1 0 0 0 0,1 0 0 0 0,0 0 0 0 0,0 0 1 0 0,0 0-1 0 0,0 0 0 0 0,0 0 0 0 0,1 0 0 0 0,-1-1 0 0 0,1 1 1 0 0,-1-1-1 0 0,1 1 0 0 0,-1-1 0 0 0,1 1 0 0 0,0-1 0 0 0,0 0 1 0 0,0 0-1 0 0,0 0 0 0 0,0 0 0 0 0,0 0 0 0 0,0 0 0 0 0,0 0 1 0 0,0-1-1 0 0,0 1 0 0 0,0-1 0 0 0,0 0 0 0 0,0 1 1 0 0,1-1-1 0 0,-1 0 0 0 0,0 0 0 0 0,0-1 0 0 0,0 1 0 0 0,3-1-13 0 0,110-2 382 0 0,-79 0-3576 0 0,-15-1-7835 0 0,-18 3 4210 0 0</inkml:trace>
  <inkml:trace contextRef="#ctx0" brushRef="#br0" timeOffset="3286.003">2012 40 4857 0 0,'0'0'828'0'0,"0"0"-93"0"0,0 0 73 0 0,0 0 159 0 0,0 0 164 0 0,0 0 33 0 0,0 0-85 0 0,0 0-156 0 0,0 0-204 0 0,-28 34-150 0 0,-90 108-94 0 0,63-43 141 0 0,48-76-462 0 0,-8 14-45 0 0,2 0 1 0 0,1 0 0 0 0,2 2 0 0 0,2-1 0 0 0,1 1 0 0 0,2 0 0 0 0,2 0-1 0 0,2 39-109 0 0,2-69 17 0 0,1-1-1 0 0,1 1 1 0 0,0 0-1 0 0,0-1 1 0 0,0 1-1 0 0,1-1 1 0 0,0 0-1 0 0,1-1 0 0 0,0 1 1 0 0,0-1-1 0 0,0 1 1 0 0,1-1-1 0 0,0-1 1 0 0,1 0-1 0 0,0 1 1 0 0,0-2-1 0 0,0 1 0 0 0,0-1 1 0 0,1 0-1 0 0,0-1 1 0 0,0 0-1 0 0,0 0 1 0 0,0 0-1 0 0,1-1 1 0 0,-1-1-1 0 0,1 1 0 0 0,0-1 1 0 0,0-1-1 0 0,0 0 1 0 0,0 0-1 0 0,0-1 1 0 0,0 0-1 0 0,6-1-16 0 0,-15 1-1 0 0,87-4-1751 0 0,-32-13-3395 0 0,-40 9 743 0 0,-4 4-738 0 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9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0 597 1016 0 0,'0'0'1062'0'0,"0"0"-29"0"0,0 0 77 0 0,0 0 149 0 0,0 0 128 0 0,0 0 32 0 0,0 0-142 0 0,0 0-206 0 0,0 0-153 0 0,0 0-107 0 0,0 0-62 0 0,0 0-63 0 0,19-35-69 0 0,57-106-43 0 0,-21 66 388 0 0,60-68 329 0 0,-56 73-1048 0 0,-55 107-1587 0 0,-4 105 1313 0 0,0-140 42 0 0,0 0 0 0 0,0 0 0 0 0,0 0 0 0 0,0 0 0 0 0,0 0 0 0 0,1 0 0 0 0,-1 0 0 0 0,1 0 0 0 0,-1 0 0 0 0,1 0 0 0 0,0 0 0 0 0,-1-1 0 0 0,1 1 0 0 0,0 0 0 0 0,0 0 0 0 0,1-1-1 0 0,-1 1 1 0 0,0-1 0 0 0,0 1 0 0 0,1-1 0 0 0,-1 1 0 0 0,1-1 0 0 0,-1 0 0 0 0,1 0 0 0 0,0 0 0 0 0,-1 0 0 0 0,1 0 0 0 0,0 0 0 0 0,0 0 0 0 0,0 0 0 0 0,0-1 0 0 0,0 1 0 0 0,0-1 0 0 0,0 1 0 0 0,0-1 0 0 0,0 0 0 0 0,0 0 0 0 0,0 0 0 0 0,0 0 0 0 0,0 0 0 0 0,1 0-11 0 0,77-32 1233 0 0,-36-5-1038 0 0,-1-1 0 0 0,-2-2 0 0 0,-2-2 0 0 0,21-31-195 0 0,-26 32 54 0 0,13-18 215 0 0,-46 58-246 0 0,-2 17-305 0 0,-25 70 383 0 0,18-64-86 0 0,0 1 1 0 0,2 0-1 0 0,0 0 0 0 0,2 1 0 0 0,0 0 0 0 0,1 15-15 0 0,3-33-45 0 0,-1 0 0 0 0,1 0 0 0 0,1 0-1 0 0,-1 0 1 0 0,1 0 0 0 0,0 0 0 0 0,0 0-1 0 0,1 0 1 0 0,0 0 0 0 0,0-1-1 0 0,0 1 1 0 0,1-1 0 0 0,-1 1 0 0 0,1-1-1 0 0,1 0 1 0 0,-1 0 0 0 0,1 0 45 0 0,42 11-4608 0 0,-22-16-3443 0 0,-17 0 2650 0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9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1 872 0 0,'0'0'1363'0'0,"0"0"-167"0"0,0 0 21 0 0,0 0 42 0 0,0 0-8 0 0,0 0-118 0 0,0 0-217 0 0,0 0-236 0 0,0 0-173 0 0,0 0-125 0 0,0 0-41 0 0,0 0-24 0 0,0 0 0 0 0,-5 22 15 0 0,-16 66 9 0 0,21-88-297 0 0,1-1 1 0 0,-1 1-1 0 0,0-1 0 0 0,1 1 0 0 0,-1-1 1 0 0,1 1-1 0 0,0 0 0 0 0,-1-1 1 0 0,1 1-1 0 0,-1 0 0 0 0,1 0 0 0 0,-1-1 1 0 0,1 1-1 0 0,0 0 0 0 0,-1 0 1 0 0,1 0-1 0 0,0 0 0 0 0,-1-1 0 0 0,1 1 1 0 0,-1 0-1 0 0,1 0 0 0 0,0 0 1 0 0,-1 1-1 0 0,1-1 0 0 0,0 0 0 0 0,-1 0 1 0 0,1 0-1 0 0,-1 0 0 0 0,1 1 1 0 0,0-1-1 0 0,-1 0 0 0 0,1 0 1 0 0,-1 1-1 0 0,1-1 0 0 0,-1 0 0 0 0,1 1 1 0 0,-1-1-1 0 0,1 1 0 0 0,-1-1 1 0 0,1 1-1 0 0,-1-1 0 0 0,1 1 0 0 0,-1-1 1 0 0,0 1-1 0 0,1-1 0 0 0,-1 1 1 0 0,0 0-1 0 0,0-1 0 0 0,1 1 0 0 0,-1-1 1 0 0,0 1-1 0 0,0 0 0 0 0,0-1 1 0 0,0 1-1 0 0,0 0 0 0 0,0-1 0 0 0,0 1 1 0 0,0-1-1 0 0,0 1 0 0 0,0 0 1 0 0,0-1-1 0 0,-1 2-44 0 0,15-15 201 0 0,-1 1 0 0 0,1 1 0 0 0,1 1-1 0 0,0 0 1 0 0,0 1 0 0 0,1 0 0 0 0,1 1 0 0 0,-1 1 0 0 0,1 1 0 0 0,0 0 0 0 0,10-1-201 0 0,-25 6 3 0 0,1 0 0 0 0,-1 0 0 0 0,0 0 0 0 0,0 0 0 0 0,1 1 0 0 0,-1-1 1 0 0,0 1-1 0 0,1 0 0 0 0,-1 0 0 0 0,1 0 0 0 0,-1 0 0 0 0,0 0 0 0 0,1 0 0 0 0,-1 1 1 0 0,0-1-1 0 0,1 1 0 0 0,-1-1 0 0 0,0 1 0 0 0,1 0 0 0 0,-1 0 0 0 0,0 0 0 0 0,0 0 1 0 0,0 0-1 0 0,0 1 0 0 0,0-1 0 0 0,0 1 0 0 0,-1-1 0 0 0,1 1 0 0 0,0 0 0 0 0,-1 0 1 0 0,1-1-1 0 0,-1 1 0 0 0,1 0 0 0 0,-1 0 0 0 0,0 1 0 0 0,0-1 0 0 0,0 0 0 0 0,0 0 1 0 0,0 0-1 0 0,-1 1 0 0 0,1 1-3 0 0,1 3 36 0 0,0 1 1 0 0,-1-1 0 0 0,0 1 0 0 0,-1 0-1 0 0,1-1 1 0 0,-1 1 0 0 0,-1-1 0 0 0,0 1-1 0 0,0 0 1 0 0,0-1 0 0 0,-1 1-1 0 0,0-1 1 0 0,0 0 0 0 0,-1 0 0 0 0,0 0-1 0 0,0 0 1 0 0,-1 0 0 0 0,0 0 0 0 0,0-1-1 0 0,0 0 1 0 0,-1 0 0 0 0,0 0 0 0 0,0 0-1 0 0,-1-1-36 0 0,-1 1 22 0 0,-1 0-1 0 0,1 0 0 0 0,-1-1 1 0 0,0 0-1 0 0,-1-1 1 0 0,1 0-1 0 0,-1 0 1 0 0,0-1-1 0 0,0 0 0 0 0,0-1 1 0 0,0 0-1 0 0,0 0 1 0 0,0-1-1 0 0,-1 0 0 0 0,1 0 1 0 0,-1-1-1 0 0,1-1 1 0 0,0 0-1 0 0,-3 0-21 0 0,8-1-154 0 0,0 1 0 0 0,0-1 1 0 0,0 0-1 0 0,0 0 0 0 0,1-1 0 0 0,-1 1 0 0 0,1-1 0 0 0,-1 0 1 0 0,1 0-1 0 0,0 0 0 0 0,0 0 0 0 0,0 0 0 0 0,0-1 0 0 0,1 0 1 0 0,0 1-1 0 0,-1-1 0 0 0,1 0 0 0 0,0-1 154 0 0,-17-48-10921 0 0,17 42 5815 0 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9.9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82 1640 0 0,'0'0'1681'0'0,"0"0"-245"0"0,0 0 36 0 0,0 0 223 0 0,0 0 14 0 0,0 0-241 0 0,0 0-274 0 0,0 0-248 0 0,0 0-169 0 0,0 0-140 0 0,35-5-89 0 0,111-16-90 0 0,59-12 167 0 0,-146 20-3135 0 0,-22 4-7545 0 0,-32 9 6334 0 0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0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2889 0 0,'0'0'1368'0'0,"0"0"-112"0"0,0 0 40 0 0,0 0 89 0 0,0 0 55 0 0,0 0-184 0 0,-44 191-295 0 0,39-161-321 0 0,3 3-288 0 0,-2-4-216 0 0,-1 1-224 0 0,3-4-312 0 0,2-1-417 0 0,0-3-495 0 0,0-7-648 0 0,0 0-1001 0 0,0-4-680 0 0,0-7 1841 0 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0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0 0 0,'0'0'629'0'0,"0"0"428"0"0,0 0 48 0 0,0 0-98 0 0,0 0-111 0 0,0 0-113 0 0,0-2-121 0 0,1 32 4392 0 0,1 59-4558 0 0,-5-69-605 0 0,0-10-1557 0 0,2 1-4893 0 0,1-10 3204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0 0 0,'0'0'461'0'0,"0"0"674"0"0,0 0 248 0 0,0 0 180 0 0,0 0 162 0 0,0 0 52 0 0,0 0-72 0 0,0 0-170 0 0,0 0-218 0 0,0 0-191 0 0,0 0-130 0 0,20-4-94 0 0,65-11-75 0 0,57 12 2089 0 0,246 13-1264 0 0,-216-46-4742 0 0,-166 32 2198 0 0,-1 1-2098 0 0,-2 3-5126 0 0,-3 0 2184 0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4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307 236 0 0 0,'0'0'1828'0'0,"0"0"94"0"0,0 0-73 0 0,0 0-145 0 0,0 0-141 0 0,0 0-217 0 0,0 0-228 0 0,-5-3-191 0 0,-14-10-149 0 0,1 44 2172 0 0,-56 156-414 0 0,38-111-1812 0 0,-4-2-1 0 0,-3-1 0 0 0,-19 21-723 0 0,53-78 318 0 0,16-21 1008 0 0,95-168 304 0 0,215-272-1148 0 0,-289 405-510 0 0,-60 297 24 0 0,32-245 6 0 0,-1-3 0 0 0,0 0-1 0 0,1 0 1 0 0,-1 1-1 0 0,2-1 1 0 0,-1 0-1 0 0,2 1 1 0 0,-1-1-1 0 0,1 0 1 0 0,0 0 0 0 0,1 0-1 0 0,0 0 1 0 0,1-1-1 0 0,0 1 1 0 0,0-1-1 0 0,0 0 1 0 0,1 0-1 0 0,1 0 1 0 0,-1-1 0 0 0,2 1-2 0 0,-4-7 18 0 0,0-1 0 0 0,0 0 0 0 0,0 0 0 0 0,0 0 1 0 0,0 0-1 0 0,0-1 0 0 0,0 1 0 0 0,0-1 0 0 0,0 0 1 0 0,0 0-1 0 0,0 0 0 0 0,-1 0 0 0 0,1 0 1 0 0,0-1-1 0 0,-1 1 0 0 0,1-1 0 0 0,0 0 0 0 0,-1 1 1 0 0,0-1-1 0 0,0 0 0 0 0,1-1 0 0 0,-1 1 0 0 0,0 0 1 0 0,0-1-1 0 0,-1 1 0 0 0,1-1 0 0 0,-1 1 0 0 0,1-1 1 0 0,-1 0-1 0 0,0 0 0 0 0,1-2-18 0 0,2-1 6 0 0,160-253 134 0 0,-100 163-186 0 0,-64 102-738 0 0,2 21 770 0 0,-16 175 144 0 0,6-157-279 0 0,3 1 1 0 0,1 0-1 0 0,2-1 1 0 0,2 8 148 0 0,0-50-200 0 0,1 0 0 0 0,-1 0 0 0 0,1 0 0 0 0,-1-1 0 0 0,1 1 1 0 0,0 0-1 0 0,0 0 0 0 0,0-1 0 0 0,0 1 0 0 0,1-1 0 0 0,-1 1 0 0 0,1-1 0 0 0,-1 0 0 0 0,1 1 0 0 0,0-1 0 0 0,0 0 0 0 0,0 0 0 0 0,0 0 1 0 0,0 0-1 0 0,1 0 200 0 0,15 6-5166 0 0,2-5-4357 0 0,-12-3 4361 0 0</inkml:trace>
  <inkml:trace contextRef="#ctx0" brushRef="#br0" timeOffset="242.864">1382 48 1648 0 0,'0'0'2397'0'0,"0"0"-791"0"0,0 0-57 0 0,0 0 246 0 0,0 0 163 0 0,0 0-80 0 0,0 0-255 0 0,-21 31-343 0 0,-66 101-320 0 0,-4 4 590 0 0,-135 193-589 0 0,198-287-1596 0 0,-26 39-784 0 0,26-23-9651 0 0,24-50 4989 0 0</inkml:trace>
  <inkml:trace contextRef="#ctx0" brushRef="#br0" timeOffset="578.395">1288 523 4185 0 0,'0'0'2255'0'0,"0"0"-243"0"0,0 0-123 0 0,0 0-103 0 0,0 0-193 0 0,0 0-210 0 0,0 0-225 0 0,0 0-257 0 0,0 0-198 0 0,0 0-113 0 0,0 0-44 0 0,31-12-13 0 0,97-36-5 0 0,-11 17 679 0 0,-24 30-865 0 0,-89 45-286 0 0,-8-35-35 0 0,-2-1 0 0 0,1 1-1 0 0,-1-1 1 0 0,0 0 0 0 0,0-1 0 0 0,-1 0-1 0 0,0 0 1 0 0,-1 0 0 0 0,1-1 0 0 0,-1 0-1 0 0,-3 1-20 0 0,-2 3 16 0 0,-20 16-2 0 0,-87 85 146 0 0,119-111-159 0 0,0 1 1 0 0,0 0-1 0 0,0 0 1 0 0,0 0-1 0 0,0 0 0 0 0,1 0 1 0 0,-1 0-1 0 0,0 0 1 0 0,0 1-1 0 0,1-1 1 0 0,-1 0-1 0 0,1 0 1 0 0,-1 0-1 0 0,1 1 1 0 0,0-1-1 0 0,-1 0 0 0 0,1 1 1 0 0,0-1-1 0 0,0 0 1 0 0,0 1-1 0 0,0-1 1 0 0,0 0-1 0 0,0 1 1 0 0,0-1-1 0 0,0 0 1 0 0,1 1-1 0 0,-1-1 1 0 0,0 0-1 0 0,1 0 0 0 0,-1 1 1 0 0,1-1-1 0 0,-1 0 1 0 0,1 0-1 0 0,0 0 1 0 0,0 0-1 0 0,-1 1 1 0 0,1-1-1 0 0,0 0 1 0 0,0-1-1 0 0,0 1 0 0 0,0 0 1 0 0,0 0-1 0 0,0 0 1 0 0,0 0-1 0 0,0-1 1 0 0,1 1-1 0 0,-1-1 1 0 0,0 1-1 0 0,0-1 1 0 0,1 1-1 0 0,-1-1 0 0 0,0 0 1 0 0,1 1-1 0 0,-1-1-1 0 0,12 2 14 0 0,1 0 0 0 0,0-1 0 0 0,-1-1-1 0 0,1 0 1 0 0,-1-1 0 0 0,1-1 0 0 0,-1 0-1 0 0,1 0 1 0 0,-1-1 0 0 0,0-1 0 0 0,0 0-1 0 0,-1-1 1 0 0,8-4-14 0 0,40-22-3377 0 0,-8-3-5110 0 0,-41 23 3343 0 0,-2 3-190 0 0</inkml:trace>
  <inkml:trace contextRef="#ctx0" brushRef="#br0" timeOffset="875.193">1898 0 7522 0 0,'0'0'2496'0'0,"0"0"-1222"0"0,0 0-426 0 0,0 0 101 0 0,0 0 212 0 0,0 0 139 0 0,0 0-85 0 0,0 0-168 0 0,0 0-148 0 0,0 0-123 0 0,12 31-83 0 0,38 99-53 0 0,57 59 1826 0 0,-94-166-2391 0 0,-2 1 0 0 0,0 1 0 0 0,-1 0 0 0 0,-2 0-1 0 0,0 1 1 0 0,-2 0 0 0 0,-1 0 0 0 0,-1 1 0 0 0,-1-1-1 0 0,-1 15-74 0 0,-6-24-157 0 0,0 0-1 0 0,-1 0 0 0 0,-1-1 1 0 0,-1 0-1 0 0,0 0 0 0 0,-1 0 0 0 0,-1-1 1 0 0,0 0-1 0 0,-1-1 0 0 0,0 0 0 0 0,-1-1 1 0 0,-1 0-1 0 0,0-1 0 0 0,-1 0 0 0 0,0 0 1 0 0,-1-2-1 0 0,0 0 0 0 0,-7 4 158 0 0,-62 38-4034 0 0,25-27-5191 0 0,42-21 1289 0 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7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0 0 0,'0'0'567'0'0,"0"0"269"0"0,0 0 194 0 0,0 0 304 0 0,0 0 335 0 0,0 0 150 0 0,0 0-85 0 0,0 0-205 0 0,0 0-211 0 0,0 0-171 0 0,0 0-92 0 0,0 0-70 0 0,0 0-33 0 0,19-3-25 0 0,130-21 1504 0 0,216-48 413 0 0,-280 71-5597 0 0,-81 17-3662 0 0,-4-10 73 0 0,-2-2-325 0 0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7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 9994 0 0,'0'0'1328'0'0,"0"0"-471"0"0,0 0-161 0 0,0 0 201 0 0,0 0 189 0 0,0 0 22 0 0,0 0-193 0 0,0 0-272 0 0,0 0-207 0 0,34-7-163 0 0,107-24-118 0 0,41-6-495 0 0,-78 28-3240 0 0,-34 9-5564 0 0,-49 0 3820 0 0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19.5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1 9618 0 0,'0'0'940'0'0,"0"0"-101"0"0,0 0 56 0 0,0 0 201 0 0,0 0 146 0 0,0 0 18 0 0,0 0-105 0 0,0 0-195 0 0,0 0-156 0 0,-7 35-150 0 0,-19 112-125 0 0,16 51 824 0 0,10 91-821 0 0,-1-286-525 0 0,1 0 1 0 0,-1 0 0 0 0,1 0-1 0 0,-1 0 1 0 0,1 0 0 0 0,0 0-1 0 0,0 0 1 0 0,0 0 0 0 0,1 0 0 0 0,-1 0-1 0 0,1-1 1 0 0,-1 1 0 0 0,1 0-1 0 0,0 0 1 0 0,0 0 0 0 0,0-1-1 0 0,1 1 1 0 0,-1 0 0 0 0,0-1-1 0 0,1 1 1 0 0,0-1 0 0 0,0 0-1 0 0,0 1 1 0 0,0-1 0 0 0,0 0-1 0 0,0 0 1 0 0,0 0 0 0 0,1-1-1 0 0,-1 1 1 0 0,1 0 0 0 0,-1-1 0 0 0,1 0-1 0 0,-1 1 1 0 0,1-1 0 0 0,0 0-1 0 0,0-1 1 0 0,0 1 0 0 0,0 0-1 0 0,0-1 1 0 0,-1 1 0 0 0,1-1-1 0 0,2 0-7 0 0,126-92 533 0 0,-96 66-439 0 0,2 1 0 0 0,0 2 1 0 0,2 1-1 0 0,0 2 1 0 0,4 1-95 0 0,15 11 250 0 0,-55 10-235 0 0,-1 0 0 0 0,-1 0-1 0 0,1 0 1 0 0,0 0 0 0 0,0 0-1 0 0,-1 1 1 0 0,1-1 0 0 0,-1 1-1 0 0,0-1 1 0 0,0 1 0 0 0,0 0-1 0 0,0-1 1 0 0,0 1 0 0 0,0 0-1 0 0,-1 0 1 0 0,1-1 0 0 0,-1 1-1 0 0,0 0 1 0 0,0 0 0 0 0,0 0-1 0 0,0 0 1 0 0,0-1 0 0 0,-1 4-15 0 0,-10 129 464 0 0,8-124-512 0 0,0 1 0 0 0,1-1 0 0 0,1 1 0 0 0,-1 0 1 0 0,2 0-1 0 0,0 0 0 0 0,0 0 0 0 0,2-1 0 0 0,-1 4 48 0 0,28 7-4002 0 0,-7-24-8191 0 0,-18 2 4563 0 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17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0 722 1544 0 0,'0'0'1201'0'0,"0"0"30"0"0,0 0 26 0 0,0 0 126 0 0,0 0 135 0 0,0 0-50 0 0,0 0-184 0 0,0 0-250 0 0,0 0-247 0 0,0 0-188 0 0,0 0-99 0 0,10-24-8 0 0,31-76 6 0 0,111-189 3649 0 0,-90 162-2692 0 0,-60 156-2347 0 0,-8 100 968 0 0,4 31-78 0 0,2-158 12 0 0,0-1-1 0 0,1 1 1 0 0,-1 0 0 0 0,1-1-1 0 0,-1 1 1 0 0,1-1 0 0 0,0 1-1 0 0,0-1 1 0 0,0 1 0 0 0,-1-1-1 0 0,1 1 1 0 0,1-1 0 0 0,-1 0-1 0 0,0 0 1 0 0,0 1-1 0 0,0-1 1 0 0,1 0 0 0 0,-1 0-1 0 0,1 0 1 0 0,-1-1 0 0 0,1 1-1 0 0,-1 0 1 0 0,1 0 0 0 0,-1-1-1 0 0,1 1 1 0 0,-1-1-1 0 0,1 1 1 0 0,0-1 0 0 0,-1 0-1 0 0,1 0 1 0 0,0 0 0 0 0,0 0-1 0 0,-1 0 1 0 0,1 0 0 0 0,0 0-1 0 0,-1 0 1 0 0,1-1 0 0 0,0 1-1 0 0,-1-1 1 0 0,1 1-1 0 0,-1-1 1 0 0,1 1 0 0 0,-1-1-1 0 0,1 0 1 0 0,-1 0 0 0 0,1 0-1 0 0,-1 0 1 0 0,0 0 0 0 0,1 0-1 0 0,-1 0 1 0 0,0-1-1 0 0,0 1 1 0 0,0 0 0 0 0,0-1-1 0 0,0 1 1 0 0,0 0 0 0 0,0-2-10 0 0,50-49 85 0 0,-2-3 1 0 0,-4-1-1 0 0,-1-2 1 0 0,-3-2 0 0 0,-3-2-1 0 0,2-10-85 0 0,1-23 101 0 0,-40 94-77 0 0,-1 1-56 0 0,0 19-293 0 0,-34 278 333 0 0,34-290-62 0 0,0 0 0 0 0,0 0 1 0 0,0 0-1 0 0,1 0 0 0 0,0 0 0 0 0,0 0 1 0 0,1 0-1 0 0,0 0 0 0 0,0-1 0 0 0,0 1 1 0 0,1 0-1 0 0,0-1 0 0 0,1 0 0 0 0,-1 0 0 0 0,2 1 54 0 0,40 11-9028 0 0,-38-18 4279 0 0,1 0-1086 0 0</inkml:trace>
  <inkml:trace contextRef="#ctx0" brushRef="#br0" timeOffset="520.501">869 387 16 0 0,'0'0'876'0'0,"0"0"-285"0"0,0 0 53 0 0,0 0 284 0 0,0 0 257 0 0,0 0 94 0 0,0 0-81 0 0,0 0-264 0 0,0 0-273 0 0,0 0-207 0 0,0 0-149 0 0,-5 33-42 0 0,-17 102-15 0 0,18-68 771 0 0,4-66-926 0 0,0 0 0 0 0,-1-1-1 0 0,1 1 1 0 0,0 0 0 0 0,0-1 0 0 0,0 1 0 0 0,-1 0 0 0 0,1 0-1 0 0,0-1 1 0 0,0 1 0 0 0,0 0 0 0 0,0-1 0 0 0,0 1 0 0 0,0 0-1 0 0,0 0 1 0 0,1-1 0 0 0,-1 1 0 0 0,0 0 0 0 0,0 0 0 0 0,0-1-1 0 0,1 1 1 0 0,-1 0 0 0 0,0-1 0 0 0,1 1 0 0 0,-1-1 0 0 0,1 1-1 0 0,-1 0 1 0 0,1-1 0 0 0,-1 1 0 0 0,1-1 0 0 0,-1 1-1 0 0,1-1 1 0 0,-1 1 0 0 0,1-1 0 0 0,0 0 0 0 0,-1 1 0 0 0,1-1-1 0 0,0 0 1 0 0,-1 1 0 0 0,1-1 0 0 0,0 0 0 0 0,0 0 0 0 0,-1 0-1 0 0,1 1 1 0 0,0-1 0 0 0,-1 0 0 0 0,1 0 0 0 0,0 0 0 0 0,0 0-1 0 0,-1 0 1 0 0,2-1-93 0 0,15-20 281 0 0,1 0-1 0 0,1 1 1 0 0,0 1-1 0 0,2 1 1 0 0,0 1-1 0 0,1 0 1 0 0,1 2-1 0 0,1 0 1 0 0,5-1-281 0 0,-27 14 3 0 0,1 0 0 0 0,-1 1 0 0 0,0-1 1 0 0,1 1-1 0 0,0-1 0 0 0,-1 1 0 0 0,1 0 0 0 0,0 0 0 0 0,0 0 1 0 0,-1 0-1 0 0,1 0 0 0 0,0 1 0 0 0,0-1 0 0 0,0 1 1 0 0,0 0-1 0 0,0 0 0 0 0,0 0 0 0 0,0 0 0 0 0,0 0 0 0 0,0 1 1 0 0,0-1-1 0 0,-1 1 0 0 0,1 0 0 0 0,0 0 0 0 0,0 0 1 0 0,0 0-1 0 0,-1 0 0 0 0,1 1 0 0 0,-1-1 0 0 0,1 1 1 0 0,-1 0-1 0 0,0 0 0 0 0,1 0 0 0 0,-1 0 0 0 0,0 0 0 0 0,0 0 1 0 0,0 0-1 0 0,-1 1 0 0 0,1-1 0 0 0,-1 1 0 0 0,1-1 1 0 0,-1 1-1 0 0,0 0 0 0 0,1 2-3 0 0,-1 3 48 0 0,-1 0 0 0 0,1 1 0 0 0,-2-1 0 0 0,1 0 1 0 0,-1 1-1 0 0,-1-1 0 0 0,0 0 0 0 0,0 0 0 0 0,0 0 0 0 0,-1 0 0 0 0,0 0 1 0 0,-1 0-1 0 0,1-1 0 0 0,-2 0 0 0 0,1 1 0 0 0,-1-2 0 0 0,0 1 0 0 0,0 0 0 0 0,-1-1 1 0 0,0 0-1 0 0,0 0 0 0 0,0-1 0 0 0,-1 0 0 0 0,0 0 0 0 0,0 0 0 0 0,0-1 1 0 0,0 0-1 0 0,-1-1 0 0 0,1 1 0 0 0,-1-1 0 0 0,-8 1-48 0 0,8-1-5 0 0,-1-1-1 0 0,1 0 1 0 0,-1 0 0 0 0,1-1-1 0 0,-1-1 1 0 0,0 1-1 0 0,1-1 1 0 0,-1 0-1 0 0,0-1 1 0 0,1 0 0 0 0,-1-1-1 0 0,-1 0 6 0 0,-50-39-3234 0 0,56 35 2439 0 0,-18-31-8531 0 0,18 25 3254 0 0</inkml:trace>
  <inkml:trace contextRef="#ctx0" brushRef="#br0" timeOffset="1871.359">1444 158 5545 0 0,'0'0'844'0'0,"0"0"-19"0"0,0 0 133 0 0,0 0 192 0 0,0 0 117 0 0,0 0-67 0 0,0 0-208 0 0,0 0-253 0 0,0 0-211 0 0,0 0-162 0 0,0 0-125 0 0,-32 20-80 0 0,-100 63-60 0 0,72-23-14 0 0,52-45-69 0 0,-3 2-4 0 0,1 1 0 0 0,1 0 0 0 0,1 1 0 0 0,0 0 0 0 0,1 0 0 0 0,1 0 0 0 0,1 1 0 0 0,1 0 0 0 0,1 0 1 0 0,0 0-1 0 0,1 19-14 0 0,3-34 78 0 0,0-1 0 0 0,1 1 0 0 0,-1-1 0 0 0,1 1 0 0 0,0-1 1 0 0,0 0-1 0 0,0 0 0 0 0,0 0 0 0 0,1 0 0 0 0,0 0 0 0 0,-1 0 0 0 0,1-1 1 0 0,1 1-1 0 0,-1-1 0 0 0,1 0 0 0 0,-1 0 0 0 0,1 0 0 0 0,0-1 1 0 0,0 1-1 0 0,0-1 0 0 0,0 0 0 0 0,0 0 0 0 0,1 0 0 0 0,-1-1 0 0 0,1 1 1 0 0,-1-1-1 0 0,1 0 0 0 0,-1-1 0 0 0,1 1 0 0 0,0-1 0 0 0,-1 0 1 0 0,1 0-1 0 0,0 0 0 0 0,-1 0 0 0 0,1-1 0 0 0,-1 0 0 0 0,1 0 0 0 0,0 0 1 0 0,-1-1-1 0 0,0 1 0 0 0,1-1 0 0 0,-1 0 0 0 0,2-2-78 0 0,40-19 276 0 0,-2-3 0 0 0,0-1 0 0 0,-2-3 0 0 0,-1-1 0 0 0,-1-2 0 0 0,-2-2 0 0 0,-2-1-1 0 0,2-5-275 0 0,76-84 262 0 0,-77 81-89 0 0,-35 73-262 0 0,-11 284 405 0 0,-3-15-284 0 0,12-279-4 0 0,-1-1 0 0 0,-1 1 0 0 0,-1 0 0 0 0,-1-1-1 0 0,-1 1 1 0 0,0-1 0 0 0,-1 0 0 0 0,-1-1 0 0 0,-1 0 0 0 0,0 0 0 0 0,-1 0 0 0 0,-1-1 0 0 0,-1-1 0 0 0,-1 2-28 0 0,10-15 17 0 0,-1 0 0 0 0,0 0 0 0 0,0 0 0 0 0,0 0 0 0 0,0 0 0 0 0,0-1 1 0 0,0 1-1 0 0,0-1 0 0 0,0 0 0 0 0,-1 0 0 0 0,1 0 0 0 0,-1 0 0 0 0,1-1 1 0 0,0 1-1 0 0,-1-1 0 0 0,1 0 0 0 0,-1 0 0 0 0,1 0 0 0 0,-1-1 0 0 0,1 1 1 0 0,-1-1-1 0 0,1 0 0 0 0,0 0 0 0 0,-1 0 0 0 0,1 0 0 0 0,0 0 0 0 0,0-1 1 0 0,0 0-1 0 0,0 1 0 0 0,0-1 0 0 0,0 0 0 0 0,0-1 0 0 0,1 1 0 0 0,-1 0 1 0 0,1-1-1 0 0,0 1 0 0 0,-1-1 0 0 0,1 0 0 0 0,0 0 0 0 0,1 0 0 0 0,-1 0 0 0 0,0 0 1 0 0,1 0-1 0 0,0 0 0 0 0,0 0 0 0 0,0-1 0 0 0,-1-1-17 0 0,-2-15-34 0 0,0-1-1 0 0,2 1 1 0 0,0-1 0 0 0,1 0-1 0 0,1 0 1 0 0,1 0 0 0 0,1 1-1 0 0,1-3 35 0 0,4-10-342 0 0,2 0-1 0 0,1 1 1 0 0,1 0-1 0 0,2 1 0 0 0,1 0 1 0 0,2 1-1 0 0,1 0 0 0 0,9-10 343 0 0,-14 20-670 0 0,-7 10 57 0 0,30-47-3336 0 0,-9 21-3684 0 0,-14 24 880 0 0</inkml:trace>
  <inkml:trace contextRef="#ctx0" brushRef="#br0" timeOffset="3119.493">1700 320 0 0 0,'36'-36'0'0'0,"-8"24"583"0"0,-29 8 3777 0 0,-9-8-2983 0 0,8 10-401 0 0,-54-46 6296 0 0,48 41-7058 0 0,0 2-1 0 0,0-1 0 0 0,-1 1 0 0 0,0 1 0 0 0,0-1 0 0 0,0 2 0 0 0,-1-1 0 0 0,1 1 1 0 0,-1 1-1 0 0,0-1 0 0 0,0 2 0 0 0,0-1 0 0 0,0 1 0 0 0,0 1 0 0 0,0 0 1 0 0,-2 1-214 0 0,-45 7-2502 0 0,3 11-4356 0 0,43-14-1761 0 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 5921 0 0,'0'0'555'0'0,"0"0"-100"0"0,0 0 225 0 0,0 0 367 0 0,0 0 308 0 0,0 0 106 0 0,33-5-98 0 0,109-13-138 0 0,72-11 1857 0 0,-80 17-2415 0 0,20-2-1222 0 0,-103 12-3621 0 0,0 1-3384 0 0,-48 1 2040 0 0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6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5241 0 0,'0'0'567'0'0,"0"0"-307"0"0,0 0-219 0 0,0 0 138 0 0,0 0 378 0 0,0 0 394 0 0,0 0 295 0 0,0 0 118 0 0,0 0-132 0 0,0 0-241 0 0,0 0-221 0 0,0 0-155 0 0,26 13-51 0 0,85 41-12 0 0,51 8 1378 0 0,-69-36-1399 0 0,-66-20-490 0 0,0 1 0 0 0,0 1-1 0 0,0 2 1 0 0,-1 0 0 0 0,-1 2 0 0 0,14 9-41 0 0,-36-19 9 0 0,0 0 1 0 0,0 0 0 0 0,0 0-1 0 0,-1 1 1 0 0,1-1-1 0 0,-1 1 1 0 0,0 0-1 0 0,0-1 1 0 0,0 1 0 0 0,0 0-1 0 0,0 0 1 0 0,0 0-1 0 0,-1 1 1 0 0,0-1-1 0 0,1 0 1 0 0,-1 1 0 0 0,0-1-1 0 0,-1 0 1 0 0,1 1-1 0 0,-1-1 1 0 0,1 1-1 0 0,-1-1 1 0 0,0 1 0 0 0,0-1-1 0 0,-1 1 1 0 0,1-1-1 0 0,-1 1 1 0 0,0-1-1 0 0,0 1 1 0 0,0-1 0 0 0,0 0-1 0 0,0 0 1 0 0,-1 1-1 0 0,0-1-9 0 0,-69 99 790 0 0,-151 118 201 0 0,151-153-1047 0 0,-10 10-1841 0 0,35-19-7794 0 0,39-50 1393 0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76 358 960 0 0,'0'0'1302'0'0,"0"0"-286"0"0,0 0-108 0 0,0 0 156 0 0,0 0 234 0 0,0 0 178 0 0,0 0 9 0 0,0 0-109 0 0,0 0-136 0 0,0 0-162 0 0,0 0-145 0 0,19-3-106 0 0,117-20 1459 0 0,139-21 1347 0 0,-175 31-3345 0 0,-56 11-3745 0 0,-44 13-8811 0 0,0-7 6823 0 0</inkml:trace>
  <inkml:trace contextRef="#ctx0" brushRef="#br0" timeOffset="266.487">0 634 6137 0 0,'0'0'1291'0'0,"0"0"-463"0"0,0 0-153 0 0,0 0 279 0 0,0 0 402 0 0,0 0 263 0 0,0 0 9 0 0,0 0-219 0 0,0 0-290 0 0,0 0-261 0 0,0 0-199 0 0,33 2-140 0 0,105 8-96 0 0,42-25 598 0 0,-111 4-802 0 0,-13 5-877 0 0,83-14 399 0 0,-95 7-4431 0 0,-2-4-4697 0 0,-34 13 3666 0 0</inkml:trace>
  <inkml:trace contextRef="#ctx0" brushRef="#br0" timeOffset="682.922">339 1 2441 0 0,'0'0'1402'0'0,"0"0"-47"0"0,0 0 15 0 0,0 0 46 0 0,0 0 61 0 0,0 0-64 0 0,0 0-280 0 0,0 0-300 0 0,0 0-206 0 0,0 0-95 0 0,0 0 16 0 0,0 0 70 0 0,9 5 14 0 0,80 38 1117 0 0,-29-21-1025 0 0,-1 3-1 0 0,-1 3 0 0 0,51 32-723 0 0,-102-55 4 0 0,0 0-1 0 0,0 0 0 0 0,-1 1 1 0 0,1 0-1 0 0,-1 0 0 0 0,0 0 1 0 0,-1 1-1 0 0,0 0 0 0 0,0 0 1 0 0,0 0-1 0 0,-1 1 0 0 0,0 0 1 0 0,0 0-1 0 0,-1 0 0 0 0,0 0 1 0 0,0 0-1 0 0,-1 0 0 0 0,0 2-3 0 0,-2-8 4 0 0,2 8 27 0 0,-1 0 0 0 0,0 0-1 0 0,0 0 1 0 0,-1 1 0 0 0,-1-1-1 0 0,0 0 1 0 0,0 0 0 0 0,-1 0-1 0 0,0 0 1 0 0,0-1 0 0 0,-1 1-1 0 0,-3 4-30 0 0,-10 15 20 0 0,-2-1-1 0 0,0-2 0 0 0,-2 0 1 0 0,-1 0-1 0 0,-1-2 0 0 0,-1-1 0 0 0,-1-1 1 0 0,-15 10-20 0 0,15-10-183 0 0,-53 36-1736 0 0,49-38-1709 0 0,0 0-4400 0 0,21-15 1483 0 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123 126 3329 0 0,'0'0'1091'0'0,"0"0"-282"0"0,0 0-314 0 0,0 0 8 0 0,0 0 178 0 0,0 0 201 0 0,0 0 133 0 0,0 0-54 0 0,0 0-153 0 0,0 0-172 0 0,0 0-180 0 0,-17 32-142 0 0,-51 101-83 0 0,41-43 210 0 0,16 112 961 0 0,12-191-1367 0 0,0 1 0 0 0,1 0 0 0 0,0-1 1 0 0,1 1-1 0 0,0-1 0 0 0,1 0 0 0 0,0 0 1 0 0,0 0-1 0 0,2-1 0 0 0,-1 1 0 0 0,2 0-35 0 0,-5-7 67 0 0,0-1-1 0 0,0 0 0 0 0,1 0 1 0 0,-1 0-1 0 0,1 0 0 0 0,0 0 1 0 0,0-1-1 0 0,-1 1 0 0 0,2-1 1 0 0,-1 0-1 0 0,0 0 0 0 0,0 0 1 0 0,1 0-1 0 0,-1 0 0 0 0,1-1 1 0 0,0 0-1 0 0,-1 0 0 0 0,1 0 1 0 0,0 0-1 0 0,0 0 0 0 0,0-1 1 0 0,-1 1-1 0 0,1-1 1 0 0,0 0-1 0 0,0 0 0 0 0,0-1 1 0 0,0 1-1 0 0,0-1 0 0 0,-1 0 1 0 0,1 0-1 0 0,0 0 0 0 0,-1 0 1 0 0,1-1-1 0 0,2-1-66 0 0,11-8 245 0 0,-1-1-1 0 0,0 0 1 0 0,-1-1-1 0 0,0-1 1 0 0,-1 0 0 0 0,0-1-1 0 0,-2 0 1 0 0,10-15-245 0 0,-7 11 98 0 0,24-34 2 0 0,-2-2 0 0 0,-3-1-1 0 0,-3-2 1 0 0,-2 0 0 0 0,-2-3 0 0 0,10-36-100 0 0,-30 77 138 0 0,0-1 0 0 0,-1 0 1 0 0,-1 0-1 0 0,-1 0 0 0 0,-1-1 0 0 0,0-10-138 0 0,-5 43-188 0 0,-37 143 226 0 0,25-86 42 0 0,3-1 0 0 0,3 2 0 0 0,1 58-80 0 0,26 32 25 0 0,-15-146-82 0 0,-3-4-83 0 0,2 0 0 0 0,-1 0 0 0 0,1 0 0 0 0,0-1-1 0 0,1 1 1 0 0,0-1 0 0 0,0 0 0 0 0,1 0 0 0 0,0 0 0 0 0,0-1 0 0 0,0 0 0 0 0,3 2 140 0 0,16-4-6577 0 0,-19-6 2187 0 0,0 1-3200 0 0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5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6849 0 0,'0'0'1402'0'0,"0"0"-198"0"0,0 0-223 0 0,0 0-108 0 0,0 0-41 0 0,0 0-18 0 0,0 0 38 0 0,0 0 57 0 0,0 0 12 0 0,0 0-58 0 0,0 0-165 0 0,-1 32-166 0 0,0 104-109 0 0,-1 386 1884 0 0,2-308-8031 0 0,0-190 4519 0 0,6-43-9256 0 0,-1 12 7391 0 0</inkml:trace>
  <inkml:trace contextRef="#ctx0" brushRef="#br0" timeOffset="321.744">391 324 4137 0 0,'0'0'1055'0'0,"0"0"-115"0"0,0 0-67 0 0,-34 22 77 0 0,-109 68 209 0 0,6 8 2783 0 0,127-89-3462 0 0,5-7-296 0 0,1 1-1 0 0,-1 0 1 0 0,1 0-1 0 0,0 0 1 0 0,0 0 0 0 0,1 1-1 0 0,-1 0 1 0 0,1 0 0 0 0,0 0-1 0 0,0 0 1 0 0,0 0 0 0 0,0 0-1 0 0,1 1 1 0 0,0-1 0 0 0,-1 1-1 0 0,2 0 1 0 0,-1 0 0 0 0,1 0-1 0 0,-1 0 1 0 0,1 0-1 0 0,1 0 1 0 0,-1 0 0 0 0,1 2-184 0 0,2-4 110 0 0,1 0 1 0 0,-1 0 0 0 0,1 0 0 0 0,0-1-1 0 0,0 0 1 0 0,0 1 0 0 0,1-1-1 0 0,-1 0 1 0 0,0-1 0 0 0,1 1-1 0 0,0 0 1 0 0,-1-1 0 0 0,1 0-1 0 0,0 0 1 0 0,-1 0 0 0 0,1 0-1 0 0,0-1 1 0 0,0 0 0 0 0,0 1 0 0 0,1-1-111 0 0,14 3 342 0 0,243 41 1495 0 0,-260-43-1839 0 0,0 0 1 0 0,0 0-1 0 0,0 0 0 0 0,0 0 1 0 0,0 0-1 0 0,0 1 0 0 0,-1-1 1 0 0,1 0-1 0 0,0 1 1 0 0,-1 0-1 0 0,1-1 0 0 0,-1 1 1 0 0,0 0-1 0 0,0 0 1 0 0,1-1-1 0 0,-1 1 0 0 0,0 0 1 0 0,0 0-1 0 0,-1 0 1 0 0,1 0-1 0 0,0 0 0 0 0,-1 1 1 0 0,1-1-1 0 0,-1 0 1 0 0,0 0-1 0 0,0 0 0 0 0,0 0 1 0 0,0 3 1 0 0,5 21-1222 0 0,11-13-2412 0 0,-1-12-4581 0 0,-9-1-822 0 0</inkml:trace>
  <inkml:trace contextRef="#ctx0" brushRef="#br0" timeOffset="739.769">584 689 5697 0 0,'0'0'1897'0'0,"0"0"-389"0"0,0 0-354 0 0,0 0-93 0 0,0 0-70 0 0,0 0-82 0 0,0 0-63 0 0,0 0-68 0 0,0 0-77 0 0,0 0-117 0 0,0 0-130 0 0,0 0-133 0 0,0 0-81 0 0,20-2-9 0 0,119-8 481 0 0,-9 7-155 0 0,-128 4-556 0 0,-1-1 0 0 0,1 0 0 0 0,0 0 0 0 0,-1 0 0 0 0,1 1 0 0 0,0-1 0 0 0,-1 1 0 0 0,1 0 0 0 0,-1-1 0 0 0,1 1 0 0 0,-1 0 0 0 0,1 0-1 0 0,-1 0 1 0 0,1 0 0 0 0,-1 0 0 0 0,0 0 0 0 0,1 0 0 0 0,-1 0 0 0 0,0 1 0 0 0,0-1 0 0 0,0 1 0 0 0,0-1 0 0 0,0 0 0 0 0,0 1 0 0 0,-1-1 0 0 0,1 1 0 0 0,0 0 0 0 0,-1-1-1 0 0,1 1 1 0 0,-1 0 0 0 0,0-1 0 0 0,0 1 0 0 0,1 0 0 0 0,-1-1 0 0 0,0 1 0 0 0,0 0 0 0 0,0 0 0 0 0,-1-1 0 0 0,1 1 0 0 0,0 0 0 0 0,-1-1 0 0 0,1 1 0 0 0,-1 0-1 0 0,1-1 1 0 0,-1 1 0 0 0,0-1 0 0 0,0 1-1 0 0,-44 75 462 0 0,41-71-416 0 0,-7 8 81 0 0,7-10-71 0 0,1 0 0 0 0,0 0-1 0 0,0 0 1 0 0,0 0-1 0 0,0 1 1 0 0,1-1 0 0 0,-1 1-1 0 0,1 0 1 0 0,0 0-1 0 0,1 0 1 0 0,-1 0 0 0 0,1 0-1 0 0,0 0 1 0 0,0 0-1 0 0,1 0 1 0 0,-1 0 0 0 0,1 5-56 0 0,2-8 30 0 0,0 1-1 0 0,0-1 1 0 0,1 0 0 0 0,-1 0 0 0 0,1 0 0 0 0,-1 0 0 0 0,1 0 0 0 0,-1-1 0 0 0,1 1 0 0 0,0-1 0 0 0,0 1-1 0 0,0-1 1 0 0,0 0 0 0 0,0-1 0 0 0,0 1 0 0 0,0 0 0 0 0,0-1 0 0 0,0 1 0 0 0,1-1 0 0 0,-1 0-1 0 0,0 0 1 0 0,0 0 0 0 0,0-1 0 0 0,2 0-30 0 0,120-14-739 0 0,-116 12 339 0 0,36-11-2565 0 0,-15 3-4231 0 0,-13 6-2487 0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2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37 527 8554 0 0,'0'0'1651'0'0,"0"0"-355"0"0,0 0-406 0 0,0 0-194 0 0,0 0-36 0 0,0 0 29 0 0,0 0 14 0 0,0 0-3 0 0,0 0-34 0 0,0 0-102 0 0,0 0-136 0 0,0 0-144 0 0,0 0-96 0 0,0 25-61 0 0,-1 79-28 0 0,-12 2 173 0 0,12-99-1037 0 0,-6 32 1763 0 0,2-27-4437 0 0,-3-3-5061 0 0,7-6 1739 0 0</inkml:trace>
  <inkml:trace contextRef="#ctx0" brushRef="#br0" timeOffset="298.453">199 472 6961 0 0,'0'0'1845'0'0,"0"0"-415"0"0,0 0-392 0 0,0 0-29 0 0,0 0 67 0 0,0 0-12 0 0,0 0-85 0 0,0 0-171 0 0,0 0-160 0 0,0 0-154 0 0,0 0-157 0 0,0 0-116 0 0,0 0-82 0 0,31-6-60 0 0,95-16-38 0 0,-38 12-645 0 0,-66 9-2638 0 0,5-4-5401 0 0,-22 4 2963 0 0</inkml:trace>
  <inkml:trace contextRef="#ctx0" brushRef="#br0" timeOffset="913.698">647 81 0 0 0,'0'0'1452'0'0,"0"0"-395"0"0,0 0-52 0 0,0 0 187 0 0,0 0 230 0 0,0 0 21 0 0,0 0-120 0 0,0 0-175 0 0,0 0-214 0 0,0 0-185 0 0,0 0-206 0 0,0 0-182 0 0,0 0-117 0 0,17-3-13 0 0,52-10 65 0 0,-68 12-283 0 0,-1 1 0 0 0,1 0-1 0 0,0 0 1 0 0,-1-1 0 0 0,1 1 0 0 0,0 0-1 0 0,-1 0 1 0 0,1 0 0 0 0,0 0 0 0 0,-1 0-1 0 0,1 0 1 0 0,0 0 0 0 0,-1 0-1 0 0,1 0 1 0 0,0 0 0 0 0,-1 0 0 0 0,1 0-1 0 0,-1 1 1 0 0,1-1 0 0 0,0 0 0 0 0,-1 0-1 0 0,1 1 1 0 0,-1-1 0 0 0,1 0-1 0 0,0 1 1 0 0,-1-1 0 0 0,1 1 0 0 0,-1-1-1 0 0,1 0 1 0 0,-1 1 0 0 0,0-1 0 0 0,1 1-1 0 0,-1 0 1 0 0,1-1 0 0 0,-1 1 0 0 0,0-1-1 0 0,1 1 1 0 0,-1-1 0 0 0,0 1-1 0 0,0 0 1 0 0,0-1 0 0 0,0 1 0 0 0,1 0-1 0 0,-1-1 1 0 0,0 1 0 0 0,0 0 0 0 0,0-1-1 0 0,0 1 1 0 0,0 0 0 0 0,0-1 0 0 0,0 1-1 0 0,-1 0 1 0 0,1-1 0 0 0,0 1-1 0 0,0-1 1 0 0,0 1 0 0 0,-1 0-13 0 0,1 3 126 0 0,-3 27 174 0 0,-1 0 1 0 0,-1-1-1 0 0,-1 1 0 0 0,-2-1 0 0 0,-1 0 0 0 0,-7 12-300 0 0,2 1 118 0 0,7-22-103 0 0,-9 23-17 0 0,2 1 1 0 0,2 0-1 0 0,1 1 1 0 0,3 0-1 0 0,2 1 1 0 0,1 20 1 0 0,4-63-2 0 0,0-1 1 0 0,0 1-1 0 0,1 0 1 0 0,0-1-1 0 0,-1 1 1 0 0,1 0 0 0 0,1 0-1 0 0,-1-1 1 0 0,0 1-1 0 0,1 0 1 0 0,0-1-1 0 0,0 1 1 0 0,0-1-1 0 0,0 1 1 0 0,0-1-1 0 0,1 1 1 0 0,0-1 0 0 0,0 0-1 0 0,0 0 1 0 0,0 0-1 0 0,0 0 1 0 0,0 0-1 0 0,1 0 1 0 0,-1 0-1 0 0,1-1 1 0 0,0 1-1 0 0,0-1 1 0 0,0 0 0 0 0,0 0-1 0 0,0 0 1 0 0,0 0-1 0 0,1-1 1 0 0,-1 1-1 0 0,1-1 1 0 0,-1 0-1 0 0,1 0 1 0 0,-1 0-1 0 0,1 0 1 0 0,0-1-1 0 0,0 0 1 0 0,-1 1 0 0 0,1-1-1 0 0,0-1 2 0 0,6-3 77 0 0,-1 0 0 0 0,0-1 0 0 0,0-1 0 0 0,0 1-1 0 0,-1-2 1 0 0,0 1 0 0 0,0-1 0 0 0,-1 0 0 0 0,1-1 0 0 0,0-1-77 0 0,7-7 127 0 0,38-42 234 0 0,-3-2 0 0 0,-3-3 0 0 0,-2-1 0 0 0,-4-2 0 0 0,0-7-361 0 0,24-35 62 0 0,-46 79 37 0 0,-2 0-1 0 0,0-2 0 0 0,-3 0 0 0 0,0 0 1 0 0,-2-2-1 0 0,0-4-98 0 0,-10 8 1132 0 0,-19 39-509 0 0,-2 15-662 0 0,0 0 1 0 0,2 0-1 0 0,0 2 0 0 0,2 0 0 0 0,1 1 1 0 0,2 1-1 0 0,0 0 0 0 0,2 0 1 0 0,1 1-1 0 0,2 0 0 0 0,1 1 1 0 0,1 0-1 0 0,1 0 0 0 0,2 0 1 0 0,1 1 38 0 0,1-25-82 0 0,1-1 0 0 0,-1 1 1 0 0,1 0-1 0 0,0-1 0 0 0,1 1 1 0 0,0-1-1 0 0,0 1 0 0 0,0-1 1 0 0,1 0-1 0 0,0 0 0 0 0,0 0 0 0 0,0 0 1 0 0,4 4 81 0 0,46 26-3579 0 0,-17-29-1732 0 0,-11-6-1666 0 0,-14-1 3264 0 0</inkml:trace>
  <inkml:trace contextRef="#ctx0" brushRef="#br0" timeOffset="1383.452">1337 523 2889 0 0,'0'0'1852'0'0,"0"0"-468"0"0,0 0-87 0 0,0 0 184 0 0,0 0 74 0 0,0 0-125 0 0,0 0-231 0 0,0 0-215 0 0,0 0-173 0 0,0 0-154 0 0,0 0-141 0 0,0 0-117 0 0,28-11-80 0 0,86-33-46 0 0,-56 33 259 0 0,-57 11-519 0 0,0 0 0 0 0,0 0 0 0 0,-1-1 0 0 0,1 1 0 0 0,0 0 0 0 0,0 1 0 0 0,-1-1 0 0 0,1 0-1 0 0,0 0 1 0 0,0 0 0 0 0,-1 0 0 0 0,1 1 0 0 0,0-1 0 0 0,-1 0 0 0 0,1 1 0 0 0,0-1 0 0 0,-1 0-1 0 0,1 1 1 0 0,0-1 0 0 0,-1 1 0 0 0,1-1 0 0 0,-1 1 0 0 0,1-1 0 0 0,-1 1 0 0 0,1-1 0 0 0,-1 1 0 0 0,1 0-1 0 0,-1-1 1 0 0,0 1 0 0 0,1 0 0 0 0,-1-1 0 0 0,0 1 0 0 0,0 0 0 0 0,1-1 0 0 0,-1 1 0 0 0,0 0-1 0 0,0 0 1 0 0,0-1 0 0 0,0 1 0 0 0,0 0 0 0 0,0 0 0 0 0,0-1 0 0 0,0 1 0 0 0,0 0 0 0 0,0 0-1 0 0,-1-1 1 0 0,1 1 0 0 0,0 0 0 0 0,-1 0-13 0 0,1 8 126 0 0,-33 74 782 0 0,15-53-697 0 0,6-8-36 0 0,-11 53 713 0 0,25-72-870 0 0,0-1 0 0 0,0-1 0 0 0,1 1 0 0 0,-1 0 1 0 0,1 0-1 0 0,-1-1 0 0 0,1 0 0 0 0,-1 1 0 0 0,1-1 1 0 0,0 0-1 0 0,0 0 0 0 0,0-1 0 0 0,0 1 0 0 0,0 0 0 0 0,0-1 1 0 0,-1 0-1 0 0,1 0 0 0 0,0 0 0 0 0,0 0 0 0 0,0 0 1 0 0,0 0-1 0 0,0-1 0 0 0,0 0 0 0 0,0 1 0 0 0,0-1 0 0 0,0 0 1 0 0,-1 0-1 0 0,1-1 0 0 0,0 1 0 0 0,-1-1-18 0 0,43-14-1739 0 0,6-3-3289 0 0,-19 7-3493 0 0,-20 7 2746 0 0</inkml:trace>
  <inkml:trace contextRef="#ctx0" brushRef="#br0" timeOffset="1768.612">1880 232 5145 0 0,'0'0'2127'0'0,"0"0"-384"0"0,0 0-309 0 0,0 0-50 0 0,0 0-84 0 0,0 0-127 0 0,0 0-144 0 0,0 0-127 0 0,0 0-125 0 0,0 0-91 0 0,0 0-99 0 0,0 0-102 0 0,20 0-28 0 0,131-7 833 0 0,103-33-1537 0 0,-248 39 459 0 0,-5 1-3502 0 0,-3 0-8928 0 0,-3 0 7242 0 0</inkml:trace>
  <inkml:trace contextRef="#ctx0" brushRef="#br0" timeOffset="2038.966">1970 402 960 0 0,'0'0'2689'0'0,"0"0"-389"0"0,0 0-241 0 0,0 0-88 0 0,0 0-89 0 0,0 0-131 0 0,0 0-182 0 0,0 0-212 0 0,0 0-167 0 0,0 0-171 0 0,0 0-190 0 0,0 0-167 0 0,0 0-141 0 0,30 9-122 0 0,95 26-91 0 0,-121-33-288 0 0,0-1 1 0 0,0 0-1 0 0,0 0 0 0 0,0 0 1 0 0,1-1-1 0 0,-1 1 0 0 0,0-1 1 0 0,1 0-1 0 0,-1 0 0 0 0,0-1 1 0 0,1 1-1 0 0,-1-1 0 0 0,0 0 1 0 0,0 0-1 0 0,0 0 0 0 0,0-1 1 0 0,2 0-21 0 0,7-4 61 0 0,71-20-7 0 0,30-11-1487 0 0,-41 8-7644 0 0,-60 22-1756 0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0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247 298 8770 0 0,'0'0'1003'0'0,"0"0"-346"0"0,0 0-335 0 0,0 0-1 0 0,0 0 254 0 0,0 0 345 0 0,0 0 283 0 0,0 0 56 0 0,0 0-156 0 0,0 0-256 0 0,0 0-239 0 0,8 26-191 0 0,25 82-135 0 0,2 107 182 0 0,-26-147-544 0 0,1 18-1154 0 0,-11-30-3151 0 0,-9-33-5236 0 0,7-16 6190 0 0</inkml:trace>
  <inkml:trace contextRef="#ctx0" brushRef="#br0" timeOffset="569.082">1 291 6689 0 0,'0'0'1625'0'0,"0"0"-498"0"0,0 0-331 0 0,0 0-119 0 0,0 0 62 0 0,0 0 95 0 0,0 0 18 0 0,0 0-84 0 0,0 0-136 0 0,0 0-140 0 0,0 0-114 0 0,32-23-73 0 0,107-70-50 0 0,-47 53 132 0 0,-75 37-294 0 0,180-3 614 0 0,-193 6-723 0 0,0 0 0 0 0,0 1-1 0 0,0-1 1 0 0,0 1 0 0 0,0 0 0 0 0,0 0 0 0 0,0 0 0 0 0,0 0 0 0 0,-1 1 0 0 0,1 0 0 0 0,-1 0 0 0 0,1 0 0 0 0,-1 0 0 0 0,0 0-1 0 0,1 0 1 0 0,-1 1 0 0 0,0 0 0 0 0,-1 0 0 0 0,1-1 0 0 0,0 2 0 0 0,-1-1 0 0 0,0 0 0 0 0,0 0 0 0 0,0 1 0 0 0,0-1 0 0 0,0 1-1 0 0,0 0 1 0 0,-1-1 0 0 0,0 1 0 0 0,0 0 0 0 0,0 0 0 0 0,0 0 0 0 0,-1 2 16 0 0,-1 10 20 0 0,-2 0 0 0 0,0-1 0 0 0,-1 1 0 0 0,-1-1 0 0 0,0 0 0 0 0,-1-1 0 0 0,0 1 0 0 0,-1-1 1 0 0,-1 0-1 0 0,0-1 0 0 0,-10 12-20 0 0,-45 98 160 0 0,62-120-170 0 0,0-1 0 0 0,0 1 0 0 0,1-1 0 0 0,-1 1 0 0 0,1-1-1 0 0,0 1 1 0 0,0-1 0 0 0,0 1 0 0 0,0-1 0 0 0,0 1 0 0 0,1-1-1 0 0,-1 1 1 0 0,1-1 0 0 0,-1 1 0 0 0,1-1 0 0 0,0 1 0 0 0,0-1-1 0 0,0 0 1 0 0,0 0 0 0 0,0 1 0 0 0,1-1 0 0 0,-1 0 0 0 0,1 0-1 0 0,0 0 1 0 0,-1 0 0 0 0,1-1 0 0 0,0 1 0 0 0,0 0 0 0 0,0-1-1 0 0,0 1 1 0 0,0-1 0 0 0,0 0 0 0 0,1 1 10 0 0,87 29-27 0 0,-58-23 49 0 0,1 1 5 0 0,74 33 49 0 0,-106-40-35 0 0,1-1 0 0 0,-1 1 0 0 0,1 0 0 0 0,-1 0 0 0 0,0-1 0 0 0,0 1 0 0 0,0 0 0 0 0,0 0 0 0 0,0 0 0 0 0,0 1 0 0 0,0-1 0 0 0,-1 0 0 0 0,1 0 0 0 0,-1 0 0 0 0,1 0 0 0 0,-1 1 0 0 0,0-1 0 0 0,0 0 0 0 0,0 0 1 0 0,0 1-1 0 0,0-1 0 0 0,-1 0 0 0 0,1 0 0 0 0,-1 0 0 0 0,1 1 0 0 0,-1-1 0 0 0,0 0 0 0 0,0 0 0 0 0,0 0 0 0 0,0 0 0 0 0,0 0 0 0 0,-1 0-41 0 0,-44 58 974 0 0,20-32-825 0 0,-2-1-1 0 0,-1-2 1 0 0,-1-1 0 0 0,-2-1-1 0 0,0-2 1 0 0,-1-1-1 0 0,-32 14-148 0 0,33-26-746 0 0,10-8-2525 0 0,18-8-4406 0 0,4 5 3533 0 0,0-4-314 0 0</inkml:trace>
  <inkml:trace contextRef="#ctx0" brushRef="#br0" timeOffset="1120.721">833 611 0 0 0,'0'0'1162'0'0,"0"0"417"0"0,0 0 218 0 0,0 0 33 0 0,0 0-158 0 0,0 0-195 0 0,0 0-189 0 0,0 0-205 0 0,0 0-170 0 0,0 0-150 0 0,0 0-116 0 0,30 16-23 0 0,91 48 2 0 0,-69-49 357 0 0,-45-18-699 0 0,9-3-56 0 0,1-2 1 0 0,-1 1 0 0 0,-1-2 0 0 0,0 0 0 0 0,0-1 0 0 0,0-1-1 0 0,-2 0 1 0 0,1 0 0 0 0,-1-2 0 0 0,-1 0 0 0 0,0 0-1 0 0,-1-1 1 0 0,0-1-229 0 0,3-1 17 0 0,-14 17-47 0 0,-1-1 0 0 0,2 1 0 0 0,-1-1 0 0 0,0 1 0 0 0,0 0 0 0 0,0-1 0 0 0,0 1 1 0 0,0-1-1 0 0,0 1 0 0 0,0-1 0 0 0,1 1 0 0 0,-1-1 0 0 0,0 1 0 0 0,1-1 0 0 0,-1 1 0 0 0,0-1 0 0 0,1 1 0 0 0,-1-1 1 0 0,0 0-1 0 0,1 1 0 0 0,-1-1 0 0 0,1 1 0 0 0,-1-1 0 0 0,0 0 0 0 0,1 0 0 0 0,-1 1 0 0 0,1-1 0 0 0,-1 0 0 0 0,1 0 0 0 0,-1 1 1 0 0,1-1-1 0 0,0 0 0 0 0,-1 0 0 0 0,1 0 0 0 0,-1 0 0 0 0,1 0 0 0 0,-1 0 0 0 0,1 0 0 0 0,-1 0 0 0 0,1 0 0 0 0,0 0 1 0 0,-1 0-1 0 0,1 0 0 0 0,-1 0 0 0 0,1-1 0 0 0,-1 1 0 0 0,1 0 0 0 0,-1 0 0 0 0,1-1 0 0 0,-1 1 0 0 0,1 0 0 0 0,-1-1 0 0 0,1 1 1 0 0,-1 0-1 0 0,0-1 0 0 0,1 1 0 0 0,-1 0 0 0 0,0-1 0 0 0,1 1 0 0 0,-1-1 0 0 0,0 1 0 0 0,1-1 0 0 0,-1 1 0 0 0,0-1 1 0 0,0 0 29 0 0,4 12 22 0 0,3 11-150 0 0,-5-15 122 0 0,-1-1-1 0 0,1 1 1 0 0,1-1 0 0 0,-1 0-1 0 0,1 0 1 0 0,0 0 0 0 0,0 0 0 0 0,1 0-1 0 0,0 0 1 0 0,0-1 0 0 0,0 0-1 0 0,1 0 1 0 0,-1 0 0 0 0,1-1-1 0 0,4 4 7 0 0,-2-4 65 0 0,1-1-1 0 0,0 1 0 0 0,0-1 0 0 0,1-1 0 0 0,-1 1 1 0 0,1-2-1 0 0,-1 1 0 0 0,1-1 0 0 0,-1 0 1 0 0,1-1-1 0 0,0 0 0 0 0,-1 0 0 0 0,1-1 0 0 0,-1 0 1 0 0,1 0-1 0 0,-1-1 0 0 0,1 0 0 0 0,-1-1 0 0 0,0 0 1 0 0,0 0-1 0 0,0-1 0 0 0,0 0 0 0 0,-1 0 0 0 0,1-1 1 0 0,-1 0-1 0 0,0 0 0 0 0,0-2-64 0 0,20-15 298 0 0,-1-2 0 0 0,-2-1 0 0 0,0-1 0 0 0,-2-1 0 0 0,-1-1 1 0 0,5-10-299 0 0,-8 10 92 0 0,-2 0 0 0 0,0-2 1 0 0,-2 0-1 0 0,-1-1 1 0 0,-1 0-1 0 0,-2 0 1 0 0,-1-1-1 0 0,-2-1 1 0 0,-1 0-1 0 0,-1 1 1 0 0,-2-2-1 0 0,-1-13-92 0 0,-2 46-7 0 0,0 0 0 0 0,0 0-1 0 0,0 0 1 0 0,0-1 0 0 0,0 1 0 0 0,0 0 0 0 0,-1 0-1 0 0,1 0 1 0 0,0-1 0 0 0,-1 1 0 0 0,1 0 0 0 0,0 0-1 0 0,-1 0 1 0 0,1 0 0 0 0,-1 0 0 0 0,0 0 0 0 0,1 0-1 0 0,-1 0 1 0 0,0 0 0 0 0,0 0 0 0 0,0 0 0 0 0,0 0-1 0 0,1 0 1 0 0,-1 0 0 0 0,0 1 0 0 0,0-1 0 0 0,0 0-1 0 0,-1 1 1 0 0,1-1 0 0 0,0 1 0 0 0,0-1 0 0 0,0 1-1 0 0,0 0 1 0 0,0-1 0 0 0,-1 1 0 0 0,1 0-1 0 0,0 0 1 0 0,0 0 0 0 0,-1 0 0 0 0,1 0 0 0 0,0 0-1 0 0,0 0 1 0 0,0 0 0 0 0,-1 1 0 0 0,1-1 0 0 0,0 0-1 0 0,0 1 1 0 0,0-1 0 0 0,0 1 0 0 0,0-1 0 0 0,-1 1-1 0 0,1 0 1 0 0,0-1 0 0 0,0 1 0 0 0,0 0 0 0 0,1 0-1 0 0,-1-1 1 0 0,0 1 0 0 0,0 0 0 0 0,0 0 0 0 0,1 0-1 0 0,-1 0 1 0 0,0 0 0 0 0,1 0 0 0 0,-1 0 0 0 0,1 1-1 0 0,-1-1 8 0 0,-10 24-85 0 0,2 0 1 0 0,0 0-1 0 0,1 1 0 0 0,2 0 0 0 0,1 0 0 0 0,1 1 0 0 0,1-1 1 0 0,1 2 83 0 0,0-9-48 0 0,1 0-1 0 0,0 0 0 0 0,2 0 1 0 0,0 0-1 0 0,1 0 0 0 0,1 0 0 0 0,1-1 1 0 0,0 1-1 0 0,1-1 0 0 0,4 7 50 0 0,-3-10-214 0 0,1-1-1 0 0,0 0 1 0 0,1-1-1 0 0,0 0 1 0 0,1 0-1 0 0,1 0 1 0 0,0-1-1 0 0,0-1 1 0 0,1 0-1 0 0,1 0 1 0 0,0-1 0 0 0,0-1-1 0 0,1 0 1 0 0,0 0-1 0 0,1-2 1 0 0,6 4 214 0 0,13-7-4025 0 0,-31-40-5168 0 0,-5 25 6254 0 0,-3 3 1980 0 0</inkml:trace>
  <inkml:trace contextRef="#ctx0" brushRef="#br0" timeOffset="1360.615">1435 184 8042 0 0,'0'0'963'0'0,"0"0"-446"0"0,0 0-65 0 0,0 0 350 0 0,0 0 303 0 0,0 0 95 0 0,0 0-94 0 0,0 0-216 0 0,0 0-228 0 0,36 7-179 0 0,117 23-100 0 0,18-15 369 0 0,-125-16-613 0 0,158-11-145 0 0,-136 3-2546 0 0,-1 0-3695 0 0,-34 3-2444 0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3545 0 0,'0'0'1833'0'0,"0"0"-240"0"0,0 0-9 0 0,0 0 62 0 0,0 0-86 0 0,0 0-185 0 0,0 0-204 0 0,0 0-191 0 0,0 0-169 0 0,0 0-147 0 0,0 0-106 0 0,0 0-76 0 0,26 0-51 0 0,122 0 372 0 0,-20-4 939 0 0,-65 2-2529 0 0,2 0-4402 0 0,-64 2 2186 0 0,-1 0-994 0 0,0 0-334 0 0,0 0 860 0 0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5297 0 0,'0'0'3262'0'0,"0"0"-1179"0"0,0 0-234 0 0,0 0-37 0 0,0 0-269 0 0,0 0-344 0 0,0 0-292 0 0,0 0-255 0 0,0 0-205 0 0,34-6-186 0 0,109-20-125 0 0,-42 6-361 0 0,-61 11-1183 0 0,-22 4-1486 0 0,0 1-3865 0 0,-10 4-1403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1104 0 0,'0'0'1893'0'0,"0"0"-182"0"0,0 0 77 0 0,0 0 100 0 0,0 0-75 0 0,0 0-169 0 0,33 2-193 0 0,103 6-173 0 0,-24-4 619 0 0,0-4 1 0 0,0-5 0 0 0,3-6-1898 0 0,-59 6 281 0 0,123-14 63 0 0,-100 11-2284 0 0,-75 7 1735 0 0,-7-1-11582 0 0,-4 2 4831 0 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69 110 2425 0 0,'0'0'1278'0'0,"0"0"63"0"0,0 0 186 0 0,0 0 234 0 0,0 0 179 0 0,0 0-24 0 0,0 0-261 0 0,0 0-409 0 0,0 0-428 0 0,0 0-340 0 0,0 0-250 0 0,0 0-140 0 0,0 0-49 0 0,-2 3 3 0 0,-29 112 465 0 0,25-78-424 0 0,-6 40-92 0 0,3 0 1 0 0,3 1 0 0 0,4 0-1 0 0,5 35 9 0 0,-4-108-4 0 0,1 0 0 0 0,0-1 0 0 0,0 1 0 0 0,0 0 0 0 0,1 0 0 0 0,-1-1 0 0 0,1 1-1 0 0,0 0 1 0 0,1-1 0 0 0,-1 1 0 0 0,1-1 0 0 0,0 0 0 0 0,0 1 0 0 0,0-1 0 0 0,0 0-1 0 0,1 0 1 0 0,0 0 0 0 0,0-1 0 0 0,0 1 0 0 0,0-1 0 0 0,0 1 0 0 0,1-1 0 0 0,0 0 0 0 0,0 0-1 0 0,-1-1 1 0 0,1 1 0 0 0,1-1 0 0 0,-1 0 0 0 0,0 0 0 0 0,1 0 0 0 0,-1-1 0 0 0,1 1-1 0 0,-1-1 1 0 0,1 0 0 0 0,0 0 0 0 0,-1-1 0 0 0,1 0 0 0 0,0 1 0 0 0,-1-2 0 0 0,1 1-1 0 0,0 0 1 0 0,0-1 0 0 0,-1 0 0 0 0,1 0 0 0 0,3-2 4 0 0,16-9 123 0 0,-1-1 0 0 0,-1-1 0 0 0,0 0 0 0 0,0-2 0 0 0,-2-1 0 0 0,0-1 0 0 0,-1 0 0 0 0,-1-2 1 0 0,-1 0-1 0 0,0-1 0 0 0,1-5-123 0 0,25-39 151 0 0,-3-2 1 0 0,-3-1-1 0 0,3-15-151 0 0,-27 55 134 0 0,-2-1 0 0 0,-2 0 0 0 0,0-1 0 0 0,-2 0 0 0 0,-1 0 0 0 0,-1-1 0 0 0,-2 1 0 0 0,-1-1 0 0 0,-2-14-134 0 0,0 46-3 0 0,0-1-1 0 0,0 1 1 0 0,0-1 0 0 0,0 1 0 0 0,0 0-1 0 0,0-1 1 0 0,0 1 0 0 0,0-1-1 0 0,0 1 1 0 0,-1-1 0 0 0,1 0-1 0 0,0 1 1 0 0,0-1 0 0 0,-1 1 0 0 0,1-1-1 0 0,0 1 1 0 0,0-1 0 0 0,-1 1-1 0 0,1-1 1 0 0,-1 0 0 0 0,1 1-1 0 0,0-1 1 0 0,-1 0 0 0 0,1 1 0 0 0,-1-1-1 0 0,1 0 1 0 0,-1 0 0 0 0,1 1-1 0 0,0-1 1 0 0,-1 0 0 0 0,1 0 0 0 0,-1 0-1 0 0,1 0 1 0 0,-1 0 0 0 0,0 0-1 0 0,1 0 1 0 0,-1 1 0 0 0,1-1-1 0 0,-1-1 1 0 0,1 1 0 0 0,-1 0 0 0 0,1 0-1 0 0,-1 0 1 0 0,1 0 0 0 0,-1 0-1 0 0,1 0 1 0 0,-1-1 0 0 0,1 1 0 0 0,-1 0-1 0 0,1 0 1 0 0,0-1 0 0 0,-1 1-1 0 0,1 0 1 0 0,-1-1 0 0 0,1 1-1 0 0,0 0 1 0 0,-1-1 0 0 0,1 1 0 0 0,0 0-1 0 0,-1-1 1 0 0,1 1 0 0 0,0-1-1 0 0,0 1 1 0 0,-1-1 0 0 0,1 1 0 0 0,0-1-1 0 0,0 1 1 0 0,0-1 3 0 0,-18 41-18 0 0,3 0 0 0 0,2 1 0 0 0,1 1 0 0 0,2 0 0 0 0,2 0 0 0 0,1 1 0 0 0,3 0 0 0 0,2 0 1 0 0,2 37 17 0 0,0-75-2 0 0,-1 38-16 0 0,2-1 0 0 0,2 1-1 0 0,2-1 1 0 0,5 16 18 0 0,23 56-762 0 0,-29-106-201 0 0,7 9 410 0 0,-5-14-3464 0 0,3-2-4033 0 0,-7-1 2688 0 0</inkml:trace>
  <inkml:trace contextRef="#ctx0" brushRef="#br0" timeOffset="247.04">861 530 5681 0 0,'0'0'1110'0'0,"0"0"-50"0"0,0 0 119 0 0,0 0 191 0 0,0 0 94 0 0,0 0-144 0 0,0 0-321 0 0,0 0-356 0 0,0 0-322 0 0,-8 32-198 0 0,-24 98-98 0 0,24-69-237 0 0,15-44-1671 0 0,3-14-6452 0 0,-7-3 3470 0 0</inkml:trace>
  <inkml:trace contextRef="#ctx0" brushRef="#br0" timeOffset="485.052">1113 478 6025 0 0,'0'0'1058'0'0,"0"0"-209"0"0,0 0 37 0 0,0 0 235 0 0,0 0 176 0 0,0 0-26 0 0,0 0-164 0 0,0 0-181 0 0,0 0-175 0 0,0 0-145 0 0,0 0-119 0 0,0 0-111 0 0,27 2-83 0 0,135 4 62 0 0,-140-6-462 0 0,77-3-1375 0 0,-35-10-7058 0 0,-48 8 4099 0 0,-3 4 1603 0 0</inkml:trace>
  <inkml:trace contextRef="#ctx0" brushRef="#br0" timeOffset="1087.906">1759 55 5137 0 0,'0'0'2175'0'0,"0"0"-1012"0"0,0 0-427 0 0,0 0 0 0 0,0 0 199 0 0,0 0 180 0 0,0 0 56 0 0,0 0-108 0 0,0 0-231 0 0,0 0-214 0 0,0 0-156 0 0,0 0-81 0 0,0 0-60 0 0,-13 36-73 0 0,-43 115-48 0 0,20-14 119 0 0,29-98-394 0 0,2 0-1 0 0,2 0 1 0 0,1 1 0 0 0,2-1 0 0 0,1 3 75 0 0,-1-36-49 0 0,0-1 1 0 0,1 1 0 0 0,0 0-1 0 0,-1-1 1 0 0,2 1-1 0 0,-1-1 1 0 0,1 1 0 0 0,0-1-1 0 0,0 0 1 0 0,0 1 0 0 0,1-1-1 0 0,-1 0 1 0 0,1-1-1 0 0,1 1 1 0 0,-1 0 0 0 0,0-1-1 0 0,1 0 1 0 0,0 0 0 0 0,0 0-1 0 0,1 0 1 0 0,-1-1-1 0 0,1 1 1 0 0,-1-1 0 0 0,1 0-1 0 0,0-1 1 0 0,0 1 0 0 0,1-1-1 0 0,-1 0 1 0 0,0 0-1 0 0,1-1 1 0 0,-1 1 0 0 0,1-1-1 0 0,3 0 49 0 0,5-4 104 0 0,1 0 0 0 0,-2-1 0 0 0,1-1 0 0 0,0 0 0 0 0,-1-1-1 0 0,0-1 1 0 0,0 1 0 0 0,-1-2 0 0 0,0 0 0 0 0,0-1 0 0 0,-1 0-1 0 0,0 0 1 0 0,0-1 0 0 0,-1-1 0 0 0,0 0-104 0 0,19-21 322 0 0,-2-2 0 0 0,-1 0-1 0 0,-2-2 1 0 0,-1 0 0 0 0,-1-2 0 0 0,-3 0-1 0 0,3-9-321 0 0,62-166 242 0 0,-50 106 99 0 0,-41 109-422 0 0,-36 71-542 0 0,26-41 590 0 0,2 1 0 0 0,1 1 0 0 0,2 0-1 0 0,1 1 1 0 0,2 0 0 0 0,1 0 0 0 0,2 1-1 0 0,2 0 1 0 0,1 0 0 0 0,1 28 33 0 0,3-53-94 0 0,1-1-1 0 0,0 0 0 0 0,0 0 1 0 0,1 0-1 0 0,0 0 1 0 0,1 0-1 0 0,0 0 1 0 0,1-1-1 0 0,0 0 1 0 0,0 0-1 0 0,1 0 1 0 0,0 0-1 0 0,0-1 1 0 0,3 2 94 0 0,46 27-6796 0 0,-27-27-1220 0 0,-20-9 5155 0 0</inkml:trace>
  <inkml:trace contextRef="#ctx0" brushRef="#br0" timeOffset="1480.034">2361 512 5689 0 0,'0'0'1168'0'0,"0"0"-431"0"0,0 0 7 0 0,0 0 271 0 0,0 0 164 0 0,0 0-57 0 0,0 0-156 0 0,0 0-179 0 0,0 0-163 0 0,0 0-117 0 0,0 0-67 0 0,0 0-49 0 0,34-7-14 0 0,103-18 19 0 0,-36 17 742 0 0,-99 9-1127 0 0,0 0 0 0 0,0 1-1 0 0,0-1 1 0 0,0 1 0 0 0,0-1 0 0 0,0 1 0 0 0,-1 0 0 0 0,1 0 0 0 0,-1 0 0 0 0,1 0 0 0 0,-1 0 0 0 0,0 0 0 0 0,0 0 0 0 0,0 0-1 0 0,0 1 1 0 0,0-1 0 0 0,0 0 0 0 0,-1 1 0 0 0,1-1 0 0 0,-1 0 0 0 0,0 1 0 0 0,1-1 0 0 0,-1 1 0 0 0,0-1 0 0 0,0 1 0 0 0,-1-1-1 0 0,1 0 1 0 0,0 1 0 0 0,-1-1 0 0 0,0 1 0 0 0,1-1 0 0 0,-1 0 0 0 0,0 0 0 0 0,0 1 0 0 0,0-1 0 0 0,-1 0 0 0 0,1 0 0 0 0,0 0-1 0 0,-1 0 1 0 0,1 0 0 0 0,-1 0 0 0 0,0-1 0 0 0,-1 2-11 0 0,-49 50 115 0 0,44-47-93 0 0,0 0 0 0 0,1 1-1 0 0,0 0 1 0 0,0 0-1 0 0,1 1 1 0 0,0-1 0 0 0,0 1-1 0 0,0 1 1 0 0,1-1-1 0 0,1 1 1 0 0,0 0 0 0 0,0 0-1 0 0,-2 6-21 0 0,6-13 23 0 0,0 0 0 0 0,-1 0 0 0 0,1-1 0 0 0,0 1 0 0 0,0 0 0 0 0,0 0-1 0 0,0 0 1 0 0,1 0 0 0 0,-1 0 0 0 0,0 0 0 0 0,1 0 0 0 0,0 0 0 0 0,-1 0 0 0 0,1-1 0 0 0,0 1-1 0 0,0 0 1 0 0,0-1 0 0 0,0 1 0 0 0,0 0 0 0 0,0-1 0 0 0,0 1 0 0 0,1-1 0 0 0,-1 0 0 0 0,0 1-1 0 0,1-1 1 0 0,-1 0 0 0 0,1 0 0 0 0,0 0 0 0 0,-1 0 0 0 0,1 0 0 0 0,0 0 0 0 0,0 0 0 0 0,-1-1-1 0 0,1 1 1 0 0,0 0 0 0 0,0-1 0 0 0,0 0 0 0 0,0 1 0 0 0,0-1 0 0 0,0 0 0 0 0,0 0 0 0 0,0 0-1 0 0,0 0-21 0 0,85-14 122 0 0,-65 3-995 0 0,2-1-1743 0 0,-8 5-2835 0 0,-6 4-3186 0 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7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0 836 0 0 0,'0'0'681'0'0,"0"0"1011"0"0,0 0 307 0 0,0 0 62 0 0,0 0 33 0 0,0 0-60 0 0,0 0-160 0 0,0 0-266 0 0,0 0-293 0 0,0 0-289 0 0,0 0-190 0 0,0 0-140 0 0,0 0-93 0 0,0-13-51 0 0,2-41-67 0 0,22-9 653 0 0,-13 46-848 0 0,57-86 784 0 0,-56 85-965 0 0,0 1-1 0 0,1 0 1 0 0,1 1 0 0 0,1 1-1 0 0,0 0 1 0 0,1 1-1 0 0,0 0 1 0 0,1 2 0 0 0,7-4-109 0 0,-24 15-4 0 0,1 0 1 0 0,0 0 0 0 0,0 0 0 0 0,0 0 0 0 0,0 1 0 0 0,0-1 0 0 0,0 0 0 0 0,0 0 0 0 0,0 1 0 0 0,0-1 0 0 0,0 1-1 0 0,1-1 1 0 0,-1 1 0 0 0,0 0 0 0 0,0-1 0 0 0,0 1 0 0 0,1 0 0 0 0,-1 0 0 0 0,0 0 0 0 0,0-1 0 0 0,1 1-1 0 0,-1 1 1 0 0,0-1 0 0 0,0 0 0 0 0,1 0 0 0 0,-1 0 0 0 0,0 1 0 0 0,0-1 0 0 0,0 1 0 0 0,1-1 0 0 0,-1 1-1 0 0,0-1 1 0 0,0 1 0 0 0,0 0 0 0 0,0-1 0 0 0,0 1 0 0 0,0 0 0 0 0,0 0 0 0 0,0 0 0 0 0,0 0 0 0 0,-1 0-1 0 0,1 0 1 0 0,0 0 0 0 0,-1 0 0 0 0,1 0 0 0 0,0 0 0 0 0,-1 0 0 0 0,1 0 0 0 0,-1 0 0 0 0,0 1 0 0 0,1-1 0 0 0,-1 0-1 0 0,0 0 1 0 0,0 0 0 0 0,0 1 0 0 0,0-1 0 0 0,0 0 0 0 0,0 1 0 0 0,0-1 3 0 0,16 99 192 0 0,-15-90-189 0 0,0-1 0 0 0,0 1-1 0 0,1-1 1 0 0,0 1 0 0 0,1-1 0 0 0,0 1 0 0 0,0-1-1 0 0,1 0 1 0 0,0 0 0 0 0,3 4-3 0 0,-5-12 4 0 0,-1 1 1 0 0,0-1-1 0 0,1 0 1 0 0,-1 1-1 0 0,1-1 0 0 0,0 0 1 0 0,-1 0-1 0 0,1 0 0 0 0,0 0 1 0 0,-1 0-1 0 0,1 0 1 0 0,0 0-1 0 0,0-1 0 0 0,0 1 1 0 0,0-1-1 0 0,0 1 1 0 0,0-1-1 0 0,0 0 0 0 0,0 0 1 0 0,0 0-1 0 0,0 0 1 0 0,0 0-1 0 0,0 0 0 0 0,0-1 1 0 0,0 1-1 0 0,-1 0 1 0 0,1-1-1 0 0,0 0 0 0 0,0 1 1 0 0,0-1-1 0 0,0 0 0 0 0,-1 0 1 0 0,1 0-1 0 0,0 0 1 0 0,-1 0-1 0 0,2-2-4 0 0,56-50 201 0 0,-46 38-177 0 0,6-9-19 0 0,1 1 0 0 0,2 1 1 0 0,0 0-1 0 0,1 2 0 0 0,1 1 0 0 0,1 1 0 0 0,7-3-5 0 0,-31 20-9 0 0,0 0 0 0 0,0 0 0 0 0,0 0 1 0 0,1 0-1 0 0,-1 0 0 0 0,0 0 0 0 0,0 0 1 0 0,1 1-1 0 0,-1-1 0 0 0,1 1 0 0 0,-1-1 0 0 0,0 1 1 0 0,1-1-1 0 0,-1 1 0 0 0,1 0 0 0 0,-1 0 1 0 0,1 0-1 0 0,-1 0 0 0 0,1 0 0 0 0,-1 0 0 0 0,1 0 1 0 0,-1 0-1 0 0,1 0 0 0 0,-1 1 0 0 0,1-1 1 0 0,-1 1-1 0 0,0-1 0 0 0,1 1 0 0 0,-1-1 1 0 0,0 1-1 0 0,1 0 0 0 0,-1 0 0 0 0,0 0 0 0 0,0 0 1 0 0,0 0-1 0 0,0 0 0 0 0,1 0 0 0 0,-1 0 1 0 0,-1 0-1 0 0,1 0 0 0 0,0 0 0 0 0,0 1 1 0 0,0-1-1 0 0,-1 0 0 0 0,1 1 0 0 0,-1-1 0 0 0,1 0 1 0 0,-1 1-1 0 0,1-1 0 0 0,-1 1 0 0 0,0-1 1 0 0,0 2 8 0 0,4 145-2 0 0,-9-60-2065 0 0,27-80-8173 0 0,-17-8 5786 0 0,2 0-1819 0 0</inkml:trace>
  <inkml:trace contextRef="#ctx0" brushRef="#br0" timeOffset="612.361">1300 354 1176 0 0,'0'0'2117'0'0,"0"0"-509"0"0,0 0-20 0 0,0 0 170 0 0,0 0 89 0 0,0 0-146 0 0,0 0-316 0 0,0 0-359 0 0,-35 20-310 0 0,-109 65-211 0 0,64-24 157 0 0,67-49-575 0 0,1 1 1 0 0,0 0-1 0 0,1 1 1 0 0,1 0-1 0 0,0 1 1 0 0,1 0-1 0 0,1 0 1 0 0,-4 10-88 0 0,6 52-120 0 0,52-74 991 0 0,-31-7-674 0 0,0 0 1 0 0,-1-1-1 0 0,0-1 1 0 0,0 0-1 0 0,-1-1 1 0 0,1-1 0 0 0,-1 0-1 0 0,-1-1 1 0 0,0 0-1 0 0,0-1 1 0 0,1-1-198 0 0,-3 3 71 0 0,78-76 470 0 0,37-26 487 0 0,-123 109-1028 0 0,-1 0 0 0 0,1 0 0 0 0,-1 0 0 0 0,1 0 1 0 0,0 0-1 0 0,-1 0 0 0 0,1 0 0 0 0,0 0 0 0 0,-1 1 1 0 0,1-1-1 0 0,0 0 0 0 0,0 1 0 0 0,0 0 0 0 0,0-1 1 0 0,0 1-1 0 0,-1 0 0 0 0,1 0 0 0 0,0 0 0 0 0,0 0 1 0 0,0 1-1 0 0,0-1 0 0 0,0 0 0 0 0,0 1 1 0 0,-1 0-1 0 0,1-1 0 0 0,0 1 0 0 0,0 0 0 0 0,-1 0 1 0 0,1 0-1 0 0,-1 0 0 0 0,1 0 0 0 0,0 0 0 0 0,-1 0 1 0 0,0 0-1 0 0,1 1 0 0 0,-1-1 0 0 0,0 0 0 0 0,0 1 1 0 0,0-1-1 0 0,0 1 0 0 0,0 0 0 0 0,0-1 0 0 0,0 1 1 0 0,0 0-1 0 0,0 0 0 0 0,7 21-6 0 0,-1-1-1 0 0,-1 1 1 0 0,-1 1 0 0 0,-1-1-1 0 0,-1 1 1 0 0,-2 0 0 0 0,0 0-1 0 0,-1 0 1 0 0,-2 8 6 0 0,2 1-59 0 0,1 5 17 0 0,-2 0 1 0 0,-2 0-1 0 0,-1 0 0 0 0,-2-1 1 0 0,-1 0-1 0 0,-3 0 0 0 0,0 0 1 0 0,-3-2-1 0 0,-5 12 42 0 0,15-39 37 0 0,0-1 0 0 0,0 1 0 0 0,-1-1 0 0 0,1 0 0 0 0,-1-1 0 0 0,-1 1 0 0 0,1-1-1 0 0,-1 0 1 0 0,-1 0 0 0 0,1 0 0 0 0,-1-1 0 0 0,0 1 0 0 0,0-1 0 0 0,0-1 0 0 0,-1 1 0 0 0,0-1 0 0 0,1-1 0 0 0,-2 1 0 0 0,1-1-1 0 0,0 0 1 0 0,-1 0 0 0 0,1-1 0 0 0,-1 0 0 0 0,0-1 0 0 0,-2 1-37 0 0,6-4 30 0 0,1 0 0 0 0,-1-1 0 0 0,1 1 0 0 0,0-1 0 0 0,-1 1 0 0 0,1-1 0 0 0,0 0 0 0 0,1 0 0 0 0,-1 0 0 0 0,1-1 0 0 0,-1 1 0 0 0,1 0 0 0 0,0-1 0 0 0,0 0 0 0 0,0 0 0 0 0,1 1 0 0 0,-1-1 0 0 0,1 0 0 0 0,0 0 0 0 0,0 0 0 0 0,0 0 0 0 0,1-1 0 0 0,0 1 0 0 0,-1-4-30 0 0,1 4 24 0 0,-2-16-33 0 0,1 1-1 0 0,1 0 1 0 0,1-1 0 0 0,0 1-1 0 0,2 0 1 0 0,0 0 0 0 0,1 0-1 0 0,1 0 1 0 0,1 0 0 0 0,1 1-1 0 0,0 0 1 0 0,1 1 0 0 0,1-1-1 0 0,1 2 1 0 0,0-1 0 0 0,1 1-1 0 0,1 1 1 0 0,1 0 0 0 0,0 1-1 0 0,0 0 1 0 0,2 1 0 0 0,2-1 9 0 0,72-49-1710 0 0,-57 47-2083 0 0,0 3-4606 0 0,-22 12-32 0 0</inkml:trace>
  <inkml:trace contextRef="#ctx0" brushRef="#br0" timeOffset="3150.542">1898 291 0 0 0,'0'0'794'0'0,"0"0"582"0"0,0 0 132 0 0,0 0-110 0 0,0 0-211 0 0,0 0-254 0 0,0 0-269 0 0,0 0-250 0 0,0 0-150 0 0,0 0-52 0 0,-7 5 15 0 0,3-3-179 0 0,0 0 0 0 0,0 0 1 0 0,0 1-1 0 0,1-1 0 0 0,-1 1 1 0 0,1 0-1 0 0,0 0 0 0 0,0 1 0 0 0,0-1 1 0 0,0 0-1 0 0,1 1 0 0 0,-1 0 1 0 0,1 0-1 0 0,0-1 0 0 0,0 1 1 0 0,0 1-1 0 0,0-1-48 0 0,-5 22 244 0 0,1 1 0 0 0,2 0-1 0 0,0 0 1 0 0,2 1 0 0 0,0-1-1 0 0,2 1 1 0 0,2-1 0 0 0,1 6-244 0 0,-4-30 88 0 0,1 0 0 0 0,0 1 1 0 0,0-1-1 0 0,1 0 0 0 0,-1 1 1 0 0,1-1-1 0 0,0 0 0 0 0,-1 0 0 0 0,1 1 1 0 0,1-1-1 0 0,-1 0 0 0 0,0 0 1 0 0,1 0-1 0 0,0 0 0 0 0,-1 0 1 0 0,1-1-1 0 0,0 1 0 0 0,1-1 0 0 0,-1 1 1 0 0,0-1-1 0 0,1 0 0 0 0,-1 1 1 0 0,1-1-1 0 0,0-1 0 0 0,-1 1 0 0 0,1 0 1 0 0,0-1-1 0 0,0 1 0 0 0,0-1 1 0 0,1 0-1 0 0,-1 0 0 0 0,0 0 0 0 0,0 0 1 0 0,1-1-1 0 0,-1 1 0 0 0,0-1 1 0 0,1 0-1 0 0,-1 0 0 0 0,0 0 0 0 0,1 0 1 0 0,-1-1-1 0 0,0 1 0 0 0,0-1 1 0 0,1 0-1 0 0,-1 0 0 0 0,0 0 1 0 0,0-1-1 0 0,0 1 0 0 0,1-1-88 0 0,14-14 155 0 0,0 0 1 0 0,-1-2-1 0 0,0 0 1 0 0,-2-1-1 0 0,0 0 0 0 0,-1-1 1 0 0,-1-1-1 0 0,-1 0 0 0 0,-1-1 1 0 0,1-4-156 0 0,-9 21 18 0 0,10-18-36 0 0,-2 0 0 0 0,0 0 0 0 0,-1-1-1 0 0,-2-1 1 0 0,0 0 0 0 0,-1 0 0 0 0,-2 0-1 0 0,-1-1 1 0 0,-1 1 0 0 0,0-14 18 0 0,-3 39-15 0 0,-1 0 1 0 0,1 0-1 0 0,0 1 1 0 0,0-1-1 0 0,-1 0 1 0 0,1 0-1 0 0,0 0 1 0 0,0 0-1 0 0,-1 0 1 0 0,1 0-1 0 0,0 0 0 0 0,0 0 1 0 0,-1 0-1 0 0,1 0 1 0 0,0 0-1 0 0,0 0 1 0 0,-1-1-1 0 0,1 1 1 0 0,0 0-1 0 0,0 0 1 0 0,0 0-1 0 0,-1 0 1 0 0,1 0-1 0 0,0 0 1 0 0,0-1-1 0 0,-1 1 1 0 0,1 0-1 0 0,0 0 1 0 0,0 0-1 0 0,0 0 1 0 0,0-1-1 0 0,-1 1 0 0 0,1 0 1 0 0,0 0-1 0 0,0 0 1 0 0,0-1-1 0 0,0 1 1 0 0,0 0-1 0 0,0 0 1 0 0,0-1-1 0 0,0 1 1 0 0,0 0-1 0 0,0 0 1 0 0,-1-1-1 0 0,1 1 1 0 0,0 0-1 0 0,0 0 1 0 0,1-1-1 0 0,-1 1 1 0 0,0 0 14 0 0,-12 23-468 0 0,11-21 476 0 0,-12 37-16 0 0,3 0 1 0 0,0 1-1 0 0,3 0 0 0 0,1 1 0 0 0,3 0 0 0 0,1-1 0 0 0,1 1 1 0 0,6 38 7 0 0,-5-61-6 0 0,51 255-79 0 0,-42-122-18 0 0,-9-146 130 0 0,-1 0 1 0 0,0 1-1 0 0,0-1 0 0 0,0 0 0 0 0,-1 0 1 0 0,1 1-1 0 0,-1-1 0 0 0,-1 0 1 0 0,1-1-1 0 0,-1 1 0 0 0,0 0 0 0 0,0-1 1 0 0,0 1-1 0 0,0-1 0 0 0,-1 0 1 0 0,0 0-1 0 0,0-1 0 0 0,0 1 0 0 0,0-1 1 0 0,-1 1-1 0 0,1-2 0 0 0,-1 1 0 0 0,1 0 1 0 0,-1-1-1 0 0,0 0 0 0 0,0 0 1 0 0,-1 0-1 0 0,1-1 0 0 0,0 1 0 0 0,0-1 1 0 0,-1-1-1 0 0,1 1 0 0 0,-1-1-27 0 0,3-2 45 0 0,0 0-1 0 0,0 0 0 0 0,1 0 0 0 0,-1-1 1 0 0,1 1-1 0 0,-1-1 0 0 0,1 0 0 0 0,0 1 1 0 0,0-1-1 0 0,1 0 0 0 0,-1 0 1 0 0,0-1-1 0 0,1 1 0 0 0,0 0 0 0 0,0 0 1 0 0,0-1-1 0 0,0 1 0 0 0,0-1 1 0 0,1 1-1 0 0,-1 0 0 0 0,1-1 0 0 0,0 1 1 0 0,0-1-1 0 0,0 1 0 0 0,1-3-44 0 0,-1-11-143 0 0,1 0-1 0 0,1 0 1 0 0,0 0 0 0 0,2 0-1 0 0,-1 0 1 0 0,2 1 0 0 0,0-1-1 0 0,6-10 144 0 0,21-40-5358 0 0,-17 38-2468 0 0,-10 18 4128 0 0</inkml:trace>
  <inkml:trace contextRef="#ctx0" brushRef="#br0" timeOffset="3400.035">2476 453 4633 0 0,'0'0'1616'0'0,"0"0"-502"0"0,0 0-26 0 0,0 0 311 0 0,0 0 211 0 0,0 0-63 0 0,0 0-238 0 0,0 0-270 0 0,0 0-239 0 0,-6 35-195 0 0,-19 107-167 0 0,-1-28 265 0 0,22-95-902 0 0,-3 18 304 0 0,5-12-4364 0 0,2-25 968 0 0,0 1-1425 0 0,0 2-825 0 0</inkml:trace>
  <inkml:trace contextRef="#ctx0" brushRef="#br0" timeOffset="5580.95">1740 1 0 0 0,'0'0'741'0'0,"0"0"845"0"0,0 0 299 0 0,0 0 6 0 0,0 0-144 0 0,0 0-219 0 0,-20 37-197 0 0,-63 121-181 0 0,48-51 344 0 0,32-85-1117 0 0,-1 0-155 0 0,1 1 1 0 0,1-1 0 0 0,1 1 0 0 0,1-1 0 0 0,1 1 0 0 0,0 0 0 0 0,2-1 0 0 0,1 0 0 0 0,1 0-1 0 0,0 0 1 0 0,2 0 0 0 0,1-1 0 0 0,0 0 0 0 0,2 0 0 0 0,0-1 0 0 0,1-1 0 0 0,1 0 0 0 0,1 0-1 0 0,1-1 1 0 0,0-1 0 0 0,1 0 0 0 0,1-1 0 0 0,15 12-223 0 0,-12-14-70 0 0,1-1 0 0 0,0-1-1 0 0,1-1 1 0 0,0-1 0 0 0,0 0 0 0 0,1-2 0 0 0,1-1-1 0 0,3 1 71 0 0,44 6-2910 0 0,2-6-3816 0 0,-45-5-1932 0 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51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1 409 2809 0 0,'0'0'2376'0'0,"0"0"-1544"0"0,0 0-200 0 0,0 0 97 0 0,0 0 55 0 0,0 0-96 0 0,0 0-216 0 0,0 0-200 0 0,0 0-160 0 0,0 0-184 0 0,0 0-256 0 0,186-26-496 0 0,-168 19-777 0 0,0 3-1231 0 0,-5 0-321 0 0,-2 1 2257 0 0</inkml:trace>
  <inkml:trace contextRef="#ctx0" brushRef="#br0" timeOffset="657.021">396 144 2553 0 0,'0'0'1248'0'0,"0"0"-83"0"0,0 0 37 0 0,0 0 28 0 0,0 0-58 0 0,0 0-103 0 0,0 0-139 0 0,-15 33-121 0 0,-51 104-139 0 0,31-26 471 0 0,32-84-1006 0 0,8 64 81 0 0,-4-88-202 0 0,0-1 0 0 0,0 1 0 0 0,-1 0 0 0 0,2-1 0 0 0,-1 1 0 0 0,0 0 0 0 0,0-1 0 0 0,1 1 0 0 0,0-1 0 0 0,-1 0 0 0 0,1 0 0 0 0,0 1 0 0 0,0-1 0 0 0,0 0 0 0 0,0 0 0 0 0,0-1 0 0 0,1 1 0 0 0,-1 0 0 0 0,1-1 0 0 0,-1 0 0 0 0,1 1 0 0 0,-1-1 0 0 0,1 0 0 0 0,0 0 0 0 0,0-1 0 0 0,-1 1 0 0 0,1 0 0 0 0,0-1 0 0 0,0 0 0 0 0,0 1-14 0 0,3-1 137 0 0,-1 0-1 0 0,1 0 1 0 0,-1 0 0 0 0,1 0-1 0 0,-1-1 1 0 0,1 0-1 0 0,-1 0 1 0 0,1-1 0 0 0,-1 1-1 0 0,0-1 1 0 0,0 0-1 0 0,0 0 1 0 0,0-1-1 0 0,0 0 1 0 0,0 0 0 0 0,0 0-1 0 0,3-3-136 0 0,27-26 720 0 0,-2 0 0 0 0,-1-2 0 0 0,-1-2-1 0 0,23-36-719 0 0,46-112 1699 0 0,-78 162-998 0 0,-22 22-587 0 0,0 0-54 0 0,0 0-76 0 0,0 0-73 0 0,0 18-219 0 0,-26 369 316 0 0,26-313-280 0 0,-3 0 0 0 0,-3 0 0 0 0,-4 0 0 0 0,-18 71 272 0 0,27-138 8 0 0,0 0 0 0 0,0 0 1 0 0,-1-1-1 0 0,0 1 1 0 0,0-1-1 0 0,-1 1 1 0 0,1-1-1 0 0,-1 1 0 0 0,-1-1 1 0 0,1 0-1 0 0,-1-1 1 0 0,0 1-1 0 0,0-1 0 0 0,-1 1 1 0 0,0-1-1 0 0,0 0 1 0 0,0-1-1 0 0,0 0 1 0 0,-1 1-1 0 0,0-2 0 0 0,1 1 1 0 0,-1-1-1 0 0,-1 1 1 0 0,1-2-1 0 0,0 1 0 0 0,-1-1 1 0 0,0 0-1 0 0,1 0 1 0 0,-6 0-9 0 0,8-2 18 0 0,1 0 0 0 0,0 0 0 0 0,0 0 0 0 0,0 0 0 0 0,0-1 0 0 0,0 0 0 0 0,0 1 0 0 0,0-1 0 0 0,0-1 0 0 0,0 1 0 0 0,0 0 0 0 0,0 0 0 0 0,0-1 0 0 0,0 0 0 0 0,1 0 0 0 0,-1 1 0 0 0,1-2 0 0 0,0 1 0 0 0,-1 0 0 0 0,1 0 0 0 0,0-1 0 0 0,0 1 0 0 0,0-1 0 0 0,1 1 0 0 0,-1-1 0 0 0,1 0 0 0 0,-1 0 0 0 0,1 0 0 0 0,-1-2-18 0 0,-4-8-16 0 0,1-1 0 0 0,1 1 0 0 0,0-1 0 0 0,1 0 0 0 0,0 0 0 0 0,1 0 0 0 0,0 0 0 0 0,2 0 0 0 0,-1-1 0 0 0,2 1 0 0 0,0 0 0 0 0,0 0 0 0 0,2 0 0 0 0,0 0 16 0 0,0-1-660 0 0,1 0 0 0 0,0 1-1 0 0,1 0 1 0 0,1 0 0 0 0,1 0 0 0 0,0 1 0 0 0,0 0 0 0 0,4-4 660 0 0,17-17-9058 0 0,-18 23 2613 0 0</inkml:trace>
  <inkml:trace contextRef="#ctx0" brushRef="#br0" timeOffset="1006.987">930 453 10554 0 0,'0'0'3477'0'0,"0"0"-1549"0"0,0 0-733 0 0,0 0-109 0 0,0 0-79 0 0,0 0-162 0 0,0 0-187 0 0,0 0-173 0 0,0 0-119 0 0,0 0-110 0 0,0 0-78 0 0,0 0-58 0 0,32-11-46 0 0,95-34-18 0 0,-62 31-108 0 0,-63 16 17 0 0,-1 0 0 0 0,0 1 1 0 0,0-1-1 0 0,0 0 0 0 0,0 0 1 0 0,-1 1-1 0 0,1-1 0 0 0,0 1 1 0 0,-1-1-1 0 0,0 1 0 0 0,0-1 1 0 0,1 0-1 0 0,-2 1 0 0 0,1-1 1 0 0,0 1-1 0 0,0-1 0 0 0,-1 1 1 0 0,1-1-1 0 0,-1 1 0 0 0,0-1 1 0 0,0 0-1 0 0,0 1 0 0 0,0-1 1 0 0,0 1 34 0 0,-89 132-122 0 0,88-133 123 0 0,1 0 1 0 0,0 0-1 0 0,0 0 0 0 0,0 0 0 0 0,0 1 1 0 0,0-1-1 0 0,0 0 0 0 0,0 0 0 0 0,1 1 0 0 0,-1-1 1 0 0,1 0-1 0 0,0 1 0 0 0,0-1 0 0 0,0 0 0 0 0,0 1 1 0 0,0-1-1 0 0,0 0 0 0 0,0 1 0 0 0,1-1 1 0 0,0 0-1 0 0,-1 1 0 0 0,1-1 0 0 0,0 0 0 0 0,0 0 1 0 0,0 0-1 0 0,0 0 0 0 0,0 1 0 0 0,1-2 0 0 0,-1 1 1 0 0,1 0-1 0 0,-1 0 0 0 0,1 0 0 0 0,-1-1 1 0 0,1 1-1 0 0,0-1 0 0 0,0 1 0 0 0,0-1 0 0 0,0 0 1 0 0,0 0-1 0 0,0 0 0 0 0,0 0 0 0 0,1 0 0 0 0,-1 0 1 0 0,0 0-1 0 0,1-1 0 0 0,-1 1 0 0 0,0-1 1 0 0,1 0-1 0 0,-1 0 0 0 0,0 0 0 0 0,1 0 0 0 0,-1 0 1 0 0,0 0-1 0 0,1 0 0 0 0,-1-1 0 0 0,2 0-1 0 0,105-11-504 0 0,-77-4-4191 0 0,-6-8-6620 0 0,-21 17 6482 0 0</inkml:trace>
  <inkml:trace contextRef="#ctx0" brushRef="#br0" timeOffset="1271.989">1392 0 9986 0 0,'0'0'1183'0'0,"0"0"-336"0"0,0 0 38 0 0,0 0 208 0 0,0 0 83 0 0,0 0-80 0 0,0 0-136 0 0,0 0-110 0 0,0 0-89 0 0,0 0-52 0 0,19 36-67 0 0,57 112-92 0 0,-38-41 209 0 0,-31-80-770 0 0,-1 1 0 0 0,-2 0 1 0 0,-1 0-1 0 0,-1 0 1 0 0,-1 1-1 0 0,-2-1 0 0 0,-1 0 1 0 0,-1 0-1 0 0,-1 0 1 0 0,-1 0-1 0 0,-6 16 11 0 0,-40 61-3498 0 0,-30-17-4370 0 0,27-48-758 0 0,35-29 7238 0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1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13 645 136 0 0,'0'0'1340'0'0,"0"0"-370"0"0,0 0-51 0 0,0 0 265 0 0,0 0 323 0 0,0 0 176 0 0,0 0-28 0 0,0 0-172 0 0,0 0-217 0 0,0 0-212 0 0,0 0-169 0 0,7 0-108 0 0,45 0 1784 0 0,-14 2-1845 0 0,0-2 0 0 0,0-1 0 0 0,0-3 0 0 0,-1 0-1 0 0,1-3 1 0 0,17-6-716 0 0,20-9-755 0 0,-70 21 1972 0 0,0-1-3757 0 0,-7-1-14763 0 0,0 3 14969 0 0</inkml:trace>
  <inkml:trace contextRef="#ctx0" brushRef="#br0" timeOffset="208.369">0 906 2312 0 0,'0'0'2534'0'0,"0"0"-643"0"0,0 0-214 0 0,0 0 147 0 0,0 0 143 0 0,0 0-28 0 0,0 0-210 0 0,0 0-352 0 0,0 0-306 0 0,0 0-261 0 0,0 0-241 0 0,0 0-197 0 0,0 0-161 0 0,34 5-108 0 0,107 11-78 0 0,-69-20-246 0 0,-59-1 39 0 0,45-12-2394 0 0,-19 8-6405 0 0,-24 5 530 0 0</inkml:trace>
  <inkml:trace contextRef="#ctx0" brushRef="#br0" timeOffset="1275.361">582 1013 0 0 0,'0'0'1286'0'0,"0"0"362"0"0,0 0 24 0 0,0 0-133 0 0,0 0-101 0 0,0 0-59 0 0,0 0 5 0 0,-3 4 78 0 0,-7 10 74 0 0,41-69 5764 0 0,11-38-4414 0 0,23-46-2475 0 0,-43 103-336 0 0,1 1 1 0 0,1 1-1 0 0,2 1 0 0 0,2 1 0 0 0,1 1 1 0 0,1 2-1 0 0,9-6-75 0 0,21 17-208 0 0,-49 42 5 0 0,-10 142 162 0 0,-7-73 38 0 0,7-90 9 0 0,-1 0 1 0 0,1-1-1 0 0,-1 1 0 0 0,1 0 0 0 0,0-1 1 0 0,0 1-1 0 0,0-1 0 0 0,0 1 0 0 0,1-1 1 0 0,-1 1-1 0 0,1-1 0 0 0,-1 0 0 0 0,1 0 1 0 0,0 0-1 0 0,0 0 0 0 0,0 0 0 0 0,0 0 1 0 0,0 0-1 0 0,0-1 0 0 0,0 1 0 0 0,1-1 1 0 0,-1 0-1 0 0,1 1 0 0 0,-1-1 0 0 0,1 0 1 0 0,-1 0-1 0 0,1-1 0 0 0,-1 1 0 0 0,1 0 1 0 0,0-1-1 0 0,0 0 0 0 0,-1 0 0 0 0,1 0 1 0 0,0 0-1 0 0,0 0 0 0 0,-1 0 0 0 0,1-1 1 0 0,0 1-1 0 0,-1-1 0 0 0,1 1 0 0 0,0-1 1 0 0,-1 0-1 0 0,1 0 0 0 0,-1-1 0 0 0,0 1 1 0 0,1 0-1 0 0,-1-1 0 0 0,1 0-6 0 0,294-218 147 0 0,-276 204-181 0 0,-14 9 17 0 0,0 1 0 0 0,0 0 1 0 0,1 1-1 0 0,0-1 1 0 0,0 2-1 0 0,0-1 0 0 0,0 1 1 0 0,1 0-1 0 0,0 1 1 0 0,0 0-1 0 0,0 0 0 0 0,0 1 1 0 0,0 0-1 0 0,7 0 17 0 0,-4 47-141 0 0,-25 80 230 0 0,8-108-249 0 0,1 0-1 0 0,0 1 1 0 0,1 0 0 0 0,1 0-1 0 0,1 0 1 0 0,1 0 0 0 0,0 0-1 0 0,1 2 161 0 0,21 8-5224 0 0,2-23-5669 0 0,-20-5 4152 0 0</inkml:trace>
  <inkml:trace contextRef="#ctx0" brushRef="#br0" timeOffset="1867.731">2108 442 0 0 0,'0'0'2050'0'0,"0"0"-735"0"0,0 0-34 0 0,0 0 256 0 0,0 0 228 0 0,0 0 30 0 0,0 0-146 0 0,0 0-245 0 0,0 0-268 0 0,-32 18-239 0 0,-102 57-220 0 0,62-19 279 0 0,64-49-865 0 0,1 1-1 0 0,1 0 1 0 0,0 0-1 0 0,0 1 1 0 0,1 0-1 0 0,0 0 1 0 0,0 0-1 0 0,1 0 1 0 0,0 1-1 0 0,1 0 1 0 0,0-1 0 0 0,0 1-1 0 0,1 1 1 0 0,1-1-1 0 0,-1 0 1 0 0,2 0-1 0 0,0 9-90 0 0,0-16 28 0 0,1 0 0 0 0,-1 0 0 0 0,1-1-1 0 0,0 1 1 0 0,0 0 0 0 0,1-1 0 0 0,-1 1-1 0 0,0-1 1 0 0,1 1 0 0 0,0-1 0 0 0,-1 0 0 0 0,1 0-1 0 0,0 0 1 0 0,0 0 0 0 0,0 0 0 0 0,0 0-1 0 0,1 0 1 0 0,-1-1 0 0 0,0 1 0 0 0,1-1 0 0 0,-1 1-1 0 0,1-1 1 0 0,0 0 0 0 0,-1 0 0 0 0,1 0 0 0 0,0-1-1 0 0,-1 1 1 0 0,1-1 0 0 0,0 1 0 0 0,0-1-1 0 0,0 0 1 0 0,2 0-28 0 0,92-14 1077 0 0,-65-1-914 0 0,0-1 0 0 0,-1-1 0 0 0,0-2 0 0 0,-2-1 1 0 0,0-1-1 0 0,5-7-163 0 0,-3 2 62 0 0,1 2 0 0 0,2 2 0 0 0,0 0 0 0 0,23-8-62 0 0,-56 29-3 0 0,-1 0-1 0 0,1 0 1 0 0,0 0 0 0 0,0 1 0 0 0,0-1-1 0 0,0 0 1 0 0,0 1 0 0 0,0-1 0 0 0,0 0-1 0 0,0 1 1 0 0,0-1 0 0 0,0 1 0 0 0,0 0-1 0 0,1-1 1 0 0,-1 1 0 0 0,0 0 0 0 0,0 0-1 0 0,0 0 1 0 0,0 0 0 0 0,1 0 0 0 0,-1 0-1 0 0,0 0 1 0 0,0 0 0 0 0,0 0 0 0 0,0 1-1 0 0,1-1 1 0 0,-1 0 0 0 0,0 1 0 0 0,0-1-1 0 0,0 1 1 0 0,0-1 0 0 0,0 1 0 0 0,0-1-1 0 0,0 1 1 0 0,0 0 0 0 0,0 0 0 0 0,0-1 0 0 0,-1 1-1 0 0,1 0 1 0 0,0 0 0 0 0,0 0 0 0 0,-1 0-1 0 0,1 0 1 0 0,0 0 0 0 0,-1 0 0 0 0,1 0-1 0 0,-1 0 1 0 0,0 0 0 0 0,1 0 0 0 0,-1 1-1 0 0,0-1 1 0 0,1 0 0 0 0,-1 0 3 0 0,1 31 63 0 0,-2 0 0 0 0,-1 0 0 0 0,-1 0 0 0 0,-2-1 0 0 0,-1 0 0 0 0,-1 0 0 0 0,-2 0 0 0 0,-3 3-63 0 0,-4 25 28 0 0,0-2 4 0 0,-7 35 59 0 0,-5-1-1 0 0,-29 63-90 0 0,45-128 68 0 0,-1-1-1 0 0,-2 0 1 0 0,0-1-1 0 0,-1 0 1 0 0,-1-2-1 0 0,-1 0 1 0 0,-2-1-1 0 0,-3 3-67 0 0,19-20 52 0 0,-1 0-1 0 0,0 1 0 0 0,0-2 1 0 0,0 1-1 0 0,-1 0 1 0 0,1-1-1 0 0,-1 0 0 0 0,0 0 1 0 0,0-1-1 0 0,0 0 0 0 0,0 0 1 0 0,0 0-1 0 0,0-1 0 0 0,-1 0 1 0 0,1 0-1 0 0,-1 0-51 0 0,4-4 35 0 0,1 1-1 0 0,-1-1 1 0 0,1 0 0 0 0,0 0 0 0 0,0 0-1 0 0,1 0 1 0 0,-1 0 0 0 0,1 0 0 0 0,-1-1-1 0 0,1 1 1 0 0,0 0 0 0 0,0-1 0 0 0,0 1-1 0 0,1-1 1 0 0,-1 1 0 0 0,1-1 0 0 0,0 0-1 0 0,0 1 1 0 0,0-1 0 0 0,1-2-35 0 0,-2-30-38 0 0,3-1-1 0 0,0 0 1 0 0,3 1 0 0 0,1 0 0 0 0,1 0-1 0 0,2 0 1 0 0,2 1 0 0 0,1 1 0 0 0,12-23 38 0 0,-5 16-821 0 0,3 1 0 0 0,0 1 0 0 0,3 1 0 0 0,23-27 821 0 0,-19 28-1531 0 0,11-15-2140 0 0,-10 21-3311 0 0,-17 19-1030 0 0</inkml:trace>
  <inkml:trace contextRef="#ctx0" brushRef="#br0" timeOffset="2306.826">2758 1 13603 0 0,'0'0'1683'0'0,"0"0"-192"0"0,0 0-228 0 0,0 0-167 0 0,0 0-233 0 0,0 0-216 0 0,0 0-136 0 0,0 0-50 0 0,0 0 22 0 0,0 0 36 0 0,0 0-19 0 0,0 0-91 0 0,-5 33-49 0 0,-18 110-61 0 0,20-127-224 0 0,-10 49 137 0 0,3 1 1 0 0,3 0 0 0 0,3 1-1 0 0,3 57-212 0 0,1-120 4 0 0,0 1 0 0 0,0-1 0 0 0,0 0 0 0 0,0 0 0 0 0,1 1-1 0 0,0-1 1 0 0,0 0 0 0 0,0 0 0 0 0,0 0 0 0 0,0 0 0 0 0,1 0-1 0 0,0 0 1 0 0,0 0 0 0 0,0 0 0 0 0,0-1 0 0 0,1 1 0 0 0,-1-1 0 0 0,1 1-1 0 0,0-1 1 0 0,0 0 0 0 0,0 0 0 0 0,1-1 0 0 0,-1 1 0 0 0,0 0-1 0 0,1-1 1 0 0,0 0 0 0 0,0 0 0 0 0,-1 0 0 0 0,1-1 0 0 0,0 1 0 0 0,1-1-1 0 0,-1 0 1 0 0,0 0 0 0 0,1 0-4 0 0,12-3 30 0 0,-1 0-1 0 0,1-1 1 0 0,0-1 0 0 0,-1-1-1 0 0,0 0 1 0 0,0-2 0 0 0,0 1-1 0 0,-1-2 1 0 0,7-4-30 0 0,73-29 38 0 0,-92 40-38 0 0,0-1-1 0 0,-1 1 1 0 0,1 0-1 0 0,0 0 1 0 0,0 1-1 0 0,0-1 1 0 0,-1 1-1 0 0,1-1 1 0 0,0 1-1 0 0,0 0 1 0 0,0 0-1 0 0,0 0 1 0 0,0 0-1 0 0,0 1 1 0 0,0-1-1 0 0,0 1 1 0 0,-1 0-1 0 0,1-1 1 0 0,0 2-1 0 0,0-1 1 0 0,-1 0-1 0 0,1 0 1 0 0,-1 1-1 0 0,1-1 1 0 0,-1 1-1 0 0,1 0 1 0 0,-1 0-1 0 0,0 0 1 0 0,0 0-1 0 0,0 0 1 0 0,0 0-1 0 0,0 1 1 0 0,-1-1-1 0 0,1 0 1 0 0,-1 1-1 0 0,1 0 1 0 0,-1-1 0 0 0,3 14 10 0 0,0-1 1 0 0,-1 0 0 0 0,-1 1-1 0 0,-1-1 1 0 0,0 1 0 0 0,-1-1-1 0 0,-1 14-10 0 0,8 84 12 0 0,-1-102-1557 0 0,-2-10-3060 0 0,0-1-4913 0 0,-3 0-431 0 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9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473 395 0 0 0,'0'0'633'0'0,"0"0"568"0"0,0 0 344 0 0,0 0 120 0 0,0 0-14 0 0,0 0-75 0 0,0 0-152 0 0,9-4-195 0 0,37-18 727 0 0,-100 23 1018 0 0,5 6-2876 0 0,1 3-1 0 0,0 2 1 0 0,1 2-1 0 0,0 1 1 0 0,1 3-1 0 0,1 2 1 0 0,-30 19-98 0 0,73-39-6 0 0,-1 1 1 0 0,1 0-1 0 0,0 0 0 0 0,0 0 1 0 0,0 0-1 0 0,0 0 0 0 0,0 1 1 0 0,0-1-1 0 0,0 0 0 0 0,0 1 1 0 0,0 0-1 0 0,0-1 0 0 0,1 1 1 0 0,-1 0-1 0 0,1 0 1 0 0,-1 0-1 0 0,1 0 0 0 0,0 0 1 0 0,0 0-1 0 0,0 0 0 0 0,0 0 1 0 0,0 1-1 0 0,1-1 0 0 0,-1 0 1 0 0,0 1-1 0 0,1-1 0 0 0,0 0 1 0 0,0 1-1 0 0,-1-1 0 0 0,1 2 6 0 0,46 36 414 0 0,131 18 302 0 0,-175-57-715 0 0,0-1-1 0 0,-1 1 1 0 0,1 0 0 0 0,0 0-1 0 0,0-1 1 0 0,0 1-1 0 0,-1 0 1 0 0,1 0 0 0 0,0 1-1 0 0,-1-1 1 0 0,1 0-1 0 0,-1 1 1 0 0,1-1 0 0 0,-1 0-1 0 0,0 1 1 0 0,1 0-1 0 0,-1-1 1 0 0,0 1 0 0 0,0 0-1 0 0,0 0 1 0 0,-1-1-1 0 0,1 1 1 0 0,0 0 0 0 0,-1 0-1 0 0,1 0 1 0 0,-1 0 0 0 0,1 0-1 0 0,-1 0 1 0 0,0 0-1 0 0,0 0 1 0 0,0 0 0 0 0,0 0-1 0 0,0 0 1 0 0,0 0-1 0 0,-1 0 1 0 0,1 0 0 0 0,-1 0-1 0 0,1 0 1 0 0,-1 0-1 0 0,0-1 1 0 0,0 1 0 0 0,0 0-1 0 0,0 0 1 0 0,0-1-1 0 0,0 1 1 0 0,0 0-1 0 0,-92 93 348 0 0,22-37-106 0 0,-29 34 26 0 0,99-90-261 0 0,-1 0 1 0 0,1 0 0 0 0,0 0 0 0 0,0 0-1 0 0,0 0 1 0 0,0 0 0 0 0,0 0 0 0 0,1 0-1 0 0,-1 0 1 0 0,1 0 0 0 0,-1 1-1 0 0,1-1 1 0 0,0 0 0 0 0,-1 0 0 0 0,1 1-1 0 0,0-1 1 0 0,1 0 0 0 0,-1 0 0 0 0,0 1-1 0 0,1-1 1 0 0,-1 0 0 0 0,1 0 0 0 0,0 0-1 0 0,0 0 1 0 0,0 0 0 0 0,0 0 0 0 0,0 0-1 0 0,0 0 1 0 0,0 0 0 0 0,1 0 0 0 0,-1 0-1 0 0,0-1 1 0 0,1 1 0 0 0,0 0-1 0 0,-1-1 1 0 0,1 0 0 0 0,0 1 0 0 0,0-1-1 0 0,0 0 1 0 0,0 0 0 0 0,2 1-8 0 0,88 32 956 0 0,70-19-474 0 0,-117-49-11002 0 0,-22 10 1774 0 0,-15 16 7874 0 0</inkml:trace>
  <inkml:trace contextRef="#ctx0" brushRef="#br0" timeOffset="297.122">160 1 4417 0 0,'0'0'297'0'0,"0"0"-18"0"0,0 0 333 0 0,0 0 400 0 0,0 0 329 0 0,0 0 211 0 0,3 31 72 0 0,12 99-67 0 0,1 20 1336 0 0,6 58-197 0 0,-4 139-2696 0 0,-23-258-47 0 0,-4 0 0 0 0,-4-1 0 0 0,-13 43 47 0 0,5-25-301 0 0,-5 70-2683 0 0,21-59-7460 0 0,5-101 7050 0 0,0-4 2378 0 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15 328 0 0,'0'0'1980'0'0,"0"0"-967"0"0,0 0-443 0 0,0 0 56 0 0,0 0 341 0 0,0 0 324 0 0,0 0 144 0 0,0 0-12 0 0,0 0-166 0 0,0 0-180 0 0,0 0-127 0 0,0 0-80 0 0,14 4-45 0 0,116 22 2504 0 0,-67-27-2245 0 0,1-3 0 0 0,-1-3 0 0 0,46-11-1084 0 0,-26 6-1024 0 0,-65 10-3951 0 0,0 1-4719 0 0,-18 1 4194 0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1312 0 0,'0'0'1617'0'0,"0"0"-652"0"0,0 0-29 0 0,0 0 275 0 0,0 0 215 0 0,0 0 20 0 0,0 0-142 0 0,0 0-240 0 0,0 0-286 0 0,0 0-277 0 0,34 2-210 0 0,109 1-159 0 0,-38-14-415 0 0,-24-3-1688 0 0,-12 1-4574 0 0,-48 10 2361 0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1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2361 0 0,'0'0'1308'0'0,"0"0"-139"0"0,0 0 4 0 0,0 0 114 0 0,0 0 190 0 0,0 0 84 0 0,0 0-76 0 0,0 0-250 0 0,0 0-335 0 0,0 0-321 0 0,0 0-259 0 0,1-2-166 0 0,31 112 2267 0 0,-19 13-1940 0 0,-5 0 0 0 0,-8 89-481 0 0,0-116-176 0 0,-15 33-2461 0 0,8-92-3797 0 0,7-33 2183 0 0,0 0-643 0 0</inkml:trace>
  <inkml:trace contextRef="#ctx0" brushRef="#br0" timeOffset="404.593">280 152 3081 0 0,'0'0'484'0'0,"0"0"-44"0"0,0 0 45 0 0,0 0 230 0 0,-34 32 325 0 0,-107 98 255 0 0,68-50 2355 0 0,72-79-3591 0 0,0 1 1 0 0,1-1-1 0 0,-1 0 0 0 0,0 1 0 0 0,1-1 0 0 0,-1 0 0 0 0,1 1 0 0 0,-1-1 0 0 0,1 1 0 0 0,-1-1 0 0 0,1 1 1 0 0,0-1-1 0 0,0 1 0 0 0,0-1 0 0 0,0 1 0 0 0,0 0 0 0 0,0-1 0 0 0,0 1 0 0 0,1-1 0 0 0,-1 1 0 0 0,0-1 1 0 0,1 1-1 0 0,-1-1 0 0 0,1 0 0 0 0,0 1 0 0 0,-1-1 0 0 0,1 1 0 0 0,0-1 0 0 0,0 0 0 0 0,0 0 0 0 0,0 0 0 0 0,0 1 1 0 0,0-1-1 0 0,0 0 0 0 0,0 0 0 0 0,1 0 0 0 0,-1-1 0 0 0,0 1 0 0 0,1 0 0 0 0,-1 0 0 0 0,0-1 0 0 0,1 1-59 0 0,65 18 1472 0 0,-66-19-1438 0 0,144 30 1412 0 0,-135-24-1297 0 0,-1 0-1 0 0,0 1 1 0 0,-1 0 0 0 0,1 0 0 0 0,-1 1 0 0 0,-1 0 0 0 0,0 0 0 0 0,0 1 0 0 0,0 0 0 0 0,-1 0 0 0 0,0 0 0 0 0,-1 1 0 0 0,0 0 0 0 0,2 7-149 0 0,27 44 435 0 0,-9-11-302 0 0,-7-30-2790 0 0,-11-19-2021 0 0,0-5-3667 0 0,-5 3 4748 0 0</inkml:trace>
  <inkml:trace contextRef="#ctx0" brushRef="#br0" timeOffset="839.871">672 549 7434 0 0,'0'0'1257'0'0,"0"0"-247"0"0,0 0-141 0 0,0 0 130 0 0,0 0 165 0 0,0 0 62 0 0,0 0-78 0 0,0 0-209 0 0,0 0-219 0 0,0 0-169 0 0,0 0-98 0 0,0 0-63 0 0,17 0-59 0 0,114-3 637 0 0,-130 3-955 0 0,1-1-10 0 0,0 0 0 0 0,1 0-1 0 0,-1 1 1 0 0,0-1 0 0 0,0 1 0 0 0,0 0-1 0 0,1 0 1 0 0,-1 0 0 0 0,0 0 0 0 0,0 0-1 0 0,1 0 1 0 0,-1 0 0 0 0,0 1-1 0 0,0-1 1 0 0,1 1 0 0 0,-1 0 0 0 0,0-1-1 0 0,0 1 1 0 0,0 0 0 0 0,0 0 0 0 0,0 0-1 0 0,0 1 1 0 0,0-1 0 0 0,-1 0-1 0 0,1 1 1 0 0,0-1 0 0 0,-1 1 0 0 0,1 0-1 0 0,-1 0 1 0 0,1-1 0 0 0,-1 1-1 0 0,0 0 1 0 0,0 0 0 0 0,0 0 0 0 0,0 0-1 0 0,0 0 1 0 0,0 0 0 0 0,-1 1 0 0 0,1-1-1 0 0,-1 0 1 0 0,1 0 0 0 0,-1 1-1 0 0,0-1 1 0 0,0 0-3 0 0,-2 7 33 0 0,0 0 1 0 0,0-1-1 0 0,-1 1 0 0 0,0-1 0 0 0,-1 0 0 0 0,0 0 0 0 0,0 0 1 0 0,-1 0-1 0 0,0-1 0 0 0,0 0 0 0 0,0 0 0 0 0,-1 0 0 0 0,-4 3-33 0 0,-17 25 175 0 0,2 26 39 0 0,58-49 242 0 0,68-20-59 0 0,-62-10-2829 0 0,-15 0-4308 0 0,-14 10-147 0 0,-4 1 1681 0 0</inkml:trace>
  <inkml:trace contextRef="#ctx0" brushRef="#br0" timeOffset="1518.603">358 1 0 0 0,'0'0'367'0'0,"0"0"276"0"0,0 0 38 0 0,0 0-27 0 0,0 0-13 0 0,0 0-18 0 0,-8 8 33 0 0,-128 142 3047 0 0,86-101-3615 0 0,-50 63-1860 0 0,94-85-4320 0 0,7-24 5900 0 0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0 1376 0 0,'0'0'1639'0'0,"0"0"-204"0"0,0 0-58 0 0,0 0 90 0 0,0 0 144 0 0,0 0 70 0 0,0 0-96 0 0,0 0-268 0 0,0 0-339 0 0,0 0-322 0 0,0 0-203 0 0,0 3-78 0 0,27 164 3729 0 0,7 193-3375 0 0,-19-303-2707 0 0,-6-41-2682 0 0,3-1-4944 0 0,-10-14 5063 0 0</inkml:trace>
  <inkml:trace contextRef="#ctx0" brushRef="#br0" timeOffset="254.652">0 674 4905 0 0,'0'0'782'0'0,"0"0"-176"0"0,0 0 131 0 0,0 0 335 0 0,0 0 212 0 0,0 0 10 0 0,0 0-142 0 0,0 0-196 0 0,0 0-184 0 0,32-2-156 0 0,100-9-126 0 0,101-16 157 0 0,-150 24-3088 0 0,-28 2-7922 0 0,-46 1 7854 0 0</inkml:trace>
  <inkml:trace contextRef="#ctx0" brushRef="#br0" timeOffset="650.664">92 932 3553 0 0,'0'0'943'0'0,"0"0"-87"0"0,0 0 87 0 0,0 0 270 0 0,0 0 222 0 0,0 0 10 0 0,0 0-129 0 0,0 0-193 0 0,0 0-192 0 0,0 0-171 0 0,0 0-135 0 0,34-9-118 0 0,105-25-106 0 0,-64 25 133 0 0,-57 9-364 0 0,-16-1-156 0 0,0 0 1 0 0,0 0-1 0 0,0 1 1 0 0,1-1-1 0 0,-1 1 1 0 0,0-1-1 0 0,0 1 0 0 0,0 0 1 0 0,0 0-1 0 0,1 0 1 0 0,-1 0-1 0 0,0 1 1 0 0,0-1-1 0 0,0 0 0 0 0,0 1 1 0 0,1-1-1 0 0,-1 1 1 0 0,0 0-1 0 0,0 0 1 0 0,0 0-1 0 0,0 0 1 0 0,-1 0-1 0 0,1 0 0 0 0,0 1 1 0 0,0-1-1 0 0,-1 0 1 0 0,1 1-1 0 0,-1 0 1 0 0,1-1-1 0 0,-1 1 0 0 0,1 0 1 0 0,-1-1-1 0 0,0 1 1 0 0,0 0-1 0 0,0 0 1 0 0,0 0-1 0 0,0 0 1 0 0,-1 0-1 0 0,1 1 0 0 0,-1-1 1 0 0,1 0-1 0 0,-1 0 1 0 0,0 0-15 0 0,-1 7 62 0 0,-1-1 1 0 0,-1 0-1 0 0,0 0 1 0 0,0 0-1 0 0,0 0 1 0 0,-1 0-1 0 0,0-1 1 0 0,-1 1-1 0 0,0-1 1 0 0,0-1-1 0 0,0 1 1 0 0,-1 0-1 0 0,0-1 1 0 0,0 0-1 0 0,0-1 1 0 0,-1 0-1 0 0,-5 4-62 0 0,-41 45 214 0 0,46-45-155 0 0,3-6-47 0 0,1 0-1 0 0,0 1 0 0 0,0-1 0 0 0,0 1 0 0 0,0 0 0 0 0,0 0 0 0 0,1 0 1 0 0,0 0-1 0 0,0 1 0 0 0,0-1 0 0 0,0 0 0 0 0,1 1 0 0 0,0-1 0 0 0,0 1 1 0 0,0 0-1 0 0,0-1 0 0 0,1 1 0 0 0,0 0 0 0 0,0 0 0 0 0,0-1 0 0 0,1 4-11 0 0,1-5 27 0 0,1-1 0 0 0,-1 0 0 0 0,1 0 0 0 0,0 0 0 0 0,0 0 0 0 0,0-1 0 0 0,0 1 0 0 0,0-1 0 0 0,0 0 0 0 0,1 0 0 0 0,-1 0 0 0 0,0 0 0 0 0,1 0 0 0 0,-1-1 0 0 0,1 0 0 0 0,-1 0 0 0 0,0 1-1 0 0,1-2 1 0 0,-1 1 0 0 0,1 0 0 0 0,-1-1 0 0 0,1 0-27 0 0,8 1 40 0 0,-3-1-198 0 0,1 0 1 0 0,-1 0 0 0 0,1-1 0 0 0,-1 0 0 0 0,0-1 0 0 0,0 0 0 0 0,0 0 0 0 0,0-1 0 0 0,0 0 0 0 0,-1-1 0 0 0,6-3 157 0 0,20-15-4037 0 0,-3-2-4143 0 0,-19 14 2547 0 0</inkml:trace>
  <inkml:trace contextRef="#ctx0" brushRef="#br0" timeOffset="1318.481">671 969 4729 0 0,'0'0'3399'0'0,"0"0"-1416"0"0,0 0-466 0 0,0 0 39 0 0,0 0 26 0 0,0 0-91 0 0,0 0-231 0 0,0 0-266 0 0,0 0-224 0 0,0 0-159 0 0,0 0-101 0 0,0 0-64 0 0,25-33-28 0 0,81-102-17 0 0,-22 22 621 0 0,42-66-77 0 0,-105 160-1331 0 0,-7 45-53 0 0,16 122 180 0 0,-28-141 255 0 0,-1 1-12 0 0,0 0-1 0 0,1 0 1 0 0,0-1-1 0 0,1 1 1 0 0,-1-1-1 0 0,1 1 0 0 0,1-1 1 0 0,-1 0-1 0 0,1-1 1 0 0,1 1-1 0 0,-1 0 0 0 0,1-1 1 0 0,0 0-1 0 0,0 0 1 0 0,1-1-1 0 0,0 0 1 0 0,0 1-1 0 0,0-2 0 0 0,1 1 17 0 0,-1-4 11 0 0,-1 0-1 0 0,1-1 1 0 0,-1 0-1 0 0,0 0 1 0 0,1-1-1 0 0,-1 0 1 0 0,1 1-1 0 0,-1-2 1 0 0,0 1-1 0 0,0-1 0 0 0,0 1 1 0 0,0-2-1 0 0,0 1 1 0 0,0 0-1 0 0,0-1 1 0 0,0 0-1 0 0,-1 0 1 0 0,0 0-1 0 0,0-1 1 0 0,1 1-1 0 0,-2-1 0 0 0,1 0 1 0 0,0 0-1 0 0,-1-1 1 0 0,0 1-1 0 0,0-1 1 0 0,0 1-1 0 0,-1-1 1 0 0,1 0-1 0 0,-1 0 1 0 0,0-2-12 0 0,111-154 36 0 0,-46 54 187 0 0,-67 106-154 0 0,0 1-28 0 0,0 0-40 0 0,0 0-71 0 0,-4 19-341 0 0,1-3 361 0 0,-13 163-58 0 0,18-168 19 0 0,1 0-1 0 0,0 0 1 0 0,1-1 0 0 0,0 1 0 0 0,1-1 0 0 0,0 0-1 0 0,0 0 1 0 0,1-1 0 0 0,1 0 0 0 0,0 0 0 0 0,0 0-1 0 0,0-1 1 0 0,1 0 0 0 0,0 0 0 0 0,1-1 0 0 0,0 0-1 0 0,0 0 1 0 0,0-1 0 0 0,7 3 90 0 0,30 5-4644 0 0,-16-13-4447 0 0,-23-1 2263 0 0</inkml:trace>
  <inkml:trace contextRef="#ctx0" brushRef="#br0" timeOffset="2749.893">1753 689 176 0 0,'0'0'1602'0'0,"0"0"-85"0"0,0 0 41 0 0,0 0 169 0 0,0 0 99 0 0,0 0-74 0 0,0 0-258 0 0,0 0-387 0 0,0 0-364 0 0,0 0-311 0 0,0 0-219 0 0,0 0-116 0 0,1-8-22 0 0,10 45 437 0 0,-1 109-92 0 0,-10-38-682 0 0,68-170-787 0 0,-54 51 937 0 0,1 1 0 0 0,-1 1 0 0 0,2 1 0 0 0,-1 0-1 0 0,1 1 1 0 0,1 0 0 0 0,-1 2 0 0 0,10-3 112 0 0,-24 7-10 0 0,0 0 0 0 0,0 1 1 0 0,-1-1-1 0 0,1 0 0 0 0,0 1 1 0 0,0-1-1 0 0,0 1 0 0 0,0-1 1 0 0,0 1-1 0 0,0 0 0 0 0,0 0 1 0 0,0 0-1 0 0,0 0 0 0 0,0 0 1 0 0,-1 0-1 0 0,1 0 0 0 0,0 1 1 0 0,0-1-1 0 0,0 1 0 0 0,0 0 0 0 0,0-1 1 0 0,0 1-1 0 0,-1 0 0 0 0,1 0 1 0 0,0 0-1 0 0,-1 0 0 0 0,1 0 1 0 0,-1 1-1 0 0,1-1 0 0 0,-1 0 1 0 0,1 1-1 0 0,-1-1 0 0 0,0 1 1 0 0,0 0-1 0 0,0-1 0 0 0,0 1 1 0 0,0 0-1 0 0,0-1 0 0 0,0 1 0 0 0,-1 0 1 0 0,1 0-1 0 0,-1 0 0 0 0,1 0 1 0 0,-1 0-1 0 0,0 0 0 0 0,1 0 1 0 0,-1 0-1 0 0,0 0 0 0 0,0-1 1 0 0,-1 2 9 0 0,2 6 132 0 0,-2-1 0 0 0,1 0 0 0 0,-1 0 0 0 0,0 0 0 0 0,-1 0 0 0 0,0 0 0 0 0,0 0 0 0 0,-1 0 0 0 0,0 0 0 0 0,0-1 0 0 0,-1 1 0 0 0,0-1 0 0 0,0 0 0 0 0,-1 0 0 0 0,1-1 0 0 0,-2 1 0 0 0,1-1 0 0 0,-1 0 0 0 0,0-1 0 0 0,0 1 0 0 0,-5 2-132 0 0,6-4 59 0 0,0-1 0 0 0,-1 0 0 0 0,1 0 0 0 0,-1 0-1 0 0,0-1 1 0 0,0 0 0 0 0,0 0 0 0 0,0 0 0 0 0,0-1 0 0 0,0 0 0 0 0,-1 0-1 0 0,1-1 1 0 0,0 0 0 0 0,-1 0 0 0 0,1 0 0 0 0,0-1 0 0 0,-1 0-1 0 0,1 0 1 0 0,0 0 0 0 0,0-1 0 0 0,0 0 0 0 0,0 0 0 0 0,0-1-1 0 0,0 1 1 0 0,-2-3-59 0 0,-28-37-3395 0 0,16 12-5150 0 0,16 22 3683 0 0</inkml:trace>
  <inkml:trace contextRef="#ctx0" brushRef="#br0" timeOffset="3357.999">2105 324 0 0 0,'0'0'513'0'0,"0"0"-34"0"0,0 0 5 0 0,0 0 204 0 0,0 0 189 0 0,0 0 12 0 0,0 0-111 0 0,0 0-132 0 0,0 0-139 0 0,5 32-148 0 0,19 100-95 0 0,20-2 543 0 0,-34-108 162 0 0,0-1 1 0 0,2-1 0 0 0,1 0-1 0 0,0 0 1 0 0,1-2-1 0 0,1 1 1 0 0,17 15-970 0 0,-14-33 5812 0 0,2-35-3810 0 0,-13 22-1539 0 0,62-157 1294 0 0,2-84-4196 0 0,-66 246-712 0 0,1 6-6072 0 0,-4 1-76 0 0</inkml:trace>
  <inkml:trace contextRef="#ctx0" brushRef="#br0" timeOffset="3852.63">2707 155 0 0 0,'0'0'899'0'0,"0"0"769"0"0,0 0 185 0 0,0 0 104 0 0,0 0 24 0 0,0 0-186 0 0,0 0-292 0 0,0 0-336 0 0,0 0-302 0 0,0 0-209 0 0,0 0-114 0 0,0 0-49 0 0,7-6-30 0 0,71-35 1391 0 0,30 25-90 0 0,-105 16-1718 0 0,-1-1-33 0 0,0 1-1 0 0,1-1 1 0 0,-1 1 0 0 0,1-1-1 0 0,-1 1 1 0 0,0-1 0 0 0,1 1-1 0 0,-1 0 1 0 0,1 0 0 0 0,-1 1-1 0 0,0-1 1 0 0,1 0 0 0 0,-1 1-1 0 0,1-1 1 0 0,-1 1 0 0 0,0 0-1 0 0,0 0 1 0 0,1 0 0 0 0,-1 0-1 0 0,0 0 1 0 0,0 0 0 0 0,0 1-1 0 0,0-1 1 0 0,0 1-1 0 0,0-1 1 0 0,-1 1 0 0 0,1 0-1 0 0,-1 0 1 0 0,1 0 0 0 0,-1-1-1 0 0,1 2 1 0 0,-1-1 0 0 0,0 0-1 0 0,0 0 1 0 0,0 0 0 0 0,0 0-1 0 0,0 1 1 0 0,-1-1 0 0 0,1 0-1 0 0,-1 1 1 0 0,1-1 0 0 0,-1 2-13 0 0,-2 4 19 0 0,0 0 0 0 0,0 0 0 0 0,-1 0 0 0 0,0 0 1 0 0,0-1-1 0 0,-1 1 0 0 0,0-1 0 0 0,0 0 0 0 0,-1 0 0 0 0,1 0 1 0 0,-2-1-1 0 0,1 0 0 0 0,-1 0 0 0 0,0 0 0 0 0,0-1 1 0 0,-1 1-1 0 0,-1-1-19 0 0,-44 52 115 0 0,50-56-116 0 0,0 0 0 0 0,0 1 0 0 0,1-1-1 0 0,-1 1 1 0 0,0-1 0 0 0,1 1 0 0 0,0 0 0 0 0,-1 0 0 0 0,1 0-1 0 0,0 0 1 0 0,0 0 0 0 0,0 0 0 0 0,0 0 0 0 0,0 0-1 0 0,0 0 1 0 0,1 0 0 0 0,-1 0 0 0 0,1 1 0 0 0,0-1 0 0 0,-1 0-1 0 0,1 0 1 0 0,0 1 0 0 0,0-1 0 0 0,0 0 0 0 0,1 0 0 0 0,-1 1-1 0 0,0-1 1 0 0,1 0 0 0 0,0 0 0 0 0,-1 0 0 0 0,1 0 0 0 0,0 0-1 0 0,0 0 1 0 0,0 0 0 0 0,0 0 0 0 0,1 0 0 0 0,-1 0 0 0 0,1 0-1 0 0,-1-1 1 0 0,1 1 0 0 0,-1 0 0 0 0,1-1 0 0 0,0 1 0 0 0,0-1-1 0 0,-1 0 1 0 0,1 0 0 0 0,0 0 0 0 0,0 0 0 0 0,2 1 1 0 0,120 1-1622 0 0,-85-14-2984 0 0,-20 5-1513 0 0,-9 5-1956 0 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1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0 0 0,'0'0'404'0'0,"0"0"690"0"0,0 0 173 0 0,0 0-24 0 0,0 0-46 0 0,0 0-29 0 0,0 0-31 0 0,0 0-70 0 0,0 0-99 0 0,0 0-105 0 0,23 0-106 0 0,141 0 1167 0 0,52-18 244 0 0,-154 12-2161 0 0,104-6-3186 0 0,-137 10-209 0 0,0 0-4177 0 0,-20 2 6433 0 0</inkml:trace>
  <inkml:trace contextRef="#ctx0" brushRef="#br0" timeOffset="345.055">295 1 0 0 0,'0'0'3709'0'0,"0"0"-2013"0"0,0 0-697 0 0,0 0-140 0 0,0 0 108 0 0,0 0 260 0 0,0 0 188 0 0,0 0 62 0 0,0 0-123 0 0,0 0-271 0 0,0 0-250 0 0,0 0-191 0 0,3 31-135 0 0,10 100-78 0 0,8 107 1241 0 0,-21-108-2446 0 0,0-102-3323 0 0,0-1-3826 0 0,0-20 1858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0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6985 0 0,'0'0'1105'0'0,"0"0"-25"0"0,0 0 320 0 0,0 0 302 0 0,0 0 32 0 0,0 0-233 0 0,0 0-300 0 0,33 1-207 0 0,106 4-137 0 0,293-19 2026 0 0,-326 7-3014 0 0,-10 1-2986 0 0,-33 5-5322 0 0,-43 1-1316 0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2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99 0 0 0,'0'0'0'0'0,"0"0"0"0"0,0 0 0 0 0,0 0 0 0 0,0 0 0 0 0,0 0 0 0 0,0 0 0 0 0,0 0 0 0 0,0 0 0 0 0,0 0 0 0 0,0 0 0 0 0,0 0 0 0 0,0-18 0 0 0,0 18 0 0 0,0 0 0 0 0,2 3 0 0 0,-2-3 0 0 0</inkml:trace>
  <inkml:trace contextRef="#ctx0" brushRef="#br0" timeOffset="250.988">140 99 0 0 0,'2'-28'2054'0'0,"-2"27"48"0"0,0 1-19 0 0,0 0-150 0 0,-1 2 6313 0 0,-2 16-8208 0 0,25 373 2141 0 0,-7-272-2779 0 0,-4-115-3969 0 0,0-13-3499 0 0,-9 7 4916 0 0,2-2 906 0 0</inkml:trace>
  <inkml:trace contextRef="#ctx0" brushRef="#br0" timeOffset="516.931">0 552 2905 0 0,'0'0'1205'0'0,"0"0"-409"0"0,0 0-119 0 0,0 0 161 0 0,0 0 180 0 0,0 0 156 0 0,0 0 70 0 0,0 0-4 0 0,0 0-54 0 0,0 0-90 0 0,0 0-101 0 0,0 0-118 0 0,0 0-98 0 0,22 5-81 0 0,70 13-77 0 0,7-27 342 0 0,87-39-168 0 0,-121 28-1948 0 0,1 3 1 0 0,1 4-1 0 0,25-2 1153 0 0,-63 15-5129 0 0,-20 0-1810 0 0,-7 0 3358 0 0</inkml:trace>
  <inkml:trace contextRef="#ctx0" brushRef="#br0" timeOffset="906.98">65 850 672 0 0,'0'0'1387'0'0,"0"0"113"0"0,0 0 182 0 0,0 0 58 0 0,0 0-78 0 0,0 0-202 0 0,0 0-203 0 0,32-8-165 0 0,103-25-141 0 0,15 5 1776 0 0,-147 28-2693 0 0,-2-1-20 0 0,0 0-1 0 0,0 1 1 0 0,1-1-1 0 0,-1 1 1 0 0,0-1 0 0 0,1 1-1 0 0,-1-1 1 0 0,0 1-1 0 0,1 0 1 0 0,-1 0 0 0 0,0-1-1 0 0,1 1 1 0 0,-1 0-1 0 0,1 1 1 0 0,-1-1 0 0 0,0 0-1 0 0,1 0 1 0 0,-1 0-1 0 0,1 1 1 0 0,-1-1 0 0 0,0 1-1 0 0,0-1 1 0 0,1 1-1 0 0,-1 0 1 0 0,0-1 0 0 0,0 1-1 0 0,1 0 1 0 0,-1 0-1 0 0,0 0 1 0 0,0 0-1 0 0,0 0 1 0 0,0 0 0 0 0,0 0-1 0 0,-1 0 1 0 0,1 0-1 0 0,0 0 1 0 0,0 0 0 0 0,-1 1-1 0 0,1-1 1 0 0,-1 0-1 0 0,1 1 1 0 0,-1-1 0 0 0,1 0-1 0 0,-1 1 1 0 0,0-1-1 0 0,0 0 1 0 0,0 1 0 0 0,0-1-1 0 0,0 2-13 0 0,-2 3 54 0 0,-1 1-1 0 0,0-1 1 0 0,0 1-1 0 0,0-1 0 0 0,-1 0 1 0 0,0 0-1 0 0,0-1 1 0 0,-1 1-1 0 0,0-1 1 0 0,1 0-1 0 0,-2 0 1 0 0,1-1-1 0 0,-6 5-53 0 0,9-8 12 0 0,-147 132 568 0 0,148-132-572 0 0,0 1 0 0 0,0-1 0 0 0,0 0-1 0 0,0 1 1 0 0,1-1 0 0 0,-1 1 0 0 0,0-1 0 0 0,1 1 0 0 0,-1 0-1 0 0,1-1 1 0 0,-1 1 0 0 0,1 0 0 0 0,0-1 0 0 0,-1 1-1 0 0,1 0 1 0 0,0-1 0 0 0,0 1 0 0 0,0 0 0 0 0,1-1-1 0 0,-1 1 1 0 0,0 0 0 0 0,1-1 0 0 0,-1 1 0 0 0,1 0 0 0 0,-1-1-1 0 0,1 1 1 0 0,0-1 0 0 0,0 1 0 0 0,-1-1 0 0 0,1 1-1 0 0,0-1 1 0 0,0 0 0 0 0,1 1 0 0 0,-1-1 0 0 0,0 0-1 0 0,0 0 1 0 0,1 0 0 0 0,-1 0 0 0 0,0 0 0 0 0,1 0 0 0 0,-1 0-1 0 0,1-1 1 0 0,-1 1 0 0 0,2 0-8 0 0,76 24 595 0 0,-63-21-695 0 0,1-1 1 0 0,-1-1-1 0 0,1-1 0 0 0,0 0 1 0 0,0-2-1 0 0,-1 1 0 0 0,1-2 1 0 0,0 0-1 0 0,-1-2 0 0 0,1 1 1 0 0,5-4 99 0 0,25-15-3625 0 0,-16 6-3907 0 0,-20 11 729 0 0</inkml:trace>
  <inkml:trace contextRef="#ctx0" brushRef="#br0" timeOffset="5232.483">1386 129 0 0 0,'0'0'537'0'0,"0"0"448"0"0,0 0 91 0 0,0 0-1 0 0,0 0-72 0 0,0 0-96 0 0,0 0-138 0 0,-2-3-99 0 0,-6-10-26 0 0,5 10 44 0 0,3 3 88 0 0,0 0 80 0 0,0 0 10 0 0,0 0-38 0 0,0 0-61 0 0,-1 5 3650 0 0,-6 21-3101 0 0,-10 173 1215 0 0,17 145-2059 0 0,0-343-661 0 0,0-2-4692 0 0,0-38-8545 0 0,0 31 10739 0 0</inkml:trace>
  <inkml:trace contextRef="#ctx0" brushRef="#br0" timeOffset="5573.008">1007 110 304 0 0,'0'0'774'0'0,"0"0"72"0"0,0 0 277 0 0,0 0 355 0 0,0 0 281 0 0,0 0 68 0 0,0 0-135 0 0,0 0-213 0 0,0 0-193 0 0,0 0-159 0 0,0 0-107 0 0,0 0-28 0 0,16-2-37 0 0,109-17 1616 0 0,147 7 912 0 0,-91 12-6163 0 0,-107 0-858 0 0,-44 3-1309 0 0,-11 1-3795 0 0,-12-4 5633 0 0</inkml:trace>
  <inkml:trace contextRef="#ctx0" brushRef="#br0" timeOffset="5903.095">972 817 1672 0 0,'0'0'2058'0'0,"0"0"-317"0"0,0 0-185 0 0,0 0 90 0 0,0 0 133 0 0,0 0 82 0 0,0 0-58 0 0,0 0-217 0 0,0 0-300 0 0,0 0-286 0 0,0 0-232 0 0,0 0-147 0 0,0 0-70 0 0,35-3-27 0 0,108-10-13 0 0,-9-11 589 0 0,62-3-1349 0 0,-103 17-5106 0 0,-56 6-3646 0 0,-23 0 1543 0 0</inkml:trace>
  <inkml:trace contextRef="#ctx0" brushRef="#br0" timeOffset="7125.473">1839 799 0 0 0,'0'0'1296'0'0,"0"0"323"0"0,0 0 216 0 0,0 0 43 0 0,0 0-78 0 0,0 0-155 0 0,0 0-162 0 0,0 0-179 0 0,0 0-182 0 0,0 0-173 0 0,0 0-143 0 0,0 0-111 0 0,31-11-78 0 0,95-33-68 0 0,-58 3 316 0 0,-18 1-291 0 0,-24 20-400 0 0,0-1-1 0 0,-2-1 0 0 0,0-1 1 0 0,-2-1-1 0 0,1-3-173 0 0,-15 19-41 0 0,-1-1 0 0 0,0 0 0 0 0,-1 0 0 0 0,1 0 0 0 0,-2-1 0 0 0,1 0 0 0 0,-2 0 0 0 0,1-1 0 0 0,-1 1-1 0 0,-1-1 1 0 0,0 0 0 0 0,0 0 0 0 0,-1 0 0 0 0,-1 0 0 0 0,1-11 41 0 0,-2 20-78 0 0,-1 0 0 0 0,1 0 0 0 0,0 0 0 0 0,-1 1 0 0 0,0-1 0 0 0,1 0 0 0 0,-1 0 0 0 0,0 1 0 0 0,0-1 0 0 0,0 0 0 0 0,0 1 0 0 0,0-1 0 0 0,0 1 0 0 0,0-1 0 0 0,-1 1 0 0 0,1 0 0 0 0,-1 0 0 0 0,1-1 0 0 0,-1 1 0 0 0,1 0 0 0 0,-1 0 0 0 0,0 0 0 0 0,1 1 0 0 0,-1-1 0 0 0,0 0 0 0 0,0 0 0 0 0,1 1 0 0 0,-1 0 0 0 0,0-1 0 0 0,0 1 0 0 0,0 0 0 0 0,0 0 0 0 0,0 0 0 0 0,1 0 0 0 0,-1 0 0 0 0,0 0 0 0 0,0 0 0 0 0,0 1 0 0 0,0-1 78 0 0,-69 30-2108 0 0,58-20 2038 0 0,1 1 0 0 0,1 1 0 0 0,0-1 0 0 0,1 2 0 0 0,0 0 1 0 0,1 0-1 0 0,0 0 0 0 0,1 1 0 0 0,0 1 0 0 0,2-1 0 0 0,0 1 1 0 0,0 0-1 0 0,1 1 0 0 0,1-1 0 0 0,1 1 0 0 0,0 0 0 0 0,1 0 1 0 0,0 0-1 0 0,1 9 70 0 0,3-18 55 0 0,0-1 1 0 0,0-1-1 0 0,1 1 0 0 0,-1 0 1 0 0,1-1-1 0 0,1 1 1 0 0,-1-1-1 0 0,1 0 1 0 0,-1 0-1 0 0,1 0 0 0 0,1 0 1 0 0,-1-1-1 0 0,1 0 1 0 0,0 0-1 0 0,0 0 0 0 0,0 0 1 0 0,0-1-1 0 0,1 0 1 0 0,-1 0-1 0 0,1 0 1 0 0,0-1-1 0 0,0 0 0 0 0,0 0 1 0 0,0 0-1 0 0,0-1 1 0 0,0 0-1 0 0,3 0-55 0 0,7 2 222 0 0,-1-1-1 0 0,1 0 1 0 0,0-2-1 0 0,-1 1 1 0 0,1-2 0 0 0,-1 0-1 0 0,1-1 1 0 0,-1-1 0 0 0,1 0-1 0 0,-1-1 1 0 0,0-1-1 0 0,-1 0 1 0 0,1-1 0 0 0,2-2-222 0 0,20-10 294 0 0,-1-3 0 0 0,0 0 0 0 0,-2-3 1 0 0,24-21-295 0 0,-46 35-4 0 0,-1 0 1 0 0,-1-1 0 0 0,0-1 0 0 0,0 0 0 0 0,-1 0 0 0 0,-1-1 0 0 0,0 0-1 0 0,0 0 1 0 0,-2-1 0 0 0,1 1 0 0 0,1-11 3 0 0,-7 23-30 0 0,0 0 0 0 0,0 1 0 0 0,-1-1 0 0 0,1 0-1 0 0,0 0 1 0 0,-1 0 0 0 0,1 0 0 0 0,-1 0 0 0 0,1 0 0 0 0,-1 0 0 0 0,1 0 0 0 0,-1 0 0 0 0,0-1 0 0 0,0 1-1 0 0,0 0 1 0 0,1 0 0 0 0,-1 0 0 0 0,0 0 0 0 0,0 0 0 0 0,0 0 0 0 0,-1-1 0 0 0,1 1 0 0 0,0 0-1 0 0,0 0 1 0 0,-1 0 0 0 0,1 0 0 0 0,0 0 0 0 0,-1 0 0 0 0,1 0 0 0 0,-1 0 0 0 0,0 0 0 0 0,1 0 0 0 0,-1 0-1 0 0,0 0 1 0 0,1 0 0 0 0,-1 1 0 0 0,0-1 0 0 0,0 0 0 0 0,0 0 0 0 0,0 1 0 0 0,0-1 0 0 0,0 0-1 0 0,0 1 1 0 0,0-1 0 0 0,0 1 0 0 0,0 0 0 0 0,0-1 0 0 0,0 1 0 0 0,0 0 0 0 0,0-1 0 0 0,0 1 0 0 0,0 0-1 0 0,0 0 1 0 0,-1 0 0 0 0,1 0 0 0 0,0 0 0 0 0,0 0 0 0 0,0 1 0 0 0,0-1 0 0 0,0 0 0 0 0,-1 1 30 0 0,-72 84-1209 0 0,68-77 1147 0 0,0 0 0 0 0,0 1 0 0 0,1-1 0 0 0,0 1 0 0 0,1 0-1 0 0,0 0 1 0 0,0 1 0 0 0,1-1 0 0 0,0 1 0 0 0,1 0 0 0 0,0 0-1 0 0,0 0 1 0 0,1 0 0 0 0,1 0 0 0 0,-1 0 0 0 0,2 0 0 0 0,-1 0-1 0 0,2 2 63 0 0,0-8 8 0 0,0 0 0 0 0,0 0 0 0 0,0 0 0 0 0,1 0 0 0 0,0-1 0 0 0,-1 1 0 0 0,1-1 0 0 0,1 0 0 0 0,-1 0 0 0 0,0 0 0 0 0,1 0 0 0 0,-1-1 0 0 0,1 1 0 0 0,0-1 0 0 0,0 0 0 0 0,0 0 0 0 0,0 0 0 0 0,0-1 0 0 0,0 0 0 0 0,1 1 0 0 0,-1-1 0 0 0,0-1-1 0 0,1 1-7 0 0,106 4 1411 0 0,-85-9-1072 0 0,-1-2-1 0 0,1 0 0 0 0,-1-2 1 0 0,0-1-1 0 0,0 0 1 0 0,-1-2-1 0 0,-1-1 1 0 0,0-1-1 0 0,21-16-338 0 0,-19 13 87 0 0,0-2-1 0 0,-2-1 1 0 0,0-1-1 0 0,0-1 1 0 0,-2-1-1 0 0,-1-1 1 0 0,-1 0-1 0 0,10-17-86 0 0,-26 34-17 0 0,1 0 0 0 0,-1 0-1 0 0,-1-1 1 0 0,1 1 0 0 0,-1-1-1 0 0,0 0 1 0 0,0 0 0 0 0,-1 0-1 0 0,0 0 1 0 0,0 0 0 0 0,-1 0-1 0 0,0-3 18 0 0,-1 8-36 0 0,0 0 0 0 0,0 1 0 0 0,0-1 0 0 0,0 0 0 0 0,-1 1 0 0 0,1 0-1 0 0,0-1 1 0 0,-1 1 0 0 0,1 0 0 0 0,-1-1 0 0 0,0 1 0 0 0,1 0 0 0 0,-1 0 0 0 0,0 0 0 0 0,1 1-1 0 0,-1-1 1 0 0,0 0 0 0 0,0 1 0 0 0,0-1 0 0 0,0 1 0 0 0,0 0 0 0 0,0-1 0 0 0,0 1 0 0 0,0 0-1 0 0,0 0 1 0 0,0 0 0 0 0,0 0 0 0 0,1 1 0 0 0,-1-1 0 0 0,0 1 0 0 0,0-1 0 0 0,0 1 0 0 0,0-1-1 0 0,0 1 1 0 0,1 0 0 0 0,-1 0 0 0 0,0 0 0 0 0,0 0 0 0 0,0 1 36 0 0,-14 9-57 0 0,0 1 1 0 0,1 0-1 0 0,0 1 1 0 0,1 1-1 0 0,0 0 1 0 0,1 1-1 0 0,1 1 1 0 0,0 0-1 0 0,1 0 1 0 0,1 1-1 0 0,1 0 1 0 0,0 1 0 0 0,1 0-1 0 0,1 2 57 0 0,2-8-13 0 0,1-1-1 0 0,0 1 1 0 0,1 0-1 0 0,1-1 1 0 0,0 1-1 0 0,0 0 1 0 0,1 1-1 0 0,1-1 1 0 0,0 0-1 0 0,1 3 14 0 0,1-9 17 0 0,2 0-1 0 0,-1 0 1 0 0,1 0-1 0 0,-1 0 1 0 0,2 0-1 0 0,-1-1 0 0 0,1 1 1 0 0,-1-1-1 0 0,1-1 1 0 0,1 1-1 0 0,-1-1 1 0 0,1 1-1 0 0,0-2 1 0 0,0 1-1 0 0,0-1 1 0 0,0 1-1 0 0,0-2 0 0 0,1 1 1 0 0,0-1-1 0 0,-1 0 1 0 0,1 0-1 0 0,0-1 1 0 0,0 0-1 0 0,6 0-16 0 0,85-3-676 0 0,-40-23-5091 0 0,-43 17 810 0 0,-1 4-1216 0 0</inkml:trace>
  <inkml:trace contextRef="#ctx0" brushRef="#br0" timeOffset="7816.815">3465 26 1656 0 0,'0'0'2548'0'0,"0"0"-139"0"0,0 0 12 0 0,0 0-38 0 0,0 0-266 0 0,0 0-382 0 0,0 0-334 0 0,0 0-270 0 0,0 0-215 0 0,0 0-182 0 0,0 0-147 0 0,0 0-91 0 0,0 0-44 0 0,0 0-17 0 0,15 0 777 0 0,155-19 1023 0 0,-150 17-2153 0 0,-12 0-73 0 0,-1 1 0 0 0,1 0 0 0 0,0 0 0 0 0,0 1 0 0 0,0 0 0 0 0,0 1 0 0 0,-1-1 0 0 0,1 2 0 0 0,0-1 0 0 0,0 1 0 0 0,-1 0 0 0 0,1 0 0 0 0,2 2-9 0 0,-10-2-6 0 0,1 0 1 0 0,0-1-1 0 0,-1 1 1 0 0,1-1-1 0 0,-1 1 1 0 0,0 0-1 0 0,1-1 1 0 0,-1 1-1 0 0,0 0 1 0 0,0-1-1 0 0,0 1 1 0 0,0 0-1 0 0,0-1 1 0 0,-1 1-1 0 0,1 0 1 0 0,0-1-1 0 0,-1 1 1 0 0,1 0-1 0 0,-1-1 1 0 0,0 1-1 0 0,0-1 1 0 0,1 1-1 0 0,-1-1 1 0 0,0 0-1 0 0,0 1 1 0 0,0-1-1 0 0,0 0 1 0 0,-1 1-1 0 0,1-1 1 0 0,0 0-1 0 0,-1 0 6 0 0,-141 149-51 0 0,141-149 52 0 0,1 0 0 0 0,0 0 0 0 0,0 0 0 0 0,0 1 0 0 0,1-1 0 0 0,-1 0 0 0 0,0 0 0 0 0,0 0 0 0 0,1 1-1 0 0,-1-1 1 0 0,0 1 0 0 0,1-1 0 0 0,0 0 0 0 0,-1 1 0 0 0,1-1 0 0 0,0 1 0 0 0,0-1 0 0 0,-1 1 0 0 0,1-1 0 0 0,0 0 0 0 0,1 1-1 0 0,-1-1 1 0 0,0 1 0 0 0,0-1 0 0 0,1 1 0 0 0,-1-1 0 0 0,0 0 0 0 0,1 1 0 0 0,0-1 0 0 0,-1 0 0 0 0,1 1 0 0 0,0-1 0 0 0,-1 0-1 0 0,1 0 1 0 0,0 1 0 0 0,0-1 0 0 0,0 0 0 0 0,0 0 0 0 0,0 0 0 0 0,0 0 0 0 0,1 0 0 0 0,-1-1 0 0 0,0 1 0 0 0,0 0 0 0 0,1-1-1 0 0,-1 1 1 0 0,0 0 0 0 0,1-1 0 0 0,-1 0 0 0 0,1 1 0 0 0,-1-1-1 0 0,17 2-8 0 0,0-1 0 0 0,-1-1 1 0 0,1 0-1 0 0,0-2 0 0 0,-1 0 0 0 0,1-1 1 0 0,-1 0-1 0 0,0-2 0 0 0,0 0 0 0 0,0-1 0 0 0,-1 0 1 0 0,1-2 7 0 0,-1 2-723 0 0,29-11-1989 0 0,-15 7-5973 0 0,-20 7-2714 0 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2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23 0 0 0,'0'0'288'0'0,"0"0"1114"0"0,0 0 238 0 0,0 0-66 0 0,0 0-33 0 0,0 0-51 0 0,-3 1-35 0 0,2-1-863 0 0,-9 2-504 0 0,5 3 6141 0 0,32 3-3121 0 0,1-5-2515 0 0,1-1 0 0 0,-1-1 0 0 0,1-1 0 0 0,0-2 0 0 0,-1-1 1 0 0,1-1-1 0 0,5-3-593 0 0,-19 5 95 0 0,152-23 424 0 0,-143 24-687 0 0,-14 1-3635 0 0,-10 0 2082 0 0,0 8-8898 0 0,-2-5 2757 0 0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2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7538 0 0,'0'0'3464'0'0,"0"0"-2343"0"0,0 0-489 0 0,0 0 168 0 0,0 0 304 0 0,0 0 128 0 0,0 0-143 0 0,0 0-257 0 0,0 0-240 0 0,0 0-216 0 0,0 0-152 0 0,195-19-96 0 0,-164 12-128 0 0,3 3-208 0 0,-3-3-480 0 0,2 3-912 0 0,-9-3-2281 0 0,-11 7-7970 0 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3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 78 3737 0 0,'0'0'2754'0'0,"0"0"-886"0"0,0 0-344 0 0,0 0-110 0 0,0 0 2 0 0,0 0-31 0 0,0 0-178 0 0,0 0-258 0 0,0 0-281 0 0,0 0-156 0 0,0 0-24 0 0,0 0 35 0 0,0 0 41 0 0,2 16-10 0 0,11 111 719 0 0,-7-77-913 0 0,-5-20-538 0 0,3-1 0 0 0,0 0-1 0 0,2 0 1 0 0,1-1-1 0 0,8 20 179 0 0,-6-31-2182 0 0,-2-2-2535 0 0,-2-2-5133 0 0,-4-10 6295 0 0</inkml:trace>
  <inkml:trace contextRef="#ctx0" brushRef="#br0" timeOffset="248.004">0 579 5065 0 0,'0'0'1586'0'0,"0"0"-487"0"0,0 0-132 0 0,0 0 153 0 0,0 0 139 0 0,0 0-22 0 0,0 0-191 0 0,0 0-234 0 0,0 0-213 0 0,0 0-171 0 0,0 0-116 0 0,34-6-92 0 0,105-17-49 0 0,56-8 82 0 0,-124 19-615 0 0,9-1-2950 0 0,-24 9-8021 0 0,-51 4 10166 0 0</inkml:trace>
  <inkml:trace contextRef="#ctx0" brushRef="#br0" timeOffset="636.623">37 777 0 0 0,'0'0'1395'0'0,"0"0"-145"0"0,0 0 10 0 0,0 0 151 0 0,0 0 129 0 0,0 0 123 0 0,0 0 55 0 0,0 0-102 0 0,0 0-201 0 0,0 0-332 0 0,0 0-313 0 0,0 0-244 0 0,0 0-128 0 0,29 0-53 0 0,92 0-22 0 0,42-7 1129 0 0,-99 14-1018 0 0,-63-5-392 0 0,-1 0 0 0 0,1 0 0 0 0,0 0 1 0 0,-1 0-1 0 0,1 0 0 0 0,-1 0 0 0 0,0-1 0 0 0,0 1 1 0 0,0 0-1 0 0,0 0 0 0 0,0 0 0 0 0,0 0 1 0 0,0 0-1 0 0,-1 0 0 0 0,1 0 0 0 0,-1 0 1 0 0,0 0-1 0 0,1 0 0 0 0,-1-1 0 0 0,0 1 0 0 0,0 0 1 0 0,0 0-1 0 0,0-1 0 0 0,0 1 0 0 0,0-1 1 0 0,-1 1-1 0 0,0 0-42 0 0,-138 133 925 0 0,138-133-918 0 0,-1-1 0 0 0,1 0 0 0 0,0 1 0 0 0,0 0-1 0 0,0-1 1 0 0,0 1 0 0 0,0 0 0 0 0,1 0-1 0 0,-1 0 1 0 0,0 0 0 0 0,1 0 0 0 0,-1 0-1 0 0,1 1 1 0 0,0-1 0 0 0,0 0 0 0 0,0 1 0 0 0,0-1-1 0 0,0 1 1 0 0,1-1 0 0 0,-1 1 0 0 0,1 0-1 0 0,-1-1 1 0 0,1 1 0 0 0,0-1 0 0 0,0 1-1 0 0,0 0 1 0 0,0-1 0 0 0,1 1 0 0 0,-1-1 0 0 0,1 1-1 0 0,0-1 1 0 0,-1 1 0 0 0,1-1 0 0 0,0 1-1 0 0,1-1 1 0 0,-1 0 0 0 0,0 1 0 0 0,1-1 0 0 0,-1 0-8 0 0,5 2-27 0 0,0 0-1 0 0,0 0 0 0 0,1 0 0 0 0,-1-1 1 0 0,1 0-1 0 0,0-1 0 0 0,0 1 0 0 0,0-1 1 0 0,0-1-1 0 0,0 1 0 0 0,0-1 0 0 0,0 0 1 0 0,1-1-1 0 0,-1 0 0 0 0,0 0 0 0 0,1-1 1 0 0,-1 1-1 0 0,0-2 0 0 0,0 1 0 0 0,0-1 0 0 0,0 0 1 0 0,0 0-1 0 0,3-2 29 0 0,46-21-4687 0 0,-9-7-5909 0 0,-39 24 5612 0 0</inkml:trace>
  <inkml:trace contextRef="#ctx0" brushRef="#br0" timeOffset="1260.605">740 825 1176 0 0,'0'0'2149'0'0,"0"0"-242"0"0,0 0-51 0 0,0 0 73 0 0,0 0 58 0 0,0 0-75 0 0,0 0-181 0 0,0 0-237 0 0,0 0-189 0 0,0 0-130 0 0,0 0-96 0 0,0 0-108 0 0,7-3-164 0 0,9-6-498 0 0,-1-1 0 0 0,-1 0 1 0 0,0-1-1 0 0,0-1 0 0 0,-1 0 0 0 0,-1-1 0 0 0,4-6-309 0 0,180-187 901 0 0,-82 114-871 0 0,-114 92-40 0 0,0 1 1 0 0,0-1-1 0 0,0 1 0 0 0,-1-1 0 0 0,1 1 0 0 0,0 0 1 0 0,0-1-1 0 0,0 1 0 0 0,0-1 0 0 0,0 1 1 0 0,0 0-1 0 0,0-1 0 0 0,0 1 0 0 0,0-1 0 0 0,0 1 1 0 0,1 0-1 0 0,-1-1 0 0 0,0 1 0 0 0,0-1 0 0 0,1 1 1 0 0,-1-1-1 0 0,0 1 0 0 0,0-1 0 0 0,1 1 0 0 0,-1-1 1 0 0,1 1-1 0 0,-1-1 0 0 0,0 1 0 0 0,1-1 0 0 0,-1 1 1 0 0,1-1-1 0 0,-1 0 0 0 0,1 1 0 0 0,-1-1 1 0 0,1 0-1 0 0,-1 0 0 0 0,1 1 0 0 0,0-1 0 0 0,-1 0 1 0 0,1 0-1 0 0,-1 0 0 0 0,1 0 0 0 0,-1 0 0 0 0,1 1 1 0 0,0-1-1 0 0,-1 0 0 0 0,1 0 0 0 0,0-1 0 0 0,-1 1 1 0 0,1 0-1 0 0,-1 0 0 0 0,1 0 0 0 0,-1 0 0 0 0,1 0 1 0 0,0-1-1 0 0,-1 1 0 0 0,1 0 0 0 0,-1 0 0 0 0,1-1 1 0 0,-1 1-1 0 0,1-1 0 0 0,-1 1 0 0 0,1 0 1 0 0,-1-1-1 0 0,0 1 0 0 0,1-1 0 0 0,-1 1 0 0 0,1-1 10 0 0,-9 50-141 0 0,-20 72-171 0 0,30-118 311 0 0,0-1 0 0 0,0 1 0 0 0,0-1-1 0 0,0 1 1 0 0,1-1 0 0 0,-1 0 0 0 0,1 0-1 0 0,-1 0 1 0 0,1 0 0 0 0,0-1 0 0 0,0 1-1 0 0,0-1 1 0 0,0 1 0 0 0,0-1-1 0 0,0 0 1 0 0,0 0 0 0 0,0-1 0 0 0,0 1-1 0 0,1 0 1 0 0,-1-1 0 0 0,0 0 0 0 0,0 0-1 0 0,1 0 1 0 0,-1 0 0 0 0,0-1 0 0 0,0 1-1 0 0,1-1 1 0 0,-1 0 0 0 0,0 1 0 0 0,0-2-1 0 0,0 1 1 0 0,0 0 0 0 0,0-1 0 0 0,0 1-1 0 0,0-1 2 0 0,32-19 60 0 0,0-1 0 0 0,-1-2-1 0 0,-1-2 1 0 0,-1-1 0 0 0,-2-1-1 0 0,-1-2 1 0 0,4-7-60 0 0,22-19 34 0 0,9-6 54 0 0,-64 62-86 0 0,1 0-1 0 0,-1 0 0 0 0,1 0 0 0 0,-1 0 0 0 0,1 0 0 0 0,-1 0 0 0 0,0 0 0 0 0,1 0 0 0 0,-1 0 1 0 0,1 0-1 0 0,-1 0 0 0 0,1 0 0 0 0,-1 0 0 0 0,0 1 0 0 0,1-1 0 0 0,-1 0 0 0 0,1 0 0 0 0,-1 1 0 0 0,0-1 1 0 0,1 0-1 0 0,-1 0 0 0 0,0 1 0 0 0,1-1 0 0 0,-1 0 0 0 0,0 1 0 0 0,0-1 0 0 0,1 0 0 0 0,-1 1 1 0 0,0-1-1 0 0,0 1 0 0 0,0-1 0 0 0,1 0 0 0 0,-1 1 0 0 0,0-1 0 0 0,0 1 0 0 0,0-1 0 0 0,0 1 1 0 0,0-1-1 0 0,0 0 0 0 0,0 1 0 0 0,0-1 0 0 0,0 1 0 0 0,0-1 0 0 0,0 1 0 0 0,0-1 0 0 0,0 0 1 0 0,0 1-1 0 0,0-1 0 0 0,-1 1 0 0 0,1-1 0 0 0,0 1 0 0 0,0-1 0 0 0,0 0 0 0 0,-1 1 0 0 0,1-1 0 0 0,0 0 1 0 0,-1 1-1 0 0,1-1 0 0 0,0 0 0 0 0,-1 1 0 0 0,1-1 0 0 0,0 0 0 0 0,-1 0 0 0 0,1 1 0 0 0,0-1 1 0 0,-1 0-1 0 0,1 0 0 0 0,-1 0-1 0 0,-10 39 66 0 0,-2-2-1 0 0,3-13-59 0 0,2 0-1 0 0,0 1 1 0 0,2 0-1 0 0,0 0 1 0 0,2 1-1 0 0,1 0 1 0 0,1 0-6 0 0,23 85-1011 0 0,0-81-2144 0 0,10-8-3892 0 0,-24-18 1392 0 0,-2-1-1673 0 0</inkml:trace>
  <inkml:trace contextRef="#ctx0" brushRef="#br0" timeOffset="1768.888">1873 571 5113 0 0,'0'0'3237'0'0,"0"0"-1458"0"0,0 0-492 0 0,0 0-54 0 0,0 0-60 0 0,0 0-130 0 0,0 0-185 0 0,0 0-153 0 0,0 0-133 0 0,0 0-84 0 0,0 0-72 0 0,0 0-61 0 0,-3 17-31 0 0,-11 81 161 0 0,20 74 1153 0 0,39-230-1219 0 0,-32 47-412 0 0,0 1 1 0 0,1 0 0 0 0,0 0 0 0 0,1 2 0 0 0,0 0 0 0 0,0 1-1 0 0,1 0 1 0 0,10-2-8 0 0,-24 8-6 0 0,-1 0-1 0 0,1 1 0 0 0,-1-1 0 0 0,1 1 1 0 0,0 0-1 0 0,-1-1 0 0 0,1 1 1 0 0,-1 0-1 0 0,1 0 0 0 0,0 0 1 0 0,-1 0-1 0 0,1 0 0 0 0,-1 1 1 0 0,1-1-1 0 0,-1 0 0 0 0,1 1 1 0 0,0-1-1 0 0,-1 1 0 0 0,1-1 0 0 0,-1 1 1 0 0,0 0-1 0 0,1 0 0 0 0,-1 0 1 0 0,0-1-1 0 0,1 1 0 0 0,-1 1 1 0 0,0-1-1 0 0,0 0 0 0 0,0 0 1 0 0,0 0-1 0 0,0 1 0 0 0,0-1 1 0 0,0 0-1 0 0,0 1 0 0 0,-1-1 0 0 0,1 1 1 0 0,0-1-1 0 0,-1 1 0 0 0,1-1 1 0 0,-1 1-1 0 0,0-1 0 0 0,1 2 7 0 0,-1 69 135 0 0,-1-68-114 0 0,0 0 15 0 0,0 1 0 0 0,0 0 0 0 0,0 0 0 0 0,-1 0 0 0 0,0-1 0 0 0,0 1 0 0 0,0-1 0 0 0,0 0-1 0 0,-1 1 1 0 0,0-1 0 0 0,0 0 0 0 0,0 0 0 0 0,0-1 0 0 0,0 1 0 0 0,-1-1 0 0 0,0 0 0 0 0,0 1 0 0 0,0-2 0 0 0,0 1 0 0 0,0 0 0 0 0,0-1 0 0 0,-1 0 0 0 0,1 0 0 0 0,-1 0 0 0 0,0 0 0 0 0,0-1 0 0 0,-1 0-36 0 0,2 0-49 0 0,0 0-1 0 0,-1-1 1 0 0,1 0 0 0 0,0 0 0 0 0,-1 0 0 0 0,1 0 0 0 0,0-1 0 0 0,-1 1 0 0 0,1-1 0 0 0,0 0-1 0 0,0-1 1 0 0,0 1 0 0 0,0-1 0 0 0,0 0 0 0 0,0 0 0 0 0,0 0 0 0 0,0 0 0 0 0,1 0-1 0 0,-1-1 1 0 0,1 0 0 0 0,0 0 0 0 0,0 0 0 0 0,0 0 0 0 0,-1-1 49 0 0,-7-16-4350 0 0,5-5-3776 0 0,6 18-252 0 0</inkml:trace>
  <inkml:trace contextRef="#ctx0" brushRef="#br0" timeOffset="2681.328">2244 247 2425 0 0,'0'0'849'0'0,"0"0"-258"0"0,0 0-60 0 0,0 0 181 0 0,0 0 269 0 0,0 0 200 0 0,0 0 108 0 0,0 0-21 0 0,0 0-163 0 0,0 0-220 0 0,0 0-195 0 0,0 0-144 0 0,0 0-77 0 0,11 29-20 0 0,34 92-6 0 0,-5-6 634 0 0,32 87-186 0 0,-72-201-809 0 0,0 0-1 0 0,-1 0 0 0 0,1 0 1 0 0,0 0-1 0 0,0 0 1 0 0,0 0-1 0 0,0 0 1 0 0,0 0-1 0 0,1 0 0 0 0,-1 0 1 0 0,0 0-1 0 0,0 0 1 0 0,1 0-1 0 0,-1 0 0 0 0,0 0 1 0 0,1 0-1 0 0,-1 0 1 0 0,1 0-1 0 0,0 0 1 0 0,-1 0-1 0 0,1-1 0 0 0,-1 1 1 0 0,1 0-1 0 0,0 0 1 0 0,0-1-1 0 0,0 1 0 0 0,-1 0 1 0 0,1-1-1 0 0,0 1 1 0 0,0-1-1 0 0,0 1 1 0 0,0-1-1 0 0,0 0 0 0 0,0 1 1 0 0,0-1-1 0 0,0 0 1 0 0,0 0-1 0 0,0 1 1 0 0,0-1-1 0 0,0 0 0 0 0,0 0 1 0 0,0 0-1 0 0,0 0 1 0 0,0 0-1 0 0,0-1 0 0 0,0 1 1 0 0,0 0-1 0 0,0 0 1 0 0,0-1-1 0 0,0 1 1 0 0,0-1-1 0 0,0 1 0 0 0,0-1 1 0 0,0 1-1 0 0,0-1 1 0 0,-1 1-1 0 0,1-1 0 0 0,0 0 1 0 0,0 0-82 0 0,114-267 1866 0 0,-49 46-3814 0 0,-56 174-3121 0 0,-3-1-4429 0 0,-6 44 2961 0 0</inkml:trace>
  <inkml:trace contextRef="#ctx0" brushRef="#br0" timeOffset="3173.98">2802 8 3921 0 0,'0'0'1554'0'0,"0"0"-118"0"0,0 0 4 0 0,0 0 44 0 0,0 0-85 0 0,0 0-213 0 0,0 0-244 0 0,0 0-272 0 0,0 0-206 0 0,0 0-117 0 0,0 0-53 0 0,0 0-20 0 0,0 0 8 0 0,17-1 39 0 0,84-6 378 0 0,-92 8-579 0 0,-1 1 0 0 0,0-1-1 0 0,1 1 1 0 0,-1 1 0 0 0,0-1 0 0 0,0 1 0 0 0,0 1 0 0 0,0-1-1 0 0,-1 1 1 0 0,1 1 0 0 0,-1 0 0 0 0,0 0 0 0 0,0 0 0 0 0,0 1-120 0 0,-6-2 82 0 0,1 0 0 0 0,-1 0 1 0 0,0-1-1 0 0,0 1 0 0 0,0 0 1 0 0,-1 0-1 0 0,1 0 1 0 0,-1 0-1 0 0,0 0 0 0 0,0 0 1 0 0,0 0-1 0 0,-1 0 0 0 0,0 0 1 0 0,1 0-1 0 0,-1 0 1 0 0,-1 0-1 0 0,0 3-82 0 0,-28 82 1256 0 0,32-87-1203 0 0,0 1-1 0 0,0-1 1 0 0,0 0-1 0 0,1 0 1 0 0,-1 0-1 0 0,0 0 1 0 0,1 0-1 0 0,-1 0 1 0 0,1-1-1 0 0,0 1 1 0 0,0-1-1 0 0,-1 0 1 0 0,1 0-1 0 0,0 0 1 0 0,0 0-1 0 0,0 0 1 0 0,0-1-1 0 0,0 1 1 0 0,0-1-1 0 0,0 0 1 0 0,0 0-1 0 0,1 0-52 0 0,26 2-138 0 0,1-1-1 0 0,-1-2 1 0 0,0-1-1 0 0,1-1 1 0 0,17-5 138 0 0,-12 5-2524 0 0,-13 3-2591 0 0,-12 0 393 0 0,-2 0-4427 0 0</inkml:trace>
  <inkml:trace contextRef="#ctx0" brushRef="#br0" timeOffset="3471.624">3561 446 13123 0 0,'0'0'1429'0'0,"0"0"-246"0"0,0 0 31 0 0,0 0 62 0 0,0 0-132 0 0,0 0-221 0 0,0 0-165 0 0,32-1-149 0 0,106-5-115 0 0,64-2 686 0 0,3-3-1843 0 0,-186 5-2655 0 0,-17 1-1297 0 0,-2-2-4290 0 0,-2 3 3073 0 0</inkml:trace>
  <inkml:trace contextRef="#ctx0" brushRef="#br0" timeOffset="3717.62">3837 129 6873 0 0,'0'0'1638'0'0,"0"0"-254"0"0,0 0 37 0 0,0 0 235 0 0,0 0 130 0 0,0 0-111 0 0,0 0-290 0 0,0 0-356 0 0,0 0-280 0 0,0 0-197 0 0,0 0-146 0 0,-8 33-110 0 0,-26 105-71 0 0,24-48 101 0 0,9 139-797 0 0,14-177-2851 0 0,-4-36-1002 0 0,1-2-3936 0 0,-6-8 3236 0 0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8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315 314 2625 0 0,'0'0'2232'0'0,"0"0"-348"0"0,0 0-197 0 0,0 0-44 0 0,0 0 14 0 0,0 0-33 0 0,0 0-161 0 0,0 0-297 0 0,0 0-355 0 0,0 0-301 0 0,0 0-179 0 0,0 3-63 0 0,35 292 2207 0 0,-33-285-2623 0 0,13 57-360 0 0,4-27-4468 0 0,-9-33-5108 0 0,-8-6 5424 0 0</inkml:trace>
  <inkml:trace contextRef="#ctx0" brushRef="#br0" timeOffset="251.053">0 763 3929 0 0,'0'0'1523'0'0,"0"0"-103"0"0,0 0 55 0 0,0 0 101 0 0,0 0-87 0 0,0 0-278 0 0,0 0-270 0 0,36-6-225 0 0,115-17-166 0 0,85-10 571 0 0,-124 29-1587 0 0,-39 8-2872 0 0,-39 10-5919 0 0,-30-10 6367 0 0</inkml:trace>
  <inkml:trace contextRef="#ctx0" brushRef="#br0" timeOffset="704.429">234 939 0 0 0,'0'0'1211'0'0,"0"0"4"0"0,0 0 138 0 0,0 0 206 0 0,0 0 68 0 0,0 0-64 0 0,0 0-157 0 0,0 0-239 0 0,0 0-215 0 0,0 0-128 0 0,0 0-50 0 0,0 0-38 0 0,6 1-20 0 0,203 2 2728 0 0,-207-2-3437 0 0,0-1 0 0 0,1 1 0 0 0,-1 0 1 0 0,0 0-1 0 0,0 0 0 0 0,0 0 0 0 0,0 0 1 0 0,0 0-1 0 0,0 0 0 0 0,0 1 1 0 0,0-1-1 0 0,0 1 0 0 0,-1 0 0 0 0,1-1 1 0 0,0 1-1 0 0,-1 0 0 0 0,0 0 0 0 0,1 0 1 0 0,-1 0-1 0 0,0 0 0 0 0,0 0 0 0 0,0 0 1 0 0,0 0-1 0 0,-1 1 0 0 0,1-1 0 0 0,0 0 1 0 0,-1 0-1 0 0,0 1 0 0 0,1-1 0 0 0,-1 0 1 0 0,0 1-1 0 0,0-1 0 0 0,-1 0 1 0 0,1 1-1 0 0,0-1 0 0 0,-1 0 0 0 0,1 1 1 0 0,-1-1-1 0 0,0 0 0 0 0,0 0 0 0 0,0 0 1 0 0,0 1-1 0 0,0-1 0 0 0,0 0 0 0 0,0 0 1 0 0,-1-1-1 0 0,1 1 0 0 0,-1 0 0 0 0,0 0 1 0 0,1-1-1 0 0,-1 1 0 0 0,0-1 0 0 0,0 1 1 0 0,0-1-8 0 0,-131 128 728 0 0,130-127-698 0 0,0 1 1 0 0,0 0-1 0 0,0-1 1 0 0,1 1-1 0 0,0 0 1 0 0,-1 1-1 0 0,1-1 1 0 0,0 0-1 0 0,1 1 0 0 0,-1-1 1 0 0,1 1-1 0 0,-1-1 1 0 0,1 1-1 0 0,0 0 1 0 0,0-1-1 0 0,1 1 1 0 0,-1 0-1 0 0,1 0 1 0 0,-1 0-1 0 0,1-1 1 0 0,1 1-1 0 0,-1 0 0 0 0,0 0 1 0 0,1 0-1 0 0,1 2-30 0 0,1-3 45 0 0,0 0 0 0 0,0 0 0 0 0,1-1 0 0 0,-1 0 0 0 0,1 1 0 0 0,-1-1 0 0 0,1-1 0 0 0,0 1 0 0 0,0 0 0 0 0,0-1 0 0 0,0 0 0 0 0,0 0 0 0 0,0 0 0 0 0,0-1-1 0 0,0 1 1 0 0,1-1 0 0 0,-1 0 0 0 0,0 0 0 0 0,0 0 0 0 0,0-1 0 0 0,2 0-45 0 0,0 1 42 0 0,92-24-983 0 0,-38-6-4341 0 0,-25 12-2175 0 0,-24 13-277 0 0</inkml:trace>
  <inkml:trace contextRef="#ctx0" brushRef="#br0" timeOffset="1037.938">1103 188 328 0 0,'0'0'1516'0'0,"0"0"-87"0"0,0 0 107 0 0,0 0 208 0 0,0 0 118 0 0,0 0-79 0 0,0 0-176 0 0,0 0-252 0 0,0 0-252 0 0,0 0-217 0 0,0 0-177 0 0,0 0-115 0 0,-27 35-89 0 0,-83 111-52 0 0,66-61 147 0 0,40-66-441 0 0,-9 34 120 0 0,2 1 0 0 0,2 1 0 0 0,2 0 0 0 0,2 54-279 0 0,5-88-9 0 0,0 1-1 0 0,2-1 0 0 0,1 0 0 0 0,1 0 0 0 0,0 0 0 0 0,2 0 0 0 0,0-1 0 0 0,1 0 0 0 0,1 0 0 0 0,1-1 0 0 0,1 0 0 0 0,1 0 1 0 0,0-1-1 0 0,1-1 0 0 0,1 0 0 0 0,13 13 10 0 0,60 35-802 0 0,-16-46-2516 0 0,-33-20-1119 0 0,-2-9-3712 0 0,-25 3 5728 0 0</inkml:trace>
  <inkml:trace contextRef="#ctx0" brushRef="#br0" timeOffset="1599.403">1561 244 424 0 0,'0'0'2243'0'0,"0"0"-712"0"0,0 0-238 0 0,0 0 49 0 0,0 0 155 0 0,0 0 92 0 0,0 0-23 0 0,0 0-170 0 0,0 0-274 0 0,0 0-279 0 0,0 0-224 0 0,0 0-161 0 0,0 0-104 0 0,-1 25-86 0 0,-1 79-67 0 0,11-19 117 0 0,4-4-420 0 0,-2-26-3631 0 0,-6-41 571 0 0,0-4-3666 0 0,-5-9 5509 0 0,1-1-601 0 0</inkml:trace>
  <inkml:trace contextRef="#ctx0" brushRef="#br0" timeOffset="1846.465">1373 674 1656 0 0,'0'0'2175'0'0,"0"0"-769"0"0,0 0-259 0 0,0 0 148 0 0,0 0 96 0 0,0 0-145 0 0,0 0-297 0 0,0 0-286 0 0,0 0-212 0 0,32-5-154 0 0,99-18-124 0 0,-105 19-222 0 0,112-17 205 0 0,-57 12-2851 0 0,-10 9-7146 0 0,-60 0 9421 0 0</inkml:trace>
  <inkml:trace contextRef="#ctx0" brushRef="#br0" timeOffset="2250.072">1445 825 0 0 0,'0'0'947'0'0,"0"0"-14"0"0,0 0-18 0 0,0 0 348 0 0,0 0 392 0 0,0 0 140 0 0,0 0-144 0 0,0 0-286 0 0,0 0-316 0 0,0 0-267 0 0,0 0-190 0 0,0 0-93 0 0,0 0 2 0 0,31-1 38 0 0,98-4 14 0 0,-3 0 912 0 0,-125 6-1450 0 0,0 0 1 0 0,0 1 0 0 0,0-1-1 0 0,0 0 1 0 0,0 0 0 0 0,0 1-1 0 0,0-1 1 0 0,-1 0 0 0 0,1 1 0 0 0,0-1-1 0 0,-1 1 1 0 0,1-1 0 0 0,-1 0-1 0 0,0 1 1 0 0,1-1 0 0 0,-1 1-1 0 0,0 0 1 0 0,0-1 0 0 0,0 1 0 0 0,0-1-1 0 0,0 1 1 0 0,0-1 0 0 0,-1 1-1 0 0,1-1 1 0 0,0 1 0 0 0,-1-1 0 0 0,1 1-1 0 0,-1-1 1 0 0,0 0 0 0 0,1 1-1 0 0,-1-1 1 0 0,0 0 0 0 0,0 1-1 0 0,0-1 1 0 0,0 0 0 0 0,0 0 0 0 0,0 0-1 0 0,0 0 1 0 0,0 0 0 0 0,-1 1-16 0 0,-144 126 1049 0 0,141-125-992 0 0,0 1-1 0 0,1-1 1 0 0,0 1-1 0 0,0 0 1 0 0,0 0-1 0 0,0 1 0 0 0,0-1 1 0 0,1 1-1 0 0,0 0 1 0 0,0 0-1 0 0,0 0 1 0 0,1 0-1 0 0,0 1 1 0 0,0-1-1 0 0,0 1 1 0 0,1-1-1 0 0,-1 1 0 0 0,1-1 1 0 0,1 1-1 0 0,-1 0 1 0 0,1 3-57 0 0,1-6 31 0 0,1-1 1 0 0,0 0-1 0 0,0 1 1 0 0,0-1-1 0 0,0 0 1 0 0,0 0-1 0 0,1 0 1 0 0,-1-1-1 0 0,1 1 1 0 0,-1-1-1 0 0,1 1 0 0 0,-1-1 1 0 0,1 0-1 0 0,0 0 1 0 0,0 0-1 0 0,0 0 1 0 0,-1 0-1 0 0,1-1 1 0 0,0 1-1 0 0,0-1 1 0 0,0 0-1 0 0,0 0 1 0 0,0 0-1 0 0,0 0 1 0 0,2-1-32 0 0,14 2-180 0 0,-1-1 1 0 0,0-1 0 0 0,1-1-1 0 0,-1 0 1 0 0,0-2-1 0 0,0 0 1 0 0,0-1 0 0 0,7-3 179 0 0,16-12-5154 0 0,-24 11-565 0 0,-3 4-2127 0 0</inkml:trace>
  <inkml:trace contextRef="#ctx0" brushRef="#br0" timeOffset="3187.66">1931 958 24 0 0,'0'0'2198'0'0,"0"0"-312"0"0,0 0-83 0 0,0 0 202 0 0,0 0 176 0 0,0 0-37 0 0,0 0-190 0 0,0 0-276 0 0,0 0-303 0 0,0 0-300 0 0,0 0-235 0 0,0 0-128 0 0,0 0-84 0 0,3-6-13 0 0,208-392 2639 0 0,-117 232-3315 0 0,-92 163 19 0 0,1 1 1 0 0,-1-1 0 0 0,1 0 0 0 0,0 0 0 0 0,0 1-1 0 0,0 0 1 0 0,0 0 0 0 0,1 0 0 0 0,-1 0 0 0 0,1 0 0 0 0,-1 0-1 0 0,1 1 1 0 0,-1 0 0 0 0,1 0 0 0 0,0 0 0 0 0,0 0-1 0 0,3 0 42 0 0,9 42-777 0 0,-10 194 469 0 0,-6-232 302 0 0,0 0 1 0 0,0 1-1 0 0,1-1 1 0 0,-1 0-1 0 0,1 0 0 0 0,-1 1 1 0 0,1-1-1 0 0,0 0 1 0 0,0 0-1 0 0,1 0 1 0 0,-1 0-1 0 0,1 0 1 0 0,-1 0-1 0 0,1 0 0 0 0,0-1 1 0 0,0 1-1 0 0,0 0 1 0 0,0-1-1 0 0,1 0 1 0 0,-1 1-1 0 0,1-1 1 0 0,-1 0-1 0 0,1 0 0 0 0,0-1 1 0 0,0 1-1 0 0,0 0 1 0 0,0-1-1 0 0,0 0 1 0 0,0 0-1 0 0,0 1 6 0 0,55-55 286 0 0,44-78-175 0 0,43-46-69 0 0,-117 155 31 0 0,-27 22-82 0 0,-1 0-15 0 0,0 18-208 0 0,-16 272 579 0 0,17-277-362 0 0,1 0 1 0 0,1-1 0 0 0,0 1 0 0 0,1-1 0 0 0,0 0 0 0 0,1 0 0 0 0,0 0-1 0 0,1-1 1 0 0,0 0 0 0 0,4 5 14 0 0,23 2-3279 0 0,-8-17-5973 0 0,-19-1 5854 0 0,2 0-3483 0 0</inkml:trace>
  <inkml:trace contextRef="#ctx0" brushRef="#br0" timeOffset="4923.899">3139 336 304 0 0,'0'0'1104'0'0,"0"0"-2"0"0,0 0 127 0 0,0 0 108 0 0,0 0 35 0 0,0 0 19 0 0,0 0-51 0 0,0 0-81 0 0,0 0-93 0 0,0 0-161 0 0,0 0-158 0 0,0 0-149 0 0,0 0-104 0 0,-1 32-52 0 0,-1 103-51 0 0,19 28 1014 0 0,-5 3-2017 0 0,-15-156-2981 0 0,-7-8-8095 0 0,10-2 11570 0 0,-2 0-1657 0 0</inkml:trace>
  <inkml:trace contextRef="#ctx0" brushRef="#br0" timeOffset="5385.563">3021 361 0 0 0,'0'0'1675'0'0,"0"0"-292"0"0,0 0 23 0 0,0 0 150 0 0,0 0 64 0 0,0 0-53 0 0,0 0-149 0 0,0 0-192 0 0,34-19-181 0 0,110-61-125 0 0,-62 49 304 0 0,-66 30-937 0 0,9-4 68 0 0,0 2-1 0 0,-1 1 0 0 0,1 1 1 0 0,0 1-1 0 0,0 1 0 0 0,0 2 1 0 0,16 3-355 0 0,-36-5 18 0 0,-1 0-1 0 0,0 0 1 0 0,1 1 0 0 0,-1 0-1 0 0,0 0 1 0 0,0 0 0 0 0,0 0 0 0 0,0 1-1 0 0,0-1 1 0 0,-1 1 0 0 0,1 0 0 0 0,-1 0-1 0 0,0 0 1 0 0,0 1 0 0 0,0-1-1 0 0,0 1 1 0 0,0 0 0 0 0,-1 0 0 0 0,0-1-1 0 0,1 2 1 0 0,-1-1 0 0 0,-1 0 0 0 0,1 0-1 0 0,-1 1 1 0 0,0-1 0 0 0,0 0-1 0 0,0 1 1 0 0,0 0 0 0 0,-1-1 0 0 0,0 1-1 0 0,0-1 1 0 0,0 1 0 0 0,0-1 0 0 0,-1 1-1 0 0,0-1 1 0 0,0 1 0 0 0,0-1-1 0 0,0 1 1 0 0,-1-1 0 0 0,0 0 0 0 0,-1 2-18 0 0,-7 11 12 0 0,-1 0 0 0 0,0-1 1 0 0,-1-1-1 0 0,-1 0 0 0 0,0 0 0 0 0,-2-2 1 0 0,1 1-1 0 0,-1-2 0 0 0,-13 8-12 0 0,-197 112 179 0 0,224-132-177 0 0,1 1 0 0 0,-1-1 1 0 0,0 0-1 0 0,1 0 0 0 0,-1 0 0 0 0,1 0 0 0 0,-1 0 1 0 0,1 1-1 0 0,-1-1 0 0 0,0 0 0 0 0,1 1 1 0 0,-1-1-1 0 0,1 0 0 0 0,-1 1 0 0 0,1-1 0 0 0,-1 1 1 0 0,1-1-1 0 0,0 0 0 0 0,-1 1 0 0 0,1-1 0 0 0,-1 1 1 0 0,1-1-1 0 0,0 1 0 0 0,0 0 0 0 0,-1-1 0 0 0,1 1 1 0 0,0-1-1 0 0,0 1 0 0 0,-1 0 0 0 0,1-1 0 0 0,0 1 1 0 0,0-1-1 0 0,0 1 0 0 0,0 0 0 0 0,0-1 1 0 0,0 1-1 0 0,0-1 0 0 0,0 1 0 0 0,0 0 0 0 0,1-1 1 0 0,-1 1-1 0 0,0 0 0 0 0,0-1 0 0 0,0 1 0 0 0,1-1 1 0 0,-1 1-1 0 0,0-1 0 0 0,1 1 0 0 0,-1-1 0 0 0,0 1 1 0 0,1-1-1 0 0,-1 1 0 0 0,1-1 0 0 0,-1 1 1 0 0,1-1-1 0 0,-1 0 0 0 0,1 1 0 0 0,-1-1 0 0 0,1 0 1 0 0,-1 1-1 0 0,1-1 0 0 0,-1 0 0 0 0,1 0-2 0 0,41 17 399 0 0,-39-16-352 0 0,18 5 154 0 0,-8-4-97 0 0,0 1-1 0 0,-1 1 1 0 0,1 0-1 0 0,-1 0 1 0 0,1 2-1 0 0,-1-1 1 0 0,-1 1-1 0 0,1 1 1 0 0,-1 0-1 0 0,0 1 1 0 0,-1 0-1 0 0,1 1 1 0 0,-2 0-1 0 0,8 9-103 0 0,24 11-1668 0 0,8-43-9987 0 0,-40 7 7081 0 0,1 3 1412 0 0</inkml:trace>
  <inkml:trace contextRef="#ctx0" brushRef="#br0" timeOffset="5767.582">3720 174 7034 0 0,'0'0'1852'0'0,"0"0"-176"0"0,0 0-173 0 0,0 0-90 0 0,0 0-131 0 0,0 0-191 0 0,0 0-198 0 0,0 0-201 0 0,0 0-147 0 0,0 0-97 0 0,0 0-80 0 0,0 0-49 0 0,17-3-43 0 0,101-8 380 0 0,-114 11-639 0 0,1 0-1 0 0,-1 1 0 0 0,0 0 1 0 0,0 0-1 0 0,0 1 1 0 0,0-1-1 0 0,0 1 1 0 0,0-1-1 0 0,-1 1 0 0 0,1 0 1 0 0,0 1-1 0 0,-1-1 1 0 0,1 1-1 0 0,-1-1 0 0 0,0 1 1 0 0,0 0-1 0 0,0 0 1 0 0,-1 1-1 0 0,1-1 0 0 0,-1 1 1 0 0,1-1-1 0 0,-1 1 1 0 0,0 0-1 0 0,0-1 0 0 0,-1 1 1 0 0,1 0-1 0 0,-1 0 1 0 0,0 0-1 0 0,0 1 0 0 0,0 1-16 0 0,-3 4 46 0 0,0 0 0 0 0,0-1-1 0 0,-1 1 1 0 0,0-1-1 0 0,-1 0 1 0 0,0 0-1 0 0,0 0 1 0 0,-1 0-1 0 0,0-1 1 0 0,-1 0 0 0 0,0 0-1 0 0,0 0 1 0 0,-2 1-46 0 0,-27 42 168 0 0,34-49-159 0 0,-1-1 1 0 0,1 1 0 0 0,0 0 0 0 0,0 0-1 0 0,0 0 1 0 0,0 0 0 0 0,0 0 0 0 0,0 1 0 0 0,0-1-1 0 0,1 0 1 0 0,-1 0 0 0 0,1 0 0 0 0,0 1 0 0 0,0-1-1 0 0,0 0 1 0 0,0 0 0 0 0,0 1 0 0 0,0-1 0 0 0,0 0-1 0 0,1 0 1 0 0,-1 1 0 0 0,1-1 0 0 0,0 0-1 0 0,-1 0 1 0 0,1 0 0 0 0,0 0 0 0 0,0 0 0 0 0,1 0-1 0 0,-1 0 1 0 0,0 0 0 0 0,1 0 0 0 0,-1-1 0 0 0,1 1-1 0 0,-1 0 1 0 0,1-1 0 0 0,0 1 0 0 0,0-1 0 0 0,-1 0-1 0 0,1 0 1 0 0,0 1 0 0 0,0-1 0 0 0,1-1-1 0 0,-1 1 1 0 0,0 0 0 0 0,0 0 0 0 0,0-1 0 0 0,2 1-10 0 0,142 6-131 0 0,-100-24-2581 0 0,-19 2-3739 0 0,-20 11 1286 0 0,-4 0-2137 0 0</inkml:trace>
  <inkml:trace contextRef="#ctx0" brushRef="#br0" timeOffset="6133.054">4269 19 6585 0 0,'0'0'1797'0'0,"0"0"-376"0"0,0 0-252 0 0,0 0-109 0 0,0 0-33 0 0,0 0 89 0 0,0 0 28 0 0,0 0-57 0 0,0 0-112 0 0,0 0-227 0 0,0 0-170 0 0,0 32-102 0 0,0 103-44 0 0,5 472 1566 0 0,-5-596-2055 0 0,0 0 0 0 0,-1 0 0 0 0,0 0 1 0 0,-1 0-1 0 0,0 0 0 0 0,0 0 0 0 0,-2 0 1 0 0,1-1-1 0 0,-1 0 0 0 0,-1 1 0 0 0,0-1 1 0 0,0-1-1 0 0,-1 1 0 0 0,0-1 0 0 0,-1 0 1 0 0,0 0-1 0 0,0-1 0 0 0,-4 3 57 0 0,-84 46-5680 0 0,25-34-6385 0 0,60-22 9219 0 0</inkml:trace>
  <inkml:trace contextRef="#ctx0" brushRef="#br0" timeOffset="6999.785">4339 814 9362 0 0,'0'0'1338'0'0,"0"0"-142"0"0,0 0 172 0 0,0 0 174 0 0,0 0-89 0 0,0 0-222 0 0,0 0-240 0 0,0 0-205 0 0,0 0-157 0 0,32-13-126 0 0,99-44-119 0 0,-57 17 159 0 0,-51 23-408 0 0,0-1 1 0 0,-2-1 0 0 0,0-1-1 0 0,-1-1 1 0 0,-1 0-1 0 0,3-6-135 0 0,-18 23-50 0 0,-1 0 0 0 0,1-1 0 0 0,-1 1-1 0 0,0-1 1 0 0,0 0 0 0 0,-1 0 0 0 0,0 1 0 0 0,1-2-1 0 0,-2 1 1 0 0,1 0 0 0 0,0 0 0 0 0,-1-1-1 0 0,0 1 1 0 0,-1-1 0 0 0,1 1 0 0 0,-1-1-1 0 0,0 1 1 0 0,0-5 50 0 0,-3 9-146 0 0,0 0-1 0 0,0 1 1 0 0,0-1-1 0 0,1 0 0 0 0,-1 1 1 0 0,0 0-1 0 0,0-1 1 0 0,0 1-1 0 0,0 0 1 0 0,0 0-1 0 0,0 1 0 0 0,0-1 1 0 0,0 1-1 0 0,1-1 1 0 0,-1 1-1 0 0,0 0 1 0 0,0 0-1 0 0,1 0 0 0 0,-1 1 1 0 0,0-1 146 0 0,-5 5-59 0 0,0-1 1 0 0,0 1-1 0 0,1 1 1 0 0,0 0-1 0 0,0 0 1 0 0,0 0-1 0 0,1 1 1 0 0,0 0-1 0 0,1 0 1 0 0,-1 0-1 0 0,2 1 1 0 0,-1 0-1 0 0,1 0 1 0 0,1 0-1 0 0,-1 0 1 0 0,2 1-1 0 0,-1-1 1 0 0,1 1-1 0 0,1-1 1 0 0,-1 1-1 0 0,2 0 0 0 0,-1 0 1 0 0,2 0-1 0 0,-1 0 1 0 0,2 7 58 0 0,2-11 74 0 0,-1 0-1 0 0,1 0 1 0 0,0 0 0 0 0,1-1 0 0 0,-1 0-1 0 0,1 0 1 0 0,0 0 0 0 0,0 0 0 0 0,1-1 0 0 0,-1 0-1 0 0,1 0 1 0 0,0 0 0 0 0,0-1 0 0 0,0 0-1 0 0,1 0 1 0 0,-1 0 0 0 0,1-1 0 0 0,-1 0-1 0 0,1 0 1 0 0,0-1 0 0 0,0 0 0 0 0,0 0-1 0 0,0 0 1 0 0,0-1 0 0 0,0 0 0 0 0,6-1-74 0 0,7-1 268 0 0,-1 1 1 0 0,1-2-1 0 0,0-1 1 0 0,-1 0-1 0 0,0-2 1 0 0,0 0 0 0 0,-1-1-1 0 0,0-1 1 0 0,0 0-1 0 0,0-1 1 0 0,-1-2-1 0 0,12-9-268 0 0,15-13 27 0 0,-1-2-1 0 0,-2-2 0 0 0,-2-1 0 0 0,0-4-26 0 0,-32 36-77 0 0,-1-1 0 0 0,1 1 0 0 0,-1-2 0 0 0,-1 1-1 0 0,0-1 1 0 0,0 0 0 0 0,0 0 0 0 0,-1 0 0 0 0,0 0 0 0 0,0-1 0 0 0,-1 0 0 0 0,0 0 0 0 0,-1 0-1 0 0,0 0 1 0 0,-1 0 0 0 0,1 0 0 0 0,-2-3 77 0 0,-1 11-45 0 0,0 0 0 0 0,0 0 0 0 0,0 0 0 0 0,0 0 0 0 0,0 0 0 0 0,0 0-1 0 0,-1 0 1 0 0,1 0 0 0 0,0 1 0 0 0,-1-1 0 0 0,1 0 0 0 0,-1 1 0 0 0,1-1 0 0 0,-1 1 0 0 0,1 0 0 0 0,-1-1 0 0 0,1 1-1 0 0,-1 0 1 0 0,1 0 0 0 0,-1 0 0 0 0,1 0 0 0 0,-1 0 0 0 0,1 0 0 0 0,-1 1 0 0 0,1-1 0 0 0,-1 0 0 0 0,1 1 0 0 0,-1-1-1 0 0,1 1 1 0 0,-1-1 0 0 0,1 1 0 0 0,0 0 0 0 0,-1 0 0 0 0,1 0 0 0 0,0 0 0 0 0,0 0 0 0 0,-1 0 45 0 0,-16 13-159 0 0,1 0 0 0 0,0 1 0 0 0,2 0 0 0 0,-1 1 1 0 0,2 1-1 0 0,0 1 0 0 0,1 0 0 0 0,1 0 0 0 0,-7 16 159 0 0,16-31-10 0 0,1 1 0 0 0,-1 0 0 0 0,1 0 1 0 0,0 0-1 0 0,0 0 0 0 0,1 0 0 0 0,-1 0 0 0 0,1 1 0 0 0,0-1 0 0 0,0 1 0 0 0,0-1 0 0 0,0 0 0 0 0,1 1 0 0 0,0-1 1 0 0,0 1-1 0 0,0-1 0 0 0,1 1 0 0 0,-1-1 0 0 0,1 1 0 0 0,0-1 0 0 0,0 1 0 0 0,1-1 0 0 0,-1 0 0 0 0,1 0 1 0 0,0 0-1 0 0,0 0 0 0 0,0 0 0 0 0,1 0 0 0 0,-1 0 0 0 0,1-1 0 0 0,0 1 0 0 0,0-1 0 0 0,0 0 0 0 0,1 0 1 0 0,-1 0-1 0 0,1 0 0 0 0,0-1 0 0 0,-1 1 0 0 0,1-1 0 0 0,1 1 10 0 0,9 0 209 0 0,-1 1 1 0 0,1-2-1 0 0,0 1 1 0 0,-1-2-1 0 0,1 0 0 0 0,0-1 1 0 0,0 0-1 0 0,0-1 0 0 0,0 0 1 0 0,-1-1-1 0 0,1-1 1 0 0,-1 0-1 0 0,13-5-209 0 0,-6-1 127 0 0,-1-1-1 0 0,0 0 1 0 0,0-2-1 0 0,-1 0 1 0 0,0-1-1 0 0,-1-1 1 0 0,-1 0 0 0 0,0-1-1 0 0,-1-1 1 0 0,0-1-1 0 0,0-3-126 0 0,-5 7-51 0 0,-2-2 0 0 0,0 0 0 0 0,0 0 0 0 0,-2 0 0 0 0,0-1 0 0 0,0 1-1 0 0,-2-1 1 0 0,0-1 0 0 0,-1 1 0 0 0,0-1 0 0 0,-1 1 0 0 0,-1-3 51 0 0,-1 19-8 0 0,0 0 0 0 0,0-1 1 0 0,1 1-1 0 0,-1 0 0 0 0,0-1 1 0 0,0 1-1 0 0,0-1 0 0 0,0 1 0 0 0,1 0 1 0 0,-1-1-1 0 0,0 1 0 0 0,0-1 1 0 0,0 1-1 0 0,0 0 0 0 0,0-1 0 0 0,0 1 1 0 0,0-1-1 0 0,0 1 0 0 0,0-1 1 0 0,0 1-1 0 0,-1 0 0 0 0,1-1 0 0 0,0 1 1 0 0,0-1-1 0 0,0 1 0 0 0,0 0 1 0 0,-1-1-1 0 0,1 1 0 0 0,0-1 0 0 0,0 1 1 0 0,-1 0-1 0 0,1-1 0 0 0,0 1 1 0 0,0 0-1 0 0,-1 0 0 0 0,1-1 0 0 0,-1 1 1 0 0,1 0-1 0 0,0 0 0 0 0,-1-1 1 0 0,1 1-1 0 0,0 0 0 0 0,-1 0 0 0 0,1 0 1 0 0,-1 0-1 0 0,1 0 0 0 0,0 0 1 0 0,-1 0-1 0 0,1-1 0 0 0,-1 1 0 0 0,1 0 1 0 0,-1 0-1 0 0,1 1 0 0 0,-1-1 1 0 0,1 0-1 0 0,0 0 0 0 0,-1 0 0 0 0,1 0 1 0 0,-1 0-1 0 0,1 0 0 0 0,0 0 1 0 0,-1 1-1 0 0,1-1 0 0 0,0 0 0 0 0,-1 0 1 0 0,1 1-1 0 0,-1-1 0 0 0,1 0 1 0 0,0 1-1 0 0,-1-1 8 0 0,-21 22-342 0 0,13-8 297 0 0,2 0-1 0 0,0 0 1 0 0,0 0 0 0 0,1 1-1 0 0,1 0 1 0 0,0 0-1 0 0,2 0 1 0 0,-1 1-1 0 0,2-1 1 0 0,0 1 0 0 0,1 0-1 0 0,0 0 1 0 0,2 0-1 0 0,0-1 1 0 0,1 5 45 0 0,0-12-60 0 0,0-1 0 0 0,0 1 1 0 0,1-1-1 0 0,0 0 0 0 0,0 0 1 0 0,1 0-1 0 0,0 0 0 0 0,0-1 1 0 0,1 1-1 0 0,0-1 0 0 0,0 0 1 0 0,0-1-1 0 0,1 1 0 0 0,-1-1 1 0 0,1 0-1 0 0,1-1 0 0 0,-1 1 1 0 0,1-1-1 0 0,0 0 0 0 0,0-1 1 0 0,0 0-1 0 0,0 0 0 0 0,0 0 0 0 0,1-1 1 0 0,-1 0-1 0 0,1 0 0 0 0,0-1 1 0 0,1 0 59 0 0,28-8-4619 0 0,-10-19-6494 0 0,-21 18 9297 0 0</inkml:trace>
  <inkml:trace contextRef="#ctx0" brushRef="#br0" timeOffset="7424.289">5784 1 4121 0 0,'0'0'2715'0'0,"0"0"-1231"0"0,0 0-354 0 0,0 0 184 0 0,0 0 90 0 0,0 0-120 0 0,0 0-170 0 0,0 0-133 0 0,0 0-103 0 0,0 0-110 0 0,0 0-111 0 0,0 0-95 0 0,19 6-62 0 0,92 32 311 0 0,-37 9 349 0 0,-73-44-1132 0 0,0 1 1 0 0,0-1-1 0 0,-1 0 0 0 0,1 1 0 0 0,-1-1 1 0 0,0 0-1 0 0,0 1 0 0 0,0-1 1 0 0,0 0-1 0 0,0 1 0 0 0,-1-1 0 0 0,1 1 1 0 0,-1-1-1 0 0,0 0 0 0 0,0 0 0 0 0,-1 0 1 0 0,1 1-1 0 0,-2 1-28 0 0,-2 10 133 0 0,-9 49 428 0 0,16-62-502 0 0,0 1 0 0 0,0-1 0 0 0,0 1 1 0 0,1-1-1 0 0,-1 0 0 0 0,1 0 0 0 0,-1 0 0 0 0,1 0 0 0 0,0 0 1 0 0,0-1-1 0 0,0 1 0 0 0,0-1 0 0 0,0 0 0 0 0,0 0 0 0 0,0 0 0 0 0,0 0 1 0 0,1 0-1 0 0,-1-1 0 0 0,0 1 0 0 0,4-1-59 0 0,-1 1 169 0 0,7 2-72 0 0,1-1-1 0 0,-1-1 0 0 0,0 0 0 0 0,0 0 1 0 0,1-2-1 0 0,-1 1 0 0 0,0-2 0 0 0,0 0 1 0 0,0-1-1 0 0,0 0 0 0 0,2-1-96 0 0,-6 0-714 0 0,5-2-2952 0 0,-6 1-4990 0 0,-6 2-2805 0 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21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0 722 0 0 0,'0'0'593'0'0,"0"0"242"0"0,0 0 283 0 0,0 0 300 0 0,0 0 167 0 0,0 0 25 0 0,0 0-90 0 0,0 0-106 0 0,0 0-94 0 0,0 0-113 0 0,0 0-96 0 0,22-3-92 0 0,69-10-80 0 0,121-36 2681 0 0,-37 12-3885 0 0,-154 35-970 0 0,-8 3-6708 0 0,-13 0 3413 0 0,0 2-806 0 0</inkml:trace>
  <inkml:trace contextRef="#ctx0" brushRef="#br0" timeOffset="189.555">116 925 4193 0 0,'0'0'2392'0'0,"0"0"-791"0"0,0 0-153 0 0,0 0 16 0 0,0 0-159 0 0,0 0-297 0 0,0 0-328 0 0,0 0-184 0 0,0 0-200 0 0,219-52-176 0 0,-182 45-216 0 0,-2-4-464 0 0,0 4-816 0 0,2-1-1473 0 0,-11 5-1096 0 0,-10-1-2232 0 0</inkml:trace>
  <inkml:trace contextRef="#ctx0" brushRef="#br0" timeOffset="667.082">970 1 0 0 0,'0'0'2144'0'0,"0"0"-124"0"0,0 0-15 0 0,0 0 18 0 0,0 0-90 0 0,0 0-186 0 0,0 0-299 0 0,0 0-376 0 0,0 0-345 0 0,0 0-240 0 0,0 0-52 0 0,0 0 62 0 0,0 0 97 0 0,-1 9 107 0 0,-1 111 2301 0 0,36 68-1530 0 0,-24-60-1349 0 0,5-47-3564 0 0,-6-66-709 0 0,-3-8-5999 0 0,-5-7 5459 0 0</inkml:trace>
  <inkml:trace contextRef="#ctx0" brushRef="#br0" timeOffset="894.904">748 619 5281 0 0,'0'0'1562'0'0,"0"0"-282"0"0,0 0-32 0 0,0 0 138 0 0,0 0 4 0 0,0 0-206 0 0,0 0-275 0 0,0 0-246 0 0,0 0-176 0 0,36-7-135 0 0,117-24-117 0 0,62 3-175 0 0,-139 24-2111 0 0,-44 4-2740 0 0,-7 0-3105 0 0,-23 0 6597 0 0</inkml:trace>
  <inkml:trace contextRef="#ctx0" brushRef="#br0" timeOffset="1313.658">862 803 344 0 0,'0'0'1058'0'0,"0"0"-57"0"0,0 0 325 0 0,0 0 454 0 0,0 0 209 0 0,0 0-124 0 0,0 0-336 0 0,0 0-358 0 0,0 0-270 0 0,0 0-181 0 0,0 0-94 0 0,0 0-37 0 0,0 0 3 0 0,30-6 20 0 0,142-28 438 0 0,-86 31-43 0 0,-85 4-984 0 0,0 1 0 0 0,0-1 0 0 0,0 1 0 0 0,0-1 0 0 0,0 1 0 0 0,0 0 0 0 0,0-1 0 0 0,0 1 0 0 0,0 0 0 0 0,-1 0 0 0 0,1-1 0 0 0,-1 1 0 0 0,1 0 0 0 0,-1 0 0 0 0,0 0 0 0 0,0 0 0 0 0,0 0 0 0 0,0 0 0 0 0,0 0 0 0 0,0-1 0 0 0,0 1 0 0 0,-1 0 0 0 0,1 0 0 0 0,-1 0 0 0 0,1 0 0 0 0,-1-1-1 0 0,0 1 1 0 0,0 0 0 0 0,0 0 0 0 0,0-1 0 0 0,0 1 0 0 0,0-1 0 0 0,0 1 0 0 0,-1 0-23 0 0,-75 86 584 0 0,-43 61 635 0 0,117-143-1179 0 0,-1 0 0 0 0,1 0 0 0 0,0 0 0 0 0,0 1 0 0 0,0-1-1 0 0,1 1 1 0 0,0 0 0 0 0,1-1 0 0 0,-1 1 0 0 0,1 0 0 0 0,1 0 0 0 0,-1 0-1 0 0,1 0 1 0 0,0 0 0 0 0,1 0 0 0 0,0 1-40 0 0,2-5 20 0 0,-1 0 1 0 0,2 0 0 0 0,-1-1-1 0 0,0 1 1 0 0,0-1-1 0 0,1 1 1 0 0,-1-1 0 0 0,1 0-1 0 0,0-1 1 0 0,0 1-1 0 0,0 0 1 0 0,-1-1-1 0 0,1 0 1 0 0,1 0 0 0 0,-1 0-1 0 0,0-1 1 0 0,0 1-1 0 0,0-1 1 0 0,0 0 0 0 0,0 0-1 0 0,1 0 1 0 0,-1-1-1 0 0,0 0 1 0 0,0 1-1 0 0,0-1 1 0 0,0-1 0 0 0,0 1-1 0 0,0-1 1 0 0,-1 1-1 0 0,1-1-20 0 0,74-39-2390 0 0,-54 25-1315 0 0,0 0-3643 0 0,-14 8-1208 0 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25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0 431 0 0 0,'0'0'308'0'0,"0"0"1003"0"0,0 0 365 0 0,0 0 90 0 0,0 0 18 0 0,0 0-73 0 0,0 0-162 0 0,0 0-201 0 0,0 0-228 0 0,0 0-241 0 0,0 0-156 0 0,0 0-118 0 0,2-7-86 0 0,4-20-63 0 0,16 54 1178 0 0,20 171-453 0 0,-29-113-1047 0 0,-7-43-96 0 0,2 0 0 0 0,2-1 0 0 0,2 0 1 0 0,2 0-1 0 0,12 24-38 0 0,-12-39 404 0 0,3-132 2206 0 0,29-116-2276 0 0,26-75-342 0 0,-62 199-360 0 0,-9 56-2910 0 0,-1 41 1350 0 0,0 1-979 0 0,0 1-2617 0 0,0 1 3620 0 0,0-1 440 0 0,0 3-3398 0 0</inkml:trace>
  <inkml:trace contextRef="#ctx0" brushRef="#br0" timeOffset="816.844">418 22 0 0 0,'0'0'1111'0'0,"0"0"353"0"0,0 0 247 0 0,0 0 70 0 0,0 0-110 0 0,0 0-204 0 0,0 0-298 0 0,0 0-297 0 0,0 0-207 0 0,0 0-83 0 0,0 0 17 0 0,0 0 95 0 0,6-1 110 0 0,249-20 3754 0 0,-254 21-4555 0 0,0 0-1 0 0,1 0 1 0 0,-1 0 0 0 0,1 1 0 0 0,-1-1-1 0 0,0 0 1 0 0,1 0 0 0 0,-1 1-1 0 0,0-1 1 0 0,0 1 0 0 0,1-1-1 0 0,-1 1 1 0 0,0 0 0 0 0,0-1 0 0 0,0 1-1 0 0,0 0 1 0 0,0 0 0 0 0,0 0-1 0 0,0 0 1 0 0,0 0 0 0 0,0 0-1 0 0,0 0 1 0 0,0 0 0 0 0,-1 0 0 0 0,1 0-1 0 0,0 1 1 0 0,-1-1 0 0 0,1 0-1 0 0,-1 0 1 0 0,1 1 0 0 0,-1-1-1 0 0,0 0 1 0 0,1 1 0 0 0,-1-1-1 0 0,0 0 1 0 0,0 1 0 0 0,0-1 0 0 0,0 1-1 0 0,0-1 1 0 0,0 0 0 0 0,-1 1-1 0 0,1-1 1 0 0,-1 1-3 0 0,-21 57 276 0 0,-185 168 67 0 0,206-225-335 0 0,-1-1 1 0 0,0 1-1 0 0,1 0 0 0 0,-1 0 1 0 0,1 0-1 0 0,-1 0 1 0 0,1 0-1 0 0,0 0 0 0 0,0 0 1 0 0,0 0-1 0 0,0 1 1 0 0,0-1-1 0 0,1 0 0 0 0,-1 1 1 0 0,0-1-1 0 0,1 0 1 0 0,0 1-1 0 0,0-1 0 0 0,0 1 1 0 0,0-1-1 0 0,0 0 1 0 0,0 1-1 0 0,0-1 0 0 0,1 1 1 0 0,-1-1-1 0 0,1 0 0 0 0,0 0 1 0 0,0 1-1 0 0,0-1 1 0 0,0 0-1 0 0,0 0 0 0 0,0 0 1 0 0,1 0-1 0 0,-1 0 1 0 0,0 0-1 0 0,1 0 0 0 0,0 0 1 0 0,-1-1-1 0 0,1 1 1 0 0,0-1-1 0 0,0 1 0 0 0,0-1 1 0 0,0 1-1 0 0,0-1 0 0 0,0 0 1 0 0,1 0-1 0 0,-1 0 1 0 0,2 0-9 0 0,21 4 9 0 0,1-1 1 0 0,0-1 0 0 0,0-1 0 0 0,-1-2-1 0 0,1 0 1 0 0,0-2 0 0 0,12-2-10 0 0,-35 3-52 0 0,33-6-1428 0 0,-15 2-1436 0 0,0 3-4608 0 0,-13 2-858 0 0</inkml:trace>
  <inkml:trace contextRef="#ctx0" brushRef="#br0" timeOffset="1268.066">1134 66 4513 0 0,'0'0'1819'0'0,"0"0"-331"0"0,0 0-167 0 0,0 0-54 0 0,0 0-91 0 0,0 0-209 0 0,0 0-179 0 0,0 0-133 0 0,0 0-69 0 0,0 0-43 0 0,0 0-43 0 0,0 0-33 0 0,-25 34-40 0 0,-78 105-2 0 0,57-45 266 0 0,40-72-482 0 0,-11 35 171 0 0,2 1 0 0 0,3 1 0 0 0,3 0 0 0 0,2 0 0 0 0,3 1 0 0 0,2 46-380 0 0,4-85 97 0 0,1-1 0 0 0,0 0 1 0 0,1 0-1 0 0,2 0 0 0 0,0 0 1 0 0,1-1-1 0 0,0 0 0 0 0,2-1 1 0 0,0 1-1 0 0,2-2 1 0 0,-1 1-1 0 0,2-1 0 0 0,1-1 1 0 0,7 7-98 0 0,-15-17 104 0 0,2-1 1 0 0,-1 0 0 0 0,1-1 0 0 0,-1 0-1 0 0,1 0 1 0 0,0 0 0 0 0,1-1 0 0 0,-1 0-1 0 0,0 0 1 0 0,1-1 0 0 0,0 0 0 0 0,0 0 0 0 0,-1-1-1 0 0,1 0 1 0 0,0-1 0 0 0,0 1 0 0 0,0-1-1 0 0,3-1-104 0 0,7-22-868 0 0,-19-2-6593 0 0,1 15-1848 0 0,0 9 3577 0 0</inkml:trace>
  <inkml:trace contextRef="#ctx0" brushRef="#br0" timeOffset="2208.271">1186 928 3513 0 0,'0'0'1995'0'0,"0"0"-208"0"0,0 0-32 0 0,0 0-19 0 0,0 0-117 0 0,0 0-153 0 0,0 0-234 0 0,0 0-220 0 0,0 0-193 0 0,0 0-163 0 0,0 0-98 0 0,0 0-83 0 0,0 0-41 0 0,12-27-23 0 0,37-84-39 0 0,46-56 820 0 0,17-39-878 0 0,-112 206-353 0 0,0 0 0 0 0,1 0 1 0 0,-1 1-1 0 0,0-1 0 0 0,0 0 1 0 0,0 0-1 0 0,1 0 0 0 0,-1 1 1 0 0,0-1-1 0 0,0 0 0 0 0,1 0 0 0 0,-1 0 1 0 0,0 0-1 0 0,0 0 0 0 0,1 0 1 0 0,-1 0-1 0 0,0 1 0 0 0,0-1 0 0 0,1 0 1 0 0,-1 0-1 0 0,0 0 0 0 0,0 0 1 0 0,1 0-1 0 0,-1 0 0 0 0,0 0 0 0 0,1 0 1 0 0,-1 0-1 0 0,0-1 0 0 0,1 1 39 0 0,-3 16-325 0 0,-33 223 86 0 0,46-148-93 0 0,-10-89 334 0 0,-1-1 0 0 0,0 1 1 0 0,1-1-1 0 0,0 0 0 0 0,-1 1 1 0 0,1-1-1 0 0,0 0 0 0 0,-1 1 1 0 0,1-1-1 0 0,0 0 0 0 0,0 0 1 0 0,0 0-1 0 0,0 0 0 0 0,0 0 1 0 0,0 0-1 0 0,1 0 0 0 0,-1 0 1 0 0,0 0-1 0 0,0-1 0 0 0,1 1 1 0 0,-1 0-1 0 0,0-1 0 0 0,1 1 1 0 0,-1-1-1 0 0,1 0 0 0 0,-1 1 1 0 0,1-1-1 0 0,-1 0 0 0 0,0 0 1 0 0,1 0-1 0 0,-1 0 0 0 0,1 0 1 0 0,-1 0-1 0 0,1 0 0 0 0,-1 0 1 0 0,1-1-1 0 0,-1 1 0 0 0,0-1 1 0 0,1 1-1 0 0,-1-1 0 0 0,1 1 0 0 0,-1-1 1 0 0,0 0-1 0 0,0 0 0 0 0,1 1 1 0 0,-1-1-1 0 0,0-1-2 0 0,225-268 571 0 0,-102 96-62 0 0,-121 173-285 0 0,-5 10-328 0 0,-90 299 95 0 0,91-301-68 0 0,-1-1-1 0 0,1 1 1 0 0,0 0 0 0 0,1-1-1 0 0,-1 1 1 0 0,1 0 0 0 0,1 0-1 0 0,-1 0 1 0 0,1-1-1 0 0,0 1 1 0 0,1 0 0 0 0,0-1-1 0 0,0 3 78 0 0,17 15-4232 0 0,11-8-5677 0 0,-23-15 4429 0 0</inkml:trace>
  <inkml:trace contextRef="#ctx0" brushRef="#br0" timeOffset="2762.679">1974 711 0 0 0,'0'0'1388'0'0,"0"0"123"0"0,0 0 112 0 0,0 0 184 0 0,0 0 40 0 0,0 0-173 0 0,0 0-279 0 0,0 0-308 0 0,0 0-274 0 0,0 0-202 0 0,0 0-140 0 0,0 0-94 0 0,0 0-34 0 0,-13 21 25 0 0,-40 66 11 0 0,40-41 1116 0 0,13-45-1426 0 0,1 0-1 0 0,-1 1 1 0 0,1-1 0 0 0,0 0-1 0 0,0 0 1 0 0,0 0 0 0 0,-1 0-1 0 0,1 0 1 0 0,0 0 0 0 0,0 0 0 0 0,0 0-1 0 0,1 0 1 0 0,-1 0 0 0 0,0-1-1 0 0,0 1 1 0 0,0 0 0 0 0,1-1-1 0 0,-1 1 1 0 0,0-1 0 0 0,0 1-1 0 0,1-1 1 0 0,-1 1 0 0 0,1-1-1 0 0,-1 0 1 0 0,0 0 0 0 0,1 0-1 0 0,-1 0 1 0 0,0 0 0 0 0,1 0-1 0 0,-1 0 1 0 0,1 0 0 0 0,-1-1-1 0 0,0 1 1 0 0,1-1 0 0 0,-1 1 0 0 0,0-1-1 0 0,0 1 1 0 0,1-1 0 0 0,-1 0-1 0 0,0 1 1 0 0,0-1 0 0 0,0 0-1 0 0,0 0 1 0 0,0 0 0 0 0,0 0-1 0 0,0 0 1 0 0,0 0 0 0 0,0 0-1 0 0,0 0 1 0 0,0 0 0 0 0,-1 0-1 0 0,1-1 1 0 0,0 1 0 0 0,-1 0-1 0 0,1-1 1 0 0,-1 1-69 0 0,11-12 96 0 0,1 1 1 0 0,0 0-1 0 0,0 1 0 0 0,1 1 0 0 0,1 0 0 0 0,0 1 0 0 0,0 0 1 0 0,1 1-1 0 0,14-6-96 0 0,-27 12-5 0 0,1 0 1 0 0,0 1 0 0 0,0-1 0 0 0,0 0 0 0 0,0 1 0 0 0,0 0-1 0 0,0-1 1 0 0,1 1 0 0 0,-1 1 0 0 0,0-1 0 0 0,1 0-1 0 0,-1 1 1 0 0,1 0 0 0 0,-1 0 0 0 0,0 0 0 0 0,1 0 0 0 0,-1 0-1 0 0,1 1 1 0 0,-1-1 0 0 0,0 1 0 0 0,0 0 0 0 0,1 0-1 0 0,-1 0 1 0 0,0 0 0 0 0,0 1 0 0 0,0-1 0 0 0,0 1 0 0 0,0 0-1 0 0,0 0 1 0 0,-1 0 0 0 0,1 0 0 0 0,0 1 0 0 0,-1-1-1 0 0,0 1 1 0 0,0-1 0 0 0,0 1 0 0 0,0 0 0 0 0,0 0 0 0 0,0 0-1 0 0,-1 0 1 0 0,1 0 0 0 0,-1 0 0 0 0,0 0 0 0 0,1 1 4 0 0,-1 1 30 0 0,-1-1 0 0 0,1 1 0 0 0,0-1 1 0 0,-1 1-1 0 0,0-1 0 0 0,0 1 0 0 0,-1 0 1 0 0,1-1-1 0 0,-1 1 0 0 0,0-1 1 0 0,0 0-1 0 0,0 1 0 0 0,-1-1 0 0 0,1 0 1 0 0,-1 0-1 0 0,0 1 0 0 0,0-1 0 0 0,-1-1 1 0 0,1 1-1 0 0,-1 0 0 0 0,0-1 0 0 0,0 1 1 0 0,0-1-1 0 0,0 0 0 0 0,-1 0 0 0 0,-1 1-30 0 0,-3 1 21 0 0,-1 0 0 0 0,0-1 0 0 0,0 0-1 0 0,0 0 1 0 0,-1-1 0 0 0,1 0-1 0 0,-1-1 1 0 0,0 0 0 0 0,0 0 0 0 0,0-1-1 0 0,0 0 1 0 0,0-1 0 0 0,0 0-1 0 0,1-1 1 0 0,-1 0 0 0 0,0-1 0 0 0,-2 0-21 0 0,-18-24-3475 0 0,27 11-1527 0 0,5 0-3350 0 0,1 8 2325 0 0</inkml:trace>
  <inkml:trace contextRef="#ctx0" brushRef="#br0" timeOffset="3319.678">2011 486 0 0 0,'0'0'1571'0'0,"0"0"-19"0"0,0 0-141 0 0,0 0-158 0 0,0 0-141 0 0,0 0-131 0 0,0 0-104 0 0,0 0-89 0 0,1 0 1195 0 0,-17 70 2492 0 0,13-51-4356 0 0,-1 1 0 0 0,-1-1 0 0 0,-1 1 0 0 0,0-2 0 0 0,-2 1 0 0 0,-8 16-119 0 0,-1-14-756 0 0,9-13-1743 0 0,2 0-4943 0 0,6-7 1422 0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31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0 637 0 0 0,'0'0'652'0'0,"0"0"396"0"0,0 0 70 0 0,0 0-74 0 0,0 0-57 0 0,0 0-9 0 0,0 0 15 0 0,11 2 61 0 0,89 7 3331 0 0,115-42-594 0 0,-183 28-5072 0 0,-21 3-2380 0 0,-1 2-4650 0 0,-9 0 5514 0 0</inkml:trace>
  <inkml:trace contextRef="#ctx0" brushRef="#br0" timeOffset="249.415">118 472 1776 0 0,'0'0'1011'0'0,"0"0"-124"0"0,0 0-44 0 0,0 0 68 0 0,0 0 137 0 0,0 0 103 0 0,0 0 4 0 0,-6 34-110 0 0,-20 108-184 0 0,18-38 447 0 0,7-68-1492 0 0,0 22 478 0 0,7-20-9151 0 0,-5-34 5608 0 0</inkml:trace>
  <inkml:trace contextRef="#ctx0" brushRef="#br0" timeOffset="1043.05">694 0 0 0 0,'0'0'1090'0'0,"0"0"322"0"0,0 0 222 0 0,0 0 154 0 0,0 0 23 0 0,0 0-124 0 0,0 0-288 0 0,0 0-347 0 0,0 0-305 0 0,0 0-264 0 0,0 0-178 0 0,0 0-98 0 0,0 0 21 0 0,4 20 1206 0 0,2 27-551 0 0,-1 1 1 0 0,-3 0-1 0 0,-2 0 1 0 0,-4 23-884 0 0,1 40-199 0 0,11-73-3228 0 0,5-34-9295 0 0,-12-4 10259 0 0</inkml:trace>
  <inkml:trace contextRef="#ctx0" brushRef="#br0" timeOffset="1289.135">437 486 1536 0 0,'0'0'1155'0'0,"0"0"-71"0"0,0 0 218 0 0,0 0 309 0 0,0 0 117 0 0,0 0-169 0 0,0 0-316 0 0,0 0-285 0 0,0 0-217 0 0,0 0-171 0 0,34-1-131 0 0,110-7-122 0 0,-14-4 193 0 0,-19 4-3639 0 0,-89 8-876 0 0,-7 0-3121 0 0,-13 0 6633 0 0</inkml:trace>
  <inkml:trace contextRef="#ctx0" brushRef="#br0" timeOffset="1692.02">545 656 1624 0 0,'0'0'1262'0'0,"0"0"-191"0"0,0 0 41 0 0,0 0 208 0 0,0 0 122 0 0,0 0-19 0 0,0 0-140 0 0,0 0-147 0 0,0 0-112 0 0,0 0-102 0 0,0 0-94 0 0,0 0-74 0 0,14-1-58 0 0,112-6 1560 0 0,-97 6-2029 0 0,63 10 328 0 0,-91-7-540 0 0,0 0 0 0 0,0 0 1 0 0,0 0-1 0 0,0 0 1 0 0,-1 0-1 0 0,1 0 0 0 0,0 0 1 0 0,-1 1-1 0 0,1-1 0 0 0,-1 0 1 0 0,0 0-1 0 0,0 1 0 0 0,0-1 1 0 0,0 0-1 0 0,0 0 0 0 0,-1 1 1 0 0,1-1-1 0 0,-1 0 1 0 0,1 0-1 0 0,-1 0 0 0 0,0 0 1 0 0,0 0-1 0 0,0 0 0 0 0,0 0 1 0 0,0 0-1 0 0,0 0 0 0 0,0 0 1 0 0,-1 0-1 0 0,1 0 0 0 0,-1-1 1 0 0,1 1-1 0 0,-1-1 0 0 0,-1 1-15 0 0,-92 83 338 0 0,-8 7-157 0 0,51-18-109 0 0,51-72-57 0 0,-1 0 0 0 0,1 0 0 0 0,0 0 0 0 0,0 0-1 0 0,0 0 1 0 0,0 0 0 0 0,0 0 0 0 0,0 0 0 0 0,0 0 0 0 0,1 0-1 0 0,-1 1 1 0 0,1-1 0 0 0,-1 0 0 0 0,1 1 0 0 0,0-1-1 0 0,0 0 1 0 0,0 0 0 0 0,0 1 0 0 0,0-1 0 0 0,1 0 0 0 0,-1 1-1 0 0,1-1 1 0 0,0 0 0 0 0,-1 0 0 0 0,1 0 0 0 0,0 1 0 0 0,0-1-1 0 0,0 0 1 0 0,1 0 0 0 0,-1-1 0 0 0,0 1 0 0 0,1 0-1 0 0,-1 0 1 0 0,1-1 0 0 0,0 1 0 0 0,-1 0 0 0 0,1-1 0 0 0,0 0-1 0 0,0 1 1 0 0,0-1 0 0 0,0 0 0 0 0,0 0 0 0 0,0 0 0 0 0,0 0-1 0 0,1-1 1 0 0,-1 1 0 0 0,0-1 0 0 0,0 1 0 0 0,1-1-1 0 0,-1 0 1 0 0,0 1 0 0 0,1-1-15 0 0,12 0-125 0 0,-1 0 0 0 0,0-1 0 0 0,1 0 0 0 0,-1-1 1 0 0,0-1-1 0 0,0 0 0 0 0,-1-1 0 0 0,1 0 0 0 0,8-5 125 0 0,-5 2-1234 0 0,6-3-1798 0 0,-9 2-2347 0 0,-4 1-4655 0 0</inkml:trace>
  <inkml:trace contextRef="#ctx0" brushRef="#br0" timeOffset="3539.813">1197 196 0 0 0,'0'0'552'0'0,"0"0"664"0"0,0 0 147 0 0,0 0 47 0 0,0 0 57 0 0,0 0-8 0 0,0 0-104 0 0,0 0-218 0 0,0 0-174 0 0,0 0-148 0 0,0 0-127 0 0,0 0-45 0 0,0 0-65 0 0,5 0-30 0 0,-5 0-548 0 0,1-1 55 0 0,0 1-1 0 0,1 0 0 0 0,-1 0 0 0 0,0 0 0 0 0,0 0 0 0 0,0 0 0 0 0,0 0 0 0 0,0 0 0 0 0,0 1 1 0 0,1-1-1 0 0,-1 0 0 0 0,0 1 0 0 0,0-1 0 0 0,0 0 0 0 0,0 1 0 0 0,0-1 0 0 0,0 1 1 0 0,0 0-1 0 0,0-1 0 0 0,0 1 0 0 0,-1 0 0 0 0,1 0 0 0 0,0-1 0 0 0,0 1 0 0 0,0 0 0 0 0,-1 0 1 0 0,1 0-1 0 0,-1 0 0 0 0,1 0 0 0 0,-1 0 0 0 0,1 0 0 0 0,-1 0 0 0 0,1 0 0 0 0,-1 0 0 0 0,0 0 1 0 0,1 1-1 0 0,-1-1 0 0 0,0 0 0 0 0,0 0 0 0 0,0 0 0 0 0,0 0 0 0 0,0 0 0 0 0,0 0 1 0 0,-1 1-55 0 0,2 33 350 0 0,-2 0 1 0 0,-2-1 0 0 0,-1 1 0 0 0,-2-1-1 0 0,-1 0 1 0 0,-2 0 0 0 0,-1-1-1 0 0,-2 0 1 0 0,-10 19-351 0 0,-5 12 112 0 0,-3-1-1 0 0,-3-1 1 0 0,-12 14-112 0 0,28-50 92 0 0,16-25-53 0 0,1-1 17 0 0,0 0 52 0 0,0 0 73 0 0,16-23 821 0 0,187-322-149 0 0,-74 111-718 0 0,-80 156 110 0 0,-44 91-506 0 0,-9 234 512 0 0,-11 44-215 0 0,21-270-24 0 0,8-32 465 0 0,49-84-194 0 0,57-104-238 0 0,11 23-178 0 0,-131 176 125 0 0,0 0-1 0 0,0 1 1 0 0,0-1 0 0 0,0 0 0 0 0,0 0 0 0 0,0 1 0 0 0,0-1 0 0 0,0 0-1 0 0,0 1 1 0 0,0-1 0 0 0,0 0 0 0 0,0 1 0 0 0,0-1 0 0 0,0 0-1 0 0,0 0 1 0 0,1 1 0 0 0,-1-1 0 0 0,0 0 0 0 0,0 0 0 0 0,0 1 0 0 0,1-1-1 0 0,-1 0 1 0 0,0 0 0 0 0,0 0 0 0 0,0 1 0 0 0,1-1 0 0 0,-1 0 0 0 0,0 0-1 0 0,0 0 1 0 0,1 0 0 0 0,-1 0 0 0 0,0 1 0 0 0,1-1 0 0 0,-1 0 0 0 0,0 0-1 0 0,0 0 1 0 0,1 0 0 0 0,-1 0 0 0 0,0 0 0 0 0,1 0 0 0 0,-1 0 0 0 0,0 0-1 0 0,1 0 1 0 0,-1 0 0 0 0,0 0 0 0 0,0 0 0 0 0,1 0 0 0 0,-1-1 0 0 0,0 1-1 0 0,1 0 1 0 0,-1 0 0 0 0,0 0 0 0 0,0 0 0 0 0,1 0 0 0 0,-1-1-1 0 0,0 1 1 0 0,0 0 0 0 0,1 0 0 0 0,-1 0 0 0 0,0-1 0 0 0,0 1 0 0 0,0 0-1 0 0,0 0 1 0 0,1-1 0 0 0,-1 1 0 0 0,0 0 0 0 0,0-1 8 0 0,0 35 0 0 0,-1-22-5 0 0,-13 131 82 0 0,1-68-45 0 0,2 0 0 0 0,4 1 0 0 0,3 17-32 0 0,9 52-1401 0 0,-4-143 2098 0 0,2-4-18506 0 0,-3 1 13212 0 0</inkml:trace>
  <inkml:trace contextRef="#ctx0" brushRef="#br0" timeOffset="4029.002">1968 181 0 0 0,'0'0'388'0'0,"0"0"1102"0"0,0 0 413 0 0,0 0 152 0 0,0 0 53 0 0,0 0-91 0 0,0 0-194 0 0,0 0-232 0 0,0 0-180 0 0,0 0-150 0 0,0 0-126 0 0,0 0-130 0 0,-3-8-140 0 0,-11-24-99 0 0,11 24-81 0 0,3 8-110 0 0,0 0-96 0 0,0 0-101 0 0,0 0-110 0 0,0 0-69 0 0,0 0-59 0 0,1 14 156 0 0,57 106 1235 0 0,-37-62-1233 0 0,-2 2 0 0 0,-2 0 0 0 0,-3 1 0 0 0,-3 0 1 0 0,-2 1-1 0 0,-1 57-298 0 0,-8-97 42 0 0,-2-1 0 0 0,-1 1 1 0 0,0-1-1 0 0,-2 1 0 0 0,0-1 1 0 0,-1-1-1 0 0,-1 1 0 0 0,-1-1 1 0 0,-1 0-1 0 0,-1-1 0 0 0,-1 0 1 0 0,0 0-1 0 0,-2-1 0 0 0,0-1 1 0 0,0 0-1 0 0,-5 3-42 0 0,-112 76-1239 0 0,80-76-3493 0 0,-2-8-6150 0 0,40-11 900 0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49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1 318 0 0 0,'0'0'1098'0'0,"0"0"409"0"0,0 0-76 0 0,0 0-67 0 0,0 0 133 0 0,0 0 128 0 0,0 0-1 0 0,0 0-148 0 0,0 0-287 0 0,0 0-302 0 0,2 0-155 0 0,125-5 5251 0 0,-81-1-5274 0 0,338-13 124 0 0,-273 17-4270 0 0,-75-1-968 0 0,-1-2-4055 0 0,-27 4 2807 0 0</inkml:trace>
  <inkml:trace contextRef="#ctx0" brushRef="#br0" timeOffset="305.003">111 505 1536 0 0,'0'0'2954'0'0,"0"0"-904"0"0,0 0-270 0 0,0 0 33 0 0,0 0 67 0 0,0 0-98 0 0,0 0-327 0 0,0 0-351 0 0,0 0-325 0 0,0 0-227 0 0,0 0-97 0 0,0 0-6 0 0,0 0 39 0 0,12-1 7 0 0,217-39 1226 0 0,93 4-4541 0 0,-273 27-576 0 0,-19 1-1610 0 0,-7 2-2897 0 0,-18 3 5735 0 0</inkml:trace>
  <inkml:trace contextRef="#ctx0" brushRef="#br0" timeOffset="845.332">426 1 0 0 0,'0'0'613'0'0,"0"0"728"0"0,0 0 320 0 0,0 0 122 0 0,0 0 121 0 0,0 0-64 0 0,0 0-230 0 0,0 0-287 0 0,0 0-387 0 0,0 0-333 0 0,0 0-233 0 0,0 0-146 0 0,0 0-41 0 0,-3-1-8 0 0,-9 5 511 0 0,25 13 869 0 0,-4-7-1144 0 0,7 8-86 0 0,1-2-1 0 0,1 0 0 0 0,1-1 1 0 0,0 0-1 0 0,1-2 1 0 0,0 0-1 0 0,1-2 0 0 0,1 0 1 0 0,5 1-325 0 0,-3 0 24 0 0,-1 1 0 0 0,0 1 0 0 0,-1 1 0 0 0,-1 1 0 0 0,0 1 0 0 0,-1 1 0 0 0,0 2-24 0 0,-17-18 3 0 0,-1 1 1 0 0,0-1 0 0 0,1 1-1 0 0,-1 0 1 0 0,0 0 0 0 0,0 0 0 0 0,-1 0-1 0 0,1 0 1 0 0,-1 1 0 0 0,1-1-1 0 0,-1 0 1 0 0,0 1 0 0 0,-1-1-1 0 0,1 1 1 0 0,0-1 0 0 0,-1 1 0 0 0,0 0-1 0 0,0-1 1 0 0,0 1 0 0 0,0-1-1 0 0,-1 1 1 0 0,1-1 0 0 0,-1 1-1 0 0,0-1 1 0 0,0 1 0 0 0,0-1 0 0 0,0 0-1 0 0,-1 1 1 0 0,1-1 0 0 0,-1 0-1 0 0,-2 2-3 0 0,-282 201 492 0 0,255-182-866 0 0,-24 21-714 0 0,27-7-8049 0 0,26-34 3962 0 0,2 0 37 0 0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4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477 14 0 0 0,'0'0'424'0'0,"0"0"614"0"0,0 0 22 0 0,0 0-163 0 0,0 0-75 0 0,0-3 39 0 0,1 0-2315 0 0,0-4 5921 0 0,-1 7 1289 0 0,-1 7-4917 0 0,-17 100-572 0 0,9 146 511 0 0,4-176-598 0 0,5-77-184 0 0,0 0-12 0 0,0 0-28 0 0,0 0 2 0 0,0 0-30 0 0,0 0-38 0 0,0 0-38 0 0,0 0-84 0 0,0 0-102 0 0,28 0-12807 0 0,-25 0 11349 0 0</inkml:trace>
  <inkml:trace contextRef="#ctx0" brushRef="#br0" timeOffset="448.985">0 585 0 0 0,'0'0'1076'0'0,"0"0"466"0"0,0 0 241 0 0,0 0 4 0 0,0 0-156 0 0,0 0-216 0 0,0 0-193 0 0,0 0-160 0 0,35-7-119 0 0,110-22-90 0 0,134-30 1643 0 0,-183 53-3714 0 0,-36 19-7719 0 0,-53-10 5530 0 0,-3 1 1159 0 0</inkml:trace>
  <inkml:trace contextRef="#ctx0" brushRef="#br0" timeOffset="1007.669">214 703 0 0 0,'0'0'1779'0'0,"0"0"-425"0"0,0 0-327 0 0,0 0-125 0 0,0 0 104 0 0,0 0 73 0 0,0 0-10 0 0,0 0-127 0 0,0 0-163 0 0,0 0-144 0 0,0 0-90 0 0,0 0-53 0 0,20-4-84 0 0,67-11-69 0 0,6 12 340 0 0,-55 32-455 0 0,-38-26-156 0 0,0 0 0 0 0,1-1 1 0 0,-2 1-1 0 0,1 0 0 0 0,0 0 1 0 0,0 0-1 0 0,-1-1 0 0 0,0 1 1 0 0,1 0-1 0 0,-1-1 0 0 0,0 1 1 0 0,0-1-1 0 0,-1 1 0 0 0,1-1 1 0 0,0 1-1 0 0,-1-1 0 0 0,1 0 1 0 0,-1 0-1 0 0,0 0 0 0 0,0 0 1 0 0,0 0-1 0 0,0 0 0 0 0,-2 1-68 0 0,-1 4 79 0 0,-110 92 441 0 0,102-87-478 0 0,9-10-28 0 0,0 1 1 0 0,0 0-1 0 0,0 0 0 0 0,1 0 0 0 0,-1 0 0 0 0,1 1 0 0 0,0-1 1 0 0,0 1-1 0 0,0 0 0 0 0,0 0 0 0 0,1 0 0 0 0,-1 0 0 0 0,1 0 1 0 0,0 1-1 0 0,1-1 0 0 0,-1 1 0 0 0,1-1 0 0 0,0 1 0 0 0,0-1 1 0 0,0 1-1 0 0,0 2-14 0 0,3-5 89 0 0,0 0 0 0 0,1 0 0 0 0,-1 0 1 0 0,1 0-1 0 0,-1 0 0 0 0,1-1 0 0 0,-1 0 1 0 0,1 1-1 0 0,0-1 0 0 0,0 0 0 0 0,0 0 1 0 0,-1-1-1 0 0,1 1 0 0 0,0 0 0 0 0,0-1 1 0 0,0 0-1 0 0,0 0 0 0 0,0 0 0 0 0,0 0 1 0 0,0 0-1 0 0,0 0 0 0 0,0-1 0 0 0,2 0-89 0 0,4 1 368 0 0,119-37 1253 0 0,-52-2-3315 0 0,-39 16-8695 0 0,-28 19 2662 0 0</inkml:trace>
  <inkml:trace contextRef="#ctx0" brushRef="#br0" timeOffset="2372.506">862 331 0 0 0,'0'0'616'0'0,"0"0"390"0"0,0 0 282 0 0,0 0 242 0 0,0 0 113 0 0,0 0-130 0 0,0 0-322 0 0,0 0-328 0 0,0 0-268 0 0,0 0-135 0 0,0 0-17 0 0,0 0 46 0 0,5-2 55 0 0,-1 1-480 0 0,-4 0-26 0 0,1 1-1 0 0,0-1 0 0 0,0 1 0 0 0,0-1 1 0 0,0 1-1 0 0,0 0 0 0 0,0 0 0 0 0,0-1 1 0 0,0 1-1 0 0,0 0 0 0 0,0 0 0 0 0,0 0 1 0 0,0 0-1 0 0,0 0 0 0 0,0 0 0 0 0,0 0 0 0 0,0 0 1 0 0,0 1-1 0 0,0-1 0 0 0,-1 0 0 0 0,1 1 1 0 0,0-1-1 0 0,0 0 0 0 0,0 1 0 0 0,0-1 1 0 0,0 1-1 0 0,0-1 0 0 0,-1 1 0 0 0,1 0 1 0 0,0-1-1 0 0,0 1 0 0 0,-1 0 0 0 0,1 0 1 0 0,-1-1-1 0 0,1 1 0 0 0,0 0 0 0 0,-1 0 0 0 0,1 0 1 0 0,-1 0-1 0 0,1 0-37 0 0,9 22 306 0 0,-1 0 0 0 0,-1 0 1 0 0,0 1-1 0 0,-2 0 0 0 0,-1 0 0 0 0,2 21-306 0 0,12 51 237 0 0,43 96-21 0 0,-62-193-161 0 0,0 1-1 0 0,0 0 1 0 0,0-1 0 0 0,0 1 0 0 0,0 0-1 0 0,0-1 1 0 0,0 1 0 0 0,0 0 0 0 0,0 0 0 0 0,0-1-1 0 0,1 1 1 0 0,-1 0 0 0 0,0-1 0 0 0,0 1-1 0 0,0 0 1 0 0,0 0 0 0 0,1-1 0 0 0,-1 1 0 0 0,0 0-1 0 0,0 0 1 0 0,1 0 0 0 0,-1-1 0 0 0,0 1-1 0 0,0 0 1 0 0,1 0 0 0 0,-1 0 0 0 0,0 0 0 0 0,1 0-1 0 0,-1 0 1 0 0,0-1 0 0 0,1 1 0 0 0,-1 0-1 0 0,0 0 1 0 0,1 0 0 0 0,-1 0 0 0 0,0 0 0 0 0,1 0-1 0 0,-1 0 1 0 0,0 0 0 0 0,0 0 0 0 0,1 0-1 0 0,-1 1 1 0 0,0-1 0 0 0,1 0 0 0 0,-1 0 0 0 0,0 0-1 0 0,1 0 1 0 0,-1 0 0 0 0,0 1 0 0 0,0-1-1 0 0,1 0 1 0 0,-1 0 0 0 0,0 0 0 0 0,0 1 0 0 0,1-1-1 0 0,-1 0 1 0 0,0 0 0 0 0,0 1 0 0 0,0-1-1 0 0,0 0 1 0 0,1 0 0 0 0,-1 1 0 0 0,0-1 0 0 0,0 0-1 0 0,0 1 1 0 0,0-1 0 0 0,0 0 0 0 0,0 1-1 0 0,0-1 1 0 0,0 0-55 0 0,11-36 813 0 0,-5 17-599 0 0,113-339 481 0 0,-99 288-2876 0 0,-14 65-5989 0 0,-4 5 4939 0 0,0 0-3504 0 0</inkml:trace>
  <inkml:trace contextRef="#ctx0" brushRef="#br0" timeOffset="2933.089">1340 191 0 0 0,'0'0'341'0'0,"0"0"1020"0"0,0 0 418 0 0,0 0 130 0 0,0 0-5 0 0,0 0-123 0 0,0 0-208 0 0,0 0-212 0 0,0 0-194 0 0,0 0-156 0 0,0 0-107 0 0,-1-3-97 0 0,-5-15 988 0 0,29 6-476 0 0,-11 8-1229 0 0,1 1 1 0 0,-1 1-1 0 0,1 0 1 0 0,-1 0-1 0 0,1 2 0 0 0,0-1 1 0 0,-1 1-1 0 0,1 1 1 0 0,6 2-91 0 0,-16-3-4 0 0,-1 1 1 0 0,1 1-1 0 0,0-1 1 0 0,-1 0 0 0 0,1 1-1 0 0,-1-1 1 0 0,0 1 0 0 0,0 0-1 0 0,1-1 1 0 0,-1 1 0 0 0,0 0-1 0 0,0 0 1 0 0,-1 1-1 0 0,1-1 1 0 0,0 0 0 0 0,-1 1-1 0 0,1-1 1 0 0,-1 1 0 0 0,0-1-1 0 0,0 1 1 0 0,0 0 0 0 0,0-1-1 0 0,-1 1 1 0 0,1 0-1 0 0,0 0 1 0 0,-1 0 0 0 0,0-1-1 0 0,0 1 1 0 0,0 0 0 0 0,0 0-1 0 0,0 0 1 0 0,-1 0 0 0 0,1-1-1 0 0,-1 1 1 0 0,0 0-1 0 0,0 0 1 0 0,0-1 0 0 0,0 1-1 0 0,0-1 1 0 0,0 1 0 0 0,-1-1-1 0 0,1 1 1 0 0,-1-1 0 0 0,0 0-1 0 0,0 0 1 0 0,-1 2 3 0 0,-70 84 225 0 0,71-86-212 0 0,1-1 1 0 0,-1 1-1 0 0,1 0 0 0 0,0-1 0 0 0,0 1 0 0 0,-1 0 0 0 0,1 0 1 0 0,0 0-1 0 0,1 0 0 0 0,-1 0 0 0 0,0 0 0 0 0,1 0 1 0 0,-1 0-1 0 0,1 1 0 0 0,-1-1 0 0 0,1 0 0 0 0,0 0 0 0 0,0 0 1 0 0,0 0-1 0 0,0 1 0 0 0,1-1 0 0 0,-1 0 0 0 0,0 0 0 0 0,1 0 1 0 0,0 0-1 0 0,-1 0 0 0 0,1 0 0 0 0,0 0 0 0 0,0 0 1 0 0,0 0-1 0 0,0 0 0 0 0,0 0 0 0 0,1 0 0 0 0,-1-1 0 0 0,1 1 1 0 0,-1-1-1 0 0,1 1 0 0 0,-1-1 0 0 0,1 1 0 0 0,0-1 0 0 0,0 0 1 0 0,0 0-1 0 0,0 0 0 0 0,0 0 0 0 0,0 0 0 0 0,0 0 0 0 0,0 0 1 0 0,0-1-1 0 0,0 1 0 0 0,0-1 0 0 0,0 0 0 0 0,0 1 1 0 0,1-1-1 0 0,-1 0 0 0 0,0 0 0 0 0,0-1 0 0 0,0 1 0 0 0,3-1-13 0 0,110-2 382 0 0,-79 0-3576 0 0,-15-1-7835 0 0,-18 3 4210 0 0</inkml:trace>
  <inkml:trace contextRef="#ctx0" brushRef="#br0" timeOffset="3286.003">2012 40 4857 0 0,'0'0'828'0'0,"0"0"-93"0"0,0 0 73 0 0,0 0 159 0 0,0 0 164 0 0,0 0 33 0 0,0 0-85 0 0,0 0-156 0 0,0 0-204 0 0,-28 34-150 0 0,-90 108-94 0 0,63-43 141 0 0,48-76-462 0 0,-8 14-45 0 0,2 0 1 0 0,1 0 0 0 0,2 2 0 0 0,2-1 0 0 0,1 1 0 0 0,2 0 0 0 0,2 0-1 0 0,2 39-109 0 0,2-69 17 0 0,1-1-1 0 0,1 1 1 0 0,0 0-1 0 0,0-1 1 0 0,0 1-1 0 0,1-1 1 0 0,0 0-1 0 0,1-1 0 0 0,0 1 1 0 0,0-1-1 0 0,0 1 1 0 0,1-1-1 0 0,0-1 1 0 0,1 0-1 0 0,0 1 1 0 0,0-2-1 0 0,0 1 0 0 0,0-1 1 0 0,1 0-1 0 0,0-1 1 0 0,0 0-1 0 0,0 0 1 0 0,0 0-1 0 0,1-1 1 0 0,-1-1-1 0 0,1 1 0 0 0,0-1 1 0 0,0-1-1 0 0,0 0 1 0 0,0 0-1 0 0,0-1 1 0 0,0 0-1 0 0,6-1-16 0 0,-15 1-1 0 0,87-4-1751 0 0,-32-13-3395 0 0,-40 9 743 0 0,-4 4-738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07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582 125 1728 0 0,'0'0'2492'0'0,"0"0"-651"0"0,0 0-232 0 0,0 0 6 0 0,0 0 42 0 0,0 0-36 0 0,0 0-168 0 0,0 0-214 0 0,0 0-245 0 0,0 0-217 0 0,0 0-197 0 0,0 0-173 0 0,0 0-137 0 0,-31-22-94 0 0,-97-65-30 0 0,75 72-27 0 0,27 27-89 0 0,1 1 0 0 0,0 2 0 0 0,1 0-1 0 0,1 2 1 0 0,1 0 0 0 0,0 1 0 0 0,1 2 0 0 0,1 0 0 0 0,1 1-1 0 0,1 1 1 0 0,1 0 0 0 0,1 2 0 0 0,0 0 0 0 0,2 1 0 0 0,1 0-1 0 0,-2 10-29 0 0,8-18 1 0 0,1 1-1 0 0,0 0 0 0 0,2 0 0 0 0,0 1 0 0 0,1-1 0 0 0,1 1 1 0 0,1 0-1 0 0,0 17 0 0 0,1-32 14 0 0,1 0 0 0 0,-1 0-1 0 0,0 0 1 0 0,1 0 0 0 0,0 0 0 0 0,0 0 0 0 0,0 0 0 0 0,0 0 0 0 0,1 0 0 0 0,-1-1 0 0 0,1 1-1 0 0,0-1 1 0 0,0 1 0 0 0,1-1 0 0 0,-1 0 0 0 0,1 1 0 0 0,-1-1 0 0 0,1-1 0 0 0,0 1 0 0 0,0 0 0 0 0,0-1-1 0 0,1 1 1 0 0,-1-1 0 0 0,0 0 0 0 0,1 0 0 0 0,0 0 0 0 0,-1-1 0 0 0,1 1 0 0 0,0-1 0 0 0,0 0-1 0 0,0 0 1 0 0,0 0 0 0 0,3 0-14 0 0,4 0 123 0 0,0-1 0 0 0,0 1 0 0 0,0-2 0 0 0,0 1-1 0 0,0-2 1 0 0,0 1 0 0 0,-1-2 0 0 0,1 1 0 0 0,0-1 0 0 0,-1-1-1 0 0,9-4-122 0 0,5-5 157 0 0,0-1-1 0 0,0-1 1 0 0,-2-2-1 0 0,0 0 1 0 0,0-1-1 0 0,-2-1 0 0 0,-1-1 1 0 0,0-1-1 0 0,-1-1 1 0 0,11-18-157 0 0,134-246 387 0 0,-130 220-297 0 0,-32 151-467 0 0,-3-62 394 0 0,-3 8-23 0 0,1 1 0 0 0,2-1 0 0 0,1 1 0 0 0,2 0-1 0 0,1 0 1 0 0,1-1 0 0 0,2 1 0 0 0,1-1 0 0 0,2 0-1 0 0,1-1 1 0 0,4 9 6 0 0,27 12-1479 0 0,0-39-4717 0 0,-20-12-2855 0 0,-15 0 3151 0 0</inkml:trace>
  <inkml:trace contextRef="#ctx0" brushRef="#br0" timeOffset="371.068">1215 232 9714 0 0,'0'0'766'0'0,"0"0"-20"0"0,0 0 271 0 0,0 0 352 0 0,0 0 206 0 0,0 0-105 0 0,0 0-282 0 0,0 0-314 0 0,0 0-268 0 0,0 0-180 0 0,0 0-97 0 0,0 0-63 0 0,0 0-28 0 0,-7 32-15 0 0,-25 101-2 0 0,13-30 393 0 0,12 52-349 0 0,8-151-249 0 0,2 0-1 0 0,-1-1 1 0 0,0 1 0 0 0,1-1-1 0 0,0 1 1 0 0,-1-1-1 0 0,1 0 1 0 0,1 0-1 0 0,-1 0 1 0 0,0-1-1 0 0,1 1 1 0 0,-1-1 0 0 0,1 0-1 0 0,0 0 1 0 0,0 0-1 0 0,0 0 1 0 0,0-1-1 0 0,0 1 1 0 0,0-1 0 0 0,0 0-1 0 0,0 0 1 0 0,1-1-1 0 0,-1 1 1 0 0,0-1-1 0 0,1 0 1 0 0,-1 0-1 0 0,0-1 1 0 0,0 1 0 0 0,1-1-1 0 0,-1 0 1 0 0,2 0-16 0 0,4 1 17 0 0,48-18 12 0 0,-31-8-2942 0 0,-26 14-925 0 0,-3-5-7345 0 0,0 12 6681 0 0</inkml:trace>
  <inkml:trace contextRef="#ctx0" brushRef="#br0" timeOffset="612.416">862 489 6145 0 0,'0'0'2142'0'0,"0"0"-810"0"0,0 0-174 0 0,0 0 106 0 0,0 0 62 0 0,0 0-77 0 0,0 0-71 0 0,32-2-82 0 0,104-8-176 0 0,-56 3 86 0 0,129 1-1783 0 0,-153 14-4929 0 0,-33-5-972 0 0,-13 0 1023 0 0</inkml:trace>
  <inkml:trace contextRef="#ctx0" brushRef="#br0" timeOffset="11152.592">1672 570 0 0 0,'0'0'1067'0'0,"0"0"72"0"0,0 0-11 0 0,0 0-105 0 0,0 0-151 0 0,0 0-126 0 0,0 0-109 0 0,-2-3-75 0 0,-32-16 3666 0 0,-26 33-1758 0 0,51-8-2436 0 0,0-1-1 0 0,0 1 0 0 0,0 0 0 0 0,1 1 0 0 0,0 0 1 0 0,1 0-1 0 0,0 1 0 0 0,0 0 0 0 0,0 0 1 0 0,1 0-1 0 0,0 1 0 0 0,1 0 0 0 0,0 0 1 0 0,0 1-1 0 0,1-1 0 0 0,0 1 0 0 0,1 0 0 0 0,0 0 1 0 0,1 0-1 0 0,0 1 0 0 0,0-1 0 0 0,1 0 1 0 0,1 1-1 0 0,-1 3-33 0 0,4-10 70 0 0,-1-1-1 0 0,1 0 1 0 0,-1 0 0 0 0,1-1 0 0 0,0 1 0 0 0,0 0 0 0 0,0-1-1 0 0,1 0 1 0 0,-1 0 0 0 0,0 0 0 0 0,1 0 0 0 0,0 0 0 0 0,-1-1-1 0 0,1 1 1 0 0,0-1 0 0 0,0 0 0 0 0,-1 0 0 0 0,1-1-1 0 0,0 1 1 0 0,0-1 0 0 0,0 0 0 0 0,0 0 0 0 0,0 0 0 0 0,0 0-1 0 0,0-1 1 0 0,0 1 0 0 0,0-1 0 0 0,0 0-70 0 0,10-3 211 0 0,0-1-1 0 0,-1 0 1 0 0,0-1-1 0 0,0 0 1 0 0,0-1 0 0 0,-1 0-1 0 0,0-1 1 0 0,0 0-1 0 0,-1-1 1 0 0,0-1 0 0 0,-1 1-1 0 0,0-2 1 0 0,0 1 0 0 0,0-3-211 0 0,87-116 1265 0 0,-102 217-2149 0 0,45-24-2828 0 0,-28-50 309 0 0,-5-7-1379 0 0,-2-3-3276 0 0</inkml:trace>
  <inkml:trace contextRef="#ctx0" brushRef="#br0" timeOffset="11598.484">1961 813 7546 0 0,'0'0'2217'0'0,"0"0"-416"0"0,0 0-261 0 0,0 0-114 0 0,0 0-178 0 0,0 0-197 0 0,0 0-192 0 0,0 0-195 0 0,0 0-143 0 0,0 0-141 0 0,0 0-91 0 0,0 0-51 0 0,0 0-42 0 0,18-23-25 0 0,55-75-12 0 0,-16 32 218 0 0,-56 65-409 0 0,-1 0 0 0 0,1 0 0 0 0,0 0 0 0 0,0 0 0 0 0,0 0 0 0 0,0 0 0 0 0,0 0 0 0 0,0 0 0 0 0,0 0 0 0 0,0 0 0 0 0,0 1 0 0 0,0-1 0 0 0,1 0 0 0 0,-1 1 0 0 0,0-1 0 0 0,0 1 0 0 0,1-1 0 0 0,-1 1 0 0 0,0 0 0 0 0,1 0 0 0 0,-1-1 0 0 0,0 1 0 0 0,1 0 0 0 0,-1 0 0 0 0,1 0 0 0 0,-1 0 0 0 0,0 1 0 0 0,1-1 0 0 0,-1 0 0 0 0,0 1 0 0 0,1-1 32 0 0,-2 7 3 0 0,1 1 1 0 0,-1-1 0 0 0,2 0-1 0 0,-1 0 1 0 0,1 0-1 0 0,0 0 1 0 0,0-1-1 0 0,1 1 1 0 0,0 0-1 0 0,0-1 1 0 0,0 0 0 0 0,1 1-1 0 0,0-1 1 0 0,1-1-1 0 0,-1 1 1 0 0,1-1-1 0 0,0 0 1 0 0,2 3-4 0 0,-2-7 180 0 0,-1 0 1 0 0,0 0-1 0 0,1 0 1 0 0,-1-1-1 0 0,1 1 1 0 0,-1-1-1 0 0,1 0 1 0 0,-1 0-1 0 0,1 0 1 0 0,-1-1-1 0 0,0 0 1 0 0,1 0-1 0 0,-1 0 1 0 0,0 0-1 0 0,1-1 1 0 0,-1 1-1 0 0,0-1 1 0 0,0 0-1 0 0,0 0 1 0 0,0-1-1 0 0,0 0-180 0 0,15-10 268 0 0,0-2 0 0 0,-1 0 0 0 0,0-1 0 0 0,-1-1 0 0 0,-1-1 0 0 0,-1 0 0 0 0,3-5-268 0 0,25-29-3111 0 0,-27 40-2413 0 0,-9 6-1913 0 0,-2 5-1912 0 0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9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0 597 1016 0 0,'0'0'1062'0'0,"0"0"-29"0"0,0 0 77 0 0,0 0 149 0 0,0 0 128 0 0,0 0 32 0 0,0 0-142 0 0,0 0-206 0 0,0 0-153 0 0,0 0-107 0 0,0 0-62 0 0,0 0-63 0 0,19-35-69 0 0,57-106-43 0 0,-21 66 388 0 0,60-68 329 0 0,-56 73-1048 0 0,-55 107-1587 0 0,-4 105 1313 0 0,0-140 42 0 0,0 0 0 0 0,0 0 0 0 0,0 0 0 0 0,0 0 0 0 0,0 0 0 0 0,1 0 0 0 0,-1 0 0 0 0,1 0 0 0 0,-1 0 0 0 0,1 0 0 0 0,0 0 0 0 0,-1-1 0 0 0,1 1 0 0 0,0 0 0 0 0,0 0 0 0 0,1-1-1 0 0,-1 1 1 0 0,0-1 0 0 0,0 1 0 0 0,1-1 0 0 0,-1 1 0 0 0,1-1 0 0 0,-1 0 0 0 0,1 0 0 0 0,0 0 0 0 0,-1 0 0 0 0,1 0 0 0 0,0 0 0 0 0,0 0 0 0 0,0 0 0 0 0,0-1 0 0 0,0 1 0 0 0,0-1 0 0 0,0 1 0 0 0,0-1 0 0 0,0 0 0 0 0,0 0 0 0 0,0 0 0 0 0,0 0 0 0 0,0 0 0 0 0,1 0-11 0 0,77-32 1233 0 0,-36-5-1038 0 0,-1-1 0 0 0,-2-2 0 0 0,-2-2 0 0 0,21-31-195 0 0,-26 32 54 0 0,13-18 215 0 0,-46 58-246 0 0,-2 17-305 0 0,-25 70 383 0 0,18-64-86 0 0,0 1 1 0 0,2 0-1 0 0,0 0 0 0 0,2 1 0 0 0,0 0 0 0 0,1 15-15 0 0,3-33-45 0 0,-1 0 0 0 0,1 0 0 0 0,1 0-1 0 0,-1 0 1 0 0,1 0 0 0 0,0 0 0 0 0,0 0-1 0 0,1 0 1 0 0,0 0 0 0 0,0-1-1 0 0,0 1 1 0 0,1-1 0 0 0,-1 1 0 0 0,1-1-1 0 0,1 0 1 0 0,-1 0 0 0 0,1 0 45 0 0,42 11-4608 0 0,-22-16-3443 0 0,-17 0 2650 0 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9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1 872 0 0,'0'0'1363'0'0,"0"0"-167"0"0,0 0 21 0 0,0 0 42 0 0,0 0-8 0 0,0 0-118 0 0,0 0-217 0 0,0 0-236 0 0,0 0-173 0 0,0 0-125 0 0,0 0-41 0 0,0 0-24 0 0,0 0 0 0 0,-5 22 15 0 0,-16 66 9 0 0,21-88-297 0 0,1-1 1 0 0,-1 1-1 0 0,0-1 0 0 0,1 1 0 0 0,-1-1 1 0 0,1 1-1 0 0,0 0 0 0 0,-1-1 1 0 0,1 1-1 0 0,-1 0 0 0 0,1 0 0 0 0,-1-1 1 0 0,1 1-1 0 0,0 0 0 0 0,-1 0 1 0 0,1 0-1 0 0,0 0 0 0 0,-1-1 0 0 0,1 1 1 0 0,-1 0-1 0 0,1 0 0 0 0,0 0 1 0 0,-1 1-1 0 0,1-1 0 0 0,0 0 0 0 0,-1 0 1 0 0,1 0-1 0 0,-1 0 0 0 0,1 1 1 0 0,0-1-1 0 0,-1 0 0 0 0,1 0 1 0 0,-1 1-1 0 0,1-1 0 0 0,-1 0 0 0 0,1 1 1 0 0,-1-1-1 0 0,1 1 0 0 0,-1-1 1 0 0,1 1-1 0 0,-1-1 0 0 0,1 1 0 0 0,-1-1 1 0 0,0 1-1 0 0,1-1 0 0 0,-1 1 1 0 0,0 0-1 0 0,0-1 0 0 0,1 1 0 0 0,-1-1 1 0 0,0 1-1 0 0,0 0 0 0 0,0-1 1 0 0,0 1-1 0 0,0 0 0 0 0,0-1 0 0 0,0 1 1 0 0,0-1-1 0 0,0 1 0 0 0,0 0 1 0 0,0-1-1 0 0,-1 2-44 0 0,15-15 201 0 0,-1 1 0 0 0,1 1 0 0 0,1 1-1 0 0,0 0 1 0 0,0 1 0 0 0,1 0 0 0 0,1 1 0 0 0,-1 1 0 0 0,1 1 0 0 0,0 0 0 0 0,10-1-201 0 0,-25 6 3 0 0,1 0 0 0 0,-1 0 0 0 0,0 0 0 0 0,0 0 0 0 0,1 1 0 0 0,-1-1 1 0 0,0 1-1 0 0,1 0 0 0 0,-1 0 0 0 0,1 0 0 0 0,-1 0 0 0 0,0 0 0 0 0,1 0 0 0 0,-1 1 1 0 0,0-1-1 0 0,1 1 0 0 0,-1-1 0 0 0,0 1 0 0 0,1 0 0 0 0,-1 0 0 0 0,0 0 0 0 0,0 0 1 0 0,0 0-1 0 0,0 1 0 0 0,0-1 0 0 0,0 1 0 0 0,-1-1 0 0 0,1 1 0 0 0,0 0 0 0 0,-1 0 1 0 0,1-1-1 0 0,-1 1 0 0 0,1 0 0 0 0,-1 0 0 0 0,0 1 0 0 0,0-1 0 0 0,0 0 0 0 0,0 0 1 0 0,0 0-1 0 0,-1 1 0 0 0,1 1-3 0 0,1 3 36 0 0,0 1 1 0 0,-1-1 0 0 0,0 1 0 0 0,-1 0-1 0 0,1-1 1 0 0,-1 1 0 0 0,-1-1 0 0 0,0 1-1 0 0,0 0 1 0 0,0-1 0 0 0,-1 1-1 0 0,0-1 1 0 0,0 0 0 0 0,-1 0 0 0 0,0 0-1 0 0,0 0 1 0 0,-1 0 0 0 0,0 0 0 0 0,0-1-1 0 0,0 0 1 0 0,-1 0 0 0 0,0 0 0 0 0,0 0-1 0 0,-1-1-36 0 0,-1 1 22 0 0,-1 0-1 0 0,1 0 0 0 0,-1-1 1 0 0,0 0-1 0 0,-1-1 1 0 0,1 0-1 0 0,-1 0 1 0 0,0-1-1 0 0,0 0 0 0 0,0-1 1 0 0,0 0-1 0 0,0 0 1 0 0,0-1-1 0 0,-1 0 0 0 0,1 0 1 0 0,-1-1-1 0 0,1-1 1 0 0,0 0-1 0 0,-3 0-21 0 0,8-1-154 0 0,0 1 0 0 0,0-1 1 0 0,0 0-1 0 0,0 0 0 0 0,1-1 0 0 0,-1 1 0 0 0,1-1 0 0 0,-1 0 1 0 0,1 0-1 0 0,0 0 0 0 0,0 0 0 0 0,0 0 0 0 0,0-1 0 0 0,1 0 1 0 0,0 1-1 0 0,-1-1 0 0 0,1 0 0 0 0,0-1 154 0 0,-17-48-10921 0 0,17 42 5815 0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9.9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82 1640 0 0,'0'0'1681'0'0,"0"0"-245"0"0,0 0 36 0 0,0 0 223 0 0,0 0 14 0 0,0 0-241 0 0,0 0-274 0 0,0 0-248 0 0,0 0-169 0 0,0 0-140 0 0,35-5-89 0 0,111-16-90 0 0,59-12 167 0 0,-146 20-3135 0 0,-22 4-7545 0 0,-32 9 6334 0 0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0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2889 0 0,'0'0'1368'0'0,"0"0"-112"0"0,0 0 40 0 0,0 0 89 0 0,0 0 55 0 0,0 0-184 0 0,-44 191-295 0 0,39-161-321 0 0,3 3-288 0 0,-2-4-216 0 0,-1 1-224 0 0,3-4-312 0 0,2-1-417 0 0,0-3-495 0 0,0-7-648 0 0,0 0-1001 0 0,0-4-680 0 0,0-7 1841 0 0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0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0 0 0,'0'0'629'0'0,"0"0"428"0"0,0 0 48 0 0,0 0-98 0 0,0 0-111 0 0,0 0-113 0 0,0-2-121 0 0,1 32 4392 0 0,1 59-4558 0 0,-5-69-605 0 0,0-10-1557 0 0,2 1-4893 0 0,1-10 3204 0 0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4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307 236 0 0 0,'0'0'1828'0'0,"0"0"94"0"0,0 0-73 0 0,0 0-145 0 0,0 0-141 0 0,0 0-217 0 0,0 0-228 0 0,-5-3-191 0 0,-14-10-149 0 0,1 44 2172 0 0,-56 156-414 0 0,38-111-1812 0 0,-4-2-1 0 0,-3-1 0 0 0,-19 21-723 0 0,53-78 318 0 0,16-21 1008 0 0,95-168 304 0 0,215-272-1148 0 0,-289 405-510 0 0,-60 297 24 0 0,32-245 6 0 0,-1-3 0 0 0,0 0-1 0 0,1 0 1 0 0,-1 1-1 0 0,2-1 1 0 0,-1 0-1 0 0,2 1 1 0 0,-1-1-1 0 0,1 0 1 0 0,0 0 0 0 0,1 0-1 0 0,0 0 1 0 0,1-1-1 0 0,0 1 1 0 0,0-1-1 0 0,0 0 1 0 0,1 0-1 0 0,1 0 1 0 0,-1-1 0 0 0,2 1-2 0 0,-4-7 18 0 0,0-1 0 0 0,0 0 0 0 0,0 0 0 0 0,0 0 1 0 0,0 0-1 0 0,0-1 0 0 0,0 1 0 0 0,0-1 0 0 0,0 0 1 0 0,0 0-1 0 0,0 0 0 0 0,-1 0 0 0 0,1 0 1 0 0,0-1-1 0 0,-1 1 0 0 0,1-1 0 0 0,0 0 0 0 0,-1 1 1 0 0,0-1-1 0 0,0 0 0 0 0,1-1 0 0 0,-1 1 0 0 0,0 0 1 0 0,0-1-1 0 0,-1 1 0 0 0,1-1 0 0 0,-1 1 0 0 0,1-1 1 0 0,-1 0-1 0 0,0 0 0 0 0,1-2-18 0 0,2-1 6 0 0,160-253 134 0 0,-100 163-186 0 0,-64 102-738 0 0,2 21 770 0 0,-16 175 144 0 0,6-157-279 0 0,3 1 1 0 0,1 0-1 0 0,2-1 1 0 0,2 8 148 0 0,0-50-200 0 0,1 0 0 0 0,-1 0 0 0 0,1 0 0 0 0,-1-1 0 0 0,1 1 1 0 0,0 0-1 0 0,0 0 0 0 0,0-1 0 0 0,0 1 0 0 0,1-1 0 0 0,-1 1 0 0 0,1-1 0 0 0,-1 0 0 0 0,1 1 0 0 0,0-1 0 0 0,0 0 0 0 0,0 0 0 0 0,0 0 1 0 0,0 0-1 0 0,1 0 200 0 0,15 6-5166 0 0,2-5-4357 0 0,-12-3 4361 0 0</inkml:trace>
  <inkml:trace contextRef="#ctx0" brushRef="#br0" timeOffset="242.864">1382 48 1648 0 0,'0'0'2397'0'0,"0"0"-791"0"0,0 0-57 0 0,0 0 246 0 0,0 0 163 0 0,0 0-80 0 0,0 0-255 0 0,-21 31-343 0 0,-66 101-320 0 0,-4 4 590 0 0,-135 193-589 0 0,198-287-1596 0 0,-26 39-784 0 0,26-23-9651 0 0,24-50 4989 0 0</inkml:trace>
  <inkml:trace contextRef="#ctx0" brushRef="#br0" timeOffset="578.395">1288 523 4185 0 0,'0'0'2255'0'0,"0"0"-243"0"0,0 0-123 0 0,0 0-103 0 0,0 0-193 0 0,0 0-210 0 0,0 0-225 0 0,0 0-257 0 0,0 0-198 0 0,0 0-113 0 0,0 0-44 0 0,31-12-13 0 0,97-36-5 0 0,-11 17 679 0 0,-24 30-865 0 0,-89 45-286 0 0,-8-35-35 0 0,-2-1 0 0 0,1 1-1 0 0,-1-1 1 0 0,0 0 0 0 0,0-1 0 0 0,-1 0-1 0 0,0 0 1 0 0,-1 0 0 0 0,1-1 0 0 0,-1 0-1 0 0,-3 1-20 0 0,-2 3 16 0 0,-20 16-2 0 0,-87 85 146 0 0,119-111-159 0 0,0 1 1 0 0,0 0-1 0 0,0 0 1 0 0,0 0-1 0 0,0 0 0 0 0,1 0 1 0 0,-1 0-1 0 0,0 0 1 0 0,0 1-1 0 0,1-1 1 0 0,-1 0-1 0 0,1 0 1 0 0,-1 0-1 0 0,1 1 1 0 0,0-1-1 0 0,-1 0 0 0 0,1 1 1 0 0,0-1-1 0 0,0 0 1 0 0,0 1-1 0 0,0-1 1 0 0,0 0-1 0 0,0 1 1 0 0,0-1-1 0 0,0 0 1 0 0,1 1-1 0 0,-1-1 1 0 0,0 0-1 0 0,1 0 0 0 0,-1 1 1 0 0,1-1-1 0 0,-1 0 1 0 0,1 0-1 0 0,0 0 1 0 0,0 0-1 0 0,-1 1 1 0 0,1-1-1 0 0,0 0 1 0 0,0-1-1 0 0,0 1 0 0 0,0 0 1 0 0,0 0-1 0 0,0 0 1 0 0,0 0-1 0 0,0-1 1 0 0,1 1-1 0 0,-1-1 1 0 0,0 1-1 0 0,0-1 1 0 0,1 1-1 0 0,-1-1 0 0 0,0 0 1 0 0,1 1-1 0 0,-1-1-1 0 0,12 2 14 0 0,1 0 0 0 0,0-1 0 0 0,-1-1-1 0 0,1 0 1 0 0,-1-1 0 0 0,1-1 0 0 0,-1 0-1 0 0,1 0 1 0 0,-1-1 0 0 0,0-1 0 0 0,0 0-1 0 0,-1-1 1 0 0,8-4-14 0 0,40-22-3377 0 0,-8-3-5110 0 0,-41 23 3343 0 0,-2 3-190 0 0</inkml:trace>
  <inkml:trace contextRef="#ctx0" brushRef="#br0" timeOffset="875.193">1898 0 7522 0 0,'0'0'2496'0'0,"0"0"-1222"0"0,0 0-426 0 0,0 0 101 0 0,0 0 212 0 0,0 0 139 0 0,0 0-85 0 0,0 0-168 0 0,0 0-148 0 0,0 0-123 0 0,12 31-83 0 0,38 99-53 0 0,57 59 1826 0 0,-94-166-2391 0 0,-2 1 0 0 0,0 1 0 0 0,-1 0 0 0 0,-2 0-1 0 0,0 1 1 0 0,-2 0 0 0 0,-1 0 0 0 0,-1 1 0 0 0,-1-1-1 0 0,-1 15-74 0 0,-6-24-157 0 0,0 0-1 0 0,-1 0 0 0 0,-1-1 1 0 0,-1 0-1 0 0,0 0 0 0 0,-1 0 0 0 0,-1-1 1 0 0,0 0-1 0 0,-1-1 0 0 0,0 0 0 0 0,-1-1 1 0 0,-1 0-1 0 0,0-1 0 0 0,-1 0 0 0 0,0 0 1 0 0,-1-2-1 0 0,0 0 0 0 0,-7 4 158 0 0,-62 38-4034 0 0,25-27-5191 0 0,42-21 1289 0 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7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0 0 0,'0'0'567'0'0,"0"0"269"0"0,0 0 194 0 0,0 0 304 0 0,0 0 335 0 0,0 0 150 0 0,0 0-85 0 0,0 0-205 0 0,0 0-211 0 0,0 0-171 0 0,0 0-92 0 0,0 0-70 0 0,0 0-33 0 0,19-3-25 0 0,130-21 1504 0 0,216-48 413 0 0,-280 71-5597 0 0,-81 17-3662 0 0,-4-10 73 0 0,-2-2-325 0 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7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 9994 0 0,'0'0'1328'0'0,"0"0"-471"0"0,0 0-161 0 0,0 0 201 0 0,0 0 189 0 0,0 0 22 0 0,0 0-193 0 0,0 0-272 0 0,0 0-207 0 0,34-7-163 0 0,107-24-118 0 0,41-6-495 0 0,-78 28-3240 0 0,-34 9-5564 0 0,-49 0 3820 0 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19.5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1 9618 0 0,'0'0'940'0'0,"0"0"-101"0"0,0 0 56 0 0,0 0 201 0 0,0 0 146 0 0,0 0 18 0 0,0 0-105 0 0,0 0-195 0 0,0 0-156 0 0,-7 35-150 0 0,-19 112-125 0 0,16 51 824 0 0,10 91-821 0 0,-1-286-525 0 0,1 0 1 0 0,-1 0 0 0 0,1 0-1 0 0,-1 0 1 0 0,1 0 0 0 0,0 0-1 0 0,0 0 1 0 0,0 0 0 0 0,1 0 0 0 0,-1 0-1 0 0,1-1 1 0 0,-1 1 0 0 0,1 0-1 0 0,0 0 1 0 0,0 0 0 0 0,0-1-1 0 0,1 1 1 0 0,-1 0 0 0 0,0-1-1 0 0,1 1 1 0 0,0-1 0 0 0,0 0-1 0 0,0 1 1 0 0,0-1 0 0 0,0 0-1 0 0,0 0 1 0 0,0 0 0 0 0,1-1-1 0 0,-1 1 1 0 0,1 0 0 0 0,-1-1 0 0 0,1 0-1 0 0,-1 1 1 0 0,1-1 0 0 0,0 0-1 0 0,0-1 1 0 0,0 1 0 0 0,0 0-1 0 0,0-1 1 0 0,-1 1 0 0 0,1-1-1 0 0,2 0-7 0 0,126-92 533 0 0,-96 66-439 0 0,2 1 0 0 0,0 2 1 0 0,2 1-1 0 0,0 2 1 0 0,4 1-95 0 0,15 11 250 0 0,-55 10-235 0 0,-1 0 0 0 0,-1 0-1 0 0,1 0 1 0 0,0 0 0 0 0,0 0-1 0 0,-1 1 1 0 0,1-1 0 0 0,-1 1-1 0 0,0-1 1 0 0,0 1 0 0 0,0 0-1 0 0,0-1 1 0 0,0 1 0 0 0,0 0-1 0 0,-1 0 1 0 0,1-1 0 0 0,-1 1-1 0 0,0 0 1 0 0,0 0 0 0 0,0 0-1 0 0,0 0 1 0 0,0-1 0 0 0,-1 4-15 0 0,-10 129 464 0 0,8-124-512 0 0,0 1 0 0 0,1-1 0 0 0,1 1 0 0 0,-1 0 1 0 0,2 0-1 0 0,0 0 0 0 0,0 0 0 0 0,2-1 0 0 0,-1 4 48 0 0,28 7-4002 0 0,-7-24-8191 0 0,-18 2 4563 0 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17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0 722 1544 0 0,'0'0'1201'0'0,"0"0"30"0"0,0 0 26 0 0,0 0 126 0 0,0 0 135 0 0,0 0-50 0 0,0 0-184 0 0,0 0-250 0 0,0 0-247 0 0,0 0-188 0 0,0 0-99 0 0,10-24-8 0 0,31-76 6 0 0,111-189 3649 0 0,-90 162-2692 0 0,-60 156-2347 0 0,-8 100 968 0 0,4 31-78 0 0,2-158 12 0 0,0-1-1 0 0,1 1 1 0 0,-1 0 0 0 0,1-1-1 0 0,-1 1 1 0 0,1-1 0 0 0,0 1-1 0 0,0-1 1 0 0,0 1 0 0 0,-1-1-1 0 0,1 1 1 0 0,1-1 0 0 0,-1 0-1 0 0,0 0 1 0 0,0 1-1 0 0,0-1 1 0 0,1 0 0 0 0,-1 0-1 0 0,1 0 1 0 0,-1-1 0 0 0,1 1-1 0 0,-1 0 1 0 0,1 0 0 0 0,-1-1-1 0 0,1 1 1 0 0,-1-1-1 0 0,1 1 1 0 0,0-1 0 0 0,-1 0-1 0 0,1 0 1 0 0,0 0 0 0 0,0 0-1 0 0,-1 0 1 0 0,1 0 0 0 0,0 0-1 0 0,-1 0 1 0 0,1-1 0 0 0,0 1-1 0 0,-1-1 1 0 0,1 1-1 0 0,-1-1 1 0 0,1 1 0 0 0,-1-1-1 0 0,1 0 1 0 0,-1 0 0 0 0,1 0-1 0 0,-1 0 1 0 0,0 0 0 0 0,1 0-1 0 0,-1 0 1 0 0,0-1-1 0 0,0 1 1 0 0,0 0 0 0 0,0-1-1 0 0,0 1 1 0 0,0 0 0 0 0,0-2-10 0 0,50-49 85 0 0,-2-3 1 0 0,-4-1-1 0 0,-1-2 1 0 0,-3-2 0 0 0,-3-2-1 0 0,2-10-85 0 0,1-23 101 0 0,-40 94-77 0 0,-1 1-56 0 0,0 19-293 0 0,-34 278 333 0 0,34-290-62 0 0,0 0 0 0 0,0 0 1 0 0,0 0-1 0 0,1 0 0 0 0,0 0 0 0 0,0 0 1 0 0,1 0-1 0 0,0 0 0 0 0,0-1 0 0 0,0 1 1 0 0,1 0-1 0 0,0-1 0 0 0,1 0 0 0 0,-1 0 0 0 0,2 1 54 0 0,40 11-9028 0 0,-38-18 4279 0 0,1 0-1086 0 0</inkml:trace>
  <inkml:trace contextRef="#ctx0" brushRef="#br0" timeOffset="520.501">869 387 16 0 0,'0'0'876'0'0,"0"0"-285"0"0,0 0 53 0 0,0 0 284 0 0,0 0 257 0 0,0 0 94 0 0,0 0-81 0 0,0 0-264 0 0,0 0-273 0 0,0 0-207 0 0,0 0-149 0 0,-5 33-42 0 0,-17 102-15 0 0,18-68 771 0 0,4-66-926 0 0,0 0 0 0 0,-1-1-1 0 0,1 1 1 0 0,0 0 0 0 0,0-1 0 0 0,0 1 0 0 0,-1 0 0 0 0,1 0-1 0 0,0-1 1 0 0,0 1 0 0 0,0 0 0 0 0,0-1 0 0 0,0 1 0 0 0,0 0-1 0 0,0 0 1 0 0,1-1 0 0 0,-1 1 0 0 0,0 0 0 0 0,0 0 0 0 0,0-1-1 0 0,1 1 1 0 0,-1 0 0 0 0,0-1 0 0 0,1 1 0 0 0,-1-1 0 0 0,1 1-1 0 0,-1 0 1 0 0,1-1 0 0 0,-1 1 0 0 0,1-1 0 0 0,-1 1-1 0 0,1-1 1 0 0,-1 1 0 0 0,1-1 0 0 0,0 0 0 0 0,-1 1 0 0 0,1-1-1 0 0,0 0 1 0 0,-1 1 0 0 0,1-1 0 0 0,0 0 0 0 0,0 0 0 0 0,-1 0-1 0 0,1 1 1 0 0,0-1 0 0 0,-1 0 0 0 0,1 0 0 0 0,0 0 0 0 0,0 0-1 0 0,-1 0 1 0 0,2-1-93 0 0,15-20 281 0 0,1 0-1 0 0,1 1 1 0 0,0 1-1 0 0,2 1 1 0 0,0 1-1 0 0,1 0 1 0 0,1 2-1 0 0,1 0 1 0 0,5-1-281 0 0,-27 14 3 0 0,1 0 0 0 0,-1 1 0 0 0,0-1 1 0 0,1 1-1 0 0,0-1 0 0 0,-1 1 0 0 0,1 0 0 0 0,0 0 0 0 0,0 0 1 0 0,-1 0-1 0 0,1 0 0 0 0,0 1 0 0 0,0-1 0 0 0,0 1 1 0 0,0 0-1 0 0,0 0 0 0 0,0 0 0 0 0,0 0 0 0 0,0 0 0 0 0,0 1 1 0 0,0-1-1 0 0,-1 1 0 0 0,1 0 0 0 0,0 0 0 0 0,0 0 1 0 0,0 0-1 0 0,-1 0 0 0 0,1 1 0 0 0,-1-1 0 0 0,1 1 1 0 0,-1 0-1 0 0,0 0 0 0 0,1 0 0 0 0,-1 0 0 0 0,0 0 0 0 0,0 0 1 0 0,0 0-1 0 0,-1 1 0 0 0,1-1 0 0 0,-1 1 0 0 0,1-1 1 0 0,-1 1-1 0 0,0 0 0 0 0,1 2-3 0 0,-1 3 48 0 0,-1 0 0 0 0,1 1 0 0 0,-2-1 0 0 0,1 0 1 0 0,-1 1-1 0 0,-1-1 0 0 0,0 0 0 0 0,0 0 0 0 0,0 0 0 0 0,-1 0 0 0 0,0 0 1 0 0,-1 0-1 0 0,1-1 0 0 0,-2 0 0 0 0,1 1 0 0 0,-1-2 0 0 0,0 1 0 0 0,0 0 0 0 0,-1-1 1 0 0,0 0-1 0 0,0 0 0 0 0,0-1 0 0 0,-1 0 0 0 0,0 0 0 0 0,0 0 0 0 0,0-1 1 0 0,0 0-1 0 0,-1-1 0 0 0,1 1 0 0 0,-1-1 0 0 0,-8 1-48 0 0,8-1-5 0 0,-1-1-1 0 0,1 0 1 0 0,-1 0 0 0 0,1-1-1 0 0,-1-1 1 0 0,0 1-1 0 0,1-1 1 0 0,-1 0-1 0 0,0-1 1 0 0,1 0 0 0 0,-1-1-1 0 0,-1 0 6 0 0,-50-39-3234 0 0,56 35 2439 0 0,-18-31-8531 0 0,18 25 3254 0 0</inkml:trace>
  <inkml:trace contextRef="#ctx0" brushRef="#br0" timeOffset="1871.359">1444 158 5545 0 0,'0'0'844'0'0,"0"0"-19"0"0,0 0 133 0 0,0 0 192 0 0,0 0 117 0 0,0 0-67 0 0,0 0-208 0 0,0 0-253 0 0,0 0-211 0 0,0 0-162 0 0,0 0-125 0 0,-32 20-80 0 0,-100 63-60 0 0,72-23-14 0 0,52-45-69 0 0,-3 2-4 0 0,1 1 0 0 0,1 0 0 0 0,1 1 0 0 0,0 0 0 0 0,1 0 0 0 0,1 0 0 0 0,1 1 0 0 0,1 0 0 0 0,1 0 1 0 0,0 0-1 0 0,1 19-14 0 0,3-34 78 0 0,0-1 0 0 0,1 1 0 0 0,-1-1 0 0 0,1 1 0 0 0,0-1 1 0 0,0 0-1 0 0,0 0 0 0 0,0 0 0 0 0,1 0 0 0 0,0 0 0 0 0,-1 0 0 0 0,1-1 1 0 0,1 1-1 0 0,-1-1 0 0 0,1 0 0 0 0,-1 0 0 0 0,1 0 0 0 0,0-1 1 0 0,0 1-1 0 0,0-1 0 0 0,0 0 0 0 0,0 0 0 0 0,1 0 0 0 0,-1-1 0 0 0,1 1 1 0 0,-1-1-1 0 0,1 0 0 0 0,-1-1 0 0 0,1 1 0 0 0,0-1 0 0 0,-1 0 1 0 0,1 0-1 0 0,0 0 0 0 0,-1 0 0 0 0,1-1 0 0 0,-1 0 0 0 0,1 0 0 0 0,0 0 1 0 0,-1-1-1 0 0,0 1 0 0 0,1-1 0 0 0,-1 0 0 0 0,2-2-78 0 0,40-19 276 0 0,-2-3 0 0 0,0-1 0 0 0,-2-3 0 0 0,-1-1 0 0 0,-1-2 0 0 0,-2-2 0 0 0,-2-1-1 0 0,2-5-275 0 0,76-84 262 0 0,-77 81-89 0 0,-35 73-262 0 0,-11 284 405 0 0,-3-15-284 0 0,12-279-4 0 0,-1-1 0 0 0,-1 1 0 0 0,-1 0 0 0 0,-1-1-1 0 0,-1 1 1 0 0,0-1 0 0 0,-1 0 0 0 0,-1-1 0 0 0,-1 0 0 0 0,0 0 0 0 0,-1 0 0 0 0,-1-1 0 0 0,-1-1 0 0 0,-1 2-28 0 0,10-15 17 0 0,-1 0 0 0 0,0 0 0 0 0,0 0 0 0 0,0 0 0 0 0,0 0 0 0 0,0-1 1 0 0,0 1-1 0 0,0-1 0 0 0,0 0 0 0 0,-1 0 0 0 0,1 0 0 0 0,-1 0 0 0 0,1-1 1 0 0,0 1-1 0 0,-1-1 0 0 0,1 0 0 0 0,-1 0 0 0 0,1 0 0 0 0,-1-1 0 0 0,1 1 1 0 0,-1-1-1 0 0,1 0 0 0 0,0 0 0 0 0,-1 0 0 0 0,1 0 0 0 0,0 0 0 0 0,0-1 1 0 0,0 0-1 0 0,0 1 0 0 0,0-1 0 0 0,0 0 0 0 0,0-1 0 0 0,1 1 0 0 0,-1 0 1 0 0,1-1-1 0 0,0 1 0 0 0,-1-1 0 0 0,1 0 0 0 0,0 0 0 0 0,1 0 0 0 0,-1 0 0 0 0,0 0 1 0 0,1 0-1 0 0,0 0 0 0 0,0 0 0 0 0,0-1 0 0 0,-1-1-17 0 0,-2-15-34 0 0,0-1-1 0 0,2 1 1 0 0,0-1 0 0 0,1 0-1 0 0,1 0 1 0 0,1 0 0 0 0,1 1-1 0 0,1-3 35 0 0,4-10-342 0 0,2 0-1 0 0,1 1 1 0 0,1 0-1 0 0,2 1 0 0 0,1 0 1 0 0,2 1-1 0 0,1 0 0 0 0,9-10 343 0 0,-14 20-670 0 0,-7 10 57 0 0,30-47-3336 0 0,-9 21-3684 0 0,-14 24 880 0 0</inkml:trace>
  <inkml:trace contextRef="#ctx0" brushRef="#br0" timeOffset="3119.493">1700 320 0 0 0,'36'-36'0'0'0,"-8"24"583"0"0,-29 8 3777 0 0,-9-8-2983 0 0,8 10-401 0 0,-54-46 6296 0 0,48 41-7058 0 0,0 2-1 0 0,0-1 0 0 0,-1 1 0 0 0,0 1 0 0 0,0-1 0 0 0,0 2 0 0 0,-1-1 0 0 0,1 1 1 0 0,-1 1-1 0 0,0-1 0 0 0,0 2 0 0 0,0-1 0 0 0,0 1 0 0 0,0 1 0 0 0,0 0 1 0 0,-2 1-214 0 0,-45 7-2502 0 0,3 11-4356 0 0,43-14-1761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21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78 4017 0 0,'0'0'965'0'0,"0"0"-270"0"0,0 0-189 0 0,0 0 47 0 0,0 0 177 0 0,0 0 220 0 0,0 0 175 0 0,0 0 63 0 0,0 0-58 0 0,0 0-157 0 0,0 0-130 0 0,0 0-126 0 0,0 0-60 0 0,4 21-5 0 0,20 139 1009 0 0,-20 259 564 0 0,-4-187-1696 0 0,0-232-421 0 0,0 0 64 0 0,0 0 62 0 0,0 0 91 0 0,0 0 82 0 0,0 0 45 0 0,0 0 43 0 0,0 0-3 0 0,0-22 711 0 0,-10-93-767 0 0,25-32-324 0 0,-10 107-81 0 0,50-304-9 0 0,-48 319-30 0 0,1 0 0 0 0,1 0 0 0 0,1 1 0 0 0,0 0 0 0 0,2 1 0 0 0,2 0 0 0 0,-1 1 0 0 0,7-5 8 0 0,-18 24-24 0 0,-1 1-1 0 0,1 0 0 0 0,0 1 1 0 0,0-1-1 0 0,1 0 0 0 0,-1 1 1 0 0,0-1-1 0 0,1 1 0 0 0,-1 0 1 0 0,1-1-1 0 0,-1 1 0 0 0,1 0 1 0 0,-1 1-1 0 0,1-1 1 0 0,0 0-1 0 0,-1 1 0 0 0,1-1 1 0 0,0 1-1 0 0,0 0 0 0 0,-1 0 1 0 0,1 0-1 0 0,0 1 0 0 0,0-1 1 0 0,-1 0-1 0 0,1 1 0 0 0,0 0 1 0 0,-1 0-1 0 0,1 0 0 0 0,-1 0 1 0 0,1 0-1 0 0,0 0 25 0 0,25 13 707 0 0,-28-13-706 0 0,0-1 7 0 0,0 0-2 0 0,0 0-16 0 0,0 0-10 0 0,0 0 22 0 0,0 0-22 0 0,0 0-8 0 0,0 0 26 0 0,0 0-14 0 0,0 0 23 0 0,0 0-6 0 0,0 0-34 0 0,0 0-22 0 0,0 0-45 0 0,0 0-67 0 0,0 0-82 0 0,0 0-140 0 0,0 19-5339 0 0,0-6-3725 0 0,0-8 1214 0 0</inkml:trace>
  <inkml:trace contextRef="#ctx0" brushRef="#br0" timeOffset="940.249">308 38 0 0 0,'0'0'531'0'0,"0"0"205"0"0,0 0 69 0 0,0 0 36 0 0,0 0-3 0 0,4-11 3737 0 0,4 13-3935 0 0,0 1 0 0 0,-1 0-1 0 0,1 1 1 0 0,-1-1 0 0 0,1 2 0 0 0,-1-1 0 0 0,0 1 0 0 0,-1 0 0 0 0,1 0 0 0 0,-1 1 0 0 0,4 4-640 0 0,31 62 1567 0 0,-26-41-3634 0 0,-3-21-9503 0 0,-9-9 8275 0 0</inkml:trace>
  <inkml:trace contextRef="#ctx0" brushRef="#br0" timeOffset="3030.625">1569 225 2144 0 0,'0'0'1131'0'0,"0"0"-169"0"0,0 0 31 0 0,0 0 176 0 0,0 0 234 0 0,0 0 129 0 0,0 0-50 0 0,0 0-162 0 0,0 0-245 0 0,0 0-275 0 0,0 0-239 0 0,-8 0 1907 0 0,-69 108-689 0 0,35-56-1487 0 0,-2-3 1 0 0,-3-1-1 0 0,-1-2 1 0 0,-2-2 0 0 0,-47 30-293 0 0,93-71 5 0 0,-43 34 131 0 0,-2-2 0 0 0,-1-3 0 0 0,-1-1 0 0 0,-51 20-136 0 0,88-44 88 0 0,-1-1 0 0 0,-1-1 0 0 0,1-1 0 0 0,-1 0 0 0 0,0-1-1 0 0,1-1 1 0 0,-1 0 0 0 0,-1-1 0 0 0,1 0 0 0 0,-1-2-88 0 0,14-1 29 0 0,-1-1 0 0 0,1 1 1 0 0,0-1-1 0 0,0 0 0 0 0,0 1 0 0 0,0-2 1 0 0,0 1-1 0 0,1 0 0 0 0,0 0 0 0 0,-1-1 1 0 0,1 1-1 0 0,0-1 0 0 0,1 0 0 0 0,-1 0 1 0 0,1 0-1 0 0,-1 0 0 0 0,1 0 0 0 0,0 0 1 0 0,1 0-1 0 0,-1 0 0 0 0,1 0 0 0 0,0 0 1 0 0,0 0-1 0 0,0 0 0 0 0,0 0 0 0 0,1-1 0 0 0,0-2-29 0 0,1-14-16 0 0,1 1-1 0 0,1-1 0 0 0,1 1 1 0 0,0 0-1 0 0,2 0 0 0 0,0 0 1 0 0,1 1-1 0 0,1 0 0 0 0,1 1 1 0 0,1 0-1 0 0,0 1 0 0 0,1 0 1 0 0,1 0-1 0 0,11-10 17 0 0,-16 17 12 0 0,1 1 0 0 0,0 0 0 0 0,1 0 0 0 0,-1 1-1 0 0,2 0 1 0 0,-1 0 0 0 0,1 1 0 0 0,0 1 0 0 0,1 0 0 0 0,-1 1 0 0 0,1 0 0 0 0,0 0-1 0 0,0 1 1 0 0,1 1 0 0 0,-1 0 0 0 0,1 1 0 0 0,0 0 0 0 0,0 1 0 0 0,0 1 0 0 0,0 0 0 0 0,2 0-13 0 0,-11 3 26 0 0,1-1-1 0 0,-1 1 0 0 0,0 0 0 0 0,0 0 0 0 0,0 0 1 0 0,0 1-1 0 0,-1-1 0 0 0,1 1 0 0 0,-1 0 0 0 0,0 0 0 0 0,0 0 1 0 0,0 1-1 0 0,-1-1 0 0 0,2 4-24 0 0,7 8 132 0 0,12 16 77 0 0,1-1-1 0 0,2-1 1 0 0,1-1 0 0 0,1-1-1 0 0,2-2 1 0 0,0-1-1 0 0,2-1 1 0 0,1-1 0 0 0,0-2-1 0 0,2-2 1 0 0,0-1-1 0 0,15 4-208 0 0,-41-20 103 0 0,-1 1-1 0 0,1 1 0 0 0,-1-1 1 0 0,0 1-1 0 0,0 1 0 0 0,0-1 1 0 0,-1 1-1 0 0,1 1 0 0 0,-1 0 1 0 0,0 0-1 0 0,-1 0 0 0 0,1 0 1 0 0,-1 1-1 0 0,-1 0 0 0 0,6 8-102 0 0,17 3 434 0 0,-24-18-339 0 0,2-1-5046 0 0,-4 1 4103 0 0,4-2-2612 0 0,0 1-3198 0 0,1 1-4978 0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29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1 369 0 0 0,'0'0'557'0'0,"0"0"710"0"0,0 0 138 0 0,0 0 87 0 0,0 0 119 0 0,0 0 16 0 0,0 0-121 0 0,0 0-269 0 0,0 0-301 0 0,0 0-262 0 0,0 0-195 0 0,3 0-79 0 0,184 4 4997 0 0,10 0-4817 0 0,-88-9-1754 0 0,-39-9-4205 0 0,-62 11 3887 0 0,3 0-2170 0 0,-4 2-2015 0 0,-5 1 3893 0 0</inkml:trace>
  <inkml:trace contextRef="#ctx0" brushRef="#br0" timeOffset="253.962">50 575 4241 0 0,'0'0'1255'0'0,"0"0"-267"0"0,0 0-16 0 0,0 0 322 0 0,0 0 240 0 0,0 0-15 0 0,0 0-195 0 0,0 0-296 0 0,0 0-190 0 0,0 0-190 0 0,0 0-155 0 0,34 1-94 0 0,105 1-80 0 0,-71-1-439 0 0,0-3 0 0 0,0-3 0 0 0,18-6 120 0 0,-84 11-54 0 0,71-12-4075 0 0,-29-1-5233 0 0,-33 12 6415 0 0</inkml:trace>
  <inkml:trace contextRef="#ctx0" brushRef="#br0" timeOffset="709.183">304 1 4881 0 0,'0'0'1419'0'0,"0"0"-273"0"0,0 0-184 0 0,0 0-75 0 0,0 0-55 0 0,0 0-43 0 0,0 0-108 0 0,0 0-77 0 0,0 0-34 0 0,0 0-71 0 0,0 0-46 0 0,0 0-44 0 0,0 17-39 0 0,3 55-25 0 0,-3-69-299 0 0,0 0-1 0 0,1 0 0 0 0,-1 0 1 0 0,1 1-1 0 0,0-1 0 0 0,0 0 1 0 0,0-1-1 0 0,1 1 1 0 0,-1 0-1 0 0,1 0 0 0 0,0 0 1 0 0,-1-1-1 0 0,1 1 1 0 0,0-1-1 0 0,0 1 0 0 0,1-1 1 0 0,-1 0-1 0 0,0 0 1 0 0,1 0-1 0 0,1 1-45 0 0,7 6 211 0 0,11 8 30 0 0,1-1 0 0 0,1-1-1 0 0,0 0 1 0 0,1-2 0 0 0,1-1 0 0 0,0-1-1 0 0,0-2 1 0 0,1 0 0 0 0,1-2-1 0 0,-1-1 1 0 0,18 2-241 0 0,67 19 130 0 0,-29 13-253 0 0,-82-36 127 0 0,1 0-1 0 0,-1 0 1 0 0,0 1-1 0 0,0-1 1 0 0,0 0-1 0 0,-1 0 0 0 0,0 1 1 0 0,1-1-1 0 0,-1 0 1 0 0,-1 1-1 0 0,1-1 1 0 0,-1 0-1 0 0,1 1 1 0 0,-1-1-1 0 0,-1 0 1 0 0,1 0-1 0 0,-1 0 0 0 0,1 0 1 0 0,-1 0-1 0 0,0 0 1 0 0,0 0-1 0 0,-1-1 1 0 0,1 1-1 0 0,-1-1 1 0 0,0 0-1 0 0,0 1 1 0 0,0-1-1 0 0,0-1 0 0 0,0 1 1 0 0,-1 0-1 0 0,1-1 1 0 0,-1 1-1 0 0,0-1 1 0 0,0 0-1 0 0,-1 0-3 0 0,-5 8-14 0 0,-49 38 116 0 0,-1-2 0 0 0,-3-3 0 0 0,-9 2-102 0 0,47-29 35 0 0,-59 33 164 0 0,6-3-1062 0 0,28-12-4538 0 0,43-31 381 0 0,6-2-2964 0 0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37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1 913 888 0 0,'0'0'2189'0'0,"0"0"-216"0"0,0 0-339 0 0,0 0-144 0 0,0 0 27 0 0,0 0 9 0 0,0 0-72 0 0,0 0-191 0 0,0 0-220 0 0,0 0-218 0 0,0 0-222 0 0,0-3-158 0 0,0 4-423 0 0,0-1 0 0 0,0 1 0 0 0,0-1 0 0 0,0 1 0 0 0,1-1-1 0 0,-1 0 1 0 0,0 1 0 0 0,0-1 0 0 0,0 1 0 0 0,0-1 0 0 0,0 0-1 0 0,0 1 1 0 0,1-1 0 0 0,-1 1 0 0 0,0-1 0 0 0,0 0 0 0 0,1 1 0 0 0,-1-1-1 0 0,0 0 1 0 0,0 1 0 0 0,1-1 0 0 0,-1 0 0 0 0,0 0 0 0 0,1 1-1 0 0,-1-1 1 0 0,0 0 0 0 0,1 0 0 0 0,-1 0 0 0 0,1 1 0 0 0,-1-1 0 0 0,0 0-1 0 0,1 0 1 0 0,-1 0 0 0 0,1 0 0 0 0,-1 0 0 0 0,1 0 0 0 0,-1 0-1 0 0,0 0 1 0 0,1 0 0 0 0,-1 0 0 0 0,1 0 0 0 0,-1 0 0 0 0,0 0 0 0 0,1 0-1 0 0,-1 0 1 0 0,1 0 0 0 0,-1-1 0 0 0,0 1 0 0 0,1 0 0 0 0,-1 0-1 0 0,1 0 1 0 0,-1-1 0 0 0,0 1 0 0 0,1 0 0 0 0,-1 0 0 0 0,0-1 0 0 0,1 1-1 0 0,-1 0 1 0 0,0-1 0 0 0,0 1-22 0 0,5 8 15 0 0,11 26 103 0 0,-1 1 1 0 0,-1 0 0 0 0,-2 1-1 0 0,-2 0 1 0 0,3 21-119 0 0,26 85 151 0 0,-5-65 121 0 0,-33-77-185 0 0,1 0-1 0 0,-1-1 1 0 0,0 1 0 0 0,0 0-1 0 0,1-1 1 0 0,-1 1 0 0 0,0 0 0 0 0,0-1-1 0 0,0 1 1 0 0,0-1 0 0 0,0 0-1 0 0,0 1 1 0 0,0-1 0 0 0,0 0-1 0 0,0 0 1 0 0,0 0 0 0 0,0 0-1 0 0,0 1 1 0 0,0-1 0 0 0,-1 0-1 0 0,1-1 1 0 0,0 1 0 0 0,-1 0-1 0 0,1 0 1 0 0,-1 0 0 0 0,1 0-1 0 0,-1 0 1 0 0,0 0 0 0 0,1-1-1 0 0,-1 1 1 0 0,0 0 0 0 0,0 0-1 0 0,0-1 1 0 0,0 0-87 0 0,1 0 111 0 0,95-183 1127 0 0,33-59-1235 0 0,-76 139-5510 0 0,-51 104-689 0 0,4 1 1821 0 0,-5 0 3051 0 0,3 0-4765 0 0</inkml:trace>
  <inkml:trace contextRef="#ctx0" brushRef="#br0" timeOffset="342.021">764 1061 7274 0 0,'0'0'1611'0'0,"0"0"-539"0"0,0 0-521 0 0,0 0-90 0 0,0 0 195 0 0,0 0 256 0 0,0 0 169 0 0,0 0-1 0 0,0 0-128 0 0,0 0-148 0 0,0 0-126 0 0,0 0-81 0 0,0 0 1 0 0,22 0-17 0 0,132 0 930 0 0,-21-12-727 0 0,-73 9-1085 0 0,33-4-4267 0 0,-64 6-2989 0 0,-17 2-583 0 0,-10-1 7503 0 0</inkml:trace>
  <inkml:trace contextRef="#ctx0" brushRef="#br0" timeOffset="590.923">801 1256 6345 0 0,'0'0'1474'0'0,"0"0"-467"0"0,0 0-166 0 0,0 0 213 0 0,0 0 350 0 0,0 0 143 0 0,0 0-156 0 0,0 0-245 0 0,0 0-217 0 0,0 0-195 0 0,0 0-154 0 0,32 4-72 0 0,101 13-72 0 0,0-18 300 0 0,-93-4-776 0 0,-25 3-209 0 0,92-9-2978 0 0,-38 5-7154 0 0,-51 3 4146 0 0</inkml:trace>
  <inkml:trace contextRef="#ctx0" brushRef="#br0" timeOffset="7462.876">2355 910 0 0 0,'0'0'647'0'0,"0"0"745"0"0,0 0 232 0 0,0 0-47 0 0,0 0-153 0 0,0 0-212 0 0,0 0-139 0 0,0 0-91 0 0,-12-8 2228 0 0,135-81 2352 0 0,-99 77-5421 0 0,0 2 0 0 0,1 0 0 0 0,0 2 1 0 0,0 1-1 0 0,1 1 0 0 0,0 1 0 0 0,21-2-141 0 0,49 7-157 0 0,-95 0 141 0 0,0 0 1 0 0,0 0-1 0 0,1 0 1 0 0,-1 1-1 0 0,0-1 1 0 0,0 0-1 0 0,1 1 1 0 0,-1-1 0 0 0,0 1-1 0 0,0-1 1 0 0,0 1-1 0 0,0 0 1 0 0,0-1-1 0 0,0 1 1 0 0,0 0 0 0 0,0 0-1 0 0,0 0 1 0 0,0 0-1 0 0,0 0 1 0 0,0 0-1 0 0,-1 0 1 0 0,1 0 0 0 0,0 0-1 0 0,-1 0 1 0 0,1 0-1 0 0,-1 0 1 0 0,1 0-1 0 0,-1 1 1 0 0,1-1 0 0 0,-1 0-1 0 0,0 0 1 0 0,0 1-1 0 0,0-1 1 0 0,1 0-1 0 0,-1 0 1 0 0,0 1-1 0 0,-1-1 1 0 0,1 0 0 0 0,0 1-1 0 0,0-1 1 0 0,-1 0 15 0 0,-15 54-102 0 0,-1-31 81 0 0,-2-1 1 0 0,0-1-1 0 0,-2-1 0 0 0,0 0 1 0 0,-1-2-1 0 0,-12 8 21 0 0,-76 74-63 0 0,99-91 36 0 0,1 1 0 0 0,0 1 0 0 0,0 0 1 0 0,2 0-1 0 0,-1 0 0 0 0,2 1 0 0 0,-1 1 0 0 0,2-1 0 0 0,0 1 0 0 0,1 0 1 0 0,0 1-1 0 0,1-1 0 0 0,0 1 0 0 0,2 0 0 0 0,-2 13 27 0 0,6-25 62 0 0,-1 0 0 0 0,1 0 0 0 0,-1-1 1 0 0,1 1-1 0 0,0-1 0 0 0,0 1 0 0 0,1-1 0 0 0,-1 1 0 0 0,0-1 0 0 0,1 0 0 0 0,-1 0 0 0 0,1-1 0 0 0,0 1 0 0 0,0 0 0 0 0,0-1 0 0 0,-1 0 1 0 0,1 1-1 0 0,0-1 0 0 0,1 0 0 0 0,-1-1 0 0 0,0 1 0 0 0,0 0 0 0 0,0-1 0 0 0,0 0 0 0 0,1 0 0 0 0,-1 0 0 0 0,0 0 0 0 0,0 0 0 0 0,0-1 1 0 0,1 1-1 0 0,0-1-62 0 0,22-1 348 0 0,0-2 1 0 0,0 0-1 0 0,-1-1 0 0 0,1-2 1 0 0,-1 0-1 0 0,21-10-348 0 0,37-11 416 0 0,-71 24-459 0 0,24-3-1251 0 0,-32 21-9780 0 0,1-13 6045 0 0,-1 2-171 0 0</inkml:trace>
  <inkml:trace contextRef="#ctx0" brushRef="#br0" timeOffset="8997.983">2986 1359 0 0 0,'0'0'445'0'0,"0"0"701"0"0,0 0 77 0 0,0 0-52 0 0,0 0-78 0 0,0 0-52 0 0,0 0-1 0 0,0 0-40 0 0,0 0-29 0 0,0-4-46 0 0,18-52 3148 0 0,119-153 818 0 0,4-19-4002 0 0,-82 170-1239 0 0,-58 57 291 0 0,0 1 1 0 0,0 0 0 0 0,0 0 0 0 0,0-1-1 0 0,0 1 1 0 0,0 0 0 0 0,0 0 0 0 0,0 0 0 0 0,0 0-1 0 0,0 0 1 0 0,0 1 0 0 0,0-1 0 0 0,0 0 0 0 0,0 0-1 0 0,0 1 1 0 0,0-1 0 0 0,0 0 0 0 0,0 1 0 0 0,0-1-1 0 0,0 1 1 0 0,0-1 0 0 0,-1 1 0 0 0,1 0 0 0 0,0-1-1 0 0,0 1 1 0 0,-1 0 0 0 0,1-1 0 0 0,0 1 0 0 0,-1 0-1 0 0,1 0 1 0 0,-1 0 0 0 0,1 0 0 0 0,-1 0-1 0 0,1 0 1 0 0,-1-1 0 0 0,0 1 0 0 0,1 0 0 0 0,-1 0-1 0 0,0 0 1 0 0,0 0 0 0 0,0 0 0 0 0,1 0 0 0 0,-1 0-1 0 0,0 1 59 0 0,4 52-679 0 0,-4-50 640 0 0,2 213-905 0 0,12-182 333 0 0,-12-34 658 0 0,0-1 1 0 0,0 0-1 0 0,0 0 0 0 0,0 0 0 0 0,0 0 1 0 0,0 0-1 0 0,-1 0 0 0 0,1 0 0 0 0,0-1 1 0 0,0 1-1 0 0,0-1 0 0 0,0 1 0 0 0,-1-1 1 0 0,1 0-1 0 0,0 0 0 0 0,0 0 0 0 0,-1 0 1 0 0,1 0-1 0 0,-1 0 0 0 0,1 0 1 0 0,-1 0-1 0 0,1-1 0 0 0,-1 1 0 0 0,0-1 1 0 0,1 1-48 0 0,-1-1 16 0 0,88-117 1145 0 0,-64 76-995 0 0,76-129 200 0 0,-71 120-155 0 0,-22 159-1520 0 0,13 139 1003 0 0,-15-200-474 0 0,1 4-2641 0 0,2-17-3743 0 0,-6-26 3957 0 0,-2-3 1569 0 0</inkml:trace>
  <inkml:trace contextRef="#ctx0" brushRef="#br0" timeOffset="9598.006">3944 913 440 0 0,'0'0'1028'0'0,"0"0"-164"0"0,0 0-97 0 0,0 0 86 0 0,0 0 141 0 0,0 0 35 0 0,0 0-35 0 0,0 0-120 0 0,0 0-131 0 0,0 0-90 0 0,0 0-25 0 0,0 0 5 0 0,-2 19-3 0 0,-9 98 800 0 0,2 24-260 0 0,132-227 711 0 0,-33 72-2394 0 0,-87 16 495 0 0,0 0 0 0 0,-1 0 0 0 0,1 0 0 0 0,-1 1 0 0 0,1-1 0 0 0,-1 1 0 0 0,0-1 0 0 0,0 1 0 0 0,0 0 0 0 0,0 0 0 0 0,0 0 0 0 0,-1 0 0 0 0,1 0 0 0 0,-1 0 0 0 0,0 0 0 0 0,0 1 0 0 0,0-1 0 0 0,0 0 0 0 0,-1 1 0 0 0,1-1 0 0 0,-1 1 0 0 0,0-1 0 0 0,0 0 0 0 0,0 1 0 0 0,0-1 0 0 0,-1 1 0 0 0,1-1 0 0 0,-1 0 0 0 0,-1 2 18 0 0,2 4 74 0 0,-1-4 1 0 0,0 0 0 0 0,0 0 0 0 0,-1 0 0 0 0,0 0 0 0 0,0 0 0 0 0,0 0 0 0 0,-1 0 0 0 0,1 0 0 0 0,-1-1 0 0 0,0 1 0 0 0,-1-1 0 0 0,1 0 1 0 0,-1 0-1 0 0,0 0 0 0 0,-3 2-75 0 0,-4 5 255 0 0,7-7-150 0 0,-1 0-1 0 0,0-1 0 0 0,0 0 0 0 0,-1 0 0 0 0,1 0 0 0 0,-1-1 1 0 0,1 0-1 0 0,-1 0 0 0 0,0 0 0 0 0,0-1 0 0 0,1 0 0 0 0,-1 0 1 0 0,0 0-1 0 0,0-1 0 0 0,0 0 0 0 0,0 0 0 0 0,0 0 0 0 0,0-1 1 0 0,-1 0-105 0 0,-38-42-1157 0 0,25-17-4757 0 0,18 21-3770 0 0,2 34 8428 0 0</inkml:trace>
  <inkml:trace contextRef="#ctx0" brushRef="#br0" timeOffset="11221.016">4548 807 0 0 0,'0'0'1120'0'0,"0"0"-44"0"0,0 0-66 0 0,0 0-63 0 0,0 0-51 0 0,0 0-53 0 0,0 0-70 0 0,-5-6-54 0 0,-16-19-49 0 0,19 23-524 0 0,0 1 1 0 0,0-1 0 0 0,0 1-1 0 0,0-1 1 0 0,-1 1 0 0 0,1 0-1 0 0,-1 0 1 0 0,1 0-1 0 0,-1 0 1 0 0,1 0 0 0 0,-1 1-1 0 0,1-1 1 0 0,-1 1 0 0 0,0 0-1 0 0,1 0 1 0 0,-1-1 0 0 0,1 2-1 0 0,-1-1 1 0 0,0 0-1 0 0,1 1 1 0 0,-1-1 0 0 0,-1 1-147 0 0,-59 46 447 0 0,48-31-430 0 0,6-7-94 0 0,1 0 0 0 0,1 1 1 0 0,-1 0-1 0 0,2 0 0 0 0,-1 0 0 0 0,2 1 0 0 0,-1 0 1 0 0,1 0-1 0 0,1 0 0 0 0,0 1 0 0 0,1 0 1 0 0,0 0-1 0 0,1 0 0 0 0,0 0 0 0 0,0 0 1 0 0,2 8 76 0 0,-1-15-21 0 0,0 0 0 0 0,1-1 1 0 0,0 1-1 0 0,0 0 0 0 0,0-1 1 0 0,0 1-1 0 0,1 0 0 0 0,0-1 1 0 0,0 1-1 0 0,0-1 0 0 0,1 1 1 0 0,-1-1-1 0 0,1 1 0 0 0,0-1 1 0 0,0 0-1 0 0,1 0 1 0 0,-1 0-1 0 0,1 0 0 0 0,0 0 1 0 0,0-1-1 0 0,0 1 0 0 0,1-1 1 0 0,-1 0-1 0 0,1 0 0 0 0,-1 0 1 0 0,1 0-1 0 0,0-1 0 0 0,0 0 1 0 0,1 1-1 0 0,-1-1 0 0 0,1 0 21 0 0,6-2 290 0 0,-1-1-1 0 0,1 1 1 0 0,0-2-1 0 0,-1 1 1 0 0,0-2-1 0 0,1 1 1 0 0,-1-1-1 0 0,0-1 1 0 0,0 0-1 0 0,-1 0 1 0 0,1-1-1 0 0,-1 0 0 0 0,0-1 1 0 0,0 0-1 0 0,-1 0 1 0 0,0-1-1 0 0,0 0 1 0 0,0-1-1 0 0,3-4-289 0 0,186-212 2519 0 0,-196 223-2539 0 0,0 0-1 0 0,0 0 0 0 0,0 0 0 0 0,0 0 1 0 0,0 0-1 0 0,0 0 0 0 0,1 0 0 0 0,-1 1 1 0 0,0-1-1 0 0,0 0 0 0 0,1 0 0 0 0,-1 1 0 0 0,0-1 1 0 0,1 1-1 0 0,-1 0 0 0 0,1-1 0 0 0,-1 1 1 0 0,1 0-1 0 0,-1 0 0 0 0,1 0 0 0 0,-1 0 0 0 0,1 0 1 0 0,-1 0-1 0 0,0 0 0 0 0,1 0 0 0 0,-1 0 1 0 0,1 1-1 0 0,-1-1 0 0 0,1 1 0 0 0,-1-1 1 0 0,0 1-1 0 0,1 0 0 0 0,-1-1 0 0 0,0 1 0 0 0,0 0 1 0 0,0 0-1 0 0,1 0 0 0 0,-1 0 0 0 0,0 0 1 0 0,0 0-1 0 0,0 0 0 0 0,0 0 0 0 0,-1 0 0 0 0,1 1 1 0 0,0-1-1 0 0,0 0 0 0 0,-1 1 0 0 0,1-1 1 0 0,-1 0-1 0 0,1 1 0 0 0,-1-1 0 0 0,1 2 21 0 0,11 34-311 0 0,-2 2-1 0 0,-1 0 1 0 0,-2 0-1 0 0,-1 0 1 0 0,-2 1-1 0 0,-2 0 1 0 0,-2 0-1 0 0,-5 35 312 0 0,5-73-19 0 0,-2 31-5 0 0,-2 0 0 0 0,-2-1 1 0 0,-1 1-1 0 0,-1-1 0 0 0,-2-1 0 0 0,-1 0 0 0 0,-7 12 24 0 0,14-33 42 0 0,-1 1-1 0 0,0-1 0 0 0,-1 0 1 0 0,0-1-1 0 0,-1 1 0 0 0,1-1 1 0 0,-2-1-1 0 0,1 1 0 0 0,-1-1 1 0 0,-1-1-1 0 0,1 1 0 0 0,-1-1 1 0 0,0-1-1 0 0,-1 0 0 0 0,0 0 1 0 0,0-1-1 0 0,0 0 1 0 0,-1 0-1 0 0,1-1 0 0 0,-3-1-41 0 0,-78 8 358 0 0,89-11-305 0 0,-1 0-1 0 0,0 0 1 0 0,1-1 0 0 0,-1 1 0 0 0,0-1 0 0 0,1 0 0 0 0,-1 0-1 0 0,1 0 1 0 0,-1 0 0 0 0,1 0 0 0 0,0-1 0 0 0,-1 1 0 0 0,1-1-1 0 0,0 1 1 0 0,0-1 0 0 0,0 0 0 0 0,0 0 0 0 0,0 0 0 0 0,1 0 0 0 0,-1 0-1 0 0,0 0 1 0 0,1 0 0 0 0,0 0 0 0 0,-1-1 0 0 0,1 1 0 0 0,0-1-1 0 0,0 1 1 0 0,0-1 0 0 0,1 1 0 0 0,-1-1 0 0 0,1 0 0 0 0,-1 0-53 0 0,0-10 70 0 0,1 1 0 0 0,1-1 0 0 0,0 0 0 0 0,0 1 1 0 0,1 0-1 0 0,0-1 0 0 0,1 1 0 0 0,1 0 0 0 0,0 0 0 0 0,1 0 1 0 0,0 1-1 0 0,0 0 0 0 0,2 0 0 0 0,3-5-70 0 0,111-138-268 0 0,-118 151 262 0 0,90-96-2242 0 0,-30 36-6713 0 0,-48 49 4781 0 0,-3 5 1849 0 0</inkml:trace>
  <inkml:trace contextRef="#ctx0" brushRef="#br0" timeOffset="11662.5">5289 339 3241 0 0,'0'0'2580'0'0,"0"0"-1145"0"0,0 0-445 0 0,0 0-46 0 0,0 0 54 0 0,0 0 40 0 0,0 0-48 0 0,0 0-151 0 0,0 0-204 0 0,-15 31-198 0 0,-46 99-161 0 0,35-40 8 0 0,18 229-321 0 0,7-300 128 0 0,0-17-86 0 0,0 1 1 0 0,1-1-1 0 0,-1 0 0 0 0,0 0 1 0 0,1 1-1 0 0,0-1 0 0 0,-1 1 1 0 0,1-1-1 0 0,0 0 0 0 0,0 1 1 0 0,0-1-1 0 0,1 0 0 0 0,-1 1 0 0 0,0-1 1 0 0,1 0-1 0 0,0 1 0 0 0,-1-1 1 0 0,1 0-1 0 0,0 0 0 0 0,0 0 1 0 0,0 1-1 0 0,1-1 0 0 0,-1 0 1 0 0,0-1-1 0 0,1 1 0 0 0,-1 0 1 0 0,1 0-1 0 0,0 0 0 0 0,-1-1 1 0 0,1 1-1 0 0,0-1 0 0 0,0 0 1 0 0,0 1-1 0 0,0-1 0 0 0,0 0 1 0 0,1 0-1 0 0,-1 0 0 0 0,0-1 1 0 0,0 1-1 0 0,1 0 0 0 0,-1-1 1 0 0,1 1-6 0 0,104-39 1306 0 0,-63 17-1180 0 0,-3 2-62 0 0,-26 12 44 0 0,-1 0 1 0 0,1 1 0 0 0,0 0 0 0 0,1 2-1 0 0,-1-1 1 0 0,1 2 0 0 0,0 0-1 0 0,12 0-108 0 0,-25 4 1 0 0,-1 0-1 0 0,1 0 1 0 0,-1 1-1 0 0,1-1 1 0 0,-1 1-1 0 0,0-1 0 0 0,0 1 1 0 0,0 0-1 0 0,0 0 1 0 0,0 0-1 0 0,0 0 1 0 0,0 0-1 0 0,-1 0 0 0 0,1 1 1 0 0,-1-1-1 0 0,0 0 1 0 0,1 1-1 0 0,-1-1 1 0 0,0 1-1 0 0,-1 0 1 0 0,1-1-1 0 0,0 1 0 0 0,-1 0 1 0 0,1-1-1 0 0,-1 1 1 0 0,0 0-1 0 0,0-1 1 0 0,0 1-1 0 0,0 0 0 0 0,6 24-23 0 0,-2-17 6 0 0,-4-6 0 0 0,1-1 0 0 0,0 0 0 0 0,-1 0 1 0 0,1 0-1 0 0,0 0 0 0 0,0 0 0 0 0,1 0 0 0 0,-1 0 0 0 0,1 0 0 0 0,-1 0 0 0 0,1-1 1 0 0,0 1-1 0 0,0-1 0 0 0,0 1 0 0 0,1-1 0 0 0,-1 0 0 0 0,0 0 0 0 0,1 0 0 0 0,-1 0 1 0 0,1 0-1 0 0,0 0 0 0 0,0-1 0 0 0,0 1 0 0 0,0-1 0 0 0,0 0 0 0 0,0 0 1 0 0,0 0-1 0 0,0 0 0 0 0,0 0 0 0 0,3-1 17 0 0,38-5-3447 0 0,-5-9-6748 0 0,-35 13 8672 0 0,5-1-109 0 0</inkml:trace>
  <inkml:trace contextRef="#ctx0" brushRef="#br0" timeOffset="12625.037">2250 1595 0 0 0,'0'0'1387'0'0,"0"0"203"0"0,0 0-107 0 0,0 0-219 0 0,0 0-213 0 0,0 0-156 0 0,0 0-86 0 0,0 0-54 0 0,31 0-8 0 0,99 0 2 0 0,14-4 1642 0 0,485-18 2048 0 0,-403 8-3935 0 0,511-53 96 0 0,-374 30-397 0 0,-191 22-133 0 0,217-23 181 0 0,201-42-12 0 0,-207 47-3675 0 0,-303 14-1516 0 0,-34 6-4053 0 0,-41 12 6971 0 0</inkml:trace>
  <inkml:trace contextRef="#ctx0" brushRef="#br0" timeOffset="15125.519">2471 2445 0 0 0,'0'0'431'0'0,"0"0"805"0"0,0 0 238 0 0,0 0-11 0 0,0 0-39 0 0,0 0-73 0 0,0 0-96 0 0,0 0-140 0 0,7-16 1269 0 0,12-26-1235 0 0,1 2 0 0 0,3 0 0 0 0,1 1 0 0 0,18-22-1149 0 0,31-48 620 0 0,91-144 728 0 0,-153 287-2683 0 0,-20 288 1207 0 0,8-320 144 0 0,0 0 0 0 0,1-1-1 0 0,-1 1 1 0 0,1 0-1 0 0,0 0 1 0 0,0 0 0 0 0,-1 0-1 0 0,1 0 1 0 0,0 0 0 0 0,1 0-1 0 0,-1 0 1 0 0,0 0-1 0 0,1 0 1 0 0,-1 0 0 0 0,1-1-1 0 0,-1 1 1 0 0,1 0-1 0 0,0 0 1 0 0,0 0 0 0 0,0-1-1 0 0,0 1 1 0 0,0 0-1 0 0,0-1 1 0 0,0 1 0 0 0,0-1-1 0 0,1 1 1 0 0,-1-1 0 0 0,1 0-1 0 0,-1 0 1 0 0,1 1-1 0 0,-1-1 1 0 0,1 0 0 0 0,0 0-1 0 0,0-1 1 0 0,-1 1-1 0 0,1 0 1 0 0,0 0 0 0 0,0-1-1 0 0,0 1 1 0 0,0-1 0 0 0,0 0-1 0 0,0 0 1 0 0,0 0-1 0 0,-1 1 1 0 0,1-2 0 0 0,0 1-1 0 0,0 0 1 0 0,0 0-1 0 0,0-1 1 0 0,0 1 0 0 0,0-1-1 0 0,0 1 1 0 0,0-1 0 0 0,-1 0-1 0 0,2 0-15 0 0,25-24 189 0 0,-1-2 0 0 0,-1 0-1 0 0,-1-1 1 0 0,14-24-189 0 0,-2 5 87 0 0,6-8-120 0 0,-2-3 0 0 0,-2-1 0 0 0,23-51 33 0 0,-45 76 113 0 0,-17 34-126 0 0,0 0-46 0 0,0 0-114 0 0,-2 22-516 0 0,-15 59 701 0 0,3 0 0 0 0,4 0 0 0 0,4 1 0 0 0,3 4-12 0 0,24-17-1568 0 0,-3-54-2786 0 0,7-10-4869 0 0,-20-5 6305 0 0</inkml:trace>
  <inkml:trace contextRef="#ctx0" brushRef="#br0" timeOffset="15695.351">3421 2151 2697 0 0,'0'0'1316'0'0,"0"0"-157"0"0,0 0-75 0 0,0 0 56 0 0,0 0 47 0 0,0 0-79 0 0,0 0-238 0 0,0 0-266 0 0,0 0-281 0 0,0 0-155 0 0,0 0 7 0 0,0 0 74 0 0,0 0 107 0 0,-1 3 64 0 0,4 103 2259 0 0,-14 2-2308 0 0,11-108-345 0 0,0-1 1 0 0,1 1-1 0 0,-1 0 0 0 0,0 0 1 0 0,0 0-1 0 0,1-1 0 0 0,-1 1 1 0 0,0 0-1 0 0,1 0 1 0 0,-1 0-1 0 0,0 0 0 0 0,0 0 1 0 0,1 0-1 0 0,-1 0 0 0 0,0 0 1 0 0,1 0-1 0 0,-1-1 0 0 0,0 1 1 0 0,1 0-1 0 0,-1 1 0 0 0,0-1 1 0 0,1 0-1 0 0,-1 0 0 0 0,0 0 1 0 0,0 0-1 0 0,1 0 0 0 0,-1 0 1 0 0,0 0-1 0 0,1 0 0 0 0,-1 0 1 0 0,0 1-1 0 0,0-1 0 0 0,1 0 1 0 0,-1 0-1 0 0,0 0 0 0 0,0 1 1 0 0,1-1-1 0 0,-1 0 0 0 0,0 0 1 0 0,0 1-1 0 0,0-1 0 0 0,1 0 1 0 0,-1 0-1 0 0,0 1 1 0 0,0-1-1 0 0,0 0 0 0 0,0 1 1 0 0,0-1-27 0 0,13-11 203 0 0,0 3-71 0 0,-3 1-131 0 0,0-1 0 0 0,1 1 0 0 0,0 1 0 0 0,1 0-1 0 0,0 0 1 0 0,-1 1 0 0 0,2 1 0 0 0,-1 0-1 0 0,0 1 1 0 0,1 0 0 0 0,0 1 0 0 0,-1 0-1 0 0,1 1 1 0 0,12 0-1 0 0,-22 2-3 0 0,1 1-1 0 0,-1-1 1 0 0,0 0-1 0 0,-1 1 1 0 0,1-1-1 0 0,0 1 1 0 0,0 0-1 0 0,-1 0 1 0 0,1 0-1 0 0,-1 1 1 0 0,1-1 0 0 0,-1 0-1 0 0,0 1 1 0 0,0 0-1 0 0,0-1 1 0 0,-1 1-1 0 0,1 0 1 0 0,0 0-1 0 0,-1 0 1 0 0,0 0-1 0 0,0 0 1 0 0,0 0-1 0 0,0 0 1 0 0,0 1 0 0 0,-1-1-1 0 0,1 0 1 0 0,-1 0-1 0 0,0 1 1 0 0,0-1-1 0 0,0 0 1 0 0,0 1-1 0 0,-1-1 1 0 0,1 0-1 0 0,-1 0 1 0 0,0 0-1 0 0,0 1 1 0 0,-1 1 3 0 0,-3 0 60 0 0,-1 0 1 0 0,0 0-1 0 0,0-1 1 0 0,0 0-1 0 0,0 0 0 0 0,-1 0 1 0 0,1-1-1 0 0,-1 0 1 0 0,0 0-1 0 0,0-1 0 0 0,0 1 1 0 0,0-2-1 0 0,-1 1 1 0 0,1-1-1 0 0,0 0 0 0 0,-1 0 1 0 0,1-1-1 0 0,-5 0-60 0 0,9 0-4 0 0,-89-5-352 0 0,58-18-3069 0 0,21-22-7505 0 0,13 37 7169 0 0</inkml:trace>
  <inkml:trace contextRef="#ctx0" brushRef="#br0" timeOffset="16184.935">3892 2125 0 0 0,'0'0'1616'0'0,"0"0"-354"0"0,0 0-186 0 0,0 0 151 0 0,0 0 268 0 0,0 0 132 0 0,0 0-107 0 0,0 0-174 0 0,0 0-215 0 0,0 0-149 0 0,0 0-106 0 0,0 0-77 0 0,0 0-55 0 0,30-1-67 0 0,141-9 465 0 0,27-1-230 0 0,-147 6-3018 0 0,-35 1-2038 0 0,-1-1-4541 0 0,-10 4 5188 0 0</inkml:trace>
  <inkml:trace contextRef="#ctx0" brushRef="#br0" timeOffset="16427">4139 1893 2785 0 0,'0'0'1284'0'0,"0"0"-284"0"0,0 0-97 0 0,0 0 88 0 0,0 0 125 0 0,0 0 23 0 0,0 0-127 0 0,0 0-209 0 0,-13 36-251 0 0,-39 114-258 0 0,26-50-168 0 0,13-4-1476 0 0,14-33-2728 0 0,15-27-2235 0 0,-12-31 6049 0 0</inkml:trace>
  <inkml:trace contextRef="#ctx0" brushRef="#br0" timeOffset="17456.427">4481 2279 0 0 0,'0'0'1198'0'0,"0"0"187"0"0,0 0 117 0 0,0 0 229 0 0,0 0 212 0 0,0 0-73 0 0,0 0-263 0 0,0 0-354 0 0,0 0-315 0 0,0 0-167 0 0,0 0-79 0 0,0 0-16 0 0,0 0 11 0 0,7-14-2 0 0,53-100 1080 0 0,155-207 930 0 0,-123 218-2572 0 0,-81 160-1200 0 0,-31 158 993 0 0,19-212 89 0 0,0 0 0 0 0,0-1 0 0 0,0 1-1 0 0,0 0 1 0 0,1 0 0 0 0,-1 0 0 0 0,1 0-1 0 0,0 0 1 0 0,0 0 0 0 0,0 1 0 0 0,0-1-1 0 0,0 0 1 0 0,1 0 0 0 0,-1 0 0 0 0,1 0-1 0 0,0 0 1 0 0,0-1 0 0 0,0 1 0 0 0,0 0 0 0 0,0 0-1 0 0,1-1 1 0 0,-1 1 0 0 0,1 0 0 0 0,0-1-1 0 0,0 1 1 0 0,0-1 0 0 0,0 0 0 0 0,0 0-1 0 0,0 0 1 0 0,1 0 0 0 0,-1 0 0 0 0,1 0-1 0 0,-1-1 1 0 0,1 1 0 0 0,0-1 0 0 0,-1 0-1 0 0,4 1-4 0 0,5-4 64 0 0,1-1 0 0 0,-1-1-1 0 0,0 0 1 0 0,0 0 0 0 0,0-1-1 0 0,-1-1 1 0 0,1 1-1 0 0,-1-2 1 0 0,0 0 0 0 0,-1 0-1 0 0,0 0 1 0 0,0-1 0 0 0,-1-1-1 0 0,0 1 1 0 0,0-1-1 0 0,5-9-63 0 0,-12 17 1 0 0,152-179 47 0 0,-43 33 110 0 0,-107 143-145 0 0,-2 4-6 0 0,-1 0-42 0 0,-11 30-429 0 0,-2 21 555 0 0,2 2-1 0 0,3-1 1 0 0,2 1 0 0 0,2 0 0 0 0,2 0 0 0 0,5 38-91 0 0,-2-15-424 0 0,-9-55-3714 0 0,4-15-684 0 0,-1-4-3423 0 0,5-2 4047 0 0</inkml:trace>
  <inkml:trace contextRef="#ctx0" brushRef="#br0" timeOffset="17745.128">5919 1573 6289 0 0,'0'0'1987'0'0,"0"0"-968"0"0,0 0-295 0 0,0 0 55 0 0,0 0 41 0 0,0 0 46 0 0,0 0 28 0 0,0 0-78 0 0,0 0-105 0 0,0 0-111 0 0,-31 30-111 0 0,-99 96-91 0 0,41-24 276 0 0,-257 364-1542 0 0,309-414 443 0 0,-18 26-781 0 0,24-24-2801 0 0,12-9-6406 0 0,19-38 10266 0 0</inkml:trace>
  <inkml:trace contextRef="#ctx0" brushRef="#br0" timeOffset="18341.32">5715 2092 2841 0 0,'0'0'1575'0'0,"0"0"-94"0"0,0 0 26 0 0,0 0 79 0 0,0 0-31 0 0,0 0-180 0 0,0 0-243 0 0,0 0-221 0 0,0 0-158 0 0,0 0-122 0 0,0 0-56 0 0,0 0-24 0 0,33-18-48 0 0,104-54-37 0 0,-74 51 319 0 0,-47 21-473 0 0,-15-1-303 0 0,1 1 0 0 0,0-1 0 0 0,-1 1 0 0 0,1-1 0 0 0,0 1 0 0 0,0 0 0 0 0,0-1 0 0 0,-1 1 0 0 0,1 0 1 0 0,0 0-1 0 0,0 0 0 0 0,0 1 0 0 0,0-1 0 0 0,-1 0 0 0 0,1 1 0 0 0,0-1 0 0 0,0 1 0 0 0,-1 0 0 0 0,1-1 0 0 0,0 1 0 0 0,-1 0 1 0 0,1 0-1 0 0,-1 0 0 0 0,1 0 0 0 0,-1 0 0 0 0,0 1 0 0 0,1-1 0 0 0,-1 0 0 0 0,0 1 0 0 0,0-1 0 0 0,0 0 0 0 0,0 1 0 0 0,0 0 1 0 0,0-1-1 0 0,0 1 0 0 0,0-1 0 0 0,-1 1 0 0 0,1 0 0 0 0,-1 0 0 0 0,1-1 0 0 0,-1 1 0 0 0,0 0 0 0 0,0 0 0 0 0,1 0 1 0 0,-1-1-1 0 0,0 1 0 0 0,-1 0 0 0 0,1 0-9 0 0,-2 9-84 0 0,0-1 0 0 0,-1 0 0 0 0,0 0 0 0 0,-1-1 0 0 0,0 1 0 0 0,-1-1 0 0 0,0 1 0 0 0,0-1 0 0 0,-1-1 0 0 0,0 1 0 0 0,0-1 0 0 0,-6 5 84 0 0,1 1-60 0 0,-186 181 538 0 0,196-193-459 0 0,-1-1 0 0 0,1 0-1 0 0,0 0 1 0 0,-1 1 0 0 0,1-1 0 0 0,0 0-1 0 0,0 1 1 0 0,-1-1 0 0 0,1 1-1 0 0,0 0 1 0 0,1-1 0 0 0,-1 1-1 0 0,0 0 1 0 0,0 0 0 0 0,1-1 0 0 0,-1 1-1 0 0,1 0 1 0 0,0 0 0 0 0,-1 0-1 0 0,1 0 1 0 0,0 0 0 0 0,0 0 0 0 0,0-1-1 0 0,0 1 1 0 0,1 0 0 0 0,-1 0-1 0 0,0 0 1 0 0,1 0 0 0 0,-1 0-1 0 0,1-1 1 0 0,0 1 0 0 0,0 0 0 0 0,-1 0-1 0 0,1-1 1 0 0,0 1 0 0 0,1-1-1 0 0,-1 1 1 0 0,1 1-19 0 0,15 0 116 0 0,0-1-1 0 0,0 0 0 0 0,0-1 1 0 0,0-1-1 0 0,1 0 1 0 0,-1-2-1 0 0,0 0 1 0 0,0 0-1 0 0,0-2 1 0 0,-1 0-1 0 0,1-1 0 0 0,1-2-115 0 0,0 3-5 0 0,91-27-1297 0 0,-72 21-2430 0 0,-3 0-4354 0 0,-23 9 730 0 0</inkml:trace>
  <inkml:trace contextRef="#ctx0" brushRef="#br0" timeOffset="20000.849">2296 402 352 0 0,'0'0'1746'0'0,"0"0"-818"0"0,0 0-293 0 0,0 0-28 0 0,0 0 62 0 0,0 0 122 0 0,0 0 76 0 0,0 0-38 0 0,0 0-151 0 0,0 0-226 0 0,0 0-163 0 0,0 0-121 0 0,-21-8-40 0 0,-68-24 38 0 0,87 31-142 0 0,0 0 1 0 0,1 0 0 0 0,-1 1-1 0 0,-1-1 1 0 0,1 0 0 0 0,0 1-1 0 0,0-1 1 0 0,0 1 0 0 0,0 0-1 0 0,0 0 1 0 0,0-1 0 0 0,0 1-1 0 0,-1 1 1 0 0,1-1 0 0 0,0 0-1 0 0,0 1 1 0 0,0-1 0 0 0,0 1-1 0 0,0-1 1 0 0,0 1 0 0 0,0 0-1 0 0,0 0 1 0 0,0 0 0 0 0,0 0-1 0 0,0 0 1 0 0,0 1-25 0 0,-8 4 260 0 0,-4 1-150 0 0,0 0-1 0 0,0 1 1 0 0,1 0 0 0 0,0 1-1 0 0,0 1 1 0 0,1 0 0 0 0,1 1-1 0 0,0 0 1 0 0,0 0 0 0 0,1 1-1 0 0,0 1 1 0 0,1 0 0 0 0,1 0-1 0 0,0 0 1 0 0,1 1 0 0 0,0 1-1 0 0,1-1 1 0 0,-2 9-110 0 0,-12 42-99 0 0,3 2-1 0 0,3 0 1 0 0,3 1 0 0 0,3 0 0 0 0,1 28 99 0 0,12 554-896 0 0,-44-333 813 0 0,21-209 84 0 0,-93 409 538 0 0,110-515-476 0 0,0 0 1 0 0,0 0-1 0 0,1-1 0 0 0,-1 1 0 0 0,1 0 1 0 0,-1 0-1 0 0,1 0 0 0 0,0 0 1 0 0,0 0-1 0 0,0 0 0 0 0,0 0 0 0 0,0 0 1 0 0,0 0-1 0 0,1 0 0 0 0,-1 0 0 0 0,1 0 1 0 0,-1 0-1 0 0,1 0 0 0 0,0 0 1 0 0,0 0-1 0 0,-1 0 0 0 0,2-1 0 0 0,-1 1 1 0 0,0 0-1 0 0,0-1 0 0 0,0 1 0 0 0,1 0-63 0 0,18-4 515 0 0,1-1-1 0 0,-1-1 0 0 0,0-1 0 0 0,-1 0 0 0 0,1-2 0 0 0,-1 0 0 0 0,2-2-514 0 0,35-11 441 0 0,190-47-126 0 0,-161 61-2405 0 0,-57 9-1630 0 0,-3 4-3605 0 0,-15-4 3152 0 0</inkml:trace>
  <inkml:trace contextRef="#ctx0" brushRef="#br0" timeOffset="21115.027">5961 251 0 0 0,'0'0'1067'0'0,"0"0"404"0"0,0 0 111 0 0,0 0-125 0 0,0 0-198 0 0,0 0-261 0 0,0 0-266 0 0,0 0-185 0 0,-2-7-123 0 0,-7-20 2 0 0,43 24 1340 0 0,55 24-344 0 0,-64-14-1228 0 0,-17-6-112 0 0,-1 0 1 0 0,0 0-1 0 0,0 0 0 0 0,1 1 0 0 0,-1 1 0 0 0,0-1 1 0 0,-1 1-1 0 0,1 0 0 0 0,0 0 0 0 0,-1 1 0 0 0,0 0 1 0 0,1 0-1 0 0,-2 1 0 0 0,1-1 0 0 0,0 1 0 0 0,-1 1 1 0 0,0-1-1 0 0,0 1 0 0 0,-1-1 0 0 0,0 2 0 0 0,1-1 1 0 0,-2 0-1 0 0,1 1 0 0 0,-1 0-82 0 0,3 23 239 0 0,-2 1-1 0 0,-1-1 1 0 0,-1 1 0 0 0,-2-1-1 0 0,-1 1 1 0 0,-2 5-239 0 0,1-1 96 0 0,-1 68 135 0 0,4 1-1 0 0,4-1 0 0 0,11 43-230 0 0,13 50 61 0 0,-9 2-1 0 0,-8-1 0 0 0,-10 8-60 0 0,-7-101 329 0 0,-5-1 0 0 0,-4 1 0 0 0,-16 52-329 0 0,-9-13 1346 0 0,31-125-1090 0 0,-1 13 2954 0 0,-20-10-3227 0 0,-76-17 77 0 0,7-10-2011 0 0,98 6 1871 0 0,-8-6-2066 0 0,7 0-7454 0 0,1 2-183 0 0</inkml:trace>
  <inkml:trace contextRef="#ctx0" brushRef="#br0" timeOffset="21532.689">6804 0 1064 0 0,'0'0'1079'0'0,"0"0"48"0"0,0 0 112 0 0,0 0 121 0 0,0 0 117 0 0,0 0 56 0 0,0 0-134 0 0,0 0-236 0 0,0 0-220 0 0,0 0-232 0 0,0 0-168 0 0,0 0-89 0 0,0 0-34 0 0,-4 5 17 0 0,-56 97 1038 0 0,35-49-1588 0 0,-66 140 246 0 0,24-67-4497 0 0,64-121 3798 0 0,-8 18-3781 0 0,7-7-2480 0 0,4-12 6487 0 0</inkml:trace>
  <inkml:trace contextRef="#ctx0" brushRef="#br0" timeOffset="21782.015">7162 115 4409 0 0,'0'0'1215'0'0,"0"0"-386"0"0,0 0-183 0 0,0 0 63 0 0,0 0 110 0 0,0 0 19 0 0,0 0-61 0 0,-34 31-126 0 0,-109 100-130 0 0,39-32 140 0 0,91-86-628 0 0,-21 17-155 0 0,1 2 0 0 0,2 1 1 0 0,2 1-1 0 0,-17 26 122 0 0,20-8-3777 0 0,20-15-3910 0 0,6-34 7530 0 0</inkml:trace>
  <inkml:trace contextRef="#ctx0" brushRef="#br0" timeOffset="22167.07">6834 567 0 0 0,'0'0'822'0'0,"0"0"508"0"0,0 0 13 0 0,0 0-160 0 0,0 0-193 0 0,0 0-165 0 0,0 0-95 0 0,0 0-90 0 0,0 0-31 0 0,26-3-14 0 0,81-9-25 0 0,-1 9 2628 0 0,-111 37-1577 0 0,-57 39-336 0 0,53-65-1204 0 0,0 1-1 0 0,0 0 1 0 0,1 1 0 0 0,0 0 0 0 0,1 0-1 0 0,0 0 1 0 0,0 1 0 0 0,1 0 0 0 0,1 0 0 0 0,0 1-1 0 0,0 0 1 0 0,-2 11-81 0 0,6-20 29 0 0,1-1 0 0 0,0 1 0 0 0,0-1 0 0 0,0 0 0 0 0,0 1 0 0 0,0-1-1 0 0,1 0 1 0 0,-1 1 0 0 0,1-1 0 0 0,-1 0 0 0 0,1 1 0 0 0,0-1 0 0 0,0 0 0 0 0,0 0 0 0 0,0 0-1 0 0,0 1 1 0 0,1-1 0 0 0,-1-1 0 0 0,0 1 0 0 0,1 0 0 0 0,0 0 0 0 0,-1 0 0 0 0,1-1 0 0 0,0 1-1 0 0,0-1 1 0 0,0 0 0 0 0,0 1 0 0 0,0-1 0 0 0,0 0 0 0 0,0 0 0 0 0,1 0 0 0 0,-1 0-1 0 0,0-1 1 0 0,0 1 0 0 0,1-1 0 0 0,-1 1 0 0 0,1-1 0 0 0,-1 0-29 0 0,99 2 1130 0 0,-93-2-1096 0 0,132-44 399 0 0,-120 33-666 0 0,-16 9-4257 0 0,-3 0-4656 0 0,-1 2 3610 0 0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7:28.9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330 373 1024 0 0,'0'0'786'0'0,"0"0"174"0"0,0 0 219 0 0,0 0 109 0 0,0 0-65 0 0,0 0-212 0 0,0 0-331 0 0,0 0-509 0 0,0 0-570 0 0,0 0-494 0 0,0 0-124 0 0,-11-18 270 0 0,-35-49 467 0 0,39 69 448 0 0,13 26 132 0 0,-3-16-141 0 0,15 118 916 0 0,-6 1-1 0 0,-5-1 1 0 0,-7 1-1 0 0,-5 10-1074 0 0,-42 718 1074 0 0,34-362 858 0 0,4 86 1134 0 0,-20-340-2746 0 0,-6-59-30 0 0,20 7 1118 0 0,15-191-1302 0 0,0 0 3 0 0,0 0 10 0 0,0 0-17 0 0,0 0-3 0 0,0 0-11 0 0,0 0 13 0 0,0 0 5 0 0,0 0-16 0 0,0 0 12 0 0,0 0-16 0 0,0 0 8 0 0,0 0 26 0 0,0 0 1 0 0,0 0-1 0 0,0 0-4 0 0,0 0-20 0 0,0 0-16 0 0,0 0 8 0 0,0 0-18 0 0,0 0-25 0 0,0 0 16 0 0,0 0-9 0 0,0 0-6 0 0,0 0-10 0 0,0 0-2 0 0,0 0-10 0 0,0 0 11 0 0,0 0-2 0 0,0 0-7 0 0,0 0-24 0 0,0 0 18 0 0,0 0 28 0 0,20 5-80 0 0,35 12-138 0 0,-22-10 171 0 0,0-3 0 0 0,0 0 0 0 0,0-3 0 0 0,1 0 1 0 0,3-3-2 0 0,8 2 27 0 0,337-30 129 0 0,-258 16-131 0 0,822-97 159 0 0,-548 65-199 0 0,3 17 0 0 0,252 20 15 0 0,-481 20 1 0 0,-1 7 0 0 0,64 18-1 0 0,-231-35 0 0 0,186 33-8 0 0,2-9 0 0 0,176 1 8 0 0,-289-26 1 0 0,169 0 36 0 0,189-27-37 0 0,-292 9 13 0 0,116-13 16 0 0,72 8-29 0 0,-190 19-16 0 0,413 4-12 0 0,-291 10 26 0 0,137 5 34 0 0,-268-13-240 0 0,-1 0 2802 0 0,-135-20-2309 0 0,-9-38-230 0 0,1-1-1 0 0,4 0 1 0 0,0-40-55 0 0,9 5 63 0 0,4 1-1 0 0,4-1 1 0 0,4 2 0 0 0,9-23-63 0 0,114-534 49 0 0,-22 44 23 0 0,-59 171-43 0 0,-17-93-23 0 0,-30 243 30 0 0,-30 159-59 0 0,5 75-5 0 0,-18 47-1746 0 0,-1007 22 1321 0 0,-646 10 421 0 0,-178-27 207 0 0,754 61-191 0 0,460 15 30 0 0,-13 32-14 0 0,27 9 54 0 0,391-76-49 0 0,180-38 91 0 0,65-7-104 0 0,0 0-3 0 0,0 0-5 0 0,0 0-8 0 0,0 0-4 0 0,0 0 10 0 0,0 0 2 0 0,0 0-3 0 0,0 0-10 0 0,0 0-3 0 0,-25 1-355 0 0,13 1 391 0 0,-1-1 1 0 0,1 0 0 0 0,-1 0-1 0 0,1-1 1 0 0,-1-1-1 0 0,1 0 1 0 0,0 0-1 0 0,-1-1 1 0 0,1-1-1 0 0,-4-2-4 0 0,-31-17-872 0 0,47 22-580 0 0,10 5-3721 0 0,27 19-3149 0 0,-20-13 2694 0 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2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3977 0 0,'0'0'928'0'0,"0"0"-21"0"0,0 0 93 0 0,0 0 306 0 0,0 0 337 0 0,0 0 217 0 0,32 9 11 0 0,105 28-204 0 0,-22-28 732 0 0,58-15-453 0 0,115-21-1946 0 0,-217 16-2343 0 0,-25 0-6692 0 0,-34 7 909 0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1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 58 1920 0 0,'0'0'1018'0'0,"0"0"-289"0"0,0 0-34 0 0,0 0 293 0 0,0 0 395 0 0,0 0 328 0 0,0 0 107 0 0,0 0-144 0 0,0 0-287 0 0,0 0-315 0 0,0 0-242 0 0,-3 16-156 0 0,-19 102 1152 0 0,6 102 760 0 0,-13 15-1983 0 0,26-219-859 0 0,0-1 0 0 0,-1 0 1 0 0,0-1-1 0 0,-1 1 0 0 0,-1-1 0 0 0,0 0 1 0 0,-1 0-1 0 0,-6 9 256 0 0,4-16-3090 0 0,1-9-8743 0 0,6 1 7888 0 0</inkml:trace>
  <inkml:trace contextRef="#ctx0" brushRef="#br0" timeOffset="303.982">0 40 8682 0 0,'0'0'655'0'0,"0"0"-126"0"0,0 0 63 0 0,0 0 315 0 0,0 0 283 0 0,0 0 98 0 0,0 0-73 0 0,0 0-146 0 0,33-6-160 0 0,107-19-155 0 0,-15 19 236 0 0,203 3-31 0 0,-83 45-791 0 0,-176-26-439 0 0,-40-1-1276 0 0,-28-14 1349 0 0,-1-1 0 0 0,1 1-1 0 0,-1-1 1 0 0,0 1 0 0 0,1 0 0 0 0,-1-1-1 0 0,0 1 1 0 0,1-1 0 0 0,-1 1 0 0 0,0 0-1 0 0,0-1 1 0 0,0 1 0 0 0,0 0 0 0 0,0-1-1 0 0,1 1 1 0 0,-1 0 0 0 0,0-1 0 0 0,0 1-1 0 0,0 0 1 0 0,-1-1 0 0 0,1 1 0 0 0,0 0 0 0 0,0-1-1 0 0,0 1 1 0 0,0 0 0 0 0,-1-1 0 0 0,1 1-1 0 0,0-1 1 0 0,-1 1 0 0 0,1-1 0 0 0,0 1-1 0 0,-1 0 1 0 0,1-1 0 0 0,-1 1 0 0 0,1-1-1 0 0,-1 1 1 0 0,1-1 0 0 0,-1 0 0 0 0,1 1-1 0 0,-1-1 1 0 0,1 1 0 0 0,-1-1 0 0 0,1 0-1 0 0,-1 0 1 0 0,0 1 0 0 0,1-1 198 0 0,-11 7-4105 0 0,4-3-760 0 0</inkml:trace>
  <inkml:trace contextRef="#ctx0" brushRef="#br0" timeOffset="855.025">1175 463 9978 0 0,'0'0'1587'0'0,"0"0"-345"0"0,0 0-201 0 0,0 0 80 0 0,0 0 124 0 0,0 0-47 0 0,0 0-150 0 0,0 0-217 0 0,0 0-195 0 0,0 0-136 0 0,0 0-105 0 0,0 0-90 0 0,0 0-75 0 0,27-5-52 0 0,87-15-27 0 0,91-2 472 0 0,-173 19-904 0 0,-7 1 1782 0 0,-8 0-3799 0 0,-3 1-3497 0 0,-1 1-4887 0 0,-16 0 5928 0 0</inkml:trace>
  <inkml:trace contextRef="#ctx0" brushRef="#br0" timeOffset="1054.735">1162 773 5057 0 0,'0'0'1802'0'0,"0"0"45"0"0,0 0 61 0 0,0 0 89 0 0,0 0-25 0 0,0 0-232 0 0,0 0-325 0 0,0 0-337 0 0,34 6-298 0 0,107 21-202 0 0,-40-25 360 0 0,-77-7-716 0 0,175-41-389 0 0,-152 35-4293 0 0,-1 0-4512 0 0,-32 4 1237 0 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6:35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162 273 0 0 0,'0'0'697'0'0,"0"0"232"0"0,0 0 216 0 0,0 0 176 0 0,0 0 28 0 0,0 0-90 0 0,0 0-179 0 0,0 0-251 0 0,0 0-249 0 0,0 0-218 0 0,0 0-151 0 0,-2 2-46 0 0,-19 95 2600 0 0,8-14-1341 0 0,-5-1 1 0 0,-24 70-1425 0 0,-9 5 288 0 0,38-128 440 0 0,11-43 1591 0 0,18-40-2237 0 0,1 1 0 0 0,3 1 0 0 0,3 1 1 0 0,1 1-1 0 0,3 0 0 0 0,2 3 0 0 0,11-13-82 0 0,-37 55 6 0 0,91-116 200 0 0,-92 125-224 0 0,1 0-1 0 0,-1-1 1 0 0,0 1 0 0 0,0 0 0 0 0,-1 0-1 0 0,1 0 1 0 0,-1 0 0 0 0,0 0 0 0 0,0 1-1 0 0,0-1 1 0 0,0 0 0 0 0,-1 0 0 0 0,0 1-1 0 0,1-1 1 0 0,-2 0 0 0 0,1 5 18 0 0,1 254 377 0 0,0-261-370 0 0,0 0 0 0 0,15-17 426 0 0,53-80-421 0 0,5 3 0 0 0,81-80-12 0 0,-47 87-8 0 0,-107 86 9 0 0,1-1 0 0 0,-1 1 0 0 0,0 0 0 0 0,1-1 0 0 0,-1 1 1 0 0,0 0-1 0 0,0 0 0 0 0,1 0 0 0 0,-1 0 0 0 0,0 0 0 0 0,0 1 0 0 0,0-1 0 0 0,0 0 0 0 0,-1 0 0 0 0,1 1 0 0 0,0-1 0 0 0,0 0 1 0 0,-1 1-1 0 0,1-1 0 0 0,-1 1 0 0 0,1-1 0 0 0,-1 1 0 0 0,0-1 0 0 0,1 1 0 0 0,-1-1 0 0 0,0 1 0 0 0,0-1 0 0 0,0 1 1 0 0,0-1-1 0 0,0 1 0 0 0,-1-1 0 0 0,1 1 0 0 0,0-1 0 0 0,-1 1 0 0 0,1-1 0 0 0,-1 1 0 0 0,0-1 0 0 0,1 1 0 0 0,-1-1 1 0 0,0 1-2 0 0,0 8 91 0 0,-14 181 737 0 0,-19 22-419 0 0,32-161-747 0 0,2-33-3109 0 0,22-19-8865 0 0,-7-8 7134 0 0,-8 4 4870 0 0</inkml:trace>
  <inkml:trace contextRef="#ctx0" brushRef="#br0" timeOffset="248.009">1225 306 0 0 0,'0'0'619'0'0,"0"0"269"0"0,0 0 90 0 0,0 0 55 0 0,0 0 39 0 0,0 0 29 0 0,0 0 1 0 0,-6 34-40 0 0,-18 106-80 0 0,14-73-209 0 0,4 0 1 0 0,2 0-1 0 0,4 33-773 0 0,0-46-701 0 0,0-49 486 0 0,-2 20-2351 0 0,-6-13-3357 0 0,3-8 4171 0 0</inkml:trace>
  <inkml:trace contextRef="#ctx0" brushRef="#br0" timeOffset="652.402">1037 409 0 0 0,'0'0'468'0'0,"0"0"544"0"0,0 0 194 0 0,0 0 21 0 0,0 0 62 0 0,0 0 5 0 0,0 0-82 0 0,29-33-98 0 0,91-101-149 0 0,-57 85 207 0 0,-49 44-838 0 0,0 0-30 0 0,0 0 1 0 0,0 1-1 0 0,1 1 1 0 0,-1 0-1 0 0,1 0 0 0 0,0 2 1 0 0,-1 0-1 0 0,11 1-304 0 0,-20 1 78 0 0,1 0 0 0 0,0 0-1 0 0,-1 1 1 0 0,0 0 0 0 0,1 0 0 0 0,-1 0-1 0 0,0 1 1 0 0,0 0 0 0 0,0 0 0 0 0,-1 0-1 0 0,1 1 1 0 0,-1-1 0 0 0,0 1 0 0 0,0 0-1 0 0,0 0 1 0 0,0 1 0 0 0,-1-1 0 0 0,1 1-1 0 0,-1 0 1 0 0,-1 0 0 0 0,1 0 0 0 0,-1 0-1 0 0,1 0 1 0 0,-1 0 0 0 0,-1 1 0 0 0,1-1-1 0 0,-1 1 1 0 0,0-1 0 0 0,0 1 0 0 0,-1 0-1 0 0,1-1 1 0 0,-1 1 0 0 0,-1 0-1 0 0,0 3-77 0 0,-1-2 83 0 0,-1-1 0 0 0,-1 1 0 0 0,1-1 0 0 0,-1 0 0 0 0,0 0 0 0 0,-1 0 0 0 0,1-1-1 0 0,-1 1 1 0 0,0-1 0 0 0,-1-1 0 0 0,1 1 0 0 0,-1-1 0 0 0,-2 2-83 0 0,-6 5 91 0 0,-180 117 648 0 0,192-126-749 0 0,0-1 1 0 0,-1 1 0 0 0,1-1 0 0 0,0 1 0 0 0,1 0 0 0 0,-1 0 0 0 0,0 0 0 0 0,0 0 0 0 0,1 0 0 0 0,-1 0-1 0 0,1 1 1 0 0,0-1 0 0 0,0 1 0 0 0,0-1 0 0 0,0 0 0 0 0,0 1 0 0 0,0 0 0 0 0,1-1 0 0 0,-1 1-1 0 0,1-1 1 0 0,0 1 0 0 0,-1 0 0 0 0,1-1 0 0 0,1 1 0 0 0,-1 0 0 0 0,0-1 0 0 0,1 1 0 0 0,-1 0-1 0 0,1-1 1 0 0,0 1 0 0 0,-1-1 0 0 0,1 1 0 0 0,1-1 0 0 0,-1 0 0 0 0,0 1 9 0 0,96 61 504 0 0,7-9 177 0 0,-42-20-312 0 0,-43-54-11436 0 0,-14 13 6914 0 0,-1-1-141 0 0</inkml:trace>
  <inkml:trace contextRef="#ctx0" brushRef="#br0" timeOffset="6517.158">1563 48 0 0 0,'0'0'411'0'0,"0"0"-133"0"0,0 0-39 0 0,0 0 268 0 0,0 0 463 0 0,0 0 324 0 0,0 0 148 0 0,0 0-60 0 0,0 0-209 0 0,0 0-238 0 0,0 0-204 0 0,25-5-147 0 0,122-26 336 0 0,16 20 1624 0 0,-168 41-797 0 0,-137 142-214 0 0,135-161-1473 0 0,-11 44 318 0 0,20-52-324 0 0,0 0 0 0 0,1 0 0 0 0,0 0 0 0 0,-1 0 0 0 0,1-1 1 0 0,0 1-1 0 0,0-1 0 0 0,0 0 0 0 0,1 0 0 0 0,-1 0 0 0 0,1 0 1 0 0,-1-1-1 0 0,1 0 0 0 0,-1 1 0 0 0,1-1 0 0 0,0 0 0 0 0,-1-1 1 0 0,4 1-55 0 0,10 2-128 0 0,0-1 1 0 0,1-1-1 0 0,-1-1 1 0 0,1 0-1 0 0,0-1 1 0 0,-1-1-1 0 0,0-1 1 0 0,1 0-1 0 0,-1-1 1 0 0,9-4 127 0 0,15-9-4269 0 0,-14 1-3286 0 0,-16 9 2551 0 0</inkml:trace>
  <inkml:trace contextRef="#ctx0" brushRef="#br0" timeOffset="6945.916">2519 1 4601 0 0,'0'0'876'0'0,"0"0"-109"0"0,0 0 32 0 0,0 0 254 0 0,0 0 284 0 0,0 0 104 0 0,0 0-60 0 0,0 0-230 0 0,0 0-263 0 0,0 0-229 0 0,0 0-191 0 0,0 0-100 0 0,0 0-38 0 0,-3 22 2292 0 0,-60 81-1111 0 0,-161 173-1068 0 0,-248 339-722 0 0,430-569-1078 0 0,45-48-6575 0 0,4-6 2748 0 0,6-6-402 0 0,-9 10 5229 0 0</inkml:trace>
  <inkml:trace contextRef="#ctx0" brushRef="#br0" timeOffset="7889.002">2294 663 0 0 0,'0'0'296'0'0,"0"0"819"0"0,0 0 293 0 0,0 0 130 0 0,0 0 174 0 0,0 0 69 0 0,0 0-88 0 0,0 0-212 0 0,0 0-325 0 0,0 0-319 0 0,0 0-255 0 0,0 0-190 0 0,3-2-51 0 0,96-51 2149 0 0,93-3-1083 0 0,-182 55-1395 0 0,0-1 0 0 0,0 2 0 0 0,-1-1 0 0 0,1 1 0 0 0,0 1 0 0 0,0 0 0 0 0,-1 0 0 0 0,1 1 0 0 0,0 0 0 0 0,5 3-12 0 0,-13-3 0 0 0,0 1 0 0 0,0 0-1 0 0,-1-1 1 0 0,1 1 0 0 0,-1 0 0 0 0,0 0-1 0 0,0 0 1 0 0,0 0 0 0 0,0 0 0 0 0,0 0-1 0 0,-1 0 1 0 0,1 1 0 0 0,-1-1 0 0 0,0 0-1 0 0,0 0 1 0 0,0 0 0 0 0,0 1-1 0 0,-1-1 1 0 0,1 0 0 0 0,-1 0 0 0 0,0 0-1 0 0,0 0 1 0 0,0 0 0 0 0,0 0 0 0 0,-1 0-1 0 0,1 0 1 0 0,-1 0 0 0 0,1-1-1 0 0,-1 1 1 0 0,0-1 0 0 0,0 1 0 0 0,0-1-1 0 0,-1 0 1 0 0,1 1 0 0 0,-2-1 0 0 0,-190 222 571 0 0,192-222-571 0 0,1 0 0 0 0,-1 0 0 0 0,1 0 0 0 0,-1 0 1 0 0,1 0-1 0 0,-1 0 0 0 0,1 1 0 0 0,0-1 0 0 0,0 0 1 0 0,0 1-1 0 0,1-1 0 0 0,-1 1 0 0 0,0-1 0 0 0,1 1 1 0 0,0-1-1 0 0,-1 1 0 0 0,1-1 0 0 0,0 1 0 0 0,0-1 1 0 0,1 1-1 0 0,-1-1 0 0 0,0 1 0 0 0,1-1 0 0 0,0 1 1 0 0,-1-1-1 0 0,1 1 0 0 0,1 0 0 0 0,5 2 73 0 0,0 0 0 0 0,1 0 1 0 0,-1-1-1 0 0,1 0 0 0 0,0 0 0 0 0,0-1 0 0 0,1 0 1 0 0,-1-1-1 0 0,1 0 0 0 0,-1 0 0 0 0,1 0 0 0 0,0-1 0 0 0,0-1 1 0 0,0 0-1 0 0,-1 0 0 0 0,1 0 0 0 0,0-1 0 0 0,7-2-73 0 0,21 2 202 0 0,3-2-36 0 0,1-1 0 0 0,-1-3-1 0 0,-1-1 1 0 0,0-1 0 0 0,6-4-166 0 0,73-17-445 0 0,-34 3-3817 0 0,-49 15-3828 0 0,-22 7-377 0 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7:0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1512 1594 0 0 0,'0'0'219'0'0,"0"0"684"0"0,0 0 320 0 0,0 0 137 0 0,0 0 51 0 0,0 0-30 0 0,0 0-99 0 0,0 0-164 0 0,-9-7-150 0 0,-31-23-100 0 0,36 27-541 0 0,0 0-1 0 0,0 1 1 0 0,0 0 0 0 0,0 0-1 0 0,0 0 1 0 0,-1 1 0 0 0,1-1-1 0 0,0 1 1 0 0,-1 0 0 0 0,0 0-1 0 0,1 1 1 0 0,-1-1 0 0 0,1 1-1 0 0,-1 0 1 0 0,1 0 0 0 0,-1 1-1 0 0,-3 0-326 0 0,-12 0 634 0 0,-165 14 2810 0 0,-14 24-964 0 0,105-12-1739 0 0,42-5-497 0 0,1 2 0 0 0,1 3 0 0 0,1 2 0 0 0,2 2 0 0 0,1 2 0 0 0,-35 33-244 0 0,51-39 93 0 0,1 1-1 0 0,2 1 1 0 0,1 1 0 0 0,1 2-1 0 0,-2 5-92 0 0,-119 188 364 0 0,103-134-157 0 0,4 1 1 0 0,3 2-1 0 0,4 5-207 0 0,27-84 30 0 0,-7 31 53 0 0,2 0-1 0 0,2 1 1 0 0,2 0-1 0 0,3 1 1 0 0,1-1-1 0 0,2 1 1 0 0,4 17-83 0 0,38 101 368 0 0,-35-148-333 0 0,10 31 42 0 0,3-1 0 0 0,2 0 0 0 0,2-2 0 0 0,2 0 0 0 0,14 14-77 0 0,-20-33 61 0 0,2-2 0 0 0,0 0 1 0 0,2-2-1 0 0,1 0 0 0 0,1-2 0 0 0,0-1 1 0 0,2-1-1 0 0,0-1 0 0 0,1-1 0 0 0,1-2 1 0 0,0-1-1 0 0,1-1 0 0 0,0-2 0 0 0,32 7-61 0 0,-1-3 130 0 0,1-2 0 0 0,0-3 0 0 0,29 0-130 0 0,237 22 163 0 0,-243-28-109 0 0,81-8 44 0 0,13-37 107 0 0,-142 31-154 0 0,0-2 0 0 0,-1-1 0 0 0,-1-2 0 0 0,0-2 1 0 0,-1-1-1 0 0,21-15-51 0 0,248-145 170 0 0,-291 170-151 0 0,-1 0 0 0 0,1-1 0 0 0,-1-1 0 0 0,0 0 0 0 0,-1 0 0 0 0,-1-1 0 0 0,1-1 0 0 0,7-10-19 0 0,73-100 190 0 0,-15 8-151 0 0,7-41 97 0 0,-16-17 12 0 0,-56 49 18 0 0,-22-28-42 0 0,-26-22-52 0 0,-13 51-26 0 0,-10 9 36 0 0,35 74-83 0 0,-1 1 0 0 0,-2 2 0 0 0,-2 1 0 0 0,-29-27 1 0 0,-26-38 52 0 0,7 19 0 0 0,-15 14-142 0 0,42 42 39 0 0,-1 2 0 0 0,0 2 1 0 0,-2 2-1 0 0,-36-6 51 0 0,39 10 3 0 0,-165-40-585 0 0,194 51 94 0 0,1 2 1 0 0,-1 0-1 0 0,1 1 0 0 0,-1 1 1 0 0,0 1-1 0 0,1 2 0 0 0,-17 3 488 0 0,-20 14-4063 0 0,3 14-3359 0 0,37-20 770 0 0,4-2-2318 0 0</inkml:trace>
  <inkml:trace contextRef="#ctx0" brushRef="#br0" timeOffset="1191.551">1378 2647 744 0 0,'0'0'1558'0'0,"0"0"-97"0"0,0 0 36 0 0,0 0 83 0 0,0 0-12 0 0,0 0-141 0 0,0 0-217 0 0,0 0-212 0 0,0 0-168 0 0,0 0-175 0 0,0 0-127 0 0,0 0-105 0 0,-8 4-67 0 0,-26 11-14 0 0,32-13-258 0 0,-1-1 0 0 0,1 1 0 0 0,0 0 0 0 0,1 0 0 0 0,-1 0 0 0 0,0 0 0 0 0,1 0 0 0 0,-1 0 0 0 0,1 1 0 0 0,-1-1 0 0 0,1 1 0 0 0,0-1 1 0 0,0 1-1 0 0,0-1 0 0 0,1 1 0 0 0,-1-1 0 0 0,0 1 0 0 0,1 0 0 0 0,0-1 0 0 0,-1 1 0 0 0,1 0 0 0 0,0-1 0 0 0,1 1 0 0 0,-1 0-84 0 0,-1-1 66 0 0,1 0 0 0 0,0 0 0 0 0,-1 0 0 0 0,1 0 0 0 0,0-1-1 0 0,0 1 1 0 0,0 0 0 0 0,0 0 0 0 0,0 0 0 0 0,1 0 0 0 0,-1 0-1 0 0,0 0 1 0 0,1 0 0 0 0,0 0 0 0 0,-1 0 0 0 0,1-1 0 0 0,0 1 0 0 0,0 0-1 0 0,0 0 1 0 0,0-1 0 0 0,0 1 0 0 0,0-1 0 0 0,1 1 0 0 0,-1-1-1 0 0,0 1 1 0 0,1-1 0 0 0,-1 0 0 0 0,1 0 0 0 0,0 0 0 0 0,-1 0-1 0 0,1 0 1 0 0,0 0 0 0 0,-1 0 0 0 0,1 0 0 0 0,0-1 0 0 0,0 1 0 0 0,0-1-1 0 0,0 1 1 0 0,0-1 0 0 0,0 0 0 0 0,0 0 0 0 0,0 0 0 0 0,0 0-66 0 0,2 0 147 0 0,1 0 0 0 0,-1 0 0 0 0,0 0 0 0 0,1-1 1 0 0,-1 1-1 0 0,0-1 0 0 0,0-1 0 0 0,0 1 0 0 0,1 0 0 0 0,-1-1 1 0 0,-1 0-1 0 0,1 0 0 0 0,0 0 0 0 0,0 0 0 0 0,-1-1 0 0 0,1 1 1 0 0,-1-1-1 0 0,0 0 0 0 0,0 0 0 0 0,0 0 0 0 0,0-1 1 0 0,0 1-1 0 0,-1-1 0 0 0,0 1 0 0 0,1-2-147 0 0,0 1 103 0 0,-1-1 0 0 0,0 0 0 0 0,1 0 1 0 0,-2 0-1 0 0,1 0 0 0 0,0 0 0 0 0,-1 0 0 0 0,0 0 0 0 0,0 0 0 0 0,-1-1 1 0 0,0 1-1 0 0,0 0 0 0 0,0 0 0 0 0,0-1 0 0 0,-1-2-103 0 0,-1 6 4 0 0,1 0 1 0 0,-1 0-1 0 0,1 1 0 0 0,-1-1 0 0 0,0 0 1 0 0,0 1-1 0 0,0-1 0 0 0,0 1 1 0 0,0 0-1 0 0,0 0 0 0 0,0 0 0 0 0,0 0 1 0 0,0 0-1 0 0,0 0 0 0 0,-1 0 0 0 0,1 1 1 0 0,0-1-1 0 0,-1 1 0 0 0,1 0 1 0 0,-1-1-1 0 0,1 1 0 0 0,0 0 0 0 0,-1 1 1 0 0,1-1-1 0 0,0 0 0 0 0,-1 1 0 0 0,1-1 1 0 0,0 1-1 0 0,-1 0 0 0 0,1-1 1 0 0,0 1-1 0 0,0 0 0 0 0,0 0 0 0 0,-2 2-4 0 0,0 0-22 0 0,0 1 0 0 0,0-1-1 0 0,1 1 1 0 0,-1 0-1 0 0,1 0 1 0 0,0 1 0 0 0,0-1-1 0 0,1 0 1 0 0,-1 1-1 0 0,1 0 1 0 0,0 0 0 0 0,0-1-1 0 0,1 1 1 0 0,-1 0-1 0 0,1 0 1 0 0,0 1 0 0 0,1-1-1 0 0,-1 0 1 0 0,1 0-1 0 0,0 4 23 0 0,2-7 25 0 0,1-1-1 0 0,-1 0 1 0 0,0 0-1 0 0,1-1 1 0 0,-1 1-1 0 0,1 0 1 0 0,-1-1 0 0 0,1 1-1 0 0,-1-1 1 0 0,1 0-1 0 0,0 0 1 0 0,-1 0-1 0 0,1 0 1 0 0,-1 0-1 0 0,1-1 1 0 0,-1 1-1 0 0,1-1 1 0 0,-1 0-1 0 0,1 0 1 0 0,-1 1-1 0 0,1-2 1 0 0,-1 1-1 0 0,1 0-24 0 0,13-27-1488 0 0,-15 18-2915 0 0,-1-3-4953 0 0,0 8-910 0 0</inkml:trace>
  <inkml:trace contextRef="#ctx0" brushRef="#br0" timeOffset="2601.55">2687 2665 0 0 0,'13'-11'0'0'0,"-15"11"0"0"0</inkml:trace>
  <inkml:trace contextRef="#ctx0" brushRef="#br0" timeOffset="9173.083">1113 471 0 0 0,'0'0'711'0'0,"0"0"70"0"0,0 0 77 0 0,0 0 70 0 0,0 0 20 0 0,0 0-61 0 0,0 0-71 0 0,0 0-133 0 0,0 0-169 0 0,0 0-150 0 0,11 18 2532 0 0,9 82 618 0 0,1 51-2480 0 0,-3-22-883 0 0,-9 24-351 0 0,2-106-754 0 0,-3-34-2243 0 0,1-2-4139 0 0,-6-7 3938 0 0</inkml:trace>
  <inkml:trace contextRef="#ctx0" brushRef="#br0" timeOffset="10501.233">2589 1741 0 0 0,'0'0'359'0'0,"0"0"442"0"0,0 0 97 0 0,0 0-69 0 0,0 0-61 0 0,0 0-65 0 0,0 0-88 0 0,0 0-33 0 0,0-14 6 0 0,-1-112 3645 0 0,1-11-907 0 0,0-70-2446 0 0,0 190-715 0 0,-18-101 335 0 0,-16-47-255 0 0,21 111-1 0 0,2 0 1 0 0,2-1 0 0 0,2 0-1 0 0,3-17-244 0 0,-6-72 1312 0 0,-3-37-169 0 0,1 138-1055 0 0,12 42-193 0 0,0 1-84 0 0,-4-13-7586 0 0,2 5-1835 0 0,2 7 8276 0 0</inkml:trace>
  <inkml:trace contextRef="#ctx0" brushRef="#br0" timeOffset="11158.054">588 883 0 0 0,'1'-65'0'0'0,"-1"64"159"0"0,0 0 0 0 0,0 0-1 0 0,0-1 1 0 0,1 1 0 0 0,-1 0 0 0 0,0 0 0 0 0,1 0 0 0 0,-1 0-1 0 0,1-1 1 0 0,0 1 0 0 0,-1 0 0 0 0,1 0 0 0 0,0 0 0 0 0,-1 0-1 0 0,1 0 1 0 0,0 0 0 0 0,0 1 0 0 0,0-1 0 0 0,0 0 0 0 0,0 0-1 0 0,0 1 1 0 0,0-1 0 0 0,0 0 0 0 0,0 1 0 0 0,0-1 0 0 0,1 1-1 0 0,-1-1 1 0 0,0 1 0 0 0,0 0 0 0 0,0 0 0 0 0,1-1 0 0 0,-1 1-1 0 0,0 0 1 0 0,0 0 0 0 0,1 0 0 0 0,-1 0 0 0 0,0 0 0 0 0,0 1-1 0 0,1-1 1 0 0,-1 0 0 0 0,0 1 0 0 0,0-1 0 0 0,0 0 0 0 0,1 1-159 0 0,7 0 319 0 0,120 2 3716 0 0,165-10-1511 0 0,129-51-932 0 0,-42 7-389 0 0,102 9-1203 0 0,142 35-24 0 0,-475 11-521 0 0,-117-14-2187 0 0,-17-6-7511 0 0,-14 12 7125 0 0</inkml:trace>
  <inkml:trace contextRef="#ctx0" brushRef="#br0" timeOffset="11456.276">2941 397 0 0 0,'0'0'420'0'0,"0"0"495"0"0,0 0 269 0 0,0 0 179 0 0,0 0 132 0 0,0 0-4 0 0,0 0-155 0 0,0 0-222 0 0,0 0-251 0 0,-34 19-230 0 0,-108 59-214 0 0,-51 47 147 0 0,-393 216-4551 0 0,479-275-2594 0 0,88-54 5344 0 0</inkml:trace>
  <inkml:trace contextRef="#ctx0" brushRef="#br0" timeOffset="17722.578">765 972 0 0 0,'8'18'7911'0'0,"16"1"-5000"0"0,41-60 1143 0 0,-44 23-3517 0 0,149-123 611 0 0,-78 69-1009 0 0,-26 17 5 0 0,27-12 158 0 0,-26 8 388 0 0,-34 30-551 0 0,-31 27 990 0 0,3-3-14306 0 0,-5 4 7250 0 0</inkml:trace>
  <inkml:trace contextRef="#ctx0" brushRef="#br0" timeOffset="18240.13">1673 62 5361 0 0,'0'0'1472'0'0,"0"0"-114"0"0,0 0 38 0 0,0 0 82 0 0,0 0-22 0 0,0 0-177 0 0,0 0-234 0 0,0 0-193 0 0,0 0-160 0 0,0 0-139 0 0,0 0-125 0 0,0 0-92 0 0,1 22 1802 0 0,7 24-1907 0 0,-2 0 1 0 0,-2 1-1 0 0,-2-1 0 0 0,-2 1 0 0 0,-5 34-231 0 0,-21 114-428 0 0,25-168-718 0 0,1-10-3381 0 0,5-17-7734 0 0,-1-3 9623 0 0</inkml:trace>
  <inkml:trace contextRef="#ctx0" brushRef="#br0" timeOffset="18873.694">1566 99 3841 0 0,'0'0'2430'0'0,"0"0"-693"0"0,0 0-204 0 0,0 0-2 0 0,0 0-50 0 0,0 0-218 0 0,0 0-287 0 0,0 0-250 0 0,0 0-173 0 0,0 0-87 0 0,0 0-65 0 0,0 0-49 0 0,0 0-10 0 0,20-10 14 0 0,65-33 8 0 0,31 8 823 0 0,-77 28-839 0 0,91 3 316 0 0,-128 5-658 0 0,1-1 1 0 0,0 1-1 0 0,-1 0 0 0 0,1-1 1 0 0,0 1-1 0 0,-1 0 0 0 0,1 1 1 0 0,-1-1-1 0 0,0 0 0 0 0,1 1 1 0 0,-1-1-1 0 0,0 1 0 0 0,0 0 1 0 0,0 0-1 0 0,0 0 0 0 0,0 0 1 0 0,0 0-1 0 0,0 0 0 0 0,-1 0 1 0 0,1 1-1 0 0,-1-1 0 0 0,0 1 1 0 0,1-1-1 0 0,-1 1 1 0 0,0-1-1 0 0,-1 1 0 0 0,1 0 1 0 0,0-1-1 0 0,-1 1 0 0 0,0 0 1 0 0,1-1-1 0 0,-1 1 0 0 0,0 0 1 0 0,0 0-1 0 0,-1 0-6 0 0,-25 95 227 0 0,-33-24-157 0 0,-58 7-141 0 0,56-52-196 0 0,64 12-321 0 0,4-34 696 0 0,1-1 0 0 0,-1 1 0 0 0,1-1 0 0 0,0-1 0 0 0,1 0 0 0 0,-1 0 0 0 0,1 0 0 0 0,0-1 0 0 0,0 0 0 0 0,1-1 1 0 0,-1 0-1 0 0,2 0-108 0 0,28 11 420 0 0,70 30 723 0 0,-51-7-1525 0 0,-50-33-1360 0 0,-1-4-3184 0 0,-2 0-1895 0 0,0 0-2312 0 0</inkml:trace>
  <inkml:trace contextRef="#ctx0" brushRef="#br0" timeOffset="64208.703">2216 6620 0 0 0,'0'0'1244'0'0,"0"0"362"0"0,0 0 57 0 0,0 0-47 0 0,0 0-51 0 0,0 0-61 0 0,0-5 6794 0 0,0-20-7181 0 0,7-12-720 0 0,1 1 0 0 0,2 0 0 0 0,1 0-1 0 0,2 2 1 0 0,2-1 0 0 0,1 2 0 0 0,1 0-1 0 0,4-3-396 0 0,88-118 390 0 0,-64 105-469 0 0,-28 98-813 0 0,3 203 1056 0 0,-21-250-157 0 0,1 1 0 0 0,0-1 1 0 0,0 0-1 0 0,1 0 0 0 0,-1 0 0 0 0,0 0 1 0 0,1 0-1 0 0,-1 0 0 0 0,1 0 0 0 0,-1 0 0 0 0,1 0 1 0 0,0 0-1 0 0,0 0 0 0 0,0-1 0 0 0,0 1 1 0 0,0 0-1 0 0,1 0 0 0 0,-1-1 0 0 0,0 1 1 0 0,1-1-1 0 0,-1 1 0 0 0,1-1 0 0 0,-1 0 0 0 0,1 0 1 0 0,0 1-1 0 0,0-1 0 0 0,0 0 0 0 0,-1 0 1 0 0,1-1-1 0 0,0 1 0 0 0,0 0 0 0 0,0-1 1 0 0,0 1-1 0 0,0-1 0 0 0,0 0 0 0 0,0 1 0 0 0,1-1 1 0 0,-1 0-1 0 0,0 0 0 0 0,0 0 0 0 0,0-1 1 0 0,0 1-1 0 0,0-1 0 0 0,0 1 0 0 0,0-1 1 0 0,0 1-1 0 0,0-1 0 0 0,0 0 0 0 0,0 0 1 0 0,-1 0-1 0 0,1 0 0 0 0,0 0-7 0 0,103-134 195 0 0,-53 61-233 0 0,40-40 5 0 0,-91 114 25 0 0,-1-1 0 0 0,1 1 1 0 0,0 0-1 0 0,-1 0 0 0 0,1 0 0 0 0,0 0 1 0 0,0 0-1 0 0,-1 0 0 0 0,1 0 0 0 0,0 0 1 0 0,0 0-1 0 0,-1 0 0 0 0,1 1 0 0 0,0-1 1 0 0,-1 0-1 0 0,1 0 0 0 0,0 1 0 0 0,-1-1 0 0 0,1 0 1 0 0,0 1-1 0 0,-1-1 0 0 0,1 1 0 0 0,-1-1 1 0 0,1 1-1 0 0,-1-1 0 0 0,1 1 0 0 0,-1-1 1 0 0,1 1-1 0 0,-1-1 0 0 0,1 1 0 0 0,-1 0 1 0 0,0-1-1 0 0,1 1 0 0 0,-1-1 0 0 0,0 1 0 0 0,0 0 1 0 0,0 0-1 0 0,1-1 0 0 0,-1 1 0 0 0,0 0 1 0 0,0-1-1 0 0,0 1 0 0 0,0 0 0 0 0,0 0 1 0 0,0-1-1 0 0,0 1 0 0 0,0 0 0 0 0,-1-1 1 0 0,1 1-1 0 0,0 0 0 0 0,0 0 0 0 0,0-1 0 0 0,-1 1 8 0 0,6 53 247 0 0,16 189 187 0 0,-14-75-923 0 0,-5-139-1909 0 0,-1-20-1994 0 0,2-3-4885 0 0,-3-5 3694 0 0</inkml:trace>
  <inkml:trace contextRef="#ctx0" brushRef="#br0" timeOffset="65054.689">3042 6347 2369 0 0,'0'0'1543'0'0,"0"0"-53"0"0,0 0 80 0 0,0 0 116 0 0,0 0-40 0 0,0 0-197 0 0,0 0-286 0 0,0 0-312 0 0,0 0-263 0 0,0 0-205 0 0,0 0-176 0 0,0 0-69 0 0,0 0 30 0 0,1 4 64 0 0,11 264 2453 0 0,-8-199-2620 0 0,14-78 206 0 0,84-120 53 0 0,-101 128-342 0 0,0-1 0 0 0,0 1 0 0 0,1-1 0 0 0,-1 1 0 0 0,0-1 0 0 0,0 1 0 0 0,1 0 0 0 0,-1-1 0 0 0,1 1 0 0 0,-1 0 0 0 0,1 0 0 0 0,-1 0 0 0 0,1 0 0 0 0,0 0 0 0 0,0 1 0 0 0,-1-1 0 0 0,1 1 0 0 0,0-1 0 0 0,0 1 0 0 0,0-1 0 0 0,-1 1 0 0 0,1 0 0 0 0,0 0 0 0 0,0 0 0 0 0,0 0 0 0 0,0 0 0 0 0,0 0 0 0 0,0 0 0 0 0,-1 1 0 0 0,1-1 0 0 0,0 1 0 0 0,0 0 0 0 0,0-1 0 0 0,-1 1 0 0 0,1 0 0 0 0,0 0 0 0 0,-1 0 0 0 0,1 0 0 0 0,-1 0 0 0 0,1 0 0 0 0,-1 1 0 0 0,0-1 0 0 0,1 0 0 0 0,-1 1 0 0 0,0-1 0 0 0,0 1 0 0 0,0-1 0 0 0,1 2 18 0 0,2 11 89 0 0,0-1 0 0 0,-1 1 0 0 0,0 0 0 0 0,-1 0 1 0 0,-1 0-1 0 0,0 0 0 0 0,-1 1 0 0 0,-1-1 0 0 0,0 0 0 0 0,-1 0 1 0 0,0 0-1 0 0,-1 0 0 0 0,-1 0 0 0 0,-3 9-89 0 0,5-19 18 0 0,-1 0 0 0 0,0 0 0 0 0,1 0-1 0 0,-1-1 1 0 0,-1 1 0 0 0,1-1 0 0 0,0 0 0 0 0,-1 0 0 0 0,0 0-1 0 0,0 0 1 0 0,0-1 0 0 0,0 1 0 0 0,0-1 0 0 0,0 0 0 0 0,0 0-1 0 0,-1-1 1 0 0,1 1 0 0 0,-1-1 0 0 0,1 0 0 0 0,-1 0 0 0 0,0 0-1 0 0,1-1 1 0 0,-1 0 0 0 0,0 0 0 0 0,0 0 0 0 0,1 0 0 0 0,-1-1-1 0 0,0 0 1 0 0,1 0 0 0 0,-1 0 0 0 0,1 0 0 0 0,-1-1 0 0 0,1 0-1 0 0,0 0 1 0 0,-4-2-18 0 0,-39-37-3277 0 0,20 9-6467 0 0,21 24 2929 0 0</inkml:trace>
  <inkml:trace contextRef="#ctx0" brushRef="#br0" timeOffset="67107.608">1908 5847 0 0 0,'0'0'232'0'0,"0"0"263"0"0,0 0 104 0 0,0 0 78 0 0,0 0 97 0 0,0 0 52 0 0,26 0 5544 0 0,98-11-886 0 0,60-28-3163 0 0,-62 11-1338 0 0,324-53 339 0 0,-262 64-1131 0 0,144 8-191 0 0,-269 13 73 0 0,-59-4-81 0 0,43 29 64 0 0,-30-18-64 0 0,-9-9 45 0 0,-1 1 1 0 0,1 0-1 0 0,0 0 1 0 0,-1 0-1 0 0,0 1 1 0 0,0-1-1 0 0,0 1 1 0 0,0 0-1 0 0,0-1 1 0 0,-1 1-1 0 0,0 0 1 0 0,0 1 0 0 0,0-1-1 0 0,0 0 1 0 0,0 1-1 0 0,0 3-37 0 0,17 123 586 0 0,-7 1 0 0 0,-5 1 0 0 0,-8 84-586 0 0,1-108 321 0 0,-11 392 243 0 0,-28-171-101 0 0,35-270-301 0 0,4-59-156 0 0,0-1 9 0 0,0 0 26 0 0,0 0 13 0 0,0 0 22 0 0,0 0 14 0 0,0 0 26 0 0,0 0 36 0 0,0 0 10 0 0,0 0 4 0 0,0 0 0 0 0,0 0-14 0 0,0 0-15 0 0,0 0-10 0 0,-7-11 189 0 0,-8 7-384 0 0,1 0 1 0 0,-1 1-1 0 0,0 1 1 0 0,0 1-1 0 0,0 0 1 0 0,0 0-1 0 0,0 2 1 0 0,0 0-1 0 0,0 0 1 0 0,0 1-1 0 0,-7 3 68 0 0,-19 0-68 0 0,-501 72-16 0 0,342-50 327 0 0,0-9 1 0 0,-142-7-244 0 0,275-18 161 0 0,36-7 439 0 0,31 13-532 0 0,0 1-4 0 0,0 0-8 0 0,0-26 392 0 0,26-184-110 0 0,-16 75-303 0 0,-5 0 0 0 0,-6-1 0 0 0,-6 1-1 0 0,-6 0 1 0 0,-6 1 0 0 0,-8-8-35 0 0,-57-300-164 0 0,84 440 96 0 0,-3-39-317 0 0,14 23-2887 0 0,31 14-2725 0 0,-14 6-2801 0 0,-14 1-85 0 0</inkml:trace>
  <inkml:trace contextRef="#ctx0" brushRef="#br0" timeOffset="88601.049">237 10360 0 0 0,'-5'3'0'0'0,"5"-3"0"0"0,0 0 0 0 0,0 0 0 0 0,1 1 0 0 0,-1-1 0 0 0,0 0 0 0 0,0 0 0 0 0,0 0 0 0 0,0 1 0 0 0,0-1 0 0 0,1 0 0 0 0,-1 0 0 0 0,0 1 0 0 0,0-1 0 0 0,0 0 0 0 0,0 0 0 0 0,0 1 0 0 0,0-1 0 0 0,0 0 0 0 0,0 0 0 0 0,0 1 0 0 0,0-1 0 0 0,0 0 0 0 0,0 0 0 0 0,0 1 0 0 0,0-1 0 0 0,0 0 0 0 0,0 0 0 0 0,0 1 0 0 0,0-1 0 0 0,0 0 0 0 0,-1 0 0 0 0,1 1 0 0 0,0-1 0 0 0,0 0 0 0 0,0 1 0 0 0,1-1 90 0 0,0 1-1 0 0,0 0 1 0 0,0 0 0 0 0,0 0-1 0 0,0 0 1 0 0,0 0 0 0 0,0 0 0 0 0,0 0-1 0 0,0 0 1 0 0,0 0 0 0 0,-1 0-1 0 0,1 0 1 0 0,0 1 0 0 0,-1-1-1 0 0,1 0 1 0 0,-1 1 0 0 0,0-1 0 0 0,1 0-1 0 0,-1 1 1 0 0,0-1 0 0 0,0 0-1 0 0,0 1 1 0 0,1-1 0 0 0,-2 1-1 0 0,1-1 1 0 0,0 0 0 0 0,0 1-1 0 0,0-1 1 0 0,-1 1 0 0 0,1-1 0 0 0,-1 1-90 0 0,1 2 237 0 0,0-3-149 0 0,0-1 51 0 0,0 0 67 0 0,0 0 74 0 0,0 0 98 0 0,0 0 82 0 0,0 0 83 0 0,0 0 53 0 0,3 0 3014 0 0,13 0-2242 0 0,132-19 3199 0 0,400-33-979 0 0,1500-83-492 0 0,-614 39-2412 0 0,-785 63-577 0 0,-544 33-163 0 0,-104 0 45 0 0,-1 0-10 0 0,0 0-72 0 0,0 0-101 0 0,-20 8-3006 0 0,1 6-948 0 0,1 0-4550 0 0,10-10 2391 0 0</inkml:trace>
  <inkml:trace contextRef="#ctx0" brushRef="#br0" timeOffset="89097.015">1525 10302 3841 0 0,'0'0'981'0'0,"0"0"-609"0"0,0 0-204 0 0,0 0 143 0 0,-31 19 195 0 0,-102 62 184 0 0,-98 87 2011 0 0,-224 196-294 0 0,316-253-2421 0 0,139-111-73 0 0,1-1 0 0 0,0 1 1 0 0,-1 0-1 0 0,1 0 1 0 0,0 0-1 0 0,-1 0 1 0 0,1 1-1 0 0,-1-1 1 0 0,1 0-1 0 0,0 0 1 0 0,-1 0-1 0 0,1 0 1 0 0,-1 1-1 0 0,1-1 1 0 0,-1 0-1 0 0,1 0 0 0 0,0 1 1 0 0,-1-1-1 0 0,1 0 1 0 0,-1 1-1 0 0,0-1 1 0 0,1 1-1 0 0,-1-1 1 0 0,1 1-1 0 0,-1-1 1 0 0,0 1-1 0 0,1-1 1 0 0,-1 1-1 0 0,0-1 0 0 0,1 1 1 0 0,-1-1-1 0 0,0 1 1 0 0,0 0-1 0 0,0-1 1 0 0,1 1-1 0 0,-1-1 1 0 0,0 1-1 0 0,0 0 1 0 0,0-1-1 0 0,0 1 1 0 0,0-1-1 0 0,0 1 0 0 0,0 0 1 0 0,0-1-1 0 0,-1 1 1 0 0,1-1-1 0 0,0 1 1 0 0,0 0-1 0 0,0-1 1 0 0,-1 1-1 0 0,1-1 1 0 0,0 1-1 0 0,0-1 1 0 0,-1 1-1 0 0,1-1 1 0 0,-1 1-1 0 0,1-1 0 0 0,0 1 1 0 0,-1-1-1 0 0,1 1 1 0 0,-1-1-1 0 0,1 0 1 0 0,-1 1-1 0 0,1-1 1 0 0,-1 0-1 0 0,0 0 1 0 0,1 1-1 0 0,-1-1 87 0 0,50-5-4627 0 0,-23-2 3387 0 0,-6 0 1029 0 0</inkml:trace>
  <inkml:trace contextRef="#ctx0" brushRef="#br0" timeOffset="89345.287">3096 10073 9042 0 0,'0'0'-73'0'0,"0"0"-70"0"0,0 0 155 0 0,0 0 288 0 0,0 0 264 0 0,0 0 127 0 0,0 0 8 0 0,0 0-39 0 0,-38 33-67 0 0,-126 107-99 0 0,-9-21 185 0 0,-570 335 463 0 0,658-398-2086 0 0,84-55 892 0 0,1-1-1 0 0,0 0 1 0 0,0 1-1 0 0,0-1 1 0 0,0 1 0 0 0,0-1-1 0 0,-1 0 1 0 0,1 1-1 0 0,0-1 1 0 0,0 1-1 0 0,0-1 1 0 0,0 0-1 0 0,0 1 1 0 0,0-1 0 0 0,0 1-1 0 0,0-1 1 0 0,1 1-1 0 0,-1-1 1 0 0,0 0-1 0 0,0 1 1 0 0,0-1-1 0 0,0 0 1 0 0,0 1 0 0 0,1-1-1 0 0,-1 1 1 0 0,0-1-1 0 0,0 0 1 0 0,1 1-1 0 0,-1-1 1 0 0,0 0-1 0 0,1 0 1 0 0,-1 1-1 0 0,0-1 1 0 0,1 0 0 0 0,-1 0-1 0 0,0 1 1 0 0,1-1-1 0 0,-1 0 1 0 0,0 0-1 0 0,1 0 1 0 0,-1 0-1 0 0,1 0 1 0 0,-1 1 0 0 0,0-1-1 0 0,1 0 1 0 0,-1 0-1 0 0,1 0 1 0 0,-1 0-1 0 0,1 0 1 0 0,-1 0-1 0 0,0 0 1 0 0,1 0 0 0 0,-1-1-1 0 0,1 1 1 0 0,-1 0-1 0 0,0 0 1 0 0,1 0-1 0 0,-1 0 1 0 0,1 0-1 0 0,-1-1 1 0 0,0 1 0 0 0,1 0-1 0 0,-1 0 1 0 0,0-1-1 0 0,1 1 53 0 0,0 0-27 0 0,23-2-1307 0 0,0-2 1 0 0,0 0 0 0 0,0-1 0 0 0,0-2-1 0 0,-1 0 1 0 0,0-2 0 0 0,16-8 1333 0 0,-14 7-672 0 0,15-6 397 0 0</inkml:trace>
  <inkml:trace contextRef="#ctx0" brushRef="#br0" timeOffset="89511.646">4495 10022 4177 0 0,'0'0'-112'0'0,"0"0"-67"0"0,0 0 150 0 0,0 0 300 0 0,0 0 281 0 0,0 0 217 0 0,-38 38 95 0 0,-127 123-50 0 0,19-49 56 0 0,101-83-704 0 0,-899 557 2004 0 0,894-556-2444 0 0,57-25-787 0 0,14-8 349 0 0,0 0 0 0 0,0-1 0 0 0,0-1 1 0 0,0-1-1 0 0,-1-1 0 0 0,0-1 0 0 0,0-1 0 0 0,14-9 712 0 0,8-1-1028 0 0,107-49-1174 0 0,-97 41 2129 0 0</inkml:trace>
  <inkml:trace contextRef="#ctx0" brushRef="#br0" timeOffset="89681.654">5511 9989 2545 0 0,'0'0'512'0'0,"0"0"-276"0"0,0 0 2 0 0,0 0 188 0 0,0 0 378 0 0,0 0 386 0 0,0 0 55 0 0,-32 33-94 0 0,-109 108-212 0 0,-48-1 300 0 0,124-93-981 0 0,-673 496 1310 0 0,728-535-1748 0 0,-49 45-27 0 0,35-11-3547 0 0,23-33 104 0 0,1-2-910 0 0</inkml:trace>
  <inkml:trace contextRef="#ctx0" brushRef="#br0" timeOffset="90497.641">3836 7529 0 0 0,'0'0'143'0'0,"0"0"399"0"0,0 0-44 0 0,0 0 53 0 0,0 0 224 0 0,0 0 317 0 0,0 0 220 0 0,0 0 38 0 0,0 0-33 0 0,0 0-102 0 0,0 0-91 0 0,0 0-73 0 0,27-1-88 0 0,90-5-89 0 0,571-38 4770 0 0,-227 4-7214 0 0,-398 39-3237 0 0,-40 1-1660 0 0,-14 0 860 0 0</inkml:trace>
  <inkml:trace contextRef="#ctx0" brushRef="#br0" timeOffset="91361.117">4235 6958 1336 0 0,'0'0'1211'0'0,"0"0"-816"0"0,0 0-284 0 0,0 0 122 0 0,0 0 367 0 0,0 0 382 0 0,0 0 202 0 0,0 0 0 0 0,0 0-93 0 0,0 0-181 0 0,0 0-178 0 0,0 0-155 0 0,19 39-137 0 0,59 125-104 0 0,-43-42 50 0 0,-32-96-309 0 0,15 234 49 0 0,-11 1 0 0 0,-13 35-126 0 0,-50 1187-258 0 0,57-1243 490 0 0,19 121-232 0 0,-3 47 41 0 0,-17-181 84 0 0,1-221-143 0 0,-1-1 0 0 0,-1 1-1 0 0,1 0 1 0 0,-1-1-1 0 0,0 1 1 0 0,0-1 0 0 0,0 0-1 0 0,-1 1 1 0 0,0-1-1 0 0,0 0 1 0 0,0 0 0 0 0,-1 0-1 0 0,0 0 1 0 0,-1 1 18 0 0,3-5-365 0 0,0-1 0 0 0,0 1 0 0 0,-1-1 1 0 0,1 0-1 0 0,0 1 0 0 0,-1-1 0 0 0,1 0 0 0 0,0 0 0 0 0,-1 0 1 0 0,1 0-1 0 0,0 0 0 0 0,-1 0 0 0 0,1-1 0 0 0,0 1 0 0 0,-1 0 1 0 0,1-1-1 0 0,0 1 0 0 0,0-1 0 0 0,0 1 0 0 0,-1-1 0 0 0,1 1 1 0 0,0-1-1 0 0,0 0 0 0 0,0 0 0 0 0,0 0 0 0 0,0 1 1 0 0,0-1-1 0 0,0 0 0 0 0,0 0 0 0 0,0 0 0 0 0,1-1 0 0 0,-1 1 365 0 0,-1 0-245 0 0</inkml:trace>
  <inkml:trace contextRef="#ctx0" brushRef="#br0" timeOffset="91611.85">4841 9536 3577 0 0,'0'0'4201'0'0,"0"0"-3058"0"0,0 0-838 0 0,0 0-37 0 0,0 0 60 0 0,-35 35 111 0 0,-113 112 98 0 0,45-30 606 0 0,-51 80 190 0 0,-110 128-1524 0 0,123-181-2933 0 0,81-77-4442 0 0,50-57 5173 0 0</inkml:trace>
  <inkml:trace contextRef="#ctx0" brushRef="#br0" timeOffset="92332.602">4578 6811 2561 0 0,'0'0'693'0'0,"0"0"-121"0"0,0 0-46 0 0,0 0 187 0 0,0 0 262 0 0,0 0 167 0 0,0 0-10 0 0,0 0-124 0 0,-8 38-158 0 0,-22 124-214 0 0,-47 122 385 0 0,49-200-1556 0 0,-4-3 1 0 0,-4 0-1 0 0,-3-2 0 0 0,-3-2 0 0 0,-40 52 535 0 0,-167 157-8491 0 0,224-256 7888 0 0,6-10 542 0 0</inkml:trace>
  <inkml:trace contextRef="#ctx0" brushRef="#br0" timeOffset="93742.31">4752 8059 2865 0 0,'0'0'1379'0'0,"0"0"12"0"0,0 0-119 0 0,0 0-48 0 0,0 0 40 0 0,0 0 33 0 0,0 0-77 0 0,0 0-167 0 0,0 0-263 0 0,0 0-319 0 0,0 0-275 0 0,0 0-143 0 0,1-3-45 0 0,-1 4-2 0 0,0-1-1 0 0,0 1 1 0 0,0-1-1 0 0,-1 1 0 0 0,1-1 1 0 0,0 1-1 0 0,0-1 1 0 0,0 1-1 0 0,0-1 1 0 0,0 1-1 0 0,1-1 1 0 0,-1 1-1 0 0,0 0 1 0 0,0-1-1 0 0,0 1 1 0 0,0-1-1 0 0,1 0 1 0 0,-1 1-1 0 0,0-1 1 0 0,0 1-1 0 0,1-1 0 0 0,-1 1 1 0 0,0-1-1 0 0,1 1 1 0 0,-1-1-1 0 0,0 0 1 0 0,1 1-1 0 0,-1-1 1 0 0,1 0-1 0 0,-1 1 1 0 0,1-1-1 0 0,-1 0 1 0 0,0 0-1 0 0,1 0 1 0 0,-1 1-1 0 0,1-1 1 0 0,-1 0-1 0 0,1 0 0 0 0,-1 0 1 0 0,1 0-1 0 0,0 0 1 0 0,-1 0-1 0 0,1 0 1 0 0,-1 0-1 0 0,1 0 1 0 0,-1 0-1 0 0,1 0 1 0 0,-1 0-1 0 0,1 0 1 0 0,-1 0-1 0 0,1 0 1 0 0,-1-1-1 0 0,1 1 1 0 0,-1 0-1 0 0,1 0 0 0 0,-1-1 1 0 0,1 1-1 0 0,-1 0 1 0 0,0-1-1 0 0,1 1 1 0 0,-1 0-1 0 0,0-1 1 0 0,1 1-1 0 0,-1 0 1 0 0,1-1-6 0 0,20 53 348 0 0,-13-18-227 0 0,-2 1-1 0 0,-2 0 1 0 0,-1 0 0 0 0,-2 0-1 0 0,-1 0 1 0 0,-2 8-121 0 0,1 25 91 0 0,6 344 305 0 0,5-375 1407 0 0,-4-75 111 0 0,-2 16-1852 0 0,1 1 1 0 0,2 0-1 0 0,0 0 0 0 0,1 0 1 0 0,1 0-1 0 0,1 2 0 0 0,0-1 1 0 0,2 1-1 0 0,0 1 0 0 0,1 0 1 0 0,1 0-1 0 0,12-10-62 0 0,-14 16-16 0 0,-7 6 9 0 0,1 0-1 0 0,0 0 0 0 0,0 0 1 0 0,0 1-1 0 0,1 0 0 0 0,-1 0 1 0 0,1 0-1 0 0,0 1 0 0 0,1 0 1 0 0,-1 0-1 0 0,1 1 0 0 0,0 0 1 0 0,0 1-1 0 0,0-1 0 0 0,7 0 8 0 0,-12 5-5 0 0,-1 0 0 0 0,0-1-1 0 0,1 1 1 0 0,-1 0-1 0 0,0 0 1 0 0,-1 1 0 0 0,1-1-1 0 0,0 0 1 0 0,-1 1-1 0 0,1-1 1 0 0,-1 1 0 0 0,1-1-1 0 0,-1 1 1 0 0,0 0-1 0 0,0 0 1 0 0,-1-1 0 0 0,1 1-1 0 0,-1 0 1 0 0,1 0-1 0 0,-1 0 1 0 0,0 0 0 0 0,0 0-1 0 0,0 0 1 0 0,0-1-1 0 0,-1 3 6 0 0,2 2 17 0 0,-8 240-524 0 0,22-244-6123 0 0,-11-3 1052 0 0,3 0-2321 0 0</inkml:trace>
  <inkml:trace contextRef="#ctx0" brushRef="#br0" timeOffset="103194.151">2646 2514 0 0 0,'0'0'617'0'0,"0"0"137"0"0,0 0 49 0 0,0 0 22 0 0,-1 3-659 0 0,-4 4 9233 0 0,4-5-7993 0 0,26 50 346 0 0,-17-25-1335 0 0,-2 2 0 0 0,-1-1-1 0 0,-1 0 1 0 0,-1 1 0 0 0,-2 0 0 0 0,-1 0 0 0 0,-1 0-1 0 0,-2 10-416 0 0,1-13 164 0 0,-11 512 1455 0 0,10 965 506 0 0,17-1180-1923 0 0,-14-69-2 0 0,-9-95-204 0 0,2-20-880 0 0,7-138 11 0 0,0-1-557 0 0,3-11-10990 0 0,-1 7 4665 0 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0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0 584 0 0,'0'0'1280'0'0,"0"0"-1"0"0,0 0 18 0 0,0 0 112 0 0,0 0 128 0 0,0 0 36 0 0,0 0-111 0 0,0 0-254 0 0,0 0-312 0 0,0 0-313 0 0,0 0-259 0 0,2 19 283 0 0,-3-1-165 0 0,-1 1 1 0 0,0-1-1 0 0,-1 1 1 0 0,-1-1-1 0 0,-1 0 0 0 0,0 0 1 0 0,-2-1-1 0 0,0 0 1 0 0,-9 16-443 0 0,-6 5 197 0 0,-3 0 1 0 0,0-2-1 0 0,-3-1 1 0 0,0-1-1 0 0,-33 28-197 0 0,28-31-168 0 0,-18 18-3992 0 0,50-48 3249 0 0,-1 1-1 0 0,2 0-5241 0 0,0 1-551 0 0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59:12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8 320 4993 0 0,'0'0'2693'0'0,"0"0"-1214"0"0,0 0-322 0 0,0 0 151 0 0,0 0 194 0 0,0 0 85 0 0,0 0-96 0 0,0 0-205 0 0,0 0-279 0 0,0 0-233 0 0,0 0-192 0 0,-2-6-171 0 0,-4-19-71 0 0,6 24-316 0 0,1 1 1 0 0,-1-1-1 0 0,0 1 1 0 0,0-1-1 0 0,1 1 1 0 0,-1-1-1 0 0,0 1 1 0 0,0-1-1 0 0,1 1 1 0 0,-1 0-1 0 0,1-1 1 0 0,-1 1 0 0 0,0 0-1 0 0,1-1 1 0 0,-1 1-1 0 0,1 0 1 0 0,-1-1-1 0 0,1 1 1 0 0,-1 0-1 0 0,1 0 1 0 0,-1 0-1 0 0,1-1 1 0 0,-1 1-1 0 0,1 0 1 0 0,-1 0-1 0 0,1 0 1 0 0,-1 0-1 0 0,1 0 1 0 0,-1 0-1 0 0,1 0 1 0 0,-1 0-1 0 0,1 0 1 0 0,-1 0-1 0 0,1 0 1 0 0,-1 1-1 0 0,1-1 1 0 0,-1 0 0 0 0,1 0-1 0 0,-1 0 1 0 0,1 1-1 0 0,-1-1 1 0 0,1 0-1 0 0,-1 0 1 0 0,1 1-1 0 0,-1-1 1 0 0,0 1-1 0 0,1-1 1 0 0,-1 0-1 0 0,0 1 1 0 0,1-1-1 0 0,-1 1 1 0 0,0-1-1 0 0,0 0 1 0 0,1 1-1 0 0,-1-1 1 0 0,0 1-1 0 0,0-1 1 0 0,0 1-1 0 0,1-1 1 0 0,-1 1 0 0 0,0-1-1 0 0,0 1-24 0 0,28 33 127 0 0,-1 2 0 0 0,-2 0 0 0 0,-1 2 0 0 0,-2 0 0 0 0,-2 2 0 0 0,12 33-127 0 0,-11-27 16 0 0,68 139 108 0 0,-89-185-91 0 0,0 1 1 0 0,0-1-1 0 0,0 1 1 0 0,0-1 0 0 0,0 1-1 0 0,0 0 1 0 0,0-1 0 0 0,0 1-1 0 0,0-1 1 0 0,1 0-1 0 0,-1 1 1 0 0,0-1 0 0 0,0 1-1 0 0,1-1 1 0 0,-1 1-1 0 0,0-1 1 0 0,1 1 0 0 0,-1-1-1 0 0,0 0 1 0 0,1 1-1 0 0,-1-1 1 0 0,0 0 0 0 0,1 1-1 0 0,-1-1 1 0 0,1 0 0 0 0,-1 0-1 0 0,1 1 1 0 0,-1-1-1 0 0,1 0 1 0 0,-1 0 0 0 0,1 0-1 0 0,-1 0 1 0 0,1 1-1 0 0,-1-1 1 0 0,1 0 0 0 0,-1 0-1 0 0,1 0 1 0 0,-1 0 0 0 0,1 0-1 0 0,-1 0 1 0 0,1-1-1 0 0,-1 1 1 0 0,1 0 0 0 0,-1 0-1 0 0,1 0 1 0 0,-1 0-1 0 0,1-1 1 0 0,-1 1 0 0 0,1 0-1 0 0,-1 0 1 0 0,1-1 0 0 0,-1 1-1 0 0,0 0 1 0 0,1-1-1 0 0,-1 1 1 0 0,1 0 0 0 0,-1-1-1 0 0,0 1 1 0 0,0-1-1 0 0,1 1 1 0 0,-1 0 0 0 0,0-1-1 0 0,1 1 1 0 0,-1-1 0 0 0,0 1-1 0 0,0-1 1 0 0,0 1-1 0 0,0-1 1 0 0,0 0-34 0 0,15-45 1146 0 0,-11 33-1200 0 0,94-320 477 0 0,-32 42-1010 0 0,-64 247-2143 0 0,-2 44 1079 0 0,0 0-1150 0 0,0 0-1502 0 0,0 0-2017 0 0,2 3-2154 0 0</inkml:trace>
  <inkml:trace contextRef="#ctx0" brushRef="#br0" timeOffset="468.71">759 449 7154 0 0,'0'0'1876'0'0,"0"0"-496"0"0,0 0-218 0 0,0 0 82 0 0,0 0 59 0 0,0 0-108 0 0,0 0-210 0 0,0 0-154 0 0,0 0-97 0 0,0 0-33 0 0,0 0-11 0 0,0 0-57 0 0,0 0-37 0 0,17 0-42 0 0,119-8 847 0 0,120-40-304 0 0,-191 36-1234 0 0,3-2-1388 0 0,-23 11-5179 0 0,-41 10-5169 0 0,-4-3 8576 0 0</inkml:trace>
  <inkml:trace contextRef="#ctx0" brushRef="#br0" timeOffset="715.674">932 699 8866 0 0,'0'0'1015'0'0,"0"0"-106"0"0,0 0 137 0 0,0 0 273 0 0,0 0 92 0 0,0 0-143 0 0,0 0-229 0 0,0 0-206 0 0,0 0-167 0 0,0 0-178 0 0,0 0-148 0 0,32-2-124 0 0,103-10-110 0 0,6-24-473 0 0,-24 1-3396 0 0,-43 7-4602 0 0,-52 20 1338 0 0</inkml:trace>
  <inkml:trace contextRef="#ctx0" brushRef="#br0" timeOffset="1301.533">1860 132 13635 0 0,'0'0'841'0'0,"0"0"-212"0"0,0 0-124 0 0,0 0 112 0 0,0 0 100 0 0,0 0 24 0 0,0 0-47 0 0,0 0-130 0 0,0 0-131 0 0,-4 31-115 0 0,-14 101-92 0 0,12 14 106 0 0,14 179-829 0 0,3-211-1558 0 0,-12-113 1988 0 0,0 0 0 0 0,0-1 0 0 0,-1 1 1 0 0,1 0-1 0 0,0-1 0 0 0,0 1 0 0 0,0-1 0 0 0,0 1 1 0 0,-1-1-1 0 0,1 0 0 0 0,0 1 0 0 0,0-1 0 0 0,-1 0 1 0 0,1 0-1 0 0,0 0 0 0 0,-1 0 0 0 0,1 0 0 0 0,0 0 1 0 0,0 0-1 0 0,-1-1 0 0 0,1 1 0 0 0,0 0 1 0 0,0-1-1 0 0,-1 1 0 0 0,1-1 0 0 0,0 1 0 0 0,0-1 1 0 0,0 1-1 0 0,0-1 0 0 0,0 0 0 0 0,0 0 0 0 0,0 0 1 0 0,0 1-1 0 0,0-1 0 0 0,-1-1 67 0 0,-4-10-19 0 0,0-1 0 0 0,0 0 1 0 0,1 1-1 0 0,1-2 0 0 0,0 1 0 0 0,1 0 1 0 0,0-1-1 0 0,1 0 0 0 0,1 1 1 0 0,0-1-1 0 0,0 0 0 0 0,2 0 0 0 0,0 0 1 0 0,1-2 18 0 0,-2 5-1 0 0,3-28-8 0 0,2 1 1 0 0,2 0-1 0 0,1 0 0 0 0,2 1 0 0 0,2 0 0 0 0,1 1 1 0 0,2 1-1 0 0,1 0 0 0 0,2 0 0 0 0,1 2 0 0 0,2 1 1 0 0,1 0-1 0 0,1 1 0 0 0,2 2 0 0 0,25-23 9 0 0,-44 44 67 0 0,1 1 0 0 0,1 0 0 0 0,-1 0 0 0 0,1 0 0 0 0,0 1 0 0 0,1 1 0 0 0,0-1 0 0 0,-1 1 0 0 0,2 1 0 0 0,-1-1 0 0 0,0 2 0 0 0,1-1 0 0 0,0 1 0 0 0,0 1 0 0 0,0 0 0 0 0,0 0 0 0 0,0 1 0 0 0,6 0-67 0 0,-13 3 65 0 0,-1 1 1 0 0,1-1-1 0 0,-1 1 1 0 0,1-1-1 0 0,-1 1 1 0 0,0 0-1 0 0,0 0 1 0 0,0 0-1 0 0,-1 0 1 0 0,1 0-1 0 0,-1 1 1 0 0,1-1-1 0 0,-1 0 1 0 0,0 1-1 0 0,0-1 1 0 0,-1 1-1 0 0,1-1 1 0 0,-1 1-1 0 0,0-1 1 0 0,0 1-1 0 0,0 0 1 0 0,0-1-1 0 0,0 1 1 0 0,-1-1-1 0 0,0 1 1 0 0,0-1-1 0 0,0 3-65 0 0,-5 12 79 0 0,0 0 0 0 0,0-1 0 0 0,-2 1 0 0 0,0-1 0 0 0,-1-1 0 0 0,-1 0 0 0 0,0 0 0 0 0,-1-1 0 0 0,-1 0 0 0 0,-4 3-79 0 0,-131 129 690 0 0,136-137-615 0 0,7-7-45 0 0,0-1 1 0 0,1 1 0 0 0,-1 0-1 0 0,1 0 1 0 0,0 0 0 0 0,0 1-1 0 0,0-1 1 0 0,0 1-1 0 0,0 0 1 0 0,1 0 0 0 0,0-1-1 0 0,0 2 1 0 0,0-1-1 0 0,0 0 1 0 0,1 0 0 0 0,-1 1-1 0 0,1-1 1 0 0,0 3-31 0 0,3-2 52 0 0,0 1 1 0 0,0 0 0 0 0,0-1-1 0 0,1 1 1 0 0,0-1-1 0 0,0 0 1 0 0,1 0-1 0 0,0 0 1 0 0,0 0-1 0 0,0 0 1 0 0,0-1-1 0 0,0 0 1 0 0,1 0-1 0 0,0 0 1 0 0,1 0-53 0 0,10 11 210 0 0,117 111 1019 0 0,-57-72-1286 0 0,-47-49-3343 0 0,3-7-4911 0 0,-25 1-1683 0 0</inkml:trace>
  <inkml:trace contextRef="#ctx0" brushRef="#br0" timeOffset="2304.364">2351 784 64 0 0,'0'0'1774'0'0,"0"0"-141"0"0,0 0 121 0 0,0 0 195 0 0,0 0 32 0 0,0 0-114 0 0,0 0-158 0 0,0 0-152 0 0,0 0-159 0 0,0 0-174 0 0,0 0-175 0 0,0 0-163 0 0,0 0-103 0 0,33-20-89 0 0,102-62-68 0 0,-55 22 376 0 0,-51 31-660 0 0,0-1 1 0 0,-3-1-1 0 0,0-1 1 0 0,15-27-343 0 0,-36 51-53 0 0,0 0 0 0 0,-1-1 1 0 0,0 1-1 0 0,0-1 0 0 0,-1 1 1 0 0,0-1-1 0 0,0 0 0 0 0,-1-1 1 0 0,0 1-1 0 0,-1 0 0 0 0,0-1 1 0 0,0-2 52 0 0,-1 11-69 0 0,-1 0 1 0 0,1 0 0 0 0,0 0 0 0 0,0 0 0 0 0,-1 0 0 0 0,1 0 0 0 0,0 0 0 0 0,-1 0 0 0 0,1 1 0 0 0,-1-1 0 0 0,1 0 0 0 0,-1 0-1 0 0,1 0 1 0 0,-1 1 0 0 0,0-1 0 0 0,1 0 0 0 0,-1 1 0 0 0,0-1 0 0 0,0 0 0 0 0,0 1 0 0 0,1-1 0 0 0,-1 1 0 0 0,0-1 0 0 0,0 1-1 0 0,0 0 1 0 0,0-1 0 0 0,0 1 0 0 0,0 0 0 0 0,0 0 0 0 0,0-1 0 0 0,0 1 0 0 0,0 0 0 0 0,0 0 0 0 0,0 0 0 0 0,0 0-1 0 0,0 0 1 0 0,1 0 0 0 0,-1 1 0 0 0,0-1 0 0 0,0 0 0 0 0,0 0 0 0 0,0 1 0 0 0,0-1 0 0 0,0 1 0 0 0,-1-1 68 0 0,-44 20-2166 0 0,-51 75-407 0 0,89-86 2378 0 0,0 0 1 0 0,0 0-1 0 0,1 0 1 0 0,1 1-1 0 0,0 0 1 0 0,0 1-1 0 0,1-1 1 0 0,0 1-1 0 0,0 0 1 0 0,2 0 0 0 0,-1 0-1 0 0,1 1 1 0 0,1-1-1 0 0,0 1 1 0 0,1 0-1 0 0,0-1 1 0 0,1 1-1 0 0,0 0 1 0 0,0 0-1 0 0,2 0 1 0 0,0 3 194 0 0,0-10 72 0 0,1 0 0 0 0,0 0-1 0 0,1-1 1 0 0,-1 1 0 0 0,1-1 0 0 0,-1 0-1 0 0,1 1 1 0 0,1-2 0 0 0,-1 1 0 0 0,0 0-1 0 0,1-1 1 0 0,0 0 0 0 0,0 0 0 0 0,0 0-1 0 0,0-1 1 0 0,0 0 0 0 0,1 0 0 0 0,-1 0 0 0 0,1 0-1 0 0,-1-1 1 0 0,1 0 0 0 0,0 0-72 0 0,126-1 3489 0 0,-105-7-2997 0 0,-1-2 0 0 0,1 0 0 0 0,-2-2 0 0 0,0-1 0 0 0,0-1 0 0 0,-1-1 0 0 0,-1-1 1 0 0,0-1-1 0 0,-1-1 0 0 0,9-10-492 0 0,-6 5 88 0 0,-1-2 0 0 0,-1 0 0 0 0,-2-1 0 0 0,0-2 0 0 0,-1 0 0 0 0,-2-1 0 0 0,-1-1 0 0 0,3-7-88 0 0,-20 35-23 0 0,0 0 1 0 0,0 1-1 0 0,-1-1 0 0 0,1 0 0 0 0,0 1 1 0 0,0-1-1 0 0,0 0 0 0 0,-1 1 1 0 0,1-1-1 0 0,0 0 0 0 0,-1 1 1 0 0,1-1-1 0 0,-1 1 0 0 0,1-1 1 0 0,-1 1-1 0 0,1-1 0 0 0,-1 1 0 0 0,1-1 1 0 0,-1 1-1 0 0,1 0 0 0 0,-1-1 1 0 0,1 1-1 0 0,-1 0 0 0 0,0-1 1 0 0,1 1-1 0 0,-1 0 0 0 0,0 0 1 0 0,1-1-1 0 0,-1 1 0 0 0,0 0 0 0 0,1 0 1 0 0,-1 0-1 0 0,0 0 0 0 0,1 0 1 0 0,-1 0-1 0 0,0 0 0 0 0,1 0 1 0 0,-1 0-1 0 0,0 1 0 0 0,1-1 1 0 0,-1 0-1 0 0,0 0 0 0 0,1 0 0 0 0,-1 1 1 0 0,0-1-1 0 0,1 0 0 0 0,-1 1 1 0 0,1-1-1 0 0,-1 1 0 0 0,1-1 1 0 0,-1 1-1 0 0,1-1 0 0 0,-1 1 1 0 0,1-1-1 0 0,-1 1 0 0 0,1-1 0 0 0,0 1 1 0 0,-1-1-1 0 0,1 1 0 0 0,0 0 1 0 0,-1 0 22 0 0,-9 8-94 0 0,1 0 0 0 0,0 0 0 0 0,0 1 0 0 0,1 1 0 0 0,0-1 0 0 0,1 1-1 0 0,0 1 1 0 0,1-1 0 0 0,0 1 0 0 0,1 0 0 0 0,0 1 0 0 0,-2 9 94 0 0,4-16 2 0 0,1 0 0 0 0,0 0 0 0 0,1 1 0 0 0,-1-1 0 0 0,1 1 0 0 0,0-1 0 0 0,1 1 0 0 0,-1 0 0 0 0,1-1 0 0 0,1 1-1 0 0,-1-1 1 0 0,1 1 0 0 0,0-1 0 0 0,1 1 0 0 0,0-1 0 0 0,0 0 0 0 0,0 1 0 0 0,0-1 0 0 0,1 0 0 0 0,0 0 0 0 0,1-1 0 0 0,-1 1 0 0 0,1-1-1 0 0,0 0 1 0 0,0 0 0 0 0,1 0 0 0 0,0 0 0 0 0,-1-1 0 0 0,2 1 0 0 0,-1-1 0 0 0,0-1 0 0 0,6 4-2 0 0,4-2 175 0 0,0 0 0 0 0,0-2 0 0 0,0 1 0 0 0,1-2 0 0 0,-1 0 1 0 0,1-1-1 0 0,-1-1 0 0 0,1 0 0 0 0,-1-1 0 0 0,1 0 0 0 0,-1-2 0 0 0,0 0 0 0 0,0 0 1 0 0,0-1-1 0 0,0-1 0 0 0,0-1 0 0 0,-1 0 0 0 0,0-1 0 0 0,-1 0 0 0 0,1-1 1 0 0,-1-1-1 0 0,-1 0 0 0 0,1 0 0 0 0,-2-2 0 0 0,1 1 0 0 0,-2-1 0 0 0,1-1 0 0 0,-1-1-175 0 0,12-16-105 0 0,-1-2 0 0 0,-1 0 0 0 0,-2-1 0 0 0,-1 0 0 0 0,-2-2 0 0 0,-1 0 0 0 0,-2-1 0 0 0,6-27 105 0 0,-12 0-720 0 0,-37 58 565 0 0,24 8 151 0 0,1-1 0 0 0,-1 1 0 0 0,1 0 0 0 0,0 1 0 0 0,0 0-1 0 0,0 0 1 0 0,1 0 0 0 0,-1 0 0 0 0,1 1 0 0 0,1 0-1 0 0,-1 0 1 0 0,0 1 4 0 0,-1 1 12 0 0,-2 3 41 0 0,0 0 1 0 0,0 0-1 0 0,1 1 1 0 0,1 0-1 0 0,0 1 1 0 0,1-1-1 0 0,0 1 1 0 0,1 0-1 0 0,0 0 1 0 0,1 0-1 0 0,0 1 1 0 0,1-1-1 0 0,1 1 0 0 0,0-1 1 0 0,1 1-1 0 0,1 0 1 0 0,0-1-1 0 0,0 1 1 0 0,1-1-1 0 0,1 1 1 0 0,1-1-1 0 0,0 0 1 0 0,0 0-1 0 0,1-1 1 0 0,1 1-1 0 0,0-1 1 0 0,1 0-1 0 0,0 0 1 0 0,4 4-54 0 0,8 3 48 0 0,1-1 1 0 0,0 0-1 0 0,1-1 1 0 0,1-1 0 0 0,1-2-1 0 0,0 0 1 0 0,1-1-1 0 0,0-1 1 0 0,1-1-1 0 0,11 2-48 0 0,-6-3-952 0 0,1-2 0 0 0,0 0 0 0 0,0-2-1 0 0,0-1 1 0 0,13-1 952 0 0,-3-4-7626 0 0,-31 0 3740 0 0,4 0-4070 0 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0:45.4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22 203 0 0 0,'0'0'423'0'0,"0"0"356"0"0,0 0 127 0 0,0 0 29 0 0,0 0 20 0 0,0 0 35 0 0,-4-4 54 0 0,-14-18 1056 0 0,19 20-1923 0 0,0 1 0 0 0,0-1 1 0 0,0 1-1 0 0,0 0 0 0 0,0-1 0 0 0,1 1 0 0 0,-1 0 0 0 0,0 0 0 0 0,1 0 0 0 0,-1 0 0 0 0,1 0 0 0 0,-1 0 0 0 0,1 0 0 0 0,-1 1 0 0 0,1-1 0 0 0,-1 1 0 0 0,1-1 0 0 0,0 1 0 0 0,-1-1 0 0 0,1 1 0 0 0,0 0 0 0 0,0 0 0 0 0,-1 0 0 0 0,1 0 0 0 0,0 0 0 0 0,0 0 0 0 0,-1 0 0 0 0,1 1 0 0 0,1-1-177 0 0,9 0 468 0 0,301-7 2550 0 0,-76 6-1848 0 0,747-39 1300 0 0,-36 11-899 0 0,-507 0-750 0 0,-83-13-439 0 0,-193 32-352 0 0,-109 10-21 0 0,-46 5-7526 0 0,3 8 4572 0 0,-10-9 852 0 0,7 7-2540 0 0,-3-3-1384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2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907 601 1984 0 0,'0'0'873'0'0,"0"0"-176"0"0,0 0-111 0 0,0 0-57 0 0,0 0 51 0 0,0 0 87 0 0,0 0 61 0 0,0 0 22 0 0,0 0-4 0 0,0 0-23 0 0,0 0-11 0 0,3-10 17 0 0,12-54 1328 0 0,-17 61-1963 0 0,0 1 0 0 0,-1-1 0 0 0,1 1 0 0 0,-1 0 0 0 0,1 0 0 0 0,-1 0 1 0 0,0 0-1 0 0,0 0 0 0 0,0 1 0 0 0,0-1 0 0 0,0 1 0 0 0,0 0 0 0 0,-1-1 0 0 0,1 2 0 0 0,0-1 0 0 0,-1 0 0 0 0,1 1 0 0 0,0-1 0 0 0,-1 1 0 0 0,1 0 0 0 0,-1 0 0 0 0,1 1 0 0 0,0-1 0 0 0,-1 1 0 0 0,1-1 0 0 0,0 1 0 0 0,-1 0-94 0 0,-8 0 47 0 0,-46 3 15 0 0,1 3 0 0 0,1 3 0 0 0,0 2 0 0 0,0 2 0 0 0,1 3-1 0 0,-14 8-61 0 0,-29 7 176 0 0,-204 90 384 0 0,301-122-577 0 0,0 0 0 0 0,0 1 0 0 0,0-1 0 0 0,0 0 0 0 0,0 1 0 0 0,0-1 0 0 0,0 1 0 0 0,0-1 0 0 0,1 1 0 0 0,-1 0 0 0 0,0-1 0 0 0,0 1 0 0 0,0 0 0 0 0,1 0 0 0 0,-1-1 0 0 0,0 1 0 0 0,1 0 0 0 0,-1 0 0 0 0,0 0 0 0 0,1 0 0 0 0,-1 0 0 0 0,1 0 0 0 0,0 0 0 0 0,-1 0 0 0 0,1 0 0 0 0,0 0 0 0 0,0 0 0 0 0,-1 0 0 0 0,1 0 0 0 0,0 0 0 0 0,0 0 0 0 0,0 0 0 0 0,0 0 0 0 0,1 0 0 0 0,-1 1 0 0 0,0-1 0 0 0,0 0 0 0 0,0 0 0 0 0,1 0 0 0 0,-1 0 0 0 0,1 0 0 0 0,-1 0 0 0 0,1 0 0 0 0,-1-1 0 0 0,1 1 0 0 0,0 0 0 0 0,-1 0 0 0 0,1 0 0 0 0,0 0 0 0 0,-1-1 0 0 0,1 1 0 0 0,0 0 0 0 0,0-1 0 0 0,0 1 1 0 0,0-1-1 0 0,0 1 0 0 0,0-1 0 0 0,0 1 0 0 0,0-1 0 0 0,0 1 0 0 0,0-1 0 0 0,0 0 17 0 0,17 8 50 0 0,-1 0 0 0 0,1-2 0 0 0,1 0 1 0 0,-1-1-1 0 0,1-1 0 0 0,0-1 1 0 0,0 0-1 0 0,0-1 0 0 0,0-1 0 0 0,0-1 1 0 0,0-1-1 0 0,7-2-50 0 0,66 4 131 0 0,-26 8-148 0 0,-65-9 24 0 0,-1 1 0 0 0,0 0 0 0 0,1 0 0 0 0,-1-1 0 0 0,0 1 0 0 0,1 0 1 0 0,-1 0-1 0 0,0 0 0 0 0,0 0 0 0 0,0-1 0 0 0,0 1 0 0 0,0 0 0 0 0,0 0 0 0 0,0 0 0 0 0,0 0 0 0 0,0-1 0 0 0,0 1 0 0 0,0 0 1 0 0,0 0-1 0 0,-1 0 0 0 0,1 0 0 0 0,0-1 0 0 0,-1 1 0 0 0,1 0 0 0 0,0 0 0 0 0,-1-1 0 0 0,1 1 0 0 0,-1 0 0 0 0,1-1 0 0 0,-1 1 0 0 0,0 0 1 0 0,1-1-1 0 0,-1 1 0 0 0,0-1 0 0 0,1 1 0 0 0,-1-1 0 0 0,0 1 0 0 0,1-1 0 0 0,-2 1-7 0 0,-275 223 1039 0 0,194-118-837 0 0,82-103-208 0 0,-1 1 1 0 0,0 0 0 0 0,1-1 0 0 0,-1 1-1 0 0,1 0 1 0 0,0 0 0 0 0,1 0 0 0 0,-1 0-1 0 0,1 0 1 0 0,-1 1 0 0 0,1-1 0 0 0,0 0-1 0 0,1 0 1 0 0,-1 0 0 0 0,1 0-1 0 0,0 0 1 0 0,0 0 0 0 0,0 0 0 0 0,0 0-1 0 0,1 0 1 0 0,0-1 0 0 0,-1 1 0 0 0,1 0-1 0 0,1-1 1 0 0,-1 0 0 0 0,0 1 0 0 0,1-1-1 0 0,0 0 1 0 0,0 0 0 0 0,2 2 5 0 0,19 10-16 0 0,-1-1-1 0 0,2-2 1 0 0,-1 0 0 0 0,2-1 0 0 0,-1-2-1 0 0,2-1 1 0 0,-1-1 0 0 0,1-1-1 0 0,0-1 1 0 0,0-1 0 0 0,0-2 0 0 0,1-1-1 0 0,-1 0 1 0 0,20-4 16 0 0,8 4-492 0 0,67-3-1714 0 0,-46-16-5916 0 0,-61 11 3935 0 0,-8 0 2345 0 0</inkml:trace>
  <inkml:trace contextRef="#ctx0" brushRef="#br0" timeOffset="345.808">354 1 9074 0 0,'0'0'-153'0'0,"0"0"-91"0"0,0 0 39 0 0,0 0 120 0 0,0 0 109 0 0,-12 33 104 0 0,-35 107 114 0 0,34-49 398 0 0,13-67-328 0 0,-1 236 5782 0 0,14 58-6094 0 0,2 7 1215 0 0,-16 44-1215 0 0,-12-181-279 0 0,-7-1-1 0 0,-31 115 280 0 0,21-127-933 0 0,22-110-425 0 0,-1 8-2736 0 0,-2-29-2778 0 0,6-31 3646 0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13.00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29 0 0 0,'0'0'67'0'0,"-4"-3"73"0"0,-9-6 16 0 0,13 8-141 0 0,-1 1 0 0 0,1-1 0 0 0,0 1 0 0 0,0 0 0 0 0,0-1 0 0 0,-1 1 0 0 0,1-1 0 0 0,0 1 0 0 0,0 0 0 0 0,0-1 0 0 0,0 1 0 0 0,0-1 0 0 0,0 1 0 0 0,0-1 0 0 0,0 1 0 0 0,0-1 0 0 0,0 1 0 0 0,0 0 0 0 0,0-1 0 0 0,1 1 0 0 0,-1-1 0 0 0,0 1 0 0 0,0-1 0 0 0,0 1 0 0 0,0 0 0 0 0,1-1 0 0 0,-1 1 0 0 0,0 0 0 0 0,1-1 0 0 0,-1 1 0 0 0,0 0 1 0 0,0-1-1 0 0,1 1 0 0 0,-1 0 0 0 0,0 0 0 0 0,1-1 0 0 0,-1 1 0 0 0,1 0 0 0 0,-1 0 0 0 0,0 0 0 0 0,1-1 0 0 0,-1 1 0 0 0,1 0 0 0 0,-1 0 0 0 0,1 0 0 0 0,-1 0 0 0 0,0 0 0 0 0,1 0 0 0 0,-1 0 0 0 0,1 0 0 0 0,-1 0 0 0 0,1 0 0 0 0,-1 0 0 0 0,0 0 0 0 0,1 0 0 0 0,-1 0 0 0 0,1 0 0 0 0,-1 1 0 0 0,1-1 0 0 0,-1 0 0 0 0,0 0 0 0 0,1 0 0 0 0,-1 1 0 0 0,1-1-15 0 0,51 36-405 0 0,-38-22 423 0 0,2-1 0 0 0,0 0 1 0 0,0-2-1 0 0,1 1 0 0 0,0-2 1 0 0,1-1-1 0 0,1 0 0 0 0,-1-1 1 0 0,1-1-1 0 0,0-1 0 0 0,20 4-18 0 0,39-4 592 0 0,1-3 0 0 0,-1-4 0 0 0,0-3 0 0 0,0-4 0 0 0,55-13-592 0 0,143-10 463 0 0,2 12 0 0 0,183 13-463 0 0,146 14 462 0 0,270-8 191 0 0,-43-22-177 0 0,-148 18-361 0 0,-179 0-107 0 0,237 1 77 0 0,-345-8-9 0 0,-67 8-126 0 0,454 13-116 0 0,-336 8 112 0 0,180-7 102 0 0,-161-11-90 0 0,-2-26 153 0 0,102 1-204 0 0,-111 40-187 0 0,-314-4 236 0 0,476 22 37 0 0,72-52 160 0 0,-192 16-191 0 0,-313 1 70 0 0,329 11-39 0 0,21 5-17 0 0,-8-3 175 0 0,51 1-6 0 0,221-1 554 0 0,-511 11-774 0 0,90 11 146 0 0,6-26 154 0 0,21 13-67 0 0,-33 13-69 0 0,-369-33-85 0 0,81 6 321 0 0,1-3 0 0 0,-1-4 0 0 0,0-4 1 0 0,0-4-1 0 0,26-7-325 0 0,-47 4 124 0 0,1 3 0 0 0,1 2 0 0 0,-1 4 0 0 0,28 3-124 0 0,6 12-62 0 0,233-3 474 0 0,-207-11-273 0 0,-5 2 412 0 0,-65-7-291 0 0,10-1-167 0 0,36 4 18 0 0,-101 4-94 0 0,2 0 2394 0 0,13-3-2560 0 0,33-1 67 0 0,58-14-42 0 0,34 0-12 0 0,198-12-77 0 0,168 26-97 0 0,-271-2 227 0 0,220-36 83 0 0,-273 22-2392 0 0,176 3 2392 0 0,-342 18-639 0 0,0-1-1 0 0,-1 2 1 0 0,1 0 0 0 0,-1 1 0 0 0,0 1 0 0 0,0 1 0 0 0,0 0 0 0 0,0 1 0 0 0,-1 0 0 0 0,0 1 0 0 0,9 6 639 0 0,-3-1-1743 0 0,-8-4 64 0 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1:28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434 958 0 0 0,'0'0'68'0'0,"0"0"289"0"0,0 0 294 0 0,0 0 231 0 0,0 0 202 0 0,0 0 111 0 0,0 0 28 0 0,0 0-40 0 0,13 0-106 0 0,104-16 1736 0 0,173-136 1896 0 0,-188 92-4041 0 0,72-57 444 0 0,-145 101-909 0 0,-29 39-390 0 0,-28 230 1046 0 0,5-90-704 0 0,14-24-16 0 0,5 0-1 0 0,8 13-138 0 0,37 102 178 0 0,-36-241-254 0 0,0 4 2819 0 0,-24-36-632 0 0,-1 2-2027 0 0,0 0 0 0 0,-1 2 0 0 0,0 0 0 0 0,-1 1 0 0 0,-1 1 0 0 0,0 1 0 0 0,-1 2 0 0 0,-2-1-84 0 0,-5 2-24 0 0,-1 1 0 0 0,0 2 0 0 0,0 1-1 0 0,-1 1 1 0 0,1 2 0 0 0,-1 1 0 0 0,-11 2 24 0 0,5 2-76 0 0,1 2 1 0 0,0 1-1 0 0,0 2 0 0 0,0 1 1 0 0,1 3-1 0 0,1 0 1 0 0,0 3-1 0 0,1 1 1 0 0,-31 19 75 0 0,-29 31-1043 0 0,84-50-1080 0 0,39-6-12831 0 0,-17-13 9966 0 0</inkml:trace>
  <inkml:trace contextRef="#ctx0" brushRef="#br0" timeOffset="401.31">581 1267 6065 0 0,'0'0'795'0'0,"0"0"-433"0"0,0 0-173 0 0,0 0 182 0 0,0 0 250 0 0,0 0 206 0 0,0 0 157 0 0,38-13 70 0 0,125-44-30 0 0,80-27 1615 0 0,65-23-1431 0 0,-227 85-845 0 0,-80 22-251 0 0,-1 12 694 0 0,-33 162 2469 0 0,2-29-2351 0 0,27 87-2401 0 0,4-232 423 0 0,0 0-553 0 0,0 0-785 0 0,0 0-2412 0 0,1 0 1210 0 0,-1 0-3097 0 0</inkml:trace>
  <inkml:trace contextRef="#ctx0" brushRef="#br0" timeOffset="606.333">1654 1510 9234 0 0,'0'0'1704'0'0,"0"0"-1024"0"0,0 0-103 0 0,0 0-33 0 0,0 0 24 0 0,0 0-56 0 0,0 0-56 0 0,0 0-200 0 0,0 0-152 0 0,0 0-144 0 0,0 0-208 0 0,0 0-232 0 0,0 0-400 0 0,0 0-473 0 0,-15 166-711 0 0,21-173-1185 0 0,1-4-447 0 0,-3 3 1071 0 0</inkml:trace>
  <inkml:trace contextRef="#ctx0" brushRef="#br0" timeOffset="1156.382">1869 1536 2737 0 0,'0'0'1779'0'0,"0"0"136"0"0,0 0 319 0 0,0 0 279 0 0,0 0 5 0 0,0 0-279 0 0,0 0-434 0 0,0 0-472 0 0,0 0-434 0 0,0 0-323 0 0,0 0-164 0 0,0 0-79 0 0,11-20-56 0 0,70-132 300 0 0,6-43-226 0 0,-74 213-2335 0 0,6 38 1537 0 0,-16-43 457 0 0,1 0-1 0 0,1 0 0 0 0,0-1 1 0 0,0 0-1 0 0,1 0 0 0 0,1 0 0 0 0,0-1 1 0 0,0 0-1 0 0,7 7-9 0 0,-9-12 93 0 0,-1-1 1 0 0,1 1-1 0 0,0-1 0 0 0,0-1 0 0 0,0 1 1 0 0,1-1-1 0 0,-1 0 0 0 0,1 0 1 0 0,0-1-1 0 0,0 1 0 0 0,1-1 0 0 0,-1-1 1 0 0,0 1-1 0 0,1-1 0 0 0,0 0 1 0 0,0-1-1 0 0,-1 1 0 0 0,1-1 1 0 0,0-1-1 0 0,0 1 0 0 0,0-1 0 0 0,6-1-93 0 0,49-53 1056 0 0,-55 46-1059 0 0,12-15-581 0 0,46-56-3589 0 0,-41 55-876 0 0,1 0-3324 0 0,-16 16 3296 0 0</inkml:trace>
  <inkml:trace contextRef="#ctx0" brushRef="#br0" timeOffset="1567.757">2593 1164 3777 0 0,'0'0'2439'0'0,"0"0"-567"0"0,0 0-218 0 0,0 0-86 0 0,0 0-130 0 0,0 0-214 0 0,0 0-239 0 0,0 0-268 0 0,0 0-241 0 0,0 0-169 0 0,-21 35-86 0 0,-61 106-65 0 0,56-71 61 0 0,26-58-159 0 0,0-5-7 0 0,0-1 1 0 0,0 1-1 0 0,1 0 1 0 0,0-1-1 0 0,0 1 1 0 0,0-1-1 0 0,1 1 1 0 0,0-1-1 0 0,1 0 1 0 0,-1 1-1 0 0,1-1 1 0 0,0-1-1 0 0,0 1 1 0 0,1 0-1 0 0,0-1 0 0 0,0 1 1 0 0,0-1-1 0 0,1 0 1 0 0,-1-1-1 0 0,1 1 1 0 0,0-1-1 0 0,1 0 1 0 0,-1 0-1 0 0,1 0 1 0 0,0-1-1 0 0,0 0 1 0 0,1 0-52 0 0,4 2 290 0 0,1-1 0 0 0,-1-1 0 0 0,1 0 0 0 0,0-1 0 0 0,0 0 1 0 0,0-1-1 0 0,0 0 0 0 0,0-1 0 0 0,0 0 0 0 0,3-1-290 0 0,-1-1 259 0 0,0-1 0 0 0,-1 0-1 0 0,0-1 1 0 0,1-1 0 0 0,-2 0 0 0 0,1 0-1 0 0,0-1 1 0 0,-1-1 0 0 0,0 0 0 0 0,-1-1-1 0 0,0 0 1 0 0,0-1 0 0 0,5-5-259 0 0,18-17 185 0 0,-3-2-1 0 0,0-1 1 0 0,-2-1 0 0 0,-2-1-1 0 0,-1-2 1 0 0,-2-1-1 0 0,7-17-184 0 0,-20 34-37 0 0,-1 1 0 0 0,-1-1 0 0 0,-1-1 0 0 0,-1 0 0 0 0,-1 0 0 0 0,-1 0 0 0 0,-1-1 0 0 0,-1 0 0 0 0,-2 1 0 0 0,0-1 0 0 0,-1 0 0 0 0,-1 0 0 0 0,-1 0-1 0 0,-6-22 38 0 0,7 36-33 0 0,-2 1-1 0 0,1 0 0 0 0,-1 0 1 0 0,0 0-1 0 0,-1 1 0 0 0,0-1 1 0 0,0 1-1 0 0,-1 0 0 0 0,0 0 0 0 0,0 0 1 0 0,-1 1-1 0 0,0 0 0 0 0,-1 0 1 0 0,1 0-1 0 0,-1 1 0 0 0,0 0 1 0 0,-1 1-1 0 0,0-1 0 0 0,0 1 0 0 0,0 1 1 0 0,0-1-1 0 0,-1 1 0 0 0,1 1 1 0 0,-1 0-1 0 0,0 0 0 0 0,-6-1 34 0 0,6 3-23 0 0,0 1-1 0 0,0 0 0 0 0,0 0 0 0 0,0 1 0 0 0,0 0 1 0 0,0 0-1 0 0,0 1 0 0 0,0 0 0 0 0,1 1 1 0 0,-1 0-1 0 0,1 0 0 0 0,-1 1 0 0 0,1 0 1 0 0,0 0-1 0 0,0 1 0 0 0,1 0 0 0 0,0 1 1 0 0,0-1-1 0 0,0 1 0 0 0,0 1 0 0 0,1-1 1 0 0,0 1-1 0 0,0 0 0 0 0,1 1 0 0 0,0-1 1 0 0,0 1-1 0 0,0 3 24 0 0,-3 4-31 0 0,0 1 1 0 0,1 0-1 0 0,1 1 0 0 0,1-1 1 0 0,0 1-1 0 0,1 0 1 0 0,1 0-1 0 0,1 1 0 0 0,0-1 1 0 0,1 1-1 0 0,1-1 0 0 0,1 1 1 0 0,0-1-1 0 0,2 1 1 0 0,-1-1-1 0 0,2 0 0 0 0,1 0 1 0 0,0 0-1 0 0,1-1 1 0 0,0 1-1 0 0,2-1 0 0 0,8 13 31 0 0,1-2-142 0 0,2-1-1 0 0,1-1 1 0 0,1 0-1 0 0,1-2 1 0 0,1-1-1 0 0,1 0 1 0 0,1-2-1 0 0,0-1 1 0 0,2-1-1 0 0,22 11 143 0 0,64 29-5123 0 0,3-12-6793 0 0,-101-42 7034 0 0</inkml:trace>
  <inkml:trace contextRef="#ctx0" brushRef="#br0" timeOffset="871.464">1706 704 6233 0 0,'0'0'-1064'0'0,"0"0"-120"0"0,0 0 104 0 0,0 0 7 0 0,0 0-191 0 0,0 0 696 0 0,0 0 568 0 0</inkml:trace>
  <inkml:trace contextRef="#ctx0" brushRef="#br0" timeOffset="2353.845">1763 759 352 0 0,'0'0'1691'0'0,"0"0"-65"0"0,0 0 66 0 0,0 0 71 0 0,0 0 74 0 0,0 0-41 0 0,0 0-132 0 0,0 0-223 0 0,0 0-306 0 0,0 0-314 0 0,0 0-254 0 0,0 0-204 0 0,0 0-139 0 0,-2-1-63 0 0,-11-1 191 0 0,19-4-1636 0 0,-7 5-2617 0 0,0 0-3406 0 0,-1 1 2314 0 0</inkml:trace>
  <inkml:trace contextRef="#ctx0" brushRef="#br0" timeOffset="6759.855">4128 851 0 0 0,'0'0'1015'0'0,"0"0"348"0"0,0 0 80 0 0,0 0-67 0 0,0 0-108 0 0,0 0-89 0 0,-3-10-38 0 0,-8-32-31 0 0,9 32-95 0 0,2 10-120 0 0,0 0-137 0 0,0 0-174 0 0,0 0-155 0 0,0 0-151 0 0,0 0-125 0 0,25 59 1081 0 0,75 231 509 0 0,31 96-1270 0 0,-94-319-260 0 0,-36-67-109 0 0,0 0-1 0 0,0 0 1 0 0,0 0-1 0 0,0 0 1 0 0,-1 0-1 0 0,1 0 1 0 0,0-1-1 0 0,0 1 1 0 0,0 0-1 0 0,0 0 1 0 0,0-1-1 0 0,0 1 0 0 0,-1 0 1 0 0,1-1-1 0 0,0 1 1 0 0,0-1-1 0 0,-1 1 1 0 0,1-1-1 0 0,0 1 1 0 0,-1-1-1 0 0,1 0 1 0 0,0 1-1 0 0,-1-1 1 0 0,1 0-1 0 0,-1 0 1 0 0,1 1-1 0 0,-1-1 0 0 0,1 0 1 0 0,-1 0-1 0 0,0 0 1 0 0,1 1-1 0 0,-1-1 1 0 0,0 0-1 0 0,0 0 1 0 0,1 0-1 0 0,-1 0 1 0 0,0 0-1 0 0,0 0 1 0 0,0 0-104 0 0,1-3-73 0 0,97-294 1654 0 0,2-96-1431 0 0,-86 324-144 0 0,-13 56-5508 0 0,0 0-5839 0 0,-1 20 4814 0 0</inkml:trace>
  <inkml:trace contextRef="#ctx0" brushRef="#br0" timeOffset="9787.207">5870 1087 0 0 0,'0'0'697'0'0,"0"0"180"0"0,0 0-56 0 0,0 0-153 0 0,0 0-118 0 0,0 0-101 0 0,0 0-26 0 0,2-5 17 0 0,12-20 483 0 0,-12 25 9504 0 0,-9 0-8940 0 0,-114 0-1467 0 0,23 34-96 0 0,91-32 58 0 0,0 1 0 0 0,0 0 0 0 0,0 0 0 0 0,0 1 0 0 0,0 0-1 0 0,1 0 1 0 0,-1 1 0 0 0,1 0 0 0 0,0 0 0 0 0,1 0 0 0 0,-1 1-1 0 0,1 0 1 0 0,0 0 0 0 0,1 0 0 0 0,-1 0 0 0 0,-2 6 18 0 0,6-11-8 0 0,0 0-1 0 0,0-1 1 0 0,1 1 0 0 0,-1 0 0 0 0,0 0 0 0 0,0 0 0 0 0,1 0 0 0 0,-1 0-1 0 0,0 0 1 0 0,1 1 0 0 0,-1-1 0 0 0,1 0 0 0 0,-1 0 0 0 0,1 0 0 0 0,0 1-1 0 0,-1-1 1 0 0,1 0 0 0 0,0 0 0 0 0,0 0 0 0 0,0 1 0 0 0,0-1 0 0 0,0 0-1 0 0,0 1 1 0 0,1-1 0 0 0,-1 0 0 0 0,0 0 0 0 0,0 0 0 0 0,1 1-1 0 0,-1-1 1 0 0,1 0 0 0 0,-1 0 0 0 0,1 0 0 0 0,0 0 0 0 0,-1 0 0 0 0,1 0-1 0 0,0 0 1 0 0,0 0 0 0 0,0 0 0 0 0,-1 0 0 0 0,1 0 0 0 0,0 0 0 0 0,0-1-1 0 0,0 1 1 0 0,0 0 0 0 0,1-1 0 0 0,-1 1 0 0 0,0-1 0 0 0,0 1 0 0 0,0-1-1 0 0,0 0 1 0 0,1 1 0 0 0,-1-1 0 0 0,0 0 0 0 0,0 0 0 0 0,1 0 8 0 0,194 11 769 0 0,-151-11-298 0 0,-151 43-634 0 0,-29 36 122 0 0,131-76 34 0 0,0 0 0 0 0,0 0 0 0 0,1 0 0 0 0,0 1 0 0 0,-1-1 0 0 0,1 1 0 0 0,0 0 0 0 0,1 0 0 0 0,-1 0 0 0 0,1 0 1 0 0,-1 0-1 0 0,1 1 0 0 0,1-1 0 0 0,-1 1 0 0 0,1-1 0 0 0,-1 1 0 0 0,1 0 0 0 0,1 0 0 0 0,-1-1 0 0 0,1 1 0 0 0,-1 0 0 0 0,1 0 0 0 0,1 0 0 0 0,-1-1 0 0 0,1 2 7 0 0,1-2 19 0 0,1 0-1 0 0,0-1 0 0 0,0 1 0 0 0,1 0 1 0 0,-1-1-1 0 0,0 0 0 0 0,1 0 0 0 0,0 0 1 0 0,0 0-1 0 0,0-1 0 0 0,0 1 0 0 0,0-1 0 0 0,1 0 1 0 0,-1 0-1 0 0,0-1 0 0 0,1 1 0 0 0,0-1 1 0 0,-1 0-1 0 0,1 0 0 0 0,0-1 0 0 0,-1 1 0 0 0,1-1 1 0 0,0 0-1 0 0,0-1-18 0 0,98-25-176 0 0,-69 1-4676 0 0,-21 2-6522 0 0,-13 16 9508 0 0</inkml:trace>
  <inkml:trace contextRef="#ctx0" brushRef="#br0" timeOffset="10237.281">5577 730 0 0 0,'0'0'733'0'0,"0"0"120"0"0,0 0 24 0 0,0 0-43 0 0,0 0-41 0 0,0 0 14 0 0,0 0 65 0 0,0 0 11 0 0,2 7-29 0 0,49 149 5081 0 0,-28-90-4812 0 0,-2 0 0 0 0,-3 1 0 0 0,0 17-1123 0 0,20 206 720 0 0,-16-65-534 0 0,-18-130-713 0 0,13-99-6829 0 0,-13-1 3270 0 0,-1 3-1661 0 0</inkml:trace>
  <inkml:trace contextRef="#ctx0" brushRef="#br0" timeOffset="12076.4">6343 1429 0 0 0,'0'0'653'0'0,"0"0"373"0"0,0 0 216 0 0,0 0 41 0 0,0 0-93 0 0,0 0-93 0 0,0 0-82 0 0,13 1-41 0 0,83-5 1891 0 0,-69-2-1814 0 0,-1-1-1 0 0,1-1 1 0 0,-1-1 0 0 0,0-1-1 0 0,21-12-1050 0 0,-20 5 339 0 0,-1-1-1 0 0,-1-1 1 0 0,-1-2-1 0 0,-1 0 1 0 0,0-1 0 0 0,-2-1-1 0 0,15-22-338 0 0,-29 36 36 0 0,-1 0 0 0 0,0 0 1 0 0,0-1-1 0 0,-1 0 0 0 0,-1 0 0 0 0,1-1 0 0 0,-2 1 1 0 0,1-1-1 0 0,-2 0 0 0 0,1 0 0 0 0,-1 0 0 0 0,-1 0 1 0 0,0 0-1 0 0,-1-2-36 0 0,-27 17-1607 0 0,20 5 1563 0 0,-1-1-1 0 0,2 2 1 0 0,-1-1 0 0 0,2 1-1 0 0,-1 0 1 0 0,1 0 0 0 0,0 1 0 0 0,1-1-1 0 0,1 1 1 0 0,-1 0 0 0 0,2 0-1 0 0,0 0 1 0 0,0 1 0 0 0,1-1-1 0 0,0 0 1 0 0,1 1 0 0 0,0-1 0 0 0,1 1-1 0 0,1 4 45 0 0,1-9 48 0 0,1 0 1 0 0,-1-1-1 0 0,1 1 0 0 0,1-1 0 0 0,0 0 0 0 0,-1 0 0 0 0,2-1 1 0 0,-1 1-1 0 0,1-1 0 0 0,0 0 0 0 0,0-1 0 0 0,0 1 0 0 0,0-1 0 0 0,1 0 1 0 0,0-1-1 0 0,0 0 0 0 0,0 0 0 0 0,0 0 0 0 0,0-1 0 0 0,1 0 0 0 0,-1 0 1 0 0,1-1-1 0 0,-1 0 0 0 0,1 0 0 0 0,-1-1 0 0 0,1 0 0 0 0,0-1 1 0 0,-1 1-1 0 0,1-1 0 0 0,-1-1 0 0 0,1 1 0 0 0,-1-1 0 0 0,0-1 0 0 0,0 1 1 0 0,1-1-1 0 0,-2 0 0 0 0,1-1 0 0 0,1-1-48 0 0,22-12 62 0 0,-1-3-1 0 0,-1 0 1 0 0,-1-1 0 0 0,-1-2-1 0 0,0-1 1 0 0,-2-1 0 0 0,-1 0-1 0 0,-1-2 1 0 0,5-10-62 0 0,10-32-119 0 0,-45 85-137 0 0,0 1 0 0 0,1 0 0 0 0,1 0 0 0 0,0 0 0 0 0,1 1 0 0 0,1 0 0 0 0,1 0 0 0 0,1 0 0 0 0,-1 14 256 0 0,3-26 7 0 0,0 0 0 0 0,0 0 0 0 0,0 0 1 0 0,1 0-1 0 0,0 0 0 0 0,0 0 0 0 0,1 0 1 0 0,0-1-1 0 0,0 1 0 0 0,0 0 0 0 0,0-1 1 0 0,1 1-1 0 0,0-1 0 0 0,0 0 0 0 0,1 0 1 0 0,-1 0-1 0 0,1-1 0 0 0,0 1 0 0 0,0-1 1 0 0,1 0-1 0 0,-1 0 0 0 0,1 0 1 0 0,0-1-1 0 0,0 1 0 0 0,1-1-7 0 0,10 4 76 0 0,-1-1 0 0 0,1-1 1 0 0,0 0-1 0 0,1-1 0 0 0,-1-1 0 0 0,1-1 0 0 0,0 0 1 0 0,-1-1-1 0 0,1-1 0 0 0,0-1 0 0 0,0 0 0 0 0,-1-1 1 0 0,1 0-1 0 0,0-2 0 0 0,-1 0 0 0 0,0-1 1 0 0,0 0-1 0 0,-1-2 0 0 0,1 0 0 0 0,-1 0 0 0 0,11-8-76 0 0,-5 5 19 0 0,-1-1-1 0 0,0-1 0 0 0,-1-1 1 0 0,-1 0-1 0 0,0-1 0 0 0,0-2 0 0 0,-2 1 1 0 0,0-2-1 0 0,0 0 0 0 0,-2-1 1 0 0,0 0-1 0 0,-1-1 0 0 0,-1-1 1 0 0,-1 0-1 0 0,-1 0 0 0 0,-1-1 1 0 0,0-1-1 0 0,-2 1 0 0 0,0-1 0 0 0,-2 0 1 0 0,0-1-1 0 0,-1-4-18 0 0,-4 23-15 0 0,1 2 2 0 0,0 0 0 0 0,-1-1 0 0 0,1 1 0 0 0,-1 0 0 0 0,0-1 0 0 0,1 1 0 0 0,-1 0 0 0 0,0-1 0 0 0,-1 1 0 0 0,1 0 0 0 0,0-1 0 0 0,-1 1-1 0 0,1 0 1 0 0,-1-1 0 0 0,0 1 0 0 0,0 0 0 0 0,1 0 0 0 0,-2 0 0 0 0,1-1 0 0 0,0 1 0 0 0,0 0 0 0 0,-1 1 0 0 0,1-1 0 0 0,-1 0-1 0 0,1 0 1 0 0,-1 1 0 0 0,0-1 0 0 0,0 1 0 0 0,0-1 0 0 0,0 1 0 0 0,0 0 0 0 0,0-1 0 0 0,0 1 0 0 0,0 0 0 0 0,0 1 0 0 0,-3-2 13 0 0,-2 4-19 0 0,1 1 1 0 0,-1 0 0 0 0,0 0-1 0 0,1 1 1 0 0,0-1 0 0 0,-1 1-1 0 0,1 1 1 0 0,1-1 0 0 0,-1 1-1 0 0,1 0 1 0 0,0 0 0 0 0,0 1-1 0 0,0-1 1 0 0,1 1-1 0 0,0 0 1 0 0,0 0 0 0 0,0 1-1 0 0,1-1 1 0 0,0 1 0 0 0,0 0-1 0 0,1 0 1 0 0,0 0 0 0 0,-2 6 18 0 0,3-9-2 0 0,-5 8 13 0 0,1 0 0 0 0,0 0 1 0 0,1 0-1 0 0,0 1 1 0 0,1-1-1 0 0,1 1 0 0 0,0 0 1 0 0,0-1-1 0 0,1 1 1 0 0,1 0-1 0 0,0 0 0 0 0,1 0 1 0 0,1 0-1 0 0,0 0 1 0 0,0 0-1 0 0,1-1 1 0 0,1 1-1 0 0,0-1 0 0 0,1 0 1 0 0,0 0-1 0 0,1-1 1 0 0,0 1-1 0 0,1-1 0 0 0,0 0 1 0 0,0-1-1 0 0,2 0 1 0 0,3 4-12 0 0,-4-7-98 0 0,0 0 0 0 0,1 0 0 0 0,1-1 0 0 0,-1 0 0 0 0,1 0 0 0 0,0-1 0 0 0,0 0 0 0 0,0-1 0 0 0,1 0 0 0 0,0-1 0 0 0,0 0 0 0 0,0 0 0 0 0,0-2 0 0 0,0 1 0 0 0,0-1 0 0 0,0-1 0 0 0,6 0 98 0 0,7 0-2282 0 0,-8 0-2047 0 0,-1 0-5741 0 0</inkml:trace>
  <inkml:trace contextRef="#ctx0" brushRef="#br0" timeOffset="22869.095">8824 984 0 0 0,'0'0'1108'0'0,"0"0"238"0"0,0 0 172 0 0,0 0 15 0 0,0 0-107 0 0,0 0-97 0 0,0 0-84 0 0,0 0-97 0 0,0-12-109 0 0,0-38-206 0 0,0 38-207 0 0,-13 185 3363 0 0,16 25-3212 0 0,-2-193-748 0 0,0-1 1 0 0,0 0-1 0 0,1 0 0 0 0,0 0 0 0 0,-1 0 0 0 0,1-1 0 0 0,0 1 1 0 0,1 0-1 0 0,-1-1 0 0 0,1 1 0 0 0,-1-1 0 0 0,1 0 1 0 0,0 0-1 0 0,0 0 0 0 0,1 0 0 0 0,-1-1 0 0 0,1 1 1 0 0,-1-1-1 0 0,1 0-29 0 0,-2-1 64 0 0,1 0 0 0 0,-1 0 0 0 0,1 0 0 0 0,-1-1 0 0 0,1 1 1 0 0,-1-1-1 0 0,1 0 0 0 0,-1 0 0 0 0,1 0 0 0 0,-1 0 0 0 0,1 0 0 0 0,-1 0 1 0 0,1 0-1 0 0,-1-1 0 0 0,0 0 0 0 0,1 1 0 0 0,-1-1 0 0 0,1 0 0 0 0,-1 0 1 0 0,0 0-1 0 0,0-1 0 0 0,1 1-64 0 0,113-105 1253 0 0,-11 6-1250 0 0,-102 100-23 0 0,-1-1 0 0 0,1 0-1 0 0,0 0 1 0 0,0 1 0 0 0,0 0 0 0 0,0-1-1 0 0,0 1 1 0 0,0 0 0 0 0,0 1-1 0 0,0-1 1 0 0,0 0 0 0 0,0 1 0 0 0,0 0-1 0 0,0 0 1 0 0,0 0 0 0 0,0 0-1 0 0,-1 0 1 0 0,1 0 0 0 0,0 1 0 0 0,-1-1-1 0 0,1 1 1 0 0,-1 0 0 0 0,0-1-1 0 0,1 1 1 0 0,-1 0 0 0 0,0 1 0 0 0,0-1-1 0 0,0 0 1 0 0,0 1 0 0 0,-1-1 0 0 0,1 1-1 0 0,-1-1 1 0 0,1 1 0 0 0,-1 0-1 0 0,0 0 1 0 0,0-1 0 0 0,0 1 0 0 0,-1 0-1 0 0,1 0 1 0 0,-1 0 0 0 0,1 1 20 0 0,15 24 96 0 0,-13-23-47 0 0,1 0-1 0 0,0-1 1 0 0,1 0-1 0 0,-1 0 0 0 0,1 0 1 0 0,0 0-1 0 0,0-1 0 0 0,0 1 1 0 0,0-1-1 0 0,0-1 1 0 0,1 1-1 0 0,-1-1 0 0 0,1 0 1 0 0,0 0-1 0 0,0 0 1 0 0,0-1-1 0 0,-1 0 0 0 0,1 0 1 0 0,0-1-1 0 0,1 0 1 0 0,-1 0-1 0 0,0 0 0 0 0,0 0 1 0 0,0-1-1 0 0,0 0 1 0 0,-1-1-1 0 0,1 1 0 0 0,0-1 1 0 0,0 0-1 0 0,-1 0 0 0 0,1-1 1 0 0,-1 0-1 0 0,0 0 1 0 0,0 0-1 0 0,4-3-48 0 0,2-2-11 0 0,0 0-1 0 0,0-1 1 0 0,-1 0-1 0 0,0-1 1 0 0,-1 0-1 0 0,0 0 1 0 0,0-1 0 0 0,-1 0-1 0 0,-1-1 1 0 0,0 1-1 0 0,0-1 1 0 0,-1-1-1 0 0,-1 1 1 0 0,0-1-1 0 0,-1 0 1 0 0,0 0 0 0 0,-1-1-1 0 0,-1 1 1 0 0,1-8 11 0 0,-2-49-4571 0 0,-2 23-5265 0 0,0 32 2362 0 0</inkml:trace>
  <inkml:trace contextRef="#ctx0" brushRef="#br0" timeOffset="31867.376">14704 174 12755 0 0,'0'0'955'0'0,"0"0"-173"0"0,0 0 27 0 0,0 0 156 0 0,0 0 94 0 0,0 0-1 0 0,0 0-113 0 0,0 0-157 0 0,0 0-144 0 0,0 0-121 0 0,0 0-100 0 0,-8 32-66 0 0,-25 102-34 0 0,11 20 539 0 0,4 17-494 0 0,7 0 0 0 0,7 13-368 0 0,15-123-112 0 0,-11-60 111 0 0,1 0 1 0 0,-1 0 0 0 0,0 0 0 0 0,1 0 0 0 0,-1 0 0 0 0,1 1-1 0 0,0-1 1 0 0,-1 0 0 0 0,1 0 0 0 0,0-1 0 0 0,0 1 0 0 0,-1 0-1 0 0,1 0 1 0 0,0 0 0 0 0,0 0 0 0 0,0-1 0 0 0,0 1 0 0 0,0 0-1 0 0,0-1 1 0 0,0 1 0 0 0,0-1 0 0 0,0 1 0 0 0,1-1 0 0 0,-1 0-1 0 0,0 1 1 0 0,0-1 0 0 0,0 0 0 0 0,0 0 0 0 0,1 0 0 0 0,-1 0-1 0 0,0 0 1 0 0,0 0 0 0 0,0 0 0 0 0,1 0 0 0 0,-1-1 0 0 0,0 1-1 0 0,0 0 1 0 0,0-1 0 0 0,0 1 0 0 0,0-1 0 0 0,0 1 0 0 0,1-1-1 0 0,-1 1 1 0 0,0-1 0 0 0,0 0 0 0 0,-1 1 0 0 0,2-2 0 0 0,239-237 437 0 0,-233 233-402 0 0,-8 6-30 0 0,0 0 1 0 0,0 1 0 0 0,0-1 0 0 0,0 0 0 0 0,0 1 0 0 0,0-1 0 0 0,0 0 0 0 0,0 0-1 0 0,1 1 1 0 0,-1-1 0 0 0,0 0 0 0 0,0 1 0 0 0,0-1 0 0 0,0 0 0 0 0,0 1-1 0 0,0-1 1 0 0,1 0 0 0 0,-1 0 0 0 0,0 1 0 0 0,0-1 0 0 0,0 0 0 0 0,1 0 0 0 0,-1 1-1 0 0,0-1 1 0 0,0 0 0 0 0,1 0 0 0 0,-1 0 0 0 0,0 0 0 0 0,0 1 0 0 0,1-1-1 0 0,-1 0 1 0 0,0 0 0 0 0,0 0 0 0 0,1 0 0 0 0,-1 0 0 0 0,0 0 0 0 0,1 0 0 0 0,-1 0-1 0 0,0 0 1 0 0,1 0 0 0 0,-1 0 0 0 0,0 0 0 0 0,1 0 0 0 0,-1 0 0 0 0,0 0 0 0 0,1 0-1 0 0,-1 0 1 0 0,0 0 0 0 0,0 0 0 0 0,1 0 0 0 0,-1-1 0 0 0,0 1 0 0 0,1 0-1 0 0,-1 0 1 0 0,0 0 0 0 0,0 0 0 0 0,1-1 0 0 0,-1 1-6 0 0,-4 220 688 0 0,4-218-707 0 0,0-1 0 0 0,0 0-1 0 0,0 1 1 0 0,0-1 0 0 0,1 0 0 0 0,-1 1-1 0 0,0-1 1 0 0,1 0 0 0 0,-1 1 0 0 0,1-1-1 0 0,-1 0 1 0 0,1 0 0 0 0,-1 0 0 0 0,1 1-1 0 0,0-1 1 0 0,0 0 0 0 0,0 0 0 0 0,-1 0-1 0 0,1 0 1 0 0,0 0 0 0 0,0 0 0 0 0,0-1-1 0 0,1 1 1 0 0,-1 0 0 0 0,0 0 0 0 0,0-1-1 0 0,0 1 1 0 0,1-1 0 0 0,-1 1 0 0 0,0-1 19 0 0,24-9-3808 0 0,-14-3-122 0 0,1-2-5001 0 0,-4 7 813 0 0</inkml:trace>
  <inkml:trace contextRef="#ctx0" brushRef="#br0" timeOffset="32115.408">15185 921 13475 0 0,'0'0'1308'0'0,"0"0"-56"0"0,0 0 101 0 0,0 0 106 0 0,0 0-70 0 0,0 0-223 0 0,0 0-299 0 0,0 0-307 0 0,-13 32-205 0 0,-39 94-141 0 0,39-79-1651 0 0,29-95-8171 0 0,-10 35 4426 0 0,-2 2-1989 0 0</inkml:trace>
  <inkml:trace contextRef="#ctx0" brushRef="#br0" timeOffset="32362.085">15137 409 3153 0 0,'0'0'1840'0'0,"0"0"-1600"0"0,0 0-536 0 0,0 0-1240 0 0,0 0-953 0 0,0 0 1577 0 0</inkml:trace>
  <inkml:trace contextRef="#ctx0" brushRef="#br0" timeOffset="32533.094">15464 240 14467 0 0,'0'0'2034'0'0,"0"0"-998"0"0,0 0-256 0 0,0 0 150 0 0,0 0 119 0 0,0 0-84 0 0,0 0-175 0 0,0 0-151 0 0,0 0-117 0 0,0 0-94 0 0,0 0-51 0 0,12 32-69 0 0,37 101-81 0 0,-36-36 89 0 0,-17-10-214 0 0,-4 1 0 0 0,-16 68-102 0 0,3-25-191 0 0,1 16-997 0 0,18-130-3855 0 0,2-35-6368 0 0,0 7 7258 0 0,0 3 1067 0 0</inkml:trace>
  <inkml:trace contextRef="#ctx0" brushRef="#br0" timeOffset="32695.786">15260 733 5849 0 0,'0'0'3585'0'0,"0"0"-1015"0"0,0 0-511 0 0,0 0-325 0 0,0 0-367 0 0,0 0-367 0 0,0 0-277 0 0,0 0-167 0 0,0 0-171 0 0,0 0-115 0 0,0 0-108 0 0,0 0-91 0 0,21-9-68 0 0,69-31-73 0 0,14 20-773 0 0,0 11-4139 0 0,-49 6-3024 0 0,-35 0 1573 0 0</inkml:trace>
  <inkml:trace contextRef="#ctx0" brushRef="#br0" timeOffset="33045.38">15978 656 7017 0 0,'0'0'4632'0'0,"0"0"-1914"0"0,0 0-695 0 0,0 0-182 0 0,0 0-266 0 0,0 0-357 0 0,0 0-340 0 0,0 0-249 0 0,0 0-194 0 0,0 0-133 0 0,0 0-82 0 0,0 0-102 0 0,0 0-47 0 0,-25 16-16 0 0,-78 49-37 0 0,73-35-15 0 0,30-26-21 0 0,1 0 1 0 0,-1 0-1 0 0,1 0 0 0 0,0 0 1 0 0,0 0-1 0 0,0 0 0 0 0,1 0 0 0 0,-1-1 1 0 0,1 1-1 0 0,0 0 0 0 0,0-1 1 0 0,0 1-1 0 0,1-1 0 0 0,-1 0 0 0 0,1 0 1 0 0,-1 0-1 0 0,1 0 0 0 0,0 0 1 0 0,1 0-1 0 0,-1-1 0 0 0,1 1 18 0 0,29 34 5 0 0,-28-27 25 0 0,0 0 0 0 0,-1 0 0 0 0,0 0 0 0 0,-1 1 0 0 0,0-1 0 0 0,-1 1 0 0 0,0 0-1 0 0,0 0 1 0 0,-1 0 0 0 0,-1 0 0 0 0,0 0 0 0 0,-1 6-30 0 0,0-14-18 0 0,0 0 1 0 0,0 0-1 0 0,-1 0 0 0 0,1 0 0 0 0,-1 0 1 0 0,0 0-1 0 0,0 0 0 0 0,0-1 1 0 0,0 1-1 0 0,0-1 0 0 0,-1 1 0 0 0,1-1 1 0 0,-1 0-1 0 0,1 0 0 0 0,-1 0 0 0 0,0 0 1 0 0,0 0-1 0 0,0-1 0 0 0,0 1 1 0 0,0-1-1 0 0,0 0 0 0 0,-1 0 0 0 0,1 0 1 0 0,0 0-1 0 0,0-1 0 0 0,-1 1 0 0 0,1-1 1 0 0,-3 0 17 0 0,-60-1-5661 0 0,39-6-3611 0 0,21 1 956 0 0</inkml:trace>
  <inkml:trace contextRef="#ctx0" brushRef="#br0" timeOffset="33442.863">15065 395 2577 0 0,'0'0'2624'0'0,"0"0"-229"0"0,0 0-89 0 0,0 0-93 0 0,0 0-234 0 0,0 0-326 0 0,0 0-254 0 0,0 0-204 0 0,0 0-187 0 0,0 0-181 0 0,0 0-167 0 0,0 0-142 0 0,-7-2-103 0 0,-43-7 676 0 0,40 23-2077 0 0,13-7-2560 0 0,5-3-3948 0 0,0-4-3340 0 0</inkml:trace>
  <inkml:trace contextRef="#ctx0" brushRef="#br0" timeOffset="30781.407">13898 303 7914 0 0,'0'0'1479'0'0,"0"0"-272"0"0,0 0 70 0 0,0 0 272 0 0,0 0 91 0 0,0 0-136 0 0,-8 33-264 0 0,-25 109-258 0 0,-19 220 1204 0 0,33-138-3044 0 0,13-256-17440 0 0,6 24 16476 0 0</inkml:trace>
  <inkml:trace contextRef="#ctx0" brushRef="#br0" timeOffset="31042.741">14029 553 3833 0 0,'0'0'2039'0'0,"0"0"-124"0"0,0 0 17 0 0,0 0 45 0 0,0 0-95 0 0,0 0-198 0 0,0 0-253 0 0,0 0-240 0 0,0 0-218 0 0,-30 33-142 0 0,-89 100-155 0 0,82-78 129 0 0,37-47-601 0 0,0-2-89 0 0,-1 0 1 0 0,1 1-1 0 0,0-1 1 0 0,1 0-1 0 0,0 0 1 0 0,0 1 0 0 0,0-1-1 0 0,1 0 1 0 0,-1 0-1 0 0,1 0 1 0 0,1 0 0 0 0,-1-1-1 0 0,1 1 1 0 0,0-1-1 0 0,1 1 1 0 0,-1-1-1 0 0,1 0 1 0 0,2 2-116 0 0,5 8 172 0 0,0-2 0 0 0,1 0 1 0 0,0 0-1 0 0,1-1 0 0 0,1-1 0 0 0,-1 0 1 0 0,15 8-173 0 0,27 2-1510 0 0,-36-20-2518 0 0,2-1-4381 0 0,-14 0-2303 0 0</inkml:trace>
  <inkml:trace contextRef="#ctx0" brushRef="#br0" timeOffset="29111.788">12096 328 8842 0 0,'0'0'648'0'0,"0"0"-151"0"0,0 0 28 0 0,0 0 157 0 0,0 0 164 0 0,0 0 47 0 0,0 0-26 0 0,0 0-67 0 0,0 0-97 0 0,0 0-83 0 0,0 0-86 0 0,0 0-67 0 0,1 31-42 0 0,6 99-2 0 0,-3 390 1471 0 0,-13-398-1708 0 0,9-122-206 0 0,13-5 160 0 0,114-127 602 0 0,-119 124-741 0 0,3-7 1 0 0,1 0 1 0 0,0 1 0 0 0,2 0 0 0 0,-1 1 0 0 0,2 1 0 0 0,-1 0 0 0 0,2 1 0 0 0,0 0 0 0 0,0 2 0 0 0,0 0 0 0 0,2 0 0 0 0,12-3-3 0 0,-29 12-1 0 0,0 0 0 0 0,1 0 0 0 0,-1 0 0 0 0,0 0 0 0 0,0 1 0 0 0,1-1 1 0 0,-1 0-1 0 0,0 1 0 0 0,0-1 0 0 0,0 1 0 0 0,1-1 0 0 0,-1 1 0 0 0,0-1 0 0 0,0 1 1 0 0,0 0-1 0 0,0 0 0 0 0,0 0 0 0 0,0-1 0 0 0,0 1 0 0 0,0 0 0 0 0,-1 0 0 0 0,1 0 1 0 0,0 0-1 0 0,0 1 0 0 0,-1-1 0 0 0,1 0 0 0 0,-1 0 0 0 0,1 0 0 0 0,-1 0 0 0 0,0 1 0 0 0,1-1 1 0 0,-1 0-1 0 0,0 0 0 0 0,0 1 0 0 0,0-1 0 0 0,0 0 0 0 0,0 1 0 0 0,0-1 0 0 0,0 1 1 0 0,0 55 344 0 0,-4-45-300 0 0,0-1 0 0 0,-1 0 0 0 0,0 0 0 0 0,-1 0 0 0 0,0 0 0 0 0,0-1 0 0 0,-1 0 0 0 0,-1 0 0 0 0,1-1 0 0 0,-2 0 1 0 0,1-1-1 0 0,-1 1 0 0 0,0-2 0 0 0,-9 6-44 0 0,4 0 31 0 0,-110 65-193 0 0,87-68-840 0 0,16-13-5727 0 0,18-6-2279 0 0,2 8 4202 0 0</inkml:trace>
  <inkml:trace contextRef="#ctx0" brushRef="#br0" timeOffset="29475.781">12771 189 7530 0 0,'0'0'3446'0'0,"0"0"-2145"0"0,0 0-581 0 0,0 0 157 0 0,0 0 218 0 0,0 0 147 0 0,0 0-36 0 0,0 0-174 0 0,0 0-177 0 0,-9 35-199 0 0,-30 109-166 0 0,28-50 169 0 0,-3 446-59 0 0,11-500-903 0 0,-1 20-526 0 0,3-21-4661 0 0,1-38 2023 0 0,0-1-1023 0 0,1 0 110 0 0,0 0 1630 0 0</inkml:trace>
  <inkml:trace contextRef="#ctx0" brushRef="#br0" timeOffset="29779.445">12959 814 4337 0 0,'0'0'1826'0'0,"0"0"-55"0"0,0 0 10 0 0,0 0 20 0 0,0 0-125 0 0,0 0-257 0 0,0 0-351 0 0,0 0-298 0 0,-4 32-177 0 0,-11 98-103 0 0,23-81 205 0 0,-3-47-537 0 0,-2 1-16 0 0,0-1 0 0 0,1 0-1 0 0,-1-1 1 0 0,0 1 0 0 0,1-1-1 0 0,-1 1 1 0 0,1-1 0 0 0,0 0-1 0 0,0 0 1 0 0,-1-1-1 0 0,1 1 1 0 0,0-1 0 0 0,0 0-1 0 0,0 0 1 0 0,-1 0 0 0 0,1 0-1 0 0,0-1 1 0 0,0 1 0 0 0,-1-1-1 0 0,1 0 1 0 0,0 0 0 0 0,-1-1-1 0 0,1 1 1 0 0,-1-1 0 0 0,1 0-1 0 0,-1 0 1 0 0,0 0 0 0 0,0 0-1 0 0,0 0 1 0 0,0-1 0 0 0,0 1-1 0 0,0-1-141 0 0,5-6 52 0 0,-1 0 1 0 0,0 0-1 0 0,0-1 0 0 0,-1 0 0 0 0,0-1 0 0 0,-1 1 0 0 0,0-1 0 0 0,-1 0 1 0 0,0 0-1 0 0,-1 0 0 0 0,0-1 0 0 0,0 1 0 0 0,-1-1 0 0 0,-1 0 1 0 0,0 0-1 0 0,-1 1 0 0 0,0-1 0 0 0,-2-11-52 0 0,1 19-154 0 0,0 0 1 0 0,-1 0-1 0 0,1 0 0 0 0,-1 0 1 0 0,0 0-1 0 0,0 1 0 0 0,-1-1 1 0 0,1 0-1 0 0,-1 1 0 0 0,0 0 1 0 0,0-1-1 0 0,0 1 0 0 0,0 0 1 0 0,0 1-1 0 0,-1-1 0 0 0,1 1 1 0 0,-1-1-1 0 0,0 1 0 0 0,0 0 1 0 0,1 0-1 0 0,-1 1 0 0 0,-1-1 1 0 0,1 1-1 0 0,0 0 0 0 0,0 0 1 0 0,0 0-1 0 0,-2 1 154 0 0,-74 0-11544 0 0,64 4 3380 0 0</inkml:trace>
  <inkml:trace contextRef="#ctx0" brushRef="#br0" timeOffset="30329.419">13544 693 624 0 0,'0'0'2117'0'0,"0"0"-174"0"0,0 0-31 0 0,0 0 6 0 0,0 0-51 0 0,0 0-144 0 0,0 0-263 0 0,0 0-241 0 0,0 0-224 0 0,0 0-233 0 0,0 0-192 0 0,0 0-131 0 0,0 0-87 0 0,-14 4-36 0 0,-46 12 19 0 0,55-14-255 0 0,0 0 0 0 0,1 0 0 0 0,-1 0 0 0 0,0 1 0 0 0,1-1 0 0 0,0 1 0 0 0,0 0 0 0 0,0 1 0 0 0,0-1 0 0 0,0 1 0 0 0,0-1 0 0 0,1 1 0 0 0,0 0 0 0 0,0 1 0 0 0,-2 2-80 0 0,-7 9 168 0 0,4-6-142 0 0,1 0 0 0 0,0 1 0 0 0,1 0 0 0 0,0 0 0 0 0,1 1 0 0 0,0-1 0 0 0,1 1 0 0 0,1 0 0 0 0,-1 0-1 0 0,2 1 1 0 0,0-1 0 0 0,0 1 0 0 0,1-1 0 0 0,1 1 0 0 0,0 0 0 0 0,1 11-26 0 0,0-21-53 0 0,0 0 1 0 0,-1-1-1 0 0,1 1 1 0 0,0-1-1 0 0,0 1 1 0 0,0-1-1 0 0,1 1 1 0 0,-1-1-1 0 0,0 0 1 0 0,1 1-1 0 0,0-1 1 0 0,-1 0-1 0 0,1 0 1 0 0,0 0-1 0 0,0 0 1 0 0,0-1-1 0 0,0 1 1 0 0,1 0-1 0 0,-1-1 1 0 0,0 0-1 0 0,1 1 1 0 0,-1-1-1 0 0,1 0 1 0 0,-1 0-1 0 0,1 0 1 0 0,0-1-1 0 0,-1 1 1 0 0,1-1-1 0 0,0 1 1 0 0,-1-1-1 0 0,1 0 1 0 0,0 0-1 0 0,1 0 53 0 0,46-6-4050 0 0,-9-11-5497 0 0,-31 10 4542 0 0</inkml:trace>
  <inkml:trace contextRef="#ctx0" brushRef="#br0" timeOffset="27495.812">9844 494 2176 0 0,'0'0'2370'0'0,"0"0"-1101"0"0,0 0-449 0 0,0 0 57 0 0,0 0 201 0 0,0 0 133 0 0,0 0-76 0 0,0 0-180 0 0,0 0-159 0 0,0 0-147 0 0,0 0-86 0 0,1 9-92 0 0,5 582 3199 0 0,-9-407-3097 0 0,3-185-555 0 0,1 1-1 0 0,-1-1 1 0 0,0 1-1 0 0,0 0 1 0 0,1-1-1 0 0,-1 1 1 0 0,0-1-1 0 0,0 1 1 0 0,1 0-1 0 0,-1-1 1 0 0,0 1-1 0 0,1 0 1 0 0,-1 0-1 0 0,1-1 1 0 0,-1 1-1 0 0,0 0 1 0 0,1 0-1 0 0,-1-1 1 0 0,1 1-1 0 0,-1 0 1 0 0,1 0-1 0 0,-1 0 1 0 0,1 0-1 0 0,-1 0 1 0 0,1 0-1 0 0,-1 0 0 0 0,1 0 1 0 0,-1 0-1 0 0,0 0 1 0 0,1 0-1 0 0,-1 0 1 0 0,1 0-1 0 0,-1 0 1 0 0,1 0-1 0 0,-1 0 1 0 0,1 0-1 0 0,-1 1 1 0 0,1-1-1 0 0,-1 0 1 0 0,0 0-1 0 0,1 1 1 0 0,-1-1-1 0 0,1 0 1 0 0,-1 1-1 0 0,0-1 1 0 0,1 0-1 0 0,-1 1 1 0 0,0-1-1 0 0,1 0 1 0 0,-1 1-1 0 0,0-1 1 0 0,0 1-1 0 0,0-1 1 0 0,1 0-1 0 0,-1 1 1 0 0,0-1-1 0 0,0 1 1 0 0,0-1-1 0 0,0 1 1 0 0,0-1-1 0 0,0 1 1 0 0,0-1-1 0 0,0 1-17 0 0,23-38 772 0 0,-7 0-695 0 0,2 2-1 0 0,2 0 0 0 0,1 2 1 0 0,1 0-1 0 0,2 1 1 0 0,27-28-77 0 0,-47 55-13 0 0,1 0 0 0 0,0 0 1 0 0,0 0-1 0 0,0 1 0 0 0,1 0 0 0 0,0 0 0 0 0,-1 0 1 0 0,1 1-1 0 0,1-1 0 0 0,-1 1 0 0 0,0 1 1 0 0,1-1-1 0 0,-1 1 0 0 0,4 0 13 0 0,-8 3-10 0 0,0 1 1 0 0,0-1-1 0 0,0 1 0 0 0,0 0 0 0 0,0 0 0 0 0,0-1 1 0 0,-1 1-1 0 0,1 0 0 0 0,-1 0 0 0 0,0 1 0 0 0,1-1 1 0 0,-1 0-1 0 0,0 0 0 0 0,0 1 0 0 0,0-1 0 0 0,-1 0 1 0 0,1 1-1 0 0,0-1 0 0 0,-1 1 0 0 0,0-1 1 0 0,1 1-1 0 0,-1-1 0 0 0,0 1 0 0 0,-1-1 0 0 0,1 3 10 0 0,1 4 13 0 0,12 222 666 0 0,-13-231-744 0 0,0 1 0 0 0,0 0 1 0 0,0 0-1 0 0,0 0 0 0 0,0 0 0 0 0,0 0 1 0 0,1 0-1 0 0,-1 0 0 0 0,0-1 0 0 0,0 1 1 0 0,1 0-1 0 0,-1 0 0 0 0,0 0 0 0 0,1-1 1 0 0,-1 1-1 0 0,1 0 0 0 0,-1 0 0 0 0,1-1 1 0 0,0 1-1 0 0,-1 0 0 0 0,1-1 0 0 0,0 1 1 0 0,-1-1-1 0 0,1 1 0 0 0,0 0 0 0 0,-1-1 1 0 0,1 0-1 0 0,0 1 0 0 0,0-1 0 0 0,0 0 1 0 0,0 1-1 0 0,-1-1 0 0 0,1 0 0 0 0,0 0 1 0 0,0 1-1 0 0,0-1 0 0 0,0 0 0 0 0,0 0 1 0 0,0 0-1 0 0,0 0 0 0 0,-1-1 0 0 0,1 1 1 0 0,0 0-1 0 0,0 0 0 0 0,1-1 65 0 0,18-19-12349 0 0,-16 15 6398 0 0</inkml:trace>
  <inkml:trace contextRef="#ctx0" brushRef="#br0" timeOffset="27829.558">10371 1127 1192 0 0,'0'0'1263'0'0,"0"0"216"0"0,0 0 342 0 0,0 0 315 0 0,0 0 119 0 0,0 0-180 0 0,0 0-265 0 0,0 0-271 0 0,0 0-287 0 0,32-9-260 0 0,99-30-202 0 0,-56-1 278 0 0,-69 35-928 0 0,0 0-1 0 0,0 0 1 0 0,0-1-1 0 0,-1 0 1 0 0,0 0-1 0 0,0 0 1 0 0,-1 0-1 0 0,0-1 1 0 0,0 0-1 0 0,0 0 1 0 0,-1 0-1 0 0,0 0 1 0 0,0-1 0 0 0,-1 1-1 0 0,0-1 1 0 0,0 1-1 0 0,-1-1 1 0 0,0 0-1 0 0,-1 0 1 0 0,1 0-1 0 0,-2-5-139 0 0,0 11-24 0 0,-2-1 0 0 0,1 1 0 0 0,0-1-1 0 0,0 1 1 0 0,-1 0 0 0 0,0 0 0 0 0,1 0 0 0 0,-1 0-1 0 0,0 0 1 0 0,0 1 0 0 0,0-1 0 0 0,0 1 0 0 0,0-1-1 0 0,0 1 1 0 0,0 0 0 0 0,0 1 0 0 0,-1-1 0 0 0,1 1-1 0 0,0-1 1 0 0,-1 1 0 0 0,1 0 0 0 0,0 0 0 0 0,-1 0-1 0 0,1 0 1 0 0,0 1 0 0 0,0 0 0 0 0,-1-1 0 0 0,1 1-1 0 0,0 0 1 0 0,0 1 0 0 0,0-1 0 0 0,0 0 0 0 0,0 1-1 0 0,0 0 1 0 0,0 0 24 0 0,-10 8-64 0 0,0 0-1 0 0,1 1 0 0 0,1 0 1 0 0,0 1-1 0 0,1 0 0 0 0,0 1 1 0 0,0 0-1 0 0,2 0 0 0 0,-1 1 1 0 0,2 0-1 0 0,0 1 0 0 0,1 0 0 0 0,0 0 1 0 0,-3 13 64 0 0,7-24-42 0 0,-1 1 0 0 0,1-1 1 0 0,0 1-1 0 0,0-1 0 0 0,0 1 0 0 0,0 0 1 0 0,1 0-1 0 0,0-1 0 0 0,0 1 0 0 0,0 0 1 0 0,1 0-1 0 0,0 0 0 0 0,0 0 0 0 0,0 0 1 0 0,0 0-1 0 0,1 0 0 0 0,0 0 0 0 0,0 0 1 0 0,0 0-1 0 0,1 0 0 0 0,-1-1 0 0 0,1 1 1 0 0,0-1-1 0 0,0 1 0 0 0,1-1 0 0 0,0 0 1 0 0,-1 1-1 0 0,1-1 0 0 0,1-1 0 0 0,-1 1 1 0 0,1 0-1 0 0,-1-1 0 0 0,1 0 0 0 0,0 0 1 0 0,0 0-1 0 0,0 0 0 0 0,1-1 0 0 0,-1 1 1 0 0,1-1-1 0 0,-1 0 0 0 0,1 0 1 0 0,0-1-1 0 0,3 1 42 0 0,78-4-5420 0 0,-32-13-3519 0 0,-38 7 4243 0 0</inkml:trace>
  <inkml:trace contextRef="#ctx0" brushRef="#br0" timeOffset="28241.422">10787 1227 5353 0 0,'0'0'1627'0'0,"0"0"-471"0"0,0 0 89 0 0,0 0 414 0 0,0 0 149 0 0,0 0-136 0 0,0 0-289 0 0,0 0-314 0 0,0 0-188 0 0,0 0-171 0 0,0 0-144 0 0,0 0-83 0 0,0 0-83 0 0,26-34-54 0 0,82-105-42 0 0,-33 47 264 0 0,-32 30-272 0 0,-43 62-313 0 0,0 0 0 0 0,1 0 0 0 0,-1 1 0 0 0,0-1 0 0 0,0 0 0 0 0,0 0 0 0 0,0 1 0 0 0,0-1 1 0 0,1 0-1 0 0,-1 0 0 0 0,0 0 0 0 0,0 0 0 0 0,0 1 0 0 0,0-1 0 0 0,1 0 0 0 0,-1 0 0 0 0,0 0 0 0 0,0 0 0 0 0,1 0 0 0 0,-1 0 0 0 0,0 1 0 0 0,0-1 1 0 0,1 0-1 0 0,-1 0 0 0 0,0 0 0 0 0,0 0 0 0 0,1 0 0 0 0,-1 0 0 0 0,0 0 0 0 0,0 0 0 0 0,1 0 0 0 0,-1 0 0 0 0,0 0 0 0 0,0 0 0 0 0,1-1 0 0 0,-1 1 1 0 0,0 0-1 0 0,0 0 0 0 0,0 0 0 0 0,1 0 0 0 0,-1 0 0 0 0,0 0 0 0 0,0 0 0 0 0,0-1 0 0 0,1 1 0 0 0,-1 0 0 0 0,0 0 0 0 0,0 0 0 0 0,0-1 17 0 0,1 33-261 0 0,-1-28 268 0 0,-1 3 1 0 0,0 0 0 0 0,0 0 1 0 0,1 0-1 0 0,0 0 0 0 0,0 0 1 0 0,1 1-1 0 0,0-1 0 0 0,0 0 1 0 0,0 0-1 0 0,1 0 0 0 0,0 0 1 0 0,1-1-1 0 0,0 1 0 0 0,0-1 1 0 0,0 1-1 0 0,1-1 0 0 0,-1 0 0 0 0,2 0 1 0 0,-1 0-1 0 0,1-1 0 0 0,-1 0 1 0 0,1 0-1 0 0,1 0 0 0 0,-1 0 1 0 0,7 3-9 0 0,-6-5 75 0 0,0 0 0 0 0,0 0-1 0 0,1-1 1 0 0,-1 0 0 0 0,1 0 0 0 0,0-1 0 0 0,-1 1 0 0 0,1-1 0 0 0,0-1 0 0 0,0 0 0 0 0,0 0 0 0 0,-1 0 0 0 0,1-1 0 0 0,0 0-1 0 0,0 0 1 0 0,0 0 0 0 0,-1-1 0 0 0,1 0 0 0 0,-1-1 0 0 0,0 1 0 0 0,1-1 0 0 0,-1 0 0 0 0,0-1 0 0 0,-1 1 0 0 0,1-1-1 0 0,-1-1 1 0 0,1 1 0 0 0,-1-1 0 0 0,2-3-75 0 0,0 1-261 0 0,38-40-1150 0 0,-18 14-5595 0 0,-19 21-4153 0 0</inkml:trace>
  <inkml:trace contextRef="#ctx0" brushRef="#br0" timeOffset="34987.227">17062 144 6217 0 0,'0'0'991'0'0,"0"0"-347"0"0,0 0 143 0 0,0 0 355 0 0,0 0 202 0 0,0 0-18 0 0,0 0-167 0 0,0 0-199 0 0,-5 34-191 0 0,-18 105-150 0 0,13 32 630 0 0,12-117-1019 0 0,-2 304-186 0 0,0-281-4915 0 0,0 0-4854 0 0,0-74 6840 0 0</inkml:trace>
  <inkml:trace contextRef="#ctx0" brushRef="#br0" timeOffset="35298.398">17200 770 0 0 0,'0'0'544'0'0,"0"0"482"0"0,0 0 294 0 0,0 0 244 0 0,0 0 82 0 0,0 0-100 0 0,0 0-169 0 0,0 0-196 0 0,-9 32-180 0 0,-27 96-143 0 0,34-126-808 0 0,1-1 1 0 0,0 1-1 0 0,0 0 1 0 0,0 0-1 0 0,0 0 1 0 0,0 0 0 0 0,0 0-1 0 0,0 0 1 0 0,1 1-1 0 0,-1-1 1 0 0,1 0 0 0 0,0 0-1 0 0,0 0 1 0 0,-1 1-1 0 0,1-1 1 0 0,1 0-1 0 0,-1 0 1 0 0,0 0 0 0 0,0 1-1 0 0,1-1 1 0 0,-1 0-1 0 0,1 0 1 0 0,0 0 0 0 0,0 0-1 0 0,0 0 1 0 0,0 0-1 0 0,0 0 1 0 0,0 0-1 0 0,0 0 1 0 0,1 0 0 0 0,0 1-51 0 0,5 2 279 0 0,-5-2-95 0 0,1-1 0 0 0,0 0 0 0 0,0 1 1 0 0,0-1-1 0 0,0 0 0 0 0,0-1 0 0 0,1 1 1 0 0,-1-1-1 0 0,1 1 0 0 0,-1-1 0 0 0,1 0 1 0 0,-1 0-1 0 0,1-1 0 0 0,-1 1 0 0 0,1-1 1 0 0,0 1-1 0 0,-1-1 0 0 0,1-1 0 0 0,0 1 1 0 0,-1 0-1 0 0,1-1 0 0 0,0 0 0 0 0,-1 1 1 0 0,1-2-1 0 0,-1 1 0 0 0,1 0 0 0 0,-1-1 1 0 0,0 1-1 0 0,1-1 0 0 0,-1 0 0 0 0,0 0 1 0 0,0 0-1 0 0,0-1 0 0 0,-1 1 0 0 0,2-2-184 0 0,87-99 1485 0 0,-85 95-1498 0 0,0 0 0 0 0,-1-1-1 0 0,0 1 1 0 0,0-1 0 0 0,-1 0-1 0 0,0 0 1 0 0,0 0 0 0 0,-1-1-1 0 0,-1 1 1 0 0,1-1 0 0 0,-2 0-1 0 0,1 0 1 0 0,-1 0 0 0 0,-1 0-1 0 0,0 0 1 0 0,0 0 0 0 0,-1 1-1 0 0,-1-6 14 0 0,1 12-148 0 0,0 0-1 0 0,-1 0 0 0 0,0 0 1 0 0,1 0-1 0 0,-1 0 0 0 0,-1 0 1 0 0,1 1-1 0 0,0-1 0 0 0,0 1 1 0 0,-1-1-1 0 0,0 1 0 0 0,1 0 1 0 0,-1 0-1 0 0,0 0 0 0 0,0 1 1 0 0,0-1-1 0 0,0 1 0 0 0,0-1 1 0 0,-1 1-1 0 0,1 0 0 0 0,0 0 1 0 0,-1 0-1 0 0,1 1 0 0 0,-2-1 149 0 0,-54 0-9537 0 0,42 4 1039 0 0</inkml:trace>
  <inkml:trace contextRef="#ctx0" brushRef="#br0" timeOffset="35645.491">17539 767 4857 0 0,'0'0'1616'0'0,"0"0"-1061"0"0,0 0-236 0 0,0 0 217 0 0,0 0 153 0 0,0 0 26 0 0,0 0-60 0 0,0 0-116 0 0,0 0-130 0 0,0 0-59 0 0,-9 33-28 0 0,-25 105-31 0 0,35-85 210 0 0,4-49-316 0 0,-2-2-2 0 0,-1 0 0 0 0,1 0 0 0 0,0 0 0 0 0,0 0 0 0 0,0 0 0 0 0,0-1 0 0 0,0 1 0 0 0,0-1 0 0 0,0 0 0 0 0,1 0 0 0 0,-1 0 0 0 0,0-1 0 0 0,1 1 0 0 0,-1-1 0 0 0,1 1 0 0 0,-1-1 0 0 0,1 0 0 0 0,-1-1 0 0 0,0 1 0 0 0,1 0 0 0 0,-1-1 0 0 0,1 0 0 0 0,-1 0 0 0 0,0 0 0 0 0,0 0 0 0 0,0-1 0 0 0,1 1 0 0 0,-1-1 0 0 0,-1 0 0 0 0,1 1 0 0 0,0-1 0 0 0,0-1 0 0 0,-1 1 0 0 0,1 0 0 0 0,-1-1 0 0 0,1 1 0 0 0,-1-1 0 0 0,0 0 0 0 0,0 0-183 0 0,10-12 122 0 0,-1 0-1 0 0,-1 0 1 0 0,0-1-1 0 0,-1 0 1 0 0,-1-1-1 0 0,0 0 1 0 0,-1-1 0 0 0,-1 1-1 0 0,-1-1 1 0 0,0-1-1 0 0,-2 1 1 0 0,0 0-1 0 0,-1-1 1 0 0,0 0-1 0 0,-2-1-121 0 0,0 18-116 0 0,0 0-1 0 0,0 1 0 0 0,0-1 0 0 0,0 1 1 0 0,0-1-1 0 0,0 1 0 0 0,-1-1 1 0 0,1 1-1 0 0,-1-1 0 0 0,1 1 1 0 0,-1-1-1 0 0,1 1 0 0 0,-1 0 0 0 0,0-1 1 0 0,0 1-1 0 0,0 0 0 0 0,0 0 1 0 0,0-1-1 0 0,0 1 0 0 0,0 0 1 0 0,0 0-1 0 0,0 0 0 0 0,0 0 0 0 0,-1 0 1 0 0,1 1-1 0 0,0-1 0 0 0,-1 0 1 0 0,1 1 116 0 0,-13-3-4039 0 0,-1 4-3319 0 0,8 2 523 0 0</inkml:trace>
  <inkml:trace contextRef="#ctx0" brushRef="#br0" timeOffset="35957.62">17793 1050 8282 0 0,'0'0'2291'0'0,"0"0"-448"0"0,0 0-152 0 0,0 0-72 0 0,0 0-281 0 0,0 0-242 0 0,0 0-195 0 0,0 0-95 0 0,0 0-33 0 0,8-31-64 0 0,23-95-93 0 0,8 28 737 0 0,-32 84-1314 0 0,1 0-1 0 0,0 0 0 0 0,1 0 1 0 0,0 1-1 0 0,2 0 0 0 0,-1 1 1 0 0,1 0-1 0 0,1 1 0 0 0,0 0 1 0 0,1 1-1 0 0,0 0 0 0 0,0 1 1 0 0,1 0-1 0 0,0 1 0 0 0,1 1 1 0 0,13-5-39 0 0,12 10-1332 0 0,-28 6-2020 0 0,-5 4-4200 0 0,-3-1-3704 0 0</inkml:trace>
  <inkml:trace contextRef="#ctx0" brushRef="#br0" timeOffset="34531.379">16355 454 0 0 0,'0'0'685'0'0,"0"0"634"0"0,0 0 159 0 0,0 0-70 0 0,0 0-85 0 0,0 0-68 0 0,0 0-45 0 0,0 0-81 0 0,0 0-152 0 0,33-25-193 0 0,103-77-163 0 0,-60 27 430 0 0,-63 56-781 0 0,-5 9-69 0 0,-1-1 1 0 0,0 0 0 0 0,0 0 0 0 0,-1 0-1 0 0,0-1 1 0 0,-1 0 0 0 0,-1 0 0 0 0,0-1 0 0 0,0 1-1 0 0,-1-1 1 0 0,-1 0 0 0 0,0 0 0 0 0,-1-11-202 0 0,0 23 50 0 0,-1-1 0 0 0,1 0 1 0 0,-1 0-1 0 0,0 1 0 0 0,1-1 1 0 0,-1 0-1 0 0,0 0 0 0 0,0 0 1 0 0,-1 0-1 0 0,1 1 0 0 0,0-1 0 0 0,-1 0 1 0 0,1 0-1 0 0,-1 1 0 0 0,1-1 1 0 0,-1 0-1 0 0,0 1 0 0 0,1-1 1 0 0,-1 0-1 0 0,0 1 0 0 0,0-1 1 0 0,0 1-1 0 0,-1 0 0 0 0,1-1 1 0 0,0 1-1 0 0,0 0 0 0 0,-1-1 0 0 0,1 1 1 0 0,-1 0-1 0 0,1 0 0 0 0,-1 0 1 0 0,0 1-1 0 0,1-1 0 0 0,-1 0 1 0 0,0 1-1 0 0,1-1 0 0 0,-1 0 1 0 0,0 1-1 0 0,0 0 0 0 0,1 0 0 0 0,-1-1 1 0 0,0 1-1 0 0,0 0 0 0 0,0 0 1 0 0,1 1-1 0 0,-1-1 0 0 0,-2 0-50 0 0,1 2-5 0 0,0 1 0 0 0,0-1-1 0 0,0 0 1 0 0,0 1 0 0 0,1-1 0 0 0,-1 1-1 0 0,1 0 1 0 0,0 0 0 0 0,-1 0 0 0 0,1 0-1 0 0,0 0 1 0 0,1 1 0 0 0,-1-1-1 0 0,1 1 1 0 0,-1-1 0 0 0,1 1 0 0 0,0 1 5 0 0,-1 0 0 0 0,-17 58 17 0 0,3 1 0 0 0,3 0 0 0 0,2 1 0 0 0,4 0 0 0 0,2 1 0 0 0,3 0 0 0 0,5 39-17 0 0,-3-105 0 0 0,5 107-219 0 0,5 0 0 0 0,11 42 219 0 0,-5-51-1783 0 0,-5 1 0 0 0,-2 96 1783 0 0,-10-185-269 0 0,1 0 1 0 0,-1 0-1 0 0,-1 0 0 0 0,0 0 0 0 0,0 0 1 0 0,-1 0-1 0 0,-1 0 0 0 0,1-1 1 0 0,-2 1-1 0 0,1-1 0 0 0,-1 0 0 0 0,0 0 1 0 0,-1-1-1 0 0,0 0 0 0 0,-1 0 0 0 0,1 0 1 0 0,-5 3 268 0 0,7-8-681 0 0,0 0 1 0 0,0 0 0 0 0,-1-1-1 0 0,1 1 1 0 0,-1-1-1 0 0,1 0 1 0 0,-1 0 0 0 0,0-1-1 0 0,1 1 1 0 0,-1-1 0 0 0,0 0-1 0 0,0-1 1 0 0,0 1-1 0 0,-5-1 681 0 0,1 0-429 0 0</inkml:trace>
  <inkml:trace contextRef="#ctx0" brushRef="#br0" timeOffset="34716.41">16271 1208 0 0 0,'0'0'1171'0'0,"0"0"455"0"0,0 0 215 0 0,0 0-3 0 0,13-30-119 0 0,43-98-185 0 0,-53 121-1307 0 0,0 0 0 0 0,0 0 0 0 0,0 0 0 0 0,1 0 0 0 0,0 1 0 0 0,1-1 0 0 0,-1 1 0 0 0,1 0 0 0 0,0 0 0 0 0,1 1 0 0 0,-1 0 0 0 0,6-4-227 0 0,6-5 612 0 0,6-7 103 0 0,1 2-1 0 0,1 0 1 0 0,1 2-1 0 0,0 1 1 0 0,1 0-1 0 0,14-4-714 0 0,54-8-5141 0 0,-75 22-2437 0 0,-16 6 2945 0 0</inkml:trace>
  <inkml:trace contextRef="#ctx0" brushRef="#br0" timeOffset="44700.444">1 2180 0 0 0,'0'0'541'0'0,"0"0"193"0"0,0 0 94 0 0,0 0 40 0 0,8 0 18 0 0,114-29 3966 0 0,-29 3-4137 0 0,1 3 0 0 0,2 5 0 0 0,0 4 0 0 0,0 4 0 0 0,1 5 0 0 0,70 5-715 0 0,729 4 656 0 0,-716-11-480 0 0,148-25-176 0 0,233-6 141 0 0,222 38 53 0 0,-374-26 46 0 0,-157 15-206 0 0,361 0-66 0 0,-96 29 78 0 0,-76-10 99 0 0,-147 2-133 0 0,63-6 69 0 0,188-15 133 0 0,-296 0-42 0 0,295-29 405 0 0,252-23-122 0 0,13 20-290 0 0,517-43-42 0 0,-212 24-76 0 0,-452 36-56 0 0,169-15 53 0 0,-55 1 36 0 0,-267 2-4 0 0,150-12 78 0 0,-168 27-62 0 0,2 1 60 0 0,-189 7-2 0 0,-19-3 91 0 0,85 3 76 0 0,-141 1 0 0 0,-20 3 8 0 0,-32 7-204 0 0,-174 2-3289 0 0,-1 8-4875 0 0,-1-3 749 0 0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1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1 177 6649 0 0,'0'0'1233'0'0,"0"0"-449"0"0,0 0-175 0 0,0 0 254 0 0,0 0 321 0 0,0 0 225 0 0,0 0 36 0 0,0 0-176 0 0,0 0-261 0 0,0 0-223 0 0,0 0-150 0 0,0 0-145 0 0,36 2-102 0 0,115 4-56 0 0,-18-14 297 0 0,-80 3-587 0 0,18-2-637 0 0,-26-4-7179 0 0,-41 9 2960 0 0,0 1-1757 0 0</inkml:trace>
  <inkml:trace contextRef="#ctx0" brushRef="#br0" timeOffset="234.839">148 0 6681 0 0,'0'0'1917'0'0,"0"0"-908"0"0,0 0-326 0 0,0 0 9 0 0,-6 36 183 0 0,-20 115 204 0 0,20-25 1972 0 0,7-113-2918 0 0,1 0-1 0 0,0 0 1 0 0,1 0-1 0 0,0 0 0 0 0,1-1 1 0 0,1 0-1 0 0,0 1 0 0 0,0-2 1 0 0,4 5-133 0 0,44 57-2024 0 0,-29-55-4125 0 0,-24-18 5766 0 0,7 5-8240 0 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102 188 0 0 0,'0'0'915'0'0,"0"0"338"0"0,0 0 121 0 0,0 0 38 0 0,0 0 54 0 0,0 0 70 0 0,5-27 93 0 0,16-82 38 0 0,-14 59 4183 0 0,-7 49-4740 0 0,0 1-141 0 0,0 0-134 0 0,0 0-121 0 0,0 0-117 0 0,0 0-115 0 0,-14 30 719 0 0,-15 50-1123 0 0,4 1-1 0 0,3 1 0 0 0,-2 32-77 0 0,16-64 9 0 0,2 0 0 0 0,2 0-1 0 0,2 1 1 0 0,3 19-9 0 0,-1-59 6 0 0,2 0 0 0 0,0 0-1 0 0,0 0 1 0 0,1-1 0 0 0,0 1 0 0 0,0-1 0 0 0,2 1-1 0 0,-1-1 1 0 0,1 0 0 0 0,1-1 0 0 0,-1 1 0 0 0,2-1-1 0 0,-1 0 1 0 0,1 0 0 0 0,1-1 0 0 0,0 0 0 0 0,0-1 0 0 0,0 1-1 0 0,1-1 1 0 0,0-1 0 0 0,0 0 0 0 0,1 0 0 0 0,0-1-1 0 0,0 0 1 0 0,0-1 0 0 0,0 0 0 0 0,1 0 0 0 0,0-1-1 0 0,-1-1 1 0 0,1 0 0 0 0,6 0-6 0 0,-4-1 61 0 0,-1-1 1 0 0,0 0-1 0 0,0-1 0 0 0,1-1 1 0 0,-1 0-1 0 0,0-1 0 0 0,0 0 1 0 0,-1-1-1 0 0,1 0 0 0 0,-1 0 1 0 0,0-2-1 0 0,0 1 1 0 0,0-1-1 0 0,-1-1 0 0 0,0 0 1 0 0,6-5-62 0 0,28-27 134 0 0,-1-1 0 0 0,-2-2 0 0 0,-3-2 0 0 0,-1-2 1 0 0,-2-1-1 0 0,-2-2 0 0 0,-2-1 0 0 0,19-45-134 0 0,-37 72 27 0 0,-1-2 0 0 0,-1 1 0 0 0,0-1 0 0 0,-2-1 0 0 0,-1 0 0 0 0,-2 0 0 0 0,0-1 0 0 0,-2 0 0 0 0,2-24-27 0 0,-7 51-1 0 0,1-1 0 0 0,0 1 0 0 0,0-1 0 0 0,-1 0 0 0 0,1 1 0 0 0,0-1 0 0 0,-1 1 0 0 0,1-1 0 0 0,0 1 0 0 0,-1-1 0 0 0,1 1 0 0 0,-1-1 0 0 0,1 1 0 0 0,-1-1 0 0 0,1 1 0 0 0,-1 0 0 0 0,1-1 0 0 0,-1 1 0 0 0,1 0 1 0 0,-1 0-1 0 0,1-1 0 0 0,-1 1 0 0 0,0 0 0 0 0,1 0 0 0 0,-1 0 0 0 0,0 0 0 0 0,1-1 0 0 0,-1 1 0 0 0,1 0 0 0 0,-1 0 0 0 0,0 0 0 0 0,1 0 0 0 0,-1 1 0 0 0,0-1 0 0 0,1 0 0 0 0,-1 0 0 0 0,1 0 0 0 0,-1 0 0 0 0,0 1 0 0 0,1-1 0 0 0,-1 0 0 0 0,1 1 0 0 0,-1-1 0 0 0,1 0 0 0 0,-1 1 0 0 0,1-1 0 0 0,-1 1 0 0 0,1-1 0 0 0,-1 0 0 0 0,1 1 1 0 0,0-1-1 0 0,-1 1 0 0 0,1 0 0 0 0,-1-1 0 0 0,1 1 0 0 0,0-1 0 0 0,0 1 0 0 0,-1-1 0 0 0,1 1 0 0 0,0 0 0 0 0,0-1 0 0 0,0 1 0 0 0,0 0 0 0 0,0-1 0 0 0,0 1 0 0 0,0-1 0 0 0,0 1 0 0 0,0 0 0 0 0,0-1 1 0 0,-19 32-36 0 0,2 0 0 0 0,1 1 1 0 0,1 0-1 0 0,2 1 0 0 0,2 1 0 0 0,1 0 0 0 0,1 0 0 0 0,2 1 0 0 0,2 0 0 0 0,1 2 36 0 0,1-11-134 0 0,1-1 0 0 0,2 1 0 0 0,0-1 0 0 0,2 1 0 0 0,0-1 0 0 0,2 1 0 0 0,1-1 0 0 0,1 0 0 0 0,8 19 134 0 0,-9-34-731 0 0,0 0 0 0 0,1-1 0 0 0,0 0 0 0 0,0 0 0 0 0,1 0 0 0 0,0-1 0 0 0,1 0 0 0 0,0-1 0 0 0,3 3 731 0 0,18 9-10021 0 0,-21-13 2498 0 0</inkml:trace>
  <inkml:trace contextRef="#ctx0" brushRef="#br0" timeOffset="921.03">1078 767 9626 0 0,'0'0'1756'0'0,"0"0"-843"0"0,0 0-445 0 0,0 0-59 0 0,0 0 166 0 0,0 0 216 0 0,0 0 129 0 0,0 0-9 0 0,0 0-142 0 0,0 0-193 0 0,0 0-193 0 0,0 0-149 0 0,0 0-81 0 0,0 26-73 0 0,-1 124 28 0 0,-1-118-378 0 0,1-7 1380 0 0,0-8-3246 0 0,0-3-3054 0 0,1 0-4303 0 0,0-13 6800 0 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4985 0 0,'0'0'1284'0'0,"0"0"-359"0"0,0 0 12 0 0,0 0 358 0 0,0 0 316 0 0,0 0 105 0 0,0 0-134 0 0,0 0-275 0 0,0 0-245 0 0,0 0-186 0 0,0 0-169 0 0,0 0-101 0 0,33 2-84 0 0,105 8-78 0 0,60-12 788 0 0,-64-14-2606 0 0,-100 11-1279 0 0,-20 1-90 0 0,0 0-4781 0 0,-8 4 727 0 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4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6057 0 0,'0'0'3130'0'0,"0"0"-1619"0"0,0 0-585 0 0,0 0 98 0 0,0 0 198 0 0,0 0 117 0 0,0 0 14 0 0,0 0-127 0 0,0 0-195 0 0,0 0-239 0 0,0 0-233 0 0,0 0-175 0 0,0 0-135 0 0,32 13-42 0 0,103 38-48 0 0,-130-49-147 0 0,-1 0 1 0 0,1 0 0 0 0,0-1 0 0 0,-1 1 0 0 0,1-1 0 0 0,0 0 0 0 0,0-1 0 0 0,0 1 0 0 0,0-1 0 0 0,0 0 0 0 0,0 0 0 0 0,0-1 0 0 0,-1 1 0 0 0,1-1-1 0 0,0 0 1 0 0,4-2-13 0 0,5-1 42 0 0,133-33-596 0 0,-98 23-3026 0 0,-2 0-4830 0 0,-31 10-463 0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6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7106 0 0,'0'0'3831'0'0,"0"0"-2107"0"0,0 0-745 0 0,0 0-129 0 0,0 0-25 0 0,0 0 14 0 0,0 0 51 0 0,0 0-26 0 0,0 0-55 0 0,0 0-95 0 0,0 0-149 0 0,-2 34-107 0 0,-6 112-85 0 0,-56 406 461 0 0,50-408-2512 0 0,10-77-1702 0 0,4-53-850 0 0,0 0-3299 0 0,0-13 2685 0 0</inkml:trace>
  <inkml:trace contextRef="#ctx0" brushRef="#br0" timeOffset="331.434">376 284 7154 0 0,'0'0'1174'0'0,"0"0"17"0"0,0 0 120 0 0,0 0 176 0 0,0 0 64 0 0,-36 30-78 0 0,-110 93-186 0 0,60-35 725 0 0,73-68-1592 0 0,10-17-345 0 0,0 0-1 0 0,0 1 1 0 0,0-1-1 0 0,1 1 1 0 0,-1-1 0 0 0,1 1-1 0 0,0 0 1 0 0,0 0-1 0 0,1 0 1 0 0,-1 0 0 0 0,1 0-1 0 0,0 0 1 0 0,0 0-1 0 0,0 1 1 0 0,0-1-1 0 0,1 0 1 0 0,0 1 0 0 0,0-1-1 0 0,0 0 1 0 0,0 1-1 0 0,1-1 1 0 0,0 0 0 0 0,0 0-1 0 0,0 1 1 0 0,0-1-1 0 0,0 0 1 0 0,1 0 0 0 0,2 3-75 0 0,5 4 83 0 0,1-2 0 0 0,1 1 0 0 0,0-1 0 0 0,0-1 0 0 0,1 0 0 0 0,0 0 0 0 0,0-1 0 0 0,1-1 0 0 0,-1 0 0 0 0,2 0-83 0 0,43 23 246 0 0,-50-25-339 0 0,88 41 386 0 0,-51-38-2528 0 0,-35-7 1237 0 0,12 0-3421 0 0,-3-7-4289 0 0,-13 3 2643 0 0</inkml:trace>
  <inkml:trace contextRef="#ctx0" brushRef="#br0" timeOffset="803.978">644 623 8122 0 0,'0'0'1317'0'0,"0"0"-108"0"0,0 0 116 0 0,0 0 166 0 0,0 0-8 0 0,0 0-183 0 0,0 0-285 0 0,0 0-261 0 0,0 0-178 0 0,0 0-116 0 0,0 0-63 0 0,0 0-55 0 0,14-1-27 0 0,88-13 829 0 0,12 11 415 0 0,-112 5-1541 0 0,0 0 0 0 0,1 0 0 0 0,-1 1 0 0 0,0-1 0 0 0,0 0 1 0 0,0 1-1 0 0,-1-1 0 0 0,1 1 0 0 0,0 0 0 0 0,-1-1 0 0 0,0 1 0 0 0,0 0 0 0 0,0 0 0 0 0,0 0 0 0 0,0 0 1 0 0,0 0-1 0 0,-1 0 0 0 0,0 0 0 0 0,1 0 0 0 0,-1 0 0 0 0,0 0 0 0 0,0 0 0 0 0,-1 0 0 0 0,1 0 1 0 0,-1 0-1 0 0,1 0 0 0 0,-1 0 0 0 0,0 0 0 0 0,0 0 0 0 0,-1 0 0 0 0,1 0 0 0 0,0 0 0 0 0,-2 1-18 0 0,-26 50 90 0 0,22-44-85 0 0,1-1 0 0 0,1 1 0 0 0,-1 1 0 0 0,1-1 0 0 0,1 1 0 0 0,0-1 0 0 0,1 1 0 0 0,0 0 0 0 0,0 1 0 0 0,1-1 0 0 0,1 0 0 0 0,0 1 0 0 0,0 8-5 0 0,3-18 2 0 0,0 0 0 0 0,-1 1 0 0 0,1-1 0 0 0,0 0 0 0 0,0-1 0 0 0,0 1 0 0 0,0 0 0 0 0,0-1 0 0 0,1 1 0 0 0,-1-1 0 0 0,1 1 0 0 0,-1-1 0 0 0,0 0 0 0 0,1 0 0 0 0,0 0 0 0 0,-1 0 0 0 0,1-1 0 0 0,0 1 0 0 0,-1-1 0 0 0,1 0 0 0 0,0 1 0 0 0,0-1 0 0 0,-1 0 0 0 0,1-1 0 0 0,0 1 0 0 0,-1 0 0 0 0,1-1 0 0 0,1 0-2 0 0,5 1 11 0 0,2-1-322 0 0,0-1 0 0 0,0 0 0 0 0,0 0 0 0 0,0-1 0 0 0,0 0 0 0 0,0-1 0 0 0,0-1 0 0 0,-1 1-1 0 0,7-6 312 0 0,34-13-11753 0 0,-37 19 2678 0 0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5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128 164 1104 0 0,'0'0'1527'0'0,"0"0"-216"0"0,0 0 33 0 0,0 0 187 0 0,0 0 122 0 0,0 0-57 0 0,0 0-189 0 0,0 0-280 0 0,0 0-291 0 0,0 0-236 0 0,0 0-173 0 0,0 0-76 0 0,-7 13 4 0 0,-66 155 1282 0 0,59-117-1327 0 0,3 2-1 0 0,2-1 0 0 0,3 1 1 0 0,1 1-1 0 0,3 32-309 0 0,2-78 33 0 0,0-1 1 0 0,0 1-1 0 0,1 0 0 0 0,0 0 0 0 0,0-1 1 0 0,1 1-1 0 0,0-1 0 0 0,0 1 0 0 0,1-1 0 0 0,0 0 1 0 0,0 0-1 0 0,1 0 0 0 0,-1 0 0 0 0,2 0 0 0 0,-1-1 1 0 0,1 0-1 0 0,0 0 0 0 0,0 0 0 0 0,0 0 0 0 0,1-1 1 0 0,0 0-1 0 0,0 0 0 0 0,1-1 0 0 0,-1 0 1 0 0,1 0-1 0 0,0 0 0 0 0,0-1 0 0 0,0 0 0 0 0,0 0 1 0 0,1-1-1 0 0,-1 0 0 0 0,1 0 0 0 0,-1 0 0 0 0,1-1 1 0 0,0-1-1 0 0,0 1 0 0 0,-1-1 0 0 0,1-1 0 0 0,0 1 1 0 0,0-1-1 0 0,5-2-33 0 0,18-11 205 0 0,-1-1 0 0 0,-1-2 0 0 0,0-1 0 0 0,-1-1 0 0 0,-1-2 0 0 0,0 0-1 0 0,-2-2 1 0 0,-1-1 0 0 0,-1-1 0 0 0,-1-1 0 0 0,-1-1 0 0 0,-1 0 0 0 0,2-8-205 0 0,3 3 78 0 0,-3 4-24 0 0,-1 0 1 0 0,0-2-1 0 0,-3 0 0 0 0,0-2 1 0 0,-2 0-1 0 0,-2 0 1 0 0,0-1-1 0 0,-3-1 1 0 0,0-1-1 0 0,1-15-54 0 0,0-97 500 0 0,-12 146-498 0 0,0 0 0 0 0,0 0 0 0 0,0 0 0 0 0,0 0 0 0 0,0 0 0 0 0,0 1 0 0 0,0-1 0 0 0,0 0 0 0 0,-1 0 0 0 0,1 0 0 0 0,0 0-1 0 0,-1 0 1 0 0,1 0 0 0 0,0 1 0 0 0,-1-1 0 0 0,1 0 0 0 0,-1 0 0 0 0,1 1 0 0 0,-1-1 0 0 0,0 0 0 0 0,1 0 0 0 0,-1 1 0 0 0,0-1 0 0 0,1 1 0 0 0,-1-1 0 0 0,0 1 0 0 0,0-1 0 0 0,0 1 0 0 0,1-1 0 0 0,-1 1 0 0 0,0 0 0 0 0,0-1-1 0 0,0 1 1 0 0,0 0 0 0 0,0 0 0 0 0,0 0 0 0 0,0 0 0 0 0,1 0 0 0 0,-1 0 0 0 0,0 0 0 0 0,0 0 0 0 0,0 0 0 0 0,0 0 0 0 0,0 0 0 0 0,0 0 0 0 0,0 1 0 0 0,0-1 0 0 0,1 0 0 0 0,-1 1 0 0 0,-1 0-2 0 0,-38 27-294 0 0,22-5 264 0 0,1 0 1 0 0,1 1-1 0 0,1 1 1 0 0,2 0-1 0 0,-7 17 30 0 0,8-14-20 0 0,1 1 1 0 0,1 0-1 0 0,2 1 1 0 0,1 0-1 0 0,1 0 0 0 0,2 0 1 0 0,1 1-1 0 0,1-1 1 0 0,2 1-1 0 0,2 20 20 0 0,0-34-42 0 0,0 0 0 0 0,1-1 0 0 0,1 1 1 0 0,1-1-1 0 0,0 0 0 0 0,1 0 0 0 0,1-1 0 0 0,0 1 0 0 0,1-1 0 0 0,1-1 1 0 0,0 0-1 0 0,2 1 42 0 0,57 45-2613 0 0,-43-52-1078 0 0,-8-7-3831 0 0,-15-1 6149 0 0,6 0-5887 0 0</inkml:trace>
  <inkml:trace contextRef="#ctx0" brushRef="#br0" timeOffset="450.577">957 613 8266 0 0,'0'0'2488'0'0,"0"0"-1047"0"0,0 0-473 0 0,0 0-33 0 0,0 0 94 0 0,0 0 30 0 0,0 0-65 0 0,0 0-174 0 0,0 0-203 0 0,0 0-163 0 0,0 0-120 0 0,0 0-51 0 0,0 0-28 0 0,27-4-18 0 0,85-16 25 0 0,-33 15 386 0 0,-77 5-639 0 0,0 0 0 0 0,1 0-1 0 0,-1 0 1 0 0,1 1 0 0 0,-1-1 0 0 0,0 1 0 0 0,1-1 0 0 0,-1 1 0 0 0,0 0-1 0 0,0 0 1 0 0,0 0 0 0 0,1 0 0 0 0,-1 0 0 0 0,0 1 0 0 0,0-1 0 0 0,-1 1 0 0 0,1-1-1 0 0,0 1 1 0 0,0-1 0 0 0,-1 1 0 0 0,1 0 0 0 0,-1 0 0 0 0,1 0 0 0 0,-1 0-1 0 0,0 0 1 0 0,0 0 0 0 0,0 1 0 0 0,0-1 0 0 0,0 0 0 0 0,-1 0 0 0 0,1 1 0 0 0,-1-1-1 0 0,1 0 1 0 0,-1 1 0 0 0,0-1 0 0 0,0 1 0 0 0,0-1 0 0 0,0 0 0 0 0,0 1-1 0 0,0-1 1 0 0,-1 0 0 0 0,1 1 0 0 0,-1-1 0 0 0,0 0 0 0 0,0 1 0 0 0,0-1-1 0 0,0 0 1 0 0,0 0 0 0 0,0 0 0 0 0,0 0 0 0 0,-2 2-9 0 0,-99 143 246 0 0,83-123-211 0 0,-6 27-7 0 0,24-50-26 0 0,1 0 0 0 0,0 0 0 0 0,0 0 0 0 0,0 0 0 0 0,0 0-1 0 0,0 0 1 0 0,0 0 0 0 0,0 0 0 0 0,0 0 0 0 0,0 1 0 0 0,1-1 0 0 0,-1 0 0 0 0,0 0 0 0 0,1 0-1 0 0,-1 0 1 0 0,1 0 0 0 0,-1 0 0 0 0,1 0 0 0 0,-1 0 0 0 0,1-1 0 0 0,0 1 0 0 0,-1 0 0 0 0,1 0-1 0 0,0 0 1 0 0,0-1 0 0 0,0 1 0 0 0,0 0 0 0 0,-1-1 0 0 0,1 1 0 0 0,0-1 0 0 0,0 1 0 0 0,0-1-1 0 0,0 1 1 0 0,0-1 0 0 0,1 0 0 0 0,-1 1 0 0 0,0-1 0 0 0,0 0 0 0 0,0 0 0 0 0,0 0 0 0 0,0 0-1 0 0,0 0 1 0 0,0 0 0 0 0,0 0 0 0 0,0 0 0 0 0,1-1-2 0 0,-1 1 2 0 0,16 2 8 0 0,0-2-1 0 0,0 0 1 0 0,0-1 0 0 0,0-1-1 0 0,0 0 1 0 0,-1-1 0 0 0,1-1-1 0 0,-1-1 1 0 0,0 0-1 0 0,0-1 1 0 0,15-8-10 0 0,23-24-4693 0 0,-20 10-6995 0 0,-28 20 6023 0 0</inkml:trace>
  <inkml:trace contextRef="#ctx0" brushRef="#br0" timeOffset="700.51">1623 521 4577 0 0,'0'0'2050'0'0,"0"0"-1053"0"0,0 0-215 0 0,0 0 278 0 0,0 0 354 0 0,0 0 98 0 0,0 0-120 0 0,0 0-179 0 0,0 0-251 0 0,0 0-212 0 0,0 0-151 0 0,0 0-141 0 0,34 4-121 0 0,108 10-89 0 0,-48-21-7 0 0,21-19-795 0 0,-77 13-3249 0 0,-3-3-5343 0 0,-27 13 4057 0 0</inkml:trace>
  <inkml:trace contextRef="#ctx0" brushRef="#br0" timeOffset="895.953">1967 242 9594 0 0,'0'0'1267'0'0,"0"0"-197"0"0,0 0 27 0 0,0 0 94 0 0,0 0 49 0 0,-16 36-19 0 0,-50 115-153 0 0,28-44 365 0 0,30-78-1314 0 0,1 0-1 0 0,1 0 1 0 0,1 1-1 0 0,2-1 1 0 0,1 1-1 0 0,2 0 1 0 0,1 11-119 0 0,0-34-132 0 0,0-1-1 0 0,0 0 1 0 0,1 0 0 0 0,0 0 0 0 0,0 0-1 0 0,0 0 1 0 0,1 0 0 0 0,0-1-1 0 0,0 1 1 0 0,1-1 0 0 0,-1 0 0 0 0,1 0-1 0 0,0 0 1 0 0,4 3 132 0 0,49 21-9739 0 0,-43-28 5086 0 0,-4 2 886 0 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42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4617 0 0,'0'0'2559'0'0,"0"0"-1324"0"0,0 0-340 0 0,0 0 95 0 0,0 0 174 0 0,0 0 55 0 0,0 0-108 0 0,0 0-219 0 0,0 0-256 0 0,0 0-137 0 0,0 0-29 0 0,0 0 19 0 0,0 0 16 0 0,1 26-10 0 0,0 84-23 0 0,10 273 1788 0 0,-29-104-2894 0 0,12-258-17 0 0,2-5-1166 0 0,3-5-2948 0 0,1-10 1487 0 0,0-1-1888 0 0,0-4 2861 0 0,0 0 413 0 0</inkml:trace>
  <inkml:trace contextRef="#ctx0" brushRef="#br0" timeOffset="352.623">435 133 704 0 0,'0'0'1627'0'0,"0"0"-493"0"0,0 0-79 0 0,0 0 90 0 0,-32 23 127 0 0,-101 75 79 0 0,111-83-608 0 0,1 0-1 0 0,0 2 1 0 0,2 0-1 0 0,0 1 1 0 0,0 1-1 0 0,2 1 1 0 0,-7 10-743 0 0,20-24 216 0 0,-1 0 0 0 0,1 1 0 0 0,0-1 0 0 0,0 1 0 0 0,1 0 0 0 0,0 0 1 0 0,0 0-1 0 0,1 0 0 0 0,0 1 0 0 0,0-1 0 0 0,1 1 0 0 0,0-1 0 0 0,0 2-216 0 0,3-5 87 0 0,0 0-1 0 0,0 0 0 0 0,1 0 0 0 0,0 0 0 0 0,-1 0 0 0 0,1 0 0 0 0,1-1 0 0 0,-1 1 0 0 0,0-1 0 0 0,1 0 0 0 0,0 0 0 0 0,-1 0 0 0 0,1-1 0 0 0,0 0 0 0 0,1 1 0 0 0,3 1-86 0 0,-6-3 38 0 0,98 58 1532 0 0,-92-53-1371 0 0,-1 1 0 0 0,1 0 0 0 0,-1 0-1 0 0,0 1 1 0 0,-1 0 0 0 0,0 0 0 0 0,0 1 0 0 0,-1-1 0 0 0,0 1-1 0 0,-1 0 1 0 0,0 1 0 0 0,3 8-199 0 0,8 33 372 0 0,21-11-1985 0 0,-2-46-8899 0 0,-24-1 5547 0 0,-5 3 17 0 0</inkml:trace>
  <inkml:trace contextRef="#ctx0" brushRef="#br0" timeOffset="602.187">761 431 5377 0 0,'0'0'3210'0'0,"0"0"-1649"0"0,0 0-464 0 0,0 0 155 0 0,0 0 194 0 0,0 0 26 0 0,0 0-139 0 0,-13 33-207 0 0,-39 104-268 0 0,46-123-710 0 0,0 0 1 0 0,1 1-1 0 0,1 0 1 0 0,0 0-1 0 0,1 0 1 0 0,1 1-1 0 0,0-1 1 0 0,1 0-1 0 0,1 16-148 0 0,1-2-224 0 0,12-3-2934 0 0,6-18-6995 0 0,-16-5 3620 0 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2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2109 0 0 0,'0'0'1036'0'0,"0"0"-46"0"0,0 0 30 0 0,0 0 192 0 0,0 0 217 0 0,0 0 94 0 0,0 0-4 0 0,0 0-98 0 0,13-34-153 0 0,43-113-150 0 0,50-55 2139 0 0,82-109 1656 0 0,17 2-4913 0 0,-85 132 707 0 0,-67 100-506 0 0,-21 34-63 0 0,-3-2 0 0 0,-1-1 1 0 0,-2-2-1 0 0,-2 0 0 0 0,-2-3-138 0 0,3-70 1369 0 0,-25 120-1303 0 0,0 1-42 0 0,0 0-23 0 0,0 0-37 0 0,0 0-19 0 0,0 0 14 0 0,0 0-11 0 0,0 0-1 0 0,0 0 10 0 0,0 0 0 0 0,-95 85-117 0 0,31-36 197 0 0,-3-4-1 0 0,-1-2 0 0 0,-2-4 1 0 0,-66 27-37 0 0,87-54 209 0 0,113-13-548 0 0,305-39 353 0 0,-342 40-17 0 0,13-1-17 0 0,1 2 1 0 0,-1 2-1 0 0,0 1 0 0 0,30 8 20 0 0,90 18-80 0 0,-159-30 97 0 0,-1 0 0 0 0,1 1-1 0 0,0-1 1 0 0,0 0 0 0 0,0 0-1 0 0,0 1 1 0 0,-1-1 0 0 0,1 0-1 0 0,0 0 1 0 0,0 0 0 0 0,0 0-1 0 0,0 0 1 0 0,0 0-1 0 0,0 0 1 0 0,-1-1 0 0 0,1 1-1 0 0,0 0 1 0 0,0 0 0 0 0,0-1-1 0 0,0 1 1 0 0,-1 0 0 0 0,1-1-1 0 0,0 1 1 0 0,0-1 0 0 0,-1 1-1 0 0,1-1 1 0 0,0 1 0 0 0,-1-1-1 0 0,1 0 1 0 0,-1 1 0 0 0,1-1-1 0 0,0 0 1 0 0,-1 1 0 0 0,0-1-1 0 0,1 0 1 0 0,-1 0 0 0 0,1 1-1 0 0,-1-1 1 0 0,0 0 0 0 0,0 0-1 0 0,1 0 1 0 0,-1 0 0 0 0,0 0-1 0 0,0 1 1 0 0,0-1 0 0 0,0 0-1 0 0,0 0 1 0 0,0 0 0 0 0,0 0-1 0 0,0 0 1 0 0,0 1-1 0 0,-1-1 1 0 0,1 0 0 0 0,0 0-1 0 0,0 0 1 0 0,-1 0 0 0 0,1 0-17 0 0,-1-12 2 0 0,-2-1 20 0 0,-1-1-1 0 0,0 1 1 0 0,-1-1-1 0 0,-1 2 1 0 0,0-1-1 0 0,-1 1 1 0 0,0-1-1 0 0,-1 2 0 0 0,-1-1 1 0 0,0 1-1 0 0,-1 1 1 0 0,0 0-1 0 0,0 0 1 0 0,-1 1-1 0 0,-1 0 1 0 0,1 1-1 0 0,-2 0 0 0 0,1 1 1 0 0,-3-1-22 0 0,6 3-6 0 0,-12-11-144 0 0,-1 2 0 0 0,0 1-1 0 0,-1 0 1 0 0,0 2 0 0 0,-2 1 0 0 0,1 1 0 0 0,-1 1-1 0 0,0 0 1 0 0,-15-1 150 0 0,-78 6-6382 0 0,98 14-3230 0 0,17-6 2454 0 0</inkml:trace>
  <inkml:trace contextRef="#ctx0" brushRef="#br0" timeOffset="428.293">1593 37 3337 0 0,'0'0'1481'0'0,"0"0"-426"0"0,0 0-7 0 0,0 0 219 0 0,0 0 230 0 0,0 0 100 0 0,0 0-94 0 0,0 0-258 0 0,0 0-274 0 0,0 0-259 0 0,0 0-236 0 0,0 0-155 0 0,-34-7-117 0 0,-105-18-56 0 0,137 24-139 0 0,0 1-1 0 0,0-1 0 0 0,0 0 1 0 0,0 1-1 0 0,-1-1 0 0 0,1 1 1 0 0,0 0-1 0 0,0 0 1 0 0,0-1-1 0 0,0 1 0 0 0,-1 1 1 0 0,1-1-1 0 0,0 0 0 0 0,0 0 1 0 0,0 1-1 0 0,0 0 1 0 0,0-1-1 0 0,0 1 0 0 0,0 0 1 0 0,0 0-1 0 0,0 0 0 0 0,0 0 1 0 0,0 0-1 0 0,1 0 0 0 0,-1 1 1 0 0,0-1-1 0 0,1 1 1 0 0,-1-1-1 0 0,1 1 0 0 0,-1-1 1 0 0,0 2-9 0 0,-3 5 67 0 0,-8 4-31 0 0,2 1 0 0 0,-1 1 1 0 0,2 0-1 0 0,0 0 0 0 0,1 1 0 0 0,0 0 0 0 0,1 1 0 0 0,1 0 1 0 0,0 0-1 0 0,2 1 0 0 0,0-1 0 0 0,0 1 0 0 0,2 0 0 0 0,0 1 1 0 0,1-1-1 0 0,0 11-36 0 0,1-18 8 0 0,1 0 0 0 0,0 0 0 0 0,0 0 1 0 0,1 0-1 0 0,0 0 0 0 0,1 0 0 0 0,1 0 0 0 0,-1-1 0 0 0,1 1 1 0 0,1-1-1 0 0,0 0 0 0 0,0 1 0 0 0,1-2 0 0 0,0 1 1 0 0,0-1-1 0 0,1 1 0 0 0,0-1 0 0 0,1-1 0 0 0,0 1 0 0 0,0-1 1 0 0,0-1-1 0 0,3 2-8 0 0,2 0 92 0 0,0 0 0 0 0,1-2 0 0 0,0 1 0 0 0,0-2 0 0 0,0 0 0 0 0,1 0 0 0 0,-1-1 0 0 0,1-1 0 0 0,0 0 0 0 0,0-1 0 0 0,0-1 0 0 0,1 0 0 0 0,-1-1 0 0 0,0 0 0 0 0,9-2-92 0 0,1-2 229 0 0,0-1 1 0 0,0-1-1 0 0,-1-2 0 0 0,1 0 0 0 0,-2-1 1 0 0,1-1-1 0 0,-1-2 0 0 0,-1 0 0 0 0,0-1 1 0 0,-1-1-1 0 0,11-9-229 0 0,5-3 236 0 0,-2-2-1 0 0,0 0 1 0 0,-2-3-1 0 0,-1 0 1 0 0,7-13-236 0 0,-33 38-42 0 0,-1 0 0 0 0,1-1 0 0 0,-1 0 0 0 0,-1 0 1 0 0,1 0-1 0 0,-1-1 0 0 0,0 1 0 0 0,-1-1 0 0 0,0 1 0 0 0,0-1 1 0 0,-1 0-1 0 0,0 0 0 0 0,0 0 0 0 0,-1 0 0 0 0,0 0 1 0 0,0 0-1 0 0,-1-2 42 0 0,0 7-229 0 0,0 0-1 0 0,0 0 1 0 0,0 0 0 0 0,0 1 0 0 0,-1-1 0 0 0,1 0 0 0 0,-1 1-1 0 0,0-1 1 0 0,0 1 0 0 0,0 0 0 0 0,0-1 0 0 0,0 1 0 0 0,0 0-1 0 0,-1 1 1 0 0,1-1 0 0 0,-1 0 0 0 0,1 0 0 0 0,-1 1 0 0 0,0 0 0 0 0,1-1-1 0 0,-1 1 1 0 0,0 0 0 0 0,0 1 0 0 0,0-1 0 0 0,0 0 0 0 0,-2 1 229 0 0,-49-9-9691 0 0,36 6 3023 0 0</inkml:trace>
  <inkml:trace contextRef="#ctx0" brushRef="#br0" timeOffset="678.654">685 394 3441 0 0,'0'0'1547'0'0,"0"0"-930"0"0,0 0-43 0 0,0 0 553 0 0,0 0 476 0 0,0 0 241 0 0,0 0-30 0 0,32-3-189 0 0,99-10-204 0 0,282-15 4567 0 0,441-98-4316 0 0,-686 100-2092 0 0,-22 3-3087 0 0,-49 10-6081 0 0,-69 9-170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1:05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26 0 0 0,'0'0'1472'0'0,"0"0"106"0"0,0 0 64 0 0,0 0 17 0 0,0 0-26 0 0,0 0-100 0 0,0 0-176 0 0,0 0-220 0 0,0 0-200 0 0,-5-11 1398 0 0,-18 89-864 0 0,-221 664 1634 0 0,148-415-2029 0 0,88-300-844 0 0,8-27-128 0 0,0 0 22 0 0,0 0 42 0 0,0 0 52 0 0,5-11 755 0 0,13-107-513 0 0,79-239-507 0 0,-64 259 35 0 0,4 2-1 0 0,3 1 1 0 0,5 3 0 0 0,20-26 10 0 0,-54 98 7 0 0,1 1 0 0 0,1 0 0 0 0,1 1 0 0 0,0 1 0 0 0,1 0 0 0 0,13-10-7 0 0,-27 26-6 0 0,0 0 1 0 0,0 0-1 0 0,0 0 0 0 0,-1 0 0 0 0,1 0 0 0 0,0 0 0 0 0,1 0 0 0 0,-1 0 0 0 0,0 0 0 0 0,0 1 1 0 0,0-1-1 0 0,0 0 0 0 0,1 1 0 0 0,-1-1 0 0 0,0 1 0 0 0,1-1 0 0 0,-1 1 0 0 0,0 0 1 0 0,1 0-1 0 0,-1-1 0 0 0,0 1 0 0 0,1 0 0 0 0,-1 0 0 0 0,0 0 0 0 0,1 1 0 0 0,-1-1 0 0 0,1 0 1 0 0,-1 0-1 0 0,0 1 0 0 0,0-1 0 0 0,1 1 0 0 0,-1-1 0 0 0,0 1 0 0 0,0-1 0 0 0,1 1 1 0 0,-1 0-1 0 0,0 0 0 0 0,0 0 0 0 0,0 0 6 0 0,9 40 177 0 0,-1 0 1 0 0,-3 1-1 0 0,-1 0 0 0 0,-2 0 1 0 0,-3 16-178 0 0,1 8 64 0 0,-1 51 63 0 0,-4-1 0 0 0,-8 28-127 0 0,-24 83 57 0 0,37-205-175 0 0,13-28-197 0 0,54-95 682 0 0,-4-3-1 0 0,29-69-366 0 0,6-9-43 0 0,-11 32-200 0 0,87-111 243 0 0,-138 220-191 0 0,-23 77-381 0 0,-9-12 696 0 0,-1 1 0 0 0,-1-1-1 0 0,0 1 1 0 0,-2 0 0 0 0,-1 0-1 0 0,-2 7-123 0 0,1 16 148 0 0,-2 25 46 0 0,-4-1 1 0 0,-3 0 0 0 0,-5 6-195 0 0,2-7 29 0 0,3 1 1 0 0,3 0-1 0 0,2 7-29 0 0,5-66-476 0 0,7 67-705 0 0,4-59-2967 0 0,7-10-4089 0 0,-11-11 2972 0 0,2 0-452 0 0</inkml:trace>
  <inkml:trace contextRef="#ctx0" brushRef="#br0" timeOffset="350.072">1506 655 12059 0 0,'0'0'1221'0'0,"0"0"-194"0"0,0 0-133 0 0,0 0-26 0 0,0 0-115 0 0,0 0-165 0 0,0 0-152 0 0,0 0-126 0 0,0 0-102 0 0,-12 33-88 0 0,-34 101-57 0 0,36-62-77 0 0,11-67 49 0 0,1 0 0 0 0,0 0 0 0 0,0 0 0 0 0,0 0 0 0 0,0 0 0 0 0,1-1 0 0 0,0 1 0 0 0,0-1 0 0 0,0 1 0 0 0,0-1-1 0 0,1 0 1 0 0,0-1 0 0 0,-1 1 0 0 0,1 0 0 0 0,1-1 0 0 0,-1 0 0 0 0,0 0 0 0 0,1-1 0 0 0,0 1 0 0 0,-1-1 0 0 0,1 0 0 0 0,0 0 0 0 0,0 0-1 0 0,0-1 1 0 0,1 1 0 0 0,-1-1 0 0 0,0-1 0 0 0,0 1 0 0 0,1-1 0 0 0,-1 0 0 0 0,0 0 0 0 0,0 0 0 0 0,1-1 0 0 0,-1 0 0 0 0,0 0 0 0 0,0 0-1 0 0,0-1 1 0 0,0 0 0 0 0,0 0 0 0 0,0 0 0 0 0,0 0 0 0 0,-1-1 0 0 0,3-1-35 0 0,1-1 101 0 0,1-1 1 0 0,-2 0-1 0 0,1 0 1 0 0,-1-1-1 0 0,0 0 1 0 0,0 0-1 0 0,0 0 0 0 0,-1-1 1 0 0,-1 0-1 0 0,1-1 1 0 0,-1 1-1 0 0,-1-1 1 0 0,1 0-1 0 0,-1 0 0 0 0,-1 0 1 0 0,0-1-1 0 0,0 1 1 0 0,-1-1-1 0 0,0 0 1 0 0,-1 1-1 0 0,0-1 1 0 0,-1 0-1 0 0,1 0 0 0 0,-2 0 1 0 0,0 0-1 0 0,0 0 1 0 0,0 1-1 0 0,-2-1 1 0 0,1 0-1 0 0,-1 1 0 0 0,0 0 1 0 0,-1-1-1 0 0,-1-1-101 0 0,2 8-124 0 0,1 0-1 0 0,-1 1 0 0 0,1-1 1 0 0,-1 1-1 0 0,0 0 0 0 0,0 0 1 0 0,0 0-1 0 0,0 0 0 0 0,0 0 1 0 0,0 1-1 0 0,-1-1 1 0 0,1 1-1 0 0,0 0 0 0 0,-1 0 1 0 0,1 0-1 0 0,-1 0 0 0 0,0 1 1 0 0,1 0-1 0 0,-1-1 0 0 0,-3 2 125 0 0,3-1-454 0 0,0 0 0 0 0,-1 1 0 0 0,1 0 0 0 0,0-1 0 0 0,0 2-1 0 0,0-1 1 0 0,0 0 0 0 0,-1 1 0 0 0,2 0 0 0 0,-1 0 0 0 0,0 0 0 0 0,0 1-1 0 0,1-1 1 0 0,-1 1 0 0 0,1 0 0 0 0,-2 1 454 0 0,-8 11-5255 0 0,2-3-3113 0 0</inkml:trace>
  <inkml:trace contextRef="#ctx0" brushRef="#br0" timeOffset="832.073">1904 990 6713 0 0,'0'0'2152'0'0,"0"0"-163"0"0,0 0-8 0 0,0 0 35 0 0,0 0-182 0 0,0 0-374 0 0,0 0-360 0 0,0 0-322 0 0,0 0-273 0 0,0 0-211 0 0,0 0-134 0 0,0 0-49 0 0,0 0 1 0 0,5-14 36 0 0,43-93 352 0 0,56-40-187 0 0,-74 121-1340 0 0,-30 26 644 0 0,-3 173-1434 0 0,4-171 1891 0 0,0 1 1 0 0,1-1 0 0 0,-1 0 0 0 0,0 0-1 0 0,1 0 1 0 0,0 0 0 0 0,-1 0 0 0 0,1 0-1 0 0,0-1 1 0 0,0 1 0 0 0,0-1 0 0 0,0 1-1 0 0,0-1 1 0 0,1 1 0 0 0,-1-1 0 0 0,0 0-1 0 0,1 0 1 0 0,-1 0 0 0 0,1-1 0 0 0,-1 1-1 0 0,1 0 1 0 0,-1-1 0 0 0,1 0 0 0 0,-1 1-1 0 0,1-1 1 0 0,-1 0 0 0 0,1-1-1 0 0,-1 1 1 0 0,1 0 0 0 0,-1-1 0 0 0,1 1-1 0 0,-1-1 1 0 0,1 0 0 0 0,-1 0 0 0 0,1 0-1 0 0,-1 0 1 0 0,0 0 0 0 0,0 0 0 0 0,1-1-1 0 0,-1 1 1 0 0,0-1 0 0 0,0 1 0 0 0,-1-1-1 0 0,1 0 1 0 0,0 0-75 0 0,13-13 257 0 0,-2 0 0 0 0,1 0 0 0 0,-2-2-1 0 0,0 0 1 0 0,-1 0 0 0 0,-1-1 0 0 0,3-7-257 0 0,8-11-2081 0 0,-13 27-2781 0 0,2 3-5275 0 0,-6 5 3117 0 0</inkml:trace>
  <inkml:trace contextRef="#ctx0" brushRef="#br0" timeOffset="1248.694">2472 781 7410 0 0,'0'0'1867'0'0,"0"0"-614"0"0,0 0-191 0 0,0 0 61 0 0,0 0-40 0 0,0 0-163 0 0,0 0-216 0 0,0 0-217 0 0,0 0-181 0 0,0 0-123 0 0,-13 31-79 0 0,-43 97-34 0 0,44-78 39 0 0,15-46-77 0 0,2 0 48 0 0,-1 0 1 0 0,2 0-1 0 0,-1-1 0 0 0,0 0 1 0 0,1 0-1 0 0,-1 0 0 0 0,1-1 1 0 0,0 0-1 0 0,-1 0 0 0 0,1 0 1 0 0,1-1-1 0 0,-1 1 0 0 0,0-1 1 0 0,0-1-1 0 0,0 0 0 0 0,0 1 1 0 0,1-2-1 0 0,-1 1 0 0 0,0-1 1 0 0,0 0-1 0 0,0 0 0 0 0,0-1 1 0 0,0 1-1 0 0,0-1 0 0 0,0-1 1 0 0,-1 1-1 0 0,1-1 0 0 0,-1 0 1 0 0,5-3-81 0 0,35-22 577 0 0,-1-2 1 0 0,-2-1 0 0 0,0-3 0 0 0,-3-1-1 0 0,-1-2 1 0 0,-1-1 0 0 0,-3-2 0 0 0,-1-1 0 0 0,23-39-578 0 0,-41 59 44 0 0,-1 0 0 0 0,0 0 1 0 0,-2-1-1 0 0,-1-1 0 0 0,-1 0 1 0 0,0-1-1 0 0,-2 0 1 0 0,-1 0-1 0 0,-1-1 0 0 0,-1 1 1 0 0,-1-1-1 0 0,-1-1 1 0 0,-1 1-1 0 0,-2-22-44 0 0,-1 40-43 0 0,0-1 0 0 0,-1 0 0 0 0,0 1 1 0 0,0-1-1 0 0,-1 1 0 0 0,0 0 0 0 0,0 0 0 0 0,-1 0 0 0 0,0 0 0 0 0,0 1 1 0 0,0 0-1 0 0,-1-1 0 0 0,0 1 0 0 0,0 1 0 0 0,-1-1 0 0 0,0 1 0 0 0,0 0 1 0 0,0 0-1 0 0,0 1 0 0 0,-1 0 0 0 0,1 0 0 0 0,-1 0 0 0 0,0 1 1 0 0,0 0-1 0 0,-1 1 0 0 0,0-1 43 0 0,-4-1-55 0 0,0 1 1 0 0,0 1-1 0 0,0 0 0 0 0,0 0 1 0 0,-1 1-1 0 0,1 1 0 0 0,0 0 1 0 0,-1 1-1 0 0,1 0 0 0 0,0 0 1 0 0,0 2-1 0 0,0-1 0 0 0,0 2 1 0 0,0 0-1 0 0,1 0 1 0 0,-3 2 54 0 0,-5 3-95 0 0,0 0 0 0 0,0 1 0 0 0,1 2 0 0 0,1-1 0 0 0,0 2 0 0 0,1 0 0 0 0,0 1 0 0 0,1 1 0 0 0,1 0 0 0 0,0 1 0 0 0,1 1 0 0 0,1 0 0 0 0,0 1 0 0 0,1 0 0 0 0,2 0 0 0 0,-1 1 0 0 0,2 1 0 0 0,1-1 0 0 0,0 1 0 0 0,1 1 1 0 0,2-1-1 0 0,0 1 0 0 0,1 0 0 0 0,1 0 0 0 0,0 2 95 0 0,4-15-49 0 0,-1 1 0 0 0,1 0 0 0 0,1 0 0 0 0,0-1 0 0 0,0 1 0 0 0,0-1 0 0 0,1 0 0 0 0,1 0 0 0 0,-1 0 0 0 0,1 0 0 0 0,1-1 0 0 0,-1 0 0 0 0,1 0 0 0 0,0 0 0 0 0,1-1 0 0 0,-1 0 0 0 0,1 0 0 0 0,1-1 0 0 0,1 1 49 0 0,10 7-48 0 0,0-2 1 0 0,1 0 0 0 0,0-1-1 0 0,0-1 1 0 0,1-1-1 0 0,1 0 1 0 0,6 0 47 0 0,31 3-394 0 0,1-3 0 0 0,0-2 1 0 0,0-2-1 0 0,1-3 0 0 0,28-5 394 0 0,47-11-4061 0 0,-48-1-3589 0 0,-58 11 2091 0 0</inkml:trace>
  <inkml:trace contextRef="#ctx0" brushRef="#br0" timeOffset="7500.895">3439 707 3825 0 0,'0'0'2078'0'0,"0"0"-467"0"0,0 0-267 0 0,0 0-40 0 0,0 0-21 0 0,0 0-109 0 0,0 0-157 0 0,0 0-211 0 0,0 0-205 0 0,0 0-189 0 0,0 0-158 0 0,-18 5-93 0 0,-56 20-36 0 0,70-23-95 0 0,-1 0 0 0 0,1 0 0 0 0,-1 0 0 0 0,1 0 0 0 0,0 1 0 0 0,0 0 0 0 0,0 0 0 0 0,0 0 0 0 0,0 0 0 0 0,1 1 0 0 0,-1-1 0 0 0,1 1 0 0 0,0 0 0 0 0,0 0 0 0 0,-1 4-30 0 0,-11 12 176 0 0,8-12-141 0 0,0 0 1 0 0,1 0-1 0 0,0 1 0 0 0,1 0 1 0 0,0 0-1 0 0,0 0 1 0 0,1 0-1 0 0,0 1 0 0 0,1 0 1 0 0,0-1-1 0 0,1 1 0 0 0,0 0 1 0 0,0 1-1 0 0,1-1 1 0 0,0 0-1 0 0,1 0 0 0 0,0 8-35 0 0,2-14 56 0 0,1 0 0 0 0,-1 0-1 0 0,0-1 1 0 0,1 1-1 0 0,0 0 1 0 0,0-1 0 0 0,0 1-1 0 0,1-1 1 0 0,-1 0 0 0 0,1 0-1 0 0,-1-1 1 0 0,1 1-1 0 0,0-1 1 0 0,0 1 0 0 0,0-1-1 0 0,1 0 1 0 0,-1-1-1 0 0,0 1 1 0 0,1-1 0 0 0,-1 0-1 0 0,1 0 1 0 0,-1 0 0 0 0,1-1-1 0 0,-1 0 1 0 0,1 1-1 0 0,0-2 1 0 0,-1 1 0 0 0,1 0-1 0 0,-1-1 1 0 0,1 0 0 0 0,-1 0-1 0 0,1 0 1 0 0,-1-1-1 0 0,4-1-55 0 0,5-3 252 0 0,-1-2 1 0 0,1 1-1 0 0,-1-1 0 0 0,-1-1 0 0 0,0 0 0 0 0,0-1 0 0 0,0 0 0 0 0,-2 0 0 0 0,1-1 0 0 0,0-3-252 0 0,9-7 165 0 0,-2-2 0 0 0,0 0 0 0 0,-2 0 0 0 0,-1-2 0 0 0,0 0 0 0 0,-2 0 0 0 0,-1-1 0 0 0,5-18-165 0 0,-7-10-76 0 0,-20 192-359 0 0,13-127 199 0 0,1 0 0 0 0,0-1 0 0 0,1 0-1 0 0,0 0 1 0 0,1 0 0 0 0,0 0-1 0 0,0 0 1 0 0,1-1 0 0 0,0 0-1 0 0,1-1 1 0 0,0 1 0 0 0,0-1 0 0 0,1 0-1 0 0,0-1 1 0 0,1 0 0 0 0,6 5 236 0 0,29 6-6701 0 0,3-19-4750 0 0,-38-5 10940 0 0</inkml:trace>
  <inkml:trace contextRef="#ctx0" brushRef="#br0" timeOffset="8054.796">3921 670 472 0 0,'0'0'2217'0'0,"0"0"18"0"0,0 0-52 0 0,0 0-69 0 0,0 0-159 0 0,0 0-216 0 0,0 0-288 0 0,0 0-343 0 0,0 0-300 0 0,0 0-250 0 0,0 0-194 0 0,0 0-83 0 0,-10 8-77 0 0,-33 28-67 0 0,40-31-135 0 0,0-1-1 0 0,1 0 0 0 0,-1 1 0 0 0,1 0 0 0 0,0-1 0 0 0,0 1 0 0 0,0 0 1 0 0,1 0-1 0 0,0 0 0 0 0,0 1 0 0 0,0-1 0 0 0,1 0 0 0 0,-1 0 0 0 0,1 0 1 0 0,0 1-1 0 0,1-1 0 0 0,-1 1-1 0 0,1 7-69 0 0,-2-7 24 0 0,1 1 0 0 0,0 0 0 0 0,0-1 0 0 0,1 1 0 0 0,0 0 0 0 0,0-1 0 0 0,0 1 0 0 0,1-1 0 0 0,0 1 0 0 0,0-1 0 0 0,1 0 0 0 0,0 0 0 0 0,0 0 0 0 0,0 0 0 0 0,1-1 0 0 0,-1 1 0 0 0,1-1-1 0 0,1 0 1 0 0,-1 0 0 0 0,1 0 0 0 0,0-1 0 0 0,0 1 0 0 0,0-1 0 0 0,1 0 0 0 0,-1-1 0 0 0,3 1 45 0 0,-2 0 76 0 0,0-2-1 0 0,1 1 0 0 0,-1-1 0 0 0,1 0 1 0 0,0 0-1 0 0,-1 0 0 0 0,1-1 1 0 0,0 0-1 0 0,0-1 0 0 0,0 1 1 0 0,0-1-1 0 0,0-1 0 0 0,0 1 1 0 0,0-1-1 0 0,0-1 0 0 0,0 1 1 0 0,-1-1-1 0 0,1 0 0 0 0,-1-1 1 0 0,1 1-1 0 0,-1-1 0 0 0,0-1 1 0 0,4-1-76 0 0,7-11 303 0 0,0 0-1 0 0,-1-1 1 0 0,-1-1 0 0 0,-1 0 0 0 0,-1-1 0 0 0,0-1 0 0 0,-2 0 0 0 0,0 0 0 0 0,-1-1 0 0 0,-1-1-303 0 0,87-135 182 0 0,-75 127-177 0 0,-15 51-842 0 0,9 241 5 0 0,16-64-1866 0 0,-11-86 2658 0 0,-5 1 0 0 0,-1 100 40 0 0,-14-203 141 0 0,0-1 1 0 0,0 0 0 0 0,-1 0-1 0 0,-1 0 1 0 0,1 0 0 0 0,-2 0-1 0 0,1 0 1 0 0,-1 0 0 0 0,0-1 0 0 0,-1 1-1 0 0,0-1 1 0 0,0 0 0 0 0,-1 0-1 0 0,0-1 1 0 0,-1 1 0 0 0,1-1-1 0 0,-1 0 1 0 0,-1 0 0 0 0,1-1-1 0 0,-1 0 1 0 0,0 0 0 0 0,-1-1-1 0 0,1 0 1 0 0,-1 0 0 0 0,0 0 0 0 0,0-1-1 0 0,-1-1 1 0 0,1 1 0 0 0,-1-1-1 0 0,0-1 1 0 0,0 1 0 0 0,0-2-1 0 0,0 1 1 0 0,0-1 0 0 0,0 0-1 0 0,0-1 1 0 0,-8-1-142 0 0,13-1 64 0 0,0-1 0 0 0,1 0 0 0 0,-1 0 0 0 0,1 0 1 0 0,0 0-1 0 0,0-1 0 0 0,0 1 0 0 0,0-1 0 0 0,0 0 0 0 0,1 0 0 0 0,-1 0 0 0 0,1 0 0 0 0,0 0 0 0 0,1 0 0 0 0,-1 0 1 0 0,1-1-1 0 0,0 1 0 0 0,0-1 0 0 0,0 1 0 0 0,0-1 0 0 0,1 0 0 0 0,0 1 0 0 0,0-1 0 0 0,0 1 0 0 0,0-1 0 0 0,1 0 0 0 0,0 1 1 0 0,0-1-1 0 0,0 1-64 0 0,-1-1-1 0 0,5-21-43 0 0,0 0 1 0 0,2 1 0 0 0,1 0-1 0 0,0 0 1 0 0,2 0-1 0 0,1 1 1 0 0,1 1-1 0 0,2 0 1 0 0,0 1-1 0 0,1 0 1 0 0,0 1 0 0 0,2 1-1 0 0,1 0 1 0 0,14-11 43 0 0,-5 2-914 0 0,2 2 0 0 0,0 1 1 0 0,2 2-1 0 0,0 1 0 0 0,33-18 914 0 0,16 1-4843 0 0,2 10-3752 0 0,-57 22 3002 0 0</inkml:trace>
  <inkml:trace contextRef="#ctx0" brushRef="#br0" timeOffset="8965.049">39 1487 8386 0 0,'0'0'855'0'0,"0"0"-449"0"0,0 0-306 0 0,0 0 110 0 0,0 0 365 0 0,0 0 395 0 0,0 0 221 0 0,0 0 20 0 0,0 0-146 0 0,0 0-228 0 0,0 0-181 0 0,0 0-129 0 0,12-1-91 0 0,95-5 670 0 0,263-13 1813 0 0,1025-70-517 0 0,-862 79-2216 0 0,23 6 111 0 0,-1-26-1 0 0,129-39-296 0 0,-412 39 50 0 0,0 11 1 0 0,61 13-51 0 0,-210 21-396 0 0,-73-1-3413 0 0,-43-14-1799 0 0,-6 0 530 0 0,-1 0-4763 0 0</inkml:trace>
  <inkml:trace contextRef="#ctx0" brushRef="#br0" timeOffset="17605.016">6338 416 2593 0 0,'0'0'1428'0'0,"0"0"-485"0"0,0 0-187 0 0,0 0 103 0 0,0 0 317 0 0,0 0 224 0 0,0 0-10 0 0,0 0-170 0 0,0 0-314 0 0,0 0-263 0 0,0 0-162 0 0,-8-14-98 0 0,-25-44-58 0 0,-5 23 578 0 0,28 28-764 0 0,1 0 0 0 0,-1 1 0 0 0,-1 0 0 0 0,1 0 0 0 0,-1 1 0 0 0,0 1 0 0 0,0 0 0 0 0,-1 1 0 0 0,1 0 0 0 0,-1 0 0 0 0,1 1 0 0 0,-1 1 0 0 0,0 0 0 0 0,0 1 0 0 0,0 0 0 0 0,0 0 0 0 0,1 1 0 0 0,-1 1 0 0 0,-7 2-139 0 0,10-2 26 0 0,1 1 1 0 0,-1 0-1 0 0,0 1 1 0 0,1 0 0 0 0,0 0-1 0 0,0 1 1 0 0,0 0-1 0 0,0 0 1 0 0,1 1 0 0 0,0 0-1 0 0,0 0 1 0 0,1 1-1 0 0,-1 0 1 0 0,1 0 0 0 0,1 0-1 0 0,0 1 1 0 0,0 0-1 0 0,0 0 1 0 0,1 0 0 0 0,-2 4-27 0 0,1 2 14 0 0,1 1 0 0 0,0-1 1 0 0,1 1-1 0 0,0 0 0 0 0,1 0 1 0 0,1 1-1 0 0,0-1 0 0 0,2 0 0 0 0,-1 0 1 0 0,2 0-1 0 0,0 0 0 0 0,1 0 1 0 0,0 0-1 0 0,1 0 0 0 0,1-1 1 0 0,0 1-1 0 0,1-1 0 0 0,0-1 1 0 0,1 1-1 0 0,1-1 0 0 0,0 0 1 0 0,1-1-1 0 0,0 0 0 0 0,1 0 0 0 0,1-1 1 0 0,-1-1-1 0 0,2 1 0 0 0,-1-2 1 0 0,2 0-1 0 0,6 5-14 0 0,-11-11 44 0 0,1 1 1 0 0,-1-1-1 0 0,1-1 1 0 0,0 1-1 0 0,0-2 1 0 0,0 1-1 0 0,0-1 1 0 0,0-1-1 0 0,0 1 0 0 0,0-1 1 0 0,0-1-1 0 0,0 0 1 0 0,0 0-1 0 0,0-1 1 0 0,-1 0-1 0 0,1 0 0 0 0,0-1 1 0 0,-1 0-1 0 0,0-1 1 0 0,1 0-1 0 0,-1 0 1 0 0,-1-1-1 0 0,1 0 1 0 0,-1 0-1 0 0,0-1 0 0 0,2-1-44 0 0,19-18 229 0 0,0-2-1 0 0,-1-1 0 0 0,-2 0 0 0 0,-1-2 1 0 0,11-18-229 0 0,-20 28 125 0 0,0 0 0 0 0,-1-1 0 0 0,-1-1 0 0 0,0 0 1 0 0,-2-1-1 0 0,-1 0 0 0 0,-1-1 0 0 0,-1 0 0 0 0,1-9-125 0 0,-9 34 20 0 0,-1-1 0 0 0,1 1 0 0 0,-1-1-1 0 0,1 1 1 0 0,-1-1 0 0 0,1 0-1 0 0,-1 1 1 0 0,1-1 0 0 0,-1 0-1 0 0,0 1 1 0 0,1-1 0 0 0,-1 0-1 0 0,0 0 1 0 0,1 0 0 0 0,-1 0-1 0 0,0 0 1 0 0,1 1 0 0 0,-1-1-1 0 0,0 0 1 0 0,1-1 0 0 0,-1 1-1 0 0,0 0 1 0 0,1 0 0 0 0,-1 0 0 0 0,0 0-1 0 0,1 0 1 0 0,-1-1 0 0 0,0 1-1 0 0,1 0 1 0 0,-1 0 0 0 0,1-1-1 0 0,-1 1 1 0 0,1-1 0 0 0,-1 1-1 0 0,1 0 1 0 0,-1-1 0 0 0,1 1-1 0 0,-1-1 1 0 0,1 1 0 0 0,-1-1-1 0 0,1 0 1 0 0,0 1 0 0 0,-1-1 0 0 0,1 1-1 0 0,0-1 1 0 0,-1 0 0 0 0,1 1-1 0 0,0-1 1 0 0,0 1 0 0 0,0-1-1 0 0,0 0 1 0 0,-1 1 0 0 0,1-1-1 0 0,0 0-19 0 0,-22 47 36 0 0,2 1-1 0 0,2 1 0 0 0,2 1 1 0 0,2 0-1 0 0,2 1 0 0 0,3 1 1 0 0,1-1-1 0 0,3 1 0 0 0,2 51-35 0 0,0-66-10 0 0,-14 226-116 0 0,15-214-698 0 0,2-47 437 0 0,0-1-83 0 0,0 0-94 0 0,0 0-91 0 0,0 0-138 0 0,0 0-253 0 0,0-11-10072 0 0,0 7 3299 0 0</inkml:trace>
  <inkml:trace contextRef="#ctx0" brushRef="#br0" timeOffset="17853.17">6626 1101 11747 0 0,'0'0'5210'0'0,"0"0"-3335"0"0,0 0-1155 0 0,0 0-216 0 0,0 0-29 0 0,0 0-48 0 0,0 0-83 0 0,0 0-95 0 0,0 0-111 0 0,0 0-88 0 0,0 0-91 0 0,0 0-71 0 0,0 0-79 0 0,-3 9-138 0 0,-2 4-636 0 0,0-1 3212 0 0,3-1-3889 0 0,0 1-4103 0 0,2 5-5766 0 0,0-14 8061 0 0</inkml:trace>
  <inkml:trace contextRef="#ctx0" brushRef="#br0" timeOffset="18235.987">7091 475 11947 0 0,'0'0'824'0'0,"0"0"-145"0"0,0 0-78 0 0,0 0 99 0 0,0 0 119 0 0,0 0 81 0 0,0 0 8 0 0,-33 11-99 0 0,-106 36-191 0 0,81-16-65 0 0,54-24-490 0 0,1-5-60 0 0,1 1 0 0 0,0 0 0 0 0,-1 0-1 0 0,1 0 1 0 0,1 0 0 0 0,-1 0-1 0 0,0 0 1 0 0,1 1 0 0 0,0-1 0 0 0,0 0-1 0 0,0 1 1 0 0,0-1 0 0 0,0 1-1 0 0,1-1 1 0 0,-1 1 0 0 0,1 0-1 0 0,0-1 1 0 0,0 1 0 0 0,0-1 0 0 0,1 1-1 0 0,-1 0 1 0 0,1-1 0 0 0,0 1-1 0 0,0-1 1 0 0,0 0 0 0 0,1 1-1 0 0,-1-1 1 0 0,1 0 0 0 0,0 0 0 0 0,-1 0-1 0 0,1 0 1 0 0,1 0 0 0 0,-1 0-1 0 0,0 0 1 0 0,1-1 0 0 0,-1 1-1 0 0,1-1 1 0 0,0 0 0 0 0,0 0 0 0 0,1 1-3 0 0,15 8 1 0 0,0-2 0 0 0,1 0 0 0 0,0-1 0 0 0,1-1 1 0 0,-1-1-1 0 0,13 2-1 0 0,55 19-22 0 0,-69-20 62 0 0,-11-6-18 0 0,0 0 0 0 0,1 1 0 0 0,-1 0 0 0 0,0 1 0 0 0,0 0 0 0 0,0 0 0 0 0,-1 1 0 0 0,1 0 0 0 0,-1 0 1 0 0,0 1-1 0 0,0 0 0 0 0,0 0 0 0 0,0 1 0 0 0,-1 0 0 0 0,0 0 0 0 0,-1 0 0 0 0,1 1 0 0 0,-1-1 0 0 0,0 2 0 0 0,-1-1 0 0 0,1 0 1 0 0,-2 1-1 0 0,1 0 0 0 0,-1-1 0 0 0,0 1 0 0 0,-1 1 0 0 0,1 2-22 0 0,-3-3 77 0 0,-1 0 0 0 0,-1 0 1 0 0,1 0-1 0 0,-1 0 0 0 0,0-1 1 0 0,-1 1-1 0 0,0-1 0 0 0,0 1 0 0 0,-1-1 1 0 0,0 0-1 0 0,0 0 0 0 0,-1-1 0 0 0,1 1 1 0 0,-2-1-1 0 0,1 0 0 0 0,0-1 0 0 0,-1 1 1 0 0,0-1-1 0 0,-1 0-77 0 0,-132 85-695 0 0,130-85 517 0 0,-65 22-4554 0 0,48-23-755 0 0,-2-2-4013 0 0,22-2 8473 0 0</inkml:trace>
  <inkml:trace contextRef="#ctx0" brushRef="#br0" timeOffset="18472.07">6979 538 9210 0 0,'0'0'1576'0'0,"0"0"-335"0"0,0 0-265 0 0,0 0-33 0 0,0 0 42 0 0,0 0-53 0 0,0 0-43 0 0,0 0-79 0 0,0 0-124 0 0,0 0-97 0 0,32-9-122 0 0,99-25-117 0 0,-38 21 74 0 0,105-11-826 0 0,-132 15-2750 0 0,-2-2-4069 0 0,-46 7-2082 0 0</inkml:trace>
  <inkml:trace contextRef="#ctx0" brushRef="#br0" timeOffset="19175.898">7772 1068 13715 0 0,'0'0'763'0'0,"0"0"-267"0"0,0 0-117 0 0,0 0 113 0 0,0 0 93 0 0,0 0-22 0 0,0 0-104 0 0,0 0-138 0 0,0 0-129 0 0,0 0-89 0 0,-18 32-54 0 0,-57 102-39 0 0,-1-28-707 0 0,60-85-272 0 0,-8 10-3076 0 0,11-10-3155 0 0,9-13 1984 0 0</inkml:trace>
  <inkml:trace contextRef="#ctx0" brushRef="#br0" timeOffset="20227.588">8488 493 5577 0 0,'0'0'1545'0'0,"0"0"-140"0"0,0 0-61 0 0,0 0 58 0 0,0 0 65 0 0,0 0-28 0 0,0 0-101 0 0,0 0-165 0 0,0 0-171 0 0,0 0-211 0 0,0 0-161 0 0,0 0-131 0 0,0 0-148 0 0,-30-14-52 0 0,-94-42-71 0 0,72 42 30 0 0,45 17-196 0 0,-2 0-58 0 0,0 0-1 0 0,0 0 1 0 0,1 1 0 0 0,0 0-1 0 0,-1 0 1 0 0,2 1 0 0 0,-1 0 0 0 0,0 1-1 0 0,1-1 1 0 0,0 1 0 0 0,0 1 0 0 0,1-1-1 0 0,0 1 1 0 0,0 0 0 0 0,0 1 0 0 0,1 0-1 0 0,0-1 1 0 0,1 2 0 0 0,0-1 0 0 0,0 0-1 0 0,-1 4-3 0 0,-3 10-52 0 0,1 0-1 0 0,0 0 0 0 0,2 1 0 0 0,1-1 1 0 0,0 1-1 0 0,2 0 0 0 0,0 24 53 0 0,2-43-4 0 0,0 0 0 0 0,0 1 0 0 0,1-1 0 0 0,0 0 0 0 0,0 1 0 0 0,0-1 0 0 0,0 0 0 0 0,0 0 0 0 0,1 0 0 0 0,0 0 0 0 0,0 0 0 0 0,0 0 0 0 0,0 0 0 0 0,1-1 0 0 0,0 1 0 0 0,-1-1 0 0 0,1 1 0 0 0,0-1 0 0 0,1 0 0 0 0,-1 0 0 0 0,0-1 0 0 0,1 1 0 0 0,0-1 0 0 0,-1 0 0 0 0,1 1 0 0 0,0-2 0 0 0,0 1 0 0 0,0 0 0 0 0,0-1 0 0 0,1 0 0 0 0,-1 0 0 0 0,0 0 0 0 0,1 0 0 0 0,2-1 4 0 0,6 0 84 0 0,0-2 0 0 0,-1 1 0 0 0,1-2 0 0 0,0 0 0 0 0,-1 0 0 0 0,0-1 0 0 0,0 0 0 0 0,0-1 0 0 0,0-1 0 0 0,0 0 0 0 0,-1 0 0 0 0,0-1 0 0 0,-1-1 0 0 0,9-7-84 0 0,115-123 1065 0 0,-53 47-173 0 0,-86 129-915 0 0,-52 244 548 0 0,-19 94-467 0 0,58-244-1672 0 0,36-135-5157 0 0,10-22-4284 0 0,-20 21 6419 0 0</inkml:trace>
  <inkml:trace contextRef="#ctx0" brushRef="#br0" timeOffset="20490.153">8807 1134 14851 0 0,'0'0'4836'0'0,"0"0"-3286"0"0,0 0-1080 0 0,0 0-130 0 0,0 0-9 0 0,0 0-25 0 0,0 0-82 0 0,0 0-70 0 0,0 0-80 0 0,0 0-74 0 0,0 0-52 0 0,0 0-92 0 0,-2 6-107 0 0,-10 23-233 0 0,4-13-2481 0 0,6-9-8723 0 0,2-6 4136 0 0</inkml:trace>
  <inkml:trace contextRef="#ctx0" brushRef="#br0" timeOffset="20859.996">9286 431 11282 0 0,'0'0'2130'0'0,"0"0"-799"0"0,0 0-355 0 0,0 0-119 0 0,0 0-52 0 0,0 0-70 0 0,0 0-51 0 0,0 0-37 0 0,0 0-74 0 0,-33 32-103 0 0,-102 103-141 0 0,128-129-303 0 0,1 1-1 0 0,0-1 0 0 0,0 1 1 0 0,1 0-1 0 0,0 0 1 0 0,0 1-1 0 0,0-1 1 0 0,1 1-1 0 0,0 0 0 0 0,1 0 1 0 0,0 1-1 0 0,-1 4-25 0 0,-3 9 46 0 0,-2 5-45 0 0,0 1-1 0 0,1 0 1 0 0,2 0 0 0 0,1 1 0 0 0,1-1-1 0 0,1 28 0 0 0,3-45-23 0 0,0 0 0 0 0,1 0 1 0 0,1 0-1 0 0,-1 0 0 0 0,2 0 0 0 0,0 0 0 0 0,0-1 0 0 0,1 1 0 0 0,0-1 0 0 0,1 0 0 0 0,0 0 0 0 0,0-1 1 0 0,1 1-1 0 0,1-1 0 0 0,-1 0 0 0 0,1-1 0 0 0,1 0 0 0 0,0 0 0 0 0,3 2 23 0 0,0-2 72 0 0,1-1-1 0 0,0 0 1 0 0,0-1-1 0 0,1 0 1 0 0,0-1-1 0 0,0 0 1 0 0,0-1-1 0 0,0-1 1 0 0,1 0-1 0 0,-1-1 1 0 0,1 0-1 0 0,0-1 1 0 0,0-1 0 0 0,-1 0-1 0 0,1-1 1 0 0,0 0-1 0 0,-1-1 1 0 0,1 0-1 0 0,-1-2 1 0 0,1 1-1 0 0,-1-2 1 0 0,5-2-72 0 0,-12 5 113 0 0,0 0 1 0 0,0-1-1 0 0,0 1 1 0 0,-1-1-1 0 0,1 0 0 0 0,-1-1 1 0 0,0 0-1 0 0,0 0 1 0 0,0 0-1 0 0,-1 0 1 0 0,1 0-1 0 0,-1-1 1 0 0,0 0-1 0 0,0 0 0 0 0,-1 0 1 0 0,0-1-1 0 0,0 1 1 0 0,0-1-1 0 0,0 0 1 0 0,-1 1-1 0 0,0-1 1 0 0,0 0-1 0 0,0 0 0 0 0,-1-1 1 0 0,0 1-1 0 0,0 0 1 0 0,-1 0-1 0 0,0-1 1 0 0,0 1-1 0 0,-1-5-113 0 0,-2 4-6 0 0,-1 1-1 0 0,-1 0 1 0 0,1 0-1 0 0,-1 0 1 0 0,0 1-1 0 0,0 0 1 0 0,-1 0 0 0 0,1 0-1 0 0,-1 1 1 0 0,0-1-1 0 0,-1 1 1 0 0,1 1-1 0 0,0-1 1 0 0,-1 1-1 0 0,0 0 1 0 0,0 1-1 0 0,0 0 1 0 0,0 0-1 0 0,-2 0 7 0 0,-13-5-186 0 0,0 2-1 0 0,0 1 0 0 0,-1 0 1 0 0,1 1-1 0 0,-1 2 0 0 0,0 0 1 0 0,0 2-1 0 0,1 0 0 0 0,-1 2 1 0 0,1 0-1 0 0,-1 1 0 0 0,1 2 1 0 0,-6 2 186 0 0,-33 23-4481 0 0,8 14-3771 0 0,39-30-2182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5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621 138 6769 0 0,'0'0'1813'0'0,"0"0"-285"0"0,0 0-254 0 0,0 0-115 0 0,0 0 4 0 0,0 0 32 0 0,0 0-1 0 0,0 0-71 0 0,0 0-144 0 0,-33-22-177 0 0,-100-69-183 0 0,66 67-33 0 0,54 25-454 0 0,0 0-95 0 0,1 0 1 0 0,-1 1-1 0 0,1 1 0 0 0,0 0 0 0 0,0 0 0 0 0,0 1 0 0 0,0 1 0 0 0,0 0 0 0 0,1 0 0 0 0,0 2 0 0 0,0-1 0 0 0,1 1 1 0 0,0 1-1 0 0,0-1 0 0 0,0 2 0 0 0,1 0 0 0 0,0 0 0 0 0,1 0 0 0 0,0 1 0 0 0,-3 6-37 0 0,-8 10-8 0 0,2 2 1 0 0,1 1-1 0 0,1 0 0 0 0,1 0 1 0 0,1 2-1 0 0,2-1 0 0 0,-2 15 8 0 0,5-17-31 0 0,2 1 0 0 0,0 0 0 0 0,2 1 0 0 0,2-1 0 0 0,0 1 0 0 0,2-1 0 0 0,2 20 31 0 0,0-41 12 0 0,0 1-1 0 0,0-1 0 0 0,0 0 1 0 0,1 0-1 0 0,0 0 1 0 0,0-1-1 0 0,1 1 1 0 0,0-1-1 0 0,1 1 1 0 0,-1-1-1 0 0,1-1 0 0 0,1 1 1 0 0,-1-1-1 0 0,1 0 1 0 0,0 0-1 0 0,1-1 1 0 0,-1 1-1 0 0,1-1 1 0 0,0-1-1 0 0,0 1 0 0 0,1-1 1 0 0,-1-1-1 0 0,1 1 1 0 0,0-1-1 0 0,0-1 1 0 0,0 1-1 0 0,0-1 1 0 0,1-1-1 0 0,-1 0 0 0 0,0 0 1 0 0,1 0-1 0 0,-1-1 1 0 0,1 0-1 0 0,-1-1 1 0 0,0 0-1 0 0,1 0 1 0 0,-1-1-1 0 0,0 0 0 0 0,0 0 1 0 0,0-1-1 0 0,0 0 1 0 0,0-1-1 0 0,1 0-11 0 0,31-23 176 0 0,-1-1 0 0 0,-1-1-1 0 0,-2-3 1 0 0,-1 0 0 0 0,-1-3-1 0 0,-2 0 1 0 0,-2-3 0 0 0,-1 0 0 0 0,5-13-176 0 0,-22 35 16 0 0,24-31 117 0 0,-3-2 0 0 0,-1-1 0 0 0,-3-2 0 0 0,8-21-133 0 0,-33 59 449 0 0,-51 233-483 0 0,44-193 44 0 0,1-1 0 0 0,1 1 0 0 0,1-1 0 0 0,2 1 0 0 0,0-1 0 0 0,2 1 0 0 0,1-1 0 0 0,4 14-10 0 0,10 12-246 0 0,3 0 1 0 0,1-2 0 0 0,23 35 245 0 0,-15-36-3408 0 0,-20-33-639 0 0,0 0-3643 0 0,-8-11-353 0 0</inkml:trace>
  <inkml:trace contextRef="#ctx0" brushRef="#br0" timeOffset="2236.962">1171 672 0 0 0,'0'0'105'0'0,"0"0"253"0"0,0 0 162 0 0,0 0 87 0 0,0 0 25 0 0,0 0-43 0 0,0 0-39 0 0,0 0-46 0 0,0 0-43 0 0,0 0-17 0 0,-1 13 2 0 0,-4 103 1497 0 0,9 28 1878 0 0,-5-136-3699 0 0,-9-5 6756 0 0,6-16-6768 0 0,1 1 0 0 0,0-1 0 0 0,1 1 0 0 0,1-1 1 0 0,0 0-1 0 0,0 0 0 0 0,2 0 0 0 0,-1 0 0 0 0,2 1 0 0 0,-1-1 0 0 0,2 0 1 0 0,0 1-1 0 0,0-1 0 0 0,1 1 0 0 0,1 0 0 0 0,0 0 0 0 0,4-7-110 0 0,2-3 3 0 0,1 0 0 0 0,0 1-1 0 0,2 1 1 0 0,1 0 0 0 0,0 0-1 0 0,1 2 1 0 0,17-16-3 0 0,-32 34-6 0 0,-1-1 1 0 0,1 1-1 0 0,0-1 1 0 0,0 0-1 0 0,-1 1 1 0 0,1-1-1 0 0,0 1 1 0 0,0 0-1 0 0,-1-1 1 0 0,1 1-1 0 0,0 0 1 0 0,0-1-1 0 0,0 1 1 0 0,0 0-1 0 0,0 0 0 0 0,0 0 1 0 0,-1 0-1 0 0,1 0 1 0 0,0 0-1 0 0,0 0 1 0 0,0 0-1 0 0,0 0 1 0 0,0 0-1 0 0,0 0 1 0 0,0 1-1 0 0,-1-1 1 0 0,1 0-1 0 0,0 1 1 0 0,0-1-1 0 0,0 0 1 0 0,-1 1-1 0 0,1-1 0 0 0,0 1 1 0 0,0-1-1 0 0,-1 1 1 0 0,1 0-1 0 0,0-1 1 0 0,-1 1-1 0 0,1 0 1 0 0,-1-1-1 0 0,1 1 1 0 0,-1 0-1 0 0,1 0 1 0 0,-1-1-1 0 0,1 1 1 0 0,-1 0-1 0 0,0 0 1 0 0,0 0-1 0 0,1 0 0 0 0,-1 0 1 0 0,0 0-1 0 0,0-1 1 0 0,0 1-1 0 0,0 0 1 0 0,0 0 5 0 0,14 59-296 0 0,-7-8-1509 0 0,-7-46-2240 0 0,1-2-2787 0 0,0-4 243 0 0</inkml:trace>
  <inkml:trace contextRef="#ctx0" brushRef="#br0" timeOffset="2674.928">1710 628 4265 0 0,'0'0'2639'0'0,"0"0"-1151"0"0,0 0-374 0 0,0 0 25 0 0,0 0 71 0 0,0 0-56 0 0,0 0-151 0 0,0 0-213 0 0,0 0-203 0 0,0 0-179 0 0,0 0-138 0 0,-34 26-95 0 0,-104 81-56 0 0,79-44 34 0 0,55-58-156 0 0,1 0 1 0 0,0 1-1 0 0,0-1 0 0 0,0 1 0 0 0,1-1 1 0 0,-1 1-1 0 0,2 0 0 0 0,-1 0 0 0 0,1 0 1 0 0,-1 0-1 0 0,2 1 0 0 0,-1-1 0 0 0,1 0 1 0 0,0 0-1 0 0,0 6 3 0 0,2-11 34 0 0,0 1 0 0 0,0 0 0 0 0,0-1 0 0 0,0 1 0 0 0,0-1 0 0 0,0 0 0 0 0,0 0 0 0 0,0 0 0 0 0,1 0 0 0 0,-1 0 0 0 0,0 0 0 0 0,1-1 0 0 0,-1 1 0 0 0,0-1 0 0 0,1 1 0 0 0,-1-1 0 0 0,1 0 0 0 0,-1 0 0 0 0,1 0 0 0 0,-1 0 1 0 0,1 0-1 0 0,-1-1 0 0 0,0 1 0 0 0,2-1-34 0 0,6 0 198 0 0,5-2 4 0 0,0 0 1 0 0,0-1 0 0 0,-1-1 0 0 0,0 0-1 0 0,0-2 1 0 0,0 1 0 0 0,-1-1-1 0 0,0-1 1 0 0,0-1 0 0 0,-1 1 0 0 0,0-2-1 0 0,0 0 1 0 0,-1 0-203 0 0,65-71 1040 0 0,-58 63-842 0 0,-17 17-217 0 0,-1 1-40 0 0,0 0-59 0 0,0 0-73 0 0,-1 12-169 0 0,12 54-1585 0 0,30-48-3611 0 0,36-23-5362 0 0,-46-4 8748 0 0,-18 5 2145 0 0,-1 3 25 0 0</inkml:trace>
  <inkml:trace contextRef="#ctx0" brushRef="#br0" timeOffset="3092.501">2104 727 0 0 0,'0'0'1882'0'0,"0"0"181"0"0,0 0-56 0 0,0 0-219 0 0,0 0-241 0 0,0 0-292 0 0,0 0-289 0 0,0 0-194 0 0,0 0-113 0 0,0 0-50 0 0,-5 1-14 0 0,1 0-511 0 0,1 0 0 0 0,-1 1 0 0 0,1-1 1 0 0,0 1-1 0 0,-1 0 0 0 0,1 0 0 0 0,0 0 0 0 0,0 0 0 0 0,0 0 1 0 0,0 1-1 0 0,0-1 0 0 0,1 1 0 0 0,-1 0 0 0 0,1 0 0 0 0,0 0 1 0 0,0 0-1 0 0,0 0 0 0 0,0 0 0 0 0,0 2-84 0 0,-2 0 23 0 0,1 0 1 0 0,0 1-1 0 0,0-1 1 0 0,1 1-1 0 0,0 0 0 0 0,0 0 1 0 0,0-1-1 0 0,0 1 0 0 0,1 0 1 0 0,0 1-1 0 0,1-1 1 0 0,-1 0-1 0 0,1 0 0 0 0,0 0 1 0 0,1 0-1 0 0,-1 0 0 0 0,2 5-23 0 0,2-7 83 0 0,-1 0-1 0 0,1-1 1 0 0,0 1-1 0 0,0-1 1 0 0,0 0-1 0 0,1 0 0 0 0,-1 0 1 0 0,1 0-1 0 0,0-1 1 0 0,0 0-1 0 0,-1 0 0 0 0,1 0 1 0 0,1-1-1 0 0,-1 1 1 0 0,0-1-1 0 0,0-1 1 0 0,0 1-1 0 0,1-1 0 0 0,-1 1 1 0 0,2-2-83 0 0,12-1 319 0 0,0-1 1 0 0,0-1 0 0 0,0-1-1 0 0,-1-1 1 0 0,0-1-1 0 0,0 0 1 0 0,-1-1 0 0 0,1-1-1 0 0,-2 0 1 0 0,1-2-1 0 0,-2 0 1 0 0,1 0 0 0 0,-2-2-1 0 0,1 1 1 0 0,-2-2-1 0 0,0 0 1 0 0,3-5-320 0 0,-8 11 44 0 0,1 0 3 0 0,16-14 31 0 0,-1-1 1 0 0,-1-1-1 0 0,-1-1 1 0 0,-1 0-1 0 0,-1-2 1 0 0,-1-1-1 0 0,14-29-78 0 0,-30 52-34 0 0,0 0-1 0 0,0 0 1 0 0,0 0-1 0 0,-1 0 1 0 0,0 0-1 0 0,0-1 1 0 0,-1 1-1 0 0,1-1 1 0 0,-1 1-1 0 0,0-1 1 0 0,-1 1-1 0 0,0-1 1 0 0,1 0-1 0 0,-2 1 1 0 0,1-1-1 0 0,-1 0 1 0 0,1 1-1 0 0,-2-1 1 0 0,1 1-1 0 0,-1-1 1 0 0,1 1-1 0 0,-2-1 1 0 0,1 1-1 0 0,0 0 1 0 0,-1 0-1 0 0,0 0 1 0 0,0 1-1 0 0,-1-1 1 0 0,1 1-1 0 0,-1-1 1 0 0,0 1 0 0 0,0 0-1 0 0,0 1 1 0 0,-1-1-1 0 0,1 1 1 0 0,-1 0-1 0 0,0 0 1 0 0,0 0-1 0 0,0 0 1 0 0,0 1-1 0 0,-1 0 1 0 0,1 0-1 0 0,-5 0 35 0 0,0 1-55 0 0,1 1 0 0 0,-1 0 0 0 0,0 0 0 0 0,0 1 1 0 0,1 1-1 0 0,-1 0 0 0 0,0 0 0 0 0,1 1 0 0 0,0 0 0 0 0,0 0 0 0 0,0 1 0 0 0,0 0 0 0 0,0 1 0 0 0,1 0 0 0 0,0 0 0 0 0,0 1 0 0 0,0 0 1 0 0,1 1-1 0 0,-1-1 0 0 0,2 1 0 0 0,-1 1 0 0 0,-1 2 55 0 0,1-4-19 0 0,1 1 0 0 0,0 0 0 0 0,0 0 0 0 0,1 1 0 0 0,0 0 0 0 0,1-1 1 0 0,-1 2-1 0 0,1-1 0 0 0,1 0 0 0 0,0 1 0 0 0,0 0 0 0 0,0-1 0 0 0,1 1 0 0 0,1 0 0 0 0,0 0 0 0 0,0 0 1 0 0,0 1-1 0 0,1-1 0 0 0,1 0 0 0 0,-1 0 0 0 0,1 0 0 0 0,1 0 0 0 0,0 0 0 0 0,0 0 0 0 0,1 0 0 0 0,0-1 1 0 0,0 1-1 0 0,1-1 0 0 0,0 0 0 0 0,1 0 0 0 0,0 0 0 0 0,0-1 0 0 0,1 1 0 0 0,-1-1 0 0 0,6 4 19 0 0,9 2-22 0 0,1 0-1 0 0,0-2 1 0 0,1 0-1 0 0,0-2 1 0 0,1 0-1 0 0,-1-1 1 0 0,2-2-1 0 0,-1 0 1 0 0,1-2-1 0 0,0 0 1 0 0,0-1-1 0 0,0-2 1 0 0,0-1-1 0 0,1 0 1 0 0,-1-2-1 0 0,0-1 0 0 0,0 0 1 0 0,0-3 22 0 0,25-6-2667 0 0,-20 4-3920 0 0,-18 7-4126 0 0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14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1579 1344 0 0,'0'0'619'0'0,"0"0"-227"0"0,0 0-241 0 0,0 0-88 0 0,0 0 58 0 0,0 0 63 0 0,0 0 52 0 0,0 0 40 0 0,0 0 51 0 0,31-1 45 0 0,98-4 33 0 0,63 4 2668 0 0,32 18-444 0 0,697-8 1142 0 0,37-24-2612 0 0,-538 4-878 0 0,-30 4-98 0 0,263-15 118 0 0,-39 11 10 0 0,-8 7 40 0 0,-83-15 146 0 0,7-6 119 0 0,-344 6-242 0 0,62-25 85 0 0,-148 26-310 0 0,-80 16-52 0 0,0-1 0 0 0,0 0 0 0 0,0-2 0 0 0,0 0 0 0 0,-1-2 0 0 0,1 0 0 0 0,-2-1 0 0 0,8-4-97 0 0,60-47 468 0 0,9-8-336 0 0,-30 15-61 0 0,-45 30-26 0 0,-10 11-17 0 0,0-1 1 0 0,0 1-1 0 0,-1-2 0 0 0,0 1 0 0 0,-1-1 0 0 0,-1 0 0 0 0,0-1 1 0 0,1-5-29 0 0,-2-6 31 0 0,-1-1-1 0 0,-2 0 1 0 0,0-1 0 0 0,-1 1 0 0 0,-2-1 0 0 0,-1 1 0 0 0,-3-18-31 0 0,2 27-44 0 0,-1 0-1 0 0,-1 0 1 0 0,0 0 0 0 0,-1 1 0 0 0,-1 0 0 0 0,0 0-1 0 0,-1 0 1 0 0,-1 1 0 0 0,-1 0 0 0 0,0 1 0 0 0,0-1 0 0 0,-2 2-1 0 0,0-1 1 0 0,0 2 0 0 0,-1-1 0 0 0,-1 2 0 0 0,0 0-1 0 0,0 0 1 0 0,-1 1 0 0 0,-1 1 0 0 0,1 0 0 0 0,-2 1-1 0 0,-2-1 46 0 0,-82-37-132 0 0,-3 4 0 0 0,-1 5 0 0 0,-27-3 131 0 0,-142-31-532 0 0,-280-35 532 0 0,464 91-64 0 0,-403-49-144 0 0,-2 21-1 0 0,-2 22 1 0 0,-116 25 208 0 0,207 16-31 0 0,-70 26 31 0 0,-86 26 258 0 0,-143 55-258 0 0,124 20-10 0 0,80 19 6 0 0,175-22-101 0 0,295-130 97 0 0,2 1 0 0 0,0 1 0 0 0,0 1 0 0 0,2 2 0 0 0,0 0 0 0 0,-22 24 8 0 0,43-38-8 0 0,0 1 0 0 0,1-1 0 0 0,0 1 0 0 0,0 0 0 0 0,0 0 0 0 0,1 0 0 0 0,0 1 0 0 0,0-1 0 0 0,0 1 0 0 0,1 0 0 0 0,0 0 0 0 0,0 0 0 0 0,1 0 0 0 0,0 0 0 0 0,0 0 0 0 0,1 0 0 0 0,0 0 0 0 0,0 0 0 0 0,0 0 0 0 0,1 0 0 0 0,0 0 0 0 0,1 0 0 0 0,0 0 0 0 0,0 0 0 0 0,0 0 0 0 0,1 0 0 0 0,-1-1 0 0 0,2 1 0 0 0,2 3 8 0 0,10 7 80 0 0,1-1 0 0 0,1 0 0 0 0,0-1 1 0 0,1-1-1 0 0,0-1 0 0 0,2-1 0 0 0,-1 0 0 0 0,1-2 1 0 0,1 0-1 0 0,0-2 0 0 0,0 0 0 0 0,1-1 0 0 0,0-2 1 0 0,0 0-1 0 0,1-1-80 0 0,169 32 341 0 0,1-8 1 0 0,1-8-1 0 0,70-8-341 0 0,-134-5 76 0 0,93 4-11 0 0,29 0-593 0 0,100 24 528 0 0,-173 1-4743 0 0,-146-29 1228 0 0,-7 1-3698 0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76 358 960 0 0,'0'0'1302'0'0,"0"0"-286"0"0,0 0-108 0 0,0 0 156 0 0,0 0 234 0 0,0 0 178 0 0,0 0 9 0 0,0 0-109 0 0,0 0-136 0 0,0 0-162 0 0,0 0-145 0 0,19-3-106 0 0,117-20 1459 0 0,139-21 1347 0 0,-175 31-3345 0 0,-56 11-3745 0 0,-44 13-8811 0 0,0-7 6823 0 0</inkml:trace>
  <inkml:trace contextRef="#ctx0" brushRef="#br0" timeOffset="266.487">0 634 6137 0 0,'0'0'1291'0'0,"0"0"-463"0"0,0 0-153 0 0,0 0 279 0 0,0 0 402 0 0,0 0 263 0 0,0 0 9 0 0,0 0-219 0 0,0 0-290 0 0,0 0-261 0 0,0 0-199 0 0,33 2-140 0 0,105 8-96 0 0,42-25 598 0 0,-111 4-802 0 0,-13 5-877 0 0,83-14 399 0 0,-95 7-4431 0 0,-2-4-4697 0 0,-34 13 3666 0 0</inkml:trace>
  <inkml:trace contextRef="#ctx0" brushRef="#br0" timeOffset="682.922">339 1 2441 0 0,'0'0'1402'0'0,"0"0"-47"0"0,0 0 15 0 0,0 0 46 0 0,0 0 61 0 0,0 0-64 0 0,0 0-280 0 0,0 0-300 0 0,0 0-206 0 0,0 0-95 0 0,0 0 16 0 0,0 0 70 0 0,9 5 14 0 0,80 38 1117 0 0,-29-21-1025 0 0,-1 3-1 0 0,-1 3 0 0 0,51 32-723 0 0,-102-55 4 0 0,0 0-1 0 0,0 0 0 0 0,-1 1 1 0 0,1 0-1 0 0,-1 0 0 0 0,0 0 1 0 0,-1 1-1 0 0,0 0 0 0 0,0 0 1 0 0,0 0-1 0 0,-1 1 0 0 0,0 0 1 0 0,0 0-1 0 0,-1 0 0 0 0,0 0 1 0 0,0 0-1 0 0,-1 0 0 0 0,0 2-3 0 0,-2-8 4 0 0,2 8 27 0 0,-1 0 0 0 0,0 0-1 0 0,0 0 1 0 0,-1 1 0 0 0,-1-1-1 0 0,0 0 1 0 0,0 0 0 0 0,-1 0-1 0 0,0 0 1 0 0,0-1 0 0 0,-1 1-1 0 0,-3 4-30 0 0,-10 15 20 0 0,-2-1-1 0 0,0-2 0 0 0,-2 0 1 0 0,-1 0-1 0 0,-1-2 0 0 0,-1-1 0 0 0,-1-1 1 0 0,-15 10-20 0 0,15-10-183 0 0,-53 36-1736 0 0,49-38-1709 0 0,0 0-4400 0 0,21-15 1483 0 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123 126 3329 0 0,'0'0'1091'0'0,"0"0"-282"0"0,0 0-314 0 0,0 0 8 0 0,0 0 178 0 0,0 0 201 0 0,0 0 133 0 0,0 0-54 0 0,0 0-153 0 0,0 0-172 0 0,0 0-180 0 0,-17 32-142 0 0,-51 101-83 0 0,41-43 210 0 0,16 112 961 0 0,12-191-1367 0 0,0 1 0 0 0,1 0 0 0 0,0-1 1 0 0,1 1-1 0 0,0-1 0 0 0,1 0 0 0 0,0 0 1 0 0,0 0-1 0 0,2-1 0 0 0,-1 1 0 0 0,2 0-35 0 0,-5-7 67 0 0,0-1-1 0 0,0 0 0 0 0,1 0 1 0 0,-1 0-1 0 0,1 0 0 0 0,0 0 1 0 0,0-1-1 0 0,-1 1 0 0 0,2-1 1 0 0,-1 0-1 0 0,0 0 0 0 0,0 0 1 0 0,1 0-1 0 0,-1 0 0 0 0,1-1 1 0 0,0 0-1 0 0,-1 0 0 0 0,1 0 1 0 0,0 0-1 0 0,0 0 0 0 0,0-1 1 0 0,-1 1-1 0 0,1-1 1 0 0,0 0-1 0 0,0 0 0 0 0,0-1 1 0 0,0 1-1 0 0,0-1 0 0 0,-1 0 1 0 0,1 0-1 0 0,0 0 0 0 0,-1 0 1 0 0,1-1-1 0 0,2-1-66 0 0,11-8 245 0 0,-1-1-1 0 0,0 0 1 0 0,-1-1-1 0 0,0-1 1 0 0,-1 0 0 0 0,0-1-1 0 0,-2 0 1 0 0,10-15-245 0 0,-7 11 98 0 0,24-34 2 0 0,-2-2 0 0 0,-3-1-1 0 0,-3-2 1 0 0,-2 0 0 0 0,-2-3 0 0 0,10-36-100 0 0,-30 77 138 0 0,0-1 0 0 0,-1 0 1 0 0,-1 0-1 0 0,-1 0 0 0 0,-1-1 0 0 0,0-10-138 0 0,-5 43-188 0 0,-37 143 226 0 0,25-86 42 0 0,3-1 0 0 0,3 2 0 0 0,1 58-80 0 0,26 32 25 0 0,-15-146-82 0 0,-3-4-83 0 0,2 0 0 0 0,-1 0 0 0 0,1 0 0 0 0,0-1-1 0 0,1 1 1 0 0,0-1 0 0 0,0 0 0 0 0,1 0 0 0 0,0 0 0 0 0,0-1 0 0 0,0 0 0 0 0,3 2 140 0 0,16-4-6577 0 0,-19-6 2187 0 0,0 1-3200 0 0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5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6849 0 0,'0'0'1402'0'0,"0"0"-198"0"0,0 0-223 0 0,0 0-108 0 0,0 0-41 0 0,0 0-18 0 0,0 0 38 0 0,0 0 57 0 0,0 0 12 0 0,0 0-58 0 0,0 0-165 0 0,-1 32-166 0 0,0 104-109 0 0,-1 386 1884 0 0,2-308-8031 0 0,0-190 4519 0 0,6-43-9256 0 0,-1 12 7391 0 0</inkml:trace>
  <inkml:trace contextRef="#ctx0" brushRef="#br0" timeOffset="321.744">391 324 4137 0 0,'0'0'1055'0'0,"0"0"-115"0"0,0 0-67 0 0,-34 22 77 0 0,-109 68 209 0 0,6 8 2783 0 0,127-89-3462 0 0,5-7-296 0 0,1 1-1 0 0,-1 0 1 0 0,1 0-1 0 0,0 0 1 0 0,0 0 0 0 0,1 1-1 0 0,-1 0 1 0 0,1 0 0 0 0,0 0-1 0 0,0 0 1 0 0,0 0 0 0 0,0 0-1 0 0,1 1 1 0 0,0-1 0 0 0,-1 1-1 0 0,2 0 1 0 0,-1 0 0 0 0,1 0-1 0 0,-1 0 1 0 0,1 0-1 0 0,1 0 1 0 0,-1 0 0 0 0,1 2-184 0 0,2-4 110 0 0,1 0 1 0 0,-1 0 0 0 0,1 0 0 0 0,0-1-1 0 0,0 0 1 0 0,0 1 0 0 0,1-1-1 0 0,-1 0 1 0 0,0-1 0 0 0,1 1-1 0 0,0 0 1 0 0,-1-1 0 0 0,1 0-1 0 0,0 0 1 0 0,-1 0 0 0 0,1 0-1 0 0,0-1 1 0 0,0 0 0 0 0,0 1 0 0 0,1-1-111 0 0,14 3 342 0 0,243 41 1495 0 0,-260-43-1839 0 0,0 0 1 0 0,0 0-1 0 0,0 0 0 0 0,0 0 1 0 0,0 0-1 0 0,0 1 0 0 0,-1-1 1 0 0,1 0-1 0 0,0 1 1 0 0,-1 0-1 0 0,1-1 0 0 0,-1 1 1 0 0,0 0-1 0 0,0 0 1 0 0,1-1-1 0 0,-1 1 0 0 0,0 0 1 0 0,0 0-1 0 0,-1 0 1 0 0,1 0-1 0 0,0 0 0 0 0,-1 1 1 0 0,1-1-1 0 0,-1 0 1 0 0,0 0-1 0 0,0 0 0 0 0,0 0 1 0 0,0 3 1 0 0,5 21-1222 0 0,11-13-2412 0 0,-1-12-4581 0 0,-9-1-822 0 0</inkml:trace>
  <inkml:trace contextRef="#ctx0" brushRef="#br0" timeOffset="739.769">584 689 5697 0 0,'0'0'1897'0'0,"0"0"-389"0"0,0 0-354 0 0,0 0-93 0 0,0 0-70 0 0,0 0-82 0 0,0 0-63 0 0,0 0-68 0 0,0 0-77 0 0,0 0-117 0 0,0 0-130 0 0,0 0-133 0 0,0 0-81 0 0,20-2-9 0 0,119-8 481 0 0,-9 7-155 0 0,-128 4-556 0 0,-1-1 0 0 0,1 0 0 0 0,0 0 0 0 0,-1 0 0 0 0,1 1 0 0 0,0-1 0 0 0,-1 1 0 0 0,1 0 0 0 0,-1-1 0 0 0,1 1 0 0 0,-1 0 0 0 0,1 0-1 0 0,-1 0 1 0 0,1 0 0 0 0,-1 0 0 0 0,0 0 0 0 0,1 0 0 0 0,-1 0 0 0 0,0 1 0 0 0,0-1 0 0 0,0 1 0 0 0,0-1 0 0 0,0 0 0 0 0,0 1 0 0 0,-1-1 0 0 0,1 1 0 0 0,0 0 0 0 0,-1-1-1 0 0,1 1 1 0 0,-1 0 0 0 0,0-1 0 0 0,0 1 0 0 0,1 0 0 0 0,-1-1 0 0 0,0 1 0 0 0,0 0 0 0 0,0 0 0 0 0,-1-1 0 0 0,1 1 0 0 0,0 0 0 0 0,-1-1 0 0 0,1 1 0 0 0,-1 0-1 0 0,1-1 1 0 0,-1 1 0 0 0,0-1 0 0 0,0 1-1 0 0,-44 75 462 0 0,41-71-416 0 0,-7 8 81 0 0,7-10-71 0 0,1 0 0 0 0,0 0-1 0 0,0 0 1 0 0,0 0-1 0 0,0 1 1 0 0,1-1 0 0 0,-1 1-1 0 0,1 0 1 0 0,0 0-1 0 0,1 0 1 0 0,-1 0 0 0 0,1 0-1 0 0,0 0 1 0 0,0 0-1 0 0,1 0 1 0 0,-1 0 0 0 0,1 5-56 0 0,2-8 30 0 0,0 1-1 0 0,0-1 1 0 0,1 0 0 0 0,-1 0 0 0 0,1 0 0 0 0,-1 0 0 0 0,1 0 0 0 0,-1-1 0 0 0,1 1 0 0 0,0-1 0 0 0,0 1-1 0 0,0-1 1 0 0,0 0 0 0 0,0-1 0 0 0,0 1 0 0 0,0 0 0 0 0,0-1 0 0 0,0 1 0 0 0,1-1 0 0 0,-1 0-1 0 0,0 0 1 0 0,0 0 0 0 0,0-1 0 0 0,2 0-30 0 0,120-14-739 0 0,-116 12 339 0 0,36-11-2565 0 0,-15 3-4231 0 0,-13 6-2487 0 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32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37 527 8554 0 0,'0'0'1651'0'0,"0"0"-355"0"0,0 0-406 0 0,0 0-194 0 0,0 0-36 0 0,0 0 29 0 0,0 0 14 0 0,0 0-3 0 0,0 0-34 0 0,0 0-102 0 0,0 0-136 0 0,0 0-144 0 0,0 0-96 0 0,0 25-61 0 0,-1 79-28 0 0,-12 2 173 0 0,12-99-1037 0 0,-6 32 1763 0 0,2-27-4437 0 0,-3-3-5061 0 0,7-6 1739 0 0</inkml:trace>
  <inkml:trace contextRef="#ctx0" brushRef="#br0" timeOffset="298.453">199 472 6961 0 0,'0'0'1845'0'0,"0"0"-415"0"0,0 0-392 0 0,0 0-29 0 0,0 0 67 0 0,0 0-12 0 0,0 0-85 0 0,0 0-171 0 0,0 0-160 0 0,0 0-154 0 0,0 0-157 0 0,0 0-116 0 0,0 0-82 0 0,31-6-60 0 0,95-16-38 0 0,-38 12-645 0 0,-66 9-2638 0 0,5-4-5401 0 0,-22 4 2963 0 0</inkml:trace>
  <inkml:trace contextRef="#ctx0" brushRef="#br0" timeOffset="913.698">647 81 0 0 0,'0'0'1452'0'0,"0"0"-395"0"0,0 0-52 0 0,0 0 187 0 0,0 0 230 0 0,0 0 21 0 0,0 0-120 0 0,0 0-175 0 0,0 0-214 0 0,0 0-185 0 0,0 0-206 0 0,0 0-182 0 0,0 0-117 0 0,17-3-13 0 0,52-10 65 0 0,-68 12-283 0 0,-1 1 0 0 0,1 0-1 0 0,0 0 1 0 0,-1-1 0 0 0,1 1 0 0 0,0 0-1 0 0,-1 0 1 0 0,1 0 0 0 0,0 0 0 0 0,-1 0-1 0 0,1 0 1 0 0,0 0 0 0 0,-1 0-1 0 0,1 0 1 0 0,0 0 0 0 0,-1 0 0 0 0,1 0-1 0 0,-1 1 1 0 0,1-1 0 0 0,0 0 0 0 0,-1 0-1 0 0,1 1 1 0 0,-1-1 0 0 0,1 0-1 0 0,0 1 1 0 0,-1-1 0 0 0,1 1 0 0 0,-1-1-1 0 0,1 0 1 0 0,-1 1 0 0 0,0-1 0 0 0,1 1-1 0 0,-1 0 1 0 0,1-1 0 0 0,-1 1 0 0 0,0-1-1 0 0,1 1 1 0 0,-1-1 0 0 0,0 1-1 0 0,0 0 1 0 0,0-1 0 0 0,0 1 0 0 0,1 0-1 0 0,-1-1 1 0 0,0 1 0 0 0,0 0 0 0 0,0-1-1 0 0,0 1 1 0 0,0 0 0 0 0,0-1 0 0 0,0 1-1 0 0,-1 0 1 0 0,1-1 0 0 0,0 1-1 0 0,0-1 1 0 0,0 1 0 0 0,-1 0-13 0 0,1 3 126 0 0,-3 27 174 0 0,-1 0 1 0 0,-1-1-1 0 0,-1 1 0 0 0,-2-1 0 0 0,-1 0 0 0 0,-7 12-300 0 0,2 1 118 0 0,7-22-103 0 0,-9 23-17 0 0,2 1 1 0 0,2 0-1 0 0,1 1 1 0 0,3 0-1 0 0,2 1 1 0 0,1 20 1 0 0,4-63-2 0 0,0-1 1 0 0,0 1-1 0 0,1 0 1 0 0,0-1-1 0 0,-1 1 1 0 0,1 0 0 0 0,1 0-1 0 0,-1-1 1 0 0,0 1-1 0 0,1 0 1 0 0,0-1-1 0 0,0 1 1 0 0,0-1-1 0 0,0 1 1 0 0,0-1-1 0 0,1 1 1 0 0,0-1 0 0 0,0 0-1 0 0,0 0 1 0 0,0 0-1 0 0,0 0 1 0 0,0 0-1 0 0,1 0 1 0 0,-1 0-1 0 0,1-1 1 0 0,0 1-1 0 0,0-1 1 0 0,0 0 0 0 0,0 0-1 0 0,0 0 1 0 0,0 0-1 0 0,1-1 1 0 0,-1 1-1 0 0,1-1 1 0 0,-1 0-1 0 0,1 0 1 0 0,-1 0-1 0 0,1 0 1 0 0,0-1-1 0 0,0 0 1 0 0,-1 1 0 0 0,1-1-1 0 0,0-1 2 0 0,6-3 77 0 0,-1 0 0 0 0,0-1 0 0 0,0-1 0 0 0,0 1-1 0 0,-1-2 1 0 0,0 1 0 0 0,0-1 0 0 0,-1 0 0 0 0,1-1 0 0 0,0-1-77 0 0,7-7 127 0 0,38-42 234 0 0,-3-2 0 0 0,-3-3 0 0 0,-2-1 0 0 0,-4-2 0 0 0,0-7-361 0 0,24-35 62 0 0,-46 79 37 0 0,-2 0-1 0 0,0-2 0 0 0,-3 0 0 0 0,0 0 1 0 0,-2-2-1 0 0,0-4-98 0 0,-10 8 1132 0 0,-19 39-509 0 0,-2 15-662 0 0,0 0 1 0 0,2 0-1 0 0,0 2 0 0 0,2 0 0 0 0,1 1 1 0 0,2 1-1 0 0,0 0 0 0 0,2 0 1 0 0,1 1-1 0 0,2 0 0 0 0,1 1 1 0 0,1 0-1 0 0,1 0 0 0 0,2 0 1 0 0,1 1 38 0 0,1-25-82 0 0,1-1 0 0 0,-1 1 1 0 0,1 0-1 0 0,0-1 0 0 0,1 1 1 0 0,0-1-1 0 0,0 1 0 0 0,0-1 1 0 0,1 0-1 0 0,0 0 0 0 0,0 0 0 0 0,0 0 1 0 0,4 4 81 0 0,46 26-3579 0 0,-17-29-1732 0 0,-11-6-1666 0 0,-14-1 3264 0 0</inkml:trace>
  <inkml:trace contextRef="#ctx0" brushRef="#br0" timeOffset="1383.452">1337 523 2889 0 0,'0'0'1852'0'0,"0"0"-468"0"0,0 0-87 0 0,0 0 184 0 0,0 0 74 0 0,0 0-125 0 0,0 0-231 0 0,0 0-215 0 0,0 0-173 0 0,0 0-154 0 0,0 0-141 0 0,0 0-117 0 0,28-11-80 0 0,86-33-46 0 0,-56 33 259 0 0,-57 11-519 0 0,0 0 0 0 0,0 0 0 0 0,-1-1 0 0 0,1 1 0 0 0,0 0 0 0 0,0 1 0 0 0,-1-1 0 0 0,1 0-1 0 0,0 0 1 0 0,0 0 0 0 0,-1 0 0 0 0,1 1 0 0 0,0-1 0 0 0,-1 0 0 0 0,1 1 0 0 0,0-1 0 0 0,-1 0-1 0 0,1 1 1 0 0,0-1 0 0 0,-1 1 0 0 0,1-1 0 0 0,-1 1 0 0 0,1-1 0 0 0,-1 1 0 0 0,1-1 0 0 0,-1 1 0 0 0,1 0-1 0 0,-1-1 1 0 0,0 1 0 0 0,1 0 0 0 0,-1-1 0 0 0,0 1 0 0 0,0 0 0 0 0,1-1 0 0 0,-1 1 0 0 0,0 0-1 0 0,0 0 1 0 0,0-1 0 0 0,0 1 0 0 0,0 0 0 0 0,0 0 0 0 0,0-1 0 0 0,0 1 0 0 0,0 0 0 0 0,0 0-1 0 0,-1-1 1 0 0,1 1 0 0 0,0 0 0 0 0,-1 0-13 0 0,1 8 126 0 0,-33 74 782 0 0,15-53-697 0 0,6-8-36 0 0,-11 53 713 0 0,25-72-870 0 0,0-1 0 0 0,0-1 0 0 0,1 1 0 0 0,-1 0 1 0 0,1 0-1 0 0,-1-1 0 0 0,1 0 0 0 0,-1 1 0 0 0,1-1 1 0 0,0 0-1 0 0,0 0 0 0 0,0-1 0 0 0,0 1 0 0 0,0 0 0 0 0,0-1 1 0 0,-1 0-1 0 0,1 0 0 0 0,0 0 0 0 0,0 0 0 0 0,0 0 1 0 0,0 0-1 0 0,0-1 0 0 0,0 0 0 0 0,0 1 0 0 0,0-1 0 0 0,0 0 1 0 0,-1 0-1 0 0,1-1 0 0 0,0 1 0 0 0,-1-1-18 0 0,43-14-1739 0 0,6-3-3289 0 0,-19 7-3493 0 0,-20 7 2746 0 0</inkml:trace>
  <inkml:trace contextRef="#ctx0" brushRef="#br0" timeOffset="1768.612">1880 232 5145 0 0,'0'0'2127'0'0,"0"0"-384"0"0,0 0-309 0 0,0 0-50 0 0,0 0-84 0 0,0 0-127 0 0,0 0-144 0 0,0 0-127 0 0,0 0-125 0 0,0 0-91 0 0,0 0-99 0 0,0 0-102 0 0,20 0-28 0 0,131-7 833 0 0,103-33-1537 0 0,-248 39 459 0 0,-5 1-3502 0 0,-3 0-8928 0 0,-3 0 7242 0 0</inkml:trace>
  <inkml:trace contextRef="#ctx0" brushRef="#br0" timeOffset="2038.966">1970 402 960 0 0,'0'0'2689'0'0,"0"0"-389"0"0,0 0-241 0 0,0 0-88 0 0,0 0-89 0 0,0 0-131 0 0,0 0-182 0 0,0 0-212 0 0,0 0-167 0 0,0 0-171 0 0,0 0-190 0 0,0 0-167 0 0,0 0-141 0 0,30 9-122 0 0,95 26-91 0 0,-121-33-288 0 0,0-1 1 0 0,0 0-1 0 0,0 0 0 0 0,0 0 1 0 0,1-1-1 0 0,-1 1 0 0 0,0-1 1 0 0,1 0-1 0 0,-1 0 0 0 0,0-1 1 0 0,1 1-1 0 0,-1-1 0 0 0,0 0 1 0 0,0 0-1 0 0,0 0 0 0 0,0-1 1 0 0,2 0-21 0 0,7-4 61 0 0,71-20-7 0 0,30-11-1487 0 0,-41 8-7644 0 0,-60 22-1756 0 0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0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247 298 8770 0 0,'0'0'1003'0'0,"0"0"-346"0"0,0 0-335 0 0,0 0-1 0 0,0 0 254 0 0,0 0 345 0 0,0 0 283 0 0,0 0 56 0 0,0 0-156 0 0,0 0-256 0 0,0 0-239 0 0,8 26-191 0 0,25 82-135 0 0,2 107 182 0 0,-26-147-544 0 0,1 18-1154 0 0,-11-30-3151 0 0,-9-33-5236 0 0,7-16 6190 0 0</inkml:trace>
  <inkml:trace contextRef="#ctx0" brushRef="#br0" timeOffset="569.082">1 291 6689 0 0,'0'0'1625'0'0,"0"0"-498"0"0,0 0-331 0 0,0 0-119 0 0,0 0 62 0 0,0 0 95 0 0,0 0 18 0 0,0 0-84 0 0,0 0-136 0 0,0 0-140 0 0,0 0-114 0 0,32-23-73 0 0,107-70-50 0 0,-47 53 132 0 0,-75 37-294 0 0,180-3 614 0 0,-193 6-723 0 0,0 0 0 0 0,0 1-1 0 0,0-1 1 0 0,0 1 0 0 0,0 0 0 0 0,0 0 0 0 0,0 0 0 0 0,0 0 0 0 0,-1 1 0 0 0,1 0 0 0 0,-1 0 0 0 0,1 0 0 0 0,-1 0 0 0 0,0 0-1 0 0,1 0 1 0 0,-1 1 0 0 0,0 0 0 0 0,-1 0 0 0 0,1-1 0 0 0,0 2 0 0 0,-1-1 0 0 0,0 0 0 0 0,0 0 0 0 0,0 1 0 0 0,0-1 0 0 0,0 1-1 0 0,0 0 1 0 0,-1-1 0 0 0,0 1 0 0 0,0 0 0 0 0,0 0 0 0 0,0 0 0 0 0,-1 2 16 0 0,-1 10 20 0 0,-2 0 0 0 0,0-1 0 0 0,-1 1 0 0 0,-1-1 0 0 0,0 0 0 0 0,-1-1 0 0 0,0 1 0 0 0,-1-1 1 0 0,-1 0-1 0 0,0-1 0 0 0,-10 12-20 0 0,-45 98 160 0 0,62-120-170 0 0,0-1 0 0 0,0 1 0 0 0,1-1 0 0 0,-1 1 0 0 0,1-1-1 0 0,0 1 1 0 0,0-1 0 0 0,0 1 0 0 0,0-1 0 0 0,0 1 0 0 0,1-1-1 0 0,-1 1 1 0 0,1-1 0 0 0,-1 1 0 0 0,1-1 0 0 0,0 1 0 0 0,0-1-1 0 0,0 0 1 0 0,0 0 0 0 0,0 1 0 0 0,1-1 0 0 0,-1 0 0 0 0,1 0-1 0 0,0 0 1 0 0,-1 0 0 0 0,1-1 0 0 0,0 1 0 0 0,0 0 0 0 0,0-1-1 0 0,0 1 1 0 0,0-1 0 0 0,0 0 0 0 0,1 1 10 0 0,87 29-27 0 0,-58-23 49 0 0,1 1 5 0 0,74 33 49 0 0,-106-40-35 0 0,1-1 0 0 0,-1 1 0 0 0,1 0 0 0 0,-1 0 0 0 0,0-1 0 0 0,0 1 0 0 0,0 0 0 0 0,0 0 0 0 0,0 0 0 0 0,0 1 0 0 0,0-1 0 0 0,-1 0 0 0 0,1 0 0 0 0,-1 0 0 0 0,1 0 0 0 0,-1 1 0 0 0,0-1 0 0 0,0 0 0 0 0,0 0 1 0 0,0 1-1 0 0,0-1 0 0 0,-1 0 0 0 0,1 0 0 0 0,-1 0 0 0 0,1 1 0 0 0,-1-1 0 0 0,0 0 0 0 0,0 0 0 0 0,0 0 0 0 0,0 0 0 0 0,0 0 0 0 0,-1 0-41 0 0,-44 58 974 0 0,20-32-825 0 0,-2-1-1 0 0,-1-2 1 0 0,-1-1 0 0 0,-2-1-1 0 0,0-2 1 0 0,-1-1-1 0 0,-32 14-148 0 0,33-26-746 0 0,10-8-2525 0 0,18-8-4406 0 0,4 5 3533 0 0,0-4-314 0 0</inkml:trace>
  <inkml:trace contextRef="#ctx0" brushRef="#br0" timeOffset="1120.721">833 611 0 0 0,'0'0'1162'0'0,"0"0"417"0"0,0 0 218 0 0,0 0 33 0 0,0 0-158 0 0,0 0-195 0 0,0 0-189 0 0,0 0-205 0 0,0 0-170 0 0,0 0-150 0 0,0 0-116 0 0,30 16-23 0 0,91 48 2 0 0,-69-49 357 0 0,-45-18-699 0 0,9-3-56 0 0,1-2 1 0 0,-1 1 0 0 0,-1-2 0 0 0,0 0 0 0 0,0-1 0 0 0,0-1-1 0 0,-2 0 1 0 0,1 0 0 0 0,-1-2 0 0 0,-1 0 0 0 0,0 0-1 0 0,-1-1 1 0 0,0-1-229 0 0,3-1 17 0 0,-14 17-47 0 0,-1-1 0 0 0,2 1 0 0 0,-1-1 0 0 0,0 1 0 0 0,0 0 0 0 0,0-1 0 0 0,0 1 1 0 0,0-1-1 0 0,0 1 0 0 0,0-1 0 0 0,1 1 0 0 0,-1-1 0 0 0,0 1 0 0 0,1-1 0 0 0,-1 1 0 0 0,0-1 0 0 0,1 1 0 0 0,-1-1 1 0 0,0 0-1 0 0,1 1 0 0 0,-1-1 0 0 0,1 1 0 0 0,-1-1 0 0 0,0 0 0 0 0,1 0 0 0 0,-1 1 0 0 0,1-1 0 0 0,-1 0 0 0 0,1 0 0 0 0,-1 1 1 0 0,1-1-1 0 0,0 0 0 0 0,-1 0 0 0 0,1 0 0 0 0,-1 0 0 0 0,1 0 0 0 0,-1 0 0 0 0,1 0 0 0 0,-1 0 0 0 0,1 0 0 0 0,0 0 1 0 0,-1 0-1 0 0,1 0 0 0 0,-1 0 0 0 0,1-1 0 0 0,-1 1 0 0 0,1 0 0 0 0,-1 0 0 0 0,1-1 0 0 0,-1 1 0 0 0,1 0 0 0 0,-1-1 0 0 0,1 1 1 0 0,-1 0-1 0 0,0-1 0 0 0,1 1 0 0 0,-1 0 0 0 0,0-1 0 0 0,1 1 0 0 0,-1-1 0 0 0,0 1 0 0 0,1-1 0 0 0,-1 1 0 0 0,0-1 1 0 0,0 0 29 0 0,4 12 22 0 0,3 11-150 0 0,-5-15 122 0 0,-1-1-1 0 0,1 1 1 0 0,1-1 0 0 0,-1 0-1 0 0,1 0 1 0 0,0 0 0 0 0,0 0 0 0 0,1 0-1 0 0,0 0 1 0 0,0-1 0 0 0,0 0-1 0 0,1 0 1 0 0,-1 0 0 0 0,1-1-1 0 0,4 4 7 0 0,-2-4 65 0 0,1-1-1 0 0,0 1 0 0 0,0-1 0 0 0,1-1 0 0 0,-1 1 1 0 0,1-2-1 0 0,-1 1 0 0 0,1-1 0 0 0,-1 0 1 0 0,1-1-1 0 0,0 0 0 0 0,-1 0 0 0 0,1-1 0 0 0,-1 0 1 0 0,1 0-1 0 0,-1-1 0 0 0,1 0 0 0 0,-1-1 0 0 0,0 0 1 0 0,0 0-1 0 0,0-1 0 0 0,0 0 0 0 0,-1 0 0 0 0,1-1 1 0 0,-1 0-1 0 0,0 0 0 0 0,0-2-64 0 0,20-15 298 0 0,-1-2 0 0 0,-2-1 0 0 0,0-1 0 0 0,-2-1 0 0 0,-1-1 1 0 0,5-10-299 0 0,-8 10 92 0 0,-2 0 0 0 0,0-2 1 0 0,-2 0-1 0 0,-1-1 1 0 0,-1 0-1 0 0,-2 0 1 0 0,-1-1-1 0 0,-2-1 1 0 0,-1 0-1 0 0,-1 1 1 0 0,-2-2-1 0 0,-1-13-92 0 0,-2 46-7 0 0,0 0 0 0 0,0 0-1 0 0,0 0 1 0 0,0-1 0 0 0,0 1 0 0 0,0 0 0 0 0,-1 0-1 0 0,1 0 1 0 0,0-1 0 0 0,-1 1 0 0 0,1 0 0 0 0,0 0-1 0 0,-1 0 1 0 0,1 0 0 0 0,-1 0 0 0 0,0 0 0 0 0,1 0-1 0 0,-1 0 1 0 0,0 0 0 0 0,0 0 0 0 0,0 0 0 0 0,0 0-1 0 0,1 0 1 0 0,-1 0 0 0 0,0 1 0 0 0,0-1 0 0 0,0 0-1 0 0,-1 1 1 0 0,1-1 0 0 0,0 1 0 0 0,0-1 0 0 0,0 1-1 0 0,0 0 1 0 0,0-1 0 0 0,-1 1 0 0 0,1 0-1 0 0,0 0 1 0 0,0 0 0 0 0,-1 0 0 0 0,1 0 0 0 0,0 0-1 0 0,0 0 1 0 0,0 0 0 0 0,-1 1 0 0 0,1-1 0 0 0,0 0-1 0 0,0 1 1 0 0,0-1 0 0 0,0 1 0 0 0,0-1 0 0 0,-1 1-1 0 0,1 0 1 0 0,0-1 0 0 0,0 1 0 0 0,0 0 0 0 0,1 0-1 0 0,-1-1 1 0 0,0 1 0 0 0,0 0 0 0 0,0 0 0 0 0,1 0-1 0 0,-1 0 1 0 0,0 0 0 0 0,1 0 0 0 0,-1 0 0 0 0,1 1-1 0 0,-1-1 8 0 0,-10 24-85 0 0,2 0 1 0 0,0 0-1 0 0,1 1 0 0 0,2 0 0 0 0,1 0 0 0 0,1 1 0 0 0,1-1 1 0 0,1 2 83 0 0,0-9-48 0 0,1 0-1 0 0,0 0 0 0 0,2 0 1 0 0,0 0-1 0 0,1 0 0 0 0,1 0 0 0 0,1-1 1 0 0,0 1-1 0 0,1-1 0 0 0,4 7 50 0 0,-3-10-214 0 0,1-1-1 0 0,0 0 1 0 0,1-1-1 0 0,0 0 1 0 0,1 0-1 0 0,1 0 1 0 0,0-1-1 0 0,0-1 1 0 0,1 0-1 0 0,1 0 1 0 0,0-1 0 0 0,0-1-1 0 0,1 0 1 0 0,0 0-1 0 0,1-2 1 0 0,6 4 214 0 0,13-7-4025 0 0,-31-40-5168 0 0,-5 25 6254 0 0,-3 3 1980 0 0</inkml:trace>
  <inkml:trace contextRef="#ctx0" brushRef="#br0" timeOffset="1360.615">1435 184 8042 0 0,'0'0'963'0'0,"0"0"-446"0"0,0 0-65 0 0,0 0 350 0 0,0 0 303 0 0,0 0 95 0 0,0 0-94 0 0,0 0-216 0 0,0 0-228 0 0,36 7-179 0 0,117 23-100 0 0,18-15 369 0 0,-125-16-613 0 0,158-11-145 0 0,-136 3-2546 0 0,-1 0-3695 0 0,-34 3-2444 0 0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3545 0 0,'0'0'1833'0'0,"0"0"-240"0"0,0 0-9 0 0,0 0 62 0 0,0 0-86 0 0,0 0-185 0 0,0 0-204 0 0,0 0-191 0 0,0 0-169 0 0,0 0-147 0 0,0 0-106 0 0,0 0-76 0 0,26 0-51 0 0,122 0 372 0 0,-20-4 939 0 0,-65 2-2529 0 0,2 0-4402 0 0,-64 2 2186 0 0,-1 0-994 0 0,0 0-334 0 0,0 0 860 0 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6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 5297 0 0,'0'0'3262'0'0,"0"0"-1179"0"0,0 0-234 0 0,0 0-37 0 0,0 0-269 0 0,0 0-344 0 0,0 0-292 0 0,0 0-255 0 0,0 0-205 0 0,34-6-186 0 0,109-20-125 0 0,-42 6-361 0 0,-61 11-1183 0 0,-22 4-1486 0 0,0 1-3865 0 0,-10 4-1403 0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4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69 110 2425 0 0,'0'0'1278'0'0,"0"0"63"0"0,0 0 186 0 0,0 0 234 0 0,0 0 179 0 0,0 0-24 0 0,0 0-261 0 0,0 0-409 0 0,0 0-428 0 0,0 0-340 0 0,0 0-250 0 0,0 0-140 0 0,0 0-49 0 0,-2 3 3 0 0,-29 112 465 0 0,25-78-424 0 0,-6 40-92 0 0,3 0 1 0 0,3 1 0 0 0,4 0-1 0 0,5 35 9 0 0,-4-108-4 0 0,1 0 0 0 0,0-1 0 0 0,0 1 0 0 0,0 0 0 0 0,1 0 0 0 0,-1-1 0 0 0,1 1-1 0 0,0 0 1 0 0,1-1 0 0 0,-1 1 0 0 0,1-1 0 0 0,0 0 0 0 0,0 1 0 0 0,0-1 0 0 0,0 0-1 0 0,1 0 1 0 0,0 0 0 0 0,0-1 0 0 0,0 1 0 0 0,0-1 0 0 0,0 1 0 0 0,1-1 0 0 0,0 0 0 0 0,0 0-1 0 0,-1-1 1 0 0,1 1 0 0 0,1-1 0 0 0,-1 0 0 0 0,0 0 0 0 0,1 0 0 0 0,-1-1 0 0 0,1 1-1 0 0,-1-1 1 0 0,1 0 0 0 0,0 0 0 0 0,-1-1 0 0 0,1 0 0 0 0,0 1 0 0 0,-1-2 0 0 0,1 1-1 0 0,0 0 1 0 0,0-1 0 0 0,-1 0 0 0 0,1 0 0 0 0,3-2 4 0 0,16-9 123 0 0,-1-1 0 0 0,-1-1 0 0 0,0 0 0 0 0,0-2 0 0 0,-2-1 0 0 0,0-1 0 0 0,-1 0 0 0 0,-1-2 1 0 0,-1 0-1 0 0,0-1 0 0 0,1-5-123 0 0,25-39 151 0 0,-3-2 1 0 0,-3-1-1 0 0,3-15-151 0 0,-27 55 134 0 0,-2-1 0 0 0,-2 0 0 0 0,0-1 0 0 0,-2 0 0 0 0,-1 0 0 0 0,-1-1 0 0 0,-2 1 0 0 0,-1-1 0 0 0,-2-14-134 0 0,0 46-3 0 0,0-1-1 0 0,0 1 1 0 0,0-1 0 0 0,0 1 0 0 0,0 0-1 0 0,0-1 1 0 0,0 1 0 0 0,0-1-1 0 0,0 1 1 0 0,-1-1 0 0 0,1 0-1 0 0,0 1 1 0 0,0-1 0 0 0,-1 1 0 0 0,1-1-1 0 0,0 1 1 0 0,0-1 0 0 0,-1 1-1 0 0,1-1 1 0 0,-1 0 0 0 0,1 1-1 0 0,0-1 1 0 0,-1 0 0 0 0,1 1 0 0 0,-1-1-1 0 0,1 0 1 0 0,-1 0 0 0 0,1 1-1 0 0,0-1 1 0 0,-1 0 0 0 0,1 0 0 0 0,-1 0-1 0 0,1 0 1 0 0,-1 0 0 0 0,0 0-1 0 0,1 0 1 0 0,-1 1 0 0 0,1-1-1 0 0,-1-1 1 0 0,1 1 0 0 0,-1 0 0 0 0,1 0-1 0 0,-1 0 1 0 0,1 0 0 0 0,-1 0-1 0 0,1 0 1 0 0,-1-1 0 0 0,1 1 0 0 0,-1 0-1 0 0,1 0 1 0 0,0-1 0 0 0,-1 1-1 0 0,1 0 1 0 0,-1-1 0 0 0,1 1-1 0 0,0 0 1 0 0,-1-1 0 0 0,1 1 0 0 0,0 0-1 0 0,-1-1 1 0 0,1 1 0 0 0,0-1-1 0 0,0 1 1 0 0,-1-1 0 0 0,1 1 0 0 0,0-1-1 0 0,0 1 1 0 0,0-1 3 0 0,-18 41-18 0 0,3 0 0 0 0,2 1 0 0 0,1 1 0 0 0,2 0 0 0 0,2 0 0 0 0,1 1 0 0 0,3 0 0 0 0,2 0 1 0 0,2 37 17 0 0,0-75-2 0 0,-1 38-16 0 0,2-1 0 0 0,2 1-1 0 0,2-1 1 0 0,5 16 18 0 0,23 56-762 0 0,-29-106-201 0 0,7 9 410 0 0,-5-14-3464 0 0,3-2-4033 0 0,-7-1 2688 0 0</inkml:trace>
  <inkml:trace contextRef="#ctx0" brushRef="#br0" timeOffset="247.04">861 530 5681 0 0,'0'0'1110'0'0,"0"0"-50"0"0,0 0 119 0 0,0 0 191 0 0,0 0 94 0 0,0 0-144 0 0,0 0-321 0 0,0 0-356 0 0,0 0-322 0 0,-8 32-198 0 0,-24 98-98 0 0,24-69-237 0 0,15-44-1671 0 0,3-14-6452 0 0,-7-3 3470 0 0</inkml:trace>
  <inkml:trace contextRef="#ctx0" brushRef="#br0" timeOffset="485.052">1113 478 6025 0 0,'0'0'1058'0'0,"0"0"-209"0"0,0 0 37 0 0,0 0 235 0 0,0 0 176 0 0,0 0-26 0 0,0 0-164 0 0,0 0-181 0 0,0 0-175 0 0,0 0-145 0 0,0 0-119 0 0,0 0-111 0 0,27 2-83 0 0,135 4 62 0 0,-140-6-462 0 0,77-3-1375 0 0,-35-10-7058 0 0,-48 8 4099 0 0,-3 4 1603 0 0</inkml:trace>
  <inkml:trace contextRef="#ctx0" brushRef="#br0" timeOffset="1087.906">1759 55 5137 0 0,'0'0'2175'0'0,"0"0"-1012"0"0,0 0-427 0 0,0 0 0 0 0,0 0 199 0 0,0 0 180 0 0,0 0 56 0 0,0 0-108 0 0,0 0-231 0 0,0 0-214 0 0,0 0-156 0 0,0 0-81 0 0,0 0-60 0 0,-13 36-73 0 0,-43 115-48 0 0,20-14 119 0 0,29-98-394 0 0,2 0-1 0 0,2 0 1 0 0,1 1 0 0 0,2-1 0 0 0,1 3 75 0 0,-1-36-49 0 0,0-1 1 0 0,1 1 0 0 0,0 0-1 0 0,-1-1 1 0 0,2 1-1 0 0,-1-1 1 0 0,1 1 0 0 0,0-1-1 0 0,0 0 1 0 0,0 1 0 0 0,1-1-1 0 0,-1 0 1 0 0,1-1-1 0 0,1 1 1 0 0,-1 0 0 0 0,0-1-1 0 0,1 0 1 0 0,0 0 0 0 0,0 0-1 0 0,1 0 1 0 0,-1-1-1 0 0,1 1 1 0 0,-1-1 0 0 0,1 0-1 0 0,0-1 1 0 0,0 1 0 0 0,1-1-1 0 0,-1 0 1 0 0,0 0-1 0 0,1-1 1 0 0,-1 1 0 0 0,1-1-1 0 0,3 0 49 0 0,5-4 104 0 0,1 0 0 0 0,-2-1 0 0 0,1-1 0 0 0,0 0 0 0 0,-1-1-1 0 0,0-1 1 0 0,0 1 0 0 0,-1-2 0 0 0,0 0 0 0 0,0-1 0 0 0,-1 0-1 0 0,0 0 1 0 0,0-1 0 0 0,-1-1 0 0 0,0 0-104 0 0,19-21 322 0 0,-2-2 0 0 0,-1 0-1 0 0,-2-2 1 0 0,-1 0 0 0 0,-1-2 0 0 0,-3 0-1 0 0,3-9-321 0 0,62-166 242 0 0,-50 106 99 0 0,-41 109-422 0 0,-36 71-542 0 0,26-41 590 0 0,2 1 0 0 0,1 1 0 0 0,2 0-1 0 0,1 1 1 0 0,2 0 0 0 0,1 0 0 0 0,2 1-1 0 0,2 0 1 0 0,1 0 0 0 0,1 28 33 0 0,3-53-94 0 0,1-1-1 0 0,0 0 0 0 0,0 0 1 0 0,1 0-1 0 0,0 0 1 0 0,1 0-1 0 0,0 0 1 0 0,1-1-1 0 0,0 0 1 0 0,0 0-1 0 0,1 0 1 0 0,0 0-1 0 0,0-1 1 0 0,3 2 94 0 0,46 27-6796 0 0,-27-27-1220 0 0,-20-9 5155 0 0</inkml:trace>
  <inkml:trace contextRef="#ctx0" brushRef="#br0" timeOffset="1480.034">2361 512 5689 0 0,'0'0'1168'0'0,"0"0"-431"0"0,0 0 7 0 0,0 0 271 0 0,0 0 164 0 0,0 0-57 0 0,0 0-156 0 0,0 0-179 0 0,0 0-163 0 0,0 0-117 0 0,0 0-67 0 0,0 0-49 0 0,34-7-14 0 0,103-18 19 0 0,-36 17 742 0 0,-99 9-1127 0 0,0 0 0 0 0,0 1-1 0 0,0-1 1 0 0,0 1 0 0 0,0-1 0 0 0,0 1 0 0 0,-1 0 0 0 0,1 0 0 0 0,-1 0 0 0 0,1 0 0 0 0,-1 0 0 0 0,0 0 0 0 0,0 0 0 0 0,0 0-1 0 0,0 1 1 0 0,0-1 0 0 0,0 0 0 0 0,-1 1 0 0 0,1-1 0 0 0,-1 0 0 0 0,0 1 0 0 0,1-1 0 0 0,-1 1 0 0 0,0-1 0 0 0,0 1 0 0 0,-1-1-1 0 0,1 0 1 0 0,0 1 0 0 0,-1-1 0 0 0,0 1 0 0 0,1-1 0 0 0,-1 0 0 0 0,0 0 0 0 0,0 1 0 0 0,0-1 0 0 0,-1 0 0 0 0,1 0 0 0 0,0 0-1 0 0,-1 0 1 0 0,1 0 0 0 0,-1 0 0 0 0,0-1 0 0 0,-1 2-11 0 0,-49 50 115 0 0,44-47-93 0 0,0 0 0 0 0,1 1-1 0 0,0 0 1 0 0,0 0-1 0 0,1 1 1 0 0,0-1 0 0 0,0 1-1 0 0,0 1 1 0 0,1-1-1 0 0,1 1 1 0 0,0 0 0 0 0,0 0-1 0 0,-2 6-21 0 0,6-13 23 0 0,0 0 0 0 0,-1 0 0 0 0,1-1 0 0 0,0 1 0 0 0,0 0 0 0 0,0 0-1 0 0,0 0 1 0 0,1 0 0 0 0,-1 0 0 0 0,0 0 0 0 0,1 0 0 0 0,0 0 0 0 0,-1 0 0 0 0,1-1 0 0 0,0 1-1 0 0,0 0 1 0 0,0-1 0 0 0,0 1 0 0 0,0 0 0 0 0,0-1 0 0 0,0 1 0 0 0,1-1 0 0 0,-1 0 0 0 0,0 1-1 0 0,1-1 1 0 0,-1 0 0 0 0,1 0 0 0 0,0 0 0 0 0,-1 0 0 0 0,1 0 0 0 0,0 0 0 0 0,0 0 0 0 0,-1-1-1 0 0,1 1 1 0 0,0 0 0 0 0,0-1 0 0 0,0 0 0 0 0,0 1 0 0 0,0-1 0 0 0,0 0 0 0 0,0 0 0 0 0,0 0-1 0 0,0 0-21 0 0,85-14 122 0 0,-65 3-995 0 0,2-1-1743 0 0,-8 5-2835 0 0,-6 4-3186 0 0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47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0 836 0 0 0,'0'0'681'0'0,"0"0"1011"0"0,0 0 307 0 0,0 0 62 0 0,0 0 33 0 0,0 0-60 0 0,0 0-160 0 0,0 0-266 0 0,0 0-293 0 0,0 0-289 0 0,0 0-190 0 0,0 0-140 0 0,0 0-93 0 0,0-13-51 0 0,2-41-67 0 0,22-9 653 0 0,-13 46-848 0 0,57-86 784 0 0,-56 85-965 0 0,0 1-1 0 0,1 0 1 0 0,1 1 0 0 0,1 1-1 0 0,0 0 1 0 0,1 1-1 0 0,0 0 1 0 0,1 2 0 0 0,7-4-109 0 0,-24 15-4 0 0,1 0 1 0 0,0 0 0 0 0,0 0 0 0 0,0 0 0 0 0,0 1 0 0 0,0-1 0 0 0,0 0 0 0 0,0 0 0 0 0,0 1 0 0 0,0-1 0 0 0,0 1-1 0 0,1-1 1 0 0,-1 1 0 0 0,0 0 0 0 0,0-1 0 0 0,0 1 0 0 0,1 0 0 0 0,-1 0 0 0 0,0 0 0 0 0,0-1 0 0 0,1 1-1 0 0,-1 1 1 0 0,0-1 0 0 0,0 0 0 0 0,1 0 0 0 0,-1 0 0 0 0,0 1 0 0 0,0-1 0 0 0,0 1 0 0 0,1-1 0 0 0,-1 1-1 0 0,0-1 1 0 0,0 1 0 0 0,0 0 0 0 0,0-1 0 0 0,0 1 0 0 0,0 0 0 0 0,0 0 0 0 0,0 0 0 0 0,0 0 0 0 0,-1 0-1 0 0,1 0 1 0 0,0 0 0 0 0,-1 0 0 0 0,1 0 0 0 0,0 0 0 0 0,-1 0 0 0 0,1 0 0 0 0,-1 0 0 0 0,0 1 0 0 0,1-1 0 0 0,-1 0-1 0 0,0 0 1 0 0,0 0 0 0 0,0 1 0 0 0,0-1 0 0 0,0 0 0 0 0,0 1 0 0 0,0-1 3 0 0,16 99 192 0 0,-15-90-189 0 0,0-1 0 0 0,0 1-1 0 0,1-1 1 0 0,0 1 0 0 0,1-1 0 0 0,0 1 0 0 0,0-1-1 0 0,1 0 1 0 0,0 0 0 0 0,3 4-3 0 0,-5-12 4 0 0,-1 1 1 0 0,0-1-1 0 0,1 0 1 0 0,-1 1-1 0 0,1-1 0 0 0,0 0 1 0 0,-1 0-1 0 0,1 0 0 0 0,0 0 1 0 0,-1 0-1 0 0,1 0 1 0 0,0 0-1 0 0,0-1 0 0 0,0 1 1 0 0,0-1-1 0 0,0 1 1 0 0,0-1-1 0 0,0 0 0 0 0,0 0 1 0 0,0 0-1 0 0,0 0 1 0 0,0 0-1 0 0,0 0 0 0 0,0-1 1 0 0,0 1-1 0 0,-1 0 1 0 0,1-1-1 0 0,0 0 0 0 0,0 1 1 0 0,0-1-1 0 0,0 0 0 0 0,-1 0 1 0 0,1 0-1 0 0,0 0 1 0 0,-1 0-1 0 0,2-2-4 0 0,56-50 201 0 0,-46 38-177 0 0,6-9-19 0 0,1 1 0 0 0,2 1 1 0 0,0 0-1 0 0,1 2 0 0 0,1 1 0 0 0,1 1 0 0 0,7-3-5 0 0,-31 20-9 0 0,0 0 0 0 0,0 0 0 0 0,0 0 1 0 0,1 0-1 0 0,-1 0 0 0 0,0 0 0 0 0,0 0 1 0 0,1 1-1 0 0,-1-1 0 0 0,1 1 0 0 0,-1-1 0 0 0,0 1 1 0 0,1-1-1 0 0,-1 1 0 0 0,1 0 0 0 0,-1 0 1 0 0,1 0-1 0 0,-1 0 0 0 0,1 0 0 0 0,-1 0 0 0 0,1 0 1 0 0,-1 0-1 0 0,1 0 0 0 0,-1 1 0 0 0,1-1 1 0 0,-1 1-1 0 0,0-1 0 0 0,1 1 0 0 0,-1-1 1 0 0,0 1-1 0 0,1 0 0 0 0,-1 0 0 0 0,0 0 0 0 0,0 0 1 0 0,0 0-1 0 0,0 0 0 0 0,1 0 0 0 0,-1 0 1 0 0,-1 0-1 0 0,1 0 0 0 0,0 0 0 0 0,0 1 1 0 0,0-1-1 0 0,-1 0 0 0 0,1 1 0 0 0,-1-1 0 0 0,1 0 1 0 0,-1 1-1 0 0,1-1 0 0 0,-1 1 0 0 0,0-1 1 0 0,0 2 8 0 0,4 145-2 0 0,-9-60-2065 0 0,27-80-8173 0 0,-17-8 5786 0 0,2 0-1819 0 0</inkml:trace>
  <inkml:trace contextRef="#ctx0" brushRef="#br0" timeOffset="612.361">1300 354 1176 0 0,'0'0'2117'0'0,"0"0"-509"0"0,0 0-20 0 0,0 0 170 0 0,0 0 89 0 0,0 0-146 0 0,0 0-316 0 0,0 0-359 0 0,-35 20-310 0 0,-109 65-211 0 0,64-24 157 0 0,67-49-575 0 0,1 1 1 0 0,0 0-1 0 0,1 1 1 0 0,1 0-1 0 0,0 1 1 0 0,1 0-1 0 0,1 0 1 0 0,-4 10-88 0 0,6 52-120 0 0,52-74 991 0 0,-31-7-674 0 0,0 0 1 0 0,-1-1-1 0 0,0-1 1 0 0,0 0-1 0 0,-1-1 1 0 0,1-1 0 0 0,-1 0-1 0 0,-1-1 1 0 0,0 0-1 0 0,0-1 1 0 0,1-1-198 0 0,-3 3 71 0 0,78-76 470 0 0,37-26 487 0 0,-123 109-1028 0 0,-1 0 0 0 0,1 0 0 0 0,-1 0 0 0 0,1 0 1 0 0,0 0-1 0 0,-1 0 0 0 0,1 0 0 0 0,0 0 0 0 0,-1 1 1 0 0,1-1-1 0 0,0 0 0 0 0,0 1 0 0 0,0 0 0 0 0,0-1 1 0 0,0 1-1 0 0,-1 0 0 0 0,1 0 0 0 0,0 0 0 0 0,0 0 1 0 0,0 1-1 0 0,0-1 0 0 0,0 0 0 0 0,0 1 1 0 0,-1 0-1 0 0,1-1 0 0 0,0 1 0 0 0,0 0 0 0 0,-1 0 1 0 0,1 0-1 0 0,-1 0 0 0 0,1 0 0 0 0,0 0 0 0 0,-1 0 1 0 0,0 0-1 0 0,1 1 0 0 0,-1-1 0 0 0,0 0 0 0 0,0 1 1 0 0,0-1-1 0 0,0 1 0 0 0,0 0 0 0 0,0-1 0 0 0,0 1 1 0 0,0 0-1 0 0,0 0 0 0 0,7 21-6 0 0,-1-1-1 0 0,-1 1 1 0 0,-1 1 0 0 0,-1-1-1 0 0,-1 1 1 0 0,-2 0 0 0 0,0 0-1 0 0,-1 0 1 0 0,-2 8 6 0 0,2 1-59 0 0,1 5 17 0 0,-2 0 1 0 0,-2 0-1 0 0,-1 0 0 0 0,-2-1 1 0 0,-1 0-1 0 0,-3 0 0 0 0,0 0 1 0 0,-3-2-1 0 0,-5 12 42 0 0,15-39 37 0 0,0-1 0 0 0,0 1 0 0 0,-1-1 0 0 0,1 0 0 0 0,-1-1 0 0 0,-1 1 0 0 0,1-1-1 0 0,-1 0 1 0 0,-1 0 0 0 0,1 0 0 0 0,-1-1 0 0 0,0 1 0 0 0,0-1 0 0 0,0-1 0 0 0,-1 1 0 0 0,0-1 0 0 0,1-1 0 0 0,-2 1 0 0 0,1-1-1 0 0,0 0 1 0 0,-1 0 0 0 0,1-1 0 0 0,-1 0 0 0 0,0-1 0 0 0,-2 1-37 0 0,6-4 30 0 0,1 0 0 0 0,-1-1 0 0 0,1 1 0 0 0,0-1 0 0 0,-1 1 0 0 0,1-1 0 0 0,0 0 0 0 0,1 0 0 0 0,-1 0 0 0 0,1-1 0 0 0,-1 1 0 0 0,1 0 0 0 0,0-1 0 0 0,0 0 0 0 0,0 0 0 0 0,1 1 0 0 0,-1-1 0 0 0,1 0 0 0 0,0 0 0 0 0,0 0 0 0 0,0 0 0 0 0,1-1 0 0 0,0 1 0 0 0,-1-4-30 0 0,1 4 24 0 0,-2-16-33 0 0,1 1-1 0 0,1 0 1 0 0,1-1 0 0 0,0 1-1 0 0,2 0 1 0 0,0 0 0 0 0,1 0-1 0 0,1 0 1 0 0,1 0 0 0 0,1 1-1 0 0,0 0 1 0 0,1 1 0 0 0,1-1-1 0 0,1 2 1 0 0,0-1 0 0 0,1 1-1 0 0,1 1 1 0 0,1 0 0 0 0,0 1-1 0 0,0 0 1 0 0,2 1 0 0 0,2-1 9 0 0,72-49-1710 0 0,-57 47-2083 0 0,0 3-4606 0 0,-22 12-32 0 0</inkml:trace>
  <inkml:trace contextRef="#ctx0" brushRef="#br0" timeOffset="3150.542">1898 291 0 0 0,'0'0'794'0'0,"0"0"582"0"0,0 0 132 0 0,0 0-110 0 0,0 0-211 0 0,0 0-254 0 0,0 0-269 0 0,0 0-250 0 0,0 0-150 0 0,0 0-52 0 0,-7 5 15 0 0,3-3-179 0 0,0 0 0 0 0,0 0 1 0 0,0 1-1 0 0,1-1 0 0 0,-1 1 1 0 0,1 0-1 0 0,0 0 0 0 0,0 1 0 0 0,0-1 1 0 0,0 0-1 0 0,1 1 0 0 0,-1 0 1 0 0,1 0-1 0 0,0-1 0 0 0,0 1 1 0 0,0 1-1 0 0,0-1-48 0 0,-5 22 244 0 0,1 1 0 0 0,2 0-1 0 0,0 0 1 0 0,2 1 0 0 0,0-1-1 0 0,2 1 1 0 0,2-1 0 0 0,1 6-244 0 0,-4-30 88 0 0,1 0 0 0 0,0 1 1 0 0,0-1-1 0 0,1 0 0 0 0,-1 1 1 0 0,1-1-1 0 0,0 0 0 0 0,-1 0 0 0 0,1 1 1 0 0,1-1-1 0 0,-1 0 0 0 0,0 0 1 0 0,1 0-1 0 0,0 0 0 0 0,-1 0 1 0 0,1-1-1 0 0,0 1 0 0 0,1-1 0 0 0,-1 1 1 0 0,0-1-1 0 0,1 0 0 0 0,-1 1 1 0 0,1-1-1 0 0,0-1 0 0 0,-1 1 0 0 0,1 0 1 0 0,0-1-1 0 0,0 1 0 0 0,0-1 1 0 0,1 0-1 0 0,-1 0 0 0 0,0 0 0 0 0,0 0 1 0 0,1-1-1 0 0,-1 1 0 0 0,0-1 1 0 0,1 0-1 0 0,-1 0 0 0 0,0 0 0 0 0,1 0 1 0 0,-1-1-1 0 0,0 1 0 0 0,0-1 1 0 0,1 0-1 0 0,-1 0 0 0 0,0 0 1 0 0,0-1-1 0 0,0 1 0 0 0,1-1-88 0 0,14-14 155 0 0,0 0 1 0 0,-1-2-1 0 0,0 0 1 0 0,-2-1-1 0 0,0 0 0 0 0,-1-1 1 0 0,-1-1-1 0 0,-1 0 0 0 0,-1-1 1 0 0,1-4-156 0 0,-9 21 18 0 0,10-18-36 0 0,-2 0 0 0 0,0 0 0 0 0,-1-1-1 0 0,-2-1 1 0 0,0 0 0 0 0,-1 0 0 0 0,-2 0-1 0 0,-1-1 1 0 0,-1 1 0 0 0,0-14 18 0 0,-3 39-15 0 0,-1 0 1 0 0,1 0-1 0 0,0 1 1 0 0,0-1-1 0 0,-1 0 1 0 0,1 0-1 0 0,0 0 1 0 0,0 0-1 0 0,-1 0 1 0 0,1 0-1 0 0,0 0 0 0 0,0 0 1 0 0,-1 0-1 0 0,1 0 1 0 0,0 0-1 0 0,0 0 1 0 0,-1-1-1 0 0,1 1 1 0 0,0 0-1 0 0,0 0 1 0 0,0 0-1 0 0,-1 0 1 0 0,1 0-1 0 0,0 0 1 0 0,0-1-1 0 0,-1 1 1 0 0,1 0-1 0 0,0 0 1 0 0,0 0-1 0 0,0 0 1 0 0,0-1-1 0 0,-1 1 0 0 0,1 0 1 0 0,0 0-1 0 0,0 0 1 0 0,0-1-1 0 0,0 1 1 0 0,0 0-1 0 0,0 0 1 0 0,0-1-1 0 0,0 1 1 0 0,0 0-1 0 0,0 0 1 0 0,-1-1-1 0 0,1 1 1 0 0,0 0-1 0 0,0 0 1 0 0,1-1-1 0 0,-1 1 1 0 0,0 0 14 0 0,-12 23-468 0 0,11-21 476 0 0,-12 37-16 0 0,3 0 1 0 0,0 1-1 0 0,3 0 0 0 0,1 1 0 0 0,3 0 0 0 0,1-1 0 0 0,1 1 1 0 0,6 38 7 0 0,-5-61-6 0 0,51 255-79 0 0,-42-122-18 0 0,-9-146 130 0 0,-1 0 1 0 0,0 1-1 0 0,0-1 0 0 0,0 0 0 0 0,-1 0 1 0 0,1 1-1 0 0,-1-1 0 0 0,-1 0 1 0 0,1-1-1 0 0,-1 1 0 0 0,0 0 0 0 0,0-1 1 0 0,0 1-1 0 0,0-1 0 0 0,-1 0 1 0 0,0 0-1 0 0,0-1 0 0 0,0 1 0 0 0,0-1 1 0 0,-1 1-1 0 0,1-2 0 0 0,-1 1 0 0 0,1 0 1 0 0,-1-1-1 0 0,0 0 0 0 0,0 0 1 0 0,-1 0-1 0 0,1-1 0 0 0,0 1 0 0 0,0-1 1 0 0,-1-1-1 0 0,1 1 0 0 0,-1-1-27 0 0,3-2 45 0 0,0 0-1 0 0,0 0 0 0 0,1 0 0 0 0,-1-1 1 0 0,1 1-1 0 0,-1-1 0 0 0,1 0 0 0 0,0 1 1 0 0,0-1-1 0 0,1 0 0 0 0,-1 0 1 0 0,0-1-1 0 0,1 1 0 0 0,0 0 0 0 0,0 0 1 0 0,0-1-1 0 0,0 1 0 0 0,0-1 1 0 0,1 1-1 0 0,-1 0 0 0 0,1-1 0 0 0,0 1 1 0 0,0-1-1 0 0,0 1 0 0 0,1-3-44 0 0,-1-11-143 0 0,1 0-1 0 0,1 0 1 0 0,0 0 0 0 0,2 0-1 0 0,-1 0 1 0 0,2 1 0 0 0,0-1-1 0 0,6-10 144 0 0,21-40-5358 0 0,-17 38-2468 0 0,-10 18 4128 0 0</inkml:trace>
  <inkml:trace contextRef="#ctx0" brushRef="#br0" timeOffset="3400.035">2476 453 4633 0 0,'0'0'1616'0'0,"0"0"-502"0"0,0 0-26 0 0,0 0 311 0 0,0 0 211 0 0,0 0-63 0 0,0 0-238 0 0,0 0-270 0 0,0 0-239 0 0,-6 35-195 0 0,-19 107-167 0 0,-1-28 265 0 0,22-95-902 0 0,-3 18 304 0 0,5-12-4364 0 0,2-25 968 0 0,0 1-1425 0 0,0 2-825 0 0</inkml:trace>
  <inkml:trace contextRef="#ctx0" brushRef="#br0" timeOffset="5580.95">1740 1 0 0 0,'0'0'741'0'0,"0"0"845"0"0,0 0 299 0 0,0 0 6 0 0,0 0-144 0 0,0 0-219 0 0,-20 37-197 0 0,-63 121-181 0 0,48-51 344 0 0,32-85-1117 0 0,-1 0-155 0 0,1 1 1 0 0,1-1 0 0 0,1 1 0 0 0,1-1 0 0 0,1 1 0 0 0,0 0 0 0 0,2-1 0 0 0,1 0 0 0 0,1 0-1 0 0,0 0 1 0 0,2 0 0 0 0,1-1 0 0 0,0 0 0 0 0,2 0 0 0 0,0-1 0 0 0,1-1 0 0 0,1 0 0 0 0,1 0-1 0 0,1-1 1 0 0,0-1 0 0 0,1 0 0 0 0,1-1 0 0 0,15 12-223 0 0,-12-14-70 0 0,1-1 0 0 0,0-1-1 0 0,1-1 1 0 0,0-1 0 0 0,0 0 0 0 0,1-2 0 0 0,1-1-1 0 0,3 1 71 0 0,44 6-2910 0 0,2-6-3816 0 0,-45-5-1932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0:59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3201 0 0,'0'0'4874'0'0,"0"0"-3264"0"0,0 0-1093 0 0,0 0-95 0 0,0 0 170 0 0,0 0 197 0 0,0 0 81 0 0,0 0 11 0 0,0 0 5 0 0,0 0 2 0 0,0 0 23 0 0,0 0-22 0 0,0 0-84 0 0,19 2-79 0 0,139 10 1271 0 0,150-41 489 0 0,-171 10-2170 0 0,17-3-184 0 0,-141 21 534 0 0,-5-1-3367 0 0,-20-2-5486 0 0,2 5 2233 0 0,1 2-1662 0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3:51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1 409 2809 0 0,'0'0'2376'0'0,"0"0"-1544"0"0,0 0-200 0 0,0 0 97 0 0,0 0 55 0 0,0 0-96 0 0,0 0-216 0 0,0 0-200 0 0,0 0-160 0 0,0 0-184 0 0,0 0-256 0 0,186-26-496 0 0,-168 19-777 0 0,0 3-1231 0 0,-5 0-321 0 0,-2 1 2257 0 0</inkml:trace>
  <inkml:trace contextRef="#ctx0" brushRef="#br0" timeOffset="657.021">396 144 2553 0 0,'0'0'1248'0'0,"0"0"-83"0"0,0 0 37 0 0,0 0 28 0 0,0 0-58 0 0,0 0-103 0 0,0 0-139 0 0,-15 33-121 0 0,-51 104-139 0 0,31-26 471 0 0,32-84-1006 0 0,8 64 81 0 0,-4-88-202 0 0,0-1 0 0 0,0 1 0 0 0,-1 0 0 0 0,2-1 0 0 0,-1 1 0 0 0,0 0 0 0 0,0-1 0 0 0,1 1 0 0 0,0-1 0 0 0,-1 0 0 0 0,1 0 0 0 0,0 1 0 0 0,0-1 0 0 0,0 0 0 0 0,0 0 0 0 0,0-1 0 0 0,1 1 0 0 0,-1 0 0 0 0,1-1 0 0 0,-1 0 0 0 0,1 1 0 0 0,-1-1 0 0 0,1 0 0 0 0,0 0 0 0 0,0-1 0 0 0,-1 1 0 0 0,1 0 0 0 0,0-1 0 0 0,0 0 0 0 0,0 1-14 0 0,3-1 137 0 0,-1 0-1 0 0,1 0 1 0 0,-1 0 0 0 0,1 0-1 0 0,-1-1 1 0 0,1 0-1 0 0,-1 0 1 0 0,1-1 0 0 0,-1 1-1 0 0,0-1 1 0 0,0 0-1 0 0,0 0 1 0 0,0-1-1 0 0,0 0 1 0 0,0 0 0 0 0,0 0-1 0 0,3-3-136 0 0,27-26 720 0 0,-2 0 0 0 0,-1-2 0 0 0,-1-2-1 0 0,23-36-719 0 0,46-112 1699 0 0,-78 162-998 0 0,-22 22-587 0 0,0 0-54 0 0,0 0-76 0 0,0 0-73 0 0,0 18-219 0 0,-26 369 316 0 0,26-313-280 0 0,-3 0 0 0 0,-3 0 0 0 0,-4 0 0 0 0,-18 71 272 0 0,27-138 8 0 0,0 0 0 0 0,0 0 1 0 0,-1-1-1 0 0,0 1 1 0 0,0-1-1 0 0,-1 1 1 0 0,1-1-1 0 0,-1 1 0 0 0,-1-1 1 0 0,1 0-1 0 0,-1-1 1 0 0,0 1-1 0 0,0-1 0 0 0,-1 1 1 0 0,0-1-1 0 0,0 0 1 0 0,0-1-1 0 0,0 0 1 0 0,-1 1-1 0 0,0-2 0 0 0,1 1 1 0 0,-1-1-1 0 0,-1 1 1 0 0,1-2-1 0 0,0 1 0 0 0,-1-1 1 0 0,0 0-1 0 0,1 0 1 0 0,-6 0-9 0 0,8-2 18 0 0,1 0 0 0 0,0 0 0 0 0,0 0 0 0 0,0 0 0 0 0,0-1 0 0 0,0 0 0 0 0,0 1 0 0 0,0-1 0 0 0,0-1 0 0 0,0 1 0 0 0,0 0 0 0 0,0 0 0 0 0,0-1 0 0 0,0 0 0 0 0,1 0 0 0 0,-1 1 0 0 0,1-2 0 0 0,0 1 0 0 0,-1 0 0 0 0,1 0 0 0 0,0-1 0 0 0,0 1 0 0 0,0-1 0 0 0,1 1 0 0 0,-1-1 0 0 0,1 0 0 0 0,-1 0 0 0 0,1 0 0 0 0,-1-2-18 0 0,-4-8-16 0 0,1-1 0 0 0,1 1 0 0 0,0-1 0 0 0,1 0 0 0 0,0 0 0 0 0,1 0 0 0 0,0 0 0 0 0,2 0 0 0 0,-1-1 0 0 0,2 1 0 0 0,0 0 0 0 0,0 0 0 0 0,2 0 0 0 0,0 0 16 0 0,0-1-660 0 0,1 0 0 0 0,0 1-1 0 0,1 0 1 0 0,1 0 0 0 0,1 0 0 0 0,0 1 0 0 0,0 0 0 0 0,4-4 660 0 0,17-17-9058 0 0,-18 23 2613 0 0</inkml:trace>
  <inkml:trace contextRef="#ctx0" brushRef="#br0" timeOffset="1006.987">930 453 10554 0 0,'0'0'3477'0'0,"0"0"-1549"0"0,0 0-733 0 0,0 0-109 0 0,0 0-79 0 0,0 0-162 0 0,0 0-187 0 0,0 0-173 0 0,0 0-119 0 0,0 0-110 0 0,0 0-78 0 0,0 0-58 0 0,32-11-46 0 0,95-34-18 0 0,-62 31-108 0 0,-63 16 17 0 0,-1 0 0 0 0,0 1 1 0 0,0-1-1 0 0,0 0 0 0 0,0 0 1 0 0,-1 1-1 0 0,1-1 0 0 0,0 1 1 0 0,-1-1-1 0 0,0 1 0 0 0,0-1 1 0 0,1 0-1 0 0,-2 1 0 0 0,1-1 1 0 0,0 1-1 0 0,0-1 0 0 0,-1 1 1 0 0,1-1-1 0 0,-1 1 0 0 0,0-1 1 0 0,0 0-1 0 0,0 1 0 0 0,0-1 1 0 0,0 1 34 0 0,-89 132-122 0 0,88-133 123 0 0,1 0 1 0 0,0 0-1 0 0,0 0 0 0 0,0 0 0 0 0,0 1 1 0 0,0-1-1 0 0,0 0 0 0 0,0 0 0 0 0,1 1 0 0 0,-1-1 1 0 0,1 0-1 0 0,0 1 0 0 0,0-1 0 0 0,0 0 0 0 0,0 1 1 0 0,0-1-1 0 0,0 0 0 0 0,0 1 0 0 0,1-1 1 0 0,0 0-1 0 0,-1 1 0 0 0,1-1 0 0 0,0 0 0 0 0,0 0 1 0 0,0 0-1 0 0,0 0 0 0 0,0 1 0 0 0,1-2 0 0 0,-1 1 1 0 0,1 0-1 0 0,-1 0 0 0 0,1 0 0 0 0,-1-1 1 0 0,1 1-1 0 0,0-1 0 0 0,0 1 0 0 0,0-1 0 0 0,0 0 1 0 0,0 0-1 0 0,0 0 0 0 0,0 0 0 0 0,1 0 0 0 0,-1 0 1 0 0,0 0-1 0 0,1-1 0 0 0,-1 1 0 0 0,0-1 1 0 0,1 0-1 0 0,-1 0 0 0 0,0 0 0 0 0,1 0 0 0 0,-1 0 1 0 0,0 0-1 0 0,1 0 0 0 0,-1-1 0 0 0,2 0-1 0 0,105-11-504 0 0,-77-4-4191 0 0,-6-8-6620 0 0,-21 17 6482 0 0</inkml:trace>
  <inkml:trace contextRef="#ctx0" brushRef="#br0" timeOffset="1271.989">1392 0 9986 0 0,'0'0'1183'0'0,"0"0"-336"0"0,0 0 38 0 0,0 0 208 0 0,0 0 83 0 0,0 0-80 0 0,0 0-136 0 0,0 0-110 0 0,0 0-89 0 0,0 0-52 0 0,19 36-67 0 0,57 112-92 0 0,-38-41 209 0 0,-31-80-770 0 0,-1 1 0 0 0,-2 0 1 0 0,-1 0-1 0 0,-1 0 1 0 0,-1 1-1 0 0,-2-1 0 0 0,-1 0 1 0 0,-1 0-1 0 0,-1 0 1 0 0,-1 0-1 0 0,-6 16 11 0 0,-40 61-3498 0 0,-30-17-4370 0 0,27-48-758 0 0,35-29 7238 0 0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1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13 645 136 0 0,'0'0'1340'0'0,"0"0"-370"0"0,0 0-51 0 0,0 0 265 0 0,0 0 323 0 0,0 0 176 0 0,0 0-28 0 0,0 0-172 0 0,0 0-217 0 0,0 0-212 0 0,0 0-169 0 0,7 0-108 0 0,45 0 1784 0 0,-14 2-1845 0 0,0-2 0 0 0,0-1 0 0 0,0-3 0 0 0,-1 0-1 0 0,1-3 1 0 0,17-6-716 0 0,20-9-755 0 0,-70 21 1972 0 0,0-1-3757 0 0,-7-1-14763 0 0,0 3 14969 0 0</inkml:trace>
  <inkml:trace contextRef="#ctx0" brushRef="#br0" timeOffset="208.369">0 906 2312 0 0,'0'0'2534'0'0,"0"0"-643"0"0,0 0-214 0 0,0 0 147 0 0,0 0 143 0 0,0 0-28 0 0,0 0-210 0 0,0 0-352 0 0,0 0-306 0 0,0 0-261 0 0,0 0-241 0 0,0 0-197 0 0,0 0-161 0 0,34 5-108 0 0,107 11-78 0 0,-69-20-246 0 0,-59-1 39 0 0,45-12-2394 0 0,-19 8-6405 0 0,-24 5 530 0 0</inkml:trace>
  <inkml:trace contextRef="#ctx0" brushRef="#br0" timeOffset="1275.361">582 1013 0 0 0,'0'0'1286'0'0,"0"0"362"0"0,0 0 24 0 0,0 0-133 0 0,0 0-101 0 0,0 0-59 0 0,0 0 5 0 0,-3 4 78 0 0,-7 10 74 0 0,41-69 5764 0 0,11-38-4414 0 0,23-46-2475 0 0,-43 103-336 0 0,1 1 1 0 0,1 1-1 0 0,2 1 0 0 0,2 1 0 0 0,1 1 1 0 0,1 2-1 0 0,9-6-75 0 0,21 17-208 0 0,-49 42 5 0 0,-10 142 162 0 0,-7-73 38 0 0,7-90 9 0 0,-1 0 1 0 0,1-1-1 0 0,-1 1 0 0 0,1 0 0 0 0,0-1 1 0 0,0 1-1 0 0,0-1 0 0 0,0 1 0 0 0,1-1 1 0 0,-1 1-1 0 0,1-1 0 0 0,-1 0 0 0 0,1 0 1 0 0,0 0-1 0 0,0 0 0 0 0,0 0 0 0 0,0 0 1 0 0,0 0-1 0 0,0-1 0 0 0,0 1 0 0 0,1-1 1 0 0,-1 0-1 0 0,1 1 0 0 0,-1-1 0 0 0,1 0 1 0 0,-1 0-1 0 0,1-1 0 0 0,-1 1 0 0 0,1 0 1 0 0,0-1-1 0 0,0 0 0 0 0,-1 0 0 0 0,1 0 1 0 0,0 0-1 0 0,0 0 0 0 0,-1 0 0 0 0,1-1 1 0 0,0 1-1 0 0,-1-1 0 0 0,1 1 0 0 0,0-1 1 0 0,-1 0-1 0 0,1 0 0 0 0,-1-1 0 0 0,0 1 1 0 0,1 0-1 0 0,-1-1 0 0 0,1 0-6 0 0,294-218 147 0 0,-276 204-181 0 0,-14 9 17 0 0,0 1 0 0 0,0 0 1 0 0,1 1-1 0 0,0-1 1 0 0,0 2-1 0 0,0-1 0 0 0,0 1 1 0 0,1 0-1 0 0,0 1 1 0 0,0 0-1 0 0,0 0 0 0 0,0 1 1 0 0,0 0-1 0 0,7 0 17 0 0,-4 47-141 0 0,-25 80 230 0 0,8-108-249 0 0,1 0-1 0 0,0 1 1 0 0,1 0 0 0 0,1 0-1 0 0,1 0 1 0 0,1 0 0 0 0,0 0-1 0 0,1 2 161 0 0,21 8-5224 0 0,2-23-5669 0 0,-20-5 4152 0 0</inkml:trace>
  <inkml:trace contextRef="#ctx0" brushRef="#br0" timeOffset="1867.731">2108 442 0 0 0,'0'0'2050'0'0,"0"0"-735"0"0,0 0-34 0 0,0 0 256 0 0,0 0 228 0 0,0 0 30 0 0,0 0-146 0 0,0 0-245 0 0,0 0-268 0 0,-32 18-239 0 0,-102 57-220 0 0,62-19 279 0 0,64-49-865 0 0,1 1-1 0 0,1 0 1 0 0,0 0-1 0 0,0 1 1 0 0,1 0-1 0 0,0 0 1 0 0,0 0-1 0 0,1 0 1 0 0,0 1-1 0 0,1 0 1 0 0,0-1 0 0 0,0 1-1 0 0,1 1 1 0 0,1-1-1 0 0,-1 0 1 0 0,2 0-1 0 0,0 9-90 0 0,0-16 28 0 0,1 0 0 0 0,-1 0 0 0 0,1-1-1 0 0,0 1 1 0 0,0 0 0 0 0,1-1 0 0 0,-1 1-1 0 0,0-1 1 0 0,1 1 0 0 0,0-1 0 0 0,-1 0 0 0 0,1 0-1 0 0,0 0 1 0 0,0 0 0 0 0,0 0 0 0 0,0 0-1 0 0,1 0 1 0 0,-1-1 0 0 0,0 1 0 0 0,1-1 0 0 0,-1 1-1 0 0,1-1 1 0 0,0 0 0 0 0,-1 0 0 0 0,1 0 0 0 0,0-1-1 0 0,-1 1 1 0 0,1-1 0 0 0,0 1 0 0 0,0-1-1 0 0,0 0 1 0 0,2 0-28 0 0,92-14 1077 0 0,-65-1-914 0 0,0-1 0 0 0,-1-1 0 0 0,0-2 0 0 0,-2-1 1 0 0,0-1-1 0 0,5-7-163 0 0,-3 2 62 0 0,1 2 0 0 0,2 2 0 0 0,0 0 0 0 0,23-8-62 0 0,-56 29-3 0 0,-1 0-1 0 0,1 0 1 0 0,0 0 0 0 0,0 1 0 0 0,0-1-1 0 0,0 0 1 0 0,0 1 0 0 0,0-1 0 0 0,0 0-1 0 0,0 1 1 0 0,0-1 0 0 0,0 1 0 0 0,0 0-1 0 0,1-1 1 0 0,-1 1 0 0 0,0 0 0 0 0,0 0-1 0 0,0 0 1 0 0,0 0 0 0 0,1 0 0 0 0,-1 0-1 0 0,0 0 1 0 0,0 0 0 0 0,0 0 0 0 0,0 1-1 0 0,1-1 1 0 0,-1 0 0 0 0,0 1 0 0 0,0-1-1 0 0,0 1 1 0 0,0-1 0 0 0,0 1 0 0 0,0-1-1 0 0,0 1 1 0 0,0 0 0 0 0,0 0 0 0 0,0-1 0 0 0,-1 1-1 0 0,1 0 1 0 0,0 0 0 0 0,0 0 0 0 0,-1 0-1 0 0,1 0 1 0 0,0 0 0 0 0,-1 0 0 0 0,1 0-1 0 0,-1 0 1 0 0,0 0 0 0 0,1 0 0 0 0,-1 1-1 0 0,0-1 1 0 0,1 0 0 0 0,-1 0 3 0 0,1 31 63 0 0,-2 0 0 0 0,-1 0 0 0 0,-1 0 0 0 0,-2-1 0 0 0,-1 0 0 0 0,-1 0 0 0 0,-2 0 0 0 0,-3 3-63 0 0,-4 25 28 0 0,0-2 4 0 0,-7 35 59 0 0,-5-1-1 0 0,-29 63-90 0 0,45-128 68 0 0,-1-1-1 0 0,-2 0 1 0 0,0-1-1 0 0,-1 0 1 0 0,-1-2-1 0 0,-1 0 1 0 0,-2-1-1 0 0,-3 3-67 0 0,19-20 52 0 0,-1 0-1 0 0,0 1 0 0 0,0-2 1 0 0,0 1-1 0 0,-1 0 1 0 0,1-1-1 0 0,-1 0 0 0 0,0 0 1 0 0,0-1-1 0 0,0 0 0 0 0,0 0 1 0 0,0 0-1 0 0,0-1 0 0 0,-1 0 1 0 0,1 0-1 0 0,-1 0-51 0 0,4-4 35 0 0,1 1-1 0 0,-1-1 1 0 0,1 0 0 0 0,0 0 0 0 0,0 0-1 0 0,1 0 1 0 0,-1 0 0 0 0,1 0 0 0 0,-1-1-1 0 0,1 1 1 0 0,0 0 0 0 0,0-1 0 0 0,0 1-1 0 0,1-1 1 0 0,-1 1 0 0 0,1-1 0 0 0,0 0-1 0 0,0 1 1 0 0,0-1 0 0 0,1-2-35 0 0,-2-30-38 0 0,3-1-1 0 0,0 0 1 0 0,3 1 0 0 0,1 0 0 0 0,1 0-1 0 0,2 0 1 0 0,2 1 0 0 0,1 1 0 0 0,12-23 38 0 0,-5 16-821 0 0,3 1 0 0 0,0 1 0 0 0,3 1 0 0 0,23-27 821 0 0,-19 28-1531 0 0,11-15-2140 0 0,-10 21-3311 0 0,-17 19-1030 0 0</inkml:trace>
  <inkml:trace contextRef="#ctx0" brushRef="#br0" timeOffset="2306.826">2758 1 13603 0 0,'0'0'1683'0'0,"0"0"-192"0"0,0 0-228 0 0,0 0-167 0 0,0 0-233 0 0,0 0-216 0 0,0 0-136 0 0,0 0-50 0 0,0 0 22 0 0,0 0 36 0 0,0 0-19 0 0,0 0-91 0 0,-5 33-49 0 0,-18 110-61 0 0,20-127-224 0 0,-10 49 137 0 0,3 1 1 0 0,3 0 0 0 0,3 1-1 0 0,3 57-212 0 0,1-120 4 0 0,0 1 0 0 0,0-1 0 0 0,0 0 0 0 0,0 0 0 0 0,1 1-1 0 0,0-1 1 0 0,0 0 0 0 0,0 0 0 0 0,0 0 0 0 0,0 0 0 0 0,1 0-1 0 0,0 0 1 0 0,0 0 0 0 0,0 0 0 0 0,0-1 0 0 0,1 1 0 0 0,-1-1 0 0 0,1 1-1 0 0,0-1 1 0 0,0 0 0 0 0,0 0 0 0 0,1-1 0 0 0,-1 1 0 0 0,0 0-1 0 0,1-1 1 0 0,0 0 0 0 0,0 0 0 0 0,-1 0 0 0 0,1-1 0 0 0,0 1 0 0 0,1-1-1 0 0,-1 0 1 0 0,0 0 0 0 0,1 0-4 0 0,12-3 30 0 0,-1 0-1 0 0,1-1 1 0 0,0-1 0 0 0,-1-1-1 0 0,0 0 1 0 0,0-2 0 0 0,0 1-1 0 0,-1-2 1 0 0,7-4-30 0 0,73-29 38 0 0,-92 40-38 0 0,0-1-1 0 0,-1 1 1 0 0,1 0-1 0 0,0 0 1 0 0,0 1-1 0 0,0-1 1 0 0,-1 1-1 0 0,1-1 1 0 0,0 1-1 0 0,0 0 1 0 0,0 0-1 0 0,0 0 1 0 0,0 0-1 0 0,0 1 1 0 0,0-1-1 0 0,0 1 1 0 0,-1 0-1 0 0,1-1 1 0 0,0 2-1 0 0,0-1 1 0 0,-1 0-1 0 0,1 0 1 0 0,-1 1-1 0 0,1-1 1 0 0,-1 1-1 0 0,1 0 1 0 0,-1 0-1 0 0,0 0 1 0 0,0 0-1 0 0,0 0 1 0 0,0 0-1 0 0,0 1 1 0 0,-1-1-1 0 0,1 0 1 0 0,-1 1-1 0 0,1 0 1 0 0,-1-1 0 0 0,3 14 10 0 0,0-1 1 0 0,-1 0 0 0 0,-1 1-1 0 0,-1-1 1 0 0,0 1 0 0 0,-1-1-1 0 0,-1 14-10 0 0,8 84 12 0 0,-1-102-1557 0 0,-2-10-3060 0 0,0-1-4913 0 0,-3 0-431 0 0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09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473 395 0 0 0,'0'0'633'0'0,"0"0"568"0"0,0 0 344 0 0,0 0 120 0 0,0 0-14 0 0,0 0-75 0 0,0 0-152 0 0,9-4-195 0 0,37-18 727 0 0,-100 23 1018 0 0,5 6-2876 0 0,1 3-1 0 0,0 2 1 0 0,1 2-1 0 0,0 1 1 0 0,1 3-1 0 0,1 2 1 0 0,-30 19-98 0 0,73-39-6 0 0,-1 1 1 0 0,1 0-1 0 0,0 0 0 0 0,0 0 1 0 0,0 0-1 0 0,0 0 0 0 0,0 1 1 0 0,0-1-1 0 0,0 0 0 0 0,0 1 1 0 0,0 0-1 0 0,0-1 0 0 0,1 1 1 0 0,-1 0-1 0 0,1 0 1 0 0,-1 0-1 0 0,1 0 0 0 0,0 0 1 0 0,0 0-1 0 0,0 0 0 0 0,0 0 1 0 0,0 1-1 0 0,1-1 0 0 0,-1 0 1 0 0,0 1-1 0 0,1-1 0 0 0,0 0 1 0 0,0 1-1 0 0,-1-1 0 0 0,1 2 6 0 0,46 36 414 0 0,131 18 302 0 0,-175-57-715 0 0,0-1-1 0 0,-1 1 1 0 0,1 0 0 0 0,0 0-1 0 0,0-1 1 0 0,0 1-1 0 0,-1 0 1 0 0,1 0 0 0 0,0 1-1 0 0,-1-1 1 0 0,1 0-1 0 0,-1 1 1 0 0,1-1 0 0 0,-1 0-1 0 0,0 1 1 0 0,1 0-1 0 0,-1-1 1 0 0,0 1 0 0 0,0 0-1 0 0,0 0 1 0 0,-1-1-1 0 0,1 1 1 0 0,0 0 0 0 0,-1 0-1 0 0,1 0 1 0 0,-1 0 0 0 0,1 0-1 0 0,-1 0 1 0 0,0 0-1 0 0,0 0 1 0 0,0 0 0 0 0,0 0-1 0 0,0 0 1 0 0,0 0-1 0 0,-1 0 1 0 0,1 0 0 0 0,-1 0-1 0 0,1 0 1 0 0,-1 0-1 0 0,0-1 1 0 0,0 1 0 0 0,0 0-1 0 0,0 0 1 0 0,0-1-1 0 0,0 1 1 0 0,0 0-1 0 0,-92 93 348 0 0,22-37-106 0 0,-29 34 26 0 0,99-90-261 0 0,-1 0 1 0 0,1 0 0 0 0,0 0 0 0 0,0 0-1 0 0,0 0 1 0 0,0 0 0 0 0,0 0 0 0 0,1 0-1 0 0,-1 0 1 0 0,1 0 0 0 0,-1 1-1 0 0,1-1 1 0 0,0 0 0 0 0,-1 0 0 0 0,1 1-1 0 0,0-1 1 0 0,1 0 0 0 0,-1 0 0 0 0,0 1-1 0 0,1-1 1 0 0,-1 0 0 0 0,1 0 0 0 0,0 0-1 0 0,0 0 1 0 0,0 0 0 0 0,0 0 0 0 0,0 0-1 0 0,0 0 1 0 0,0 0 0 0 0,1 0 0 0 0,-1 0-1 0 0,0-1 1 0 0,1 1 0 0 0,0 0-1 0 0,-1-1 1 0 0,1 0 0 0 0,0 1 0 0 0,0-1-1 0 0,0 0 1 0 0,0 0 0 0 0,2 1-8 0 0,88 32 956 0 0,70-19-474 0 0,-117-49-11002 0 0,-22 10 1774 0 0,-15 16 7874 0 0</inkml:trace>
  <inkml:trace contextRef="#ctx0" brushRef="#br0" timeOffset="297.122">160 1 4417 0 0,'0'0'297'0'0,"0"0"-18"0"0,0 0 333 0 0,0 0 400 0 0,0 0 329 0 0,0 0 211 0 0,3 31 72 0 0,12 99-67 0 0,1 20 1336 0 0,6 58-197 0 0,-4 139-2696 0 0,-23-258-47 0 0,-4 0 0 0 0,-4-1 0 0 0,-13 43 47 0 0,5-25-301 0 0,-5 70-2683 0 0,21-59-7460 0 0,5-101 7050 0 0,0-4 2378 0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15 328 0 0,'0'0'1980'0'0,"0"0"-967"0"0,0 0-443 0 0,0 0 56 0 0,0 0 341 0 0,0 0 324 0 0,0 0 144 0 0,0 0-12 0 0,0 0-166 0 0,0 0-180 0 0,0 0-127 0 0,0 0-80 0 0,14 4-45 0 0,116 22 2504 0 0,-67-27-2245 0 0,1-3 0 0 0,-1-3 0 0 0,46-11-1084 0 0,-26 6-1024 0 0,-65 10-3951 0 0,0 1-4719 0 0,-18 1 4194 0 0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3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1312 0 0,'0'0'1617'0'0,"0"0"-652"0"0,0 0-29 0 0,0 0 275 0 0,0 0 215 0 0,0 0 20 0 0,0 0-142 0 0,0 0-240 0 0,0 0-286 0 0,0 0-277 0 0,34 2-210 0 0,109 1-159 0 0,-38-14-415 0 0,-24-3-1688 0 0,-12 1-4574 0 0,-48 10 2361 0 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1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2361 0 0,'0'0'1308'0'0,"0"0"-139"0"0,0 0 4 0 0,0 0 114 0 0,0 0 190 0 0,0 0 84 0 0,0 0-76 0 0,0 0-250 0 0,0 0-335 0 0,0 0-321 0 0,0 0-259 0 0,1-2-166 0 0,31 112 2267 0 0,-19 13-1940 0 0,-5 0 0 0 0,-8 89-481 0 0,0-116-176 0 0,-15 33-2461 0 0,8-92-3797 0 0,7-33 2183 0 0,0 0-643 0 0</inkml:trace>
  <inkml:trace contextRef="#ctx0" brushRef="#br0" timeOffset="404.593">280 152 3081 0 0,'0'0'484'0'0,"0"0"-44"0"0,0 0 45 0 0,0 0 230 0 0,-34 32 325 0 0,-107 98 255 0 0,68-50 2355 0 0,72-79-3591 0 0,0 1 1 0 0,1-1-1 0 0,-1 0 0 0 0,0 1 0 0 0,1-1 0 0 0,-1 0 0 0 0,1 1 0 0 0,-1-1 0 0 0,1 1 0 0 0,-1-1 0 0 0,1 1 1 0 0,0-1-1 0 0,0 1 0 0 0,0-1 0 0 0,0 1 0 0 0,0 0 0 0 0,0-1 0 0 0,0 1 0 0 0,1-1 0 0 0,-1 1 0 0 0,0-1 1 0 0,1 1-1 0 0,-1-1 0 0 0,1 0 0 0 0,0 1 0 0 0,-1-1 0 0 0,1 1 0 0 0,0-1 0 0 0,0 0 0 0 0,0 0 0 0 0,0 0 0 0 0,0 1 1 0 0,0-1-1 0 0,0 0 0 0 0,0 0 0 0 0,1 0 0 0 0,-1-1 0 0 0,0 1 0 0 0,1 0 0 0 0,-1 0 0 0 0,0-1 0 0 0,1 1-59 0 0,65 18 1472 0 0,-66-19-1438 0 0,144 30 1412 0 0,-135-24-1297 0 0,-1 0-1 0 0,0 1 1 0 0,-1 0 0 0 0,1 0 0 0 0,-1 1 0 0 0,-1 0 0 0 0,0 0 0 0 0,0 1 0 0 0,0 0 0 0 0,-1 0 0 0 0,0 0 0 0 0,-1 1 0 0 0,0 0 0 0 0,2 7-149 0 0,27 44 435 0 0,-9-11-302 0 0,-7-30-2790 0 0,-11-19-2021 0 0,0-5-3667 0 0,-5 3 4748 0 0</inkml:trace>
  <inkml:trace contextRef="#ctx0" brushRef="#br0" timeOffset="839.871">672 549 7434 0 0,'0'0'1257'0'0,"0"0"-247"0"0,0 0-141 0 0,0 0 130 0 0,0 0 165 0 0,0 0 62 0 0,0 0-78 0 0,0 0-209 0 0,0 0-219 0 0,0 0-169 0 0,0 0-98 0 0,0 0-63 0 0,17 0-59 0 0,114-3 637 0 0,-130 3-955 0 0,1-1-10 0 0,0 0 0 0 0,1 0-1 0 0,-1 1 1 0 0,0-1 0 0 0,0 1 0 0 0,0 0-1 0 0,1 0 1 0 0,-1 0 0 0 0,0 0 0 0 0,0 0-1 0 0,1 0 1 0 0,-1 0 0 0 0,0 1-1 0 0,0-1 1 0 0,1 1 0 0 0,-1 0 0 0 0,0-1-1 0 0,0 1 1 0 0,0 0 0 0 0,0 0 0 0 0,0 0-1 0 0,0 1 1 0 0,0-1 0 0 0,-1 0-1 0 0,1 1 1 0 0,0-1 0 0 0,-1 1 0 0 0,1 0-1 0 0,-1 0 1 0 0,1-1 0 0 0,-1 1-1 0 0,0 0 1 0 0,0 0 0 0 0,0 0 0 0 0,0 0-1 0 0,0 0 1 0 0,0 0 0 0 0,-1 1 0 0 0,1-1-1 0 0,-1 0 1 0 0,1 0 0 0 0,-1 1-1 0 0,0-1 1 0 0,0 0-3 0 0,-2 7 33 0 0,0 0 1 0 0,0-1-1 0 0,-1 1 0 0 0,0-1 0 0 0,-1 0 0 0 0,0 0 0 0 0,0 0 1 0 0,-1 0-1 0 0,0-1 0 0 0,0 0 0 0 0,0 0 0 0 0,-1 0 0 0 0,-4 3-33 0 0,-17 25 175 0 0,2 26 39 0 0,58-49 242 0 0,68-20-59 0 0,-62-10-2829 0 0,-15 0-4308 0 0,-14 10-147 0 0,-4 1 1681 0 0</inkml:trace>
  <inkml:trace contextRef="#ctx0" brushRef="#br0" timeOffset="1518.603">358 1 0 0 0,'0'0'367'0'0,"0"0"276"0"0,0 0 38 0 0,0 0-27 0 0,0 0-13 0 0,0 0-18 0 0,-8 8 33 0 0,-128 142 3047 0 0,86-101-3615 0 0,-50 63-1860 0 0,94-85-4320 0 0,7-24 5900 0 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1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0 1376 0 0,'0'0'1639'0'0,"0"0"-204"0"0,0 0-58 0 0,0 0 90 0 0,0 0 144 0 0,0 0 70 0 0,0 0-96 0 0,0 0-268 0 0,0 0-339 0 0,0 0-322 0 0,0 0-203 0 0,0 3-78 0 0,27 164 3729 0 0,7 193-3375 0 0,-19-303-2707 0 0,-6-41-2682 0 0,3-1-4944 0 0,-10-14 5063 0 0</inkml:trace>
  <inkml:trace contextRef="#ctx0" brushRef="#br0" timeOffset="254.652">0 674 4905 0 0,'0'0'782'0'0,"0"0"-176"0"0,0 0 131 0 0,0 0 335 0 0,0 0 212 0 0,0 0 10 0 0,0 0-142 0 0,0 0-196 0 0,0 0-184 0 0,32-2-156 0 0,100-9-126 0 0,101-16 157 0 0,-150 24-3088 0 0,-28 2-7922 0 0,-46 1 7854 0 0</inkml:trace>
  <inkml:trace contextRef="#ctx0" brushRef="#br0" timeOffset="650.664">92 932 3553 0 0,'0'0'943'0'0,"0"0"-87"0"0,0 0 87 0 0,0 0 270 0 0,0 0 222 0 0,0 0 10 0 0,0 0-129 0 0,0 0-193 0 0,0 0-192 0 0,0 0-171 0 0,0 0-135 0 0,34-9-118 0 0,105-25-106 0 0,-64 25 133 0 0,-57 9-364 0 0,-16-1-156 0 0,0 0 1 0 0,0 0-1 0 0,0 1 1 0 0,1-1-1 0 0,-1 1 1 0 0,0-1-1 0 0,0 1 0 0 0,0 0 1 0 0,0 0-1 0 0,1 0 1 0 0,-1 0-1 0 0,0 1 1 0 0,0-1-1 0 0,0 0 0 0 0,0 1 1 0 0,1-1-1 0 0,-1 1 1 0 0,0 0-1 0 0,0 0 1 0 0,0 0-1 0 0,0 0 1 0 0,-1 0-1 0 0,1 0 0 0 0,0 1 1 0 0,0-1-1 0 0,-1 0 1 0 0,1 1-1 0 0,-1 0 1 0 0,1-1-1 0 0,-1 1 0 0 0,1 0 1 0 0,-1-1-1 0 0,0 1 1 0 0,0 0-1 0 0,0 0 1 0 0,0 0-1 0 0,0 0 1 0 0,-1 0-1 0 0,1 1 0 0 0,-1-1 1 0 0,1 0-1 0 0,-1 0 1 0 0,0 0-15 0 0,-1 7 62 0 0,-1-1 1 0 0,-1 0-1 0 0,0 0 1 0 0,0 0-1 0 0,0 0 1 0 0,-1 0-1 0 0,0-1 1 0 0,-1 1-1 0 0,0-1 1 0 0,0-1-1 0 0,0 1 1 0 0,-1 0-1 0 0,0-1 1 0 0,0 0-1 0 0,0-1 1 0 0,-1 0-1 0 0,-5 4-62 0 0,-41 45 214 0 0,46-45-155 0 0,3-6-47 0 0,1 0-1 0 0,0 1 0 0 0,0-1 0 0 0,0 1 0 0 0,0 0 0 0 0,0 0 0 0 0,1 0 1 0 0,0 0-1 0 0,0 1 0 0 0,0-1 0 0 0,0 0 0 0 0,1 1 0 0 0,0-1 0 0 0,0 1 1 0 0,0 0-1 0 0,0-1 0 0 0,1 1 0 0 0,0 0 0 0 0,0 0 0 0 0,0-1 0 0 0,1 4-11 0 0,1-5 27 0 0,1-1 0 0 0,-1 0 0 0 0,1 0 0 0 0,0 0 0 0 0,0 0 0 0 0,0-1 0 0 0,0 1 0 0 0,0-1 0 0 0,0 0 0 0 0,1 0 0 0 0,-1 0 0 0 0,0 0 0 0 0,1 0 0 0 0,-1-1 0 0 0,1 0 0 0 0,-1 0 0 0 0,0 1-1 0 0,1-2 1 0 0,-1 1 0 0 0,1 0 0 0 0,-1-1 0 0 0,1 0-27 0 0,8 1 40 0 0,-3-1-198 0 0,1 0 1 0 0,-1 0 0 0 0,1-1 0 0 0,-1 0 0 0 0,0-1 0 0 0,0 0 0 0 0,0 0 0 0 0,0-1 0 0 0,0 0 0 0 0,-1-1 0 0 0,6-3 157 0 0,20-15-4037 0 0,-3-2-4143 0 0,-19 14 2547 0 0</inkml:trace>
  <inkml:trace contextRef="#ctx0" brushRef="#br0" timeOffset="1318.481">671 969 4729 0 0,'0'0'3399'0'0,"0"0"-1416"0"0,0 0-466 0 0,0 0 39 0 0,0 0 26 0 0,0 0-91 0 0,0 0-231 0 0,0 0-266 0 0,0 0-224 0 0,0 0-159 0 0,0 0-101 0 0,0 0-64 0 0,25-33-28 0 0,81-102-17 0 0,-22 22 621 0 0,42-66-77 0 0,-105 160-1331 0 0,-7 45-53 0 0,16 122 180 0 0,-28-141 255 0 0,-1 1-12 0 0,0 0-1 0 0,1 0 1 0 0,0-1-1 0 0,1 1 1 0 0,-1-1-1 0 0,1 1 0 0 0,1-1 1 0 0,-1 0-1 0 0,1-1 1 0 0,1 1-1 0 0,-1 0 0 0 0,1-1 1 0 0,0 0-1 0 0,0 0 1 0 0,1-1-1 0 0,0 0 1 0 0,0 1-1 0 0,0-2 0 0 0,1 1 17 0 0,-1-4 11 0 0,-1 0-1 0 0,1-1 1 0 0,-1 0-1 0 0,0 0 1 0 0,1-1-1 0 0,-1 0 1 0 0,1 1-1 0 0,-1-2 1 0 0,0 1-1 0 0,0-1 0 0 0,0 1 1 0 0,0-2-1 0 0,0 1 1 0 0,0 0-1 0 0,0-1 1 0 0,0 0-1 0 0,-1 0 1 0 0,0 0-1 0 0,0-1 1 0 0,1 1-1 0 0,-2-1 0 0 0,1 0 1 0 0,0 0-1 0 0,-1-1 1 0 0,0 1-1 0 0,0-1 1 0 0,0 1-1 0 0,-1-1 1 0 0,1 0-1 0 0,-1 0 1 0 0,0-2-12 0 0,111-154 36 0 0,-46 54 187 0 0,-67 106-154 0 0,0 1-28 0 0,0 0-40 0 0,0 0-71 0 0,-4 19-341 0 0,1-3 361 0 0,-13 163-58 0 0,18-168 19 0 0,1 0-1 0 0,0 0 1 0 0,1-1 0 0 0,0 1 0 0 0,1-1 0 0 0,0 0-1 0 0,0 0 1 0 0,1-1 0 0 0,1 0 0 0 0,0 0 0 0 0,0 0-1 0 0,0-1 1 0 0,1 0 0 0 0,0 0 0 0 0,1-1 0 0 0,0 0-1 0 0,0 0 1 0 0,0-1 0 0 0,7 3 90 0 0,30 5-4644 0 0,-16-13-4447 0 0,-23-1 2263 0 0</inkml:trace>
  <inkml:trace contextRef="#ctx0" brushRef="#br0" timeOffset="2749.893">1753 689 176 0 0,'0'0'1602'0'0,"0"0"-85"0"0,0 0 41 0 0,0 0 169 0 0,0 0 99 0 0,0 0-74 0 0,0 0-258 0 0,0 0-387 0 0,0 0-364 0 0,0 0-311 0 0,0 0-219 0 0,0 0-116 0 0,1-8-22 0 0,10 45 437 0 0,-1 109-92 0 0,-10-38-682 0 0,68-170-787 0 0,-54 51 937 0 0,1 1 0 0 0,-1 1 0 0 0,2 1 0 0 0,-1 0-1 0 0,1 1 1 0 0,1 0 0 0 0,-1 2 0 0 0,10-3 112 0 0,-24 7-10 0 0,0 0 0 0 0,0 1 1 0 0,-1-1-1 0 0,1 0 0 0 0,0 1 1 0 0,0-1-1 0 0,0 1 0 0 0,0-1 1 0 0,0 1-1 0 0,0 0 0 0 0,0 0 1 0 0,0 0-1 0 0,0 0 0 0 0,0 0 1 0 0,-1 0-1 0 0,1 0 0 0 0,0 1 1 0 0,0-1-1 0 0,0 1 0 0 0,0 0 0 0 0,0-1 1 0 0,0 1-1 0 0,-1 0 0 0 0,1 0 1 0 0,0 0-1 0 0,-1 0 0 0 0,1 0 1 0 0,-1 1-1 0 0,1-1 0 0 0,-1 0 1 0 0,1 1-1 0 0,-1-1 0 0 0,0 1 1 0 0,0 0-1 0 0,0-1 0 0 0,0 1 1 0 0,0 0-1 0 0,0-1 0 0 0,0 1 0 0 0,-1 0 1 0 0,1 0-1 0 0,-1 0 0 0 0,1 0 1 0 0,-1 0-1 0 0,0 0 0 0 0,1 0 1 0 0,-1 0-1 0 0,0 0 0 0 0,0-1 1 0 0,-1 2 9 0 0,2 6 132 0 0,-2-1 0 0 0,1 0 0 0 0,-1 0 0 0 0,0 0 0 0 0,-1 0 0 0 0,0 0 0 0 0,0 0 0 0 0,-1 0 0 0 0,0 0 0 0 0,0-1 0 0 0,-1 1 0 0 0,0-1 0 0 0,0 0 0 0 0,-1 0 0 0 0,1-1 0 0 0,-2 1 0 0 0,1-1 0 0 0,-1 0 0 0 0,0-1 0 0 0,0 1 0 0 0,-5 2-132 0 0,6-4 59 0 0,0-1 0 0 0,-1 0 0 0 0,1 0 0 0 0,-1 0-1 0 0,0-1 1 0 0,0 0 0 0 0,0 0 0 0 0,0 0 0 0 0,0-1 0 0 0,0 0 0 0 0,-1 0-1 0 0,1-1 1 0 0,0 0 0 0 0,-1 0 0 0 0,1 0 0 0 0,0-1 0 0 0,-1 0-1 0 0,1 0 1 0 0,0 0 0 0 0,0-1 0 0 0,0 0 0 0 0,0 0 0 0 0,0-1-1 0 0,0 1 1 0 0,-2-3-59 0 0,-28-37-3395 0 0,16 12-5150 0 0,16 22 3683 0 0</inkml:trace>
  <inkml:trace contextRef="#ctx0" brushRef="#br0" timeOffset="3357.999">2105 324 0 0 0,'0'0'513'0'0,"0"0"-34"0"0,0 0 5 0 0,0 0 204 0 0,0 0 189 0 0,0 0 12 0 0,0 0-111 0 0,0 0-132 0 0,0 0-139 0 0,5 32-148 0 0,19 100-95 0 0,20-2 543 0 0,-34-108 162 0 0,0-1 1 0 0,2-1 0 0 0,1 0-1 0 0,0 0 1 0 0,1-2-1 0 0,1 1 1 0 0,17 15-970 0 0,-14-33 5812 0 0,2-35-3810 0 0,-13 22-1539 0 0,62-157 1294 0 0,2-84-4196 0 0,-66 246-712 0 0,1 6-6072 0 0,-4 1-76 0 0</inkml:trace>
  <inkml:trace contextRef="#ctx0" brushRef="#br0" timeOffset="3852.63">2707 155 0 0 0,'0'0'899'0'0,"0"0"769"0"0,0 0 185 0 0,0 0 104 0 0,0 0 24 0 0,0 0-186 0 0,0 0-292 0 0,0 0-336 0 0,0 0-302 0 0,0 0-209 0 0,0 0-114 0 0,0 0-49 0 0,7-6-30 0 0,71-35 1391 0 0,30 25-90 0 0,-105 16-1718 0 0,-1-1-33 0 0,0 1-1 0 0,1-1 1 0 0,-1 1 0 0 0,1-1-1 0 0,-1 1 1 0 0,0-1 0 0 0,1 1-1 0 0,-1 0 1 0 0,1 0 0 0 0,-1 1-1 0 0,0-1 1 0 0,1 0 0 0 0,-1 1-1 0 0,1-1 1 0 0,-1 1 0 0 0,0 0-1 0 0,0 0 1 0 0,1 0 0 0 0,-1 0-1 0 0,0 0 1 0 0,0 0 0 0 0,0 1-1 0 0,0-1 1 0 0,0 1-1 0 0,0-1 1 0 0,-1 1 0 0 0,1 0-1 0 0,-1 0 1 0 0,1 0 0 0 0,-1-1-1 0 0,1 2 1 0 0,-1-1 0 0 0,0 0-1 0 0,0 0 1 0 0,0 0 0 0 0,0 0-1 0 0,0 1 1 0 0,-1-1 0 0 0,1 0-1 0 0,-1 1 1 0 0,1-1 0 0 0,-1 2-13 0 0,-2 4 19 0 0,0 0 0 0 0,0 0 0 0 0,-1 0 0 0 0,0 0 1 0 0,0-1-1 0 0,-1 1 0 0 0,0-1 0 0 0,0 0 0 0 0,-1 0 0 0 0,1 0 1 0 0,-2-1-1 0 0,1 0 0 0 0,-1 0 0 0 0,0 0 0 0 0,0-1 1 0 0,-1 1-1 0 0,-1-1-19 0 0,-44 52 115 0 0,50-56-116 0 0,0 0 0 0 0,0 1 0 0 0,1-1-1 0 0,-1 1 1 0 0,0-1 0 0 0,1 1 0 0 0,0 0 0 0 0,-1 0 0 0 0,1 0-1 0 0,0 0 1 0 0,0 0 0 0 0,0 0 0 0 0,0 0 0 0 0,0 0-1 0 0,0 0 1 0 0,1 0 0 0 0,-1 0 0 0 0,1 1 0 0 0,0-1 0 0 0,-1 0-1 0 0,1 0 1 0 0,0 1 0 0 0,0-1 0 0 0,0 0 0 0 0,1 0 0 0 0,-1 1-1 0 0,0-1 1 0 0,1 0 0 0 0,0 0 0 0 0,-1 0 0 0 0,1 0 0 0 0,0 0-1 0 0,0 0 1 0 0,0 0 0 0 0,0 0 0 0 0,1 0 0 0 0,-1 0 0 0 0,1 0-1 0 0,-1-1 1 0 0,1 1 0 0 0,-1 0 0 0 0,1-1 0 0 0,0 1 0 0 0,0-1-1 0 0,-1 0 1 0 0,1 0 0 0 0,0 0 0 0 0,0 0 0 0 0,2 1 1 0 0,120 1-1622 0 0,-85-14-2984 0 0,-20 5-1513 0 0,-9 5-1956 0 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1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0 280 0 0 0,'0'0'404'0'0,"0"0"690"0"0,0 0 173 0 0,0 0-24 0 0,0 0-46 0 0,0 0-29 0 0,0 0-31 0 0,0 0-70 0 0,0 0-99 0 0,0 0-105 0 0,23 0-106 0 0,141 0 1167 0 0,52-18 244 0 0,-154 12-2161 0 0,104-6-3186 0 0,-137 10-209 0 0,0 0-4177 0 0,-20 2 6433 0 0</inkml:trace>
  <inkml:trace contextRef="#ctx0" brushRef="#br0" timeOffset="345.055">295 1 0 0 0,'0'0'3709'0'0,"0"0"-2013"0"0,0 0-697 0 0,0 0-140 0 0,0 0 108 0 0,0 0 260 0 0,0 0 188 0 0,0 0 62 0 0,0 0-123 0 0,0 0-271 0 0,0 0-250 0 0,0 0-191 0 0,3 31-135 0 0,10 100-78 0 0,8 107 1241 0 0,-21-108-2446 0 0,0-102-3323 0 0,0-1-3826 0 0,0-20 1858 0 0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4:22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99 0 0 0,'0'0'0'0'0,"0"0"0"0"0,0 0 0 0 0,0 0 0 0 0,0 0 0 0 0,0 0 0 0 0,0 0 0 0 0,0 0 0 0 0,0 0 0 0 0,0 0 0 0 0,0 0 0 0 0,0 0 0 0 0,0-18 0 0 0,0 18 0 0 0,0 0 0 0 0,2 3 0 0 0,-2-3 0 0 0</inkml:trace>
  <inkml:trace contextRef="#ctx0" brushRef="#br0" timeOffset="250.988">140 99 0 0 0,'2'-28'2054'0'0,"-2"27"48"0"0,0 1-19 0 0,0 0-150 0 0,-1 2 6313 0 0,-2 16-8208 0 0,25 373 2141 0 0,-7-272-2779 0 0,-4-115-3969 0 0,0-13-3499 0 0,-9 7 4916 0 0,2-2 906 0 0</inkml:trace>
  <inkml:trace contextRef="#ctx0" brushRef="#br0" timeOffset="516.931">0 552 2905 0 0,'0'0'1205'0'0,"0"0"-409"0"0,0 0-119 0 0,0 0 161 0 0,0 0 180 0 0,0 0 156 0 0,0 0 70 0 0,0 0-4 0 0,0 0-54 0 0,0 0-90 0 0,0 0-101 0 0,0 0-118 0 0,0 0-98 0 0,22 5-81 0 0,70 13-77 0 0,7-27 342 0 0,87-39-168 0 0,-121 28-1948 0 0,1 3 1 0 0,1 4-1 0 0,25-2 1153 0 0,-63 15-5129 0 0,-20 0-1810 0 0,-7 0 3358 0 0</inkml:trace>
  <inkml:trace contextRef="#ctx0" brushRef="#br0" timeOffset="906.98">65 850 672 0 0,'0'0'1387'0'0,"0"0"113"0"0,0 0 182 0 0,0 0 58 0 0,0 0-78 0 0,0 0-202 0 0,0 0-203 0 0,32-8-165 0 0,103-25-141 0 0,15 5 1776 0 0,-147 28-2693 0 0,-2-1-20 0 0,0 0-1 0 0,0 1 1 0 0,1-1-1 0 0,-1 1 1 0 0,0-1 0 0 0,1 1-1 0 0,-1-1 1 0 0,0 1-1 0 0,1 0 1 0 0,-1 0 0 0 0,0-1-1 0 0,1 1 1 0 0,-1 0-1 0 0,1 1 1 0 0,-1-1 0 0 0,0 0-1 0 0,1 0 1 0 0,-1 0-1 0 0,1 1 1 0 0,-1-1 0 0 0,0 1-1 0 0,0-1 1 0 0,1 1-1 0 0,-1 0 1 0 0,0-1 0 0 0,0 1-1 0 0,1 0 1 0 0,-1 0-1 0 0,0 0 1 0 0,0 0-1 0 0,0 0 1 0 0,0 0 0 0 0,0 0-1 0 0,-1 0 1 0 0,1 0-1 0 0,0 0 1 0 0,0 0 0 0 0,-1 1-1 0 0,1-1 1 0 0,-1 0-1 0 0,1 1 1 0 0,-1-1 0 0 0,1 0-1 0 0,-1 1 1 0 0,0-1-1 0 0,0 0 1 0 0,0 1 0 0 0,0-1-1 0 0,0 2-13 0 0,-2 3 54 0 0,-1 1-1 0 0,0-1 1 0 0,0 1-1 0 0,0-1 0 0 0,-1 0 1 0 0,0 0-1 0 0,0-1 1 0 0,-1 1-1 0 0,0-1 1 0 0,1 0-1 0 0,-2 0 1 0 0,1-1-1 0 0,-6 5-53 0 0,9-8 12 0 0,-147 132 568 0 0,148-132-572 0 0,0 1 0 0 0,0-1 0 0 0,0 0-1 0 0,0 1 1 0 0,1-1 0 0 0,-1 1 0 0 0,0-1 0 0 0,1 1 0 0 0,-1 0-1 0 0,1-1 1 0 0,-1 1 0 0 0,1 0 0 0 0,0-1 0 0 0,-1 1-1 0 0,1 0 1 0 0,0-1 0 0 0,0 1 0 0 0,0 0 0 0 0,1-1-1 0 0,-1 1 1 0 0,0 0 0 0 0,1-1 0 0 0,-1 1 0 0 0,1 0 0 0 0,-1-1-1 0 0,1 1 1 0 0,0-1 0 0 0,0 1 0 0 0,-1-1 0 0 0,1 1-1 0 0,0-1 1 0 0,0 0 0 0 0,1 1 0 0 0,-1-1 0 0 0,0 0-1 0 0,0 0 1 0 0,1 0 0 0 0,-1 0 0 0 0,0 0 0 0 0,1 0 0 0 0,-1 0-1 0 0,1-1 1 0 0,-1 1 0 0 0,2 0-8 0 0,76 24 595 0 0,-63-21-695 0 0,1-1 1 0 0,-1-1-1 0 0,1-1 0 0 0,0 0 1 0 0,0-2-1 0 0,-1 1 0 0 0,1-2 1 0 0,0 0-1 0 0,-1-2 0 0 0,1 1 1 0 0,5-4 99 0 0,25-15-3625 0 0,-16 6-3907 0 0,-20 11 729 0 0</inkml:trace>
  <inkml:trace contextRef="#ctx0" brushRef="#br0" timeOffset="5232.483">1386 129 0 0 0,'0'0'537'0'0,"0"0"448"0"0,0 0 91 0 0,0 0-1 0 0,0 0-72 0 0,0 0-96 0 0,0 0-138 0 0,-2-3-99 0 0,-6-10-26 0 0,5 10 44 0 0,3 3 88 0 0,0 0 80 0 0,0 0 10 0 0,0 0-38 0 0,0 0-61 0 0,-1 5 3650 0 0,-6 21-3101 0 0,-10 173 1215 0 0,17 145-2059 0 0,0-343-661 0 0,0-2-4692 0 0,0-38-8545 0 0,0 31 10739 0 0</inkml:trace>
  <inkml:trace contextRef="#ctx0" brushRef="#br0" timeOffset="5573.008">1007 110 304 0 0,'0'0'774'0'0,"0"0"72"0"0,0 0 277 0 0,0 0 355 0 0,0 0 281 0 0,0 0 68 0 0,0 0-135 0 0,0 0-213 0 0,0 0-193 0 0,0 0-159 0 0,0 0-107 0 0,0 0-28 0 0,16-2-37 0 0,109-17 1616 0 0,147 7 912 0 0,-91 12-6163 0 0,-107 0-858 0 0,-44 3-1309 0 0,-11 1-3795 0 0,-12-4 5633 0 0</inkml:trace>
  <inkml:trace contextRef="#ctx0" brushRef="#br0" timeOffset="5903.095">972 817 1672 0 0,'0'0'2058'0'0,"0"0"-317"0"0,0 0-185 0 0,0 0 90 0 0,0 0 133 0 0,0 0 82 0 0,0 0-58 0 0,0 0-217 0 0,0 0-300 0 0,0 0-286 0 0,0 0-232 0 0,0 0-147 0 0,0 0-70 0 0,35-3-27 0 0,108-10-13 0 0,-9-11 589 0 0,62-3-1349 0 0,-103 17-5106 0 0,-56 6-3646 0 0,-23 0 1543 0 0</inkml:trace>
  <inkml:trace contextRef="#ctx0" brushRef="#br0" timeOffset="7125.473">1839 799 0 0 0,'0'0'1296'0'0,"0"0"323"0"0,0 0 216 0 0,0 0 43 0 0,0 0-78 0 0,0 0-155 0 0,0 0-162 0 0,0 0-179 0 0,0 0-182 0 0,0 0-173 0 0,0 0-143 0 0,0 0-111 0 0,31-11-78 0 0,95-33-68 0 0,-58 3 316 0 0,-18 1-291 0 0,-24 20-400 0 0,0-1-1 0 0,-2-1 0 0 0,0-1 1 0 0,-2-1-1 0 0,1-3-173 0 0,-15 19-41 0 0,-1-1 0 0 0,0 0 0 0 0,-1 0 0 0 0,1 0 0 0 0,-2-1 0 0 0,1 0 0 0 0,-2 0 0 0 0,1-1 0 0 0,-1 1-1 0 0,-1-1 1 0 0,0 0 0 0 0,0 0 0 0 0,-1 0 0 0 0,-1 0 0 0 0,1-11 41 0 0,-2 20-78 0 0,-1 0 0 0 0,1 0 0 0 0,0 0 0 0 0,-1 1 0 0 0,0-1 0 0 0,1 0 0 0 0,-1 0 0 0 0,0 1 0 0 0,0-1 0 0 0,0 0 0 0 0,0 1 0 0 0,0-1 0 0 0,0 1 0 0 0,0-1 0 0 0,-1 1 0 0 0,1 0 0 0 0,-1 0 0 0 0,1-1 0 0 0,-1 1 0 0 0,1 0 0 0 0,-1 0 0 0 0,0 0 0 0 0,1 1 0 0 0,-1-1 0 0 0,0 0 0 0 0,0 0 0 0 0,1 1 0 0 0,-1 0 0 0 0,0-1 0 0 0,0 1 0 0 0,0 0 0 0 0,0 0 0 0 0,0 0 0 0 0,1 0 0 0 0,-1 0 0 0 0,0 0 0 0 0,0 0 0 0 0,0 1 0 0 0,0-1 78 0 0,-69 30-2108 0 0,58-20 2038 0 0,1 1 0 0 0,1 1 0 0 0,0-1 0 0 0,1 2 0 0 0,0 0 1 0 0,1 0-1 0 0,0 0 0 0 0,1 1 0 0 0,0 1 0 0 0,2-1 0 0 0,0 1 1 0 0,0 0-1 0 0,1 1 0 0 0,1-1 0 0 0,1 1 0 0 0,0 0 0 0 0,1 0 1 0 0,0 0-1 0 0,1 9 70 0 0,3-18 55 0 0,0-1 1 0 0,0-1-1 0 0,1 1 0 0 0,-1 0 1 0 0,1-1-1 0 0,1 1 1 0 0,-1-1-1 0 0,1 0 1 0 0,-1 0-1 0 0,1 0 0 0 0,1 0 1 0 0,-1-1-1 0 0,1 0 1 0 0,0 0-1 0 0,0 0 0 0 0,0 0 1 0 0,0-1-1 0 0,1 0 1 0 0,-1 0-1 0 0,1 0 1 0 0,0-1-1 0 0,0 0 0 0 0,0 0 1 0 0,0 0-1 0 0,0-1 1 0 0,0 0-1 0 0,3 0-55 0 0,7 2 222 0 0,-1-1-1 0 0,1 0 1 0 0,0-2-1 0 0,-1 1 1 0 0,1-2 0 0 0,-1 0-1 0 0,1-1 1 0 0,-1-1 0 0 0,1 0-1 0 0,-1-1 1 0 0,0-1-1 0 0,-1 0 1 0 0,1-1 0 0 0,2-2-222 0 0,20-10 294 0 0,-1-3 0 0 0,0 0 0 0 0,-2-3 1 0 0,24-21-295 0 0,-46 35-4 0 0,-1 0 1 0 0,-1-1 0 0 0,0-1 0 0 0,0 0 0 0 0,-1 0 0 0 0,-1-1 0 0 0,0 0-1 0 0,0 0 1 0 0,-2-1 0 0 0,1 1 0 0 0,1-11 3 0 0,-7 23-30 0 0,0 0 0 0 0,0 1 0 0 0,-1-1 0 0 0,1 0-1 0 0,0 0 1 0 0,-1 0 0 0 0,1 0 0 0 0,-1 0 0 0 0,1 0 0 0 0,-1 0 0 0 0,1 0 0 0 0,-1 0 0 0 0,0-1 0 0 0,0 1-1 0 0,0 0 1 0 0,1 0 0 0 0,-1 0 0 0 0,0 0 0 0 0,0 0 0 0 0,0 0 0 0 0,-1-1 0 0 0,1 1 0 0 0,0 0-1 0 0,0 0 1 0 0,-1 0 0 0 0,1 0 0 0 0,0 0 0 0 0,-1 0 0 0 0,1 0 0 0 0,-1 0 0 0 0,0 0 0 0 0,1 0 0 0 0,-1 0-1 0 0,0 0 1 0 0,1 0 0 0 0,-1 1 0 0 0,0-1 0 0 0,0 0 0 0 0,0 0 0 0 0,0 1 0 0 0,0-1 0 0 0,0 0-1 0 0,0 1 1 0 0,0-1 0 0 0,0 1 0 0 0,0 0 0 0 0,0-1 0 0 0,0 1 0 0 0,0 0 0 0 0,0-1 0 0 0,0 1 0 0 0,0 0-1 0 0,0 0 1 0 0,-1 0 0 0 0,1 0 0 0 0,0 0 0 0 0,0 0 0 0 0,0 1 0 0 0,0-1 0 0 0,0 0 0 0 0,-1 1 30 0 0,-72 84-1209 0 0,68-77 1147 0 0,0 0 0 0 0,0 1 0 0 0,1-1 0 0 0,0 1 0 0 0,1 0-1 0 0,0 0 1 0 0,0 1 0 0 0,1-1 0 0 0,0 1 0 0 0,1 0 0 0 0,0 0-1 0 0,0 0 1 0 0,1 0 0 0 0,1 0 0 0 0,-1 0 0 0 0,2 0 0 0 0,-1 0-1 0 0,2 2 63 0 0,0-8 8 0 0,0 0 0 0 0,0 0 0 0 0,0 0 0 0 0,1 0 0 0 0,0-1 0 0 0,-1 1 0 0 0,1-1 0 0 0,1 0 0 0 0,-1 0 0 0 0,0 0 0 0 0,1 0 0 0 0,-1-1 0 0 0,1 1 0 0 0,0-1 0 0 0,0 0 0 0 0,0 0 0 0 0,0 0 0 0 0,0-1 0 0 0,0 0 0 0 0,1 1 0 0 0,-1-1 0 0 0,0-1-1 0 0,1 1-7 0 0,106 4 1411 0 0,-85-9-1072 0 0,-1-2-1 0 0,1 0 0 0 0,-1-2 1 0 0,0-1-1 0 0,0 0 1 0 0,-1-2-1 0 0,-1-1 1 0 0,0-1-1 0 0,21-16-338 0 0,-19 13 87 0 0,0-2-1 0 0,-2-1 1 0 0,0-1-1 0 0,0-1 1 0 0,-2-1-1 0 0,-1-1 1 0 0,-1 0-1 0 0,10-17-86 0 0,-26 34-17 0 0,1 0 0 0 0,-1 0-1 0 0,-1-1 1 0 0,1 1 0 0 0,-1-1-1 0 0,0 0 1 0 0,0 0 0 0 0,-1 0-1 0 0,0 0 1 0 0,0 0 0 0 0,-1 0-1 0 0,0-3 18 0 0,-1 8-36 0 0,0 0 0 0 0,0 1 0 0 0,0-1 0 0 0,0 0 0 0 0,-1 1 0 0 0,1 0-1 0 0,0-1 1 0 0,-1 1 0 0 0,1 0 0 0 0,-1-1 0 0 0,0 1 0 0 0,1 0 0 0 0,-1 0 0 0 0,0 0 0 0 0,1 1-1 0 0,-1-1 1 0 0,0 0 0 0 0,0 1 0 0 0,0-1 0 0 0,0 1 0 0 0,0 0 0 0 0,0-1 0 0 0,0 1 0 0 0,0 0-1 0 0,0 0 1 0 0,0 0 0 0 0,0 0 0 0 0,1 1 0 0 0,-1-1 0 0 0,0 1 0 0 0,0-1 0 0 0,0 1 0 0 0,0-1-1 0 0,0 1 1 0 0,1 0 0 0 0,-1 0 0 0 0,0 0 0 0 0,0 0 0 0 0,0 1 36 0 0,-14 9-57 0 0,0 1 1 0 0,1 0-1 0 0,0 1 1 0 0,1 1-1 0 0,0 0 1 0 0,1 1-1 0 0,1 1 1 0 0,0 0-1 0 0,1 0 1 0 0,1 1-1 0 0,1 0 1 0 0,0 1 0 0 0,1 0-1 0 0,1 2 57 0 0,2-8-13 0 0,1-1-1 0 0,0 1 1 0 0,1 0-1 0 0,1-1 1 0 0,0 1-1 0 0,0 0 1 0 0,1 1-1 0 0,1-1 1 0 0,0 0-1 0 0,1 3 14 0 0,1-9 17 0 0,2 0-1 0 0,-1 0 1 0 0,1 0-1 0 0,-1 0 1 0 0,2 0-1 0 0,-1-1 0 0 0,1 1 1 0 0,-1-1-1 0 0,1-1 1 0 0,1 1-1 0 0,-1-1 1 0 0,1 1-1 0 0,0-2 1 0 0,0 1-1 0 0,0-1 1 0 0,0 1-1 0 0,0-2 0 0 0,1 1 1 0 0,0-1-1 0 0,-1 0 1 0 0,1 0-1 0 0,0-1 1 0 0,0 0-1 0 0,6 0-16 0 0,85-3-676 0 0,-40-23-5091 0 0,-43 17 810 0 0,-1 4-1216 0 0</inkml:trace>
  <inkml:trace contextRef="#ctx0" brushRef="#br0" timeOffset="7816.815">3465 26 1656 0 0,'0'0'2548'0'0,"0"0"-139"0"0,0 0 12 0 0,0 0-38 0 0,0 0-266 0 0,0 0-382 0 0,0 0-334 0 0,0 0-270 0 0,0 0-215 0 0,0 0-182 0 0,0 0-147 0 0,0 0-91 0 0,0 0-44 0 0,0 0-17 0 0,15 0 777 0 0,155-19 1023 0 0,-150 17-2153 0 0,-12 0-73 0 0,-1 1 0 0 0,1 0 0 0 0,0 0 0 0 0,0 1 0 0 0,0 0 0 0 0,0 1 0 0 0,-1-1 0 0 0,1 2 0 0 0,0-1 0 0 0,0 1 0 0 0,-1 0 0 0 0,1 0 0 0 0,2 2-9 0 0,-10-2-6 0 0,1 0 1 0 0,0-1-1 0 0,-1 1 1 0 0,1-1-1 0 0,-1 1 1 0 0,0 0-1 0 0,1-1 1 0 0,-1 1-1 0 0,0 0 1 0 0,0-1-1 0 0,0 1 1 0 0,0 0-1 0 0,0-1 1 0 0,-1 1-1 0 0,1 0 1 0 0,0-1-1 0 0,-1 1 1 0 0,1 0-1 0 0,-1-1 1 0 0,0 1-1 0 0,0-1 1 0 0,1 1-1 0 0,-1-1 1 0 0,0 0-1 0 0,0 1 1 0 0,0-1-1 0 0,0 0 1 0 0,-1 1-1 0 0,1-1 1 0 0,0 0-1 0 0,-1 0 6 0 0,-141 149-51 0 0,141-149 52 0 0,1 0 0 0 0,0 0 0 0 0,0 0 0 0 0,0 1 0 0 0,1-1 0 0 0,-1 0 0 0 0,0 0 0 0 0,0 0 0 0 0,1 1-1 0 0,-1-1 1 0 0,0 1 0 0 0,1-1 0 0 0,0 0 0 0 0,-1 1 0 0 0,1-1 0 0 0,0 1 0 0 0,0-1 0 0 0,-1 1 0 0 0,1-1 0 0 0,0 0 0 0 0,1 1-1 0 0,-1-1 1 0 0,0 1 0 0 0,0-1 0 0 0,1 1 0 0 0,-1-1 0 0 0,0 0 0 0 0,1 1 0 0 0,0-1 0 0 0,-1 0 0 0 0,1 1 0 0 0,0-1 0 0 0,-1 0-1 0 0,1 0 1 0 0,0 1 0 0 0,0-1 0 0 0,0 0 0 0 0,0 0 0 0 0,0 0 0 0 0,0 0 0 0 0,1 0 0 0 0,-1-1 0 0 0,0 1 0 0 0,0 0 0 0 0,1-1-1 0 0,-1 1 1 0 0,0 0 0 0 0,1-1 0 0 0,-1 0 0 0 0,1 1 0 0 0,-1-1-1 0 0,17 2-8 0 0,0-1 0 0 0,-1-1 1 0 0,1 0-1 0 0,0-2 0 0 0,-1 0 0 0 0,1-1 1 0 0,-1 0-1 0 0,0-2 0 0 0,0 0 0 0 0,0-1 0 0 0,-1 0 1 0 0,1-2 7 0 0,-1 2-723 0 0,29-11-1989 0 0,-15 7-5973 0 0,-20 7-2714 0 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2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23 0 0 0,'0'0'288'0'0,"0"0"1114"0"0,0 0 238 0 0,0 0-66 0 0,0 0-33 0 0,0 0-51 0 0,-3 1-35 0 0,2-1-863 0 0,-9 2-504 0 0,5 3 6141 0 0,32 3-3121 0 0,1-5-2515 0 0,1-1 0 0 0,-1-1 0 0 0,1-1 0 0 0,0-2 0 0 0,-1-1 1 0 0,1-1-1 0 0,5-3-593 0 0,-19 5 95 0 0,152-23 424 0 0,-143 24-687 0 0,-14 1-3635 0 0,-10 0 2082 0 0,0 8-8898 0 0,-2-5 2757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0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 5985 0 0,'0'0'1321'0'0,"0"0"-9"0"0,0 0-40 0 0,0 0 0 0 0,0 0-31 0 0,0 0-121 0 0,0 0-104 0 0,214 41-152 0 0,-168-41-96 0 0,4-4-111 0 0,5 1-193 0 0,6-8-128 0 0,3 3-160 0 0,2-3-264 0 0,1 0-488 0 0,3 0-1185 0 0,-21 4-2416 0 0,-14-1-7025 0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2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7538 0 0,'0'0'3464'0'0,"0"0"-2343"0"0,0 0-489 0 0,0 0 168 0 0,0 0 304 0 0,0 0 128 0 0,0 0-143 0 0,0 0-257 0 0,0 0-240 0 0,0 0-216 0 0,0 0-152 0 0,195-19-96 0 0,-164 12-128 0 0,3 3-208 0 0,-3-3-480 0 0,2 3-912 0 0,-9-3-2281 0 0,-11 7-7970 0 0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3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 78 3737 0 0,'0'0'2754'0'0,"0"0"-886"0"0,0 0-344 0 0,0 0-110 0 0,0 0 2 0 0,0 0-31 0 0,0 0-178 0 0,0 0-258 0 0,0 0-281 0 0,0 0-156 0 0,0 0-24 0 0,0 0 35 0 0,0 0 41 0 0,2 16-10 0 0,11 111 719 0 0,-7-77-913 0 0,-5-20-538 0 0,3-1 0 0 0,0 0-1 0 0,2 0 1 0 0,1-1-1 0 0,8 20 179 0 0,-6-31-2182 0 0,-2-2-2535 0 0,-2-2-5133 0 0,-4-10 6295 0 0</inkml:trace>
  <inkml:trace contextRef="#ctx0" brushRef="#br0" timeOffset="248.004">0 579 5065 0 0,'0'0'1586'0'0,"0"0"-487"0"0,0 0-132 0 0,0 0 153 0 0,0 0 139 0 0,0 0-22 0 0,0 0-191 0 0,0 0-234 0 0,0 0-213 0 0,0 0-171 0 0,0 0-116 0 0,34-6-92 0 0,105-17-49 0 0,56-8 82 0 0,-124 19-615 0 0,9-1-2950 0 0,-24 9-8021 0 0,-51 4 10166 0 0</inkml:trace>
  <inkml:trace contextRef="#ctx0" brushRef="#br0" timeOffset="636.623">37 777 0 0 0,'0'0'1395'0'0,"0"0"-145"0"0,0 0 10 0 0,0 0 151 0 0,0 0 129 0 0,0 0 123 0 0,0 0 55 0 0,0 0-102 0 0,0 0-201 0 0,0 0-332 0 0,0 0-313 0 0,0 0-244 0 0,0 0-128 0 0,29 0-53 0 0,92 0-22 0 0,42-7 1129 0 0,-99 14-1018 0 0,-63-5-392 0 0,-1 0 0 0 0,1 0 0 0 0,0 0 1 0 0,-1 0-1 0 0,1 0 0 0 0,-1 0 0 0 0,0-1 0 0 0,0 1 1 0 0,0 0-1 0 0,0 0 0 0 0,0 0 0 0 0,0 0 1 0 0,0 0-1 0 0,-1 0 0 0 0,1 0 0 0 0,-1 0 1 0 0,0 0-1 0 0,1 0 0 0 0,-1-1 0 0 0,0 1 0 0 0,0 0 1 0 0,0 0-1 0 0,0-1 0 0 0,0 1 0 0 0,0-1 1 0 0,-1 1-1 0 0,0 0-42 0 0,-138 133 925 0 0,138-133-918 0 0,-1-1 0 0 0,1 0 0 0 0,0 1 0 0 0,0 0-1 0 0,0-1 1 0 0,0 1 0 0 0,0 0 0 0 0,1 0-1 0 0,-1 0 1 0 0,0 0 0 0 0,1 0 0 0 0,-1 0-1 0 0,1 1 1 0 0,0-1 0 0 0,0 0 0 0 0,0 1 0 0 0,0-1-1 0 0,0 1 1 0 0,1-1 0 0 0,-1 1 0 0 0,1 0-1 0 0,-1-1 1 0 0,1 1 0 0 0,0-1 0 0 0,0 1-1 0 0,0 0 1 0 0,0-1 0 0 0,1 1 0 0 0,-1-1 0 0 0,1 1-1 0 0,0-1 1 0 0,-1 1 0 0 0,1-1 0 0 0,0 1-1 0 0,1-1 1 0 0,-1 0 0 0 0,0 1 0 0 0,1-1 0 0 0,-1 0-8 0 0,5 2-27 0 0,0 0-1 0 0,0 0 0 0 0,1 0 0 0 0,-1-1 1 0 0,1 0-1 0 0,0-1 0 0 0,0 1 0 0 0,0-1 1 0 0,0-1-1 0 0,0 1 0 0 0,0-1 0 0 0,0 0 1 0 0,1-1-1 0 0,-1 0 0 0 0,0 0 0 0 0,1-1 1 0 0,-1 1-1 0 0,0-2 0 0 0,0 1 0 0 0,0-1 0 0 0,0 0 1 0 0,0 0-1 0 0,3-2 29 0 0,46-21-4687 0 0,-9-7-5909 0 0,-39 24 5612 0 0</inkml:trace>
  <inkml:trace contextRef="#ctx0" brushRef="#br0" timeOffset="1260.605">740 825 1176 0 0,'0'0'2149'0'0,"0"0"-242"0"0,0 0-51 0 0,0 0 73 0 0,0 0 58 0 0,0 0-75 0 0,0 0-181 0 0,0 0-237 0 0,0 0-189 0 0,0 0-130 0 0,0 0-96 0 0,0 0-108 0 0,7-3-164 0 0,9-6-498 0 0,-1-1 0 0 0,-1 0 1 0 0,0-1-1 0 0,0-1 0 0 0,-1 0 0 0 0,-1-1 0 0 0,4-6-309 0 0,180-187 901 0 0,-82 114-871 0 0,-114 92-40 0 0,0 1 1 0 0,0-1-1 0 0,0 1 0 0 0,-1-1 0 0 0,1 1 0 0 0,0 0 1 0 0,0-1-1 0 0,0 1 0 0 0,0-1 0 0 0,0 1 1 0 0,0 0-1 0 0,0-1 0 0 0,0 1 0 0 0,0-1 0 0 0,0 1 1 0 0,1 0-1 0 0,-1-1 0 0 0,0 1 0 0 0,0-1 0 0 0,1 1 1 0 0,-1-1-1 0 0,0 1 0 0 0,0-1 0 0 0,1 1 0 0 0,-1-1 1 0 0,1 1-1 0 0,-1-1 0 0 0,0 1 0 0 0,1-1 0 0 0,-1 1 1 0 0,1-1-1 0 0,-1 0 0 0 0,1 1 0 0 0,-1-1 1 0 0,1 0-1 0 0,-1 0 0 0 0,1 1 0 0 0,0-1 0 0 0,-1 0 1 0 0,1 0-1 0 0,-1 0 0 0 0,1 0 0 0 0,-1 0 0 0 0,1 1 1 0 0,0-1-1 0 0,-1 0 0 0 0,1 0 0 0 0,0-1 0 0 0,-1 1 1 0 0,1 0-1 0 0,-1 0 0 0 0,1 0 0 0 0,-1 0 0 0 0,1 0 1 0 0,0-1-1 0 0,-1 1 0 0 0,1 0 0 0 0,-1 0 0 0 0,1-1 1 0 0,-1 1-1 0 0,1-1 0 0 0,-1 1 0 0 0,1 0 1 0 0,-1-1-1 0 0,0 1 0 0 0,1-1 0 0 0,-1 1 0 0 0,1-1 10 0 0,-9 50-141 0 0,-20 72-171 0 0,30-118 311 0 0,0-1 0 0 0,0 1 0 0 0,0-1-1 0 0,0 1 1 0 0,1-1 0 0 0,-1 0 0 0 0,1 0-1 0 0,-1 0 1 0 0,1 0 0 0 0,0-1 0 0 0,0 1-1 0 0,0-1 1 0 0,0 1 0 0 0,0-1-1 0 0,0 0 1 0 0,0 0 0 0 0,0-1 0 0 0,0 1-1 0 0,1 0 1 0 0,-1-1 0 0 0,0 0 0 0 0,0 0-1 0 0,1 0 1 0 0,-1 0 0 0 0,0-1 0 0 0,0 1-1 0 0,1-1 1 0 0,-1 0 0 0 0,0 1 0 0 0,0-2-1 0 0,0 1 1 0 0,0 0 0 0 0,0-1 0 0 0,0 1-1 0 0,0-1 2 0 0,32-19 60 0 0,0-1 0 0 0,-1-2-1 0 0,-1-2 1 0 0,-1-1 0 0 0,-2-1-1 0 0,-1-2 1 0 0,4-7-60 0 0,22-19 34 0 0,9-6 54 0 0,-64 62-86 0 0,1 0-1 0 0,-1 0 0 0 0,1 0 0 0 0,-1 0 0 0 0,1 0 0 0 0,-1 0 0 0 0,0 0 0 0 0,1 0 0 0 0,-1 0 1 0 0,1 0-1 0 0,-1 0 0 0 0,1 0 0 0 0,-1 0 0 0 0,0 1 0 0 0,1-1 0 0 0,-1 0 0 0 0,1 0 0 0 0,-1 1 0 0 0,0-1 1 0 0,1 0-1 0 0,-1 0 0 0 0,0 1 0 0 0,1-1 0 0 0,-1 0 0 0 0,0 1 0 0 0,0-1 0 0 0,1 0 0 0 0,-1 1 1 0 0,0-1-1 0 0,0 1 0 0 0,0-1 0 0 0,1 0 0 0 0,-1 1 0 0 0,0-1 0 0 0,0 1 0 0 0,0-1 0 0 0,0 1 1 0 0,0-1-1 0 0,0 0 0 0 0,0 1 0 0 0,0-1 0 0 0,0 1 0 0 0,0-1 0 0 0,0 1 0 0 0,0-1 0 0 0,0 0 1 0 0,0 1-1 0 0,0-1 0 0 0,-1 1 0 0 0,1-1 0 0 0,0 1 0 0 0,0-1 0 0 0,0 0 0 0 0,-1 1 0 0 0,1-1 0 0 0,0 0 1 0 0,-1 1-1 0 0,1-1 0 0 0,0 0 0 0 0,-1 1 0 0 0,1-1 0 0 0,0 0 0 0 0,-1 0 0 0 0,1 1 0 0 0,0-1 1 0 0,-1 0-1 0 0,1 0 0 0 0,-1 0-1 0 0,-10 39 66 0 0,-2-2-1 0 0,3-13-59 0 0,2 0-1 0 0,0 1 1 0 0,2 0-1 0 0,0 0 1 0 0,2 1-1 0 0,1 0 1 0 0,1 0-6 0 0,23 85-1011 0 0,0-81-2144 0 0,10-8-3892 0 0,-24-18 1392 0 0,-2-1-1673 0 0</inkml:trace>
  <inkml:trace contextRef="#ctx0" brushRef="#br0" timeOffset="1768.888">1873 571 5113 0 0,'0'0'3237'0'0,"0"0"-1458"0"0,0 0-492 0 0,0 0-54 0 0,0 0-60 0 0,0 0-130 0 0,0 0-185 0 0,0 0-153 0 0,0 0-133 0 0,0 0-84 0 0,0 0-72 0 0,0 0-61 0 0,-3 17-31 0 0,-11 81 161 0 0,20 74 1153 0 0,39-230-1219 0 0,-32 47-412 0 0,0 1 1 0 0,1 0 0 0 0,0 0 0 0 0,1 2 0 0 0,0 0 0 0 0,0 1-1 0 0,1 0 1 0 0,10-2-8 0 0,-24 8-6 0 0,-1 0-1 0 0,1 1 0 0 0,-1-1 0 0 0,1 1 1 0 0,0 0-1 0 0,-1-1 0 0 0,1 1 1 0 0,-1 0-1 0 0,1 0 0 0 0,0 0 1 0 0,-1 0-1 0 0,1 0 0 0 0,-1 1 1 0 0,1-1-1 0 0,-1 0 0 0 0,1 1 1 0 0,0-1-1 0 0,-1 1 0 0 0,1-1 0 0 0,-1 1 1 0 0,0 0-1 0 0,1 0 0 0 0,-1 0 1 0 0,0-1-1 0 0,1 1 0 0 0,-1 1 1 0 0,0-1-1 0 0,0 0 0 0 0,0 0 1 0 0,0 0-1 0 0,0 1 0 0 0,0-1 1 0 0,0 0-1 0 0,0 1 0 0 0,-1-1 0 0 0,1 1 1 0 0,0-1-1 0 0,-1 1 0 0 0,1-1 1 0 0,-1 1-1 0 0,0-1 0 0 0,1 2 7 0 0,-1 69 135 0 0,-1-68-114 0 0,0 0 15 0 0,0 1 0 0 0,0 0 0 0 0,0 0 0 0 0,-1 0 0 0 0,0-1 0 0 0,0 1 0 0 0,0-1 0 0 0,0 0-1 0 0,-1 1 1 0 0,0-1 0 0 0,0 0 0 0 0,0 0 0 0 0,0-1 0 0 0,0 1 0 0 0,-1-1 0 0 0,0 0 0 0 0,0 1 0 0 0,0-2 0 0 0,0 1 0 0 0,0 0 0 0 0,0-1 0 0 0,-1 0 0 0 0,1 0 0 0 0,-1 0 0 0 0,0 0 0 0 0,0-1 0 0 0,-1 0-36 0 0,2 0-49 0 0,0 0-1 0 0,-1-1 1 0 0,1 0 0 0 0,0 0 0 0 0,-1 0 0 0 0,1 0 0 0 0,0-1 0 0 0,-1 1 0 0 0,1-1 0 0 0,0 0-1 0 0,0-1 1 0 0,0 1 0 0 0,0-1 0 0 0,0 0 0 0 0,0 0 0 0 0,0 0 0 0 0,0 0 0 0 0,1 0-1 0 0,-1-1 1 0 0,1 0 0 0 0,0 0 0 0 0,0 0 0 0 0,0 0 0 0 0,-1-1 49 0 0,-7-16-4350 0 0,5-5-3776 0 0,6 18-252 0 0</inkml:trace>
  <inkml:trace contextRef="#ctx0" brushRef="#br0" timeOffset="2681.328">2244 247 2425 0 0,'0'0'849'0'0,"0"0"-258"0"0,0 0-60 0 0,0 0 181 0 0,0 0 269 0 0,0 0 200 0 0,0 0 108 0 0,0 0-21 0 0,0 0-163 0 0,0 0-220 0 0,0 0-195 0 0,0 0-144 0 0,0 0-77 0 0,11 29-20 0 0,34 92-6 0 0,-5-6 634 0 0,32 87-186 0 0,-72-201-809 0 0,0 0-1 0 0,-1 0 0 0 0,1 0 1 0 0,0 0-1 0 0,0 0 1 0 0,0 0-1 0 0,0 0 1 0 0,0 0-1 0 0,1 0 0 0 0,-1 0 1 0 0,0 0-1 0 0,0 0 1 0 0,1 0-1 0 0,-1 0 0 0 0,0 0 1 0 0,1 0-1 0 0,-1 0 1 0 0,1 0-1 0 0,0 0 1 0 0,-1 0-1 0 0,1-1 0 0 0,-1 1 1 0 0,1 0-1 0 0,0 0 1 0 0,0-1-1 0 0,0 1 0 0 0,-1 0 1 0 0,1-1-1 0 0,0 1 1 0 0,0-1-1 0 0,0 1 1 0 0,0-1-1 0 0,0 0 0 0 0,0 1 1 0 0,0-1-1 0 0,0 0 1 0 0,0 0-1 0 0,0 1 1 0 0,0-1-1 0 0,0 0 0 0 0,0 0 1 0 0,0 0-1 0 0,0 0 1 0 0,0 0-1 0 0,0-1 0 0 0,0 1 1 0 0,0 0-1 0 0,0 0 1 0 0,0-1-1 0 0,0 1 1 0 0,0-1-1 0 0,0 1 0 0 0,0-1 1 0 0,0 1-1 0 0,0-1 1 0 0,-1 1-1 0 0,1-1 0 0 0,0 0 1 0 0,0 0-82 0 0,114-267 1866 0 0,-49 46-3814 0 0,-56 174-3121 0 0,-3-1-4429 0 0,-6 44 2961 0 0</inkml:trace>
  <inkml:trace contextRef="#ctx0" brushRef="#br0" timeOffset="3173.98">2802 8 3921 0 0,'0'0'1554'0'0,"0"0"-118"0"0,0 0 4 0 0,0 0 44 0 0,0 0-85 0 0,0 0-213 0 0,0 0-244 0 0,0 0-272 0 0,0 0-206 0 0,0 0-117 0 0,0 0-53 0 0,0 0-20 0 0,0 0 8 0 0,17-1 39 0 0,84-6 378 0 0,-92 8-579 0 0,-1 1 0 0 0,0-1-1 0 0,1 1 1 0 0,-1 1 0 0 0,0-1 0 0 0,0 1 0 0 0,0 1 0 0 0,0-1-1 0 0,-1 1 1 0 0,1 1 0 0 0,-1 0 0 0 0,0 0 0 0 0,0 0 0 0 0,0 1-120 0 0,-6-2 82 0 0,1 0 0 0 0,-1 0 1 0 0,0-1-1 0 0,0 1 0 0 0,0 0 1 0 0,-1 0-1 0 0,1 0 1 0 0,-1 0-1 0 0,0 0 0 0 0,0 0 1 0 0,0 0-1 0 0,-1 0 0 0 0,0 0 1 0 0,1 0-1 0 0,-1 0 1 0 0,-1 0-1 0 0,0 3-82 0 0,-28 82 1256 0 0,32-87-1203 0 0,0 1-1 0 0,0-1 1 0 0,0 0-1 0 0,1 0 1 0 0,-1 0-1 0 0,0 0 1 0 0,1 0-1 0 0,-1 0 1 0 0,1-1-1 0 0,0 1 1 0 0,0-1-1 0 0,-1 0 1 0 0,1 0-1 0 0,0 0 1 0 0,0 0-1 0 0,0 0 1 0 0,0-1-1 0 0,0 1 1 0 0,0-1-1 0 0,0 0 1 0 0,0 0-1 0 0,1 0-52 0 0,26 2-138 0 0,1-1-1 0 0,-1-2 1 0 0,0-1-1 0 0,1-1 1 0 0,17-5 138 0 0,-12 5-2524 0 0,-13 3-2591 0 0,-12 0 393 0 0,-2 0-4427 0 0</inkml:trace>
  <inkml:trace contextRef="#ctx0" brushRef="#br0" timeOffset="3471.624">3561 446 13123 0 0,'0'0'1429'0'0,"0"0"-246"0"0,0 0 31 0 0,0 0 62 0 0,0 0-132 0 0,0 0-221 0 0,0 0-165 0 0,32-1-149 0 0,106-5-115 0 0,64-2 686 0 0,3-3-1843 0 0,-186 5-2655 0 0,-17 1-1297 0 0,-2-2-4290 0 0,-2 3 3073 0 0</inkml:trace>
  <inkml:trace contextRef="#ctx0" brushRef="#br0" timeOffset="3717.62">3837 129 6873 0 0,'0'0'1638'0'0,"0"0"-254"0"0,0 0 37 0 0,0 0 235 0 0,0 0 130 0 0,0 0-111 0 0,0 0-290 0 0,0 0-356 0 0,0 0-280 0 0,0 0-197 0 0,0 0-146 0 0,-8 33-110 0 0,-26 105-71 0 0,24-48 101 0 0,9 139-797 0 0,14-177-2851 0 0,-4-36-1002 0 0,1-2-3936 0 0,-6-8 3236 0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08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315 314 2625 0 0,'0'0'2232'0'0,"0"0"-348"0"0,0 0-197 0 0,0 0-44 0 0,0 0 14 0 0,0 0-33 0 0,0 0-161 0 0,0 0-297 0 0,0 0-355 0 0,0 0-301 0 0,0 0-179 0 0,0 3-63 0 0,35 292 2207 0 0,-33-285-2623 0 0,13 57-360 0 0,4-27-4468 0 0,-9-33-5108 0 0,-8-6 5424 0 0</inkml:trace>
  <inkml:trace contextRef="#ctx0" brushRef="#br0" timeOffset="251.053">0 763 3929 0 0,'0'0'1523'0'0,"0"0"-103"0"0,0 0 55 0 0,0 0 101 0 0,0 0-87 0 0,0 0-278 0 0,0 0-270 0 0,36-6-225 0 0,115-17-166 0 0,85-10 571 0 0,-124 29-1587 0 0,-39 8-2872 0 0,-39 10-5919 0 0,-30-10 6367 0 0</inkml:trace>
  <inkml:trace contextRef="#ctx0" brushRef="#br0" timeOffset="704.429">234 939 0 0 0,'0'0'1211'0'0,"0"0"4"0"0,0 0 138 0 0,0 0 206 0 0,0 0 68 0 0,0 0-64 0 0,0 0-157 0 0,0 0-239 0 0,0 0-215 0 0,0 0-128 0 0,0 0-50 0 0,0 0-38 0 0,6 1-20 0 0,203 2 2728 0 0,-207-2-3437 0 0,0-1 0 0 0,1 1 0 0 0,-1 0 1 0 0,0 0-1 0 0,0 0 0 0 0,0 0 0 0 0,0 0 1 0 0,0 0-1 0 0,0 0 0 0 0,0 1 1 0 0,0-1-1 0 0,0 1 0 0 0,-1 0 0 0 0,1-1 1 0 0,0 1-1 0 0,-1 0 0 0 0,0 0 0 0 0,1 0 1 0 0,-1 0-1 0 0,0 0 0 0 0,0 0 0 0 0,0 0 1 0 0,0 0-1 0 0,-1 1 0 0 0,1-1 0 0 0,0 0 1 0 0,-1 0-1 0 0,0 1 0 0 0,1-1 0 0 0,-1 0 1 0 0,0 1-1 0 0,0-1 0 0 0,-1 0 1 0 0,1 1-1 0 0,0-1 0 0 0,-1 0 0 0 0,1 1 1 0 0,-1-1-1 0 0,0 0 0 0 0,0 0 0 0 0,0 0 1 0 0,0 1-1 0 0,0-1 0 0 0,0 0 0 0 0,0 0 1 0 0,-1-1-1 0 0,1 1 0 0 0,-1 0 0 0 0,0 0 1 0 0,1-1-1 0 0,-1 1 0 0 0,0-1 0 0 0,0 1 1 0 0,0-1-8 0 0,-131 128 728 0 0,130-127-698 0 0,0 1 1 0 0,0 0-1 0 0,0-1 1 0 0,1 1-1 0 0,0 0 1 0 0,-1 1-1 0 0,1-1 1 0 0,0 0-1 0 0,1 1 0 0 0,-1-1 1 0 0,1 1-1 0 0,-1-1 1 0 0,1 1-1 0 0,0 0 1 0 0,0-1-1 0 0,1 1 1 0 0,-1 0-1 0 0,1 0 1 0 0,-1 0-1 0 0,1-1 1 0 0,1 1-1 0 0,-1 0 0 0 0,0 0 1 0 0,1 0-1 0 0,1 2-30 0 0,1-3 45 0 0,0 0 0 0 0,0 0 0 0 0,1-1 0 0 0,-1 0 0 0 0,1 1 0 0 0,-1-1 0 0 0,1-1 0 0 0,0 1 0 0 0,0 0 0 0 0,0-1 0 0 0,0 0 0 0 0,0 0 0 0 0,0 0 0 0 0,0-1-1 0 0,0 1 1 0 0,1-1 0 0 0,-1 0 0 0 0,0 0 0 0 0,0 0 0 0 0,0-1 0 0 0,2 0-45 0 0,0 1 42 0 0,92-24-983 0 0,-38-6-4341 0 0,-25 12-2175 0 0,-24 13-277 0 0</inkml:trace>
  <inkml:trace contextRef="#ctx0" brushRef="#br0" timeOffset="1037.938">1103 188 328 0 0,'0'0'1516'0'0,"0"0"-87"0"0,0 0 107 0 0,0 0 208 0 0,0 0 118 0 0,0 0-79 0 0,0 0-176 0 0,0 0-252 0 0,0 0-252 0 0,0 0-217 0 0,0 0-177 0 0,0 0-115 0 0,-27 35-89 0 0,-83 111-52 0 0,66-61 147 0 0,40-66-441 0 0,-9 34 120 0 0,2 1 0 0 0,2 1 0 0 0,2 0 0 0 0,2 54-279 0 0,5-88-9 0 0,0 1-1 0 0,2-1 0 0 0,1 0 0 0 0,1 0 0 0 0,0 0 0 0 0,2 0 0 0 0,0-1 0 0 0,1 0 0 0 0,1 0 0 0 0,1-1 0 0 0,1 0 0 0 0,1 0 1 0 0,0-1-1 0 0,1-1 0 0 0,1 0 0 0 0,13 13 10 0 0,60 35-802 0 0,-16-46-2516 0 0,-33-20-1119 0 0,-2-9-3712 0 0,-25 3 5728 0 0</inkml:trace>
  <inkml:trace contextRef="#ctx0" brushRef="#br0" timeOffset="1599.403">1561 244 424 0 0,'0'0'2243'0'0,"0"0"-712"0"0,0 0-238 0 0,0 0 49 0 0,0 0 155 0 0,0 0 92 0 0,0 0-23 0 0,0 0-170 0 0,0 0-274 0 0,0 0-279 0 0,0 0-224 0 0,0 0-161 0 0,0 0-104 0 0,-1 25-86 0 0,-1 79-67 0 0,11-19 117 0 0,4-4-420 0 0,-2-26-3631 0 0,-6-41 571 0 0,0-4-3666 0 0,-5-9 5509 0 0,1-1-601 0 0</inkml:trace>
  <inkml:trace contextRef="#ctx0" brushRef="#br0" timeOffset="1846.465">1373 674 1656 0 0,'0'0'2175'0'0,"0"0"-769"0"0,0 0-259 0 0,0 0 148 0 0,0 0 96 0 0,0 0-145 0 0,0 0-297 0 0,0 0-286 0 0,0 0-212 0 0,32-5-154 0 0,99-18-124 0 0,-105 19-222 0 0,112-17 205 0 0,-57 12-2851 0 0,-10 9-7146 0 0,-60 0 9421 0 0</inkml:trace>
  <inkml:trace contextRef="#ctx0" brushRef="#br0" timeOffset="2250.072">1445 825 0 0 0,'0'0'947'0'0,"0"0"-14"0"0,0 0-18 0 0,0 0 348 0 0,0 0 392 0 0,0 0 140 0 0,0 0-144 0 0,0 0-286 0 0,0 0-316 0 0,0 0-267 0 0,0 0-190 0 0,0 0-93 0 0,0 0 2 0 0,31-1 38 0 0,98-4 14 0 0,-3 0 912 0 0,-125 6-1450 0 0,0 0 1 0 0,0 1 0 0 0,0-1-1 0 0,0 0 1 0 0,0 0 0 0 0,0 1-1 0 0,0-1 1 0 0,-1 0 0 0 0,1 1 0 0 0,0-1-1 0 0,-1 1 1 0 0,1-1 0 0 0,-1 0-1 0 0,0 1 1 0 0,1-1 0 0 0,-1 1-1 0 0,0 0 1 0 0,0-1 0 0 0,0 1 0 0 0,0-1-1 0 0,0 1 1 0 0,0-1 0 0 0,-1 1-1 0 0,1-1 1 0 0,0 1 0 0 0,-1-1 0 0 0,1 1-1 0 0,-1-1 1 0 0,0 0 0 0 0,1 1-1 0 0,-1-1 1 0 0,0 0 0 0 0,0 1-1 0 0,0-1 1 0 0,0 0 0 0 0,0 0 0 0 0,0 0-1 0 0,0 0 1 0 0,0 0 0 0 0,-1 1-16 0 0,-144 126 1049 0 0,141-125-992 0 0,0 1-1 0 0,1-1 1 0 0,0 1-1 0 0,0 0 1 0 0,0 0-1 0 0,0 1 0 0 0,0-1 1 0 0,1 1-1 0 0,0 0 1 0 0,0 0-1 0 0,0 0 1 0 0,1 0-1 0 0,0 1 1 0 0,0-1-1 0 0,0 1 1 0 0,1-1-1 0 0,-1 1 0 0 0,1-1 1 0 0,1 1-1 0 0,-1 0 1 0 0,1 3-57 0 0,1-6 31 0 0,1-1 1 0 0,0 0-1 0 0,0 1 1 0 0,0-1-1 0 0,0 0 1 0 0,0 0-1 0 0,1 0 1 0 0,-1-1-1 0 0,1 1 1 0 0,-1-1-1 0 0,1 1 0 0 0,-1-1 1 0 0,1 0-1 0 0,0 0 1 0 0,0 0-1 0 0,0 0 1 0 0,-1 0-1 0 0,1-1 1 0 0,0 1-1 0 0,0-1 1 0 0,0 0-1 0 0,0 0 1 0 0,0 0-1 0 0,0 0 1 0 0,2-1-32 0 0,14 2-180 0 0,-1-1 1 0 0,0-1 0 0 0,1-1-1 0 0,-1 0 1 0 0,0-2-1 0 0,0 0 1 0 0,0-1 0 0 0,7-3 179 0 0,16-12-5154 0 0,-24 11-565 0 0,-3 4-2127 0 0</inkml:trace>
  <inkml:trace contextRef="#ctx0" brushRef="#br0" timeOffset="3187.66">1931 958 24 0 0,'0'0'2198'0'0,"0"0"-312"0"0,0 0-83 0 0,0 0 202 0 0,0 0 176 0 0,0 0-37 0 0,0 0-190 0 0,0 0-276 0 0,0 0-303 0 0,0 0-300 0 0,0 0-235 0 0,0 0-128 0 0,0 0-84 0 0,3-6-13 0 0,208-392 2639 0 0,-117 232-3315 0 0,-92 163 19 0 0,1 1 1 0 0,-1-1 0 0 0,1 0 0 0 0,0 0 0 0 0,0 1-1 0 0,0 0 1 0 0,0 0 0 0 0,1 0 0 0 0,-1 0 0 0 0,1 0 0 0 0,-1 0-1 0 0,1 1 1 0 0,-1 0 0 0 0,1 0 0 0 0,0 0 0 0 0,0 0-1 0 0,3 0 42 0 0,9 42-777 0 0,-10 194 469 0 0,-6-232 302 0 0,0 0 1 0 0,0 1-1 0 0,1-1 1 0 0,-1 0-1 0 0,1 0 0 0 0,-1 1 1 0 0,1-1-1 0 0,0 0 1 0 0,0 0-1 0 0,1 0 1 0 0,-1 0-1 0 0,1 0 1 0 0,-1 0-1 0 0,1 0 0 0 0,0-1 1 0 0,0 1-1 0 0,0 0 1 0 0,0-1-1 0 0,1 0 1 0 0,-1 1-1 0 0,1-1 1 0 0,-1 0-1 0 0,1 0 0 0 0,0-1 1 0 0,0 1-1 0 0,0 0 1 0 0,0-1-1 0 0,0 0 1 0 0,0 0-1 0 0,0 1 6 0 0,55-55 286 0 0,44-78-175 0 0,43-46-69 0 0,-117 155 31 0 0,-27 22-82 0 0,-1 0-15 0 0,0 18-208 0 0,-16 272 579 0 0,17-277-362 0 0,1 0 1 0 0,1-1 0 0 0,0 1 0 0 0,1-1 0 0 0,0 0 0 0 0,1 0 0 0 0,0 0-1 0 0,1-1 1 0 0,0 0 0 0 0,4 5 14 0 0,23 2-3279 0 0,-8-17-5973 0 0,-19-1 5854 0 0,2 0-3483 0 0</inkml:trace>
  <inkml:trace contextRef="#ctx0" brushRef="#br0" timeOffset="4923.899">3139 336 304 0 0,'0'0'1104'0'0,"0"0"-2"0"0,0 0 127 0 0,0 0 108 0 0,0 0 35 0 0,0 0 19 0 0,0 0-51 0 0,0 0-81 0 0,0 0-93 0 0,0 0-161 0 0,0 0-158 0 0,0 0-149 0 0,0 0-104 0 0,-1 32-52 0 0,-1 103-51 0 0,19 28 1014 0 0,-5 3-2017 0 0,-15-156-2981 0 0,-7-8-8095 0 0,10-2 11570 0 0,-2 0-1657 0 0</inkml:trace>
  <inkml:trace contextRef="#ctx0" brushRef="#br0" timeOffset="5385.563">3021 361 0 0 0,'0'0'1675'0'0,"0"0"-292"0"0,0 0 23 0 0,0 0 150 0 0,0 0 64 0 0,0 0-53 0 0,0 0-149 0 0,0 0-192 0 0,34-19-181 0 0,110-61-125 0 0,-62 49 304 0 0,-66 30-937 0 0,9-4 68 0 0,0 2-1 0 0,-1 1 0 0 0,1 1 1 0 0,0 1-1 0 0,0 1 0 0 0,0 2 1 0 0,16 3-355 0 0,-36-5 18 0 0,-1 0-1 0 0,0 0 1 0 0,1 1 0 0 0,-1 0-1 0 0,0 0 1 0 0,0 0 0 0 0,0 0 0 0 0,0 1-1 0 0,0-1 1 0 0,-1 1 0 0 0,1 0 0 0 0,-1 0-1 0 0,0 0 1 0 0,0 1 0 0 0,0-1-1 0 0,0 1 1 0 0,0 0 0 0 0,-1 0 0 0 0,0-1-1 0 0,1 2 1 0 0,-1-1 0 0 0,-1 0 0 0 0,1 0-1 0 0,-1 1 1 0 0,0-1 0 0 0,0 0-1 0 0,0 1 1 0 0,0 0 0 0 0,-1-1 0 0 0,0 1-1 0 0,0-1 1 0 0,0 1 0 0 0,0-1 0 0 0,-1 1-1 0 0,0-1 1 0 0,0 1 0 0 0,0-1-1 0 0,0 1 1 0 0,-1-1 0 0 0,0 0 0 0 0,-1 2-18 0 0,-7 11 12 0 0,-1 0 0 0 0,0-1 1 0 0,-1-1-1 0 0,-1 0 0 0 0,0 0 0 0 0,-2-2 1 0 0,1 1-1 0 0,-1-2 0 0 0,-13 8-12 0 0,-197 112 179 0 0,224-132-177 0 0,1 1 0 0 0,-1-1 1 0 0,0 0-1 0 0,1 0 0 0 0,-1 0 0 0 0,1 0 0 0 0,-1 0 1 0 0,1 1-1 0 0,-1-1 0 0 0,0 0 0 0 0,1 1 1 0 0,-1-1-1 0 0,1 0 0 0 0,-1 1 0 0 0,1-1 0 0 0,-1 1 1 0 0,1-1-1 0 0,0 0 0 0 0,-1 1 0 0 0,1-1 0 0 0,-1 1 1 0 0,1-1-1 0 0,0 1 0 0 0,0 0 0 0 0,-1-1 0 0 0,1 1 1 0 0,0-1-1 0 0,0 1 0 0 0,-1 0 0 0 0,1-1 0 0 0,0 1 1 0 0,0-1-1 0 0,0 1 0 0 0,0 0 0 0 0,0-1 1 0 0,0 1-1 0 0,0-1 0 0 0,0 1 0 0 0,0 0 0 0 0,1-1 1 0 0,-1 1-1 0 0,0 0 0 0 0,0-1 0 0 0,0 1 0 0 0,1-1 1 0 0,-1 1-1 0 0,0-1 0 0 0,1 1 0 0 0,-1-1 0 0 0,0 1 1 0 0,1-1-1 0 0,-1 1 0 0 0,1-1 0 0 0,-1 1 1 0 0,1-1-1 0 0,-1 0 0 0 0,1 1 0 0 0,-1-1 0 0 0,1 0 1 0 0,-1 1-1 0 0,1-1 0 0 0,-1 0 0 0 0,1 0-2 0 0,41 17 399 0 0,-39-16-352 0 0,18 5 154 0 0,-8-4-97 0 0,0 1-1 0 0,-1 1 1 0 0,1 0-1 0 0,-1 0 1 0 0,1 2-1 0 0,-1-1 1 0 0,-1 1-1 0 0,1 1 1 0 0,-1 0-1 0 0,0 1 1 0 0,-1 0-1 0 0,1 1 1 0 0,-2 0-1 0 0,8 9-103 0 0,24 11-1668 0 0,8-43-9987 0 0,-40 7 7081 0 0,1 3 1412 0 0</inkml:trace>
  <inkml:trace contextRef="#ctx0" brushRef="#br0" timeOffset="5767.582">3720 174 7034 0 0,'0'0'1852'0'0,"0"0"-176"0"0,0 0-173 0 0,0 0-90 0 0,0 0-131 0 0,0 0-191 0 0,0 0-198 0 0,0 0-201 0 0,0 0-147 0 0,0 0-97 0 0,0 0-80 0 0,0 0-49 0 0,17-3-43 0 0,101-8 380 0 0,-114 11-639 0 0,1 0-1 0 0,-1 1 0 0 0,0 0 1 0 0,0 0-1 0 0,0 1 1 0 0,0-1-1 0 0,0 1 1 0 0,0-1-1 0 0,-1 1 0 0 0,1 0 1 0 0,0 1-1 0 0,-1-1 1 0 0,1 1-1 0 0,-1-1 0 0 0,0 1 1 0 0,0 0-1 0 0,0 0 1 0 0,-1 1-1 0 0,1-1 0 0 0,-1 1 1 0 0,1-1-1 0 0,-1 1 1 0 0,0 0-1 0 0,0-1 0 0 0,-1 1 1 0 0,1 0-1 0 0,-1 0 1 0 0,0 0-1 0 0,0 1 0 0 0,0 1-16 0 0,-3 4 46 0 0,0 0 0 0 0,0-1-1 0 0,-1 1 1 0 0,0-1-1 0 0,-1 0 1 0 0,0 0-1 0 0,0 0 1 0 0,-1 0-1 0 0,0-1 1 0 0,-1 0 0 0 0,0 0-1 0 0,0 0 1 0 0,-2 1-46 0 0,-27 42 168 0 0,34-49-159 0 0,-1-1 1 0 0,1 1 0 0 0,0 0 0 0 0,0 0-1 0 0,0 0 1 0 0,0 0 0 0 0,0 0 0 0 0,0 1 0 0 0,0-1-1 0 0,1 0 1 0 0,-1 0 0 0 0,1 0 0 0 0,0 1 0 0 0,0-1-1 0 0,0 0 1 0 0,0 0 0 0 0,0 1 0 0 0,0-1 0 0 0,0 0-1 0 0,1 0 1 0 0,-1 1 0 0 0,1-1 0 0 0,0 0-1 0 0,-1 0 1 0 0,1 0 0 0 0,0 0 0 0 0,0 0 0 0 0,1 0-1 0 0,-1 0 1 0 0,0 0 0 0 0,1 0 0 0 0,-1-1 0 0 0,1 1-1 0 0,-1 0 1 0 0,1-1 0 0 0,0 1 0 0 0,0-1 0 0 0,-1 0-1 0 0,1 0 1 0 0,0 1 0 0 0,0-1 0 0 0,1-1-1 0 0,-1 1 1 0 0,0 0 0 0 0,0 0 0 0 0,0-1 0 0 0,2 1-10 0 0,142 6-131 0 0,-100-24-2581 0 0,-19 2-3739 0 0,-20 11 1286 0 0,-4 0-2137 0 0</inkml:trace>
  <inkml:trace contextRef="#ctx0" brushRef="#br0" timeOffset="6133.054">4269 19 6585 0 0,'0'0'1797'0'0,"0"0"-376"0"0,0 0-252 0 0,0 0-109 0 0,0 0-33 0 0,0 0 89 0 0,0 0 28 0 0,0 0-57 0 0,0 0-112 0 0,0 0-227 0 0,0 0-170 0 0,0 32-102 0 0,0 103-44 0 0,5 472 1566 0 0,-5-596-2055 0 0,0 0 0 0 0,-1 0 0 0 0,0 0 1 0 0,-1 0-1 0 0,0 0 0 0 0,0 0 0 0 0,-2 0 1 0 0,1-1-1 0 0,-1 0 0 0 0,-1 1 0 0 0,0-1 1 0 0,0-1-1 0 0,-1 1 0 0 0,0-1 0 0 0,-1 0 1 0 0,0 0-1 0 0,0-1 0 0 0,-4 3 57 0 0,-84 46-5680 0 0,25-34-6385 0 0,60-22 9219 0 0</inkml:trace>
  <inkml:trace contextRef="#ctx0" brushRef="#br0" timeOffset="6999.785">4339 814 9362 0 0,'0'0'1338'0'0,"0"0"-142"0"0,0 0 172 0 0,0 0 174 0 0,0 0-89 0 0,0 0-222 0 0,0 0-240 0 0,0 0-205 0 0,0 0-157 0 0,32-13-126 0 0,99-44-119 0 0,-57 17 159 0 0,-51 23-408 0 0,0-1 1 0 0,-2-1 0 0 0,0-1-1 0 0,-1-1 1 0 0,-1 0-1 0 0,3-6-135 0 0,-18 23-50 0 0,-1 0 0 0 0,1-1 0 0 0,-1 1-1 0 0,0-1 1 0 0,0 0 0 0 0,-1 0 0 0 0,0 1 0 0 0,1-2-1 0 0,-2 1 1 0 0,1 0 0 0 0,0 0 0 0 0,-1-1-1 0 0,0 1 1 0 0,-1-1 0 0 0,1 1 0 0 0,-1-1-1 0 0,0 1 1 0 0,0-5 50 0 0,-3 9-146 0 0,0 0-1 0 0,0 1 1 0 0,0-1-1 0 0,1 0 0 0 0,-1 1 1 0 0,0 0-1 0 0,0-1 1 0 0,0 1-1 0 0,0 0 1 0 0,0 0-1 0 0,0 1 0 0 0,0-1 1 0 0,0 1-1 0 0,1-1 1 0 0,-1 1-1 0 0,0 0 1 0 0,0 0-1 0 0,1 0 0 0 0,-1 1 1 0 0,0-1 146 0 0,-5 5-59 0 0,0-1 1 0 0,0 1-1 0 0,1 1 1 0 0,0 0-1 0 0,0 0 1 0 0,0 0-1 0 0,1 1 1 0 0,0 0-1 0 0,1 0 1 0 0,-1 0-1 0 0,2 1 1 0 0,-1 0-1 0 0,1 0 1 0 0,1 0-1 0 0,-1 0 1 0 0,2 1-1 0 0,-1-1 1 0 0,1 1-1 0 0,1-1 1 0 0,-1 1-1 0 0,2 0 0 0 0,-1 0 1 0 0,2 0-1 0 0,-1 0 1 0 0,2 7 58 0 0,2-11 74 0 0,-1 0-1 0 0,1 0 1 0 0,0 0 0 0 0,1-1 0 0 0,-1 0-1 0 0,1 0 1 0 0,0 0 0 0 0,0 0 0 0 0,1-1 0 0 0,-1 0-1 0 0,1 0 1 0 0,0 0 0 0 0,0-1 0 0 0,0 0-1 0 0,1 0 1 0 0,-1 0 0 0 0,1-1 0 0 0,-1 0-1 0 0,1 0 1 0 0,0-1 0 0 0,0 0 0 0 0,0 0-1 0 0,0 0 1 0 0,0-1 0 0 0,0 0 0 0 0,6-1-74 0 0,7-1 268 0 0,-1 1 1 0 0,1-2-1 0 0,0-1 1 0 0,-1 0-1 0 0,0-2 1 0 0,0 0 0 0 0,-1-1-1 0 0,0-1 1 0 0,0 0-1 0 0,0-1 1 0 0,-1-2-1 0 0,12-9-268 0 0,15-13 27 0 0,-1-2-1 0 0,-2-2 0 0 0,-2-1 0 0 0,0-4-26 0 0,-32 36-77 0 0,-1-1 0 0 0,1 1 0 0 0,-1-2 0 0 0,-1 1-1 0 0,0-1 1 0 0,0 0 0 0 0,0 0 0 0 0,-1 0 0 0 0,0 0 0 0 0,0-1 0 0 0,-1 0 0 0 0,0 0 0 0 0,-1 0-1 0 0,0 0 1 0 0,-1 0 0 0 0,1 0 0 0 0,-2-3 77 0 0,-1 11-45 0 0,0 0 0 0 0,0 0 0 0 0,0 0 0 0 0,0 0 0 0 0,0 0 0 0 0,0 0-1 0 0,-1 0 1 0 0,1 0 0 0 0,0 1 0 0 0,-1-1 0 0 0,1 0 0 0 0,-1 1 0 0 0,1-1 0 0 0,-1 1 0 0 0,1 0 0 0 0,-1-1 0 0 0,1 1-1 0 0,-1 0 1 0 0,1 0 0 0 0,-1 0 0 0 0,1 0 0 0 0,-1 0 0 0 0,1 0 0 0 0,-1 1 0 0 0,1-1 0 0 0,-1 0 0 0 0,1 1 0 0 0,-1-1-1 0 0,1 1 1 0 0,-1-1 0 0 0,1 1 0 0 0,0 0 0 0 0,-1 0 0 0 0,1 0 0 0 0,0 0 0 0 0,0 0 0 0 0,-1 0 45 0 0,-16 13-159 0 0,1 0 0 0 0,0 1 0 0 0,2 0 0 0 0,-1 1 1 0 0,2 1-1 0 0,0 1 0 0 0,1 0 0 0 0,1 0 0 0 0,-7 16 159 0 0,16-31-10 0 0,1 1 0 0 0,-1 0 0 0 0,1 0 1 0 0,0 0-1 0 0,0 0 0 0 0,1 0 0 0 0,-1 0 0 0 0,1 1 0 0 0,0-1 0 0 0,0 1 0 0 0,0-1 0 0 0,0 0 0 0 0,1 1 0 0 0,0-1 1 0 0,0 1-1 0 0,0-1 0 0 0,1 1 0 0 0,-1-1 0 0 0,1 1 0 0 0,0-1 0 0 0,0 1 0 0 0,1-1 0 0 0,-1 0 0 0 0,1 0 1 0 0,0 0-1 0 0,0 0 0 0 0,0 0 0 0 0,1 0 0 0 0,-1 0 0 0 0,1-1 0 0 0,0 1 0 0 0,0-1 0 0 0,0 0 0 0 0,1 0 1 0 0,-1 0-1 0 0,1 0 0 0 0,0-1 0 0 0,-1 1 0 0 0,1-1 0 0 0,1 1 10 0 0,9 0 209 0 0,-1 1 1 0 0,1-2-1 0 0,0 1 1 0 0,-1-2-1 0 0,1 0 0 0 0,0-1 1 0 0,0 0-1 0 0,0-1 0 0 0,0 0 1 0 0,-1-1-1 0 0,1-1 1 0 0,-1 0-1 0 0,13-5-209 0 0,-6-1 127 0 0,-1-1-1 0 0,0 0 1 0 0,0-2-1 0 0,-1 0 1 0 0,0-1-1 0 0,-1-1 1 0 0,-1 0 0 0 0,0-1-1 0 0,-1-1 1 0 0,0-1-1 0 0,0-3-126 0 0,-5 7-51 0 0,-2-2 0 0 0,0 0 0 0 0,0 0 0 0 0,-2 0 0 0 0,0-1 0 0 0,0 1-1 0 0,-2-1 1 0 0,0-1 0 0 0,-1 1 0 0 0,0-1 0 0 0,-1 1 0 0 0,-1-3 51 0 0,-1 19-8 0 0,0 0 0 0 0,0-1 1 0 0,1 1-1 0 0,-1 0 0 0 0,0-1 1 0 0,0 1-1 0 0,0-1 0 0 0,0 1 0 0 0,1 0 1 0 0,-1-1-1 0 0,0 1 0 0 0,0-1 1 0 0,0 1-1 0 0,0 0 0 0 0,0-1 0 0 0,0 1 1 0 0,0-1-1 0 0,0 1 0 0 0,0-1 1 0 0,0 1-1 0 0,-1 0 0 0 0,1-1 0 0 0,0 1 1 0 0,0-1-1 0 0,0 1 0 0 0,0 0 1 0 0,-1-1-1 0 0,1 1 0 0 0,0-1 0 0 0,0 1 1 0 0,-1 0-1 0 0,1-1 0 0 0,0 1 1 0 0,0 0-1 0 0,-1 0 0 0 0,1-1 0 0 0,-1 1 1 0 0,1 0-1 0 0,0 0 0 0 0,-1-1 1 0 0,1 1-1 0 0,0 0 0 0 0,-1 0 0 0 0,1 0 1 0 0,-1 0-1 0 0,1 0 0 0 0,0 0 1 0 0,-1 0-1 0 0,1-1 0 0 0,-1 1 0 0 0,1 0 1 0 0,-1 0-1 0 0,1 1 0 0 0,-1-1 1 0 0,1 0-1 0 0,0 0 0 0 0,-1 0 0 0 0,1 0 1 0 0,-1 0-1 0 0,1 0 0 0 0,0 0 1 0 0,-1 1-1 0 0,1-1 0 0 0,0 0 0 0 0,-1 0 1 0 0,1 1-1 0 0,-1-1 0 0 0,1 0 1 0 0,0 1-1 0 0,-1-1 8 0 0,-21 22-342 0 0,13-8 297 0 0,2 0-1 0 0,0 0 1 0 0,0 0 0 0 0,1 1-1 0 0,1 0 1 0 0,0 0-1 0 0,2 0 1 0 0,-1 1-1 0 0,2-1 1 0 0,0 1 0 0 0,1 0-1 0 0,0 0 1 0 0,2 0-1 0 0,0-1 1 0 0,1 5 45 0 0,0-12-60 0 0,0-1 0 0 0,0 1 1 0 0,1-1-1 0 0,0 0 0 0 0,0 0 1 0 0,1 0-1 0 0,0 0 0 0 0,0-1 1 0 0,1 1-1 0 0,0-1 0 0 0,0 0 1 0 0,0-1-1 0 0,1 1 0 0 0,-1-1 1 0 0,1 0-1 0 0,1-1 0 0 0,-1 1 1 0 0,1-1-1 0 0,0 0 0 0 0,0-1 1 0 0,0 0-1 0 0,0 0 0 0 0,0 0 0 0 0,1-1 1 0 0,-1 0-1 0 0,1 0 0 0 0,0-1 1 0 0,1 0 59 0 0,28-8-4619 0 0,-10-19-6494 0 0,-21 18 9297 0 0</inkml:trace>
  <inkml:trace contextRef="#ctx0" brushRef="#br0" timeOffset="7424.289">5784 1 4121 0 0,'0'0'2715'0'0,"0"0"-1231"0"0,0 0-354 0 0,0 0 184 0 0,0 0 90 0 0,0 0-120 0 0,0 0-170 0 0,0 0-133 0 0,0 0-103 0 0,0 0-110 0 0,0 0-111 0 0,0 0-95 0 0,19 6-62 0 0,92 32 311 0 0,-37 9 349 0 0,-73-44-1132 0 0,0 1 1 0 0,0-1-1 0 0,-1 0 0 0 0,1 1 0 0 0,-1-1 1 0 0,0 0-1 0 0,0 1 0 0 0,0-1 1 0 0,0 0-1 0 0,0 1 0 0 0,-1-1 0 0 0,1 1 1 0 0,-1-1-1 0 0,0 0 0 0 0,0 0 0 0 0,-1 0 1 0 0,1 1-1 0 0,-2 1-28 0 0,-2 10 133 0 0,-9 49 428 0 0,16-62-502 0 0,0 1 0 0 0,0-1 0 0 0,0 1 1 0 0,1-1-1 0 0,-1 0 0 0 0,1 0 0 0 0,-1 0 0 0 0,1 0 0 0 0,0 0 1 0 0,0-1-1 0 0,0 1 0 0 0,0-1 0 0 0,0 0 0 0 0,0 0 0 0 0,0 0 0 0 0,0 0 1 0 0,1 0-1 0 0,-1-1 0 0 0,0 1 0 0 0,4-1-59 0 0,-1 1 169 0 0,7 2-72 0 0,1-1-1 0 0,-1-1 0 0 0,0 0 0 0 0,0 0 1 0 0,1-2-1 0 0,-1 1 0 0 0,0-2 0 0 0,0 0 1 0 0,0-1-1 0 0,0 0 0 0 0,2-1-96 0 0,-6 0-714 0 0,5-2-2952 0 0,-6 1-4990 0 0,-6 2-2805 0 0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21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0 722 0 0 0,'0'0'593'0'0,"0"0"242"0"0,0 0 283 0 0,0 0 300 0 0,0 0 167 0 0,0 0 25 0 0,0 0-90 0 0,0 0-106 0 0,0 0-94 0 0,0 0-113 0 0,0 0-96 0 0,22-3-92 0 0,69-10-80 0 0,121-36 2681 0 0,-37 12-3885 0 0,-154 35-970 0 0,-8 3-6708 0 0,-13 0 3413 0 0,0 2-806 0 0</inkml:trace>
  <inkml:trace contextRef="#ctx0" brushRef="#br0" timeOffset="189.555">116 925 4193 0 0,'0'0'2392'0'0,"0"0"-791"0"0,0 0-153 0 0,0 0 16 0 0,0 0-159 0 0,0 0-297 0 0,0 0-328 0 0,0 0-184 0 0,0 0-200 0 0,219-52-176 0 0,-182 45-216 0 0,-2-4-464 0 0,0 4-816 0 0,2-1-1473 0 0,-11 5-1096 0 0,-10-1-2232 0 0</inkml:trace>
  <inkml:trace contextRef="#ctx0" brushRef="#br0" timeOffset="667.082">970 1 0 0 0,'0'0'2144'0'0,"0"0"-124"0"0,0 0-15 0 0,0 0 18 0 0,0 0-90 0 0,0 0-186 0 0,0 0-299 0 0,0 0-376 0 0,0 0-345 0 0,0 0-240 0 0,0 0-52 0 0,0 0 62 0 0,0 0 97 0 0,-1 9 107 0 0,-1 111 2301 0 0,36 68-1530 0 0,-24-60-1349 0 0,5-47-3564 0 0,-6-66-709 0 0,-3-8-5999 0 0,-5-7 5459 0 0</inkml:trace>
  <inkml:trace contextRef="#ctx0" brushRef="#br0" timeOffset="894.904">748 619 5281 0 0,'0'0'1562'0'0,"0"0"-282"0"0,0 0-32 0 0,0 0 138 0 0,0 0 4 0 0,0 0-206 0 0,0 0-275 0 0,0 0-246 0 0,0 0-176 0 0,36-7-135 0 0,117-24-117 0 0,62 3-175 0 0,-139 24-2111 0 0,-44 4-2740 0 0,-7 0-3105 0 0,-23 0 6597 0 0</inkml:trace>
  <inkml:trace contextRef="#ctx0" brushRef="#br0" timeOffset="1313.658">862 803 344 0 0,'0'0'1058'0'0,"0"0"-57"0"0,0 0 325 0 0,0 0 454 0 0,0 0 209 0 0,0 0-124 0 0,0 0-336 0 0,0 0-358 0 0,0 0-270 0 0,0 0-181 0 0,0 0-94 0 0,0 0-37 0 0,0 0 3 0 0,30-6 20 0 0,142-28 438 0 0,-86 31-43 0 0,-85 4-984 0 0,0 1 0 0 0,0-1 0 0 0,0 1 0 0 0,0-1 0 0 0,0 1 0 0 0,0 0 0 0 0,0-1 0 0 0,0 1 0 0 0,0 0 0 0 0,-1 0 0 0 0,1-1 0 0 0,-1 1 0 0 0,1 0 0 0 0,-1 0 0 0 0,0 0 0 0 0,0 0 0 0 0,0 0 0 0 0,0 0 0 0 0,0 0 0 0 0,0-1 0 0 0,0 1 0 0 0,-1 0 0 0 0,1 0 0 0 0,-1 0 0 0 0,1 0 0 0 0,-1-1-1 0 0,0 1 1 0 0,0 0 0 0 0,0 0 0 0 0,0-1 0 0 0,0 1 0 0 0,0-1 0 0 0,0 1 0 0 0,-1 0-23 0 0,-75 86 584 0 0,-43 61 635 0 0,117-143-1179 0 0,-1 0 0 0 0,1 0 0 0 0,0 0 0 0 0,0 1 0 0 0,0-1-1 0 0,1 1 1 0 0,0 0 0 0 0,1-1 0 0 0,-1 1 0 0 0,1 0 0 0 0,1 0 0 0 0,-1 0-1 0 0,1 0 1 0 0,0 0 0 0 0,1 0 0 0 0,0 1-40 0 0,2-5 20 0 0,-1 0 1 0 0,2 0 0 0 0,-1-1-1 0 0,0 1 1 0 0,0-1-1 0 0,1 1 1 0 0,-1-1 0 0 0,1 0-1 0 0,0-1 1 0 0,0 1-1 0 0,0 0 1 0 0,-1-1-1 0 0,1 0 1 0 0,1 0 0 0 0,-1 0-1 0 0,0-1 1 0 0,0 1-1 0 0,0-1 1 0 0,0 0 0 0 0,0 0-1 0 0,1 0 1 0 0,-1-1-1 0 0,0 0 1 0 0,0 1-1 0 0,0-1 1 0 0,0-1 0 0 0,0 1-1 0 0,0-1 1 0 0,-1 1-1 0 0,1-1-20 0 0,74-39-2390 0 0,-54 25-1315 0 0,0 0-3643 0 0,-14 8-1208 0 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25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0 431 0 0 0,'0'0'308'0'0,"0"0"1003"0"0,0 0 365 0 0,0 0 90 0 0,0 0 18 0 0,0 0-73 0 0,0 0-162 0 0,0 0-201 0 0,0 0-228 0 0,0 0-241 0 0,0 0-156 0 0,0 0-118 0 0,2-7-86 0 0,4-20-63 0 0,16 54 1178 0 0,20 171-453 0 0,-29-113-1047 0 0,-7-43-96 0 0,2 0 0 0 0,2-1 0 0 0,2 0 1 0 0,2 0-1 0 0,12 24-38 0 0,-12-39 404 0 0,3-132 2206 0 0,29-116-2276 0 0,26-75-342 0 0,-62 199-360 0 0,-9 56-2910 0 0,-1 41 1350 0 0,0 1-979 0 0,0 1-2617 0 0,0 1 3620 0 0,0-1 440 0 0,0 3-3398 0 0</inkml:trace>
  <inkml:trace contextRef="#ctx0" brushRef="#br0" timeOffset="816.844">418 22 0 0 0,'0'0'1111'0'0,"0"0"353"0"0,0 0 247 0 0,0 0 70 0 0,0 0-110 0 0,0 0-204 0 0,0 0-298 0 0,0 0-297 0 0,0 0-207 0 0,0 0-83 0 0,0 0 17 0 0,0 0 95 0 0,6-1 110 0 0,249-20 3754 0 0,-254 21-4555 0 0,0 0-1 0 0,1 0 1 0 0,-1 0 0 0 0,1 1 0 0 0,-1-1-1 0 0,0 0 1 0 0,1 0 0 0 0,-1 1-1 0 0,0-1 1 0 0,0 1 0 0 0,1-1-1 0 0,-1 1 1 0 0,0 0 0 0 0,0-1 0 0 0,0 1-1 0 0,0 0 1 0 0,0 0 0 0 0,0 0-1 0 0,0 0 1 0 0,0 0 0 0 0,0 0-1 0 0,0 0 1 0 0,0 0 0 0 0,-1 0 0 0 0,1 0-1 0 0,0 1 1 0 0,-1-1 0 0 0,1 0-1 0 0,-1 0 1 0 0,1 1 0 0 0,-1-1-1 0 0,0 0 1 0 0,1 1 0 0 0,-1-1-1 0 0,0 0 1 0 0,0 1 0 0 0,0-1 0 0 0,0 1-1 0 0,0-1 1 0 0,0 0 0 0 0,-1 1-1 0 0,1-1 1 0 0,-1 1-3 0 0,-21 57 276 0 0,-185 168 67 0 0,206-225-335 0 0,-1-1 1 0 0,0 1-1 0 0,1 0 0 0 0,-1 0 1 0 0,1 0-1 0 0,-1 0 1 0 0,1 0-1 0 0,0 0 0 0 0,0 0 1 0 0,0 0-1 0 0,0 1 1 0 0,0-1-1 0 0,1 0 0 0 0,-1 1 1 0 0,0-1-1 0 0,1 0 1 0 0,0 1-1 0 0,0-1 0 0 0,0 1 1 0 0,0-1-1 0 0,0 0 1 0 0,0 1-1 0 0,0-1 0 0 0,1 1 1 0 0,-1-1-1 0 0,1 0 0 0 0,0 0 1 0 0,0 1-1 0 0,0-1 1 0 0,0 0-1 0 0,0 0 0 0 0,0 0 1 0 0,1 0-1 0 0,-1 0 1 0 0,0 0-1 0 0,1 0 0 0 0,0 0 1 0 0,-1-1-1 0 0,1 1 1 0 0,0-1-1 0 0,0 1 0 0 0,0-1 1 0 0,0 1-1 0 0,0-1 0 0 0,0 0 1 0 0,1 0-1 0 0,-1 0 1 0 0,2 0-9 0 0,21 4 9 0 0,1-1 1 0 0,0-1 0 0 0,0-1 0 0 0,-1-2-1 0 0,1 0 1 0 0,0-2 0 0 0,12-2-10 0 0,-35 3-52 0 0,33-6-1428 0 0,-15 2-1436 0 0,0 3-4608 0 0,-13 2-858 0 0</inkml:trace>
  <inkml:trace contextRef="#ctx0" brushRef="#br0" timeOffset="1268.066">1134 66 4513 0 0,'0'0'1819'0'0,"0"0"-331"0"0,0 0-167 0 0,0 0-54 0 0,0 0-91 0 0,0 0-209 0 0,0 0-179 0 0,0 0-133 0 0,0 0-69 0 0,0 0-43 0 0,0 0-43 0 0,0 0-33 0 0,-25 34-40 0 0,-78 105-2 0 0,57-45 266 0 0,40-72-482 0 0,-11 35 171 0 0,2 1 0 0 0,3 1 0 0 0,3 0 0 0 0,2 0 0 0 0,3 1 0 0 0,2 46-380 0 0,4-85 97 0 0,1-1 0 0 0,0 0 1 0 0,1 0-1 0 0,2 0 0 0 0,0 0 1 0 0,1-1-1 0 0,0 0 0 0 0,2-1 1 0 0,0 1-1 0 0,2-2 1 0 0,-1 1-1 0 0,2-1 0 0 0,1-1 1 0 0,7 7-98 0 0,-15-17 104 0 0,2-1 1 0 0,-1 0 0 0 0,1-1 0 0 0,-1 0-1 0 0,1 0 1 0 0,0 0 0 0 0,1-1 0 0 0,-1 0-1 0 0,0 0 1 0 0,1-1 0 0 0,0 0 0 0 0,0 0 0 0 0,-1-1-1 0 0,1 0 1 0 0,0-1 0 0 0,0 1 0 0 0,0-1-1 0 0,3-1-104 0 0,7-22-868 0 0,-19-2-6593 0 0,1 15-1848 0 0,0 9 3577 0 0</inkml:trace>
  <inkml:trace contextRef="#ctx0" brushRef="#br0" timeOffset="2208.271">1186 928 3513 0 0,'0'0'1995'0'0,"0"0"-208"0"0,0 0-32 0 0,0 0-19 0 0,0 0-117 0 0,0 0-153 0 0,0 0-234 0 0,0 0-220 0 0,0 0-193 0 0,0 0-163 0 0,0 0-98 0 0,0 0-83 0 0,0 0-41 0 0,12-27-23 0 0,37-84-39 0 0,46-56 820 0 0,17-39-878 0 0,-112 206-353 0 0,0 0 0 0 0,1 0 1 0 0,-1 1-1 0 0,0-1 0 0 0,0 0 1 0 0,0 0-1 0 0,1 0 0 0 0,-1 1 1 0 0,0-1-1 0 0,0 0 0 0 0,1 0 0 0 0,-1 0 1 0 0,0 0-1 0 0,0 0 0 0 0,1 0 1 0 0,-1 0-1 0 0,0 1 0 0 0,0-1 0 0 0,1 0 1 0 0,-1 0-1 0 0,0 0 0 0 0,0 0 1 0 0,1 0-1 0 0,-1 0 0 0 0,0 0 0 0 0,1 0 1 0 0,-1 0-1 0 0,0-1 0 0 0,1 1 39 0 0,-3 16-325 0 0,-33 223 86 0 0,46-148-93 0 0,-10-89 334 0 0,-1-1 0 0 0,0 1 1 0 0,1-1-1 0 0,0 0 0 0 0,-1 1 1 0 0,1-1-1 0 0,0 0 0 0 0,-1 1 1 0 0,1-1-1 0 0,0 0 0 0 0,0 0 1 0 0,0 0-1 0 0,0 0 0 0 0,0 0 1 0 0,0 0-1 0 0,1 0 0 0 0,-1 0 1 0 0,0 0-1 0 0,0-1 0 0 0,1 1 1 0 0,-1 0-1 0 0,0-1 0 0 0,1 1 1 0 0,-1-1-1 0 0,1 0 0 0 0,-1 1 1 0 0,1-1-1 0 0,-1 0 0 0 0,0 0 1 0 0,1 0-1 0 0,-1 0 0 0 0,1 0 1 0 0,-1 0-1 0 0,1 0 0 0 0,-1 0 1 0 0,1-1-1 0 0,-1 1 0 0 0,0-1 1 0 0,1 1-1 0 0,-1-1 0 0 0,1 1 0 0 0,-1-1 1 0 0,0 0-1 0 0,0 0 0 0 0,1 1 1 0 0,-1-1-1 0 0,0-1-2 0 0,225-268 571 0 0,-102 96-62 0 0,-121 173-285 0 0,-5 10-328 0 0,-90 299 95 0 0,91-301-68 0 0,-1-1-1 0 0,1 1 1 0 0,0 0 0 0 0,1-1-1 0 0,-1 1 1 0 0,1 0 0 0 0,1 0-1 0 0,-1 0 1 0 0,1-1-1 0 0,0 1 1 0 0,1 0 0 0 0,0-1-1 0 0,0 3 78 0 0,17 15-4232 0 0,11-8-5677 0 0,-23-15 4429 0 0</inkml:trace>
  <inkml:trace contextRef="#ctx0" brushRef="#br0" timeOffset="2762.679">1974 711 0 0 0,'0'0'1388'0'0,"0"0"123"0"0,0 0 112 0 0,0 0 184 0 0,0 0 40 0 0,0 0-173 0 0,0 0-279 0 0,0 0-308 0 0,0 0-274 0 0,0 0-202 0 0,0 0-140 0 0,0 0-94 0 0,0 0-34 0 0,-13 21 25 0 0,-40 66 11 0 0,40-41 1116 0 0,13-45-1426 0 0,1 0-1 0 0,-1 1 1 0 0,1-1 0 0 0,0 0-1 0 0,0 0 1 0 0,0 0 0 0 0,-1 0-1 0 0,1 0 1 0 0,0 0 0 0 0,0 0 0 0 0,0 0-1 0 0,1 0 1 0 0,-1 0 0 0 0,0-1-1 0 0,0 1 1 0 0,0 0 0 0 0,1-1-1 0 0,-1 1 1 0 0,0-1 0 0 0,0 1-1 0 0,1-1 1 0 0,-1 1 0 0 0,1-1-1 0 0,-1 0 1 0 0,0 0 0 0 0,1 0-1 0 0,-1 0 1 0 0,0 0 0 0 0,1 0-1 0 0,-1 0 1 0 0,1 0 0 0 0,-1-1-1 0 0,0 1 1 0 0,1-1 0 0 0,-1 1 0 0 0,0-1-1 0 0,0 1 1 0 0,1-1 0 0 0,-1 0-1 0 0,0 1 1 0 0,0-1 0 0 0,0 0-1 0 0,0 0 1 0 0,0 0 0 0 0,0 0-1 0 0,0 0 1 0 0,0 0 0 0 0,0 0-1 0 0,0 0 1 0 0,0 0 0 0 0,-1 0-1 0 0,1-1 1 0 0,0 1 0 0 0,-1 0-1 0 0,1-1 1 0 0,-1 1-69 0 0,11-12 96 0 0,1 1 1 0 0,0 0-1 0 0,0 1 0 0 0,1 1 0 0 0,1 0 0 0 0,0 1 0 0 0,0 0 1 0 0,1 1-1 0 0,14-6-96 0 0,-27 12-5 0 0,1 0 1 0 0,0 1 0 0 0,0-1 0 0 0,0 0 0 0 0,0 1 0 0 0,0 0-1 0 0,0-1 1 0 0,1 1 0 0 0,-1 1 0 0 0,0-1 0 0 0,1 0-1 0 0,-1 1 1 0 0,1 0 0 0 0,-1 0 0 0 0,0 0 0 0 0,1 0 0 0 0,-1 0-1 0 0,1 1 1 0 0,-1-1 0 0 0,0 1 0 0 0,0 0 0 0 0,1 0-1 0 0,-1 0 1 0 0,0 0 0 0 0,0 1 0 0 0,0-1 0 0 0,0 1 0 0 0,0 0-1 0 0,0 0 1 0 0,-1 0 0 0 0,1 0 0 0 0,0 1 0 0 0,-1-1-1 0 0,0 1 1 0 0,0-1 0 0 0,0 1 0 0 0,0 0 0 0 0,0 0 0 0 0,0 0-1 0 0,-1 0 1 0 0,1 0 0 0 0,-1 0 0 0 0,0 0 0 0 0,1 1 4 0 0,-1 1 30 0 0,-1-1 0 0 0,1 1 0 0 0,0-1 1 0 0,-1 1-1 0 0,0-1 0 0 0,0 1 0 0 0,-1 0 1 0 0,1-1-1 0 0,-1 1 0 0 0,0-1 1 0 0,0 0-1 0 0,0 1 0 0 0,-1-1 0 0 0,1 0 1 0 0,-1 0-1 0 0,0 1 0 0 0,0-1 0 0 0,-1-1 1 0 0,1 1-1 0 0,-1 0 0 0 0,0-1 0 0 0,0 1 1 0 0,0-1-1 0 0,0 0 0 0 0,-1 0 0 0 0,-1 1-30 0 0,-3 1 21 0 0,-1 0 0 0 0,0-1 0 0 0,0 0-1 0 0,0 0 1 0 0,-1-1 0 0 0,1 0-1 0 0,-1-1 1 0 0,0 0 0 0 0,0 0 0 0 0,0-1-1 0 0,0 0 1 0 0,0-1 0 0 0,0 0-1 0 0,1-1 1 0 0,-1 0 0 0 0,0-1 0 0 0,-2 0-21 0 0,-18-24-3475 0 0,27 11-1527 0 0,5 0-3350 0 0,1 8 2325 0 0</inkml:trace>
  <inkml:trace contextRef="#ctx0" brushRef="#br0" timeOffset="3319.678">2011 486 0 0 0,'0'0'1571'0'0,"0"0"-19"0"0,0 0-141 0 0,0 0-158 0 0,0 0-141 0 0,0 0-131 0 0,0 0-104 0 0,0 0-89 0 0,1 0 1195 0 0,-17 70 2492 0 0,13-51-4356 0 0,-1 1 0 0 0,-1-1 0 0 0,-1 1 0 0 0,0-2 0 0 0,-2 1 0 0 0,-8 16-119 0 0,-1-14-756 0 0,9-13-1743 0 0,2 0-4943 0 0,6-7 1422 0 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31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0 637 0 0 0,'0'0'652'0'0,"0"0"396"0"0,0 0 70 0 0,0 0-74 0 0,0 0-57 0 0,0 0-9 0 0,0 0 15 0 0,11 2 61 0 0,89 7 3331 0 0,115-42-594 0 0,-183 28-5072 0 0,-21 3-2380 0 0,-1 2-4650 0 0,-9 0 5514 0 0</inkml:trace>
  <inkml:trace contextRef="#ctx0" brushRef="#br0" timeOffset="249.415">118 472 1776 0 0,'0'0'1011'0'0,"0"0"-124"0"0,0 0-44 0 0,0 0 68 0 0,0 0 137 0 0,0 0 103 0 0,0 0 4 0 0,-6 34-110 0 0,-20 108-184 0 0,18-38 447 0 0,7-68-1492 0 0,0 22 478 0 0,7-20-9151 0 0,-5-34 5608 0 0</inkml:trace>
  <inkml:trace contextRef="#ctx0" brushRef="#br0" timeOffset="1043.05">694 0 0 0 0,'0'0'1090'0'0,"0"0"322"0"0,0 0 222 0 0,0 0 154 0 0,0 0 23 0 0,0 0-124 0 0,0 0-288 0 0,0 0-347 0 0,0 0-305 0 0,0 0-264 0 0,0 0-178 0 0,0 0-98 0 0,0 0 21 0 0,4 20 1206 0 0,2 27-551 0 0,-1 1 1 0 0,-3 0-1 0 0,-2 0 1 0 0,-4 23-884 0 0,1 40-199 0 0,11-73-3228 0 0,5-34-9295 0 0,-12-4 10259 0 0</inkml:trace>
  <inkml:trace contextRef="#ctx0" brushRef="#br0" timeOffset="1289.135">437 486 1536 0 0,'0'0'1155'0'0,"0"0"-71"0"0,0 0 218 0 0,0 0 309 0 0,0 0 117 0 0,0 0-169 0 0,0 0-316 0 0,0 0-285 0 0,0 0-217 0 0,0 0-171 0 0,34-1-131 0 0,110-7-122 0 0,-14-4 193 0 0,-19 4-3639 0 0,-89 8-876 0 0,-7 0-3121 0 0,-13 0 6633 0 0</inkml:trace>
  <inkml:trace contextRef="#ctx0" brushRef="#br0" timeOffset="1692.02">545 656 1624 0 0,'0'0'1262'0'0,"0"0"-191"0"0,0 0 41 0 0,0 0 208 0 0,0 0 122 0 0,0 0-19 0 0,0 0-140 0 0,0 0-147 0 0,0 0-112 0 0,0 0-102 0 0,0 0-94 0 0,0 0-74 0 0,14-1-58 0 0,112-6 1560 0 0,-97 6-2029 0 0,63 10 328 0 0,-91-7-540 0 0,0 0 0 0 0,0 0 1 0 0,0 0-1 0 0,0 0 1 0 0,-1 0-1 0 0,1 0 0 0 0,0 0 1 0 0,-1 1-1 0 0,1-1 0 0 0,-1 0 1 0 0,0 0-1 0 0,0 1 0 0 0,0-1 1 0 0,0 0-1 0 0,0 0 0 0 0,-1 1 1 0 0,1-1-1 0 0,-1 0 1 0 0,1 0-1 0 0,-1 0 0 0 0,0 0 1 0 0,0 0-1 0 0,0 0 0 0 0,0 0 1 0 0,0 0-1 0 0,0 0 0 0 0,0 0 1 0 0,-1 0-1 0 0,1 0 0 0 0,-1-1 1 0 0,1 1-1 0 0,-1-1 0 0 0,-1 1-15 0 0,-92 83 338 0 0,-8 7-157 0 0,51-18-109 0 0,51-72-57 0 0,-1 0 0 0 0,1 0 0 0 0,0 0 0 0 0,0 0-1 0 0,0 0 1 0 0,0 0 0 0 0,0 0 0 0 0,0 0 0 0 0,0 0 0 0 0,1 0-1 0 0,-1 1 1 0 0,1-1 0 0 0,-1 0 0 0 0,1 1 0 0 0,0-1-1 0 0,0 0 1 0 0,0 0 0 0 0,0 1 0 0 0,0-1 0 0 0,1 0 0 0 0,-1 1-1 0 0,1-1 1 0 0,0 0 0 0 0,-1 0 0 0 0,1 0 0 0 0,0 1 0 0 0,0-1-1 0 0,0 0 1 0 0,1 0 0 0 0,-1-1 0 0 0,0 1 0 0 0,1 0-1 0 0,-1 0 1 0 0,1-1 0 0 0,0 1 0 0 0,-1 0 0 0 0,1-1 0 0 0,0 0-1 0 0,0 1 1 0 0,0-1 0 0 0,0 0 0 0 0,0 0 0 0 0,0 0 0 0 0,0 0-1 0 0,1-1 1 0 0,-1 1 0 0 0,0-1 0 0 0,0 1 0 0 0,1-1-1 0 0,-1 0 1 0 0,0 1 0 0 0,1-1-15 0 0,12 0-125 0 0,-1 0 0 0 0,0-1 0 0 0,1 0 0 0 0,-1-1 1 0 0,0-1-1 0 0,0 0 0 0 0,-1-1 0 0 0,1 0 0 0 0,8-5 125 0 0,-5 2-1234 0 0,6-3-1798 0 0,-9 2-2347 0 0,-4 1-4655 0 0</inkml:trace>
  <inkml:trace contextRef="#ctx0" brushRef="#br0" timeOffset="3539.813">1197 196 0 0 0,'0'0'552'0'0,"0"0"664"0"0,0 0 147 0 0,0 0 47 0 0,0 0 57 0 0,0 0-8 0 0,0 0-104 0 0,0 0-218 0 0,0 0-174 0 0,0 0-148 0 0,0 0-127 0 0,0 0-45 0 0,0 0-65 0 0,5 0-30 0 0,-5 0-548 0 0,1-1 55 0 0,0 1-1 0 0,1 0 0 0 0,-1 0 0 0 0,0 0 0 0 0,0 0 0 0 0,0 0 0 0 0,0 0 0 0 0,0 0 0 0 0,0 1 1 0 0,1-1-1 0 0,-1 0 0 0 0,0 1 0 0 0,0-1 0 0 0,0 0 0 0 0,0 1 0 0 0,0-1 0 0 0,0 1 1 0 0,0 0-1 0 0,0-1 0 0 0,0 1 0 0 0,-1 0 0 0 0,1 0 0 0 0,0-1 0 0 0,0 1 0 0 0,0 0 0 0 0,-1 0 1 0 0,1 0-1 0 0,-1 0 0 0 0,1 0 0 0 0,-1 0 0 0 0,1 0 0 0 0,-1 0 0 0 0,1 0 0 0 0,-1 0 0 0 0,0 0 1 0 0,1 1-1 0 0,-1-1 0 0 0,0 0 0 0 0,0 0 0 0 0,0 0 0 0 0,0 0 0 0 0,0 0 0 0 0,0 0 1 0 0,-1 1-55 0 0,2 33 350 0 0,-2 0 1 0 0,-2-1 0 0 0,-1 1 0 0 0,-2-1-1 0 0,-1 0 1 0 0,-2 0 0 0 0,-1-1-1 0 0,-2 0 1 0 0,-10 19-351 0 0,-5 12 112 0 0,-3-1-1 0 0,-3-1 1 0 0,-12 14-112 0 0,28-50 92 0 0,16-25-53 0 0,1-1 17 0 0,0 0 52 0 0,0 0 73 0 0,16-23 821 0 0,187-322-149 0 0,-74 111-718 0 0,-80 156 110 0 0,-44 91-506 0 0,-9 234 512 0 0,-11 44-215 0 0,21-270-24 0 0,8-32 465 0 0,49-84-194 0 0,57-104-238 0 0,11 23-178 0 0,-131 176 125 0 0,0 0-1 0 0,0 1 1 0 0,0-1 0 0 0,0 0 0 0 0,0 0 0 0 0,0 1 0 0 0,0-1 0 0 0,0 0-1 0 0,0 1 1 0 0,0-1 0 0 0,0 0 0 0 0,0 1 0 0 0,0-1 0 0 0,0 0-1 0 0,0 0 1 0 0,1 1 0 0 0,-1-1 0 0 0,0 0 0 0 0,0 0 0 0 0,0 1 0 0 0,1-1-1 0 0,-1 0 1 0 0,0 0 0 0 0,0 0 0 0 0,0 1 0 0 0,1-1 0 0 0,-1 0 0 0 0,0 0-1 0 0,0 0 1 0 0,1 0 0 0 0,-1 0 0 0 0,0 1 0 0 0,1-1 0 0 0,-1 0 0 0 0,0 0-1 0 0,0 0 1 0 0,1 0 0 0 0,-1 0 0 0 0,0 0 0 0 0,1 0 0 0 0,-1 0 0 0 0,0 0-1 0 0,1 0 1 0 0,-1 0 0 0 0,0 0 0 0 0,0 0 0 0 0,1 0 0 0 0,-1-1 0 0 0,0 1-1 0 0,1 0 1 0 0,-1 0 0 0 0,0 0 0 0 0,0 0 0 0 0,1 0 0 0 0,-1-1-1 0 0,0 1 1 0 0,0 0 0 0 0,1 0 0 0 0,-1 0 0 0 0,0-1 0 0 0,0 1 0 0 0,0 0-1 0 0,0 0 1 0 0,1-1 0 0 0,-1 1 0 0 0,0 0 0 0 0,0-1 8 0 0,0 35 0 0 0,-1-22-5 0 0,-13 131 82 0 0,1-68-45 0 0,2 0 0 0 0,4 1 0 0 0,3 17-32 0 0,9 52-1401 0 0,-4-143 2098 0 0,2-4-18506 0 0,-3 1 13212 0 0</inkml:trace>
  <inkml:trace contextRef="#ctx0" brushRef="#br0" timeOffset="4029.002">1968 181 0 0 0,'0'0'388'0'0,"0"0"1102"0"0,0 0 413 0 0,0 0 152 0 0,0 0 53 0 0,0 0-91 0 0,0 0-194 0 0,0 0-232 0 0,0 0-180 0 0,0 0-150 0 0,0 0-126 0 0,0 0-130 0 0,-3-8-140 0 0,-11-24-99 0 0,11 24-81 0 0,3 8-110 0 0,0 0-96 0 0,0 0-101 0 0,0 0-110 0 0,0 0-69 0 0,0 0-59 0 0,1 14 156 0 0,57 106 1235 0 0,-37-62-1233 0 0,-2 2 0 0 0,-2 0 0 0 0,-3 1 0 0 0,-3 0 1 0 0,-2 1-1 0 0,-1 57-298 0 0,-8-97 42 0 0,-2-1 0 0 0,-1 1 1 0 0,0-1-1 0 0,-2 1 0 0 0,0-1 1 0 0,-1-1-1 0 0,-1 1 0 0 0,-1-1 1 0 0,-1 0-1 0 0,-1-1 0 0 0,-1 0 1 0 0,0 0-1 0 0,-2-1 0 0 0,0-1 1 0 0,0 0-1 0 0,-5 3-42 0 0,-112 76-1239 0 0,80-76-3493 0 0,-2-8-6150 0 0,40-11 900 0 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49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1 318 0 0 0,'0'0'1098'0'0,"0"0"409"0"0,0 0-76 0 0,0 0-67 0 0,0 0 133 0 0,0 0 128 0 0,0 0-1 0 0,0 0-148 0 0,0 0-287 0 0,0 0-302 0 0,2 0-155 0 0,125-5 5251 0 0,-81-1-5274 0 0,338-13 124 0 0,-273 17-4270 0 0,-75-1-968 0 0,-1-2-4055 0 0,-27 4 2807 0 0</inkml:trace>
  <inkml:trace contextRef="#ctx0" brushRef="#br0" timeOffset="305.003">111 505 1536 0 0,'0'0'2954'0'0,"0"0"-904"0"0,0 0-270 0 0,0 0 33 0 0,0 0 67 0 0,0 0-98 0 0,0 0-327 0 0,0 0-351 0 0,0 0-325 0 0,0 0-227 0 0,0 0-97 0 0,0 0-6 0 0,0 0 39 0 0,12-1 7 0 0,217-39 1226 0 0,93 4-4541 0 0,-273 27-576 0 0,-19 1-1610 0 0,-7 2-2897 0 0,-18 3 5735 0 0</inkml:trace>
  <inkml:trace contextRef="#ctx0" brushRef="#br0" timeOffset="845.332">426 1 0 0 0,'0'0'613'0'0,"0"0"728"0"0,0 0 320 0 0,0 0 122 0 0,0 0 121 0 0,0 0-64 0 0,0 0-230 0 0,0 0-287 0 0,0 0-387 0 0,0 0-333 0 0,0 0-233 0 0,0 0-146 0 0,0 0-41 0 0,-3-1-8 0 0,-9 5 511 0 0,25 13 869 0 0,-4-7-1144 0 0,7 8-86 0 0,1-2-1 0 0,1 0 0 0 0,1-1 1 0 0,0 0-1 0 0,1-2 1 0 0,0 0-1 0 0,1-2 0 0 0,1 0 1 0 0,5 1-325 0 0,-3 0 24 0 0,-1 1 0 0 0,0 1 0 0 0,-1 1 0 0 0,-1 1 0 0 0,0 1 0 0 0,-1 1 0 0 0,0 2-24 0 0,-17-18 3 0 0,-1 1 1 0 0,0-1 0 0 0,1 1-1 0 0,-1 0 1 0 0,0 0 0 0 0,0 0 0 0 0,-1 0-1 0 0,1 0 1 0 0,-1 1 0 0 0,1-1-1 0 0,-1 0 1 0 0,0 1 0 0 0,-1-1-1 0 0,1 1 1 0 0,0-1 0 0 0,-1 1 0 0 0,0 0-1 0 0,0-1 1 0 0,0 1 0 0 0,0-1-1 0 0,-1 1 1 0 0,1-1 0 0 0,-1 1-1 0 0,0-1 1 0 0,0 1 0 0 0,0-1 0 0 0,0 0-1 0 0,-1 1 1 0 0,1-1 0 0 0,-1 0-1 0 0,-2 2-3 0 0,-282 201 492 0 0,255-182-866 0 0,-24 21-714 0 0,27-7-8049 0 0,26-34 3962 0 0,2 0 37 0 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4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477 14 0 0 0,'0'0'424'0'0,"0"0"614"0"0,0 0 22 0 0,0 0-163 0 0,0 0-75 0 0,0-3 39 0 0,1 0-2315 0 0,0-4 5921 0 0,-1 7 1289 0 0,-1 7-4917 0 0,-17 100-572 0 0,9 146 511 0 0,4-176-598 0 0,5-77-184 0 0,0 0-12 0 0,0 0-28 0 0,0 0 2 0 0,0 0-30 0 0,0 0-38 0 0,0 0-38 0 0,0 0-84 0 0,0 0-102 0 0,28 0-12807 0 0,-25 0 11349 0 0</inkml:trace>
  <inkml:trace contextRef="#ctx0" brushRef="#br0" timeOffset="448.985">0 585 0 0 0,'0'0'1076'0'0,"0"0"466"0"0,0 0 241 0 0,0 0 4 0 0,0 0-156 0 0,0 0-216 0 0,0 0-193 0 0,0 0-160 0 0,35-7-119 0 0,110-22-90 0 0,134-30 1643 0 0,-183 53-3714 0 0,-36 19-7719 0 0,-53-10 5530 0 0,-3 1 1159 0 0</inkml:trace>
  <inkml:trace contextRef="#ctx0" brushRef="#br0" timeOffset="1007.669">214 703 0 0 0,'0'0'1779'0'0,"0"0"-425"0"0,0 0-327 0 0,0 0-125 0 0,0 0 104 0 0,0 0 73 0 0,0 0-10 0 0,0 0-127 0 0,0 0-163 0 0,0 0-144 0 0,0 0-90 0 0,0 0-53 0 0,20-4-84 0 0,67-11-69 0 0,6 12 340 0 0,-55 32-455 0 0,-38-26-156 0 0,0 0 0 0 0,1-1 1 0 0,-2 1-1 0 0,1 0 0 0 0,0 0 1 0 0,0 0-1 0 0,-1-1 0 0 0,0 1 1 0 0,1 0-1 0 0,-1-1 0 0 0,0 1 1 0 0,0-1-1 0 0,-1 1 0 0 0,1-1 1 0 0,0 1-1 0 0,-1-1 0 0 0,1 0 1 0 0,-1 0-1 0 0,0 0 0 0 0,0 0 1 0 0,0 0-1 0 0,0 0 0 0 0,-2 1-68 0 0,-1 4 79 0 0,-110 92 441 0 0,102-87-478 0 0,9-10-28 0 0,0 1 1 0 0,0 0-1 0 0,0 0 0 0 0,1 0 0 0 0,-1 0 0 0 0,1 1 0 0 0,0-1 1 0 0,0 1-1 0 0,0 0 0 0 0,0 0 0 0 0,1 0 0 0 0,-1 0 0 0 0,1 0 1 0 0,0 1-1 0 0,1-1 0 0 0,-1 1 0 0 0,1-1 0 0 0,0 1 0 0 0,0-1 1 0 0,0 1-1 0 0,0 2-14 0 0,3-5 89 0 0,0 0 0 0 0,1 0 0 0 0,-1 0 1 0 0,1 0-1 0 0,-1 0 0 0 0,1-1 0 0 0,-1 0 1 0 0,1 1-1 0 0,0-1 0 0 0,0 0 0 0 0,0 0 1 0 0,-1-1-1 0 0,1 1 0 0 0,0 0 0 0 0,0-1 1 0 0,0 0-1 0 0,0 0 0 0 0,0 0 0 0 0,0 0 1 0 0,0 0-1 0 0,0 0 0 0 0,0-1 0 0 0,2 0-89 0 0,4 1 368 0 0,119-37 1253 0 0,-52-2-3315 0 0,-39 16-8695 0 0,-28 19 2662 0 0</inkml:trace>
  <inkml:trace contextRef="#ctx0" brushRef="#br0" timeOffset="2372.506">862 331 0 0 0,'0'0'616'0'0,"0"0"390"0"0,0 0 282 0 0,0 0 242 0 0,0 0 113 0 0,0 0-130 0 0,0 0-322 0 0,0 0-328 0 0,0 0-268 0 0,0 0-135 0 0,0 0-17 0 0,0 0 46 0 0,5-2 55 0 0,-1 1-480 0 0,-4 0-26 0 0,1 1-1 0 0,0-1 0 0 0,0 1 0 0 0,0-1 1 0 0,0 1-1 0 0,0 0 0 0 0,0 0 0 0 0,0-1 1 0 0,0 1-1 0 0,0 0 0 0 0,0 0 0 0 0,0 0 1 0 0,0 0-1 0 0,0 0 0 0 0,0 0 0 0 0,0 0 0 0 0,0 0 1 0 0,0 1-1 0 0,0-1 0 0 0,-1 0 0 0 0,1 1 1 0 0,0-1-1 0 0,0 0 0 0 0,0 1 0 0 0,0-1 1 0 0,0 1-1 0 0,0-1 0 0 0,-1 1 0 0 0,1 0 1 0 0,0-1-1 0 0,0 1 0 0 0,-1 0 0 0 0,1 0 1 0 0,-1-1-1 0 0,1 1 0 0 0,0 0 0 0 0,-1 0 0 0 0,1 0 1 0 0,-1 0-1 0 0,1 0-37 0 0,9 22 306 0 0,-1 0 0 0 0,-1 0 1 0 0,0 1-1 0 0,-2 0 0 0 0,-1 0 0 0 0,2 21-306 0 0,12 51 237 0 0,43 96-21 0 0,-62-193-161 0 0,0 1-1 0 0,0 0 1 0 0,0-1 0 0 0,0 1 0 0 0,0 0-1 0 0,0-1 1 0 0,0 1 0 0 0,0 0 0 0 0,0 0 0 0 0,0-1-1 0 0,1 1 1 0 0,-1 0 0 0 0,0-1 0 0 0,0 1-1 0 0,0 0 1 0 0,0 0 0 0 0,1-1 0 0 0,-1 1 0 0 0,0 0-1 0 0,0 0 1 0 0,1 0 0 0 0,-1-1 0 0 0,0 1-1 0 0,0 0 1 0 0,1 0 0 0 0,-1 0 0 0 0,0 0 0 0 0,1 0-1 0 0,-1 0 1 0 0,0-1 0 0 0,1 1 0 0 0,-1 0-1 0 0,0 0 1 0 0,1 0 0 0 0,-1 0 0 0 0,0 0 0 0 0,1 0-1 0 0,-1 0 1 0 0,0 0 0 0 0,0 0 0 0 0,1 0-1 0 0,-1 1 1 0 0,0-1 0 0 0,1 0 0 0 0,-1 0 0 0 0,0 0-1 0 0,1 0 1 0 0,-1 0 0 0 0,0 1 0 0 0,0-1-1 0 0,1 0 1 0 0,-1 0 0 0 0,0 0 0 0 0,0 1 0 0 0,1-1-1 0 0,-1 0 1 0 0,0 0 0 0 0,0 1 0 0 0,0-1-1 0 0,0 0 1 0 0,1 0 0 0 0,-1 1 0 0 0,0-1 0 0 0,0 0-1 0 0,0 1 1 0 0,0-1 0 0 0,0 0 0 0 0,0 1-1 0 0,0-1 1 0 0,0 0-55 0 0,11-36 813 0 0,-5 17-599 0 0,113-339 481 0 0,-99 288-2876 0 0,-14 65-5989 0 0,-4 5 4939 0 0,0 0-3504 0 0</inkml:trace>
  <inkml:trace contextRef="#ctx0" brushRef="#br0" timeOffset="2933.089">1340 191 0 0 0,'0'0'341'0'0,"0"0"1020"0"0,0 0 418 0 0,0 0 130 0 0,0 0-5 0 0,0 0-123 0 0,0 0-208 0 0,0 0-212 0 0,0 0-194 0 0,0 0-156 0 0,0 0-107 0 0,-1-3-97 0 0,-5-15 988 0 0,29 6-476 0 0,-11 8-1229 0 0,1 1 1 0 0,-1 1-1 0 0,1 0 1 0 0,-1 0-1 0 0,1 2 0 0 0,0-1 1 0 0,-1 1-1 0 0,1 1 1 0 0,6 2-91 0 0,-16-3-4 0 0,-1 1 1 0 0,1 1-1 0 0,0-1 1 0 0,-1 0 0 0 0,1 1-1 0 0,-1-1 1 0 0,0 1 0 0 0,0 0-1 0 0,1-1 1 0 0,-1 1 0 0 0,0 0-1 0 0,0 0 1 0 0,-1 1-1 0 0,1-1 1 0 0,0 0 0 0 0,-1 1-1 0 0,1-1 1 0 0,-1 1 0 0 0,0-1-1 0 0,0 1 1 0 0,0 0 0 0 0,0-1-1 0 0,-1 1 1 0 0,1 0-1 0 0,0 0 1 0 0,-1 0 0 0 0,0-1-1 0 0,0 1 1 0 0,0 0 0 0 0,0 0-1 0 0,0 0 1 0 0,-1 0 0 0 0,1-1-1 0 0,-1 1 1 0 0,0 0-1 0 0,0 0 1 0 0,0-1 0 0 0,0 1-1 0 0,0-1 1 0 0,0 1 0 0 0,-1-1-1 0 0,1 1 1 0 0,-1-1 0 0 0,0 0-1 0 0,0 0 1 0 0,-1 2 3 0 0,-70 84 225 0 0,71-86-212 0 0,1-1 1 0 0,-1 1-1 0 0,1 0 0 0 0,0-1 0 0 0,0 1 0 0 0,-1 0 0 0 0,1 0 1 0 0,0 0-1 0 0,1 0 0 0 0,-1 0 0 0 0,0 0 0 0 0,1 0 1 0 0,-1 0-1 0 0,1 1 0 0 0,-1-1 0 0 0,1 0 0 0 0,0 0 0 0 0,0 0 1 0 0,0 0-1 0 0,0 1 0 0 0,1-1 0 0 0,-1 0 0 0 0,0 0 0 0 0,1 0 1 0 0,0 0-1 0 0,-1 0 0 0 0,1 0 0 0 0,0 0 0 0 0,0 0 1 0 0,0 0-1 0 0,0 0 0 0 0,0 0 0 0 0,1 0 0 0 0,-1-1 0 0 0,1 1 1 0 0,-1-1-1 0 0,1 1 0 0 0,-1-1 0 0 0,1 1 0 0 0,0-1 0 0 0,0 0 1 0 0,0 0-1 0 0,0 0 0 0 0,0 0 0 0 0,0 0 0 0 0,0 0 0 0 0,0 0 1 0 0,0-1-1 0 0,0 1 0 0 0,0-1 0 0 0,0 0 0 0 0,0 1 1 0 0,1-1-1 0 0,-1 0 0 0 0,0 0 0 0 0,0-1 0 0 0,0 1 0 0 0,3-1-13 0 0,110-2 382 0 0,-79 0-3576 0 0,-15-1-7835 0 0,-18 3 4210 0 0</inkml:trace>
  <inkml:trace contextRef="#ctx0" brushRef="#br0" timeOffset="3286.003">2012 40 4857 0 0,'0'0'828'0'0,"0"0"-93"0"0,0 0 73 0 0,0 0 159 0 0,0 0 164 0 0,0 0 33 0 0,0 0-85 0 0,0 0-156 0 0,0 0-204 0 0,-28 34-150 0 0,-90 108-94 0 0,63-43 141 0 0,48-76-462 0 0,-8 14-45 0 0,2 0 1 0 0,1 0 0 0 0,2 2 0 0 0,2-1 0 0 0,1 1 0 0 0,2 0 0 0 0,2 0-1 0 0,2 39-109 0 0,2-69 17 0 0,1-1-1 0 0,1 1 1 0 0,0 0-1 0 0,0-1 1 0 0,0 1-1 0 0,1-1 1 0 0,0 0-1 0 0,1-1 0 0 0,0 1 1 0 0,0-1-1 0 0,0 1 1 0 0,1-1-1 0 0,0-1 1 0 0,1 0-1 0 0,0 1 1 0 0,0-2-1 0 0,0 1 0 0 0,0-1 1 0 0,1 0-1 0 0,0-1 1 0 0,0 0-1 0 0,0 0 1 0 0,0 0-1 0 0,1-1 1 0 0,-1-1-1 0 0,1 1 0 0 0,0-1 1 0 0,0-1-1 0 0,0 0 1 0 0,0 0-1 0 0,0-1 1 0 0,0 0-1 0 0,6-1-16 0 0,-15 1-1 0 0,87-4-1751 0 0,-32-13-3395 0 0,-40 9 743 0 0,-4 4-738 0 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9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0 597 1016 0 0,'0'0'1062'0'0,"0"0"-29"0"0,0 0 77 0 0,0 0 149 0 0,0 0 128 0 0,0 0 32 0 0,0 0-142 0 0,0 0-206 0 0,0 0-153 0 0,0 0-107 0 0,0 0-62 0 0,0 0-63 0 0,19-35-69 0 0,57-106-43 0 0,-21 66 388 0 0,60-68 329 0 0,-56 73-1048 0 0,-55 107-1587 0 0,-4 105 1313 0 0,0-140 42 0 0,0 0 0 0 0,0 0 0 0 0,0 0 0 0 0,0 0 0 0 0,0 0 0 0 0,1 0 0 0 0,-1 0 0 0 0,1 0 0 0 0,-1 0 0 0 0,1 0 0 0 0,0 0 0 0 0,-1-1 0 0 0,1 1 0 0 0,0 0 0 0 0,0 0 0 0 0,1-1-1 0 0,-1 1 1 0 0,0-1 0 0 0,0 1 0 0 0,1-1 0 0 0,-1 1 0 0 0,1-1 0 0 0,-1 0 0 0 0,1 0 0 0 0,0 0 0 0 0,-1 0 0 0 0,1 0 0 0 0,0 0 0 0 0,0 0 0 0 0,0 0 0 0 0,0-1 0 0 0,0 1 0 0 0,0-1 0 0 0,0 1 0 0 0,0-1 0 0 0,0 0 0 0 0,0 0 0 0 0,0 0 0 0 0,0 0 0 0 0,0 0 0 0 0,1 0-11 0 0,77-32 1233 0 0,-36-5-1038 0 0,-1-1 0 0 0,-2-2 0 0 0,-2-2 0 0 0,21-31-195 0 0,-26 32 54 0 0,13-18 215 0 0,-46 58-246 0 0,-2 17-305 0 0,-25 70 383 0 0,18-64-86 0 0,0 1 1 0 0,2 0-1 0 0,0 0 0 0 0,2 1 0 0 0,0 0 0 0 0,1 15-15 0 0,3-33-45 0 0,-1 0 0 0 0,1 0 0 0 0,1 0-1 0 0,-1 0 1 0 0,1 0 0 0 0,0 0 0 0 0,0 0-1 0 0,1 0 1 0 0,0 0 0 0 0,0-1-1 0 0,0 1 1 0 0,1-1 0 0 0,-1 1 0 0 0,1-1-1 0 0,1 0 1 0 0,-1 0 0 0 0,1 0 45 0 0,42 11-4608 0 0,-22-16-3443 0 0,-17 0 2650 0 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9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1 872 0 0,'0'0'1363'0'0,"0"0"-167"0"0,0 0 21 0 0,0 0 42 0 0,0 0-8 0 0,0 0-118 0 0,0 0-217 0 0,0 0-236 0 0,0 0-173 0 0,0 0-125 0 0,0 0-41 0 0,0 0-24 0 0,0 0 0 0 0,-5 22 15 0 0,-16 66 9 0 0,21-88-297 0 0,1-1 1 0 0,-1 1-1 0 0,0-1 0 0 0,1 1 0 0 0,-1-1 1 0 0,1 1-1 0 0,0 0 0 0 0,-1-1 1 0 0,1 1-1 0 0,-1 0 0 0 0,1 0 0 0 0,-1-1 1 0 0,1 1-1 0 0,0 0 0 0 0,-1 0 1 0 0,1 0-1 0 0,0 0 0 0 0,-1-1 0 0 0,1 1 1 0 0,-1 0-1 0 0,1 0 0 0 0,0 0 1 0 0,-1 1-1 0 0,1-1 0 0 0,0 0 0 0 0,-1 0 1 0 0,1 0-1 0 0,-1 0 0 0 0,1 1 1 0 0,0-1-1 0 0,-1 0 0 0 0,1 0 1 0 0,-1 1-1 0 0,1-1 0 0 0,-1 0 0 0 0,1 1 1 0 0,-1-1-1 0 0,1 1 0 0 0,-1-1 1 0 0,1 1-1 0 0,-1-1 0 0 0,1 1 0 0 0,-1-1 1 0 0,0 1-1 0 0,1-1 0 0 0,-1 1 1 0 0,0 0-1 0 0,0-1 0 0 0,1 1 0 0 0,-1-1 1 0 0,0 1-1 0 0,0 0 0 0 0,0-1 1 0 0,0 1-1 0 0,0 0 0 0 0,0-1 0 0 0,0 1 1 0 0,0-1-1 0 0,0 1 0 0 0,0 0 1 0 0,0-1-1 0 0,-1 2-44 0 0,15-15 201 0 0,-1 1 0 0 0,1 1 0 0 0,1 1-1 0 0,0 0 1 0 0,0 1 0 0 0,1 0 0 0 0,1 1 0 0 0,-1 1 0 0 0,1 1 0 0 0,0 0 0 0 0,10-1-201 0 0,-25 6 3 0 0,1 0 0 0 0,-1 0 0 0 0,0 0 0 0 0,0 0 0 0 0,1 1 0 0 0,-1-1 1 0 0,0 1-1 0 0,1 0 0 0 0,-1 0 0 0 0,1 0 0 0 0,-1 0 0 0 0,0 0 0 0 0,1 0 0 0 0,-1 1 1 0 0,0-1-1 0 0,1 1 0 0 0,-1-1 0 0 0,0 1 0 0 0,1 0 0 0 0,-1 0 0 0 0,0 0 0 0 0,0 0 1 0 0,0 0-1 0 0,0 1 0 0 0,0-1 0 0 0,0 1 0 0 0,-1-1 0 0 0,1 1 0 0 0,0 0 0 0 0,-1 0 1 0 0,1-1-1 0 0,-1 1 0 0 0,1 0 0 0 0,-1 0 0 0 0,0 1 0 0 0,0-1 0 0 0,0 0 0 0 0,0 0 1 0 0,0 0-1 0 0,-1 1 0 0 0,1 1-3 0 0,1 3 36 0 0,0 1 1 0 0,-1-1 0 0 0,0 1 0 0 0,-1 0-1 0 0,1-1 1 0 0,-1 1 0 0 0,-1-1 0 0 0,0 1-1 0 0,0 0 1 0 0,0-1 0 0 0,-1 1-1 0 0,0-1 1 0 0,0 0 0 0 0,-1 0 0 0 0,0 0-1 0 0,0 0 1 0 0,-1 0 0 0 0,0 0 0 0 0,0-1-1 0 0,0 0 1 0 0,-1 0 0 0 0,0 0 0 0 0,0 0-1 0 0,-1-1-36 0 0,-1 1 22 0 0,-1 0-1 0 0,1 0 0 0 0,-1-1 1 0 0,0 0-1 0 0,-1-1 1 0 0,1 0-1 0 0,-1 0 1 0 0,0-1-1 0 0,0 0 0 0 0,0-1 1 0 0,0 0-1 0 0,0 0 1 0 0,0-1-1 0 0,-1 0 0 0 0,1 0 1 0 0,-1-1-1 0 0,1-1 1 0 0,0 0-1 0 0,-3 0-21 0 0,8-1-154 0 0,0 1 0 0 0,0-1 1 0 0,0 0-1 0 0,0 0 0 0 0,1-1 0 0 0,-1 1 0 0 0,1-1 0 0 0,-1 0 1 0 0,1 0-1 0 0,0 0 0 0 0,0 0 0 0 0,0 0 0 0 0,0-1 0 0 0,1 0 1 0 0,0 1-1 0 0,-1-1 0 0 0,1 0 0 0 0,0-1 154 0 0,-17-48-10921 0 0,17 42 5815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0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234 340 8866 0 0,'0'0'577'0'0,"0"0"-193"0"0,0 0-39 0 0,0 0 171 0 0,0 0 268 0 0,0 0 292 0 0,0 0 183 0 0,0 0 0 0 0,0 0-118 0 0,0 0-230 0 0,0 0-213 0 0,0 0-139 0 0,19 32-115 0 0,59 99-68 0 0,-11 12 427 0 0,57 137-185 0 0,-124-279-797 0 0,8 12 1182 0 0,-4-20 1402 0 0,-1-40-2319 0 0,1 1-1 0 0,3 0 1 0 0,2 1 0 0 0,1-1-1 0 0,3 2 1 0 0,2 0 0 0 0,1 0-1 0 0,3 2 1 0 0,12-21-86 0 0,-15 29-861 0 0,17-30-1352 0 0,-20 44-2481 0 0,1 1-3695 0 0,-9 12-70 0 0</inkml:trace>
  <inkml:trace contextRef="#ctx0" brushRef="#br0" timeOffset="398.233">895 116 9890 0 0,'0'0'2709'0'0,"0"0"-1301"0"0,0 0-458 0 0,0 0-32 0 0,0 0-3 0 0,0 0-39 0 0,0 0-91 0 0,0 0-115 0 0,0 0-136 0 0,0 0-87 0 0,0 0-57 0 0,0 0-76 0 0,0 0-51 0 0,34-18-49 0 0,106-54-47 0 0,-75 47 36 0 0,-53 25-158 0 0,58 1-34 0 0,-70 51-105 0 0,-5-40 135 0 0,0-2 1 0 0,-1 1-1 0 0,0-1 0 0 0,0 0 0 0 0,-1 0 0 0 0,0 0 0 0 0,-1-1 0 0 0,0 0 0 0 0,-6 3-41 0 0,-56 86 56 0 0,69-96-59 0 0,1 1 1 0 0,-1-1-1 0 0,1 1 1 0 0,-1-1-1 0 0,1 1 0 0 0,0-1 1 0 0,0 1-1 0 0,0-1 1 0 0,0 1-1 0 0,0-1 1 0 0,0 1-1 0 0,1-1 1 0 0,-1 1-1 0 0,1-1 1 0 0,0 0-1 0 0,0 1 1 0 0,0-1-1 0 0,0 0 1 0 0,0 1-1 0 0,0-1 0 0 0,0 0 1 0 0,1 0-1 0 0,-1 0 1 0 0,1 0-1 0 0,0 0 1 0 0,0-1-1 0 0,-1 1 1 0 0,1 0-1 0 0,0-1 1 0 0,0 1-1 0 0,1-1 1 0 0,-1 0-1 0 0,0 0 0 0 0,0 0 3 0 0,84 26 192 0 0,214-18-401 0 0,-194-11-4262 0 0,-78 4 137 0 0,-5 0-3520 0 0,-16-2 2576 0 0</inkml:trace>
  <inkml:trace contextRef="#ctx0" brushRef="#br0" timeOffset="682.007">0 1305 6465 0 0,'0'0'438'0'0,"0"0"337"0"0,0 0 361 0 0,0 0 283 0 0,35 2 113 0 0,114 5 9 0 0,11-15 1782 0 0,-127 3-2742 0 0,228-42 3702 0 0,232-74-4283 0 0,-415 100-44 0 0,-22 7-2493 0 0,-20 4-4050 0 0,-24 6-3618 0 0</inkml:trace>
  <inkml:trace contextRef="#ctx0" brushRef="#br0" timeOffset="1992.396">676 1496 4585 0 0,'0'0'959'0'0,"0"0"-40"0"0,0 0 120 0 0,0 0 117 0 0,0 0 48 0 0,0 0-30 0 0,0 0-126 0 0,-2 33-185 0 0,-7 103-224 0 0,-6 167 1929 0 0,-7-230 583 0 0,3-74 0 0 0,5-50-2093 0 0,14 34-989 0 0,0-1 0 0 0,1 0 0 0 0,1 1 0 0 0,1 0 0 0 0,0-1 0 0 0,2 1-1 0 0,0 0 1 0 0,0 1 0 0 0,2-1 0 0 0,0 1 0 0 0,1 0 0 0 0,7-11-69 0 0,85-101 110 0 0,-83 109-85 0 0,1 2 0 0 0,0 0 0 0 0,1 1 0 0 0,1 1 0 0 0,0 1 0 0 0,1 0 0 0 0,1 2 0 0 0,0 1 0 0 0,13-5-25 0 0,-32 14 2 0 0,0 1-1 0 0,-1 0 1 0 0,1 0 0 0 0,0 0 0 0 0,0 0-1 0 0,0 1 1 0 0,0-1 0 0 0,0 1-1 0 0,0 0 1 0 0,0 0 0 0 0,0 0 0 0 0,0 0-1 0 0,0 0 1 0 0,0 1 0 0 0,0-1-1 0 0,0 1 1 0 0,0 0 0 0 0,0 0 0 0 0,0 0-1 0 0,0 0 1 0 0,-1 0 0 0 0,1 1-1 0 0,0 0 1 0 0,-1-1 0 0 0,1 1 0 0 0,-1 0-1 0 0,0 0 1 0 0,1 0 0 0 0,-1 0-1 0 0,0 0 1 0 0,0 1 0 0 0,-1-1 0 0 0,1 1-1 0 0,0-1 1 0 0,-1 1 0 0 0,1 0-1 0 0,-1 0 1 0 0,0-1 0 0 0,0 1 0 0 0,0 0-1 0 0,0 0 1 0 0,-1 2-2 0 0,17 101-1104 0 0,-7-86-1997 0 0,-5-15-383 0 0,1 0-3353 0 0,-1-1-3385 0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5:59.9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82 1640 0 0,'0'0'1681'0'0,"0"0"-245"0"0,0 0 36 0 0,0 0 223 0 0,0 0 14 0 0,0 0-241 0 0,0 0-274 0 0,0 0-248 0 0,0 0-169 0 0,0 0-140 0 0,35-5-89 0 0,111-16-90 0 0,59-12 167 0 0,-146 20-3135 0 0,-22 4-7545 0 0,-32 9 6334 0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0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2889 0 0,'0'0'1368'0'0,"0"0"-112"0"0,0 0 40 0 0,0 0 89 0 0,0 0 55 0 0,0 0-184 0 0,-44 191-295 0 0,39-161-321 0 0,3 3-288 0 0,-2-4-216 0 0,-1 1-224 0 0,3-4-312 0 0,2-1-417 0 0,0-3-495 0 0,0-7-648 0 0,0 0-1001 0 0,0-4-680 0 0,0-7 1841 0 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0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0 0 0,'0'0'629'0'0,"0"0"428"0"0,0 0 48 0 0,0 0-98 0 0,0 0-111 0 0,0 0-113 0 0,0-2-121 0 0,1 32 4392 0 0,1 59-4558 0 0,-5-69-605 0 0,0-10-1557 0 0,2 1-4893 0 0,1-10 3204 0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4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307 236 0 0 0,'0'0'1828'0'0,"0"0"94"0"0,0 0-73 0 0,0 0-145 0 0,0 0-141 0 0,0 0-217 0 0,0 0-228 0 0,-5-3-191 0 0,-14-10-149 0 0,1 44 2172 0 0,-56 156-414 0 0,38-111-1812 0 0,-4-2-1 0 0,-3-1 0 0 0,-19 21-723 0 0,53-78 318 0 0,16-21 1008 0 0,95-168 304 0 0,215-272-1148 0 0,-289 405-510 0 0,-60 297 24 0 0,32-245 6 0 0,-1-3 0 0 0,0 0-1 0 0,1 0 1 0 0,-1 1-1 0 0,2-1 1 0 0,-1 0-1 0 0,2 1 1 0 0,-1-1-1 0 0,1 0 1 0 0,0 0 0 0 0,1 0-1 0 0,0 0 1 0 0,1-1-1 0 0,0 1 1 0 0,0-1-1 0 0,0 0 1 0 0,1 0-1 0 0,1 0 1 0 0,-1-1 0 0 0,2 1-2 0 0,-4-7 18 0 0,0-1 0 0 0,0 0 0 0 0,0 0 0 0 0,0 0 1 0 0,0 0-1 0 0,0-1 0 0 0,0 1 0 0 0,0-1 0 0 0,0 0 1 0 0,0 0-1 0 0,0 0 0 0 0,-1 0 0 0 0,1 0 1 0 0,0-1-1 0 0,-1 1 0 0 0,1-1 0 0 0,0 0 0 0 0,-1 1 1 0 0,0-1-1 0 0,0 0 0 0 0,1-1 0 0 0,-1 1 0 0 0,0 0 1 0 0,0-1-1 0 0,-1 1 0 0 0,1-1 0 0 0,-1 1 0 0 0,1-1 1 0 0,-1 0-1 0 0,0 0 0 0 0,1-2-18 0 0,2-1 6 0 0,160-253 134 0 0,-100 163-186 0 0,-64 102-738 0 0,2 21 770 0 0,-16 175 144 0 0,6-157-279 0 0,3 1 1 0 0,1 0-1 0 0,2-1 1 0 0,2 8 148 0 0,0-50-200 0 0,1 0 0 0 0,-1 0 0 0 0,1 0 0 0 0,-1-1 0 0 0,1 1 1 0 0,0 0-1 0 0,0 0 0 0 0,0-1 0 0 0,0 1 0 0 0,1-1 0 0 0,-1 1 0 0 0,1-1 0 0 0,-1 0 0 0 0,1 1 0 0 0,0-1 0 0 0,0 0 0 0 0,0 0 0 0 0,0 0 1 0 0,0 0-1 0 0,1 0 200 0 0,15 6-5166 0 0,2-5-4357 0 0,-12-3 4361 0 0</inkml:trace>
  <inkml:trace contextRef="#ctx0" brushRef="#br0" timeOffset="242.864">1382 48 1648 0 0,'0'0'2397'0'0,"0"0"-791"0"0,0 0-57 0 0,0 0 246 0 0,0 0 163 0 0,0 0-80 0 0,0 0-255 0 0,-21 31-343 0 0,-66 101-320 0 0,-4 4 590 0 0,-135 193-589 0 0,198-287-1596 0 0,-26 39-784 0 0,26-23-9651 0 0,24-50 4989 0 0</inkml:trace>
  <inkml:trace contextRef="#ctx0" brushRef="#br0" timeOffset="578.395">1288 523 4185 0 0,'0'0'2255'0'0,"0"0"-243"0"0,0 0-123 0 0,0 0-103 0 0,0 0-193 0 0,0 0-210 0 0,0 0-225 0 0,0 0-257 0 0,0 0-198 0 0,0 0-113 0 0,0 0-44 0 0,31-12-13 0 0,97-36-5 0 0,-11 17 679 0 0,-24 30-865 0 0,-89 45-286 0 0,-8-35-35 0 0,-2-1 0 0 0,1 1-1 0 0,-1-1 1 0 0,0 0 0 0 0,0-1 0 0 0,-1 0-1 0 0,0 0 1 0 0,-1 0 0 0 0,1-1 0 0 0,-1 0-1 0 0,-3 1-20 0 0,-2 3 16 0 0,-20 16-2 0 0,-87 85 146 0 0,119-111-159 0 0,0 1 1 0 0,0 0-1 0 0,0 0 1 0 0,0 0-1 0 0,0 0 0 0 0,1 0 1 0 0,-1 0-1 0 0,0 0 1 0 0,0 1-1 0 0,1-1 1 0 0,-1 0-1 0 0,1 0 1 0 0,-1 0-1 0 0,1 1 1 0 0,0-1-1 0 0,-1 0 0 0 0,1 1 1 0 0,0-1-1 0 0,0 0 1 0 0,0 1-1 0 0,0-1 1 0 0,0 0-1 0 0,0 1 1 0 0,0-1-1 0 0,0 0 1 0 0,1 1-1 0 0,-1-1 1 0 0,0 0-1 0 0,1 0 0 0 0,-1 1 1 0 0,1-1-1 0 0,-1 0 1 0 0,1 0-1 0 0,0 0 1 0 0,0 0-1 0 0,-1 1 1 0 0,1-1-1 0 0,0 0 1 0 0,0-1-1 0 0,0 1 0 0 0,0 0 1 0 0,0 0-1 0 0,0 0 1 0 0,0 0-1 0 0,0-1 1 0 0,1 1-1 0 0,-1-1 1 0 0,0 1-1 0 0,0-1 1 0 0,1 1-1 0 0,-1-1 0 0 0,0 0 1 0 0,1 1-1 0 0,-1-1-1 0 0,12 2 14 0 0,1 0 0 0 0,0-1 0 0 0,-1-1-1 0 0,1 0 1 0 0,-1-1 0 0 0,1-1 0 0 0,-1 0-1 0 0,1 0 1 0 0,-1-1 0 0 0,0-1 0 0 0,0 0-1 0 0,-1-1 1 0 0,8-4-14 0 0,40-22-3377 0 0,-8-3-5110 0 0,-41 23 3343 0 0,-2 3-190 0 0</inkml:trace>
  <inkml:trace contextRef="#ctx0" brushRef="#br0" timeOffset="875.193">1898 0 7522 0 0,'0'0'2496'0'0,"0"0"-1222"0"0,0 0-426 0 0,0 0 101 0 0,0 0 212 0 0,0 0 139 0 0,0 0-85 0 0,0 0-168 0 0,0 0-148 0 0,0 0-123 0 0,12 31-83 0 0,38 99-53 0 0,57 59 1826 0 0,-94-166-2391 0 0,-2 1 0 0 0,0 1 0 0 0,-1 0 0 0 0,-2 0-1 0 0,0 1 1 0 0,-2 0 0 0 0,-1 0 0 0 0,-1 1 0 0 0,-1-1-1 0 0,-1 15-74 0 0,-6-24-157 0 0,0 0-1 0 0,-1 0 0 0 0,-1-1 1 0 0,-1 0-1 0 0,0 0 0 0 0,-1 0 0 0 0,-1-1 1 0 0,0 0-1 0 0,-1-1 0 0 0,0 0 0 0 0,-1-1 1 0 0,-1 0-1 0 0,0-1 0 0 0,-1 0 0 0 0,0 0 1 0 0,-1-2-1 0 0,0 0 0 0 0,-7 4 158 0 0,-62 38-4034 0 0,25-27-5191 0 0,42-21 1289 0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7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0 0 0,'0'0'567'0'0,"0"0"269"0"0,0 0 194 0 0,0 0 304 0 0,0 0 335 0 0,0 0 150 0 0,0 0-85 0 0,0 0-205 0 0,0 0-211 0 0,0 0-171 0 0,0 0-92 0 0,0 0-70 0 0,0 0-33 0 0,19-3-25 0 0,130-21 1504 0 0,216-48 413 0 0,-280 71-5597 0 0,-81 17-3662 0 0,-4-10 73 0 0,-2-2-325 0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07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 9994 0 0,'0'0'1328'0'0,"0"0"-471"0"0,0 0-161 0 0,0 0 201 0 0,0 0 189 0 0,0 0 22 0 0,0 0-193 0 0,0 0-272 0 0,0 0-207 0 0,34-7-163 0 0,107-24-118 0 0,41-6-495 0 0,-78 28-3240 0 0,-34 9-5564 0 0,-49 0 3820 0 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19.5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1 9618 0 0,'0'0'940'0'0,"0"0"-101"0"0,0 0 56 0 0,0 0 201 0 0,0 0 146 0 0,0 0 18 0 0,0 0-105 0 0,0 0-195 0 0,0 0-156 0 0,-7 35-150 0 0,-19 112-125 0 0,16 51 824 0 0,10 91-821 0 0,-1-286-525 0 0,1 0 1 0 0,-1 0 0 0 0,1 0-1 0 0,-1 0 1 0 0,1 0 0 0 0,0 0-1 0 0,0 0 1 0 0,0 0 0 0 0,1 0 0 0 0,-1 0-1 0 0,1-1 1 0 0,-1 1 0 0 0,1 0-1 0 0,0 0 1 0 0,0 0 0 0 0,0-1-1 0 0,1 1 1 0 0,-1 0 0 0 0,0-1-1 0 0,1 1 1 0 0,0-1 0 0 0,0 0-1 0 0,0 1 1 0 0,0-1 0 0 0,0 0-1 0 0,0 0 1 0 0,0 0 0 0 0,1-1-1 0 0,-1 1 1 0 0,1 0 0 0 0,-1-1 0 0 0,1 0-1 0 0,-1 1 1 0 0,1-1 0 0 0,0 0-1 0 0,0-1 1 0 0,0 1 0 0 0,0 0-1 0 0,0-1 1 0 0,-1 1 0 0 0,1-1-1 0 0,2 0-7 0 0,126-92 533 0 0,-96 66-439 0 0,2 1 0 0 0,0 2 1 0 0,2 1-1 0 0,0 2 1 0 0,4 1-95 0 0,15 11 250 0 0,-55 10-235 0 0,-1 0 0 0 0,-1 0-1 0 0,1 0 1 0 0,0 0 0 0 0,0 0-1 0 0,-1 1 1 0 0,1-1 0 0 0,-1 1-1 0 0,0-1 1 0 0,0 1 0 0 0,0 0-1 0 0,0-1 1 0 0,0 1 0 0 0,0 0-1 0 0,-1 0 1 0 0,1-1 0 0 0,-1 1-1 0 0,0 0 1 0 0,0 0 0 0 0,0 0-1 0 0,0 0 1 0 0,0-1 0 0 0,-1 4-15 0 0,-10 129 464 0 0,8-124-512 0 0,0 1 0 0 0,1-1 0 0 0,1 1 0 0 0,-1 0 1 0 0,2 0-1 0 0,0 0 0 0 0,0 0 0 0 0,2-1 0 0 0,-1 4 48 0 0,28 7-4002 0 0,-7-24-8191 0 0,-18 2 4563 0 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17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0 722 1544 0 0,'0'0'1201'0'0,"0"0"30"0"0,0 0 26 0 0,0 0 126 0 0,0 0 135 0 0,0 0-50 0 0,0 0-184 0 0,0 0-250 0 0,0 0-247 0 0,0 0-188 0 0,0 0-99 0 0,10-24-8 0 0,31-76 6 0 0,111-189 3649 0 0,-90 162-2692 0 0,-60 156-2347 0 0,-8 100 968 0 0,4 31-78 0 0,2-158 12 0 0,0-1-1 0 0,1 1 1 0 0,-1 0 0 0 0,1-1-1 0 0,-1 1 1 0 0,1-1 0 0 0,0 1-1 0 0,0-1 1 0 0,0 1 0 0 0,-1-1-1 0 0,1 1 1 0 0,1-1 0 0 0,-1 0-1 0 0,0 0 1 0 0,0 1-1 0 0,0-1 1 0 0,1 0 0 0 0,-1 0-1 0 0,1 0 1 0 0,-1-1 0 0 0,1 1-1 0 0,-1 0 1 0 0,1 0 0 0 0,-1-1-1 0 0,1 1 1 0 0,-1-1-1 0 0,1 1 1 0 0,0-1 0 0 0,-1 0-1 0 0,1 0 1 0 0,0 0 0 0 0,0 0-1 0 0,-1 0 1 0 0,1 0 0 0 0,0 0-1 0 0,-1 0 1 0 0,1-1 0 0 0,0 1-1 0 0,-1-1 1 0 0,1 1-1 0 0,-1-1 1 0 0,1 1 0 0 0,-1-1-1 0 0,1 0 1 0 0,-1 0 0 0 0,1 0-1 0 0,-1 0 1 0 0,0 0 0 0 0,1 0-1 0 0,-1 0 1 0 0,0-1-1 0 0,0 1 1 0 0,0 0 0 0 0,0-1-1 0 0,0 1 1 0 0,0 0 0 0 0,0-2-10 0 0,50-49 85 0 0,-2-3 1 0 0,-4-1-1 0 0,-1-2 1 0 0,-3-2 0 0 0,-3-2-1 0 0,2-10-85 0 0,1-23 101 0 0,-40 94-77 0 0,-1 1-56 0 0,0 19-293 0 0,-34 278 333 0 0,34-290-62 0 0,0 0 0 0 0,0 0 1 0 0,0 0-1 0 0,1 0 0 0 0,0 0 0 0 0,0 0 1 0 0,1 0-1 0 0,0 0 0 0 0,0-1 0 0 0,0 1 1 0 0,1 0-1 0 0,0-1 0 0 0,1 0 0 0 0,-1 0 0 0 0,2 1 54 0 0,40 11-9028 0 0,-38-18 4279 0 0,1 0-1086 0 0</inkml:trace>
  <inkml:trace contextRef="#ctx0" brushRef="#br0" timeOffset="520.501">869 387 16 0 0,'0'0'876'0'0,"0"0"-285"0"0,0 0 53 0 0,0 0 284 0 0,0 0 257 0 0,0 0 94 0 0,0 0-81 0 0,0 0-264 0 0,0 0-273 0 0,0 0-207 0 0,0 0-149 0 0,-5 33-42 0 0,-17 102-15 0 0,18-68 771 0 0,4-66-926 0 0,0 0 0 0 0,-1-1-1 0 0,1 1 1 0 0,0 0 0 0 0,0-1 0 0 0,0 1 0 0 0,-1 0 0 0 0,1 0-1 0 0,0-1 1 0 0,0 1 0 0 0,0 0 0 0 0,0-1 0 0 0,0 1 0 0 0,0 0-1 0 0,0 0 1 0 0,1-1 0 0 0,-1 1 0 0 0,0 0 0 0 0,0 0 0 0 0,0-1-1 0 0,1 1 1 0 0,-1 0 0 0 0,0-1 0 0 0,1 1 0 0 0,-1-1 0 0 0,1 1-1 0 0,-1 0 1 0 0,1-1 0 0 0,-1 1 0 0 0,1-1 0 0 0,-1 1-1 0 0,1-1 1 0 0,-1 1 0 0 0,1-1 0 0 0,0 0 0 0 0,-1 1 0 0 0,1-1-1 0 0,0 0 1 0 0,-1 1 0 0 0,1-1 0 0 0,0 0 0 0 0,0 0 0 0 0,-1 0-1 0 0,1 1 1 0 0,0-1 0 0 0,-1 0 0 0 0,1 0 0 0 0,0 0 0 0 0,0 0-1 0 0,-1 0 1 0 0,2-1-93 0 0,15-20 281 0 0,1 0-1 0 0,1 1 1 0 0,0 1-1 0 0,2 1 1 0 0,0 1-1 0 0,1 0 1 0 0,1 2-1 0 0,1 0 1 0 0,5-1-281 0 0,-27 14 3 0 0,1 0 0 0 0,-1 1 0 0 0,0-1 1 0 0,1 1-1 0 0,0-1 0 0 0,-1 1 0 0 0,1 0 0 0 0,0 0 0 0 0,0 0 1 0 0,-1 0-1 0 0,1 0 0 0 0,0 1 0 0 0,0-1 0 0 0,0 1 1 0 0,0 0-1 0 0,0 0 0 0 0,0 0 0 0 0,0 0 0 0 0,0 0 0 0 0,0 1 1 0 0,0-1-1 0 0,-1 1 0 0 0,1 0 0 0 0,0 0 0 0 0,0 0 1 0 0,0 0-1 0 0,-1 0 0 0 0,1 1 0 0 0,-1-1 0 0 0,1 1 1 0 0,-1 0-1 0 0,0 0 0 0 0,1 0 0 0 0,-1 0 0 0 0,0 0 0 0 0,0 0 1 0 0,0 0-1 0 0,-1 1 0 0 0,1-1 0 0 0,-1 1 0 0 0,1-1 1 0 0,-1 1-1 0 0,0 0 0 0 0,1 2-3 0 0,-1 3 48 0 0,-1 0 0 0 0,1 1 0 0 0,-2-1 0 0 0,1 0 1 0 0,-1 1-1 0 0,-1-1 0 0 0,0 0 0 0 0,0 0 0 0 0,0 0 0 0 0,-1 0 0 0 0,0 0 1 0 0,-1 0-1 0 0,1-1 0 0 0,-2 0 0 0 0,1 1 0 0 0,-1-2 0 0 0,0 1 0 0 0,0 0 0 0 0,-1-1 1 0 0,0 0-1 0 0,0 0 0 0 0,0-1 0 0 0,-1 0 0 0 0,0 0 0 0 0,0 0 0 0 0,0-1 1 0 0,0 0-1 0 0,-1-1 0 0 0,1 1 0 0 0,-1-1 0 0 0,-8 1-48 0 0,8-1-5 0 0,-1-1-1 0 0,1 0 1 0 0,-1 0 0 0 0,1-1-1 0 0,-1-1 1 0 0,0 1-1 0 0,1-1 1 0 0,-1 0-1 0 0,0-1 1 0 0,1 0 0 0 0,-1-1-1 0 0,-1 0 6 0 0,-50-39-3234 0 0,56 35 2439 0 0,-18-31-8531 0 0,18 25 3254 0 0</inkml:trace>
  <inkml:trace contextRef="#ctx0" brushRef="#br0" timeOffset="1871.359">1444 158 5545 0 0,'0'0'844'0'0,"0"0"-19"0"0,0 0 133 0 0,0 0 192 0 0,0 0 117 0 0,0 0-67 0 0,0 0-208 0 0,0 0-253 0 0,0 0-211 0 0,0 0-162 0 0,0 0-125 0 0,-32 20-80 0 0,-100 63-60 0 0,72-23-14 0 0,52-45-69 0 0,-3 2-4 0 0,1 1 0 0 0,1 0 0 0 0,1 1 0 0 0,0 0 0 0 0,1 0 0 0 0,1 0 0 0 0,1 1 0 0 0,1 0 0 0 0,1 0 1 0 0,0 0-1 0 0,1 19-14 0 0,3-34 78 0 0,0-1 0 0 0,1 1 0 0 0,-1-1 0 0 0,1 1 0 0 0,0-1 1 0 0,0 0-1 0 0,0 0 0 0 0,0 0 0 0 0,1 0 0 0 0,0 0 0 0 0,-1 0 0 0 0,1-1 1 0 0,1 1-1 0 0,-1-1 0 0 0,1 0 0 0 0,-1 0 0 0 0,1 0 0 0 0,0-1 1 0 0,0 1-1 0 0,0-1 0 0 0,0 0 0 0 0,0 0 0 0 0,1 0 0 0 0,-1-1 0 0 0,1 1 1 0 0,-1-1-1 0 0,1 0 0 0 0,-1-1 0 0 0,1 1 0 0 0,0-1 0 0 0,-1 0 1 0 0,1 0-1 0 0,0 0 0 0 0,-1 0 0 0 0,1-1 0 0 0,-1 0 0 0 0,1 0 0 0 0,0 0 1 0 0,-1-1-1 0 0,0 1 0 0 0,1-1 0 0 0,-1 0 0 0 0,2-2-78 0 0,40-19 276 0 0,-2-3 0 0 0,0-1 0 0 0,-2-3 0 0 0,-1-1 0 0 0,-1-2 0 0 0,-2-2 0 0 0,-2-1-1 0 0,2-5-275 0 0,76-84 262 0 0,-77 81-89 0 0,-35 73-262 0 0,-11 284 405 0 0,-3-15-284 0 0,12-279-4 0 0,-1-1 0 0 0,-1 1 0 0 0,-1 0 0 0 0,-1-1-1 0 0,-1 1 1 0 0,0-1 0 0 0,-1 0 0 0 0,-1-1 0 0 0,-1 0 0 0 0,0 0 0 0 0,-1 0 0 0 0,-1-1 0 0 0,-1-1 0 0 0,-1 2-28 0 0,10-15 17 0 0,-1 0 0 0 0,0 0 0 0 0,0 0 0 0 0,0 0 0 0 0,0 0 0 0 0,0-1 1 0 0,0 1-1 0 0,0-1 0 0 0,0 0 0 0 0,-1 0 0 0 0,1 0 0 0 0,-1 0 0 0 0,1-1 1 0 0,0 1-1 0 0,-1-1 0 0 0,1 0 0 0 0,-1 0 0 0 0,1 0 0 0 0,-1-1 0 0 0,1 1 1 0 0,-1-1-1 0 0,1 0 0 0 0,0 0 0 0 0,-1 0 0 0 0,1 0 0 0 0,0 0 0 0 0,0-1 1 0 0,0 0-1 0 0,0 1 0 0 0,0-1 0 0 0,0 0 0 0 0,0-1 0 0 0,1 1 0 0 0,-1 0 1 0 0,1-1-1 0 0,0 1 0 0 0,-1-1 0 0 0,1 0 0 0 0,0 0 0 0 0,1 0 0 0 0,-1 0 0 0 0,0 0 1 0 0,1 0-1 0 0,0 0 0 0 0,0 0 0 0 0,0-1 0 0 0,-1-1-17 0 0,-2-15-34 0 0,0-1-1 0 0,2 1 1 0 0,0-1 0 0 0,1 0-1 0 0,1 0 1 0 0,1 0 0 0 0,1 1-1 0 0,1-3 35 0 0,4-10-342 0 0,2 0-1 0 0,1 1 1 0 0,1 0-1 0 0,2 1 0 0 0,1 0 1 0 0,2 1-1 0 0,1 0 0 0 0,9-10 343 0 0,-14 20-670 0 0,-7 10 57 0 0,30-47-3336 0 0,-9 21-3684 0 0,-14 24 880 0 0</inkml:trace>
  <inkml:trace contextRef="#ctx0" brushRef="#br0" timeOffset="3119.493">1700 320 0 0 0,'36'-36'0'0'0,"-8"24"583"0"0,-29 8 3777 0 0,-9-8-2983 0 0,8 10-401 0 0,-54-46 6296 0 0,48 41-7058 0 0,0 2-1 0 0,0-1 0 0 0,-1 1 0 0 0,0 1 0 0 0,0-1 0 0 0,0 2 0 0 0,-1-1 0 0 0,1 1 1 0 0,-1 1-1 0 0,0-1 0 0 0,0 2 0 0 0,0-1 0 0 0,0 1 0 0 0,0 1 0 0 0,0 0 1 0 0,-2 1-214 0 0,-45 7-2502 0 0,3 11-4356 0 0,43-14-1761 0 0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29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1 369 0 0 0,'0'0'557'0'0,"0"0"710"0"0,0 0 138 0 0,0 0 87 0 0,0 0 119 0 0,0 0 16 0 0,0 0-121 0 0,0 0-269 0 0,0 0-301 0 0,0 0-262 0 0,0 0-195 0 0,3 0-79 0 0,184 4 4997 0 0,10 0-4817 0 0,-88-9-1754 0 0,-39-9-4205 0 0,-62 11 3887 0 0,3 0-2170 0 0,-4 2-2015 0 0,-5 1 3893 0 0</inkml:trace>
  <inkml:trace contextRef="#ctx0" brushRef="#br0" timeOffset="253.962">50 575 4241 0 0,'0'0'1255'0'0,"0"0"-267"0"0,0 0-16 0 0,0 0 322 0 0,0 0 240 0 0,0 0-15 0 0,0 0-195 0 0,0 0-296 0 0,0 0-190 0 0,0 0-190 0 0,0 0-155 0 0,34 1-94 0 0,105 1-80 0 0,-71-1-439 0 0,0-3 0 0 0,0-3 0 0 0,18-6 120 0 0,-84 11-54 0 0,71-12-4075 0 0,-29-1-5233 0 0,-33 12 6415 0 0</inkml:trace>
  <inkml:trace contextRef="#ctx0" brushRef="#br0" timeOffset="709.183">304 1 4881 0 0,'0'0'1419'0'0,"0"0"-273"0"0,0 0-184 0 0,0 0-75 0 0,0 0-55 0 0,0 0-43 0 0,0 0-108 0 0,0 0-77 0 0,0 0-34 0 0,0 0-71 0 0,0 0-46 0 0,0 0-44 0 0,0 17-39 0 0,3 55-25 0 0,-3-69-299 0 0,0 0-1 0 0,1 0 0 0 0,-1 0 1 0 0,1 1-1 0 0,0-1 0 0 0,0 0 1 0 0,0-1-1 0 0,1 1 1 0 0,-1 0-1 0 0,1 0 0 0 0,0 0 1 0 0,-1-1-1 0 0,1 1 1 0 0,0-1-1 0 0,0 1 0 0 0,1-1 1 0 0,-1 0-1 0 0,0 0 1 0 0,1 0-1 0 0,1 1-45 0 0,7 6 211 0 0,11 8 30 0 0,1-1 0 0 0,1-1-1 0 0,0 0 1 0 0,1-2 0 0 0,1-1 0 0 0,0-1-1 0 0,0-2 1 0 0,1 0 0 0 0,1-2-1 0 0,-1-1 1 0 0,18 2-241 0 0,67 19 130 0 0,-29 13-253 0 0,-82-36 127 0 0,1 0-1 0 0,-1 0 1 0 0,0 1-1 0 0,0-1 1 0 0,0 0-1 0 0,-1 0 0 0 0,0 1 1 0 0,1-1-1 0 0,-1 0 1 0 0,-1 1-1 0 0,1-1 1 0 0,-1 0-1 0 0,1 1 1 0 0,-1-1-1 0 0,-1 0 1 0 0,1 0-1 0 0,-1 0 0 0 0,1 0 1 0 0,-1 0-1 0 0,0 0 1 0 0,0 0-1 0 0,-1-1 1 0 0,1 1-1 0 0,-1-1 1 0 0,0 0-1 0 0,0 1 1 0 0,0-1-1 0 0,0-1 0 0 0,0 1 1 0 0,-1 0-1 0 0,1-1 1 0 0,-1 1-1 0 0,0-1 1 0 0,0 0-1 0 0,-1 0-3 0 0,-5 8-14 0 0,-49 38 116 0 0,-1-2 0 0 0,-3-3 0 0 0,-9 2-102 0 0,47-29 35 0 0,-59 33 164 0 0,6-3-1062 0 0,28-12-4538 0 0,43-31 381 0 0,6-2-2964 0 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6:37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1 913 888 0 0,'0'0'2189'0'0,"0"0"-216"0"0,0 0-339 0 0,0 0-144 0 0,0 0 27 0 0,0 0 9 0 0,0 0-72 0 0,0 0-191 0 0,0 0-220 0 0,0 0-218 0 0,0 0-222 0 0,0-3-158 0 0,0 4-423 0 0,0-1 0 0 0,0 1 0 0 0,0-1 0 0 0,0 1 0 0 0,1-1-1 0 0,-1 0 1 0 0,0 1 0 0 0,0-1 0 0 0,0 1 0 0 0,0-1 0 0 0,0 0-1 0 0,0 1 1 0 0,1-1 0 0 0,-1 1 0 0 0,0-1 0 0 0,0 0 0 0 0,1 1 0 0 0,-1-1-1 0 0,0 0 1 0 0,0 1 0 0 0,1-1 0 0 0,-1 0 0 0 0,0 0 0 0 0,1 1-1 0 0,-1-1 1 0 0,0 0 0 0 0,1 0 0 0 0,-1 0 0 0 0,1 1 0 0 0,-1-1 0 0 0,0 0-1 0 0,1 0 1 0 0,-1 0 0 0 0,1 0 0 0 0,-1 0 0 0 0,1 0 0 0 0,-1 0-1 0 0,0 0 1 0 0,1 0 0 0 0,-1 0 0 0 0,1 0 0 0 0,-1 0 0 0 0,0 0 0 0 0,1 0-1 0 0,-1 0 1 0 0,1 0 0 0 0,-1-1 0 0 0,0 1 0 0 0,1 0 0 0 0,-1 0-1 0 0,1 0 1 0 0,-1-1 0 0 0,0 1 0 0 0,1 0 0 0 0,-1 0 0 0 0,0-1 0 0 0,1 1-1 0 0,-1 0 1 0 0,0-1 0 0 0,0 1-22 0 0,5 8 15 0 0,11 26 103 0 0,-1 1 1 0 0,-1 0 0 0 0,-2 1-1 0 0,-2 0 1 0 0,3 21-119 0 0,26 85 151 0 0,-5-65 121 0 0,-33-77-185 0 0,1 0-1 0 0,-1-1 1 0 0,0 1 0 0 0,0 0-1 0 0,1-1 1 0 0,-1 1 0 0 0,0 0 0 0 0,0-1-1 0 0,0 1 1 0 0,0-1 0 0 0,0 0-1 0 0,0 1 1 0 0,0-1 0 0 0,0 0-1 0 0,0 0 1 0 0,0 0 0 0 0,0 0-1 0 0,0 1 1 0 0,0-1 0 0 0,-1 0-1 0 0,1-1 1 0 0,0 1 0 0 0,-1 0-1 0 0,1 0 1 0 0,-1 0 0 0 0,1 0-1 0 0,-1 0 1 0 0,0 0 0 0 0,1-1-1 0 0,-1 1 1 0 0,0 0 0 0 0,0 0-1 0 0,0-1 1 0 0,0 0-87 0 0,1 0 111 0 0,95-183 1127 0 0,33-59-1235 0 0,-76 139-5510 0 0,-51 104-689 0 0,4 1 1821 0 0,-5 0 3051 0 0,3 0-4765 0 0</inkml:trace>
  <inkml:trace contextRef="#ctx0" brushRef="#br0" timeOffset="342.021">764 1061 7274 0 0,'0'0'1611'0'0,"0"0"-539"0"0,0 0-521 0 0,0 0-90 0 0,0 0 195 0 0,0 0 256 0 0,0 0 169 0 0,0 0-1 0 0,0 0-128 0 0,0 0-148 0 0,0 0-126 0 0,0 0-81 0 0,0 0 1 0 0,22 0-17 0 0,132 0 930 0 0,-21-12-727 0 0,-73 9-1085 0 0,33-4-4267 0 0,-64 6-2989 0 0,-17 2-583 0 0,-10-1 7503 0 0</inkml:trace>
  <inkml:trace contextRef="#ctx0" brushRef="#br0" timeOffset="590.923">801 1256 6345 0 0,'0'0'1474'0'0,"0"0"-467"0"0,0 0-166 0 0,0 0 213 0 0,0 0 350 0 0,0 0 143 0 0,0 0-156 0 0,0 0-245 0 0,0 0-217 0 0,0 0-195 0 0,0 0-154 0 0,32 4-72 0 0,101 13-72 0 0,0-18 300 0 0,-93-4-776 0 0,-25 3-209 0 0,92-9-2978 0 0,-38 5-7154 0 0,-51 3 4146 0 0</inkml:trace>
  <inkml:trace contextRef="#ctx0" brushRef="#br0" timeOffset="7462.876">2355 910 0 0 0,'0'0'647'0'0,"0"0"745"0"0,0 0 232 0 0,0 0-47 0 0,0 0-153 0 0,0 0-212 0 0,0 0-139 0 0,0 0-91 0 0,-12-8 2228 0 0,135-81 2352 0 0,-99 77-5421 0 0,0 2 0 0 0,1 0 0 0 0,0 2 1 0 0,0 1-1 0 0,1 1 0 0 0,0 1 0 0 0,21-2-141 0 0,49 7-157 0 0,-95 0 141 0 0,0 0 1 0 0,0 0-1 0 0,1 0 1 0 0,-1 1-1 0 0,0-1 1 0 0,0 0-1 0 0,1 1 1 0 0,-1-1 0 0 0,0 1-1 0 0,0-1 1 0 0,0 1-1 0 0,0 0 1 0 0,0-1-1 0 0,0 1 1 0 0,0 0 0 0 0,0 0-1 0 0,0 0 1 0 0,0 0-1 0 0,0 0 1 0 0,0 0-1 0 0,-1 0 1 0 0,1 0 0 0 0,0 0-1 0 0,-1 0 1 0 0,1 0-1 0 0,-1 0 1 0 0,1 0-1 0 0,-1 1 1 0 0,1-1 0 0 0,-1 0-1 0 0,0 0 1 0 0,0 1-1 0 0,0-1 1 0 0,1 0-1 0 0,-1 0 1 0 0,0 1-1 0 0,-1-1 1 0 0,1 0 0 0 0,0 1-1 0 0,0-1 1 0 0,-1 0 15 0 0,-15 54-102 0 0,-1-31 81 0 0,-2-1 1 0 0,0-1-1 0 0,-2-1 0 0 0,0 0 1 0 0,-1-2-1 0 0,-12 8 21 0 0,-76 74-63 0 0,99-91 36 0 0,1 1 0 0 0,0 1 0 0 0,0 0 1 0 0,2 0-1 0 0,-1 0 0 0 0,2 1 0 0 0,-1 1 0 0 0,2-1 0 0 0,0 1 0 0 0,1 0 1 0 0,0 1-1 0 0,1-1 0 0 0,0 1 0 0 0,2 0 0 0 0,-2 13 27 0 0,6-25 62 0 0,-1 0 0 0 0,1 0 0 0 0,-1-1 1 0 0,1 1-1 0 0,0-1 0 0 0,0 1 0 0 0,1-1 0 0 0,-1 1 0 0 0,0-1 0 0 0,1 0 0 0 0,-1 0 0 0 0,1-1 0 0 0,0 1 0 0 0,0 0 0 0 0,0-1 0 0 0,-1 0 1 0 0,1 1-1 0 0,0-1 0 0 0,1 0 0 0 0,-1-1 0 0 0,0 1 0 0 0,0 0 0 0 0,0-1 0 0 0,0 0 0 0 0,1 0 0 0 0,-1 0 0 0 0,0 0 0 0 0,0 0 0 0 0,0-1 1 0 0,1 1-1 0 0,0-1-62 0 0,22-1 348 0 0,0-2 1 0 0,0 0-1 0 0,-1-1 0 0 0,1-2 1 0 0,-1 0-1 0 0,21-10-348 0 0,37-11 416 0 0,-71 24-459 0 0,24-3-1251 0 0,-32 21-9780 0 0,1-13 6045 0 0,-1 2-171 0 0</inkml:trace>
  <inkml:trace contextRef="#ctx0" brushRef="#br0" timeOffset="8997.983">2986 1359 0 0 0,'0'0'445'0'0,"0"0"701"0"0,0 0 77 0 0,0 0-52 0 0,0 0-78 0 0,0 0-52 0 0,0 0-1 0 0,0 0-40 0 0,0 0-29 0 0,0-4-46 0 0,18-52 3148 0 0,119-153 818 0 0,4-19-4002 0 0,-82 170-1239 0 0,-58 57 291 0 0,0 1 1 0 0,0 0 0 0 0,0 0 0 0 0,0-1-1 0 0,0 1 1 0 0,0 0 0 0 0,0 0 0 0 0,0 0 0 0 0,0 0-1 0 0,0 0 1 0 0,0 1 0 0 0,0-1 0 0 0,0 0 0 0 0,0 0-1 0 0,0 1 1 0 0,0-1 0 0 0,0 0 0 0 0,0 1 0 0 0,0-1-1 0 0,0 1 1 0 0,0-1 0 0 0,-1 1 0 0 0,1 0 0 0 0,0-1-1 0 0,0 1 1 0 0,-1 0 0 0 0,1-1 0 0 0,0 1 0 0 0,-1 0-1 0 0,1 0 1 0 0,-1 0 0 0 0,1 0 0 0 0,-1 0-1 0 0,1 0 1 0 0,-1-1 0 0 0,0 1 0 0 0,1 0 0 0 0,-1 0-1 0 0,0 0 1 0 0,0 0 0 0 0,0 0 0 0 0,1 0 0 0 0,-1 0-1 0 0,0 1 59 0 0,4 52-679 0 0,-4-50 640 0 0,2 213-905 0 0,12-182 333 0 0,-12-34 658 0 0,0-1 1 0 0,0 0-1 0 0,0 0 0 0 0,0 0 0 0 0,0 0 1 0 0,0 0-1 0 0,-1 0 0 0 0,1 0 0 0 0,0-1 1 0 0,0 1-1 0 0,0-1 0 0 0,0 1 0 0 0,-1-1 1 0 0,1 0-1 0 0,0 0 0 0 0,0 0 0 0 0,-1 0 1 0 0,1 0-1 0 0,-1 0 0 0 0,1 0 1 0 0,-1 0-1 0 0,1-1 0 0 0,-1 1 0 0 0,0-1 1 0 0,1 1-48 0 0,-1-1 16 0 0,88-117 1145 0 0,-64 76-995 0 0,76-129 200 0 0,-71 120-155 0 0,-22 159-1520 0 0,13 139 1003 0 0,-15-200-474 0 0,1 4-2641 0 0,2-17-3743 0 0,-6-26 3957 0 0,-2-3 1569 0 0</inkml:trace>
  <inkml:trace contextRef="#ctx0" brushRef="#br0" timeOffset="9598.006">3944 913 440 0 0,'0'0'1028'0'0,"0"0"-164"0"0,0 0-97 0 0,0 0 86 0 0,0 0 141 0 0,0 0 35 0 0,0 0-35 0 0,0 0-120 0 0,0 0-131 0 0,0 0-90 0 0,0 0-25 0 0,0 0 5 0 0,-2 19-3 0 0,-9 98 800 0 0,2 24-260 0 0,132-227 711 0 0,-33 72-2394 0 0,-87 16 495 0 0,0 0 0 0 0,-1 0 0 0 0,1 0 0 0 0,-1 1 0 0 0,1-1 0 0 0,-1 1 0 0 0,0-1 0 0 0,0 1 0 0 0,0 0 0 0 0,0 0 0 0 0,0 0 0 0 0,-1 0 0 0 0,1 0 0 0 0,-1 0 0 0 0,0 0 0 0 0,0 1 0 0 0,0-1 0 0 0,0 0 0 0 0,-1 1 0 0 0,1-1 0 0 0,-1 1 0 0 0,0-1 0 0 0,0 0 0 0 0,0 1 0 0 0,0-1 0 0 0,-1 1 0 0 0,1-1 0 0 0,-1 0 0 0 0,-1 2 18 0 0,2 4 74 0 0,-1-4 1 0 0,0 0 0 0 0,0 0 0 0 0,-1 0 0 0 0,0 0 0 0 0,0 0 0 0 0,0 0 0 0 0,-1 0 0 0 0,1 0 0 0 0,-1-1 0 0 0,0 1 0 0 0,-1-1 0 0 0,1 0 1 0 0,-1 0-1 0 0,0 0 0 0 0,-3 2-75 0 0,-4 5 255 0 0,7-7-150 0 0,-1 0-1 0 0,0-1 0 0 0,0 0 0 0 0,-1 0 0 0 0,1 0 0 0 0,-1-1 1 0 0,1 0-1 0 0,-1 0 0 0 0,0 0 0 0 0,0-1 0 0 0,1 0 0 0 0,-1 0 1 0 0,0 0-1 0 0,0-1 0 0 0,0 0 0 0 0,0 0 0 0 0,0 0 0 0 0,0-1 1 0 0,-1 0-105 0 0,-38-42-1157 0 0,25-17-4757 0 0,18 21-3770 0 0,2 34 8428 0 0</inkml:trace>
  <inkml:trace contextRef="#ctx0" brushRef="#br0" timeOffset="11221.016">4548 807 0 0 0,'0'0'1120'0'0,"0"0"-44"0"0,0 0-66 0 0,0 0-63 0 0,0 0-51 0 0,0 0-53 0 0,0 0-70 0 0,-5-6-54 0 0,-16-19-49 0 0,19 23-524 0 0,0 1 1 0 0,0-1 0 0 0,0 1-1 0 0,0-1 1 0 0,-1 1 0 0 0,1 0-1 0 0,-1 0 1 0 0,1 0-1 0 0,-1 0 1 0 0,1 0 0 0 0,-1 1-1 0 0,1-1 1 0 0,-1 1 0 0 0,0 0-1 0 0,1 0 1 0 0,-1-1 0 0 0,1 2-1 0 0,-1-1 1 0 0,0 0-1 0 0,1 1 1 0 0,-1-1 0 0 0,-1 1-147 0 0,-59 46 447 0 0,48-31-430 0 0,6-7-94 0 0,1 0 0 0 0,1 1 1 0 0,-1 0-1 0 0,2 0 0 0 0,-1 0 0 0 0,2 1 0 0 0,-1 0 1 0 0,1 0-1 0 0,1 0 0 0 0,0 1 0 0 0,1 0 1 0 0,0 0-1 0 0,1 0 0 0 0,0 0 0 0 0,0 0 1 0 0,2 8 76 0 0,-1-15-21 0 0,0 0 0 0 0,1-1 1 0 0,0 1-1 0 0,0 0 0 0 0,0-1 1 0 0,0 1-1 0 0,1 0 0 0 0,0-1 1 0 0,0 1-1 0 0,0-1 0 0 0,1 1 1 0 0,-1-1-1 0 0,1 1 0 0 0,0-1 1 0 0,0 0-1 0 0,1 0 1 0 0,-1 0-1 0 0,1 0 0 0 0,0 0 1 0 0,0-1-1 0 0,0 1 0 0 0,1-1 1 0 0,-1 0-1 0 0,1 0 0 0 0,-1 0 1 0 0,1 0-1 0 0,0-1 0 0 0,0 0 1 0 0,1 1-1 0 0,-1-1 0 0 0,1 0 21 0 0,6-2 290 0 0,-1-1-1 0 0,1 1 1 0 0,0-2-1 0 0,-1 1 1 0 0,0-2-1 0 0,1 1 1 0 0,-1-1-1 0 0,0-1 1 0 0,0 0-1 0 0,-1 0 1 0 0,1-1-1 0 0,-1 0 0 0 0,0-1 1 0 0,0 0-1 0 0,-1 0 1 0 0,0-1-1 0 0,0 0 1 0 0,0-1-1 0 0,3-4-289 0 0,186-212 2519 0 0,-196 223-2539 0 0,0 0-1 0 0,0 0 0 0 0,0 0 0 0 0,0 0 1 0 0,0 0-1 0 0,0 0 0 0 0,1 0 0 0 0,-1 1 1 0 0,0-1-1 0 0,0 0 0 0 0,1 0 0 0 0,-1 1 0 0 0,0-1 1 0 0,1 1-1 0 0,-1 0 0 0 0,1-1 0 0 0,-1 1 1 0 0,1 0-1 0 0,-1 0 0 0 0,1 0 0 0 0,-1 0 0 0 0,1 0 1 0 0,-1 0-1 0 0,0 0 0 0 0,1 0 0 0 0,-1 0 1 0 0,1 1-1 0 0,-1-1 0 0 0,1 1 0 0 0,-1-1 1 0 0,0 1-1 0 0,1 0 0 0 0,-1-1 0 0 0,0 1 0 0 0,0 0 1 0 0,0 0-1 0 0,1 0 0 0 0,-1 0 0 0 0,0 0 1 0 0,0 0-1 0 0,0 0 0 0 0,0 0 0 0 0,-1 0 0 0 0,1 1 1 0 0,0-1-1 0 0,0 0 0 0 0,-1 1 0 0 0,1-1 1 0 0,-1 0-1 0 0,1 1 0 0 0,-1-1 0 0 0,1 2 21 0 0,11 34-311 0 0,-2 2-1 0 0,-1 0 1 0 0,-2 0-1 0 0,-1 0 1 0 0,-2 1-1 0 0,-2 0 1 0 0,-2 0-1 0 0,-5 35 312 0 0,5-73-19 0 0,-2 31-5 0 0,-2 0 0 0 0,-2-1 1 0 0,-1 1-1 0 0,-1-1 0 0 0,-2-1 0 0 0,-1 0 0 0 0,-7 12 24 0 0,14-33 42 0 0,-1 1-1 0 0,0-1 0 0 0,-1 0 1 0 0,0-1-1 0 0,-1 1 0 0 0,1-1 1 0 0,-2-1-1 0 0,1 1 0 0 0,-1-1 1 0 0,-1-1-1 0 0,1 1 0 0 0,-1-1 1 0 0,0-1-1 0 0,-1 0 0 0 0,0 0 1 0 0,0-1-1 0 0,0 0 1 0 0,-1 0-1 0 0,1-1 0 0 0,-3-1-41 0 0,-78 8 358 0 0,89-11-305 0 0,-1 0-1 0 0,0 0 1 0 0,1-1 0 0 0,-1 1 0 0 0,0-1 0 0 0,1 0 0 0 0,-1 0-1 0 0,1 0 1 0 0,-1 0 0 0 0,1 0 0 0 0,0-1 0 0 0,-1 1 0 0 0,1-1-1 0 0,0 1 1 0 0,0-1 0 0 0,0 0 0 0 0,0 0 0 0 0,0 0 0 0 0,1 0 0 0 0,-1 0-1 0 0,0 0 1 0 0,1 0 0 0 0,0 0 0 0 0,-1-1 0 0 0,1 1 0 0 0,0-1-1 0 0,0 1 1 0 0,0-1 0 0 0,1 1 0 0 0,-1-1 0 0 0,1 0 0 0 0,-1 0-53 0 0,0-10 70 0 0,1 1 0 0 0,1-1 0 0 0,0 0 0 0 0,0 1 1 0 0,1 0-1 0 0,0-1 0 0 0,1 1 0 0 0,1 0 0 0 0,0 0 0 0 0,1 0 1 0 0,0 1-1 0 0,0 0 0 0 0,2 0 0 0 0,3-5-70 0 0,111-138-268 0 0,-118 151 262 0 0,90-96-2242 0 0,-30 36-6713 0 0,-48 49 4781 0 0,-3 5 1849 0 0</inkml:trace>
  <inkml:trace contextRef="#ctx0" brushRef="#br0" timeOffset="11662.5">5289 339 3241 0 0,'0'0'2580'0'0,"0"0"-1145"0"0,0 0-445 0 0,0 0-46 0 0,0 0 54 0 0,0 0 40 0 0,0 0-48 0 0,0 0-151 0 0,0 0-204 0 0,-15 31-198 0 0,-46 99-161 0 0,35-40 8 0 0,18 229-321 0 0,7-300 128 0 0,0-17-86 0 0,0 1 1 0 0,1-1-1 0 0,-1 0 0 0 0,0 0 1 0 0,1 1-1 0 0,0-1 0 0 0,-1 1 1 0 0,1-1-1 0 0,0 0 0 0 0,0 1 1 0 0,0-1-1 0 0,1 0 0 0 0,-1 1 0 0 0,0-1 1 0 0,1 0-1 0 0,0 1 0 0 0,-1-1 1 0 0,1 0-1 0 0,0 0 0 0 0,0 0 1 0 0,0 1-1 0 0,1-1 0 0 0,-1 0 1 0 0,0-1-1 0 0,1 1 0 0 0,-1 0 1 0 0,1 0-1 0 0,0 0 0 0 0,-1-1 1 0 0,1 1-1 0 0,0-1 0 0 0,0 0 1 0 0,0 1-1 0 0,0-1 0 0 0,0 0 1 0 0,1 0-1 0 0,-1 0 0 0 0,0-1 1 0 0,0 1-1 0 0,1 0 0 0 0,-1-1 1 0 0,1 1-6 0 0,104-39 1306 0 0,-63 17-1180 0 0,-3 2-62 0 0,-26 12 44 0 0,-1 0 1 0 0,1 1 0 0 0,0 0 0 0 0,1 2-1 0 0,-1-1 1 0 0,1 2 0 0 0,0 0-1 0 0,12 0-108 0 0,-25 4 1 0 0,-1 0-1 0 0,1 0 1 0 0,-1 1-1 0 0,1-1 1 0 0,-1 1-1 0 0,0-1 0 0 0,0 1 1 0 0,0 0-1 0 0,0 0 1 0 0,0 0-1 0 0,0 0 1 0 0,0 0-1 0 0,-1 0 0 0 0,1 1 1 0 0,-1-1-1 0 0,0 0 1 0 0,1 1-1 0 0,-1-1 1 0 0,0 1-1 0 0,-1 0 1 0 0,1-1-1 0 0,0 1 0 0 0,-1 0 1 0 0,1-1-1 0 0,-1 1 1 0 0,0 0-1 0 0,0-1 1 0 0,0 1-1 0 0,0 0 0 0 0,6 24-23 0 0,-2-17 6 0 0,-4-6 0 0 0,1-1 0 0 0,0 0 0 0 0,-1 0 1 0 0,1 0-1 0 0,0 0 0 0 0,0 0 0 0 0,1 0 0 0 0,-1 0 0 0 0,1 0 0 0 0,-1 0 0 0 0,1-1 1 0 0,0 1-1 0 0,0-1 0 0 0,0 1 0 0 0,1-1 0 0 0,-1 0 0 0 0,0 0 0 0 0,1 0 0 0 0,-1 0 1 0 0,1 0-1 0 0,0 0 0 0 0,0-1 0 0 0,0 1 0 0 0,0-1 0 0 0,0 0 0 0 0,0 0 1 0 0,0 0-1 0 0,0 0 0 0 0,0 0 0 0 0,3-1 17 0 0,38-5-3447 0 0,-5-9-6748 0 0,-35 13 8672 0 0,5-1-109 0 0</inkml:trace>
  <inkml:trace contextRef="#ctx0" brushRef="#br0" timeOffset="12625.037">2250 1595 0 0 0,'0'0'1387'0'0,"0"0"203"0"0,0 0-107 0 0,0 0-219 0 0,0 0-213 0 0,0 0-156 0 0,0 0-86 0 0,0 0-54 0 0,31 0-8 0 0,99 0 2 0 0,14-4 1642 0 0,485-18 2048 0 0,-403 8-3935 0 0,511-53 96 0 0,-374 30-397 0 0,-191 22-133 0 0,217-23 181 0 0,201-42-12 0 0,-207 47-3675 0 0,-303 14-1516 0 0,-34 6-4053 0 0,-41 12 6971 0 0</inkml:trace>
  <inkml:trace contextRef="#ctx0" brushRef="#br0" timeOffset="15125.519">2471 2445 0 0 0,'0'0'431'0'0,"0"0"805"0"0,0 0 238 0 0,0 0-11 0 0,0 0-39 0 0,0 0-73 0 0,0 0-96 0 0,0 0-140 0 0,7-16 1269 0 0,12-26-1235 0 0,1 2 0 0 0,3 0 0 0 0,1 1 0 0 0,18-22-1149 0 0,31-48 620 0 0,91-144 728 0 0,-153 287-2683 0 0,-20 288 1207 0 0,8-320 144 0 0,0 0 0 0 0,1-1-1 0 0,-1 1 1 0 0,1 0-1 0 0,0 0 1 0 0,0 0 0 0 0,-1 0-1 0 0,1 0 1 0 0,0 0 0 0 0,1 0-1 0 0,-1 0 1 0 0,0 0-1 0 0,1 0 1 0 0,-1 0 0 0 0,1-1-1 0 0,-1 1 1 0 0,1 0-1 0 0,0 0 1 0 0,0 0 0 0 0,0-1-1 0 0,0 1 1 0 0,0 0-1 0 0,0-1 1 0 0,0 1 0 0 0,0-1-1 0 0,1 1 1 0 0,-1-1 0 0 0,1 0-1 0 0,-1 0 1 0 0,1 1-1 0 0,-1-1 1 0 0,1 0 0 0 0,0 0-1 0 0,0-1 1 0 0,-1 1-1 0 0,1 0 1 0 0,0 0 0 0 0,0-1-1 0 0,0 1 1 0 0,0-1 0 0 0,0 0-1 0 0,0 0 1 0 0,0 0-1 0 0,-1 1 1 0 0,1-2 0 0 0,0 1-1 0 0,0 0 1 0 0,0 0-1 0 0,0-1 1 0 0,0 1 0 0 0,0-1-1 0 0,0 1 1 0 0,0-1 0 0 0,-1 0-1 0 0,2 0-15 0 0,25-24 189 0 0,-1-2 0 0 0,-1 0-1 0 0,-1-1 1 0 0,14-24-189 0 0,-2 5 87 0 0,6-8-120 0 0,-2-3 0 0 0,-2-1 0 0 0,23-51 33 0 0,-45 76 113 0 0,-17 34-126 0 0,0 0-46 0 0,0 0-114 0 0,-2 22-516 0 0,-15 59 701 0 0,3 0 0 0 0,4 0 0 0 0,4 1 0 0 0,3 4-12 0 0,24-17-1568 0 0,-3-54-2786 0 0,7-10-4869 0 0,-20-5 6305 0 0</inkml:trace>
  <inkml:trace contextRef="#ctx0" brushRef="#br0" timeOffset="15695.351">3421 2151 2697 0 0,'0'0'1316'0'0,"0"0"-157"0"0,0 0-75 0 0,0 0 56 0 0,0 0 47 0 0,0 0-79 0 0,0 0-238 0 0,0 0-266 0 0,0 0-281 0 0,0 0-155 0 0,0 0 7 0 0,0 0 74 0 0,0 0 107 0 0,-1 3 64 0 0,4 103 2259 0 0,-14 2-2308 0 0,11-108-345 0 0,0-1 1 0 0,1 1-1 0 0,-1 0 0 0 0,0 0 1 0 0,0 0-1 0 0,1-1 0 0 0,-1 1 1 0 0,0 0-1 0 0,1 0 1 0 0,-1 0-1 0 0,0 0 0 0 0,0 0 1 0 0,1 0-1 0 0,-1 0 0 0 0,0 0 1 0 0,1 0-1 0 0,-1-1 0 0 0,0 1 1 0 0,1 0-1 0 0,-1 1 0 0 0,0-1 1 0 0,1 0-1 0 0,-1 0 0 0 0,0 0 1 0 0,0 0-1 0 0,1 0 0 0 0,-1 0 1 0 0,0 0-1 0 0,1 0 0 0 0,-1 0 1 0 0,0 1-1 0 0,0-1 0 0 0,1 0 1 0 0,-1 0-1 0 0,0 0 0 0 0,0 1 1 0 0,1-1-1 0 0,-1 0 0 0 0,0 0 1 0 0,0 1-1 0 0,0-1 0 0 0,1 0 1 0 0,-1 0-1 0 0,0 1 1 0 0,0-1-1 0 0,0 0 0 0 0,0 1 1 0 0,0-1-27 0 0,13-11 203 0 0,0 3-71 0 0,-3 1-131 0 0,0-1 0 0 0,1 1 0 0 0,0 1 0 0 0,1 0-1 0 0,0 0 1 0 0,-1 1 0 0 0,2 1 0 0 0,-1 0-1 0 0,0 1 1 0 0,1 0 0 0 0,0 1 0 0 0,-1 0-1 0 0,1 1 1 0 0,12 0-1 0 0,-22 2-3 0 0,1 1-1 0 0,-1-1 1 0 0,0 0-1 0 0,-1 1 1 0 0,1-1-1 0 0,0 1 1 0 0,0 0-1 0 0,-1 0 1 0 0,1 0-1 0 0,-1 1 1 0 0,1-1 0 0 0,-1 0-1 0 0,0 1 1 0 0,0 0-1 0 0,0-1 1 0 0,-1 1-1 0 0,1 0 1 0 0,0 0-1 0 0,-1 0 1 0 0,0 0-1 0 0,0 0 1 0 0,0 0-1 0 0,0 0 1 0 0,0 1 0 0 0,-1-1-1 0 0,1 0 1 0 0,-1 0-1 0 0,0 1 1 0 0,0-1-1 0 0,0 0 1 0 0,0 1-1 0 0,-1-1 1 0 0,1 0-1 0 0,-1 0 1 0 0,0 0-1 0 0,0 1 1 0 0,-1 1 3 0 0,-3 0 60 0 0,-1 0 1 0 0,0 0-1 0 0,0-1 1 0 0,0 0-1 0 0,0 0 0 0 0,-1 0 1 0 0,1-1-1 0 0,-1 0 1 0 0,0 0-1 0 0,0-1 0 0 0,0 1 1 0 0,0-2-1 0 0,-1 1 1 0 0,1-1-1 0 0,0 0 0 0 0,-1 0 1 0 0,1-1-1 0 0,-5 0-60 0 0,9 0-4 0 0,-89-5-352 0 0,58-18-3069 0 0,21-22-7505 0 0,13 37 7169 0 0</inkml:trace>
  <inkml:trace contextRef="#ctx0" brushRef="#br0" timeOffset="16184.935">3892 2125 0 0 0,'0'0'1616'0'0,"0"0"-354"0"0,0 0-186 0 0,0 0 151 0 0,0 0 268 0 0,0 0 132 0 0,0 0-107 0 0,0 0-174 0 0,0 0-215 0 0,0 0-149 0 0,0 0-106 0 0,0 0-77 0 0,0 0-55 0 0,30-1-67 0 0,141-9 465 0 0,27-1-230 0 0,-147 6-3018 0 0,-35 1-2038 0 0,-1-1-4541 0 0,-10 4 5188 0 0</inkml:trace>
  <inkml:trace contextRef="#ctx0" brushRef="#br0" timeOffset="16427">4139 1893 2785 0 0,'0'0'1284'0'0,"0"0"-284"0"0,0 0-97 0 0,0 0 88 0 0,0 0 125 0 0,0 0 23 0 0,0 0-127 0 0,0 0-209 0 0,-13 36-251 0 0,-39 114-258 0 0,26-50-168 0 0,13-4-1476 0 0,14-33-2728 0 0,15-27-2235 0 0,-12-31 6049 0 0</inkml:trace>
  <inkml:trace contextRef="#ctx0" brushRef="#br0" timeOffset="17456.427">4481 2279 0 0 0,'0'0'1198'0'0,"0"0"187"0"0,0 0 117 0 0,0 0 229 0 0,0 0 212 0 0,0 0-73 0 0,0 0-263 0 0,0 0-354 0 0,0 0-315 0 0,0 0-167 0 0,0 0-79 0 0,0 0-16 0 0,0 0 11 0 0,7-14-2 0 0,53-100 1080 0 0,155-207 930 0 0,-123 218-2572 0 0,-81 160-1200 0 0,-31 158 993 0 0,19-212 89 0 0,0 0 0 0 0,0-1 0 0 0,0 1-1 0 0,0 0 1 0 0,1 0 0 0 0,-1 0 0 0 0,1 0-1 0 0,0 0 1 0 0,0 0 0 0 0,0 1 0 0 0,0-1-1 0 0,0 0 1 0 0,1 0 0 0 0,-1 0 0 0 0,1 0-1 0 0,0 0 1 0 0,0-1 0 0 0,0 1 0 0 0,0 0 0 0 0,0 0-1 0 0,1-1 1 0 0,-1 1 0 0 0,1 0 0 0 0,0-1-1 0 0,0 1 1 0 0,0-1 0 0 0,0 0 0 0 0,0 0-1 0 0,0 0 1 0 0,1 0 0 0 0,-1 0 0 0 0,1 0-1 0 0,-1-1 1 0 0,1 1 0 0 0,0-1 0 0 0,-1 0-1 0 0,4 1-4 0 0,5-4 64 0 0,1-1 0 0 0,-1-1-1 0 0,0 0 1 0 0,0 0 0 0 0,0-1-1 0 0,-1-1 1 0 0,1 1-1 0 0,-1-2 1 0 0,0 0 0 0 0,-1 0-1 0 0,0 0 1 0 0,0-1 0 0 0,-1-1-1 0 0,0 1 1 0 0,0-1-1 0 0,5-9-63 0 0,-12 17 1 0 0,152-179 47 0 0,-43 33 110 0 0,-107 143-145 0 0,-2 4-6 0 0,-1 0-42 0 0,-11 30-429 0 0,-2 21 555 0 0,2 2-1 0 0,3-1 1 0 0,2 1 0 0 0,2 0 0 0 0,2 0 0 0 0,5 38-91 0 0,-2-15-424 0 0,-9-55-3714 0 0,4-15-684 0 0,-1-4-3423 0 0,5-2 4047 0 0</inkml:trace>
  <inkml:trace contextRef="#ctx0" brushRef="#br0" timeOffset="17745.128">5919 1573 6289 0 0,'0'0'1987'0'0,"0"0"-968"0"0,0 0-295 0 0,0 0 55 0 0,0 0 41 0 0,0 0 46 0 0,0 0 28 0 0,0 0-78 0 0,0 0-105 0 0,0 0-111 0 0,-31 30-111 0 0,-99 96-91 0 0,41-24 276 0 0,-257 364-1542 0 0,309-414 443 0 0,-18 26-781 0 0,24-24-2801 0 0,12-9-6406 0 0,19-38 10266 0 0</inkml:trace>
  <inkml:trace contextRef="#ctx0" brushRef="#br0" timeOffset="18341.32">5715 2092 2841 0 0,'0'0'1575'0'0,"0"0"-94"0"0,0 0 26 0 0,0 0 79 0 0,0 0-31 0 0,0 0-180 0 0,0 0-243 0 0,0 0-221 0 0,0 0-158 0 0,0 0-122 0 0,0 0-56 0 0,0 0-24 0 0,33-18-48 0 0,104-54-37 0 0,-74 51 319 0 0,-47 21-473 0 0,-15-1-303 0 0,1 1 0 0 0,0-1 0 0 0,-1 1 0 0 0,1-1 0 0 0,0 1 0 0 0,0 0 0 0 0,0-1 0 0 0,-1 1 0 0 0,1 0 1 0 0,0 0-1 0 0,0 0 0 0 0,0 1 0 0 0,0-1 0 0 0,-1 0 0 0 0,1 1 0 0 0,0-1 0 0 0,0 1 0 0 0,-1 0 0 0 0,1-1 0 0 0,0 1 0 0 0,-1 0 1 0 0,1 0-1 0 0,-1 0 0 0 0,1 0 0 0 0,-1 0 0 0 0,0 1 0 0 0,1-1 0 0 0,-1 0 0 0 0,0 1 0 0 0,0-1 0 0 0,0 0 0 0 0,0 1 0 0 0,0 0 1 0 0,0-1-1 0 0,0 1 0 0 0,0-1 0 0 0,-1 1 0 0 0,1 0 0 0 0,-1 0 0 0 0,1-1 0 0 0,-1 1 0 0 0,0 0 0 0 0,0 0 0 0 0,1 0 1 0 0,-1-1-1 0 0,0 1 0 0 0,-1 0 0 0 0,1 0-9 0 0,-2 9-84 0 0,0-1 0 0 0,-1 0 0 0 0,0 0 0 0 0,-1-1 0 0 0,0 1 0 0 0,-1-1 0 0 0,0 1 0 0 0,0-1 0 0 0,-1-1 0 0 0,0 1 0 0 0,0-1 0 0 0,-6 5 84 0 0,1 1-60 0 0,-186 181 538 0 0,196-193-459 0 0,-1-1 0 0 0,1 0-1 0 0,0 0 1 0 0,-1 1 0 0 0,1-1 0 0 0,0 0-1 0 0,0 1 1 0 0,-1-1 0 0 0,1 1-1 0 0,0 0 1 0 0,1-1 0 0 0,-1 1-1 0 0,0 0 1 0 0,0 0 0 0 0,1-1 0 0 0,-1 1-1 0 0,1 0 1 0 0,0 0 0 0 0,-1 0-1 0 0,1 0 1 0 0,0 0 0 0 0,0 0 0 0 0,0-1-1 0 0,0 1 1 0 0,1 0 0 0 0,-1 0-1 0 0,0 0 1 0 0,1 0 0 0 0,-1 0-1 0 0,1-1 1 0 0,0 1 0 0 0,0 0 0 0 0,-1 0-1 0 0,1-1 1 0 0,0 1 0 0 0,1-1-1 0 0,-1 1 1 0 0,1 1-19 0 0,15 0 116 0 0,0-1-1 0 0,0 0 0 0 0,0-1 1 0 0,0-1-1 0 0,1 0 1 0 0,-1-2-1 0 0,0 0 1 0 0,0 0-1 0 0,0-2 1 0 0,-1 0-1 0 0,1-1 0 0 0,1-2-115 0 0,0 3-5 0 0,91-27-1297 0 0,-72 21-2430 0 0,-3 0-4354 0 0,-23 9 730 0 0</inkml:trace>
  <inkml:trace contextRef="#ctx0" brushRef="#br0" timeOffset="20000.849">2296 402 352 0 0,'0'0'1746'0'0,"0"0"-818"0"0,0 0-293 0 0,0 0-28 0 0,0 0 62 0 0,0 0 122 0 0,0 0 76 0 0,0 0-38 0 0,0 0-151 0 0,0 0-226 0 0,0 0-163 0 0,0 0-121 0 0,-21-8-40 0 0,-68-24 38 0 0,87 31-142 0 0,0 0 1 0 0,1 0 0 0 0,-1 1-1 0 0,-1-1 1 0 0,1 0 0 0 0,0 1-1 0 0,0-1 1 0 0,0 1 0 0 0,0 0-1 0 0,0 0 1 0 0,0-1 0 0 0,0 1-1 0 0,-1 1 1 0 0,1-1 0 0 0,0 0-1 0 0,0 1 1 0 0,0-1 0 0 0,0 1-1 0 0,0-1 1 0 0,0 1 0 0 0,0 0-1 0 0,0 0 1 0 0,0 0 0 0 0,0 0-1 0 0,0 0 1 0 0,0 1-25 0 0,-8 4 260 0 0,-4 1-150 0 0,0 0-1 0 0,0 1 1 0 0,1 0 0 0 0,0 1-1 0 0,0 1 1 0 0,1 0 0 0 0,1 1-1 0 0,0 0 1 0 0,0 0 0 0 0,1 1-1 0 0,0 1 1 0 0,1 0 0 0 0,1 0-1 0 0,0 0 1 0 0,1 1 0 0 0,0 1-1 0 0,1-1 1 0 0,-2 9-110 0 0,-12 42-99 0 0,3 2-1 0 0,3 0 1 0 0,3 1 0 0 0,3 0 0 0 0,1 28 99 0 0,12 554-896 0 0,-44-333 813 0 0,21-209 84 0 0,-93 409 538 0 0,110-515-476 0 0,0 0 1 0 0,0 0-1 0 0,1-1 0 0 0,-1 1 0 0 0,1 0 1 0 0,-1 0-1 0 0,1 0 0 0 0,0 0 1 0 0,0 0-1 0 0,0 0 0 0 0,0 0 0 0 0,0 0 1 0 0,0 0-1 0 0,1 0 0 0 0,-1 0 0 0 0,1 0 1 0 0,-1 0-1 0 0,1 0 0 0 0,0 0 1 0 0,0 0-1 0 0,-1 0 0 0 0,2-1 0 0 0,-1 1 1 0 0,0 0-1 0 0,0-1 0 0 0,0 1 0 0 0,1 0-63 0 0,18-4 515 0 0,1-1-1 0 0,-1-1 0 0 0,0-1 0 0 0,-1 0 0 0 0,1-2 0 0 0,-1 0 0 0 0,2-2-514 0 0,35-11 441 0 0,190-47-126 0 0,-161 61-2405 0 0,-57 9-1630 0 0,-3 4-3605 0 0,-15-4 3152 0 0</inkml:trace>
  <inkml:trace contextRef="#ctx0" brushRef="#br0" timeOffset="21115.027">5961 251 0 0 0,'0'0'1067'0'0,"0"0"404"0"0,0 0 111 0 0,0 0-125 0 0,0 0-198 0 0,0 0-261 0 0,0 0-266 0 0,0 0-185 0 0,-2-7-123 0 0,-7-20 2 0 0,43 24 1340 0 0,55 24-344 0 0,-64-14-1228 0 0,-17-6-112 0 0,-1 0 1 0 0,0 0-1 0 0,0 0 0 0 0,1 1 0 0 0,-1 1 0 0 0,0-1 1 0 0,-1 1-1 0 0,1 0 0 0 0,0 0 0 0 0,-1 1 0 0 0,0 0 1 0 0,1 0-1 0 0,-2 1 0 0 0,1-1 0 0 0,0 1 0 0 0,-1 1 1 0 0,0-1-1 0 0,0 1 0 0 0,-1-1 0 0 0,0 2 0 0 0,1-1 1 0 0,-2 0-1 0 0,1 1 0 0 0,-1 0-82 0 0,3 23 239 0 0,-2 1-1 0 0,-1-1 1 0 0,-1 1 0 0 0,-2-1-1 0 0,-1 1 1 0 0,-2 5-239 0 0,1-1 96 0 0,-1 68 135 0 0,4 1-1 0 0,4-1 0 0 0,11 43-230 0 0,13 50 61 0 0,-9 2-1 0 0,-8-1 0 0 0,-10 8-60 0 0,-7-101 329 0 0,-5-1 0 0 0,-4 1 0 0 0,-16 52-329 0 0,-9-13 1346 0 0,31-125-1090 0 0,-1 13 2954 0 0,-20-10-3227 0 0,-76-17 77 0 0,7-10-2011 0 0,98 6 1871 0 0,-8-6-2066 0 0,7 0-7454 0 0,1 2-183 0 0</inkml:trace>
  <inkml:trace contextRef="#ctx0" brushRef="#br0" timeOffset="21532.689">6804 0 1064 0 0,'0'0'1079'0'0,"0"0"48"0"0,0 0 112 0 0,0 0 121 0 0,0 0 117 0 0,0 0 56 0 0,0 0-134 0 0,0 0-236 0 0,0 0-220 0 0,0 0-232 0 0,0 0-168 0 0,0 0-89 0 0,0 0-34 0 0,-4 5 17 0 0,-56 97 1038 0 0,35-49-1588 0 0,-66 140 246 0 0,24-67-4497 0 0,64-121 3798 0 0,-8 18-3781 0 0,7-7-2480 0 0,4-12 6487 0 0</inkml:trace>
  <inkml:trace contextRef="#ctx0" brushRef="#br0" timeOffset="21782.015">7162 115 4409 0 0,'0'0'1215'0'0,"0"0"-386"0"0,0 0-183 0 0,0 0 63 0 0,0 0 110 0 0,0 0 19 0 0,0 0-61 0 0,-34 31-126 0 0,-109 100-130 0 0,39-32 140 0 0,91-86-628 0 0,-21 17-155 0 0,1 2 0 0 0,2 1 1 0 0,2 1-1 0 0,-17 26 122 0 0,20-8-3777 0 0,20-15-3910 0 0,6-34 7530 0 0</inkml:trace>
  <inkml:trace contextRef="#ctx0" brushRef="#br0" timeOffset="22167.07">6834 567 0 0 0,'0'0'822'0'0,"0"0"508"0"0,0 0 13 0 0,0 0-160 0 0,0 0-193 0 0,0 0-165 0 0,0 0-95 0 0,0 0-90 0 0,0 0-31 0 0,26-3-14 0 0,81-9-25 0 0,-1 9 2628 0 0,-111 37-1577 0 0,-57 39-336 0 0,53-65-1204 0 0,0 1-1 0 0,0 0 1 0 0,1 1 0 0 0,0 0 0 0 0,1 0-1 0 0,0 0 1 0 0,0 1 0 0 0,1 0 0 0 0,1 0 0 0 0,0 1-1 0 0,0 0 1 0 0,-2 11-81 0 0,6-20 29 0 0,1-1 0 0 0,0 1 0 0 0,0-1 0 0 0,0 0 0 0 0,0 1 0 0 0,0-1-1 0 0,1 0 1 0 0,-1 1 0 0 0,1-1 0 0 0,-1 0 0 0 0,1 1 0 0 0,0-1 0 0 0,0 0 0 0 0,0 0 0 0 0,0 0-1 0 0,0 1 1 0 0,1-1 0 0 0,-1-1 0 0 0,0 1 0 0 0,1 0 0 0 0,0 0 0 0 0,-1 0 0 0 0,1-1 0 0 0,0 1-1 0 0,0-1 1 0 0,0 0 0 0 0,0 1 0 0 0,0-1 0 0 0,0 0 0 0 0,0 0 0 0 0,1 0 0 0 0,-1 0-1 0 0,0-1 1 0 0,0 1 0 0 0,1-1 0 0 0,-1 1 0 0 0,1-1 0 0 0,-1 0-29 0 0,99 2 1130 0 0,-93-2-1096 0 0,132-44 399 0 0,-120 33-666 0 0,-16 9-4257 0 0,-3 0-4656 0 0,-1 2 3610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7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78 6657 0 0,'0'0'1273'0'0,"0"0"-150"0"0,0 0 37 0 0,0 0 175 0 0,0 0 132 0 0,0 0-23 0 0,0 0-181 0 0,0 0-275 0 0,0 0-253 0 0,0 0-157 0 0,0 0-120 0 0,8-3-60 0 0,70-16 1126 0 0,128-2 1013 0 0,113-12-1427 0 0,-287 32-1329 0 0,-31 1-3775 0 0,-7 0-4062 0 0,-8 4 832 0 0,10-1 2667 0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7:28.9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330 373 1024 0 0,'0'0'786'0'0,"0"0"174"0"0,0 0 219 0 0,0 0 109 0 0,0 0-65 0 0,0 0-212 0 0,0 0-331 0 0,0 0-509 0 0,0 0-570 0 0,0 0-494 0 0,0 0-124 0 0,-11-18 270 0 0,-35-49 467 0 0,39 69 448 0 0,13 26 132 0 0,-3-16-141 0 0,15 118 916 0 0,-6 1-1 0 0,-5-1 1 0 0,-7 1-1 0 0,-5 10-1074 0 0,-42 718 1074 0 0,34-362 858 0 0,4 86 1134 0 0,-20-340-2746 0 0,-6-59-30 0 0,20 7 1118 0 0,15-191-1302 0 0,0 0 3 0 0,0 0 10 0 0,0 0-17 0 0,0 0-3 0 0,0 0-11 0 0,0 0 13 0 0,0 0 5 0 0,0 0-16 0 0,0 0 12 0 0,0 0-16 0 0,0 0 8 0 0,0 0 26 0 0,0 0 1 0 0,0 0-1 0 0,0 0-4 0 0,0 0-20 0 0,0 0-16 0 0,0 0 8 0 0,0 0-18 0 0,0 0-25 0 0,0 0 16 0 0,0 0-9 0 0,0 0-6 0 0,0 0-10 0 0,0 0-2 0 0,0 0-10 0 0,0 0 11 0 0,0 0-2 0 0,0 0-7 0 0,0 0-24 0 0,0 0 18 0 0,0 0 28 0 0,20 5-80 0 0,35 12-138 0 0,-22-10 171 0 0,0-3 0 0 0,0 0 0 0 0,0-3 0 0 0,1 0 1 0 0,3-3-2 0 0,8 2 27 0 0,337-30 129 0 0,-258 16-131 0 0,822-97 159 0 0,-548 65-199 0 0,3 17 0 0 0,252 20 15 0 0,-481 20 1 0 0,-1 7 0 0 0,64 18-1 0 0,-231-35 0 0 0,186 33-8 0 0,2-9 0 0 0,176 1 8 0 0,-289-26 1 0 0,169 0 36 0 0,189-27-37 0 0,-292 9 13 0 0,116-13 16 0 0,72 8-29 0 0,-190 19-16 0 0,413 4-12 0 0,-291 10 26 0 0,137 5 34 0 0,-268-13-240 0 0,-1 0 2802 0 0,-135-20-2309 0 0,-9-38-230 0 0,1-1-1 0 0,4 0 1 0 0,0-40-55 0 0,9 5 63 0 0,4 1-1 0 0,4-1 1 0 0,4 2 0 0 0,9-23-63 0 0,114-534 49 0 0,-22 44 23 0 0,-59 171-43 0 0,-17-93-23 0 0,-30 243 30 0 0,-30 159-59 0 0,5 75-5 0 0,-18 47-1746 0 0,-1007 22 1321 0 0,-646 10 421 0 0,-178-27 207 0 0,754 61-191 0 0,460 15 30 0 0,-13 32-14 0 0,27 9 54 0 0,391-76-49 0 0,180-38 91 0 0,65-7-104 0 0,0 0-3 0 0,0 0-5 0 0,0 0-8 0 0,0 0-4 0 0,0 0 10 0 0,0 0 2 0 0,0 0-3 0 0,0 0-10 0 0,0 0-3 0 0,-25 1-355 0 0,13 1 391 0 0,-1-1 1 0 0,1 0 0 0 0,-1 0-1 0 0,1-1 1 0 0,-1-1-1 0 0,1 0 1 0 0,0 0-1 0 0,-1-1 1 0 0,1-1-1 0 0,-4-2-4 0 0,-31-17-872 0 0,47 22-580 0 0,10 5-3721 0 0,27 19-3149 0 0,-20-13 2694 0 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7:37.3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577 983 0 0 0,'0'0'205'0'0,"0"0"202"0"0,0 0 291 0 0,0 0 274 0 0,0 0 227 0 0,0 0 98 0 0,0 0-24 0 0,18-18-82 0 0,54-54-98 0 0,-24 12 3573 0 0,-51 52-403 0 0,-34 4-4345 0 0,37 4 198 0 0,-23 1-263 0 0,-1 0 1 0 0,2 2-1 0 0,-1 1 0 0 0,0 1 0 0 0,1 0 0 0 0,0 2 0 0 0,-11 4 147 0 0,-292 117 45 0 0,295-116 9 0 0,-83 47 138 0 0,112-58-208 0 0,-1 0 1 0 0,1 0-1 0 0,0 1 1 0 0,0-1-1 0 0,0 1 1 0 0,0-1-1 0 0,0 1 1 0 0,0-1-1 0 0,0 1 1 0 0,1-1-1 0 0,-1 1 1 0 0,1 0-1 0 0,-1-1 1 0 0,1 1-1 0 0,-1 0 1 0 0,1 0-1 0 0,0-1 1 0 0,0 1-1 0 0,0 0 1 0 0,0 0-1 0 0,0-1 1 0 0,0 1-1 0 0,0 0 1 0 0,1 0-1 0 0,-1-1 1 0 0,1 1-1 0 0,-1 0 1 0 0,1-1-1 0 0,0 1 0 0 0,0 0 1 0 0,-1-1-1 0 0,1 1 1 0 0,0-1-1 0 0,0 0 1 0 0,0 1-1 0 0,1-1 1 0 0,-1 0-1 0 0,0 1 1 0 0,1-1 15 0 0,55 46-95 0 0,-56-46 97 0 0,161 83 230 0 0,-158-82-221 0 0,0 0 0 0 0,-1 0-1 0 0,1 0 1 0 0,-1 0 0 0 0,1 0-1 0 0,-1 1 1 0 0,0 0-1 0 0,0-1 1 0 0,0 1 0 0 0,0 0-1 0 0,-1 1 1 0 0,1-1 0 0 0,-1 0-1 0 0,0 1 1 0 0,0-1-1 0 0,0 1 1 0 0,0 0 0 0 0,0 0-1 0 0,-1 0 1 0 0,0-1 0 0 0,0 1-1 0 0,0 1 1 0 0,0-1 0 0 0,-1 0-1 0 0,1 0 1 0 0,-1 0-1 0 0,0 0 1 0 0,-1 0 0 0 0,1 0-1 0 0,-1 0 1 0 0,1 0 0 0 0,-1 1-11 0 0,-8 12 83 0 0,0 0 0 0 0,-1 0 0 0 0,0-1 0 0 0,-1-1 0 0 0,-1 0 0 0 0,-1 0 0 0 0,0-1-83 0 0,-12 15 63 0 0,-132 147 599 0 0,155-174-652 0 0,0 0 0 0 0,0-1 0 0 0,1 1-1 0 0,-1 0 1 0 0,1 0 0 0 0,-1 0 0 0 0,1 0-1 0 0,0 0 1 0 0,0 1 0 0 0,0-1-1 0 0,0 0 1 0 0,0 1 0 0 0,0-1 0 0 0,0 0-1 0 0,1 1 1 0 0,0-1 0 0 0,-1 1 0 0 0,1-1-1 0 0,0 1 1 0 0,0-1 0 0 0,0 1 0 0 0,0-1-1 0 0,1 1 1 0 0,-1-1 0 0 0,1 1-1 0 0,-1-1 1 0 0,1 0 0 0 0,0 1 0 0 0,0-1-1 0 0,0 0 1 0 0,0 0 0 0 0,1 1 0 0 0,-1-1-1 0 0,0 0 1 0 0,1 0 0 0 0,-1-1-1 0 0,1 1 1 0 0,0 0 0 0 0,0 0 0 0 0,0-1-1 0 0,0 1 1 0 0,0-1 0 0 0,0 1 0 0 0,0-1-10 0 0,20 5 111 0 0,0 0 0 0 0,1-1 1 0 0,-1-2-1 0 0,1 0 1 0 0,0-1-1 0 0,0-1 1 0 0,0-2-1 0 0,0 0 0 0 0,3-2-111 0 0,3 0-113 0 0,0-1 0 0 0,0-2-1 0 0,-1 0 1 0 0,1-2 0 0 0,-1-1-1 0 0,-1-2 1 0 0,7-4 113 0 0,32-41-4000 0 0,-40 4-7391 0 0,-22 43 8402 0 0</inkml:trace>
  <inkml:trace contextRef="#ctx0" brushRef="#br0" timeOffset="339.298">148 471 8506 0 0,'0'0'0'0'0,"0"0"-316"0"0,0 0-455 0 0,0 0-195 0 0,0 0 106 0 0,0 0 335 0 0,0 0 486 0 0,0 0 402 0 0,0 0 248 0 0,0 0 150 0 0,0 0 69 0 0,0 0 3 0 0,0 0-34 0 0,5 21-40 0 0,29 114 677 0 0,-2-32-539 0 0,-5 1 0 0 0,-5 1 0 0 0,-1 21-897 0 0,6 205 365 0 0,-13 207-365 0 0,-10-255-154 0 0,-3-124-3165 0 0,-2-87-6750 0 0,1-64 9134 0 0</inkml:trace>
  <inkml:trace contextRef="#ctx0" brushRef="#br0" timeOffset="2612.362">774 1734 0 0 0,'0'0'259'0'0,"0"0"508"0"0,0 0 489 0 0,0 0 325 0 0,0 0 64 0 0,0 0-240 0 0,0 0-251 0 0,0 0-208 0 0,16-6-92 0 0,50-20-3 0 0,-54 20-478 0 0,0 0 1 0 0,0-1-1 0 0,0 0 0 0 0,-1-1 0 0 0,0 0 0 0 0,0-1 0 0 0,-1 0 0 0 0,0-1 0 0 0,-1 0 0 0 0,0-1-373 0 0,17-17 465 0 0,209-241 1542 0 0,-225 255-1970 0 0,10-10 50 0 0,-2-1 0 0 0,-2 0 1 0 0,0-2-1 0 0,-1 1 0 0 0,-2-2 1 0 0,0 0-1 0 0,-2-2-87 0 0,-10 29 1 0 0,0 0 1 0 0,-1 0-1 0 0,1 1 0 0 0,-1-1 1 0 0,0 0-1 0 0,1 0 0 0 0,-1 0 0 0 0,1 0 1 0 0,-1 0-1 0 0,0 0 0 0 0,0 1 1 0 0,0-1-1 0 0,1 0 0 0 0,-1 0 1 0 0,0 0-1 0 0,0 0 0 0 0,0 0 0 0 0,0 0 1 0 0,-1 0-1 0 0,1 0 0 0 0,0 0 1 0 0,0 0-1 0 0,-1 0 0 0 0,1 0 1 0 0,0 0-1 0 0,-1 0 0 0 0,1 1 1 0 0,-1-1-1 0 0,1 0 0 0 0,-1 0 0 0 0,1 0 1 0 0,-1 1-1 0 0,0-1 0 0 0,1 0 1 0 0,-1 1-1 0 0,0-1 0 0 0,1 1 1 0 0,-1-1-1 0 0,0 0 0 0 0,0 1 0 0 0,0 0 1 0 0,0-1-1 0 0,1 1 0 0 0,-1-1 1 0 0,0 1-1 0 0,0 0 0 0 0,0 0 1 0 0,0 0-1 0 0,-1-1-1 0 0,-43 23-821 0 0,29-3 748 0 0,1 0 1 0 0,1 1-1 0 0,1 0 1 0 0,0 1 0 0 0,2 1-1 0 0,0 0 1 0 0,2 1 0 0 0,0-1-1 0 0,2 2 1 0 0,0-1-1 0 0,1 3 73 0 0,4-19 13 0 0,-1 0-1 0 0,1 1 1 0 0,0-1-1 0 0,0 1 0 0 0,1 0 1 0 0,0-1-1 0 0,0 1 1 0 0,1 0-1 0 0,0 0 0 0 0,0 0 1 0 0,1-1-1 0 0,0 1 0 0 0,1 0 1 0 0,-1-1-1 0 0,1 1 1 0 0,1-1-1 0 0,-1 0 0 0 0,1 1 1 0 0,1-1-1 0 0,-1 0 1 0 0,1-1-1 0 0,1 1 0 0 0,-1-1 1 0 0,1 0-1 0 0,0 0 1 0 0,0 0-1 0 0,1-1 0 0 0,0 1 1 0 0,0-1-1 0 0,0-1 1 0 0,2 2-13 0 0,6 1 87 0 0,1-1 1 0 0,1-1-1 0 0,-1 0 1 0 0,1-1 0 0 0,0 0-1 0 0,0-2 1 0 0,0 0 0 0 0,0 0-1 0 0,0-2 1 0 0,0 0 0 0 0,1 0-1 0 0,-1-2 1 0 0,0 0-1 0 0,0-1 1 0 0,0 0 0 0 0,-1-2-1 0 0,1 0 1 0 0,-1 0 0 0 0,0-2-1 0 0,0 1 1 0 0,4-5-88 0 0,28-16 254 0 0,-1-2-1 0 0,-2-1 1 0 0,-1-3 0 0 0,-2-1-1 0 0,23-26-253 0 0,-51 47 62 0 0,-1 0 0 0 0,0-1-1 0 0,-1 0 1 0 0,-1-1 0 0 0,0 0 0 0 0,-1 0-1 0 0,0-1 1 0 0,-2-1 0 0 0,0 1 0 0 0,0-1-1 0 0,-2-1 1 0 0,0 1 0 0 0,-1-1 0 0 0,-1 1-1 0 0,0-1 1 0 0,-2 0 0 0 0,0-8-62 0 0,-1 25-11 0 0,-1-1 1 0 0,0 1-1 0 0,1 0 1 0 0,-1 0-1 0 0,0 0 1 0 0,0-1-1 0 0,0 1 1 0 0,0 0-1 0 0,0 0 1 0 0,0 0-1 0 0,0 0 1 0 0,-1 1-1 0 0,1-1 1 0 0,0 0-1 0 0,0 0 1 0 0,-1 1 0 0 0,1-1-1 0 0,0 1 1 0 0,-1-1-1 0 0,1 1 1 0 0,-1-1-1 0 0,1 1 1 0 0,-1 0-1 0 0,1 0 1 0 0,-1 0-1 0 0,1 0 1 0 0,-1 0-1 0 0,1 0 1 0 0,0 0-1 0 0,-1 0 1 0 0,1 0-1 0 0,-1 1 1 0 0,1-1-1 0 0,-1 1 1 0 0,1-1-1 0 0,0 1 1 0 0,-1 0-1 0 0,1-1 1 0 0,0 1-1 0 0,0 0 1 0 0,-1 0-1 0 0,1 0 1 0 0,-1 1 10 0 0,-10 11-85 0 0,0 0 0 0 0,1 1 0 0 0,1 0 0 0 0,0 1 0 0 0,1 0 0 0 0,1 0 0 0 0,0 1 0 0 0,-4 14 85 0 0,5-15-26 0 0,-1 2 0 0 0,0 1 0 0 0,1 0 0 0 0,1 0 0 0 0,1 1 0 0 0,1 0 0 0 0,0 0-1 0 0,1 0 1 0 0,2 0 0 0 0,-1 0 0 0 0,2 0 0 0 0,1 1 0 0 0,0-1-1 0 0,2 2 27 0 0,1-14 22 0 0,0 1-1 0 0,0-1 1 0 0,1 0-1 0 0,0 0 1 0 0,0-1-1 0 0,1 1 0 0 0,0-1 1 0 0,0 0-1 0 0,1-1 1 0 0,-1 1-1 0 0,1-1 1 0 0,0-1-1 0 0,1 1 1 0 0,-1-1-1 0 0,1-1 0 0 0,-1 1 1 0 0,1-1-1 0 0,1 0 1 0 0,-1-1-1 0 0,0 0 1 0 0,0-1-1 0 0,1 1 1 0 0,-1-1-1 0 0,1-1 0 0 0,-1 0 1 0 0,3 0-22 0 0,8 0 91 0 0,0-1 0 0 0,0 0 0 0 0,-1-2 0 0 0,1 0 0 0 0,0-1 0 0 0,-1-1 0 0 0,0 0 0 0 0,0-2 0 0 0,-1 0 1 0 0,1-1-1 0 0,-2 0 0 0 0,1-2 0 0 0,-1 0 0 0 0,13-11-91 0 0,8-4 60 0 0,-1-2 0 0 0,-1-2 0 0 0,-1-1 0 0 0,-2-1 0 0 0,-1-2 1 0 0,-1-1-1 0 0,-2-2 0 0 0,-2-1 0 0 0,-1 0 0 0 0,-2-2 0 0 0,4-13-60 0 0,-10-40 163 0 0,-17 91-166 0 0,0 0-1 0 0,-1 0 1 0 0,1 0 0 0 0,0 0 0 0 0,-1 0-1 0 0,1 0 1 0 0,0 0 0 0 0,-1 0-1 0 0,1 1 1 0 0,-1-1 0 0 0,0 0 0 0 0,1 0-1 0 0,-1 1 1 0 0,0-1 0 0 0,1 0-1 0 0,-1 1 1 0 0,0-1 0 0 0,0 1 0 0 0,1-1-1 0 0,-1 1 1 0 0,0-1 0 0 0,0 1 0 0 0,0-1-1 0 0,0 1 1 0 0,0 0 0 0 0,0 0-1 0 0,0-1 1 0 0,0 1 0 0 0,0 0 0 0 0,0 0-1 0 0,1 0 1 0 0,-1 0 0 0 0,0 0-1 0 0,0 0 1 0 0,0 0 0 0 0,0 1 0 0 0,0-1-1 0 0,0 0 1 0 0,0 0 0 0 0,0 1-1 0 0,0-1 1 0 0,0 0 0 0 0,0 1 0 0 0,1-1-1 0 0,-2 1 4 0 0,-41 23-264 0 0,25-5 240 0 0,2 0 1 0 0,1 2-1 0 0,0 0 1 0 0,1 1-1 0 0,2 0 0 0 0,0 1 1 0 0,1 0-1 0 0,2 1 1 0 0,0 0-1 0 0,2 0 0 0 0,0 1 1 0 0,2 0-1 0 0,0 0 1 0 0,2 1-1 0 0,1-1 0 0 0,1 8 24 0 0,2-23-5 0 0,0 1-1 0 0,1-1 0 0 0,0 0 0 0 0,1 0 0 0 0,0 0 0 0 0,0-1 0 0 0,1 1 0 0 0,1-1 0 0 0,-1 1 0 0 0,2-2 0 0 0,-1 1 0 0 0,1 0 0 0 0,0-1 0 0 0,1 0 0 0 0,0-1 1 0 0,0 1-1 0 0,1-1 0 0 0,0-1 0 0 0,0 1 0 0 0,5 2 6 0 0,-8-6-99 0 0,1 1 0 0 0,0-1-1 0 0,-1 0 1 0 0,1-1 0 0 0,0 1 0 0 0,0-1 0 0 0,0-1 0 0 0,1 1 0 0 0,-1-1 0 0 0,0 0 0 0 0,1 0 0 0 0,-1-1-1 0 0,4 0 100 0 0,20-5-3548 0 0,-4-8-4103 0 0,-19 5-671 0 0</inkml:trace>
  <inkml:trace contextRef="#ctx0" brushRef="#br0" timeOffset="2907.188">2983 1101 720 0 0,'0'0'2137'0'0,"0"0"-685"0"0,0 0-10 0 0,0 0 410 0 0,0 0 268 0 0,0 0-58 0 0,0 0-260 0 0,0 0-268 0 0,0 0-187 0 0,0 0-189 0 0,0 0-185 0 0,0 0-147 0 0,35 0-144 0 0,108 3-102 0 0,-59-9 359 0 0,117-10 129 0 0,-144 9-1066 0 0,-38 3 1075 0 0,-11 2-3832 0 0,-4 1-2640 0 0,0 1-3887 0 0,-4 0 2941 0 0</inkml:trace>
  <inkml:trace contextRef="#ctx0" brushRef="#br0" timeOffset="3123.656">3017 1410 8370 0 0,'0'0'1303'0'0,"0"0"-167"0"0,0 0 134 0 0,0 0 290 0 0,0 0 111 0 0,0 0-151 0 0,0 0-286 0 0,0 0-275 0 0,0 0-259 0 0,33 5-197 0 0,109 13-130 0 0,-32-26 63 0 0,114-23-3005 0 0,-172 25-1670 0 0,-26 2-1718 0 0,-8 1-2313 0 0</inkml:trace>
  <inkml:trace contextRef="#ctx0" brushRef="#br0" timeOffset="8471.621">4521 247 0 0 0,'0'0'1646'0'0,"0"0"77"0"0,0 0-24 0 0,0 0-67 0 0,0 0-48 0 0,0 0-69 0 0,0-5-78 0 0,1-8-1590 0 0,1 17 7214 0 0,0 10-6348 0 0,8 63-1586 0 0,6 104 5683 0 0,-13-116-6294 0 0,-1 5-5119 0 0,-2 1-7284 0 0,0-71 13067 0 0</inkml:trace>
  <inkml:trace contextRef="#ctx0" brushRef="#br0" timeOffset="9237.044">3966 909 936 0 0,'0'0'1203'0'0,"0"0"-537"0"0,0 0-256 0 0,0 0 66 0 0,0 0 230 0 0,0 0 231 0 0,0 0 72 0 0,0 0-136 0 0,0 0-233 0 0,0 0-233 0 0,0 0-164 0 0,0 0-99 0 0,0 0-53 0 0,10-3-34 0 0,30-9-21 0 0,-26 8 8147 0 0,-2 3-3932 0 0,18 2-4089 0 0,-12 0 542 0 0,548-11 1745 0 0,-284 9-1952 0 0,-282 1-464 0 0,0 0-6 0 0,0 0 25 0 0,0 0 13 0 0,0 0-10 0 0,0 0 0 0 0,0 0-30 0 0,0 0-32 0 0,6 1-8172 0 0,17 5-3713 0 0,-20-6 6578 0 0</inkml:trace>
  <inkml:trace contextRef="#ctx0" brushRef="#br0" timeOffset="9856.211">4184 1219 0 0 0,'0'0'501'0'0,"0"0"780"0"0,0 0 407 0 0,0 0 76 0 0,0 0-142 0 0,0 0-212 0 0,0 0-250 0 0,0 0-157 0 0,0 0-88 0 0,2-6-59 0 0,9-16-31 0 0,-8 26 6599 0 0,1 28-7386 0 0,-3 124 618 0 0,-7 1-1 0 0,-18 100-655 0 0,6-27-205 0 0,14-188-324 0 0,3-24-2231 0 0,5-17-3633 0 0,9-9 1005 0 0,-3-6-707 0 0,-5 6 5667 0 0</inkml:trace>
  <inkml:trace contextRef="#ctx0" brushRef="#br0" timeOffset="10457.819">4086 1384 4385 0 0,'0'0'1009'0'0,"0"0"70"0"0,0 0 171 0 0,0 0 189 0 0,0 0 128 0 0,0 0-21 0 0,0 0-206 0 0,0 0-248 0 0,0 0-204 0 0,0 0-181 0 0,0 0-128 0 0,0 0-71 0 0,35-16-47 0 0,111-49-44 0 0,-45 40 352 0 0,-80 22-571 0 0,-6 0-141 0 0,0 0-1 0 0,0 1 1 0 0,0 1 0 0 0,0 0-1 0 0,0 1 1 0 0,0 0 0 0 0,0 2-1 0 0,1 0 1 0 0,-1 0 0 0 0,-1 1-1 0 0,1 1 1 0 0,0 1-1 0 0,-1 0 1 0 0,0 0 0 0 0,0 2-1 0 0,12 7-56 0 0,-23-12 9 0 0,-1 0 0 0 0,0 0 0 0 0,0 1-1 0 0,0-1 1 0 0,0 1 0 0 0,-1 0 0 0 0,1-1 0 0 0,-1 1-1 0 0,1 0 1 0 0,-1 0 0 0 0,0 0 0 0 0,0 0 0 0 0,0 0-1 0 0,0 0 1 0 0,-1 0 0 0 0,1 0 0 0 0,-1 0-1 0 0,0 0 1 0 0,0 1 0 0 0,0-1 0 0 0,0 0 0 0 0,-1 0-1 0 0,1 0 1 0 0,-1 0 0 0 0,0 0 0 0 0,0 0-1 0 0,0 0 1 0 0,0 0 0 0 0,-1 3-9 0 0,-54 74 287 0 0,52-76-290 0 0,-35 38 61 0 0,-2-2 0 0 0,-1-3 0 0 0,-43 29-58 0 0,57-44 14 0 0,-42 52 258 0 0,70-71-227 0 0,0-1-1 0 0,1 1 0 0 0,0-1 1 0 0,-1 1-1 0 0,1-1 1 0 0,0 1-1 0 0,0-1 1 0 0,1 1-1 0 0,-1-1 0 0 0,0 0 1 0 0,1 1-1 0 0,0-1 1 0 0,-1 0-1 0 0,1 0 1 0 0,0 0-1 0 0,0-1 1 0 0,0 1-1 0 0,0 0 0 0 0,0-1 1 0 0,1 1-1 0 0,-1-1 1 0 0,0 0-1 0 0,1 1 1 0 0,-1-1-1 0 0,1 0 0 0 0,-1-1 1 0 0,1 1-1 0 0,-1 0 1 0 0,1-1-1 0 0,0 1 1 0 0,-1-1-1 0 0,2 0-44 0 0,-4 0 13 0 0,143 37 1772 0 0,-133-35-1723 0 0,0 0 0 0 0,0 1 1 0 0,0 0-1 0 0,0 1 1 0 0,0 0-1 0 0,-1 0 1 0 0,0 1-1 0 0,0 0 1 0 0,0 1-1 0 0,-1 0 1 0 0,1 0-1 0 0,-1 1 1 0 0,1 2-63 0 0,14 38-792 0 0,3-58-9876 0 0,-21 5 5503 0 0,-1 1-3381 0 0</inkml:trace>
  <inkml:trace contextRef="#ctx0" brushRef="#br0" timeOffset="12336.412">5130 203 0 0 0,'0'0'383'0'0,"0"0"666"0"0,0 0 308 0 0,0 0 91 0 0,0 0-84 0 0,0 0-138 0 0,0 0-133 0 0,0 0-102 0 0,0 0-68 0 0,0 0-44 0 0,20 24-30 0 0,65 82-80 0 0,-35-6 284 0 0,-44-80-874 0 0,21 79 58 0 0,-5 0 0 0 0,-3 1 0 0 0,-6 1 0 0 0,-3 0 0 0 0,-6 1 0 0 0,-3 0 0 0 0,-10 66-237 0 0,1-74-301 0 0,-3-1 0 0 0,-5 0 0 0 0,-3-1-1 0 0,-5-1 1 0 0,-4 1 301 0 0,18-68-366 0 0,0 0 0 0 0,-1-2-1 0 0,-2 1 1 0 0,0-1 0 0 0,-1-1 0 0 0,-7 7 366 0 0,-61 62-8012 0 0,62-74 4505 0 0</inkml:trace>
  <inkml:trace contextRef="#ctx0" brushRef="#br0" timeOffset="12877.244">3793 59 0 0 0,'0'0'264'0'0,"-24"35"542"0"0,-79 113 118 0 0,97-138-763 0 0,-1-1 1 0 0,1 1-1 0 0,1 0 1 0 0,0 0-1 0 0,0 1 0 0 0,1 0 1 0 0,1 0-1 0 0,-1 0 1 0 0,0 10-162 0 0,-1 3 344 0 0,-13 79 1118 0 0,4 0 0 0 0,5 1-1 0 0,4 1 1 0 0,6 50-1462 0 0,3-56 94 0 0,4 0-1 0 0,4-1 1 0 0,5 0 0 0 0,4-1-1 0 0,13 32-93 0 0,-17-73 28 0 0,3-2 0 0 0,1 0 0 0 0,3-2 0 0 0,3 0 0 0 0,1-2 0 0 0,5 3-28 0 0,101 97-1441 0 0,-113-133 352 0 0,1 0 0 0 0,1-1-1 0 0,1-1 1 0 0,0-2 0 0 0,1 0 0 0 0,9 2 1089 0 0,-5-3-2298 0 0</inkml:trace>
  <inkml:trace contextRef="#ctx0" brushRef="#br0" timeOffset="18815.233">5739 493 0 0 0,'0'0'1134'0'0,"0"0"399"0"0,0 0 198 0 0,0 0 15 0 0,0 0-46 0 0,0 0-178 0 0,0 0-170 0 0,0 0-141 0 0,0 0-176 0 0,0 0-151 0 0,0 0-148 0 0,0 0-114 0 0,-3-3-85 0 0,-12-10-69 0 0,41-11 1049 0 0,-14 17-1445 0 0,0 2-1 0 0,0-1 1 0 0,0 1 0 0 0,1 1 0 0 0,0 0-1 0 0,0 1 1 0 0,0 1 0 0 0,0 0 0 0 0,0 0 0 0 0,1 1-1 0 0,7 1-71 0 0,-18 2-11 0 0,0 0 0 0 0,-1 0 0 0 0,1-1 0 0 0,-1 2 0 0 0,1-1 0 0 0,-1 0 0 0 0,0 0 0 0 0,0 1 0 0 0,0-1 0 0 0,0 1 0 0 0,-1 0-1 0 0,1-1 1 0 0,-1 1 0 0 0,1 0 0 0 0,-1 0 0 0 0,0 0 0 0 0,0 0 0 0 0,0 0 0 0 0,-1 0 0 0 0,1 3 11 0 0,1 7 6 0 0,-1 0 0 0 0,0 0 0 0 0,-2 0 1 0 0,1 0-1 0 0,-1 0 0 0 0,-1 0 0 0 0,-1 0 0 0 0,0 0 1 0 0,0-1-1 0 0,-1 1 0 0 0,-1-1 0 0 0,0 0 0 0 0,0-1 0 0 0,-1 1 1 0 0,-1-1-1 0 0,0 0 0 0 0,-1 0 0 0 0,0-1 0 0 0,-4 4-6 0 0,-164 232 227 0 0,175-244-217 0 0,-1 0 1 0 0,0 0-1 0 0,1 0 1 0 0,0 1-1 0 0,-1-1 1 0 0,1 0-1 0 0,0 0 1 0 0,0 1-1 0 0,0-1 1 0 0,1 1-1 0 0,-1-1 1 0 0,1 1-1 0 0,-1-1 1 0 0,1 1-1 0 0,0-1 1 0 0,0 1-1 0 0,0-1 1 0 0,0 1-1 0 0,0 0 1 0 0,1-1-1 0 0,-1 1 1 0 0,1-1-1 0 0,-1 1 1 0 0,1-1-1 0 0,0 0 1 0 0,0 1-1 0 0,0-1 1 0 0,0 0-1 0 0,1 0 1 0 0,-1 1-1 0 0,1-1 0 0 0,-1 0 1 0 0,1 0-1 0 0,0-1 1 0 0,0 1-1 0 0,0 1-10 0 0,160 3 2173 0 0,56-49-1420 0 0,-213 41-4174 0 0,-3-4-11364 0 0,-3 6 11048 0 0</inkml:trace>
  <inkml:trace contextRef="#ctx0" brushRef="#br0" timeOffset="23219.224">6308 593 0 0 0,'0'0'760'0'0,"0"0"444"0"0,0 0 91 0 0,0 0-36 0 0,0 0-53 0 0,-4-9 694 0 0,3 7 3027 0 0,-9 57-1959 0 0,-32 154-1733 0 0,31-142 903 0 0,25-101-332 0 0,1-4-1752 0 0,2 0 1 0 0,2 0-1 0 0,2 2 1 0 0,1 0-1 0 0,1 2 1 0 0,2 0-1 0 0,5-2-54 0 0,51-58 11 0 0,-85 129-622 0 0,-8 10 735 0 0,6-26-103 0 0,0 1-1 0 0,2 0 1 0 0,0 1-1 0 0,1-1 1 0 0,1 1 0 0 0,1-1-1 0 0,1 7-20 0 0,1-25 6 0 0,0 0 0 0 0,1 0 1 0 0,-1 0-1 0 0,1 0 0 0 0,0 0 0 0 0,0-1 0 0 0,-1 1 1 0 0,1-1-1 0 0,0 1 0 0 0,0-1 0 0 0,0 1 0 0 0,1-1 0 0 0,-1 0 1 0 0,0 0-1 0 0,0 0 0 0 0,1-1 0 0 0,-1 1 0 0 0,0 0 0 0 0,1-1 1 0 0,-1 0-1 0 0,0 1 0 0 0,1-1 0 0 0,-1 0 0 0 0,1 0 1 0 0,-1 0-1 0 0,1-1 0 0 0,-1 1 0 0 0,0 0 0 0 0,1-1 0 0 0,-1 0 1 0 0,0 0-1 0 0,1 1 0 0 0,-1-1 0 0 0,0-1 0 0 0,0 1 0 0 0,0 0 1 0 0,0 0-1 0 0,1-2-6 0 0,19-10 66 0 0,0-2 1 0 0,-2-1-1 0 0,0 0 1 0 0,-1-2-1 0 0,17-18-66 0 0,32-30 63 0 0,-44 44-69 0 0,-51 272-20 0 0,26-233-428 0 0,6 41-399 0 0,2-41-2654 0 0,6-3-3389 0 0,-8-13 2179 0 0,-1-1-201 0 0</inkml:trace>
  <inkml:trace contextRef="#ctx0" brushRef="#br0" timeOffset="23762.427">7004 615 5633 0 0,'0'0'2653'0'0,"0"0"-1516"0"0,0 0-433 0 0,0 0 186 0 0,0 0 176 0 0,0 0 42 0 0,0 0-108 0 0,0 0-190 0 0,0 0-168 0 0,0 0-138 0 0,0 0-102 0 0,0 0-83 0 0,0 0-49 0 0,-3 26-16 0 0,-11 82-22 0 0,17-39 293 0 0,4-47-409 0 0,4 47-17 0 0,25-73-267 0 0,1-14 433 0 0,-24 11-220 0 0,0 0 0 0 0,0 1 0 0 0,1 0 0 0 0,0 1 1 0 0,0 1-1 0 0,0 0 0 0 0,0 1 0 0 0,1 0 0 0 0,12 0-45 0 0,-24 4 17 0 0,-1-1 1 0 0,0 1 0 0 0,0-1 0 0 0,0 1-1 0 0,0 0 1 0 0,0-1 0 0 0,0 1-1 0 0,0 0 1 0 0,-1 0 0 0 0,1 0 0 0 0,0 1-1 0 0,0-1 1 0 0,-1 0 0 0 0,1 1-1 0 0,-1-1 1 0 0,1 1 0 0 0,-1-1 0 0 0,0 1-1 0 0,0 0 1 0 0,1 0 0 0 0,-1-1-1 0 0,0 1 1 0 0,-1 0 0 0 0,1 0 0 0 0,0 0-1 0 0,0 0 1 0 0,-1 0 0 0 0,1 0 0 0 0,-1 0-1 0 0,0 1 1 0 0,0-1 0 0 0,1 0-1 0 0,-1 0 1 0 0,-1 1-18 0 0,-11 74 747 0 0,6-67-683 0 0,0 0-1 0 0,-1 0 1 0 0,0-1 0 0 0,-1 0-1 0 0,0 0 1 0 0,-1-1-1 0 0,1 0 1 0 0,-2-1-1 0 0,1 1 1 0 0,-1-2 0 0 0,0 1-1 0 0,0-2 1 0 0,-7 4-64 0 0,12-7-6 0 0,-1 0 1 0 0,1 0-1 0 0,-1 0 1 0 0,0 0-1 0 0,1-1 1 0 0,-1 0-1 0 0,0 0 1 0 0,0-1-1 0 0,0 0 1 0 0,0 0-1 0 0,1 0 0 0 0,-1 0 1 0 0,0-1-1 0 0,0 0 1 0 0,0 0-1 0 0,1-1 1 0 0,-1 0-1 0 0,0 0 1 0 0,1 0-1 0 0,0-1 1 0 0,-1 1-1 0 0,1-1 1 0 0,0 0-1 0 0,1-1 1 0 0,-1 1-1 0 0,0-1 1 0 0,-2-3 5 0 0,1 1-302 0 0,0-1-1 0 0,1 1 1 0 0,0-1 0 0 0,0 0-1 0 0,1 0 1 0 0,0-1 0 0 0,0 1 0 0 0,0-1-1 0 0,1 0 1 0 0,1 0 0 0 0,-1 0 0 0 0,0-7 302 0 0,-3-23-5174 0 0,5-2-4761 0 0,1 28 7777 0 0</inkml:trace>
  <inkml:trace contextRef="#ctx0" brushRef="#br0" timeOffset="25661.393">7637 563 464 0 0,'0'0'1243'0'0,"0"0"-48"0"0,0 0 163 0 0,0 0 195 0 0,0 0 112 0 0,0 0-34 0 0,0 0-191 0 0,0 0-213 0 0,0 0-175 0 0,0 0-168 0 0,0 0-114 0 0,0 0-70 0 0,-16-5-68 0 0,-53-14-46 0 0,23 26 483 0 0,39-3-910 0 0,-5 5-134 0 0,-1 0 0 0 0,1 2-1 0 0,1-1 1 0 0,0 1 0 0 0,0 1 0 0 0,1 0 0 0 0,1 0 0 0 0,0 1 0 0 0,0 0 0 0 0,2 1-1 0 0,-1 0 1 0 0,2 0 0 0 0,0 1 0 0 0,1-1 0 0 0,0 1 0 0 0,1 1 0 0 0,1-1 0 0 0,0 0-1 0 0,1 1 1 0 0,1-1 0 0 0,0 1 0 0 0,1 0 0 0 0,2 10-25 0 0,-2-22 33 0 0,1 0 0 0 0,-1 0 0 0 0,1-1-1 0 0,0 1 1 0 0,1 0 0 0 0,-1-1 0 0 0,1 1 0 0 0,-1-1 0 0 0,1 1 0 0 0,0-1 0 0 0,1 0 0 0 0,-1 1 0 0 0,0-1-1 0 0,1 0 1 0 0,0-1 0 0 0,-1 1 0 0 0,1 0 0 0 0,0-1 0 0 0,0 0 0 0 0,1 0 0 0 0,-1 0 0 0 0,0 0-1 0 0,1 0 1 0 0,0 0 0 0 0,-1-1 0 0 0,1 0 0 0 0,0 0 0 0 0,-1 0 0 0 0,1 0 0 0 0,0 0 0 0 0,0-1 0 0 0,0 0-1 0 0,0 0 1 0 0,0 0 0 0 0,0 0 0 0 0,-1 0 0 0 0,1-1 0 0 0,0 0 0 0 0,0 0 0 0 0,0 0 0 0 0,-1 0 0 0 0,1-1-1 0 0,-1 1 1 0 0,1-1 0 0 0,-1 0 0 0 0,1 0 0 0 0,-1 0 0 0 0,0 0-33 0 0,23-16 357 0 0,0-1 0 0 0,-2-1 0 0 0,0-1 0 0 0,-2 0 0 0 0,6-9-357 0 0,19-17 262 0 0,125-129 434 0 0,-171 176-691 0 0,0-1 0 0 0,0 1 1 0 0,0 0-1 0 0,0 0 0 0 0,0 0 0 0 0,0-1 0 0 0,0 1 0 0 0,0 0 0 0 0,0 0 0 0 0,0 0 0 0 0,0 1 1 0 0,0-1-1 0 0,0 0 0 0 0,0 0 0 0 0,0 0 0 0 0,-1 1 0 0 0,1-1 0 0 0,0 1 0 0 0,0-1 1 0 0,0 0-1 0 0,0 1 0 0 0,0 0 0 0 0,-1-1 0 0 0,1 1 0 0 0,0-1 0 0 0,-1 1 0 0 0,1 0 1 0 0,0-1-1 0 0,-1 1 0 0 0,1 0 0 0 0,-1 0 0 0 0,1 0 0 0 0,-1 0 0 0 0,1-1 0 0 0,-1 1 1 0 0,1 0-1 0 0,-1 0 0 0 0,0 0 0 0 0,0 0 0 0 0,1 0 0 0 0,-1 0 0 0 0,0 0 0 0 0,0 0 0 0 0,0 0 1 0 0,0 0-1 0 0,0 0 0 0 0,0 0 0 0 0,0 0 0 0 0,-1 0 0 0 0,1 0 0 0 0,0-1 0 0 0,-1 1 1 0 0,1 0-1 0 0,0 0 0 0 0,-1 0 0 0 0,1 0 0 0 0,-1 0 0 0 0,1-1 0 0 0,-1 1 0 0 0,1 0 1 0 0,-1 0-1 0 0,0 0-5 0 0,0 6 29 0 0,-3 66 60 0 0,-3 0 1 0 0,-4-1-1 0 0,-17 61-89 0 0,0 6-113 0 0,18-81 86 0 0,1-1-113 0 0,-2-2-1 0 0,-2 0 1 0 0,-3 0-1 0 0,-15 31 141 0 0,30-83-48 0 0,0 0 0 0 0,0-1-1 0 0,0 1 1 0 0,0-1-1 0 0,-1 1 1 0 0,0-1 0 0 0,1 0-1 0 0,-1 1 1 0 0,0-1-1 0 0,0 0 1 0 0,0 0 0 0 0,0 0-1 0 0,0-1 1 0 0,0 1-1 0 0,-1 0 1 0 0,1-1 0 0 0,-1 0-1 0 0,1 1 1 0 0,-1-1-1 0 0,0 0 1 0 0,1 0 0 0 0,-1 0-1 0 0,0-1 1 0 0,0 1 48 0 0,-20-54-1342 0 0,20-123-4074 0 0,7 109 725 0 0,3 21-1210 0 0,-3 20 1977 0 0</inkml:trace>
  <inkml:trace contextRef="#ctx0" brushRef="#br0" timeOffset="26096.829">7970 144 10914 0 0,'0'0'1110'0'0,"0"0"-98"0"0,0 0 39 0 0,0 0 131 0 0,0 0 51 0 0,0 0-77 0 0,0 0-175 0 0,0 0-168 0 0,0 0-117 0 0,-5 34-128 0 0,-20 110-105 0 0,13 53 793 0 0,12-183-1236 0 0,1-1-1 0 0,1 1 1 0 0,0 0 0 0 0,1-1-1 0 0,0 0 1 0 0,1 0-1 0 0,1 0 1 0 0,0 0-1 0 0,1 0 1 0 0,0-1-1 0 0,1 1-19 0 0,-3-10 12 0 0,-1-1 0 0 0,1 1 0 0 0,-1-1 0 0 0,1 0 0 0 0,0 0 0 0 0,0 0 0 0 0,0 0 0 0 0,0-1 0 0 0,1 1 0 0 0,-1-1 0 0 0,0 0 0 0 0,1 0 1 0 0,-1-1-1 0 0,0 0 0 0 0,1 1 0 0 0,-1-1 0 0 0,1-1 0 0 0,-1 1 0 0 0,0-1 0 0 0,1 1 0 0 0,-1-1 0 0 0,0-1 0 0 0,0 1 0 0 0,1 0 0 0 0,-1-1 0 0 0,0 0 0 0 0,0 0 0 0 0,-1 0 0 0 0,1-1 0 0 0,0 1 0 0 0,-1-1 0 0 0,2-1-12 0 0,12-4 25 0 0,106-29 219 0 0,-121 38-220 0 0,1 1 0 0 0,-1-1 0 0 0,0 1 0 0 0,0 0 0 0 0,0 0 1 0 0,0 0-1 0 0,0 0 0 0 0,-1 1 0 0 0,1-1 0 0 0,-1 0 0 0 0,1 1 0 0 0,-1-1 1 0 0,0 1-1 0 0,0-1 0 0 0,0 1 0 0 0,0 0 0 0 0,0-1 0 0 0,-1 1 0 0 0,1 0 1 0 0,-1 0-1 0 0,0-1 0 0 0,0 1 0 0 0,0 0 0 0 0,0 0 0 0 0,0 0 0 0 0,0-1 1 0 0,-1 1-1 0 0,0 0 0 0 0,1 0 0 0 0,-1-1 0 0 0,0 1-24 0 0,0 11 96 0 0,1 140 164 0 0,14-130-1419 0 0,-6-21-3674 0 0,2-5-6544 0 0,-7-1 4338 0 0</inkml:trace>
  <inkml:trace contextRef="#ctx0" brushRef="#br0" timeOffset="27148.752">5472 1351 1912 0 0,'0'0'1345'0'0,"0"0"-281"0"0,0 0 5 0 0,0 0 230 0 0,0 0 228 0 0,0 0 120 0 0,0 0-41 0 0,0 0-128 0 0,0 0-171 0 0,0 0-131 0 0,0 0-92 0 0,33-5-93 0 0,103-18-83 0 0,96 3 1667 0 0,398 10-720 0 0,-275 10-1625 0 0,51-20-230 0 0,62-31 87 0 0,267-18-1514 0 0,-708 68 944 0 0,49-2-1605 0 0,-29 7-3630 0 0,-35 2-2681 0 0,-8-5 3354 0 0</inkml:trace>
  <inkml:trace contextRef="#ctx0" brushRef="#br0" timeOffset="29076.462">5765 2264 4817 0 0,'0'0'1126'0'0,"0"0"-182"0"0,0 0 88 0 0,0 0 260 0 0,0 0 146 0 0,0 0-55 0 0,0 0-239 0 0,18-36-312 0 0,58-114-213 0 0,-10 49 292 0 0,158-166 2003 0 0,-194 233-2297 0 0,-28 33-562 0 0,-2 1-40 0 0,0 0-53 0 0,0 34-235 0 0,-39 167 670 0 0,39-199-389 0 0,0-1 0 0 0,0 1 0 0 0,0-1-1 0 0,-1 1 1 0 0,1-1 0 0 0,1 1 0 0 0,-1-1-1 0 0,0 1 1 0 0,0-1 0 0 0,1 0-1 0 0,-1 1 1 0 0,0-1 0 0 0,1 1 0 0 0,-1-1-1 0 0,1 0 1 0 0,0 1 0 0 0,0-1-1 0 0,-1 0 1 0 0,1 0 0 0 0,0 1 0 0 0,0-1-1 0 0,0 0 1 0 0,0 0 0 0 0,0 0 0 0 0,0 0-1 0 0,1 0 1 0 0,-1 0 0 0 0,0-1-1 0 0,0 1 1 0 0,1 0 0 0 0,-1-1 0 0 0,0 1-1 0 0,1-1 1 0 0,-1 1 0 0 0,1-1 0 0 0,-1 1-1 0 0,1-1 1 0 0,-1 0 0 0 0,1 0-1 0 0,-1 0 1 0 0,1 0 0 0 0,-1 0 0 0 0,1 0-1 0 0,-1 0 1 0 0,0-1 0 0 0,1 1-1 0 0,-1 0 1 0 0,1-1-8 0 0,8-3 78 0 0,-1-1 1 0 0,0 0-1 0 0,0-1 0 0 0,0 0 0 0 0,-1-1 1 0 0,0 1-1 0 0,0-2 0 0 0,-1 1 1 0 0,0-1-1 0 0,0 0 0 0 0,1-2-78 0 0,12-12 71 0 0,129-144 117 0 0,-25 27-126 0 0,-108 128-49 0 0,-16 11-34 0 0,0 8-49 0 0,-1 15 112 0 0,-2-1 0 0 0,-1 1 0 0 0,-1-1 0 0 0,0 1 0 0 0,-2-1 0 0 0,-5 10-42 0 0,-20 84 141 0 0,29-101-157 0 0,-5 109-534 0 0,9-121 313 0 0,0 0 0 0 0,0 0-1 0 0,1 0 1 0 0,-1 0 0 0 0,1 0 0 0 0,-1-1-1 0 0,1 1 1 0 0,0 0 0 0 0,0-1 0 0 0,0 1 0 0 0,0-1-1 0 0,1 0 1 0 0,-1 0 0 0 0,0 0 0 0 0,1 0-1 0 0,0 0 1 0 0,-1 0 0 0 0,1-1 0 0 0,0 1-1 0 0,1 0 238 0 0,41-1-11512 0 0,-37-7 7242 0 0</inkml:trace>
  <inkml:trace contextRef="#ctx0" brushRef="#br0" timeOffset="29526.73">6803 1940 0 0 0,'0'0'544'0'0,"0"0"887"0"0,0 0 343 0 0,0 0 160 0 0,0 0-27 0 0,0 0-199 0 0,0 0-292 0 0,0 0-338 0 0,0 0-234 0 0,0 0-185 0 0,0 0-152 0 0,0 0-77 0 0,-11 27-58 0 0,-35 79-42 0 0,35-66 521 0 0,11-40-609 0 0,0 0-10 0 0,0 0-22 0 0,16-4 1169 0 0,13-15-683 0 0,-17 9-613 0 0,0 1 1 0 0,1 0-1 0 0,0 1 0 0 0,0 0 0 0 0,1 1 1 0 0,0 1-1 0 0,0 0 0 0 0,1 1 0 0 0,-1 1 0 0 0,1 0 1 0 0,0 1-1 0 0,15-1-83 0 0,-26 3 4 0 0,0 1 1 0 0,0 0-1 0 0,-1 0 0 0 0,1 0 1 0 0,0 1-1 0 0,0-1 1 0 0,0 1-1 0 0,-1 0 0 0 0,1 0 1 0 0,0 0-1 0 0,-1 1 1 0 0,1-1-1 0 0,-1 1 0 0 0,0 0 1 0 0,1 0-1 0 0,-1 0 1 0 0,0 0-1 0 0,0 1 0 0 0,0-1 1 0 0,0 1-1 0 0,-1-1 1 0 0,1 1-1 0 0,-1 0 0 0 0,0 0 1 0 0,0 1-1 0 0,0-1 1 0 0,0 0-1 0 0,0 1 0 0 0,-1-1 1 0 0,2 3-5 0 0,-2-1 30 0 0,0 1 1 0 0,1-1-1 0 0,-2 0 0 0 0,1 1 1 0 0,-1-1-1 0 0,0 1 1 0 0,0-1-1 0 0,0 1 0 0 0,-1-1 1 0 0,1 1-1 0 0,-1-1 1 0 0,-1 0-1 0 0,1 0 0 0 0,-1 1 1 0 0,0-1-1 0 0,0 0 1 0 0,-1 0-1 0 0,1-1 0 0 0,-1 1 1 0 0,0 0-1 0 0,0-1 0 0 0,-1 0 1 0 0,1 0-1 0 0,-1 0 1 0 0,0 0-1 0 0,0 0 0 0 0,0-1 1 0 0,-1 0-1 0 0,1 0 1 0 0,-1 0-1 0 0,0 0 0 0 0,0-1 1 0 0,0 0-1 0 0,0 0 1 0 0,0 0-1 0 0,0 0 0 0 0,-1-1 1 0 0,-1 1-31 0 0,-1 0-101 0 0,-1 0-1 0 0,0-1 1 0 0,1 0 0 0 0,-1 0 0 0 0,0-1-1 0 0,1 0 1 0 0,-1 0 0 0 0,0-1 0 0 0,1 0 0 0 0,-1-1-1 0 0,1 0 1 0 0,-1 0 0 0 0,1-1 0 0 0,0 0-1 0 0,0 0 1 0 0,0-1 0 0 0,0 0 0 0 0,1 0 0 0 0,0-1-1 0 0,-1 0 1 0 0,2 0 0 0 0,-1-1 0 0 0,1 0-1 0 0,-1 0 1 0 0,2-1 0 0 0,-1 1 0 0 0,1-1-1 0 0,0 0 1 0 0,0-1 0 0 0,1 1 0 0 0,-1-4 101 0 0,-14-71-5749 0 0,26 30-3508 0 0,-3 43 6571 0 0</inkml:trace>
  <inkml:trace contextRef="#ctx0" brushRef="#br0" timeOffset="30411.397">6733 1834 0 0 0,'0'0'476'0'0,"0"0"330"0"0,0 0 47 0 0,0 0-33 0 0,0 0 40 0 0,0 0 43 0 0,0 0 35 0 0,8-10 26 0 0,23-26-16 0 0,-26 15 4419 0 0,-28 23-3279 0 0,14 9-2115 0 0,2 2 0 0 0,-1-1 1 0 0,2 1-1 0 0,0 0 0 0 0,0 1 0 0 0,1-1 0 0 0,1 1 0 0 0,0 0 0 0 0,1 1 0 0 0,1-1 0 0 0,0 0 1 0 0,1 1-1 0 0,0-1 27 0 0,-5 30-4489 0 0,6-41 2847 0 0,0-2-1466 0 0,0 0 759 0 0,0-1-737 0 0</inkml:trace>
  <inkml:trace contextRef="#ctx0" brushRef="#br0" timeOffset="30997.891">7195 1834 0 0 0,'0'0'332'0'0,"0"0"766"0"0,0 0 249 0 0,0 0 30 0 0,0 0-76 0 0,0 0-161 0 0,0 0-219 0 0,0 0-186 0 0,0 0-19 0 0,0 0 84 0 0,0 0 149 0 0,0 0 91 0 0,5 1-19 0 0,103 9 4963 0 0,7-25-4150 0 0,73-18-3633 0 0,-180 31 301 0 0,5-3-1076 0 0,-10-4-9319 0 0,-3 6 9062 0 0</inkml:trace>
  <inkml:trace contextRef="#ctx0" brushRef="#br0" timeOffset="31247.214">7402 1602 6209 0 0,'0'0'1022'0'0,"0"0"-306"0"0,0 0-53 0 0,0 0 210 0 0,0 0 154 0 0,0 0 20 0 0,0 0-123 0 0,0 0-213 0 0,0 0-177 0 0,0 0-168 0 0,0 0-131 0 0,0 0-86 0 0,-8 35-74 0 0,-20 109-32 0 0,13 39-122 0 0,16-133-156 0 0,10 0-912 0 0,0-38-2461 0 0,5-3-4595 0 0,-12-6 6881 0 0</inkml:trace>
  <inkml:trace contextRef="#ctx0" brushRef="#br0" timeOffset="32350.06">7694 2062 5705 0 0,'0'0'3425'0'0,"0"0"-1293"0"0,0 0-493 0 0,0 0-72 0 0,0 0-68 0 0,0 0-192 0 0,0 0-238 0 0,0 0-213 0 0,0 0-135 0 0,0 0-86 0 0,0 0-83 0 0,0 0-34 0 0,0 0-56 0 0,17-33-34 0 0,52-104-18 0 0,1 31 612 0 0,-47 80-773 0 0,141-160 658 0 0,-116 144-798 0 0,-47 86-820 0 0,-42 102 469 0 0,40-145 242 0 0,1 0 0 0 0,0 1 1 0 0,0-1-1 0 0,0 0 1 0 0,1 1-1 0 0,-1-1 1 0 0,0 0-1 0 0,0 1 1 0 0,1-1-1 0 0,-1 0 1 0 0,1 0-1 0 0,-1 0 1 0 0,1 1-1 0 0,-1-1 1 0 0,1 0-1 0 0,0 0 1 0 0,0 0-1 0 0,-1 0 1 0 0,1 0-1 0 0,0 0 1 0 0,0 0-1 0 0,0 0 1 0 0,0 0-1 0 0,0-1 0 0 0,0 1 1 0 0,0 0-1 0 0,0-1 1 0 0,1 1-1 0 0,-1-1 1 0 0,0 1-1 0 0,0-1 1 0 0,0 1-1 0 0,1-1 1 0 0,-1 0-1 0 0,0 0 1 0 0,1 1-1 0 0,-1-1 1 0 0,0 0-1 0 0,1 0 1 0 0,-1 0-1 0 0,0 0 1 0 0,0-1-1 0 0,1 1 1 0 0,-1 0-1 0 0,0-1 1 0 0,0 1-1 0 0,1 0 0 0 0,-1-1 1 0 0,0 0-1 0 0,0 1 1 0 0,0-1-1 0 0,0 0 1 0 0,0 1-1 0 0,0-1 1 0 0,0 0-1 0 0,0 0 1 0 0,0 0-1 0 0,0 0 1 0 0,0 0-1 0 0,0 0 1 0 0,-1 0-1 0 0,1 0 1 0 0,0 0-1 0 0,0-1 0 0 0,29-24 43 0 0,-1-1-1 0 0,-1-2 1 0 0,-1-1 0 0 0,15-22-43 0 0,89-93-9 0 0,-81 111-14 0 0,-49 34-22 0 0,-3 21 45 0 0,0-1 0 0 0,-2 0 1 0 0,0 0-1 0 0,-1 0 1 0 0,-1-1-1 0 0,-8 18 0 0 0,0 2-1 0 0,0 3 2 0 0,4-17-49 0 0,2 0 0 0 0,0 0 0 0 0,2 1-1 0 0,1-1 1 0 0,1 1 0 0 0,-1 22 48 0 0,5-47-96 0 0,0 0 0 0 0,0 0 0 0 0,0 0 0 0 0,0 0 1 0 0,0 0-1 0 0,0 0 0 0 0,1 0 0 0 0,-1 0 0 0 0,0 0 0 0 0,0 0 0 0 0,1 0 1 0 0,-1 0-1 0 0,1-1 0 0 0,-1 1 0 0 0,1 0 0 0 0,-1 0 0 0 0,1 0 1 0 0,-1 0-1 0 0,1-1 0 0 0,0 1 0 0 0,-1 0 0 0 0,1-1 0 0 0,0 1 0 0 0,0 0 1 0 0,0-1-1 0 0,-1 1 0 0 0,1-1 0 0 0,0 1 0 0 0,0-1 0 0 0,0 0 1 0 0,0 1-1 0 0,0-1 0 0 0,0 0 0 0 0,0 0 0 0 0,0 1 0 0 0,0-1 0 0 0,0 0 1 0 0,0 0-1 0 0,0 0 0 0 0,0 0 0 0 0,0 0 0 0 0,0-1 0 0 0,0 1 1 0 0,0 0-1 0 0,0 0 0 0 0,0-1 0 0 0,0 1 0 0 0,-1 0 0 0 0,1-1 0 0 0,0 1 1 0 0,1-1 95 0 0,45-24-9989 0 0,-36 18 5206 0 0,-3-1 347 0 0</inkml:trace>
  <inkml:trace contextRef="#ctx0" brushRef="#br0" timeOffset="32579.238">8836 1491 6353 0 0,'0'0'2756'0'0,"0"0"-616"0"0,0 0-340 0 0,0 0-82 0 0,0 0-160 0 0,0 0-259 0 0,0 0-264 0 0,-30 35-250 0 0,-94 108-221 0 0,36-40 126 0 0,-185 219-540 0 0,157-180-928 0 0,50-41-5678 0 0,56-82-2230 0 0,10-15 3758 0 0</inkml:trace>
  <inkml:trace contextRef="#ctx0" brushRef="#br0" timeOffset="32989.92">8561 2099 4873 0 0,'0'0'3619'0'0,"0"0"-1587"0"0,0 0-780 0 0,0 0-215 0 0,0 0-79 0 0,0 0-25 0 0,0 0-50 0 0,0 0-40 0 0,0 0-32 0 0,0 0-162 0 0,0 0-154 0 0,0 0-115 0 0,0 0-82 0 0,29-7-36 0 0,87-21 5 0 0,51-4 967 0 0,-166 33-1220 0 0,0 1 1 0 0,0-1-1 0 0,0 0 0 0 0,0 0 1 0 0,0 1-1 0 0,-1-1 1 0 0,1 1-1 0 0,0-1 0 0 0,-1 0 1 0 0,1 1-1 0 0,-1-1 1 0 0,1 1-1 0 0,-1 0 0 0 0,0-1 1 0 0,0 1-1 0 0,1-1 1 0 0,-1 1-1 0 0,0-1 0 0 0,-1 1 1 0 0,1 0-1 0 0,0-1 0 0 0,0 1 1 0 0,-1-1-1 0 0,1 1 1 0 0,0-1-1 0 0,-1 1 0 0 0,0-1 1 0 0,1 1-1 0 0,-1-1 1 0 0,0 0-1 0 0,0 1 0 0 0,0-1 1 0 0,0 0-1 0 0,0 0 1 0 0,0 0-1 0 0,0 1 0 0 0,0-1 1 0 0,0 0-1 0 0,-1 0-14 0 0,-107 112 459 0 0,103-108-414 0 0,0-1 0 0 0,0 1-1 0 0,0 1 1 0 0,1-1 0 0 0,0 1 0 0 0,0 0-1 0 0,1 0 1 0 0,-1 0 0 0 0,1 1 0 0 0,1-1-1 0 0,-1 1 1 0 0,1 0 0 0 0,0 0 0 0 0,1 0-1 0 0,-1 1 1 0 0,0 4-45 0 0,41-3 1 0 0,-27-11-131 0 0,1 0 0 0 0,0 0 0 0 0,-1-1-1 0 0,1 0 1 0 0,-1-1 0 0 0,0 0 0 0 0,0-1-1 0 0,0 0 1 0 0,-1-1 0 0 0,2-2 130 0 0,34-15-2818 0 0,-21 11-639 0 0,-10 3-1756 0 0,-1 5-4560 0 0</inkml:trace>
  <inkml:trace contextRef="#ctx0" brushRef="#br0" timeOffset="34031.263">5861 18 968 0 0,'0'0'1151'0'0,"0"0"-201"0"0,0 0-26 0 0,0 0 184 0 0,0 0 168 0 0,0 0 82 0 0,0 0-78 0 0,0 0-249 0 0,0 0-236 0 0,0 0-228 0 0,0 0-154 0 0,0 0-59 0 0,0 0-52 0 0,-10-3 6 0 0,-32-11 32 0 0,40 13-279 0 0,0 1 0 0 0,0 0-1 0 0,0 0 1 0 0,1 0 0 0 0,-1 0-1 0 0,0 1 1 0 0,0-1 0 0 0,0 0-1 0 0,0 1 1 0 0,0-1 0 0 0,0 1-1 0 0,1 0 1 0 0,-1 0-1 0 0,0-1 1 0 0,0 1 0 0 0,1 0-1 0 0,-1 1 1 0 0,1-1 0 0 0,-1 0-1 0 0,1 0 1 0 0,-1 1 0 0 0,1-1-1 0 0,0 1 1 0 0,0-1 0 0 0,-1 1-1 0 0,1-1 1 0 0,0 1-1 0 0,0 0-60 0 0,-2 2 190 0 0,-6 7 49 0 0,0 0 1 0 0,0 0 0 0 0,2 1 0 0 0,-1 0-1 0 0,2 0 1 0 0,-1 1 0 0 0,2 0 0 0 0,-1 0 0 0 0,2 0-1 0 0,-3 13-239 0 0,-9 133 854 0 0,33 136-113 0 0,2-127-701 0 0,-7 2 0 0 0,-7 11-40 0 0,-4-49 108 0 0,-7 0 0 0 0,-4 0-1 0 0,-8 2-107 0 0,-50 152 380 0 0,51-223-292 0 0,3 0 0 0 0,2 1-1 0 0,4 0 1 0 0,2 1 0 0 0,2 40-88 0 0,4-102 23 0 0,1 0 1 0 0,-1 0-1 0 0,1 0 1 0 0,0 0-1 0 0,-1 0 1 0 0,1 0-1 0 0,1-1 1 0 0,-1 1-1 0 0,0 0 1 0 0,1-1-1 0 0,-1 1 1 0 0,1-1-1 0 0,0 1 1 0 0,0-1-1 0 0,0 0 1 0 0,0 1-1 0 0,0-1 1 0 0,0 0-1 0 0,1-1 1 0 0,-1 1-1 0 0,1 0 1 0 0,0-1-1 0 0,-1 1 1 0 0,1-1-1 0 0,0 0 1 0 0,0 0-1 0 0,-1 0 0 0 0,1 0 1 0 0,0 0-1 0 0,0-1 1 0 0,0 1-1 0 0,0-1 1 0 0,0 0-1 0 0,3 0-23 0 0,106-12 934 0 0,7-22-590 0 0,62 11-1995 0 0,-117 20-2761 0 0,-2-4-4835 0 0,-43 3 2254 0 0</inkml:trace>
  <inkml:trace contextRef="#ctx0" brushRef="#br0" timeOffset="35129.514">8996 203 0 0 0,'0'0'1379'0'0,"0"0"567"0"0,0 0 167 0 0,0 0-107 0 0,0 0-248 0 0,0 0-268 0 0,0 0-207 0 0,0 0-218 0 0,0 0-253 0 0,0 0-270 0 0,0 0-217 0 0,-17-5-37 0 0,-51-12 104 0 0,177 24 3401 0 0,-71-1-3379 0 0,0 0 0 0 0,0 3 0 0 0,-1 1 0 0 0,34 14-414 0 0,-66-21 42 0 0,1 0-1 0 0,0 1 0 0 0,-1-1 0 0 0,0 1 0 0 0,1 0 0 0 0,-1 1 0 0 0,-1-1 1 0 0,1 1-1 0 0,-1 0 0 0 0,0 0 0 0 0,0 0 0 0 0,0 1 0 0 0,-1-1 0 0 0,0 1 1 0 0,0 0-1 0 0,0 0 0 0 0,-1 0 0 0 0,0 0 0 0 0,0 1 0 0 0,0-1 1 0 0,-1 1-1 0 0,0-1 0 0 0,-1 1 0 0 0,1-1 0 0 0,-1 1 0 0 0,0-1 0 0 0,-1 1 1 0 0,1-1-1 0 0,-1 1 0 0 0,-1-1 0 0 0,1 1 0 0 0,-1-1 0 0 0,0 0 0 0 0,-1 2-41 0 0,-71 300 987 0 0,56-140-592 0 0,3 139-395 0 0,8-119 418 0 0,-8-2 1 0 0,-9 0-1 0 0,-8 2-418 0 0,13 73 803 0 0,13-213-142 0 0,-82 26 1 0 0,85-72-661 0 0,-1 0 1 0 0,0 0-1 0 0,0 0 0 0 0,0-1 1 0 0,0 0-1 0 0,0 1 1 0 0,0-1-1 0 0,-1-1 0 0 0,1 1 1 0 0,0 0-1 0 0,-1-1 1 0 0,1 0-1 0 0,0 0 0 0 0,0-1 1 0 0,-1 1-1 0 0,1-1 1 0 0,-1 0-2 0 0,-44-14-3124 0 0,35-3-1176 0 0,8 4-2121 0 0,5 9 2862 0 0,-1 1-6071 0 0</inkml:trace>
  <inkml:trace contextRef="#ctx0" brushRef="#br0" timeOffset="35566.355">9612 155 4993 0 0,'0'0'1964'0'0,"0"0"-259"0"0,0 0-130 0 0,0 0 5 0 0,0 0-101 0 0,0 0-235 0 0,0 0-263 0 0,0 0-208 0 0,0 0-129 0 0,0 0-65 0 0,0 0-43 0 0,0 0-38 0 0,-12 9-34 0 0,-36 31-34 0 0,20 16 335 0 0,24-39-619 0 0,-72 239-1141 0 0,69-218-1321 0 0,6-25-1990 0 0,1-1-5144 0 0,0-12 6161 0 0</inkml:trace>
  <inkml:trace contextRef="#ctx0" brushRef="#br0" timeOffset="35831.322">9889 431 3497 0 0,'0'0'3064'0'0,"0"0"-1378"0"0,0 0-446 0 0,0 0 98 0 0,0 0 65 0 0,0 0-121 0 0,0 0-262 0 0,0 0-304 0 0,-34 17-200 0 0,-103 54-152 0 0,-4 10 87 0 0,62-18-1893 0 0,68-45-2433 0 0,4 1-3319 0 0,7-12 3128 0 0</inkml:trace>
  <inkml:trace contextRef="#ctx0" brushRef="#br0" timeOffset="36335.241">9647 781 3177 0 0,'0'0'2334'0'0,"0"0"-665"0"0,0 0-323 0 0,0 0 1 0 0,0 0-11 0 0,0 0-112 0 0,0 0-219 0 0,0 0-219 0 0,0 0-159 0 0,0 0-107 0 0,0 0-90 0 0,0 0-61 0 0,0 0-17 0 0,26-7-6 0 0,79-20-9 0 0,-37 20 346 0 0,-67 7-677 0 0,0 0 1 0 0,0-1-1 0 0,0 1 1 0 0,0 0 0 0 0,1 0-1 0 0,-1 0 1 0 0,0 0-1 0 0,0 0 1 0 0,0 0-1 0 0,0 1 1 0 0,0-1-1 0 0,0 0 1 0 0,0 0 0 0 0,0 1-1 0 0,0-1 1 0 0,0 1-1 0 0,0-1 1 0 0,0 1-1 0 0,0-1 1 0 0,0 1-1 0 0,-1-1 1 0 0,1 1 0 0 0,0 0-1 0 0,0 0 1 0 0,0-1-1 0 0,-1 1 1 0 0,1 0-1 0 0,-1 0 1 0 0,1 0-1 0 0,0 0 1 0 0,-1 0 0 0 0,1 0-1 0 0,-1 0 1 0 0,0 0-1 0 0,1 0 1 0 0,-1 0-1 0 0,0 0 1 0 0,0 0-1 0 0,0 0 1 0 0,1 0-1 0 0,-1 0 1 0 0,0 0 0 0 0,0 0-1 0 0,-1 0 1 0 0,1 0-1 0 0,0 0 1 0 0,0 0-1 0 0,0 0 1 0 0,-1 1-7 0 0,-27 47 390 0 0,-133 98 661 0 0,161-147-1039 0 0,-1 1 0 0 0,0-1 1 0 0,1 1-1 0 0,-1 0 0 0 0,1-1 1 0 0,-1 1-1 0 0,1 0 0 0 0,-1-1 1 0 0,1 1-1 0 0,-1 0 1 0 0,1 0-1 0 0,0-1 0 0 0,-1 1 1 0 0,1 0-1 0 0,0 0 0 0 0,0 0 1 0 0,0-1-1 0 0,-1 1 1 0 0,1 0-1 0 0,0 0 0 0 0,0 0 1 0 0,0 0-1 0 0,0 0 0 0 0,1-1 1 0 0,-1 1-1 0 0,0 0 0 0 0,0 0 1 0 0,0 0-1 0 0,1 0 1 0 0,-1-1-1 0 0,0 1 0 0 0,1 0 1 0 0,-1 0-1 0 0,1-1 0 0 0,-1 1 1 0 0,1 0-1 0 0,-1-1 0 0 0,1 1 1 0 0,-1 0-1 0 0,1-1 1 0 0,0 1-1 0 0,-1-1 0 0 0,1 1 1 0 0,0-1-1 0 0,-1 1 0 0 0,1-1 1 0 0,0 0-1 0 0,0 1 1 0 0,-1-1-1 0 0,1 0 0 0 0,0 0 1 0 0,0 1-1 0 0,0-1-12 0 0,48 9 646 0 0,-44-9-571 0 0,17 1-193 0 0,0 0 1 0 0,1-2-1 0 0,-1 0 1 0 0,0-1-1 0 0,0-2 0 0 0,18-4 118 0 0,-31 5-969 0 0,3-1-1953 0 0,-4 3-2079 0 0,-1 1-5627 0 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08:28.88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788 313 0 0 0,'-4'-33'976'0'0,"-14"-105"355"0"0,0 69 1475 0 0,-16-3 4908 0 0,25 95-6035 0 0,-83 387 425 0 0,52-202-1744 0 0,-42 154 693 0 0,-66 158-1053 0 0,-82 220 1300 0 0,204-664-1145 0 0,3 1 1 0 0,4 1-1 0 0,3 0 1 0 0,4 1-1 0 0,3 1 1 0 0,4 0-1 0 0,3 19-155 0 0,47 102 25 0 0,-18-106-78 0 0,-10-94 1328 0 0,23-5-1526 0 0,45-11 194 0 0,139-26-19 0 0,79-11 16 0 0,23 9-13 0 0,22 13 73 0 0,-134 13-31 0 0,700-35 0 0 0,-263 36 67 0 0,379-20-133 0 0,-295-8 119 0 0,-26 25-100 0 0,491 56 95 0 0,-56 3-165 0 0,-424-84 265 0 0,-597 44-93 0 0,319 11 46 0 0,-247-11 90 0 0,-194 0-115 0 0,-1 0 17 0 0,0 0 8 0 0,0 0 32 0 0,0 0 24 0 0,0 0 13 0 0,0 0-7 0 0,0 0-3 0 0,0 0-19 0 0,0 0-2 0 0,0 0 8 0 0,0 0-22 0 0,0 0 17 0 0,0 0-12 0 0,0 0-35 0 0,0 0-13 0 0,-2-59 661 0 0,2 6-751 0 0,3-1 1 0 0,2 1 0 0 0,3-1-1 0 0,8-30 39 0 0,10-67-72 0 0,42-471-126 0 0,-65 594 197 0 0,6-115-37 0 0,6 1-1 0 0,6 0 1 0 0,31-102 38 0 0,152-485-240 0 0,-181 526 226 0 0,-23 203-35 0 0,3-15-13 0 0,8-31 180 0 0,-9 27-4 0 0,-13 7-1164 0 0,-55 38 755 0 0,12-6 264 0 0,0-2-1 0 0,0-2 1 0 0,-2-2 0 0 0,-56 5 31 0 0,50-8-30 0 0,-173 16 25 0 0,-136 0 97 0 0,-19-17-92 0 0,-1987 37 240 0 0,692-47-56 0 0,1047-10-45 0 0,-350 6-15 0 0,292 37 221 0 0,434-16-188 0 0,-95 25-157 0 0,108-16 186 0 0,199-26-340 0 0,23 11 164 0 0,-1-2-1 0 0,0-1 0 0 0,-1-1 1 0 0,0-1-1 0 0,0-1 0 0 0,-10-1-9 0 0,28-3 10 0 0,-208 21 39 0 0,94-18-228 0 0,139 7-2979 0 0,47 15-2354 0 0,-19-10-1206 0 0,-40-16 6262 0 0,22 6-6243 0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5:42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2862 120 7242 0 0,'0'0'1491'0'0,"0"0"-473"0"0,0 0 31 0 0,0 0 235 0 0,0 0 287 0 0,0 0 111 0 0,0 0-121 0 0,0 0-202 0 0,0 0-240 0 0,0 0-213 0 0,0 0-180 0 0,-18-19-192 0 0,-57-58-143 0 0,30 54 75 0 0,37 24-354 0 0,-7 2-53 0 0,-1 1-1 0 0,0 1 1 0 0,1 0-1 0 0,0 1 1 0 0,0 1-1 0 0,1 0 0 0 0,0 1 1 0 0,0 0-1 0 0,1 1 1 0 0,0 1-1 0 0,0 0 0 0 0,1 1 1 0 0,0 0-1 0 0,1 1 1 0 0,-1 2-59 0 0,-26 25 19 0 0,2 2 1 0 0,2 1 0 0 0,2 1-1 0 0,2 2 1 0 0,1 1 0 0 0,3 1 0 0 0,2 1-1 0 0,2 1 1 0 0,2 2 0 0 0,2 0-1 0 0,2 1 1 0 0,3 0 0 0 0,-5 47-20 0 0,14-71-16 0 0,2-1 0 0 0,1 1 0 0 0,1 0 0 0 0,1 0 0 0 0,1 0 0 0 0,2 0 0 0 0,1-1 0 0 0,1 0 0 0 0,2 4 16 0 0,-4-19-9 0 0,1 0 0 0 0,0 0 0 0 0,0-1 0 0 0,1 1-1 0 0,1-1 1 0 0,-1 0 0 0 0,2-1 0 0 0,0 0-1 0 0,0 0 1 0 0,1-1 0 0 0,0 0 0 0 0,0 0-1 0 0,1-1 1 0 0,1 0 0 0 0,-1-1 0 0 0,1 0-1 0 0,0 0 1 0 0,1-2 0 0 0,-1 1 0 0 0,11 2 9 0 0,7 0 56 0 0,0-1-1 0 0,0-1 1 0 0,0-2 0 0 0,1-1 0 0 0,-1-1 0 0 0,1-2 0 0 0,-1-1 0 0 0,1-1-1 0 0,13-3-55 0 0,-21 1 83 0 0,0-1-1 0 0,-1-1 0 0 0,0 0 0 0 0,-1-2 0 0 0,1 0 0 0 0,-1-2 0 0 0,-1 0 0 0 0,0-1 0 0 0,0-1 0 0 0,-1-1 0 0 0,-1 0 0 0 0,0-1 1 0 0,-1-1-1 0 0,0-1 0 0 0,-1 0 0 0 0,-1-1 0 0 0,-1 0 0 0 0,0-1 0 0 0,-2-1 0 0 0,1-2-82 0 0,-8 15 12 0 0,-1-1-1 0 0,1 1 1 0 0,-2-1 0 0 0,1 0-1 0 0,-1 1 1 0 0,0-1-1 0 0,0 0 1 0 0,-1 0 0 0 0,0-1-1 0 0,0 1 1 0 0,-1 0 0 0 0,0 0-1 0 0,0 0 1 0 0,-1 0-1 0 0,0-1 1 0 0,0 1 0 0 0,-1 0-1 0 0,1 0 1 0 0,-1 1 0 0 0,-1-1-1 0 0,0 0 1 0 0,0 1-1 0 0,0-1 1 0 0,0 1 0 0 0,-1 0-1 0 0,0 0 1 0 0,-1 0-1 0 0,0 0-10 0 0,-6-4-61 0 0,-1 1 1 0 0,0 1-1 0 0,-1 0 1 0 0,0 1 0 0 0,0 0-1 0 0,0 1 1 0 0,-1 0 0 0 0,0 1-1 0 0,0 1 1 0 0,0 0-1 0 0,-1 1 1 0 0,1 1 0 0 0,-1 0-1 0 0,0 1 1 0 0,1 0 0 0 0,-1 1-1 0 0,0 1 1 0 0,0 1 0 0 0,1 0-1 0 0,-1 0 1 0 0,1 2-1 0 0,0 0 1 0 0,0 0 0 0 0,0 1-1 0 0,0 1 1 0 0,1 0 0 0 0,0 1-1 0 0,0 1 1 0 0,1 0-1 0 0,0 0 1 0 0,-3 3 59 0 0,14-9-7 0 0,-1-1 0 0 0,0 1 0 0 0,1-1 0 0 0,-1 1 0 0 0,1-1 0 0 0,-1 1 0 0 0,1 0 0 0 0,0 0 0 0 0,-1 0 0 0 0,1-1-1 0 0,0 1 1 0 0,0 1 0 0 0,1-1 0 0 0,-1 0 0 0 0,0 0 0 0 0,1 0 0 0 0,-1 0 0 0 0,1 0 0 0 0,0 1 0 0 0,-1-1 0 0 0,1 0 0 0 0,0 0 0 0 0,0 0 0 0 0,1 1 0 0 0,-1-1 0 0 0,0 0-1 0 0,1 0 1 0 0,0 0 0 0 0,-1 1 0 0 0,1-1 0 0 0,0 0 0 0 0,0 0 0 0 0,0 0 0 0 0,0 0 0 0 0,0-1 0 0 0,1 1 0 0 0,-1 0 0 0 0,0 0 0 0 0,1-1 0 0 0,0 1 0 0 0,-1-1 0 0 0,1 1 0 0 0,0-1-1 0 0,0 0 1 0 0,-1 0 0 0 0,1 1 0 0 0,0-1 0 0 0,0-1 0 0 0,0 1 0 0 0,1 0 0 0 0,-1 0 7 0 0,14 3 64 0 0,0 0-1 0 0,-1-1 1 0 0,1 0-1 0 0,0-1 1 0 0,0-1-1 0 0,1-1 1 0 0,-1 0-1 0 0,4-1-63 0 0,15 0 59 0 0,40-4-272 0 0,0-3 1 0 0,0-4-1 0 0,-1-2 0 0 0,33-14 213 0 0,14-1-5333 0 0,-92 23-790 0 0,-8 1-5074 0 0</inkml:trace>
  <inkml:trace contextRef="#ctx0" brushRef="#br0" timeOffset="336.774">3503 1232 840 0 0,'0'0'1130'0'0,"0"0"145"0"0,0 0 128 0 0,0 0 196 0 0,0 0-6 0 0,0 0-186 0 0,0 0-156 0 0,0 0-196 0 0,0 0-123 0 0,0 0-85 0 0,0 0-73 0 0,0 0-13 0 0,0 0 54 0 0,-1 27 125 0 0,-3 84 159 0 0,4-84 161 0 0,0-27 91 0 0,0-12 1926 0 0,3-19-3016 0 0,2 1 0 0 0,1-1-1 0 0,2 1 1 0 0,0 1 0 0 0,3 0-1 0 0,0 0 1 0 0,1 1 0 0 0,10-14-261 0 0,8-24 183 0 0,52-72-133 0 0,8 45-987 0 0,-69 92-2636 0 0,-12 13-3236 0 0,-7-9 5029 0 0,2 4-9089 0 0</inkml:trace>
  <inkml:trace contextRef="#ctx0" brushRef="#br0" timeOffset="769.909">4296 933 8714 0 0,'0'0'3833'0'0,"0"0"-1846"0"0,0 0-670 0 0,0 0-96 0 0,0 0-90 0 0,0 0-175 0 0,0 0-179 0 0,0 0-163 0 0,0 0-145 0 0,-34 16-139 0 0,-107 50-100 0 0,70-11 5 0 0,62-43-199 0 0,-2 0-38 0 0,0 1-1 0 0,1 0 1 0 0,1 1 0 0 0,0 0 0 0 0,0 0-1 0 0,2 1 1 0 0,0 0 0 0 0,0 1-1 0 0,2 0 1 0 0,0 0 0 0 0,0 0 0 0 0,2 0-1 0 0,0 0 1 0 0,0 1 2 0 0,4-14 18 0 0,1 0 0 0 0,-1-1-1 0 0,0 1 1 0 0,0-1 0 0 0,1 1 0 0 0,0-1 0 0 0,-1 0 0 0 0,1 1-1 0 0,0-1 1 0 0,0 0 0 0 0,0 0 0 0 0,1 0 0 0 0,-1-1-1 0 0,0 1 1 0 0,1-1 0 0 0,-1 1 0 0 0,1-1 0 0 0,-1 1-1 0 0,1-1 1 0 0,0 0 0 0 0,-1 0 0 0 0,1-1 0 0 0,0 1 0 0 0,0-1-1 0 0,0 1 1 0 0,-1-1 0 0 0,1 0 0 0 0,0 0 0 0 0,0 0-1 0 0,0 0 1 0 0,0 0 0 0 0,0-1 0 0 0,-1 0 0 0 0,1 1-1 0 0,0-1 1 0 0,0 0 0 0 0,-1 0 0 0 0,1 0 0 0 0,0-1 0 0 0,-1 1-1 0 0,1-1 1 0 0,0 0-18 0 0,21-15 203 0 0,0-2-1 0 0,0-1 1 0 0,-2 0-1 0 0,-1-2 1 0 0,0 0-1 0 0,-2-2 1 0 0,0 0-1 0 0,-2-1 1 0 0,0-1-203 0 0,123-144 220 0 0,-140 170-252 0 0,0 1-1 0 0,0-1 0 0 0,0 0 0 0 0,0 1 1 0 0,0-1-1 0 0,0 1 0 0 0,0-1 1 0 0,0 0-1 0 0,0 1 0 0 0,0-1 0 0 0,1 0 1 0 0,-1 1-1 0 0,0-1 0 0 0,0 0 1 0 0,0 0-1 0 0,1 1 0 0 0,-1-1 0 0 0,0 0 1 0 0,0 0-1 0 0,1 1 0 0 0,-1-1 1 0 0,0 0-1 0 0,1 0 0 0 0,-1 1 1 0 0,0-1-1 0 0,1 0 0 0 0,-1 0 0 0 0,0 0 1 0 0,1 0-1 0 0,-1 0 0 0 0,0 0 1 0 0,1 0-1 0 0,-1 1 0 0 0,0-1 0 0 0,1 0 1 0 0,-1 0-1 0 0,1 0 0 0 0,-1-1 1 0 0,0 1-1 0 0,1 0 0 0 0,-1 0 0 0 0,0 0 1 0 0,1 0-1 0 0,-1 0 0 0 0,0 0 1 0 0,1 0-1 0 0,-1 0 0 0 0,0-1 0 0 0,1 1 1 0 0,-1 0-1 0 0,0 0 0 0 0,1-1 33 0 0,-2 11-67 0 0,-6 67-3183 0 0,2-35-3932 0 0,3-26-2602 0 0</inkml:trace>
  <inkml:trace contextRef="#ctx0" brushRef="#br0" timeOffset="1136.134">4648 874 7602 0 0,'0'0'1367'0'0,"0"0"-450"0"0,0 0-59 0 0,0 0 162 0 0,0 0 56 0 0,0 0-106 0 0,0 0-222 0 0,0 0-212 0 0,0 0-132 0 0,0 0-57 0 0,0 0-2 0 0,0 0 17 0 0,2 34 28 0 0,7 102 46 0 0,10-72 261 0 0,-12-55-517 0 0,1 4 39 0 0,1-1 0 0 0,0 1 0 0 0,1-2-1 0 0,1 1 1 0 0,-1-1 0 0 0,2-1 0 0 0,0 0 0 0 0,0-1 0 0 0,1 0 0 0 0,12 7-219 0 0,-22-16 168 0 0,1 0-1 0 0,-1-1 0 0 0,0 1 0 0 0,0 0 0 0 0,1-1 0 0 0,-1 0 0 0 0,0 1 1 0 0,0-1-1 0 0,0-1 0 0 0,0 1 0 0 0,0 0 0 0 0,0-1 0 0 0,0 0 0 0 0,0 1 1 0 0,0-1-1 0 0,-1 0 0 0 0,1 0 0 0 0,-1-1 0 0 0,0 1 0 0 0,1 0 1 0 0,-1-1-1 0 0,0 0 0 0 0,0 1 0 0 0,-1-1 0 0 0,1 0 0 0 0,-1 0 0 0 0,1 0 1 0 0,-1 0-1 0 0,0 0 0 0 0,0 0 0 0 0,0-1 0 0 0,0-1-167 0 0,5-6 137 0 0,22-39 196 0 0,3 1-1 0 0,2 1 1 0 0,27-29-333 0 0,-38 48-8 0 0,11-11-4362 0 0,-33 39-270 0 0,0-2 455 0 0,0 3 3263 0 0,0 0-10601 0 0</inkml:trace>
  <inkml:trace contextRef="#ctx0" brushRef="#br0" timeOffset="1788.528">4394 1132 3377 0 0,'0'0'2276'0'0,"0"0"-233"0"0,0 0-26 0 0,0 0-18 0 0,0 0-256 0 0,0 0-360 0 0,0 0-384 0 0,0 0-276 0 0,0 0-141 0 0,0 0-72 0 0,0 0-13 0 0,0 0 11 0 0,0 0 23 0 0,0 11 7 0 0,-1 31-2 0 0,24 20 1485 0 0,-12-44-1721 0 0,21 36 254 0 0,-17-31-4032 0 0,-3-5-4825 0 0,-8-14-2517 0 0</inkml:trace>
  <inkml:trace contextRef="#ctx0" brushRef="#br0" timeOffset="2267.051">5300 1040 9706 0 0,'0'0'3029'0'0,"0"0"-1205"0"0,0 0-460 0 0,0 0-145 0 0,0 0-110 0 0,0 0-184 0 0,0 0-197 0 0,0 0-140 0 0,0 0-137 0 0,0 0-124 0 0,0 0-91 0 0,0 0-65 0 0,-16 32-53 0 0,-46 98-43 0 0,53-79 18 0 0,13-47-77 0 0,-2 0-81 0 0,0 0 0 0 0,0-1 0 0 0,1 1 0 0 0,-1-1-1 0 0,1 0 1 0 0,0 0 0 0 0,0 0 0 0 0,1 0 0 0 0,-1 0-1 0 0,0-1 1 0 0,1 1 0 0 0,0-1 0 0 0,-1 0 0 0 0,1 0-1 0 0,0-1 1 0 0,1 1 65 0 0,26 3-9239 0 0,-26-5-1610 0 0</inkml:trace>
  <inkml:trace contextRef="#ctx0" brushRef="#br0" timeOffset="2512.344">5134 488 18068 0 0,'0'0'656'0'0,"0"0"-88"0"0,0 0-152 0 0,0 0-88 0 0,0 0-144 0 0,0 0-280 0 0,0 0-440 0 0,0 0-280 0 0,0 0-112 0 0,0 0-176 0 0,0 0-289 0 0,0 0-1263 0 0,0 0-2033 0 0,0 0-3313 0 0</inkml:trace>
  <inkml:trace contextRef="#ctx0" brushRef="#br0" timeOffset="2698.917">5806 381 16155 0 0,'0'0'1426'0'0,"0"0"-734"0"0,0 0-298 0 0,0 0 46 0 0,0 0 117 0 0,0 0 75 0 0,0 0 12 0 0,0 0-69 0 0,0 0-75 0 0,0 0-108 0 0,-5 37-87 0 0,-17 118-85 0 0,12 15 49 0 0,28 193-68 0 0,-1-242-478 0 0,1-29-2481 0 0,-17-91 1894 0 0,-1-1-148 0 0,0 0-269 0 0,-15-8-7739 0 0,7 2 4440 0 0,-1 5 970 0 0</inkml:trace>
  <inkml:trace contextRef="#ctx0" brushRef="#br0" timeOffset="2947.833">5429 992 9234 0 0,'0'0'1394'0'0,"0"0"-193"0"0,0 0-51 0 0,0 0 55 0 0,0 0-31 0 0,0 0-193 0 0,0 0-235 0 0,0 0-222 0 0,31-4-162 0 0,103-14-110 0 0,167-23-280 0 0,-203 27-1519 0 0,-23 3-5483 0 0,-50 7-2588 0 0</inkml:trace>
  <inkml:trace contextRef="#ctx0" brushRef="#br0" timeOffset="3559.849">6404 823 7738 0 0,'0'0'2013'0'0,"0"0"-183"0"0,0 0-111 0 0,0 0-112 0 0,0 0-215 0 0,0 0-233 0 0,0 0-205 0 0,0 0-194 0 0,0 0-193 0 0,-34 28-184 0 0,-108 90-127 0 0,72-42-56 0 0,63-63-183 0 0,6-12-17 0 0,-5 7-51 0 0,1 1 0 0 0,-1 0 0 0 0,1 1 0 0 0,1-1 0 0 0,0 1 0 0 0,0 0-1 0 0,1 0 1 0 0,0 0 0 0 0,1 1 0 0 0,0-1 0 0 0,1 0 0 0 0,0 1 0 0 0,0 4 51 0 0,3-12-31 0 0,0 0 1 0 0,0 0-1 0 0,1-1 1 0 0,-1 1-1 0 0,1-1 1 0 0,-1 0-1 0 0,1 0 1 0 0,0 0-1 0 0,0 0 1 0 0,0 0-1 0 0,0-1 0 0 0,0 1 1 0 0,0-1-1 0 0,0 0 1 0 0,1 0-1 0 0,-1 0 1 0 0,0 0-1 0 0,1 0 1 0 0,-1-1-1 0 0,1 0 1 0 0,-1 1-1 0 0,0-1 1 0 0,1-1-1 0 0,-1 1 0 0 0,1 0 1 0 0,-1-1-1 0 0,0 0 1 0 0,1 0-1 0 0,-1 0 1 0 0,3-1 30 0 0,16-4-54 0 0,-1 0 1 0 0,0-2 0 0 0,0-1-1 0 0,0-1 1 0 0,-1 0 0 0 0,0-1-1 0 0,-1-2 1 0 0,-1 0 0 0 0,4-4 53 0 0,-1 3 8 0 0,84-76 69 0 0,-66 70-130 0 0,-37 50-210 0 0,-8 19 144 0 0,4-44 96 0 0,1-1 0 0 0,0 1 0 0 0,0 0 0 0 0,0-1 0 0 0,0 1 0 0 0,1 0 0 0 0,-1-1 0 0 0,1 1 0 0 0,0 0 0 0 0,1 0 0 0 0,-1-1 0 0 0,1 1 0 0 0,0 0 0 0 0,0-1 0 0 0,1 1 0 0 0,-1-1 1 0 0,1 1-1 0 0,0-1 0 0 0,0 0 0 0 0,0 0 0 0 0,1 0 0 0 0,0 0 0 0 0,-1 0 0 0 0,1 0 0 0 0,1-1 0 0 0,1 3 23 0 0,1-2 22 0 0,1 0 0 0 0,-1 0 0 0 0,1-1 0 0 0,0 0 0 0 0,0 0 1 0 0,0-1-1 0 0,1 0 0 0 0,-1 0 0 0 0,0 0 0 0 0,1-1 0 0 0,-1 0 0 0 0,1-1 0 0 0,0 0 1 0 0,-1 0-1 0 0,1 0 0 0 0,-1-1 0 0 0,1 0 0 0 0,-1-1 0 0 0,1 0 0 0 0,-1 0 0 0 0,0 0 1 0 0,0-1-1 0 0,0 0 0 0 0,6-3-22 0 0,5-4 278 0 0,-1 0 0 0 0,-1-1 0 0 0,1-1 0 0 0,-2 0 0 0 0,1-1 0 0 0,-2-1 1 0 0,0 0-1 0 0,-1-1 0 0 0,1-2-278 0 0,60-72 1145 0 0,-42 53-988 0 0,-1-1 1 0 0,-2-2-1 0 0,-2-1 1 0 0,-1-1-1 0 0,-1-5-157 0 0,-11 17-7 0 0,-2 0 0 0 0,-2-1 0 0 0,0 0 0 0 0,-2-1 0 0 0,-1 1 1 0 0,-2-2-1 0 0,-1 1 0 0 0,-1-1 0 0 0,-2 1 0 0 0,-1-4 7 0 0,0 33-7 0 0,0 0 0 0 0,0 0 0 0 0,0-1 0 0 0,0 1 0 0 0,0 0 0 0 0,0 0 0 0 0,-1 0 0 0 0,1 0 0 0 0,-1 0 0 0 0,1-1 0 0 0,-1 1 0 0 0,0 0 0 0 0,0 0 0 0 0,0 1 0 0 0,0-1 0 0 0,0 0 0 0 0,-1 0 0 0 0,1 0 0 0 0,0 1 1 0 0,-1-1-1 0 0,1 1 0 0 0,-1-1 0 0 0,0 1 0 0 0,1-1 0 0 0,-1 1 0 0 0,0 0 0 0 0,0 0 0 0 0,0 0 0 0 0,0 0 0 0 0,0 0 0 0 0,0 1 0 0 0,0-1 0 0 0,0 0 0 0 0,0 1 0 0 0,0 0 0 0 0,0-1 0 0 0,-1 1 0 0 0,1 0 0 0 0,0 0 0 0 0,0 0 0 0 0,0 0 0 0 0,0 1 0 0 0,0-1 0 0 0,-1 1 0 0 0,1-1 0 0 0,0 1 0 0 0,0 0 1 0 0,0-1-1 0 0,0 1 0 0 0,0 0 0 0 0,0 0 0 0 0,1 1 0 0 0,-1-1 0 0 0,0 1 7 0 0,-10 12-48 0 0,1 1 0 0 0,0 0 0 0 0,1 0 0 0 0,1 2 0 0 0,1-1 0 0 0,0 1 0 0 0,1 0 0 0 0,1 0 0 0 0,0 1 0 0 0,1 0 0 0 0,1 0 0 0 0,1 0 1 0 0,1 1-1 0 0,0-1 0 0 0,2 1 0 0 0,0-1 0 0 0,1 1 0 0 0,1 4 48 0 0,1 7-28 0 0,1 0 0 0 0,1 0 0 0 0,2 0 0 0 0,1-1 0 0 0,1 0 0 0 0,1 0 0 0 0,2-1 0 0 0,1-1 0 0 0,1 0 0 0 0,1 0 0 0 0,2-2 0 0 0,0 0 0 0 0,2-1 0 0 0,19 20 28 0 0,21 14-303 0 0,-50-55-2850 0 0,-17-15-1126 0 0,0 6-806 0 0,0 0-2949 0 0</inkml:trace>
  <inkml:trace contextRef="#ctx0" brushRef="#br0" timeOffset="3814.26">6776 823 7050 0 0,'0'0'2263'0'0,"0"0"-455"0"0,0 0-9 0 0,0 0-73 0 0,0 0-319 0 0,0 0-346 0 0,0 0-214 0 0,31 0-132 0 0,99 0-122 0 0,119 2 1566 0 0,-56 0-5002 0 0,-159-4-713 0 0,-13 0-2332 0 0,-5 2-3253 0 0</inkml:trace>
  <inkml:trace contextRef="#ctx0" brushRef="#br0" timeOffset="4197.847">7752 966 9994 0 0,'0'0'971'0'0,"0"0"-97"0"0,0 0 216 0 0,0 0 261 0 0,0 0 84 0 0,0 0-225 0 0,0 0-306 0 0,0 0-246 0 0,0 0-210 0 0,0 0-143 0 0,0 0-110 0 0,0 0-67 0 0,8 30-53 0 0,37 131-74 0 0,-38-146-1869 0 0,-3-12-1589 0 0,1-2-3309 0 0,-2-1-782 0 0</inkml:trace>
  <inkml:trace contextRef="#ctx0" brushRef="#br0" timeOffset="4443.289">7711 635 16660 0 0,'0'0'1296'0'0,"0"0"-832"0"0,0 0-240 0 0,0 0-136 0 0,0 0-256 0 0,0 0-424 0 0,0 0-520 0 0,0 0-161 0 0,0 0 1 0 0,0 0 48 0 0,0 0-24 0 0,0 0-977 0 0,0 0-1528 0 0,0 0-2112 0 0</inkml:trace>
  <inkml:trace contextRef="#ctx0" brushRef="#br0" timeOffset="4654.629">8194 933 8706 0 0,'0'0'1591'0'0,"0"0"-104"0"0,0 0-34 0 0,0 0-39 0 0,0 0-252 0 0,0 0-346 0 0,0 0-284 0 0,0 0-207 0 0,0 0-133 0 0,0 0-77 0 0,0 0-27 0 0,-16 33-5 0 0,-46 99 44 0 0,61-131-118 0 0,-1 0 1 0 0,1 0-1 0 0,0 0 1 0 0,0 0-1 0 0,0 1 1 0 0,0-1-1 0 0,0 0 1 0 0,0 0 0 0 0,0 1-1 0 0,0-1 1 0 0,1 0-1 0 0,-1 1 1 0 0,0-1-1 0 0,1 1 1 0 0,-1-1 0 0 0,1 1-1 0 0,0-1 1 0 0,-1 1-1 0 0,1-1 1 0 0,0 1-1 0 0,0-1 1 0 0,0 1 0 0 0,0 0-1 0 0,0-1 1 0 0,0 1-1 0 0,1-1 1 0 0,-1 1-1 0 0,0-1 1 0 0,1 1-1 0 0,-1-1 1 0 0,1 1 0 0 0,-1-1-1 0 0,1 0 1 0 0,0 1-1 0 0,0-1 1 0 0,0 0-1 0 0,0 1 1 0 0,0-1 0 0 0,1 1-10 0 0,2 1 84 0 0,1 1 95 0 0,0-1 0 0 0,1 1 1 0 0,-1-1-1 0 0,1 0 0 0 0,0 0 0 0 0,0-1 1 0 0,0 0-1 0 0,0 0 0 0 0,0 0 0 0 0,0-1 0 0 0,1 0 1 0 0,-1 0-1 0 0,1 0 0 0 0,-1-1 0 0 0,0 0 1 0 0,1 0-1 0 0,4-2-179 0 0,-1 2 278 0 0,-2-1-147 0 0,0-1 1 0 0,0 0 0 0 0,0 0 0 0 0,-1-1-1 0 0,1 0 1 0 0,-1-1 0 0 0,1 0-1 0 0,-1 0 1 0 0,0 0 0 0 0,-1-1-1 0 0,1 0 1 0 0,-1 0 0 0 0,0-1 0 0 0,0 0-1 0 0,-1 0 1 0 0,1 0 0 0 0,-1 0-1 0 0,-1-1 1 0 0,1 0 0 0 0,-1 0-1 0 0,0 0 1 0 0,-1-1 0 0 0,0 1 0 0 0,0-1-1 0 0,-1 0 1 0 0,1 0 0 0 0,-2 0-1 0 0,1 0 1 0 0,-1 0-132 0 0,0-3 11 0 0,0 0 1 0 0,-1 1-1 0 0,-1-1 0 0 0,1 1 0 0 0,-2-1 1 0 0,1 1-1 0 0,-1-1 0 0 0,-1 1 0 0 0,0 0 1 0 0,-1-1-12 0 0,3 7-184 0 0,0 1 0 0 0,-1-1 0 0 0,0 0 0 0 0,0 1 0 0 0,0-1 0 0 0,0 1 0 0 0,0 0 0 0 0,-1 0 0 0 0,1 0 0 0 0,-1 0 0 0 0,0 0 0 0 0,0 0 0 0 0,0 1 0 0 0,0-1 0 0 0,-1 1 0 0 0,1 0 0 0 0,-1 0 0 0 0,1 0 0 0 0,-1 0 0 0 0,0 1 1 0 0,0 0-1 0 0,1 0 0 0 0,-1 0 0 0 0,0 0 0 0 0,0 0 0 0 0,0 1 0 0 0,-4-1 184 0 0,-29 21-8674 0 0,31-15 5361 0 0,-3 3-5538 0 0</inkml:trace>
  <inkml:trace contextRef="#ctx0" brushRef="#br0" timeOffset="5087.773">8503 1154 13739 0 0,'0'0'2124'0'0,"0"0"-499"0"0,0 0-300 0 0,0 0-234 0 0,0 0-239 0 0,0 0-149 0 0,0 0-73 0 0,0 0-67 0 0,0 0-69 0 0,0 0-106 0 0,0 0-126 0 0,0 0-109 0 0,0 0-85 0 0,27-32-36 0 0,85-97-23 0 0,-66 88-43 0 0,-44 42-12 0 0,1-1 1 0 0,0 1-1 0 0,-1 0 1 0 0,1 0-1 0 0,0 0 1 0 0,-1 0-1 0 0,1 0 1 0 0,-1 0-1 0 0,0 1 1 0 0,1-1-1 0 0,-1 1 1 0 0,0 0-1 0 0,0 0 1 0 0,0 0-1 0 0,0 0 1 0 0,0 0-1 0 0,-1 0 1 0 0,1 0-1 0 0,0 0 1 0 0,-1 1-1 0 0,0-1 1 0 0,0 1-1 0 0,1-1 1 0 0,-1 1-1 0 0,-1-1 1 0 0,1 1-1 0 0,0 0 1 0 0,-1 0-1 0 0,1-1 1 0 0,-1 1-1 0 0,0 0 1 0 0,0 0-1 0 0,0-1 1 0 0,0 1-1 0 0,0 0 46 0 0,14 42-73 0 0,-13-43 126 0 0,0 1 0 0 0,0-1 0 0 0,1 1-1 0 0,-1-1 1 0 0,1 0 0 0 0,0 0 0 0 0,0 0 0 0 0,0 0 0 0 0,0 0 0 0 0,0 0-1 0 0,0 0 1 0 0,0-1 0 0 0,0 1 0 0 0,1-1 0 0 0,-1 0 0 0 0,1 1-1 0 0,-1-1 1 0 0,1 0 0 0 0,-1-1 0 0 0,1 1 0 0 0,0 0 0 0 0,-1-1 0 0 0,1 1-1 0 0,0-1 1 0 0,0 0 0 0 0,-1 0 0 0 0,1 0 0 0 0,0 0 0 0 0,0 0-1 0 0,-1-1 1 0 0,1 1 0 0 0,0-1 0 0 0,-1 0 0 0 0,1 0 0 0 0,0 0 0 0 0,-1 0-1 0 0,1 0 1 0 0,-1-1 0 0 0,0 1 0 0 0,1-1-53 0 0,140-152 1820 0 0,-128 136-2104 0 0,6-6-1341 0 0,-5 18-9424 0 0,-14 6-93 0 0</inkml:trace>
  <inkml:trace contextRef="#ctx0" brushRef="#br0" timeOffset="5693.943">9320 867 12115 0 0,'0'0'2752'0'0,"0"0"-698"0"0,0 0-450 0 0,0 0-347 0 0,0 0-389 0 0,0 0-311 0 0,0 0-226 0 0,0 0-150 0 0,0 0-55 0 0,0 0-42 0 0,0 0-24 0 0,0 0-11 0 0,0 0-32 0 0,-32 21-29 0 0,-100 70-13 0 0,71-29-68 0 0,57-55 36 0 0,1 0 0 0 0,0-1 0 0 0,0 1 0 0 0,1 1 0 0 0,-1-1-1 0 0,2 0 1 0 0,-1 0 0 0 0,1 1 0 0 0,0-1 0 0 0,1 1 0 0 0,-1-1 0 0 0,1 1 0 0 0,1 4 57 0 0,2-9-10 0 0,0 0 0 0 0,0-1 0 0 0,0 1 0 0 0,0-1 0 0 0,1 1 0 0 0,-1-1 0 0 0,1 0 0 0 0,-1 0 0 0 0,1-1 0 0 0,0 1 0 0 0,-1-1-1 0 0,1 0 1 0 0,0 0 0 0 0,0 0 0 0 0,0 0 0 0 0,0-1 0 0 0,0 1 0 0 0,0-1 0 0 0,0 0 0 0 0,0 0 0 0 0,0-1 0 0 0,3 0 10 0 0,8-1 66 0 0,0-2 1 0 0,0 0-1 0 0,0-1 1 0 0,-1 0-1 0 0,0-1 1 0 0,0 0-1 0 0,0-2 1 0 0,-1 1-1 0 0,0-2 0 0 0,0 1 1 0 0,-1-2-1 0 0,0 0 1 0 0,-1 0-1 0 0,0-1 1 0 0,7-10-67 0 0,28-21 76 0 0,6 8-426 0 0,-46 61-581 0 0,-6-23 932 0 0,0 0 1 0 0,0 0 0 0 0,1 0-1 0 0,0 0 1 0 0,-1 1 0 0 0,2-1 0 0 0,-1 0-1 0 0,0-1 1 0 0,1 1 0 0 0,-1 0-1 0 0,1 0 1 0 0,0-1 0 0 0,1 1-1 0 0,-1-1 1 0 0,0 1 0 0 0,1-1-1 0 0,0 0 1 0 0,0 0 0 0 0,0 0-1 0 0,0 0 1 0 0,0-1 0 0 0,1 0-1 0 0,-1 1 1 0 0,1-1 0 0 0,-1 0-1 0 0,1 0 1 0 0,0-1 0 0 0,0 1-1 0 0,0-1 1 0 0,0 0 0 0 0,0 0-1 0 0,0 0 1 0 0,0-1 0 0 0,0 1-1 0 0,2-1-1 0 0,15-4 294 0 0,0 0-1 0 0,0-2 0 0 0,-1-1 0 0 0,0 0 0 0 0,0-1 0 0 0,-1-1 1 0 0,0-1-1 0 0,0-1 0 0 0,-1 0 0 0 0,-1-2 0 0 0,0 0 1 0 0,-1-1-1 0 0,0 0 0 0 0,-1-1 0 0 0,-1-1 0 0 0,0 0 0 0 0,-1-1 1 0 0,5-10-294 0 0,-1 5-170 0 0,-2 0 1 0 0,0-2 0 0 0,-1 1 0 0 0,-2-2 0 0 0,0 0 0 0 0,-2 0-1 0 0,0-1 1 0 0,-2 0 0 0 0,-1-1 0 0 0,-2 1 0 0 0,0-1-1 0 0,-1-1 1 0 0,-2 1 0 0 0,-1-8 169 0 0,-1 28-151 0 0,2 3 77 0 0,-1-1-1 0 0,0 0 1 0 0,0 0-1 0 0,-1 0 1 0 0,1 0-1 0 0,-1 0 0 0 0,0 0 1 0 0,-1-1-1 0 0,1 1 1 0 0,-1 0-1 0 0,0 0 1 0 0,0 1-1 0 0,-1-1 1 0 0,1 0-1 0 0,-1 0 1 0 0,0 0-1 0 0,0 1 1 0 0,-1-1-1 0 0,1 1 1 0 0,-1 0-1 0 0,0 0 1 0 0,0 0-1 0 0,0 0 1 0 0,-1 0-1 0 0,0 1 1 0 0,1-1-1 0 0,-1 1 1 0 0,0 0-1 0 0,-1 0 1 0 0,1 1-1 0 0,0-1 1 0 0,-1 1-1 0 0,1 0 1 0 0,-3-1 73 0 0,0 3-78 0 0,0 1 0 0 0,0-1 0 0 0,0 1-1 0 0,0 0 1 0 0,1 0 0 0 0,-1 1-1 0 0,0 0 1 0 0,1 0 0 0 0,-1 1-1 0 0,1 0 1 0 0,0 0 0 0 0,0 0-1 0 0,0 1 1 0 0,0 0 0 0 0,0 0-1 0 0,1 0 1 0 0,0 1 0 0 0,0 0-1 0 0,0 0 1 0 0,1 0 0 0 0,-3 3 79 0 0,-2 5 8 0 0,1 0-1 0 0,0 1 1 0 0,1 0 0 0 0,0 1 0 0 0,1-1-1 0 0,1 1 1 0 0,0 0 0 0 0,1 0 0 0 0,1 1-1 0 0,1-1 1 0 0,0 1 0 0 0,0 0 0 0 0,2 0-1 0 0,0-1 1 0 0,1 1 0 0 0,0 0 0 0 0,1-1 0 0 0,1 1-1 0 0,1-1 1 0 0,0 1 0 0 0,1-1 0 0 0,0-1-1 0 0,1 1 1 0 0,1-1 0 0 0,0 0 0 0 0,1 0-1 0 0,1-1 1 0 0,8 10-8 0 0,5 5 100 0 0,0-2 0 0 0,2 0 0 0 0,1-2 0 0 0,1-1 0 0 0,1-1 0 0 0,1-1 0 0 0,0-1 0 0 0,2-2 0 0 0,0 0 0 0 0,1-3 0 0 0,1 0 0 0 0,0-2 0 0 0,26 6-100 0 0,-21-9-691 0 0,0-1-1 0 0,0-2 1 0 0,1-2 0 0 0,28 1 691 0 0,-30-4-4428 0 0,-7-1-6162 0 0</inkml:trace>
  <inkml:trace contextRef="#ctx0" brushRef="#br0" timeOffset="7312.505">11664 996 5705 0 0,'0'0'-387'0'0,"0"0"-318"0"0,0 0 61 0 0,0 0 513 0 0,0 0 610 0 0,0 0 318 0 0,0 0 145 0 0,0 0 6 0 0,0 36-73 0 0,-1 116-120 0 0,-19 50 896 0 0,-35 25 2100 0 0,54-223-3564 0 0,0-1-1 0 0,0 1 0 0 0,0-1 1 0 0,0 0-1 0 0,-1 1 0 0 0,1-1 0 0 0,-1 0 1 0 0,0 0-1 0 0,0 0 0 0 0,0 0 1 0 0,0 0-1 0 0,-1-1 0 0 0,1 1 1 0 0,-1 0-1 0 0,0-1 0 0 0,1 0 0 0 0,-1 0 1 0 0,0 0-1 0 0,0 0 0 0 0,-1 0 1 0 0,1-1-1 0 0,0 1 0 0 0,-3 0-186 0 0,3-3 92 0 0,1 0-1 0 0,0-1 1 0 0,0 1 0 0 0,-1 0-1 0 0,1-1 1 0 0,0 0-1 0 0,0 1 1 0 0,1-1-1 0 0,-1 0 1 0 0,0 0 0 0 0,1 0-1 0 0,-1 0 1 0 0,1-1-1 0 0,-1 1 1 0 0,1 0-1 0 0,0-1 1 0 0,0 1 0 0 0,0 0-1 0 0,0-1 1 0 0,1 1-1 0 0,-1-1 1 0 0,1 0-1 0 0,-1 1 1 0 0,1-1 0 0 0,0 1-1 0 0,0-1 1 0 0,0 0-1 0 0,0 1 1 0 0,1-1 0 0 0,-1 1-1 0 0,1-1 1 0 0,-1 1-1 0 0,2-3-91 0 0,-2-5 116 0 0,3-14-100 0 0,0-1 0 0 0,2 1-1 0 0,1 0 1 0 0,1 0 0 0 0,1 1 0 0 0,1 0-1 0 0,1 1 1 0 0,1-2-16 0 0,-1 3 12 0 0,22-47-15 0 0,4 1 0 0 0,2 2 1 0 0,3 2-1 0 0,3 1 0 0 0,3 3 1 0 0,2 2-1 0 0,13-9 3 0 0,-43 44 25 0 0,1 0 0 0 0,1 2 1 0 0,1 0-1 0 0,0 2 0 0 0,1 0 0 0 0,1 2 0 0 0,1 0 1 0 0,1 2-1 0 0,0 1 0 0 0,0 1 0 0 0,24-8-25 0 0,-47 19-2 0 0,0 0-1 0 0,0 0 0 0 0,-1 0 1 0 0,1 0-1 0 0,0 0 0 0 0,0 1 1 0 0,0-1-1 0 0,0 1 0 0 0,0 0 1 0 0,0 0-1 0 0,0 0 0 0 0,0 0 1 0 0,0 0-1 0 0,0 1 0 0 0,0-1 1 0 0,-1 1-1 0 0,1 0 0 0 0,0 0 1 0 0,0 0-1 0 0,0 0 0 0 0,-1 0 1 0 0,1 1-1 0 0,-1-1 0 0 0,1 1 1 0 0,-1 0-1 0 0,0 0 0 0 0,1 0 1 0 0,-1 0-1 0 0,0 0 0 0 0,0 0 1 0 0,0 0-1 0 0,-1 1 0 0 0,1-1 1 0 0,0 1-1 0 0,-1-1 0 0 0,0 1 1 0 0,1 0-1 0 0,-1-1 0 0 0,0 1 1 0 0,-1 0-1 0 0,1 0 0 0 0,0 0 3 0 0,3 113 378 0 0,-7-97-300 0 0,0-1 1 0 0,-2 0-1 0 0,0 0 1 0 0,-1 0-1 0 0,-1-1 1 0 0,0 0-1 0 0,-1 0 1 0 0,-1-1-1 0 0,-1 0 1 0 0,0 0 0 0 0,-1-1-1 0 0,-1-1 1 0 0,0 0-1 0 0,-1 0 1 0 0,-1-1-1 0 0,0-1 1 0 0,-5 3-79 0 0,0 1 18 0 0,-1-2 1 0 0,0 0 0 0 0,-1-1-1 0 0,-1-1 1 0 0,0-1 0 0 0,0-1-1 0 0,-1-1 1 0 0,-1-1 0 0 0,1-1-1 0 0,-1-1 1 0 0,-20 2-19 0 0,-89-3-843 0 0,126-6 648 0 0,0 0 1 0 0,-1 0-1 0 0,1-1 0 0 0,0 1 1 0 0,0-1-1 0 0,0-1 0 0 0,1 0 0 0 0,-1 0 1 0 0,1 0-1 0 0,-1 0 0 0 0,1-1 0 0 0,-4-4 195 0 0,8 7-284 0 0,0-1-1 0 0,0 0 0 0 0,0 1 1 0 0,1-1-1 0 0,-1 0 0 0 0,1 0 1 0 0,-1-1-1 0 0,1 1 0 0 0,0 0 1 0 0,0 0-1 0 0,0-1 0 0 0,0 1 0 0 0,0 0 1 0 0,0-1-1 0 0,1 1 0 0 0,-1-1 1 0 0,1 1-1 0 0,0-1 0 0 0,0 1 1 0 0,0-1-1 0 0,0 1 0 0 0,0-1 1 0 0,0 1-1 0 0,1-1 0 0 0,-1 0 285 0 0,17-38-7877 0 0,-6 25 2390 0 0</inkml:trace>
  <inkml:trace contextRef="#ctx0" brushRef="#br0" timeOffset="7699.468">12860 665 10354 0 0,'0'0'1320'0'0,"0"0"-387"0"0,0 0 40 0 0,0 0 189 0 0,0 0 126 0 0,0 0-66 0 0,0 0-201 0 0,0 0-173 0 0,-32 18-154 0 0,-103 60-133 0 0,60-17 119 0 0,66-49-574 0 0,-2-1-65 0 0,1 1 0 0 0,1 0 0 0 0,0 1 1 0 0,1 0-1 0 0,0 0 0 0 0,1 1 0 0 0,0-1 0 0 0,1 2 1 0 0,1-1-1 0 0,0 1 0 0 0,1 0 0 0 0,1 0 0 0 0,0 0 1 0 0,1 0-1 0 0,0 0 0 0 0,2 1 0 0 0,0-1 0 0 0,0 2-41 0 0,2-12 45 0 0,1 1 0 0 0,-1-1-1 0 0,1 0 1 0 0,0 0 0 0 0,0 0-1 0 0,0 0 1 0 0,1-1 0 0 0,0 1-1 0 0,0-1 1 0 0,0 0 0 0 0,0 0-1 0 0,0 0 1 0 0,1-1 0 0 0,0 0-1 0 0,0 0 1 0 0,0 0 0 0 0,0 0-1 0 0,0-1 1 0 0,1 0 0 0 0,-1 0-1 0 0,1 0 1 0 0,-1-1 0 0 0,1 1-1 0 0,0-1 1 0 0,-1-1 0 0 0,1 1-1 0 0,0-1 1 0 0,0 0 0 0 0,0 0-1 0 0,-1-1 1 0 0,1 0-1 0 0,0 0 1 0 0,-1 0 0 0 0,1-1-1 0 0,0 0 1 0 0,-1 0 0 0 0,0 0-1 0 0,1 0 1 0 0,-1-1 0 0 0,0 0-1 0 0,0 0-44 0 0,5-4 50 0 0,0 1-1 0 0,-1-1 0 0 0,0-1 0 0 0,0 0 1 0 0,0 0-1 0 0,-1-1 0 0 0,0 0 0 0 0,-1-1 1 0 0,0 1-1 0 0,0-1 0 0 0,-1-1 0 0 0,0 1 0 0 0,-1-1 1 0 0,0 0-1 0 0,-1 0 0 0 0,0 0 0 0 0,-1-1 1 0 0,0 0-1 0 0,-1 1 0 0 0,0-1 0 0 0,-1 0 1 0 0,-1 0-1 0 0,1 0 0 0 0,-2-9-49 0 0,0 15-115 0 0,0 1 0 0 0,-1-1 1 0 0,1 0-1 0 0,-1 1 0 0 0,0-1 0 0 0,0 1 0 0 0,-1 0 0 0 0,0 0 1 0 0,0 0-1 0 0,0 0 0 0 0,0 0 0 0 0,-1 0 0 0 0,0 1 0 0 0,0 0 1 0 0,0 0-1 0 0,0 0 0 0 0,-1 0 0 0 0,1 1 0 0 0,-1-1 0 0 0,-1 1 115 0 0,-17-10-3959 0 0,-2 4-3291 0 0,20 8-3560 0 0</inkml:trace>
  <inkml:trace contextRef="#ctx0" brushRef="#br0" timeOffset="7982.473">13448 315 16147 0 0,'0'0'1249'0'0,"0"0"-222"0"0,0 0-186 0 0,0 0-145 0 0,0 0-190 0 0,0 0-154 0 0,0 0-71 0 0,0 0 2 0 0,0 0 70 0 0,0 0 21 0 0,0 0-45 0 0,0 0-82 0 0,-13 37-88 0 0,-40 117-61 0 0,21-43 26 0 0,10-20-48 0 0,5 1 0 0 0,3 0-1 0 0,4 1 1 0 0,3 68-76 0 0,-2-83-723 0 0,6-77 290 0 0,1 1 0 0 0,0-1-1 0 0,-1 0 1 0 0,1 0 0 0 0,0 1 0 0 0,-1-1-1 0 0,1-1 1 0 0,-1 1 0 0 0,0 0 0 0 0,1-1-1 0 0,-1 1 1 0 0,0-1 0 0 0,1 0 0 0 0,-1 0-1 0 0,0 0 1 0 0,1 0 0 0 0,-1 0 0 0 0,0-1-1 0 0,1 1 1 0 0,-1-1 0 0 0,1 0 0 0 0,-1 1-1 0 0,1-1 1 0 0,-1 0 0 0 0,1-1 0 0 0,-1 1-1 0 0,1 0 1 0 0,0-1 0 0 0,0 1 0 0 0,-1-2 433 0 0,-8-5-4852 0 0,2 1 55 0 0</inkml:trace>
  <inkml:trace contextRef="#ctx0" brushRef="#br0" timeOffset="8415.958">13009 815 5665 0 0,'0'0'735'0'0,"0"0"23"0"0,0 0 271 0 0,0 0 223 0 0,0 0 11 0 0,0 0-97 0 0,0 0-89 0 0,0 0-54 0 0,0 0-28 0 0,0 0-55 0 0,33 12-101 0 0,103 35-89 0 0,-38-29 486 0 0,290-14 571 0 0,-206-33-1519 0 0,-178 28-215 0 0,-1-1 0 0 0,0 1 0 0 0,0-1 1 0 0,1 0-1 0 0,-1 0 0 0 0,0 0 0 0 0,-1-1 0 0 0,1 1 0 0 0,0 0 0 0 0,-1-1 0 0 0,1 0 0 0 0,-1 0 0 0 0,0 0 1 0 0,0 0-1 0 0,0 0 0 0 0,0 0 0 0 0,0 0 0 0 0,-1-1 0 0 0,1 1 0 0 0,-1-1 0 0 0,0 1 0 0 0,0-1 0 0 0,-1 1 1 0 0,1-1-1 0 0,-1 0 0 0 0,1 1 0 0 0,-1-1 0 0 0,0 0 0 0 0,-1 1 0 0 0,1-1 0 0 0,-1 0 0 0 0,1 1 0 0 0,-1-2-73 0 0,1 0-17 0 0,0 3 10 0 0,-1 0 0 0 0,1-1 0 0 0,0 1 0 0 0,-1 0 0 0 0,1-1 0 0 0,-1 1-1 0 0,0 0 1 0 0,1 0 0 0 0,-1-1 0 0 0,0 1 0 0 0,0 0 0 0 0,-1 0 0 0 0,1 0 0 0 0,0 0-1 0 0,-1 0 1 0 0,1 1 0 0 0,-1-1 0 0 0,0 0 0 0 0,1 1 0 0 0,-1-1 0 0 0,0 1 0 0 0,0 0-1 0 0,0-1 1 0 0,0 1 0 0 0,0 0 0 0 0,0 0 0 0 0,0 0 0 0 0,-1 0 0 0 0,1 1 0 0 0,0-1-1 0 0,0 1 1 0 0,-1-1 0 0 0,1 1 0 0 0,0 0 0 0 0,-1 0 7 0 0,-84 10-1035 0 0,71-3 979 0 0,0 0 0 0 0,0 0 0 0 0,1 2-1 0 0,0 0 1 0 0,1 1 0 0 0,0 0 0 0 0,0 1 0 0 0,1 1 0 0 0,1 0-1 0 0,0 1 1 0 0,0 0 0 0 0,2 1 0 0 0,-1 0 0 0 0,2 0 0 0 0,0 1-1 0 0,1 1 1 0 0,0 0 0 0 0,1 0 0 0 0,1 0 0 0 0,0 0 0 0 0,2 1-1 0 0,0 0 1 0 0,0 0 0 0 0,2 1 0 0 0,0-1 0 0 0,1 12 56 0 0,1-24-15 0 0,1 0 1 0 0,0 0-1 0 0,0 0 1 0 0,0 0 0 0 0,1-1-1 0 0,0 1 1 0 0,0 0-1 0 0,0-1 1 0 0,0 1 0 0 0,1-1-1 0 0,0 0 1 0 0,0 0-1 0 0,0 0 1 0 0,0 0 0 0 0,0 0-1 0 0,1-1 1 0 0,0 1-1 0 0,0-1 1 0 0,0 0 0 0 0,0 0-1 0 0,0-1 1 0 0,0 1-1 0 0,1-1 1 0 0,0 0-1 0 0,-1 0 1 0 0,1 0 0 0 0,0-1-1 0 0,0 0 1 0 0,2 1 14 0 0,148 10-452 0 0,-51-30-1414 0 0,-37-2-3974 0 0,-51 15 3009 0 0,5-3-6236 0 0</inkml:trace>
  <inkml:trace contextRef="#ctx0" brushRef="#br0" timeOffset="8872.158">14016 1165 5793 0 0,'0'0'1591'0'0,"0"0"-152"0"0,0 0 195 0 0,0 0 300 0 0,0 0 39 0 0,0 0-194 0 0,0 0-268 0 0,0 0-288 0 0,0 0-205 0 0,0 0-187 0 0,0 0-212 0 0,0 0-167 0 0,0 0-102 0 0,21-21-52 0 0,66-66-13 0 0,6-13 444 0 0,-65 68-697 0 0,1 1 1 0 0,2 1-1 0 0,1 2 1 0 0,17-11-33 0 0,-10 10-613 0 0,-42 51-382 0 0,-14 26 801 0 0,12-37 188 0 0,0 1-1 0 0,1 0 1 0 0,1-1 0 0 0,0 1 0 0 0,0 0 0 0 0,1 1 0 0 0,1-1 0 0 0,0 0 0 0 0,0 1 0 0 0,2 3 6 0 0,1-12 60 0 0,0 1 1 0 0,1-1 0 0 0,0 0-1 0 0,0 0 1 0 0,0 0-1 0 0,0 0 1 0 0,0-1-1 0 0,1 1 1 0 0,0-1-1 0 0,-1 0 1 0 0,1 0-1 0 0,0 0 1 0 0,1 0-1 0 0,-1-1 1 0 0,1 0-1 0 0,-1 0 1 0 0,1 0-1 0 0,-1 0 1 0 0,1-1-1 0 0,0 0 1 0 0,0 0-1 0 0,0 0 1 0 0,0 0-1 0 0,0-1 1 0 0,0 0-1 0 0,0 0 1 0 0,-1 0-1 0 0,1-1 1 0 0,0 1-1 0 0,0-1 1 0 0,0 0-1 0 0,2-1-60 0 0,9-4 185 0 0,0 0 0 0 0,-1 0 0 0 0,1-2-1 0 0,-1 0 1 0 0,-1 0 0 0 0,0-2-1 0 0,0 0 1 0 0,-1 0 0 0 0,0-1-1 0 0,0-1 1 0 0,-2 0 0 0 0,4-4-185 0 0,52-52 246 0 0,-20 21-3408 0 0,-17 14-5451 0 0,-24 26-2792 0 0</inkml:trace>
  <inkml:trace contextRef="#ctx0" brushRef="#br0" timeOffset="9452.355">14994 171 8434 0 0,'0'0'873'0'0,"0"0"-234"0"0,0 0 60 0 0,0 0 288 0 0,0 0 210 0 0,0 0 36 0 0,0 0-78 0 0,0 0-146 0 0,0 0-146 0 0,0 0-123 0 0,0 0-126 0 0,0 0-100 0 0,0 0-46 0 0,18 19-19 0 0,57 62-17 0 0,-73-78-399 0 0,0-1 1 0 0,1 1 0 0 0,-1-1-1 0 0,0 1 1 0 0,-1 0 0 0 0,1 0-1 0 0,0 0 1 0 0,-1 0-1 0 0,1 0 1 0 0,-1 1 0 0 0,0-1-1 0 0,0 0 1 0 0,-1 1 0 0 0,1-1-1 0 0,-1 0 1 0 0,1 1 0 0 0,-1-1-1 0 0,0 1 1 0 0,0-1 0 0 0,-1 2-34 0 0,1 9 144 0 0,-24 382 1326 0 0,17-332-1387 0 0,-5 51-77 0 0,6 2 1 0 0,5 73-7 0 0,8-167-578 0 0,-1-19-3045 0 0,-3-18-6184 0 0,-2 10 1126 0 0</inkml:trace>
  <inkml:trace contextRef="#ctx0" brushRef="#br0" timeOffset="9695.91">14714 705 10426 0 0,'0'0'800'0'0,"0"0"61"0"0,0 0 267 0 0,0 0 160 0 0,0 0-52 0 0,0 0-165 0 0,0 0-147 0 0,0 0-87 0 0,34 7-71 0 0,107 23-107 0 0,26-19 535 0 0,194-31-1357 0 0,-284 11-4211 0 0,-1-2-4173 0 0,-67 10 441 0 0</inkml:trace>
  <inkml:trace contextRef="#ctx0" brushRef="#br0" timeOffset="9862.106">15651 937 0 0 0,'0'0'816'0'0,"0"0"648"0"0,0 0 81 0 0,0 0-73 0 0,0 0-184 0 0,0 0-255 0 0,0 0-297 0 0,0 0-128 0 0,0 0-160 0 0,0 0-88 0 0,0 0-8 0 0,0 0-152 0 0,0 0-200 0 0,0 0-288 0 0,46 114-720 0 0,-40-118-1801 0 0,-5-3-3408 0 0</inkml:trace>
  <inkml:trace contextRef="#ctx0" brushRef="#br0" timeOffset="10016.44">15496 473 15227 0 0,'0'0'152'0'0,"0"0"-312"0"0,0 0-184 0 0,0 0-280 0 0,0 0-144 0 0,0 0-96 0 0,0 0-177 0 0,0 0-231 0 0,0 0-992 0 0,0 0-5778 0 0</inkml:trace>
  <inkml:trace contextRef="#ctx0" brushRef="#br0" timeOffset="11181.892">16305 734 15243 0 0,'0'0'1210'0'0,"0"0"-209"0"0,0 0-132 0 0,0 0-47 0 0,0 0-92 0 0,0 0-93 0 0,0 0-36 0 0,0 0-36 0 0,0 0-76 0 0,-35 8-89 0 0,-110 23-119 0 0,53 6-1 0 0,77-24-252 0 0,3-5-29 0 0,1 0 0 0 0,0 1 1 0 0,1 0-1 0 0,0 0 1 0 0,1 1-1 0 0,0 1 0 0 0,0 0 1 0 0,1 0-1 0 0,0 0 1 0 0,1 1-1 0 0,1 0 0 0 0,0 1 1 0 0,0-1-1 0 0,1 1 1 0 0,1 0-1 0 0,0 1 0 0 0,1-1 1 0 0,0 1-1 0 0,1-1 1 0 0,1 1-1 0 0,0 0 0 0 0,1 4 1 0 0,0-15-1 0 0,1 0 0 0 0,-1-1 0 0 0,1 1 0 0 0,0 0 0 0 0,0 0 0 0 0,0 0 0 0 0,1-1 0 0 0,-1 1 0 0 0,1-1 0 0 0,-1 1 0 0 0,1-1 0 0 0,0 0 0 0 0,0 1 0 0 0,0-1 0 0 0,0 0 0 0 0,0 0 0 0 0,1 0 0 0 0,-1-1 0 0 0,0 1 0 0 0,1 0 0 0 0,0-1 0 0 0,-1 0 0 0 0,1 1 0 0 0,0-1 0 0 0,-1 0-1 0 0,1-1 1 0 0,0 1 0 0 0,0 0 0 0 0,0-1 0 0 0,0 1 0 0 0,0-1 0 0 0,1 0 1 0 0,96-8 541 0 0,-75-1-435 0 0,0-1 1 0 0,-1-1-1 0 0,-1-1 0 0 0,0-1 0 0 0,0-1 0 0 0,-1-1 0 0 0,18-18-106 0 0,-15 15 56 0 0,180-173 221 0 0,-143 128-223 0 0,-44 42 34 0 0,-17 19-75 0 0,-1 2-17 0 0,0 0-6 0 0,0 0-20 0 0,0 0-35 0 0,-2 19-154 0 0,-22 88 219 0 0,26-105 37 0 0,0 0 0 0 0,0 0 0 0 0,0 0 0 0 0,0-1 0 0 0,1 1 0 0 0,-1-1 0 0 0,0 1 0 0 0,1-1-1 0 0,-1 0 1 0 0,1 0 0 0 0,-1 0 0 0 0,1 0 0 0 0,0-1 0 0 0,-1 1 0 0 0,1-1 0 0 0,0 0 0 0 0,0 1 0 0 0,-1-1 0 0 0,1 0-1 0 0,0-1 1 0 0,0 1 0 0 0,-1 0 0 0 0,1-1 0 0 0,0 1 0 0 0,-1-1 0 0 0,1 0 0 0 0,-1 0 0 0 0,1 0 0 0 0,-1 0 0 0 0,1-1-1 0 0,-1 1-36 0 0,26-21 426 0 0,-28 23-423 0 0,0-1 0 0 0,0 1-1 0 0,0-1 1 0 0,0 0 0 0 0,0 1 0 0 0,-1-1 0 0 0,1 1 0 0 0,0-1-1 0 0,0 1 1 0 0,0-1 0 0 0,0 0 0 0 0,-1 1 0 0 0,1-1 0 0 0,0 0 0 0 0,-1 1-1 0 0,1-1 1 0 0,0 0 0 0 0,0 1 0 0 0,-1-1 0 0 0,1 0 0 0 0,-1 1-1 0 0,1-1 1 0 0,0 0 0 0 0,-1 0 0 0 0,1 0 0 0 0,-1 1 0 0 0,1-1-1 0 0,0 0 1 0 0,-1 0 0 0 0,1 0 0 0 0,-1 0 0 0 0,1 0 0 0 0,-1 0-1 0 0,1 0 1 0 0,0 0 0 0 0,-1 0 0 0 0,1 0 0 0 0,-1 0 0 0 0,1 0 0 0 0,-1 0-1 0 0,1 0 1 0 0,-1 0 0 0 0,1 0 0 0 0,0-1 0 0 0,-1 1 0 0 0,1 0-1 0 0,-1 0 1 0 0,1-1 0 0 0,0 1 0 0 0,-1 0 0 0 0,1 0 0 0 0,0-1-1 0 0,-1 1 1 0 0,1 0 0 0 0,0-1 0 0 0,0 1 0 0 0,-1 0 0 0 0,1-1-1 0 0,0 1 1 0 0,0 0 0 0 0,-1-1 0 0 0,1 0-3 0 0,-4 11-46 0 0,0 0-1 0 0,1 1 1 0 0,0-1 0 0 0,1 1 0 0 0,0-1-1 0 0,1 1 1 0 0,0-1 0 0 0,0 1-1 0 0,1 0 1 0 0,2 10 46 0 0,-1-17-4 0 0,1 0 0 0 0,0 0 0 0 0,0 0 0 0 0,0 0 0 0 0,0 0 0 0 0,1 0 1 0 0,-1-1-1 0 0,1 0 0 0 0,0 1 0 0 0,0-1 0 0 0,1 0 0 0 0,-1 0 0 0 0,0 0 0 0 0,1-1 0 0 0,0 0 0 0 0,-1 1 0 0 0,1-1 0 0 0,0 0 0 0 0,0-1 0 0 0,1 1 0 0 0,-1-1 0 0 0,0 1 0 0 0,0-1 0 0 0,1-1 0 0 0,-1 1 0 0 0,0-1 0 0 0,1 1 0 0 0,-1-1 0 0 0,2-1 4 0 0,10-1 30 0 0,1-1-1 0 0,-1-1 0 0 0,0 0 0 0 0,0-2 1 0 0,-1 0-1 0 0,1 0 0 0 0,-1-1 0 0 0,0-1 0 0 0,-1-1 1 0 0,0 0-1 0 0,-1-1 0 0 0,1 0 0 0 0,7-9-29 0 0,4 0 61 0 0,15-12-10 0 0,0-1 0 0 0,-2-3 1 0 0,-2-1-1 0 0,-1-1 0 0 0,-2-2 1 0 0,-2-2-1 0 0,-1-1 0 0 0,11-22-51 0 0,-29 38-60 0 0,0 1 0 0 0,-2-1 0 0 0,-1-1 0 0 0,-1 0 0 0 0,-1 0 0 0 0,-1 0-1 0 0,-2-1 1 0 0,0 0 0 0 0,-2 0 0 0 0,-2 0 0 0 0,0 0 0 0 0,-2-9 60 0 0,2 31-15 0 0,0 0 1 0 0,-1 0-1 0 0,1 0 1 0 0,-1 0 0 0 0,0 1-1 0 0,-1-1 1 0 0,0 0-1 0 0,1 1 1 0 0,-2 0-1 0 0,1-1 1 0 0,0 1-1 0 0,-1 0 1 0 0,0 0-1 0 0,-1 0 1 0 0,1 0 0 0 0,-1 1-1 0 0,0-1 1 0 0,0 1-1 0 0,0 0 1 0 0,0 0-1 0 0,-1 1 1 0 0,0-1-1 0 0,1 1 1 0 0,-1 0-1 0 0,0 0 1 0 0,-1 1 0 0 0,1-1-1 0 0,-1 1 1 0 0,1 0-1 0 0,-1 1 1 0 0,-3-1 14 0 0,-2 1-32 0 0,0 2 1 0 0,0 0-1 0 0,0 0 1 0 0,0 1-1 0 0,0 0 1 0 0,0 0-1 0 0,1 2 1 0 0,-1-1-1 0 0,1 1 1 0 0,0 1-1 0 0,0 0 1 0 0,0 0-1 0 0,1 1 1 0 0,0 0-1 0 0,0 1 1 0 0,0 0-1 0 0,1 0 1 0 0,-6 7 31 0 0,-15 14-12 0 0,2 0 0 0 0,1 2-1 0 0,1 0 1 0 0,1 2 0 0 0,2 1 0 0 0,2 1-1 0 0,1 0 1 0 0,1 2 0 0 0,2 0 0 0 0,2 1 0 0 0,1 0-1 0 0,-7 38 13 0 0,15-59-2 0 0,1 0 0 0 0,1 1 0 0 0,1-1-1 0 0,0 0 1 0 0,1 1 0 0 0,1-1 0 0 0,1 1-1 0 0,0 0 1 0 0,1-1 0 0 0,1 0 0 0 0,0 0 0 0 0,1 0-1 0 0,1 0 1 0 0,0 0 0 0 0,2-1 0 0 0,-1 0-1 0 0,2 0 1 0 0,6 9 2 0 0,4-3 44 0 0,1-1-1 0 0,1 0 1 0 0,1-1-1 0 0,0-2 1 0 0,2 0-1 0 0,0-1 1 0 0,0-1-1 0 0,2-1 1 0 0,0-2-1 0 0,0 0 1 0 0,1-2-1 0 0,1 0 1 0 0,-1-2-1 0 0,1-1 1 0 0,1-1-1 0 0,-1-2 1 0 0,1 0-1 0 0,0-2 1 0 0,0-1-1 0 0,0-2 1 0 0,14-1-44 0 0,-32 1-84 0 0,0 0 0 0 0,0 0 1 0 0,0-1-1 0 0,0-1 0 0 0,0 1 1 0 0,-1-2-1 0 0,1 1 0 0 0,-1-1 0 0 0,0-1 1 0 0,0 1-1 0 0,5-5 84 0 0,3-9-5129 0 0,-8-5-4842 0 0,-9 19 429 0 0</inkml:trace>
  <inkml:trace contextRef="#ctx0" brushRef="#br0" timeOffset="12110.304">15708 863 0 0 0,'0'0'876'0'0,"0"0"354"0"0,0 0 158 0 0,0 0 27 0 0,0 0-60 0 0,0 0-97 0 0,0 0-102 0 0,0 0-116 0 0,0 0-116 0 0,0 0-98 0 0,0 0-85 0 0,0 0-49 0 0,3-2-1 0 0,-3 3-650 0 0,0-1 0 0 0,0 0 0 0 0,0 1-1 0 0,0-1 1 0 0,0 0 0 0 0,0 1 0 0 0,0-1-1 0 0,0 0 1 0 0,0 1 0 0 0,0-1 0 0 0,0 0-1 0 0,0 0 1 0 0,0 1 0 0 0,0-1 0 0 0,1 0-1 0 0,-1 1 1 0 0,0-1 0 0 0,0 0 0 0 0,0 0 0 0 0,0 1-1 0 0,1-1 1 0 0,-1 0 0 0 0,0 0 0 0 0,0 0-1 0 0,1 1 1 0 0,-1-1 0 0 0,0 0 0 0 0,0 0-1 0 0,1 0 1 0 0,-1 0 0 0 0,0 1 0 0 0,0-1-1 0 0,1 0 1 0 0,-1 0 0 0 0,0 0 0 0 0,1 0 0 0 0,-1 0-1 0 0,0 0 1 0 0,0 0 0 0 0,1 0 0 0 0,-1 0-1 0 0,0 0 1 0 0,1 0 0 0 0,-1 0 0 0 0,0 0-1 0 0,1 0 1 0 0,-1 0 0 0 0,0 0 0 0 0,0-1 0 0 0,1 1-1 0 0,-1 0 1 0 0,0 0 0 0 0,1 0 0 0 0,-1 0-1 0 0,0 0 1 0 0,0-1 0 0 0,1 1 0 0 0,-1 0-1 0 0,0 0 1 0 0,0 0 0 0 0,0-1 0 0 0,1 1-1 0 0,-1 0 1 0 0,0 0 0 0 0,0-1 0 0 0,0 1-41 0 0,-10 30 2246 0 0,-10 83-561 0 0,16-61-1334 0 0,1 1-452 0 0,2-17-3241 0 0,7-50-5964 0 0,-5 10 1490 0 0</inkml:trace>
  <inkml:trace contextRef="#ctx0" brushRef="#br0" timeOffset="12399.91">15627 410 6809 0 0,'0'0'2178'0'0,"0"0"-145"0"0,0 0-9 0 0,0 0-57 0 0,0 0-214 0 0,0 0-288 0 0,0 0-307 0 0,0 0-242 0 0,0 0-152 0 0,0 0-140 0 0,0 0-113 0 0,0 0-111 0 0,-5 0 618 0 0,-12 37-1249 0 0,14-29-203 0 0,-1 2-789 0 0,4-3-2601 0 0,5-6-3799 0 0,-3-1-2654 0 0</inkml:trace>
  <inkml:trace contextRef="#ctx0" brushRef="#br0" timeOffset="13549.885">18239 989 7826 0 0,'0'0'153'0'0,"0"0"-29"0"0,0 0 320 0 0,0 0 512 0 0,0 0 385 0 0,0 0 224 0 0,0 0 14 0 0,0 0-121 0 0,0 0-176 0 0,0 0-202 0 0,32-5-177 0 0,99-18-169 0 0,-50-11 164 0 0,-67 22-695 0 0,3 2-31 0 0,-2 0 0 0 0,0-2 0 0 0,0 0 0 0 0,-1-1 0 0 0,0 0 0 0 0,-1-1 0 0 0,-1-1 0 0 0,0 0 0 0 0,-1 0 0 0 0,-1-1 0 0 0,0-1 0 0 0,-1 1 0 0 0,5-17-172 0 0,-12 30 3 0 0,0-1 0 0 0,-1 0 0 0 0,1 0 0 0 0,-1 1 0 0 0,0-1-1 0 0,0 0 1 0 0,0 0 0 0 0,0 0 0 0 0,-1-1 0 0 0,0 1 0 0 0,0 0 0 0 0,0 0-1 0 0,0 0 1 0 0,-1 0 0 0 0,1 0 0 0 0,-1 0 0 0 0,0 0 0 0 0,0 0 0 0 0,-1 0-1 0 0,1 0 1 0 0,-1 1 0 0 0,0-1 0 0 0,0 0 0 0 0,0 1 0 0 0,0-1 0 0 0,0 1 0 0 0,-1 0-1 0 0,0 0 1 0 0,0 0 0 0 0,0 0 0 0 0,0 0 0 0 0,0 1 0 0 0,0-1 0 0 0,-1 1-1 0 0,1 0 1 0 0,-1 0 0 0 0,0 0 0 0 0,1 1 0 0 0,-1-1 0 0 0,0 1 0 0 0,-2-1-3 0 0,-7 1-56 0 0,0 1 1 0 0,1 0-1 0 0,-1 1 0 0 0,0 0 1 0 0,0 1-1 0 0,1 1 1 0 0,-1 0-1 0 0,1 0 1 0 0,0 1-1 0 0,0 1 1 0 0,0 0-1 0 0,0 1 1 0 0,1 0-1 0 0,0 0 1 0 0,0 1-1 0 0,-5 6 56 0 0,-4 2-73 0 0,0 2 0 0 0,1 0 0 0 0,1 1 0 0 0,1 1 0 0 0,1 1 1 0 0,0 0-1 0 0,-11 21 73 0 0,18-26-54 0 0,1 1 1 0 0,0 0-1 0 0,1 1 1 0 0,1-1 0 0 0,1 1-1 0 0,0 0 1 0 0,1 1-1 0 0,0-1 1 0 0,1 10 53 0 0,2-20-36 0 0,1 1 0 0 0,0 0 0 0 0,0-1 0 0 0,0 1 0 0 0,1 0-1 0 0,0-1 1 0 0,1 1 0 0 0,0-1 0 0 0,0 1 0 0 0,1-1 0 0 0,-1 0 0 0 0,2 0 0 0 0,-1 0 0 0 0,1 0-1 0 0,0-1 1 0 0,0 1 0 0 0,1-1 0 0 0,-1 0 0 0 0,2 0 0 0 0,-1-1 0 0 0,1 1 0 0 0,4 3 36 0 0,3-1-319 0 0,-1 0 1 0 0,2-1 0 0 0,-1 0 0 0 0,1-1 0 0 0,0 0 0 0 0,0-1-1 0 0,1-1 1 0 0,-1 0 0 0 0,1-1 0 0 0,0-1 0 0 0,10 1 318 0 0,101 1-9183 0 0,-112-4 7441 0 0,10 0-4059 0 0</inkml:trace>
  <inkml:trace contextRef="#ctx0" brushRef="#br0" timeOffset="13978.274">18911 1198 3753 0 0,'0'0'1615'0'0,"0"0"-28"0"0,0 0 39 0 0,0 0 41 0 0,0 0-48 0 0,0 0-96 0 0,0 0-113 0 0,0 0-77 0 0,0 0-97 0 0,0 0-158 0 0,0 0-217 0 0,0 0-225 0 0,0 0-166 0 0,17-18-96 0 0,53-61-51 0 0,41-59 468 0 0,-89 111-712 0 0,104-152 263 0 0,-126 179-392 0 0,0 0-74 0 0,0 19-520 0 0,-22 65 494 0 0,17-71 161 0 0,0 1-1 0 0,2 0 1 0 0,-1 1 0 0 0,2-1-1 0 0,0 1 1 0 0,0-1 0 0 0,2 1 0 0 0,0 11-11 0 0,1-23 59 0 0,1 1 1 0 0,0-1 0 0 0,0 1-1 0 0,0-1 1 0 0,0 1 0 0 0,0-1-1 0 0,1 0 1 0 0,0 0 0 0 0,-1 0-1 0 0,1-1 1 0 0,0 1 0 0 0,0 0-1 0 0,1-1 1 0 0,-1 0 0 0 0,0 0-1 0 0,1 0 1 0 0,-1 0 0 0 0,1-1-1 0 0,0 1 1 0 0,0-1 0 0 0,-1 0-1 0 0,1 0 1 0 0,0 0 0 0 0,0-1-1 0 0,0 1 1 0 0,0-1 0 0 0,0 0-1 0 0,0 0 1 0 0,0 0 0 0 0,0-1-1 0 0,0 1 1 0 0,0-1 0 0 0,0 0-1 0 0,-1 0 1 0 0,1-1-1 0 0,0 1 1 0 0,-1-1 0 0 0,1 1-1 0 0,-1-1 1 0 0,1 0 0 0 0,-1-1-1 0 0,1 0-59 0 0,31-19 328 0 0,-1-1-1 0 0,-1-2 0 0 0,-1-2 0 0 0,-2 0 0 0 0,0-2 0 0 0,-2-2 0 0 0,16-22-327 0 0,-37 44-349 0 0,20-25 670 0 0,-19 9-4892 0 0,-10 28-3919 0 0,-3 2 4393 0 0,1 6-4953 0 0</inkml:trace>
  <inkml:trace contextRef="#ctx0" brushRef="#br0" timeOffset="14779.94">19802 1173 1504 0 0,'0'0'1219'0'0,"0"0"-177"0"0,0 0-6 0 0,0 0 95 0 0,0 0-8 0 0,0 0-47 0 0,0 0 6 0 0,0 0 39 0 0,0 0-9 0 0,0 0-26 0 0,0 0-48 0 0,0 0-72 0 0,21-5 5 0 0,93-24 916 0 0,49-38 2786 0 0,-138 53-4359 0 0,-1-1-1 0 0,-1-2 0 0 0,-1 0 0 0 0,0-1 1 0 0,-1-2-1 0 0,-1 0 0 0 0,-1-1 0 0 0,6-9-313 0 0,-19 23 39 0 0,-1-1-1 0 0,1 1 0 0 0,-1-1 0 0 0,-1 0 1 0 0,1-1-1 0 0,-2 1 0 0 0,1-1 1 0 0,-1 0-1 0 0,0 0 0 0 0,-1 0 0 0 0,0 0 1 0 0,-1 0-1 0 0,1-1 0 0 0,-2 1 0 0 0,1 0 1 0 0,-2-1-1 0 0,0-7-38 0 0,0 13-16 0 0,0 1 0 0 0,0 0-1 0 0,0-1 1 0 0,0 1 0 0 0,-1 0 0 0 0,0 0-1 0 0,1 0 1 0 0,-1 0 0 0 0,0 0 0 0 0,-1 0-1 0 0,1 1 1 0 0,0-1 0 0 0,-1 1 0 0 0,1-1-1 0 0,-1 1 1 0 0,0 0 0 0 0,0 0-1 0 0,0 0 1 0 0,0 1 0 0 0,0-1 0 0 0,0 1-1 0 0,-1-1 1 0 0,1 1 0 0 0,0 0 0 0 0,-1 0-1 0 0,1 1 1 0 0,-1-1 0 0 0,1 1 0 0 0,-1 0-1 0 0,1-1 1 0 0,-1 2 0 0 0,-1-1 16 0 0,-5 1-62 0 0,1 0-1 0 0,0 0 1 0 0,-1 1-1 0 0,1 0 1 0 0,0 1-1 0 0,0 0 1 0 0,0 0-1 0 0,0 1 1 0 0,1 1 0 0 0,-1-1-1 0 0,-3 4 63 0 0,-4 1-37 0 0,0 1 0 0 0,1 0 0 0 0,0 1 0 0 0,1 1 0 0 0,1 0-1 0 0,0 1 1 0 0,0 0 0 0 0,1 1 0 0 0,1 1 0 0 0,0 0 0 0 0,1 0 0 0 0,1 1 0 0 0,0 0-1 0 0,1 1 1 0 0,1 0 0 0 0,1 0 0 0 0,0 0 0 0 0,1 1 0 0 0,1 0 0 0 0,1 0 0 0 0,0 0 0 0 0,2 1-1 0 0,0-1 1 0 0,1 2 37 0 0,2-12 22 0 0,1 0-1 0 0,0 0 0 0 0,1 0 0 0 0,0-1 1 0 0,0 1-1 0 0,1-1 0 0 0,0 0 1 0 0,0 0-1 0 0,0-1 0 0 0,1 1 1 0 0,0-1-1 0 0,0 0 0 0 0,1-1 0 0 0,0 0 1 0 0,0 0-1 0 0,0 0 0 0 0,0-1 1 0 0,1 0-1 0 0,0 0 0 0 0,0-1 0 0 0,0 0 1 0 0,0 0-1 0 0,0-1 0 0 0,0 0 1 0 0,1-1-1 0 0,-1 0 0 0 0,1 0 1 0 0,-1 0-1 0 0,1-1 0 0 0,0-1 0 0 0,4 0-21 0 0,29-3 142 0 0,0-1-1 0 0,-1-3 0 0 0,0-1 0 0 0,0-1 0 0 0,-1-3 0 0 0,0-1 0 0 0,-1-3 1 0 0,-1 0-1 0 0,-1-3 0 0 0,0-1 0 0 0,-2-1 0 0 0,13-12-141 0 0,-13 11 67 0 0,-4 4-34 0 0,0-1-1 0 0,-2-2 0 0 0,0 0 1 0 0,-2-2-1 0 0,-1-1 0 0 0,0-2 0 0 0,0-3-31 0 0,-21 23-2 0 0,-1 0 1 0 0,0 0 0 0 0,0-1 0 0 0,-1 1 0 0 0,0-1 0 0 0,0 0 0 0 0,-1 0 0 0 0,0 0 0 0 0,0 0 0 0 0,-1 0 0 0 0,0-1-1 0 0,0 1 1 0 0,-1 0 0 0 0,0-1 0 0 0,-1-4 0 0 0,1 11-15 0 0,-1 0 0 0 0,1 0-1 0 0,-1 0 1 0 0,0 0 0 0 0,1 0 0 0 0,-1 0-1 0 0,0 0 1 0 0,0 0 0 0 0,0 0 0 0 0,0 0-1 0 0,0 1 1 0 0,-1-1 0 0 0,1 0 0 0 0,-1 1 0 0 0,1-1-1 0 0,-1 1 1 0 0,1 0 0 0 0,-1-1 0 0 0,0 1-1 0 0,0 0 1 0 0,1 0 0 0 0,-1 0 0 0 0,0 0-1 0 0,0 0 1 0 0,0 1 0 0 0,0-1 0 0 0,0 1-1 0 0,0-1 1 0 0,0 1 0 0 0,-1 0 0 0 0,1-1-1 0 0,0 1 1 0 0,0 0 0 0 0,0 1 0 0 0,-1-1 15 0 0,-77 12-548 0 0,61-5 486 0 0,-1 1 1 0 0,1 1 0 0 0,1 0 0 0 0,-1 2 0 0 0,2 0 0 0 0,0 0 0 0 0,0 2-1 0 0,1 0 1 0 0,0 1 0 0 0,1 1 0 0 0,1 0 0 0 0,1 1 0 0 0,-1 1 61 0 0,13-16-23 0 0,-1 1 1 0 0,0-1-1 0 0,1 1 1 0 0,-1 0-1 0 0,1 0 1 0 0,0 0-1 0 0,0 0 1 0 0,-1 0-1 0 0,1 0 1 0 0,1 0-1 0 0,-1 0 1 0 0,0 0-1 0 0,0 1 0 0 0,1-1 1 0 0,-1 0-1 0 0,1 0 1 0 0,0 1-1 0 0,0-1 1 0 0,0 0-1 0 0,0 1 1 0 0,0-1-1 0 0,0 0 1 0 0,0 0-1 0 0,1 1 1 0 0,-1-1-1 0 0,1 0 1 0 0,0 0-1 0 0,0 1 1 0 0,-1-1-1 0 0,2 0 1 0 0,-1 0-1 0 0,0 0 1 0 0,0 0-1 0 0,1 0 0 0 0,-1-1 1 0 0,0 1-1 0 0,1 0 1 0 0,0-1-1 0 0,0 1 1 0 0,-1-1-1 0 0,1 1 1 0 0,0-1-1 0 0,0 0 1 0 0,0 0-1 0 0,1 1 23 0 0,106 6-32 0 0,-73-9 34 0 0,161-14 131 0 0,-195 14-122 0 0,1 0 0 0 0,0 1-1 0 0,0-1 1 0 0,0 1 0 0 0,-1-1 0 0 0,1 1 0 0 0,0 0 0 0 0,0 0 0 0 0,0 0 0 0 0,0 1-1 0 0,-1-1 1 0 0,1 0 0 0 0,0 1 0 0 0,0 0 0 0 0,-1 0 0 0 0,1 0 0 0 0,0 0-1 0 0,-1 0 1 0 0,1 1 0 0 0,-1-1 0 0 0,1 1 0 0 0,-1-1 0 0 0,0 1 0 0 0,0 0-1 0 0,0 0 1 0 0,0 0 0 0 0,0 0 0 0 0,0 0 0 0 0,0 0 0 0 0,-1 1 0 0 0,1-1-1 0 0,-1 1 1 0 0,1-1 0 0 0,-1 1 0 0 0,0-1 0 0 0,0 1 0 0 0,-1 0 0 0 0,1 0-1 0 0,0-1 1 0 0,-1 1 0 0 0,1 0 0 0 0,-1 2-11 0 0,-1 18 97 0 0,-2 0 0 0 0,0 0 0 0 0,-1 0 0 0 0,-1-1 0 0 0,-2 0-1 0 0,-6 18-96 0 0,6 15-492 0 0,25-33-5169 0 0,-9-22 2445 0 0,-2 0-2878 0 0,-2 0-2465 0 0</inkml:trace>
  <inkml:trace contextRef="#ctx0" brushRef="#br0" timeOffset="15321.55">21505 690 8466 0 0,'0'0'3417'0'0,"0"0"-1730"0"0,0 0-695 0 0,0 0-149 0 0,0 0-93 0 0,0 0-100 0 0,0 0-122 0 0,0 0-96 0 0,0 0-86 0 0,-33 30-78 0 0,-104 94-64 0 0,74-42-45 0 0,56-64-145 0 0,-1-4-27 0 0,2 0 0 0 0,0 1 0 0 0,0 0 1 0 0,1 0-1 0 0,1 0 0 0 0,1 1 0 0 0,0-1 0 0 0,1 1 0 0 0,1 0 0 0 0,0 0 1 0 0,1 8 12 0 0,1-21 24 0 0,-1 0 0 0 0,0-1 1 0 0,1 1-1 0 0,0 0 1 0 0,0-1-1 0 0,0 1 0 0 0,0 0 1 0 0,0-1-1 0 0,0 1 1 0 0,0-1-1 0 0,1 0 0 0 0,-1 1 1 0 0,1-1-1 0 0,0 0 0 0 0,0 0 1 0 0,0 0-1 0 0,0 0 1 0 0,0 0-1 0 0,0-1 0 0 0,0 1 1 0 0,1-1-1 0 0,-1 1 1 0 0,0-1-1 0 0,1 0 0 0 0,0 0 1 0 0,-1 0-1 0 0,1 0 0 0 0,-1 0 1 0 0,1-1-1 0 0,0 1 1 0 0,0-1-1 0 0,-1 1 0 0 0,1-1 1 0 0,0 0-25 0 0,4 0 198 0 0,1 0 0 0 0,-1 0 0 0 0,0-1 0 0 0,0 0 0 0 0,1 0 0 0 0,-1-1 0 0 0,0 0 0 0 0,0 0 0 0 0,0 0 1 0 0,-1-1-1 0 0,1 0 0 0 0,2-2-198 0 0,170-143 1585 0 0,-113 87-1445 0 0,-59 54-107 0 0,1-1 0 0 0,0 2-1 0 0,0-1 1 0 0,0 1-1 0 0,1 1 1 0 0,0-1 0 0 0,0 1-1 0 0,0 1 1 0 0,1 0 0 0 0,-1 0-1 0 0,1 1 1 0 0,0 0-1 0 0,4 0-32 0 0,-12 4-5 0 0,0 0-1 0 0,-1 0 1 0 0,1 0-1 0 0,-1 0 0 0 0,1 0 1 0 0,-1 0-1 0 0,1 0 0 0 0,-1 1 1 0 0,0-1-1 0 0,0 1 0 0 0,0-1 1 0 0,0 1-1 0 0,0-1 1 0 0,0 1-1 0 0,0 0 0 0 0,0 0 1 0 0,-1-1-1 0 0,1 1 0 0 0,-1 0 1 0 0,1 0-1 0 0,-1 0 0 0 0,0-1 1 0 0,1 1-1 0 0,-1 0 1 0 0,0 0-1 0 0,0 0 0 0 0,-1 1 6 0 0,3 6 18 0 0,10 218 175 0 0,-13-157-160 0 0,-3 20 2 0 0,-3 0 0 0 0,-4 0-1 0 0,-8 22-34 0 0,15-88 27 0 0,0-1-1 0 0,-2 0 0 0 0,-1 0 0 0 0,-1 0 0 0 0,-1-1 0 0 0,-1 0 0 0 0,0 0 1 0 0,-2-1-1 0 0,0-1 0 0 0,-13 15-26 0 0,23-32 11 0 0,0-1 0 0 0,-1 1 0 0 0,1 0 1 0 0,-1-1-1 0 0,1 1 0 0 0,-1-1 0 0 0,0 0 0 0 0,0 0 1 0 0,0 0-1 0 0,-1 0 0 0 0,1 0 0 0 0,0-1 0 0 0,-1 1 0 0 0,1-1 1 0 0,-1 0-1 0 0,1 0 0 0 0,-1-1 0 0 0,1 1 0 0 0,-1-1 1 0 0,0 1-1 0 0,1-1 0 0 0,-1 0 0 0 0,0-1 0 0 0,1 1 1 0 0,-1-1-1 0 0,0 1 0 0 0,1-1 0 0 0,-1 0 0 0 0,1 0 0 0 0,-1-1 1 0 0,1 1-1 0 0,0-1 0 0 0,-1 1 0 0 0,1-1 0 0 0,0 0 1 0 0,0-1-1 0 0,0 1 0 0 0,1 0 0 0 0,-1-1 0 0 0,0 1 0 0 0,1-1 1 0 0,0 0-1 0 0,0 0 0 0 0,-1 0 0 0 0,2 0 0 0 0,-1 0 1 0 0,0-1-1 0 0,1 1 0 0 0,-2-4-11 0 0,-1-9-95 0 0,0-1 1 0 0,1 1-1 0 0,1-1 0 0 0,1 0 0 0 0,0 0 1 0 0,1 0-1 0 0,2-13 95 0 0,-1 4-164 0 0,0 2-259 0 0,2 1 0 0 0,1 0 0 0 0,1 0 0 0 0,1 0-1 0 0,1 1 1 0 0,0 0 0 0 0,2 0 0 0 0,5-8 423 0 0,19-36-4169 0 0,3 4-3716 0 0,-22 39-825 0 0</inkml:trace>
  <inkml:trace contextRef="#ctx0" brushRef="#br0" timeOffset="15918.956">22019 878 12931 0 0,'0'0'1249'0'0,"0"0"-356"0"0,0 0-113 0 0,0 0 55 0 0,0 0-18 0 0,0 0-105 0 0,0 0-148 0 0,0 0-133 0 0,0 0-103 0 0,0 0-92 0 0,0 0-73 0 0,-22 32-50 0 0,-64 99-3 0 0,64-72 124 0 0,24-53-175 0 0,0-2 35 0 0,0 0 0 0 0,1 0 1 0 0,-1 0-1 0 0,1 0 0 0 0,0 0 0 0 0,0 0 0 0 0,0-1 1 0 0,1 1-1 0 0,-1-1 0 0 0,1 0 0 0 0,0 0 0 0 0,0 0 1 0 0,0-1-1 0 0,0 1 0 0 0,0-1 0 0 0,1 0 0 0 0,-1 0 1 0 0,1-1-1 0 0,-1 1 0 0 0,1-1 0 0 0,-1 0 0 0 0,1 0 1 0 0,0-1-1 0 0,0 1 0 0 0,-1-1 0 0 0,1 0 0 0 0,0 0 1 0 0,0-1-1 0 0,0 1 0 0 0,-1-1 0 0 0,1 0 1 0 0,0-1-1 0 0,2 0-94 0 0,7-3 230 0 0,-1 0 1 0 0,0-1-1 0 0,1 0 0 0 0,-2-1 1 0 0,1-1-1 0 0,-1 0 1 0 0,0-1-1 0 0,-1 0 1 0 0,8-8-231 0 0,-7 7 161 0 0,37-34 318 0 0,-40 33-430 0 0,1 1 1 0 0,0 1-1 0 0,1 0 1 0 0,0 0-1 0 0,0 1 0 0 0,0 1 1 0 0,1 0-1 0 0,0 0 1 0 0,1 1-1 0 0,0 1 1 0 0,0 0-1 0 0,8-2-49 0 0,-19 8-4 0 0,1-1 0 0 0,-1 1 0 0 0,1 0 0 0 0,-1 0 0 0 0,0 0 0 0 0,1 0 0 0 0,-1 1 1 0 0,0-1-1 0 0,0 1 0 0 0,0-1 0 0 0,0 1 0 0 0,0 0 0 0 0,0-1 0 0 0,0 1 0 0 0,-1 0 0 0 0,1 0 0 0 0,-1 1 0 0 0,1-1 0 0 0,-1 0 0 0 0,0 0 0 0 0,0 1 0 0 0,0-1 0 0 0,0 0 1 0 0,0 1-1 0 0,0-1 0 0 0,-1 1 0 0 0,1-1 0 0 0,-1 1 0 0 0,0 0 0 0 0,0-1 0 0 0,0 1 0 0 0,0-1 0 0 0,0 1 0 0 0,0 0 0 0 0,-1-1 0 0 0,1 1 0 0 0,-1-1 4 0 0,3 16 6 0 0,22 467 38 0 0,-4-321-28 0 0,-10-102-63 0 0,-3 1-1 0 0,-2 0 1 0 0,-3 0 0 0 0,-3 3 47 0 0,0-59 5 0 0,1 0 0 0 0,-1 0 0 0 0,0-1 1 0 0,0 1-1 0 0,-1 0 0 0 0,1-1 0 0 0,-2 1 0 0 0,1-1 1 0 0,-1 0-1 0 0,0 0 0 0 0,0 0 0 0 0,0 0 1 0 0,-1 0-1 0 0,0-1 0 0 0,0 0 0 0 0,-1 0 0 0 0,0 0 1 0 0,1 0-1 0 0,-1 0 0 0 0,-1-1 0 0 0,1 0 1 0 0,-1 0-1 0 0,-3 1-5 0 0,-4-1 10 0 0,0 0-1 0 0,0-1 1 0 0,-1 0 0 0 0,1-1 0 0 0,-1-1 0 0 0,1 0 0 0 0,-1-1-1 0 0,0 0 1 0 0,1-1 0 0 0,-1-1 0 0 0,1 0 0 0 0,0-1 0 0 0,-1 0-1 0 0,-2-2-9 0 0,9 2-6 0 0,-1 1-1 0 0,1-2 0 0 0,0 1 0 0 0,0-1 0 0 0,0 0 0 0 0,0 0 0 0 0,1-1 1 0 0,-1 0-1 0 0,1 0 0 0 0,1 0 0 0 0,-1-1 0 0 0,1 0 0 0 0,0 0 1 0 0,0-1-1 0 0,1 1 0 0 0,-1-1 0 0 0,1 0 0 0 0,1 0 0 0 0,0 0 1 0 0,0-1-1 0 0,0 1 0 0 0,1-1 0 0 0,0 0 0 0 0,0 1 0 0 0,1-2 7 0 0,0-6-73 0 0,1-1 0 0 0,1 1 0 0 0,0 0 0 0 0,1 0 0 0 0,1 0 0 0 0,0 1 0 0 0,1-1 0 0 0,1 1 0 0 0,0-1 0 0 0,1 1 0 0 0,0 1 0 0 0,1-1 0 0 0,1 1 0 0 0,0 1 0 0 0,1-1 0 0 0,0 1 0 0 0,1 1 0 0 0,0 0 0 0 0,1 0 0 0 0,4-3 73 0 0,36-39-1270 0 0,1 2 1 0 0,3 2-1 0 0,2 2 1 0 0,46-27 1269 0 0,-26 29-4896 0 0,2 5-3545 0 0,-58 32 1628 0 0</inkml:trace>
  <inkml:trace contextRef="#ctx0" brushRef="#br0" timeOffset="17171.916">21431 793 0 0 0,'0'0'296'0'0,"0"0"304"0"0,0 0 146 0 0,0 0 55 0 0,0 0 19 0 0,0 0-10 0 0,0 0-45 0 0,0 0-54 0 0,0 0-39 0 0,0 0-48 0 0,0 0 2 0 0,0 0-5 0 0,6-5 14 0 0,19-14 15 0 0,28-8 7042 0 0,12 27-4742 0 0,-53 0-2641 0 0,-9-1-270 0 0,0 0 0 0 0,0 1 1 0 0,0-1-1 0 0,1 1 0 0 0,-1 0 1 0 0,0 0-1 0 0,0 0 0 0 0,0 0 1 0 0,0 1-1 0 0,0-1 0 0 0,0 1 1 0 0,1 0-1 0 0,-1 0 0 0 0,0 0 1 0 0,-1 0-1 0 0,1 0 0 0 0,0 1 0 0 0,0-1 1 0 0,-1 1-1 0 0,1 0 0 0 0,0 0 1 0 0,-1 0-1 0 0,0 0 0 0 0,1 0 1 0 0,-1 0-1 0 0,0 1 0 0 0,0-1 1 0 0,-1 1-1 0 0,1 0 0 0 0,1 1-39 0 0,17 159 530 0 0,-19-157-543 0 0,0 0 0 0 0,0 0 0 0 0,0 0 0 0 0,1-1 1 0 0,0 1-1 0 0,0 0 0 0 0,1-1 0 0 0,-1 1 0 0 0,1-1 0 0 0,0 0 0 0 0,1 0 1 0 0,-1 0-1 0 0,4 3 13 0 0,8 0-3411 0 0,4-4-3462 0 0,-17-4-3369 0 0</inkml:trace>
  <inkml:trace contextRef="#ctx0" brushRef="#br0" timeOffset="32609.63">2143 1913 2232 0 0,'0'0'1082'0'0,"0"0"-833"0"0,0 0-227 0 0,31-5-4 0 0,102-16 6 0 0,130 10-37 0 0,554-29 2896 0 0,507 16 375 0 0,-943 25-3155 0 0,1262 32 511 0 0,-46 23 492 0 0,990-49-331 0 0,-363-14-477 0 0,-692 52-184 0 0,-128-2 189 0 0,222-32-14 0 0,815-26-501 0 0,-330 12-5455 0 0,-1399 25-167 0 0,-574-15 4190 0 0</inkml:trace>
  <inkml:trace contextRef="#ctx0" brushRef="#br0" timeOffset="18820.115">68 2528 2785 0 0,'0'0'-250'0'0,"0"0"140"0"0,0 0 482 0 0,0 0 269 0 0,0 0 265 0 0,32 15 303 0 0,104 51 258 0 0,-40-44 1294 0 0,-77-22-2108 0 0,132-15 3568 0 0,-126 9-3916 0 0,0-2-1 0 0,-1 0 1 0 0,0-1 0 0 0,0-2 0 0 0,-1 0-1 0 0,0-2 1 0 0,-1 0 0 0 0,-1-2-1 0 0,0 0 1 0 0,-1-1 0 0 0,-1-2-1 0 0,0 1 1 0 0,3-7-305 0 0,-17 16 143 0 0,0 1-1 0 0,0-1 1 0 0,-1 0-1 0 0,-1 0 1 0 0,1 0 0 0 0,-1 0-1 0 0,-1-1 1 0 0,0 1-1 0 0,0-1 1 0 0,0 0 0 0 0,-1 0-1 0 0,0 1 1 0 0,-1-1 0 0 0,0 0-1 0 0,-1-6-142 0 0,1 16 8 0 0,0 0 0 0 0,1-1 0 0 0,-1 1 0 0 0,0 0 0 0 0,0-1 0 0 0,0 1 0 0 0,0 0 0 0 0,0-1 0 0 0,0 1 0 0 0,0 0 1 0 0,0-1-1 0 0,0 1 0 0 0,0 0 0 0 0,0-1 0 0 0,-1 1 0 0 0,1 0 0 0 0,0-1 0 0 0,0 1 0 0 0,-1-1 0 0 0,1 1 0 0 0,0 0 0 0 0,-1-1 0 0 0,1 1 0 0 0,0-1 0 0 0,-1 1 0 0 0,1-1 0 0 0,-1 1 0 0 0,1-1 0 0 0,-1 1 0 0 0,1-1 0 0 0,-1 0 0 0 0,1 1 0 0 0,-1-1 0 0 0,0 0 0 0 0,1 1 1 0 0,-1-1-1 0 0,0 0 0 0 0,1 0 0 0 0,-1 1 0 0 0,1-1 0 0 0,-1 0 0 0 0,0 0 0 0 0,1 0 0 0 0,-1 0 0 0 0,0 0 0 0 0,1 0 0 0 0,-1 0 0 0 0,0 0 0 0 0,1 0 0 0 0,-1-1 0 0 0,0 1 0 0 0,1 0 0 0 0,-1 0 0 0 0,0 0 0 0 0,1-1 0 0 0,-1 1 0 0 0,1 0 0 0 0,-1-1 0 0 0,0 1 0 0 0,1-1 0 0 0,-1 1 1 0 0,1 0-1 0 0,-1-1 0 0 0,1 1 0 0 0,0-1 0 0 0,-1 0 0 0 0,1 1 0 0 0,-1-1 0 0 0,1 1 0 0 0,0-1-8 0 0,-31 65-17 0 0,3 2 1 0 0,4 1-1 0 0,2 1 0 0 0,3 0 1 0 0,3 2-1 0 0,2 6 17 0 0,-57 542-11 0 0,53-422 2 0 0,13-143 7 0 0,-2 0-1 0 0,-3 0 1 0 0,-2-1 0 0 0,-2 0-1 0 0,-13 28 3 0 0,20-62-6 0 0,-1 1-1 0 0,0-2 0 0 0,-2 1 0 0 0,0-1 0 0 0,-1-1 0 0 0,-1 0 0 0 0,0 0 1 0 0,-1-1-1 0 0,-1-1 0 0 0,0 0 0 0 0,-1-1 0 0 0,0 0 0 0 0,-1-2 0 0 0,-1 1 0 0 0,0-2 1 0 0,-11 5 6 0 0,22-12 11 0 0,-1 1 1 0 0,1-1 0 0 0,-1 0 0 0 0,0-1 0 0 0,0 1 0 0 0,0-1 0 0 0,-1-1 0 0 0,1 1 0 0 0,0-1 0 0 0,-1-1 0 0 0,1 1 0 0 0,0-1 0 0 0,-1-1 0 0 0,1 1 0 0 0,-1-1 0 0 0,1-1 0 0 0,0 1 0 0 0,0-1 0 0 0,0 0 0 0 0,0-1 0 0 0,0 0 0 0 0,0 0 0 0 0,1 0 0 0 0,-1-1-1 0 0,1 0 1 0 0,0 0 0 0 0,0-1 0 0 0,0 1 0 0 0,1-1 0 0 0,-3-3-12 0 0,-2-9 23 0 0,1-1-1 0 0,1 0 1 0 0,0 0-1 0 0,2-1 1 0 0,0 0-1 0 0,1-1 1 0 0,0 1-1 0 0,2-1 1 0 0,0 0 0 0 0,2 0-1 0 0,0 0 1 0 0,1 0-1 0 0,1 1 1 0 0,1-1-1 0 0,0 0 1 0 0,2 0-1 0 0,0 1 1 0 0,2-1-1 0 0,1-4-22 0 0,10-22 7 0 0,2 0-1 0 0,1 1 0 0 0,3 2 1 0 0,1 0-1 0 0,2 1 0 0 0,2 2 1 0 0,2 1-1 0 0,13-13-6 0 0,-24 31-96 0 0,0 1-1 0 0,2 0 1 0 0,0 2 0 0 0,1 0 0 0 0,1 2-1 0 0,1 0 1 0 0,0 1 0 0 0,1 2-1 0 0,0 1 1 0 0,1 0 0 0 0,11-2 96 0 0,111-9-6595 0 0,-87 23-2062 0 0,-42 0 3054 0 0</inkml:trace>
  <inkml:trace contextRef="#ctx0" brushRef="#br0" timeOffset="19131.63">1294 3080 13411 0 0,'0'0'1778'0'0,"0"0"-525"0"0,0 0-462 0 0,0 0-204 0 0,0 0-95 0 0,0 0-21 0 0,0 0 39 0 0,0 0 13 0 0,0 0-37 0 0,0 0-122 0 0,-17 35-144 0 0,-53 111-99 0 0,49-60-63 0 0,22-71-54 0 0,-1-9 38 0 0,0 0 0 0 0,0 0 0 0 0,0 0 1 0 0,1 1-1 0 0,0-1 0 0 0,0 0 1 0 0,0 0-1 0 0,1-1 0 0 0,0 1 1 0 0,0 0-1 0 0,1-1 0 0 0,0 1 1 0 0,-1-1-1 0 0,2 1 0 0 0,-1-1 1 0 0,1 0-1 0 0,0-1 0 0 0,0 1 1 0 0,0-1-1 0 0,0 1 0 0 0,1-1 1 0 0,0-1-1 0 0,-1 1 0 0 0,2-1 1 0 0,-1 1-1 0 0,0-2 0 0 0,1 1 1 0 0,-1 0-1 0 0,1-1 0 0 0,0 0 1 0 0,0-1-1 0 0,0 1 0 0 0,0-1 0 0 0,5 1-42 0 0,-3-2 141 0 0,1 0-1 0 0,-1-1 1 0 0,1 0-1 0 0,-1 0 0 0 0,0-1 1 0 0,1 0-1 0 0,-1-1 0 0 0,0 1 1 0 0,0-1-1 0 0,-1-1 1 0 0,1 0-1 0 0,-1 0 0 0 0,1 0 1 0 0,-1-1-1 0 0,0 0 0 0 0,-1 0 1 0 0,0-1-1 0 0,1-1-140 0 0,99-122 886 0 0,-91 108-826 0 0,-5 8-51 0 0,0 0-1 0 0,-1-1 1 0 0,-1-1 0 0 0,0 1-1 0 0,-1-1 1 0 0,0 0 0 0 0,-1-1-1 0 0,-1 0 1 0 0,-1 0-1 0 0,0 0 1 0 0,-1 0 0 0 0,-1 0-1 0 0,0-1 1 0 0,-1 1 0 0 0,-1-3-9 0 0,-1 15-66 0 0,-1-1 1 0 0,0 0-1 0 0,1 1 0 0 0,-2-1 1 0 0,1 1-1 0 0,0 0 1 0 0,-1 0-1 0 0,0 0 1 0 0,0 0-1 0 0,0 0 1 0 0,0 1-1 0 0,-1-1 1 0 0,0 1-1 0 0,1 0 1 0 0,-1 0-1 0 0,0 0 0 0 0,-1 0 1 0 0,1 1-1 0 0,0 0 1 0 0,-1 0-1 0 0,1 0 1 0 0,-1 0-1 0 0,0 1 1 0 0,1 0-1 0 0,-1 0 1 0 0,0 0-1 0 0,0 0 1 0 0,0 1-1 0 0,0 0 0 0 0,0 0 1 0 0,0 0-1 0 0,1 0 1 0 0,-1 1-1 0 0,0 0 1 0 0,0 0-1 0 0,0 0 1 0 0,1 1-1 0 0,-1 0 1 0 0,1 0-1 0 0,-1 0 1 0 0,1 0-1 0 0,-3 2 66 0 0,-7 4-503 0 0,1 1 0 0 0,0 0 0 0 0,0 1 0 0 0,1 0 0 0 0,0 1 0 0 0,1 0 0 0 0,0 1 0 0 0,-7 10 503 0 0,-34 65-10444 0 0,43-63 1555 0 0</inkml:trace>
  <inkml:trace contextRef="#ctx0" brushRef="#br0" timeOffset="19385.788">1968 3430 6993 0 0,'0'0'978'0'0,"0"0"-439"0"0,0 0 122 0 0,0 0 525 0 0,0 0 538 0 0,0 0 287 0 0,0 0 26 0 0,0 0-149 0 0,0 0-242 0 0,0 0-265 0 0,0 0-250 0 0,0 0-254 0 0,0-4-208 0 0,3-19-448 0 0,1 0 0 0 0,1 0 0 0 0,2 1 0 0 0,0 0 1 0 0,1 0-1 0 0,1 1 0 0 0,1 0 0 0 0,1 0 0 0 0,1 1 0 0 0,0 1 0 0 0,4-4-221 0 0,2-5 74 0 0,8-16-139 0 0,3 1 1 0 0,1 1-1 0 0,2 2 1 0 0,1 1-1 0 0,22-17 65 0 0,-52 53-239 0 0,37-29-1384 0 0,-25 25-1567 0 0,3 1-3387 0 0,-11 6-4809 0 0</inkml:trace>
  <inkml:trace contextRef="#ctx0" brushRef="#br0" timeOffset="24442.746">8059 2362 10378 0 0,'0'0'1669'0'0,"0"0"-491"0"0,0 0-352 0 0,0 0-111 0 0,0 0 30 0 0,0 0 15 0 0,0 0-67 0 0,0 0-135 0 0,0 0-135 0 0,0 0-67 0 0,0 0-4 0 0,0 0 4 0 0,0 0-18 0 0,-4 34-54 0 0,-15 110-69 0 0,-31 156 373 0 0,11 2-315 0 0,39-302-289 0 0,9-1 56 0 0,79-61 455 0 0,-77 55-473 0 0,19-17-18 0 0,1 2 0 0 0,1 2 1 0 0,2 0-1 0 0,-1 3 1 0 0,2 0-1 0 0,0 3 0 0 0,1 0 1 0 0,0 3-1 0 0,26-5-4 0 0,-58 14-8 0 0,1 1 1 0 0,-1 0-1 0 0,1 0 0 0 0,-1 1 0 0 0,1-1 0 0 0,-1 1 0 0 0,1 0 1 0 0,-1 0-1 0 0,1 0 0 0 0,-1 1 0 0 0,1-1 0 0 0,-1 1 1 0 0,0 0-1 0 0,1 0 0 0 0,-1 1 0 0 0,0-1 0 0 0,0 1 0 0 0,1 0 1 0 0,-2 0-1 0 0,1 1 0 0 0,0-1 0 0 0,0 1 0 0 0,-1 0 0 0 0,1 0 1 0 0,-1 0-1 0 0,0 0 0 0 0,0 1 0 0 0,0-1 0 0 0,0 1 1 0 0,0 1 7 0 0,3 13 27 0 0,0 0 1 0 0,-2 0-1 0 0,0 0 1 0 0,-1 1 0 0 0,-1-1-1 0 0,-1 1 1 0 0,-1-1-1 0 0,0 1 1 0 0,-1-1 0 0 0,-3 13-28 0 0,-1-9 71 0 0,0-1 1 0 0,-2 0 0 0 0,0 0 0 0 0,-1-1 0 0 0,-2 0 0 0 0,0 0 0 0 0,-1-1 0 0 0,0 0 0 0 0,-2-1 0 0 0,0 0 0 0 0,-1-1 0 0 0,-1-1 0 0 0,0 0 0 0 0,-2-1-1 0 0,-9 6-71 0 0,3-3 36 0 0,0-1 0 0 0,-1-2 0 0 0,-1 0 0 0 0,0-2 0 0 0,-1-1 1 0 0,-24 8-37 0 0,36-15-173 0 0,0 0 1 0 0,-1-1 0 0 0,0-1 0 0 0,0 0 0 0 0,0-2 0 0 0,0 1 0 0 0,0-2 0 0 0,-10 0 172 0 0,23 0-142 0 0,0-1 0 0 0,1 1-1 0 0,-1-1 1 0 0,0 1 0 0 0,0-1 0 0 0,0 0 0 0 0,1 0-1 0 0,-1 0 1 0 0,1 0 0 0 0,-1 0 0 0 0,0 0-1 0 0,1 0 1 0 0,0 0 0 0 0,-1-1 0 0 0,1 1-1 0 0,0 0 1 0 0,0-1 0 0 0,-1 1 0 0 0,1-1-1 0 0,0 0 1 0 0,1 1 0 0 0,-1-1 0 0 0,0 0-1 0 0,0 1 1 0 0,1-1 0 0 0,-1 0 0 0 0,1 0-1 0 0,-1 0 1 0 0,1 0 0 0 0,0 0 0 0 0,0 1-1 0 0,0-2 143 0 0,4-62-10136 0 0,2 46 3577 0 0</inkml:trace>
  <inkml:trace contextRef="#ctx0" brushRef="#br0" timeOffset="24756.331">8843 2999 8946 0 0,'0'0'829'0'0,"0"0"-242"0"0,0 0 92 0 0,0 0 327 0 0,0 0 286 0 0,0 0 99 0 0,0 0-84 0 0,0 0-182 0 0,0 0-230 0 0,0 0-209 0 0,0 0-180 0 0,-19 34-157 0 0,-58 107-132 0 0,49-69 2 0 0,26-68-198 0 0,0 1 1 0 0,1-1-1 0 0,0 0 1 0 0,0 1 0 0 0,0-1-1 0 0,0 1 1 0 0,1 0-1 0 0,0-1 1 0 0,0 1 0 0 0,0-1-1 0 0,0 1 1 0 0,1-1-1 0 0,0 1 1 0 0,0-1-1 0 0,0 1 1 0 0,0-1 0 0 0,1 1-1 0 0,-1-1 1 0 0,1 0-1 0 0,0 0 1 0 0,1 0 0 0 0,-1 0-1 0 0,1 0 1 0 0,0-1-1 0 0,0 1 1 0 0,0-1 0 0 0,0 0-1 0 0,0 1 1 0 0,1-1-1 0 0,-1-1 1 0 0,1 1 0 0 0,0-1-1 0 0,0 1 1 0 0,0-1-1 0 0,0 0 1 0 0,0 0-1 0 0,1-1-21 0 0,3 0 144 0 0,-1-1-1 0 0,1 0 0 0 0,-1-1 0 0 0,1 0 0 0 0,-1 0 0 0 0,1-1 0 0 0,-1 0 0 0 0,0 0 0 0 0,0-1 0 0 0,0 1 1 0 0,0-2-1 0 0,0 1 0 0 0,-1-1 0 0 0,0 0 0 0 0,1 0 0 0 0,-1-1 0 0 0,-1 1 0 0 0,1-2 0 0 0,-1 1 1 0 0,0 0-1 0 0,0-1 0 0 0,0 0 0 0 0,2-5-143 0 0,1 2 29 0 0,-1-1 1 0 0,0 0-1 0 0,-1 0 0 0 0,0 0 1 0 0,-1-1-1 0 0,0 0 1 0 0,-1 0-1 0 0,0 0 1 0 0,0 0-1 0 0,-1-1 0 0 0,-1 0 1 0 0,0 1-1 0 0,-1-1 1 0 0,0 0-1 0 0,-1 0 0 0 0,0 0 1 0 0,0 0-1 0 0,-2-2-29 0 0,0 6-100 0 0,0 1-1 0 0,0 0 0 0 0,-1 1 1 0 0,0-1-1 0 0,0 0 0 0 0,-1 1 0 0 0,0 0 1 0 0,0 0-1 0 0,0 0 0 0 0,-1 0 1 0 0,0 1-1 0 0,0-1 0 0 0,0 1 1 0 0,-1 1-1 0 0,1-1 0 0 0,-1 1 1 0 0,-1 0-1 0 0,1 0 0 0 0,0 0 1 0 0,-1 1-1 0 0,0 0 0 0 0,0 1 1 0 0,-1-1 100 0 0,-48-3-4751 0 0,2 24-5584 0 0,42-10 3083 0 0</inkml:trace>
  <inkml:trace contextRef="#ctx0" brushRef="#br0" timeOffset="25425.603">9427 2995 1880 0 0,'0'0'2128'0'0,"0"0"-165"0"0,0 0-30 0 0,0 0 25 0 0,0 0-35 0 0,0 0-138 0 0,0 0-201 0 0,0 0-249 0 0,0 0-291 0 0,0 0-280 0 0,0 0-249 0 0,0 0-187 0 0,-9-4-103 0 0,2 1-178 0 0,5 2-36 0 0,0 0 0 0 0,0 0 1 0 0,0 0-1 0 0,0 0 0 0 0,0 0 0 0 0,0 0 1 0 0,0 1-1 0 0,0-1 0 0 0,0 1 0 0 0,0-1 0 0 0,-1 1 1 0 0,1 0-1 0 0,0 0 0 0 0,0 0 0 0 0,-1 0 0 0 0,1 0 1 0 0,0 1-1 0 0,0-1 0 0 0,0 0 0 0 0,-1 1 1 0 0,1 0-1 0 0,0 0 0 0 0,0-1 0 0 0,0 1 0 0 0,0 0 1 0 0,0 1-1 0 0,-1 0-11 0 0,-13 10 22 0 0,0 2 0 0 0,1 0-1 0 0,1 0 1 0 0,0 1 0 0 0,1 1 0 0 0,1 0 0 0 0,1 1 0 0 0,0 0-1 0 0,1 1 1 0 0,0 0 0 0 0,2 0 0 0 0,0 1 0 0 0,1 0-1 0 0,1 1 1 0 0,1-1 0 0 0,1 1 0 0 0,1 0 0 0 0,0 1 0 0 0,1 18-22 0 0,3-35 20 0 0,0 0 0 0 0,0 1 0 0 0,0-1 0 0 0,1 0 0 0 0,-1 0 1 0 0,1 0-1 0 0,0 0 0 0 0,0 0 0 0 0,1-1 0 0 0,-1 1 0 0 0,1-1 1 0 0,0 1-1 0 0,0-1 0 0 0,0 0 0 0 0,0 0 0 0 0,0 0 0 0 0,1-1 0 0 0,-1 1 1 0 0,1-1-1 0 0,0 0 0 0 0,0 0 0 0 0,0 0 0 0 0,0 0 0 0 0,0-1 1 0 0,0 1-1 0 0,0-1 0 0 0,1 0 0 0 0,-1 0 0 0 0,0-1 0 0 0,1 1 0 0 0,-1-1 1 0 0,0 0-1 0 0,1 0 0 0 0,-1-1 0 0 0,0 1 0 0 0,1-1 0 0 0,-1 0 1 0 0,0 0-1 0 0,0-1 0 0 0,1 1 0 0 0,-1-1 0 0 0,0 0 0 0 0,0 0 0 0 0,0 0-20 0 0,22-16 239 0 0,0 0-1 0 0,-1-2 1 0 0,-2-1-1 0 0,0 0 1 0 0,-1-2-1 0 0,-1-1 1 0 0,-1 0-1 0 0,-1-1 1 0 0,-2-2-1 0 0,6-9-238 0 0,8-16 76 0 0,-1 0 1 0 0,-3-2-1 0 0,-2-1 0 0 0,-3-1 0 0 0,10-40-76 0 0,-22 55-270 0 0,-2 0 0 0 0,-2 0-1 0 0,-2-1 1 0 0,-1 1-1 0 0,-3-28 271 0 0,-21-26-549 0 0,20 93 524 0 0,0-1 0 0 0,-1 1 1 0 0,1-1-1 0 0,-1 1 0 0 0,1 0 0 0 0,-1 0 1 0 0,0 0-1 0 0,0-1 0 0 0,0 2 1 0 0,0-1-1 0 0,0 0 0 0 0,0 0 1 0 0,0 1-1 0 0,-1-1 0 0 0,1 1 0 0 0,0 0 1 0 0,-1 0-1 0 0,0 0 0 0 0,1 0 1 0 0,-1 0-1 0 0,1 0 0 0 0,-1 1 0 0 0,0-1 1 0 0,0 1-1 0 0,1 0 0 0 0,-1-1 1 0 0,0 1-1 0 0,0 1 0 0 0,1-1 0 0 0,-1 0 1 0 0,0 1-1 0 0,0-1 0 0 0,1 1 1 0 0,-2 0 23 0 0,-9 6-90 0 0,1 1-1 0 0,0 0 0 0 0,0 1 0 0 0,1 0 0 0 0,0 0 0 0 0,1 1 1 0 0,0 1-1 0 0,0 0 0 0 0,1 0 0 0 0,1 1 0 0 0,0 0 0 0 0,-1 2 92 0 0,1-3-39 0 0,-12 22-295 0 0,1 0 0 0 0,1 2-1 0 0,2 0 1 0 0,2 1 0 0 0,1 0 0 0 0,1 1 0 0 0,3 0 0 0 0,0 1 0 0 0,-1 31 334 0 0,5 49-5533 0 0,5-90 2026 0 0,0 0-4345 0 0</inkml:trace>
  <inkml:trace contextRef="#ctx0" brushRef="#br0" timeOffset="26061.135">9915 3047 8746 0 0,'0'0'1868'0'0,"0"0"-533"0"0,0 0-428 0 0,0 0-224 0 0,0 0-108 0 0,0 0-65 0 0,0 0-51 0 0,0 0-20 0 0,0 0-51 0 0,0 0-67 0 0,0 0-35 0 0,0 0-34 0 0,0 0-11 0 0,-16 31 35 0 0,-46 97 59 0 0,46-84 100 0 0,24-33 176 0 0,-2-8-381 0 0,-3-1-70 0 0,1 0 0 0 0,-1 0 0 0 0,1 0-1 0 0,-1-1 1 0 0,1 1 0 0 0,0-1 0 0 0,0 0-1 0 0,0 0 1 0 0,-1 0 0 0 0,1-1 0 0 0,0 1-1 0 0,0-1 1 0 0,0 0 0 0 0,0 0 0 0 0,0-1 0 0 0,0 1-1 0 0,0-1 1 0 0,0 0 0 0 0,-1 0 0 0 0,1 0-1 0 0,0 0 1 0 0,0 0 0 0 0,-1-1 0 0 0,1 0-1 0 0,-1 0 1 0 0,1 0 0 0 0,-1 0 0 0 0,0-1-160 0 0,86-74 1981 0 0,64-111-1039 0 0,-26 16-825 0 0,-127 173-130 0 0,-1-1 0 0 0,1 1 0 0 0,-1 0-1 0 0,1-1 1 0 0,0 1 0 0 0,-1 0 0 0 0,1-1 0 0 0,0 1 0 0 0,0 0 0 0 0,-1-1 0 0 0,1 1-1 0 0,0 0 1 0 0,0 0 0 0 0,0-1 0 0 0,0 1 0 0 0,0 0 0 0 0,0 0 0 0 0,0-1 0 0 0,0 1-1 0 0,0 0 1 0 0,0 0 0 0 0,0-1 0 0 0,0 1 0 0 0,1 0 0 0 0,-1-1 0 0 0,0 1 0 0 0,1 0-1 0 0,-1-1 1 0 0,0 1 0 0 0,1 0 0 0 0,-1-1 0 0 0,1 1 0 0 0,-1-1 0 0 0,1 1-1 0 0,-1 0 1 0 0,1-1 0 0 0,-1 0 0 0 0,1 1 0 0 0,-1-1 0 0 0,1 1 0 0 0,0-1 0 0 0,-1 0-1 0 0,1 1 1 0 0,0-1 0 0 0,0 0 0 0 0,-1 0 0 0 0,1 1 0 0 0,0-1 0 0 0,-1 0 0 0 0,1 0-1 0 0,0 0 1 0 0,0 0 0 0 0,-1 0 0 0 0,1 0 0 0 0,0 0 0 0 0,0 0 0 0 0,-1 0 0 0 0,1 0-1 0 0,0-1 1 0 0,0 1 0 0 0,-1 0 0 0 0,1 0 0 0 0,0-1 0 0 0,-1 1 0 0 0,1 0-1 0 0,0-1 1 0 0,-1 1 0 0 0,1-1 13 0 0,0 12 123 0 0,16 342-28 0 0,14-175-97 0 0,-15-110 2 0 0,-4 2 0 0 0,-3 0 0 0 0,-3 0 1 0 0,-3 0-1 0 0,-5 58 0 0 0,0-118 10 0 0,0-1 0 0 0,-1 1 0 0 0,1-1 0 0 0,-2 0 0 0 0,0 0 0 0 0,0 0 0 0 0,0-1 0 0 0,-1 0 1 0 0,0 1-1 0 0,-1-2 0 0 0,0 1 0 0 0,0-1 0 0 0,0 0 0 0 0,-1 0 0 0 0,0 0 0 0 0,-1-1 0 0 0,0 0 0 0 0,1-1 0 0 0,-2 0 0 0 0,1 0 0 0 0,-1 0 0 0 0,1-1 1 0 0,-1-1-1 0 0,0 1 0 0 0,-1-2 0 0 0,1 1 0 0 0,0-1 0 0 0,-1 0 0 0 0,1-1 0 0 0,-1 0 0 0 0,0-1 0 0 0,1 0 0 0 0,-1-1 0 0 0,0 1 0 0 0,1-2 1 0 0,-8-1-11 0 0,10 0-9 0 0,1 0 0 0 0,-1 0 1 0 0,1-1-1 0 0,0 0 1 0 0,0 0-1 0 0,1 0 1 0 0,-1-1-1 0 0,1 0 1 0 0,0 0-1 0 0,0 0 1 0 0,1-1-1 0 0,-1 1 1 0 0,1-1-1 0 0,0 0 0 0 0,1 0 1 0 0,0-1-1 0 0,0 1 1 0 0,0-1-1 0 0,1 1 1 0 0,-1-1-1 0 0,2 0 1 0 0,-1 0-1 0 0,0-5 9 0 0,-1-5-99 0 0,1 0 1 0 0,1 0-1 0 0,0 0 0 0 0,2-1 0 0 0,0 1 0 0 0,0 0 1 0 0,2 0-1 0 0,0 0 0 0 0,3-8 99 0 0,6-11-541 0 0,1 0 0 0 0,2 1-1 0 0,2 0 1 0 0,1 2 0 0 0,2 0 0 0 0,8-10 541 0 0,28-32-3749 0 0,3 5-3827 0 0,-44 54-2776 0 0</inkml:trace>
  <inkml:trace contextRef="#ctx0" brushRef="#br0" timeOffset="26958.026">8021 3665 0 0 0,'0'0'151'0'0,"0"0"369"0"0,0 0 209 0 0,0 0 178 0 0,0 0 145 0 0,0 0 42 0 0,0 0-52 0 0,-10 3 2638 0 0,-63-17 3898 0 0,38-15-3321 0 0,18 7-3301 0 0,14 12-896 0 0,1 1 0 0 0,0 0 0 0 0,0-1 0 0 0,1 0 1 0 0,0 1-1 0 0,0-1 0 0 0,1 0 0 0 0,1 1 0 0 0,0-1 0 0 0,0 0 0 0 0,1 1 0 0 0,0-1 0 0 0,0 1 0 0 0,1 0 0 0 0,0 0 1 0 0,1 0-1 0 0,0 0 0 0 0,1-1-60 0 0,4-13 44 0 0,67-132-230 0 0,-43 13-2107 0 0,-31 80-7222 0 0,-2 53-1055 0 0</inkml:trace>
  <inkml:trace contextRef="#ctx0" brushRef="#br0" timeOffset="21279.931">4972 2984 10866 0 0,'0'0'1195'0'0,"0"0"-31"0"0,0 0 90 0 0,0 0 57 0 0,0 0-63 0 0,0 0-122 0 0,0 0-143 0 0,0 0-155 0 0,-32 26-179 0 0,-101 84-206 0 0,77-52-100 0 0,51-46-299 0 0,-4 6-47 0 0,1-1 0 0 0,1 1-1 0 0,1 0 1 0 0,0 1 0 0 0,1 0 0 0 0,1 0 0 0 0,1 0 0 0 0,1 0 0 0 0,0 0-1 0 0,2 1 1 0 0,0-1 0 0 0,1 1 0 0 0,1-1 0 0 0,1 1 3 0 0,-4-18 12 0 0,1 0 1 0 0,0 0 0 0 0,1 1-1 0 0,-1-1 1 0 0,0 0-1 0 0,1 0 1 0 0,-1 1-1 0 0,1-1 1 0 0,0 0-1 0 0,-1 0 1 0 0,1 0-1 0 0,0 0 1 0 0,1 0-1 0 0,-1 0 1 0 0,0 0-1 0 0,0 0 1 0 0,1 0-1 0 0,-1-1 1 0 0,1 1 0 0 0,0 0-1 0 0,-1-1 1 0 0,1 0-1 0 0,0 1 1 0 0,0-1-1 0 0,0 0 1 0 0,0 0-1 0 0,0 0 1 0 0,0 0-1 0 0,0 0 1 0 0,0 0-1 0 0,0-1 1 0 0,1 1-1 0 0,-1-1 1 0 0,0 1-1 0 0,0-1 1 0 0,1 0 0 0 0,-1 0-1 0 0,0 0 1 0 0,0 0-1 0 0,1 0 1 0 0,-1-1-1 0 0,0 1 1 0 0,0-1-1 0 0,1 1 1 0 0,-1-1-1 0 0,0 0 1 0 0,0 0-1 0 0,0 0 1 0 0,0 0-1 0 0,0 0 1 0 0,0 0 0 0 0,0-1-1 0 0,0 1-12 0 0,159-241 806 0 0,-6 49-638 0 0,-154 191-178 0 0,0 0 1 0 0,-1 1-1 0 0,1-1 1 0 0,0 0-1 0 0,0 1 1 0 0,0-1-1 0 0,1 1 1 0 0,-1 0-1 0 0,0-1 1 0 0,0 1-1 0 0,1 0 1 0 0,-1 0-1 0 0,1 0 1 0 0,-1 0-1 0 0,1 0 1 0 0,-1 0-1 0 0,1 0 1 0 0,0 0 0 0 0,-1 1-1 0 0,1-1 1 0 0,0 1-1 0 0,0-1 1 0 0,0 1-1 0 0,-1 0 1 0 0,1-1-1 0 0,0 1 1 0 0,0 0-1 0 0,0 0 1 0 0,-1 0-1 0 0,1 1 1 0 0,0-1-1 0 0,0 0 1 0 0,0 1-1 0 0,-1-1 1 0 0,1 1-1 0 0,0 0 1 0 0,0-1-1 0 0,-1 1 1 0 0,1 0 0 0 0,-1 0-1 0 0,1 0 1 0 0,-1 0-1 0 0,1 0 1 0 0,-1 0-1 0 0,0 1 1 0 0,1-1-1 0 0,0 2 10 0 0,5 16 26 0 0,-2 0 0 0 0,0 1-1 0 0,0 0 1 0 0,-2 0 0 0 0,-1 0-1 0 0,0 0 1 0 0,-2 0 0 0 0,0 2-26 0 0,2 28 5 0 0,37 351 10 0 0,-36-340 21 0 0,-2 1 1 0 0,-2-1 0 0 0,-4 1 0 0 0,-4 13-37 0 0,6-55 58 0 0,-1 0-1 0 0,-1 0 0 0 0,-1-1 0 0 0,0 0 1 0 0,-2 0-1 0 0,0-1 0 0 0,-1 1 0 0 0,-1-2 1 0 0,0 0-1 0 0,-2 0 0 0 0,0-1 1 0 0,0 0-1 0 0,-2-1 0 0 0,-11 11-57 0 0,18-21 62 0 0,1-1 0 0 0,0 0 0 0 0,-1 0-1 0 0,0-1 1 0 0,0 1 0 0 0,0-1 0 0 0,0-1 0 0 0,0 0 0 0 0,-1 0 0 0 0,1 0-1 0 0,-1-1 1 0 0,1 0 0 0 0,-1 0 0 0 0,1-1 0 0 0,-1 0 0 0 0,-1 0-62 0 0,5-2 25 0 0,-1-1 0 0 0,1 1 0 0 0,0-1 0 0 0,0 0 0 0 0,0 0 0 0 0,0 0 0 0 0,1-1 0 0 0,-1 1 0 0 0,1-1 0 0 0,0 0 0 0 0,0 0 0 0 0,0 0 1 0 0,0 0-1 0 0,1-1 0 0 0,0 1 0 0 0,0-1 0 0 0,0 1 0 0 0,0-1 0 0 0,1 0 0 0 0,0 0 0 0 0,0 1 0 0 0,0-1 0 0 0,1 0 0 0 0,-1 0 0 0 0,1-5-25 0 0,-3-26-49 0 0,1 1-1 0 0,2-1 0 0 0,1 0 0 0 0,2 0 0 0 0,2 1 0 0 0,1-1 0 0 0,3-4 50 0 0,1 4-206 0 0,1 0-1 0 0,2 1 1 0 0,2 0 0 0 0,1 1-1 0 0,2 1 1 0 0,1 0 0 0 0,21-27 206 0 0,99-116-5131 0 0,-123 156 3451 0 0,7-8-4545 0 0,-9 13-4179 0 0</inkml:trace>
  <inkml:trace contextRef="#ctx0" brushRef="#br0" timeOffset="21535.557">5605 3216 17380 0 0,'0'0'980'0'0,"0"0"-420"0"0,0 0-173 0 0,0 0-3 0 0,0 0-49 0 0,0 0-97 0 0,0 0-79 0 0,-2 34-70 0 0,-9 104-34 0 0,10-135-55 0 0,0-1-1 0 0,0 1 1 0 0,1 0-1 0 0,-1 0 1 0 0,1 0-1 0 0,-1 0 1 0 0,1 0-1 0 0,0 0 1 0 0,0 0-1 0 0,0 0 1 0 0,1 0-1 0 0,-1 0 1 0 0,1-1-1 0 0,-1 1 1 0 0,1 0-1 0 0,0 0 1 0 0,0 0-1 0 0,0-1 1 0 0,1 1-1 0 0,-1 0 1 0 0,1-1-1 0 0,-1 1 1 0 0,1 0 0 0 0,5 4-48 0 0,24 14-1611 0 0,-21-24-1735 0 0,0-7-3340 0 0,-7 5-1987 0 0</inkml:trace>
  <inkml:trace contextRef="#ctx0" brushRef="#br0" timeOffset="21686.595">5613 2767 3025 0 0,'0'0'1112'0'0,"0"0"-1672"0"0,0 0-616 0 0,0 0-1225 0 0</inkml:trace>
  <inkml:trace contextRef="#ctx0" brushRef="#br0" timeOffset="22047.934">6036 2977 12739 0 0,'0'0'4969'0'0,"0"0"-3197"0"0,0 0-1044 0 0,0 0-162 0 0,0 0-142 0 0,0 0-164 0 0,0 0-99 0 0,0 0 10 0 0,0 0 10 0 0,0 0-6 0 0,0 0-27 0 0,-25 35-71 0 0,-79 110-54 0 0,65-64-60 0 0,38-66 11 0 0,-2-8 21 0 0,1 0 0 0 0,1 1 0 0 0,-1-1 0 0 0,1 1 0 0 0,1-1-1 0 0,-1 1 1 0 0,1-1 0 0 0,0 1 0 0 0,1-1 0 0 0,0 1-1 0 0,0-1 1 0 0,1 1 0 0 0,0-1 0 0 0,0 0 0 0 0,0 0-1 0 0,1 0 1 0 0,0 0 0 0 0,1 0 0 0 0,0-1 0 0 0,0 1 0 0 0,0-1-1 0 0,0 0 1 0 0,1 0 0 0 0,0-1 0 0 0,1 1 0 0 0,-1-1-1 0 0,1 0 1 0 0,0 0 0 0 0,0-1 0 0 0,0 0 0 0 0,1 0-1 0 0,0-1 1 0 0,-1 1 0 0 0,1-1 0 0 0,0-1 0 0 0,3 1 5 0 0,5-3 161 0 0,0-1 0 0 0,-1-1 1 0 0,1 0-1 0 0,0-1 0 0 0,-1 0 1 0 0,0-1-1 0 0,0-1 0 0 0,0 0 1 0 0,0-1-1 0 0,-1-1 0 0 0,0 0 1 0 0,0 0-1 0 0,-1-1 0 0 0,0-1 0 0 0,-1 0 1 0 0,1-1-1 0 0,6-8-161 0 0,-9 11 86 0 0,36-34 186 0 0,-2-2-1 0 0,-2-1 1 0 0,-1-2-1 0 0,-3-2 1 0 0,-2-2-1 0 0,-2-1 1 0 0,6-17-272 0 0,-25 43-22 0 0,-1-2 0 0 0,-1 0 0 0 0,-1 0 1 0 0,-1-1-1 0 0,-2-1 0 0 0,-1 1 0 0 0,-1-1 0 0 0,-1-1 1 0 0,-2 1-1 0 0,0-15 22 0 0,-2 31-54 0 0,-1 0 1 0 0,-1 0 0 0 0,0-1-1 0 0,0 1 1 0 0,-2 0 0 0 0,1 0-1 0 0,-2 0 1 0 0,0 1-1 0 0,0-1 1 0 0,-1 1 0 0 0,0 0-1 0 0,-1 0 1 0 0,-1 0 0 0 0,0 1-1 0 0,0 0 1 0 0,-1 1-1 0 0,-1-1 1 0 0,0 2 0 0 0,0-1-1 0 0,-1 1 1 0 0,0 0 0 0 0,0 1-1 0 0,-1 1 1 0 0,-3-2 53 0 0,6 4-48 0 0,-1 1 0 0 0,1 0 1 0 0,-1 1-1 0 0,0 0 0 0 0,0 0 1 0 0,-1 1-1 0 0,1 0 0 0 0,0 1 0 0 0,-1 0 1 0 0,1 0-1 0 0,-1 1 0 0 0,1 1 1 0 0,-1-1-1 0 0,1 1 0 0 0,-1 1 0 0 0,1 0 1 0 0,0 0-1 0 0,0 1 0 0 0,0 0 1 0 0,0 1-1 0 0,0-1 0 0 0,0 2 1 0 0,1-1-1 0 0,0 1 0 0 0,0 1 0 0 0,1-1 1 0 0,-2 2 47 0 0,-2 3-77 0 0,-1 0 1 0 0,1 0-1 0 0,1 1 1 0 0,0 1-1 0 0,1-1 1 0 0,0 2-1 0 0,1-1 0 0 0,0 1 1 0 0,1 0-1 0 0,0 1 1 0 0,1 0-1 0 0,1 0 1 0 0,0 0-1 0 0,1 0 1 0 0,1 1-1 0 0,-2 14 77 0 0,4-12-38 0 0,1-1 0 0 0,1 0 0 0 0,0 1 0 0 0,1-1-1 0 0,1 0 1 0 0,1 0 0 0 0,0 0 0 0 0,1 0 0 0 0,0-1-1 0 0,2 1 1 0 0,0-2 0 0 0,0 1 0 0 0,1-1 0 0 0,1 0 0 0 0,1 0-1 0 0,4 4 39 0 0,11 12-13 0 0,1-2-1 0 0,1 0 0 0 0,1-2 0 0 0,2-1 1 0 0,1-1-1 0 0,16 8 14 0 0,-24-17-55 0 0,1-1-1 0 0,0-1 1 0 0,1-2 0 0 0,0 0 0 0 0,1-1 0 0 0,15 2 55 0 0,25 1-2518 0 0,2-8-3598 0 0,-55-6 748 0 0,-4-2-2468 0 0</inkml:trace>
  <inkml:trace contextRef="#ctx0" brushRef="#br0" timeOffset="23503.969">5539 2855 6305 0 0,'0'0'1949'0'0,"0"0"-278"0"0,0 0-195 0 0,0 0 38 0 0,0 0 79 0 0,0 0-3 0 0,0 0-134 0 0,0 0-202 0 0,0 0-246 0 0,0 0-213 0 0,0 0-156 0 0,0 0-111 0 0,0 0-67 0 0,2-7-38 0 0,9-26 1049 0 0,-33 59-1976 0 0,7 8-2391 0 0,11-11-7691 0 0,4-18 437 0 0</inkml:trace>
  <inkml:trace contextRef="#ctx0" brushRef="#br0" timeOffset="20287.195">3556 3087 6409 0 0,'0'0'3109'0'0,"0"0"-2493"0"0,0 0-765 0 0,0 0 135 0 0,0 0 447 0 0,0 0 377 0 0,0 0 183 0 0,0 0 23 0 0,0 0-105 0 0,2 33-175 0 0,3 104-205 0 0,14 134 712 0 0,-15-247-2077 0 0,5 15 4231 0 0,-8-32-561 0 0,-8-32-1555 0 0,2-4-1229 0 0,1 1 0 0 0,2-1 1 0 0,1 0-1 0 0,1 0 0 0 0,1 1 0 0 0,1-1 1 0 0,2 1-1 0 0,1-1 0 0 0,6-16-52 0 0,3-22 28 0 0,4 2-1 0 0,2 0 0 0 0,3 0 1 0 0,3 2-1 0 0,3 2 0 0 0,19-30-27 0 0,-19 65 0 0 0,-13 56-64 0 0,17 116 310 0 0,5-35-175 0 0,-11-71-97 0 0,-27-39 17 0 0,1-3-2378 0 0,7-4-10677 0 0,-4 2 4339 0 0</inkml:trace>
  <inkml:trace contextRef="#ctx0" brushRef="#br0" timeOffset="20498.113">4330 3371 10434 0 0,'0'0'3610'0'0,"0"0"-2283"0"0,0 0-644 0 0,0 0-80 0 0,0 0-58 0 0,0 0-34 0 0,-7 32-96 0 0,-16 100-115 0 0,20-89-70 0 0,12-37-46 0 0,-2-5-134 0 0,-6-1-121 0 0,0 0-1 0 0,0 1 0 0 0,0-1 1 0 0,0 0-1 0 0,0 0 1 0 0,0 0-1 0 0,0 0 1 0 0,0 0-1 0 0,0 0 1 0 0,0 0-1 0 0,0-1 1 0 0,0 1-1 0 0,0 0 1 0 0,0 0-1 0 0,0-1 1 0 0,0 1-1 0 0,0-1 0 0 0,0 1 1 0 0,0-1-1 0 0,-1 1 1 0 0,1-1-1 0 0,0 0 1 0 0,0 1-1 0 0,0-1 1 0 0,-1 0-1 0 0,1 1 1 0 0,0-1-1 0 0,-1 0 1 0 0,1 0-1 0 0,-1 0 1 0 0,1 0-1 0 0,-1 0 1 0 0,1 0-1 0 0,-1 0 0 0 0,1 0 1 0 0,-1 0-1 0 0,0 0 1 0 0,0 0 71 0 0,10-30-4767 0 0,-6 18 523 0 0,0-2-2919 0 0</inkml:trace>
  <inkml:trace contextRef="#ctx0" brushRef="#br0" timeOffset="20668.311">4171 2704 11010 0 0,'0'0'-24'0'0,"0"0"-928"0"0,0 0-328 0 0,0 0-232 0 0,0 0 87 0 0,0 0-207 0 0,0 0-753 0 0,0 0 585 0 0</inkml:trace>
  <inkml:trace contextRef="#ctx0" brushRef="#br0" timeOffset="22788.748">4228 2756 3633 0 0,'0'0'1727'0'0,"0"0"-448"0"0,0 0-76 0 0,0 0 62 0 0,0 0-24 0 0,0 0-80 0 0,0 0-87 0 0,0 0-114 0 0,0 0-125 0 0,0 0-155 0 0,0 0-169 0 0,0 0-77 0 0,0 0-5 0 0,2 2 29 0 0,45 10 1904 0 0,-35-12-5286 0 0,-1 1-3625 0 0,-7-1-3230 0 0</inkml:trace>
  <inkml:trace contextRef="#ctx0" brushRef="#br0" timeOffset="33398.444">672 4472 1816 0 0,'44'-3'859'0'0,"512"-23"1628"0"0,1333-8 1341 0 0,-1424 18-2739 0 0,1987-46 2324 0 0,1615 57-3192 0 0,-2356 7-8401 0 0,-1592-2 2647 0 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5:42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2862 120 7242 0 0,'0'0'1491'0'0,"0"0"-473"0"0,0 0 31 0 0,0 0 235 0 0,0 0 287 0 0,0 0 111 0 0,0 0-121 0 0,0 0-202 0 0,0 0-240 0 0,0 0-213 0 0,0 0-180 0 0,-18-19-192 0 0,-57-58-143 0 0,30 54 75 0 0,37 24-354 0 0,-7 2-53 0 0,-1 1-1 0 0,0 1 1 0 0,1 0-1 0 0,0 1 1 0 0,0 1-1 0 0,1 0 0 0 0,0 1 1 0 0,0 0-1 0 0,1 1 1 0 0,0 1-1 0 0,0 0 0 0 0,1 1 1 0 0,0 0-1 0 0,1 1 1 0 0,-1 2-59 0 0,-26 25 19 0 0,2 2 1 0 0,2 1 0 0 0,2 1-1 0 0,2 2 1 0 0,1 1 0 0 0,3 1 0 0 0,2 1-1 0 0,2 1 1 0 0,2 2 0 0 0,2 0-1 0 0,2 1 1 0 0,3 0 0 0 0,-5 47-20 0 0,14-71-16 0 0,2-1 0 0 0,1 1 0 0 0,1 0 0 0 0,1 0 0 0 0,1 0 0 0 0,2 0 0 0 0,1-1 0 0 0,1 0 0 0 0,2 4 16 0 0,-4-19-9 0 0,1 0 0 0 0,0 0 0 0 0,0-1 0 0 0,1 1-1 0 0,1-1 1 0 0,-1 0 0 0 0,2-1 0 0 0,0 0-1 0 0,0 0 1 0 0,1-1 0 0 0,0 0 0 0 0,0 0-1 0 0,1-1 1 0 0,1 0 0 0 0,-1-1 0 0 0,1 0-1 0 0,0 0 1 0 0,1-2 0 0 0,-1 1 0 0 0,11 2 9 0 0,7 0 56 0 0,0-1-1 0 0,0-1 1 0 0,0-2 0 0 0,1-1 0 0 0,-1-1 0 0 0,1-2 0 0 0,-1-1 0 0 0,1-1-1 0 0,13-3-55 0 0,-21 1 83 0 0,0-1-1 0 0,-1-1 0 0 0,0 0 0 0 0,-1-2 0 0 0,1 0 0 0 0,-1-2 0 0 0,-1 0 0 0 0,0-1 0 0 0,0-1 0 0 0,-1-1 0 0 0,-1 0 0 0 0,0-1 1 0 0,-1-1-1 0 0,0-1 0 0 0,-1 0 0 0 0,-1-1 0 0 0,-1 0 0 0 0,0-1 0 0 0,-2-1 0 0 0,1-2-82 0 0,-8 15 12 0 0,-1-1-1 0 0,1 1 1 0 0,-2-1 0 0 0,1 0-1 0 0,-1 1 1 0 0,0-1-1 0 0,0 0 1 0 0,-1 0 0 0 0,0-1-1 0 0,0 1 1 0 0,-1 0 0 0 0,0 0-1 0 0,0 0 1 0 0,-1 0-1 0 0,0-1 1 0 0,0 1 0 0 0,-1 0-1 0 0,1 0 1 0 0,-1 1 0 0 0,-1-1-1 0 0,0 0 1 0 0,0 1-1 0 0,0-1 1 0 0,0 1 0 0 0,-1 0-1 0 0,0 0 1 0 0,-1 0-1 0 0,0 0-10 0 0,-6-4-61 0 0,-1 1 1 0 0,0 1-1 0 0,-1 0 1 0 0,0 1 0 0 0,0 0-1 0 0,0 1 1 0 0,-1 0 0 0 0,0 1-1 0 0,0 1 1 0 0,0 0-1 0 0,-1 1 1 0 0,1 1 0 0 0,-1 0-1 0 0,0 1 1 0 0,1 0 0 0 0,-1 1-1 0 0,0 1 1 0 0,0 1 0 0 0,1 0-1 0 0,-1 0 1 0 0,1 2-1 0 0,0 0 1 0 0,0 0 0 0 0,0 1-1 0 0,0 1 1 0 0,1 0 0 0 0,0 1-1 0 0,0 1 1 0 0,1 0-1 0 0,0 0 1 0 0,-3 3 59 0 0,14-9-7 0 0,-1-1 0 0 0,0 1 0 0 0,1-1 0 0 0,-1 1 0 0 0,1-1 0 0 0,-1 1 0 0 0,1 0 0 0 0,0 0 0 0 0,-1 0 0 0 0,1-1-1 0 0,0 1 1 0 0,0 1 0 0 0,1-1 0 0 0,-1 0 0 0 0,0 0 0 0 0,1 0 0 0 0,-1 0 0 0 0,1 0 0 0 0,0 1 0 0 0,-1-1 0 0 0,1 0 0 0 0,0 0 0 0 0,0 0 0 0 0,1 1 0 0 0,-1-1 0 0 0,0 0-1 0 0,1 0 1 0 0,0 0 0 0 0,-1 1 0 0 0,1-1 0 0 0,0 0 0 0 0,0 0 0 0 0,0 0 0 0 0,0 0 0 0 0,0-1 0 0 0,1 1 0 0 0,-1 0 0 0 0,0 0 0 0 0,1-1 0 0 0,0 1 0 0 0,-1-1 0 0 0,1 1 0 0 0,0-1-1 0 0,0 0 1 0 0,-1 0 0 0 0,1 1 0 0 0,0-1 0 0 0,0-1 0 0 0,0 1 0 0 0,1 0 0 0 0,-1 0 7 0 0,14 3 64 0 0,0 0-1 0 0,-1-1 1 0 0,1 0-1 0 0,0-1 1 0 0,0-1-1 0 0,1-1 1 0 0,-1 0-1 0 0,4-1-63 0 0,15 0 59 0 0,40-4-272 0 0,0-3 1 0 0,0-4-1 0 0,-1-2 0 0 0,33-14 213 0 0,14-1-5333 0 0,-92 23-790 0 0,-8 1-5074 0 0</inkml:trace>
  <inkml:trace contextRef="#ctx0" brushRef="#br0" timeOffset="336.774">3503 1232 840 0 0,'0'0'1130'0'0,"0"0"145"0"0,0 0 128 0 0,0 0 196 0 0,0 0-6 0 0,0 0-186 0 0,0 0-156 0 0,0 0-196 0 0,0 0-123 0 0,0 0-85 0 0,0 0-73 0 0,0 0-13 0 0,0 0 54 0 0,-1 27 125 0 0,-3 84 159 0 0,4-84 161 0 0,0-27 91 0 0,0-12 1926 0 0,3-19-3016 0 0,2 1 0 0 0,1-1-1 0 0,2 1 1 0 0,0 1 0 0 0,3 0-1 0 0,0 0 1 0 0,1 1 0 0 0,10-14-261 0 0,8-24 183 0 0,52-72-133 0 0,8 45-987 0 0,-69 92-2636 0 0,-12 13-3236 0 0,-7-9 5029 0 0,2 4-9089 0 0</inkml:trace>
  <inkml:trace contextRef="#ctx0" brushRef="#br0" timeOffset="769.909">4296 933 8714 0 0,'0'0'3833'0'0,"0"0"-1846"0"0,0 0-670 0 0,0 0-96 0 0,0 0-90 0 0,0 0-175 0 0,0 0-179 0 0,0 0-163 0 0,0 0-145 0 0,-34 16-139 0 0,-107 50-100 0 0,70-11 5 0 0,62-43-199 0 0,-2 0-38 0 0,0 1-1 0 0,1 0 1 0 0,1 1 0 0 0,0 0 0 0 0,0 0-1 0 0,2 1 1 0 0,0 0 0 0 0,0 1-1 0 0,2 0 1 0 0,0 0 0 0 0,0 0 0 0 0,2 0-1 0 0,0 0 1 0 0,0 1 2 0 0,4-14 18 0 0,1 0 0 0 0,-1-1-1 0 0,0 1 1 0 0,0-1 0 0 0,1 1 0 0 0,0-1 0 0 0,-1 0 0 0 0,1 1-1 0 0,0-1 1 0 0,0 0 0 0 0,0 0 0 0 0,1 0 0 0 0,-1-1-1 0 0,0 1 1 0 0,1-1 0 0 0,-1 1 0 0 0,1-1 0 0 0,-1 1-1 0 0,1-1 1 0 0,0 0 0 0 0,-1 0 0 0 0,1-1 0 0 0,0 1 0 0 0,0-1-1 0 0,0 1 1 0 0,-1-1 0 0 0,1 0 0 0 0,0 0 0 0 0,0 0-1 0 0,0 0 1 0 0,0 0 0 0 0,0-1 0 0 0,-1 0 0 0 0,1 1-1 0 0,0-1 1 0 0,0 0 0 0 0,-1 0 0 0 0,1 0 0 0 0,0-1 0 0 0,-1 1-1 0 0,1-1 1 0 0,0 0-18 0 0,21-15 203 0 0,0-2-1 0 0,0-1 1 0 0,-2 0-1 0 0,-1-2 1 0 0,0 0-1 0 0,-2-2 1 0 0,0 0-1 0 0,-2-1 1 0 0,0-1-203 0 0,123-144 220 0 0,-140 170-252 0 0,0 1-1 0 0,0-1 0 0 0,0 0 0 0 0,0 1 1 0 0,0-1-1 0 0,0 1 0 0 0,0-1 1 0 0,0 0-1 0 0,0 1 0 0 0,0-1 0 0 0,1 0 1 0 0,-1 1-1 0 0,0-1 0 0 0,0 0 1 0 0,0 0-1 0 0,1 1 0 0 0,-1-1 0 0 0,0 0 1 0 0,0 0-1 0 0,1 1 0 0 0,-1-1 1 0 0,0 0-1 0 0,1 0 0 0 0,-1 1 1 0 0,0-1-1 0 0,1 0 0 0 0,-1 0 0 0 0,0 0 1 0 0,1 0-1 0 0,-1 0 0 0 0,0 0 1 0 0,1 0-1 0 0,-1 1 0 0 0,0-1 0 0 0,1 0 1 0 0,-1 0-1 0 0,1 0 0 0 0,-1-1 1 0 0,0 1-1 0 0,1 0 0 0 0,-1 0 0 0 0,0 0 1 0 0,1 0-1 0 0,-1 0 0 0 0,0 0 1 0 0,1 0-1 0 0,-1 0 0 0 0,0-1 0 0 0,1 1 1 0 0,-1 0-1 0 0,0 0 0 0 0,1-1 33 0 0,-2 11-67 0 0,-6 67-3183 0 0,2-35-3932 0 0,3-26-2602 0 0</inkml:trace>
  <inkml:trace contextRef="#ctx0" brushRef="#br0" timeOffset="1136.134">4648 874 7602 0 0,'0'0'1367'0'0,"0"0"-450"0"0,0 0-59 0 0,0 0 162 0 0,0 0 56 0 0,0 0-106 0 0,0 0-222 0 0,0 0-212 0 0,0 0-132 0 0,0 0-57 0 0,0 0-2 0 0,0 0 17 0 0,2 34 28 0 0,7 102 46 0 0,10-72 261 0 0,-12-55-517 0 0,1 4 39 0 0,1-1 0 0 0,0 1 0 0 0,1-2-1 0 0,1 1 1 0 0,-1-1 0 0 0,2-1 0 0 0,0 0 0 0 0,0-1 0 0 0,1 0 0 0 0,12 7-219 0 0,-22-16 168 0 0,1 0-1 0 0,-1-1 0 0 0,0 1 0 0 0,0 0 0 0 0,1-1 0 0 0,-1 0 0 0 0,0 1 1 0 0,0-1-1 0 0,0-1 0 0 0,0 1 0 0 0,0 0 0 0 0,0-1 0 0 0,0 0 0 0 0,0 1 1 0 0,0-1-1 0 0,-1 0 0 0 0,1 0 0 0 0,-1-1 0 0 0,0 1 0 0 0,1 0 1 0 0,-1-1-1 0 0,0 0 0 0 0,0 1 0 0 0,-1-1 0 0 0,1 0 0 0 0,-1 0 0 0 0,1 0 1 0 0,-1 0-1 0 0,0 0 0 0 0,0 0 0 0 0,0-1 0 0 0,0-1-167 0 0,5-6 137 0 0,22-39 196 0 0,3 1-1 0 0,2 1 1 0 0,27-29-333 0 0,-38 48-8 0 0,11-11-4362 0 0,-33 39-270 0 0,0-2 455 0 0,0 3 3263 0 0,0 0-10601 0 0</inkml:trace>
  <inkml:trace contextRef="#ctx0" brushRef="#br0" timeOffset="1788.528">4394 1132 3377 0 0,'0'0'2276'0'0,"0"0"-233"0"0,0 0-26 0 0,0 0-18 0 0,0 0-256 0 0,0 0-360 0 0,0 0-384 0 0,0 0-276 0 0,0 0-141 0 0,0 0-72 0 0,0 0-13 0 0,0 0 11 0 0,0 0 23 0 0,0 11 7 0 0,-1 31-2 0 0,24 20 1485 0 0,-12-44-1721 0 0,21 36 254 0 0,-17-31-4032 0 0,-3-5-4825 0 0,-8-14-2517 0 0</inkml:trace>
  <inkml:trace contextRef="#ctx0" brushRef="#br0" timeOffset="2267.051">5300 1040 9706 0 0,'0'0'3029'0'0,"0"0"-1205"0"0,0 0-460 0 0,0 0-145 0 0,0 0-110 0 0,0 0-184 0 0,0 0-197 0 0,0 0-140 0 0,0 0-137 0 0,0 0-124 0 0,0 0-91 0 0,0 0-65 0 0,-16 32-53 0 0,-46 98-43 0 0,53-79 18 0 0,13-47-77 0 0,-2 0-81 0 0,0 0 0 0 0,0-1 0 0 0,1 1 0 0 0,-1-1-1 0 0,1 0 1 0 0,0 0 0 0 0,0 0 0 0 0,1 0 0 0 0,-1 0-1 0 0,0-1 1 0 0,1 1 0 0 0,0-1 0 0 0,-1 0 0 0 0,1 0-1 0 0,0-1 1 0 0,1 1 65 0 0,26 3-9239 0 0,-26-5-1610 0 0</inkml:trace>
  <inkml:trace contextRef="#ctx0" brushRef="#br0" timeOffset="2512.344">5134 488 18068 0 0,'0'0'656'0'0,"0"0"-88"0"0,0 0-152 0 0,0 0-88 0 0,0 0-144 0 0,0 0-280 0 0,0 0-440 0 0,0 0-280 0 0,0 0-112 0 0,0 0-176 0 0,0 0-289 0 0,0 0-1263 0 0,0 0-2033 0 0,0 0-3313 0 0</inkml:trace>
  <inkml:trace contextRef="#ctx0" brushRef="#br0" timeOffset="2698.917">5806 381 16155 0 0,'0'0'1426'0'0,"0"0"-734"0"0,0 0-298 0 0,0 0 46 0 0,0 0 117 0 0,0 0 75 0 0,0 0 12 0 0,0 0-69 0 0,0 0-75 0 0,0 0-108 0 0,-5 37-87 0 0,-17 118-85 0 0,12 15 49 0 0,28 193-68 0 0,-1-242-478 0 0,1-29-2481 0 0,-17-91 1894 0 0,-1-1-148 0 0,0 0-269 0 0,-15-8-7739 0 0,7 2 4440 0 0,-1 5 970 0 0</inkml:trace>
  <inkml:trace contextRef="#ctx0" brushRef="#br0" timeOffset="2947.833">5429 992 9234 0 0,'0'0'1394'0'0,"0"0"-193"0"0,0 0-51 0 0,0 0 55 0 0,0 0-31 0 0,0 0-193 0 0,0 0-235 0 0,0 0-222 0 0,31-4-162 0 0,103-14-110 0 0,167-23-280 0 0,-203 27-1519 0 0,-23 3-5483 0 0,-50 7-2588 0 0</inkml:trace>
  <inkml:trace contextRef="#ctx0" brushRef="#br0" timeOffset="3559.849">6404 823 7738 0 0,'0'0'2013'0'0,"0"0"-183"0"0,0 0-111 0 0,0 0-112 0 0,0 0-215 0 0,0 0-233 0 0,0 0-205 0 0,0 0-194 0 0,0 0-193 0 0,-34 28-184 0 0,-108 90-127 0 0,72-42-56 0 0,63-63-183 0 0,6-12-17 0 0,-5 7-51 0 0,1 1 0 0 0,-1 0 0 0 0,1 1 0 0 0,1-1 0 0 0,0 1 0 0 0,0 0-1 0 0,1 0 1 0 0,0 0 0 0 0,1 1 0 0 0,0-1 0 0 0,1 0 0 0 0,0 1 0 0 0,0 4 51 0 0,3-12-31 0 0,0 0 1 0 0,0 0-1 0 0,1-1 1 0 0,-1 1-1 0 0,1-1 1 0 0,-1 0-1 0 0,1 0 1 0 0,0 0-1 0 0,0 0 1 0 0,0 0-1 0 0,0-1 0 0 0,0 1 1 0 0,0-1-1 0 0,0 0 1 0 0,1 0-1 0 0,-1 0 1 0 0,0 0-1 0 0,1 0 1 0 0,-1-1-1 0 0,1 0 1 0 0,-1 1-1 0 0,0-1 1 0 0,1-1-1 0 0,-1 1 0 0 0,1 0 1 0 0,-1-1-1 0 0,0 0 1 0 0,1 0-1 0 0,-1 0 1 0 0,3-1 30 0 0,16-4-54 0 0,-1 0 1 0 0,0-2 0 0 0,0-1-1 0 0,0-1 1 0 0,-1 0 0 0 0,0-1-1 0 0,-1-2 1 0 0,-1 0 0 0 0,4-4 53 0 0,-1 3 8 0 0,84-76 69 0 0,-66 70-130 0 0,-37 50-210 0 0,-8 19 144 0 0,4-44 96 0 0,1-1 0 0 0,0 1 0 0 0,0 0 0 0 0,0-1 0 0 0,0 1 0 0 0,1 0 0 0 0,-1-1 0 0 0,1 1 0 0 0,0 0 0 0 0,1 0 0 0 0,-1-1 0 0 0,1 1 0 0 0,0 0 0 0 0,0-1 0 0 0,1 1 0 0 0,-1-1 1 0 0,1 1-1 0 0,0-1 0 0 0,0 0 0 0 0,0 0 0 0 0,1 0 0 0 0,0 0 0 0 0,-1 0 0 0 0,1 0 0 0 0,1-1 0 0 0,1 3 23 0 0,1-2 22 0 0,1 0 0 0 0,-1 0 0 0 0,1-1 0 0 0,0 0 0 0 0,0 0 1 0 0,0-1-1 0 0,1 0 0 0 0,-1 0 0 0 0,0 0 0 0 0,1-1 0 0 0,-1 0 0 0 0,1-1 0 0 0,0 0 1 0 0,-1 0-1 0 0,1 0 0 0 0,-1-1 0 0 0,1 0 0 0 0,-1-1 0 0 0,1 0 0 0 0,-1 0 0 0 0,0 0 1 0 0,0-1-1 0 0,0 0 0 0 0,6-3-22 0 0,5-4 278 0 0,-1 0 0 0 0,-1-1 0 0 0,1-1 0 0 0,-2 0 0 0 0,1-1 0 0 0,-2-1 1 0 0,0 0-1 0 0,-1-1 0 0 0,1-2-278 0 0,60-72 1145 0 0,-42 53-988 0 0,-1-1 1 0 0,-2-2-1 0 0,-2-1 1 0 0,-1-1-1 0 0,-1-5-157 0 0,-11 17-7 0 0,-2 0 0 0 0,-2-1 0 0 0,0 0 0 0 0,-2-1 0 0 0,-1 1 1 0 0,-2-2-1 0 0,-1 1 0 0 0,-1-1 0 0 0,-2 1 0 0 0,-1-4 7 0 0,0 33-7 0 0,0 0 0 0 0,0 0 0 0 0,0-1 0 0 0,0 1 0 0 0,0 0 0 0 0,0 0 0 0 0,-1 0 0 0 0,1 0 0 0 0,-1 0 0 0 0,1-1 0 0 0,-1 1 0 0 0,0 0 0 0 0,0 0 0 0 0,0 1 0 0 0,0-1 0 0 0,0 0 0 0 0,-1 0 0 0 0,1 0 0 0 0,0 1 1 0 0,-1-1-1 0 0,1 1 0 0 0,-1-1 0 0 0,0 1 0 0 0,1-1 0 0 0,-1 1 0 0 0,0 0 0 0 0,0 0 0 0 0,0 0 0 0 0,0 0 0 0 0,0 0 0 0 0,0 1 0 0 0,0-1 0 0 0,0 0 0 0 0,0 1 0 0 0,0 0 0 0 0,0-1 0 0 0,-1 1 0 0 0,1 0 0 0 0,0 0 0 0 0,0 0 0 0 0,0 0 0 0 0,0 1 0 0 0,0-1 0 0 0,-1 1 0 0 0,1-1 0 0 0,0 1 0 0 0,0 0 1 0 0,0-1-1 0 0,0 1 0 0 0,0 0 0 0 0,0 0 0 0 0,1 1 0 0 0,-1-1 0 0 0,0 1 7 0 0,-10 12-48 0 0,1 1 0 0 0,0 0 0 0 0,1 0 0 0 0,1 2 0 0 0,1-1 0 0 0,0 1 0 0 0,1 0 0 0 0,1 0 0 0 0,0 1 0 0 0,1 0 0 0 0,1 0 0 0 0,1 0 1 0 0,1 1-1 0 0,0-1 0 0 0,2 1 0 0 0,0-1 0 0 0,1 1 0 0 0,1 4 48 0 0,1 7-28 0 0,1 0 0 0 0,1 0 0 0 0,2 0 0 0 0,1-1 0 0 0,1 0 0 0 0,1 0 0 0 0,2-1 0 0 0,1-1 0 0 0,1 0 0 0 0,1 0 0 0 0,2-2 0 0 0,0 0 0 0 0,2-1 0 0 0,19 20 28 0 0,21 14-303 0 0,-50-55-2850 0 0,-17-15-1126 0 0,0 6-806 0 0,0 0-2949 0 0</inkml:trace>
  <inkml:trace contextRef="#ctx0" brushRef="#br0" timeOffset="3814.26">6776 823 7050 0 0,'0'0'2263'0'0,"0"0"-455"0"0,0 0-9 0 0,0 0-73 0 0,0 0-319 0 0,0 0-346 0 0,0 0-214 0 0,31 0-132 0 0,99 0-122 0 0,119 2 1566 0 0,-56 0-5002 0 0,-159-4-713 0 0,-13 0-2332 0 0,-5 2-3253 0 0</inkml:trace>
  <inkml:trace contextRef="#ctx0" brushRef="#br0" timeOffset="4197.847">7752 966 9994 0 0,'0'0'971'0'0,"0"0"-97"0"0,0 0 216 0 0,0 0 261 0 0,0 0 84 0 0,0 0-225 0 0,0 0-306 0 0,0 0-246 0 0,0 0-210 0 0,0 0-143 0 0,0 0-110 0 0,0 0-67 0 0,8 30-53 0 0,37 131-74 0 0,-38-146-1869 0 0,-3-12-1589 0 0,1-2-3309 0 0,-2-1-782 0 0</inkml:trace>
  <inkml:trace contextRef="#ctx0" brushRef="#br0" timeOffset="4443.289">7711 635 16660 0 0,'0'0'1296'0'0,"0"0"-832"0"0,0 0-240 0 0,0 0-136 0 0,0 0-256 0 0,0 0-424 0 0,0 0-520 0 0,0 0-161 0 0,0 0 1 0 0,0 0 48 0 0,0 0-24 0 0,0 0-977 0 0,0 0-1528 0 0,0 0-2112 0 0</inkml:trace>
  <inkml:trace contextRef="#ctx0" brushRef="#br0" timeOffset="4654.629">8194 933 8706 0 0,'0'0'1591'0'0,"0"0"-104"0"0,0 0-34 0 0,0 0-39 0 0,0 0-252 0 0,0 0-346 0 0,0 0-284 0 0,0 0-207 0 0,0 0-133 0 0,0 0-77 0 0,0 0-27 0 0,-16 33-5 0 0,-46 99 44 0 0,61-131-118 0 0,-1 0 1 0 0,1 0-1 0 0,0 0 1 0 0,0 0-1 0 0,0 1 1 0 0,0-1-1 0 0,0 0 1 0 0,0 0 0 0 0,0 1-1 0 0,0-1 1 0 0,1 0-1 0 0,-1 1 1 0 0,0-1-1 0 0,1 1 1 0 0,-1-1 0 0 0,1 1-1 0 0,0-1 1 0 0,-1 1-1 0 0,1-1 1 0 0,0 1-1 0 0,0-1 1 0 0,0 1 0 0 0,0 0-1 0 0,0-1 1 0 0,0 1-1 0 0,1-1 1 0 0,-1 1-1 0 0,0-1 1 0 0,1 1-1 0 0,-1-1 1 0 0,1 1 0 0 0,-1-1-1 0 0,1 0 1 0 0,0 1-1 0 0,0-1 1 0 0,0 0-1 0 0,0 1 1 0 0,0-1 0 0 0,1 1-10 0 0,2 1 84 0 0,1 1 95 0 0,0-1 0 0 0,1 1 1 0 0,-1-1-1 0 0,1 0 0 0 0,0 0 0 0 0,0-1 1 0 0,0 0-1 0 0,0 0 0 0 0,0 0 0 0 0,0-1 0 0 0,1 0 1 0 0,-1 0-1 0 0,1 0 0 0 0,-1-1 0 0 0,0 0 1 0 0,1 0-1 0 0,4-2-179 0 0,-1 2 278 0 0,-2-1-147 0 0,0-1 1 0 0,0 0 0 0 0,0 0 0 0 0,-1-1-1 0 0,1 0 1 0 0,-1-1 0 0 0,1 0-1 0 0,-1 0 1 0 0,0 0 0 0 0,-1-1-1 0 0,1 0 1 0 0,-1 0 0 0 0,0-1 0 0 0,0 0-1 0 0,-1 0 1 0 0,1 0 0 0 0,-1 0-1 0 0,-1-1 1 0 0,1 0 0 0 0,-1 0-1 0 0,0 0 1 0 0,-1-1 0 0 0,0 1 0 0 0,0-1-1 0 0,-1 0 1 0 0,1 0 0 0 0,-2 0-1 0 0,1 0 1 0 0,-1 0-132 0 0,0-3 11 0 0,0 0 1 0 0,-1 1-1 0 0,-1-1 0 0 0,1 1 0 0 0,-2-1 1 0 0,1 1-1 0 0,-1-1 0 0 0,-1 1 0 0 0,0 0 1 0 0,-1-1-12 0 0,3 7-184 0 0,0 1 0 0 0,-1-1 0 0 0,0 0 0 0 0,0 1 0 0 0,0-1 0 0 0,0 1 0 0 0,0 0 0 0 0,-1 0 0 0 0,1 0 0 0 0,-1 0 0 0 0,0 0 0 0 0,0 0 0 0 0,0 1 0 0 0,0-1 0 0 0,-1 1 0 0 0,1 0 0 0 0,-1 0 0 0 0,1 0 0 0 0,-1 0 0 0 0,0 1 1 0 0,0 0-1 0 0,1 0 0 0 0,-1 0 0 0 0,0 0 0 0 0,0 0 0 0 0,0 1 0 0 0,-4-1 184 0 0,-29 21-8674 0 0,31-15 5361 0 0,-3 3-5538 0 0</inkml:trace>
  <inkml:trace contextRef="#ctx0" brushRef="#br0" timeOffset="5087.773">8503 1154 13739 0 0,'0'0'2124'0'0,"0"0"-499"0"0,0 0-300 0 0,0 0-234 0 0,0 0-239 0 0,0 0-149 0 0,0 0-73 0 0,0 0-67 0 0,0 0-69 0 0,0 0-106 0 0,0 0-126 0 0,0 0-109 0 0,0 0-85 0 0,27-32-36 0 0,85-97-23 0 0,-66 88-43 0 0,-44 42-12 0 0,1-1 1 0 0,0 1-1 0 0,-1 0 1 0 0,1 0-1 0 0,0 0 1 0 0,-1 0-1 0 0,1 0 1 0 0,-1 0-1 0 0,0 1 1 0 0,1-1-1 0 0,-1 1 1 0 0,0 0-1 0 0,0 0 1 0 0,0 0-1 0 0,0 0 1 0 0,0 0-1 0 0,-1 0 1 0 0,1 0-1 0 0,0 0 1 0 0,-1 1-1 0 0,0-1 1 0 0,0 1-1 0 0,1-1 1 0 0,-1 1-1 0 0,-1-1 1 0 0,1 1-1 0 0,0 0 1 0 0,-1 0-1 0 0,1-1 1 0 0,-1 1-1 0 0,0 0 1 0 0,0 0-1 0 0,0-1 1 0 0,0 1-1 0 0,0 0 46 0 0,14 42-73 0 0,-13-43 126 0 0,0 1 0 0 0,0-1 0 0 0,1 1-1 0 0,-1-1 1 0 0,1 0 0 0 0,0 0 0 0 0,0 0 0 0 0,0 0 0 0 0,0 0 0 0 0,0 0-1 0 0,0 0 1 0 0,0-1 0 0 0,0 1 0 0 0,1-1 0 0 0,-1 0 0 0 0,1 1-1 0 0,-1-1 1 0 0,1 0 0 0 0,-1-1 0 0 0,1 1 0 0 0,0 0 0 0 0,-1-1 0 0 0,1 1-1 0 0,0-1 1 0 0,0 0 0 0 0,-1 0 0 0 0,1 0 0 0 0,0 0 0 0 0,0 0-1 0 0,-1-1 1 0 0,1 1 0 0 0,0-1 0 0 0,-1 0 0 0 0,1 0 0 0 0,0 0 0 0 0,-1 0-1 0 0,1 0 1 0 0,-1-1 0 0 0,0 1 0 0 0,1-1-53 0 0,140-152 1820 0 0,-128 136-2104 0 0,6-6-1341 0 0,-5 18-9424 0 0,-14 6-93 0 0</inkml:trace>
  <inkml:trace contextRef="#ctx0" brushRef="#br0" timeOffset="5693.943">9320 867 12115 0 0,'0'0'2752'0'0,"0"0"-698"0"0,0 0-450 0 0,0 0-347 0 0,0 0-389 0 0,0 0-311 0 0,0 0-226 0 0,0 0-150 0 0,0 0-55 0 0,0 0-42 0 0,0 0-24 0 0,0 0-11 0 0,0 0-32 0 0,-32 21-29 0 0,-100 70-13 0 0,71-29-68 0 0,57-55 36 0 0,1 0 0 0 0,0-1 0 0 0,0 1 0 0 0,1 1 0 0 0,-1-1-1 0 0,2 0 1 0 0,-1 0 0 0 0,1 1 0 0 0,0-1 0 0 0,1 1 0 0 0,-1-1 0 0 0,1 1 0 0 0,1 4 57 0 0,2-9-10 0 0,0 0 0 0 0,0-1 0 0 0,0 1 0 0 0,0-1 0 0 0,1 1 0 0 0,-1-1 0 0 0,1 0 0 0 0,-1 0 0 0 0,1-1 0 0 0,0 1 0 0 0,-1-1-1 0 0,1 0 1 0 0,0 0 0 0 0,0 0 0 0 0,0 0 0 0 0,0-1 0 0 0,0 1 0 0 0,0-1 0 0 0,0 0 0 0 0,0 0 0 0 0,0-1 0 0 0,3 0 10 0 0,8-1 66 0 0,0-2 1 0 0,0 0-1 0 0,0-1 1 0 0,-1 0-1 0 0,0-1 1 0 0,0 0-1 0 0,0-2 1 0 0,-1 1-1 0 0,0-2 0 0 0,0 1 1 0 0,-1-2-1 0 0,0 0 1 0 0,-1 0-1 0 0,0-1 1 0 0,7-10-67 0 0,28-21 76 0 0,6 8-426 0 0,-46 61-581 0 0,-6-23 932 0 0,0 0 1 0 0,0 0 0 0 0,1 0-1 0 0,0 0 1 0 0,-1 1 0 0 0,2-1 0 0 0,-1 0-1 0 0,0-1 1 0 0,1 1 0 0 0,-1 0-1 0 0,1 0 1 0 0,0-1 0 0 0,1 1-1 0 0,-1-1 1 0 0,0 1 0 0 0,1-1-1 0 0,0 0 1 0 0,0 0 0 0 0,0 0-1 0 0,0 0 1 0 0,0-1 0 0 0,1 0-1 0 0,-1 1 1 0 0,1-1 0 0 0,-1 0-1 0 0,1 0 1 0 0,0-1 0 0 0,0 1-1 0 0,0-1 1 0 0,0 0 0 0 0,0 0-1 0 0,0 0 1 0 0,0-1 0 0 0,0 1-1 0 0,2-1-1 0 0,15-4 294 0 0,0 0-1 0 0,0-2 0 0 0,-1-1 0 0 0,0 0 0 0 0,0-1 0 0 0,-1-1 1 0 0,0-1-1 0 0,0-1 0 0 0,-1 0 0 0 0,-1-2 0 0 0,0 0 1 0 0,-1-1-1 0 0,0 0 0 0 0,-1-1 0 0 0,-1-1 0 0 0,0 0 0 0 0,-1-1 1 0 0,5-10-294 0 0,-1 5-170 0 0,-2 0 1 0 0,0-2 0 0 0,-1 1 0 0 0,-2-2 0 0 0,0 0 0 0 0,-2 0-1 0 0,0-1 1 0 0,-2 0 0 0 0,-1-1 0 0 0,-2 1 0 0 0,0-1-1 0 0,-1-1 1 0 0,-2 1 0 0 0,-1-8 169 0 0,-1 28-151 0 0,2 3 77 0 0,-1-1-1 0 0,0 0 1 0 0,0 0-1 0 0,-1 0 1 0 0,1 0-1 0 0,-1 0 0 0 0,0 0 1 0 0,-1-1-1 0 0,1 1 1 0 0,-1 0-1 0 0,0 0 1 0 0,0 1-1 0 0,-1-1 1 0 0,1 0-1 0 0,-1 0 1 0 0,0 0-1 0 0,0 1 1 0 0,-1-1-1 0 0,1 1 1 0 0,-1 0-1 0 0,0 0 1 0 0,0 0-1 0 0,0 0 1 0 0,-1 0-1 0 0,0 1 1 0 0,1-1-1 0 0,-1 1 1 0 0,0 0-1 0 0,-1 0 1 0 0,1 1-1 0 0,0-1 1 0 0,-1 1-1 0 0,1 0 1 0 0,-3-1 73 0 0,0 3-78 0 0,0 1 0 0 0,0-1 0 0 0,0 1-1 0 0,0 0 1 0 0,1 0 0 0 0,-1 1-1 0 0,0 0 1 0 0,1 0 0 0 0,-1 1-1 0 0,1 0 1 0 0,0 0 0 0 0,0 0-1 0 0,0 1 1 0 0,0 0 0 0 0,0 0-1 0 0,1 0 1 0 0,0 1 0 0 0,0 0-1 0 0,0 0 1 0 0,1 0 0 0 0,-3 3 79 0 0,-2 5 8 0 0,1 0-1 0 0,0 1 1 0 0,1 0 0 0 0,0 1 0 0 0,1-1-1 0 0,1 1 1 0 0,0 0 0 0 0,1 0 0 0 0,1 1-1 0 0,1-1 1 0 0,0 1 0 0 0,0 0 0 0 0,2 0-1 0 0,0-1 1 0 0,1 1 0 0 0,0 0 0 0 0,1-1 0 0 0,1 1-1 0 0,1-1 1 0 0,0 1 0 0 0,1-1 0 0 0,0-1-1 0 0,1 1 1 0 0,1-1 0 0 0,0 0 0 0 0,1 0-1 0 0,1-1 1 0 0,8 10-8 0 0,5 5 100 0 0,0-2 0 0 0,2 0 0 0 0,1-2 0 0 0,1-1 0 0 0,1-1 0 0 0,1-1 0 0 0,0-1 0 0 0,2-2 0 0 0,0 0 0 0 0,1-3 0 0 0,1 0 0 0 0,0-2 0 0 0,26 6-100 0 0,-21-9-691 0 0,0-1-1 0 0,0-2 1 0 0,1-2 0 0 0,28 1 691 0 0,-30-4-4428 0 0,-7-1-6162 0 0</inkml:trace>
  <inkml:trace contextRef="#ctx0" brushRef="#br0" timeOffset="7312.505">11664 996 5705 0 0,'0'0'-387'0'0,"0"0"-318"0"0,0 0 61 0 0,0 0 513 0 0,0 0 610 0 0,0 0 318 0 0,0 0 145 0 0,0 0 6 0 0,0 36-73 0 0,-1 116-120 0 0,-19 50 896 0 0,-35 25 2100 0 0,54-223-3564 0 0,0-1-1 0 0,0 1 0 0 0,0-1 1 0 0,0 0-1 0 0,-1 1 0 0 0,1-1 0 0 0,-1 0 1 0 0,0 0-1 0 0,0 0 0 0 0,0 0 1 0 0,0 0-1 0 0,-1-1 0 0 0,1 1 1 0 0,-1 0-1 0 0,0-1 0 0 0,1 0 0 0 0,-1 0 1 0 0,0 0-1 0 0,0 0 0 0 0,-1 0 1 0 0,1-1-1 0 0,0 1 0 0 0,-3 0-186 0 0,3-3 92 0 0,1 0-1 0 0,0-1 1 0 0,0 1 0 0 0,-1 0-1 0 0,1-1 1 0 0,0 0-1 0 0,0 1 1 0 0,1-1-1 0 0,-1 0 1 0 0,0 0 0 0 0,1 0-1 0 0,-1 0 1 0 0,1-1-1 0 0,-1 1 1 0 0,1 0-1 0 0,0-1 1 0 0,0 1 0 0 0,0 0-1 0 0,0-1 1 0 0,1 1-1 0 0,-1-1 1 0 0,1 0-1 0 0,-1 1 1 0 0,1-1 0 0 0,0 1-1 0 0,0-1 1 0 0,0 0-1 0 0,0 1 1 0 0,1-1 0 0 0,-1 1-1 0 0,1-1 1 0 0,-1 1-1 0 0,2-3-91 0 0,-2-5 116 0 0,3-14-100 0 0,0-1 0 0 0,2 1-1 0 0,1 0 1 0 0,1 0 0 0 0,1 1 0 0 0,1 0-1 0 0,1 1 1 0 0,1-2-16 0 0,-1 3 12 0 0,22-47-15 0 0,4 1 0 0 0,2 2 1 0 0,3 2-1 0 0,3 1 0 0 0,3 3 1 0 0,2 2-1 0 0,13-9 3 0 0,-43 44 25 0 0,1 0 0 0 0,1 2 1 0 0,1 0-1 0 0,0 2 0 0 0,1 0 0 0 0,1 2 0 0 0,1 0 1 0 0,1 2-1 0 0,0 1 0 0 0,0 1 0 0 0,24-8-25 0 0,-47 19-2 0 0,0 0-1 0 0,0 0 0 0 0,-1 0 1 0 0,1 0-1 0 0,0 0 0 0 0,0 1 1 0 0,0-1-1 0 0,0 1 0 0 0,0 0 1 0 0,0 0-1 0 0,0 0 0 0 0,0 0 1 0 0,0 0-1 0 0,0 1 0 0 0,0-1 1 0 0,-1 1-1 0 0,1 0 0 0 0,0 0 1 0 0,0 0-1 0 0,0 0 0 0 0,-1 0 1 0 0,1 1-1 0 0,-1-1 0 0 0,1 1 1 0 0,-1 0-1 0 0,0 0 0 0 0,1 0 1 0 0,-1 0-1 0 0,0 0 0 0 0,0 0 1 0 0,0 0-1 0 0,-1 1 0 0 0,1-1 1 0 0,0 1-1 0 0,-1-1 0 0 0,0 1 1 0 0,1 0-1 0 0,-1-1 0 0 0,0 1 1 0 0,-1 0-1 0 0,1 0 0 0 0,0 0 3 0 0,3 113 378 0 0,-7-97-300 0 0,0-1 1 0 0,-2 0-1 0 0,0 0 1 0 0,-1 0-1 0 0,-1-1 1 0 0,0 0-1 0 0,-1 0 1 0 0,-1-1-1 0 0,-1 0 1 0 0,0 0 0 0 0,-1-1-1 0 0,-1-1 1 0 0,0 0-1 0 0,-1 0 1 0 0,-1-1-1 0 0,0-1 1 0 0,-5 3-79 0 0,0 1 18 0 0,-1-2 1 0 0,0 0 0 0 0,-1-1-1 0 0,-1-1 1 0 0,0-1 0 0 0,0-1-1 0 0,-1-1 1 0 0,-1-1 0 0 0,1-1-1 0 0,-1-1 1 0 0,-20 2-19 0 0,-89-3-843 0 0,126-6 648 0 0,0 0 1 0 0,-1 0-1 0 0,1-1 0 0 0,0 1 1 0 0,0-1-1 0 0,0-1 0 0 0,1 0 0 0 0,-1 0 1 0 0,1 0-1 0 0,-1 0 0 0 0,1-1 0 0 0,-4-4 195 0 0,8 7-284 0 0,0-1-1 0 0,0 0 0 0 0,0 1 1 0 0,1-1-1 0 0,-1 0 0 0 0,1 0 1 0 0,-1-1-1 0 0,1 1 0 0 0,0 0 1 0 0,0 0-1 0 0,0-1 0 0 0,0 1 0 0 0,0 0 1 0 0,0-1-1 0 0,1 1 0 0 0,-1-1 1 0 0,1 1-1 0 0,0-1 0 0 0,0 1 1 0 0,0-1-1 0 0,0 1 0 0 0,0-1 1 0 0,0 1-1 0 0,1-1 0 0 0,-1 0 285 0 0,17-38-7877 0 0,-6 25 2390 0 0</inkml:trace>
  <inkml:trace contextRef="#ctx0" brushRef="#br0" timeOffset="7699.468">12860 665 10354 0 0,'0'0'1320'0'0,"0"0"-387"0"0,0 0 40 0 0,0 0 189 0 0,0 0 126 0 0,0 0-66 0 0,0 0-201 0 0,0 0-173 0 0,-32 18-154 0 0,-103 60-133 0 0,60-17 119 0 0,66-49-574 0 0,-2-1-65 0 0,1 1 0 0 0,1 0 0 0 0,0 1 1 0 0,1 0-1 0 0,0 0 0 0 0,1 1 0 0 0,0-1 0 0 0,1 2 1 0 0,1-1-1 0 0,0 1 0 0 0,1 0 0 0 0,1 0 0 0 0,0 0 1 0 0,1 0-1 0 0,0 0 0 0 0,2 1 0 0 0,0-1 0 0 0,0 2-41 0 0,2-12 45 0 0,1 1 0 0 0,-1-1-1 0 0,1 0 1 0 0,0 0 0 0 0,0 0-1 0 0,0 0 1 0 0,1-1 0 0 0,0 1-1 0 0,0-1 1 0 0,0 0 0 0 0,0 0-1 0 0,0 0 1 0 0,1-1 0 0 0,0 0-1 0 0,0 0 1 0 0,0 0 0 0 0,0 0-1 0 0,0-1 1 0 0,1 0 0 0 0,-1 0-1 0 0,1 0 1 0 0,-1-1 0 0 0,1 1-1 0 0,0-1 1 0 0,-1-1 0 0 0,1 1-1 0 0,0-1 1 0 0,0 0 0 0 0,0 0-1 0 0,-1-1 1 0 0,1 0-1 0 0,0 0 1 0 0,-1 0 0 0 0,1-1-1 0 0,0 0 1 0 0,-1 0 0 0 0,0 0-1 0 0,1 0 1 0 0,-1-1 0 0 0,0 0-1 0 0,0 0-44 0 0,5-4 50 0 0,0 1-1 0 0,-1-1 0 0 0,0-1 0 0 0,0 0 1 0 0,0 0-1 0 0,-1-1 0 0 0,0 0 0 0 0,-1-1 1 0 0,0 1-1 0 0,0-1 0 0 0,-1-1 0 0 0,0 1 0 0 0,-1-1 1 0 0,0 0-1 0 0,-1 0 0 0 0,0 0 0 0 0,-1-1 1 0 0,0 0-1 0 0,-1 1 0 0 0,0-1 0 0 0,-1 0 1 0 0,-1 0-1 0 0,1 0 0 0 0,-2-9-49 0 0,0 15-115 0 0,0 1 0 0 0,-1-1 1 0 0,1 0-1 0 0,-1 1 0 0 0,0-1 0 0 0,0 1 0 0 0,-1 0 0 0 0,0 0 1 0 0,0 0-1 0 0,0 0 0 0 0,0 0 0 0 0,-1 0 0 0 0,0 1 0 0 0,0 0 1 0 0,0 0-1 0 0,0 0 0 0 0,-1 0 0 0 0,1 1 0 0 0,-1-1 0 0 0,-1 1 115 0 0,-17-10-3959 0 0,-2 4-3291 0 0,20 8-3560 0 0</inkml:trace>
  <inkml:trace contextRef="#ctx0" brushRef="#br0" timeOffset="7982.473">13448 315 16147 0 0,'0'0'1249'0'0,"0"0"-222"0"0,0 0-186 0 0,0 0-145 0 0,0 0-190 0 0,0 0-154 0 0,0 0-71 0 0,0 0 2 0 0,0 0 70 0 0,0 0 21 0 0,0 0-45 0 0,0 0-82 0 0,-13 37-88 0 0,-40 117-61 0 0,21-43 26 0 0,10-20-48 0 0,5 1 0 0 0,3 0-1 0 0,4 1 1 0 0,3 68-76 0 0,-2-83-723 0 0,6-77 290 0 0,1 1 0 0 0,0-1-1 0 0,-1 0 1 0 0,1 0 0 0 0,0 1 0 0 0,-1-1-1 0 0,1-1 1 0 0,-1 1 0 0 0,0 0 0 0 0,1-1-1 0 0,-1 1 1 0 0,0-1 0 0 0,1 0 0 0 0,-1 0-1 0 0,0 0 1 0 0,1 0 0 0 0,-1 0 0 0 0,0-1-1 0 0,1 1 1 0 0,-1-1 0 0 0,1 0 0 0 0,-1 1-1 0 0,1-1 1 0 0,-1 0 0 0 0,1-1 0 0 0,-1 1-1 0 0,1 0 1 0 0,0-1 0 0 0,0 1 0 0 0,-1-2 433 0 0,-8-5-4852 0 0,2 1 55 0 0</inkml:trace>
  <inkml:trace contextRef="#ctx0" brushRef="#br0" timeOffset="8415.958">13009 815 5665 0 0,'0'0'735'0'0,"0"0"23"0"0,0 0 271 0 0,0 0 223 0 0,0 0 11 0 0,0 0-97 0 0,0 0-89 0 0,0 0-54 0 0,0 0-28 0 0,0 0-55 0 0,33 12-101 0 0,103 35-89 0 0,-38-29 486 0 0,290-14 571 0 0,-206-33-1519 0 0,-178 28-215 0 0,-1-1 0 0 0,0 1 0 0 0,0-1 1 0 0,1 0-1 0 0,-1 0 0 0 0,0 0 0 0 0,-1-1 0 0 0,1 1 0 0 0,0 0 0 0 0,-1-1 0 0 0,1 0 0 0 0,-1 0 0 0 0,0 0 1 0 0,0 0-1 0 0,0 0 0 0 0,0 0 0 0 0,0 0 0 0 0,-1-1 0 0 0,1 1 0 0 0,-1-1 0 0 0,0 1 0 0 0,0-1 0 0 0,-1 1 1 0 0,1-1-1 0 0,-1 0 0 0 0,1 1 0 0 0,-1-1 0 0 0,0 0 0 0 0,-1 1 0 0 0,1-1 0 0 0,-1 0 0 0 0,1 1 0 0 0,-1-2-73 0 0,1 0-17 0 0,0 3 10 0 0,-1 0 0 0 0,1-1 0 0 0,0 1 0 0 0,-1 0 0 0 0,1-1 0 0 0,-1 1-1 0 0,0 0 1 0 0,1 0 0 0 0,-1-1 0 0 0,0 1 0 0 0,0 0 0 0 0,-1 0 0 0 0,1 0 0 0 0,0 0-1 0 0,-1 0 1 0 0,1 1 0 0 0,-1-1 0 0 0,0 0 0 0 0,1 1 0 0 0,-1-1 0 0 0,0 1 0 0 0,0 0-1 0 0,0-1 1 0 0,0 1 0 0 0,0 0 0 0 0,0 0 0 0 0,0 0 0 0 0,-1 0 0 0 0,1 1 0 0 0,0-1-1 0 0,0 1 1 0 0,-1-1 0 0 0,1 1 0 0 0,0 0 0 0 0,-1 0 7 0 0,-84 10-1035 0 0,71-3 979 0 0,0 0 0 0 0,0 0 0 0 0,1 2-1 0 0,0 0 1 0 0,1 1 0 0 0,0 0 0 0 0,0 1 0 0 0,1 1 0 0 0,1 0-1 0 0,0 1 1 0 0,0 0 0 0 0,2 1 0 0 0,-1 0 0 0 0,2 0 0 0 0,0 1-1 0 0,1 1 1 0 0,0 0 0 0 0,1 0 0 0 0,1 0 0 0 0,0 0 0 0 0,2 1-1 0 0,0 0 1 0 0,0 0 0 0 0,2 1 0 0 0,0-1 0 0 0,1 12 56 0 0,1-24-15 0 0,1 0 1 0 0,0 0-1 0 0,0 0 1 0 0,0 0 0 0 0,1-1-1 0 0,0 1 1 0 0,0 0-1 0 0,0-1 1 0 0,0 1 0 0 0,1-1-1 0 0,0 0 1 0 0,0 0-1 0 0,0 0 1 0 0,0 0 0 0 0,0 0-1 0 0,1-1 1 0 0,0 1-1 0 0,0-1 1 0 0,0 0 0 0 0,0 0-1 0 0,0-1 1 0 0,0 1-1 0 0,1-1 1 0 0,0 0-1 0 0,-1 0 1 0 0,1 0 0 0 0,0-1-1 0 0,0 0 1 0 0,2 1 14 0 0,148 10-452 0 0,-51-30-1414 0 0,-37-2-3974 0 0,-51 15 3009 0 0,5-3-6236 0 0</inkml:trace>
  <inkml:trace contextRef="#ctx0" brushRef="#br0" timeOffset="8872.158">14016 1165 5793 0 0,'0'0'1591'0'0,"0"0"-152"0"0,0 0 195 0 0,0 0 300 0 0,0 0 39 0 0,0 0-194 0 0,0 0-268 0 0,0 0-288 0 0,0 0-205 0 0,0 0-187 0 0,0 0-212 0 0,0 0-167 0 0,0 0-102 0 0,21-21-52 0 0,66-66-13 0 0,6-13 444 0 0,-65 68-697 0 0,1 1 1 0 0,2 1-1 0 0,1 2 1 0 0,17-11-33 0 0,-10 10-613 0 0,-42 51-382 0 0,-14 26 801 0 0,12-37 188 0 0,0 1-1 0 0,1 0 1 0 0,1-1 0 0 0,0 1 0 0 0,0 0 0 0 0,1 1 0 0 0,1-1 0 0 0,0 0 0 0 0,0 1 0 0 0,2 3 6 0 0,1-12 60 0 0,0 1 1 0 0,1-1 0 0 0,0 0-1 0 0,0 0 1 0 0,0 0-1 0 0,0 0 1 0 0,0-1-1 0 0,1 1 1 0 0,0-1-1 0 0,-1 0 1 0 0,1 0-1 0 0,0 0 1 0 0,1 0-1 0 0,-1-1 1 0 0,1 0-1 0 0,-1 0 1 0 0,1 0-1 0 0,-1 0 1 0 0,1-1-1 0 0,0 0 1 0 0,0 0-1 0 0,0 0 1 0 0,0 0-1 0 0,0-1 1 0 0,0 0-1 0 0,0 0 1 0 0,-1 0-1 0 0,1-1 1 0 0,0 1-1 0 0,0-1 1 0 0,0 0-1 0 0,2-1-60 0 0,9-4 185 0 0,0 0 0 0 0,-1 0 0 0 0,1-2-1 0 0,-1 0 1 0 0,-1 0 0 0 0,0-2-1 0 0,0 0 1 0 0,-1 0 0 0 0,0-1-1 0 0,0-1 1 0 0,-2 0 0 0 0,4-4-185 0 0,52-52 246 0 0,-20 21-3408 0 0,-17 14-5451 0 0,-24 26-2792 0 0</inkml:trace>
  <inkml:trace contextRef="#ctx0" brushRef="#br0" timeOffset="9452.355">14994 171 8434 0 0,'0'0'873'0'0,"0"0"-234"0"0,0 0 60 0 0,0 0 288 0 0,0 0 210 0 0,0 0 36 0 0,0 0-78 0 0,0 0-146 0 0,0 0-146 0 0,0 0-123 0 0,0 0-126 0 0,0 0-100 0 0,0 0-46 0 0,18 19-19 0 0,57 62-17 0 0,-73-78-399 0 0,0-1 1 0 0,1 1 0 0 0,-1-1-1 0 0,0 1 1 0 0,-1 0 0 0 0,1 0-1 0 0,0 0 1 0 0,-1 0-1 0 0,1 0 1 0 0,-1 1 0 0 0,0-1-1 0 0,0 0 1 0 0,-1 1 0 0 0,1-1-1 0 0,-1 0 1 0 0,1 1 0 0 0,-1-1-1 0 0,0 1 1 0 0,0-1 0 0 0,-1 2-34 0 0,1 9 144 0 0,-24 382 1326 0 0,17-332-1387 0 0,-5 51-77 0 0,6 2 1 0 0,5 73-7 0 0,8-167-578 0 0,-1-19-3045 0 0,-3-18-6184 0 0,-2 10 1126 0 0</inkml:trace>
  <inkml:trace contextRef="#ctx0" brushRef="#br0" timeOffset="9695.91">14714 705 10426 0 0,'0'0'800'0'0,"0"0"61"0"0,0 0 267 0 0,0 0 160 0 0,0 0-52 0 0,0 0-165 0 0,0 0-147 0 0,0 0-87 0 0,34 7-71 0 0,107 23-107 0 0,26-19 535 0 0,194-31-1357 0 0,-284 11-4211 0 0,-1-2-4173 0 0,-67 10 441 0 0</inkml:trace>
  <inkml:trace contextRef="#ctx0" brushRef="#br0" timeOffset="9862.106">15651 937 0 0 0,'0'0'816'0'0,"0"0"648"0"0,0 0 81 0 0,0 0-73 0 0,0 0-184 0 0,0 0-255 0 0,0 0-297 0 0,0 0-128 0 0,0 0-160 0 0,0 0-88 0 0,0 0-8 0 0,0 0-152 0 0,0 0-200 0 0,0 0-288 0 0,46 114-720 0 0,-40-118-1801 0 0,-5-3-3408 0 0</inkml:trace>
  <inkml:trace contextRef="#ctx0" brushRef="#br0" timeOffset="10016.44">15496 473 15227 0 0,'0'0'152'0'0,"0"0"-312"0"0,0 0-184 0 0,0 0-280 0 0,0 0-144 0 0,0 0-96 0 0,0 0-177 0 0,0 0-231 0 0,0 0-992 0 0,0 0-5778 0 0</inkml:trace>
  <inkml:trace contextRef="#ctx0" brushRef="#br0" timeOffset="11181.892">16305 734 15243 0 0,'0'0'1210'0'0,"0"0"-209"0"0,0 0-132 0 0,0 0-47 0 0,0 0-92 0 0,0 0-93 0 0,0 0-36 0 0,0 0-36 0 0,0 0-76 0 0,-35 8-89 0 0,-110 23-119 0 0,53 6-1 0 0,77-24-252 0 0,3-5-29 0 0,1 0 0 0 0,0 1 1 0 0,1 0-1 0 0,0 0 1 0 0,1 1-1 0 0,0 1 0 0 0,0 0 1 0 0,1 0-1 0 0,0 0 1 0 0,1 1-1 0 0,1 0 0 0 0,0 1 1 0 0,0-1-1 0 0,1 1 1 0 0,1 0-1 0 0,0 1 0 0 0,1-1 1 0 0,0 1-1 0 0,1-1 1 0 0,1 1-1 0 0,0 0 0 0 0,1 4 1 0 0,0-15-1 0 0,1 0 0 0 0,-1-1 0 0 0,1 1 0 0 0,0 0 0 0 0,0 0 0 0 0,0 0 0 0 0,1-1 0 0 0,-1 1 0 0 0,1-1 0 0 0,-1 1 0 0 0,1-1 0 0 0,0 0 0 0 0,0 1 0 0 0,0-1 0 0 0,0 0 0 0 0,0 0 0 0 0,1 0 0 0 0,-1-1 0 0 0,0 1 0 0 0,1 0 0 0 0,0-1 0 0 0,-1 0 0 0 0,1 1 0 0 0,0-1 0 0 0,-1 0-1 0 0,1-1 1 0 0,0 1 0 0 0,0 0 0 0 0,0-1 0 0 0,0 1 0 0 0,0-1 0 0 0,1 0 1 0 0,96-8 541 0 0,-75-1-435 0 0,0-1 1 0 0,-1-1-1 0 0,-1-1 0 0 0,0-1 0 0 0,0-1 0 0 0,-1-1 0 0 0,18-18-106 0 0,-15 15 56 0 0,180-173 221 0 0,-143 128-223 0 0,-44 42 34 0 0,-17 19-75 0 0,-1 2-17 0 0,0 0-6 0 0,0 0-20 0 0,0 0-35 0 0,-2 19-154 0 0,-22 88 219 0 0,26-105 37 0 0,0 0 0 0 0,0 0 0 0 0,0 0 0 0 0,0-1 0 0 0,1 1 0 0 0,-1-1 0 0 0,0 1 0 0 0,1-1-1 0 0,-1 0 1 0 0,1 0 0 0 0,-1 0 0 0 0,1 0 0 0 0,0-1 0 0 0,-1 1 0 0 0,1-1 0 0 0,0 0 0 0 0,0 1 0 0 0,-1-1 0 0 0,1 0-1 0 0,0-1 1 0 0,0 1 0 0 0,-1 0 0 0 0,1-1 0 0 0,0 1 0 0 0,-1-1 0 0 0,1 0 0 0 0,-1 0 0 0 0,1 0 0 0 0,-1 0 0 0 0,1-1-1 0 0,-1 1-36 0 0,26-21 426 0 0,-28 23-423 0 0,0-1 0 0 0,0 1-1 0 0,0-1 1 0 0,0 0 0 0 0,0 1 0 0 0,-1-1 0 0 0,1 1 0 0 0,0-1-1 0 0,0 1 1 0 0,0-1 0 0 0,0 0 0 0 0,-1 1 0 0 0,1-1 0 0 0,0 0 0 0 0,-1 1-1 0 0,1-1 1 0 0,0 0 0 0 0,0 1 0 0 0,-1-1 0 0 0,1 0 0 0 0,-1 1-1 0 0,1-1 1 0 0,0 0 0 0 0,-1 0 0 0 0,1 0 0 0 0,-1 1 0 0 0,1-1-1 0 0,0 0 1 0 0,-1 0 0 0 0,1 0 0 0 0,-1 0 0 0 0,1 0 0 0 0,-1 0-1 0 0,1 0 1 0 0,0 0 0 0 0,-1 0 0 0 0,1 0 0 0 0,-1 0 0 0 0,1 0 0 0 0,-1 0-1 0 0,1 0 1 0 0,-1 0 0 0 0,1 0 0 0 0,0-1 0 0 0,-1 1 0 0 0,1 0-1 0 0,-1 0 1 0 0,1-1 0 0 0,0 1 0 0 0,-1 0 0 0 0,1 0 0 0 0,0-1-1 0 0,-1 1 1 0 0,1 0 0 0 0,0-1 0 0 0,0 1 0 0 0,-1 0 0 0 0,1-1-1 0 0,0 1 1 0 0,0 0 0 0 0,-1-1 0 0 0,1 0-3 0 0,-4 11-46 0 0,0 0-1 0 0,1 1 1 0 0,0-1 0 0 0,1 1 0 0 0,0-1-1 0 0,1 1 1 0 0,0-1 0 0 0,0 1-1 0 0,1 0 1 0 0,2 10 46 0 0,-1-17-4 0 0,1 0 0 0 0,0 0 0 0 0,0 0 0 0 0,0 0 0 0 0,0 0 0 0 0,1 0 1 0 0,-1-1-1 0 0,1 0 0 0 0,0 1 0 0 0,0-1 0 0 0,1 0 0 0 0,-1 0 0 0 0,0 0 0 0 0,1-1 0 0 0,0 0 0 0 0,-1 1 0 0 0,1-1 0 0 0,0 0 0 0 0,0-1 0 0 0,1 1 0 0 0,-1-1 0 0 0,0 1 0 0 0,0-1 0 0 0,1-1 0 0 0,-1 1 0 0 0,0-1 0 0 0,1 1 0 0 0,-1-1 0 0 0,2-1 4 0 0,10-1 30 0 0,1-1-1 0 0,-1-1 0 0 0,0 0 0 0 0,0-2 1 0 0,-1 0-1 0 0,1 0 0 0 0,-1-1 0 0 0,0-1 0 0 0,-1-1 1 0 0,0 0-1 0 0,-1-1 0 0 0,1 0 0 0 0,7-9-29 0 0,4 0 61 0 0,15-12-10 0 0,0-1 0 0 0,-2-3 1 0 0,-2-1-1 0 0,-1-1 0 0 0,-2-2 1 0 0,-2-2-1 0 0,-1-1 0 0 0,11-22-51 0 0,-29 38-60 0 0,0 1 0 0 0,-2-1 0 0 0,-1-1 0 0 0,-1 0 0 0 0,-1 0 0 0 0,-1 0-1 0 0,-2-1 1 0 0,0 0 0 0 0,-2 0 0 0 0,-2 0 0 0 0,0 0 0 0 0,-2-9 60 0 0,2 31-15 0 0,0 0 1 0 0,-1 0-1 0 0,1 0 1 0 0,-1 0 0 0 0,0 1-1 0 0,-1-1 1 0 0,0 0-1 0 0,1 1 1 0 0,-2 0-1 0 0,1-1 1 0 0,0 1-1 0 0,-1 0 1 0 0,0 0-1 0 0,-1 0 1 0 0,1 0 0 0 0,-1 1-1 0 0,0-1 1 0 0,0 1-1 0 0,0 0 1 0 0,0 0-1 0 0,-1 1 1 0 0,0-1-1 0 0,1 1 1 0 0,-1 0-1 0 0,0 0 1 0 0,-1 1 0 0 0,1-1-1 0 0,-1 1 1 0 0,1 0-1 0 0,-1 1 1 0 0,-3-1 14 0 0,-2 1-32 0 0,0 2 1 0 0,0 0-1 0 0,0 0 1 0 0,0 1-1 0 0,0 0 1 0 0,0 0-1 0 0,1 2 1 0 0,-1-1-1 0 0,1 1 1 0 0,0 1-1 0 0,0 0 1 0 0,0 0-1 0 0,1 1 1 0 0,0 0-1 0 0,0 1 1 0 0,0 0-1 0 0,1 0 1 0 0,-6 7 31 0 0,-15 14-12 0 0,2 0 0 0 0,1 2-1 0 0,1 0 1 0 0,1 2 0 0 0,2 1 0 0 0,2 1-1 0 0,1 0 1 0 0,1 2 0 0 0,2 0 0 0 0,2 1 0 0 0,1 0-1 0 0,-7 38 13 0 0,15-59-2 0 0,1 0 0 0 0,1 1 0 0 0,1-1-1 0 0,0 0 1 0 0,1 1 0 0 0,1-1 0 0 0,1 1-1 0 0,0 0 1 0 0,1-1 0 0 0,1 0 0 0 0,0 0 0 0 0,1 0-1 0 0,1 0 1 0 0,0 0 0 0 0,2-1 0 0 0,-1 0-1 0 0,2 0 1 0 0,6 9 2 0 0,4-3 44 0 0,1-1-1 0 0,1 0 1 0 0,1-1-1 0 0,0-2 1 0 0,2 0-1 0 0,0-1 1 0 0,0-1-1 0 0,2-1 1 0 0,0-2-1 0 0,0 0 1 0 0,1-2-1 0 0,1 0 1 0 0,-1-2-1 0 0,1-1 1 0 0,1-1-1 0 0,-1-2 1 0 0,1 0-1 0 0,0-2 1 0 0,0-1-1 0 0,0-2 1 0 0,14-1-44 0 0,-32 1-84 0 0,0 0 0 0 0,0 0 1 0 0,0-1-1 0 0,0-1 0 0 0,0 1 1 0 0,-1-2-1 0 0,1 1 0 0 0,-1-1 0 0 0,0-1 1 0 0,0 1-1 0 0,5-5 84 0 0,3-9-5129 0 0,-8-5-4842 0 0,-9 19 429 0 0</inkml:trace>
  <inkml:trace contextRef="#ctx0" brushRef="#br0" timeOffset="12110.304">15708 863 0 0 0,'0'0'876'0'0,"0"0"354"0"0,0 0 158 0 0,0 0 27 0 0,0 0-60 0 0,0 0-97 0 0,0 0-102 0 0,0 0-116 0 0,0 0-116 0 0,0 0-98 0 0,0 0-85 0 0,0 0-49 0 0,3-2-1 0 0,-3 3-650 0 0,0-1 0 0 0,0 0 0 0 0,0 1-1 0 0,0-1 1 0 0,0 0 0 0 0,0 1 0 0 0,0-1-1 0 0,0 0 1 0 0,0 1 0 0 0,0-1 0 0 0,0 0-1 0 0,0 0 1 0 0,0 1 0 0 0,0-1 0 0 0,1 0-1 0 0,-1 1 1 0 0,0-1 0 0 0,0 0 0 0 0,0 0 0 0 0,0 1-1 0 0,1-1 1 0 0,-1 0 0 0 0,0 0 0 0 0,0 0-1 0 0,1 1 1 0 0,-1-1 0 0 0,0 0 0 0 0,0 0-1 0 0,1 0 1 0 0,-1 0 0 0 0,0 1 0 0 0,0-1-1 0 0,1 0 1 0 0,-1 0 0 0 0,0 0 0 0 0,1 0 0 0 0,-1 0-1 0 0,0 0 1 0 0,0 0 0 0 0,1 0 0 0 0,-1 0-1 0 0,0 0 1 0 0,1 0 0 0 0,-1 0 0 0 0,0 0-1 0 0,1 0 1 0 0,-1 0 0 0 0,0 0 0 0 0,0-1 0 0 0,1 1-1 0 0,-1 0 1 0 0,0 0 0 0 0,1 0 0 0 0,-1 0-1 0 0,0 0 1 0 0,0-1 0 0 0,1 1 0 0 0,-1 0-1 0 0,0 0 1 0 0,0 0 0 0 0,0-1 0 0 0,1 1-1 0 0,-1 0 1 0 0,0 0 0 0 0,0-1 0 0 0,0 1-41 0 0,-10 30 2246 0 0,-10 83-561 0 0,16-61-1334 0 0,1 1-452 0 0,2-17-3241 0 0,7-50-5964 0 0,-5 10 1490 0 0</inkml:trace>
  <inkml:trace contextRef="#ctx0" brushRef="#br0" timeOffset="12399.91">15627 410 6809 0 0,'0'0'2178'0'0,"0"0"-145"0"0,0 0-9 0 0,0 0-57 0 0,0 0-214 0 0,0 0-288 0 0,0 0-307 0 0,0 0-242 0 0,0 0-152 0 0,0 0-140 0 0,0 0-113 0 0,0 0-111 0 0,-5 0 618 0 0,-12 37-1249 0 0,14-29-203 0 0,-1 2-789 0 0,4-3-2601 0 0,5-6-3799 0 0,-3-1-2654 0 0</inkml:trace>
  <inkml:trace contextRef="#ctx0" brushRef="#br0" timeOffset="13549.885">18239 989 7826 0 0,'0'0'153'0'0,"0"0"-29"0"0,0 0 320 0 0,0 0 512 0 0,0 0 385 0 0,0 0 224 0 0,0 0 14 0 0,0 0-121 0 0,0 0-176 0 0,0 0-202 0 0,32-5-177 0 0,99-18-169 0 0,-50-11 164 0 0,-67 22-695 0 0,3 2-31 0 0,-2 0 0 0 0,0-2 0 0 0,0 0 0 0 0,-1-1 0 0 0,0 0 0 0 0,-1-1 0 0 0,-1-1 0 0 0,0 0 0 0 0,-1 0 0 0 0,-1-1 0 0 0,0-1 0 0 0,-1 1 0 0 0,5-17-172 0 0,-12 30 3 0 0,0-1 0 0 0,-1 0 0 0 0,1 0 0 0 0,-1 1 0 0 0,0-1-1 0 0,0 0 1 0 0,0 0 0 0 0,0 0 0 0 0,-1-1 0 0 0,0 1 0 0 0,0 0 0 0 0,0 0-1 0 0,0 0 1 0 0,-1 0 0 0 0,1 0 0 0 0,-1 0 0 0 0,0 0 0 0 0,0 0 0 0 0,-1 0-1 0 0,1 0 1 0 0,-1 1 0 0 0,0-1 0 0 0,0 0 0 0 0,0 1 0 0 0,0-1 0 0 0,0 1 0 0 0,-1 0-1 0 0,0 0 1 0 0,0 0 0 0 0,0 0 0 0 0,0 0 0 0 0,0 1 0 0 0,0-1 0 0 0,-1 1-1 0 0,1 0 1 0 0,-1 0 0 0 0,0 0 0 0 0,1 1 0 0 0,-1-1 0 0 0,0 1 0 0 0,-2-1-3 0 0,-7 1-56 0 0,0 1 1 0 0,1 0-1 0 0,-1 1 0 0 0,0 0 1 0 0,0 1-1 0 0,1 1 1 0 0,-1 0-1 0 0,1 0 1 0 0,0 1-1 0 0,0 1 1 0 0,0 0-1 0 0,0 1 1 0 0,1 0-1 0 0,0 0 1 0 0,0 1-1 0 0,-5 6 56 0 0,-4 2-73 0 0,0 2 0 0 0,1 0 0 0 0,1 1 0 0 0,1 1 0 0 0,1 1 1 0 0,0 0-1 0 0,-11 21 73 0 0,18-26-54 0 0,1 1 1 0 0,0 0-1 0 0,1 1 1 0 0,1-1 0 0 0,1 1-1 0 0,0 0 1 0 0,1 1-1 0 0,0-1 1 0 0,1 10 53 0 0,2-20-36 0 0,1 1 0 0 0,0 0 0 0 0,0-1 0 0 0,0 1 0 0 0,1 0-1 0 0,0-1 1 0 0,1 1 0 0 0,0-1 0 0 0,0 1 0 0 0,1-1 0 0 0,-1 0 0 0 0,2 0 0 0 0,-1 0 0 0 0,1 0-1 0 0,0-1 1 0 0,0 1 0 0 0,1-1 0 0 0,-1 0 0 0 0,2 0 0 0 0,-1-1 0 0 0,1 1 0 0 0,4 3 36 0 0,3-1-319 0 0,-1 0 1 0 0,2-1 0 0 0,-1 0 0 0 0,1-1 0 0 0,0 0 0 0 0,0-1-1 0 0,1-1 1 0 0,-1 0 0 0 0,1-1 0 0 0,0-1 0 0 0,10 1 318 0 0,101 1-9183 0 0,-112-4 7441 0 0,10 0-4059 0 0</inkml:trace>
  <inkml:trace contextRef="#ctx0" brushRef="#br0" timeOffset="13978.274">18911 1198 3753 0 0,'0'0'1615'0'0,"0"0"-28"0"0,0 0 39 0 0,0 0 41 0 0,0 0-48 0 0,0 0-96 0 0,0 0-113 0 0,0 0-77 0 0,0 0-97 0 0,0 0-158 0 0,0 0-217 0 0,0 0-225 0 0,0 0-166 0 0,17-18-96 0 0,53-61-51 0 0,41-59 468 0 0,-89 111-712 0 0,104-152 263 0 0,-126 179-392 0 0,0 0-74 0 0,0 19-520 0 0,-22 65 494 0 0,17-71 161 0 0,0 1-1 0 0,2 0 1 0 0,-1 1 0 0 0,2-1-1 0 0,0 1 1 0 0,0-1 0 0 0,2 1 0 0 0,0 11-11 0 0,1-23 59 0 0,1 1 1 0 0,0-1 0 0 0,0 1-1 0 0,0-1 1 0 0,0 1 0 0 0,0-1-1 0 0,1 0 1 0 0,0 0 0 0 0,-1 0-1 0 0,1-1 1 0 0,0 1 0 0 0,0 0-1 0 0,1-1 1 0 0,-1 0 0 0 0,0 0-1 0 0,1 0 1 0 0,-1 0 0 0 0,1-1-1 0 0,0 1 1 0 0,0-1 0 0 0,-1 0-1 0 0,1 0 1 0 0,0 0 0 0 0,0-1-1 0 0,0 1 1 0 0,0-1 0 0 0,0 0-1 0 0,0 0 1 0 0,0 0 0 0 0,0-1-1 0 0,0 1 1 0 0,0-1 0 0 0,0 0-1 0 0,-1 0 1 0 0,1-1-1 0 0,0 1 1 0 0,-1-1 0 0 0,1 1-1 0 0,-1-1 1 0 0,1 0 0 0 0,-1-1-1 0 0,1 0-59 0 0,31-19 328 0 0,-1-1-1 0 0,-1-2 0 0 0,-1-2 0 0 0,-2 0 0 0 0,0-2 0 0 0,-2-2 0 0 0,16-22-327 0 0,-37 44-349 0 0,20-25 670 0 0,-19 9-4892 0 0,-10 28-3919 0 0,-3 2 4393 0 0,1 6-4953 0 0</inkml:trace>
  <inkml:trace contextRef="#ctx0" brushRef="#br0" timeOffset="14779.94">19802 1173 1504 0 0,'0'0'1219'0'0,"0"0"-177"0"0,0 0-6 0 0,0 0 95 0 0,0 0-8 0 0,0 0-47 0 0,0 0 6 0 0,0 0 39 0 0,0 0-9 0 0,0 0-26 0 0,0 0-48 0 0,0 0-72 0 0,21-5 5 0 0,93-24 916 0 0,49-38 2786 0 0,-138 53-4359 0 0,-1-1-1 0 0,-1-2 0 0 0,-1 0 0 0 0,0-1 1 0 0,-1-2-1 0 0,-1 0 0 0 0,-1-1 0 0 0,6-9-313 0 0,-19 23 39 0 0,-1-1-1 0 0,1 1 0 0 0,-1-1 0 0 0,-1 0 1 0 0,1-1-1 0 0,-2 1 0 0 0,1-1 1 0 0,-1 0-1 0 0,0 0 0 0 0,-1 0 0 0 0,0 0 1 0 0,-1 0-1 0 0,1-1 0 0 0,-2 1 0 0 0,1 0 1 0 0,-2-1-1 0 0,0-7-38 0 0,0 13-16 0 0,0 1 0 0 0,0 0-1 0 0,0-1 1 0 0,0 1 0 0 0,-1 0 0 0 0,0 0-1 0 0,1 0 1 0 0,-1 0 0 0 0,0 0 0 0 0,-1 0-1 0 0,1 1 1 0 0,0-1 0 0 0,-1 1 0 0 0,1-1-1 0 0,-1 1 1 0 0,0 0 0 0 0,0 0-1 0 0,0 0 1 0 0,0 1 0 0 0,0-1 0 0 0,0 1-1 0 0,-1-1 1 0 0,1 1 0 0 0,0 0 0 0 0,-1 0-1 0 0,1 1 1 0 0,-1-1 0 0 0,1 1 0 0 0,-1 0-1 0 0,1-1 1 0 0,-1 2 0 0 0,-1-1 16 0 0,-5 1-62 0 0,1 0-1 0 0,0 0 1 0 0,-1 1-1 0 0,1 0 1 0 0,0 1-1 0 0,0 0 1 0 0,0 0-1 0 0,0 1 1 0 0,1 1 0 0 0,-1-1-1 0 0,-3 4 63 0 0,-4 1-37 0 0,0 1 0 0 0,1 0 0 0 0,0 1 0 0 0,1 1 0 0 0,1 0-1 0 0,0 1 1 0 0,0 0 0 0 0,1 1 0 0 0,1 1 0 0 0,0 0 0 0 0,1 0 0 0 0,1 1 0 0 0,0 0-1 0 0,1 1 1 0 0,1 0 0 0 0,1 0 0 0 0,0 0 0 0 0,1 1 0 0 0,1 0 0 0 0,1 0 0 0 0,0 0 0 0 0,2 1-1 0 0,0-1 1 0 0,1 2 37 0 0,2-12 22 0 0,1 0-1 0 0,0 0 0 0 0,1 0 0 0 0,0-1 1 0 0,0 1-1 0 0,1-1 0 0 0,0 0 1 0 0,0 0-1 0 0,0-1 0 0 0,1 1 1 0 0,0-1-1 0 0,0 0 0 0 0,1-1 0 0 0,0 0 1 0 0,0 0-1 0 0,0 0 0 0 0,0-1 1 0 0,1 0-1 0 0,0 0 0 0 0,0-1 0 0 0,0 0 1 0 0,0 0-1 0 0,0-1 0 0 0,0 0 1 0 0,1-1-1 0 0,-1 0 0 0 0,1 0 1 0 0,-1 0-1 0 0,1-1 0 0 0,0-1 0 0 0,4 0-21 0 0,29-3 142 0 0,0-1-1 0 0,-1-3 0 0 0,0-1 0 0 0,0-1 0 0 0,-1-3 0 0 0,0-1 0 0 0,-1-3 1 0 0,-1 0-1 0 0,-1-3 0 0 0,0-1 0 0 0,-2-1 0 0 0,13-12-141 0 0,-13 11 67 0 0,-4 4-34 0 0,0-1-1 0 0,-2-2 0 0 0,0 0 1 0 0,-2-2-1 0 0,-1-1 0 0 0,0-2 0 0 0,0-3-31 0 0,-21 23-2 0 0,-1 0 1 0 0,0 0 0 0 0,0-1 0 0 0,-1 1 0 0 0,0-1 0 0 0,0 0 0 0 0,-1 0 0 0 0,0 0 0 0 0,0 0 0 0 0,-1 0 0 0 0,0-1-1 0 0,0 1 1 0 0,-1 0 0 0 0,0-1 0 0 0,-1-4 0 0 0,1 11-15 0 0,-1 0 0 0 0,1 0-1 0 0,-1 0 1 0 0,0 0 0 0 0,1 0 0 0 0,-1 0-1 0 0,0 0 1 0 0,0 0 0 0 0,0 0 0 0 0,0 0-1 0 0,0 1 1 0 0,-1-1 0 0 0,1 0 0 0 0,-1 1 0 0 0,1-1-1 0 0,-1 1 1 0 0,1 0 0 0 0,-1-1 0 0 0,0 1-1 0 0,0 0 1 0 0,1 0 0 0 0,-1 0 0 0 0,0 0-1 0 0,0 0 1 0 0,0 1 0 0 0,0-1 0 0 0,0 1-1 0 0,0-1 1 0 0,0 1 0 0 0,-1 0 0 0 0,1-1-1 0 0,0 1 1 0 0,0 0 0 0 0,0 1 0 0 0,-1-1 15 0 0,-77 12-548 0 0,61-5 486 0 0,-1 1 1 0 0,1 1 0 0 0,1 0 0 0 0,-1 2 0 0 0,2 0 0 0 0,0 0 0 0 0,0 2-1 0 0,1 0 1 0 0,0 1 0 0 0,1 1 0 0 0,1 0 0 0 0,1 1 0 0 0,-1 1 61 0 0,13-16-23 0 0,-1 1 1 0 0,0-1-1 0 0,1 1 1 0 0,-1 0-1 0 0,1 0 1 0 0,0 0-1 0 0,0 0 1 0 0,-1 0-1 0 0,1 0 1 0 0,1 0-1 0 0,-1 0 1 0 0,0 0-1 0 0,0 1 0 0 0,1-1 1 0 0,-1 0-1 0 0,1 0 1 0 0,0 1-1 0 0,0-1 1 0 0,0 0-1 0 0,0 1 1 0 0,0-1-1 0 0,0 0 1 0 0,0 0-1 0 0,1 1 1 0 0,-1-1-1 0 0,1 0 1 0 0,0 0-1 0 0,0 1 1 0 0,-1-1-1 0 0,2 0 1 0 0,-1 0-1 0 0,0 0 1 0 0,0 0-1 0 0,1 0 0 0 0,-1-1 1 0 0,0 1-1 0 0,1 0 1 0 0,0-1-1 0 0,0 1 1 0 0,-1-1-1 0 0,1 1 1 0 0,0-1-1 0 0,0 0 1 0 0,0 0-1 0 0,1 1 23 0 0,106 6-32 0 0,-73-9 34 0 0,161-14 131 0 0,-195 14-122 0 0,1 0 0 0 0,0 1-1 0 0,0-1 1 0 0,0 1 0 0 0,-1-1 0 0 0,1 1 0 0 0,0 0 0 0 0,0 0 0 0 0,0 0 0 0 0,0 1-1 0 0,-1-1 1 0 0,1 0 0 0 0,0 1 0 0 0,0 0 0 0 0,-1 0 0 0 0,1 0 0 0 0,0 0-1 0 0,-1 0 1 0 0,1 1 0 0 0,-1-1 0 0 0,1 1 0 0 0,-1-1 0 0 0,0 1 0 0 0,0 0-1 0 0,0 0 1 0 0,0 0 0 0 0,0 0 0 0 0,0 0 0 0 0,0 0 0 0 0,-1 1 0 0 0,1-1-1 0 0,-1 1 1 0 0,1-1 0 0 0,-1 1 0 0 0,0-1 0 0 0,0 1 0 0 0,-1 0 0 0 0,1 0-1 0 0,0-1 1 0 0,-1 1 0 0 0,1 0 0 0 0,-1 2-11 0 0,-1 18 97 0 0,-2 0 0 0 0,0 0 0 0 0,-1 0 0 0 0,-1-1 0 0 0,-2 0-1 0 0,-6 18-96 0 0,6 15-492 0 0,25-33-5169 0 0,-9-22 2445 0 0,-2 0-2878 0 0,-2 0-2465 0 0</inkml:trace>
  <inkml:trace contextRef="#ctx0" brushRef="#br0" timeOffset="15321.55">21505 690 8466 0 0,'0'0'3417'0'0,"0"0"-1730"0"0,0 0-695 0 0,0 0-149 0 0,0 0-93 0 0,0 0-100 0 0,0 0-122 0 0,0 0-96 0 0,0 0-86 0 0,-33 30-78 0 0,-104 94-64 0 0,74-42-45 0 0,56-64-145 0 0,-1-4-27 0 0,2 0 0 0 0,0 1 0 0 0,0 0 1 0 0,1 0-1 0 0,1 0 0 0 0,1 1 0 0 0,0-1 0 0 0,1 1 0 0 0,1 0 0 0 0,0 0 1 0 0,1 8 12 0 0,1-21 24 0 0,-1 0 0 0 0,0-1 1 0 0,1 1-1 0 0,0 0 1 0 0,0-1-1 0 0,0 1 0 0 0,0 0 1 0 0,0-1-1 0 0,0 1 1 0 0,0-1-1 0 0,1 0 0 0 0,-1 1 1 0 0,1-1-1 0 0,0 0 0 0 0,0 0 1 0 0,0 0-1 0 0,0 0 1 0 0,0 0-1 0 0,0-1 0 0 0,0 1 1 0 0,1-1-1 0 0,-1 1 1 0 0,0-1-1 0 0,1 0 0 0 0,0 0 1 0 0,-1 0-1 0 0,1 0 0 0 0,-1 0 1 0 0,1-1-1 0 0,0 1 1 0 0,0-1-1 0 0,-1 1 0 0 0,1-1 1 0 0,0 0-25 0 0,4 0 198 0 0,1 0 0 0 0,-1 0 0 0 0,0-1 0 0 0,0 0 0 0 0,1 0 0 0 0,-1-1 0 0 0,0 0 0 0 0,0 0 0 0 0,0 0 1 0 0,-1-1-1 0 0,1 0 0 0 0,2-2-198 0 0,170-143 1585 0 0,-113 87-1445 0 0,-59 54-107 0 0,1-1 0 0 0,0 2-1 0 0,0-1 1 0 0,0 1-1 0 0,1 1 1 0 0,0-1 0 0 0,0 1-1 0 0,0 1 1 0 0,1 0 0 0 0,-1 0-1 0 0,1 1 1 0 0,0 0-1 0 0,4 0-32 0 0,-12 4-5 0 0,0 0-1 0 0,-1 0 1 0 0,1 0-1 0 0,-1 0 0 0 0,1 0 1 0 0,-1 0-1 0 0,1 0 0 0 0,-1 1 1 0 0,0-1-1 0 0,0 1 0 0 0,0-1 1 0 0,0 1-1 0 0,0-1 1 0 0,0 1-1 0 0,0 0 0 0 0,0 0 1 0 0,-1-1-1 0 0,1 1 0 0 0,-1 0 1 0 0,1 0-1 0 0,-1 0 0 0 0,0-1 1 0 0,1 1-1 0 0,-1 0 1 0 0,0 0-1 0 0,0 0 0 0 0,-1 1 6 0 0,3 6 18 0 0,10 218 175 0 0,-13-157-160 0 0,-3 20 2 0 0,-3 0 0 0 0,-4 0-1 0 0,-8 22-34 0 0,15-88 27 0 0,0-1-1 0 0,-2 0 0 0 0,-1 0 0 0 0,-1 0 0 0 0,-1-1 0 0 0,-1 0 0 0 0,0 0 1 0 0,-2-1-1 0 0,0-1 0 0 0,-13 15-26 0 0,23-32 11 0 0,0-1 0 0 0,-1 1 0 0 0,1 0 1 0 0,-1-1-1 0 0,1 1 0 0 0,-1-1 0 0 0,0 0 0 0 0,0 0 1 0 0,0 0-1 0 0,-1 0 0 0 0,1 0 0 0 0,0-1 0 0 0,-1 1 0 0 0,1-1 1 0 0,-1 0-1 0 0,1 0 0 0 0,-1-1 0 0 0,1 1 0 0 0,-1-1 1 0 0,0 1-1 0 0,1-1 0 0 0,-1 0 0 0 0,0-1 0 0 0,1 1 1 0 0,-1-1-1 0 0,0 1 0 0 0,1-1 0 0 0,-1 0 0 0 0,1 0 0 0 0,-1-1 1 0 0,1 1-1 0 0,0-1 0 0 0,-1 1 0 0 0,1-1 0 0 0,0 0 1 0 0,0-1-1 0 0,0 1 0 0 0,1 0 0 0 0,-1-1 0 0 0,0 1 0 0 0,1-1 1 0 0,0 0-1 0 0,0 0 0 0 0,-1 0 0 0 0,2 0 0 0 0,-1 0 1 0 0,0-1-1 0 0,1 1 0 0 0,-2-4-11 0 0,-1-9-95 0 0,0-1 1 0 0,1 1-1 0 0,1-1 0 0 0,1 0 0 0 0,0 0 1 0 0,1 0-1 0 0,2-13 95 0 0,-1 4-164 0 0,0 2-259 0 0,2 1 0 0 0,1 0 0 0 0,1 0 0 0 0,1 0-1 0 0,1 1 1 0 0,0 0 0 0 0,2 0 0 0 0,5-8 423 0 0,19-36-4169 0 0,3 4-3716 0 0,-22 39-825 0 0</inkml:trace>
  <inkml:trace contextRef="#ctx0" brushRef="#br0" timeOffset="15918.956">22019 878 12931 0 0,'0'0'1249'0'0,"0"0"-356"0"0,0 0-113 0 0,0 0 55 0 0,0 0-18 0 0,0 0-105 0 0,0 0-148 0 0,0 0-133 0 0,0 0-103 0 0,0 0-92 0 0,0 0-73 0 0,-22 32-50 0 0,-64 99-3 0 0,64-72 124 0 0,24-53-175 0 0,0-2 35 0 0,0 0 0 0 0,1 0 1 0 0,-1 0-1 0 0,1 0 0 0 0,0 0 0 0 0,0 0 0 0 0,0-1 1 0 0,1 1-1 0 0,-1-1 0 0 0,1 0 0 0 0,0 0 0 0 0,0 0 1 0 0,0-1-1 0 0,0 1 0 0 0,0-1 0 0 0,1 0 0 0 0,-1 0 1 0 0,1-1-1 0 0,-1 1 0 0 0,1-1 0 0 0,-1 0 0 0 0,1 0 1 0 0,0-1-1 0 0,0 1 0 0 0,-1-1 0 0 0,1 0 0 0 0,0 0 1 0 0,0-1-1 0 0,0 1 0 0 0,-1-1 0 0 0,1 0 1 0 0,0-1-1 0 0,2 0-94 0 0,7-3 230 0 0,-1 0 1 0 0,0-1-1 0 0,1 0 0 0 0,-2-1 1 0 0,1-1-1 0 0,-1 0 1 0 0,0-1-1 0 0,-1 0 1 0 0,8-8-231 0 0,-7 7 161 0 0,37-34 318 0 0,-40 33-430 0 0,1 1 1 0 0,0 1-1 0 0,1 0 1 0 0,0 0-1 0 0,0 1 0 0 0,0 1 1 0 0,1 0-1 0 0,0 0 1 0 0,1 1-1 0 0,0 1 1 0 0,0 0-1 0 0,8-2-49 0 0,-19 8-4 0 0,1-1 0 0 0,-1 1 0 0 0,1 0 0 0 0,-1 0 0 0 0,0 0 0 0 0,1 0 0 0 0,-1 1 1 0 0,0-1-1 0 0,0 1 0 0 0,0-1 0 0 0,0 1 0 0 0,0 0 0 0 0,0-1 0 0 0,0 1 0 0 0,-1 0 0 0 0,1 0 0 0 0,-1 1 0 0 0,1-1 0 0 0,-1 0 0 0 0,0 0 0 0 0,0 1 0 0 0,0-1 0 0 0,0 0 1 0 0,0 1-1 0 0,0-1 0 0 0,-1 1 0 0 0,1-1 0 0 0,-1 1 0 0 0,0 0 0 0 0,0-1 0 0 0,0 1 0 0 0,0-1 0 0 0,0 1 0 0 0,0 0 0 0 0,-1-1 0 0 0,1 1 0 0 0,-1-1 4 0 0,3 16 6 0 0,22 467 38 0 0,-4-321-28 0 0,-10-102-63 0 0,-3 1-1 0 0,-2 0 1 0 0,-3 0 0 0 0,-3 3 47 0 0,0-59 5 0 0,1 0 0 0 0,-1 0 0 0 0,0-1 1 0 0,0 1-1 0 0,-1 0 0 0 0,1-1 0 0 0,-2 1 0 0 0,1-1 1 0 0,-1 0-1 0 0,0 0 0 0 0,0 0 0 0 0,0 0 1 0 0,-1 0-1 0 0,0-1 0 0 0,0 0 0 0 0,-1 0 0 0 0,0 0 1 0 0,1 0-1 0 0,-1 0 0 0 0,-1-1 0 0 0,1 0 1 0 0,-1 0-1 0 0,-3 1-5 0 0,-4-1 10 0 0,0 0-1 0 0,0-1 1 0 0,-1 0 0 0 0,1-1 0 0 0,-1-1 0 0 0,1 0 0 0 0,-1-1-1 0 0,0 0 1 0 0,1-1 0 0 0,-1-1 0 0 0,1 0 0 0 0,0-1 0 0 0,-1 0-1 0 0,-2-2-9 0 0,9 2-6 0 0,-1 1-1 0 0,1-2 0 0 0,0 1 0 0 0,0-1 0 0 0,0 0 0 0 0,0 0 0 0 0,1-1 1 0 0,-1 0-1 0 0,1 0 0 0 0,1 0 0 0 0,-1-1 0 0 0,1 0 0 0 0,0 0 1 0 0,0-1-1 0 0,1 1 0 0 0,-1-1 0 0 0,1 0 0 0 0,1 0 0 0 0,0 0 1 0 0,0-1-1 0 0,0 1 0 0 0,1-1 0 0 0,0 0 0 0 0,0 1 0 0 0,1-2 7 0 0,0-6-73 0 0,1-1 0 0 0,1 1 0 0 0,0 0 0 0 0,1 0 0 0 0,1 0 0 0 0,0 1 0 0 0,1-1 0 0 0,1 1 0 0 0,0-1 0 0 0,1 1 0 0 0,0 1 0 0 0,1-1 0 0 0,1 1 0 0 0,0 1 0 0 0,1-1 0 0 0,0 1 0 0 0,1 1 0 0 0,0 0 0 0 0,1 0 0 0 0,4-3 73 0 0,36-39-1270 0 0,1 2 1 0 0,3 2-1 0 0,2 2 1 0 0,46-27 1269 0 0,-26 29-4896 0 0,2 5-3545 0 0,-58 32 1628 0 0</inkml:trace>
  <inkml:trace contextRef="#ctx0" brushRef="#br0" timeOffset="17171.916">21431 793 0 0 0,'0'0'296'0'0,"0"0"304"0"0,0 0 146 0 0,0 0 55 0 0,0 0 19 0 0,0 0-10 0 0,0 0-45 0 0,0 0-54 0 0,0 0-39 0 0,0 0-48 0 0,0 0 2 0 0,0 0-5 0 0,6-5 14 0 0,19-14 15 0 0,28-8 7042 0 0,12 27-4742 0 0,-53 0-2641 0 0,-9-1-270 0 0,0 0 0 0 0,0 1 1 0 0,0-1-1 0 0,1 1 0 0 0,-1 0 1 0 0,0 0-1 0 0,0 0 0 0 0,0 0 1 0 0,0 1-1 0 0,0-1 0 0 0,0 1 1 0 0,1 0-1 0 0,-1 0 0 0 0,0 0 1 0 0,-1 0-1 0 0,1 0 0 0 0,0 1 0 0 0,0-1 1 0 0,-1 1-1 0 0,1 0 0 0 0,0 0 1 0 0,-1 0-1 0 0,0 0 0 0 0,1 0 1 0 0,-1 0-1 0 0,0 1 0 0 0,0-1 1 0 0,-1 1-1 0 0,1 0 0 0 0,1 1-39 0 0,17 159 530 0 0,-19-157-543 0 0,0 0 0 0 0,0 0 0 0 0,0 0 0 0 0,1-1 1 0 0,0 1-1 0 0,0 0 0 0 0,1-1 0 0 0,-1 1 0 0 0,1-1 0 0 0,0 0 0 0 0,1 0 1 0 0,-1 0-1 0 0,4 3 13 0 0,8 0-3411 0 0,4-4-3462 0 0,-17-4-3369 0 0</inkml:trace>
  <inkml:trace contextRef="#ctx0" brushRef="#br0" timeOffset="32609.63">2143 1913 2232 0 0,'0'0'1082'0'0,"0"0"-833"0"0,0 0-227 0 0,31-5-4 0 0,102-16 6 0 0,130 10-37 0 0,554-29 2896 0 0,507 16 375 0 0,-943 25-3155 0 0,1262 32 511 0 0,-46 23 492 0 0,990-49-331 0 0,-363-14-477 0 0,-692 52-184 0 0,-128-2 189 0 0,222-32-14 0 0,815-26-501 0 0,-330 12-5455 0 0,-1399 25-167 0 0,-574-15 4190 0 0</inkml:trace>
  <inkml:trace contextRef="#ctx0" brushRef="#br0" timeOffset="18820.115">68 2528 2785 0 0,'0'0'-250'0'0,"0"0"140"0"0,0 0 482 0 0,0 0 269 0 0,0 0 265 0 0,32 15 303 0 0,104 51 258 0 0,-40-44 1294 0 0,-77-22-2108 0 0,132-15 3568 0 0,-126 9-3916 0 0,0-2-1 0 0,-1 0 1 0 0,0-1 0 0 0,0-2 0 0 0,-1 0-1 0 0,0-2 1 0 0,-1 0 0 0 0,-1-2-1 0 0,0 0 1 0 0,-1-1 0 0 0,-1-2-1 0 0,0 1 1 0 0,3-7-305 0 0,-17 16 143 0 0,0 1-1 0 0,0-1 1 0 0,-1 0-1 0 0,-1 0 1 0 0,1 0 0 0 0,-1 0-1 0 0,-1-1 1 0 0,0 1-1 0 0,0-1 1 0 0,0 0 0 0 0,-1 0-1 0 0,0 1 1 0 0,-1-1 0 0 0,0 0-1 0 0,-1-6-142 0 0,1 16 8 0 0,0 0 0 0 0,1-1 0 0 0,-1 1 0 0 0,0 0 0 0 0,0-1 0 0 0,0 1 0 0 0,0 0 0 0 0,0-1 0 0 0,0 1 0 0 0,0 0 1 0 0,0-1-1 0 0,0 1 0 0 0,0 0 0 0 0,0-1 0 0 0,-1 1 0 0 0,1 0 0 0 0,0-1 0 0 0,0 1 0 0 0,-1-1 0 0 0,1 1 0 0 0,0 0 0 0 0,-1-1 0 0 0,1 1 0 0 0,0-1 0 0 0,-1 1 0 0 0,1-1 0 0 0,-1 1 0 0 0,1-1 0 0 0,-1 1 0 0 0,1-1 0 0 0,-1 0 0 0 0,1 1 0 0 0,-1-1 0 0 0,0 0 0 0 0,1 1 1 0 0,-1-1-1 0 0,0 0 0 0 0,1 0 0 0 0,-1 1 0 0 0,1-1 0 0 0,-1 0 0 0 0,0 0 0 0 0,1 0 0 0 0,-1 0 0 0 0,0 0 0 0 0,1 0 0 0 0,-1 0 0 0 0,0 0 0 0 0,1 0 0 0 0,-1-1 0 0 0,0 1 0 0 0,1 0 0 0 0,-1 0 0 0 0,0 0 0 0 0,1-1 0 0 0,-1 1 0 0 0,1 0 0 0 0,-1-1 0 0 0,0 1 0 0 0,1-1 0 0 0,-1 1 1 0 0,1 0-1 0 0,-1-1 0 0 0,1 1 0 0 0,0-1 0 0 0,-1 0 0 0 0,1 1 0 0 0,-1-1 0 0 0,1 1 0 0 0,0-1-8 0 0,-31 65-17 0 0,3 2 1 0 0,4 1-1 0 0,2 1 0 0 0,3 0 1 0 0,3 2-1 0 0,2 6 17 0 0,-57 542-11 0 0,53-422 2 0 0,13-143 7 0 0,-2 0-1 0 0,-3 0 1 0 0,-2-1 0 0 0,-2 0-1 0 0,-13 28 3 0 0,20-62-6 0 0,-1 1-1 0 0,0-2 0 0 0,-2 1 0 0 0,0-1 0 0 0,-1-1 0 0 0,-1 0 0 0 0,0 0 1 0 0,-1-1-1 0 0,-1-1 0 0 0,0 0 0 0 0,-1-1 0 0 0,0 0 0 0 0,-1-2 0 0 0,-1 1 0 0 0,0-2 1 0 0,-11 5 6 0 0,22-12 11 0 0,-1 1 1 0 0,1-1 0 0 0,-1 0 0 0 0,0-1 0 0 0,0 1 0 0 0,0-1 0 0 0,-1-1 0 0 0,1 1 0 0 0,0-1 0 0 0,-1-1 0 0 0,1 1 0 0 0,0-1 0 0 0,-1-1 0 0 0,1 1 0 0 0,-1-1 0 0 0,1-1 0 0 0,0 1 0 0 0,0-1 0 0 0,0 0 0 0 0,0-1 0 0 0,0 0 0 0 0,0 0 0 0 0,1 0 0 0 0,-1-1-1 0 0,1 0 1 0 0,0 0 0 0 0,0-1 0 0 0,0 1 0 0 0,1-1 0 0 0,-3-3-12 0 0,-2-9 23 0 0,1-1-1 0 0,1 0 1 0 0,0 0-1 0 0,2-1 1 0 0,0 0-1 0 0,1-1 1 0 0,0 1-1 0 0,2-1 1 0 0,0 0 0 0 0,2 0-1 0 0,0 0 1 0 0,1 0-1 0 0,1 1 1 0 0,1-1-1 0 0,0 0 1 0 0,2 0-1 0 0,0 1 1 0 0,2-1-1 0 0,1-4-22 0 0,10-22 7 0 0,2 0-1 0 0,1 1 0 0 0,3 2 1 0 0,1 0-1 0 0,2 1 0 0 0,2 2 1 0 0,2 1-1 0 0,13-13-6 0 0,-24 31-96 0 0,0 1-1 0 0,2 0 1 0 0,0 2 0 0 0,1 0 0 0 0,1 2-1 0 0,1 0 1 0 0,0 1 0 0 0,1 2-1 0 0,0 1 1 0 0,1 0 0 0 0,11-2 96 0 0,111-9-6595 0 0,-87 23-2062 0 0,-42 0 3054 0 0</inkml:trace>
  <inkml:trace contextRef="#ctx0" brushRef="#br0" timeOffset="19131.63">1294 3080 13411 0 0,'0'0'1778'0'0,"0"0"-525"0"0,0 0-462 0 0,0 0-204 0 0,0 0-95 0 0,0 0-21 0 0,0 0 39 0 0,0 0 13 0 0,0 0-37 0 0,0 0-122 0 0,-17 35-144 0 0,-53 111-99 0 0,49-60-63 0 0,22-71-54 0 0,-1-9 38 0 0,0 0 0 0 0,0 0 0 0 0,0 0 1 0 0,1 1-1 0 0,0-1 0 0 0,0 0 1 0 0,0 0-1 0 0,1-1 0 0 0,0 1 1 0 0,0 0-1 0 0,1-1 0 0 0,0 1 1 0 0,-1-1-1 0 0,2 1 0 0 0,-1-1 1 0 0,1 0-1 0 0,0-1 0 0 0,0 1 1 0 0,0-1-1 0 0,0 1 0 0 0,1-1 1 0 0,0-1-1 0 0,-1 1 0 0 0,2-1 1 0 0,-1 1-1 0 0,0-2 0 0 0,1 1 1 0 0,-1 0-1 0 0,1-1 0 0 0,0 0 1 0 0,0-1-1 0 0,0 1 0 0 0,0-1 0 0 0,5 1-42 0 0,-3-2 141 0 0,1 0-1 0 0,-1-1 1 0 0,1 0-1 0 0,-1 0 0 0 0,0-1 1 0 0,1 0-1 0 0,-1-1 0 0 0,0 1 1 0 0,0-1-1 0 0,-1-1 1 0 0,1 0-1 0 0,-1 0 0 0 0,1 0 1 0 0,-1-1-1 0 0,0 0 0 0 0,-1 0 1 0 0,0-1-1 0 0,1-1-140 0 0,99-122 886 0 0,-91 108-826 0 0,-5 8-51 0 0,0 0-1 0 0,-1-1 1 0 0,-1-1 0 0 0,0 1-1 0 0,-1-1 1 0 0,0 0 0 0 0,-1-1-1 0 0,-1 0 1 0 0,-1 0-1 0 0,0 0 1 0 0,-1 0 0 0 0,-1 0-1 0 0,0-1 1 0 0,-1 1 0 0 0,-1-3-9 0 0,-1 15-66 0 0,-1-1 1 0 0,0 0-1 0 0,1 1 0 0 0,-2-1 1 0 0,1 1-1 0 0,0 0 1 0 0,-1 0-1 0 0,0 0 1 0 0,0 0-1 0 0,0 0 1 0 0,0 1-1 0 0,-1-1 1 0 0,0 1-1 0 0,1 0 1 0 0,-1 0-1 0 0,0 0 0 0 0,-1 0 1 0 0,1 1-1 0 0,0 0 1 0 0,-1 0-1 0 0,1 0 1 0 0,-1 0-1 0 0,0 1 1 0 0,1 0-1 0 0,-1 0 1 0 0,0 0-1 0 0,0 0 1 0 0,0 1-1 0 0,0 0 0 0 0,0 0 1 0 0,0 0-1 0 0,1 0 1 0 0,-1 1-1 0 0,0 0 1 0 0,0 0-1 0 0,0 0 1 0 0,1 1-1 0 0,-1 0 1 0 0,1 0-1 0 0,-1 0 1 0 0,1 0-1 0 0,-3 2 66 0 0,-7 4-503 0 0,1 1 0 0 0,0 0 0 0 0,0 1 0 0 0,1 0 0 0 0,0 1 0 0 0,1 0 0 0 0,0 1 0 0 0,-7 10 503 0 0,-34 65-10444 0 0,43-63 1555 0 0</inkml:trace>
  <inkml:trace contextRef="#ctx0" brushRef="#br0" timeOffset="19385.788">1968 3430 6993 0 0,'0'0'978'0'0,"0"0"-439"0"0,0 0 122 0 0,0 0 525 0 0,0 0 538 0 0,0 0 287 0 0,0 0 26 0 0,0 0-149 0 0,0 0-242 0 0,0 0-265 0 0,0 0-250 0 0,0 0-254 0 0,0-4-208 0 0,3-19-448 0 0,1 0 0 0 0,1 0 0 0 0,2 1 0 0 0,0 0 1 0 0,1 0-1 0 0,1 1 0 0 0,1 0 0 0 0,1 0 0 0 0,1 1 0 0 0,0 1 0 0 0,4-4-221 0 0,2-5 74 0 0,8-16-139 0 0,3 1 1 0 0,1 1-1 0 0,2 2 1 0 0,1 1-1 0 0,22-17 65 0 0,-52 53-239 0 0,37-29-1384 0 0,-25 25-1567 0 0,3 1-3387 0 0,-11 6-4809 0 0</inkml:trace>
  <inkml:trace contextRef="#ctx0" brushRef="#br0" timeOffset="24442.746">8059 2362 10378 0 0,'0'0'1669'0'0,"0"0"-491"0"0,0 0-352 0 0,0 0-111 0 0,0 0 30 0 0,0 0 15 0 0,0 0-67 0 0,0 0-135 0 0,0 0-135 0 0,0 0-67 0 0,0 0-4 0 0,0 0 4 0 0,0 0-18 0 0,-4 34-54 0 0,-15 110-69 0 0,-31 156 373 0 0,11 2-315 0 0,39-302-289 0 0,9-1 56 0 0,79-61 455 0 0,-77 55-473 0 0,19-17-18 0 0,1 2 0 0 0,1 2 1 0 0,2 0-1 0 0,-1 3 1 0 0,2 0-1 0 0,0 3 0 0 0,1 0 1 0 0,0 3-1 0 0,26-5-4 0 0,-58 14-8 0 0,1 1 1 0 0,-1 0-1 0 0,1 0 0 0 0,-1 1 0 0 0,1-1 0 0 0,-1 1 0 0 0,1 0 1 0 0,-1 0-1 0 0,1 0 0 0 0,-1 1 0 0 0,1-1 0 0 0,-1 1 1 0 0,0 0-1 0 0,1 0 0 0 0,-1 1 0 0 0,0-1 0 0 0,0 1 0 0 0,1 0 1 0 0,-2 0-1 0 0,1 1 0 0 0,0-1 0 0 0,0 1 0 0 0,-1 0 0 0 0,1 0 1 0 0,-1 0-1 0 0,0 0 0 0 0,0 1 0 0 0,0-1 0 0 0,0 1 1 0 0,0 1 7 0 0,3 13 27 0 0,0 0 1 0 0,-2 0-1 0 0,0 0 1 0 0,-1 1 0 0 0,-1-1-1 0 0,-1 1 1 0 0,-1-1-1 0 0,0 1 1 0 0,-1-1 0 0 0,-3 13-28 0 0,-1-9 71 0 0,0-1 1 0 0,-2 0 0 0 0,0 0 0 0 0,-1-1 0 0 0,-2 0 0 0 0,0 0 0 0 0,-1-1 0 0 0,0 0 0 0 0,-2-1 0 0 0,0 0 0 0 0,-1-1 0 0 0,-1-1 0 0 0,0 0 0 0 0,-2-1-1 0 0,-9 6-71 0 0,3-3 36 0 0,0-1 0 0 0,-1-2 0 0 0,-1 0 0 0 0,0-2 0 0 0,-1-1 1 0 0,-24 8-37 0 0,36-15-173 0 0,0 0 1 0 0,-1-1 0 0 0,0-1 0 0 0,0 0 0 0 0,0-2 0 0 0,0 1 0 0 0,0-2 0 0 0,-10 0 172 0 0,23 0-142 0 0,0-1 0 0 0,1 1-1 0 0,-1-1 1 0 0,0 1 0 0 0,0-1 0 0 0,0 0 0 0 0,1 0-1 0 0,-1 0 1 0 0,1 0 0 0 0,-1 0 0 0 0,0 0-1 0 0,1 0 1 0 0,0 0 0 0 0,-1-1 0 0 0,1 1-1 0 0,0 0 1 0 0,0-1 0 0 0,-1 1 0 0 0,1-1-1 0 0,0 0 1 0 0,1 1 0 0 0,-1-1 0 0 0,0 0-1 0 0,0 1 1 0 0,1-1 0 0 0,-1 0 0 0 0,1 0-1 0 0,-1 0 1 0 0,1 0 0 0 0,0 0 0 0 0,0 1-1 0 0,0-2 143 0 0,4-62-10136 0 0,2 46 3577 0 0</inkml:trace>
  <inkml:trace contextRef="#ctx0" brushRef="#br0" timeOffset="24756.331">8843 2999 8946 0 0,'0'0'829'0'0,"0"0"-242"0"0,0 0 92 0 0,0 0 327 0 0,0 0 286 0 0,0 0 99 0 0,0 0-84 0 0,0 0-182 0 0,0 0-230 0 0,0 0-209 0 0,0 0-180 0 0,-19 34-157 0 0,-58 107-132 0 0,49-69 2 0 0,26-68-198 0 0,0 1 1 0 0,1-1-1 0 0,0 0 1 0 0,0 1 0 0 0,0-1-1 0 0,0 1 1 0 0,1 0-1 0 0,0-1 1 0 0,0 1 0 0 0,0-1-1 0 0,0 1 1 0 0,1-1-1 0 0,0 1 1 0 0,0-1-1 0 0,0 1 1 0 0,0-1 0 0 0,1 1-1 0 0,-1-1 1 0 0,1 0-1 0 0,0 0 1 0 0,1 0 0 0 0,-1 0-1 0 0,1 0 1 0 0,0-1-1 0 0,0 1 1 0 0,0-1 0 0 0,0 0-1 0 0,0 1 1 0 0,1-1-1 0 0,-1-1 1 0 0,1 1 0 0 0,0-1-1 0 0,0 1 1 0 0,0-1-1 0 0,0 0 1 0 0,0 0-1 0 0,1-1-21 0 0,3 0 144 0 0,-1-1-1 0 0,1 0 0 0 0,-1-1 0 0 0,1 0 0 0 0,-1 0 0 0 0,1-1 0 0 0,-1 0 0 0 0,0 0 0 0 0,0-1 0 0 0,0 1 1 0 0,0-2-1 0 0,0 1 0 0 0,-1-1 0 0 0,0 0 0 0 0,1 0 0 0 0,-1-1 0 0 0,-1 1 0 0 0,1-2 0 0 0,-1 1 1 0 0,0 0-1 0 0,0-1 0 0 0,0 0 0 0 0,2-5-143 0 0,1 2 29 0 0,-1-1 1 0 0,0 0-1 0 0,-1 0 0 0 0,0 0 1 0 0,-1-1-1 0 0,0 0 1 0 0,-1 0-1 0 0,0 0 1 0 0,0 0-1 0 0,-1-1 0 0 0,-1 0 1 0 0,0 1-1 0 0,-1-1 1 0 0,0 0-1 0 0,-1 0 0 0 0,0 0 1 0 0,0 0-1 0 0,-2-2-29 0 0,0 6-100 0 0,0 1-1 0 0,0 0 0 0 0,-1 1 1 0 0,0-1-1 0 0,0 0 0 0 0,-1 1 0 0 0,0 0 1 0 0,0 0-1 0 0,0 0 0 0 0,-1 0 1 0 0,0 1-1 0 0,0-1 0 0 0,0 1 1 0 0,-1 1-1 0 0,1-1 0 0 0,-1 1 1 0 0,-1 0-1 0 0,1 0 0 0 0,0 0 1 0 0,-1 1-1 0 0,0 0 0 0 0,0 1 1 0 0,-1-1 100 0 0,-48-3-4751 0 0,2 24-5584 0 0,42-10 3083 0 0</inkml:trace>
  <inkml:trace contextRef="#ctx0" brushRef="#br0" timeOffset="25425.603">9427 2995 1880 0 0,'0'0'2128'0'0,"0"0"-165"0"0,0 0-30 0 0,0 0 25 0 0,0 0-35 0 0,0 0-138 0 0,0 0-201 0 0,0 0-249 0 0,0 0-291 0 0,0 0-280 0 0,0 0-249 0 0,0 0-187 0 0,-9-4-103 0 0,2 1-178 0 0,5 2-36 0 0,0 0 0 0 0,0 0 1 0 0,0 0-1 0 0,0 0 0 0 0,0 0 0 0 0,0 0 1 0 0,0 1-1 0 0,0-1 0 0 0,0 1 0 0 0,0-1 0 0 0,-1 1 1 0 0,1 0-1 0 0,0 0 0 0 0,0 0 0 0 0,-1 0 0 0 0,1 0 1 0 0,0 1-1 0 0,0-1 0 0 0,0 0 0 0 0,-1 1 1 0 0,1 0-1 0 0,0 0 0 0 0,0-1 0 0 0,0 1 0 0 0,0 0 1 0 0,0 1-1 0 0,-1 0-11 0 0,-13 10 22 0 0,0 2 0 0 0,1 0-1 0 0,1 0 1 0 0,0 1 0 0 0,1 1 0 0 0,1 0 0 0 0,1 1 0 0 0,0 0-1 0 0,1 1 1 0 0,0 0 0 0 0,2 0 0 0 0,0 1 0 0 0,1 0-1 0 0,1 1 1 0 0,1-1 0 0 0,1 1 0 0 0,1 0 0 0 0,0 1 0 0 0,1 18-22 0 0,3-35 20 0 0,0 0 0 0 0,0 1 0 0 0,0-1 0 0 0,1 0 0 0 0,-1 0 1 0 0,1 0-1 0 0,0 0 0 0 0,0 0 0 0 0,1-1 0 0 0,-1 1 0 0 0,1-1 1 0 0,0 1-1 0 0,0-1 0 0 0,0 0 0 0 0,0 0 0 0 0,0 0 0 0 0,1-1 0 0 0,-1 1 1 0 0,1-1-1 0 0,0 0 0 0 0,0 0 0 0 0,0 0 0 0 0,0 0 0 0 0,0-1 1 0 0,0 1-1 0 0,0-1 0 0 0,1 0 0 0 0,-1 0 0 0 0,0-1 0 0 0,1 1 0 0 0,-1-1 1 0 0,0 0-1 0 0,1 0 0 0 0,-1-1 0 0 0,0 1 0 0 0,1-1 0 0 0,-1 0 1 0 0,0 0-1 0 0,0-1 0 0 0,1 1 0 0 0,-1-1 0 0 0,0 0 0 0 0,0 0 0 0 0,0 0-20 0 0,22-16 239 0 0,0 0-1 0 0,-1-2 1 0 0,-2-1-1 0 0,0 0 1 0 0,-1-2-1 0 0,-1-1 1 0 0,-1 0-1 0 0,-1-1 1 0 0,-2-2-1 0 0,6-9-238 0 0,8-16 76 0 0,-1 0 1 0 0,-3-2-1 0 0,-2-1 0 0 0,-3-1 0 0 0,10-40-76 0 0,-22 55-270 0 0,-2 0 0 0 0,-2 0-1 0 0,-2-1 1 0 0,-1 1-1 0 0,-3-28 271 0 0,-21-26-549 0 0,20 93 524 0 0,0-1 0 0 0,-1 1 1 0 0,1-1-1 0 0,-1 1 0 0 0,1 0 0 0 0,-1 0 1 0 0,0 0-1 0 0,0-1 0 0 0,0 2 1 0 0,0-1-1 0 0,0 0 0 0 0,0 0 1 0 0,0 1-1 0 0,-1-1 0 0 0,1 1 0 0 0,0 0 1 0 0,-1 0-1 0 0,0 0 0 0 0,1 0 1 0 0,-1 0-1 0 0,1 0 0 0 0,-1 1 0 0 0,0-1 1 0 0,0 1-1 0 0,1 0 0 0 0,-1-1 1 0 0,0 1-1 0 0,0 1 0 0 0,1-1 0 0 0,-1 0 1 0 0,0 1-1 0 0,0-1 0 0 0,1 1 1 0 0,-2 0 23 0 0,-9 6-90 0 0,1 1-1 0 0,0 0 0 0 0,0 1 0 0 0,1 0 0 0 0,0 0 0 0 0,1 1 1 0 0,0 1-1 0 0,0 0 0 0 0,1 0 0 0 0,1 1 0 0 0,0 0 0 0 0,-1 2 92 0 0,1-3-39 0 0,-12 22-295 0 0,1 0 0 0 0,1 2-1 0 0,2 0 1 0 0,2 1 0 0 0,1 0 0 0 0,1 1 0 0 0,3 0 0 0 0,0 1 0 0 0,-1 31 334 0 0,5 49-5533 0 0,5-90 2026 0 0,0 0-4345 0 0</inkml:trace>
  <inkml:trace contextRef="#ctx0" brushRef="#br0" timeOffset="26061.135">9915 3047 8746 0 0,'0'0'1868'0'0,"0"0"-533"0"0,0 0-428 0 0,0 0-224 0 0,0 0-108 0 0,0 0-65 0 0,0 0-51 0 0,0 0-20 0 0,0 0-51 0 0,0 0-67 0 0,0 0-35 0 0,0 0-34 0 0,0 0-11 0 0,-16 31 35 0 0,-46 97 59 0 0,46-84 100 0 0,24-33 176 0 0,-2-8-381 0 0,-3-1-70 0 0,1 0 0 0 0,-1 0 0 0 0,1 0-1 0 0,-1-1 1 0 0,1 1 0 0 0,0-1 0 0 0,0 0-1 0 0,0 0 1 0 0,-1 0 0 0 0,1-1 0 0 0,0 1-1 0 0,0-1 1 0 0,0 0 0 0 0,0 0 0 0 0,0-1 0 0 0,0 1-1 0 0,0-1 1 0 0,0 0 0 0 0,-1 0 0 0 0,1 0-1 0 0,0 0 1 0 0,0 0 0 0 0,-1-1 0 0 0,1 0-1 0 0,-1 0 1 0 0,1 0 0 0 0,-1 0 0 0 0,0-1-160 0 0,86-74 1981 0 0,64-111-1039 0 0,-26 16-825 0 0,-127 173-130 0 0,-1-1 0 0 0,1 1 0 0 0,-1 0-1 0 0,1-1 1 0 0,0 1 0 0 0,-1 0 0 0 0,1-1 0 0 0,0 1 0 0 0,0 0 0 0 0,-1-1 0 0 0,1 1-1 0 0,0 0 1 0 0,0 0 0 0 0,0-1 0 0 0,0 1 0 0 0,0 0 0 0 0,0 0 0 0 0,0-1 0 0 0,0 1-1 0 0,0 0 1 0 0,0 0 0 0 0,0-1 0 0 0,0 1 0 0 0,1 0 0 0 0,-1-1 0 0 0,0 1 0 0 0,1 0-1 0 0,-1-1 1 0 0,0 1 0 0 0,1 0 0 0 0,-1-1 0 0 0,1 1 0 0 0,-1-1 0 0 0,1 1-1 0 0,-1 0 1 0 0,1-1 0 0 0,-1 0 0 0 0,1 1 0 0 0,-1-1 0 0 0,1 1 0 0 0,0-1 0 0 0,-1 0-1 0 0,1 1 1 0 0,0-1 0 0 0,0 0 0 0 0,-1 0 0 0 0,1 1 0 0 0,0-1 0 0 0,-1 0 0 0 0,1 0-1 0 0,0 0 1 0 0,0 0 0 0 0,-1 0 0 0 0,1 0 0 0 0,0 0 0 0 0,0 0 0 0 0,-1 0 0 0 0,1 0-1 0 0,0-1 1 0 0,0 1 0 0 0,-1 0 0 0 0,1 0 0 0 0,0-1 0 0 0,-1 1 0 0 0,1 0-1 0 0,0-1 1 0 0,-1 1 0 0 0,1-1 13 0 0,0 12 123 0 0,16 342-28 0 0,14-175-97 0 0,-15-110 2 0 0,-4 2 0 0 0,-3 0 0 0 0,-3 0 1 0 0,-3 0-1 0 0,-5 58 0 0 0,0-118 10 0 0,0-1 0 0 0,-1 1 0 0 0,1-1 0 0 0,-2 0 0 0 0,0 0 0 0 0,0 0 0 0 0,0-1 0 0 0,-1 0 1 0 0,0 1-1 0 0,-1-2 0 0 0,0 1 0 0 0,0-1 0 0 0,0 0 0 0 0,-1 0 0 0 0,0 0 0 0 0,-1-1 0 0 0,0 0 0 0 0,1-1 0 0 0,-2 0 0 0 0,1 0 0 0 0,-1 0 0 0 0,1-1 1 0 0,-1-1-1 0 0,0 1 0 0 0,-1-2 0 0 0,1 1 0 0 0,0-1 0 0 0,-1 0 0 0 0,1-1 0 0 0,-1 0 0 0 0,0-1 0 0 0,1 0 0 0 0,-1-1 0 0 0,0 1 0 0 0,1-2 1 0 0,-8-1-11 0 0,10 0-9 0 0,1 0 0 0 0,-1 0 1 0 0,1-1-1 0 0,0 0 1 0 0,0 0-1 0 0,1 0 1 0 0,-1-1-1 0 0,1 0 1 0 0,0 0-1 0 0,0 0 1 0 0,1-1-1 0 0,-1 1 1 0 0,1-1-1 0 0,0 0 0 0 0,1 0 1 0 0,0-1-1 0 0,0 1 1 0 0,0-1-1 0 0,1 1 1 0 0,-1-1-1 0 0,2 0 1 0 0,-1 0-1 0 0,0-5 9 0 0,-1-5-99 0 0,1 0 1 0 0,1 0-1 0 0,0 0 0 0 0,2-1 0 0 0,0 1 0 0 0,0 0 1 0 0,2 0-1 0 0,0 0 0 0 0,3-8 99 0 0,6-11-541 0 0,1 0 0 0 0,2 1-1 0 0,2 0 1 0 0,1 2 0 0 0,2 0 0 0 0,8-10 541 0 0,28-32-3749 0 0,3 5-3827 0 0,-44 54-2776 0 0</inkml:trace>
  <inkml:trace contextRef="#ctx0" brushRef="#br0" timeOffset="26958.026">8021 3665 0 0 0,'0'0'151'0'0,"0"0"369"0"0,0 0 209 0 0,0 0 178 0 0,0 0 145 0 0,0 0 42 0 0,0 0-52 0 0,-10 3 2638 0 0,-63-17 3898 0 0,38-15-3321 0 0,18 7-3301 0 0,14 12-896 0 0,1 1 0 0 0,0 0 0 0 0,0-1 0 0 0,1 0 1 0 0,0 1-1 0 0,0-1 0 0 0,1 0 0 0 0,1 1 0 0 0,0-1 0 0 0,0 0 0 0 0,1 1 0 0 0,0-1 0 0 0,0 1 0 0 0,1 0 0 0 0,0 0 1 0 0,1 0-1 0 0,0 0 0 0 0,1-1-60 0 0,4-13 44 0 0,67-132-230 0 0,-43 13-2107 0 0,-31 80-7222 0 0,-2 53-1055 0 0</inkml:trace>
  <inkml:trace contextRef="#ctx0" brushRef="#br0" timeOffset="21279.931">4972 2984 10866 0 0,'0'0'1195'0'0,"0"0"-31"0"0,0 0 90 0 0,0 0 57 0 0,0 0-63 0 0,0 0-122 0 0,0 0-143 0 0,0 0-155 0 0,-32 26-179 0 0,-101 84-206 0 0,77-52-100 0 0,51-46-299 0 0,-4 6-47 0 0,1-1 0 0 0,1 1-1 0 0,1 0 1 0 0,0 1 0 0 0,1 0 0 0 0,1 0 0 0 0,1 0 0 0 0,1 0 0 0 0,0 0-1 0 0,2 1 1 0 0,0-1 0 0 0,1 1 0 0 0,1-1 0 0 0,1 1 3 0 0,-4-18 12 0 0,1 0 1 0 0,0 0 0 0 0,1 1-1 0 0,-1-1 1 0 0,0 0-1 0 0,1 0 1 0 0,-1 1-1 0 0,1-1 1 0 0,0 0-1 0 0,-1 0 1 0 0,1 0-1 0 0,0 0 1 0 0,1 0-1 0 0,-1 0 1 0 0,0 0-1 0 0,0 0 1 0 0,1 0-1 0 0,-1-1 1 0 0,1 1 0 0 0,0 0-1 0 0,-1-1 1 0 0,1 0-1 0 0,0 1 1 0 0,0-1-1 0 0,0 0 1 0 0,0 0-1 0 0,0 0 1 0 0,0 0-1 0 0,0 0 1 0 0,0 0-1 0 0,0-1 1 0 0,1 1-1 0 0,-1-1 1 0 0,0 1-1 0 0,0-1 1 0 0,1 0 0 0 0,-1 0-1 0 0,0 0 1 0 0,0 0-1 0 0,1 0 1 0 0,-1-1-1 0 0,0 1 1 0 0,0-1-1 0 0,1 1 1 0 0,-1-1-1 0 0,0 0 1 0 0,0 0-1 0 0,0 0 1 0 0,0 0-1 0 0,0 0 1 0 0,0 0 0 0 0,0-1-1 0 0,0 1-12 0 0,159-241 806 0 0,-6 49-638 0 0,-154 191-178 0 0,0 0 1 0 0,-1 1-1 0 0,1-1 1 0 0,0 0-1 0 0,0 1 1 0 0,0-1-1 0 0,1 1 1 0 0,-1 0-1 0 0,0-1 1 0 0,0 1-1 0 0,1 0 1 0 0,-1 0-1 0 0,1 0 1 0 0,-1 0-1 0 0,1 0 1 0 0,-1 0-1 0 0,1 0 1 0 0,0 0 0 0 0,-1 1-1 0 0,1-1 1 0 0,0 1-1 0 0,0-1 1 0 0,0 1-1 0 0,-1 0 1 0 0,1-1-1 0 0,0 1 1 0 0,0 0-1 0 0,0 0 1 0 0,-1 0-1 0 0,1 1 1 0 0,0-1-1 0 0,0 0 1 0 0,0 1-1 0 0,-1-1 1 0 0,1 1-1 0 0,0 0 1 0 0,0-1-1 0 0,-1 1 1 0 0,1 0 0 0 0,-1 0-1 0 0,1 0 1 0 0,-1 0-1 0 0,1 0 1 0 0,-1 0-1 0 0,0 1 1 0 0,1-1-1 0 0,0 2 10 0 0,5 16 26 0 0,-2 0 0 0 0,0 1-1 0 0,0 0 1 0 0,-2 0 0 0 0,-1 0-1 0 0,0 0 1 0 0,-2 0 0 0 0,0 2-26 0 0,2 28 5 0 0,37 351 10 0 0,-36-340 21 0 0,-2 1 1 0 0,-2-1 0 0 0,-4 1 0 0 0,-4 13-37 0 0,6-55 58 0 0,-1 0-1 0 0,-1 0 0 0 0,-1-1 0 0 0,0 0 1 0 0,-2 0-1 0 0,0-1 0 0 0,-1 1 0 0 0,-1-2 1 0 0,0 0-1 0 0,-2 0 0 0 0,0-1 1 0 0,0 0-1 0 0,-2-1 0 0 0,-11 11-57 0 0,18-21 62 0 0,1-1 0 0 0,0 0 0 0 0,-1 0-1 0 0,0-1 1 0 0,0 1 0 0 0,0-1 0 0 0,0-1 0 0 0,0 0 0 0 0,-1 0 0 0 0,1 0-1 0 0,-1-1 1 0 0,1 0 0 0 0,-1 0 0 0 0,1-1 0 0 0,-1 0 0 0 0,-1 0-62 0 0,5-2 25 0 0,-1-1 0 0 0,1 1 0 0 0,0-1 0 0 0,0 0 0 0 0,0 0 0 0 0,0 0 0 0 0,1-1 0 0 0,-1 1 0 0 0,1-1 0 0 0,0 0 0 0 0,0 0 0 0 0,0 0 1 0 0,0 0-1 0 0,1-1 0 0 0,0 1 0 0 0,0-1 0 0 0,0 1 0 0 0,0-1 0 0 0,1 0 0 0 0,0 0 0 0 0,0 1 0 0 0,0-1 0 0 0,1 0 0 0 0,-1 0 0 0 0,1-5-25 0 0,-3-26-49 0 0,1 1-1 0 0,2-1 0 0 0,1 0 0 0 0,2 0 0 0 0,2 1 0 0 0,1-1 0 0 0,3-4 50 0 0,1 4-206 0 0,1 0-1 0 0,2 1 1 0 0,2 0 0 0 0,1 1-1 0 0,2 1 1 0 0,1 0 0 0 0,21-27 206 0 0,99-116-5131 0 0,-123 156 3451 0 0,7-8-4545 0 0,-9 13-4179 0 0</inkml:trace>
  <inkml:trace contextRef="#ctx0" brushRef="#br0" timeOffset="21535.557">5605 3216 17380 0 0,'0'0'980'0'0,"0"0"-420"0"0,0 0-173 0 0,0 0-3 0 0,0 0-49 0 0,0 0-97 0 0,0 0-79 0 0,-2 34-70 0 0,-9 104-34 0 0,10-135-55 0 0,0-1-1 0 0,0 1 1 0 0,1 0-1 0 0,-1 0 1 0 0,1 0-1 0 0,-1 0 1 0 0,1 0-1 0 0,0 0 1 0 0,0 0-1 0 0,0 0 1 0 0,1 0-1 0 0,-1 0 1 0 0,1-1-1 0 0,-1 1 1 0 0,1 0-1 0 0,0 0 1 0 0,0 0-1 0 0,0-1 1 0 0,1 1-1 0 0,-1 0 1 0 0,1-1-1 0 0,-1 1 1 0 0,1 0 0 0 0,5 4-48 0 0,24 14-1611 0 0,-21-24-1735 0 0,0-7-3340 0 0,-7 5-1987 0 0</inkml:trace>
  <inkml:trace contextRef="#ctx0" brushRef="#br0" timeOffset="21686.595">5613 2767 3025 0 0,'0'0'1112'0'0,"0"0"-1672"0"0,0 0-616 0 0,0 0-1225 0 0</inkml:trace>
  <inkml:trace contextRef="#ctx0" brushRef="#br0" timeOffset="22047.934">6036 2977 12739 0 0,'0'0'4969'0'0,"0"0"-3197"0"0,0 0-1044 0 0,0 0-162 0 0,0 0-142 0 0,0 0-164 0 0,0 0-99 0 0,0 0 10 0 0,0 0 10 0 0,0 0-6 0 0,0 0-27 0 0,-25 35-71 0 0,-79 110-54 0 0,65-64-60 0 0,38-66 11 0 0,-2-8 21 0 0,1 0 0 0 0,1 1 0 0 0,-1-1 0 0 0,1 1 0 0 0,1-1-1 0 0,-1 1 1 0 0,1-1 0 0 0,0 1 0 0 0,1-1 0 0 0,0 1-1 0 0,0-1 1 0 0,1 1 0 0 0,0-1 0 0 0,0 0 0 0 0,0 0-1 0 0,1 0 1 0 0,0 0 0 0 0,1 0 0 0 0,0-1 0 0 0,0 1 0 0 0,0-1-1 0 0,0 0 1 0 0,1 0 0 0 0,0-1 0 0 0,1 1 0 0 0,-1-1-1 0 0,1 0 1 0 0,0 0 0 0 0,0-1 0 0 0,0 0 0 0 0,1 0-1 0 0,0-1 1 0 0,-1 1 0 0 0,1-1 0 0 0,0-1 0 0 0,3 1 5 0 0,5-3 161 0 0,0-1 0 0 0,-1-1 1 0 0,1 0-1 0 0,0-1 0 0 0,-1 0 1 0 0,0-1-1 0 0,0-1 0 0 0,0 0 1 0 0,0-1-1 0 0,-1-1 0 0 0,0 0 1 0 0,0 0-1 0 0,-1-1 0 0 0,0-1 0 0 0,-1 0 1 0 0,1-1-1 0 0,6-8-161 0 0,-9 11 86 0 0,36-34 186 0 0,-2-2-1 0 0,-2-1 1 0 0,-1-2-1 0 0,-3-2 1 0 0,-2-2-1 0 0,-2-1 1 0 0,6-17-272 0 0,-25 43-22 0 0,-1-2 0 0 0,-1 0 0 0 0,-1 0 1 0 0,-1-1-1 0 0,-2-1 0 0 0,-1 1 0 0 0,-1-1 0 0 0,-1-1 1 0 0,-2 1-1 0 0,0-15 22 0 0,-2 31-54 0 0,-1 0 1 0 0,-1 0 0 0 0,0-1-1 0 0,0 1 1 0 0,-2 0 0 0 0,1 0-1 0 0,-2 0 1 0 0,0 1-1 0 0,0-1 1 0 0,-1 1 0 0 0,0 0-1 0 0,-1 0 1 0 0,-1 0 0 0 0,0 1-1 0 0,0 0 1 0 0,-1 1-1 0 0,-1-1 1 0 0,0 2 0 0 0,0-1-1 0 0,-1 1 1 0 0,0 0 0 0 0,0 1-1 0 0,-1 1 1 0 0,-3-2 53 0 0,6 4-48 0 0,-1 1 0 0 0,1 0 1 0 0,-1 1-1 0 0,0 0 0 0 0,0 0 1 0 0,-1 1-1 0 0,1 0 0 0 0,0 1 0 0 0,-1 0 1 0 0,1 0-1 0 0,-1 1 0 0 0,1 1 1 0 0,-1-1-1 0 0,1 1 0 0 0,-1 1 0 0 0,1 0 1 0 0,0 0-1 0 0,0 1 0 0 0,0 0 1 0 0,0 1-1 0 0,0-1 0 0 0,0 2 1 0 0,1-1-1 0 0,0 1 0 0 0,0 1 0 0 0,1-1 1 0 0,-2 2 47 0 0,-2 3-77 0 0,-1 0 1 0 0,1 0-1 0 0,1 1 1 0 0,0 1-1 0 0,1-1 1 0 0,0 2-1 0 0,1-1 0 0 0,0 1 1 0 0,1 0-1 0 0,0 1 1 0 0,1 0-1 0 0,1 0 1 0 0,0 0-1 0 0,1 0 1 0 0,1 1-1 0 0,-2 14 77 0 0,4-12-38 0 0,1-1 0 0 0,1 0 0 0 0,0 1 0 0 0,1-1-1 0 0,1 0 1 0 0,1 0 0 0 0,0 0 0 0 0,1 0 0 0 0,0-1-1 0 0,2 1 1 0 0,0-2 0 0 0,0 1 0 0 0,1-1 0 0 0,1 0 0 0 0,1 0-1 0 0,4 4 39 0 0,11 12-13 0 0,1-2-1 0 0,1 0 0 0 0,1-2 0 0 0,2-1 1 0 0,1-1-1 0 0,16 8 14 0 0,-24-17-55 0 0,1-1-1 0 0,0-1 1 0 0,1-2 0 0 0,0 0 0 0 0,1-1 0 0 0,15 2 55 0 0,25 1-2518 0 0,2-8-3598 0 0,-55-6 748 0 0,-4-2-2468 0 0</inkml:trace>
  <inkml:trace contextRef="#ctx0" brushRef="#br0" timeOffset="23503.969">5539 2855 6305 0 0,'0'0'1949'0'0,"0"0"-278"0"0,0 0-195 0 0,0 0 38 0 0,0 0 79 0 0,0 0-3 0 0,0 0-134 0 0,0 0-202 0 0,0 0-246 0 0,0 0-213 0 0,0 0-156 0 0,0 0-111 0 0,0 0-67 0 0,2-7-38 0 0,9-26 1049 0 0,-33 59-1976 0 0,7 8-2391 0 0,11-11-7691 0 0,4-18 437 0 0</inkml:trace>
  <inkml:trace contextRef="#ctx0" brushRef="#br0" timeOffset="20287.195">3556 3087 6409 0 0,'0'0'3109'0'0,"0"0"-2493"0"0,0 0-765 0 0,0 0 135 0 0,0 0 447 0 0,0 0 377 0 0,0 0 183 0 0,0 0 23 0 0,0 0-105 0 0,2 33-175 0 0,3 104-205 0 0,14 134 712 0 0,-15-247-2077 0 0,5 15 4231 0 0,-8-32-561 0 0,-8-32-1555 0 0,2-4-1229 0 0,1 1 0 0 0,2-1 1 0 0,1 0-1 0 0,1 0 0 0 0,1 1 0 0 0,1-1 1 0 0,2 1-1 0 0,1-1 0 0 0,6-16-52 0 0,3-22 28 0 0,4 2-1 0 0,2 0 0 0 0,3 0 1 0 0,3 2-1 0 0,3 2 0 0 0,19-30-27 0 0,-19 65 0 0 0,-13 56-64 0 0,17 116 310 0 0,5-35-175 0 0,-11-71-97 0 0,-27-39 17 0 0,1-3-2378 0 0,7-4-10677 0 0,-4 2 4339 0 0</inkml:trace>
  <inkml:trace contextRef="#ctx0" brushRef="#br0" timeOffset="20498.113">4330 3371 10434 0 0,'0'0'3610'0'0,"0"0"-2283"0"0,0 0-644 0 0,0 0-80 0 0,0 0-58 0 0,0 0-34 0 0,-7 32-96 0 0,-16 100-115 0 0,20-89-70 0 0,12-37-46 0 0,-2-5-134 0 0,-6-1-121 0 0,0 0-1 0 0,0 1 0 0 0,0-1 1 0 0,0 0-1 0 0,0 0 1 0 0,0 0-1 0 0,0 0 1 0 0,0 0-1 0 0,0 0 1 0 0,0 0-1 0 0,0-1 1 0 0,0 1-1 0 0,0 0 1 0 0,0 0-1 0 0,0-1 1 0 0,0 1-1 0 0,0-1 0 0 0,0 1 1 0 0,0-1-1 0 0,-1 1 1 0 0,1-1-1 0 0,0 0 1 0 0,0 1-1 0 0,0-1 1 0 0,-1 0-1 0 0,1 1 1 0 0,0-1-1 0 0,-1 0 1 0 0,1 0-1 0 0,-1 0 1 0 0,1 0-1 0 0,-1 0 1 0 0,1 0-1 0 0,-1 0 0 0 0,1 0 1 0 0,-1 0-1 0 0,0 0 1 0 0,0 0 71 0 0,10-30-4767 0 0,-6 18 523 0 0,0-2-2919 0 0</inkml:trace>
  <inkml:trace contextRef="#ctx0" brushRef="#br0" timeOffset="20668.311">4171 2704 11010 0 0,'0'0'-24'0'0,"0"0"-928"0"0,0 0-328 0 0,0 0-232 0 0,0 0 87 0 0,0 0-207 0 0,0 0-753 0 0,0 0 585 0 0</inkml:trace>
  <inkml:trace contextRef="#ctx0" brushRef="#br0" timeOffset="22788.748">4228 2756 3633 0 0,'0'0'1727'0'0,"0"0"-448"0"0,0 0-76 0 0,0 0 62 0 0,0 0-24 0 0,0 0-80 0 0,0 0-87 0 0,0 0-114 0 0,0 0-125 0 0,0 0-155 0 0,0 0-169 0 0,0 0-77 0 0,0 0-5 0 0,2 2 29 0 0,45 10 1904 0 0,-35-12-5286 0 0,-1 1-3625 0 0,-7-1-3230 0 0</inkml:trace>
  <inkml:trace contextRef="#ctx0" brushRef="#br0" timeOffset="33398.444">672 4472 1816 0 0,'44'-3'859'0'0,"512"-23"1628"0"0,1333-8 1341 0 0,-1424 18-2739 0 0,1987-46 2324 0 0,1615 57-3192 0 0,-2356 7-8401 0 0,-1592-2 2647 0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19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48 0 0 0,'0'0'541'0'0,"0"0"478"0"0,0 0 166 0 0,0 0 102 0 0,0 0 164 0 0,0 0 152 0 0,0 0 113 0 0,0 0 35 0 0,0 0-89 0 0,0 0-166 0 0,0 0-208 0 0,0-8-218 0 0,3-24-219 0 0,-3 24-167 0 0,0 8-109 0 0,-8 23 986 0 0,-15 34-1204 0 0,2 2-1 0 0,2 0 0 0 0,3 0 1 0 0,-6 53-357 0 0,12-64 65 0 0,-10 44 22 0 0,-3 2-39 0 0,5 1 0 0 0,3 1 0 0 0,5 0 0 0 0,2 96-48 0 0,8-187-3 0 0,0 1 1 0 0,0 0-1 0 0,0-1 1 0 0,0 1-1 0 0,1 0 1 0 0,0-1-1 0 0,0 1 1 0 0,1-1-1 0 0,-1 0 1 0 0,1 1-1 0 0,1-1 1 0 0,-1 0-1 0 0,1 0 0 0 0,-1 0 1 0 0,1 0-1 0 0,1-1 1 0 0,-1 1-1 0 0,1-1 1 0 0,0 0-1 0 0,0 0 1 0 0,0 0-1 0 0,0 0 1 0 0,0-1-1 0 0,1 0 1 0 0,0 0-1 0 0,0 0 0 0 0,0 0 1 0 0,0-1-1 0 0,0 0 1 0 0,0 0 2 0 0,11-4 57 0 0,-1 0 0 0 0,0-2-1 0 0,0 1 1 0 0,0-2 0 0 0,0 0 0 0 0,-1-1 0 0 0,0 0 0 0 0,0-2-1 0 0,-1 1 1 0 0,1-1 0 0 0,-2-1 0 0 0,1 0 0 0 0,-1-1-1 0 0,-1-1 1 0 0,0 0 0 0 0,0 0 0 0 0,-1-1 0 0 0,1-2-57 0 0,45-48 82 0 0,-3-3-1 0 0,-3-2 1 0 0,-2-2 0 0 0,-4-2 0 0 0,-3-2 0 0 0,-3-2-1 0 0,-3-1 1 0 0,-4-1 0 0 0,-1-8-82 0 0,-19 51 65 0 0,-2 0 0 0 0,-1-1-1 0 0,-2 0 1 0 0,-1 0 0 0 0,0-35-65 0 0,-6 70 5 0 0,1 1 0 0 0,0-1 0 0 0,-1 1 0 0 0,1 0 0 0 0,-1-1 0 0 0,0 1-1 0 0,1-1 1 0 0,-1 0 0 0 0,1 1 0 0 0,-1-1 0 0 0,0 1 0 0 0,1-1 0 0 0,-1 0 0 0 0,0 1 0 0 0,1-1 0 0 0,-1 0 0 0 0,0 0 0 0 0,1 0-1 0 0,-1 0 1 0 0,0 0 0 0 0,0 1 0 0 0,1-1 0 0 0,-1 0 0 0 0,0-1 0 0 0,0 1 0 0 0,1 0 0 0 0,-1 0 0 0 0,0 0 0 0 0,1 0 0 0 0,-1 0-1 0 0,0-1 1 0 0,0 1 0 0 0,1 0 0 0 0,-1-1 0 0 0,1 1 0 0 0,-1-1 0 0 0,0 1 0 0 0,1 0 0 0 0,-1-1 0 0 0,1 1 0 0 0,-1-1 0 0 0,1 0-1 0 0,-1 1 1 0 0,1-1 0 0 0,-1 1 0 0 0,1-1 0 0 0,0 0 0 0 0,-1 1 0 0 0,1-1 0 0 0,0 0 0 0 0,0 1 0 0 0,-1-1 0 0 0,1 0 0 0 0,0 1 0 0 0,0-1-1 0 0,0 0 1 0 0,0 0 0 0 0,0 1 0 0 0,0-1 0 0 0,0 0 0 0 0,0 0 0 0 0,0 1 0 0 0,0-1 0 0 0,1 0-5 0 0,-22 41-11 0 0,2 2 0 0 0,1 0 1 0 0,3 1-1 0 0,2 1 0 0 0,1 0 1 0 0,2 1-1 0 0,3 0 0 0 0,1 0 1 0 0,2 0-1 0 0,3 1 0 0 0,1 0 1 0 0,4 21 10 0 0,38 194-5884 0 0,-8-70-1576 0 0,-32-179-2900 0 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0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2040 0 0,'0'0'1201'0'0,"0"0"-341"0"0,0 0-135 0 0,0 0 118 0 0,0 0 175 0 0,0 0 43 0 0,0 0-66 0 0,0 0-89 0 0,0 0-10 0 0,0 0 76 0 0,0 0 100 0 0,0 0 50 0 0,10 0-50 0 0,188-15 4176 0 0,13-7-4916 0 0,-199 36-6190 0 0,-13 1-2759 0 0,0-11 2729 0 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3409 0 0,'0'0'4794'0'0,"0"0"-3247"0"0,0 0-707 0 0,0 0 321 0 0,0 0 347 0 0,0 0 91 0 0,0 0-179 0 0,0 0-198 0 0,0 0-222 0 0,0 0-189 0 0,34 3-150 0 0,105 9-170 0 0,109-16 137 0 0,-214 2-1421 0 0,0 0-5402 0 0,-19 2-4643 0 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2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1 864 0 0,'0'0'1521'0'0,"0"0"-392"0"0,0 0-98 0 0,0 0 131 0 0,0 0 213 0 0,0 0 141 0 0,0 0 17 0 0,0 0-115 0 0,0 0-167 0 0,0 0-164 0 0,0 0-195 0 0,0 0-265 0 0,0 0-114 0 0,0 0-22 0 0,0 0 61 0 0,0 0 152 0 0,0 0-21 0 0,-24 0 1010 0 0,-93 30-1228 0 0,72-13-408 0 0,-153 50 440 0 0,149-52 105 0 0,56 7-1393 0 0,2-15 817 0 0,0-1-1 0 0,0 0 0 0 0,1 0 0 0 0,0-1 1 0 0,0 0-1 0 0,0-1 0 0 0,0 0 1 0 0,1-1-1 0 0,-1 0 0 0 0,1-1 0 0 0,0 0 1 0 0,0 0-1 0 0,1-1-25 0 0,84 24 166 0 0,15 26-100 0 0,-94-33 78 0 0,-17-17-92 0 0,-8 13 258 0 0,-43 22-125 0 0,-2-2 0 0 0,-1-2 0 0 0,-30 11-185 0 0,-239 144-8 0 0,308-179 3 0 0,-1 2 0 0 0,1-1 0 0 0,1 2 0 0 0,0 0 0 0 0,0 1 0 0 0,2 0 0 0 0,-1 1 0 0 0,1 1 0 0 0,1 0 0 0 0,0 0 0 0 0,1 2 5 0 0,9-14-1 0 0,-1 1-1 0 0,1-1 0 0 0,0 1 0 0 0,0-1 0 0 0,1 1 0 0 0,-1-1 0 0 0,0 1 0 0 0,1-1 0 0 0,0 1 0 0 0,-1 0 0 0 0,1-1 0 0 0,0 1 0 0 0,1 0 0 0 0,-1-1 0 0 0,0 1 0 0 0,1 0 1 0 0,-1-1-1 0 0,1 1 0 0 0,0-1 0 0 0,0 1 0 0 0,0-1 0 0 0,0 1 0 0 0,0-1 0 0 0,1 0 0 0 0,-1 1 0 0 0,1-1 0 0 0,-1 0 0 0 0,1 0 0 0 0,0 0 0 0 0,0 0 0 0 0,0-1 0 0 0,0 1 1 0 0,0 0-1 0 0,0-1 0 0 0,0 1 0 0 0,1-1 0 0 0,-1 0 0 0 0,1 0 0 0 0,-1 0 0 0 0,1 0 0 0 0,-1 0 0 0 0,2 0 2 0 0,8 2 84 0 0,1 1 0 0 0,0-2 0 0 0,0 0 1 0 0,0 0-1 0 0,0-1 0 0 0,1-1 0 0 0,-1 0 0 0 0,8-2-84 0 0,14 1 163 0 0,360-2 1035 0 0,-393 2-1789 0 0,2-2-9159 0 0,-2 3 700 0 0</inkml:trace>
  <inkml:trace contextRef="#ctx0" brushRef="#br0" timeOffset="796.937">785 870 8194 0 0,'0'0'1465'0'0,"0"0"-98"0"0,0 0-42 0 0,0 0 43 0 0,0 0-4 0 0,0 0-146 0 0,0 0-143 0 0,0 0-139 0 0,0 0-180 0 0,0 0-114 0 0,0 0-88 0 0,0 0-71 0 0,16-23-49 0 0,52-72-14 0 0,53-49 1120 0 0,56-31-829 0 0,-108 123-683 0 0,-60 81-960 0 0,-18 162 689 0 0,6-169 250 0 0,1-12-23 0 0,0 1-1 0 0,1 0 0 0 0,0 0 1 0 0,1 0-1 0 0,0 0 0 0 0,0 0 1 0 0,2 0-1 0 0,-1 0 0 0 0,3 9 17 0 0,-3-19 2 0 0,-1 1 0 0 0,1-1-1 0 0,0 0 1 0 0,0 1 0 0 0,-1-1 0 0 0,1 0-1 0 0,0 1 1 0 0,0-1 0 0 0,0 0-1 0 0,0 0 1 0 0,1 0 0 0 0,-1 0 0 0 0,0 0-1 0 0,0 0 1 0 0,1 0 0 0 0,-1 0 0 0 0,0-1-1 0 0,1 1 1 0 0,-1-1 0 0 0,1 1-1 0 0,-1-1 1 0 0,1 1 0 0 0,-1-1 0 0 0,1 0-1 0 0,-1 1 1 0 0,1-1 0 0 0,-1 0-1 0 0,1 0 1 0 0,-1 0 0 0 0,1 0 0 0 0,-1-1-1 0 0,1 1 1 0 0,-1 0 0 0 0,1-1 0 0 0,-1 1-1 0 0,1-1 1 0 0,-1 1 0 0 0,1-1-1 0 0,-1 0 1 0 0,0 1 0 0 0,1-1 0 0 0,-1 0-1 0 0,0 0 1 0 0,0 0 0 0 0,1 0 0 0 0,-1 0-1 0 0,1-1-1 0 0,57-53 213 0 0,208-287-185 0 0,-176 202-150 0 0,-85 135-123 0 0,-8 22-30 0 0,-15 35 389 0 0,3 1 0 0 0,3 1 1 0 0,1 0-1 0 0,4 1 0 0 0,-1 54-114 0 0,10 36 544 0 0,-1-3-3441 0 0,-2-141 988 0 0,0-1-1013 0 0,0 0-2447 0 0,0 0-4891 0 0</inkml:trace>
  <inkml:trace contextRef="#ctx0" brushRef="#br0" timeOffset="2834.726">1908 800 5217 0 0,'0'0'2001'0'0,"0"0"-412"0"0,0 0-194 0 0,0 0 27 0 0,0 0 87 0 0,0 0-34 0 0,0 0-185 0 0,0 0-258 0 0,0 0-318 0 0,0 0-286 0 0,0 0-217 0 0,0 0-137 0 0,0 0-11 0 0,0 3 46 0 0,-6 207-242 0 0,7-210-1452 0 0,5 0-1675 0 0,-3 0-3311 0 0,0-3-409 0 0</inkml:trace>
  <inkml:trace contextRef="#ctx0" brushRef="#br0" timeOffset="3101.018">1967 494 6769 0 0,'0'0'1671'0'0,"0"0"-226"0"0,0 0-34 0 0,0 0 53 0 0,0 0-16 0 0,0 0-113 0 0,0 0-197 0 0,0 0-207 0 0,0 0-203 0 0,0 0-225 0 0,0 0-201 0 0,0 0-155 0 0,-6-1-99 0 0,3 1-130 0 0,0 0 0 0 0,1 0 0 0 0,-1 0 0 0 0,0 0 0 0 0,0 1 0 0 0,1-1 0 0 0,-1 1 0 0 0,0-1 0 0 0,1 1 0 0 0,-1 0 0 0 0,0 0 0 0 0,1 0 0 0 0,-1 0 0 0 0,1 1 0 0 0,0-1 1 0 0,-1 1-1 0 0,1-1 0 0 0,0 1 0 0 0,0 0 0 0 0,0 0 0 0 0,0 0 0 0 0,0 0 0 0 0,0 0 0 0 0,1 0 0 0 0,-1 1 0 0 0,1-1 0 0 0,-1 0 0 0 0,1 1 0 0 0,0-1 0 0 0,0 1 0 0 0,0 0 0 0 0,0 0 82 0 0,1-2-1104 0 0,11 2-7760 0 0,-7-2 2115 0 0</inkml:trace>
  <inkml:trace contextRef="#ctx0" brushRef="#br0" timeOffset="10124.733">2388 457 1224 0 0,'0'0'772'0'0,"0"0"-49"0"0,0 0 16 0 0,0 0 160 0 0,0 0 148 0 0,0 0 33 0 0,0 0-33 0 0,0 0-99 0 0,0 0-174 0 0,0 0-149 0 0,0 0-161 0 0,-19 6-142 0 0,-60 17-45 0 0,25 8 745 0 0,47-26-840 0 0,0 0 0 0 0,0 0 0 0 0,1 1 0 0 0,0 0 1 0 0,0 0-1 0 0,0 0 0 0 0,1 1 0 0 0,0 0 0 0 0,0 0 1 0 0,0 0-1 0 0,1 1 0 0 0,0-1 0 0 0,1 1 0 0 0,0 0 1 0 0,0 0-1 0 0,1 1 0 0 0,0-1 0 0 0,0 0 0 0 0,1 1 1 0 0,0-1-1 0 0,0 5-182 0 0,1-2 93 0 0,1 0 0 0 0,0 0 0 0 0,0 0 0 0 0,1-1 0 0 0,1 1 1 0 0,0 0-1 0 0,0-1 0 0 0,1 1 0 0 0,0-1 0 0 0,1 0 0 0 0,0 0 0 0 0,0-1 1 0 0,1 1-1 0 0,1-1 0 0 0,-1-1 0 0 0,1 1 0 0 0,1-1 0 0 0,0 0 0 0 0,4 3-93 0 0,-9-9 116 0 0,-1 0 0 0 0,1-1 0 0 0,0 1-1 0 0,-1-1 1 0 0,1 1 0 0 0,0-1-1 0 0,0 0 1 0 0,0 0 0 0 0,0 0 0 0 0,0 0-1 0 0,0-1 1 0 0,0 1 0 0 0,0-1-1 0 0,0 0 1 0 0,0 0 0 0 0,0 0 0 0 0,1 0-1 0 0,-1 0 1 0 0,0-1 0 0 0,0 0-1 0 0,0 1 1 0 0,0-1 0 0 0,0 0 0 0 0,0 0-1 0 0,-1-1 1 0 0,3 0-116 0 0,20-23 391 0 0,-1-2 0 0 0,-1 0-1 0 0,-1-1 1 0 0,-2-2 0 0 0,11-20-391 0 0,45-93 420 0 0,-64 62 315 0 0,-13 79-727 0 0,0 0 0 0 0,0 1 0 0 0,0-1 0 0 0,0 1 0 0 0,0-1 0 0 0,0 1 1 0 0,0-1-1 0 0,-1 1 0 0 0,1 0 0 0 0,-1 0 0 0 0,1-1 0 0 0,-1 1 0 0 0,0 0 0 0 0,1 1 0 0 0,-1-1 1 0 0,0 0-1 0 0,1 0 0 0 0,-1 1 0 0 0,0-1 0 0 0,0 1 0 0 0,0-1 0 0 0,0 1 0 0 0,0 0 0 0 0,1 0 1 0 0,-1 0-1 0 0,0 0 0 0 0,0 0 0 0 0,0 0 0 0 0,0 0 0 0 0,0 1 0 0 0,-1 0-8 0 0,-1-1-9 0 0,5 26 139 0 0,49 168 54 0 0,-44-168-180 0 0,28 118 11 0 0,-7 1-1 0 0,0 49-14 0 0,-21-123 18 0 0,0-32-5 0 0,-3 1-1 0 0,-1 0 1 0 0,-2 0 0 0 0,-1 0-1 0 0,-2 0 1 0 0,-5 12-13 0 0,2-19 33 0 0,5-21 4 0 0,-1-1 1 0 0,1 1-1 0 0,-2 0 0 0 0,0 0 0 0 0,0-1 0 0 0,-1 0 0 0 0,-1 0 0 0 0,0 0 0 0 0,0 0 0 0 0,-1-1 0 0 0,0 1 0 0 0,-1-2 0 0 0,0 1 0 0 0,-1-1 0 0 0,0 0 0 0 0,-6 5-37 0 0,10-12 23 0 0,1 0 1 0 0,-1 0-1 0 0,0 0 0 0 0,0 0 0 0 0,0-1 0 0 0,0 1 0 0 0,-1-1 0 0 0,1 0 0 0 0,0-1 0 0 0,0 1 0 0 0,-1-1 0 0 0,1 0 0 0 0,0 0 0 0 0,-1 0 1 0 0,1 0-1 0 0,0-1 0 0 0,0 0 0 0 0,-1 0 0 0 0,1 0 0 0 0,0 0 0 0 0,0-1 0 0 0,0 1 0 0 0,0-1 0 0 0,0 0 0 0 0,1 0 0 0 0,-1-1 1 0 0,0 1-1 0 0,1-1 0 0 0,0 0 0 0 0,0 0 0 0 0,0 0 0 0 0,0 0 0 0 0,0 0 0 0 0,0-1 0 0 0,1 1 0 0 0,0-1 0 0 0,-1 0 0 0 0,1 1 1 0 0,0-2-24 0 0,-9-16-5 0 0,2 0 0 0 0,0-1 1 0 0,1 0-1 0 0,1-1 0 0 0,1 0 1 0 0,1 0-1 0 0,1 0 0 0 0,1 0 1 0 0,1-1-1 0 0,1-19 5 0 0,0 34-7 0 0,0-1 1 0 0,1 1-1 0 0,1-1 1 0 0,0 1-1 0 0,0 0 1 0 0,1-1-1 0 0,0 1 1 0 0,0 0-1 0 0,1 0 1 0 0,0 0-1 0 0,1 0 1 0 0,0 1-1 0 0,0-1 0 0 0,1 1 1 0 0,0 0-1 0 0,0 0 1 0 0,1 1-1 0 0,0 0 1 0 0,1 0 6 0 0,13-10-10 0 0,2 2 0 0 0,0 0 0 0 0,0 1 0 0 0,1 2 1 0 0,1 0-1 0 0,0 2 0 0 0,0 0 0 0 0,1 2 0 0 0,8-1 10 0 0,-23 5-2 0 0,40-8-1768 0 0,-39 10-2259 0 0,-2 2-3351 0 0,-6 0-3585 0 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4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40 688 0 0,'0'0'976'0'0,"0"0"-231"0"0,0 0-75 0 0,0 0 72 0 0,0 0 95 0 0,0 0 6 0 0,0 0-97 0 0,0 0-104 0 0,0 0-53 0 0,0 0-32 0 0,0 0-41 0 0,0 0-60 0 0,0 0-64 0 0,-5 22-50 0 0,-34 133 677 0 0,24-86-753 0 0,3 0 0 0 0,2 1 0 0 0,4 0 0 0 0,3 0 1 0 0,3 17-267 0 0,0-84 61 0 0,0-1 0 0 0,0 1 1 0 0,0 0-1 0 0,0-1 1 0 0,0 1-1 0 0,1 0 1 0 0,-1-1-1 0 0,1 1 0 0 0,-1-1 1 0 0,1 1-1 0 0,0-1 1 0 0,0 1-1 0 0,0-1 1 0 0,1 1-1 0 0,-1-1 0 0 0,1 0 1 0 0,-1 0-1 0 0,1 0 1 0 0,0 0-1 0 0,-1 0 1 0 0,1 0-1 0 0,0 0 0 0 0,1 0 1 0 0,-1-1-1 0 0,0 1 1 0 0,0-1-1 0 0,1 0 1 0 0,-1 1-1 0 0,0-1 0 0 0,1 0 1 0 0,-1-1-1 0 0,1 1 1 0 0,0 0-1 0 0,-1-1 1 0 0,1 1-1 0 0,-1-1 0 0 0,1 0 1 0 0,0 0-1 0 0,0 0 1 0 0,-1 0-1 0 0,1 0 1 0 0,-1-1-1 0 0,1 1 0 0 0,0-1 1 0 0,-1 1-1 0 0,1-1 1 0 0,-1 0-1 0 0,1 0 0 0 0,-1-1 1 0 0,1 1-62 0 0,32-27 525 0 0,-1-2-1 0 0,-2-1 1 0 0,-1-1 0 0 0,-1-2-1 0 0,-2-1 1 0 0,-1-1 0 0 0,14-28-525 0 0,-23 36 65 0 0,-1-1 0 0 0,-1 0 0 0 0,-1-1 0 0 0,-2-1 0 0 0,-1 0 0 0 0,-2-1 0 0 0,-1 0 0 0 0,-1 0 0 0 0,-2-1 0 0 0,0-9-65 0 0,-6-28 519 0 0,0 69-523 0 0,-1 1 0 0 0,1 0 0 0 0,-1-1 0 0 0,1 1 0 0 0,-1 0 0 0 0,1 0 0 0 0,-1-1 0 0 0,1 1 0 0 0,-1 0 0 0 0,1 0 0 0 0,-1 0 0 0 0,0-1 0 0 0,1 1-1 0 0,-1 0 1 0 0,1 0 0 0 0,-1 0 0 0 0,0 0 0 0 0,1 0 0 0 0,-1 0 0 0 0,1 0 0 0 0,-1 1 0 0 0,0-1 0 0 0,1 0 0 0 0,-1 0 0 0 0,1 0 0 0 0,-1 1 0 0 0,1-1 0 0 0,-1 0 0 0 0,1 0 0 0 0,-1 1-1 0 0,1-1 1 0 0,-1 0 0 0 0,1 1 0 0 0,-1-1 0 0 0,1 1 0 0 0,-1-1 0 0 0,1 1 0 0 0,0-1 0 0 0,-1 1 0 0 0,1-1 0 0 0,0 1 0 0 0,-1-1 0 0 0,1 1 0 0 0,0-1 0 0 0,0 1 0 0 0,0 0 4 0 0,-13 21-4 0 0,1 2 1 0 0,1 0 0 0 0,2 0-1 0 0,0 1 1 0 0,2 0 0 0 0,0 0 0 0 0,2 1-1 0 0,1-1 1 0 0,1 1 0 0 0,1 0-1 0 0,1 0 1 0 0,1 1 0 0 0,4 24 3 0 0,47 155 157 0 0,-16-93-103 0 0,-23-63-52 0 0,-3 1 0 0 0,-1-1 1 0 0,-3 1-1 0 0,-2 0 1 0 0,-2 0-1 0 0,-6 46-2 0 0,4-81 51 0 0,0-1-1 0 0,-1 1 1 0 0,-1-1-1 0 0,0 1 1 0 0,-2-1-1 0 0,1 0 0 0 0,-2-1 1 0 0,0 1-1 0 0,0-1 1 0 0,-2 0-1 0 0,0-1 1 0 0,0 1-1 0 0,-1-2 1 0 0,-1 1-1 0 0,0-1 1 0 0,0-1-1 0 0,-2 0 0 0 0,1 0 1 0 0,-1-1-1 0 0,-1-1 1 0 0,0 0-1 0 0,0 0 1 0 0,0-2-1 0 0,-2 1-50 0 0,14-7 30 0 0,-1 0 0 0 0,1-1 0 0 0,-1 1-1 0 0,1 0 1 0 0,-1-1 0 0 0,1 1 0 0 0,-1-1 0 0 0,0 1 0 0 0,1-1-1 0 0,-1 0 1 0 0,0 1 0 0 0,1-1 0 0 0,-1 0 0 0 0,0 0 0 0 0,1 0-1 0 0,-1 0 1 0 0,0-1 0 0 0,1 1 0 0 0,-1 0 0 0 0,1-1-1 0 0,-1 1 1 0 0,0-1 0 0 0,1 0 0 0 0,-1 1 0 0 0,1-1 0 0 0,-1 0-1 0 0,1 0 1 0 0,0 0 0 0 0,-1 0 0 0 0,1 0 0 0 0,0 0-1 0 0,0-1 1 0 0,0 1 0 0 0,-1 0 0 0 0,1-1 0 0 0,1 1 0 0 0,-1 0-1 0 0,0-1 1 0 0,0 1 0 0 0,0-1 0 0 0,1 1 0 0 0,-1-1 0 0 0,1 0-1 0 0,-1 1 1 0 0,1-1 0 0 0,0 0 0 0 0,-1-1-30 0 0,2-17 19 0 0,-1 0-1 0 0,2 0 1 0 0,1 0 0 0 0,1 0-1 0 0,0 0 1 0 0,1 1 0 0 0,1 0-1 0 0,1 0 1 0 0,1 0 0 0 0,1 1 0 0 0,0 0-1 0 0,1 0 1 0 0,1 1 0 0 0,1 1-1 0 0,2-2-18 0 0,41-75-121 0 0,-14 6-642 0 0,-19 28-4674 0 0,-20 51 310 0 0,-2 0-5350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07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5281 0 0,'0'0'2259'0'0,"0"0"-1037"0"0,0 0-306 0 0,0 0 203 0 0,0 0 265 0 0,0 0 94 0 0,0 0-156 0 0,0 0-264 0 0,0 0-248 0 0,0 0-157 0 0,0 0-44 0 0,0 0 3 0 0,0 0-3 0 0,9 0 1 0 0,209-22 2906 0 0,19-12-3800 0 0,-187 32-4457 0 0,0 1-4475 0 0,-42 1-1 0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0 9530 0 0,'0'0'2197'0'0,"0"0"-697"0"0,0 0-309 0 0,0 0 26 0 0,0 0 16 0 0,0 0-154 0 0,0 0-197 0 0,0 0-183 0 0,0 0-164 0 0,0 0-128 0 0,0 0-93 0 0,0 0-70 0 0,-10 22-51 0 0,-32 65-48 0 0,30-33 103 0 0,12-4-445 0 0,0-49-273 0 0,0-1-425 0 0,0 0-585 0 0,0 0-801 0 0,0 0-2633 0 0,3-1 999 0 0,1-2-3547 0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9826 0 0,'0'0'1120'0'0,"0"0"-151"0"0,0 0-145 0 0,0 0-64 0 0,0 0-112 0 0,0 0-344 0 0,0 0-328 0 0,0 0-376 0 0,0 0-216 0 0,0 0-80 0 0,0 0 32 0 0,0 0 55 0 0,0 0-111 0 0,0 0-448 0 0,-11 23-1369 0 0,11-20-4480 0 0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5:42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2862 120 7242 0 0,'0'0'1491'0'0,"0"0"-473"0"0,0 0 31 0 0,0 0 235 0 0,0 0 287 0 0,0 0 111 0 0,0 0-121 0 0,0 0-202 0 0,0 0-240 0 0,0 0-213 0 0,0 0-180 0 0,-18-19-192 0 0,-57-58-143 0 0,30 54 75 0 0,37 24-354 0 0,-7 2-53 0 0,-1 1-1 0 0,0 1 1 0 0,1 0-1 0 0,0 1 1 0 0,0 1-1 0 0,1 0 0 0 0,0 1 1 0 0,0 0-1 0 0,1 1 1 0 0,0 1-1 0 0,0 0 0 0 0,1 1 1 0 0,0 0-1 0 0,1 1 1 0 0,-1 2-59 0 0,-26 25 19 0 0,2 2 1 0 0,2 1 0 0 0,2 1-1 0 0,2 2 1 0 0,1 1 0 0 0,3 1 0 0 0,2 1-1 0 0,2 1 1 0 0,2 2 0 0 0,2 0-1 0 0,2 1 1 0 0,3 0 0 0 0,-5 47-20 0 0,14-71-16 0 0,2-1 0 0 0,1 1 0 0 0,1 0 0 0 0,1 0 0 0 0,1 0 0 0 0,2 0 0 0 0,1-1 0 0 0,1 0 0 0 0,2 4 16 0 0,-4-19-9 0 0,1 0 0 0 0,0 0 0 0 0,0-1 0 0 0,1 1-1 0 0,1-1 1 0 0,-1 0 0 0 0,2-1 0 0 0,0 0-1 0 0,0 0 1 0 0,1-1 0 0 0,0 0 0 0 0,0 0-1 0 0,1-1 1 0 0,1 0 0 0 0,-1-1 0 0 0,1 0-1 0 0,0 0 1 0 0,1-2 0 0 0,-1 1 0 0 0,11 2 9 0 0,7 0 56 0 0,0-1-1 0 0,0-1 1 0 0,0-2 0 0 0,1-1 0 0 0,-1-1 0 0 0,1-2 0 0 0,-1-1 0 0 0,1-1-1 0 0,13-3-55 0 0,-21 1 83 0 0,0-1-1 0 0,-1-1 0 0 0,0 0 0 0 0,-1-2 0 0 0,1 0 0 0 0,-1-2 0 0 0,-1 0 0 0 0,0-1 0 0 0,0-1 0 0 0,-1-1 0 0 0,-1 0 0 0 0,0-1 1 0 0,-1-1-1 0 0,0-1 0 0 0,-1 0 0 0 0,-1-1 0 0 0,-1 0 0 0 0,0-1 0 0 0,-2-1 0 0 0,1-2-82 0 0,-8 15 12 0 0,-1-1-1 0 0,1 1 1 0 0,-2-1 0 0 0,1 0-1 0 0,-1 1 1 0 0,0-1-1 0 0,0 0 1 0 0,-1 0 0 0 0,0-1-1 0 0,0 1 1 0 0,-1 0 0 0 0,0 0-1 0 0,0 0 1 0 0,-1 0-1 0 0,0-1 1 0 0,0 1 0 0 0,-1 0-1 0 0,1 0 1 0 0,-1 1 0 0 0,-1-1-1 0 0,0 0 1 0 0,0 1-1 0 0,0-1 1 0 0,0 1 0 0 0,-1 0-1 0 0,0 0 1 0 0,-1 0-1 0 0,0 0-10 0 0,-6-4-61 0 0,-1 1 1 0 0,0 1-1 0 0,-1 0 1 0 0,0 1 0 0 0,0 0-1 0 0,0 1 1 0 0,-1 0 0 0 0,0 1-1 0 0,0 1 1 0 0,0 0-1 0 0,-1 1 1 0 0,1 1 0 0 0,-1 0-1 0 0,0 1 1 0 0,1 0 0 0 0,-1 1-1 0 0,0 1 1 0 0,0 1 0 0 0,1 0-1 0 0,-1 0 1 0 0,1 2-1 0 0,0 0 1 0 0,0 0 0 0 0,0 1-1 0 0,0 1 1 0 0,1 0 0 0 0,0 1-1 0 0,0 1 1 0 0,1 0-1 0 0,0 0 1 0 0,-3 3 59 0 0,14-9-7 0 0,-1-1 0 0 0,0 1 0 0 0,1-1 0 0 0,-1 1 0 0 0,1-1 0 0 0,-1 1 0 0 0,1 0 0 0 0,0 0 0 0 0,-1 0 0 0 0,1-1-1 0 0,0 1 1 0 0,0 1 0 0 0,1-1 0 0 0,-1 0 0 0 0,0 0 0 0 0,1 0 0 0 0,-1 0 0 0 0,1 0 0 0 0,0 1 0 0 0,-1-1 0 0 0,1 0 0 0 0,0 0 0 0 0,0 0 0 0 0,1 1 0 0 0,-1-1 0 0 0,0 0-1 0 0,1 0 1 0 0,0 0 0 0 0,-1 1 0 0 0,1-1 0 0 0,0 0 0 0 0,0 0 0 0 0,0 0 0 0 0,0 0 0 0 0,0-1 0 0 0,1 1 0 0 0,-1 0 0 0 0,0 0 0 0 0,1-1 0 0 0,0 1 0 0 0,-1-1 0 0 0,1 1 0 0 0,0-1-1 0 0,0 0 1 0 0,-1 0 0 0 0,1 1 0 0 0,0-1 0 0 0,0-1 0 0 0,0 1 0 0 0,1 0 0 0 0,-1 0 7 0 0,14 3 64 0 0,0 0-1 0 0,-1-1 1 0 0,1 0-1 0 0,0-1 1 0 0,0-1-1 0 0,1-1 1 0 0,-1 0-1 0 0,4-1-63 0 0,15 0 59 0 0,40-4-272 0 0,0-3 1 0 0,0-4-1 0 0,-1-2 0 0 0,33-14 213 0 0,14-1-5333 0 0,-92 23-790 0 0,-8 1-5074 0 0</inkml:trace>
  <inkml:trace contextRef="#ctx0" brushRef="#br0" timeOffset="336.774">3503 1232 840 0 0,'0'0'1130'0'0,"0"0"145"0"0,0 0 128 0 0,0 0 196 0 0,0 0-6 0 0,0 0-186 0 0,0 0-156 0 0,0 0-196 0 0,0 0-123 0 0,0 0-85 0 0,0 0-73 0 0,0 0-13 0 0,0 0 54 0 0,-1 27 125 0 0,-3 84 159 0 0,4-84 161 0 0,0-27 91 0 0,0-12 1926 0 0,3-19-3016 0 0,2 1 0 0 0,1-1-1 0 0,2 1 1 0 0,0 1 0 0 0,3 0-1 0 0,0 0 1 0 0,1 1 0 0 0,10-14-261 0 0,8-24 183 0 0,52-72-133 0 0,8 45-987 0 0,-69 92-2636 0 0,-12 13-3236 0 0,-7-9 5029 0 0,2 4-9089 0 0</inkml:trace>
  <inkml:trace contextRef="#ctx0" brushRef="#br0" timeOffset="769.909">4296 933 8714 0 0,'0'0'3833'0'0,"0"0"-1846"0"0,0 0-670 0 0,0 0-96 0 0,0 0-90 0 0,0 0-175 0 0,0 0-179 0 0,0 0-163 0 0,0 0-145 0 0,-34 16-139 0 0,-107 50-100 0 0,70-11 5 0 0,62-43-199 0 0,-2 0-38 0 0,0 1-1 0 0,1 0 1 0 0,1 1 0 0 0,0 0 0 0 0,0 0-1 0 0,2 1 1 0 0,0 0 0 0 0,0 1-1 0 0,2 0 1 0 0,0 0 0 0 0,0 0 0 0 0,2 0-1 0 0,0 0 1 0 0,0 1 2 0 0,4-14 18 0 0,1 0 0 0 0,-1-1-1 0 0,0 1 1 0 0,0-1 0 0 0,1 1 0 0 0,0-1 0 0 0,-1 0 0 0 0,1 1-1 0 0,0-1 1 0 0,0 0 0 0 0,0 0 0 0 0,1 0 0 0 0,-1-1-1 0 0,0 1 1 0 0,1-1 0 0 0,-1 1 0 0 0,1-1 0 0 0,-1 1-1 0 0,1-1 1 0 0,0 0 0 0 0,-1 0 0 0 0,1-1 0 0 0,0 1 0 0 0,0-1-1 0 0,0 1 1 0 0,-1-1 0 0 0,1 0 0 0 0,0 0 0 0 0,0 0-1 0 0,0 0 1 0 0,0 0 0 0 0,0-1 0 0 0,-1 0 0 0 0,1 1-1 0 0,0-1 1 0 0,0 0 0 0 0,-1 0 0 0 0,1 0 0 0 0,0-1 0 0 0,-1 1-1 0 0,1-1 1 0 0,0 0-18 0 0,21-15 203 0 0,0-2-1 0 0,0-1 1 0 0,-2 0-1 0 0,-1-2 1 0 0,0 0-1 0 0,-2-2 1 0 0,0 0-1 0 0,-2-1 1 0 0,0-1-203 0 0,123-144 220 0 0,-140 170-252 0 0,0 1-1 0 0,0-1 0 0 0,0 0 0 0 0,0 1 1 0 0,0-1-1 0 0,0 1 0 0 0,0-1 1 0 0,0 0-1 0 0,0 1 0 0 0,0-1 0 0 0,1 0 1 0 0,-1 1-1 0 0,0-1 0 0 0,0 0 1 0 0,0 0-1 0 0,1 1 0 0 0,-1-1 0 0 0,0 0 1 0 0,0 0-1 0 0,1 1 0 0 0,-1-1 1 0 0,0 0-1 0 0,1 0 0 0 0,-1 1 1 0 0,0-1-1 0 0,1 0 0 0 0,-1 0 0 0 0,0 0 1 0 0,1 0-1 0 0,-1 0 0 0 0,0 0 1 0 0,1 0-1 0 0,-1 1 0 0 0,0-1 0 0 0,1 0 1 0 0,-1 0-1 0 0,1 0 0 0 0,-1-1 1 0 0,0 1-1 0 0,1 0 0 0 0,-1 0 0 0 0,0 0 1 0 0,1 0-1 0 0,-1 0 0 0 0,0 0 1 0 0,1 0-1 0 0,-1 0 0 0 0,0-1 0 0 0,1 1 1 0 0,-1 0-1 0 0,0 0 0 0 0,1-1 33 0 0,-2 11-67 0 0,-6 67-3183 0 0,2-35-3932 0 0,3-26-2602 0 0</inkml:trace>
  <inkml:trace contextRef="#ctx0" brushRef="#br0" timeOffset="1136.134">4648 874 7602 0 0,'0'0'1367'0'0,"0"0"-450"0"0,0 0-59 0 0,0 0 162 0 0,0 0 56 0 0,0 0-106 0 0,0 0-222 0 0,0 0-212 0 0,0 0-132 0 0,0 0-57 0 0,0 0-2 0 0,0 0 17 0 0,2 34 28 0 0,7 102 46 0 0,10-72 261 0 0,-12-55-517 0 0,1 4 39 0 0,1-1 0 0 0,0 1 0 0 0,1-2-1 0 0,1 1 1 0 0,-1-1 0 0 0,2-1 0 0 0,0 0 0 0 0,0-1 0 0 0,1 0 0 0 0,12 7-219 0 0,-22-16 168 0 0,1 0-1 0 0,-1-1 0 0 0,0 1 0 0 0,0 0 0 0 0,1-1 0 0 0,-1 0 0 0 0,0 1 1 0 0,0-1-1 0 0,0-1 0 0 0,0 1 0 0 0,0 0 0 0 0,0-1 0 0 0,0 0 0 0 0,0 1 1 0 0,0-1-1 0 0,-1 0 0 0 0,1 0 0 0 0,-1-1 0 0 0,0 1 0 0 0,1 0 1 0 0,-1-1-1 0 0,0 0 0 0 0,0 1 0 0 0,-1-1 0 0 0,1 0 0 0 0,-1 0 0 0 0,1 0 1 0 0,-1 0-1 0 0,0 0 0 0 0,0 0 0 0 0,0-1 0 0 0,0-1-167 0 0,5-6 137 0 0,22-39 196 0 0,3 1-1 0 0,2 1 1 0 0,27-29-333 0 0,-38 48-8 0 0,11-11-4362 0 0,-33 39-270 0 0,0-2 455 0 0,0 3 3263 0 0,0 0-10601 0 0</inkml:trace>
  <inkml:trace contextRef="#ctx0" brushRef="#br0" timeOffset="1788.528">4394 1132 3377 0 0,'0'0'2276'0'0,"0"0"-233"0"0,0 0-26 0 0,0 0-18 0 0,0 0-256 0 0,0 0-360 0 0,0 0-384 0 0,0 0-276 0 0,0 0-141 0 0,0 0-72 0 0,0 0-13 0 0,0 0 11 0 0,0 0 23 0 0,0 11 7 0 0,-1 31-2 0 0,24 20 1485 0 0,-12-44-1721 0 0,21 36 254 0 0,-17-31-4032 0 0,-3-5-4825 0 0,-8-14-2517 0 0</inkml:trace>
  <inkml:trace contextRef="#ctx0" brushRef="#br0" timeOffset="2267.051">5300 1040 9706 0 0,'0'0'3029'0'0,"0"0"-1205"0"0,0 0-460 0 0,0 0-145 0 0,0 0-110 0 0,0 0-184 0 0,0 0-197 0 0,0 0-140 0 0,0 0-137 0 0,0 0-124 0 0,0 0-91 0 0,0 0-65 0 0,-16 32-53 0 0,-46 98-43 0 0,53-79 18 0 0,13-47-77 0 0,-2 0-81 0 0,0 0 0 0 0,0-1 0 0 0,1 1 0 0 0,-1-1-1 0 0,1 0 1 0 0,0 0 0 0 0,0 0 0 0 0,1 0 0 0 0,-1 0-1 0 0,0-1 1 0 0,1 1 0 0 0,0-1 0 0 0,-1 0 0 0 0,1 0-1 0 0,0-1 1 0 0,1 1 65 0 0,26 3-9239 0 0,-26-5-1610 0 0</inkml:trace>
  <inkml:trace contextRef="#ctx0" brushRef="#br0" timeOffset="2512.344">5134 488 18068 0 0,'0'0'656'0'0,"0"0"-88"0"0,0 0-152 0 0,0 0-88 0 0,0 0-144 0 0,0 0-280 0 0,0 0-440 0 0,0 0-280 0 0,0 0-112 0 0,0 0-176 0 0,0 0-289 0 0,0 0-1263 0 0,0 0-2033 0 0,0 0-3313 0 0</inkml:trace>
  <inkml:trace contextRef="#ctx0" brushRef="#br0" timeOffset="2698.917">5806 381 16155 0 0,'0'0'1426'0'0,"0"0"-734"0"0,0 0-298 0 0,0 0 46 0 0,0 0 117 0 0,0 0 75 0 0,0 0 12 0 0,0 0-69 0 0,0 0-75 0 0,0 0-108 0 0,-5 37-87 0 0,-17 118-85 0 0,12 15 49 0 0,28 193-68 0 0,-1-242-478 0 0,1-29-2481 0 0,-17-91 1894 0 0,-1-1-148 0 0,0 0-269 0 0,-15-8-7739 0 0,7 2 4440 0 0,-1 5 970 0 0</inkml:trace>
  <inkml:trace contextRef="#ctx0" brushRef="#br0" timeOffset="2947.833">5429 992 9234 0 0,'0'0'1394'0'0,"0"0"-193"0"0,0 0-51 0 0,0 0 55 0 0,0 0-31 0 0,0 0-193 0 0,0 0-235 0 0,0 0-222 0 0,31-4-162 0 0,103-14-110 0 0,167-23-280 0 0,-203 27-1519 0 0,-23 3-5483 0 0,-50 7-2588 0 0</inkml:trace>
  <inkml:trace contextRef="#ctx0" brushRef="#br0" timeOffset="3559.849">6404 823 7738 0 0,'0'0'2013'0'0,"0"0"-183"0"0,0 0-111 0 0,0 0-112 0 0,0 0-215 0 0,0 0-233 0 0,0 0-205 0 0,0 0-194 0 0,0 0-193 0 0,-34 28-184 0 0,-108 90-127 0 0,72-42-56 0 0,63-63-183 0 0,6-12-17 0 0,-5 7-51 0 0,1 1 0 0 0,-1 0 0 0 0,1 1 0 0 0,1-1 0 0 0,0 1 0 0 0,0 0-1 0 0,1 0 1 0 0,0 0 0 0 0,1 1 0 0 0,0-1 0 0 0,1 0 0 0 0,0 1 0 0 0,0 4 51 0 0,3-12-31 0 0,0 0 1 0 0,0 0-1 0 0,1-1 1 0 0,-1 1-1 0 0,1-1 1 0 0,-1 0-1 0 0,1 0 1 0 0,0 0-1 0 0,0 0 1 0 0,0 0-1 0 0,0-1 0 0 0,0 1 1 0 0,0-1-1 0 0,0 0 1 0 0,1 0-1 0 0,-1 0 1 0 0,0 0-1 0 0,1 0 1 0 0,-1-1-1 0 0,1 0 1 0 0,-1 1-1 0 0,0-1 1 0 0,1-1-1 0 0,-1 1 0 0 0,1 0 1 0 0,-1-1-1 0 0,0 0 1 0 0,1 0-1 0 0,-1 0 1 0 0,3-1 30 0 0,16-4-54 0 0,-1 0 1 0 0,0-2 0 0 0,0-1-1 0 0,0-1 1 0 0,-1 0 0 0 0,0-1-1 0 0,-1-2 1 0 0,-1 0 0 0 0,4-4 53 0 0,-1 3 8 0 0,84-76 69 0 0,-66 70-130 0 0,-37 50-210 0 0,-8 19 144 0 0,4-44 96 0 0,1-1 0 0 0,0 1 0 0 0,0 0 0 0 0,0-1 0 0 0,0 1 0 0 0,1 0 0 0 0,-1-1 0 0 0,1 1 0 0 0,0 0 0 0 0,1 0 0 0 0,-1-1 0 0 0,1 1 0 0 0,0 0 0 0 0,0-1 0 0 0,1 1 0 0 0,-1-1 1 0 0,1 1-1 0 0,0-1 0 0 0,0 0 0 0 0,0 0 0 0 0,1 0 0 0 0,0 0 0 0 0,-1 0 0 0 0,1 0 0 0 0,1-1 0 0 0,1 3 23 0 0,1-2 22 0 0,1 0 0 0 0,-1 0 0 0 0,1-1 0 0 0,0 0 0 0 0,0 0 1 0 0,0-1-1 0 0,1 0 0 0 0,-1 0 0 0 0,0 0 0 0 0,1-1 0 0 0,-1 0 0 0 0,1-1 0 0 0,0 0 1 0 0,-1 0-1 0 0,1 0 0 0 0,-1-1 0 0 0,1 0 0 0 0,-1-1 0 0 0,1 0 0 0 0,-1 0 0 0 0,0 0 1 0 0,0-1-1 0 0,0 0 0 0 0,6-3-22 0 0,5-4 278 0 0,-1 0 0 0 0,-1-1 0 0 0,1-1 0 0 0,-2 0 0 0 0,1-1 0 0 0,-2-1 1 0 0,0 0-1 0 0,-1-1 0 0 0,1-2-278 0 0,60-72 1145 0 0,-42 53-988 0 0,-1-1 1 0 0,-2-2-1 0 0,-2-1 1 0 0,-1-1-1 0 0,-1-5-157 0 0,-11 17-7 0 0,-2 0 0 0 0,-2-1 0 0 0,0 0 0 0 0,-2-1 0 0 0,-1 1 1 0 0,-2-2-1 0 0,-1 1 0 0 0,-1-1 0 0 0,-2 1 0 0 0,-1-4 7 0 0,0 33-7 0 0,0 0 0 0 0,0 0 0 0 0,0-1 0 0 0,0 1 0 0 0,0 0 0 0 0,0 0 0 0 0,-1 0 0 0 0,1 0 0 0 0,-1 0 0 0 0,1-1 0 0 0,-1 1 0 0 0,0 0 0 0 0,0 0 0 0 0,0 1 0 0 0,0-1 0 0 0,0 0 0 0 0,-1 0 0 0 0,1 0 0 0 0,0 1 1 0 0,-1-1-1 0 0,1 1 0 0 0,-1-1 0 0 0,0 1 0 0 0,1-1 0 0 0,-1 1 0 0 0,0 0 0 0 0,0 0 0 0 0,0 0 0 0 0,0 0 0 0 0,0 0 0 0 0,0 1 0 0 0,0-1 0 0 0,0 0 0 0 0,0 1 0 0 0,0 0 0 0 0,0-1 0 0 0,-1 1 0 0 0,1 0 0 0 0,0 0 0 0 0,0 0 0 0 0,0 0 0 0 0,0 1 0 0 0,0-1 0 0 0,-1 1 0 0 0,1-1 0 0 0,0 1 0 0 0,0 0 1 0 0,0-1-1 0 0,0 1 0 0 0,0 0 0 0 0,0 0 0 0 0,1 1 0 0 0,-1-1 0 0 0,0 1 7 0 0,-10 12-48 0 0,1 1 0 0 0,0 0 0 0 0,1 0 0 0 0,1 2 0 0 0,1-1 0 0 0,0 1 0 0 0,1 0 0 0 0,1 0 0 0 0,0 1 0 0 0,1 0 0 0 0,1 0 0 0 0,1 0 1 0 0,1 1-1 0 0,0-1 0 0 0,2 1 0 0 0,0-1 0 0 0,1 1 0 0 0,1 4 48 0 0,1 7-28 0 0,1 0 0 0 0,1 0 0 0 0,2 0 0 0 0,1-1 0 0 0,1 0 0 0 0,1 0 0 0 0,2-1 0 0 0,1-1 0 0 0,1 0 0 0 0,1 0 0 0 0,2-2 0 0 0,0 0 0 0 0,2-1 0 0 0,19 20 28 0 0,21 14-303 0 0,-50-55-2850 0 0,-17-15-1126 0 0,0 6-806 0 0,0 0-2949 0 0</inkml:trace>
  <inkml:trace contextRef="#ctx0" brushRef="#br0" timeOffset="3814.26">6776 823 7050 0 0,'0'0'2263'0'0,"0"0"-455"0"0,0 0-9 0 0,0 0-73 0 0,0 0-319 0 0,0 0-346 0 0,0 0-214 0 0,31 0-132 0 0,99 0-122 0 0,119 2 1566 0 0,-56 0-5002 0 0,-159-4-713 0 0,-13 0-2332 0 0,-5 2-3253 0 0</inkml:trace>
  <inkml:trace contextRef="#ctx0" brushRef="#br0" timeOffset="4197.847">7752 966 9994 0 0,'0'0'971'0'0,"0"0"-97"0"0,0 0 216 0 0,0 0 261 0 0,0 0 84 0 0,0 0-225 0 0,0 0-306 0 0,0 0-246 0 0,0 0-210 0 0,0 0-143 0 0,0 0-110 0 0,0 0-67 0 0,8 30-53 0 0,37 131-74 0 0,-38-146-1869 0 0,-3-12-1589 0 0,1-2-3309 0 0,-2-1-782 0 0</inkml:trace>
  <inkml:trace contextRef="#ctx0" brushRef="#br0" timeOffset="4443.289">7711 635 16660 0 0,'0'0'1296'0'0,"0"0"-832"0"0,0 0-240 0 0,0 0-136 0 0,0 0-256 0 0,0 0-424 0 0,0 0-520 0 0,0 0-161 0 0,0 0 1 0 0,0 0 48 0 0,0 0-24 0 0,0 0-977 0 0,0 0-1528 0 0,0 0-2112 0 0</inkml:trace>
  <inkml:trace contextRef="#ctx0" brushRef="#br0" timeOffset="4654.629">8194 933 8706 0 0,'0'0'1591'0'0,"0"0"-104"0"0,0 0-34 0 0,0 0-39 0 0,0 0-252 0 0,0 0-346 0 0,0 0-284 0 0,0 0-207 0 0,0 0-133 0 0,0 0-77 0 0,0 0-27 0 0,-16 33-5 0 0,-46 99 44 0 0,61-131-118 0 0,-1 0 1 0 0,1 0-1 0 0,0 0 1 0 0,0 0-1 0 0,0 1 1 0 0,0-1-1 0 0,0 0 1 0 0,0 0 0 0 0,0 1-1 0 0,0-1 1 0 0,1 0-1 0 0,-1 1 1 0 0,0-1-1 0 0,1 1 1 0 0,-1-1 0 0 0,1 1-1 0 0,0-1 1 0 0,-1 1-1 0 0,1-1 1 0 0,0 1-1 0 0,0-1 1 0 0,0 1 0 0 0,0 0-1 0 0,0-1 1 0 0,0 1-1 0 0,1-1 1 0 0,-1 1-1 0 0,0-1 1 0 0,1 1-1 0 0,-1-1 1 0 0,1 1 0 0 0,-1-1-1 0 0,1 0 1 0 0,0 1-1 0 0,0-1 1 0 0,0 0-1 0 0,0 1 1 0 0,0-1 0 0 0,1 1-10 0 0,2 1 84 0 0,1 1 95 0 0,0-1 0 0 0,1 1 1 0 0,-1-1-1 0 0,1 0 0 0 0,0 0 0 0 0,0-1 1 0 0,0 0-1 0 0,0 0 0 0 0,0 0 0 0 0,0-1 0 0 0,1 0 1 0 0,-1 0-1 0 0,1 0 0 0 0,-1-1 0 0 0,0 0 1 0 0,1 0-1 0 0,4-2-179 0 0,-1 2 278 0 0,-2-1-147 0 0,0-1 1 0 0,0 0 0 0 0,0 0 0 0 0,-1-1-1 0 0,1 0 1 0 0,-1-1 0 0 0,1 0-1 0 0,-1 0 1 0 0,0 0 0 0 0,-1-1-1 0 0,1 0 1 0 0,-1 0 0 0 0,0-1 0 0 0,0 0-1 0 0,-1 0 1 0 0,1 0 0 0 0,-1 0-1 0 0,-1-1 1 0 0,1 0 0 0 0,-1 0-1 0 0,0 0 1 0 0,-1-1 0 0 0,0 1 0 0 0,0-1-1 0 0,-1 0 1 0 0,1 0 0 0 0,-2 0-1 0 0,1 0 1 0 0,-1 0-132 0 0,0-3 11 0 0,0 0 1 0 0,-1 1-1 0 0,-1-1 0 0 0,1 1 0 0 0,-2-1 1 0 0,1 1-1 0 0,-1-1 0 0 0,-1 1 0 0 0,0 0 1 0 0,-1-1-12 0 0,3 7-184 0 0,0 1 0 0 0,-1-1 0 0 0,0 0 0 0 0,0 1 0 0 0,0-1 0 0 0,0 1 0 0 0,0 0 0 0 0,-1 0 0 0 0,1 0 0 0 0,-1 0 0 0 0,0 0 0 0 0,0 0 0 0 0,0 1 0 0 0,0-1 0 0 0,-1 1 0 0 0,1 0 0 0 0,-1 0 0 0 0,1 0 0 0 0,-1 0 0 0 0,0 1 1 0 0,0 0-1 0 0,1 0 0 0 0,-1 0 0 0 0,0 0 0 0 0,0 0 0 0 0,0 1 0 0 0,-4-1 184 0 0,-29 21-8674 0 0,31-15 5361 0 0,-3 3-5538 0 0</inkml:trace>
  <inkml:trace contextRef="#ctx0" brushRef="#br0" timeOffset="5087.773">8503 1154 13739 0 0,'0'0'2124'0'0,"0"0"-499"0"0,0 0-300 0 0,0 0-234 0 0,0 0-239 0 0,0 0-149 0 0,0 0-73 0 0,0 0-67 0 0,0 0-69 0 0,0 0-106 0 0,0 0-126 0 0,0 0-109 0 0,0 0-85 0 0,27-32-36 0 0,85-97-23 0 0,-66 88-43 0 0,-44 42-12 0 0,1-1 1 0 0,0 1-1 0 0,-1 0 1 0 0,1 0-1 0 0,0 0 1 0 0,-1 0-1 0 0,1 0 1 0 0,-1 0-1 0 0,0 1 1 0 0,1-1-1 0 0,-1 1 1 0 0,0 0-1 0 0,0 0 1 0 0,0 0-1 0 0,0 0 1 0 0,0 0-1 0 0,-1 0 1 0 0,1 0-1 0 0,0 0 1 0 0,-1 1-1 0 0,0-1 1 0 0,0 1-1 0 0,1-1 1 0 0,-1 1-1 0 0,-1-1 1 0 0,1 1-1 0 0,0 0 1 0 0,-1 0-1 0 0,1-1 1 0 0,-1 1-1 0 0,0 0 1 0 0,0 0-1 0 0,0-1 1 0 0,0 1-1 0 0,0 0 46 0 0,14 42-73 0 0,-13-43 126 0 0,0 1 0 0 0,0-1 0 0 0,1 1-1 0 0,-1-1 1 0 0,1 0 0 0 0,0 0 0 0 0,0 0 0 0 0,0 0 0 0 0,0 0 0 0 0,0 0-1 0 0,0 0 1 0 0,0-1 0 0 0,0 1 0 0 0,1-1 0 0 0,-1 0 0 0 0,1 1-1 0 0,-1-1 1 0 0,1 0 0 0 0,-1-1 0 0 0,1 1 0 0 0,0 0 0 0 0,-1-1 0 0 0,1 1-1 0 0,0-1 1 0 0,0 0 0 0 0,-1 0 0 0 0,1 0 0 0 0,0 0 0 0 0,0 0-1 0 0,-1-1 1 0 0,1 1 0 0 0,0-1 0 0 0,-1 0 0 0 0,1 0 0 0 0,0 0 0 0 0,-1 0-1 0 0,1 0 1 0 0,-1-1 0 0 0,0 1 0 0 0,1-1-53 0 0,140-152 1820 0 0,-128 136-2104 0 0,6-6-1341 0 0,-5 18-9424 0 0,-14 6-93 0 0</inkml:trace>
  <inkml:trace contextRef="#ctx0" brushRef="#br0" timeOffset="5693.943">9320 867 12115 0 0,'0'0'2752'0'0,"0"0"-698"0"0,0 0-450 0 0,0 0-347 0 0,0 0-389 0 0,0 0-311 0 0,0 0-226 0 0,0 0-150 0 0,0 0-55 0 0,0 0-42 0 0,0 0-24 0 0,0 0-11 0 0,0 0-32 0 0,-32 21-29 0 0,-100 70-13 0 0,71-29-68 0 0,57-55 36 0 0,1 0 0 0 0,0-1 0 0 0,0 1 0 0 0,1 1 0 0 0,-1-1-1 0 0,2 0 1 0 0,-1 0 0 0 0,1 1 0 0 0,0-1 0 0 0,1 1 0 0 0,-1-1 0 0 0,1 1 0 0 0,1 4 57 0 0,2-9-10 0 0,0 0 0 0 0,0-1 0 0 0,0 1 0 0 0,0-1 0 0 0,1 1 0 0 0,-1-1 0 0 0,1 0 0 0 0,-1 0 0 0 0,1-1 0 0 0,0 1 0 0 0,-1-1-1 0 0,1 0 1 0 0,0 0 0 0 0,0 0 0 0 0,0 0 0 0 0,0-1 0 0 0,0 1 0 0 0,0-1 0 0 0,0 0 0 0 0,0 0 0 0 0,0-1 0 0 0,3 0 10 0 0,8-1 66 0 0,0-2 1 0 0,0 0-1 0 0,0-1 1 0 0,-1 0-1 0 0,0-1 1 0 0,0 0-1 0 0,0-2 1 0 0,-1 1-1 0 0,0-2 0 0 0,0 1 1 0 0,-1-2-1 0 0,0 0 1 0 0,-1 0-1 0 0,0-1 1 0 0,7-10-67 0 0,28-21 76 0 0,6 8-426 0 0,-46 61-581 0 0,-6-23 932 0 0,0 0 1 0 0,0 0 0 0 0,1 0-1 0 0,0 0 1 0 0,-1 1 0 0 0,2-1 0 0 0,-1 0-1 0 0,0-1 1 0 0,1 1 0 0 0,-1 0-1 0 0,1 0 1 0 0,0-1 0 0 0,1 1-1 0 0,-1-1 1 0 0,0 1 0 0 0,1-1-1 0 0,0 0 1 0 0,0 0 0 0 0,0 0-1 0 0,0 0 1 0 0,0-1 0 0 0,1 0-1 0 0,-1 1 1 0 0,1-1 0 0 0,-1 0-1 0 0,1 0 1 0 0,0-1 0 0 0,0 1-1 0 0,0-1 1 0 0,0 0 0 0 0,0 0-1 0 0,0 0 1 0 0,0-1 0 0 0,0 1-1 0 0,2-1-1 0 0,15-4 294 0 0,0 0-1 0 0,0-2 0 0 0,-1-1 0 0 0,0 0 0 0 0,0-1 0 0 0,-1-1 1 0 0,0-1-1 0 0,0-1 0 0 0,-1 0 0 0 0,-1-2 0 0 0,0 0 1 0 0,-1-1-1 0 0,0 0 0 0 0,-1-1 0 0 0,-1-1 0 0 0,0 0 0 0 0,-1-1 1 0 0,5-10-294 0 0,-1 5-170 0 0,-2 0 1 0 0,0-2 0 0 0,-1 1 0 0 0,-2-2 0 0 0,0 0 0 0 0,-2 0-1 0 0,0-1 1 0 0,-2 0 0 0 0,-1-1 0 0 0,-2 1 0 0 0,0-1-1 0 0,-1-1 1 0 0,-2 1 0 0 0,-1-8 169 0 0,-1 28-151 0 0,2 3 77 0 0,-1-1-1 0 0,0 0 1 0 0,0 0-1 0 0,-1 0 1 0 0,1 0-1 0 0,-1 0 0 0 0,0 0 1 0 0,-1-1-1 0 0,1 1 1 0 0,-1 0-1 0 0,0 0 1 0 0,0 1-1 0 0,-1-1 1 0 0,1 0-1 0 0,-1 0 1 0 0,0 0-1 0 0,0 1 1 0 0,-1-1-1 0 0,1 1 1 0 0,-1 0-1 0 0,0 0 1 0 0,0 0-1 0 0,0 0 1 0 0,-1 0-1 0 0,0 1 1 0 0,1-1-1 0 0,-1 1 1 0 0,0 0-1 0 0,-1 0 1 0 0,1 1-1 0 0,0-1 1 0 0,-1 1-1 0 0,1 0 1 0 0,-3-1 73 0 0,0 3-78 0 0,0 1 0 0 0,0-1 0 0 0,0 1-1 0 0,0 0 1 0 0,1 0 0 0 0,-1 1-1 0 0,0 0 1 0 0,1 0 0 0 0,-1 1-1 0 0,1 0 1 0 0,0 0 0 0 0,0 0-1 0 0,0 1 1 0 0,0 0 0 0 0,0 0-1 0 0,1 0 1 0 0,0 1 0 0 0,0 0-1 0 0,0 0 1 0 0,1 0 0 0 0,-3 3 79 0 0,-2 5 8 0 0,1 0-1 0 0,0 1 1 0 0,1 0 0 0 0,0 1 0 0 0,1-1-1 0 0,1 1 1 0 0,0 0 0 0 0,1 0 0 0 0,1 1-1 0 0,1-1 1 0 0,0 1 0 0 0,0 0 0 0 0,2 0-1 0 0,0-1 1 0 0,1 1 0 0 0,0 0 0 0 0,1-1 0 0 0,1 1-1 0 0,1-1 1 0 0,0 1 0 0 0,1-1 0 0 0,0-1-1 0 0,1 1 1 0 0,1-1 0 0 0,0 0 0 0 0,1 0-1 0 0,1-1 1 0 0,8 10-8 0 0,5 5 100 0 0,0-2 0 0 0,2 0 0 0 0,1-2 0 0 0,1-1 0 0 0,1-1 0 0 0,1-1 0 0 0,0-1 0 0 0,2-2 0 0 0,0 0 0 0 0,1-3 0 0 0,1 0 0 0 0,0-2 0 0 0,26 6-100 0 0,-21-9-691 0 0,0-1-1 0 0,0-2 1 0 0,1-2 0 0 0,28 1 691 0 0,-30-4-4428 0 0,-7-1-6162 0 0</inkml:trace>
  <inkml:trace contextRef="#ctx0" brushRef="#br0" timeOffset="7312.505">11664 996 5705 0 0,'0'0'-387'0'0,"0"0"-318"0"0,0 0 61 0 0,0 0 513 0 0,0 0 610 0 0,0 0 318 0 0,0 0 145 0 0,0 0 6 0 0,0 36-73 0 0,-1 116-120 0 0,-19 50 896 0 0,-35 25 2100 0 0,54-223-3564 0 0,0-1-1 0 0,0 1 0 0 0,0-1 1 0 0,0 0-1 0 0,-1 1 0 0 0,1-1 0 0 0,-1 0 1 0 0,0 0-1 0 0,0 0 0 0 0,0 0 1 0 0,0 0-1 0 0,-1-1 0 0 0,1 1 1 0 0,-1 0-1 0 0,0-1 0 0 0,1 0 0 0 0,-1 0 1 0 0,0 0-1 0 0,0 0 0 0 0,-1 0 1 0 0,1-1-1 0 0,0 1 0 0 0,-3 0-186 0 0,3-3 92 0 0,1 0-1 0 0,0-1 1 0 0,0 1 0 0 0,-1 0-1 0 0,1-1 1 0 0,0 0-1 0 0,0 1 1 0 0,1-1-1 0 0,-1 0 1 0 0,0 0 0 0 0,1 0-1 0 0,-1 0 1 0 0,1-1-1 0 0,-1 1 1 0 0,1 0-1 0 0,0-1 1 0 0,0 1 0 0 0,0 0-1 0 0,0-1 1 0 0,1 1-1 0 0,-1-1 1 0 0,1 0-1 0 0,-1 1 1 0 0,1-1 0 0 0,0 1-1 0 0,0-1 1 0 0,0 0-1 0 0,0 1 1 0 0,1-1 0 0 0,-1 1-1 0 0,1-1 1 0 0,-1 1-1 0 0,2-3-91 0 0,-2-5 116 0 0,3-14-100 0 0,0-1 0 0 0,2 1-1 0 0,1 0 1 0 0,1 0 0 0 0,1 1 0 0 0,1 0-1 0 0,1 1 1 0 0,1-2-16 0 0,-1 3 12 0 0,22-47-15 0 0,4 1 0 0 0,2 2 1 0 0,3 2-1 0 0,3 1 0 0 0,3 3 1 0 0,2 2-1 0 0,13-9 3 0 0,-43 44 25 0 0,1 0 0 0 0,1 2 1 0 0,1 0-1 0 0,0 2 0 0 0,1 0 0 0 0,1 2 0 0 0,1 0 1 0 0,1 2-1 0 0,0 1 0 0 0,0 1 0 0 0,24-8-25 0 0,-47 19-2 0 0,0 0-1 0 0,0 0 0 0 0,-1 0 1 0 0,1 0-1 0 0,0 0 0 0 0,0 1 1 0 0,0-1-1 0 0,0 1 0 0 0,0 0 1 0 0,0 0-1 0 0,0 0 0 0 0,0 0 1 0 0,0 0-1 0 0,0 1 0 0 0,0-1 1 0 0,-1 1-1 0 0,1 0 0 0 0,0 0 1 0 0,0 0-1 0 0,0 0 0 0 0,-1 0 1 0 0,1 1-1 0 0,-1-1 0 0 0,1 1 1 0 0,-1 0-1 0 0,0 0 0 0 0,1 0 1 0 0,-1 0-1 0 0,0 0 0 0 0,0 0 1 0 0,0 0-1 0 0,-1 1 0 0 0,1-1 1 0 0,0 1-1 0 0,-1-1 0 0 0,0 1 1 0 0,1 0-1 0 0,-1-1 0 0 0,0 1 1 0 0,-1 0-1 0 0,1 0 0 0 0,0 0 3 0 0,3 113 378 0 0,-7-97-300 0 0,0-1 1 0 0,-2 0-1 0 0,0 0 1 0 0,-1 0-1 0 0,-1-1 1 0 0,0 0-1 0 0,-1 0 1 0 0,-1-1-1 0 0,-1 0 1 0 0,0 0 0 0 0,-1-1-1 0 0,-1-1 1 0 0,0 0-1 0 0,-1 0 1 0 0,-1-1-1 0 0,0-1 1 0 0,-5 3-79 0 0,0 1 18 0 0,-1-2 1 0 0,0 0 0 0 0,-1-1-1 0 0,-1-1 1 0 0,0-1 0 0 0,0-1-1 0 0,-1-1 1 0 0,-1-1 0 0 0,1-1-1 0 0,-1-1 1 0 0,-20 2-19 0 0,-89-3-843 0 0,126-6 648 0 0,0 0 1 0 0,-1 0-1 0 0,1-1 0 0 0,0 1 1 0 0,0-1-1 0 0,0-1 0 0 0,1 0 0 0 0,-1 0 1 0 0,1 0-1 0 0,-1 0 0 0 0,1-1 0 0 0,-4-4 195 0 0,8 7-284 0 0,0-1-1 0 0,0 0 0 0 0,0 1 1 0 0,1-1-1 0 0,-1 0 0 0 0,1 0 1 0 0,-1-1-1 0 0,1 1 0 0 0,0 0 1 0 0,0 0-1 0 0,0-1 0 0 0,0 1 0 0 0,0 0 1 0 0,0-1-1 0 0,1 1 0 0 0,-1-1 1 0 0,1 1-1 0 0,0-1 0 0 0,0 1 1 0 0,0-1-1 0 0,0 1 0 0 0,0-1 1 0 0,0 1-1 0 0,1-1 0 0 0,-1 0 285 0 0,17-38-7877 0 0,-6 25 2390 0 0</inkml:trace>
  <inkml:trace contextRef="#ctx0" brushRef="#br0" timeOffset="7699.468">12860 665 10354 0 0,'0'0'1320'0'0,"0"0"-387"0"0,0 0 40 0 0,0 0 189 0 0,0 0 126 0 0,0 0-66 0 0,0 0-201 0 0,0 0-173 0 0,-32 18-154 0 0,-103 60-133 0 0,60-17 119 0 0,66-49-574 0 0,-2-1-65 0 0,1 1 0 0 0,1 0 0 0 0,0 1 1 0 0,1 0-1 0 0,0 0 0 0 0,1 1 0 0 0,0-1 0 0 0,1 2 1 0 0,1-1-1 0 0,0 1 0 0 0,1 0 0 0 0,1 0 0 0 0,0 0 1 0 0,1 0-1 0 0,0 0 0 0 0,2 1 0 0 0,0-1 0 0 0,0 2-41 0 0,2-12 45 0 0,1 1 0 0 0,-1-1-1 0 0,1 0 1 0 0,0 0 0 0 0,0 0-1 0 0,0 0 1 0 0,1-1 0 0 0,0 1-1 0 0,0-1 1 0 0,0 0 0 0 0,0 0-1 0 0,0 0 1 0 0,1-1 0 0 0,0 0-1 0 0,0 0 1 0 0,0 0 0 0 0,0 0-1 0 0,0-1 1 0 0,1 0 0 0 0,-1 0-1 0 0,1 0 1 0 0,-1-1 0 0 0,1 1-1 0 0,0-1 1 0 0,-1-1 0 0 0,1 1-1 0 0,0-1 1 0 0,0 0 0 0 0,0 0-1 0 0,-1-1 1 0 0,1 0-1 0 0,0 0 1 0 0,-1 0 0 0 0,1-1-1 0 0,0 0 1 0 0,-1 0 0 0 0,0 0-1 0 0,1 0 1 0 0,-1-1 0 0 0,0 0-1 0 0,0 0-44 0 0,5-4 50 0 0,0 1-1 0 0,-1-1 0 0 0,0-1 0 0 0,0 0 1 0 0,0 0-1 0 0,-1-1 0 0 0,0 0 0 0 0,-1-1 1 0 0,0 1-1 0 0,0-1 0 0 0,-1-1 0 0 0,0 1 0 0 0,-1-1 1 0 0,0 0-1 0 0,-1 0 0 0 0,0 0 0 0 0,-1-1 1 0 0,0 0-1 0 0,-1 1 0 0 0,0-1 0 0 0,-1 0 1 0 0,-1 0-1 0 0,1 0 0 0 0,-2-9-49 0 0,0 15-115 0 0,0 1 0 0 0,-1-1 1 0 0,1 0-1 0 0,-1 1 0 0 0,0-1 0 0 0,0 1 0 0 0,-1 0 0 0 0,0 0 1 0 0,0 0-1 0 0,0 0 0 0 0,0 0 0 0 0,-1 0 0 0 0,0 1 0 0 0,0 0 1 0 0,0 0-1 0 0,0 0 0 0 0,-1 0 0 0 0,1 1 0 0 0,-1-1 0 0 0,-1 1 115 0 0,-17-10-3959 0 0,-2 4-3291 0 0,20 8-3560 0 0</inkml:trace>
  <inkml:trace contextRef="#ctx0" brushRef="#br0" timeOffset="7982.473">13448 315 16147 0 0,'0'0'1249'0'0,"0"0"-222"0"0,0 0-186 0 0,0 0-145 0 0,0 0-190 0 0,0 0-154 0 0,0 0-71 0 0,0 0 2 0 0,0 0 70 0 0,0 0 21 0 0,0 0-45 0 0,0 0-82 0 0,-13 37-88 0 0,-40 117-61 0 0,21-43 26 0 0,10-20-48 0 0,5 1 0 0 0,3 0-1 0 0,4 1 1 0 0,3 68-76 0 0,-2-83-723 0 0,6-77 290 0 0,1 1 0 0 0,0-1-1 0 0,-1 0 1 0 0,1 0 0 0 0,0 1 0 0 0,-1-1-1 0 0,1-1 1 0 0,-1 1 0 0 0,0 0 0 0 0,1-1-1 0 0,-1 1 1 0 0,0-1 0 0 0,1 0 0 0 0,-1 0-1 0 0,0 0 1 0 0,1 0 0 0 0,-1 0 0 0 0,0-1-1 0 0,1 1 1 0 0,-1-1 0 0 0,1 0 0 0 0,-1 1-1 0 0,1-1 1 0 0,-1 0 0 0 0,1-1 0 0 0,-1 1-1 0 0,1 0 1 0 0,0-1 0 0 0,0 1 0 0 0,-1-2 433 0 0,-8-5-4852 0 0,2 1 55 0 0</inkml:trace>
  <inkml:trace contextRef="#ctx0" brushRef="#br0" timeOffset="8415.958">13009 815 5665 0 0,'0'0'735'0'0,"0"0"23"0"0,0 0 271 0 0,0 0 223 0 0,0 0 11 0 0,0 0-97 0 0,0 0-89 0 0,0 0-54 0 0,0 0-28 0 0,0 0-55 0 0,33 12-101 0 0,103 35-89 0 0,-38-29 486 0 0,290-14 571 0 0,-206-33-1519 0 0,-178 28-215 0 0,-1-1 0 0 0,0 1 0 0 0,0-1 1 0 0,1 0-1 0 0,-1 0 0 0 0,0 0 0 0 0,-1-1 0 0 0,1 1 0 0 0,0 0 0 0 0,-1-1 0 0 0,1 0 0 0 0,-1 0 0 0 0,0 0 1 0 0,0 0-1 0 0,0 0 0 0 0,0 0 0 0 0,0 0 0 0 0,-1-1 0 0 0,1 1 0 0 0,-1-1 0 0 0,0 1 0 0 0,0-1 0 0 0,-1 1 1 0 0,1-1-1 0 0,-1 0 0 0 0,1 1 0 0 0,-1-1 0 0 0,0 0 0 0 0,-1 1 0 0 0,1-1 0 0 0,-1 0 0 0 0,1 1 0 0 0,-1-2-73 0 0,1 0-17 0 0,0 3 10 0 0,-1 0 0 0 0,1-1 0 0 0,0 1 0 0 0,-1 0 0 0 0,1-1 0 0 0,-1 1-1 0 0,0 0 1 0 0,1 0 0 0 0,-1-1 0 0 0,0 1 0 0 0,0 0 0 0 0,-1 0 0 0 0,1 0 0 0 0,0 0-1 0 0,-1 0 1 0 0,1 1 0 0 0,-1-1 0 0 0,0 0 0 0 0,1 1 0 0 0,-1-1 0 0 0,0 1 0 0 0,0 0-1 0 0,0-1 1 0 0,0 1 0 0 0,0 0 0 0 0,0 0 0 0 0,0 0 0 0 0,-1 0 0 0 0,1 1 0 0 0,0-1-1 0 0,0 1 1 0 0,-1-1 0 0 0,1 1 0 0 0,0 0 0 0 0,-1 0 7 0 0,-84 10-1035 0 0,71-3 979 0 0,0 0 0 0 0,0 0 0 0 0,1 2-1 0 0,0 0 1 0 0,1 1 0 0 0,0 0 0 0 0,0 1 0 0 0,1 1 0 0 0,1 0-1 0 0,0 1 1 0 0,0 0 0 0 0,2 1 0 0 0,-1 0 0 0 0,2 0 0 0 0,0 1-1 0 0,1 1 1 0 0,0 0 0 0 0,1 0 0 0 0,1 0 0 0 0,0 0 0 0 0,2 1-1 0 0,0 0 1 0 0,0 0 0 0 0,2 1 0 0 0,0-1 0 0 0,1 12 56 0 0,1-24-15 0 0,1 0 1 0 0,0 0-1 0 0,0 0 1 0 0,0 0 0 0 0,1-1-1 0 0,0 1 1 0 0,0 0-1 0 0,0-1 1 0 0,0 1 0 0 0,1-1-1 0 0,0 0 1 0 0,0 0-1 0 0,0 0 1 0 0,0 0 0 0 0,0 0-1 0 0,1-1 1 0 0,0 1-1 0 0,0-1 1 0 0,0 0 0 0 0,0 0-1 0 0,0-1 1 0 0,0 1-1 0 0,1-1 1 0 0,0 0-1 0 0,-1 0 1 0 0,1 0 0 0 0,0-1-1 0 0,0 0 1 0 0,2 1 14 0 0,148 10-452 0 0,-51-30-1414 0 0,-37-2-3974 0 0,-51 15 3009 0 0,5-3-6236 0 0</inkml:trace>
  <inkml:trace contextRef="#ctx0" brushRef="#br0" timeOffset="8872.158">14016 1165 5793 0 0,'0'0'1591'0'0,"0"0"-152"0"0,0 0 195 0 0,0 0 300 0 0,0 0 39 0 0,0 0-194 0 0,0 0-268 0 0,0 0-288 0 0,0 0-205 0 0,0 0-187 0 0,0 0-212 0 0,0 0-167 0 0,0 0-102 0 0,21-21-52 0 0,66-66-13 0 0,6-13 444 0 0,-65 68-697 0 0,1 1 1 0 0,2 1-1 0 0,1 2 1 0 0,17-11-33 0 0,-10 10-613 0 0,-42 51-382 0 0,-14 26 801 0 0,12-37 188 0 0,0 1-1 0 0,1 0 1 0 0,1-1 0 0 0,0 1 0 0 0,0 0 0 0 0,1 1 0 0 0,1-1 0 0 0,0 0 0 0 0,0 1 0 0 0,2 3 6 0 0,1-12 60 0 0,0 1 1 0 0,1-1 0 0 0,0 0-1 0 0,0 0 1 0 0,0 0-1 0 0,0 0 1 0 0,0-1-1 0 0,1 1 1 0 0,0-1-1 0 0,-1 0 1 0 0,1 0-1 0 0,0 0 1 0 0,1 0-1 0 0,-1-1 1 0 0,1 0-1 0 0,-1 0 1 0 0,1 0-1 0 0,-1 0 1 0 0,1-1-1 0 0,0 0 1 0 0,0 0-1 0 0,0 0 1 0 0,0 0-1 0 0,0-1 1 0 0,0 0-1 0 0,0 0 1 0 0,-1 0-1 0 0,1-1 1 0 0,0 1-1 0 0,0-1 1 0 0,0 0-1 0 0,2-1-60 0 0,9-4 185 0 0,0 0 0 0 0,-1 0 0 0 0,1-2-1 0 0,-1 0 1 0 0,-1 0 0 0 0,0-2-1 0 0,0 0 1 0 0,-1 0 0 0 0,0-1-1 0 0,0-1 1 0 0,-2 0 0 0 0,4-4-185 0 0,52-52 246 0 0,-20 21-3408 0 0,-17 14-5451 0 0,-24 26-2792 0 0</inkml:trace>
  <inkml:trace contextRef="#ctx0" brushRef="#br0" timeOffset="9452.355">14994 171 8434 0 0,'0'0'873'0'0,"0"0"-234"0"0,0 0 60 0 0,0 0 288 0 0,0 0 210 0 0,0 0 36 0 0,0 0-78 0 0,0 0-146 0 0,0 0-146 0 0,0 0-123 0 0,0 0-126 0 0,0 0-100 0 0,0 0-46 0 0,18 19-19 0 0,57 62-17 0 0,-73-78-399 0 0,0-1 1 0 0,1 1 0 0 0,-1-1-1 0 0,0 1 1 0 0,-1 0 0 0 0,1 0-1 0 0,0 0 1 0 0,-1 0-1 0 0,1 0 1 0 0,-1 1 0 0 0,0-1-1 0 0,0 0 1 0 0,-1 1 0 0 0,1-1-1 0 0,-1 0 1 0 0,1 1 0 0 0,-1-1-1 0 0,0 1 1 0 0,0-1 0 0 0,-1 2-34 0 0,1 9 144 0 0,-24 382 1326 0 0,17-332-1387 0 0,-5 51-77 0 0,6 2 1 0 0,5 73-7 0 0,8-167-578 0 0,-1-19-3045 0 0,-3-18-6184 0 0,-2 10 1126 0 0</inkml:trace>
  <inkml:trace contextRef="#ctx0" brushRef="#br0" timeOffset="9695.91">14714 705 10426 0 0,'0'0'800'0'0,"0"0"61"0"0,0 0 267 0 0,0 0 160 0 0,0 0-52 0 0,0 0-165 0 0,0 0-147 0 0,0 0-87 0 0,34 7-71 0 0,107 23-107 0 0,26-19 535 0 0,194-31-1357 0 0,-284 11-4211 0 0,-1-2-4173 0 0,-67 10 441 0 0</inkml:trace>
  <inkml:trace contextRef="#ctx0" brushRef="#br0" timeOffset="9862.106">15651 937 0 0 0,'0'0'816'0'0,"0"0"648"0"0,0 0 81 0 0,0 0-73 0 0,0 0-184 0 0,0 0-255 0 0,0 0-297 0 0,0 0-128 0 0,0 0-160 0 0,0 0-88 0 0,0 0-8 0 0,0 0-152 0 0,0 0-200 0 0,0 0-288 0 0,46 114-720 0 0,-40-118-1801 0 0,-5-3-3408 0 0</inkml:trace>
  <inkml:trace contextRef="#ctx0" brushRef="#br0" timeOffset="10016.44">15496 473 15227 0 0,'0'0'152'0'0,"0"0"-312"0"0,0 0-184 0 0,0 0-280 0 0,0 0-144 0 0,0 0-96 0 0,0 0-177 0 0,0 0-231 0 0,0 0-992 0 0,0 0-5778 0 0</inkml:trace>
  <inkml:trace contextRef="#ctx0" brushRef="#br0" timeOffset="11181.892">16305 734 15243 0 0,'0'0'1210'0'0,"0"0"-209"0"0,0 0-132 0 0,0 0-47 0 0,0 0-92 0 0,0 0-93 0 0,0 0-36 0 0,0 0-36 0 0,0 0-76 0 0,-35 8-89 0 0,-110 23-119 0 0,53 6-1 0 0,77-24-252 0 0,3-5-29 0 0,1 0 0 0 0,0 1 1 0 0,1 0-1 0 0,0 0 1 0 0,1 1-1 0 0,0 1 0 0 0,0 0 1 0 0,1 0-1 0 0,0 0 1 0 0,1 1-1 0 0,1 0 0 0 0,0 1 1 0 0,0-1-1 0 0,1 1 1 0 0,1 0-1 0 0,0 1 0 0 0,1-1 1 0 0,0 1-1 0 0,1-1 1 0 0,1 1-1 0 0,0 0 0 0 0,1 4 1 0 0,0-15-1 0 0,1 0 0 0 0,-1-1 0 0 0,1 1 0 0 0,0 0 0 0 0,0 0 0 0 0,0 0 0 0 0,1-1 0 0 0,-1 1 0 0 0,1-1 0 0 0,-1 1 0 0 0,1-1 0 0 0,0 0 0 0 0,0 1 0 0 0,0-1 0 0 0,0 0 0 0 0,0 0 0 0 0,1 0 0 0 0,-1-1 0 0 0,0 1 0 0 0,1 0 0 0 0,0-1 0 0 0,-1 0 0 0 0,1 1 0 0 0,0-1 0 0 0,-1 0-1 0 0,1-1 1 0 0,0 1 0 0 0,0 0 0 0 0,0-1 0 0 0,0 1 0 0 0,0-1 0 0 0,1 0 1 0 0,96-8 541 0 0,-75-1-435 0 0,0-1 1 0 0,-1-1-1 0 0,-1-1 0 0 0,0-1 0 0 0,0-1 0 0 0,-1-1 0 0 0,18-18-106 0 0,-15 15 56 0 0,180-173 221 0 0,-143 128-223 0 0,-44 42 34 0 0,-17 19-75 0 0,-1 2-17 0 0,0 0-6 0 0,0 0-20 0 0,0 0-35 0 0,-2 19-154 0 0,-22 88 219 0 0,26-105 37 0 0,0 0 0 0 0,0 0 0 0 0,0 0 0 0 0,0-1 0 0 0,1 1 0 0 0,-1-1 0 0 0,0 1 0 0 0,1-1-1 0 0,-1 0 1 0 0,1 0 0 0 0,-1 0 0 0 0,1 0 0 0 0,0-1 0 0 0,-1 1 0 0 0,1-1 0 0 0,0 0 0 0 0,0 1 0 0 0,-1-1 0 0 0,1 0-1 0 0,0-1 1 0 0,0 1 0 0 0,-1 0 0 0 0,1-1 0 0 0,0 1 0 0 0,-1-1 0 0 0,1 0 0 0 0,-1 0 0 0 0,1 0 0 0 0,-1 0 0 0 0,1-1-1 0 0,-1 1-36 0 0,26-21 426 0 0,-28 23-423 0 0,0-1 0 0 0,0 1-1 0 0,0-1 1 0 0,0 0 0 0 0,0 1 0 0 0,-1-1 0 0 0,1 1 0 0 0,0-1-1 0 0,0 1 1 0 0,0-1 0 0 0,0 0 0 0 0,-1 1 0 0 0,1-1 0 0 0,0 0 0 0 0,-1 1-1 0 0,1-1 1 0 0,0 0 0 0 0,0 1 0 0 0,-1-1 0 0 0,1 0 0 0 0,-1 1-1 0 0,1-1 1 0 0,0 0 0 0 0,-1 0 0 0 0,1 0 0 0 0,-1 1 0 0 0,1-1-1 0 0,0 0 1 0 0,-1 0 0 0 0,1 0 0 0 0,-1 0 0 0 0,1 0 0 0 0,-1 0-1 0 0,1 0 1 0 0,0 0 0 0 0,-1 0 0 0 0,1 0 0 0 0,-1 0 0 0 0,1 0 0 0 0,-1 0-1 0 0,1 0 1 0 0,-1 0 0 0 0,1 0 0 0 0,0-1 0 0 0,-1 1 0 0 0,1 0-1 0 0,-1 0 1 0 0,1-1 0 0 0,0 1 0 0 0,-1 0 0 0 0,1 0 0 0 0,0-1-1 0 0,-1 1 1 0 0,1 0 0 0 0,0-1 0 0 0,0 1 0 0 0,-1 0 0 0 0,1-1-1 0 0,0 1 1 0 0,0 0 0 0 0,-1-1 0 0 0,1 0-3 0 0,-4 11-46 0 0,0 0-1 0 0,1 1 1 0 0,0-1 0 0 0,1 1 0 0 0,0-1-1 0 0,1 1 1 0 0,0-1 0 0 0,0 1-1 0 0,1 0 1 0 0,2 10 46 0 0,-1-17-4 0 0,1 0 0 0 0,0 0 0 0 0,0 0 0 0 0,0 0 0 0 0,0 0 0 0 0,1 0 1 0 0,-1-1-1 0 0,1 0 0 0 0,0 1 0 0 0,0-1 0 0 0,1 0 0 0 0,-1 0 0 0 0,0 0 0 0 0,1-1 0 0 0,0 0 0 0 0,-1 1 0 0 0,1-1 0 0 0,0 0 0 0 0,0-1 0 0 0,1 1 0 0 0,-1-1 0 0 0,0 1 0 0 0,0-1 0 0 0,1-1 0 0 0,-1 1 0 0 0,0-1 0 0 0,1 1 0 0 0,-1-1 0 0 0,2-1 4 0 0,10-1 30 0 0,1-1-1 0 0,-1-1 0 0 0,0 0 0 0 0,0-2 1 0 0,-1 0-1 0 0,1 0 0 0 0,-1-1 0 0 0,0-1 0 0 0,-1-1 1 0 0,0 0-1 0 0,-1-1 0 0 0,1 0 0 0 0,7-9-29 0 0,4 0 61 0 0,15-12-10 0 0,0-1 0 0 0,-2-3 1 0 0,-2-1-1 0 0,-1-1 0 0 0,-2-2 1 0 0,-2-2-1 0 0,-1-1 0 0 0,11-22-51 0 0,-29 38-60 0 0,0 1 0 0 0,-2-1 0 0 0,-1-1 0 0 0,-1 0 0 0 0,-1 0 0 0 0,-1 0-1 0 0,-2-1 1 0 0,0 0 0 0 0,-2 0 0 0 0,-2 0 0 0 0,0 0 0 0 0,-2-9 60 0 0,2 31-15 0 0,0 0 1 0 0,-1 0-1 0 0,1 0 1 0 0,-1 0 0 0 0,0 1-1 0 0,-1-1 1 0 0,0 0-1 0 0,1 1 1 0 0,-2 0-1 0 0,1-1 1 0 0,0 1-1 0 0,-1 0 1 0 0,0 0-1 0 0,-1 0 1 0 0,1 0 0 0 0,-1 1-1 0 0,0-1 1 0 0,0 1-1 0 0,0 0 1 0 0,0 0-1 0 0,-1 1 1 0 0,0-1-1 0 0,1 1 1 0 0,-1 0-1 0 0,0 0 1 0 0,-1 1 0 0 0,1-1-1 0 0,-1 1 1 0 0,1 0-1 0 0,-1 1 1 0 0,-3-1 14 0 0,-2 1-32 0 0,0 2 1 0 0,0 0-1 0 0,0 0 1 0 0,0 1-1 0 0,0 0 1 0 0,0 0-1 0 0,1 2 1 0 0,-1-1-1 0 0,1 1 1 0 0,0 1-1 0 0,0 0 1 0 0,0 0-1 0 0,1 1 1 0 0,0 0-1 0 0,0 1 1 0 0,0 0-1 0 0,1 0 1 0 0,-6 7 31 0 0,-15 14-12 0 0,2 0 0 0 0,1 2-1 0 0,1 0 1 0 0,1 2 0 0 0,2 1 0 0 0,2 1-1 0 0,1 0 1 0 0,1 2 0 0 0,2 0 0 0 0,2 1 0 0 0,1 0-1 0 0,-7 38 13 0 0,15-59-2 0 0,1 0 0 0 0,1 1 0 0 0,1-1-1 0 0,0 0 1 0 0,1 1 0 0 0,1-1 0 0 0,1 1-1 0 0,0 0 1 0 0,1-1 0 0 0,1 0 0 0 0,0 0 0 0 0,1 0-1 0 0,1 0 1 0 0,0 0 0 0 0,2-1 0 0 0,-1 0-1 0 0,2 0 1 0 0,6 9 2 0 0,4-3 44 0 0,1-1-1 0 0,1 0 1 0 0,1-1-1 0 0,0-2 1 0 0,2 0-1 0 0,0-1 1 0 0,0-1-1 0 0,2-1 1 0 0,0-2-1 0 0,0 0 1 0 0,1-2-1 0 0,1 0 1 0 0,-1-2-1 0 0,1-1 1 0 0,1-1-1 0 0,-1-2 1 0 0,1 0-1 0 0,0-2 1 0 0,0-1-1 0 0,0-2 1 0 0,14-1-44 0 0,-32 1-84 0 0,0 0 0 0 0,0 0 1 0 0,0-1-1 0 0,0-1 0 0 0,0 1 1 0 0,-1-2-1 0 0,1 1 0 0 0,-1-1 0 0 0,0-1 1 0 0,0 1-1 0 0,5-5 84 0 0,3-9-5129 0 0,-8-5-4842 0 0,-9 19 429 0 0</inkml:trace>
  <inkml:trace contextRef="#ctx0" brushRef="#br0" timeOffset="12110.304">15708 863 0 0 0,'0'0'876'0'0,"0"0"354"0"0,0 0 158 0 0,0 0 27 0 0,0 0-60 0 0,0 0-97 0 0,0 0-102 0 0,0 0-116 0 0,0 0-116 0 0,0 0-98 0 0,0 0-85 0 0,0 0-49 0 0,3-2-1 0 0,-3 3-650 0 0,0-1 0 0 0,0 0 0 0 0,0 1-1 0 0,0-1 1 0 0,0 0 0 0 0,0 1 0 0 0,0-1-1 0 0,0 0 1 0 0,0 1 0 0 0,0-1 0 0 0,0 0-1 0 0,0 0 1 0 0,0 1 0 0 0,0-1 0 0 0,1 0-1 0 0,-1 1 1 0 0,0-1 0 0 0,0 0 0 0 0,0 0 0 0 0,0 1-1 0 0,1-1 1 0 0,-1 0 0 0 0,0 0 0 0 0,0 0-1 0 0,1 1 1 0 0,-1-1 0 0 0,0 0 0 0 0,0 0-1 0 0,1 0 1 0 0,-1 0 0 0 0,0 1 0 0 0,0-1-1 0 0,1 0 1 0 0,-1 0 0 0 0,0 0 0 0 0,1 0 0 0 0,-1 0-1 0 0,0 0 1 0 0,0 0 0 0 0,1 0 0 0 0,-1 0-1 0 0,0 0 1 0 0,1 0 0 0 0,-1 0 0 0 0,0 0-1 0 0,1 0 1 0 0,-1 0 0 0 0,0 0 0 0 0,0-1 0 0 0,1 1-1 0 0,-1 0 1 0 0,0 0 0 0 0,1 0 0 0 0,-1 0-1 0 0,0 0 1 0 0,0-1 0 0 0,1 1 0 0 0,-1 0-1 0 0,0 0 1 0 0,0 0 0 0 0,0-1 0 0 0,1 1-1 0 0,-1 0 1 0 0,0 0 0 0 0,0-1 0 0 0,0 1-41 0 0,-10 30 2246 0 0,-10 83-561 0 0,16-61-1334 0 0,1 1-452 0 0,2-17-3241 0 0,7-50-5964 0 0,-5 10 1490 0 0</inkml:trace>
  <inkml:trace contextRef="#ctx0" brushRef="#br0" timeOffset="12399.91">15627 410 6809 0 0,'0'0'2178'0'0,"0"0"-145"0"0,0 0-9 0 0,0 0-57 0 0,0 0-214 0 0,0 0-288 0 0,0 0-307 0 0,0 0-242 0 0,0 0-152 0 0,0 0-140 0 0,0 0-113 0 0,0 0-111 0 0,-5 0 618 0 0,-12 37-1249 0 0,14-29-203 0 0,-1 2-789 0 0,4-3-2601 0 0,5-6-3799 0 0,-3-1-2654 0 0</inkml:trace>
  <inkml:trace contextRef="#ctx0" brushRef="#br0" timeOffset="13549.885">18239 989 7826 0 0,'0'0'153'0'0,"0"0"-29"0"0,0 0 320 0 0,0 0 512 0 0,0 0 385 0 0,0 0 224 0 0,0 0 14 0 0,0 0-121 0 0,0 0-176 0 0,0 0-202 0 0,32-5-177 0 0,99-18-169 0 0,-50-11 164 0 0,-67 22-695 0 0,3 2-31 0 0,-2 0 0 0 0,0-2 0 0 0,0 0 0 0 0,-1-1 0 0 0,0 0 0 0 0,-1-1 0 0 0,-1-1 0 0 0,0 0 0 0 0,-1 0 0 0 0,-1-1 0 0 0,0-1 0 0 0,-1 1 0 0 0,5-17-172 0 0,-12 30 3 0 0,0-1 0 0 0,-1 0 0 0 0,1 0 0 0 0,-1 1 0 0 0,0-1-1 0 0,0 0 1 0 0,0 0 0 0 0,0 0 0 0 0,-1-1 0 0 0,0 1 0 0 0,0 0 0 0 0,0 0-1 0 0,0 0 1 0 0,-1 0 0 0 0,1 0 0 0 0,-1 0 0 0 0,0 0 0 0 0,0 0 0 0 0,-1 0-1 0 0,1 0 1 0 0,-1 1 0 0 0,0-1 0 0 0,0 0 0 0 0,0 1 0 0 0,0-1 0 0 0,0 1 0 0 0,-1 0-1 0 0,0 0 1 0 0,0 0 0 0 0,0 0 0 0 0,0 0 0 0 0,0 1 0 0 0,0-1 0 0 0,-1 1-1 0 0,1 0 1 0 0,-1 0 0 0 0,0 0 0 0 0,1 1 0 0 0,-1-1 0 0 0,0 1 0 0 0,-2-1-3 0 0,-7 1-56 0 0,0 1 1 0 0,1 0-1 0 0,-1 1 0 0 0,0 0 1 0 0,0 1-1 0 0,1 1 1 0 0,-1 0-1 0 0,1 0 1 0 0,0 1-1 0 0,0 1 1 0 0,0 0-1 0 0,0 1 1 0 0,1 0-1 0 0,0 0 1 0 0,0 1-1 0 0,-5 6 56 0 0,-4 2-73 0 0,0 2 0 0 0,1 0 0 0 0,1 1 0 0 0,1 1 0 0 0,1 1 1 0 0,0 0-1 0 0,-11 21 73 0 0,18-26-54 0 0,1 1 1 0 0,0 0-1 0 0,1 1 1 0 0,1-1 0 0 0,1 1-1 0 0,0 0 1 0 0,1 1-1 0 0,0-1 1 0 0,1 10 53 0 0,2-20-36 0 0,1 1 0 0 0,0 0 0 0 0,0-1 0 0 0,0 1 0 0 0,1 0-1 0 0,0-1 1 0 0,1 1 0 0 0,0-1 0 0 0,0 1 0 0 0,1-1 0 0 0,-1 0 0 0 0,2 0 0 0 0,-1 0 0 0 0,1 0-1 0 0,0-1 1 0 0,0 1 0 0 0,1-1 0 0 0,-1 0 0 0 0,2 0 0 0 0,-1-1 0 0 0,1 1 0 0 0,4 3 36 0 0,3-1-319 0 0,-1 0 1 0 0,2-1 0 0 0,-1 0 0 0 0,1-1 0 0 0,0 0 0 0 0,0-1-1 0 0,1-1 1 0 0,-1 0 0 0 0,1-1 0 0 0,0-1 0 0 0,10 1 318 0 0,101 1-9183 0 0,-112-4 7441 0 0,10 0-4059 0 0</inkml:trace>
  <inkml:trace contextRef="#ctx0" brushRef="#br0" timeOffset="13978.274">18911 1198 3753 0 0,'0'0'1615'0'0,"0"0"-28"0"0,0 0 39 0 0,0 0 41 0 0,0 0-48 0 0,0 0-96 0 0,0 0-113 0 0,0 0-77 0 0,0 0-97 0 0,0 0-158 0 0,0 0-217 0 0,0 0-225 0 0,0 0-166 0 0,17-18-96 0 0,53-61-51 0 0,41-59 468 0 0,-89 111-712 0 0,104-152 263 0 0,-126 179-392 0 0,0 0-74 0 0,0 19-520 0 0,-22 65 494 0 0,17-71 161 0 0,0 1-1 0 0,2 0 1 0 0,-1 1 0 0 0,2-1-1 0 0,0 1 1 0 0,0-1 0 0 0,2 1 0 0 0,0 11-11 0 0,1-23 59 0 0,1 1 1 0 0,0-1 0 0 0,0 1-1 0 0,0-1 1 0 0,0 1 0 0 0,0-1-1 0 0,1 0 1 0 0,0 0 0 0 0,-1 0-1 0 0,1-1 1 0 0,0 1 0 0 0,0 0-1 0 0,1-1 1 0 0,-1 0 0 0 0,0 0-1 0 0,1 0 1 0 0,-1 0 0 0 0,1-1-1 0 0,0 1 1 0 0,0-1 0 0 0,-1 0-1 0 0,1 0 1 0 0,0 0 0 0 0,0-1-1 0 0,0 1 1 0 0,0-1 0 0 0,0 0-1 0 0,0 0 1 0 0,0 0 0 0 0,0-1-1 0 0,0 1 1 0 0,0-1 0 0 0,0 0-1 0 0,-1 0 1 0 0,1-1-1 0 0,0 1 1 0 0,-1-1 0 0 0,1 1-1 0 0,-1-1 1 0 0,1 0 0 0 0,-1-1-1 0 0,1 0-59 0 0,31-19 328 0 0,-1-1-1 0 0,-1-2 0 0 0,-1-2 0 0 0,-2 0 0 0 0,0-2 0 0 0,-2-2 0 0 0,16-22-327 0 0,-37 44-349 0 0,20-25 670 0 0,-19 9-4892 0 0,-10 28-3919 0 0,-3 2 4393 0 0,1 6-4953 0 0</inkml:trace>
  <inkml:trace contextRef="#ctx0" brushRef="#br0" timeOffset="14779.94">19802 1173 1504 0 0,'0'0'1219'0'0,"0"0"-177"0"0,0 0-6 0 0,0 0 95 0 0,0 0-8 0 0,0 0-47 0 0,0 0 6 0 0,0 0 39 0 0,0 0-9 0 0,0 0-26 0 0,0 0-48 0 0,0 0-72 0 0,21-5 5 0 0,93-24 916 0 0,49-38 2786 0 0,-138 53-4359 0 0,-1-1-1 0 0,-1-2 0 0 0,-1 0 0 0 0,0-1 1 0 0,-1-2-1 0 0,-1 0 0 0 0,-1-1 0 0 0,6-9-313 0 0,-19 23 39 0 0,-1-1-1 0 0,1 1 0 0 0,-1-1 0 0 0,-1 0 1 0 0,1-1-1 0 0,-2 1 0 0 0,1-1 1 0 0,-1 0-1 0 0,0 0 0 0 0,-1 0 0 0 0,0 0 1 0 0,-1 0-1 0 0,1-1 0 0 0,-2 1 0 0 0,1 0 1 0 0,-2-1-1 0 0,0-7-38 0 0,0 13-16 0 0,0 1 0 0 0,0 0-1 0 0,0-1 1 0 0,0 1 0 0 0,-1 0 0 0 0,0 0-1 0 0,1 0 1 0 0,-1 0 0 0 0,0 0 0 0 0,-1 0-1 0 0,1 1 1 0 0,0-1 0 0 0,-1 1 0 0 0,1-1-1 0 0,-1 1 1 0 0,0 0 0 0 0,0 0-1 0 0,0 0 1 0 0,0 1 0 0 0,0-1 0 0 0,0 1-1 0 0,-1-1 1 0 0,1 1 0 0 0,0 0 0 0 0,-1 0-1 0 0,1 1 1 0 0,-1-1 0 0 0,1 1 0 0 0,-1 0-1 0 0,1-1 1 0 0,-1 2 0 0 0,-1-1 16 0 0,-5 1-62 0 0,1 0-1 0 0,0 0 1 0 0,-1 1-1 0 0,1 0 1 0 0,0 1-1 0 0,0 0 1 0 0,0 0-1 0 0,0 1 1 0 0,1 1 0 0 0,-1-1-1 0 0,-3 4 63 0 0,-4 1-37 0 0,0 1 0 0 0,1 0 0 0 0,0 1 0 0 0,1 1 0 0 0,1 0-1 0 0,0 1 1 0 0,0 0 0 0 0,1 1 0 0 0,1 1 0 0 0,0 0 0 0 0,1 0 0 0 0,1 1 0 0 0,0 0-1 0 0,1 1 1 0 0,1 0 0 0 0,1 0 0 0 0,0 0 0 0 0,1 1 0 0 0,1 0 0 0 0,1 0 0 0 0,0 0 0 0 0,2 1-1 0 0,0-1 1 0 0,1 2 37 0 0,2-12 22 0 0,1 0-1 0 0,0 0 0 0 0,1 0 0 0 0,0-1 1 0 0,0 1-1 0 0,1-1 0 0 0,0 0 1 0 0,0 0-1 0 0,0-1 0 0 0,1 1 1 0 0,0-1-1 0 0,0 0 0 0 0,1-1 0 0 0,0 0 1 0 0,0 0-1 0 0,0 0 0 0 0,0-1 1 0 0,1 0-1 0 0,0 0 0 0 0,0-1 0 0 0,0 0 1 0 0,0 0-1 0 0,0-1 0 0 0,0 0 1 0 0,1-1-1 0 0,-1 0 0 0 0,1 0 1 0 0,-1 0-1 0 0,1-1 0 0 0,0-1 0 0 0,4 0-21 0 0,29-3 142 0 0,0-1-1 0 0,-1-3 0 0 0,0-1 0 0 0,0-1 0 0 0,-1-3 0 0 0,0-1 0 0 0,-1-3 1 0 0,-1 0-1 0 0,-1-3 0 0 0,0-1 0 0 0,-2-1 0 0 0,13-12-141 0 0,-13 11 67 0 0,-4 4-34 0 0,0-1-1 0 0,-2-2 0 0 0,0 0 1 0 0,-2-2-1 0 0,-1-1 0 0 0,0-2 0 0 0,0-3-31 0 0,-21 23-2 0 0,-1 0 1 0 0,0 0 0 0 0,0-1 0 0 0,-1 1 0 0 0,0-1 0 0 0,0 0 0 0 0,-1 0 0 0 0,0 0 0 0 0,0 0 0 0 0,-1 0 0 0 0,0-1-1 0 0,0 1 1 0 0,-1 0 0 0 0,0-1 0 0 0,-1-4 0 0 0,1 11-15 0 0,-1 0 0 0 0,1 0-1 0 0,-1 0 1 0 0,0 0 0 0 0,1 0 0 0 0,-1 0-1 0 0,0 0 1 0 0,0 0 0 0 0,0 0 0 0 0,0 0-1 0 0,0 1 1 0 0,-1-1 0 0 0,1 0 0 0 0,-1 1 0 0 0,1-1-1 0 0,-1 1 1 0 0,1 0 0 0 0,-1-1 0 0 0,0 1-1 0 0,0 0 1 0 0,1 0 0 0 0,-1 0 0 0 0,0 0-1 0 0,0 0 1 0 0,0 1 0 0 0,0-1 0 0 0,0 1-1 0 0,0-1 1 0 0,0 1 0 0 0,-1 0 0 0 0,1-1-1 0 0,0 1 1 0 0,0 0 0 0 0,0 1 0 0 0,-1-1 15 0 0,-77 12-548 0 0,61-5 486 0 0,-1 1 1 0 0,1 1 0 0 0,1 0 0 0 0,-1 2 0 0 0,2 0 0 0 0,0 0 0 0 0,0 2-1 0 0,1 0 1 0 0,0 1 0 0 0,1 1 0 0 0,1 0 0 0 0,1 1 0 0 0,-1 1 61 0 0,13-16-23 0 0,-1 1 1 0 0,0-1-1 0 0,1 1 1 0 0,-1 0-1 0 0,1 0 1 0 0,0 0-1 0 0,0 0 1 0 0,-1 0-1 0 0,1 0 1 0 0,1 0-1 0 0,-1 0 1 0 0,0 0-1 0 0,0 1 0 0 0,1-1 1 0 0,-1 0-1 0 0,1 0 1 0 0,0 1-1 0 0,0-1 1 0 0,0 0-1 0 0,0 1 1 0 0,0-1-1 0 0,0 0 1 0 0,0 0-1 0 0,1 1 1 0 0,-1-1-1 0 0,1 0 1 0 0,0 0-1 0 0,0 1 1 0 0,-1-1-1 0 0,2 0 1 0 0,-1 0-1 0 0,0 0 1 0 0,0 0-1 0 0,1 0 0 0 0,-1-1 1 0 0,0 1-1 0 0,1 0 1 0 0,0-1-1 0 0,0 1 1 0 0,-1-1-1 0 0,1 1 1 0 0,0-1-1 0 0,0 0 1 0 0,0 0-1 0 0,1 1 23 0 0,106 6-32 0 0,-73-9 34 0 0,161-14 131 0 0,-195 14-122 0 0,1 0 0 0 0,0 1-1 0 0,0-1 1 0 0,0 1 0 0 0,-1-1 0 0 0,1 1 0 0 0,0 0 0 0 0,0 0 0 0 0,0 0 0 0 0,0 1-1 0 0,-1-1 1 0 0,1 0 0 0 0,0 1 0 0 0,0 0 0 0 0,-1 0 0 0 0,1 0 0 0 0,0 0-1 0 0,-1 0 1 0 0,1 1 0 0 0,-1-1 0 0 0,1 1 0 0 0,-1-1 0 0 0,0 1 0 0 0,0 0-1 0 0,0 0 1 0 0,0 0 0 0 0,0 0 0 0 0,0 0 0 0 0,0 0 0 0 0,-1 1 0 0 0,1-1-1 0 0,-1 1 1 0 0,1-1 0 0 0,-1 1 0 0 0,0-1 0 0 0,0 1 0 0 0,-1 0 0 0 0,1 0-1 0 0,0-1 1 0 0,-1 1 0 0 0,1 0 0 0 0,-1 2-11 0 0,-1 18 97 0 0,-2 0 0 0 0,0 0 0 0 0,-1 0 0 0 0,-1-1 0 0 0,-2 0-1 0 0,-6 18-96 0 0,6 15-492 0 0,25-33-5169 0 0,-9-22 2445 0 0,-2 0-2878 0 0,-2 0-2465 0 0</inkml:trace>
  <inkml:trace contextRef="#ctx0" brushRef="#br0" timeOffset="15321.55">21505 690 8466 0 0,'0'0'3417'0'0,"0"0"-1730"0"0,0 0-695 0 0,0 0-149 0 0,0 0-93 0 0,0 0-100 0 0,0 0-122 0 0,0 0-96 0 0,0 0-86 0 0,-33 30-78 0 0,-104 94-64 0 0,74-42-45 0 0,56-64-145 0 0,-1-4-27 0 0,2 0 0 0 0,0 1 0 0 0,0 0 1 0 0,1 0-1 0 0,1 0 0 0 0,1 1 0 0 0,0-1 0 0 0,1 1 0 0 0,1 0 0 0 0,0 0 1 0 0,1 8 12 0 0,1-21 24 0 0,-1 0 0 0 0,0-1 1 0 0,1 1-1 0 0,0 0 1 0 0,0-1-1 0 0,0 1 0 0 0,0 0 1 0 0,0-1-1 0 0,0 1 1 0 0,0-1-1 0 0,1 0 0 0 0,-1 1 1 0 0,1-1-1 0 0,0 0 0 0 0,0 0 1 0 0,0 0-1 0 0,0 0 1 0 0,0 0-1 0 0,0-1 0 0 0,0 1 1 0 0,1-1-1 0 0,-1 1 1 0 0,0-1-1 0 0,1 0 0 0 0,0 0 1 0 0,-1 0-1 0 0,1 0 0 0 0,-1 0 1 0 0,1-1-1 0 0,0 1 1 0 0,0-1-1 0 0,-1 1 0 0 0,1-1 1 0 0,0 0-25 0 0,4 0 198 0 0,1 0 0 0 0,-1 0 0 0 0,0-1 0 0 0,0 0 0 0 0,1 0 0 0 0,-1-1 0 0 0,0 0 0 0 0,0 0 0 0 0,0 0 1 0 0,-1-1-1 0 0,1 0 0 0 0,2-2-198 0 0,170-143 1585 0 0,-113 87-1445 0 0,-59 54-107 0 0,1-1 0 0 0,0 2-1 0 0,0-1 1 0 0,0 1-1 0 0,1 1 1 0 0,0-1 0 0 0,0 1-1 0 0,0 1 1 0 0,1 0 0 0 0,-1 0-1 0 0,1 1 1 0 0,0 0-1 0 0,4 0-32 0 0,-12 4-5 0 0,0 0-1 0 0,-1 0 1 0 0,1 0-1 0 0,-1 0 0 0 0,1 0 1 0 0,-1 0-1 0 0,1 0 0 0 0,-1 1 1 0 0,0-1-1 0 0,0 1 0 0 0,0-1 1 0 0,0 1-1 0 0,0-1 1 0 0,0 1-1 0 0,0 0 0 0 0,0 0 1 0 0,-1-1-1 0 0,1 1 0 0 0,-1 0 1 0 0,1 0-1 0 0,-1 0 0 0 0,0-1 1 0 0,1 1-1 0 0,-1 0 1 0 0,0 0-1 0 0,0 0 0 0 0,-1 1 6 0 0,3 6 18 0 0,10 218 175 0 0,-13-157-160 0 0,-3 20 2 0 0,-3 0 0 0 0,-4 0-1 0 0,-8 22-34 0 0,15-88 27 0 0,0-1-1 0 0,-2 0 0 0 0,-1 0 0 0 0,-1 0 0 0 0,-1-1 0 0 0,-1 0 0 0 0,0 0 1 0 0,-2-1-1 0 0,0-1 0 0 0,-13 15-26 0 0,23-32 11 0 0,0-1 0 0 0,-1 1 0 0 0,1 0 1 0 0,-1-1-1 0 0,1 1 0 0 0,-1-1 0 0 0,0 0 0 0 0,0 0 1 0 0,0 0-1 0 0,-1 0 0 0 0,1 0 0 0 0,0-1 0 0 0,-1 1 0 0 0,1-1 1 0 0,-1 0-1 0 0,1 0 0 0 0,-1-1 0 0 0,1 1 0 0 0,-1-1 1 0 0,0 1-1 0 0,1-1 0 0 0,-1 0 0 0 0,0-1 0 0 0,1 1 1 0 0,-1-1-1 0 0,0 1 0 0 0,1-1 0 0 0,-1 0 0 0 0,1 0 0 0 0,-1-1 1 0 0,1 1-1 0 0,0-1 0 0 0,-1 1 0 0 0,1-1 0 0 0,0 0 1 0 0,0-1-1 0 0,0 1 0 0 0,1 0 0 0 0,-1-1 0 0 0,0 1 0 0 0,1-1 1 0 0,0 0-1 0 0,0 0 0 0 0,-1 0 0 0 0,2 0 0 0 0,-1 0 1 0 0,0-1-1 0 0,1 1 0 0 0,-2-4-11 0 0,-1-9-95 0 0,0-1 1 0 0,1 1-1 0 0,1-1 0 0 0,1 0 0 0 0,0 0 1 0 0,1 0-1 0 0,2-13 95 0 0,-1 4-164 0 0,0 2-259 0 0,2 1 0 0 0,1 0 0 0 0,1 0 0 0 0,1 0-1 0 0,1 1 1 0 0,0 0 0 0 0,2 0 0 0 0,5-8 423 0 0,19-36-4169 0 0,3 4-3716 0 0,-22 39-825 0 0</inkml:trace>
  <inkml:trace contextRef="#ctx0" brushRef="#br0" timeOffset="15918.956">22019 878 12931 0 0,'0'0'1249'0'0,"0"0"-356"0"0,0 0-113 0 0,0 0 55 0 0,0 0-18 0 0,0 0-105 0 0,0 0-148 0 0,0 0-133 0 0,0 0-103 0 0,0 0-92 0 0,0 0-73 0 0,-22 32-50 0 0,-64 99-3 0 0,64-72 124 0 0,24-53-175 0 0,0-2 35 0 0,0 0 0 0 0,1 0 1 0 0,-1 0-1 0 0,1 0 0 0 0,0 0 0 0 0,0 0 0 0 0,0-1 1 0 0,1 1-1 0 0,-1-1 0 0 0,1 0 0 0 0,0 0 0 0 0,0 0 1 0 0,0-1-1 0 0,0 1 0 0 0,0-1 0 0 0,1 0 0 0 0,-1 0 1 0 0,1-1-1 0 0,-1 1 0 0 0,1-1 0 0 0,-1 0 0 0 0,1 0 1 0 0,0-1-1 0 0,0 1 0 0 0,-1-1 0 0 0,1 0 0 0 0,0 0 1 0 0,0-1-1 0 0,0 1 0 0 0,-1-1 0 0 0,1 0 1 0 0,0-1-1 0 0,2 0-94 0 0,7-3 230 0 0,-1 0 1 0 0,0-1-1 0 0,1 0 0 0 0,-2-1 1 0 0,1-1-1 0 0,-1 0 1 0 0,0-1-1 0 0,-1 0 1 0 0,8-8-231 0 0,-7 7 161 0 0,37-34 318 0 0,-40 33-430 0 0,1 1 1 0 0,0 1-1 0 0,1 0 1 0 0,0 0-1 0 0,0 1 0 0 0,0 1 1 0 0,1 0-1 0 0,0 0 1 0 0,1 1-1 0 0,0 1 1 0 0,0 0-1 0 0,8-2-49 0 0,-19 8-4 0 0,1-1 0 0 0,-1 1 0 0 0,1 0 0 0 0,-1 0 0 0 0,0 0 0 0 0,1 0 0 0 0,-1 1 1 0 0,0-1-1 0 0,0 1 0 0 0,0-1 0 0 0,0 1 0 0 0,0 0 0 0 0,0-1 0 0 0,0 1 0 0 0,-1 0 0 0 0,1 0 0 0 0,-1 1 0 0 0,1-1 0 0 0,-1 0 0 0 0,0 0 0 0 0,0 1 0 0 0,0-1 0 0 0,0 0 1 0 0,0 1-1 0 0,0-1 0 0 0,-1 1 0 0 0,1-1 0 0 0,-1 1 0 0 0,0 0 0 0 0,0-1 0 0 0,0 1 0 0 0,0-1 0 0 0,0 1 0 0 0,0 0 0 0 0,-1-1 0 0 0,1 1 0 0 0,-1-1 4 0 0,3 16 6 0 0,22 467 38 0 0,-4-321-28 0 0,-10-102-63 0 0,-3 1-1 0 0,-2 0 1 0 0,-3 0 0 0 0,-3 3 47 0 0,0-59 5 0 0,1 0 0 0 0,-1 0 0 0 0,0-1 1 0 0,0 1-1 0 0,-1 0 0 0 0,1-1 0 0 0,-2 1 0 0 0,1-1 1 0 0,-1 0-1 0 0,0 0 0 0 0,0 0 0 0 0,0 0 1 0 0,-1 0-1 0 0,0-1 0 0 0,0 0 0 0 0,-1 0 0 0 0,0 0 1 0 0,1 0-1 0 0,-1 0 0 0 0,-1-1 0 0 0,1 0 1 0 0,-1 0-1 0 0,-3 1-5 0 0,-4-1 10 0 0,0 0-1 0 0,0-1 1 0 0,-1 0 0 0 0,1-1 0 0 0,-1-1 0 0 0,1 0 0 0 0,-1-1-1 0 0,0 0 1 0 0,1-1 0 0 0,-1-1 0 0 0,1 0 0 0 0,0-1 0 0 0,-1 0-1 0 0,-2-2-9 0 0,9 2-6 0 0,-1 1-1 0 0,1-2 0 0 0,0 1 0 0 0,0-1 0 0 0,0 0 0 0 0,0 0 0 0 0,1-1 1 0 0,-1 0-1 0 0,1 0 0 0 0,1 0 0 0 0,-1-1 0 0 0,1 0 0 0 0,0 0 1 0 0,0-1-1 0 0,1 1 0 0 0,-1-1 0 0 0,1 0 0 0 0,1 0 0 0 0,0 0 1 0 0,0-1-1 0 0,0 1 0 0 0,1-1 0 0 0,0 0 0 0 0,0 1 0 0 0,1-2 7 0 0,0-6-73 0 0,1-1 0 0 0,1 1 0 0 0,0 0 0 0 0,1 0 0 0 0,1 0 0 0 0,0 1 0 0 0,1-1 0 0 0,1 1 0 0 0,0-1 0 0 0,1 1 0 0 0,0 1 0 0 0,1-1 0 0 0,1 1 0 0 0,0 1 0 0 0,1-1 0 0 0,0 1 0 0 0,1 1 0 0 0,0 0 0 0 0,1 0 0 0 0,4-3 73 0 0,36-39-1270 0 0,1 2 1 0 0,3 2-1 0 0,2 2 1 0 0,46-27 1269 0 0,-26 29-4896 0 0,2 5-3545 0 0,-58 32 1628 0 0</inkml:trace>
  <inkml:trace contextRef="#ctx0" brushRef="#br0" timeOffset="17171.916">21431 793 0 0 0,'0'0'296'0'0,"0"0"304"0"0,0 0 146 0 0,0 0 55 0 0,0 0 19 0 0,0 0-10 0 0,0 0-45 0 0,0 0-54 0 0,0 0-39 0 0,0 0-48 0 0,0 0 2 0 0,0 0-5 0 0,6-5 14 0 0,19-14 15 0 0,28-8 7042 0 0,12 27-4742 0 0,-53 0-2641 0 0,-9-1-270 0 0,0 0 0 0 0,0 1 1 0 0,0-1-1 0 0,1 1 0 0 0,-1 0 1 0 0,0 0-1 0 0,0 0 0 0 0,0 0 1 0 0,0 1-1 0 0,0-1 0 0 0,0 1 1 0 0,1 0-1 0 0,-1 0 0 0 0,0 0 1 0 0,-1 0-1 0 0,1 0 0 0 0,0 1 0 0 0,0-1 1 0 0,-1 1-1 0 0,1 0 0 0 0,0 0 1 0 0,-1 0-1 0 0,0 0 0 0 0,1 0 1 0 0,-1 0-1 0 0,0 1 0 0 0,0-1 1 0 0,-1 1-1 0 0,1 0 0 0 0,1 1-39 0 0,17 159 530 0 0,-19-157-543 0 0,0 0 0 0 0,0 0 0 0 0,0 0 0 0 0,1-1 1 0 0,0 1-1 0 0,0 0 0 0 0,1-1 0 0 0,-1 1 0 0 0,1-1 0 0 0,0 0 0 0 0,1 0 1 0 0,-1 0-1 0 0,4 3 13 0 0,8 0-3411 0 0,4-4-3462 0 0,-17-4-3369 0 0</inkml:trace>
  <inkml:trace contextRef="#ctx0" brushRef="#br0" timeOffset="32609.63">2143 1913 2232 0 0,'0'0'1082'0'0,"0"0"-833"0"0,0 0-227 0 0,31-5-4 0 0,102-16 6 0 0,130 10-37 0 0,554-29 2896 0 0,507 16 375 0 0,-943 25-3155 0 0,1262 32 511 0 0,-46 23 492 0 0,990-49-331 0 0,-363-14-477 0 0,-692 52-184 0 0,-128-2 189 0 0,222-32-14 0 0,815-26-501 0 0,-330 12-5455 0 0,-1399 25-167 0 0,-574-15 4190 0 0</inkml:trace>
  <inkml:trace contextRef="#ctx0" brushRef="#br0" timeOffset="18820.115">68 2528 2785 0 0,'0'0'-250'0'0,"0"0"140"0"0,0 0 482 0 0,0 0 269 0 0,0 0 265 0 0,32 15 303 0 0,104 51 258 0 0,-40-44 1294 0 0,-77-22-2108 0 0,132-15 3568 0 0,-126 9-3916 0 0,0-2-1 0 0,-1 0 1 0 0,0-1 0 0 0,0-2 0 0 0,-1 0-1 0 0,0-2 1 0 0,-1 0 0 0 0,-1-2-1 0 0,0 0 1 0 0,-1-1 0 0 0,-1-2-1 0 0,0 1 1 0 0,3-7-305 0 0,-17 16 143 0 0,0 1-1 0 0,0-1 1 0 0,-1 0-1 0 0,-1 0 1 0 0,1 0 0 0 0,-1 0-1 0 0,-1-1 1 0 0,0 1-1 0 0,0-1 1 0 0,0 0 0 0 0,-1 0-1 0 0,0 1 1 0 0,-1-1 0 0 0,0 0-1 0 0,-1-6-142 0 0,1 16 8 0 0,0 0 0 0 0,1-1 0 0 0,-1 1 0 0 0,0 0 0 0 0,0-1 0 0 0,0 1 0 0 0,0 0 0 0 0,0-1 0 0 0,0 1 0 0 0,0 0 1 0 0,0-1-1 0 0,0 1 0 0 0,0 0 0 0 0,0-1 0 0 0,-1 1 0 0 0,1 0 0 0 0,0-1 0 0 0,0 1 0 0 0,-1-1 0 0 0,1 1 0 0 0,0 0 0 0 0,-1-1 0 0 0,1 1 0 0 0,0-1 0 0 0,-1 1 0 0 0,1-1 0 0 0,-1 1 0 0 0,1-1 0 0 0,-1 1 0 0 0,1-1 0 0 0,-1 0 0 0 0,1 1 0 0 0,-1-1 0 0 0,0 0 0 0 0,1 1 1 0 0,-1-1-1 0 0,0 0 0 0 0,1 0 0 0 0,-1 1 0 0 0,1-1 0 0 0,-1 0 0 0 0,0 0 0 0 0,1 0 0 0 0,-1 0 0 0 0,0 0 0 0 0,1 0 0 0 0,-1 0 0 0 0,0 0 0 0 0,1 0 0 0 0,-1-1 0 0 0,0 1 0 0 0,1 0 0 0 0,-1 0 0 0 0,0 0 0 0 0,1-1 0 0 0,-1 1 0 0 0,1 0 0 0 0,-1-1 0 0 0,0 1 0 0 0,1-1 0 0 0,-1 1 1 0 0,1 0-1 0 0,-1-1 0 0 0,1 1 0 0 0,0-1 0 0 0,-1 0 0 0 0,1 1 0 0 0,-1-1 0 0 0,1 1 0 0 0,0-1-8 0 0,-31 65-17 0 0,3 2 1 0 0,4 1-1 0 0,2 1 0 0 0,3 0 1 0 0,3 2-1 0 0,2 6 17 0 0,-57 542-11 0 0,53-422 2 0 0,13-143 7 0 0,-2 0-1 0 0,-3 0 1 0 0,-2-1 0 0 0,-2 0-1 0 0,-13 28 3 0 0,20-62-6 0 0,-1 1-1 0 0,0-2 0 0 0,-2 1 0 0 0,0-1 0 0 0,-1-1 0 0 0,-1 0 0 0 0,0 0 1 0 0,-1-1-1 0 0,-1-1 0 0 0,0 0 0 0 0,-1-1 0 0 0,0 0 0 0 0,-1-2 0 0 0,-1 1 0 0 0,0-2 1 0 0,-11 5 6 0 0,22-12 11 0 0,-1 1 1 0 0,1-1 0 0 0,-1 0 0 0 0,0-1 0 0 0,0 1 0 0 0,0-1 0 0 0,-1-1 0 0 0,1 1 0 0 0,0-1 0 0 0,-1-1 0 0 0,1 1 0 0 0,0-1 0 0 0,-1-1 0 0 0,1 1 0 0 0,-1-1 0 0 0,1-1 0 0 0,0 1 0 0 0,0-1 0 0 0,0 0 0 0 0,0-1 0 0 0,0 0 0 0 0,0 0 0 0 0,1 0 0 0 0,-1-1-1 0 0,1 0 1 0 0,0 0 0 0 0,0-1 0 0 0,0 1 0 0 0,1-1 0 0 0,-3-3-12 0 0,-2-9 23 0 0,1-1-1 0 0,1 0 1 0 0,0 0-1 0 0,2-1 1 0 0,0 0-1 0 0,1-1 1 0 0,0 1-1 0 0,2-1 1 0 0,0 0 0 0 0,2 0-1 0 0,0 0 1 0 0,1 0-1 0 0,1 1 1 0 0,1-1-1 0 0,0 0 1 0 0,2 0-1 0 0,0 1 1 0 0,2-1-1 0 0,1-4-22 0 0,10-22 7 0 0,2 0-1 0 0,1 1 0 0 0,3 2 1 0 0,1 0-1 0 0,2 1 0 0 0,2 2 1 0 0,2 1-1 0 0,13-13-6 0 0,-24 31-96 0 0,0 1-1 0 0,2 0 1 0 0,0 2 0 0 0,1 0 0 0 0,1 2-1 0 0,1 0 1 0 0,0 1 0 0 0,1 2-1 0 0,0 1 1 0 0,1 0 0 0 0,11-2 96 0 0,111-9-6595 0 0,-87 23-2062 0 0,-42 0 3054 0 0</inkml:trace>
  <inkml:trace contextRef="#ctx0" brushRef="#br0" timeOffset="19131.63">1294 3080 13411 0 0,'0'0'1778'0'0,"0"0"-525"0"0,0 0-462 0 0,0 0-204 0 0,0 0-95 0 0,0 0-21 0 0,0 0 39 0 0,0 0 13 0 0,0 0-37 0 0,0 0-122 0 0,-17 35-144 0 0,-53 111-99 0 0,49-60-63 0 0,22-71-54 0 0,-1-9 38 0 0,0 0 0 0 0,0 0 0 0 0,0 0 1 0 0,1 1-1 0 0,0-1 0 0 0,0 0 1 0 0,0 0-1 0 0,1-1 0 0 0,0 1 1 0 0,0 0-1 0 0,1-1 0 0 0,0 1 1 0 0,-1-1-1 0 0,2 1 0 0 0,-1-1 1 0 0,1 0-1 0 0,0-1 0 0 0,0 1 1 0 0,0-1-1 0 0,0 1 0 0 0,1-1 1 0 0,0-1-1 0 0,-1 1 0 0 0,2-1 1 0 0,-1 1-1 0 0,0-2 0 0 0,1 1 1 0 0,-1 0-1 0 0,1-1 0 0 0,0 0 1 0 0,0-1-1 0 0,0 1 0 0 0,0-1 0 0 0,5 1-42 0 0,-3-2 141 0 0,1 0-1 0 0,-1-1 1 0 0,1 0-1 0 0,-1 0 0 0 0,0-1 1 0 0,1 0-1 0 0,-1-1 0 0 0,0 1 1 0 0,0-1-1 0 0,-1-1 1 0 0,1 0-1 0 0,-1 0 0 0 0,1 0 1 0 0,-1-1-1 0 0,0 0 0 0 0,-1 0 1 0 0,0-1-1 0 0,1-1-140 0 0,99-122 886 0 0,-91 108-826 0 0,-5 8-51 0 0,0 0-1 0 0,-1-1 1 0 0,-1-1 0 0 0,0 1-1 0 0,-1-1 1 0 0,0 0 0 0 0,-1-1-1 0 0,-1 0 1 0 0,-1 0-1 0 0,0 0 1 0 0,-1 0 0 0 0,-1 0-1 0 0,0-1 1 0 0,-1 1 0 0 0,-1-3-9 0 0,-1 15-66 0 0,-1-1 1 0 0,0 0-1 0 0,1 1 0 0 0,-2-1 1 0 0,1 1-1 0 0,0 0 1 0 0,-1 0-1 0 0,0 0 1 0 0,0 0-1 0 0,0 0 1 0 0,0 1-1 0 0,-1-1 1 0 0,0 1-1 0 0,1 0 1 0 0,-1 0-1 0 0,0 0 0 0 0,-1 0 1 0 0,1 1-1 0 0,0 0 1 0 0,-1 0-1 0 0,1 0 1 0 0,-1 0-1 0 0,0 1 1 0 0,1 0-1 0 0,-1 0 1 0 0,0 0-1 0 0,0 0 1 0 0,0 1-1 0 0,0 0 0 0 0,0 0 1 0 0,0 0-1 0 0,1 0 1 0 0,-1 1-1 0 0,0 0 1 0 0,0 0-1 0 0,0 0 1 0 0,1 1-1 0 0,-1 0 1 0 0,1 0-1 0 0,-1 0 1 0 0,1 0-1 0 0,-3 2 66 0 0,-7 4-503 0 0,1 1 0 0 0,0 0 0 0 0,0 1 0 0 0,1 0 0 0 0,0 1 0 0 0,1 0 0 0 0,0 1 0 0 0,-7 10 503 0 0,-34 65-10444 0 0,43-63 1555 0 0</inkml:trace>
  <inkml:trace contextRef="#ctx0" brushRef="#br0" timeOffset="19385.788">1968 3430 6993 0 0,'0'0'978'0'0,"0"0"-439"0"0,0 0 122 0 0,0 0 525 0 0,0 0 538 0 0,0 0 287 0 0,0 0 26 0 0,0 0-149 0 0,0 0-242 0 0,0 0-265 0 0,0 0-250 0 0,0 0-254 0 0,0-4-208 0 0,3-19-448 0 0,1 0 0 0 0,1 0 0 0 0,2 1 0 0 0,0 0 1 0 0,1 0-1 0 0,1 1 0 0 0,1 0 0 0 0,1 0 0 0 0,1 1 0 0 0,0 1 0 0 0,4-4-221 0 0,2-5 74 0 0,8-16-139 0 0,3 1 1 0 0,1 1-1 0 0,2 2 1 0 0,1 1-1 0 0,22-17 65 0 0,-52 53-239 0 0,37-29-1384 0 0,-25 25-1567 0 0,3 1-3387 0 0,-11 6-4809 0 0</inkml:trace>
  <inkml:trace contextRef="#ctx0" brushRef="#br0" timeOffset="24442.746">8059 2362 10378 0 0,'0'0'1669'0'0,"0"0"-491"0"0,0 0-352 0 0,0 0-111 0 0,0 0 30 0 0,0 0 15 0 0,0 0-67 0 0,0 0-135 0 0,0 0-135 0 0,0 0-67 0 0,0 0-4 0 0,0 0 4 0 0,0 0-18 0 0,-4 34-54 0 0,-15 110-69 0 0,-31 156 373 0 0,11 2-315 0 0,39-302-289 0 0,9-1 56 0 0,79-61 455 0 0,-77 55-473 0 0,19-17-18 0 0,1 2 0 0 0,1 2 1 0 0,2 0-1 0 0,-1 3 1 0 0,2 0-1 0 0,0 3 0 0 0,1 0 1 0 0,0 3-1 0 0,26-5-4 0 0,-58 14-8 0 0,1 1 1 0 0,-1 0-1 0 0,1 0 0 0 0,-1 1 0 0 0,1-1 0 0 0,-1 1 0 0 0,1 0 1 0 0,-1 0-1 0 0,1 0 0 0 0,-1 1 0 0 0,1-1 0 0 0,-1 1 1 0 0,0 0-1 0 0,1 0 0 0 0,-1 1 0 0 0,0-1 0 0 0,0 1 0 0 0,1 0 1 0 0,-2 0-1 0 0,1 1 0 0 0,0-1 0 0 0,0 1 0 0 0,-1 0 0 0 0,1 0 1 0 0,-1 0-1 0 0,0 0 0 0 0,0 1 0 0 0,0-1 0 0 0,0 1 1 0 0,0 1 7 0 0,3 13 27 0 0,0 0 1 0 0,-2 0-1 0 0,0 0 1 0 0,-1 1 0 0 0,-1-1-1 0 0,-1 1 1 0 0,-1-1-1 0 0,0 1 1 0 0,-1-1 0 0 0,-3 13-28 0 0,-1-9 71 0 0,0-1 1 0 0,-2 0 0 0 0,0 0 0 0 0,-1-1 0 0 0,-2 0 0 0 0,0 0 0 0 0,-1-1 0 0 0,0 0 0 0 0,-2-1 0 0 0,0 0 0 0 0,-1-1 0 0 0,-1-1 0 0 0,0 0 0 0 0,-2-1-1 0 0,-9 6-71 0 0,3-3 36 0 0,0-1 0 0 0,-1-2 0 0 0,-1 0 0 0 0,0-2 0 0 0,-1-1 1 0 0,-24 8-37 0 0,36-15-173 0 0,0 0 1 0 0,-1-1 0 0 0,0-1 0 0 0,0 0 0 0 0,0-2 0 0 0,0 1 0 0 0,0-2 0 0 0,-10 0 172 0 0,23 0-142 0 0,0-1 0 0 0,1 1-1 0 0,-1-1 1 0 0,0 1 0 0 0,0-1 0 0 0,0 0 0 0 0,1 0-1 0 0,-1 0 1 0 0,1 0 0 0 0,-1 0 0 0 0,0 0-1 0 0,1 0 1 0 0,0 0 0 0 0,-1-1 0 0 0,1 1-1 0 0,0 0 1 0 0,0-1 0 0 0,-1 1 0 0 0,1-1-1 0 0,0 0 1 0 0,1 1 0 0 0,-1-1 0 0 0,0 0-1 0 0,0 1 1 0 0,1-1 0 0 0,-1 0 0 0 0,1 0-1 0 0,-1 0 1 0 0,1 0 0 0 0,0 0 0 0 0,0 1-1 0 0,0-2 143 0 0,4-62-10136 0 0,2 46 3577 0 0</inkml:trace>
  <inkml:trace contextRef="#ctx0" brushRef="#br0" timeOffset="24756.331">8843 2999 8946 0 0,'0'0'829'0'0,"0"0"-242"0"0,0 0 92 0 0,0 0 327 0 0,0 0 286 0 0,0 0 99 0 0,0 0-84 0 0,0 0-182 0 0,0 0-230 0 0,0 0-209 0 0,0 0-180 0 0,-19 34-157 0 0,-58 107-132 0 0,49-69 2 0 0,26-68-198 0 0,0 1 1 0 0,1-1-1 0 0,0 0 1 0 0,0 1 0 0 0,0-1-1 0 0,0 1 1 0 0,1 0-1 0 0,0-1 1 0 0,0 1 0 0 0,0-1-1 0 0,0 1 1 0 0,1-1-1 0 0,0 1 1 0 0,0-1-1 0 0,0 1 1 0 0,0-1 0 0 0,1 1-1 0 0,-1-1 1 0 0,1 0-1 0 0,0 0 1 0 0,1 0 0 0 0,-1 0-1 0 0,1 0 1 0 0,0-1-1 0 0,0 1 1 0 0,0-1 0 0 0,0 0-1 0 0,0 1 1 0 0,1-1-1 0 0,-1-1 1 0 0,1 1 0 0 0,0-1-1 0 0,0 1 1 0 0,0-1-1 0 0,0 0 1 0 0,0 0-1 0 0,1-1-21 0 0,3 0 144 0 0,-1-1-1 0 0,1 0 0 0 0,-1-1 0 0 0,1 0 0 0 0,-1 0 0 0 0,1-1 0 0 0,-1 0 0 0 0,0 0 0 0 0,0-1 0 0 0,0 1 1 0 0,0-2-1 0 0,0 1 0 0 0,-1-1 0 0 0,0 0 0 0 0,1 0 0 0 0,-1-1 0 0 0,-1 1 0 0 0,1-2 0 0 0,-1 1 1 0 0,0 0-1 0 0,0-1 0 0 0,0 0 0 0 0,2-5-143 0 0,1 2 29 0 0,-1-1 1 0 0,0 0-1 0 0,-1 0 0 0 0,0 0 1 0 0,-1-1-1 0 0,0 0 1 0 0,-1 0-1 0 0,0 0 1 0 0,0 0-1 0 0,-1-1 0 0 0,-1 0 1 0 0,0 1-1 0 0,-1-1 1 0 0,0 0-1 0 0,-1 0 0 0 0,0 0 1 0 0,0 0-1 0 0,-2-2-29 0 0,0 6-100 0 0,0 1-1 0 0,0 0 0 0 0,-1 1 1 0 0,0-1-1 0 0,0 0 0 0 0,-1 1 0 0 0,0 0 1 0 0,0 0-1 0 0,0 0 0 0 0,-1 0 1 0 0,0 1-1 0 0,0-1 0 0 0,0 1 1 0 0,-1 1-1 0 0,1-1 0 0 0,-1 1 1 0 0,-1 0-1 0 0,1 0 0 0 0,0 0 1 0 0,-1 1-1 0 0,0 0 0 0 0,0 1 1 0 0,-1-1 100 0 0,-48-3-4751 0 0,2 24-5584 0 0,42-10 3083 0 0</inkml:trace>
  <inkml:trace contextRef="#ctx0" brushRef="#br0" timeOffset="25425.603">9427 2995 1880 0 0,'0'0'2128'0'0,"0"0"-165"0"0,0 0-30 0 0,0 0 25 0 0,0 0-35 0 0,0 0-138 0 0,0 0-201 0 0,0 0-249 0 0,0 0-291 0 0,0 0-280 0 0,0 0-249 0 0,0 0-187 0 0,-9-4-103 0 0,2 1-178 0 0,5 2-36 0 0,0 0 0 0 0,0 0 1 0 0,0 0-1 0 0,0 0 0 0 0,0 0 0 0 0,0 0 1 0 0,0 1-1 0 0,0-1 0 0 0,0 1 0 0 0,0-1 0 0 0,-1 1 1 0 0,1 0-1 0 0,0 0 0 0 0,0 0 0 0 0,-1 0 0 0 0,1 0 1 0 0,0 1-1 0 0,0-1 0 0 0,0 0 0 0 0,-1 1 1 0 0,1 0-1 0 0,0 0 0 0 0,0-1 0 0 0,0 1 0 0 0,0 0 1 0 0,0 1-1 0 0,-1 0-11 0 0,-13 10 22 0 0,0 2 0 0 0,1 0-1 0 0,1 0 1 0 0,0 1 0 0 0,1 1 0 0 0,1 0 0 0 0,1 1 0 0 0,0 0-1 0 0,1 1 1 0 0,0 0 0 0 0,2 0 0 0 0,0 1 0 0 0,1 0-1 0 0,1 1 1 0 0,1-1 0 0 0,1 1 0 0 0,1 0 0 0 0,0 1 0 0 0,1 18-22 0 0,3-35 20 0 0,0 0 0 0 0,0 1 0 0 0,0-1 0 0 0,1 0 0 0 0,-1 0 1 0 0,1 0-1 0 0,0 0 0 0 0,0 0 0 0 0,1-1 0 0 0,-1 1 0 0 0,1-1 1 0 0,0 1-1 0 0,0-1 0 0 0,0 0 0 0 0,0 0 0 0 0,0 0 0 0 0,1-1 0 0 0,-1 1 1 0 0,1-1-1 0 0,0 0 0 0 0,0 0 0 0 0,0 0 0 0 0,0 0 0 0 0,0-1 1 0 0,0 1-1 0 0,0-1 0 0 0,1 0 0 0 0,-1 0 0 0 0,0-1 0 0 0,1 1 0 0 0,-1-1 1 0 0,0 0-1 0 0,1 0 0 0 0,-1-1 0 0 0,0 1 0 0 0,1-1 0 0 0,-1 0 1 0 0,0 0-1 0 0,0-1 0 0 0,1 1 0 0 0,-1-1 0 0 0,0 0 0 0 0,0 0 0 0 0,0 0-20 0 0,22-16 239 0 0,0 0-1 0 0,-1-2 1 0 0,-2-1-1 0 0,0 0 1 0 0,-1-2-1 0 0,-1-1 1 0 0,-1 0-1 0 0,-1-1 1 0 0,-2-2-1 0 0,6-9-238 0 0,8-16 76 0 0,-1 0 1 0 0,-3-2-1 0 0,-2-1 0 0 0,-3-1 0 0 0,10-40-76 0 0,-22 55-270 0 0,-2 0 0 0 0,-2 0-1 0 0,-2-1 1 0 0,-1 1-1 0 0,-3-28 271 0 0,-21-26-549 0 0,20 93 524 0 0,0-1 0 0 0,-1 1 1 0 0,1-1-1 0 0,-1 1 0 0 0,1 0 0 0 0,-1 0 1 0 0,0 0-1 0 0,0-1 0 0 0,0 2 1 0 0,0-1-1 0 0,0 0 0 0 0,0 0 1 0 0,0 1-1 0 0,-1-1 0 0 0,1 1 0 0 0,0 0 1 0 0,-1 0-1 0 0,0 0 0 0 0,1 0 1 0 0,-1 0-1 0 0,1 0 0 0 0,-1 1 0 0 0,0-1 1 0 0,0 1-1 0 0,1 0 0 0 0,-1-1 1 0 0,0 1-1 0 0,0 1 0 0 0,1-1 0 0 0,-1 0 1 0 0,0 1-1 0 0,0-1 0 0 0,1 1 1 0 0,-2 0 23 0 0,-9 6-90 0 0,1 1-1 0 0,0 0 0 0 0,0 1 0 0 0,1 0 0 0 0,0 0 0 0 0,1 1 1 0 0,0 1-1 0 0,0 0 0 0 0,1 0 0 0 0,1 1 0 0 0,0 0 0 0 0,-1 2 92 0 0,1-3-39 0 0,-12 22-295 0 0,1 0 0 0 0,1 2-1 0 0,2 0 1 0 0,2 1 0 0 0,1 0 0 0 0,1 1 0 0 0,3 0 0 0 0,0 1 0 0 0,-1 31 334 0 0,5 49-5533 0 0,5-90 2026 0 0,0 0-4345 0 0</inkml:trace>
  <inkml:trace contextRef="#ctx0" brushRef="#br0" timeOffset="26061.135">9915 3047 8746 0 0,'0'0'1868'0'0,"0"0"-533"0"0,0 0-428 0 0,0 0-224 0 0,0 0-108 0 0,0 0-65 0 0,0 0-51 0 0,0 0-20 0 0,0 0-51 0 0,0 0-67 0 0,0 0-35 0 0,0 0-34 0 0,0 0-11 0 0,-16 31 35 0 0,-46 97 59 0 0,46-84 100 0 0,24-33 176 0 0,-2-8-381 0 0,-3-1-70 0 0,1 0 0 0 0,-1 0 0 0 0,1 0-1 0 0,-1-1 1 0 0,1 1 0 0 0,0-1 0 0 0,0 0-1 0 0,0 0 1 0 0,-1 0 0 0 0,1-1 0 0 0,0 1-1 0 0,0-1 1 0 0,0 0 0 0 0,0 0 0 0 0,0-1 0 0 0,0 1-1 0 0,0-1 1 0 0,0 0 0 0 0,-1 0 0 0 0,1 0-1 0 0,0 0 1 0 0,0 0 0 0 0,-1-1 0 0 0,1 0-1 0 0,-1 0 1 0 0,1 0 0 0 0,-1 0 0 0 0,0-1-160 0 0,86-74 1981 0 0,64-111-1039 0 0,-26 16-825 0 0,-127 173-130 0 0,-1-1 0 0 0,1 1 0 0 0,-1 0-1 0 0,1-1 1 0 0,0 1 0 0 0,-1 0 0 0 0,1-1 0 0 0,0 1 0 0 0,0 0 0 0 0,-1-1 0 0 0,1 1-1 0 0,0 0 1 0 0,0 0 0 0 0,0-1 0 0 0,0 1 0 0 0,0 0 0 0 0,0 0 0 0 0,0-1 0 0 0,0 1-1 0 0,0 0 1 0 0,0 0 0 0 0,0-1 0 0 0,0 1 0 0 0,1 0 0 0 0,-1-1 0 0 0,0 1 0 0 0,1 0-1 0 0,-1-1 1 0 0,0 1 0 0 0,1 0 0 0 0,-1-1 0 0 0,1 1 0 0 0,-1-1 0 0 0,1 1-1 0 0,-1 0 1 0 0,1-1 0 0 0,-1 0 0 0 0,1 1 0 0 0,-1-1 0 0 0,1 1 0 0 0,0-1 0 0 0,-1 0-1 0 0,1 1 1 0 0,0-1 0 0 0,0 0 0 0 0,-1 0 0 0 0,1 1 0 0 0,0-1 0 0 0,-1 0 0 0 0,1 0-1 0 0,0 0 1 0 0,0 0 0 0 0,-1 0 0 0 0,1 0 0 0 0,0 0 0 0 0,0 0 0 0 0,-1 0 0 0 0,1 0-1 0 0,0-1 1 0 0,0 1 0 0 0,-1 0 0 0 0,1 0 0 0 0,0-1 0 0 0,-1 1 0 0 0,1 0-1 0 0,0-1 1 0 0,-1 1 0 0 0,1-1 13 0 0,0 12 123 0 0,16 342-28 0 0,14-175-97 0 0,-15-110 2 0 0,-4 2 0 0 0,-3 0 0 0 0,-3 0 1 0 0,-3 0-1 0 0,-5 58 0 0 0,0-118 10 0 0,0-1 0 0 0,-1 1 0 0 0,1-1 0 0 0,-2 0 0 0 0,0 0 0 0 0,0 0 0 0 0,0-1 0 0 0,-1 0 1 0 0,0 1-1 0 0,-1-2 0 0 0,0 1 0 0 0,0-1 0 0 0,0 0 0 0 0,-1 0 0 0 0,0 0 0 0 0,-1-1 0 0 0,0 0 0 0 0,1-1 0 0 0,-2 0 0 0 0,1 0 0 0 0,-1 0 0 0 0,1-1 1 0 0,-1-1-1 0 0,0 1 0 0 0,-1-2 0 0 0,1 1 0 0 0,0-1 0 0 0,-1 0 0 0 0,1-1 0 0 0,-1 0 0 0 0,0-1 0 0 0,1 0 0 0 0,-1-1 0 0 0,0 1 0 0 0,1-2 1 0 0,-8-1-11 0 0,10 0-9 0 0,1 0 0 0 0,-1 0 1 0 0,1-1-1 0 0,0 0 1 0 0,0 0-1 0 0,1 0 1 0 0,-1-1-1 0 0,1 0 1 0 0,0 0-1 0 0,0 0 1 0 0,1-1-1 0 0,-1 1 1 0 0,1-1-1 0 0,0 0 0 0 0,1 0 1 0 0,0-1-1 0 0,0 1 1 0 0,0-1-1 0 0,1 1 1 0 0,-1-1-1 0 0,2 0 1 0 0,-1 0-1 0 0,0-5 9 0 0,-1-5-99 0 0,1 0 1 0 0,1 0-1 0 0,0 0 0 0 0,2-1 0 0 0,0 1 0 0 0,0 0 1 0 0,2 0-1 0 0,0 0 0 0 0,3-8 99 0 0,6-11-541 0 0,1 0 0 0 0,2 1-1 0 0,2 0 1 0 0,1 2 0 0 0,2 0 0 0 0,8-10 541 0 0,28-32-3749 0 0,3 5-3827 0 0,-44 54-2776 0 0</inkml:trace>
  <inkml:trace contextRef="#ctx0" brushRef="#br0" timeOffset="26958.026">8021 3665 0 0 0,'0'0'151'0'0,"0"0"369"0"0,0 0 209 0 0,0 0 178 0 0,0 0 145 0 0,0 0 42 0 0,0 0-52 0 0,-10 3 2638 0 0,-63-17 3898 0 0,38-15-3321 0 0,18 7-3301 0 0,14 12-896 0 0,1 1 0 0 0,0 0 0 0 0,0-1 0 0 0,1 0 1 0 0,0 1-1 0 0,0-1 0 0 0,1 0 0 0 0,1 1 0 0 0,0-1 0 0 0,0 0 0 0 0,1 1 0 0 0,0-1 0 0 0,0 1 0 0 0,1 0 0 0 0,0 0 1 0 0,1 0-1 0 0,0 0 0 0 0,1-1-60 0 0,4-13 44 0 0,67-132-230 0 0,-43 13-2107 0 0,-31 80-7222 0 0,-2 53-1055 0 0</inkml:trace>
  <inkml:trace contextRef="#ctx0" brushRef="#br0" timeOffset="21279.931">4972 2984 10866 0 0,'0'0'1195'0'0,"0"0"-31"0"0,0 0 90 0 0,0 0 57 0 0,0 0-63 0 0,0 0-122 0 0,0 0-143 0 0,0 0-155 0 0,-32 26-179 0 0,-101 84-206 0 0,77-52-100 0 0,51-46-299 0 0,-4 6-47 0 0,1-1 0 0 0,1 1-1 0 0,1 0 1 0 0,0 1 0 0 0,1 0 0 0 0,1 0 0 0 0,1 0 0 0 0,1 0 0 0 0,0 0-1 0 0,2 1 1 0 0,0-1 0 0 0,1 1 0 0 0,1-1 0 0 0,1 1 3 0 0,-4-18 12 0 0,1 0 1 0 0,0 0 0 0 0,1 1-1 0 0,-1-1 1 0 0,0 0-1 0 0,1 0 1 0 0,-1 1-1 0 0,1-1 1 0 0,0 0-1 0 0,-1 0 1 0 0,1 0-1 0 0,0 0 1 0 0,1 0-1 0 0,-1 0 1 0 0,0 0-1 0 0,0 0 1 0 0,1 0-1 0 0,-1-1 1 0 0,1 1 0 0 0,0 0-1 0 0,-1-1 1 0 0,1 0-1 0 0,0 1 1 0 0,0-1-1 0 0,0 0 1 0 0,0 0-1 0 0,0 0 1 0 0,0 0-1 0 0,0 0 1 0 0,0 0-1 0 0,0-1 1 0 0,1 1-1 0 0,-1-1 1 0 0,0 1-1 0 0,0-1 1 0 0,1 0 0 0 0,-1 0-1 0 0,0 0 1 0 0,0 0-1 0 0,1 0 1 0 0,-1-1-1 0 0,0 1 1 0 0,0-1-1 0 0,1 1 1 0 0,-1-1-1 0 0,0 0 1 0 0,0 0-1 0 0,0 0 1 0 0,0 0-1 0 0,0 0 1 0 0,0 0 0 0 0,0-1-1 0 0,0 1-12 0 0,159-241 806 0 0,-6 49-638 0 0,-154 191-178 0 0,0 0 1 0 0,-1 1-1 0 0,1-1 1 0 0,0 0-1 0 0,0 1 1 0 0,0-1-1 0 0,1 1 1 0 0,-1 0-1 0 0,0-1 1 0 0,0 1-1 0 0,1 0 1 0 0,-1 0-1 0 0,1 0 1 0 0,-1 0-1 0 0,1 0 1 0 0,-1 0-1 0 0,1 0 1 0 0,0 0 0 0 0,-1 1-1 0 0,1-1 1 0 0,0 1-1 0 0,0-1 1 0 0,0 1-1 0 0,-1 0 1 0 0,1-1-1 0 0,0 1 1 0 0,0 0-1 0 0,0 0 1 0 0,-1 0-1 0 0,1 1 1 0 0,0-1-1 0 0,0 0 1 0 0,0 1-1 0 0,-1-1 1 0 0,1 1-1 0 0,0 0 1 0 0,0-1-1 0 0,-1 1 1 0 0,1 0 0 0 0,-1 0-1 0 0,1 0 1 0 0,-1 0-1 0 0,1 0 1 0 0,-1 0-1 0 0,0 1 1 0 0,1-1-1 0 0,0 2 10 0 0,5 16 26 0 0,-2 0 0 0 0,0 1-1 0 0,0 0 1 0 0,-2 0 0 0 0,-1 0-1 0 0,0 0 1 0 0,-2 0 0 0 0,0 2-26 0 0,2 28 5 0 0,37 351 10 0 0,-36-340 21 0 0,-2 1 1 0 0,-2-1 0 0 0,-4 1 0 0 0,-4 13-37 0 0,6-55 58 0 0,-1 0-1 0 0,-1 0 0 0 0,-1-1 0 0 0,0 0 1 0 0,-2 0-1 0 0,0-1 0 0 0,-1 1 0 0 0,-1-2 1 0 0,0 0-1 0 0,-2 0 0 0 0,0-1 1 0 0,0 0-1 0 0,-2-1 0 0 0,-11 11-57 0 0,18-21 62 0 0,1-1 0 0 0,0 0 0 0 0,-1 0-1 0 0,0-1 1 0 0,0 1 0 0 0,0-1 0 0 0,0-1 0 0 0,0 0 0 0 0,-1 0 0 0 0,1 0-1 0 0,-1-1 1 0 0,1 0 0 0 0,-1 0 0 0 0,1-1 0 0 0,-1 0 0 0 0,-1 0-62 0 0,5-2 25 0 0,-1-1 0 0 0,1 1 0 0 0,0-1 0 0 0,0 0 0 0 0,0 0 0 0 0,0 0 0 0 0,1-1 0 0 0,-1 1 0 0 0,1-1 0 0 0,0 0 0 0 0,0 0 0 0 0,0 0 1 0 0,0 0-1 0 0,1-1 0 0 0,0 1 0 0 0,0-1 0 0 0,0 1 0 0 0,0-1 0 0 0,1 0 0 0 0,0 0 0 0 0,0 1 0 0 0,0-1 0 0 0,1 0 0 0 0,-1 0 0 0 0,1-5-25 0 0,-3-26-49 0 0,1 1-1 0 0,2-1 0 0 0,1 0 0 0 0,2 0 0 0 0,2 1 0 0 0,1-1 0 0 0,3-4 50 0 0,1 4-206 0 0,1 0-1 0 0,2 1 1 0 0,2 0 0 0 0,1 1-1 0 0,2 1 1 0 0,1 0 0 0 0,21-27 206 0 0,99-116-5131 0 0,-123 156 3451 0 0,7-8-4545 0 0,-9 13-4179 0 0</inkml:trace>
  <inkml:trace contextRef="#ctx0" brushRef="#br0" timeOffset="21535.557">5605 3216 17380 0 0,'0'0'980'0'0,"0"0"-420"0"0,0 0-173 0 0,0 0-3 0 0,0 0-49 0 0,0 0-97 0 0,0 0-79 0 0,-2 34-70 0 0,-9 104-34 0 0,10-135-55 0 0,0-1-1 0 0,0 1 1 0 0,1 0-1 0 0,-1 0 1 0 0,1 0-1 0 0,-1 0 1 0 0,1 0-1 0 0,0 0 1 0 0,0 0-1 0 0,0 0 1 0 0,1 0-1 0 0,-1 0 1 0 0,1-1-1 0 0,-1 1 1 0 0,1 0-1 0 0,0 0 1 0 0,0 0-1 0 0,0-1 1 0 0,1 1-1 0 0,-1 0 1 0 0,1-1-1 0 0,-1 1 1 0 0,1 0 0 0 0,5 4-48 0 0,24 14-1611 0 0,-21-24-1735 0 0,0-7-3340 0 0,-7 5-1987 0 0</inkml:trace>
  <inkml:trace contextRef="#ctx0" brushRef="#br0" timeOffset="21686.595">5613 2767 3025 0 0,'0'0'1112'0'0,"0"0"-1672"0"0,0 0-616 0 0,0 0-1225 0 0</inkml:trace>
  <inkml:trace contextRef="#ctx0" brushRef="#br0" timeOffset="22047.934">6036 2977 12739 0 0,'0'0'4969'0'0,"0"0"-3197"0"0,0 0-1044 0 0,0 0-162 0 0,0 0-142 0 0,0 0-164 0 0,0 0-99 0 0,0 0 10 0 0,0 0 10 0 0,0 0-6 0 0,0 0-27 0 0,-25 35-71 0 0,-79 110-54 0 0,65-64-60 0 0,38-66 11 0 0,-2-8 21 0 0,1 0 0 0 0,1 1 0 0 0,-1-1 0 0 0,1 1 0 0 0,1-1-1 0 0,-1 1 1 0 0,1-1 0 0 0,0 1 0 0 0,1-1 0 0 0,0 1-1 0 0,0-1 1 0 0,1 1 0 0 0,0-1 0 0 0,0 0 0 0 0,0 0-1 0 0,1 0 1 0 0,0 0 0 0 0,1 0 0 0 0,0-1 0 0 0,0 1 0 0 0,0-1-1 0 0,0 0 1 0 0,1 0 0 0 0,0-1 0 0 0,1 1 0 0 0,-1-1-1 0 0,1 0 1 0 0,0 0 0 0 0,0-1 0 0 0,0 0 0 0 0,1 0-1 0 0,0-1 1 0 0,-1 1 0 0 0,1-1 0 0 0,0-1 0 0 0,3 1 5 0 0,5-3 161 0 0,0-1 0 0 0,-1-1 1 0 0,1 0-1 0 0,0-1 0 0 0,-1 0 1 0 0,0-1-1 0 0,0-1 0 0 0,0 0 1 0 0,0-1-1 0 0,-1-1 0 0 0,0 0 1 0 0,0 0-1 0 0,-1-1 0 0 0,0-1 0 0 0,-1 0 1 0 0,1-1-1 0 0,6-8-161 0 0,-9 11 86 0 0,36-34 186 0 0,-2-2-1 0 0,-2-1 1 0 0,-1-2-1 0 0,-3-2 1 0 0,-2-2-1 0 0,-2-1 1 0 0,6-17-272 0 0,-25 43-22 0 0,-1-2 0 0 0,-1 0 0 0 0,-1 0 1 0 0,-1-1-1 0 0,-2-1 0 0 0,-1 1 0 0 0,-1-1 0 0 0,-1-1 1 0 0,-2 1-1 0 0,0-15 22 0 0,-2 31-54 0 0,-1 0 1 0 0,-1 0 0 0 0,0-1-1 0 0,0 1 1 0 0,-2 0 0 0 0,1 0-1 0 0,-2 0 1 0 0,0 1-1 0 0,0-1 1 0 0,-1 1 0 0 0,0 0-1 0 0,-1 0 1 0 0,-1 0 0 0 0,0 1-1 0 0,0 0 1 0 0,-1 1-1 0 0,-1-1 1 0 0,0 2 0 0 0,0-1-1 0 0,-1 1 1 0 0,0 0 0 0 0,0 1-1 0 0,-1 1 1 0 0,-3-2 53 0 0,6 4-48 0 0,-1 1 0 0 0,1 0 1 0 0,-1 1-1 0 0,0 0 0 0 0,0 0 1 0 0,-1 1-1 0 0,1 0 0 0 0,0 1 0 0 0,-1 0 1 0 0,1 0-1 0 0,-1 1 0 0 0,1 1 1 0 0,-1-1-1 0 0,1 1 0 0 0,-1 1 0 0 0,1 0 1 0 0,0 0-1 0 0,0 1 0 0 0,0 0 1 0 0,0 1-1 0 0,0-1 0 0 0,0 2 1 0 0,1-1-1 0 0,0 1 0 0 0,0 1 0 0 0,1-1 1 0 0,-2 2 47 0 0,-2 3-77 0 0,-1 0 1 0 0,1 0-1 0 0,1 1 1 0 0,0 1-1 0 0,1-1 1 0 0,0 2-1 0 0,1-1 0 0 0,0 1 1 0 0,1 0-1 0 0,0 1 1 0 0,1 0-1 0 0,1 0 1 0 0,0 0-1 0 0,1 0 1 0 0,1 1-1 0 0,-2 14 77 0 0,4-12-38 0 0,1-1 0 0 0,1 0 0 0 0,0 1 0 0 0,1-1-1 0 0,1 0 1 0 0,1 0 0 0 0,0 0 0 0 0,1 0 0 0 0,0-1-1 0 0,2 1 1 0 0,0-2 0 0 0,0 1 0 0 0,1-1 0 0 0,1 0 0 0 0,1 0-1 0 0,4 4 39 0 0,11 12-13 0 0,1-2-1 0 0,1 0 0 0 0,1-2 0 0 0,2-1 1 0 0,1-1-1 0 0,16 8 14 0 0,-24-17-55 0 0,1-1-1 0 0,0-1 1 0 0,1-2 0 0 0,0 0 0 0 0,1-1 0 0 0,15 2 55 0 0,25 1-2518 0 0,2-8-3598 0 0,-55-6 748 0 0,-4-2-2468 0 0</inkml:trace>
  <inkml:trace contextRef="#ctx0" brushRef="#br0" timeOffset="23503.969">5539 2855 6305 0 0,'0'0'1949'0'0,"0"0"-278"0"0,0 0-195 0 0,0 0 38 0 0,0 0 79 0 0,0 0-3 0 0,0 0-134 0 0,0 0-202 0 0,0 0-246 0 0,0 0-213 0 0,0 0-156 0 0,0 0-111 0 0,0 0-67 0 0,2-7-38 0 0,9-26 1049 0 0,-33 59-1976 0 0,7 8-2391 0 0,11-11-7691 0 0,4-18 437 0 0</inkml:trace>
  <inkml:trace contextRef="#ctx0" brushRef="#br0" timeOffset="20287.195">3556 3087 6409 0 0,'0'0'3109'0'0,"0"0"-2493"0"0,0 0-765 0 0,0 0 135 0 0,0 0 447 0 0,0 0 377 0 0,0 0 183 0 0,0 0 23 0 0,0 0-105 0 0,2 33-175 0 0,3 104-205 0 0,14 134 712 0 0,-15-247-2077 0 0,5 15 4231 0 0,-8-32-561 0 0,-8-32-1555 0 0,2-4-1229 0 0,1 1 0 0 0,2-1 1 0 0,1 0-1 0 0,1 0 0 0 0,1 1 0 0 0,1-1 1 0 0,2 1-1 0 0,1-1 0 0 0,6-16-52 0 0,3-22 28 0 0,4 2-1 0 0,2 0 0 0 0,3 0 1 0 0,3 2-1 0 0,3 2 0 0 0,19-30-27 0 0,-19 65 0 0 0,-13 56-64 0 0,17 116 310 0 0,5-35-175 0 0,-11-71-97 0 0,-27-39 17 0 0,1-3-2378 0 0,7-4-10677 0 0,-4 2 4339 0 0</inkml:trace>
  <inkml:trace contextRef="#ctx0" brushRef="#br0" timeOffset="20498.113">4330 3371 10434 0 0,'0'0'3610'0'0,"0"0"-2283"0"0,0 0-644 0 0,0 0-80 0 0,0 0-58 0 0,0 0-34 0 0,-7 32-96 0 0,-16 100-115 0 0,20-89-70 0 0,12-37-46 0 0,-2-5-134 0 0,-6-1-121 0 0,0 0-1 0 0,0 1 0 0 0,0-1 1 0 0,0 0-1 0 0,0 0 1 0 0,0 0-1 0 0,0 0 1 0 0,0 0-1 0 0,0 0 1 0 0,0 0-1 0 0,0-1 1 0 0,0 1-1 0 0,0 0 1 0 0,0 0-1 0 0,0-1 1 0 0,0 1-1 0 0,0-1 0 0 0,0 1 1 0 0,0-1-1 0 0,-1 1 1 0 0,1-1-1 0 0,0 0 1 0 0,0 1-1 0 0,0-1 1 0 0,-1 0-1 0 0,1 1 1 0 0,0-1-1 0 0,-1 0 1 0 0,1 0-1 0 0,-1 0 1 0 0,1 0-1 0 0,-1 0 1 0 0,1 0-1 0 0,-1 0 0 0 0,1 0 1 0 0,-1 0-1 0 0,0 0 1 0 0,0 0 71 0 0,10-30-4767 0 0,-6 18 523 0 0,0-2-2919 0 0</inkml:trace>
  <inkml:trace contextRef="#ctx0" brushRef="#br0" timeOffset="20668.311">4171 2704 11010 0 0,'0'0'-24'0'0,"0"0"-928"0"0,0 0-328 0 0,0 0-232 0 0,0 0 87 0 0,0 0-207 0 0,0 0-753 0 0,0 0 585 0 0</inkml:trace>
  <inkml:trace contextRef="#ctx0" brushRef="#br0" timeOffset="22788.748">4228 2756 3633 0 0,'0'0'1727'0'0,"0"0"-448"0"0,0 0-76 0 0,0 0 62 0 0,0 0-24 0 0,0 0-80 0 0,0 0-87 0 0,0 0-114 0 0,0 0-125 0 0,0 0-155 0 0,0 0-169 0 0,0 0-77 0 0,0 0-5 0 0,2 2 29 0 0,45 10 1904 0 0,-35-12-5286 0 0,-1 1-3625 0 0,-7-1-3230 0 0</inkml:trace>
  <inkml:trace contextRef="#ctx0" brushRef="#br0" timeOffset="33398.444">672 4472 1816 0 0,'44'-3'859'0'0,"512"-23"1628"0"0,1333-8 1341 0 0,-1424 18-2739 0 0,1987-46 2324 0 0,1615 57-3192 0 0,-2356 7-8401 0 0,-1592-2 2647 0 0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19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48 0 0 0,'0'0'541'0'0,"0"0"478"0"0,0 0 166 0 0,0 0 102 0 0,0 0 164 0 0,0 0 152 0 0,0 0 113 0 0,0 0 35 0 0,0 0-89 0 0,0 0-166 0 0,0 0-208 0 0,0-8-218 0 0,3-24-219 0 0,-3 24-167 0 0,0 8-109 0 0,-8 23 986 0 0,-15 34-1204 0 0,2 2-1 0 0,2 0 0 0 0,3 0 1 0 0,-6 53-357 0 0,12-64 65 0 0,-10 44 22 0 0,-3 2-39 0 0,5 1 0 0 0,3 1 0 0 0,5 0 0 0 0,2 96-48 0 0,8-187-3 0 0,0 1 1 0 0,0 0-1 0 0,0-1 1 0 0,0 1-1 0 0,1 0 1 0 0,0-1-1 0 0,0 1 1 0 0,1-1-1 0 0,-1 0 1 0 0,1 1-1 0 0,1-1 1 0 0,-1 0-1 0 0,1 0 0 0 0,-1 0 1 0 0,1 0-1 0 0,1-1 1 0 0,-1 1-1 0 0,1-1 1 0 0,0 0-1 0 0,0 0 1 0 0,0 0-1 0 0,0 0 1 0 0,0-1-1 0 0,1 0 1 0 0,0 0-1 0 0,0 0 0 0 0,0 0 1 0 0,0-1-1 0 0,0 0 1 0 0,0 0 2 0 0,11-4 57 0 0,-1 0 0 0 0,0-2-1 0 0,0 1 1 0 0,0-2 0 0 0,0 0 0 0 0,-1-1 0 0 0,0 0 0 0 0,0-2-1 0 0,-1 1 1 0 0,1-1 0 0 0,-2-1 0 0 0,1 0 0 0 0,-1-1-1 0 0,-1-1 1 0 0,0 0 0 0 0,0 0 0 0 0,-1-1 0 0 0,1-2-57 0 0,45-48 82 0 0,-3-3-1 0 0,-3-2 1 0 0,-2-2 0 0 0,-4-2 0 0 0,-3-2 0 0 0,-3-2-1 0 0,-3-1 1 0 0,-4-1 0 0 0,-1-8-82 0 0,-19 51 65 0 0,-2 0 0 0 0,-1-1-1 0 0,-2 0 1 0 0,-1 0 0 0 0,0-35-65 0 0,-6 70 5 0 0,1 1 0 0 0,0-1 0 0 0,-1 1 0 0 0,1 0 0 0 0,-1-1 0 0 0,0 1-1 0 0,1-1 1 0 0,-1 0 0 0 0,1 1 0 0 0,-1-1 0 0 0,0 1 0 0 0,1-1 0 0 0,-1 0 0 0 0,0 1 0 0 0,1-1 0 0 0,-1 0 0 0 0,0 0 0 0 0,1 0-1 0 0,-1 0 1 0 0,0 0 0 0 0,0 1 0 0 0,1-1 0 0 0,-1 0 0 0 0,0-1 0 0 0,0 1 0 0 0,1 0 0 0 0,-1 0 0 0 0,0 0 0 0 0,1 0 0 0 0,-1 0-1 0 0,0-1 1 0 0,0 1 0 0 0,1 0 0 0 0,-1-1 0 0 0,1 1 0 0 0,-1-1 0 0 0,0 1 0 0 0,1 0 0 0 0,-1-1 0 0 0,1 1 0 0 0,-1-1 0 0 0,1 0-1 0 0,-1 1 1 0 0,1-1 0 0 0,-1 1 0 0 0,1-1 0 0 0,0 0 0 0 0,-1 1 0 0 0,1-1 0 0 0,0 0 0 0 0,0 1 0 0 0,-1-1 0 0 0,1 0 0 0 0,0 1 0 0 0,0-1-1 0 0,0 0 1 0 0,0 0 0 0 0,0 1 0 0 0,0-1 0 0 0,0 0 0 0 0,0 0 0 0 0,0 1 0 0 0,0-1 0 0 0,1 0-5 0 0,-22 41-11 0 0,2 2 0 0 0,1 0 1 0 0,3 1-1 0 0,2 1 0 0 0,1 0 1 0 0,2 1-1 0 0,3 0 0 0 0,1 0 1 0 0,2 0-1 0 0,3 1 0 0 0,1 0 1 0 0,4 21 10 0 0,38 194-5884 0 0,-8-70-1576 0 0,-32-179-2900 0 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0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2040 0 0,'0'0'1201'0'0,"0"0"-341"0"0,0 0-135 0 0,0 0 118 0 0,0 0 175 0 0,0 0 43 0 0,0 0-66 0 0,0 0-89 0 0,0 0-10 0 0,0 0 76 0 0,0 0 100 0 0,0 0 50 0 0,10 0-50 0 0,188-15 4176 0 0,13-7-4916 0 0,-199 36-6190 0 0,-13 1-2759 0 0,0-11 2729 0 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3409 0 0,'0'0'4794'0'0,"0"0"-3247"0"0,0 0-707 0 0,0 0 321 0 0,0 0 347 0 0,0 0 91 0 0,0 0-179 0 0,0 0-198 0 0,0 0-222 0 0,0 0-189 0 0,34 3-150 0 0,105 9-170 0 0,109-16 137 0 0,-214 2-1421 0 0,0 0-5402 0 0,-19 2-4643 0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2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1 864 0 0,'0'0'1521'0'0,"0"0"-392"0"0,0 0-98 0 0,0 0 131 0 0,0 0 213 0 0,0 0 141 0 0,0 0 17 0 0,0 0-115 0 0,0 0-167 0 0,0 0-164 0 0,0 0-195 0 0,0 0-265 0 0,0 0-114 0 0,0 0-22 0 0,0 0 61 0 0,0 0 152 0 0,0 0-21 0 0,-24 0 1010 0 0,-93 30-1228 0 0,72-13-408 0 0,-153 50 440 0 0,149-52 105 0 0,56 7-1393 0 0,2-15 817 0 0,0-1-1 0 0,0 0 0 0 0,1 0 0 0 0,0-1 1 0 0,0 0-1 0 0,0-1 0 0 0,0 0 1 0 0,1-1-1 0 0,-1 0 0 0 0,1-1 0 0 0,0 0 1 0 0,0 0-1 0 0,1-1-25 0 0,84 24 166 0 0,15 26-100 0 0,-94-33 78 0 0,-17-17-92 0 0,-8 13 258 0 0,-43 22-125 0 0,-2-2 0 0 0,-1-2 0 0 0,-30 11-185 0 0,-239 144-8 0 0,308-179 3 0 0,-1 2 0 0 0,1-1 0 0 0,1 2 0 0 0,0 0 0 0 0,0 1 0 0 0,2 0 0 0 0,-1 1 0 0 0,1 1 0 0 0,1 0 0 0 0,0 0 0 0 0,1 2 5 0 0,9-14-1 0 0,-1 1-1 0 0,1-1 0 0 0,0 1 0 0 0,0-1 0 0 0,1 1 0 0 0,-1-1 0 0 0,0 1 0 0 0,1-1 0 0 0,0 1 0 0 0,-1 0 0 0 0,1-1 0 0 0,0 1 0 0 0,1 0 0 0 0,-1-1 0 0 0,0 1 0 0 0,1 0 1 0 0,-1-1-1 0 0,1 1 0 0 0,0-1 0 0 0,0 1 0 0 0,0-1 0 0 0,0 1 0 0 0,0-1 0 0 0,1 0 0 0 0,-1 1 0 0 0,1-1 0 0 0,-1 0 0 0 0,1 0 0 0 0,0 0 0 0 0,0 0 0 0 0,0-1 0 0 0,0 1 1 0 0,0 0-1 0 0,0-1 0 0 0,0 1 0 0 0,1-1 0 0 0,-1 0 0 0 0,1 0 0 0 0,-1 0 0 0 0,1 0 0 0 0,-1 0 0 0 0,2 0 2 0 0,8 2 84 0 0,1 1 0 0 0,0-2 0 0 0,0 0 1 0 0,0 0-1 0 0,0-1 0 0 0,1-1 0 0 0,-1 0 0 0 0,8-2-84 0 0,14 1 163 0 0,360-2 1035 0 0,-393 2-1789 0 0,2-2-9159 0 0,-2 3 700 0 0</inkml:trace>
  <inkml:trace contextRef="#ctx0" brushRef="#br0" timeOffset="796.937">785 870 8194 0 0,'0'0'1465'0'0,"0"0"-98"0"0,0 0-42 0 0,0 0 43 0 0,0 0-4 0 0,0 0-146 0 0,0 0-143 0 0,0 0-139 0 0,0 0-180 0 0,0 0-114 0 0,0 0-88 0 0,0 0-71 0 0,16-23-49 0 0,52-72-14 0 0,53-49 1120 0 0,56-31-829 0 0,-108 123-683 0 0,-60 81-960 0 0,-18 162 689 0 0,6-169 250 0 0,1-12-23 0 0,0 1-1 0 0,1 0 0 0 0,0 0 1 0 0,1 0-1 0 0,0 0 0 0 0,0 0 1 0 0,2 0-1 0 0,-1 0 0 0 0,3 9 17 0 0,-3-19 2 0 0,-1 1 0 0 0,1-1-1 0 0,0 0 1 0 0,0 1 0 0 0,-1-1 0 0 0,1 0-1 0 0,0 1 1 0 0,0-1 0 0 0,0 0-1 0 0,0 0 1 0 0,1 0 0 0 0,-1 0 0 0 0,0 0-1 0 0,0 0 1 0 0,1 0 0 0 0,-1 0 0 0 0,0-1-1 0 0,1 1 1 0 0,-1-1 0 0 0,1 1-1 0 0,-1-1 1 0 0,1 1 0 0 0,-1-1 0 0 0,1 0-1 0 0,-1 1 1 0 0,1-1 0 0 0,-1 0-1 0 0,1 0 1 0 0,-1 0 0 0 0,1 0 0 0 0,-1-1-1 0 0,1 1 1 0 0,-1 0 0 0 0,1-1 0 0 0,-1 1-1 0 0,1-1 1 0 0,-1 1 0 0 0,1-1-1 0 0,-1 0 1 0 0,0 1 0 0 0,1-1 0 0 0,-1 0-1 0 0,0 0 1 0 0,0 0 0 0 0,1 0 0 0 0,-1 0-1 0 0,1-1-1 0 0,57-53 213 0 0,208-287-185 0 0,-176 202-150 0 0,-85 135-123 0 0,-8 22-30 0 0,-15 35 389 0 0,3 1 0 0 0,3 1 1 0 0,1 0-1 0 0,4 1 0 0 0,-1 54-114 0 0,10 36 544 0 0,-1-3-3441 0 0,-2-141 988 0 0,0-1-1013 0 0,0 0-2447 0 0,0 0-4891 0 0</inkml:trace>
  <inkml:trace contextRef="#ctx0" brushRef="#br0" timeOffset="2834.726">1908 800 5217 0 0,'0'0'2001'0'0,"0"0"-412"0"0,0 0-194 0 0,0 0 27 0 0,0 0 87 0 0,0 0-34 0 0,0 0-185 0 0,0 0-258 0 0,0 0-318 0 0,0 0-286 0 0,0 0-217 0 0,0 0-137 0 0,0 0-11 0 0,0 3 46 0 0,-6 207-242 0 0,7-210-1452 0 0,5 0-1675 0 0,-3 0-3311 0 0,0-3-409 0 0</inkml:trace>
  <inkml:trace contextRef="#ctx0" brushRef="#br0" timeOffset="3101.018">1967 494 6769 0 0,'0'0'1671'0'0,"0"0"-226"0"0,0 0-34 0 0,0 0 53 0 0,0 0-16 0 0,0 0-113 0 0,0 0-197 0 0,0 0-207 0 0,0 0-203 0 0,0 0-225 0 0,0 0-201 0 0,0 0-155 0 0,-6-1-99 0 0,3 1-130 0 0,0 0 0 0 0,1 0 0 0 0,-1 0 0 0 0,0 0 0 0 0,0 1 0 0 0,1-1 0 0 0,-1 1 0 0 0,0-1 0 0 0,1 1 0 0 0,-1 0 0 0 0,0 0 0 0 0,1 0 0 0 0,-1 0 0 0 0,1 1 0 0 0,0-1 1 0 0,-1 1-1 0 0,1-1 0 0 0,0 1 0 0 0,0 0 0 0 0,0 0 0 0 0,0 0 0 0 0,0 0 0 0 0,0 0 0 0 0,1 0 0 0 0,-1 1 0 0 0,1-1 0 0 0,-1 0 0 0 0,1 1 0 0 0,0-1 0 0 0,0 1 0 0 0,0 0 0 0 0,0 0 82 0 0,1-2-1104 0 0,11 2-7760 0 0,-7-2 2115 0 0</inkml:trace>
  <inkml:trace contextRef="#ctx0" brushRef="#br0" timeOffset="10124.733">2388 457 1224 0 0,'0'0'772'0'0,"0"0"-49"0"0,0 0 16 0 0,0 0 160 0 0,0 0 148 0 0,0 0 33 0 0,0 0-33 0 0,0 0-99 0 0,0 0-174 0 0,0 0-149 0 0,0 0-161 0 0,-19 6-142 0 0,-60 17-45 0 0,25 8 745 0 0,47-26-840 0 0,0 0 0 0 0,0 0 0 0 0,1 1 0 0 0,0 0 1 0 0,0 0-1 0 0,0 0 0 0 0,1 1 0 0 0,0 0 0 0 0,0 0 1 0 0,0 0-1 0 0,1 1 0 0 0,0-1 0 0 0,1 1 0 0 0,0 0 1 0 0,0 0-1 0 0,1 1 0 0 0,0-1 0 0 0,0 0 0 0 0,1 1 1 0 0,0-1-1 0 0,0 5-182 0 0,1-2 93 0 0,1 0 0 0 0,0 0 0 0 0,0 0 0 0 0,1-1 0 0 0,1 1 1 0 0,0 0-1 0 0,0-1 0 0 0,1 1 0 0 0,0-1 0 0 0,1 0 0 0 0,0 0 0 0 0,0-1 1 0 0,1 1-1 0 0,1-1 0 0 0,-1-1 0 0 0,1 1 0 0 0,1-1 0 0 0,0 0 0 0 0,4 3-93 0 0,-9-9 116 0 0,-1 0 0 0 0,1-1 0 0 0,0 1-1 0 0,-1-1 1 0 0,1 1 0 0 0,0-1-1 0 0,0 0 1 0 0,0 0 0 0 0,0 0 0 0 0,0 0-1 0 0,0-1 1 0 0,0 1 0 0 0,0-1-1 0 0,0 0 1 0 0,0 0 0 0 0,0 0 0 0 0,1 0-1 0 0,-1 0 1 0 0,0-1 0 0 0,0 0-1 0 0,0 1 1 0 0,0-1 0 0 0,0 0 0 0 0,0 0-1 0 0,-1-1 1 0 0,3 0-116 0 0,20-23 391 0 0,-1-2 0 0 0,-1 0-1 0 0,-1-1 1 0 0,-2-2 0 0 0,11-20-391 0 0,45-93 420 0 0,-64 62 315 0 0,-13 79-727 0 0,0 0 0 0 0,0 1 0 0 0,0-1 0 0 0,0 1 0 0 0,0-1 0 0 0,0 1 1 0 0,0-1-1 0 0,-1 1 0 0 0,1 0 0 0 0,-1 0 0 0 0,1-1 0 0 0,-1 1 0 0 0,0 0 0 0 0,1 1 0 0 0,-1-1 1 0 0,0 0-1 0 0,1 0 0 0 0,-1 1 0 0 0,0-1 0 0 0,0 1 0 0 0,0-1 0 0 0,0 1 0 0 0,0 0 0 0 0,1 0 1 0 0,-1 0-1 0 0,0 0 0 0 0,0 0 0 0 0,0 0 0 0 0,0 0 0 0 0,0 1 0 0 0,-1 0-8 0 0,-1-1-9 0 0,5 26 139 0 0,49 168 54 0 0,-44-168-180 0 0,28 118 11 0 0,-7 1-1 0 0,0 49-14 0 0,-21-123 18 0 0,0-32-5 0 0,-3 1-1 0 0,-1 0 1 0 0,-2 0 0 0 0,-1 0-1 0 0,-2 0 1 0 0,-5 12-13 0 0,2-19 33 0 0,5-21 4 0 0,-1-1 1 0 0,1 1-1 0 0,-2 0 0 0 0,0 0 0 0 0,0-1 0 0 0,-1 0 0 0 0,-1 0 0 0 0,0 0 0 0 0,0 0 0 0 0,-1-1 0 0 0,0 1 0 0 0,-1-2 0 0 0,0 1 0 0 0,-1-1 0 0 0,0 0 0 0 0,-6 5-37 0 0,10-12 23 0 0,1 0 1 0 0,-1 0-1 0 0,0 0 0 0 0,0 0 0 0 0,0-1 0 0 0,0 1 0 0 0,-1-1 0 0 0,1 0 0 0 0,0-1 0 0 0,0 1 0 0 0,-1-1 0 0 0,1 0 0 0 0,0 0 0 0 0,-1 0 1 0 0,1 0-1 0 0,0-1 0 0 0,0 0 0 0 0,-1 0 0 0 0,1 0 0 0 0,0 0 0 0 0,0-1 0 0 0,0 1 0 0 0,0-1 0 0 0,0 0 0 0 0,1 0 0 0 0,-1-1 1 0 0,0 1-1 0 0,1-1 0 0 0,0 0 0 0 0,0 0 0 0 0,0 0 0 0 0,0 0 0 0 0,0 0 0 0 0,0-1 0 0 0,1 1 0 0 0,0-1 0 0 0,-1 0 0 0 0,1 1 1 0 0,0-2-24 0 0,-9-16-5 0 0,2 0 0 0 0,0-1 1 0 0,1 0-1 0 0,1-1 0 0 0,1 0 1 0 0,1 0-1 0 0,1 0 0 0 0,1 0 1 0 0,1-1-1 0 0,1-19 5 0 0,0 34-7 0 0,0-1 1 0 0,1 1-1 0 0,1-1 1 0 0,0 1-1 0 0,0 0 1 0 0,1-1-1 0 0,0 1 1 0 0,0 0-1 0 0,1 0 1 0 0,0 0-1 0 0,1 0 1 0 0,0 1-1 0 0,0-1 0 0 0,1 1 1 0 0,0 0-1 0 0,0 0 1 0 0,1 1-1 0 0,0 0 1 0 0,1 0 6 0 0,13-10-10 0 0,2 2 0 0 0,0 0 0 0 0,0 1 0 0 0,1 2 1 0 0,1 0-1 0 0,0 2 0 0 0,0 0 0 0 0,1 2 0 0 0,8-1 10 0 0,-23 5-2 0 0,40-8-1768 0 0,-39 10-2259 0 0,-2 2-3351 0 0,-6 0-3585 0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4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40 688 0 0,'0'0'976'0'0,"0"0"-231"0"0,0 0-75 0 0,0 0 72 0 0,0 0 95 0 0,0 0 6 0 0,0 0-97 0 0,0 0-104 0 0,0 0-53 0 0,0 0-32 0 0,0 0-41 0 0,0 0-60 0 0,0 0-64 0 0,-5 22-50 0 0,-34 133 677 0 0,24-86-753 0 0,3 0 0 0 0,2 1 0 0 0,4 0 0 0 0,3 0 1 0 0,3 17-267 0 0,0-84 61 0 0,0-1 0 0 0,0 1 1 0 0,0 0-1 0 0,0-1 1 0 0,0 1-1 0 0,1 0 1 0 0,-1-1-1 0 0,1 1 0 0 0,-1-1 1 0 0,1 1-1 0 0,0-1 1 0 0,0 1-1 0 0,0-1 1 0 0,1 1-1 0 0,-1-1 0 0 0,1 0 1 0 0,-1 0-1 0 0,1 0 1 0 0,0 0-1 0 0,-1 0 1 0 0,1 0-1 0 0,0 0 0 0 0,1 0 1 0 0,-1-1-1 0 0,0 1 1 0 0,0-1-1 0 0,1 0 1 0 0,-1 1-1 0 0,0-1 0 0 0,1 0 1 0 0,-1-1-1 0 0,1 1 1 0 0,0 0-1 0 0,-1-1 1 0 0,1 1-1 0 0,-1-1 0 0 0,1 0 1 0 0,0 0-1 0 0,0 0 1 0 0,-1 0-1 0 0,1 0 1 0 0,-1-1-1 0 0,1 1 0 0 0,0-1 1 0 0,-1 1-1 0 0,1-1 1 0 0,-1 0-1 0 0,1 0 0 0 0,-1-1 1 0 0,1 1-62 0 0,32-27 525 0 0,-1-2-1 0 0,-2-1 1 0 0,-1-1 0 0 0,-1-2-1 0 0,-2-1 1 0 0,-1-1 0 0 0,14-28-525 0 0,-23 36 65 0 0,-1-1 0 0 0,-1 0 0 0 0,-1-1 0 0 0,-2-1 0 0 0,-1 0 0 0 0,-2-1 0 0 0,-1 0 0 0 0,-1 0 0 0 0,-2-1 0 0 0,0-9-65 0 0,-6-28 519 0 0,0 69-523 0 0,-1 1 0 0 0,1 0 0 0 0,-1-1 0 0 0,1 1 0 0 0,-1 0 0 0 0,1 0 0 0 0,-1-1 0 0 0,1 1 0 0 0,-1 0 0 0 0,1 0 0 0 0,-1 0 0 0 0,0-1 0 0 0,1 1-1 0 0,-1 0 1 0 0,1 0 0 0 0,-1 0 0 0 0,0 0 0 0 0,1 0 0 0 0,-1 0 0 0 0,1 0 0 0 0,-1 1 0 0 0,0-1 0 0 0,1 0 0 0 0,-1 0 0 0 0,1 0 0 0 0,-1 1 0 0 0,1-1 0 0 0,-1 0 0 0 0,1 0 0 0 0,-1 1-1 0 0,1-1 1 0 0,-1 0 0 0 0,1 1 0 0 0,-1-1 0 0 0,1 1 0 0 0,-1-1 0 0 0,1 1 0 0 0,0-1 0 0 0,-1 1 0 0 0,1-1 0 0 0,0 1 0 0 0,-1-1 0 0 0,1 1 0 0 0,0-1 0 0 0,0 1 0 0 0,0 0 4 0 0,-13 21-4 0 0,1 2 1 0 0,1 0 0 0 0,2 0-1 0 0,0 1 1 0 0,2 0 0 0 0,0 0 0 0 0,2 1-1 0 0,1-1 1 0 0,1 1 0 0 0,1 0-1 0 0,1 0 1 0 0,1 1 0 0 0,4 24 3 0 0,47 155 157 0 0,-16-93-103 0 0,-23-63-52 0 0,-3 1 0 0 0,-1-1 1 0 0,-3 1-1 0 0,-2 0 1 0 0,-2 0-1 0 0,-6 46-2 0 0,4-81 51 0 0,0-1-1 0 0,-1 1 1 0 0,-1-1-1 0 0,0 1 1 0 0,-2-1-1 0 0,1 0 0 0 0,-2-1 1 0 0,0 1-1 0 0,0-1 1 0 0,-2 0-1 0 0,0-1 1 0 0,0 1-1 0 0,-1-2 1 0 0,-1 1-1 0 0,0-1 1 0 0,0-1-1 0 0,-2 0 0 0 0,1 0 1 0 0,-1-1-1 0 0,-1-1 1 0 0,0 0-1 0 0,0 0 1 0 0,0-2-1 0 0,-2 1-50 0 0,14-7 30 0 0,-1 0 0 0 0,1-1 0 0 0,-1 1-1 0 0,1 0 1 0 0,-1-1 0 0 0,1 1 0 0 0,-1-1 0 0 0,0 1 0 0 0,1-1-1 0 0,-1 0 1 0 0,0 1 0 0 0,1-1 0 0 0,-1 0 0 0 0,0 0 0 0 0,1 0-1 0 0,-1 0 1 0 0,0-1 0 0 0,1 1 0 0 0,-1 0 0 0 0,1-1-1 0 0,-1 1 1 0 0,0-1 0 0 0,1 0 0 0 0,-1 1 0 0 0,1-1 0 0 0,-1 0-1 0 0,1 0 1 0 0,0 0 0 0 0,-1 0 0 0 0,1 0 0 0 0,0 0-1 0 0,0-1 1 0 0,0 1 0 0 0,-1 0 0 0 0,1-1 0 0 0,1 1 0 0 0,-1 0-1 0 0,0-1 1 0 0,0 1 0 0 0,0-1 0 0 0,1 1 0 0 0,-1-1 0 0 0,1 0-1 0 0,-1 1 1 0 0,1-1 0 0 0,0 0 0 0 0,-1-1-30 0 0,2-17 19 0 0,-1 0-1 0 0,2 0 1 0 0,1 0 0 0 0,1 0-1 0 0,0 0 1 0 0,1 1 0 0 0,1 0-1 0 0,1 0 1 0 0,1 0 0 0 0,1 1 0 0 0,0 0-1 0 0,1 0 1 0 0,1 1 0 0 0,1 1-1 0 0,2-2-18 0 0,41-75-121 0 0,-14 6-642 0 0,-19 28-4674 0 0,-20 51 310 0 0,-2 0-5350 0 0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0 9530 0 0,'0'0'2197'0'0,"0"0"-697"0"0,0 0-309 0 0,0 0 26 0 0,0 0 16 0 0,0 0-154 0 0,0 0-197 0 0,0 0-183 0 0,0 0-164 0 0,0 0-128 0 0,0 0-93 0 0,0 0-70 0 0,-10 22-51 0 0,-32 65-48 0 0,30-33 103 0 0,12-4-445 0 0,0-49-273 0 0,0-1-425 0 0,0 0-585 0 0,0 0-801 0 0,0 0-2633 0 0,3-1 999 0 0,1-2-3547 0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9826 0 0,'0'0'1120'0'0,"0"0"-151"0"0,0 0-145 0 0,0 0-64 0 0,0 0-112 0 0,0 0-344 0 0,0 0-328 0 0,0 0-376 0 0,0 0-216 0 0,0 0-80 0 0,0 0 32 0 0,0 0 55 0 0,0 0-111 0 0,0 0-448 0 0,-11 23-1369 0 0,11-20-4480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1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65 444 7618 0 0,'0'0'1292'0'0,"0"0"-304"0"0,0 0-33 0 0,0 0 200 0 0,0 0 173 0 0,0 0 59 0 0,0 0-143 0 0,0 0-311 0 0,0 0-301 0 0,0 0-272 0 0,0 0-199 0 0,0-8-314 0 0,13 391 1114 0 0,-18-236-643 0 0,6-176 3669 0 0,0-20-4037 0 0,100-233 319 0 0,-88 246-274 0 0,1 2 1 0 0,2 0-1 0 0,1 0 1 0 0,2 2-1 0 0,1 0 1 0 0,1 2-1 0 0,2 0 1 0 0,10-9 4 0 0,-32 37-11 0 0,0 1-1 0 0,0-1 1 0 0,0 1-1 0 0,0-1 1 0 0,1 1 0 0 0,-1-1-1 0 0,1 1 1 0 0,-1 0-1 0 0,1 0 1 0 0,-1 0-1 0 0,1-1 1 0 0,0 2 0 0 0,-1-1-1 0 0,1 0 1 0 0,0 0-1 0 0,0 0 1 0 0,-1 1 0 0 0,1-1-1 0 0,0 1 1 0 0,0 0-1 0 0,0-1 1 0 0,0 1 0 0 0,0 0-1 0 0,0 0 1 0 0,0 0-1 0 0,0 0 1 0 0,0 1 0 0 0,0-1-1 0 0,-1 1 1 0 0,1-1-1 0 0,0 1 1 0 0,0-1-1 0 0,0 1 1 0 0,0 0 0 0 0,-1 0-1 0 0,1 0 1 0 0,0 0-1 0 0,-1 0 1 0 0,1 0 0 0 0,-1 0-1 0 0,1 1 1 0 0,-1-1-1 0 0,0 1 1 0 0,0-1 0 0 0,1 1 11 0 0,43 137-386 0 0,-30-102-733 0 0,-8-22-6145 0 0,-3-9 162 0 0,-4-5 137 0 0</inkml:trace>
  <inkml:trace contextRef="#ctx0" brushRef="#br0" timeOffset="340.239">619 75 5761 0 0,'0'0'1083'0'0,"0"0"-619"0"0,0 0-189 0 0,0 0 204 0 0,0 0 245 0 0,0 0 152 0 0,0 0 70 0 0,0 0 3 0 0,0 0 7 0 0,0 0-18 0 0,35-11-94 0 0,106-34-153 0 0,-48 27 512 0 0,-69 19-968 0 0,-22 1-225 0 0,-1-1 0 0 0,1 1 1 0 0,-1 0-1 0 0,0 0 1 0 0,0 0-1 0 0,0 0 1 0 0,0 1-1 0 0,0-1 0 0 0,0 0 1 0 0,0 0-1 0 0,-1 0 1 0 0,1 1-1 0 0,-1-1 1 0 0,1 0-1 0 0,-1 1 1 0 0,0-1-1 0 0,0 1 0 0 0,0-1 1 0 0,0 0-1 0 0,-1 1 1 0 0,1-1-1 0 0,-1 0 1 0 0,1 1-1 0 0,-1-1 1 0 0,0 0-1 0 0,0 0 0 0 0,0 0 1 0 0,0 0-1 0 0,0 0 1 0 0,0 0-1 0 0,-1 0 1 0 0,1 0-1 0 0,-1 0 1 0 0,1 0-1 0 0,-2 0-10 0 0,-105 127 1101 0 0,105-125-1065 0 0,-1 0 0 0 0,0 1 0 0 0,1-1-1 0 0,0 1 1 0 0,0-1 0 0 0,1 1-1 0 0,-1 0 1 0 0,1 0 0 0 0,0 0-1 0 0,0 1 1 0 0,1-1 0 0 0,0 0-1 0 0,0 1 1 0 0,0-1 0 0 0,0 1-1 0 0,1 3-35 0 0,2-6 21 0 0,0 0 1 0 0,1 0-1 0 0,-1 0 0 0 0,1-1 0 0 0,0 1 0 0 0,0-1 0 0 0,0 1 0 0 0,0-1 0 0 0,0 0 1 0 0,0-1-1 0 0,0 1 0 0 0,1 0 0 0 0,-1-1 0 0 0,1 0 0 0 0,-1 0 0 0 0,1 0 0 0 0,0 0 1 0 0,-1 0-1 0 0,3-1-21 0 0,129 5-1008 0 0,-108-6-3128 0 0,-2 1-3407 0 0,-18 0 1367 0 0</inkml:trace>
  <inkml:trace contextRef="#ctx0" brushRef="#br0" timeOffset="1281.288">827 930 5385 0 0,'0'0'468'0'0,"0"0"-89"0"0,0 0 281 0 0,0 0 504 0 0,0 0 319 0 0,0 0 44 0 0,0 0-93 0 0,0 0-170 0 0,0 0-183 0 0,0 0-181 0 0,0 0-155 0 0,0 0-105 0 0,32-10-46 0 0,100-32 15 0 0,-53-2 497 0 0,-37 14-610 0 0,-3-1-1 0 0,0-2 1 0 0,-2-2 0 0 0,28-35-496 0 0,-57 62 32 0 0,-1 0 1 0 0,-1-1 0 0 0,1 0-1 0 0,-2 0 1 0 0,1-1-1 0 0,-1 0 1 0 0,0 0-1 0 0,-1 0 1 0 0,-1 0-1 0 0,1 0 1 0 0,-1-1-1 0 0,-1 0 1 0 0,0 1-1 0 0,-1-1 1 0 0,0-4-33 0 0,-3 13-89 0 0,0 1 0 0 0,0-1 0 0 0,0 0 0 0 0,0 1 0 0 0,0-1 0 0 0,0 1 0 0 0,-1 0 0 0 0,1 0 0 0 0,-1 0 0 0 0,1 0 0 0 0,-1 0 1 0 0,1 0-1 0 0,-1 1 0 0 0,0-1 0 0 0,1 1 0 0 0,-1 0 0 0 0,0 0 0 0 0,1 0 0 0 0,-1 0 0 0 0,0 0 0 0 0,1 0 0 0 0,-1 1 0 0 0,1-1 0 0 0,-1 1 0 0 0,1 0 0 0 0,-1 0 0 0 0,1 0 89 0 0,-12 6-167 0 0,1 1 0 0 0,0 0 0 0 0,0 1 0 0 0,1 1 0 0 0,0 0 0 0 0,1 0 0 0 0,0 1 0 0 0,1 1 0 0 0,0 0 0 0 0,1 0 0 0 0,0 1-1 0 0,1 0 1 0 0,1 0 0 0 0,0 1 0 0 0,-4 12 167 0 0,6-15-29 0 0,0-1 0 0 0,2 1 0 0 0,-1 0-1 0 0,1 1 1 0 0,1-1 0 0 0,0 0 0 0 0,0 1-1 0 0,1-1 1 0 0,1 1 0 0 0,0-1 0 0 0,1 1-1 0 0,0-1 1 0 0,1 2 29 0 0,1-7 64 0 0,1-1 0 0 0,0 0-1 0 0,1 0 1 0 0,-1 0-1 0 0,1 0 1 0 0,0-1 0 0 0,0 0-1 0 0,1 0 1 0 0,-1 0 0 0 0,1-1-1 0 0,0 1 1 0 0,0-1 0 0 0,0-1-1 0 0,0 1 1 0 0,0-1-1 0 0,1 0 1 0 0,-1-1 0 0 0,1 1-1 0 0,-1-1 1 0 0,1-1 0 0 0,-1 1-1 0 0,1-1 1 0 0,0 0 0 0 0,-1-1-1 0 0,2 1-63 0 0,19-1 280 0 0,0 0 1 0 0,-1-1-1 0 0,0-2 0 0 0,1 0 0 0 0,-1-2 0 0 0,-1-1 1 0 0,1-1-1 0 0,-1-1 0 0 0,-1-1 0 0 0,22-13-280 0 0,-23 12 135 0 0,-1-2 0 0 0,-1 0 0 0 0,0-1 0 0 0,-1-1 0 0 0,0-1 0 0 0,-1-1 0 0 0,-1-1 0 0 0,-1 0 0 0 0,-1-2 0 0 0,3-3-135 0 0,-16 18 6 0 0,1 0 0 0 0,-1 0 1 0 0,1 0-1 0 0,-1 0 0 0 0,-1-1 0 0 0,1 1 1 0 0,-1-1-1 0 0,0 0 0 0 0,0 0 1 0 0,-1 1-1 0 0,1-1 0 0 0,-2 0 0 0 0,1 0 1 0 0,0 0-1 0 0,-1-1 0 0 0,0 1 0 0 0,-1-2-6 0 0,0 7-59 0 0,-1 0 0 0 0,0-1-1 0 0,1 1 1 0 0,-1 0 0 0 0,0 0-1 0 0,1 1 1 0 0,-1-1 0 0 0,0 0 0 0 0,0 1-1 0 0,0-1 1 0 0,0 1 0 0 0,0-1-1 0 0,0 1 1 0 0,0 0 0 0 0,1 0-1 0 0,-1 0 1 0 0,0 0 0 0 0,0 0-1 0 0,0 0 1 0 0,0 1 0 0 0,0-1-1 0 0,0 0 1 0 0,0 1 0 0 0,0 0-1 0 0,0-1 1 0 0,1 1 0 0 0,-1 0-1 0 0,0 0 1 0 0,0 0 0 0 0,1 0-1 0 0,-1 0 1 0 0,1 1 0 0 0,-1-1-1 0 0,1 0 1 0 0,0 1 0 0 0,-1-1-1 0 0,1 1 1 0 0,0 0 0 0 0,-1 1 59 0 0,-3 2-85 0 0,1 1 0 0 0,0-1-1 0 0,0 1 1 0 0,0 0 0 0 0,0 1 0 0 0,1-1 0 0 0,0 1 0 0 0,1-1 0 0 0,-1 1 0 0 0,1 0 0 0 0,1 0 0 0 0,-1 0 0 0 0,1 0 0 0 0,0 0 0 0 0,1 0-1 0 0,0 0 1 0 0,0 0 0 0 0,0 1 0 0 0,1 2 85 0 0,2-5 18 0 0,-1 0 0 0 0,1-1 0 0 0,-1 1 0 0 0,1 0-1 0 0,1-1 1 0 0,-1 0 0 0 0,0 0 0 0 0,1 0 0 0 0,0 0-1 0 0,0 0 1 0 0,0-1 0 0 0,1 0 0 0 0,-1 1 0 0 0,1-2 0 0 0,0 1-1 0 0,0 0 1 0 0,0-1 0 0 0,0 0 0 0 0,0 0 0 0 0,0-1-1 0 0,0 0 1 0 0,1 1 0 0 0,-1-2 0 0 0,0 1 0 0 0,6 0-18 0 0,5 2 151 0 0,0-1-1 0 0,0 0 1 0 0,1-1 0 0 0,-1 0 0 0 0,1-2 0 0 0,-1 0-1 0 0,0-1 1 0 0,1 0 0 0 0,-1-1 0 0 0,0-1 0 0 0,0-1-1 0 0,4-2-150 0 0,4-4 191 0 0,0-2 0 0 0,0 0 0 0 0,-1-2-1 0 0,-1 0 1 0 0,-1-2 0 0 0,19-18-191 0 0,-32 27-29 0 0,0 0 0 0 0,0-1 0 0 0,-1 0 0 0 0,0-1 0 0 0,-1 1 0 0 0,0-1 0 0 0,-1-1 0 0 0,1 1 0 0 0,-2-1 0 0 0,0 0 0 0 0,0 0-1 0 0,-1 0 1 0 0,0 0 0 0 0,-1-1 0 0 0,0 1 0 0 0,-1-1 0 0 0,0-3 29 0 0,-2 13-39 0 0,1 0 0 0 0,-1-1 0 0 0,1 1 0 0 0,-1 0 0 0 0,0-1 1 0 0,0 1-1 0 0,0 0 0 0 0,0 0 0 0 0,0 0 0 0 0,-1 0 0 0 0,1 0 0 0 0,-1 0 0 0 0,1 1 0 0 0,-1-1 0 0 0,1 0 0 0 0,-1 1 0 0 0,0-1 0 0 0,0 1 0 0 0,0-1 0 0 0,0 1 0 0 0,0 0 0 0 0,0 0 0 0 0,0 0 0 0 0,-1 0 0 0 0,1 0 0 0 0,0 1 1 0 0,0-1-1 0 0,-1 1 0 0 0,1-1 0 0 0,0 1 0 0 0,-1 0 0 0 0,1 0 0 0 0,0 0 0 0 0,-1 0 0 0 0,1 0 0 0 0,-1 1 0 0 0,1-1 0 0 0,0 1 0 0 0,0-1 0 0 0,-1 1 0 0 0,1 0 0 0 0,0 0 0 0 0,0 0 0 0 0,0 0 0 0 0,0 0 0 0 0,0 0 1 0 0,0 1-1 0 0,0-1 0 0 0,0 1 0 0 0,0 0 0 0 0,1-1 0 0 0,-1 1 0 0 0,0 0 39 0 0,-5 5 22 0 0,0 1-1 0 0,0-1 1 0 0,1 1 0 0 0,0 0-1 0 0,0 1 1 0 0,1-1 0 0 0,0 1-1 0 0,1 0 1 0 0,0 1 0 0 0,0-1 0 0 0,1 1-1 0 0,0-1 1 0 0,1 1 0 0 0,0 0-1 0 0,0 0 1 0 0,1 0 0 0 0,0 0-1 0 0,1 0 1 0 0,0 1 0 0 0,1-1 0 0 0,0 0-1 0 0,1 1-21 0 0,0-3 8 0 0,1 0-1 0 0,0 0 1 0 0,1 0-1 0 0,-1 0 1 0 0,2 0-1 0 0,-1-1 1 0 0,1 1-1 0 0,0-1 0 0 0,0 0 1 0 0,1-1-1 0 0,0 0 1 0 0,0 0-1 0 0,1 0 1 0 0,0 0-1 0 0,0-1 1 0 0,0 0-1 0 0,0-1 1 0 0,1 0-1 0 0,0 0 1 0 0,0 0-1 0 0,0-1 1 0 0,0 0-1 0 0,0-1 0 0 0,1 0 1 0 0,-1 0-1 0 0,1 0 1 0 0,0-1-1 0 0,-1-1 1 0 0,1 0-1 0 0,8 0-7 0 0,38-20-2434 0 0,-27-8-4874 0 0,-21 20 207 0 0</inkml:trace>
  <inkml:trace contextRef="#ctx0" brushRef="#br0" timeOffset="1658.374">2422 105 12075 0 0,'0'0'1477'0'0,"0"0"-281"0"0,0 0-97 0 0,0 0 100 0 0,0 0 4 0 0,0 0-169 0 0,0 0-197 0 0,0 0-159 0 0,0 0-95 0 0,0 0-62 0 0,0 0-81 0 0,0 0-90 0 0,31-9-92 0 0,98-29-54 0 0,15 15 250 0 0,-123 23-442 0 0,-19 0-31 0 0,0 0 1 0 0,-1 0 0 0 0,1 0 0 0 0,0 0-1 0 0,0 0 1 0 0,0 0 0 0 0,0 1-1 0 0,0-1 1 0 0,-1 1 0 0 0,1-1-1 0 0,0 1 1 0 0,0 0 0 0 0,-1 0 0 0 0,1 0-1 0 0,-1 0 1 0 0,1 0 0 0 0,-1 0-1 0 0,1 0 1 0 0,-1 0 0 0 0,1 1 0 0 0,-1-1-1 0 0,0 0 1 0 0,0 1 0 0 0,0-1-1 0 0,0 1 1 0 0,0 0 0 0 0,0-1 0 0 0,0 1-1 0 0,0 0 1 0 0,-1-1 0 0 0,1 1-1 0 0,0 0 1 0 0,-1 0 0 0 0,0 0-1 0 0,1-1 1 0 0,-1 1 0 0 0,0 0 0 0 0,0 0-1 0 0,0 0 1 0 0,0 0 0 0 0,-1 0-1 0 0,1 0 1 0 0,0-1 0 0 0,-1 1 0 0 0,1 0-1 0 0,-1 0 1 0 0,0-1 0 0 0,1 1-1 0 0,-1 0 1 0 0,0-1 0 0 0,0 1 0 0 0,0 0-1 0 0,-1 1 19 0 0,-29 53-75 0 0,26-49 77 0 0,1 0 0 0 0,-1 1 0 0 0,1-1 0 0 0,1 0 0 0 0,-1 1 0 0 0,1 0 0 0 0,0 0 0 0 0,1 0 0 0 0,0 0 0 0 0,1 1 0 0 0,-1-1 0 0 0,1 0 0 0 0,1 7-2 0 0,2-11 9 0 0,0 0 0 0 0,0 0 1 0 0,1 0-1 0 0,0 0 0 0 0,-1 0 0 0 0,1-1 1 0 0,1 0-1 0 0,-1 1 0 0 0,0-1 0 0 0,1 0 1 0 0,0 0-1 0 0,0-1 0 0 0,0 1 0 0 0,0-1 1 0 0,0 0-1 0 0,0 0 0 0 0,0 0 0 0 0,1-1 1 0 0,-1 0-1 0 0,1 1 0 0 0,-1-1 0 0 0,1-1 1 0 0,2 1-10 0 0,7 3 22 0 0,156 22 60 0 0,-87-22-923 0 0,-46-4-1592 0 0,-1 3-3317 0 0,-24-3-28 0 0,-1 0-2338 0 0</inkml:trace>
  <inkml:trace contextRef="#ctx0" brushRef="#br0" timeOffset="2133.867">1 1209 0 0 0,'0'0'652'0'0,"0"0"679"0"0,0 0 413 0 0,0 0 213 0 0,0 0 21 0 0,0 0-143 0 0,0 0-187 0 0,35 4-161 0 0,113 11-155 0 0,36-13 1842 0 0,195-55 327 0 0,787-132-1581 0 0,-819 152-4082 0 0,-232 25-2077 0 0,-1 2-4469 0 0,-82 5 1258 0 0</inkml:trace>
  <inkml:trace contextRef="#ctx0" brushRef="#br0" timeOffset="2669.784">1376 1430 10018 0 0,'0'0'3754'0'0,"0"0"-2625"0"0,0 0-923 0 0,0 0-36 0 0,0 0 154 0 0,0 0 122 0 0,0 0 29 0 0,0 0-59 0 0,0 0-124 0 0,0 0-92 0 0,0 0-74 0 0,-4 34-50 0 0,-13 103-24 0 0,11 24 61 0 0,2-62 273 0 0,4-99-97 0 0,0 0 151 0 0,0 0 120 0 0,0 0 74 0 0,0-13 1041 0 0,2-2-1554 0 0,0-1 0 0 0,2 1-1 0 0,0 0 1 0 0,0 0 0 0 0,2 0 0 0 0,0 0 0 0 0,0 1 0 0 0,2 0 0 0 0,3-6-121 0 0,4-8 116 0 0,105-166 296 0 0,-105 172-375 0 0,1 1 0 0 0,1 0 0 0 0,1 1-1 0 0,1 1 1 0 0,0 1 0 0 0,1 0 0 0 0,1 2 0 0 0,10-6-37 0 0,-26 19 1 0 0,0 1 0 0 0,1-1 0 0 0,-1 1 1 0 0,0 0-1 0 0,1 0 0 0 0,0 0 0 0 0,-1 1 1 0 0,1 0-1 0 0,0 0 0 0 0,0 0 0 0 0,0 1 1 0 0,-1 0-1 0 0,1 0 0 0 0,6 1-1 0 0,-9 2-11 0 0,1 0 0 0 0,-1 0 0 0 0,0 0 0 0 0,0 1 0 0 0,0-1 0 0 0,-1 1 0 0 0,1-1 0 0 0,-1 1 0 0 0,0 0 0 0 0,0 0 0 0 0,0 0 0 0 0,-1 0 0 0 0,1 0 0 0 0,-1 1 0 0 0,0-1 0 0 0,0 0 0 0 0,0 1 0 0 0,-1-1 0 0 0,0 1 0 0 0,0-1 0 0 0,0 1 11 0 0,3 25-230 0 0,4 29-668 0 0,7-24-2811 0 0,-1-25-3030 0 0,-10-8 4219 0 0,3 4-6862 0 0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0 130 4521 0 0,'0'0'1224'0'0,"0"0"-134"0"0,0 0-34 0 0,0 0 122 0 0,0 0 142 0 0,0 0 44 0 0,0 0-133 0 0,0 0-241 0 0,0 0-258 0 0,0 0-203 0 0,0 0-139 0 0,45-11 3547 0 0,402-100 433 0 0,-310 104-4216 0 0,-115 12-625 0 0,-25 19-13102 0 0,-5-17 8977 0 0,2-3-850 0 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2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5329 0 0,'0'0'2663'0'0,"0"0"-957"0"0,0 0-454 0 0,0 0-59 0 0,0 0 40 0 0,0 0-13 0 0,0 0-94 0 0,0 0-178 0 0,0 0-176 0 0,0 0-141 0 0,0 0-73 0 0,0 0-24 0 0,5 2 44 0 0,10 0-100 0 0,1-1 1 0 0,-1 0 0 0 0,0-1-1 0 0,1 0 1 0 0,-1-1-1 0 0,0-1 1 0 0,14-4-479 0 0,0 2 317 0 0,263-3-843 0 0,-243 10-2611 0 0,-18 0-4189 0 0,-21-2-3447 0 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4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53 3129 0 0,'0'0'1252'0'0,"0"0"-72"0"0,0 0 44 0 0,0 0 158 0 0,0 0 130 0 0,0 0 54 0 0,0 0-112 0 0,0 0-209 0 0,0 0-182 0 0,0 0-200 0 0,0 0-185 0 0,0 0-168 0 0,-10-9-76 0 0,-29-25-42 0 0,-8 25 644 0 0,39 10-864 0 0,-10 3-52 0 0,0 1 0 0 0,1 0 1 0 0,-1 2-1 0 0,1 0 0 0 0,0 0 0 0 0,1 2 0 0 0,0 0 0 0 0,0 1 1 0 0,1 0-1 0 0,-5 6-120 0 0,5-6 5 0 0,0 0 1 0 0,0 2-1 0 0,1 0 1 0 0,1 0-1 0 0,0 2 1 0 0,0-1-1 0 0,1 2 0 0 0,1 0 1 0 0,1 0-1 0 0,0 1 1 0 0,1 0-1 0 0,0 0 1 0 0,2 1-1 0 0,0 0 1 0 0,1 1-1 0 0,0-1 1 0 0,2 1-1 0 0,0 0 1 0 0,-1 12-6 0 0,4-24 2 0 0,1 0 0 0 0,-1 0 0 0 0,1-1 0 0 0,1 1 0 0 0,-1 0 0 0 0,1 0 0 0 0,0 0 0 0 0,0-1 0 0 0,0 1 0 0 0,1-1 1 0 0,0 1-1 0 0,0-1 0 0 0,0 1 0 0 0,1-1 0 0 0,0 0 0 0 0,0 0 0 0 0,0 0 0 0 0,1-1 0 0 0,-1 1 0 0 0,1-1 0 0 0,0 0 0 0 0,1 0 0 0 0,-1 0 0 0 0,0 0 1 0 0,1-1-1 0 0,0 0 0 0 0,5 3-2 0 0,2-2 85 0 0,0 0 0 0 0,1-1 0 0 0,-1-1 0 0 0,1 0 1 0 0,0 0-1 0 0,0-2 0 0 0,0 1 0 0 0,-1-2 0 0 0,1 1 1 0 0,0-2-1 0 0,0 0 0 0 0,-1 0 0 0 0,1-1 0 0 0,-1-1 0 0 0,1 0 1 0 0,-1-1-1 0 0,-1 0 0 0 0,1 0 0 0 0,-1-2 0 0 0,0 1 1 0 0,0-1-1 0 0,-1-1 0 0 0,1 0 0 0 0,6-8-85 0 0,26-22 189 0 0,-3-2 0 0 0,-1-2-1 0 0,-2-1 1 0 0,-2-2 0 0 0,-2-1-1 0 0,9-19-188 0 0,9-20 200 0 0,-49 84-170 0 0,-2 1-49 0 0,0 0-69 0 0,28 504-371 0 0,-26-461 483 0 0,-1-1 0 0 0,-2 1-1 0 0,-3-1 1 0 0,-1 0 0 0 0,-2 0-1 0 0,-1 0 1 0 0,-3-1 0 0 0,-1 0 0 0 0,-2-1-1 0 0,-2-1 1 0 0,-1 0 0 0 0,-3-1-1 0 0,-19 30-23 0 0,31-58 21 0 0,-3 8 54 0 0,-2-1-1 0 0,0 0 0 0 0,-1-1 1 0 0,-1 0-1 0 0,-1-2 1 0 0,0 1-1 0 0,0-2 1 0 0,-3 0-75 0 0,18-12 18 0 0,0 0 0 0 0,0 0 1 0 0,0-1-1 0 0,0 1 1 0 0,0 0-1 0 0,0-1 1 0 0,0 1-1 0 0,-1-1 0 0 0,1 1 1 0 0,0-1-1 0 0,0 0 1 0 0,-1 0-1 0 0,1 1 1 0 0,0-1-1 0 0,-1 0 1 0 0,1 0-1 0 0,0 0 0 0 0,0 0 1 0 0,-1 0-1 0 0,1-1 1 0 0,0 1-1 0 0,-1 0 1 0 0,1-1-1 0 0,0 1 1 0 0,0-1-1 0 0,0 1 0 0 0,-1-1 1 0 0,1 1-1 0 0,0-1 1 0 0,0 0-1 0 0,0 0 1 0 0,0 0-1 0 0,0 1 0 0 0,0-1 1 0 0,0 0-1 0 0,0 0 1 0 0,1 0-1 0 0,-1 0 1 0 0,0 0-1 0 0,1-1 1 0 0,-1 1-1 0 0,0 0 0 0 0,1 0 1 0 0,-1 0-1 0 0,1-1 1 0 0,0 1-1 0 0,-1 0 1 0 0,1-1-19 0 0,-9-64 56 0 0,12 27-104 0 0,2-1 0 0 0,2 1 0 0 0,1 0 0 0 0,2 1-1 0 0,2 0 1 0 0,1 0 0 0 0,2 1 0 0 0,2 1 0 0 0,1 1 0 0 0,2 0 0 0 0,1 2 0 0 0,11-12 48 0 0,40-36-1402 0 0,-42 61-2371 0 0,3 6-4711 0 0,-23 10-2424 0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57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647 4 4633 0 0,'0'0'672'0'0,"0"0"-174"0"0,0 0 70 0 0,0 0 249 0 0,0 0 201 0 0,0 0 79 0 0,0 0-11 0 0,0 0-71 0 0,0 0-92 0 0,0 0-115 0 0,0 0-125 0 0,14-1-133 0 0,111-2 2076 0 0,-51 10-819 0 0,-47-7-779 0 0,-20-1 802 0 0,-20 6-1082 0 0,-126 13-726 0 0,-185 37 96 0 0,302-49-92 0 0,1-2 8 0 0,0 2-1 0 0,1 0 0 0 0,0 2 0 0 0,0 0 1 0 0,0 1-1 0 0,-16 10-33 0 0,30-15 66 0 0,5-4-70 0 0,0 1 1 0 0,0-1 0 0 0,0 0-1 0 0,0 0 1 0 0,0 1 0 0 0,0-1 0 0 0,0 0-1 0 0,0 1 1 0 0,1-1 0 0 0,-1 1-1 0 0,0-1 1 0 0,0 1 0 0 0,0 0 0 0 0,1-1-1 0 0,-1 1 1 0 0,0 0 0 0 0,1-1-1 0 0,-1 1 1 0 0,1 0 0 0 0,-1 0 0 0 0,1-1-1 0 0,-1 1 1 0 0,1 0 0 0 0,-1 0-1 0 0,1 0 1 0 0,0 0 0 0 0,-1 0 0 0 0,1 0-1 0 0,0 0 1 0 0,0 0 0 0 0,0 0-1 0 0,0 0 1 0 0,0 0 0 0 0,0 0 0 0 0,0 0-1 0 0,0-1 1 0 0,0 1 0 0 0,0 0 0 0 0,1 0-1 0 0,-1 0 1 0 0,0 0 0 0 0,0 0-1 0 0,1 0 1 0 0,-1 0 0 0 0,1 0 0 0 0,-1-1 3 0 0,11 10 73 0 0,0-1 0 0 0,0-1 1 0 0,1 0-1 0 0,0-1 0 0 0,0 0 1 0 0,0-1-1 0 0,1 0 1 0 0,0-1-1 0 0,1 0 0 0 0,-1-1 1 0 0,1-1-1 0 0,-1 0 0 0 0,1-1 1 0 0,0 0-1 0 0,0-1 1 0 0,11-1-74 0 0,20 6 94 0 0,117 26 83 0 0,-128-17-156 0 0,-33-14-23 0 0,-1 0-1 0 0,1 0 0 0 0,0 0 0 0 0,0 0 0 0 0,-1 0 0 0 0,1 0 0 0 0,-1 0 0 0 0,1 1 0 0 0,-1-1 1 0 0,1 0-1 0 0,-1 0 0 0 0,0 0 0 0 0,0 1 0 0 0,0-1 0 0 0,1 0 0 0 0,-1 0 0 0 0,0 1 1 0 0,0-1-1 0 0,-1 0 0 0 0,1 0 0 0 0,0 1 0 0 0,0-1 0 0 0,-1 0 0 0 0,1 0 0 0 0,0 0 0 0 0,-1 0 1 0 0,1 1-1 0 0,-1-1 0 0 0,0 0 0 0 0,1 0 0 0 0,-1 0 0 0 0,0 0 0 0 0,0 0 0 0 0,1 0 0 0 0,-1 0 1 0 0,0-1-1 0 0,0 1 0 0 0,0 0 0 0 0,0 0 0 0 0,-1 0 3 0 0,-54 37 139 0 0,38-27-140 0 0,-266 139-70 0 0,80-21 42 0 0,183-114 18 0 0,-68 69 3 0 0,89-83 10 0 0,-1 0 0 0 0,1 1-1 0 0,-1-1 1 0 0,0 0-1 0 0,1 0 1 0 0,0 1-1 0 0,-1-1 1 0 0,1 0-1 0 0,0 1 1 0 0,0-1 0 0 0,0 1-1 0 0,0-1 1 0 0,0 0-1 0 0,0 1 1 0 0,0-1-1 0 0,0 0 1 0 0,0 1-1 0 0,1-1 1 0 0,-1 0 0 0 0,1 1-1 0 0,-1-1 1 0 0,1 0-1 0 0,-1 0 1 0 0,1 1-1 0 0,0-1 1 0 0,-1 0-1 0 0,1 0 1 0 0,0 0 0 0 0,0 0-1 0 0,0 0 1 0 0,0 0-1 0 0,0 0 1 0 0,0 0-1 0 0,0 0 1 0 0,0-1-1 0 0,0 1 1 0 0,1 0-1 0 0,-1-1 1 0 0,0 1 0 0 0,0-1-1 0 0,1 1 1 0 0,-1-1-1 0 0,0 0 1 0 0,1 1-1 0 0,-1-1 1 0 0,1 0-2 0 0,67 14 489 0 0,172-28 616 0 0,-181 7-963 0 0,82-4-31 0 0,-79 10-3107 0 0,-49 3-461 0 0,-2 1-5727 0 0,-7 0-1156 0 0</inkml:trace>
  <inkml:trace contextRef="#ctx0" brushRef="#br0" timeOffset="861.003">765 932 9250 0 0,'0'0'1438'0'0,"0"0"-193"0"0,0 0 21 0 0,0 0 141 0 0,0 0 73 0 0,0 0-141 0 0,0 0-236 0 0,0 0-215 0 0,0 0-170 0 0,0 0-128 0 0,0 0-67 0 0,0 0-69 0 0,0 0-49 0 0,18-23-29 0 0,91-106 206 0 0,180-194 223 0 0,-201 253-833 0 0,-87 100-1212 0 0,-40 146 1161 0 0,38-170 88 0 0,-1 2-44 0 0,0 0 1 0 0,1 0-1 0 0,0 0 0 0 0,0 0 0 0 0,1 0 0 0 0,0 0 1 0 0,1 0-1 0 0,0 0 0 0 0,0 0 0 0 0,0 0 1 0 0,1 0-1 0 0,0-1 0 0 0,1 1 0 0 0,0-1 0 0 0,0 1 1 0 0,0-1-1 0 0,1 0 0 0 0,0 0 0 0 0,0 0 0 0 0,6 5 35 0 0,-7-11 8 0 0,0 0-1 0 0,0 0 1 0 0,0 0 0 0 0,0 0-1 0 0,0-1 1 0 0,0 0-1 0 0,0 1 1 0 0,0-1-1 0 0,0 0 1 0 0,0-1-1 0 0,0 1 1 0 0,0 0 0 0 0,0-1-1 0 0,0 0 1 0 0,0 1-1 0 0,0-1 1 0 0,0 0-1 0 0,-1-1 1 0 0,1 1-1 0 0,0 0 1 0 0,2-2-8 0 0,8-8 13 0 0,-1 0-1 0 0,0 0 1 0 0,0-1-1 0 0,-1 0 1 0 0,-1-1 0 0 0,0 0-1 0 0,-1-1 1 0 0,0 0 0 0 0,4-11-13 0 0,20-27 19 0 0,144-183-136 0 0,-106 128 402 0 0,-71 106-190 0 0,0 1-15 0 0,0 0-8 0 0,0 0-44 0 0,0 0-84 0 0,-5 11-103 0 0,-10 9 184 0 0,0-1 0 0 0,1 2 0 0 0,1 0 0 0 0,2 0 0 0 0,0 1 0 0 0,1 1 0 0 0,1 0-1 0 0,1 0 1 0 0,1 0 0 0 0,1 1 0 0 0,1 0 0 0 0,1 1 0 0 0,1-1 0 0 0,2 1-1 0 0,0-1 1 0 0,2 1 0 0 0,2 16-25 0 0,37 140 98 0 0,-32-159-799 0 0,-3-13-4590 0 0,-5-8-277 0 0,1-1 1388 0 0,0 0-2956 0 0</inkml:trace>
  <inkml:trace contextRef="#ctx0" brushRef="#br0" timeOffset="1189.465">1925 803 5249 0 0,'0'0'1612'0'0,"0"0"-629"0"0,0 0-132 0 0,0 0 203 0 0,0 0 150 0 0,0 0 0 0 0,0 0-113 0 0,0 0-140 0 0,0 0-76 0 0,0 0-28 0 0,0 0-52 0 0,0 0-54 0 0,0 0-65 0 0,-1 10-77 0 0,-11 80 1341 0 0,7-76-1384 0 0,1 1-1857 0 0,2-13-3251 0 0,-2-1-3360 0 0,4-1 449 0 0</inkml:trace>
  <inkml:trace contextRef="#ctx0" brushRef="#br0" timeOffset="1451.508">1921 442 9466 0 0,'0'0'1208'0'0,"0"0"-584"0"0,0 0-79 0 0,0 0 199 0 0,0 0 24 0 0,0 0-48 0 0,0 0-208 0 0,0 0-232 0 0,0 0-136 0 0,0 0-128 0 0,0 0-112 0 0,0 0-192 0 0,0 0-288 0 0,-33 85-480 0 0,33-82-937 0 0,2 1-2168 0 0,-1-4-2696 0 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02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37 115 0 0 0,'0'0'311'0'0,"0"0"206"0"0,0 0-9 0 0,0 0-89 0 0,0 0-88 0 0,0 0-107 0 0,0 0-100 0 0,0 0-56 0 0,0 0-47 0 0,1-1 2 0 0,1-1 4 0 0,-2 35 1401 0 0,-18 48 435 0 0,17-73-1760 0 0,-6 25 222 0 0,1 0-1 0 0,2 0 1 0 0,2 0 0 0 0,0 0-1 0 0,3 1 1 0 0,0-1-1 0 0,6 27-324 0 0,-7-57 100 0 0,1 1-1 0 0,0-1 1 0 0,-1 1 0 0 0,1-1-1 0 0,0 0 1 0 0,0 1 0 0 0,1-1-1 0 0,-1 0 1 0 0,1 0 0 0 0,0 0 0 0 0,-1 0-1 0 0,1 0 1 0 0,1 0 0 0 0,-1 0-1 0 0,0-1 1 0 0,1 1 0 0 0,-1-1-1 0 0,1 0 1 0 0,0 0 0 0 0,-1 0-1 0 0,1 0 1 0 0,0 0 0 0 0,1 0-1 0 0,-1-1 1 0 0,0 1 0 0 0,0-1-1 0 0,1 0 1 0 0,-1 0 0 0 0,0-1-1 0 0,1 1 1 0 0,-1 0 0 0 0,1-1-1 0 0,-1 0 1 0 0,1 0 0 0 0,-1 0-1 0 0,1 0 1 0 0,-1-1 0 0 0,1 1-1 0 0,-1-1 1 0 0,0 0 0 0 0,1 0-1 0 0,-1 0 1 0 0,0-1 0 0 0,0 1-1 0 0,1-1 1 0 0,1-1-100 0 0,12-18 352 0 0,0-1-1 0 0,-1-1 0 0 0,-1 0 1 0 0,-1-1-1 0 0,-1-1 1 0 0,-1 0-1 0 0,-1-1 1 0 0,-2 0-1 0 0,0 0 0 0 0,3-26-351 0 0,5 1 95 0 0,-6 17-40 0 0,-1 0-1 0 0,-2-1 1 0 0,-1 1 0 0 0,-1-1-1 0 0,0-36-54 0 0,-6 71-5 0 0,0 0-71 0 0,0 0-68 0 0,0 0-75 0 0,0 0-96 0 0,-6 22-513 0 0,4-11 847 0 0,0 1 0 0 0,1 0-1 0 0,0 0 1 0 0,1 0 0 0 0,0 1-1 0 0,1-1 1 0 0,1 0 0 0 0,-1-1-1 0 0,2 1 1 0 0,0 0 0 0 0,1 0-19 0 0,-4-10 7 0 0,13 29 122 0 0,-2 0 1 0 0,-1 1-1 0 0,-2 0 1 0 0,-1 1-1 0 0,1 16-129 0 0,3 164 505 0 0,-10-96-354 0 0,-11 226 31 0 0,6-302-130 0 0,5-30 2 0 0,-1 0 0 0 0,-1 1-1 0 0,0-1 1 0 0,-1 0-1 0 0,0 0 1 0 0,0 0-1 0 0,-1 0 1 0 0,-1 0 0 0 0,0 0-1 0 0,0-1 1 0 0,-1 0-1 0 0,0 0 1 0 0,-1 0 0 0 0,0 0-1 0 0,-6 6-53 0 0,7-12 128 0 0,1-1 1 0 0,0 1-1 0 0,-1-1 1 0 0,0 0-1 0 0,0-1 0 0 0,0 1 1 0 0,0-1-1 0 0,0 0 1 0 0,0 0-1 0 0,0-1 0 0 0,-1 1 1 0 0,1-1-1 0 0,-1 0 0 0 0,1-1 1 0 0,-1 1-1 0 0,1-1 1 0 0,-1 0-1 0 0,0 0 0 0 0,-2-1-128 0 0,5-1 96 0 0,-1 0 0 0 0,1 0 0 0 0,0-1 0 0 0,-1 1 0 0 0,1-1 0 0 0,0 1 0 0 0,1-1 0 0 0,-1 0 0 0 0,0 0 1 0 0,1 0-1 0 0,-1 0 0 0 0,1-1 0 0 0,0 1 0 0 0,0-1 0 0 0,1 1 0 0 0,-1-1 0 0 0,1 0 0 0 0,0 0 0 0 0,-1 1 0 0 0,2-1 0 0 0,-2-3-96 0 0,1-3 35 0 0,0 0 0 0 0,1 0 0 0 0,0 0 0 0 0,0 0 0 0 0,1 0 1 0 0,0 0-1 0 0,1 0 0 0 0,0 0 0 0 0,0 0 0 0 0,1 1 0 0 0,1-1 1 0 0,-1 1-1 0 0,2 0 0 0 0,1-4-35 0 0,18-27-4 0 0,2 2 0 0 0,1 0 0 0 0,2 2 0 0 0,1 1 0 0 0,19-16 4 0 0,1 3-283 0 0,-43 43 203 0 0,-6 5-4097 0 0,1 0-4445 0 0,-2 0-817 0 0</inkml:trace>
  <inkml:trace contextRef="#ctx0" brushRef="#br0" timeOffset="562.678">720 601 2569 0 0,'0'0'2990'0'0,"0"0"-1202"0"0,0 0-453 0 0,0 0-72 0 0,0 0-23 0 0,0 0-78 0 0,0 0-211 0 0,0 0-235 0 0,0 0-171 0 0,0 0-67 0 0,0 0 32 0 0,0 0 45 0 0,1 9 9 0 0,7 181 2410 0 0,-12-178-4483 0 0,-4-7-4179 0 0,4-3 1167 0 0,2 1-3401 0 0</inkml:trace>
  <inkml:trace contextRef="#ctx0" brushRef="#br0" timeOffset="808.01">748 221 9930 0 0,'0'0'1227'0'0,"0"0"105"0"0,0 0 15 0 0,0 0-49 0 0,0 0-131 0 0,0 0-211 0 0,0 0-214 0 0,0 0-217 0 0,0 0-184 0 0,0 0-127 0 0,0 0-122 0 0,0 0-95 0 0,-8 2-40 0 0,-24 4-34 0 0,24 12-1066 0 0,11-13-2219 0 0,-1-3-4417 0 0,0-1 1015 0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5:42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2862 120 7242 0 0,'0'0'1491'0'0,"0"0"-473"0"0,0 0 31 0 0,0 0 235 0 0,0 0 287 0 0,0 0 111 0 0,0 0-121 0 0,0 0-202 0 0,0 0-240 0 0,0 0-213 0 0,0 0-180 0 0,-18-19-192 0 0,-57-58-143 0 0,30 54 75 0 0,37 24-354 0 0,-7 2-53 0 0,-1 1-1 0 0,0 1 1 0 0,1 0-1 0 0,0 1 1 0 0,0 1-1 0 0,1 0 0 0 0,0 1 1 0 0,0 0-1 0 0,1 1 1 0 0,0 1-1 0 0,0 0 0 0 0,1 1 1 0 0,0 0-1 0 0,1 1 1 0 0,-1 2-59 0 0,-26 25 19 0 0,2 2 1 0 0,2 1 0 0 0,2 1-1 0 0,2 2 1 0 0,1 1 0 0 0,3 1 0 0 0,2 1-1 0 0,2 1 1 0 0,2 2 0 0 0,2 0-1 0 0,2 1 1 0 0,3 0 0 0 0,-5 47-20 0 0,14-71-16 0 0,2-1 0 0 0,1 1 0 0 0,1 0 0 0 0,1 0 0 0 0,1 0 0 0 0,2 0 0 0 0,1-1 0 0 0,1 0 0 0 0,2 4 16 0 0,-4-19-9 0 0,1 0 0 0 0,0 0 0 0 0,0-1 0 0 0,1 1-1 0 0,1-1 1 0 0,-1 0 0 0 0,2-1 0 0 0,0 0-1 0 0,0 0 1 0 0,1-1 0 0 0,0 0 0 0 0,0 0-1 0 0,1-1 1 0 0,1 0 0 0 0,-1-1 0 0 0,1 0-1 0 0,0 0 1 0 0,1-2 0 0 0,-1 1 0 0 0,11 2 9 0 0,7 0 56 0 0,0-1-1 0 0,0-1 1 0 0,0-2 0 0 0,1-1 0 0 0,-1-1 0 0 0,1-2 0 0 0,-1-1 0 0 0,1-1-1 0 0,13-3-55 0 0,-21 1 83 0 0,0-1-1 0 0,-1-1 0 0 0,0 0 0 0 0,-1-2 0 0 0,1 0 0 0 0,-1-2 0 0 0,-1 0 0 0 0,0-1 0 0 0,0-1 0 0 0,-1-1 0 0 0,-1 0 0 0 0,0-1 1 0 0,-1-1-1 0 0,0-1 0 0 0,-1 0 0 0 0,-1-1 0 0 0,-1 0 0 0 0,0-1 0 0 0,-2-1 0 0 0,1-2-82 0 0,-8 15 12 0 0,-1-1-1 0 0,1 1 1 0 0,-2-1 0 0 0,1 0-1 0 0,-1 1 1 0 0,0-1-1 0 0,0 0 1 0 0,-1 0 0 0 0,0-1-1 0 0,0 1 1 0 0,-1 0 0 0 0,0 0-1 0 0,0 0 1 0 0,-1 0-1 0 0,0-1 1 0 0,0 1 0 0 0,-1 0-1 0 0,1 0 1 0 0,-1 1 0 0 0,-1-1-1 0 0,0 0 1 0 0,0 1-1 0 0,0-1 1 0 0,0 1 0 0 0,-1 0-1 0 0,0 0 1 0 0,-1 0-1 0 0,0 0-10 0 0,-6-4-61 0 0,-1 1 1 0 0,0 1-1 0 0,-1 0 1 0 0,0 1 0 0 0,0 0-1 0 0,0 1 1 0 0,-1 0 0 0 0,0 1-1 0 0,0 1 1 0 0,0 0-1 0 0,-1 1 1 0 0,1 1 0 0 0,-1 0-1 0 0,0 1 1 0 0,1 0 0 0 0,-1 1-1 0 0,0 1 1 0 0,0 1 0 0 0,1 0-1 0 0,-1 0 1 0 0,1 2-1 0 0,0 0 1 0 0,0 0 0 0 0,0 1-1 0 0,0 1 1 0 0,1 0 0 0 0,0 1-1 0 0,0 1 1 0 0,1 0-1 0 0,0 0 1 0 0,-3 3 59 0 0,14-9-7 0 0,-1-1 0 0 0,0 1 0 0 0,1-1 0 0 0,-1 1 0 0 0,1-1 0 0 0,-1 1 0 0 0,1 0 0 0 0,0 0 0 0 0,-1 0 0 0 0,1-1-1 0 0,0 1 1 0 0,0 1 0 0 0,1-1 0 0 0,-1 0 0 0 0,0 0 0 0 0,1 0 0 0 0,-1 0 0 0 0,1 0 0 0 0,0 1 0 0 0,-1-1 0 0 0,1 0 0 0 0,0 0 0 0 0,0 0 0 0 0,1 1 0 0 0,-1-1 0 0 0,0 0-1 0 0,1 0 1 0 0,0 0 0 0 0,-1 1 0 0 0,1-1 0 0 0,0 0 0 0 0,0 0 0 0 0,0 0 0 0 0,0 0 0 0 0,0-1 0 0 0,1 1 0 0 0,-1 0 0 0 0,0 0 0 0 0,1-1 0 0 0,0 1 0 0 0,-1-1 0 0 0,1 1 0 0 0,0-1-1 0 0,0 0 1 0 0,-1 0 0 0 0,1 1 0 0 0,0-1 0 0 0,0-1 0 0 0,0 1 0 0 0,1 0 0 0 0,-1 0 7 0 0,14 3 64 0 0,0 0-1 0 0,-1-1 1 0 0,1 0-1 0 0,0-1 1 0 0,0-1-1 0 0,1-1 1 0 0,-1 0-1 0 0,4-1-63 0 0,15 0 59 0 0,40-4-272 0 0,0-3 1 0 0,0-4-1 0 0,-1-2 0 0 0,33-14 213 0 0,14-1-5333 0 0,-92 23-790 0 0,-8 1-5074 0 0</inkml:trace>
  <inkml:trace contextRef="#ctx0" brushRef="#br0" timeOffset="336.774">3503 1232 840 0 0,'0'0'1130'0'0,"0"0"145"0"0,0 0 128 0 0,0 0 196 0 0,0 0-6 0 0,0 0-186 0 0,0 0-156 0 0,0 0-196 0 0,0 0-123 0 0,0 0-85 0 0,0 0-73 0 0,0 0-13 0 0,0 0 54 0 0,-1 27 125 0 0,-3 84 159 0 0,4-84 161 0 0,0-27 91 0 0,0-12 1926 0 0,3-19-3016 0 0,2 1 0 0 0,1-1-1 0 0,2 1 1 0 0,0 1 0 0 0,3 0-1 0 0,0 0 1 0 0,1 1 0 0 0,10-14-261 0 0,8-24 183 0 0,52-72-133 0 0,8 45-987 0 0,-69 92-2636 0 0,-12 13-3236 0 0,-7-9 5029 0 0,2 4-9089 0 0</inkml:trace>
  <inkml:trace contextRef="#ctx0" brushRef="#br0" timeOffset="769.909">4296 933 8714 0 0,'0'0'3833'0'0,"0"0"-1846"0"0,0 0-670 0 0,0 0-96 0 0,0 0-90 0 0,0 0-175 0 0,0 0-179 0 0,0 0-163 0 0,0 0-145 0 0,-34 16-139 0 0,-107 50-100 0 0,70-11 5 0 0,62-43-199 0 0,-2 0-38 0 0,0 1-1 0 0,1 0 1 0 0,1 1 0 0 0,0 0 0 0 0,0 0-1 0 0,2 1 1 0 0,0 0 0 0 0,0 1-1 0 0,2 0 1 0 0,0 0 0 0 0,0 0 0 0 0,2 0-1 0 0,0 0 1 0 0,0 1 2 0 0,4-14 18 0 0,1 0 0 0 0,-1-1-1 0 0,0 1 1 0 0,0-1 0 0 0,1 1 0 0 0,0-1 0 0 0,-1 0 0 0 0,1 1-1 0 0,0-1 1 0 0,0 0 0 0 0,0 0 0 0 0,1 0 0 0 0,-1-1-1 0 0,0 1 1 0 0,1-1 0 0 0,-1 1 0 0 0,1-1 0 0 0,-1 1-1 0 0,1-1 1 0 0,0 0 0 0 0,-1 0 0 0 0,1-1 0 0 0,0 1 0 0 0,0-1-1 0 0,0 1 1 0 0,-1-1 0 0 0,1 0 0 0 0,0 0 0 0 0,0 0-1 0 0,0 0 1 0 0,0 0 0 0 0,0-1 0 0 0,-1 0 0 0 0,1 1-1 0 0,0-1 1 0 0,0 0 0 0 0,-1 0 0 0 0,1 0 0 0 0,0-1 0 0 0,-1 1-1 0 0,1-1 1 0 0,0 0-18 0 0,21-15 203 0 0,0-2-1 0 0,0-1 1 0 0,-2 0-1 0 0,-1-2 1 0 0,0 0-1 0 0,-2-2 1 0 0,0 0-1 0 0,-2-1 1 0 0,0-1-203 0 0,123-144 220 0 0,-140 170-252 0 0,0 1-1 0 0,0-1 0 0 0,0 0 0 0 0,0 1 1 0 0,0-1-1 0 0,0 1 0 0 0,0-1 1 0 0,0 0-1 0 0,0 1 0 0 0,0-1 0 0 0,1 0 1 0 0,-1 1-1 0 0,0-1 0 0 0,0 0 1 0 0,0 0-1 0 0,1 1 0 0 0,-1-1 0 0 0,0 0 1 0 0,0 0-1 0 0,1 1 0 0 0,-1-1 1 0 0,0 0-1 0 0,1 0 0 0 0,-1 1 1 0 0,0-1-1 0 0,1 0 0 0 0,-1 0 0 0 0,0 0 1 0 0,1 0-1 0 0,-1 0 0 0 0,0 0 1 0 0,1 0-1 0 0,-1 1 0 0 0,0-1 0 0 0,1 0 1 0 0,-1 0-1 0 0,1 0 0 0 0,-1-1 1 0 0,0 1-1 0 0,1 0 0 0 0,-1 0 0 0 0,0 0 1 0 0,1 0-1 0 0,-1 0 0 0 0,0 0 1 0 0,1 0-1 0 0,-1 0 0 0 0,0-1 0 0 0,1 1 1 0 0,-1 0-1 0 0,0 0 0 0 0,1-1 33 0 0,-2 11-67 0 0,-6 67-3183 0 0,2-35-3932 0 0,3-26-2602 0 0</inkml:trace>
  <inkml:trace contextRef="#ctx0" brushRef="#br0" timeOffset="1136.134">4648 874 7602 0 0,'0'0'1367'0'0,"0"0"-450"0"0,0 0-59 0 0,0 0 162 0 0,0 0 56 0 0,0 0-106 0 0,0 0-222 0 0,0 0-212 0 0,0 0-132 0 0,0 0-57 0 0,0 0-2 0 0,0 0 17 0 0,2 34 28 0 0,7 102 46 0 0,10-72 261 0 0,-12-55-517 0 0,1 4 39 0 0,1-1 0 0 0,0 1 0 0 0,1-2-1 0 0,1 1 1 0 0,-1-1 0 0 0,2-1 0 0 0,0 0 0 0 0,0-1 0 0 0,1 0 0 0 0,12 7-219 0 0,-22-16 168 0 0,1 0-1 0 0,-1-1 0 0 0,0 1 0 0 0,0 0 0 0 0,1-1 0 0 0,-1 0 0 0 0,0 1 1 0 0,0-1-1 0 0,0-1 0 0 0,0 1 0 0 0,0 0 0 0 0,0-1 0 0 0,0 0 0 0 0,0 1 1 0 0,0-1-1 0 0,-1 0 0 0 0,1 0 0 0 0,-1-1 0 0 0,0 1 0 0 0,1 0 1 0 0,-1-1-1 0 0,0 0 0 0 0,0 1 0 0 0,-1-1 0 0 0,1 0 0 0 0,-1 0 0 0 0,1 0 1 0 0,-1 0-1 0 0,0 0 0 0 0,0 0 0 0 0,0-1 0 0 0,0-1-167 0 0,5-6 137 0 0,22-39 196 0 0,3 1-1 0 0,2 1 1 0 0,27-29-333 0 0,-38 48-8 0 0,11-11-4362 0 0,-33 39-270 0 0,0-2 455 0 0,0 3 3263 0 0,0 0-10601 0 0</inkml:trace>
  <inkml:trace contextRef="#ctx0" brushRef="#br0" timeOffset="1788.528">4394 1132 3377 0 0,'0'0'2276'0'0,"0"0"-233"0"0,0 0-26 0 0,0 0-18 0 0,0 0-256 0 0,0 0-360 0 0,0 0-384 0 0,0 0-276 0 0,0 0-141 0 0,0 0-72 0 0,0 0-13 0 0,0 0 11 0 0,0 0 23 0 0,0 11 7 0 0,-1 31-2 0 0,24 20 1485 0 0,-12-44-1721 0 0,21 36 254 0 0,-17-31-4032 0 0,-3-5-4825 0 0,-8-14-2517 0 0</inkml:trace>
  <inkml:trace contextRef="#ctx0" brushRef="#br0" timeOffset="2267.051">5300 1040 9706 0 0,'0'0'3029'0'0,"0"0"-1205"0"0,0 0-460 0 0,0 0-145 0 0,0 0-110 0 0,0 0-184 0 0,0 0-197 0 0,0 0-140 0 0,0 0-137 0 0,0 0-124 0 0,0 0-91 0 0,0 0-65 0 0,-16 32-53 0 0,-46 98-43 0 0,53-79 18 0 0,13-47-77 0 0,-2 0-81 0 0,0 0 0 0 0,0-1 0 0 0,1 1 0 0 0,-1-1-1 0 0,1 0 1 0 0,0 0 0 0 0,0 0 0 0 0,1 0 0 0 0,-1 0-1 0 0,0-1 1 0 0,1 1 0 0 0,0-1 0 0 0,-1 0 0 0 0,1 0-1 0 0,0-1 1 0 0,1 1 65 0 0,26 3-9239 0 0,-26-5-1610 0 0</inkml:trace>
  <inkml:trace contextRef="#ctx0" brushRef="#br0" timeOffset="2512.344">5134 488 18068 0 0,'0'0'656'0'0,"0"0"-88"0"0,0 0-152 0 0,0 0-88 0 0,0 0-144 0 0,0 0-280 0 0,0 0-440 0 0,0 0-280 0 0,0 0-112 0 0,0 0-176 0 0,0 0-289 0 0,0 0-1263 0 0,0 0-2033 0 0,0 0-3313 0 0</inkml:trace>
  <inkml:trace contextRef="#ctx0" brushRef="#br0" timeOffset="2698.917">5806 381 16155 0 0,'0'0'1426'0'0,"0"0"-734"0"0,0 0-298 0 0,0 0 46 0 0,0 0 117 0 0,0 0 75 0 0,0 0 12 0 0,0 0-69 0 0,0 0-75 0 0,0 0-108 0 0,-5 37-87 0 0,-17 118-85 0 0,12 15 49 0 0,28 193-68 0 0,-1-242-478 0 0,1-29-2481 0 0,-17-91 1894 0 0,-1-1-148 0 0,0 0-269 0 0,-15-8-7739 0 0,7 2 4440 0 0,-1 5 970 0 0</inkml:trace>
  <inkml:trace contextRef="#ctx0" brushRef="#br0" timeOffset="2947.833">5429 992 9234 0 0,'0'0'1394'0'0,"0"0"-193"0"0,0 0-51 0 0,0 0 55 0 0,0 0-31 0 0,0 0-193 0 0,0 0-235 0 0,0 0-222 0 0,31-4-162 0 0,103-14-110 0 0,167-23-280 0 0,-203 27-1519 0 0,-23 3-5483 0 0,-50 7-2588 0 0</inkml:trace>
  <inkml:trace contextRef="#ctx0" brushRef="#br0" timeOffset="3559.849">6404 823 7738 0 0,'0'0'2013'0'0,"0"0"-183"0"0,0 0-111 0 0,0 0-112 0 0,0 0-215 0 0,0 0-233 0 0,0 0-205 0 0,0 0-194 0 0,0 0-193 0 0,-34 28-184 0 0,-108 90-127 0 0,72-42-56 0 0,63-63-183 0 0,6-12-17 0 0,-5 7-51 0 0,1 1 0 0 0,-1 0 0 0 0,1 1 0 0 0,1-1 0 0 0,0 1 0 0 0,0 0-1 0 0,1 0 1 0 0,0 0 0 0 0,1 1 0 0 0,0-1 0 0 0,1 0 0 0 0,0 1 0 0 0,0 4 51 0 0,3-12-31 0 0,0 0 1 0 0,0 0-1 0 0,1-1 1 0 0,-1 1-1 0 0,1-1 1 0 0,-1 0-1 0 0,1 0 1 0 0,0 0-1 0 0,0 0 1 0 0,0 0-1 0 0,0-1 0 0 0,0 1 1 0 0,0-1-1 0 0,0 0 1 0 0,1 0-1 0 0,-1 0 1 0 0,0 0-1 0 0,1 0 1 0 0,-1-1-1 0 0,1 0 1 0 0,-1 1-1 0 0,0-1 1 0 0,1-1-1 0 0,-1 1 0 0 0,1 0 1 0 0,-1-1-1 0 0,0 0 1 0 0,1 0-1 0 0,-1 0 1 0 0,3-1 30 0 0,16-4-54 0 0,-1 0 1 0 0,0-2 0 0 0,0-1-1 0 0,0-1 1 0 0,-1 0 0 0 0,0-1-1 0 0,-1-2 1 0 0,-1 0 0 0 0,4-4 53 0 0,-1 3 8 0 0,84-76 69 0 0,-66 70-130 0 0,-37 50-210 0 0,-8 19 144 0 0,4-44 96 0 0,1-1 0 0 0,0 1 0 0 0,0 0 0 0 0,0-1 0 0 0,0 1 0 0 0,1 0 0 0 0,-1-1 0 0 0,1 1 0 0 0,0 0 0 0 0,1 0 0 0 0,-1-1 0 0 0,1 1 0 0 0,0 0 0 0 0,0-1 0 0 0,1 1 0 0 0,-1-1 1 0 0,1 1-1 0 0,0-1 0 0 0,0 0 0 0 0,0 0 0 0 0,1 0 0 0 0,0 0 0 0 0,-1 0 0 0 0,1 0 0 0 0,1-1 0 0 0,1 3 23 0 0,1-2 22 0 0,1 0 0 0 0,-1 0 0 0 0,1-1 0 0 0,0 0 0 0 0,0 0 1 0 0,0-1-1 0 0,1 0 0 0 0,-1 0 0 0 0,0 0 0 0 0,1-1 0 0 0,-1 0 0 0 0,1-1 0 0 0,0 0 1 0 0,-1 0-1 0 0,1 0 0 0 0,-1-1 0 0 0,1 0 0 0 0,-1-1 0 0 0,1 0 0 0 0,-1 0 0 0 0,0 0 1 0 0,0-1-1 0 0,0 0 0 0 0,6-3-22 0 0,5-4 278 0 0,-1 0 0 0 0,-1-1 0 0 0,1-1 0 0 0,-2 0 0 0 0,1-1 0 0 0,-2-1 1 0 0,0 0-1 0 0,-1-1 0 0 0,1-2-278 0 0,60-72 1145 0 0,-42 53-988 0 0,-1-1 1 0 0,-2-2-1 0 0,-2-1 1 0 0,-1-1-1 0 0,-1-5-157 0 0,-11 17-7 0 0,-2 0 0 0 0,-2-1 0 0 0,0 0 0 0 0,-2-1 0 0 0,-1 1 1 0 0,-2-2-1 0 0,-1 1 0 0 0,-1-1 0 0 0,-2 1 0 0 0,-1-4 7 0 0,0 33-7 0 0,0 0 0 0 0,0 0 0 0 0,0-1 0 0 0,0 1 0 0 0,0 0 0 0 0,0 0 0 0 0,-1 0 0 0 0,1 0 0 0 0,-1 0 0 0 0,1-1 0 0 0,-1 1 0 0 0,0 0 0 0 0,0 0 0 0 0,0 1 0 0 0,0-1 0 0 0,0 0 0 0 0,-1 0 0 0 0,1 0 0 0 0,0 1 1 0 0,-1-1-1 0 0,1 1 0 0 0,-1-1 0 0 0,0 1 0 0 0,1-1 0 0 0,-1 1 0 0 0,0 0 0 0 0,0 0 0 0 0,0 0 0 0 0,0 0 0 0 0,0 0 0 0 0,0 1 0 0 0,0-1 0 0 0,0 0 0 0 0,0 1 0 0 0,0 0 0 0 0,0-1 0 0 0,-1 1 0 0 0,1 0 0 0 0,0 0 0 0 0,0 0 0 0 0,0 0 0 0 0,0 1 0 0 0,0-1 0 0 0,-1 1 0 0 0,1-1 0 0 0,0 1 0 0 0,0 0 1 0 0,0-1-1 0 0,0 1 0 0 0,0 0 0 0 0,0 0 0 0 0,1 1 0 0 0,-1-1 0 0 0,0 1 7 0 0,-10 12-48 0 0,1 1 0 0 0,0 0 0 0 0,1 0 0 0 0,1 2 0 0 0,1-1 0 0 0,0 1 0 0 0,1 0 0 0 0,1 0 0 0 0,0 1 0 0 0,1 0 0 0 0,1 0 0 0 0,1 0 1 0 0,1 1-1 0 0,0-1 0 0 0,2 1 0 0 0,0-1 0 0 0,1 1 0 0 0,1 4 48 0 0,1 7-28 0 0,1 0 0 0 0,1 0 0 0 0,2 0 0 0 0,1-1 0 0 0,1 0 0 0 0,1 0 0 0 0,2-1 0 0 0,1-1 0 0 0,1 0 0 0 0,1 0 0 0 0,2-2 0 0 0,0 0 0 0 0,2-1 0 0 0,19 20 28 0 0,21 14-303 0 0,-50-55-2850 0 0,-17-15-1126 0 0,0 6-806 0 0,0 0-2949 0 0</inkml:trace>
  <inkml:trace contextRef="#ctx0" brushRef="#br0" timeOffset="3814.26">6776 823 7050 0 0,'0'0'2263'0'0,"0"0"-455"0"0,0 0-9 0 0,0 0-73 0 0,0 0-319 0 0,0 0-346 0 0,0 0-214 0 0,31 0-132 0 0,99 0-122 0 0,119 2 1566 0 0,-56 0-5002 0 0,-159-4-713 0 0,-13 0-2332 0 0,-5 2-3253 0 0</inkml:trace>
  <inkml:trace contextRef="#ctx0" brushRef="#br0" timeOffset="4197.847">7752 966 9994 0 0,'0'0'971'0'0,"0"0"-97"0"0,0 0 216 0 0,0 0 261 0 0,0 0 84 0 0,0 0-225 0 0,0 0-306 0 0,0 0-246 0 0,0 0-210 0 0,0 0-143 0 0,0 0-110 0 0,0 0-67 0 0,8 30-53 0 0,37 131-74 0 0,-38-146-1869 0 0,-3-12-1589 0 0,1-2-3309 0 0,-2-1-782 0 0</inkml:trace>
  <inkml:trace contextRef="#ctx0" brushRef="#br0" timeOffset="4443.289">7711 635 16660 0 0,'0'0'1296'0'0,"0"0"-832"0"0,0 0-240 0 0,0 0-136 0 0,0 0-256 0 0,0 0-424 0 0,0 0-520 0 0,0 0-161 0 0,0 0 1 0 0,0 0 48 0 0,0 0-24 0 0,0 0-977 0 0,0 0-1528 0 0,0 0-2112 0 0</inkml:trace>
  <inkml:trace contextRef="#ctx0" brushRef="#br0" timeOffset="4654.629">8194 933 8706 0 0,'0'0'1591'0'0,"0"0"-104"0"0,0 0-34 0 0,0 0-39 0 0,0 0-252 0 0,0 0-346 0 0,0 0-284 0 0,0 0-207 0 0,0 0-133 0 0,0 0-77 0 0,0 0-27 0 0,-16 33-5 0 0,-46 99 44 0 0,61-131-118 0 0,-1 0 1 0 0,1 0-1 0 0,0 0 1 0 0,0 0-1 0 0,0 1 1 0 0,0-1-1 0 0,0 0 1 0 0,0 0 0 0 0,0 1-1 0 0,0-1 1 0 0,1 0-1 0 0,-1 1 1 0 0,0-1-1 0 0,1 1 1 0 0,-1-1 0 0 0,1 1-1 0 0,0-1 1 0 0,-1 1-1 0 0,1-1 1 0 0,0 1-1 0 0,0-1 1 0 0,0 1 0 0 0,0 0-1 0 0,0-1 1 0 0,0 1-1 0 0,1-1 1 0 0,-1 1-1 0 0,0-1 1 0 0,1 1-1 0 0,-1-1 1 0 0,1 1 0 0 0,-1-1-1 0 0,1 0 1 0 0,0 1-1 0 0,0-1 1 0 0,0 0-1 0 0,0 1 1 0 0,0-1 0 0 0,1 1-10 0 0,2 1 84 0 0,1 1 95 0 0,0-1 0 0 0,1 1 1 0 0,-1-1-1 0 0,1 0 0 0 0,0 0 0 0 0,0-1 1 0 0,0 0-1 0 0,0 0 0 0 0,0 0 0 0 0,0-1 0 0 0,1 0 1 0 0,-1 0-1 0 0,1 0 0 0 0,-1-1 0 0 0,0 0 1 0 0,1 0-1 0 0,4-2-179 0 0,-1 2 278 0 0,-2-1-147 0 0,0-1 1 0 0,0 0 0 0 0,0 0 0 0 0,-1-1-1 0 0,1 0 1 0 0,-1-1 0 0 0,1 0-1 0 0,-1 0 1 0 0,0 0 0 0 0,-1-1-1 0 0,1 0 1 0 0,-1 0 0 0 0,0-1 0 0 0,0 0-1 0 0,-1 0 1 0 0,1 0 0 0 0,-1 0-1 0 0,-1-1 1 0 0,1 0 0 0 0,-1 0-1 0 0,0 0 1 0 0,-1-1 0 0 0,0 1 0 0 0,0-1-1 0 0,-1 0 1 0 0,1 0 0 0 0,-2 0-1 0 0,1 0 1 0 0,-1 0-132 0 0,0-3 11 0 0,0 0 1 0 0,-1 1-1 0 0,-1-1 0 0 0,1 1 0 0 0,-2-1 1 0 0,1 1-1 0 0,-1-1 0 0 0,-1 1 0 0 0,0 0 1 0 0,-1-1-12 0 0,3 7-184 0 0,0 1 0 0 0,-1-1 0 0 0,0 0 0 0 0,0 1 0 0 0,0-1 0 0 0,0 1 0 0 0,0 0 0 0 0,-1 0 0 0 0,1 0 0 0 0,-1 0 0 0 0,0 0 0 0 0,0 0 0 0 0,0 1 0 0 0,0-1 0 0 0,-1 1 0 0 0,1 0 0 0 0,-1 0 0 0 0,1 0 0 0 0,-1 0 0 0 0,0 1 1 0 0,0 0-1 0 0,1 0 0 0 0,-1 0 0 0 0,0 0 0 0 0,0 0 0 0 0,0 1 0 0 0,-4-1 184 0 0,-29 21-8674 0 0,31-15 5361 0 0,-3 3-5538 0 0</inkml:trace>
  <inkml:trace contextRef="#ctx0" brushRef="#br0" timeOffset="5087.773">8503 1154 13739 0 0,'0'0'2124'0'0,"0"0"-499"0"0,0 0-300 0 0,0 0-234 0 0,0 0-239 0 0,0 0-149 0 0,0 0-73 0 0,0 0-67 0 0,0 0-69 0 0,0 0-106 0 0,0 0-126 0 0,0 0-109 0 0,0 0-85 0 0,27-32-36 0 0,85-97-23 0 0,-66 88-43 0 0,-44 42-12 0 0,1-1 1 0 0,0 1-1 0 0,-1 0 1 0 0,1 0-1 0 0,0 0 1 0 0,-1 0-1 0 0,1 0 1 0 0,-1 0-1 0 0,0 1 1 0 0,1-1-1 0 0,-1 1 1 0 0,0 0-1 0 0,0 0 1 0 0,0 0-1 0 0,0 0 1 0 0,0 0-1 0 0,-1 0 1 0 0,1 0-1 0 0,0 0 1 0 0,-1 1-1 0 0,0-1 1 0 0,0 1-1 0 0,1-1 1 0 0,-1 1-1 0 0,-1-1 1 0 0,1 1-1 0 0,0 0 1 0 0,-1 0-1 0 0,1-1 1 0 0,-1 1-1 0 0,0 0 1 0 0,0 0-1 0 0,0-1 1 0 0,0 1-1 0 0,0 0 46 0 0,14 42-73 0 0,-13-43 126 0 0,0 1 0 0 0,0-1 0 0 0,1 1-1 0 0,-1-1 1 0 0,1 0 0 0 0,0 0 0 0 0,0 0 0 0 0,0 0 0 0 0,0 0 0 0 0,0 0-1 0 0,0 0 1 0 0,0-1 0 0 0,0 1 0 0 0,1-1 0 0 0,-1 0 0 0 0,1 1-1 0 0,-1-1 1 0 0,1 0 0 0 0,-1-1 0 0 0,1 1 0 0 0,0 0 0 0 0,-1-1 0 0 0,1 1-1 0 0,0-1 1 0 0,0 0 0 0 0,-1 0 0 0 0,1 0 0 0 0,0 0 0 0 0,0 0-1 0 0,-1-1 1 0 0,1 1 0 0 0,0-1 0 0 0,-1 0 0 0 0,1 0 0 0 0,0 0 0 0 0,-1 0-1 0 0,1 0 1 0 0,-1-1 0 0 0,0 1 0 0 0,1-1-53 0 0,140-152 1820 0 0,-128 136-2104 0 0,6-6-1341 0 0,-5 18-9424 0 0,-14 6-93 0 0</inkml:trace>
  <inkml:trace contextRef="#ctx0" brushRef="#br0" timeOffset="5693.943">9320 867 12115 0 0,'0'0'2752'0'0,"0"0"-698"0"0,0 0-450 0 0,0 0-347 0 0,0 0-389 0 0,0 0-311 0 0,0 0-226 0 0,0 0-150 0 0,0 0-55 0 0,0 0-42 0 0,0 0-24 0 0,0 0-11 0 0,0 0-32 0 0,-32 21-29 0 0,-100 70-13 0 0,71-29-68 0 0,57-55 36 0 0,1 0 0 0 0,0-1 0 0 0,0 1 0 0 0,1 1 0 0 0,-1-1-1 0 0,2 0 1 0 0,-1 0 0 0 0,1 1 0 0 0,0-1 0 0 0,1 1 0 0 0,-1-1 0 0 0,1 1 0 0 0,1 4 57 0 0,2-9-10 0 0,0 0 0 0 0,0-1 0 0 0,0 1 0 0 0,0-1 0 0 0,1 1 0 0 0,-1-1 0 0 0,1 0 0 0 0,-1 0 0 0 0,1-1 0 0 0,0 1 0 0 0,-1-1-1 0 0,1 0 1 0 0,0 0 0 0 0,0 0 0 0 0,0 0 0 0 0,0-1 0 0 0,0 1 0 0 0,0-1 0 0 0,0 0 0 0 0,0 0 0 0 0,0-1 0 0 0,3 0 10 0 0,8-1 66 0 0,0-2 1 0 0,0 0-1 0 0,0-1 1 0 0,-1 0-1 0 0,0-1 1 0 0,0 0-1 0 0,0-2 1 0 0,-1 1-1 0 0,0-2 0 0 0,0 1 1 0 0,-1-2-1 0 0,0 0 1 0 0,-1 0-1 0 0,0-1 1 0 0,7-10-67 0 0,28-21 76 0 0,6 8-426 0 0,-46 61-581 0 0,-6-23 932 0 0,0 0 1 0 0,0 0 0 0 0,1 0-1 0 0,0 0 1 0 0,-1 1 0 0 0,2-1 0 0 0,-1 0-1 0 0,0-1 1 0 0,1 1 0 0 0,-1 0-1 0 0,1 0 1 0 0,0-1 0 0 0,1 1-1 0 0,-1-1 1 0 0,0 1 0 0 0,1-1-1 0 0,0 0 1 0 0,0 0 0 0 0,0 0-1 0 0,0 0 1 0 0,0-1 0 0 0,1 0-1 0 0,-1 1 1 0 0,1-1 0 0 0,-1 0-1 0 0,1 0 1 0 0,0-1 0 0 0,0 1-1 0 0,0-1 1 0 0,0 0 0 0 0,0 0-1 0 0,0 0 1 0 0,0-1 0 0 0,0 1-1 0 0,2-1-1 0 0,15-4 294 0 0,0 0-1 0 0,0-2 0 0 0,-1-1 0 0 0,0 0 0 0 0,0-1 0 0 0,-1-1 1 0 0,0-1-1 0 0,0-1 0 0 0,-1 0 0 0 0,-1-2 0 0 0,0 0 1 0 0,-1-1-1 0 0,0 0 0 0 0,-1-1 0 0 0,-1-1 0 0 0,0 0 0 0 0,-1-1 1 0 0,5-10-294 0 0,-1 5-170 0 0,-2 0 1 0 0,0-2 0 0 0,-1 1 0 0 0,-2-2 0 0 0,0 0 0 0 0,-2 0-1 0 0,0-1 1 0 0,-2 0 0 0 0,-1-1 0 0 0,-2 1 0 0 0,0-1-1 0 0,-1-1 1 0 0,-2 1 0 0 0,-1-8 169 0 0,-1 28-151 0 0,2 3 77 0 0,-1-1-1 0 0,0 0 1 0 0,0 0-1 0 0,-1 0 1 0 0,1 0-1 0 0,-1 0 0 0 0,0 0 1 0 0,-1-1-1 0 0,1 1 1 0 0,-1 0-1 0 0,0 0 1 0 0,0 1-1 0 0,-1-1 1 0 0,1 0-1 0 0,-1 0 1 0 0,0 0-1 0 0,0 1 1 0 0,-1-1-1 0 0,1 1 1 0 0,-1 0-1 0 0,0 0 1 0 0,0 0-1 0 0,0 0 1 0 0,-1 0-1 0 0,0 1 1 0 0,1-1-1 0 0,-1 1 1 0 0,0 0-1 0 0,-1 0 1 0 0,1 1-1 0 0,0-1 1 0 0,-1 1-1 0 0,1 0 1 0 0,-3-1 73 0 0,0 3-78 0 0,0 1 0 0 0,0-1 0 0 0,0 1-1 0 0,0 0 1 0 0,1 0 0 0 0,-1 1-1 0 0,0 0 1 0 0,1 0 0 0 0,-1 1-1 0 0,1 0 1 0 0,0 0 0 0 0,0 0-1 0 0,0 1 1 0 0,0 0 0 0 0,0 0-1 0 0,1 0 1 0 0,0 1 0 0 0,0 0-1 0 0,0 0 1 0 0,1 0 0 0 0,-3 3 79 0 0,-2 5 8 0 0,1 0-1 0 0,0 1 1 0 0,1 0 0 0 0,0 1 0 0 0,1-1-1 0 0,1 1 1 0 0,0 0 0 0 0,1 0 0 0 0,1 1-1 0 0,1-1 1 0 0,0 1 0 0 0,0 0 0 0 0,2 0-1 0 0,0-1 1 0 0,1 1 0 0 0,0 0 0 0 0,1-1 0 0 0,1 1-1 0 0,1-1 1 0 0,0 1 0 0 0,1-1 0 0 0,0-1-1 0 0,1 1 1 0 0,1-1 0 0 0,0 0 0 0 0,1 0-1 0 0,1-1 1 0 0,8 10-8 0 0,5 5 100 0 0,0-2 0 0 0,2 0 0 0 0,1-2 0 0 0,1-1 0 0 0,1-1 0 0 0,1-1 0 0 0,0-1 0 0 0,2-2 0 0 0,0 0 0 0 0,1-3 0 0 0,1 0 0 0 0,0-2 0 0 0,26 6-100 0 0,-21-9-691 0 0,0-1-1 0 0,0-2 1 0 0,1-2 0 0 0,28 1 691 0 0,-30-4-4428 0 0,-7-1-6162 0 0</inkml:trace>
  <inkml:trace contextRef="#ctx0" brushRef="#br0" timeOffset="7312.505">11664 996 5705 0 0,'0'0'-387'0'0,"0"0"-318"0"0,0 0 61 0 0,0 0 513 0 0,0 0 610 0 0,0 0 318 0 0,0 0 145 0 0,0 0 6 0 0,0 36-73 0 0,-1 116-120 0 0,-19 50 896 0 0,-35 25 2100 0 0,54-223-3564 0 0,0-1-1 0 0,0 1 0 0 0,0-1 1 0 0,0 0-1 0 0,-1 1 0 0 0,1-1 0 0 0,-1 0 1 0 0,0 0-1 0 0,0 0 0 0 0,0 0 1 0 0,0 0-1 0 0,-1-1 0 0 0,1 1 1 0 0,-1 0-1 0 0,0-1 0 0 0,1 0 0 0 0,-1 0 1 0 0,0 0-1 0 0,0 0 0 0 0,-1 0 1 0 0,1-1-1 0 0,0 1 0 0 0,-3 0-186 0 0,3-3 92 0 0,1 0-1 0 0,0-1 1 0 0,0 1 0 0 0,-1 0-1 0 0,1-1 1 0 0,0 0-1 0 0,0 1 1 0 0,1-1-1 0 0,-1 0 1 0 0,0 0 0 0 0,1 0-1 0 0,-1 0 1 0 0,1-1-1 0 0,-1 1 1 0 0,1 0-1 0 0,0-1 1 0 0,0 1 0 0 0,0 0-1 0 0,0-1 1 0 0,1 1-1 0 0,-1-1 1 0 0,1 0-1 0 0,-1 1 1 0 0,1-1 0 0 0,0 1-1 0 0,0-1 1 0 0,0 0-1 0 0,0 1 1 0 0,1-1 0 0 0,-1 1-1 0 0,1-1 1 0 0,-1 1-1 0 0,2-3-91 0 0,-2-5 116 0 0,3-14-100 0 0,0-1 0 0 0,2 1-1 0 0,1 0 1 0 0,1 0 0 0 0,1 1 0 0 0,1 0-1 0 0,1 1 1 0 0,1-2-16 0 0,-1 3 12 0 0,22-47-15 0 0,4 1 0 0 0,2 2 1 0 0,3 2-1 0 0,3 1 0 0 0,3 3 1 0 0,2 2-1 0 0,13-9 3 0 0,-43 44 25 0 0,1 0 0 0 0,1 2 1 0 0,1 0-1 0 0,0 2 0 0 0,1 0 0 0 0,1 2 0 0 0,1 0 1 0 0,1 2-1 0 0,0 1 0 0 0,0 1 0 0 0,24-8-25 0 0,-47 19-2 0 0,0 0-1 0 0,0 0 0 0 0,-1 0 1 0 0,1 0-1 0 0,0 0 0 0 0,0 1 1 0 0,0-1-1 0 0,0 1 0 0 0,0 0 1 0 0,0 0-1 0 0,0 0 0 0 0,0 0 1 0 0,0 0-1 0 0,0 1 0 0 0,0-1 1 0 0,-1 1-1 0 0,1 0 0 0 0,0 0 1 0 0,0 0-1 0 0,0 0 0 0 0,-1 0 1 0 0,1 1-1 0 0,-1-1 0 0 0,1 1 1 0 0,-1 0-1 0 0,0 0 0 0 0,1 0 1 0 0,-1 0-1 0 0,0 0 0 0 0,0 0 1 0 0,0 0-1 0 0,-1 1 0 0 0,1-1 1 0 0,0 1-1 0 0,-1-1 0 0 0,0 1 1 0 0,1 0-1 0 0,-1-1 0 0 0,0 1 1 0 0,-1 0-1 0 0,1 0 0 0 0,0 0 3 0 0,3 113 378 0 0,-7-97-300 0 0,0-1 1 0 0,-2 0-1 0 0,0 0 1 0 0,-1 0-1 0 0,-1-1 1 0 0,0 0-1 0 0,-1 0 1 0 0,-1-1-1 0 0,-1 0 1 0 0,0 0 0 0 0,-1-1-1 0 0,-1-1 1 0 0,0 0-1 0 0,-1 0 1 0 0,-1-1-1 0 0,0-1 1 0 0,-5 3-79 0 0,0 1 18 0 0,-1-2 1 0 0,0 0 0 0 0,-1-1-1 0 0,-1-1 1 0 0,0-1 0 0 0,0-1-1 0 0,-1-1 1 0 0,-1-1 0 0 0,1-1-1 0 0,-1-1 1 0 0,-20 2-19 0 0,-89-3-843 0 0,126-6 648 0 0,0 0 1 0 0,-1 0-1 0 0,1-1 0 0 0,0 1 1 0 0,0-1-1 0 0,0-1 0 0 0,1 0 0 0 0,-1 0 1 0 0,1 0-1 0 0,-1 0 0 0 0,1-1 0 0 0,-4-4 195 0 0,8 7-284 0 0,0-1-1 0 0,0 0 0 0 0,0 1 1 0 0,1-1-1 0 0,-1 0 0 0 0,1 0 1 0 0,-1-1-1 0 0,1 1 0 0 0,0 0 1 0 0,0 0-1 0 0,0-1 0 0 0,0 1 0 0 0,0 0 1 0 0,0-1-1 0 0,1 1 0 0 0,-1-1 1 0 0,1 1-1 0 0,0-1 0 0 0,0 1 1 0 0,0-1-1 0 0,0 1 0 0 0,0-1 1 0 0,0 1-1 0 0,1-1 0 0 0,-1 0 285 0 0,17-38-7877 0 0,-6 25 2390 0 0</inkml:trace>
  <inkml:trace contextRef="#ctx0" brushRef="#br0" timeOffset="7699.468">12860 665 10354 0 0,'0'0'1320'0'0,"0"0"-387"0"0,0 0 40 0 0,0 0 189 0 0,0 0 126 0 0,0 0-66 0 0,0 0-201 0 0,0 0-173 0 0,-32 18-154 0 0,-103 60-133 0 0,60-17 119 0 0,66-49-574 0 0,-2-1-65 0 0,1 1 0 0 0,1 0 0 0 0,0 1 1 0 0,1 0-1 0 0,0 0 0 0 0,1 1 0 0 0,0-1 0 0 0,1 2 1 0 0,1-1-1 0 0,0 1 0 0 0,1 0 0 0 0,1 0 0 0 0,0 0 1 0 0,1 0-1 0 0,0 0 0 0 0,2 1 0 0 0,0-1 0 0 0,0 2-41 0 0,2-12 45 0 0,1 1 0 0 0,-1-1-1 0 0,1 0 1 0 0,0 0 0 0 0,0 0-1 0 0,0 0 1 0 0,1-1 0 0 0,0 1-1 0 0,0-1 1 0 0,0 0 0 0 0,0 0-1 0 0,0 0 1 0 0,1-1 0 0 0,0 0-1 0 0,0 0 1 0 0,0 0 0 0 0,0 0-1 0 0,0-1 1 0 0,1 0 0 0 0,-1 0-1 0 0,1 0 1 0 0,-1-1 0 0 0,1 1-1 0 0,0-1 1 0 0,-1-1 0 0 0,1 1-1 0 0,0-1 1 0 0,0 0 0 0 0,0 0-1 0 0,-1-1 1 0 0,1 0-1 0 0,0 0 1 0 0,-1 0 0 0 0,1-1-1 0 0,0 0 1 0 0,-1 0 0 0 0,0 0-1 0 0,1 0 1 0 0,-1-1 0 0 0,0 0-1 0 0,0 0-44 0 0,5-4 50 0 0,0 1-1 0 0,-1-1 0 0 0,0-1 0 0 0,0 0 1 0 0,0 0-1 0 0,-1-1 0 0 0,0 0 0 0 0,-1-1 1 0 0,0 1-1 0 0,0-1 0 0 0,-1-1 0 0 0,0 1 0 0 0,-1-1 1 0 0,0 0-1 0 0,-1 0 0 0 0,0 0 0 0 0,-1-1 1 0 0,0 0-1 0 0,-1 1 0 0 0,0-1 0 0 0,-1 0 1 0 0,-1 0-1 0 0,1 0 0 0 0,-2-9-49 0 0,0 15-115 0 0,0 1 0 0 0,-1-1 1 0 0,1 0-1 0 0,-1 1 0 0 0,0-1 0 0 0,0 1 0 0 0,-1 0 0 0 0,0 0 1 0 0,0 0-1 0 0,0 0 0 0 0,0 0 0 0 0,-1 0 0 0 0,0 1 0 0 0,0 0 1 0 0,0 0-1 0 0,0 0 0 0 0,-1 0 0 0 0,1 1 0 0 0,-1-1 0 0 0,-1 1 115 0 0,-17-10-3959 0 0,-2 4-3291 0 0,20 8-3560 0 0</inkml:trace>
  <inkml:trace contextRef="#ctx0" brushRef="#br0" timeOffset="7982.473">13448 315 16147 0 0,'0'0'1249'0'0,"0"0"-222"0"0,0 0-186 0 0,0 0-145 0 0,0 0-190 0 0,0 0-154 0 0,0 0-71 0 0,0 0 2 0 0,0 0 70 0 0,0 0 21 0 0,0 0-45 0 0,0 0-82 0 0,-13 37-88 0 0,-40 117-61 0 0,21-43 26 0 0,10-20-48 0 0,5 1 0 0 0,3 0-1 0 0,4 1 1 0 0,3 68-76 0 0,-2-83-723 0 0,6-77 290 0 0,1 1 0 0 0,0-1-1 0 0,-1 0 1 0 0,1 0 0 0 0,0 1 0 0 0,-1-1-1 0 0,1-1 1 0 0,-1 1 0 0 0,0 0 0 0 0,1-1-1 0 0,-1 1 1 0 0,0-1 0 0 0,1 0 0 0 0,-1 0-1 0 0,0 0 1 0 0,1 0 0 0 0,-1 0 0 0 0,0-1-1 0 0,1 1 1 0 0,-1-1 0 0 0,1 0 0 0 0,-1 1-1 0 0,1-1 1 0 0,-1 0 0 0 0,1-1 0 0 0,-1 1-1 0 0,1 0 1 0 0,0-1 0 0 0,0 1 0 0 0,-1-2 433 0 0,-8-5-4852 0 0,2 1 55 0 0</inkml:trace>
  <inkml:trace contextRef="#ctx0" brushRef="#br0" timeOffset="8415.958">13009 815 5665 0 0,'0'0'735'0'0,"0"0"23"0"0,0 0 271 0 0,0 0 223 0 0,0 0 11 0 0,0 0-97 0 0,0 0-89 0 0,0 0-54 0 0,0 0-28 0 0,0 0-55 0 0,33 12-101 0 0,103 35-89 0 0,-38-29 486 0 0,290-14 571 0 0,-206-33-1519 0 0,-178 28-215 0 0,-1-1 0 0 0,0 1 0 0 0,0-1 1 0 0,1 0-1 0 0,-1 0 0 0 0,0 0 0 0 0,-1-1 0 0 0,1 1 0 0 0,0 0 0 0 0,-1-1 0 0 0,1 0 0 0 0,-1 0 0 0 0,0 0 1 0 0,0 0-1 0 0,0 0 0 0 0,0 0 0 0 0,0 0 0 0 0,-1-1 0 0 0,1 1 0 0 0,-1-1 0 0 0,0 1 0 0 0,0-1 0 0 0,-1 1 1 0 0,1-1-1 0 0,-1 0 0 0 0,1 1 0 0 0,-1-1 0 0 0,0 0 0 0 0,-1 1 0 0 0,1-1 0 0 0,-1 0 0 0 0,1 1 0 0 0,-1-2-73 0 0,1 0-17 0 0,0 3 10 0 0,-1 0 0 0 0,1-1 0 0 0,0 1 0 0 0,-1 0 0 0 0,1-1 0 0 0,-1 1-1 0 0,0 0 1 0 0,1 0 0 0 0,-1-1 0 0 0,0 1 0 0 0,0 0 0 0 0,-1 0 0 0 0,1 0 0 0 0,0 0-1 0 0,-1 0 1 0 0,1 1 0 0 0,-1-1 0 0 0,0 0 0 0 0,1 1 0 0 0,-1-1 0 0 0,0 1 0 0 0,0 0-1 0 0,0-1 1 0 0,0 1 0 0 0,0 0 0 0 0,0 0 0 0 0,0 0 0 0 0,-1 0 0 0 0,1 1 0 0 0,0-1-1 0 0,0 1 1 0 0,-1-1 0 0 0,1 1 0 0 0,0 0 0 0 0,-1 0 7 0 0,-84 10-1035 0 0,71-3 979 0 0,0 0 0 0 0,0 0 0 0 0,1 2-1 0 0,0 0 1 0 0,1 1 0 0 0,0 0 0 0 0,0 1 0 0 0,1 1 0 0 0,1 0-1 0 0,0 1 1 0 0,0 0 0 0 0,2 1 0 0 0,-1 0 0 0 0,2 0 0 0 0,0 1-1 0 0,1 1 1 0 0,0 0 0 0 0,1 0 0 0 0,1 0 0 0 0,0 0 0 0 0,2 1-1 0 0,0 0 1 0 0,0 0 0 0 0,2 1 0 0 0,0-1 0 0 0,1 12 56 0 0,1-24-15 0 0,1 0 1 0 0,0 0-1 0 0,0 0 1 0 0,0 0 0 0 0,1-1-1 0 0,0 1 1 0 0,0 0-1 0 0,0-1 1 0 0,0 1 0 0 0,1-1-1 0 0,0 0 1 0 0,0 0-1 0 0,0 0 1 0 0,0 0 0 0 0,0 0-1 0 0,1-1 1 0 0,0 1-1 0 0,0-1 1 0 0,0 0 0 0 0,0 0-1 0 0,0-1 1 0 0,0 1-1 0 0,1-1 1 0 0,0 0-1 0 0,-1 0 1 0 0,1 0 0 0 0,0-1-1 0 0,0 0 1 0 0,2 1 14 0 0,148 10-452 0 0,-51-30-1414 0 0,-37-2-3974 0 0,-51 15 3009 0 0,5-3-6236 0 0</inkml:trace>
  <inkml:trace contextRef="#ctx0" brushRef="#br0" timeOffset="8872.158">14016 1165 5793 0 0,'0'0'1591'0'0,"0"0"-152"0"0,0 0 195 0 0,0 0 300 0 0,0 0 39 0 0,0 0-194 0 0,0 0-268 0 0,0 0-288 0 0,0 0-205 0 0,0 0-187 0 0,0 0-212 0 0,0 0-167 0 0,0 0-102 0 0,21-21-52 0 0,66-66-13 0 0,6-13 444 0 0,-65 68-697 0 0,1 1 1 0 0,2 1-1 0 0,1 2 1 0 0,17-11-33 0 0,-10 10-613 0 0,-42 51-382 0 0,-14 26 801 0 0,12-37 188 0 0,0 1-1 0 0,1 0 1 0 0,1-1 0 0 0,0 1 0 0 0,0 0 0 0 0,1 1 0 0 0,1-1 0 0 0,0 0 0 0 0,0 1 0 0 0,2 3 6 0 0,1-12 60 0 0,0 1 1 0 0,1-1 0 0 0,0 0-1 0 0,0 0 1 0 0,0 0-1 0 0,0 0 1 0 0,0-1-1 0 0,1 1 1 0 0,0-1-1 0 0,-1 0 1 0 0,1 0-1 0 0,0 0 1 0 0,1 0-1 0 0,-1-1 1 0 0,1 0-1 0 0,-1 0 1 0 0,1 0-1 0 0,-1 0 1 0 0,1-1-1 0 0,0 0 1 0 0,0 0-1 0 0,0 0 1 0 0,0 0-1 0 0,0-1 1 0 0,0 0-1 0 0,0 0 1 0 0,-1 0-1 0 0,1-1 1 0 0,0 1-1 0 0,0-1 1 0 0,0 0-1 0 0,2-1-60 0 0,9-4 185 0 0,0 0 0 0 0,-1 0 0 0 0,1-2-1 0 0,-1 0 1 0 0,-1 0 0 0 0,0-2-1 0 0,0 0 1 0 0,-1 0 0 0 0,0-1-1 0 0,0-1 1 0 0,-2 0 0 0 0,4-4-185 0 0,52-52 246 0 0,-20 21-3408 0 0,-17 14-5451 0 0,-24 26-2792 0 0</inkml:trace>
  <inkml:trace contextRef="#ctx0" brushRef="#br0" timeOffset="9452.355">14994 171 8434 0 0,'0'0'873'0'0,"0"0"-234"0"0,0 0 60 0 0,0 0 288 0 0,0 0 210 0 0,0 0 36 0 0,0 0-78 0 0,0 0-146 0 0,0 0-146 0 0,0 0-123 0 0,0 0-126 0 0,0 0-100 0 0,0 0-46 0 0,18 19-19 0 0,57 62-17 0 0,-73-78-399 0 0,0-1 1 0 0,1 1 0 0 0,-1-1-1 0 0,0 1 1 0 0,-1 0 0 0 0,1 0-1 0 0,0 0 1 0 0,-1 0-1 0 0,1 0 1 0 0,-1 1 0 0 0,0-1-1 0 0,0 0 1 0 0,-1 1 0 0 0,1-1-1 0 0,-1 0 1 0 0,1 1 0 0 0,-1-1-1 0 0,0 1 1 0 0,0-1 0 0 0,-1 2-34 0 0,1 9 144 0 0,-24 382 1326 0 0,17-332-1387 0 0,-5 51-77 0 0,6 2 1 0 0,5 73-7 0 0,8-167-578 0 0,-1-19-3045 0 0,-3-18-6184 0 0,-2 10 1126 0 0</inkml:trace>
  <inkml:trace contextRef="#ctx0" brushRef="#br0" timeOffset="9695.91">14714 705 10426 0 0,'0'0'800'0'0,"0"0"61"0"0,0 0 267 0 0,0 0 160 0 0,0 0-52 0 0,0 0-165 0 0,0 0-147 0 0,0 0-87 0 0,34 7-71 0 0,107 23-107 0 0,26-19 535 0 0,194-31-1357 0 0,-284 11-4211 0 0,-1-2-4173 0 0,-67 10 441 0 0</inkml:trace>
  <inkml:trace contextRef="#ctx0" brushRef="#br0" timeOffset="9862.106">15651 937 0 0 0,'0'0'816'0'0,"0"0"648"0"0,0 0 81 0 0,0 0-73 0 0,0 0-184 0 0,0 0-255 0 0,0 0-297 0 0,0 0-128 0 0,0 0-160 0 0,0 0-88 0 0,0 0-8 0 0,0 0-152 0 0,0 0-200 0 0,0 0-288 0 0,46 114-720 0 0,-40-118-1801 0 0,-5-3-3408 0 0</inkml:trace>
  <inkml:trace contextRef="#ctx0" brushRef="#br0" timeOffset="10016.44">15496 473 15227 0 0,'0'0'152'0'0,"0"0"-312"0"0,0 0-184 0 0,0 0-280 0 0,0 0-144 0 0,0 0-96 0 0,0 0-177 0 0,0 0-231 0 0,0 0-992 0 0,0 0-5778 0 0</inkml:trace>
  <inkml:trace contextRef="#ctx0" brushRef="#br0" timeOffset="11181.892">16305 734 15243 0 0,'0'0'1210'0'0,"0"0"-209"0"0,0 0-132 0 0,0 0-47 0 0,0 0-92 0 0,0 0-93 0 0,0 0-36 0 0,0 0-36 0 0,0 0-76 0 0,-35 8-89 0 0,-110 23-119 0 0,53 6-1 0 0,77-24-252 0 0,3-5-29 0 0,1 0 0 0 0,0 1 1 0 0,1 0-1 0 0,0 0 1 0 0,1 1-1 0 0,0 1 0 0 0,0 0 1 0 0,1 0-1 0 0,0 0 1 0 0,1 1-1 0 0,1 0 0 0 0,0 1 1 0 0,0-1-1 0 0,1 1 1 0 0,1 0-1 0 0,0 1 0 0 0,1-1 1 0 0,0 1-1 0 0,1-1 1 0 0,1 1-1 0 0,0 0 0 0 0,1 4 1 0 0,0-15-1 0 0,1 0 0 0 0,-1-1 0 0 0,1 1 0 0 0,0 0 0 0 0,0 0 0 0 0,0 0 0 0 0,1-1 0 0 0,-1 1 0 0 0,1-1 0 0 0,-1 1 0 0 0,1-1 0 0 0,0 0 0 0 0,0 1 0 0 0,0-1 0 0 0,0 0 0 0 0,0 0 0 0 0,1 0 0 0 0,-1-1 0 0 0,0 1 0 0 0,1 0 0 0 0,0-1 0 0 0,-1 0 0 0 0,1 1 0 0 0,0-1 0 0 0,-1 0-1 0 0,1-1 1 0 0,0 1 0 0 0,0 0 0 0 0,0-1 0 0 0,0 1 0 0 0,0-1 0 0 0,1 0 1 0 0,96-8 541 0 0,-75-1-435 0 0,0-1 1 0 0,-1-1-1 0 0,-1-1 0 0 0,0-1 0 0 0,0-1 0 0 0,-1-1 0 0 0,18-18-106 0 0,-15 15 56 0 0,180-173 221 0 0,-143 128-223 0 0,-44 42 34 0 0,-17 19-75 0 0,-1 2-17 0 0,0 0-6 0 0,0 0-20 0 0,0 0-35 0 0,-2 19-154 0 0,-22 88 219 0 0,26-105 37 0 0,0 0 0 0 0,0 0 0 0 0,0 0 0 0 0,0-1 0 0 0,1 1 0 0 0,-1-1 0 0 0,0 1 0 0 0,1-1-1 0 0,-1 0 1 0 0,1 0 0 0 0,-1 0 0 0 0,1 0 0 0 0,0-1 0 0 0,-1 1 0 0 0,1-1 0 0 0,0 0 0 0 0,0 1 0 0 0,-1-1 0 0 0,1 0-1 0 0,0-1 1 0 0,0 1 0 0 0,-1 0 0 0 0,1-1 0 0 0,0 1 0 0 0,-1-1 0 0 0,1 0 0 0 0,-1 0 0 0 0,1 0 0 0 0,-1 0 0 0 0,1-1-1 0 0,-1 1-36 0 0,26-21 426 0 0,-28 23-423 0 0,0-1 0 0 0,0 1-1 0 0,0-1 1 0 0,0 0 0 0 0,0 1 0 0 0,-1-1 0 0 0,1 1 0 0 0,0-1-1 0 0,0 1 1 0 0,0-1 0 0 0,0 0 0 0 0,-1 1 0 0 0,1-1 0 0 0,0 0 0 0 0,-1 1-1 0 0,1-1 1 0 0,0 0 0 0 0,0 1 0 0 0,-1-1 0 0 0,1 0 0 0 0,-1 1-1 0 0,1-1 1 0 0,0 0 0 0 0,-1 0 0 0 0,1 0 0 0 0,-1 1 0 0 0,1-1-1 0 0,0 0 1 0 0,-1 0 0 0 0,1 0 0 0 0,-1 0 0 0 0,1 0 0 0 0,-1 0-1 0 0,1 0 1 0 0,0 0 0 0 0,-1 0 0 0 0,1 0 0 0 0,-1 0 0 0 0,1 0 0 0 0,-1 0-1 0 0,1 0 1 0 0,-1 0 0 0 0,1 0 0 0 0,0-1 0 0 0,-1 1 0 0 0,1 0-1 0 0,-1 0 1 0 0,1-1 0 0 0,0 1 0 0 0,-1 0 0 0 0,1 0 0 0 0,0-1-1 0 0,-1 1 1 0 0,1 0 0 0 0,0-1 0 0 0,0 1 0 0 0,-1 0 0 0 0,1-1-1 0 0,0 1 1 0 0,0 0 0 0 0,-1-1 0 0 0,1 0-3 0 0,-4 11-46 0 0,0 0-1 0 0,1 1 1 0 0,0-1 0 0 0,1 1 0 0 0,0-1-1 0 0,1 1 1 0 0,0-1 0 0 0,0 1-1 0 0,1 0 1 0 0,2 10 46 0 0,-1-17-4 0 0,1 0 0 0 0,0 0 0 0 0,0 0 0 0 0,0 0 0 0 0,0 0 0 0 0,1 0 1 0 0,-1-1-1 0 0,1 0 0 0 0,0 1 0 0 0,0-1 0 0 0,1 0 0 0 0,-1 0 0 0 0,0 0 0 0 0,1-1 0 0 0,0 0 0 0 0,-1 1 0 0 0,1-1 0 0 0,0 0 0 0 0,0-1 0 0 0,1 1 0 0 0,-1-1 0 0 0,0 1 0 0 0,0-1 0 0 0,1-1 0 0 0,-1 1 0 0 0,0-1 0 0 0,1 1 0 0 0,-1-1 0 0 0,2-1 4 0 0,10-1 30 0 0,1-1-1 0 0,-1-1 0 0 0,0 0 0 0 0,0-2 1 0 0,-1 0-1 0 0,1 0 0 0 0,-1-1 0 0 0,0-1 0 0 0,-1-1 1 0 0,0 0-1 0 0,-1-1 0 0 0,1 0 0 0 0,7-9-29 0 0,4 0 61 0 0,15-12-10 0 0,0-1 0 0 0,-2-3 1 0 0,-2-1-1 0 0,-1-1 0 0 0,-2-2 1 0 0,-2-2-1 0 0,-1-1 0 0 0,11-22-51 0 0,-29 38-60 0 0,0 1 0 0 0,-2-1 0 0 0,-1-1 0 0 0,-1 0 0 0 0,-1 0 0 0 0,-1 0-1 0 0,-2-1 1 0 0,0 0 0 0 0,-2 0 0 0 0,-2 0 0 0 0,0 0 0 0 0,-2-9 60 0 0,2 31-15 0 0,0 0 1 0 0,-1 0-1 0 0,1 0 1 0 0,-1 0 0 0 0,0 1-1 0 0,-1-1 1 0 0,0 0-1 0 0,1 1 1 0 0,-2 0-1 0 0,1-1 1 0 0,0 1-1 0 0,-1 0 1 0 0,0 0-1 0 0,-1 0 1 0 0,1 0 0 0 0,-1 1-1 0 0,0-1 1 0 0,0 1-1 0 0,0 0 1 0 0,0 0-1 0 0,-1 1 1 0 0,0-1-1 0 0,1 1 1 0 0,-1 0-1 0 0,0 0 1 0 0,-1 1 0 0 0,1-1-1 0 0,-1 1 1 0 0,1 0-1 0 0,-1 1 1 0 0,-3-1 14 0 0,-2 1-32 0 0,0 2 1 0 0,0 0-1 0 0,0 0 1 0 0,0 1-1 0 0,0 0 1 0 0,0 0-1 0 0,1 2 1 0 0,-1-1-1 0 0,1 1 1 0 0,0 1-1 0 0,0 0 1 0 0,0 0-1 0 0,1 1 1 0 0,0 0-1 0 0,0 1 1 0 0,0 0-1 0 0,1 0 1 0 0,-6 7 31 0 0,-15 14-12 0 0,2 0 0 0 0,1 2-1 0 0,1 0 1 0 0,1 2 0 0 0,2 1 0 0 0,2 1-1 0 0,1 0 1 0 0,1 2 0 0 0,2 0 0 0 0,2 1 0 0 0,1 0-1 0 0,-7 38 13 0 0,15-59-2 0 0,1 0 0 0 0,1 1 0 0 0,1-1-1 0 0,0 0 1 0 0,1 1 0 0 0,1-1 0 0 0,1 1-1 0 0,0 0 1 0 0,1-1 0 0 0,1 0 0 0 0,0 0 0 0 0,1 0-1 0 0,1 0 1 0 0,0 0 0 0 0,2-1 0 0 0,-1 0-1 0 0,2 0 1 0 0,6 9 2 0 0,4-3 44 0 0,1-1-1 0 0,1 0 1 0 0,1-1-1 0 0,0-2 1 0 0,2 0-1 0 0,0-1 1 0 0,0-1-1 0 0,2-1 1 0 0,0-2-1 0 0,0 0 1 0 0,1-2-1 0 0,1 0 1 0 0,-1-2-1 0 0,1-1 1 0 0,1-1-1 0 0,-1-2 1 0 0,1 0-1 0 0,0-2 1 0 0,0-1-1 0 0,0-2 1 0 0,14-1-44 0 0,-32 1-84 0 0,0 0 0 0 0,0 0 1 0 0,0-1-1 0 0,0-1 0 0 0,0 1 1 0 0,-1-2-1 0 0,1 1 0 0 0,-1-1 0 0 0,0-1 1 0 0,0 1-1 0 0,5-5 84 0 0,3-9-5129 0 0,-8-5-4842 0 0,-9 19 429 0 0</inkml:trace>
  <inkml:trace contextRef="#ctx0" brushRef="#br0" timeOffset="12110.304">15708 863 0 0 0,'0'0'876'0'0,"0"0"354"0"0,0 0 158 0 0,0 0 27 0 0,0 0-60 0 0,0 0-97 0 0,0 0-102 0 0,0 0-116 0 0,0 0-116 0 0,0 0-98 0 0,0 0-85 0 0,0 0-49 0 0,3-2-1 0 0,-3 3-650 0 0,0-1 0 0 0,0 0 0 0 0,0 1-1 0 0,0-1 1 0 0,0 0 0 0 0,0 1 0 0 0,0-1-1 0 0,0 0 1 0 0,0 1 0 0 0,0-1 0 0 0,0 0-1 0 0,0 0 1 0 0,0 1 0 0 0,0-1 0 0 0,1 0-1 0 0,-1 1 1 0 0,0-1 0 0 0,0 0 0 0 0,0 0 0 0 0,0 1-1 0 0,1-1 1 0 0,-1 0 0 0 0,0 0 0 0 0,0 0-1 0 0,1 1 1 0 0,-1-1 0 0 0,0 0 0 0 0,0 0-1 0 0,1 0 1 0 0,-1 0 0 0 0,0 1 0 0 0,0-1-1 0 0,1 0 1 0 0,-1 0 0 0 0,0 0 0 0 0,1 0 0 0 0,-1 0-1 0 0,0 0 1 0 0,0 0 0 0 0,1 0 0 0 0,-1 0-1 0 0,0 0 1 0 0,1 0 0 0 0,-1 0 0 0 0,0 0-1 0 0,1 0 1 0 0,-1 0 0 0 0,0 0 0 0 0,0-1 0 0 0,1 1-1 0 0,-1 0 1 0 0,0 0 0 0 0,1 0 0 0 0,-1 0-1 0 0,0 0 1 0 0,0-1 0 0 0,1 1 0 0 0,-1 0-1 0 0,0 0 1 0 0,0 0 0 0 0,0-1 0 0 0,1 1-1 0 0,-1 0 1 0 0,0 0 0 0 0,0-1 0 0 0,0 1-41 0 0,-10 30 2246 0 0,-10 83-561 0 0,16-61-1334 0 0,1 1-452 0 0,2-17-3241 0 0,7-50-5964 0 0,-5 10 1490 0 0</inkml:trace>
  <inkml:trace contextRef="#ctx0" brushRef="#br0" timeOffset="12399.91">15627 410 6809 0 0,'0'0'2178'0'0,"0"0"-145"0"0,0 0-9 0 0,0 0-57 0 0,0 0-214 0 0,0 0-288 0 0,0 0-307 0 0,0 0-242 0 0,0 0-152 0 0,0 0-140 0 0,0 0-113 0 0,0 0-111 0 0,-5 0 618 0 0,-12 37-1249 0 0,14-29-203 0 0,-1 2-789 0 0,4-3-2601 0 0,5-6-3799 0 0,-3-1-2654 0 0</inkml:trace>
  <inkml:trace contextRef="#ctx0" brushRef="#br0" timeOffset="13549.885">18239 989 7826 0 0,'0'0'153'0'0,"0"0"-29"0"0,0 0 320 0 0,0 0 512 0 0,0 0 385 0 0,0 0 224 0 0,0 0 14 0 0,0 0-121 0 0,0 0-176 0 0,0 0-202 0 0,32-5-177 0 0,99-18-169 0 0,-50-11 164 0 0,-67 22-695 0 0,3 2-31 0 0,-2 0 0 0 0,0-2 0 0 0,0 0 0 0 0,-1-1 0 0 0,0 0 0 0 0,-1-1 0 0 0,-1-1 0 0 0,0 0 0 0 0,-1 0 0 0 0,-1-1 0 0 0,0-1 0 0 0,-1 1 0 0 0,5-17-172 0 0,-12 30 3 0 0,0-1 0 0 0,-1 0 0 0 0,1 0 0 0 0,-1 1 0 0 0,0-1-1 0 0,0 0 1 0 0,0 0 0 0 0,0 0 0 0 0,-1-1 0 0 0,0 1 0 0 0,0 0 0 0 0,0 0-1 0 0,0 0 1 0 0,-1 0 0 0 0,1 0 0 0 0,-1 0 0 0 0,0 0 0 0 0,0 0 0 0 0,-1 0-1 0 0,1 0 1 0 0,-1 1 0 0 0,0-1 0 0 0,0 0 0 0 0,0 1 0 0 0,0-1 0 0 0,0 1 0 0 0,-1 0-1 0 0,0 0 1 0 0,0 0 0 0 0,0 0 0 0 0,0 0 0 0 0,0 1 0 0 0,0-1 0 0 0,-1 1-1 0 0,1 0 1 0 0,-1 0 0 0 0,0 0 0 0 0,1 1 0 0 0,-1-1 0 0 0,0 1 0 0 0,-2-1-3 0 0,-7 1-56 0 0,0 1 1 0 0,1 0-1 0 0,-1 1 0 0 0,0 0 1 0 0,0 1-1 0 0,1 1 1 0 0,-1 0-1 0 0,1 0 1 0 0,0 1-1 0 0,0 1 1 0 0,0 0-1 0 0,0 1 1 0 0,1 0-1 0 0,0 0 1 0 0,0 1-1 0 0,-5 6 56 0 0,-4 2-73 0 0,0 2 0 0 0,1 0 0 0 0,1 1 0 0 0,1 1 0 0 0,1 1 1 0 0,0 0-1 0 0,-11 21 73 0 0,18-26-54 0 0,1 1 1 0 0,0 0-1 0 0,1 1 1 0 0,1-1 0 0 0,1 1-1 0 0,0 0 1 0 0,1 1-1 0 0,0-1 1 0 0,1 10 53 0 0,2-20-36 0 0,1 1 0 0 0,0 0 0 0 0,0-1 0 0 0,0 1 0 0 0,1 0-1 0 0,0-1 1 0 0,1 1 0 0 0,0-1 0 0 0,0 1 0 0 0,1-1 0 0 0,-1 0 0 0 0,2 0 0 0 0,-1 0 0 0 0,1 0-1 0 0,0-1 1 0 0,0 1 0 0 0,1-1 0 0 0,-1 0 0 0 0,2 0 0 0 0,-1-1 0 0 0,1 1 0 0 0,4 3 36 0 0,3-1-319 0 0,-1 0 1 0 0,2-1 0 0 0,-1 0 0 0 0,1-1 0 0 0,0 0 0 0 0,0-1-1 0 0,1-1 1 0 0,-1 0 0 0 0,1-1 0 0 0,0-1 0 0 0,10 1 318 0 0,101 1-9183 0 0,-112-4 7441 0 0,10 0-4059 0 0</inkml:trace>
  <inkml:trace contextRef="#ctx0" brushRef="#br0" timeOffset="13978.274">18911 1198 3753 0 0,'0'0'1615'0'0,"0"0"-28"0"0,0 0 39 0 0,0 0 41 0 0,0 0-48 0 0,0 0-96 0 0,0 0-113 0 0,0 0-77 0 0,0 0-97 0 0,0 0-158 0 0,0 0-217 0 0,0 0-225 0 0,0 0-166 0 0,17-18-96 0 0,53-61-51 0 0,41-59 468 0 0,-89 111-712 0 0,104-152 263 0 0,-126 179-392 0 0,0 0-74 0 0,0 19-520 0 0,-22 65 494 0 0,17-71 161 0 0,0 1-1 0 0,2 0 1 0 0,-1 1 0 0 0,2-1-1 0 0,0 1 1 0 0,0-1 0 0 0,2 1 0 0 0,0 11-11 0 0,1-23 59 0 0,1 1 1 0 0,0-1 0 0 0,0 1-1 0 0,0-1 1 0 0,0 1 0 0 0,0-1-1 0 0,1 0 1 0 0,0 0 0 0 0,-1 0-1 0 0,1-1 1 0 0,0 1 0 0 0,0 0-1 0 0,1-1 1 0 0,-1 0 0 0 0,0 0-1 0 0,1 0 1 0 0,-1 0 0 0 0,1-1-1 0 0,0 1 1 0 0,0-1 0 0 0,-1 0-1 0 0,1 0 1 0 0,0 0 0 0 0,0-1-1 0 0,0 1 1 0 0,0-1 0 0 0,0 0-1 0 0,0 0 1 0 0,0 0 0 0 0,0-1-1 0 0,0 1 1 0 0,0-1 0 0 0,0 0-1 0 0,-1 0 1 0 0,1-1-1 0 0,0 1 1 0 0,-1-1 0 0 0,1 1-1 0 0,-1-1 1 0 0,1 0 0 0 0,-1-1-1 0 0,1 0-59 0 0,31-19 328 0 0,-1-1-1 0 0,-1-2 0 0 0,-1-2 0 0 0,-2 0 0 0 0,0-2 0 0 0,-2-2 0 0 0,16-22-327 0 0,-37 44-349 0 0,20-25 670 0 0,-19 9-4892 0 0,-10 28-3919 0 0,-3 2 4393 0 0,1 6-4953 0 0</inkml:trace>
  <inkml:trace contextRef="#ctx0" brushRef="#br0" timeOffset="14779.94">19802 1173 1504 0 0,'0'0'1219'0'0,"0"0"-177"0"0,0 0-6 0 0,0 0 95 0 0,0 0-8 0 0,0 0-47 0 0,0 0 6 0 0,0 0 39 0 0,0 0-9 0 0,0 0-26 0 0,0 0-48 0 0,0 0-72 0 0,21-5 5 0 0,93-24 916 0 0,49-38 2786 0 0,-138 53-4359 0 0,-1-1-1 0 0,-1-2 0 0 0,-1 0 0 0 0,0-1 1 0 0,-1-2-1 0 0,-1 0 0 0 0,-1-1 0 0 0,6-9-313 0 0,-19 23 39 0 0,-1-1-1 0 0,1 1 0 0 0,-1-1 0 0 0,-1 0 1 0 0,1-1-1 0 0,-2 1 0 0 0,1-1 1 0 0,-1 0-1 0 0,0 0 0 0 0,-1 0 0 0 0,0 0 1 0 0,-1 0-1 0 0,1-1 0 0 0,-2 1 0 0 0,1 0 1 0 0,-2-1-1 0 0,0-7-38 0 0,0 13-16 0 0,0 1 0 0 0,0 0-1 0 0,0-1 1 0 0,0 1 0 0 0,-1 0 0 0 0,0 0-1 0 0,1 0 1 0 0,-1 0 0 0 0,0 0 0 0 0,-1 0-1 0 0,1 1 1 0 0,0-1 0 0 0,-1 1 0 0 0,1-1-1 0 0,-1 1 1 0 0,0 0 0 0 0,0 0-1 0 0,0 0 1 0 0,0 1 0 0 0,0-1 0 0 0,0 1-1 0 0,-1-1 1 0 0,1 1 0 0 0,0 0 0 0 0,-1 0-1 0 0,1 1 1 0 0,-1-1 0 0 0,1 1 0 0 0,-1 0-1 0 0,1-1 1 0 0,-1 2 0 0 0,-1-1 16 0 0,-5 1-62 0 0,1 0-1 0 0,0 0 1 0 0,-1 1-1 0 0,1 0 1 0 0,0 1-1 0 0,0 0 1 0 0,0 0-1 0 0,0 1 1 0 0,1 1 0 0 0,-1-1-1 0 0,-3 4 63 0 0,-4 1-37 0 0,0 1 0 0 0,1 0 0 0 0,0 1 0 0 0,1 1 0 0 0,1 0-1 0 0,0 1 1 0 0,0 0 0 0 0,1 1 0 0 0,1 1 0 0 0,0 0 0 0 0,1 0 0 0 0,1 1 0 0 0,0 0-1 0 0,1 1 1 0 0,1 0 0 0 0,1 0 0 0 0,0 0 0 0 0,1 1 0 0 0,1 0 0 0 0,1 0 0 0 0,0 0 0 0 0,2 1-1 0 0,0-1 1 0 0,1 2 37 0 0,2-12 22 0 0,1 0-1 0 0,0 0 0 0 0,1 0 0 0 0,0-1 1 0 0,0 1-1 0 0,1-1 0 0 0,0 0 1 0 0,0 0-1 0 0,0-1 0 0 0,1 1 1 0 0,0-1-1 0 0,0 0 0 0 0,1-1 0 0 0,0 0 1 0 0,0 0-1 0 0,0 0 0 0 0,0-1 1 0 0,1 0-1 0 0,0 0 0 0 0,0-1 0 0 0,0 0 1 0 0,0 0-1 0 0,0-1 0 0 0,0 0 1 0 0,1-1-1 0 0,-1 0 0 0 0,1 0 1 0 0,-1 0-1 0 0,1-1 0 0 0,0-1 0 0 0,4 0-21 0 0,29-3 142 0 0,0-1-1 0 0,-1-3 0 0 0,0-1 0 0 0,0-1 0 0 0,-1-3 0 0 0,0-1 0 0 0,-1-3 1 0 0,-1 0-1 0 0,-1-3 0 0 0,0-1 0 0 0,-2-1 0 0 0,13-12-141 0 0,-13 11 67 0 0,-4 4-34 0 0,0-1-1 0 0,-2-2 0 0 0,0 0 1 0 0,-2-2-1 0 0,-1-1 0 0 0,0-2 0 0 0,0-3-31 0 0,-21 23-2 0 0,-1 0 1 0 0,0 0 0 0 0,0-1 0 0 0,-1 1 0 0 0,0-1 0 0 0,0 0 0 0 0,-1 0 0 0 0,0 0 0 0 0,0 0 0 0 0,-1 0 0 0 0,0-1-1 0 0,0 1 1 0 0,-1 0 0 0 0,0-1 0 0 0,-1-4 0 0 0,1 11-15 0 0,-1 0 0 0 0,1 0-1 0 0,-1 0 1 0 0,0 0 0 0 0,1 0 0 0 0,-1 0-1 0 0,0 0 1 0 0,0 0 0 0 0,0 0 0 0 0,0 0-1 0 0,0 1 1 0 0,-1-1 0 0 0,1 0 0 0 0,-1 1 0 0 0,1-1-1 0 0,-1 1 1 0 0,1 0 0 0 0,-1-1 0 0 0,0 1-1 0 0,0 0 1 0 0,1 0 0 0 0,-1 0 0 0 0,0 0-1 0 0,0 0 1 0 0,0 1 0 0 0,0-1 0 0 0,0 1-1 0 0,0-1 1 0 0,0 1 0 0 0,-1 0 0 0 0,1-1-1 0 0,0 1 1 0 0,0 0 0 0 0,0 1 0 0 0,-1-1 15 0 0,-77 12-548 0 0,61-5 486 0 0,-1 1 1 0 0,1 1 0 0 0,1 0 0 0 0,-1 2 0 0 0,2 0 0 0 0,0 0 0 0 0,0 2-1 0 0,1 0 1 0 0,0 1 0 0 0,1 1 0 0 0,1 0 0 0 0,1 1 0 0 0,-1 1 61 0 0,13-16-23 0 0,-1 1 1 0 0,0-1-1 0 0,1 1 1 0 0,-1 0-1 0 0,1 0 1 0 0,0 0-1 0 0,0 0 1 0 0,-1 0-1 0 0,1 0 1 0 0,1 0-1 0 0,-1 0 1 0 0,0 0-1 0 0,0 1 0 0 0,1-1 1 0 0,-1 0-1 0 0,1 0 1 0 0,0 1-1 0 0,0-1 1 0 0,0 0-1 0 0,0 1 1 0 0,0-1-1 0 0,0 0 1 0 0,0 0-1 0 0,1 1 1 0 0,-1-1-1 0 0,1 0 1 0 0,0 0-1 0 0,0 1 1 0 0,-1-1-1 0 0,2 0 1 0 0,-1 0-1 0 0,0 0 1 0 0,0 0-1 0 0,1 0 0 0 0,-1-1 1 0 0,0 1-1 0 0,1 0 1 0 0,0-1-1 0 0,0 1 1 0 0,-1-1-1 0 0,1 1 1 0 0,0-1-1 0 0,0 0 1 0 0,0 0-1 0 0,1 1 23 0 0,106 6-32 0 0,-73-9 34 0 0,161-14 131 0 0,-195 14-122 0 0,1 0 0 0 0,0 1-1 0 0,0-1 1 0 0,0 1 0 0 0,-1-1 0 0 0,1 1 0 0 0,0 0 0 0 0,0 0 0 0 0,0 0 0 0 0,0 1-1 0 0,-1-1 1 0 0,1 0 0 0 0,0 1 0 0 0,0 0 0 0 0,-1 0 0 0 0,1 0 0 0 0,0 0-1 0 0,-1 0 1 0 0,1 1 0 0 0,-1-1 0 0 0,1 1 0 0 0,-1-1 0 0 0,0 1 0 0 0,0 0-1 0 0,0 0 1 0 0,0 0 0 0 0,0 0 0 0 0,0 0 0 0 0,0 0 0 0 0,-1 1 0 0 0,1-1-1 0 0,-1 1 1 0 0,1-1 0 0 0,-1 1 0 0 0,0-1 0 0 0,0 1 0 0 0,-1 0 0 0 0,1 0-1 0 0,0-1 1 0 0,-1 1 0 0 0,1 0 0 0 0,-1 2-11 0 0,-1 18 97 0 0,-2 0 0 0 0,0 0 0 0 0,-1 0 0 0 0,-1-1 0 0 0,-2 0-1 0 0,-6 18-96 0 0,6 15-492 0 0,25-33-5169 0 0,-9-22 2445 0 0,-2 0-2878 0 0,-2 0-2465 0 0</inkml:trace>
  <inkml:trace contextRef="#ctx0" brushRef="#br0" timeOffset="15321.55">21505 690 8466 0 0,'0'0'3417'0'0,"0"0"-1730"0"0,0 0-695 0 0,0 0-149 0 0,0 0-93 0 0,0 0-100 0 0,0 0-122 0 0,0 0-96 0 0,0 0-86 0 0,-33 30-78 0 0,-104 94-64 0 0,74-42-45 0 0,56-64-145 0 0,-1-4-27 0 0,2 0 0 0 0,0 1 0 0 0,0 0 1 0 0,1 0-1 0 0,1 0 0 0 0,1 1 0 0 0,0-1 0 0 0,1 1 0 0 0,1 0 0 0 0,0 0 1 0 0,1 8 12 0 0,1-21 24 0 0,-1 0 0 0 0,0-1 1 0 0,1 1-1 0 0,0 0 1 0 0,0-1-1 0 0,0 1 0 0 0,0 0 1 0 0,0-1-1 0 0,0 1 1 0 0,0-1-1 0 0,1 0 0 0 0,-1 1 1 0 0,1-1-1 0 0,0 0 0 0 0,0 0 1 0 0,0 0-1 0 0,0 0 1 0 0,0 0-1 0 0,0-1 0 0 0,0 1 1 0 0,1-1-1 0 0,-1 1 1 0 0,0-1-1 0 0,1 0 0 0 0,0 0 1 0 0,-1 0-1 0 0,1 0 0 0 0,-1 0 1 0 0,1-1-1 0 0,0 1 1 0 0,0-1-1 0 0,-1 1 0 0 0,1-1 1 0 0,0 0-25 0 0,4 0 198 0 0,1 0 0 0 0,-1 0 0 0 0,0-1 0 0 0,0 0 0 0 0,1 0 0 0 0,-1-1 0 0 0,0 0 0 0 0,0 0 0 0 0,0 0 1 0 0,-1-1-1 0 0,1 0 0 0 0,2-2-198 0 0,170-143 1585 0 0,-113 87-1445 0 0,-59 54-107 0 0,1-1 0 0 0,0 2-1 0 0,0-1 1 0 0,0 1-1 0 0,1 1 1 0 0,0-1 0 0 0,0 1-1 0 0,0 1 1 0 0,1 0 0 0 0,-1 0-1 0 0,1 1 1 0 0,0 0-1 0 0,4 0-32 0 0,-12 4-5 0 0,0 0-1 0 0,-1 0 1 0 0,1 0-1 0 0,-1 0 0 0 0,1 0 1 0 0,-1 0-1 0 0,1 0 0 0 0,-1 1 1 0 0,0-1-1 0 0,0 1 0 0 0,0-1 1 0 0,0 1-1 0 0,0-1 1 0 0,0 1-1 0 0,0 0 0 0 0,0 0 1 0 0,-1-1-1 0 0,1 1 0 0 0,-1 0 1 0 0,1 0-1 0 0,-1 0 0 0 0,0-1 1 0 0,1 1-1 0 0,-1 0 1 0 0,0 0-1 0 0,0 0 0 0 0,-1 1 6 0 0,3 6 18 0 0,10 218 175 0 0,-13-157-160 0 0,-3 20 2 0 0,-3 0 0 0 0,-4 0-1 0 0,-8 22-34 0 0,15-88 27 0 0,0-1-1 0 0,-2 0 0 0 0,-1 0 0 0 0,-1 0 0 0 0,-1-1 0 0 0,-1 0 0 0 0,0 0 1 0 0,-2-1-1 0 0,0-1 0 0 0,-13 15-26 0 0,23-32 11 0 0,0-1 0 0 0,-1 1 0 0 0,1 0 1 0 0,-1-1-1 0 0,1 1 0 0 0,-1-1 0 0 0,0 0 0 0 0,0 0 1 0 0,0 0-1 0 0,-1 0 0 0 0,1 0 0 0 0,0-1 0 0 0,-1 1 0 0 0,1-1 1 0 0,-1 0-1 0 0,1 0 0 0 0,-1-1 0 0 0,1 1 0 0 0,-1-1 1 0 0,0 1-1 0 0,1-1 0 0 0,-1 0 0 0 0,0-1 0 0 0,1 1 1 0 0,-1-1-1 0 0,0 1 0 0 0,1-1 0 0 0,-1 0 0 0 0,1 0 0 0 0,-1-1 1 0 0,1 1-1 0 0,0-1 0 0 0,-1 1 0 0 0,1-1 0 0 0,0 0 1 0 0,0-1-1 0 0,0 1 0 0 0,1 0 0 0 0,-1-1 0 0 0,0 1 0 0 0,1-1 1 0 0,0 0-1 0 0,0 0 0 0 0,-1 0 0 0 0,2 0 0 0 0,-1 0 1 0 0,0-1-1 0 0,1 1 0 0 0,-2-4-11 0 0,-1-9-95 0 0,0-1 1 0 0,1 1-1 0 0,1-1 0 0 0,1 0 0 0 0,0 0 1 0 0,1 0-1 0 0,2-13 95 0 0,-1 4-164 0 0,0 2-259 0 0,2 1 0 0 0,1 0 0 0 0,1 0 0 0 0,1 0-1 0 0,1 1 1 0 0,0 0 0 0 0,2 0 0 0 0,5-8 423 0 0,19-36-4169 0 0,3 4-3716 0 0,-22 39-825 0 0</inkml:trace>
  <inkml:trace contextRef="#ctx0" brushRef="#br0" timeOffset="15918.956">22019 878 12931 0 0,'0'0'1249'0'0,"0"0"-356"0"0,0 0-113 0 0,0 0 55 0 0,0 0-18 0 0,0 0-105 0 0,0 0-148 0 0,0 0-133 0 0,0 0-103 0 0,0 0-92 0 0,0 0-73 0 0,-22 32-50 0 0,-64 99-3 0 0,64-72 124 0 0,24-53-175 0 0,0-2 35 0 0,0 0 0 0 0,1 0 1 0 0,-1 0-1 0 0,1 0 0 0 0,0 0 0 0 0,0 0 0 0 0,0-1 1 0 0,1 1-1 0 0,-1-1 0 0 0,1 0 0 0 0,0 0 0 0 0,0 0 1 0 0,0-1-1 0 0,0 1 0 0 0,0-1 0 0 0,1 0 0 0 0,-1 0 1 0 0,1-1-1 0 0,-1 1 0 0 0,1-1 0 0 0,-1 0 0 0 0,1 0 1 0 0,0-1-1 0 0,0 1 0 0 0,-1-1 0 0 0,1 0 0 0 0,0 0 1 0 0,0-1-1 0 0,0 1 0 0 0,-1-1 0 0 0,1 0 1 0 0,0-1-1 0 0,2 0-94 0 0,7-3 230 0 0,-1 0 1 0 0,0-1-1 0 0,1 0 0 0 0,-2-1 1 0 0,1-1-1 0 0,-1 0 1 0 0,0-1-1 0 0,-1 0 1 0 0,8-8-231 0 0,-7 7 161 0 0,37-34 318 0 0,-40 33-430 0 0,1 1 1 0 0,0 1-1 0 0,1 0 1 0 0,0 0-1 0 0,0 1 0 0 0,0 1 1 0 0,1 0-1 0 0,0 0 1 0 0,1 1-1 0 0,0 1 1 0 0,0 0-1 0 0,8-2-49 0 0,-19 8-4 0 0,1-1 0 0 0,-1 1 0 0 0,1 0 0 0 0,-1 0 0 0 0,0 0 0 0 0,1 0 0 0 0,-1 1 1 0 0,0-1-1 0 0,0 1 0 0 0,0-1 0 0 0,0 1 0 0 0,0 0 0 0 0,0-1 0 0 0,0 1 0 0 0,-1 0 0 0 0,1 0 0 0 0,-1 1 0 0 0,1-1 0 0 0,-1 0 0 0 0,0 0 0 0 0,0 1 0 0 0,0-1 0 0 0,0 0 1 0 0,0 1-1 0 0,0-1 0 0 0,-1 1 0 0 0,1-1 0 0 0,-1 1 0 0 0,0 0 0 0 0,0-1 0 0 0,0 1 0 0 0,0-1 0 0 0,0 1 0 0 0,0 0 0 0 0,-1-1 0 0 0,1 1 0 0 0,-1-1 4 0 0,3 16 6 0 0,22 467 38 0 0,-4-321-28 0 0,-10-102-63 0 0,-3 1-1 0 0,-2 0 1 0 0,-3 0 0 0 0,-3 3 47 0 0,0-59 5 0 0,1 0 0 0 0,-1 0 0 0 0,0-1 1 0 0,0 1-1 0 0,-1 0 0 0 0,1-1 0 0 0,-2 1 0 0 0,1-1 1 0 0,-1 0-1 0 0,0 0 0 0 0,0 0 0 0 0,0 0 1 0 0,-1 0-1 0 0,0-1 0 0 0,0 0 0 0 0,-1 0 0 0 0,0 0 1 0 0,1 0-1 0 0,-1 0 0 0 0,-1-1 0 0 0,1 0 1 0 0,-1 0-1 0 0,-3 1-5 0 0,-4-1 10 0 0,0 0-1 0 0,0-1 1 0 0,-1 0 0 0 0,1-1 0 0 0,-1-1 0 0 0,1 0 0 0 0,-1-1-1 0 0,0 0 1 0 0,1-1 0 0 0,-1-1 0 0 0,1 0 0 0 0,0-1 0 0 0,-1 0-1 0 0,-2-2-9 0 0,9 2-6 0 0,-1 1-1 0 0,1-2 0 0 0,0 1 0 0 0,0-1 0 0 0,0 0 0 0 0,0 0 0 0 0,1-1 1 0 0,-1 0-1 0 0,1 0 0 0 0,1 0 0 0 0,-1-1 0 0 0,1 0 0 0 0,0 0 1 0 0,0-1-1 0 0,1 1 0 0 0,-1-1 0 0 0,1 0 0 0 0,1 0 0 0 0,0 0 1 0 0,0-1-1 0 0,0 1 0 0 0,1-1 0 0 0,0 0 0 0 0,0 1 0 0 0,1-2 7 0 0,0-6-73 0 0,1-1 0 0 0,1 1 0 0 0,0 0 0 0 0,1 0 0 0 0,1 0 0 0 0,0 1 0 0 0,1-1 0 0 0,1 1 0 0 0,0-1 0 0 0,1 1 0 0 0,0 1 0 0 0,1-1 0 0 0,1 1 0 0 0,0 1 0 0 0,1-1 0 0 0,0 1 0 0 0,1 1 0 0 0,0 0 0 0 0,1 0 0 0 0,4-3 73 0 0,36-39-1270 0 0,1 2 1 0 0,3 2-1 0 0,2 2 1 0 0,46-27 1269 0 0,-26 29-4896 0 0,2 5-3545 0 0,-58 32 1628 0 0</inkml:trace>
  <inkml:trace contextRef="#ctx0" brushRef="#br0" timeOffset="17171.916">21431 793 0 0 0,'0'0'296'0'0,"0"0"304"0"0,0 0 146 0 0,0 0 55 0 0,0 0 19 0 0,0 0-10 0 0,0 0-45 0 0,0 0-54 0 0,0 0-39 0 0,0 0-48 0 0,0 0 2 0 0,0 0-5 0 0,6-5 14 0 0,19-14 15 0 0,28-8 7042 0 0,12 27-4742 0 0,-53 0-2641 0 0,-9-1-270 0 0,0 0 0 0 0,0 1 1 0 0,0-1-1 0 0,1 1 0 0 0,-1 0 1 0 0,0 0-1 0 0,0 0 0 0 0,0 0 1 0 0,0 1-1 0 0,0-1 0 0 0,0 1 1 0 0,1 0-1 0 0,-1 0 0 0 0,0 0 1 0 0,-1 0-1 0 0,1 0 0 0 0,0 1 0 0 0,0-1 1 0 0,-1 1-1 0 0,1 0 0 0 0,0 0 1 0 0,-1 0-1 0 0,0 0 0 0 0,1 0 1 0 0,-1 0-1 0 0,0 1 0 0 0,0-1 1 0 0,-1 1-1 0 0,1 0 0 0 0,1 1-39 0 0,17 159 530 0 0,-19-157-543 0 0,0 0 0 0 0,0 0 0 0 0,0 0 0 0 0,1-1 1 0 0,0 1-1 0 0,0 0 0 0 0,1-1 0 0 0,-1 1 0 0 0,1-1 0 0 0,0 0 0 0 0,1 0 1 0 0,-1 0-1 0 0,4 3 13 0 0,8 0-3411 0 0,4-4-3462 0 0,-17-4-3369 0 0</inkml:trace>
  <inkml:trace contextRef="#ctx0" brushRef="#br0" timeOffset="32609.63">2143 1913 2232 0 0,'0'0'1082'0'0,"0"0"-833"0"0,0 0-227 0 0,31-5-4 0 0,102-16 6 0 0,130 10-37 0 0,554-29 2896 0 0,507 16 375 0 0,-943 25-3155 0 0,1262 32 511 0 0,-46 23 492 0 0,990-49-331 0 0,-363-14-477 0 0,-692 52-184 0 0,-128-2 189 0 0,222-32-14 0 0,815-26-501 0 0,-330 12-5455 0 0,-1399 25-167 0 0,-574-15 4190 0 0</inkml:trace>
  <inkml:trace contextRef="#ctx0" brushRef="#br0" timeOffset="18820.115">68 2528 2785 0 0,'0'0'-250'0'0,"0"0"140"0"0,0 0 482 0 0,0 0 269 0 0,0 0 265 0 0,32 15 303 0 0,104 51 258 0 0,-40-44 1294 0 0,-77-22-2108 0 0,132-15 3568 0 0,-126 9-3916 0 0,0-2-1 0 0,-1 0 1 0 0,0-1 0 0 0,0-2 0 0 0,-1 0-1 0 0,0-2 1 0 0,-1 0 0 0 0,-1-2-1 0 0,0 0 1 0 0,-1-1 0 0 0,-1-2-1 0 0,0 1 1 0 0,3-7-305 0 0,-17 16 143 0 0,0 1-1 0 0,0-1 1 0 0,-1 0-1 0 0,-1 0 1 0 0,1 0 0 0 0,-1 0-1 0 0,-1-1 1 0 0,0 1-1 0 0,0-1 1 0 0,0 0 0 0 0,-1 0-1 0 0,0 1 1 0 0,-1-1 0 0 0,0 0-1 0 0,-1-6-142 0 0,1 16 8 0 0,0 0 0 0 0,1-1 0 0 0,-1 1 0 0 0,0 0 0 0 0,0-1 0 0 0,0 1 0 0 0,0 0 0 0 0,0-1 0 0 0,0 1 0 0 0,0 0 1 0 0,0-1-1 0 0,0 1 0 0 0,0 0 0 0 0,0-1 0 0 0,-1 1 0 0 0,1 0 0 0 0,0-1 0 0 0,0 1 0 0 0,-1-1 0 0 0,1 1 0 0 0,0 0 0 0 0,-1-1 0 0 0,1 1 0 0 0,0-1 0 0 0,-1 1 0 0 0,1-1 0 0 0,-1 1 0 0 0,1-1 0 0 0,-1 1 0 0 0,1-1 0 0 0,-1 0 0 0 0,1 1 0 0 0,-1-1 0 0 0,0 0 0 0 0,1 1 1 0 0,-1-1-1 0 0,0 0 0 0 0,1 0 0 0 0,-1 1 0 0 0,1-1 0 0 0,-1 0 0 0 0,0 0 0 0 0,1 0 0 0 0,-1 0 0 0 0,0 0 0 0 0,1 0 0 0 0,-1 0 0 0 0,0 0 0 0 0,1 0 0 0 0,-1-1 0 0 0,0 1 0 0 0,1 0 0 0 0,-1 0 0 0 0,0 0 0 0 0,1-1 0 0 0,-1 1 0 0 0,1 0 0 0 0,-1-1 0 0 0,0 1 0 0 0,1-1 0 0 0,-1 1 1 0 0,1 0-1 0 0,-1-1 0 0 0,1 1 0 0 0,0-1 0 0 0,-1 0 0 0 0,1 1 0 0 0,-1-1 0 0 0,1 1 0 0 0,0-1-8 0 0,-31 65-17 0 0,3 2 1 0 0,4 1-1 0 0,2 1 0 0 0,3 0 1 0 0,3 2-1 0 0,2 6 17 0 0,-57 542-11 0 0,53-422 2 0 0,13-143 7 0 0,-2 0-1 0 0,-3 0 1 0 0,-2-1 0 0 0,-2 0-1 0 0,-13 28 3 0 0,20-62-6 0 0,-1 1-1 0 0,0-2 0 0 0,-2 1 0 0 0,0-1 0 0 0,-1-1 0 0 0,-1 0 0 0 0,0 0 1 0 0,-1-1-1 0 0,-1-1 0 0 0,0 0 0 0 0,-1-1 0 0 0,0 0 0 0 0,-1-2 0 0 0,-1 1 0 0 0,0-2 1 0 0,-11 5 6 0 0,22-12 11 0 0,-1 1 1 0 0,1-1 0 0 0,-1 0 0 0 0,0-1 0 0 0,0 1 0 0 0,0-1 0 0 0,-1-1 0 0 0,1 1 0 0 0,0-1 0 0 0,-1-1 0 0 0,1 1 0 0 0,0-1 0 0 0,-1-1 0 0 0,1 1 0 0 0,-1-1 0 0 0,1-1 0 0 0,0 1 0 0 0,0-1 0 0 0,0 0 0 0 0,0-1 0 0 0,0 0 0 0 0,0 0 0 0 0,1 0 0 0 0,-1-1-1 0 0,1 0 1 0 0,0 0 0 0 0,0-1 0 0 0,0 1 0 0 0,1-1 0 0 0,-3-3-12 0 0,-2-9 23 0 0,1-1-1 0 0,1 0 1 0 0,0 0-1 0 0,2-1 1 0 0,0 0-1 0 0,1-1 1 0 0,0 1-1 0 0,2-1 1 0 0,0 0 0 0 0,2 0-1 0 0,0 0 1 0 0,1 0-1 0 0,1 1 1 0 0,1-1-1 0 0,0 0 1 0 0,2 0-1 0 0,0 1 1 0 0,2-1-1 0 0,1-4-22 0 0,10-22 7 0 0,2 0-1 0 0,1 1 0 0 0,3 2 1 0 0,1 0-1 0 0,2 1 0 0 0,2 2 1 0 0,2 1-1 0 0,13-13-6 0 0,-24 31-96 0 0,0 1-1 0 0,2 0 1 0 0,0 2 0 0 0,1 0 0 0 0,1 2-1 0 0,1 0 1 0 0,0 1 0 0 0,1 2-1 0 0,0 1 1 0 0,1 0 0 0 0,11-2 96 0 0,111-9-6595 0 0,-87 23-2062 0 0,-42 0 3054 0 0</inkml:trace>
  <inkml:trace contextRef="#ctx0" brushRef="#br0" timeOffset="19131.63">1294 3080 13411 0 0,'0'0'1778'0'0,"0"0"-525"0"0,0 0-462 0 0,0 0-204 0 0,0 0-95 0 0,0 0-21 0 0,0 0 39 0 0,0 0 13 0 0,0 0-37 0 0,0 0-122 0 0,-17 35-144 0 0,-53 111-99 0 0,49-60-63 0 0,22-71-54 0 0,-1-9 38 0 0,0 0 0 0 0,0 0 0 0 0,0 0 1 0 0,1 1-1 0 0,0-1 0 0 0,0 0 1 0 0,0 0-1 0 0,1-1 0 0 0,0 1 1 0 0,0 0-1 0 0,1-1 0 0 0,0 1 1 0 0,-1-1-1 0 0,2 1 0 0 0,-1-1 1 0 0,1 0-1 0 0,0-1 0 0 0,0 1 1 0 0,0-1-1 0 0,0 1 0 0 0,1-1 1 0 0,0-1-1 0 0,-1 1 0 0 0,2-1 1 0 0,-1 1-1 0 0,0-2 0 0 0,1 1 1 0 0,-1 0-1 0 0,1-1 0 0 0,0 0 1 0 0,0-1-1 0 0,0 1 0 0 0,0-1 0 0 0,5 1-42 0 0,-3-2 141 0 0,1 0-1 0 0,-1-1 1 0 0,1 0-1 0 0,-1 0 0 0 0,0-1 1 0 0,1 0-1 0 0,-1-1 0 0 0,0 1 1 0 0,0-1-1 0 0,-1-1 1 0 0,1 0-1 0 0,-1 0 0 0 0,1 0 1 0 0,-1-1-1 0 0,0 0 0 0 0,-1 0 1 0 0,0-1-1 0 0,1-1-140 0 0,99-122 886 0 0,-91 108-826 0 0,-5 8-51 0 0,0 0-1 0 0,-1-1 1 0 0,-1-1 0 0 0,0 1-1 0 0,-1-1 1 0 0,0 0 0 0 0,-1-1-1 0 0,-1 0 1 0 0,-1 0-1 0 0,0 0 1 0 0,-1 0 0 0 0,-1 0-1 0 0,0-1 1 0 0,-1 1 0 0 0,-1-3-9 0 0,-1 15-66 0 0,-1-1 1 0 0,0 0-1 0 0,1 1 0 0 0,-2-1 1 0 0,1 1-1 0 0,0 0 1 0 0,-1 0-1 0 0,0 0 1 0 0,0 0-1 0 0,0 0 1 0 0,0 1-1 0 0,-1-1 1 0 0,0 1-1 0 0,1 0 1 0 0,-1 0-1 0 0,0 0 0 0 0,-1 0 1 0 0,1 1-1 0 0,0 0 1 0 0,-1 0-1 0 0,1 0 1 0 0,-1 0-1 0 0,0 1 1 0 0,1 0-1 0 0,-1 0 1 0 0,0 0-1 0 0,0 0 1 0 0,0 1-1 0 0,0 0 0 0 0,0 0 1 0 0,0 0-1 0 0,1 0 1 0 0,-1 1-1 0 0,0 0 1 0 0,0 0-1 0 0,0 0 1 0 0,1 1-1 0 0,-1 0 1 0 0,1 0-1 0 0,-1 0 1 0 0,1 0-1 0 0,-3 2 66 0 0,-7 4-503 0 0,1 1 0 0 0,0 0 0 0 0,0 1 0 0 0,1 0 0 0 0,0 1 0 0 0,1 0 0 0 0,0 1 0 0 0,-7 10 503 0 0,-34 65-10444 0 0,43-63 1555 0 0</inkml:trace>
  <inkml:trace contextRef="#ctx0" brushRef="#br0" timeOffset="19385.788">1968 3430 6993 0 0,'0'0'978'0'0,"0"0"-439"0"0,0 0 122 0 0,0 0 525 0 0,0 0 538 0 0,0 0 287 0 0,0 0 26 0 0,0 0-149 0 0,0 0-242 0 0,0 0-265 0 0,0 0-250 0 0,0 0-254 0 0,0-4-208 0 0,3-19-448 0 0,1 0 0 0 0,1 0 0 0 0,2 1 0 0 0,0 0 1 0 0,1 0-1 0 0,1 1 0 0 0,1 0 0 0 0,1 0 0 0 0,1 1 0 0 0,0 1 0 0 0,4-4-221 0 0,2-5 74 0 0,8-16-139 0 0,3 1 1 0 0,1 1-1 0 0,2 2 1 0 0,1 1-1 0 0,22-17 65 0 0,-52 53-239 0 0,37-29-1384 0 0,-25 25-1567 0 0,3 1-3387 0 0,-11 6-4809 0 0</inkml:trace>
  <inkml:trace contextRef="#ctx0" brushRef="#br0" timeOffset="24442.746">8059 2362 10378 0 0,'0'0'1669'0'0,"0"0"-491"0"0,0 0-352 0 0,0 0-111 0 0,0 0 30 0 0,0 0 15 0 0,0 0-67 0 0,0 0-135 0 0,0 0-135 0 0,0 0-67 0 0,0 0-4 0 0,0 0 4 0 0,0 0-18 0 0,-4 34-54 0 0,-15 110-69 0 0,-31 156 373 0 0,11 2-315 0 0,39-302-289 0 0,9-1 56 0 0,79-61 455 0 0,-77 55-473 0 0,19-17-18 0 0,1 2 0 0 0,1 2 1 0 0,2 0-1 0 0,-1 3 1 0 0,2 0-1 0 0,0 3 0 0 0,1 0 1 0 0,0 3-1 0 0,26-5-4 0 0,-58 14-8 0 0,1 1 1 0 0,-1 0-1 0 0,1 0 0 0 0,-1 1 0 0 0,1-1 0 0 0,-1 1 0 0 0,1 0 1 0 0,-1 0-1 0 0,1 0 0 0 0,-1 1 0 0 0,1-1 0 0 0,-1 1 1 0 0,0 0-1 0 0,1 0 0 0 0,-1 1 0 0 0,0-1 0 0 0,0 1 0 0 0,1 0 1 0 0,-2 0-1 0 0,1 1 0 0 0,0-1 0 0 0,0 1 0 0 0,-1 0 0 0 0,1 0 1 0 0,-1 0-1 0 0,0 0 0 0 0,0 1 0 0 0,0-1 0 0 0,0 1 1 0 0,0 1 7 0 0,3 13 27 0 0,0 0 1 0 0,-2 0-1 0 0,0 0 1 0 0,-1 1 0 0 0,-1-1-1 0 0,-1 1 1 0 0,-1-1-1 0 0,0 1 1 0 0,-1-1 0 0 0,-3 13-28 0 0,-1-9 71 0 0,0-1 1 0 0,-2 0 0 0 0,0 0 0 0 0,-1-1 0 0 0,-2 0 0 0 0,0 0 0 0 0,-1-1 0 0 0,0 0 0 0 0,-2-1 0 0 0,0 0 0 0 0,-1-1 0 0 0,-1-1 0 0 0,0 0 0 0 0,-2-1-1 0 0,-9 6-71 0 0,3-3 36 0 0,0-1 0 0 0,-1-2 0 0 0,-1 0 0 0 0,0-2 0 0 0,-1-1 1 0 0,-24 8-37 0 0,36-15-173 0 0,0 0 1 0 0,-1-1 0 0 0,0-1 0 0 0,0 0 0 0 0,0-2 0 0 0,0 1 0 0 0,0-2 0 0 0,-10 0 172 0 0,23 0-142 0 0,0-1 0 0 0,1 1-1 0 0,-1-1 1 0 0,0 1 0 0 0,0-1 0 0 0,0 0 0 0 0,1 0-1 0 0,-1 0 1 0 0,1 0 0 0 0,-1 0 0 0 0,0 0-1 0 0,1 0 1 0 0,0 0 0 0 0,-1-1 0 0 0,1 1-1 0 0,0 0 1 0 0,0-1 0 0 0,-1 1 0 0 0,1-1-1 0 0,0 0 1 0 0,1 1 0 0 0,-1-1 0 0 0,0 0-1 0 0,0 1 1 0 0,1-1 0 0 0,-1 0 0 0 0,1 0-1 0 0,-1 0 1 0 0,1 0 0 0 0,0 0 0 0 0,0 1-1 0 0,0-2 143 0 0,4-62-10136 0 0,2 46 3577 0 0</inkml:trace>
  <inkml:trace contextRef="#ctx0" brushRef="#br0" timeOffset="24756.331">8843 2999 8946 0 0,'0'0'829'0'0,"0"0"-242"0"0,0 0 92 0 0,0 0 327 0 0,0 0 286 0 0,0 0 99 0 0,0 0-84 0 0,0 0-182 0 0,0 0-230 0 0,0 0-209 0 0,0 0-180 0 0,-19 34-157 0 0,-58 107-132 0 0,49-69 2 0 0,26-68-198 0 0,0 1 1 0 0,1-1-1 0 0,0 0 1 0 0,0 1 0 0 0,0-1-1 0 0,0 1 1 0 0,1 0-1 0 0,0-1 1 0 0,0 1 0 0 0,0-1-1 0 0,0 1 1 0 0,1-1-1 0 0,0 1 1 0 0,0-1-1 0 0,0 1 1 0 0,0-1 0 0 0,1 1-1 0 0,-1-1 1 0 0,1 0-1 0 0,0 0 1 0 0,1 0 0 0 0,-1 0-1 0 0,1 0 1 0 0,0-1-1 0 0,0 1 1 0 0,0-1 0 0 0,0 0-1 0 0,0 1 1 0 0,1-1-1 0 0,-1-1 1 0 0,1 1 0 0 0,0-1-1 0 0,0 1 1 0 0,0-1-1 0 0,0 0 1 0 0,0 0-1 0 0,1-1-21 0 0,3 0 144 0 0,-1-1-1 0 0,1 0 0 0 0,-1-1 0 0 0,1 0 0 0 0,-1 0 0 0 0,1-1 0 0 0,-1 0 0 0 0,0 0 0 0 0,0-1 0 0 0,0 1 1 0 0,0-2-1 0 0,0 1 0 0 0,-1-1 0 0 0,0 0 0 0 0,1 0 0 0 0,-1-1 0 0 0,-1 1 0 0 0,1-2 0 0 0,-1 1 1 0 0,0 0-1 0 0,0-1 0 0 0,0 0 0 0 0,2-5-143 0 0,1 2 29 0 0,-1-1 1 0 0,0 0-1 0 0,-1 0 0 0 0,0 0 1 0 0,-1-1-1 0 0,0 0 1 0 0,-1 0-1 0 0,0 0 1 0 0,0 0-1 0 0,-1-1 0 0 0,-1 0 1 0 0,0 1-1 0 0,-1-1 1 0 0,0 0-1 0 0,-1 0 0 0 0,0 0 1 0 0,0 0-1 0 0,-2-2-29 0 0,0 6-100 0 0,0 1-1 0 0,0 0 0 0 0,-1 1 1 0 0,0-1-1 0 0,0 0 0 0 0,-1 1 0 0 0,0 0 1 0 0,0 0-1 0 0,0 0 0 0 0,-1 0 1 0 0,0 1-1 0 0,0-1 0 0 0,0 1 1 0 0,-1 1-1 0 0,1-1 0 0 0,-1 1 1 0 0,-1 0-1 0 0,1 0 0 0 0,0 0 1 0 0,-1 1-1 0 0,0 0 0 0 0,0 1 1 0 0,-1-1 100 0 0,-48-3-4751 0 0,2 24-5584 0 0,42-10 3083 0 0</inkml:trace>
  <inkml:trace contextRef="#ctx0" brushRef="#br0" timeOffset="25425.603">9427 2995 1880 0 0,'0'0'2128'0'0,"0"0"-165"0"0,0 0-30 0 0,0 0 25 0 0,0 0-35 0 0,0 0-138 0 0,0 0-201 0 0,0 0-249 0 0,0 0-291 0 0,0 0-280 0 0,0 0-249 0 0,0 0-187 0 0,-9-4-103 0 0,2 1-178 0 0,5 2-36 0 0,0 0 0 0 0,0 0 1 0 0,0 0-1 0 0,0 0 0 0 0,0 0 0 0 0,0 0 1 0 0,0 1-1 0 0,0-1 0 0 0,0 1 0 0 0,0-1 0 0 0,-1 1 1 0 0,1 0-1 0 0,0 0 0 0 0,0 0 0 0 0,-1 0 0 0 0,1 0 1 0 0,0 1-1 0 0,0-1 0 0 0,0 0 0 0 0,-1 1 1 0 0,1 0-1 0 0,0 0 0 0 0,0-1 0 0 0,0 1 0 0 0,0 0 1 0 0,0 1-1 0 0,-1 0-11 0 0,-13 10 22 0 0,0 2 0 0 0,1 0-1 0 0,1 0 1 0 0,0 1 0 0 0,1 1 0 0 0,1 0 0 0 0,1 1 0 0 0,0 0-1 0 0,1 1 1 0 0,0 0 0 0 0,2 0 0 0 0,0 1 0 0 0,1 0-1 0 0,1 1 1 0 0,1-1 0 0 0,1 1 0 0 0,1 0 0 0 0,0 1 0 0 0,1 18-22 0 0,3-35 20 0 0,0 0 0 0 0,0 1 0 0 0,0-1 0 0 0,1 0 0 0 0,-1 0 1 0 0,1 0-1 0 0,0 0 0 0 0,0 0 0 0 0,1-1 0 0 0,-1 1 0 0 0,1-1 1 0 0,0 1-1 0 0,0-1 0 0 0,0 0 0 0 0,0 0 0 0 0,0 0 0 0 0,1-1 0 0 0,-1 1 1 0 0,1-1-1 0 0,0 0 0 0 0,0 0 0 0 0,0 0 0 0 0,0 0 0 0 0,0-1 1 0 0,0 1-1 0 0,0-1 0 0 0,1 0 0 0 0,-1 0 0 0 0,0-1 0 0 0,1 1 0 0 0,-1-1 1 0 0,0 0-1 0 0,1 0 0 0 0,-1-1 0 0 0,0 1 0 0 0,1-1 0 0 0,-1 0 1 0 0,0 0-1 0 0,0-1 0 0 0,1 1 0 0 0,-1-1 0 0 0,0 0 0 0 0,0 0 0 0 0,0 0-20 0 0,22-16 239 0 0,0 0-1 0 0,-1-2 1 0 0,-2-1-1 0 0,0 0 1 0 0,-1-2-1 0 0,-1-1 1 0 0,-1 0-1 0 0,-1-1 1 0 0,-2-2-1 0 0,6-9-238 0 0,8-16 76 0 0,-1 0 1 0 0,-3-2-1 0 0,-2-1 0 0 0,-3-1 0 0 0,10-40-76 0 0,-22 55-270 0 0,-2 0 0 0 0,-2 0-1 0 0,-2-1 1 0 0,-1 1-1 0 0,-3-28 271 0 0,-21-26-549 0 0,20 93 524 0 0,0-1 0 0 0,-1 1 1 0 0,1-1-1 0 0,-1 1 0 0 0,1 0 0 0 0,-1 0 1 0 0,0 0-1 0 0,0-1 0 0 0,0 2 1 0 0,0-1-1 0 0,0 0 0 0 0,0 0 1 0 0,0 1-1 0 0,-1-1 0 0 0,1 1 0 0 0,0 0 1 0 0,-1 0-1 0 0,0 0 0 0 0,1 0 1 0 0,-1 0-1 0 0,1 0 0 0 0,-1 1 0 0 0,0-1 1 0 0,0 1-1 0 0,1 0 0 0 0,-1-1 1 0 0,0 1-1 0 0,0 1 0 0 0,1-1 0 0 0,-1 0 1 0 0,0 1-1 0 0,0-1 0 0 0,1 1 1 0 0,-2 0 23 0 0,-9 6-90 0 0,1 1-1 0 0,0 0 0 0 0,0 1 0 0 0,1 0 0 0 0,0 0 0 0 0,1 1 1 0 0,0 1-1 0 0,0 0 0 0 0,1 0 0 0 0,1 1 0 0 0,0 0 0 0 0,-1 2 92 0 0,1-3-39 0 0,-12 22-295 0 0,1 0 0 0 0,1 2-1 0 0,2 0 1 0 0,2 1 0 0 0,1 0 0 0 0,1 1 0 0 0,3 0 0 0 0,0 1 0 0 0,-1 31 334 0 0,5 49-5533 0 0,5-90 2026 0 0,0 0-4345 0 0</inkml:trace>
  <inkml:trace contextRef="#ctx0" brushRef="#br0" timeOffset="26061.135">9915 3047 8746 0 0,'0'0'1868'0'0,"0"0"-533"0"0,0 0-428 0 0,0 0-224 0 0,0 0-108 0 0,0 0-65 0 0,0 0-51 0 0,0 0-20 0 0,0 0-51 0 0,0 0-67 0 0,0 0-35 0 0,0 0-34 0 0,0 0-11 0 0,-16 31 35 0 0,-46 97 59 0 0,46-84 100 0 0,24-33 176 0 0,-2-8-381 0 0,-3-1-70 0 0,1 0 0 0 0,-1 0 0 0 0,1 0-1 0 0,-1-1 1 0 0,1 1 0 0 0,0-1 0 0 0,0 0-1 0 0,0 0 1 0 0,-1 0 0 0 0,1-1 0 0 0,0 1-1 0 0,0-1 1 0 0,0 0 0 0 0,0 0 0 0 0,0-1 0 0 0,0 1-1 0 0,0-1 1 0 0,0 0 0 0 0,-1 0 0 0 0,1 0-1 0 0,0 0 1 0 0,0 0 0 0 0,-1-1 0 0 0,1 0-1 0 0,-1 0 1 0 0,1 0 0 0 0,-1 0 0 0 0,0-1-160 0 0,86-74 1981 0 0,64-111-1039 0 0,-26 16-825 0 0,-127 173-130 0 0,-1-1 0 0 0,1 1 0 0 0,-1 0-1 0 0,1-1 1 0 0,0 1 0 0 0,-1 0 0 0 0,1-1 0 0 0,0 1 0 0 0,0 0 0 0 0,-1-1 0 0 0,1 1-1 0 0,0 0 1 0 0,0 0 0 0 0,0-1 0 0 0,0 1 0 0 0,0 0 0 0 0,0 0 0 0 0,0-1 0 0 0,0 1-1 0 0,0 0 1 0 0,0 0 0 0 0,0-1 0 0 0,0 1 0 0 0,1 0 0 0 0,-1-1 0 0 0,0 1 0 0 0,1 0-1 0 0,-1-1 1 0 0,0 1 0 0 0,1 0 0 0 0,-1-1 0 0 0,1 1 0 0 0,-1-1 0 0 0,1 1-1 0 0,-1 0 1 0 0,1-1 0 0 0,-1 0 0 0 0,1 1 0 0 0,-1-1 0 0 0,1 1 0 0 0,0-1 0 0 0,-1 0-1 0 0,1 1 1 0 0,0-1 0 0 0,0 0 0 0 0,-1 0 0 0 0,1 1 0 0 0,0-1 0 0 0,-1 0 0 0 0,1 0-1 0 0,0 0 1 0 0,0 0 0 0 0,-1 0 0 0 0,1 0 0 0 0,0 0 0 0 0,0 0 0 0 0,-1 0 0 0 0,1 0-1 0 0,0-1 1 0 0,0 1 0 0 0,-1 0 0 0 0,1 0 0 0 0,0-1 0 0 0,-1 1 0 0 0,1 0-1 0 0,0-1 1 0 0,-1 1 0 0 0,1-1 13 0 0,0 12 123 0 0,16 342-28 0 0,14-175-97 0 0,-15-110 2 0 0,-4 2 0 0 0,-3 0 0 0 0,-3 0 1 0 0,-3 0-1 0 0,-5 58 0 0 0,0-118 10 0 0,0-1 0 0 0,-1 1 0 0 0,1-1 0 0 0,-2 0 0 0 0,0 0 0 0 0,0 0 0 0 0,0-1 0 0 0,-1 0 1 0 0,0 1-1 0 0,-1-2 0 0 0,0 1 0 0 0,0-1 0 0 0,0 0 0 0 0,-1 0 0 0 0,0 0 0 0 0,-1-1 0 0 0,0 0 0 0 0,1-1 0 0 0,-2 0 0 0 0,1 0 0 0 0,-1 0 0 0 0,1-1 1 0 0,-1-1-1 0 0,0 1 0 0 0,-1-2 0 0 0,1 1 0 0 0,0-1 0 0 0,-1 0 0 0 0,1-1 0 0 0,-1 0 0 0 0,0-1 0 0 0,1 0 0 0 0,-1-1 0 0 0,0 1 0 0 0,1-2 1 0 0,-8-1-11 0 0,10 0-9 0 0,1 0 0 0 0,-1 0 1 0 0,1-1-1 0 0,0 0 1 0 0,0 0-1 0 0,1 0 1 0 0,-1-1-1 0 0,1 0 1 0 0,0 0-1 0 0,0 0 1 0 0,1-1-1 0 0,-1 1 1 0 0,1-1-1 0 0,0 0 0 0 0,1 0 1 0 0,0-1-1 0 0,0 1 1 0 0,0-1-1 0 0,1 1 1 0 0,-1-1-1 0 0,2 0 1 0 0,-1 0-1 0 0,0-5 9 0 0,-1-5-99 0 0,1 0 1 0 0,1 0-1 0 0,0 0 0 0 0,2-1 0 0 0,0 1 0 0 0,0 0 1 0 0,2 0-1 0 0,0 0 0 0 0,3-8 99 0 0,6-11-541 0 0,1 0 0 0 0,2 1-1 0 0,2 0 1 0 0,1 2 0 0 0,2 0 0 0 0,8-10 541 0 0,28-32-3749 0 0,3 5-3827 0 0,-44 54-2776 0 0</inkml:trace>
  <inkml:trace contextRef="#ctx0" brushRef="#br0" timeOffset="26958.026">8021 3665 0 0 0,'0'0'151'0'0,"0"0"369"0"0,0 0 209 0 0,0 0 178 0 0,0 0 145 0 0,0 0 42 0 0,0 0-52 0 0,-10 3 2638 0 0,-63-17 3898 0 0,38-15-3321 0 0,18 7-3301 0 0,14 12-896 0 0,1 1 0 0 0,0 0 0 0 0,0-1 0 0 0,1 0 1 0 0,0 1-1 0 0,0-1 0 0 0,1 0 0 0 0,1 1 0 0 0,0-1 0 0 0,0 0 0 0 0,1 1 0 0 0,0-1 0 0 0,0 1 0 0 0,1 0 0 0 0,0 0 1 0 0,1 0-1 0 0,0 0 0 0 0,1-1-60 0 0,4-13 44 0 0,67-132-230 0 0,-43 13-2107 0 0,-31 80-7222 0 0,-2 53-1055 0 0</inkml:trace>
  <inkml:trace contextRef="#ctx0" brushRef="#br0" timeOffset="21279.931">4972 2984 10866 0 0,'0'0'1195'0'0,"0"0"-31"0"0,0 0 90 0 0,0 0 57 0 0,0 0-63 0 0,0 0-122 0 0,0 0-143 0 0,0 0-155 0 0,-32 26-179 0 0,-101 84-206 0 0,77-52-100 0 0,51-46-299 0 0,-4 6-47 0 0,1-1 0 0 0,1 1-1 0 0,1 0 1 0 0,0 1 0 0 0,1 0 0 0 0,1 0 0 0 0,1 0 0 0 0,1 0 0 0 0,0 0-1 0 0,2 1 1 0 0,0-1 0 0 0,1 1 0 0 0,1-1 0 0 0,1 1 3 0 0,-4-18 12 0 0,1 0 1 0 0,0 0 0 0 0,1 1-1 0 0,-1-1 1 0 0,0 0-1 0 0,1 0 1 0 0,-1 1-1 0 0,1-1 1 0 0,0 0-1 0 0,-1 0 1 0 0,1 0-1 0 0,0 0 1 0 0,1 0-1 0 0,-1 0 1 0 0,0 0-1 0 0,0 0 1 0 0,1 0-1 0 0,-1-1 1 0 0,1 1 0 0 0,0 0-1 0 0,-1-1 1 0 0,1 0-1 0 0,0 1 1 0 0,0-1-1 0 0,0 0 1 0 0,0 0-1 0 0,0 0 1 0 0,0 0-1 0 0,0 0 1 0 0,0 0-1 0 0,0-1 1 0 0,1 1-1 0 0,-1-1 1 0 0,0 1-1 0 0,0-1 1 0 0,1 0 0 0 0,-1 0-1 0 0,0 0 1 0 0,0 0-1 0 0,1 0 1 0 0,-1-1-1 0 0,0 1 1 0 0,0-1-1 0 0,1 1 1 0 0,-1-1-1 0 0,0 0 1 0 0,0 0-1 0 0,0 0 1 0 0,0 0-1 0 0,0 0 1 0 0,0 0 0 0 0,0-1-1 0 0,0 1-12 0 0,159-241 806 0 0,-6 49-638 0 0,-154 191-178 0 0,0 0 1 0 0,-1 1-1 0 0,1-1 1 0 0,0 0-1 0 0,0 1 1 0 0,0-1-1 0 0,1 1 1 0 0,-1 0-1 0 0,0-1 1 0 0,0 1-1 0 0,1 0 1 0 0,-1 0-1 0 0,1 0 1 0 0,-1 0-1 0 0,1 0 1 0 0,-1 0-1 0 0,1 0 1 0 0,0 0 0 0 0,-1 1-1 0 0,1-1 1 0 0,0 1-1 0 0,0-1 1 0 0,0 1-1 0 0,-1 0 1 0 0,1-1-1 0 0,0 1 1 0 0,0 0-1 0 0,0 0 1 0 0,-1 0-1 0 0,1 1 1 0 0,0-1-1 0 0,0 0 1 0 0,0 1-1 0 0,-1-1 1 0 0,1 1-1 0 0,0 0 1 0 0,0-1-1 0 0,-1 1 1 0 0,1 0 0 0 0,-1 0-1 0 0,1 0 1 0 0,-1 0-1 0 0,1 0 1 0 0,-1 0-1 0 0,0 1 1 0 0,1-1-1 0 0,0 2 10 0 0,5 16 26 0 0,-2 0 0 0 0,0 1-1 0 0,0 0 1 0 0,-2 0 0 0 0,-1 0-1 0 0,0 0 1 0 0,-2 0 0 0 0,0 2-26 0 0,2 28 5 0 0,37 351 10 0 0,-36-340 21 0 0,-2 1 1 0 0,-2-1 0 0 0,-4 1 0 0 0,-4 13-37 0 0,6-55 58 0 0,-1 0-1 0 0,-1 0 0 0 0,-1-1 0 0 0,0 0 1 0 0,-2 0-1 0 0,0-1 0 0 0,-1 1 0 0 0,-1-2 1 0 0,0 0-1 0 0,-2 0 0 0 0,0-1 1 0 0,0 0-1 0 0,-2-1 0 0 0,-11 11-57 0 0,18-21 62 0 0,1-1 0 0 0,0 0 0 0 0,-1 0-1 0 0,0-1 1 0 0,0 1 0 0 0,0-1 0 0 0,0-1 0 0 0,0 0 0 0 0,-1 0 0 0 0,1 0-1 0 0,-1-1 1 0 0,1 0 0 0 0,-1 0 0 0 0,1-1 0 0 0,-1 0 0 0 0,-1 0-62 0 0,5-2 25 0 0,-1-1 0 0 0,1 1 0 0 0,0-1 0 0 0,0 0 0 0 0,0 0 0 0 0,0 0 0 0 0,1-1 0 0 0,-1 1 0 0 0,1-1 0 0 0,0 0 0 0 0,0 0 0 0 0,0 0 1 0 0,0 0-1 0 0,1-1 0 0 0,0 1 0 0 0,0-1 0 0 0,0 1 0 0 0,0-1 0 0 0,1 0 0 0 0,0 0 0 0 0,0 1 0 0 0,0-1 0 0 0,1 0 0 0 0,-1 0 0 0 0,1-5-25 0 0,-3-26-49 0 0,1 1-1 0 0,2-1 0 0 0,1 0 0 0 0,2 0 0 0 0,2 1 0 0 0,1-1 0 0 0,3-4 50 0 0,1 4-206 0 0,1 0-1 0 0,2 1 1 0 0,2 0 0 0 0,1 1-1 0 0,2 1 1 0 0,1 0 0 0 0,21-27 206 0 0,99-116-5131 0 0,-123 156 3451 0 0,7-8-4545 0 0,-9 13-4179 0 0</inkml:trace>
  <inkml:trace contextRef="#ctx0" brushRef="#br0" timeOffset="21535.557">5605 3216 17380 0 0,'0'0'980'0'0,"0"0"-420"0"0,0 0-173 0 0,0 0-3 0 0,0 0-49 0 0,0 0-97 0 0,0 0-79 0 0,-2 34-70 0 0,-9 104-34 0 0,10-135-55 0 0,0-1-1 0 0,0 1 1 0 0,1 0-1 0 0,-1 0 1 0 0,1 0-1 0 0,-1 0 1 0 0,1 0-1 0 0,0 0 1 0 0,0 0-1 0 0,0 0 1 0 0,1 0-1 0 0,-1 0 1 0 0,1-1-1 0 0,-1 1 1 0 0,1 0-1 0 0,0 0 1 0 0,0 0-1 0 0,0-1 1 0 0,1 1-1 0 0,-1 0 1 0 0,1-1-1 0 0,-1 1 1 0 0,1 0 0 0 0,5 4-48 0 0,24 14-1611 0 0,-21-24-1735 0 0,0-7-3340 0 0,-7 5-1987 0 0</inkml:trace>
  <inkml:trace contextRef="#ctx0" brushRef="#br0" timeOffset="21686.595">5613 2767 3025 0 0,'0'0'1112'0'0,"0"0"-1672"0"0,0 0-616 0 0,0 0-1225 0 0</inkml:trace>
  <inkml:trace contextRef="#ctx0" brushRef="#br0" timeOffset="22047.934">6036 2977 12739 0 0,'0'0'4969'0'0,"0"0"-3197"0"0,0 0-1044 0 0,0 0-162 0 0,0 0-142 0 0,0 0-164 0 0,0 0-99 0 0,0 0 10 0 0,0 0 10 0 0,0 0-6 0 0,0 0-27 0 0,-25 35-71 0 0,-79 110-54 0 0,65-64-60 0 0,38-66 11 0 0,-2-8 21 0 0,1 0 0 0 0,1 1 0 0 0,-1-1 0 0 0,1 1 0 0 0,1-1-1 0 0,-1 1 1 0 0,1-1 0 0 0,0 1 0 0 0,1-1 0 0 0,0 1-1 0 0,0-1 1 0 0,1 1 0 0 0,0-1 0 0 0,0 0 0 0 0,0 0-1 0 0,1 0 1 0 0,0 0 0 0 0,1 0 0 0 0,0-1 0 0 0,0 1 0 0 0,0-1-1 0 0,0 0 1 0 0,1 0 0 0 0,0-1 0 0 0,1 1 0 0 0,-1-1-1 0 0,1 0 1 0 0,0 0 0 0 0,0-1 0 0 0,0 0 0 0 0,1 0-1 0 0,0-1 1 0 0,-1 1 0 0 0,1-1 0 0 0,0-1 0 0 0,3 1 5 0 0,5-3 161 0 0,0-1 0 0 0,-1-1 1 0 0,1 0-1 0 0,0-1 0 0 0,-1 0 1 0 0,0-1-1 0 0,0-1 0 0 0,0 0 1 0 0,0-1-1 0 0,-1-1 0 0 0,0 0 1 0 0,0 0-1 0 0,-1-1 0 0 0,0-1 0 0 0,-1 0 1 0 0,1-1-1 0 0,6-8-161 0 0,-9 11 86 0 0,36-34 186 0 0,-2-2-1 0 0,-2-1 1 0 0,-1-2-1 0 0,-3-2 1 0 0,-2-2-1 0 0,-2-1 1 0 0,6-17-272 0 0,-25 43-22 0 0,-1-2 0 0 0,-1 0 0 0 0,-1 0 1 0 0,-1-1-1 0 0,-2-1 0 0 0,-1 1 0 0 0,-1-1 0 0 0,-1-1 1 0 0,-2 1-1 0 0,0-15 22 0 0,-2 31-54 0 0,-1 0 1 0 0,-1 0 0 0 0,0-1-1 0 0,0 1 1 0 0,-2 0 0 0 0,1 0-1 0 0,-2 0 1 0 0,0 1-1 0 0,0-1 1 0 0,-1 1 0 0 0,0 0-1 0 0,-1 0 1 0 0,-1 0 0 0 0,0 1-1 0 0,0 0 1 0 0,-1 1-1 0 0,-1-1 1 0 0,0 2 0 0 0,0-1-1 0 0,-1 1 1 0 0,0 0 0 0 0,0 1-1 0 0,-1 1 1 0 0,-3-2 53 0 0,6 4-48 0 0,-1 1 0 0 0,1 0 1 0 0,-1 1-1 0 0,0 0 0 0 0,0 0 1 0 0,-1 1-1 0 0,1 0 0 0 0,0 1 0 0 0,-1 0 1 0 0,1 0-1 0 0,-1 1 0 0 0,1 1 1 0 0,-1-1-1 0 0,1 1 0 0 0,-1 1 0 0 0,1 0 1 0 0,0 0-1 0 0,0 1 0 0 0,0 0 1 0 0,0 1-1 0 0,0-1 0 0 0,0 2 1 0 0,1-1-1 0 0,0 1 0 0 0,0 1 0 0 0,1-1 1 0 0,-2 2 47 0 0,-2 3-77 0 0,-1 0 1 0 0,1 0-1 0 0,1 1 1 0 0,0 1-1 0 0,1-1 1 0 0,0 2-1 0 0,1-1 0 0 0,0 1 1 0 0,1 0-1 0 0,0 1 1 0 0,1 0-1 0 0,1 0 1 0 0,0 0-1 0 0,1 0 1 0 0,1 1-1 0 0,-2 14 77 0 0,4-12-38 0 0,1-1 0 0 0,1 0 0 0 0,0 1 0 0 0,1-1-1 0 0,1 0 1 0 0,1 0 0 0 0,0 0 0 0 0,1 0 0 0 0,0-1-1 0 0,2 1 1 0 0,0-2 0 0 0,0 1 0 0 0,1-1 0 0 0,1 0 0 0 0,1 0-1 0 0,4 4 39 0 0,11 12-13 0 0,1-2-1 0 0,1 0 0 0 0,1-2 0 0 0,2-1 1 0 0,1-1-1 0 0,16 8 14 0 0,-24-17-55 0 0,1-1-1 0 0,0-1 1 0 0,1-2 0 0 0,0 0 0 0 0,1-1 0 0 0,15 2 55 0 0,25 1-2518 0 0,2-8-3598 0 0,-55-6 748 0 0,-4-2-2468 0 0</inkml:trace>
  <inkml:trace contextRef="#ctx0" brushRef="#br0" timeOffset="23503.969">5539 2855 6305 0 0,'0'0'1949'0'0,"0"0"-278"0"0,0 0-195 0 0,0 0 38 0 0,0 0 79 0 0,0 0-3 0 0,0 0-134 0 0,0 0-202 0 0,0 0-246 0 0,0 0-213 0 0,0 0-156 0 0,0 0-111 0 0,0 0-67 0 0,2-7-38 0 0,9-26 1049 0 0,-33 59-1976 0 0,7 8-2391 0 0,11-11-7691 0 0,4-18 437 0 0</inkml:trace>
  <inkml:trace contextRef="#ctx0" brushRef="#br0" timeOffset="20287.195">3556 3087 6409 0 0,'0'0'3109'0'0,"0"0"-2493"0"0,0 0-765 0 0,0 0 135 0 0,0 0 447 0 0,0 0 377 0 0,0 0 183 0 0,0 0 23 0 0,0 0-105 0 0,2 33-175 0 0,3 104-205 0 0,14 134 712 0 0,-15-247-2077 0 0,5 15 4231 0 0,-8-32-561 0 0,-8-32-1555 0 0,2-4-1229 0 0,1 1 0 0 0,2-1 1 0 0,1 0-1 0 0,1 0 0 0 0,1 1 0 0 0,1-1 1 0 0,2 1-1 0 0,1-1 0 0 0,6-16-52 0 0,3-22 28 0 0,4 2-1 0 0,2 0 0 0 0,3 0 1 0 0,3 2-1 0 0,3 2 0 0 0,19-30-27 0 0,-19 65 0 0 0,-13 56-64 0 0,17 116 310 0 0,5-35-175 0 0,-11-71-97 0 0,-27-39 17 0 0,1-3-2378 0 0,7-4-10677 0 0,-4 2 4339 0 0</inkml:trace>
  <inkml:trace contextRef="#ctx0" brushRef="#br0" timeOffset="20498.113">4330 3371 10434 0 0,'0'0'3610'0'0,"0"0"-2283"0"0,0 0-644 0 0,0 0-80 0 0,0 0-58 0 0,0 0-34 0 0,-7 32-96 0 0,-16 100-115 0 0,20-89-70 0 0,12-37-46 0 0,-2-5-134 0 0,-6-1-121 0 0,0 0-1 0 0,0 1 0 0 0,0-1 1 0 0,0 0-1 0 0,0 0 1 0 0,0 0-1 0 0,0 0 1 0 0,0 0-1 0 0,0 0 1 0 0,0 0-1 0 0,0-1 1 0 0,0 1-1 0 0,0 0 1 0 0,0 0-1 0 0,0-1 1 0 0,0 1-1 0 0,0-1 0 0 0,0 1 1 0 0,0-1-1 0 0,-1 1 1 0 0,1-1-1 0 0,0 0 1 0 0,0 1-1 0 0,0-1 1 0 0,-1 0-1 0 0,1 1 1 0 0,0-1-1 0 0,-1 0 1 0 0,1 0-1 0 0,-1 0 1 0 0,1 0-1 0 0,-1 0 1 0 0,1 0-1 0 0,-1 0 0 0 0,1 0 1 0 0,-1 0-1 0 0,0 0 1 0 0,0 0 71 0 0,10-30-4767 0 0,-6 18 523 0 0,0-2-2919 0 0</inkml:trace>
  <inkml:trace contextRef="#ctx0" brushRef="#br0" timeOffset="20668.311">4171 2704 11010 0 0,'0'0'-24'0'0,"0"0"-928"0"0,0 0-328 0 0,0 0-232 0 0,0 0 87 0 0,0 0-207 0 0,0 0-753 0 0,0 0 585 0 0</inkml:trace>
  <inkml:trace contextRef="#ctx0" brushRef="#br0" timeOffset="22788.748">4228 2756 3633 0 0,'0'0'1727'0'0,"0"0"-448"0"0,0 0-76 0 0,0 0 62 0 0,0 0-24 0 0,0 0-80 0 0,0 0-87 0 0,0 0-114 0 0,0 0-125 0 0,0 0-155 0 0,0 0-169 0 0,0 0-77 0 0,0 0-5 0 0,2 2 29 0 0,45 10 1904 0 0,-35-12-5286 0 0,-1 1-3625 0 0,-7-1-3230 0 0</inkml:trace>
  <inkml:trace contextRef="#ctx0" brushRef="#br0" timeOffset="33398.444">672 4472 1816 0 0,'44'-3'859'0'0,"512"-23"1628"0"0,1333-8 1341 0 0,-1424 18-2739 0 0,1987-46 2324 0 0,1615 57-3192 0 0,-2356 7-8401 0 0,-1592-2 2647 0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19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48 0 0 0,'0'0'541'0'0,"0"0"478"0"0,0 0 166 0 0,0 0 102 0 0,0 0 164 0 0,0 0 152 0 0,0 0 113 0 0,0 0 35 0 0,0 0-89 0 0,0 0-166 0 0,0 0-208 0 0,0-8-218 0 0,3-24-219 0 0,-3 24-167 0 0,0 8-109 0 0,-8 23 986 0 0,-15 34-1204 0 0,2 2-1 0 0,2 0 0 0 0,3 0 1 0 0,-6 53-357 0 0,12-64 65 0 0,-10 44 22 0 0,-3 2-39 0 0,5 1 0 0 0,3 1 0 0 0,5 0 0 0 0,2 96-48 0 0,8-187-3 0 0,0 1 1 0 0,0 0-1 0 0,0-1 1 0 0,0 1-1 0 0,1 0 1 0 0,0-1-1 0 0,0 1 1 0 0,1-1-1 0 0,-1 0 1 0 0,1 1-1 0 0,1-1 1 0 0,-1 0-1 0 0,1 0 0 0 0,-1 0 1 0 0,1 0-1 0 0,1-1 1 0 0,-1 1-1 0 0,1-1 1 0 0,0 0-1 0 0,0 0 1 0 0,0 0-1 0 0,0 0 1 0 0,0-1-1 0 0,1 0 1 0 0,0 0-1 0 0,0 0 0 0 0,0 0 1 0 0,0-1-1 0 0,0 0 1 0 0,0 0 2 0 0,11-4 57 0 0,-1 0 0 0 0,0-2-1 0 0,0 1 1 0 0,0-2 0 0 0,0 0 0 0 0,-1-1 0 0 0,0 0 0 0 0,0-2-1 0 0,-1 1 1 0 0,1-1 0 0 0,-2-1 0 0 0,1 0 0 0 0,-1-1-1 0 0,-1-1 1 0 0,0 0 0 0 0,0 0 0 0 0,-1-1 0 0 0,1-2-57 0 0,45-48 82 0 0,-3-3-1 0 0,-3-2 1 0 0,-2-2 0 0 0,-4-2 0 0 0,-3-2 0 0 0,-3-2-1 0 0,-3-1 1 0 0,-4-1 0 0 0,-1-8-82 0 0,-19 51 65 0 0,-2 0 0 0 0,-1-1-1 0 0,-2 0 1 0 0,-1 0 0 0 0,0-35-65 0 0,-6 70 5 0 0,1 1 0 0 0,0-1 0 0 0,-1 1 0 0 0,1 0 0 0 0,-1-1 0 0 0,0 1-1 0 0,1-1 1 0 0,-1 0 0 0 0,1 1 0 0 0,-1-1 0 0 0,0 1 0 0 0,1-1 0 0 0,-1 0 0 0 0,0 1 0 0 0,1-1 0 0 0,-1 0 0 0 0,0 0 0 0 0,1 0-1 0 0,-1 0 1 0 0,0 0 0 0 0,0 1 0 0 0,1-1 0 0 0,-1 0 0 0 0,0-1 0 0 0,0 1 0 0 0,1 0 0 0 0,-1 0 0 0 0,0 0 0 0 0,1 0 0 0 0,-1 0-1 0 0,0-1 1 0 0,0 1 0 0 0,1 0 0 0 0,-1-1 0 0 0,1 1 0 0 0,-1-1 0 0 0,0 1 0 0 0,1 0 0 0 0,-1-1 0 0 0,1 1 0 0 0,-1-1 0 0 0,1 0-1 0 0,-1 1 1 0 0,1-1 0 0 0,-1 1 0 0 0,1-1 0 0 0,0 0 0 0 0,-1 1 0 0 0,1-1 0 0 0,0 0 0 0 0,0 1 0 0 0,-1-1 0 0 0,1 0 0 0 0,0 1 0 0 0,0-1-1 0 0,0 0 1 0 0,0 0 0 0 0,0 1 0 0 0,0-1 0 0 0,0 0 0 0 0,0 0 0 0 0,0 1 0 0 0,0-1 0 0 0,1 0-5 0 0,-22 41-11 0 0,2 2 0 0 0,1 0 1 0 0,3 1-1 0 0,2 1 0 0 0,1 0 1 0 0,2 1-1 0 0,3 0 0 0 0,1 0 1 0 0,2 0-1 0 0,3 1 0 0 0,1 0 1 0 0,4 21 10 0 0,38 194-5884 0 0,-8-70-1576 0 0,-32-179-2900 0 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0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2040 0 0,'0'0'1201'0'0,"0"0"-341"0"0,0 0-135 0 0,0 0 118 0 0,0 0 175 0 0,0 0 43 0 0,0 0-66 0 0,0 0-89 0 0,0 0-10 0 0,0 0 76 0 0,0 0 100 0 0,0 0 50 0 0,10 0-50 0 0,188-15 4176 0 0,13-7-4916 0 0,-199 36-6190 0 0,-13 1-2759 0 0,0-11 2729 0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3409 0 0,'0'0'4794'0'0,"0"0"-3247"0"0,0 0-707 0 0,0 0 321 0 0,0 0 347 0 0,0 0 91 0 0,0 0-179 0 0,0 0-198 0 0,0 0-222 0 0,0 0-189 0 0,34 3-150 0 0,105 9-170 0 0,109-16 137 0 0,-214 2-1421 0 0,0 0-5402 0 0,-19 2-4643 0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2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1 864 0 0,'0'0'1521'0'0,"0"0"-392"0"0,0 0-98 0 0,0 0 131 0 0,0 0 213 0 0,0 0 141 0 0,0 0 17 0 0,0 0-115 0 0,0 0-167 0 0,0 0-164 0 0,0 0-195 0 0,0 0-265 0 0,0 0-114 0 0,0 0-22 0 0,0 0 61 0 0,0 0 152 0 0,0 0-21 0 0,-24 0 1010 0 0,-93 30-1228 0 0,72-13-408 0 0,-153 50 440 0 0,149-52 105 0 0,56 7-1393 0 0,2-15 817 0 0,0-1-1 0 0,0 0 0 0 0,1 0 0 0 0,0-1 1 0 0,0 0-1 0 0,0-1 0 0 0,0 0 1 0 0,1-1-1 0 0,-1 0 0 0 0,1-1 0 0 0,0 0 1 0 0,0 0-1 0 0,1-1-25 0 0,84 24 166 0 0,15 26-100 0 0,-94-33 78 0 0,-17-17-92 0 0,-8 13 258 0 0,-43 22-125 0 0,-2-2 0 0 0,-1-2 0 0 0,-30 11-185 0 0,-239 144-8 0 0,308-179 3 0 0,-1 2 0 0 0,1-1 0 0 0,1 2 0 0 0,0 0 0 0 0,0 1 0 0 0,2 0 0 0 0,-1 1 0 0 0,1 1 0 0 0,1 0 0 0 0,0 0 0 0 0,1 2 5 0 0,9-14-1 0 0,-1 1-1 0 0,1-1 0 0 0,0 1 0 0 0,0-1 0 0 0,1 1 0 0 0,-1-1 0 0 0,0 1 0 0 0,1-1 0 0 0,0 1 0 0 0,-1 0 0 0 0,1-1 0 0 0,0 1 0 0 0,1 0 0 0 0,-1-1 0 0 0,0 1 0 0 0,1 0 1 0 0,-1-1-1 0 0,1 1 0 0 0,0-1 0 0 0,0 1 0 0 0,0-1 0 0 0,0 1 0 0 0,0-1 0 0 0,1 0 0 0 0,-1 1 0 0 0,1-1 0 0 0,-1 0 0 0 0,1 0 0 0 0,0 0 0 0 0,0 0 0 0 0,0-1 0 0 0,0 1 1 0 0,0 0-1 0 0,0-1 0 0 0,0 1 0 0 0,1-1 0 0 0,-1 0 0 0 0,1 0 0 0 0,-1 0 0 0 0,1 0 0 0 0,-1 0 0 0 0,2 0 2 0 0,8 2 84 0 0,1 1 0 0 0,0-2 0 0 0,0 0 1 0 0,0 0-1 0 0,0-1 0 0 0,1-1 0 0 0,-1 0 0 0 0,8-2-84 0 0,14 1 163 0 0,360-2 1035 0 0,-393 2-1789 0 0,2-2-9159 0 0,-2 3 700 0 0</inkml:trace>
  <inkml:trace contextRef="#ctx0" brushRef="#br0" timeOffset="796.937">785 870 8194 0 0,'0'0'1465'0'0,"0"0"-98"0"0,0 0-42 0 0,0 0 43 0 0,0 0-4 0 0,0 0-146 0 0,0 0-143 0 0,0 0-139 0 0,0 0-180 0 0,0 0-114 0 0,0 0-88 0 0,0 0-71 0 0,16-23-49 0 0,52-72-14 0 0,53-49 1120 0 0,56-31-829 0 0,-108 123-683 0 0,-60 81-960 0 0,-18 162 689 0 0,6-169 250 0 0,1-12-23 0 0,0 1-1 0 0,1 0 0 0 0,0 0 1 0 0,1 0-1 0 0,0 0 0 0 0,0 0 1 0 0,2 0-1 0 0,-1 0 0 0 0,3 9 17 0 0,-3-19 2 0 0,-1 1 0 0 0,1-1-1 0 0,0 0 1 0 0,0 1 0 0 0,-1-1 0 0 0,1 0-1 0 0,0 1 1 0 0,0-1 0 0 0,0 0-1 0 0,0 0 1 0 0,1 0 0 0 0,-1 0 0 0 0,0 0-1 0 0,0 0 1 0 0,1 0 0 0 0,-1 0 0 0 0,0-1-1 0 0,1 1 1 0 0,-1-1 0 0 0,1 1-1 0 0,-1-1 1 0 0,1 1 0 0 0,-1-1 0 0 0,1 0-1 0 0,-1 1 1 0 0,1-1 0 0 0,-1 0-1 0 0,1 0 1 0 0,-1 0 0 0 0,1 0 0 0 0,-1-1-1 0 0,1 1 1 0 0,-1 0 0 0 0,1-1 0 0 0,-1 1-1 0 0,1-1 1 0 0,-1 1 0 0 0,1-1-1 0 0,-1 0 1 0 0,0 1 0 0 0,1-1 0 0 0,-1 0-1 0 0,0 0 1 0 0,0 0 0 0 0,1 0 0 0 0,-1 0-1 0 0,1-1-1 0 0,57-53 213 0 0,208-287-185 0 0,-176 202-150 0 0,-85 135-123 0 0,-8 22-30 0 0,-15 35 389 0 0,3 1 0 0 0,3 1 1 0 0,1 0-1 0 0,4 1 0 0 0,-1 54-114 0 0,10 36 544 0 0,-1-3-3441 0 0,-2-141 988 0 0,0-1-1013 0 0,0 0-2447 0 0,0 0-4891 0 0</inkml:trace>
  <inkml:trace contextRef="#ctx0" brushRef="#br0" timeOffset="2834.726">1908 800 5217 0 0,'0'0'2001'0'0,"0"0"-412"0"0,0 0-194 0 0,0 0 27 0 0,0 0 87 0 0,0 0-34 0 0,0 0-185 0 0,0 0-258 0 0,0 0-318 0 0,0 0-286 0 0,0 0-217 0 0,0 0-137 0 0,0 0-11 0 0,0 3 46 0 0,-6 207-242 0 0,7-210-1452 0 0,5 0-1675 0 0,-3 0-3311 0 0,0-3-409 0 0</inkml:trace>
  <inkml:trace contextRef="#ctx0" brushRef="#br0" timeOffset="3101.018">1967 494 6769 0 0,'0'0'1671'0'0,"0"0"-226"0"0,0 0-34 0 0,0 0 53 0 0,0 0-16 0 0,0 0-113 0 0,0 0-197 0 0,0 0-207 0 0,0 0-203 0 0,0 0-225 0 0,0 0-201 0 0,0 0-155 0 0,-6-1-99 0 0,3 1-130 0 0,0 0 0 0 0,1 0 0 0 0,-1 0 0 0 0,0 0 0 0 0,0 1 0 0 0,1-1 0 0 0,-1 1 0 0 0,0-1 0 0 0,1 1 0 0 0,-1 0 0 0 0,0 0 0 0 0,1 0 0 0 0,-1 0 0 0 0,1 1 0 0 0,0-1 1 0 0,-1 1-1 0 0,1-1 0 0 0,0 1 0 0 0,0 0 0 0 0,0 0 0 0 0,0 0 0 0 0,0 0 0 0 0,0 0 0 0 0,1 0 0 0 0,-1 1 0 0 0,1-1 0 0 0,-1 0 0 0 0,1 1 0 0 0,0-1 0 0 0,0 1 0 0 0,0 0 0 0 0,0 0 82 0 0,1-2-1104 0 0,11 2-7760 0 0,-7-2 2115 0 0</inkml:trace>
  <inkml:trace contextRef="#ctx0" brushRef="#br0" timeOffset="10124.733">2388 457 1224 0 0,'0'0'772'0'0,"0"0"-49"0"0,0 0 16 0 0,0 0 160 0 0,0 0 148 0 0,0 0 33 0 0,0 0-33 0 0,0 0-99 0 0,0 0-174 0 0,0 0-149 0 0,0 0-161 0 0,-19 6-142 0 0,-60 17-45 0 0,25 8 745 0 0,47-26-840 0 0,0 0 0 0 0,0 0 0 0 0,1 1 0 0 0,0 0 1 0 0,0 0-1 0 0,0 0 0 0 0,1 1 0 0 0,0 0 0 0 0,0 0 1 0 0,0 0-1 0 0,1 1 0 0 0,0-1 0 0 0,1 1 0 0 0,0 0 1 0 0,0 0-1 0 0,1 1 0 0 0,0-1 0 0 0,0 0 0 0 0,1 1 1 0 0,0-1-1 0 0,0 5-182 0 0,1-2 93 0 0,1 0 0 0 0,0 0 0 0 0,0 0 0 0 0,1-1 0 0 0,1 1 1 0 0,0 0-1 0 0,0-1 0 0 0,1 1 0 0 0,0-1 0 0 0,1 0 0 0 0,0 0 0 0 0,0-1 1 0 0,1 1-1 0 0,1-1 0 0 0,-1-1 0 0 0,1 1 0 0 0,1-1 0 0 0,0 0 0 0 0,4 3-93 0 0,-9-9 116 0 0,-1 0 0 0 0,1-1 0 0 0,0 1-1 0 0,-1-1 1 0 0,1 1 0 0 0,0-1-1 0 0,0 0 1 0 0,0 0 0 0 0,0 0 0 0 0,0 0-1 0 0,0-1 1 0 0,0 1 0 0 0,0-1-1 0 0,0 0 1 0 0,0 0 0 0 0,0 0 0 0 0,1 0-1 0 0,-1 0 1 0 0,0-1 0 0 0,0 0-1 0 0,0 1 1 0 0,0-1 0 0 0,0 0 0 0 0,0 0-1 0 0,-1-1 1 0 0,3 0-116 0 0,20-23 391 0 0,-1-2 0 0 0,-1 0-1 0 0,-1-1 1 0 0,-2-2 0 0 0,11-20-391 0 0,45-93 420 0 0,-64 62 315 0 0,-13 79-727 0 0,0 0 0 0 0,0 1 0 0 0,0-1 0 0 0,0 1 0 0 0,0-1 0 0 0,0 1 1 0 0,0-1-1 0 0,-1 1 0 0 0,1 0 0 0 0,-1 0 0 0 0,1-1 0 0 0,-1 1 0 0 0,0 0 0 0 0,1 1 0 0 0,-1-1 1 0 0,0 0-1 0 0,1 0 0 0 0,-1 1 0 0 0,0-1 0 0 0,0 1 0 0 0,0-1 0 0 0,0 1 0 0 0,0 0 0 0 0,1 0 1 0 0,-1 0-1 0 0,0 0 0 0 0,0 0 0 0 0,0 0 0 0 0,0 0 0 0 0,0 1 0 0 0,-1 0-8 0 0,-1-1-9 0 0,5 26 139 0 0,49 168 54 0 0,-44-168-180 0 0,28 118 11 0 0,-7 1-1 0 0,0 49-14 0 0,-21-123 18 0 0,0-32-5 0 0,-3 1-1 0 0,-1 0 1 0 0,-2 0 0 0 0,-1 0-1 0 0,-2 0 1 0 0,-5 12-13 0 0,2-19 33 0 0,5-21 4 0 0,-1-1 1 0 0,1 1-1 0 0,-2 0 0 0 0,0 0 0 0 0,0-1 0 0 0,-1 0 0 0 0,-1 0 0 0 0,0 0 0 0 0,0 0 0 0 0,-1-1 0 0 0,0 1 0 0 0,-1-2 0 0 0,0 1 0 0 0,-1-1 0 0 0,0 0 0 0 0,-6 5-37 0 0,10-12 23 0 0,1 0 1 0 0,-1 0-1 0 0,0 0 0 0 0,0 0 0 0 0,0-1 0 0 0,0 1 0 0 0,-1-1 0 0 0,1 0 0 0 0,0-1 0 0 0,0 1 0 0 0,-1-1 0 0 0,1 0 0 0 0,0 0 0 0 0,-1 0 1 0 0,1 0-1 0 0,0-1 0 0 0,0 0 0 0 0,-1 0 0 0 0,1 0 0 0 0,0 0 0 0 0,0-1 0 0 0,0 1 0 0 0,0-1 0 0 0,0 0 0 0 0,1 0 0 0 0,-1-1 1 0 0,0 1-1 0 0,1-1 0 0 0,0 0 0 0 0,0 0 0 0 0,0 0 0 0 0,0 0 0 0 0,0 0 0 0 0,0-1 0 0 0,1 1 0 0 0,0-1 0 0 0,-1 0 0 0 0,1 1 1 0 0,0-2-24 0 0,-9-16-5 0 0,2 0 0 0 0,0-1 1 0 0,1 0-1 0 0,1-1 0 0 0,1 0 1 0 0,1 0-1 0 0,1 0 0 0 0,1 0 1 0 0,1-1-1 0 0,1-19 5 0 0,0 34-7 0 0,0-1 1 0 0,1 1-1 0 0,1-1 1 0 0,0 1-1 0 0,0 0 1 0 0,1-1-1 0 0,0 1 1 0 0,0 0-1 0 0,1 0 1 0 0,0 0-1 0 0,1 0 1 0 0,0 1-1 0 0,0-1 0 0 0,1 1 1 0 0,0 0-1 0 0,0 0 1 0 0,1 1-1 0 0,0 0 1 0 0,1 0 6 0 0,13-10-10 0 0,2 2 0 0 0,0 0 0 0 0,0 1 0 0 0,1 2 1 0 0,1 0-1 0 0,0 2 0 0 0,0 0 0 0 0,1 2 0 0 0,8-1 10 0 0,-23 5-2 0 0,40-8-1768 0 0,-39 10-2259 0 0,-2 2-3351 0 0,-6 0-3585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7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 0 0 0,'0'0'2011'0'0,"0"0"-865"0"0,0 0-369 0 0,0 0 34 0 0,0 0 124 0 0,0 0 69 0 0,0 0-70 0 0,0 0-176 0 0,0 0-188 0 0,0 0-153 0 0,0 0-129 0 0,27 7 2065 0 0,66-5 1390 0 0,130-7-1043 0 0,28-22-2531 0 0,-200 16-1438 0 0,-19-2-6060 0 0,-29 12 5630 0 0,-2 1-5030 0 0,-1 0 5139 0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4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40 688 0 0,'0'0'976'0'0,"0"0"-231"0"0,0 0-75 0 0,0 0 72 0 0,0 0 95 0 0,0 0 6 0 0,0 0-97 0 0,0 0-104 0 0,0 0-53 0 0,0 0-32 0 0,0 0-41 0 0,0 0-60 0 0,0 0-64 0 0,-5 22-50 0 0,-34 133 677 0 0,24-86-753 0 0,3 0 0 0 0,2 1 0 0 0,4 0 0 0 0,3 0 1 0 0,3 17-267 0 0,0-84 61 0 0,0-1 0 0 0,0 1 1 0 0,0 0-1 0 0,0-1 1 0 0,0 1-1 0 0,1 0 1 0 0,-1-1-1 0 0,1 1 0 0 0,-1-1 1 0 0,1 1-1 0 0,0-1 1 0 0,0 1-1 0 0,0-1 1 0 0,1 1-1 0 0,-1-1 0 0 0,1 0 1 0 0,-1 0-1 0 0,1 0 1 0 0,0 0-1 0 0,-1 0 1 0 0,1 0-1 0 0,0 0 0 0 0,1 0 1 0 0,-1-1-1 0 0,0 1 1 0 0,0-1-1 0 0,1 0 1 0 0,-1 1-1 0 0,0-1 0 0 0,1 0 1 0 0,-1-1-1 0 0,1 1 1 0 0,0 0-1 0 0,-1-1 1 0 0,1 1-1 0 0,-1-1 0 0 0,1 0 1 0 0,0 0-1 0 0,0 0 1 0 0,-1 0-1 0 0,1 0 1 0 0,-1-1-1 0 0,1 1 0 0 0,0-1 1 0 0,-1 1-1 0 0,1-1 1 0 0,-1 0-1 0 0,1 0 0 0 0,-1-1 1 0 0,1 1-62 0 0,32-27 525 0 0,-1-2-1 0 0,-2-1 1 0 0,-1-1 0 0 0,-1-2-1 0 0,-2-1 1 0 0,-1-1 0 0 0,14-28-525 0 0,-23 36 65 0 0,-1-1 0 0 0,-1 0 0 0 0,-1-1 0 0 0,-2-1 0 0 0,-1 0 0 0 0,-2-1 0 0 0,-1 0 0 0 0,-1 0 0 0 0,-2-1 0 0 0,0-9-65 0 0,-6-28 519 0 0,0 69-523 0 0,-1 1 0 0 0,1 0 0 0 0,-1-1 0 0 0,1 1 0 0 0,-1 0 0 0 0,1 0 0 0 0,-1-1 0 0 0,1 1 0 0 0,-1 0 0 0 0,1 0 0 0 0,-1 0 0 0 0,0-1 0 0 0,1 1-1 0 0,-1 0 1 0 0,1 0 0 0 0,-1 0 0 0 0,0 0 0 0 0,1 0 0 0 0,-1 0 0 0 0,1 0 0 0 0,-1 1 0 0 0,0-1 0 0 0,1 0 0 0 0,-1 0 0 0 0,1 0 0 0 0,-1 1 0 0 0,1-1 0 0 0,-1 0 0 0 0,1 0 0 0 0,-1 1-1 0 0,1-1 1 0 0,-1 0 0 0 0,1 1 0 0 0,-1-1 0 0 0,1 1 0 0 0,-1-1 0 0 0,1 1 0 0 0,0-1 0 0 0,-1 1 0 0 0,1-1 0 0 0,0 1 0 0 0,-1-1 0 0 0,1 1 0 0 0,0-1 0 0 0,0 1 0 0 0,0 0 4 0 0,-13 21-4 0 0,1 2 1 0 0,1 0 0 0 0,2 0-1 0 0,0 1 1 0 0,2 0 0 0 0,0 0 0 0 0,2 1-1 0 0,1-1 1 0 0,1 1 0 0 0,1 0-1 0 0,1 0 1 0 0,1 1 0 0 0,4 24 3 0 0,47 155 157 0 0,-16-93-103 0 0,-23-63-52 0 0,-3 1 0 0 0,-1-1 1 0 0,-3 1-1 0 0,-2 0 1 0 0,-2 0-1 0 0,-6 46-2 0 0,4-81 51 0 0,0-1-1 0 0,-1 1 1 0 0,-1-1-1 0 0,0 1 1 0 0,-2-1-1 0 0,1 0 0 0 0,-2-1 1 0 0,0 1-1 0 0,0-1 1 0 0,-2 0-1 0 0,0-1 1 0 0,0 1-1 0 0,-1-2 1 0 0,-1 1-1 0 0,0-1 1 0 0,0-1-1 0 0,-2 0 0 0 0,1 0 1 0 0,-1-1-1 0 0,-1-1 1 0 0,0 0-1 0 0,0 0 1 0 0,0-2-1 0 0,-2 1-50 0 0,14-7 30 0 0,-1 0 0 0 0,1-1 0 0 0,-1 1-1 0 0,1 0 1 0 0,-1-1 0 0 0,1 1 0 0 0,-1-1 0 0 0,0 1 0 0 0,1-1-1 0 0,-1 0 1 0 0,0 1 0 0 0,1-1 0 0 0,-1 0 0 0 0,0 0 0 0 0,1 0-1 0 0,-1 0 1 0 0,0-1 0 0 0,1 1 0 0 0,-1 0 0 0 0,1-1-1 0 0,-1 1 1 0 0,0-1 0 0 0,1 0 0 0 0,-1 1 0 0 0,1-1 0 0 0,-1 0-1 0 0,1 0 1 0 0,0 0 0 0 0,-1 0 0 0 0,1 0 0 0 0,0 0-1 0 0,0-1 1 0 0,0 1 0 0 0,-1 0 0 0 0,1-1 0 0 0,1 1 0 0 0,-1 0-1 0 0,0-1 1 0 0,0 1 0 0 0,0-1 0 0 0,1 1 0 0 0,-1-1 0 0 0,1 0-1 0 0,-1 1 1 0 0,1-1 0 0 0,0 0 0 0 0,-1-1-30 0 0,2-17 19 0 0,-1 0-1 0 0,2 0 1 0 0,1 0 0 0 0,1 0-1 0 0,0 0 1 0 0,1 1 0 0 0,1 0-1 0 0,1 0 1 0 0,1 0 0 0 0,1 1 0 0 0,0 0-1 0 0,1 0 1 0 0,1 1 0 0 0,1 1-1 0 0,2-2-18 0 0,41-75-121 0 0,-14 6-642 0 0,-19 28-4674 0 0,-20 51 310 0 0,-2 0-5350 0 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0 9530 0 0,'0'0'2197'0'0,"0"0"-697"0"0,0 0-309 0 0,0 0 26 0 0,0 0 16 0 0,0 0-154 0 0,0 0-197 0 0,0 0-183 0 0,0 0-164 0 0,0 0-128 0 0,0 0-93 0 0,0 0-70 0 0,-10 22-51 0 0,-32 65-48 0 0,30-33 103 0 0,12-4-445 0 0,0-49-273 0 0,0-1-425 0 0,0 0-585 0 0,0 0-801 0 0,0 0-2633 0 0,3-1 999 0 0,1-2-3547 0 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9826 0 0,'0'0'1120'0'0,"0"0"-151"0"0,0 0-145 0 0,0 0-64 0 0,0 0-112 0 0,0 0-344 0 0,0 0-328 0 0,0 0-376 0 0,0 0-216 0 0,0 0-80 0 0,0 0 32 0 0,0 0 55 0 0,0 0-111 0 0,0 0-448 0 0,-11 23-1369 0 0,11-20-4480 0 0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0 130 4521 0 0,'0'0'1224'0'0,"0"0"-134"0"0,0 0-34 0 0,0 0 122 0 0,0 0 142 0 0,0 0 44 0 0,0 0-133 0 0,0 0-241 0 0,0 0-258 0 0,0 0-203 0 0,0 0-139 0 0,45-11 3547 0 0,402-100 433 0 0,-310 104-4216 0 0,-115 12-625 0 0,-25 19-13102 0 0,-5-17 8977 0 0,2-3-850 0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2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5329 0 0,'0'0'2663'0'0,"0"0"-957"0"0,0 0-454 0 0,0 0-59 0 0,0 0 40 0 0,0 0-13 0 0,0 0-94 0 0,0 0-178 0 0,0 0-176 0 0,0 0-141 0 0,0 0-73 0 0,0 0-24 0 0,5 2 44 0 0,10 0-100 0 0,1-1 1 0 0,-1 0 0 0 0,0-1-1 0 0,1 0 1 0 0,-1-1-1 0 0,0-1 1 0 0,14-4-479 0 0,0 2 317 0 0,263-3-843 0 0,-243 10-2611 0 0,-18 0-4189 0 0,-21-2-3447 0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4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53 3129 0 0,'0'0'1252'0'0,"0"0"-72"0"0,0 0 44 0 0,0 0 158 0 0,0 0 130 0 0,0 0 54 0 0,0 0-112 0 0,0 0-209 0 0,0 0-182 0 0,0 0-200 0 0,0 0-185 0 0,0 0-168 0 0,-10-9-76 0 0,-29-25-42 0 0,-8 25 644 0 0,39 10-864 0 0,-10 3-52 0 0,0 1 0 0 0,1 0 1 0 0,-1 2-1 0 0,1 0 0 0 0,0 0 0 0 0,1 2 0 0 0,0 0 0 0 0,0 1 1 0 0,1 0-1 0 0,-5 6-120 0 0,5-6 5 0 0,0 0 1 0 0,0 2-1 0 0,1 0 1 0 0,1 0-1 0 0,0 2 1 0 0,0-1-1 0 0,1 2 0 0 0,1 0 1 0 0,1 0-1 0 0,0 1 1 0 0,1 0-1 0 0,0 0 1 0 0,2 1-1 0 0,0 0 1 0 0,1 1-1 0 0,0-1 1 0 0,2 1-1 0 0,0 0 1 0 0,-1 12-6 0 0,4-24 2 0 0,1 0 0 0 0,-1 0 0 0 0,1-1 0 0 0,1 1 0 0 0,-1 0 0 0 0,1 0 0 0 0,0 0 0 0 0,0-1 0 0 0,0 1 0 0 0,1-1 1 0 0,0 1-1 0 0,0-1 0 0 0,0 1 0 0 0,1-1 0 0 0,0 0 0 0 0,0 0 0 0 0,0 0 0 0 0,1-1 0 0 0,-1 1 0 0 0,1-1 0 0 0,0 0 0 0 0,1 0 0 0 0,-1 0 0 0 0,0 0 1 0 0,1-1-1 0 0,0 0 0 0 0,5 3-2 0 0,2-2 85 0 0,0 0 0 0 0,1-1 0 0 0,-1-1 0 0 0,1 0 1 0 0,0 0-1 0 0,0-2 0 0 0,0 1 0 0 0,-1-2 0 0 0,1 1 1 0 0,0-2-1 0 0,0 0 0 0 0,-1 0 0 0 0,1-1 0 0 0,-1-1 0 0 0,1 0 1 0 0,-1-1-1 0 0,-1 0 0 0 0,1 0 0 0 0,-1-2 0 0 0,0 1 1 0 0,0-1-1 0 0,-1-1 0 0 0,1 0 0 0 0,6-8-85 0 0,26-22 189 0 0,-3-2 0 0 0,-1-2-1 0 0,-2-1 1 0 0,-2-2 0 0 0,-2-1-1 0 0,9-19-188 0 0,9-20 200 0 0,-49 84-170 0 0,-2 1-49 0 0,0 0-69 0 0,28 504-371 0 0,-26-461 483 0 0,-1-1 0 0 0,-2 1-1 0 0,-3-1 1 0 0,-1 0 0 0 0,-2 0-1 0 0,-1 0 1 0 0,-3-1 0 0 0,-1 0 0 0 0,-2-1-1 0 0,-2-1 1 0 0,-1 0 0 0 0,-3-1-1 0 0,-19 30-23 0 0,31-58 21 0 0,-3 8 54 0 0,-2-1-1 0 0,0 0 0 0 0,-1-1 1 0 0,-1 0-1 0 0,-1-2 1 0 0,0 1-1 0 0,0-2 1 0 0,-3 0-75 0 0,18-12 18 0 0,0 0 0 0 0,0 0 1 0 0,0-1-1 0 0,0 1 1 0 0,0 0-1 0 0,0-1 1 0 0,0 1-1 0 0,-1-1 0 0 0,1 1 1 0 0,0-1-1 0 0,0 0 1 0 0,-1 0-1 0 0,1 1 1 0 0,0-1-1 0 0,-1 0 1 0 0,1 0-1 0 0,0 0 0 0 0,0 0 1 0 0,-1 0-1 0 0,1-1 1 0 0,0 1-1 0 0,-1 0 1 0 0,1-1-1 0 0,0 1 1 0 0,0-1-1 0 0,0 1 0 0 0,-1-1 1 0 0,1 1-1 0 0,0-1 1 0 0,0 0-1 0 0,0 0 1 0 0,0 0-1 0 0,0 1 0 0 0,0-1 1 0 0,0 0-1 0 0,0 0 1 0 0,1 0-1 0 0,-1 0 1 0 0,0 0-1 0 0,1-1 1 0 0,-1 1-1 0 0,0 0 0 0 0,1 0 1 0 0,-1 0-1 0 0,1-1 1 0 0,0 1-1 0 0,-1 0 1 0 0,1-1-19 0 0,-9-64 56 0 0,12 27-104 0 0,2-1 0 0 0,2 1 0 0 0,1 0 0 0 0,2 1-1 0 0,2 0 1 0 0,1 0 0 0 0,2 1 0 0 0,2 1 0 0 0,1 1 0 0 0,2 0 0 0 0,1 2 0 0 0,11-12 48 0 0,40-36-1402 0 0,-42 61-2371 0 0,3 6-4711 0 0,-23 10-2424 0 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57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647 4 4633 0 0,'0'0'672'0'0,"0"0"-174"0"0,0 0 70 0 0,0 0 249 0 0,0 0 201 0 0,0 0 79 0 0,0 0-11 0 0,0 0-71 0 0,0 0-92 0 0,0 0-115 0 0,0 0-125 0 0,14-1-133 0 0,111-2 2076 0 0,-51 10-819 0 0,-47-7-779 0 0,-20-1 802 0 0,-20 6-1082 0 0,-126 13-726 0 0,-185 37 96 0 0,302-49-92 0 0,1-2 8 0 0,0 2-1 0 0,1 0 0 0 0,0 2 0 0 0,0 0 1 0 0,0 1-1 0 0,-16 10-33 0 0,30-15 66 0 0,5-4-70 0 0,0 1 1 0 0,0-1 0 0 0,0 0-1 0 0,0 0 1 0 0,0 1 0 0 0,0-1 0 0 0,0 0-1 0 0,0 1 1 0 0,1-1 0 0 0,-1 1-1 0 0,0-1 1 0 0,0 1 0 0 0,0 0 0 0 0,1-1-1 0 0,-1 1 1 0 0,0 0 0 0 0,1-1-1 0 0,-1 1 1 0 0,1 0 0 0 0,-1 0 0 0 0,1-1-1 0 0,-1 1 1 0 0,1 0 0 0 0,-1 0-1 0 0,1 0 1 0 0,0 0 0 0 0,-1 0 0 0 0,1 0-1 0 0,0 0 1 0 0,0 0 0 0 0,0 0-1 0 0,0 0 1 0 0,0 0 0 0 0,0 0 0 0 0,0 0-1 0 0,0-1 1 0 0,0 1 0 0 0,0 0 0 0 0,1 0-1 0 0,-1 0 1 0 0,0 0 0 0 0,0 0-1 0 0,1 0 1 0 0,-1 0 0 0 0,1 0 0 0 0,-1-1 3 0 0,11 10 73 0 0,0-1 0 0 0,0-1 1 0 0,1 0-1 0 0,0-1 0 0 0,0 0 1 0 0,0-1-1 0 0,1 0 1 0 0,0-1-1 0 0,1 0 0 0 0,-1-1 1 0 0,1-1-1 0 0,-1 0 0 0 0,1-1 1 0 0,0 0-1 0 0,0-1 1 0 0,11-1-74 0 0,20 6 94 0 0,117 26 83 0 0,-128-17-156 0 0,-33-14-23 0 0,-1 0-1 0 0,1 0 0 0 0,0 0 0 0 0,0 0 0 0 0,-1 0 0 0 0,1 0 0 0 0,-1 0 0 0 0,1 1 0 0 0,-1-1 1 0 0,1 0-1 0 0,-1 0 0 0 0,0 0 0 0 0,0 1 0 0 0,0-1 0 0 0,1 0 0 0 0,-1 0 0 0 0,0 1 1 0 0,0-1-1 0 0,-1 0 0 0 0,1 0 0 0 0,0 1 0 0 0,0-1 0 0 0,-1 0 0 0 0,1 0 0 0 0,0 0 0 0 0,-1 0 1 0 0,1 1-1 0 0,-1-1 0 0 0,0 0 0 0 0,1 0 0 0 0,-1 0 0 0 0,0 0 0 0 0,0 0 0 0 0,1 0 0 0 0,-1 0 1 0 0,0-1-1 0 0,0 1 0 0 0,0 0 0 0 0,0 0 0 0 0,-1 0 3 0 0,-54 37 139 0 0,38-27-140 0 0,-266 139-70 0 0,80-21 42 0 0,183-114 18 0 0,-68 69 3 0 0,89-83 10 0 0,-1 0 0 0 0,1 1-1 0 0,-1-1 1 0 0,0 0-1 0 0,1 0 1 0 0,0 1-1 0 0,-1-1 1 0 0,1 0-1 0 0,0 1 1 0 0,0-1 0 0 0,0 1-1 0 0,0-1 1 0 0,0 0-1 0 0,0 1 1 0 0,0-1-1 0 0,0 0 1 0 0,0 1-1 0 0,1-1 1 0 0,-1 0 0 0 0,1 1-1 0 0,-1-1 1 0 0,1 0-1 0 0,-1 0 1 0 0,1 1-1 0 0,0-1 1 0 0,-1 0-1 0 0,1 0 1 0 0,0 0 0 0 0,0 0-1 0 0,0 0 1 0 0,0 0-1 0 0,0 0 1 0 0,0 0-1 0 0,0 0 1 0 0,0-1-1 0 0,0 1 1 0 0,1 0-1 0 0,-1-1 1 0 0,0 1 0 0 0,0-1-1 0 0,1 1 1 0 0,-1-1-1 0 0,0 0 1 0 0,1 1-1 0 0,-1-1 1 0 0,1 0-2 0 0,67 14 489 0 0,172-28 616 0 0,-181 7-963 0 0,82-4-31 0 0,-79 10-3107 0 0,-49 3-461 0 0,-2 1-5727 0 0,-7 0-1156 0 0</inkml:trace>
  <inkml:trace contextRef="#ctx0" brushRef="#br0" timeOffset="861.003">765 932 9250 0 0,'0'0'1438'0'0,"0"0"-193"0"0,0 0 21 0 0,0 0 141 0 0,0 0 73 0 0,0 0-141 0 0,0 0-236 0 0,0 0-215 0 0,0 0-170 0 0,0 0-128 0 0,0 0-67 0 0,0 0-69 0 0,0 0-49 0 0,18-23-29 0 0,91-106 206 0 0,180-194 223 0 0,-201 253-833 0 0,-87 100-1212 0 0,-40 146 1161 0 0,38-170 88 0 0,-1 2-44 0 0,0 0 1 0 0,1 0-1 0 0,0 0 0 0 0,0 0 0 0 0,1 0 0 0 0,0 0 1 0 0,1 0-1 0 0,0 0 0 0 0,0 0 0 0 0,0 0 1 0 0,1 0-1 0 0,0-1 0 0 0,1 1 0 0 0,0-1 0 0 0,0 1 1 0 0,0-1-1 0 0,1 0 0 0 0,0 0 0 0 0,0 0 0 0 0,6 5 35 0 0,-7-11 8 0 0,0 0-1 0 0,0 0 1 0 0,0 0 0 0 0,0 0-1 0 0,0-1 1 0 0,0 0-1 0 0,0 1 1 0 0,0-1-1 0 0,0 0 1 0 0,0-1-1 0 0,0 1 1 0 0,0 0 0 0 0,0-1-1 0 0,0 0 1 0 0,0 1-1 0 0,0-1 1 0 0,0 0-1 0 0,-1-1 1 0 0,1 1-1 0 0,0 0 1 0 0,2-2-8 0 0,8-8 13 0 0,-1 0-1 0 0,0 0 1 0 0,0-1-1 0 0,-1 0 1 0 0,-1-1 0 0 0,0 0-1 0 0,-1-1 1 0 0,0 0 0 0 0,4-11-13 0 0,20-27 19 0 0,144-183-136 0 0,-106 128 402 0 0,-71 106-190 0 0,0 1-15 0 0,0 0-8 0 0,0 0-44 0 0,0 0-84 0 0,-5 11-103 0 0,-10 9 184 0 0,0-1 0 0 0,1 2 0 0 0,1 0 0 0 0,2 0 0 0 0,0 1 0 0 0,1 1 0 0 0,1 0-1 0 0,1 0 1 0 0,1 0 0 0 0,1 1 0 0 0,1 0 0 0 0,1 1 0 0 0,1-1 0 0 0,2 1-1 0 0,0-1 1 0 0,2 1 0 0 0,2 16-25 0 0,37 140 98 0 0,-32-159-799 0 0,-3-13-4590 0 0,-5-8-277 0 0,1-1 1388 0 0,0 0-2956 0 0</inkml:trace>
  <inkml:trace contextRef="#ctx0" brushRef="#br0" timeOffset="1189.465">1925 803 5249 0 0,'0'0'1612'0'0,"0"0"-629"0"0,0 0-132 0 0,0 0 203 0 0,0 0 150 0 0,0 0 0 0 0,0 0-113 0 0,0 0-140 0 0,0 0-76 0 0,0 0-28 0 0,0 0-52 0 0,0 0-54 0 0,0 0-65 0 0,-1 10-77 0 0,-11 80 1341 0 0,7-76-1384 0 0,1 1-1857 0 0,2-13-3251 0 0,-2-1-3360 0 0,4-1 449 0 0</inkml:trace>
  <inkml:trace contextRef="#ctx0" brushRef="#br0" timeOffset="1451.508">1921 442 9466 0 0,'0'0'1208'0'0,"0"0"-584"0"0,0 0-79 0 0,0 0 199 0 0,0 0 24 0 0,0 0-48 0 0,0 0-208 0 0,0 0-232 0 0,0 0-136 0 0,0 0-128 0 0,0 0-112 0 0,0 0-192 0 0,0 0-288 0 0,-33 85-480 0 0,33-82-937 0 0,2 1-2168 0 0,-1-4-2696 0 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02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37 115 0 0 0,'0'0'311'0'0,"0"0"206"0"0,0 0-9 0 0,0 0-89 0 0,0 0-88 0 0,0 0-107 0 0,0 0-100 0 0,0 0-56 0 0,0 0-47 0 0,1-1 2 0 0,1-1 4 0 0,-2 35 1401 0 0,-18 48 435 0 0,17-73-1760 0 0,-6 25 222 0 0,1 0-1 0 0,2 0 1 0 0,2 0 0 0 0,0 0-1 0 0,3 1 1 0 0,0-1-1 0 0,6 27-324 0 0,-7-57 100 0 0,1 1-1 0 0,0-1 1 0 0,-1 1 0 0 0,1-1-1 0 0,0 0 1 0 0,0 1 0 0 0,1-1-1 0 0,-1 0 1 0 0,1 0 0 0 0,0 0 0 0 0,-1 0-1 0 0,1 0 1 0 0,1 0 0 0 0,-1 0-1 0 0,0-1 1 0 0,1 1 0 0 0,-1-1-1 0 0,1 0 1 0 0,0 0 0 0 0,-1 0-1 0 0,1 0 1 0 0,0 0 0 0 0,1 0-1 0 0,-1-1 1 0 0,0 1 0 0 0,0-1-1 0 0,1 0 1 0 0,-1 0 0 0 0,0-1-1 0 0,1 1 1 0 0,-1 0 0 0 0,1-1-1 0 0,-1 0 1 0 0,1 0 0 0 0,-1 0-1 0 0,1 0 1 0 0,-1-1 0 0 0,1 1-1 0 0,-1-1 1 0 0,0 0 0 0 0,1 0-1 0 0,-1 0 1 0 0,0-1 0 0 0,0 1-1 0 0,1-1 1 0 0,1-1-100 0 0,12-18 352 0 0,0-1-1 0 0,-1-1 0 0 0,-1 0 1 0 0,-1-1-1 0 0,-1-1 1 0 0,-1 0-1 0 0,-1-1 1 0 0,-2 0-1 0 0,0 0 0 0 0,3-26-351 0 0,5 1 95 0 0,-6 17-40 0 0,-1 0-1 0 0,-2-1 1 0 0,-1 1 0 0 0,-1-1-1 0 0,0-36-54 0 0,-6 71-5 0 0,0 0-71 0 0,0 0-68 0 0,0 0-75 0 0,0 0-96 0 0,-6 22-513 0 0,4-11 847 0 0,0 1 0 0 0,1 0-1 0 0,0 0 1 0 0,1 0 0 0 0,0 1-1 0 0,1-1 1 0 0,1 0 0 0 0,-1-1-1 0 0,2 1 1 0 0,0 0 0 0 0,1 0-19 0 0,-4-10 7 0 0,13 29 122 0 0,-2 0 1 0 0,-1 1-1 0 0,-2 0 1 0 0,-1 1-1 0 0,1 16-129 0 0,3 164 505 0 0,-10-96-354 0 0,-11 226 31 0 0,6-302-130 0 0,5-30 2 0 0,-1 0 0 0 0,-1 1-1 0 0,0-1 1 0 0,-1 0-1 0 0,0 0 1 0 0,0 0-1 0 0,-1 0 1 0 0,-1 0 0 0 0,0 0-1 0 0,0-1 1 0 0,-1 0-1 0 0,0 0 1 0 0,-1 0 0 0 0,0 0-1 0 0,-6 6-53 0 0,7-12 128 0 0,1-1 1 0 0,0 1-1 0 0,-1-1 1 0 0,0 0-1 0 0,0-1 0 0 0,0 1 1 0 0,0-1-1 0 0,0 0 1 0 0,0 0-1 0 0,0-1 0 0 0,-1 1 1 0 0,1-1-1 0 0,-1 0 0 0 0,1-1 1 0 0,-1 1-1 0 0,1-1 1 0 0,-1 0-1 0 0,0 0 0 0 0,-2-1-128 0 0,5-1 96 0 0,-1 0 0 0 0,1 0 0 0 0,0-1 0 0 0,-1 1 0 0 0,1-1 0 0 0,0 1 0 0 0,1-1 0 0 0,-1 0 0 0 0,0 0 1 0 0,1 0-1 0 0,-1 0 0 0 0,1-1 0 0 0,0 1 0 0 0,0-1 0 0 0,1 1 0 0 0,-1-1 0 0 0,1 0 0 0 0,0 0 0 0 0,-1 1 0 0 0,2-1 0 0 0,-2-3-96 0 0,1-3 35 0 0,0 0 0 0 0,1 0 0 0 0,0 0 0 0 0,0 0 0 0 0,1 0 1 0 0,0 0-1 0 0,1 0 0 0 0,0 0 0 0 0,0 0 0 0 0,1 1 0 0 0,1-1 1 0 0,-1 1-1 0 0,2 0 0 0 0,1-4-35 0 0,18-27-4 0 0,2 2 0 0 0,1 0 0 0 0,2 2 0 0 0,1 1 0 0 0,19-16 4 0 0,1 3-283 0 0,-43 43 203 0 0,-6 5-4097 0 0,1 0-4445 0 0,-2 0-817 0 0</inkml:trace>
  <inkml:trace contextRef="#ctx0" brushRef="#br0" timeOffset="562.678">720 601 2569 0 0,'0'0'2990'0'0,"0"0"-1202"0"0,0 0-453 0 0,0 0-72 0 0,0 0-23 0 0,0 0-78 0 0,0 0-211 0 0,0 0-235 0 0,0 0-171 0 0,0 0-67 0 0,0 0 32 0 0,0 0 45 0 0,1 9 9 0 0,7 181 2410 0 0,-12-178-4483 0 0,-4-7-4179 0 0,4-3 1167 0 0,2 1-3401 0 0</inkml:trace>
  <inkml:trace contextRef="#ctx0" brushRef="#br0" timeOffset="808.01">748 221 9930 0 0,'0'0'1227'0'0,"0"0"105"0"0,0 0 15 0 0,0 0-49 0 0,0 0-131 0 0,0 0-211 0 0,0 0-214 0 0,0 0-217 0 0,0 0-184 0 0,0 0-127 0 0,0 0-122 0 0,0 0-95 0 0,-8 2-40 0 0,-24 4-34 0 0,24 12-1066 0 0,11-13-2219 0 0,-1-3-4417 0 0,0-1 1015 0 0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36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0 0 0,'0'0'1144'0'0,"0"0"201"0"0,0 0 86 0 0,0 0 42 0 0,0 0 34 0 0,0 0-29 0 0,0 0-94 0 0,0 0-134 0 0,0 0-142 0 0,0 0-151 0 0,0 0-124 0 0,0 0-97 0 0,0 0-105 0 0,23 0 1894 0 0,136 0 1388 0 0,82 0-2211 0 0,-149-3-1445 0 0,-66-1-643 0 0,-26 4 103 0 0,-4 4-9223 0 0,-16 11 460 0 0,16-12 4593 0 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36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7586 0 0,'0'0'1151'0'0,"0"0"-334"0"0,0 0-73 0 0,0 0 188 0 0,0 0 202 0 0,0 0 106 0 0,0 0 18 0 0,0 0-30 0 0,0 0-57 0 0,0 0-92 0 0,0 0-142 0 0,0 0-170 0 0,22 1-135 0 0,115 5 458 0 0,64-21 128 0 0,-193 15-1537 0 0,64 0-1288 0 0,-48 0-2257 0 0,-2 0-3844 0 0,-15 0-1778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8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6177 0 0,'0'0'1119'0'0,"0"0"-635"0"0,0 0-166 0 0,0 0 343 0 0,0 0 439 0 0,0 0 331 0 0,0 0 119 0 0,0 0-152 0 0,0 0-222 0 0,0 0-225 0 0,0 0-211 0 0,36-6-136 0 0,112-18-124 0 0,101-31 763 0 0,-52 29-2353 0 0,-154 24-2834 0 0,0 1-3469 0 0,-30 1 448 0 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42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341 523 0 0 0,'0'0'675'0'0,"0"0"213"0"0,0 0 139 0 0,0 0 236 0 0,0 0 248 0 0,0 0 141 0 0,0 0-35 0 0,0 0-139 0 0,0 0-169 0 0,0 0-214 0 0,0 0-190 0 0,0-8-143 0 0,-1-24-117 0 0,1 30-514 0 0,0 1 0 0 0,-1-1-1 0 0,1 1 1 0 0,-1-1 0 0 0,1 1 0 0 0,-1 0 0 0 0,1-1-1 0 0,-1 1 1 0 0,0 0 0 0 0,0-1 0 0 0,0 1-1 0 0,0 0 1 0 0,0 0 0 0 0,0 0 0 0 0,0 0-1 0 0,0 0 1 0 0,0 0 0 0 0,0 0 0 0 0,0 0-1 0 0,-1 0 1 0 0,1 1 0 0 0,0-1 0 0 0,-1 1-1 0 0,1-1 1 0 0,-1 0 0 0 0,1 1 0 0 0,0 0 0 0 0,-2-1-131 0 0,1 1 136 0 0,-9-2-104 0 0,1 1-1 0 0,-1 1 0 0 0,1 0 0 0 0,-1 1 0 0 0,1 0 1 0 0,-1 0-1 0 0,1 1 0 0 0,0 1 0 0 0,0-1 1 0 0,0 2-1 0 0,0-1 0 0 0,0 1 0 0 0,1 1 1 0 0,-1 0-1 0 0,1 0 0 0 0,0 1 0 0 0,1 0 1 0 0,0 1-1 0 0,-5 4-31 0 0,4-5-47 0 0,1 0 1 0 0,0 1 0 0 0,0 0-1 0 0,0 1 1 0 0,1 0-1 0 0,1 0 1 0 0,-1 1-1 0 0,1-1 1 0 0,0 1 0 0 0,1 0-1 0 0,0 1 1 0 0,1 0-1 0 0,0-1 1 0 0,0 1-1 0 0,1 1 1 0 0,0-1 0 0 0,1 0-1 0 0,0 1 1 0 0,1-1-1 0 0,0 1 1 0 0,1 4 46 0 0,-1-9-7 0 0,1-1 0 0 0,0 0 0 0 0,0 1 0 0 0,0-1-1 0 0,0 0 1 0 0,1 0 0 0 0,0 1 0 0 0,0-1 0 0 0,1 0 0 0 0,-1 0 0 0 0,1 0 0 0 0,0 0 0 0 0,1 0 0 0 0,-1 0-1 0 0,1-1 1 0 0,0 1 0 0 0,0-1 0 0 0,0 0 0 0 0,1 0 0 0 0,-1 0 0 0 0,1 0 0 0 0,0-1 0 0 0,0 1 0 0 0,1-1 0 0 0,2 2 7 0 0,-2-1 93 0 0,1 0 0 0 0,0-1 0 0 0,0 1 0 0 0,0-1 0 0 0,0 0 0 0 0,0-1 1 0 0,1 0-1 0 0,0 0 0 0 0,-1 0 0 0 0,1-1 0 0 0,0 0 0 0 0,0 0 0 0 0,-1 0 0 0 0,1-1 1 0 0,0 0-1 0 0,0-1 0 0 0,0 1 0 0 0,0-1 0 0 0,-1-1 0 0 0,1 1 0 0 0,0-1 1 0 0,-1 0-1 0 0,1-1 0 0 0,-1 0 0 0 0,1 0-93 0 0,9-10 105 0 0,-1-1 0 0 0,0-1 0 0 0,-1-1 0 0 0,-1 0 0 0 0,-1 0 1 0 0,0-1-1 0 0,-1-1 0 0 0,0 0 0 0 0,-2 0 0 0 0,0-1 0 0 0,-1-1 0 0 0,-1 1 0 0 0,-1-1 0 0 0,-1 0 0 0 0,3-20-105 0 0,-4-3 239 0 0,43 137-1474 0 0,-31-58 1286 0 0,-2-10 24 0 0,-2 1 0 0 0,-2 1-1 0 0,0-1 1 0 0,-2 2-1 0 0,-1-1 1 0 0,4 30-75 0 0,1 155 272 0 0,-11-171-226 0 0,-3 1 0 0 0,-1-1 1 0 0,-3 0-1 0 0,-1 0 0 0 0,-2-1 0 0 0,-1 0 1 0 0,-3 0-1 0 0,-1-1 0 0 0,-2-1 0 0 0,-2 0 1 0 0,-1-2-1 0 0,-23 33-46 0 0,36-62 20 0 0,1 0 11 0 0,0 1 0 0 0,-1-1 0 0 0,-1 0 0 0 0,0-1 0 0 0,0 1-1 0 0,0-1 1 0 0,-1-1 0 0 0,0 1 0 0 0,0-2 0 0 0,0 1 0 0 0,-10 4-31 0 0,9-6 35 0 0,4-1 11 0 0,1-1 1 0 0,0 0 0 0 0,-1 0-1 0 0,1 0 1 0 0,-1 0-1 0 0,1-1 1 0 0,-1 0 0 0 0,0 0-1 0 0,0 0 1 0 0,1 0-1 0 0,-1-1 1 0 0,0 0 0 0 0,0 0-1 0 0,0 0 1 0 0,0-1 0 0 0,1 1-1 0 0,-1-1 1 0 0,0 0-1 0 0,0-1 1 0 0,1 1 0 0 0,-1-1-1 0 0,1 0 1 0 0,-1 0-47 0 0,0-1 4 0 0,1 0 0 0 0,-1 0 0 0 0,1-1 0 0 0,0 1 1 0 0,0-1-1 0 0,0 0 0 0 0,1 0 0 0 0,-1 0 0 0 0,1-1 1 0 0,0 1-1 0 0,0-1 0 0 0,1 0 0 0 0,-1 0 0 0 0,1 0 0 0 0,0 0 1 0 0,0 0-1 0 0,1 0 0 0 0,0 0 0 0 0,0-1 0 0 0,0 1 1 0 0,0 0-1 0 0,1-2-4 0 0,0-9-21 0 0,1 0 1 0 0,1 0-1 0 0,1 1 1 0 0,0-1-1 0 0,1 1 1 0 0,1-1-1 0 0,0 1 1 0 0,1 0-1 0 0,0 1 1 0 0,1-1-1 0 0,1 2 1 0 0,1-1-1 0 0,0 0 21 0 0,138-161-188 0 0,-2 49-385 0 0,-83 76-2541 0 0,-39 35-4075 0 0,-16 12 2739 0 0,-3 2-3629 0 0</inkml:trace>
  <inkml:trace contextRef="#ctx0" brushRef="#br0" timeOffset="1257.673">1414 273 0 0 0,'0'0'579'0'0,"0"0"298"0"0,0 0 89 0 0,0 0 61 0 0,0 0 45 0 0,0 0 2 0 0,0 0-45 0 0,0 0-85 0 0,0 0-62 0 0,0 0-35 0 0,10 0 16 0 0,46 7 836 0 0,-48-7-432 0 0,9 7 5279 0 0,-55-3-4369 0 0,-160 44-1791 0 0,41-7 171 0 0,108-16-304 0 0,48-25-298 0 0,1 0-37 0 0,50 44-834 0 0,-30-34 996 0 0,0-1 0 0 0,0 0-1 0 0,0-2 1 0 0,1-1 0 0 0,0 0-1 0 0,1-2 1 0 0,-1 0 0 0 0,1-1 0 0 0,0-2-1 0 0,10 0-79 0 0,10 3 95 0 0,37 10 11 0 0,-79-12-103 0 0,1-1 1 0 0,-1 0 0 0 0,0 0-1 0 0,1 0 1 0 0,-1 1 0 0 0,0-1-1 0 0,0 0 1 0 0,0 0 0 0 0,0 0-1 0 0,0 1 1 0 0,0-1 0 0 0,0 0 0 0 0,0 0-1 0 0,0 1 1 0 0,-1-1 0 0 0,1 0-1 0 0,-1 0 1 0 0,1 0 0 0 0,-1 0-1 0 0,1 1 1 0 0,-1-1 0 0 0,1 0-1 0 0,-1 0 1 0 0,0 0 0 0 0,0 0 0 0 0,0 0-1 0 0,1-1 1 0 0,-1 1 0 0 0,0 0-1 0 0,0 0 1 0 0,0-1 0 0 0,0 1-1 0 0,0 0 1 0 0,0-1 0 0 0,-1 1-1 0 0,1-1 1 0 0,0 1 0 0 0,0-1 0 0 0,0 0-1 0 0,0 1 1 0 0,-1-1 0 0 0,1 0-1 0 0,-1 0-3 0 0,-208 114 115 0 0,193-106-124 0 0,-2 0 5 0 0,1 0 0 0 0,0 1 1 0 0,1 1-1 0 0,0 0 0 0 0,0 2 1 0 0,1 0-1 0 0,1 0 0 0 0,-9 10 4 0 0,21-17 6 0 0,0 0-1 0 0,1 0 1 0 0,0 0-1 0 0,-1 0 1 0 0,2 1-1 0 0,-1-1 1 0 0,0 1-1 0 0,1-1 1 0 0,0 1-1 0 0,1 0 1 0 0,-1-1-1 0 0,1 1 1 0 0,0 0-1 0 0,0-1 0 0 0,1 1 1 0 0,0 0-1 0 0,0-1 1 0 0,0 1-1 0 0,1-1 1 0 0,-1 1-1 0 0,2-1 1 0 0,-1 0-1 0 0,0 0 1 0 0,1 0-1 0 0,0 0 1 0 0,0 0-1 0 0,0 0 1 0 0,1-1-1 0 0,-1 0 1 0 0,1 1-1 0 0,0-1 1 0 0,1-1-1 0 0,-1 1 1 0 0,1-1-1 0 0,-1 1 1 0 0,1-1-1 0 0,1 0-5 0 0,9 2 152 0 0,0-1-1 0 0,0-1 1 0 0,1 0 0 0 0,-1-1-1 0 0,1-1 1 0 0,-1 0 0 0 0,1-1-1 0 0,0 0 1 0 0,4-2-152 0 0,25 0 281 0 0,121-16 131 0 0,-149 14-82 0 0,-10 2-3148 0 0,-1 1-6845 0 0,-5 1-1232 0 0</inkml:trace>
  <inkml:trace contextRef="#ctx0" brushRef="#br0" timeOffset="2433.637">1690 987 3913 0 0,'0'0'1547'0'0,"0"0"-211"0"0,0 0-16 0 0,0 0 130 0 0,0 0 98 0 0,0 0-38 0 0,0 0-140 0 0,0 0-159 0 0,0 0-171 0 0,0 0-133 0 0,0 0-92 0 0,0 0-102 0 0,0 0-41 0 0,6-17-30 0 0,57-124 1227 0 0,119-121-524 0 0,-122 197-1368 0 0,-60 141-1796 0 0,-7 93 1623 0 0,7-168 202 0 0,0-1-1 0 0,-1 1 1 0 0,1-1 0 0 0,1 1-1 0 0,-1-1 1 0 0,0 1 0 0 0,0-1 0 0 0,0 1-1 0 0,0-1 1 0 0,0 1 0 0 0,0-1-1 0 0,0 1 1 0 0,1-1 0 0 0,-1 1 0 0 0,0-1-1 0 0,0 1 1 0 0,1-1 0 0 0,-1 0 0 0 0,0 1-1 0 0,1-1 1 0 0,-1 1 0 0 0,0-1-1 0 0,1 0 1 0 0,-1 1 0 0 0,1-1 0 0 0,-1 0-1 0 0,1 0 1 0 0,-1 1 0 0 0,0-1-1 0 0,1 0 1 0 0,-1 0 0 0 0,1 0 0 0 0,-1 1-1 0 0,1-1 1 0 0,-1 0 0 0 0,1 0-1 0 0,-1 0 1 0 0,1 0 0 0 0,0 0 0 0 0,-1 0-1 0 0,1 0 1 0 0,-1 0 0 0 0,1 0-1 0 0,-1 0 1 0 0,1-1 0 0 0,-1 1 0 0 0,1 0-1 0 0,-1 0 1 0 0,1 0 0 0 0,-1 0 0 0 0,0-1-1 0 0,1 1 1 0 0,-1 0 0 0 0,1-1-1 0 0,-1 1 1 0 0,1 0 0 0 0,-1-1 0 0 0,0 1-1 0 0,1 0 1 0 0,-1-1 0 0 0,0 1-1 0 0,1-1-5 0 0,26-22 347 0 0,152-215-339 0 0,-109 146 148 0 0,-72 117-49 0 0,-8 14 139 0 0,0-2 11 0 0,1 1 0 0 0,2 1 0 0 0,1 0 0 0 0,0 38-257 0 0,18 34 138 0 0,13-31-267 0 0,-14-62-2308 0 0,-6-15-1818 0 0,0-1-3379 0 0,-2-2-1465 0 0</inkml:trace>
  <inkml:trace contextRef="#ctx0" brushRef="#br0" timeOffset="2686.988">2585 866 14003 0 0,'0'0'1224'0'0,"0"0"-696"0"0,0 0-128 0 0,0 0 169 0 0,0 0 47 0 0,0 0-40 0 0,0 0-192 0 0,0 0-216 0 0,0 0-160 0 0,0 0-144 0 0,0 0-112 0 0,0 0-152 0 0,0 0-216 0 0,0 22-369 0 0,0-22-695 0 0,-2 0-1649 0 0,2-4-7753 0 0</inkml:trace>
  <inkml:trace contextRef="#ctx0" brushRef="#br0" timeOffset="2922.645">2456 391 16203 0 0,'0'0'3153'0'0,"0"0"-2257"0"0,0 0-232 0 0,0 0 65 0 0,0 0-73 0 0,0 0-168 0 0,0 0-208 0 0,0 0-200 0 0,0 0-216 0 0,0 0-208 0 0,0 0-224 0 0,0 0-216 0 0,0 0-265 0 0,0 0-575 0 0,2 36-1089 0 0,-1-21-2720 0 0,-1-4-5065 0 0</inkml:trace>
  <inkml:trace contextRef="#ctx0" brushRef="#br0" timeOffset="3686.928">2564 770 0 0 0,'0'0'552'0'0,"0"0"450"0"0,0 0 131 0 0,0 0 63 0 0,0 0 6 0 0,0 0-90 0 0,0 0-77 0 0,0 0-63 0 0,0 0-53 0 0,0 0 21 0 0,0 0-7 0 0,0 0-30 0 0,0 0-18 0 0,1 10 3129 0 0,0 13-2960 0 0,-17 44-95 0 0,13-50-944 0 0,1-11-81 0 0,1-1 0 0 0,-1 0 1 0 0,2 1-1 0 0,-1-1 0 0 0,0 1 1 0 0,1-1-1 0 0,0 1 0 0 0,1-1 1 0 0,-1 1-1 0 0,1-1 0 0 0,0 1 1 0 0,0-1-1 0 0,1 0 1 0 0,0 3 64 0 0,12 0-4290 0 0,-6-7-1121 0 0,-6-1-2791 0 0</inkml:trace>
  <inkml:trace contextRef="#ctx0" brushRef="#br0" timeOffset="4784.594">2881 545 1328 0 0,'0'0'2047'0'0,"0"0"-624"0"0,0 0-170 0 0,0 0 104 0 0,0 0 84 0 0,0 0-16 0 0,0 0-125 0 0,0 0-163 0 0,0 0-173 0 0,0 0-184 0 0,0 0-164 0 0,0 0-120 0 0,-4 5-78 0 0,-40 68 770 0 0,41-62-1183 0 0,-8 21-207 0 0,1 1 0 0 0,2 0 1 0 0,1 1-1 0 0,1 0 0 0 0,2 0 0 0 0,2 6 202 0 0,2-33-52 0 0,-2-3-8 0 0,1 0 1 0 0,0 0-1 0 0,0 0 0 0 0,1 0 0 0 0,-1 1 0 0 0,1-1 0 0 0,0 0 0 0 0,0 0 1 0 0,1 0-1 0 0,-1 0 0 0 0,1 0 0 0 0,-1 0 0 0 0,2 0 0 0 0,-1 0 0 0 0,0 0 0 0 0,1 0 1 0 0,-1 0-1 0 0,1-1 0 0 0,0 1 0 0 0,0-1 0 0 0,1 1 0 0 0,-1-1 0 0 0,1 0 1 0 0,-1 0-1 0 0,1 0 0 0 0,0 0 0 0 0,0 0 0 0 0,1 0 0 0 0,-1-1 0 0 0,1 0 0 0 0,-1 0 1 0 0,1 0-1 0 0,-1 0 0 0 0,1 0 0 0 0,0-1 0 0 0,0 0 0 0 0,4 1 60 0 0,1-4 139 0 0,0-2 0 0 0,-1 1 1 0 0,1-1-1 0 0,-1-1 0 0 0,1 1 0 0 0,-1-2 0 0 0,-1 1 0 0 0,1-1 0 0 0,-1 0 0 0 0,0 0 0 0 0,0-1 1 0 0,-1 0-1 0 0,0 0 0 0 0,0-1 0 0 0,0 1 0 0 0,-1-1 0 0 0,-1-1 0 0 0,1 1 0 0 0,-1-1 0 0 0,2-6-139 0 0,9-10 363 0 0,8-17 476 0 0,-2 0 1 0 0,-1-2-1 0 0,-3 0 1 0 0,1-9-840 0 0,-17 53-1 0 0,0 0 0 0 0,-1 0-1 0 0,1 0 1 0 0,0 1 0 0 0,0-1 0 0 0,-1 0 0 0 0,1 0 0 0 0,0 0-1 0 0,0 0 1 0 0,-1 1 0 0 0,1-1 0 0 0,0 0 0 0 0,-1 1 0 0 0,1-1-1 0 0,0 1 1 0 0,-1-1 0 0 0,1 0 0 0 0,-1 1 0 0 0,1-1-1 0 0,-1 1 1 0 0,1 0 0 0 0,-1-1 0 0 0,1 1 0 0 0,-1-1 0 0 0,1 1-1 0 0,-1 0 1 0 0,0-1 0 0 0,1 1 0 0 0,-1 0 0 0 0,0-1 0 0 0,0 1-1 0 0,0 0 1 0 0,1 0 0 0 0,-1-1 0 0 0,0 1 0 0 0,0 0-1 0 0,0 0 1 0 0,0-1 0 0 0,0 1 0 0 0,0 0 0 0 0,0 0 0 0 0,-1-1-1 0 0,1 1 1 0 0,0 0 0 0 0,0 0 0 0 0,0-1 0 0 0,-1 1 0 0 0,1 0-1 0 0,0-1 1 0 0,-1 1 0 0 0,1 0 0 0 0,-1-1 0 0 0,0 1 1 0 0,2 4 67 0 0,61 374-164 0 0,-60-170 166 0 0,-4-182-56 0 0,-1 0 1 0 0,-1 0-1 0 0,-2-1 0 0 0,-1 1 0 0 0,-1-2 0 0 0,-4 10-13 0 0,8-27 25 0 0,1 1 1 0 0,-2-1-1 0 0,1-1 0 0 0,-1 1 0 0 0,0 0 1 0 0,0-1-1 0 0,-1 0 0 0 0,0-1 0 0 0,-1 1 1 0 0,1-1-1 0 0,-1 0 0 0 0,0-1 0 0 0,-1 1 1 0 0,1-2-1 0 0,-1 1 0 0 0,0-1 1 0 0,0 0-1 0 0,-1 0 0 0 0,-2 0-25 0 0,4-1-9 0 0,0 1 11 0 0,-1 0 1 0 0,1-1-1 0 0,-1 1 1 0 0,0-1-1 0 0,-1-1 1 0 0,1 0-1 0 0,0 0 1 0 0,-1-1-1 0 0,1 1 1 0 0,-1-2-1 0 0,1 1 1 0 0,-1-2-1 0 0,1 1 0 0 0,-6-1-2 0 0,12-1-6 0 0,0 0-1 0 0,1 1 1 0 0,-1-1-1 0 0,1 0 1 0 0,-1 0-1 0 0,1 0 1 0 0,0 0-1 0 0,0 0 0 0 0,0 0 1 0 0,0-1-1 0 0,0 1 1 0 0,0 0-1 0 0,1 0 1 0 0,-1-1-1 0 0,1 1 1 0 0,-1 0-1 0 0,1-1 1 0 0,0 1-1 0 0,0-1 0 0 0,0 1 1 0 0,0 0-1 0 0,0-1 1 0 0,1 1-1 0 0,-1-1 7 0 0,0-1-52 0 0,4-17-1 0 0,0 1-1 0 0,1-1 1 0 0,1 2-1 0 0,1-1 1 0 0,1 1-1 0 0,1 0 1 0 0,0 0-1 0 0,1 1 1 0 0,1 0-1 0 0,1 1 1 0 0,0 0-1 0 0,2 1 54 0 0,-12 13-9 0 0,74-87-110 0 0,-21 27-3692 0 0,-22 18-6440 0 0,-28 37 4528 0 0</inkml:trace>
  <inkml:trace contextRef="#ctx0" brushRef="#br0" timeOffset="5268.772">3400 751 8922 0 0,'0'0'2308'0'0,"0"0"-657"0"0,0 0-261 0 0,0 0 78 0 0,0 0 11 0 0,0 0-121 0 0,0 0-266 0 0,0 0-236 0 0,0 0-163 0 0,0 0-149 0 0,0 0-90 0 0,0 0-74 0 0,0 0-53 0 0,-3 13-25 0 0,-35 107 390 0 0,-14 26-2775 0 0,51-145 1044 0 0,5 3-14217 0 0,-3-4 15367 0 0,2 0-5760 0 0</inkml:trace>
  <inkml:trace contextRef="#ctx0" brushRef="#br0" timeOffset="5522.635">3455 376 10194 0 0,'0'0'1625'0'0,"0"0"71"0"0,0 0-48 0 0,0 0-15 0 0,0 0-249 0 0,0 0-336 0 0,0 0-320 0 0,0 0-304 0 0,0 0-176 0 0,0 0-200 0 0,0 0-200 0 0,0 0-144 0 0,0 0-264 0 0,0 0-672 0 0,-16-48-1369 0 0,16 48-1832 0 0,0 0-6969 0 0</inkml:trace>
  <inkml:trace contextRef="#ctx0" brushRef="#br0" timeOffset="6453.298">814 1436 6121 0 0,'0'0'586'0'0,"0"0"-195"0"0,0 0-27 0 0,0 0 268 0 0,0 0 341 0 0,0 0 133 0 0,0 0-14 0 0,0 0-53 0 0,0 0-68 0 0,36-2-87 0 0,115-5-78 0 0,39 1 1395 0 0,538-21 2098 0 0,167-12-2846 0 0,-170-16-963 0 0,-433 29-357 0 0,57 11-1008 0 0,-348 15 487 0 0,-1 0-111 0 0,-15 4-2617 0 0,-10 8-2794 0 0,12-6 201 0 0,1-2-1335 0 0</inkml:trace>
  <inkml:trace contextRef="#ctx0" brushRef="#br0" timeOffset="7353.061">2095 1668 1768 0 0,'0'0'2097'0'0,"0"0"-545"0"0,0 0-110 0 0,0 0 114 0 0,0 0 59 0 0,0 0-97 0 0,0 0-169 0 0,0 0-152 0 0,0 0-136 0 0,0 0-138 0 0,0 0-139 0 0,0 0-156 0 0,-12-3-107 0 0,4 1-477 0 0,0-1 98 0 0,-1 1 0 0 0,0 0 0 0 0,0 1-1 0 0,0-1 1 0 0,0 2 0 0 0,-1-1 0 0 0,1 1-1 0 0,0 1 1 0 0,0-1 0 0 0,0 2 0 0 0,-4 0-142 0 0,-13 6 262 0 0,-33 8 42 0 0,2 2 1 0 0,0 2-1 0 0,2 3 0 0 0,0 3 0 0 0,1 1 0 0 0,2 3 0 0 0,-1 4-304 0 0,52-34-12 0 0,0 1-1 0 0,0-1 1 0 0,0 1 0 0 0,-1-1-1 0 0,1 1 1 0 0,0-1 0 0 0,0 1-1 0 0,0 0 1 0 0,0-1 0 0 0,0 1-1 0 0,1 0 1 0 0,-1 0 0 0 0,0 0 0 0 0,0 0-1 0 0,0-1 1 0 0,1 1 0 0 0,-1 0-1 0 0,0 1 1 0 0,1-1 0 0 0,-1 0-1 0 0,1 0 1 0 0,0 0 0 0 0,-1 0-1 0 0,1 0 1 0 0,0 0 0 0 0,-1 1-1 0 0,1-1 1 0 0,0 0 0 0 0,0 0-1 0 0,0 0 1 0 0,0 1 0 0 0,0-1-1 0 0,0 0 1 0 0,1 0 0 0 0,-1 0-1 0 0,0 0 1 0 0,1 1 0 0 0,-1-1-1 0 0,0 0 1 0 0,1 0 0 0 0,-1 0 0 0 0,1 0-1 0 0,0 0 1 0 0,-1 0 0 0 0,1 0-1 0 0,0 0 1 0 0,0 0 0 0 0,0 0-1 0 0,-1-1 1 0 0,2 1 12 0 0,137 33 53 0 0,159-31 682 0 0,-298-3-714 0 0,-10 11 756 0 0,-324 148-257 0 0,268-123-507 0 0,22-13 31 0 0,2 1 0 0 0,1 3 0 0 0,1 1 0 0 0,-19 18-44 0 0,58-46 2 0 0,0 1 0 0 0,0-1 0 0 0,0 1 0 0 0,0-1 1 0 0,0 1-1 0 0,0 0 0 0 0,0 0 0 0 0,0-1 0 0 0,1 1 0 0 0,-1 0 0 0 0,0 0 0 0 0,0 0 0 0 0,1 0 0 0 0,-1 0 0 0 0,0 0 1 0 0,1 0-1 0 0,-1 0 0 0 0,1 0 0 0 0,-1 0 0 0 0,1 0 0 0 0,0 1 0 0 0,-1-1 0 0 0,1 0 0 0 0,0 0 0 0 0,0 0 1 0 0,0 0-1 0 0,0 1 0 0 0,0-1 0 0 0,0 0 0 0 0,0 0 0 0 0,0 0 0 0 0,0 1 0 0 0,1-1 0 0 0,-1 0 0 0 0,1 0 1 0 0,-1 0-1 0 0,0 0 0 0 0,1 0 0 0 0,0 0 0 0 0,-1 0 0 0 0,1 0 0 0 0,0 0 0 0 0,-1 0 0 0 0,1 0 0 0 0,0 0 0 0 0,0 0 1 0 0,0-1-1 0 0,0 1 0 0 0,0 0-2 0 0,22 3 144 0 0,1-1 0 0 0,-1-2-1 0 0,0 0 1 0 0,1-1 0 0 0,-1-1 0 0 0,1-2 0 0 0,-1 0 0 0 0,0-2 0 0 0,0 0 0 0 0,-1-1 0 0 0,3-2-144 0 0,72-23-508 0 0,-1-5 1 0 0,70-37 507 0 0,-90 37-4380 0 0,-26 17-6443 0 0,-34 15 1670 0 0</inkml:trace>
  <inkml:trace contextRef="#ctx0" brushRef="#br0" timeOffset="7992.647">2272 2357 12171 0 0,'0'0'1140'0'0,"0"0"-231"0"0,0 0-118 0 0,0 0 93 0 0,0 0 94 0 0,0 0-43 0 0,0 0-108 0 0,0 0-119 0 0,0 0-145 0 0,0 0-91 0 0,0 0-98 0 0,0 0-67 0 0,0 0-16 0 0,17-29 2 0 0,56-90-13 0 0,-52 83-58 0 0,-6 8-169 0 0,2 2 0 0 0,0 0 0 0 0,1 0 1 0 0,2 2-1 0 0,0 0 0 0 0,2 2 0 0 0,2-1-53 0 0,1 0-50 0 0,-17 14 24 0 0,0 1 0 0 0,1 0 0 0 0,0 0 0 0 0,0 1 0 0 0,1 1 0 0 0,0-1 0 0 0,0 2 0 0 0,0-1 0 0 0,1 1 0 0 0,8-2 26 0 0,-17 8-32 0 0,-1 0-1 0 0,0 1 1 0 0,0-1-1 0 0,1 0 0 0 0,-1 1 1 0 0,0-1-1 0 0,0 1 0 0 0,0-1 1 0 0,-1 1-1 0 0,1-1 1 0 0,0 1-1 0 0,0 0 0 0 0,-1 0 1 0 0,1-1-1 0 0,-1 1 1 0 0,0 0-1 0 0,1 0 0 0 0,-1-1 1 0 0,0 1-1 0 0,0 0 0 0 0,0 0 1 0 0,0 0-1 0 0,-1-1 1 0 0,1 1-1 0 0,0 0 0 0 0,-1 0 1 0 0,1-1-1 0 0,-1 1 1 0 0,0 0 32 0 0,1 8-12 0 0,-24 191 195 0 0,23-198-170 0 0,1 0 1 0 0,-1 0-1 0 0,1 1 1 0 0,0-1-1 0 0,0 0 1 0 0,0 0-1 0 0,0 1 1 0 0,1-1 0 0 0,-1 0-1 0 0,1 0 1 0 0,0 1-1 0 0,0-1 1 0 0,0 0-1 0 0,0 0 1 0 0,1 0 0 0 0,-1 0-1 0 0,1 0 1 0 0,0-1-1 0 0,0 1 1 0 0,0 0-1 0 0,0-1 1 0 0,0 1-1 0 0,0-1 1 0 0,1 0 0 0 0,-1 0-1 0 0,1 0 1 0 0,0 0-1 0 0,-1 0 1 0 0,1-1-1 0 0,0 1 1 0 0,0-1-1 0 0,0 1 1 0 0,0-1 0 0 0,0 0-1 0 0,1 0 1 0 0,-1-1-1 0 0,0 1 1 0 0,0-1-1 0 0,1 0 1 0 0,-1 1-1 0 0,0-1 1 0 0,3-1-14 0 0,4-3 52 0 0,0 0 0 0 0,-1-1 0 0 0,0 0 0 0 0,0 0 1 0 0,0-1-1 0 0,0-1 0 0 0,-1 1 0 0 0,0-1 0 0 0,-1-1 0 0 0,1 1 0 0 0,-2-1 0 0 0,1 0 1 0 0,4-8-53 0 0,128-148-337 0 0,-53 100 28 0 0,-95 117 76 0 0,0-30 377 0 0,-2 5-65 0 0,0 0 0 0 0,2 1 1 0 0,2 0-1 0 0,0 0 1 0 0,2 1-1 0 0,1 0 1 0 0,1 4-80 0 0,3-28-42 0 0,0 0 1 0 0,0 0-1 0 0,1 0 1 0 0,-1 0-1 0 0,1 0 1 0 0,0 0-1 0 0,1 0 1 0 0,0 0-1 0 0,0-1 1 0 0,0 1-1 0 0,0 0 1 0 0,1-1-1 0 0,0 0 1 0 0,0 0-1 0 0,0 0 1 0 0,1 0-1 0 0,2 3 42 0 0,0-3-541 0 0,12 11-2091 0 0,-3-11-6235 0 0,-11-5-888 0 0</inkml:trace>
  <inkml:trace contextRef="#ctx0" brushRef="#br0" timeOffset="8238.635">3334 2357 11690 0 0,'0'0'1289'0'0,"0"0"-569"0"0,0 0-80 0 0,0 0 112 0 0,0 0 32 0 0,0 0-127 0 0,0 0-273 0 0,0 0-216 0 0,0 0-208 0 0,0 0-160 0 0,0 0-72 0 0,0 0-153 0 0,0 0-199 0 0,0 0-400 0 0,16 81-824 0 0,-12-89-1825 0 0,2 5-5305 0 0</inkml:trace>
  <inkml:trace contextRef="#ctx0" brushRef="#br0" timeOffset="8408.126">3363 1830 17036 0 0,'0'0'2120'0'0,"0"0"-1440"0"0,0 0-456 0 0,0 0-8 0 0,0 0-128 0 0,0 0-56 0 0,0 0-32 0 0,0 0-88 0 0,0 0-128 0 0,0 0-256 0 0,0 0-512 0 0,0 0-1144 0 0,0 0-2313 0 0,0 0-7426 0 0</inkml:trace>
  <inkml:trace contextRef="#ctx0" brushRef="#br0" timeOffset="9440.665">3807 56 3681 0 0,'0'0'383'0'0,"0"0"-58"0"0,0 0 230 0 0,0 0 394 0 0,0 0 233 0 0,0 0 62 0 0,0 0-49 0 0,0 0-84 0 0,0 0-62 0 0,0 0-54 0 0,0 0-73 0 0,0 0-65 0 0,34 24-24 0 0,105 81-19 0 0,-83-46-31 0 0,-22-4-462 0 0,-3 1-1 0 0,-2 2 0 0 0,-3 1 1 0 0,-2 1-1 0 0,-3 1 0 0 0,-2 1 1 0 0,-4 0-1 0 0,6 48-320 0 0,-3 28-122 0 0,-6 0 0 0 0,-5 0 0 0 0,-10 74 122 0 0,-2-152 25 0 0,-3 0 0 0 0,-2-1 0 0 0,-3 0 0 0 0,-3-1 1 0 0,-2-1-1 0 0,-3 0 0 0 0,-2-2 0 0 0,-2 0 0 0 0,-3-2 1 0 0,-2-1-1 0 0,-2-1 0 0 0,-3-2 0 0 0,-1-1 0 0 0,-3-2 0 0 0,-2-2 1 0 0,-1-1-1 0 0,-3-2-25 0 0,-107 93-1058 0 0,-5-7-1 0 0,-60 32 1059 0 0,190-143-804 0 0,-4 5-1275 0 0,14-6-2862 0 0,15-12 541 0 0,2-2-762 0 0</inkml:trace>
  <inkml:trace contextRef="#ctx0" brushRef="#br0" timeOffset="10218.696">965 0 0 0 0,'0'0'187'0'0,"0"0"197"0"0,0 0 184 0 0,0 0 185 0 0,0 0 116 0 0,0 0 5 0 0,0 0-59 0 0,0 0-56 0 0,0 0-73 0 0,0 0-28 0 0,0 0 1 0 0,-11 17 25 0 0,-51 82 915 0 0,41-46-559 0 0,2 1 0 0 0,3 1 0 0 0,2 1 0 0 0,2 1 0 0 0,3-1 0 0 0,0 32-1040 0 0,4-47 378 0 0,-21 195 1079 0 0,11 2 1 0 0,11 100-1458 0 0,7-264 188 0 0,3 0 1 0 0,3 0-1 0 0,3-1 0 0 0,4 0 1 0 0,2-1-1 0 0,4-1 0 0 0,3-1 1 0 0,2-1-1 0 0,4-1 0 0 0,4 1-188 0 0,-6-20-108 0 0,1-1-1 0 0,2-1 1 0 0,2-2-1 0 0,3-2 1 0 0,1-1-1 0 0,15 12 109 0 0,-11-32-3500 0 0,-13-17-6976 0 0,-20-5 4192 0 0</inkml:trace>
  <inkml:trace contextRef="#ctx0" brushRef="#br0" timeOffset="11727.552">4751 877 1168 0 0,'0'0'1466'0'0,"0"0"-674"0"0,0 0-150 0 0,0 0 200 0 0,0 0 215 0 0,0 0 123 0 0,0 0 7 0 0,0 0-107 0 0,0 0-158 0 0,0 0-170 0 0,0 0-204 0 0,0 0-197 0 0,0 0-79 0 0,19-7-34 0 0,54-17 52 0 0,-54 18 146 0 0,-19 6 96 0 0,0 0 83 0 0,-16 15 2015 0 0,-101 72-36 0 0,-79 14-856 0 0,117-62-665 0 0,78-39-1075 0 0,0 0 1 0 0,0 1-1 0 0,0-1 1 0 0,1 0-1 0 0,-1 1 0 0 0,0-1 1 0 0,0 0-1 0 0,0 1 1 0 0,1-1-1 0 0,-1 1 1 0 0,0-1-1 0 0,1 1 1 0 0,-1-1-1 0 0,0 1 1 0 0,1-1-1 0 0,-1 1 0 0 0,1 0 1 0 0,-1 0-1 0 0,1-1 1 0 0,-1 1-1 0 0,1 0 1 0 0,-1 0-1 0 0,1-1 1 0 0,0 1-1 0 0,0 0 0 0 0,-1 0 1 0 0,1 0-1 0 0,0-1 1 0 0,0 1-1 0 0,0 0 1 0 0,0 0-1 0 0,0 0 1 0 0,0 0-1 0 0,0 0 0 0 0,0-1 1 0 0,0 1-1 0 0,0 0 1 0 0,0 0-1 0 0,1 0 1 0 0,-1 0-1 0 0,0-1 1 0 0,1 1-1 0 0,-1 0 0 0 0,0 0 1 0 0,1-1-1 0 0,-1 1 1 0 0,1 0-1 0 0,-1 0 1 0 0,1-1-1 0 0,0 1 1 0 0,-1-1-1 0 0,1 1 1 0 0,0 0-1 0 0,-1-1 0 0 0,1 0 1 0 0,0 1-1 0 0,-1-1 1 0 0,1 1-1 0 0,0-1 1 0 0,0 0-1 0 0,0 1 1 0 0,0-1 1 0 0,54 24-102 0 0,196 6 511 0 0,-176-13-367 0 0,-74-17-38 0 0,-1 0 1 0 0,1 1-1 0 0,0-1 0 0 0,0 0 0 0 0,0 1 0 0 0,0-1 0 0 0,0 1 0 0 0,0-1 1 0 0,-1 1-1 0 0,1-1 0 0 0,0 1 0 0 0,0-1 0 0 0,-1 1 0 0 0,1 0 1 0 0,0 0-1 0 0,-1-1 0 0 0,1 1 0 0 0,-1 0 0 0 0,1 0 0 0 0,-1 0 1 0 0,1-1-1 0 0,-1 1 0 0 0,0 0 0 0 0,1 0 0 0 0,-1 0 0 0 0,0 0 1 0 0,0 0-1 0 0,1 0 0 0 0,-1 0 0 0 0,0 0 0 0 0,0 0 0 0 0,0 0 1 0 0,0 0-1 0 0,0 0 0 0 0,-1 0 0 0 0,1-1 0 0 0,0 1 0 0 0,0 0 1 0 0,-1 0-1 0 0,1 0 0 0 0,0 0-4 0 0,-54 50 697 0 0,-145 92-299 0 0,-18 46-238 0 0,211-184-143 0 0,1 0 1 0 0,-1 0-1 0 0,1 1 1 0 0,1 0-1 0 0,-1 0 1 0 0,1 0-1 0 0,0 0 1 0 0,1 1-1 0 0,-1-1 1 0 0,1 1-1 0 0,1 0 1 0 0,-1 0-1 0 0,1 0 1 0 0,0 1-1 0 0,1-1 1 0 0,0 2-18 0 0,3-5 25 0 0,1-1 1 0 0,-1 0 0 0 0,1 1-1 0 0,0-1 1 0 0,1 0 0 0 0,-1-1-1 0 0,0 1 1 0 0,1 0-1 0 0,-1-1 1 0 0,1 0 0 0 0,0 0-1 0 0,0 0 1 0 0,0 0 0 0 0,0-1-1 0 0,0 1 1 0 0,0-1-1 0 0,0 0 1 0 0,1-1 0 0 0,0 1-26 0 0,19 1 74 0 0,0-1 0 0 0,1-2 0 0 0,-1 0-1 0 0,0-2 1 0 0,0 0 0 0 0,0-2 0 0 0,-1-1 0 0 0,0 0 0 0 0,0-2 0 0 0,0 0 0 0 0,6-5-74 0 0,26-17-1151 0 0,-33 15-2322 0 0,-2 1-4193 0 0,-14 10-3380 0 0</inkml:trace>
  <inkml:trace contextRef="#ctx0" brushRef="#br0" timeOffset="12275.499">4897 1764 10570 0 0,'0'0'507'0'0,"0"0"-43"0"0,0 0 99 0 0,0 0 321 0 0,0 0 202 0 0,0 0 10 0 0,0 0-96 0 0,0 0-146 0 0,18-31-161 0 0,57-96-137 0 0,75-109 1689 0 0,-133 210-2039 0 0,1 1 0 0 0,1 0 1 0 0,1 1-1 0 0,1 2 0 0 0,1 0 0 0 0,1 1-206 0 0,-22 21-4 0 0,-1-1 0 0 0,0 1 0 0 0,1 0 0 0 0,-1 0-1 0 0,1-1 1 0 0,-1 1 0 0 0,1 0 0 0 0,-1 0 0 0 0,0 0-1 0 0,1 0 1 0 0,-1 0 0 0 0,1 0 0 0 0,-1 0 0 0 0,1 0-1 0 0,-1 0 1 0 0,1 0 0 0 0,-1 0 0 0 0,1 0 0 0 0,-1 0-1 0 0,0 0 1 0 0,1 0 0 0 0,-1 0 0 0 0,1 0 0 0 0,-1 1-1 0 0,1-1 1 0 0,-1 0 0 0 0,0 0 0 0 0,1 1 0 0 0,-1-1 0 0 0,1 0-1 0 0,-1 0 1 0 0,0 1 0 0 0,1-1 0 0 0,-1 0 0 0 0,0 1-1 0 0,0-1 1 0 0,1 1 0 0 0,-1-1 0 0 0,0 0 0 0 0,0 1-1 0 0,1-1 1 0 0,-1 1 0 0 0,0-1 0 0 0,0 1 0 0 0,0-1-1 0 0,0 0 1 0 0,0 1 0 0 0,0-1 0 0 0,0 1 0 0 0,0-1-1 0 0,0 1 1 0 0,0-1 0 0 0,0 1 0 0 0,0-1 0 0 0,0 1-1 0 0,0-1 1 0 0,0 0 0 0 0,0 1 0 0 0,0-1 0 0 0,-1 1 0 0 0,1-1-1 0 0,0 1 1 0 0,0-1 0 0 0,-1 0 0 0 0,1 1 0 0 0,0-1-1 0 0,0 0 1 0 0,-1 1 4 0 0,-6 42 281 0 0,6-39-258 0 0,-20 178 384 0 0,22-179-377 0 0,0 0 1 0 0,0 0 0 0 0,0 0-1 0 0,0 0 1 0 0,0 0 0 0 0,1 0-1 0 0,0-1 1 0 0,-1 1 0 0 0,1-1-1 0 0,0 1 1 0 0,0-1 0 0 0,0 1-1 0 0,0-1 1 0 0,1 0 0 0 0,-1 0 0 0 0,1 0-1 0 0,-1-1 1 0 0,1 1 0 0 0,0 0-1 0 0,-1-1 1 0 0,1 0 0 0 0,0 0-1 0 0,0 0 1 0 0,0 0 0 0 0,0 0-1 0 0,0 0 1 0 0,0-1 0 0 0,0 1-1 0 0,0-1 1 0 0,1 0 0 0 0,-1 0-1 0 0,0 0 1 0 0,0-1 0 0 0,0 1-1 0 0,0-1 1 0 0,0 1 0 0 0,0-1-1 0 0,0 0 1 0 0,0 0 0 0 0,0-1-1 0 0,0 1 1 0 0,-1 0 0 0 0,1-1-1 0 0,0 0 1 0 0,-1 0 0 0 0,1 0-1 0 0,-1 0 1 0 0,0 0 0 0 0,0 0-1 0 0,0 0 1 0 0,0-1 0 0 0,1 0-31 0 0,21-26 105 0 0,0 0 0 0 0,-2-2 0 0 0,-1-1 0 0 0,-2 0 0 0 0,8-19-105 0 0,19-32-86 0 0,19-38 163 0 0,-71 177-508 0 0,-4-4 566 0 0,2 0 1 0 0,3 1-1 0 0,1 0 1 0 0,4 46-136 0 0,0-85-2 0 0,0 0 1 0 0,1 0-1 0 0,0 0 1 0 0,1 1-1 0 0,1-1 1 0 0,0-1-1 0 0,1 1 1 0 0,3 6 1 0 0,26 29-2401 0 0,-17-32-1493 0 0,-5-4-2510 0 0,-7-8 1964 0 0,1-1-2812 0 0</inkml:trace>
  <inkml:trace contextRef="#ctx0" brushRef="#br0" timeOffset="12559.969">5902 1701 16508 0 0,'0'0'1089'0'0,"0"0"-229"0"0,0 0 46 0 0,0 0 98 0 0,0 0-68 0 0,0 0-197 0 0,0 0-211 0 0,0 0-193 0 0,0 0-122 0 0,0 0-66 0 0,0 0-91 0 0,0 0-41 0 0,0 0-35 0 0,-9 25-44 0 0,-27 76-28 0 0,27-73-394 0 0,26-29-7083 0 0,-5-15-1479 0 0,-7 12 2991 0 0</inkml:trace>
  <inkml:trace contextRef="#ctx0" brushRef="#br0" timeOffset="12822.154">5907 1208 17660 0 0,'0'0'728'0'0,"0"0"-304"0"0,0 0-120 0 0,0 0-32 0 0,0 0-24 0 0,0 0-72 0 0,0 0-216 0 0,0 0-184 0 0,0 0-224 0 0,0 0-368 0 0,0 0-896 0 0,0 0-1985 0 0,0 0-8034 0 0</inkml:trace>
  <inkml:trace contextRef="#ctx0" brushRef="#br0" timeOffset="14754.761">5937 1399 6825 0 0,'0'0'2860'0'0,"0"0"-972"0"0,0 0-422 0 0,0 0 33 0 0,0 0 25 0 0,0 0-117 0 0,0 0-223 0 0,0 0-257 0 0,0 0-201 0 0,0 0-165 0 0,0 0-149 0 0,2 0-125 0 0,-1 0-1339 0 0,7 1 3193 0 0,-5 0-5978 0 0,-2 1-6184 0 0,-1-2 1224 0 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5:42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2862 120 7242 0 0,'0'0'1491'0'0,"0"0"-473"0"0,0 0 31 0 0,0 0 235 0 0,0 0 287 0 0,0 0 111 0 0,0 0-121 0 0,0 0-202 0 0,0 0-240 0 0,0 0-213 0 0,0 0-180 0 0,-18-19-192 0 0,-57-58-143 0 0,30 54 75 0 0,37 24-354 0 0,-7 2-53 0 0,-1 1-1 0 0,0 1 1 0 0,1 0-1 0 0,0 1 1 0 0,0 1-1 0 0,1 0 0 0 0,0 1 1 0 0,0 0-1 0 0,1 1 1 0 0,0 1-1 0 0,0 0 0 0 0,1 1 1 0 0,0 0-1 0 0,1 1 1 0 0,-1 2-59 0 0,-26 25 19 0 0,2 2 1 0 0,2 1 0 0 0,2 1-1 0 0,2 2 1 0 0,1 1 0 0 0,3 1 0 0 0,2 1-1 0 0,2 1 1 0 0,2 2 0 0 0,2 0-1 0 0,2 1 1 0 0,3 0 0 0 0,-5 47-20 0 0,14-71-16 0 0,2-1 0 0 0,1 1 0 0 0,1 0 0 0 0,1 0 0 0 0,1 0 0 0 0,2 0 0 0 0,1-1 0 0 0,1 0 0 0 0,2 4 16 0 0,-4-19-9 0 0,1 0 0 0 0,0 0 0 0 0,0-1 0 0 0,1 1-1 0 0,1-1 1 0 0,-1 0 0 0 0,2-1 0 0 0,0 0-1 0 0,0 0 1 0 0,1-1 0 0 0,0 0 0 0 0,0 0-1 0 0,1-1 1 0 0,1 0 0 0 0,-1-1 0 0 0,1 0-1 0 0,0 0 1 0 0,1-2 0 0 0,-1 1 0 0 0,11 2 9 0 0,7 0 56 0 0,0-1-1 0 0,0-1 1 0 0,0-2 0 0 0,1-1 0 0 0,-1-1 0 0 0,1-2 0 0 0,-1-1 0 0 0,1-1-1 0 0,13-3-55 0 0,-21 1 83 0 0,0-1-1 0 0,-1-1 0 0 0,0 0 0 0 0,-1-2 0 0 0,1 0 0 0 0,-1-2 0 0 0,-1 0 0 0 0,0-1 0 0 0,0-1 0 0 0,-1-1 0 0 0,-1 0 0 0 0,0-1 1 0 0,-1-1-1 0 0,0-1 0 0 0,-1 0 0 0 0,-1-1 0 0 0,-1 0 0 0 0,0-1 0 0 0,-2-1 0 0 0,1-2-82 0 0,-8 15 12 0 0,-1-1-1 0 0,1 1 1 0 0,-2-1 0 0 0,1 0-1 0 0,-1 1 1 0 0,0-1-1 0 0,0 0 1 0 0,-1 0 0 0 0,0-1-1 0 0,0 1 1 0 0,-1 0 0 0 0,0 0-1 0 0,0 0 1 0 0,-1 0-1 0 0,0-1 1 0 0,0 1 0 0 0,-1 0-1 0 0,1 0 1 0 0,-1 1 0 0 0,-1-1-1 0 0,0 0 1 0 0,0 1-1 0 0,0-1 1 0 0,0 1 0 0 0,-1 0-1 0 0,0 0 1 0 0,-1 0-1 0 0,0 0-10 0 0,-6-4-61 0 0,-1 1 1 0 0,0 1-1 0 0,-1 0 1 0 0,0 1 0 0 0,0 0-1 0 0,0 1 1 0 0,-1 0 0 0 0,0 1-1 0 0,0 1 1 0 0,0 0-1 0 0,-1 1 1 0 0,1 1 0 0 0,-1 0-1 0 0,0 1 1 0 0,1 0 0 0 0,-1 1-1 0 0,0 1 1 0 0,0 1 0 0 0,1 0-1 0 0,-1 0 1 0 0,1 2-1 0 0,0 0 1 0 0,0 0 0 0 0,0 1-1 0 0,0 1 1 0 0,1 0 0 0 0,0 1-1 0 0,0 1 1 0 0,1 0-1 0 0,0 0 1 0 0,-3 3 59 0 0,14-9-7 0 0,-1-1 0 0 0,0 1 0 0 0,1-1 0 0 0,-1 1 0 0 0,1-1 0 0 0,-1 1 0 0 0,1 0 0 0 0,0 0 0 0 0,-1 0 0 0 0,1-1-1 0 0,0 1 1 0 0,0 1 0 0 0,1-1 0 0 0,-1 0 0 0 0,0 0 0 0 0,1 0 0 0 0,-1 0 0 0 0,1 0 0 0 0,0 1 0 0 0,-1-1 0 0 0,1 0 0 0 0,0 0 0 0 0,0 0 0 0 0,1 1 0 0 0,-1-1 0 0 0,0 0-1 0 0,1 0 1 0 0,0 0 0 0 0,-1 1 0 0 0,1-1 0 0 0,0 0 0 0 0,0 0 0 0 0,0 0 0 0 0,0 0 0 0 0,0-1 0 0 0,1 1 0 0 0,-1 0 0 0 0,0 0 0 0 0,1-1 0 0 0,0 1 0 0 0,-1-1 0 0 0,1 1 0 0 0,0-1-1 0 0,0 0 1 0 0,-1 0 0 0 0,1 1 0 0 0,0-1 0 0 0,0-1 0 0 0,0 1 0 0 0,1 0 0 0 0,-1 0 7 0 0,14 3 64 0 0,0 0-1 0 0,-1-1 1 0 0,1 0-1 0 0,0-1 1 0 0,0-1-1 0 0,1-1 1 0 0,-1 0-1 0 0,4-1-63 0 0,15 0 59 0 0,40-4-272 0 0,0-3 1 0 0,0-4-1 0 0,-1-2 0 0 0,33-14 213 0 0,14-1-5333 0 0,-92 23-790 0 0,-8 1-5074 0 0</inkml:trace>
  <inkml:trace contextRef="#ctx0" brushRef="#br0" timeOffset="336.774">3503 1232 840 0 0,'0'0'1130'0'0,"0"0"145"0"0,0 0 128 0 0,0 0 196 0 0,0 0-6 0 0,0 0-186 0 0,0 0-156 0 0,0 0-196 0 0,0 0-123 0 0,0 0-85 0 0,0 0-73 0 0,0 0-13 0 0,0 0 54 0 0,-1 27 125 0 0,-3 84 159 0 0,4-84 161 0 0,0-27 91 0 0,0-12 1926 0 0,3-19-3016 0 0,2 1 0 0 0,1-1-1 0 0,2 1 1 0 0,0 1 0 0 0,3 0-1 0 0,0 0 1 0 0,1 1 0 0 0,10-14-261 0 0,8-24 183 0 0,52-72-133 0 0,8 45-987 0 0,-69 92-2636 0 0,-12 13-3236 0 0,-7-9 5029 0 0,2 4-9089 0 0</inkml:trace>
  <inkml:trace contextRef="#ctx0" brushRef="#br0" timeOffset="769.909">4296 933 8714 0 0,'0'0'3833'0'0,"0"0"-1846"0"0,0 0-670 0 0,0 0-96 0 0,0 0-90 0 0,0 0-175 0 0,0 0-179 0 0,0 0-163 0 0,0 0-145 0 0,-34 16-139 0 0,-107 50-100 0 0,70-11 5 0 0,62-43-199 0 0,-2 0-38 0 0,0 1-1 0 0,1 0 1 0 0,1 1 0 0 0,0 0 0 0 0,0 0-1 0 0,2 1 1 0 0,0 0 0 0 0,0 1-1 0 0,2 0 1 0 0,0 0 0 0 0,0 0 0 0 0,2 0-1 0 0,0 0 1 0 0,0 1 2 0 0,4-14 18 0 0,1 0 0 0 0,-1-1-1 0 0,0 1 1 0 0,0-1 0 0 0,1 1 0 0 0,0-1 0 0 0,-1 0 0 0 0,1 1-1 0 0,0-1 1 0 0,0 0 0 0 0,0 0 0 0 0,1 0 0 0 0,-1-1-1 0 0,0 1 1 0 0,1-1 0 0 0,-1 1 0 0 0,1-1 0 0 0,-1 1-1 0 0,1-1 1 0 0,0 0 0 0 0,-1 0 0 0 0,1-1 0 0 0,0 1 0 0 0,0-1-1 0 0,0 1 1 0 0,-1-1 0 0 0,1 0 0 0 0,0 0 0 0 0,0 0-1 0 0,0 0 1 0 0,0 0 0 0 0,0-1 0 0 0,-1 0 0 0 0,1 1-1 0 0,0-1 1 0 0,0 0 0 0 0,-1 0 0 0 0,1 0 0 0 0,0-1 0 0 0,-1 1-1 0 0,1-1 1 0 0,0 0-18 0 0,21-15 203 0 0,0-2-1 0 0,0-1 1 0 0,-2 0-1 0 0,-1-2 1 0 0,0 0-1 0 0,-2-2 1 0 0,0 0-1 0 0,-2-1 1 0 0,0-1-203 0 0,123-144 220 0 0,-140 170-252 0 0,0 1-1 0 0,0-1 0 0 0,0 0 0 0 0,0 1 1 0 0,0-1-1 0 0,0 1 0 0 0,0-1 1 0 0,0 0-1 0 0,0 1 0 0 0,0-1 0 0 0,1 0 1 0 0,-1 1-1 0 0,0-1 0 0 0,0 0 1 0 0,0 0-1 0 0,1 1 0 0 0,-1-1 0 0 0,0 0 1 0 0,0 0-1 0 0,1 1 0 0 0,-1-1 1 0 0,0 0-1 0 0,1 0 0 0 0,-1 1 1 0 0,0-1-1 0 0,1 0 0 0 0,-1 0 0 0 0,0 0 1 0 0,1 0-1 0 0,-1 0 0 0 0,0 0 1 0 0,1 0-1 0 0,-1 1 0 0 0,0-1 0 0 0,1 0 1 0 0,-1 0-1 0 0,1 0 0 0 0,-1-1 1 0 0,0 1-1 0 0,1 0 0 0 0,-1 0 0 0 0,0 0 1 0 0,1 0-1 0 0,-1 0 0 0 0,0 0 1 0 0,1 0-1 0 0,-1 0 0 0 0,0-1 0 0 0,1 1 1 0 0,-1 0-1 0 0,0 0 0 0 0,1-1 33 0 0,-2 11-67 0 0,-6 67-3183 0 0,2-35-3932 0 0,3-26-2602 0 0</inkml:trace>
  <inkml:trace contextRef="#ctx0" brushRef="#br0" timeOffset="1136.134">4648 874 7602 0 0,'0'0'1367'0'0,"0"0"-450"0"0,0 0-59 0 0,0 0 162 0 0,0 0 56 0 0,0 0-106 0 0,0 0-222 0 0,0 0-212 0 0,0 0-132 0 0,0 0-57 0 0,0 0-2 0 0,0 0 17 0 0,2 34 28 0 0,7 102 46 0 0,10-72 261 0 0,-12-55-517 0 0,1 4 39 0 0,1-1 0 0 0,0 1 0 0 0,1-2-1 0 0,1 1 1 0 0,-1-1 0 0 0,2-1 0 0 0,0 0 0 0 0,0-1 0 0 0,1 0 0 0 0,12 7-219 0 0,-22-16 168 0 0,1 0-1 0 0,-1-1 0 0 0,0 1 0 0 0,0 0 0 0 0,1-1 0 0 0,-1 0 0 0 0,0 1 1 0 0,0-1-1 0 0,0-1 0 0 0,0 1 0 0 0,0 0 0 0 0,0-1 0 0 0,0 0 0 0 0,0 1 1 0 0,0-1-1 0 0,-1 0 0 0 0,1 0 0 0 0,-1-1 0 0 0,0 1 0 0 0,1 0 1 0 0,-1-1-1 0 0,0 0 0 0 0,0 1 0 0 0,-1-1 0 0 0,1 0 0 0 0,-1 0 0 0 0,1 0 1 0 0,-1 0-1 0 0,0 0 0 0 0,0 0 0 0 0,0-1 0 0 0,0-1-167 0 0,5-6 137 0 0,22-39 196 0 0,3 1-1 0 0,2 1 1 0 0,27-29-333 0 0,-38 48-8 0 0,11-11-4362 0 0,-33 39-270 0 0,0-2 455 0 0,0 3 3263 0 0,0 0-10601 0 0</inkml:trace>
  <inkml:trace contextRef="#ctx0" brushRef="#br0" timeOffset="1788.528">4394 1132 3377 0 0,'0'0'2276'0'0,"0"0"-233"0"0,0 0-26 0 0,0 0-18 0 0,0 0-256 0 0,0 0-360 0 0,0 0-384 0 0,0 0-276 0 0,0 0-141 0 0,0 0-72 0 0,0 0-13 0 0,0 0 11 0 0,0 0 23 0 0,0 11 7 0 0,-1 31-2 0 0,24 20 1485 0 0,-12-44-1721 0 0,21 36 254 0 0,-17-31-4032 0 0,-3-5-4825 0 0,-8-14-2517 0 0</inkml:trace>
  <inkml:trace contextRef="#ctx0" brushRef="#br0" timeOffset="2267.051">5300 1040 9706 0 0,'0'0'3029'0'0,"0"0"-1205"0"0,0 0-460 0 0,0 0-145 0 0,0 0-110 0 0,0 0-184 0 0,0 0-197 0 0,0 0-140 0 0,0 0-137 0 0,0 0-124 0 0,0 0-91 0 0,0 0-65 0 0,-16 32-53 0 0,-46 98-43 0 0,53-79 18 0 0,13-47-77 0 0,-2 0-81 0 0,0 0 0 0 0,0-1 0 0 0,1 1 0 0 0,-1-1-1 0 0,1 0 1 0 0,0 0 0 0 0,0 0 0 0 0,1 0 0 0 0,-1 0-1 0 0,0-1 1 0 0,1 1 0 0 0,0-1 0 0 0,-1 0 0 0 0,1 0-1 0 0,0-1 1 0 0,1 1 65 0 0,26 3-9239 0 0,-26-5-1610 0 0</inkml:trace>
  <inkml:trace contextRef="#ctx0" brushRef="#br0" timeOffset="2512.344">5134 488 18068 0 0,'0'0'656'0'0,"0"0"-88"0"0,0 0-152 0 0,0 0-88 0 0,0 0-144 0 0,0 0-280 0 0,0 0-440 0 0,0 0-280 0 0,0 0-112 0 0,0 0-176 0 0,0 0-289 0 0,0 0-1263 0 0,0 0-2033 0 0,0 0-3313 0 0</inkml:trace>
  <inkml:trace contextRef="#ctx0" brushRef="#br0" timeOffset="2698.917">5806 381 16155 0 0,'0'0'1426'0'0,"0"0"-734"0"0,0 0-298 0 0,0 0 46 0 0,0 0 117 0 0,0 0 75 0 0,0 0 12 0 0,0 0-69 0 0,0 0-75 0 0,0 0-108 0 0,-5 37-87 0 0,-17 118-85 0 0,12 15 49 0 0,28 193-68 0 0,-1-242-478 0 0,1-29-2481 0 0,-17-91 1894 0 0,-1-1-148 0 0,0 0-269 0 0,-15-8-7739 0 0,7 2 4440 0 0,-1 5 970 0 0</inkml:trace>
  <inkml:trace contextRef="#ctx0" brushRef="#br0" timeOffset="2947.833">5429 992 9234 0 0,'0'0'1394'0'0,"0"0"-193"0"0,0 0-51 0 0,0 0 55 0 0,0 0-31 0 0,0 0-193 0 0,0 0-235 0 0,0 0-222 0 0,31-4-162 0 0,103-14-110 0 0,167-23-280 0 0,-203 27-1519 0 0,-23 3-5483 0 0,-50 7-2588 0 0</inkml:trace>
  <inkml:trace contextRef="#ctx0" brushRef="#br0" timeOffset="3559.849">6404 823 7738 0 0,'0'0'2013'0'0,"0"0"-183"0"0,0 0-111 0 0,0 0-112 0 0,0 0-215 0 0,0 0-233 0 0,0 0-205 0 0,0 0-194 0 0,0 0-193 0 0,-34 28-184 0 0,-108 90-127 0 0,72-42-56 0 0,63-63-183 0 0,6-12-17 0 0,-5 7-51 0 0,1 1 0 0 0,-1 0 0 0 0,1 1 0 0 0,1-1 0 0 0,0 1 0 0 0,0 0-1 0 0,1 0 1 0 0,0 0 0 0 0,1 1 0 0 0,0-1 0 0 0,1 0 0 0 0,0 1 0 0 0,0 4 51 0 0,3-12-31 0 0,0 0 1 0 0,0 0-1 0 0,1-1 1 0 0,-1 1-1 0 0,1-1 1 0 0,-1 0-1 0 0,1 0 1 0 0,0 0-1 0 0,0 0 1 0 0,0 0-1 0 0,0-1 0 0 0,0 1 1 0 0,0-1-1 0 0,0 0 1 0 0,1 0-1 0 0,-1 0 1 0 0,0 0-1 0 0,1 0 1 0 0,-1-1-1 0 0,1 0 1 0 0,-1 1-1 0 0,0-1 1 0 0,1-1-1 0 0,-1 1 0 0 0,1 0 1 0 0,-1-1-1 0 0,0 0 1 0 0,1 0-1 0 0,-1 0 1 0 0,3-1 30 0 0,16-4-54 0 0,-1 0 1 0 0,0-2 0 0 0,0-1-1 0 0,0-1 1 0 0,-1 0 0 0 0,0-1-1 0 0,-1-2 1 0 0,-1 0 0 0 0,4-4 53 0 0,-1 3 8 0 0,84-76 69 0 0,-66 70-130 0 0,-37 50-210 0 0,-8 19 144 0 0,4-44 96 0 0,1-1 0 0 0,0 1 0 0 0,0 0 0 0 0,0-1 0 0 0,0 1 0 0 0,1 0 0 0 0,-1-1 0 0 0,1 1 0 0 0,0 0 0 0 0,1 0 0 0 0,-1-1 0 0 0,1 1 0 0 0,0 0 0 0 0,0-1 0 0 0,1 1 0 0 0,-1-1 1 0 0,1 1-1 0 0,0-1 0 0 0,0 0 0 0 0,0 0 0 0 0,1 0 0 0 0,0 0 0 0 0,-1 0 0 0 0,1 0 0 0 0,1-1 0 0 0,1 3 23 0 0,1-2 22 0 0,1 0 0 0 0,-1 0 0 0 0,1-1 0 0 0,0 0 0 0 0,0 0 1 0 0,0-1-1 0 0,1 0 0 0 0,-1 0 0 0 0,0 0 0 0 0,1-1 0 0 0,-1 0 0 0 0,1-1 0 0 0,0 0 1 0 0,-1 0-1 0 0,1 0 0 0 0,-1-1 0 0 0,1 0 0 0 0,-1-1 0 0 0,1 0 0 0 0,-1 0 0 0 0,0 0 1 0 0,0-1-1 0 0,0 0 0 0 0,6-3-22 0 0,5-4 278 0 0,-1 0 0 0 0,-1-1 0 0 0,1-1 0 0 0,-2 0 0 0 0,1-1 0 0 0,-2-1 1 0 0,0 0-1 0 0,-1-1 0 0 0,1-2-278 0 0,60-72 1145 0 0,-42 53-988 0 0,-1-1 1 0 0,-2-2-1 0 0,-2-1 1 0 0,-1-1-1 0 0,-1-5-157 0 0,-11 17-7 0 0,-2 0 0 0 0,-2-1 0 0 0,0 0 0 0 0,-2-1 0 0 0,-1 1 1 0 0,-2-2-1 0 0,-1 1 0 0 0,-1-1 0 0 0,-2 1 0 0 0,-1-4 7 0 0,0 33-7 0 0,0 0 0 0 0,0 0 0 0 0,0-1 0 0 0,0 1 0 0 0,0 0 0 0 0,0 0 0 0 0,-1 0 0 0 0,1 0 0 0 0,-1 0 0 0 0,1-1 0 0 0,-1 1 0 0 0,0 0 0 0 0,0 0 0 0 0,0 1 0 0 0,0-1 0 0 0,0 0 0 0 0,-1 0 0 0 0,1 0 0 0 0,0 1 1 0 0,-1-1-1 0 0,1 1 0 0 0,-1-1 0 0 0,0 1 0 0 0,1-1 0 0 0,-1 1 0 0 0,0 0 0 0 0,0 0 0 0 0,0 0 0 0 0,0 0 0 0 0,0 0 0 0 0,0 1 0 0 0,0-1 0 0 0,0 0 0 0 0,0 1 0 0 0,0 0 0 0 0,0-1 0 0 0,-1 1 0 0 0,1 0 0 0 0,0 0 0 0 0,0 0 0 0 0,0 0 0 0 0,0 1 0 0 0,0-1 0 0 0,-1 1 0 0 0,1-1 0 0 0,0 1 0 0 0,0 0 1 0 0,0-1-1 0 0,0 1 0 0 0,0 0 0 0 0,0 0 0 0 0,1 1 0 0 0,-1-1 0 0 0,0 1 7 0 0,-10 12-48 0 0,1 1 0 0 0,0 0 0 0 0,1 0 0 0 0,1 2 0 0 0,1-1 0 0 0,0 1 0 0 0,1 0 0 0 0,1 0 0 0 0,0 1 0 0 0,1 0 0 0 0,1 0 0 0 0,1 0 1 0 0,1 1-1 0 0,0-1 0 0 0,2 1 0 0 0,0-1 0 0 0,1 1 0 0 0,1 4 48 0 0,1 7-28 0 0,1 0 0 0 0,1 0 0 0 0,2 0 0 0 0,1-1 0 0 0,1 0 0 0 0,1 0 0 0 0,2-1 0 0 0,1-1 0 0 0,1 0 0 0 0,1 0 0 0 0,2-2 0 0 0,0 0 0 0 0,2-1 0 0 0,19 20 28 0 0,21 14-303 0 0,-50-55-2850 0 0,-17-15-1126 0 0,0 6-806 0 0,0 0-2949 0 0</inkml:trace>
  <inkml:trace contextRef="#ctx0" brushRef="#br0" timeOffset="3814.26">6776 823 7050 0 0,'0'0'2263'0'0,"0"0"-455"0"0,0 0-9 0 0,0 0-73 0 0,0 0-319 0 0,0 0-346 0 0,0 0-214 0 0,31 0-132 0 0,99 0-122 0 0,119 2 1566 0 0,-56 0-5002 0 0,-159-4-713 0 0,-13 0-2332 0 0,-5 2-3253 0 0</inkml:trace>
  <inkml:trace contextRef="#ctx0" brushRef="#br0" timeOffset="4197.847">7752 966 9994 0 0,'0'0'971'0'0,"0"0"-97"0"0,0 0 216 0 0,0 0 261 0 0,0 0 84 0 0,0 0-225 0 0,0 0-306 0 0,0 0-246 0 0,0 0-210 0 0,0 0-143 0 0,0 0-110 0 0,0 0-67 0 0,8 30-53 0 0,37 131-74 0 0,-38-146-1869 0 0,-3-12-1589 0 0,1-2-3309 0 0,-2-1-782 0 0</inkml:trace>
  <inkml:trace contextRef="#ctx0" brushRef="#br0" timeOffset="4443.289">7711 635 16660 0 0,'0'0'1296'0'0,"0"0"-832"0"0,0 0-240 0 0,0 0-136 0 0,0 0-256 0 0,0 0-424 0 0,0 0-520 0 0,0 0-161 0 0,0 0 1 0 0,0 0 48 0 0,0 0-24 0 0,0 0-977 0 0,0 0-1528 0 0,0 0-2112 0 0</inkml:trace>
  <inkml:trace contextRef="#ctx0" brushRef="#br0" timeOffset="4654.629">8194 933 8706 0 0,'0'0'1591'0'0,"0"0"-104"0"0,0 0-34 0 0,0 0-39 0 0,0 0-252 0 0,0 0-346 0 0,0 0-284 0 0,0 0-207 0 0,0 0-133 0 0,0 0-77 0 0,0 0-27 0 0,-16 33-5 0 0,-46 99 44 0 0,61-131-118 0 0,-1 0 1 0 0,1 0-1 0 0,0 0 1 0 0,0 0-1 0 0,0 1 1 0 0,0-1-1 0 0,0 0 1 0 0,0 0 0 0 0,0 1-1 0 0,0-1 1 0 0,1 0-1 0 0,-1 1 1 0 0,0-1-1 0 0,1 1 1 0 0,-1-1 0 0 0,1 1-1 0 0,0-1 1 0 0,-1 1-1 0 0,1-1 1 0 0,0 1-1 0 0,0-1 1 0 0,0 1 0 0 0,0 0-1 0 0,0-1 1 0 0,0 1-1 0 0,1-1 1 0 0,-1 1-1 0 0,0-1 1 0 0,1 1-1 0 0,-1-1 1 0 0,1 1 0 0 0,-1-1-1 0 0,1 0 1 0 0,0 1-1 0 0,0-1 1 0 0,0 0-1 0 0,0 1 1 0 0,0-1 0 0 0,1 1-10 0 0,2 1 84 0 0,1 1 95 0 0,0-1 0 0 0,1 1 1 0 0,-1-1-1 0 0,1 0 0 0 0,0 0 0 0 0,0-1 1 0 0,0 0-1 0 0,0 0 0 0 0,0 0 0 0 0,0-1 0 0 0,1 0 1 0 0,-1 0-1 0 0,1 0 0 0 0,-1-1 0 0 0,0 0 1 0 0,1 0-1 0 0,4-2-179 0 0,-1 2 278 0 0,-2-1-147 0 0,0-1 1 0 0,0 0 0 0 0,0 0 0 0 0,-1-1-1 0 0,1 0 1 0 0,-1-1 0 0 0,1 0-1 0 0,-1 0 1 0 0,0 0 0 0 0,-1-1-1 0 0,1 0 1 0 0,-1 0 0 0 0,0-1 0 0 0,0 0-1 0 0,-1 0 1 0 0,1 0 0 0 0,-1 0-1 0 0,-1-1 1 0 0,1 0 0 0 0,-1 0-1 0 0,0 0 1 0 0,-1-1 0 0 0,0 1 0 0 0,0-1-1 0 0,-1 0 1 0 0,1 0 0 0 0,-2 0-1 0 0,1 0 1 0 0,-1 0-132 0 0,0-3 11 0 0,0 0 1 0 0,-1 1-1 0 0,-1-1 0 0 0,1 1 0 0 0,-2-1 1 0 0,1 1-1 0 0,-1-1 0 0 0,-1 1 0 0 0,0 0 1 0 0,-1-1-12 0 0,3 7-184 0 0,0 1 0 0 0,-1-1 0 0 0,0 0 0 0 0,0 1 0 0 0,0-1 0 0 0,0 1 0 0 0,0 0 0 0 0,-1 0 0 0 0,1 0 0 0 0,-1 0 0 0 0,0 0 0 0 0,0 0 0 0 0,0 1 0 0 0,0-1 0 0 0,-1 1 0 0 0,1 0 0 0 0,-1 0 0 0 0,1 0 0 0 0,-1 0 0 0 0,0 1 1 0 0,0 0-1 0 0,1 0 0 0 0,-1 0 0 0 0,0 0 0 0 0,0 0 0 0 0,0 1 0 0 0,-4-1 184 0 0,-29 21-8674 0 0,31-15 5361 0 0,-3 3-5538 0 0</inkml:trace>
  <inkml:trace contextRef="#ctx0" brushRef="#br0" timeOffset="5087.773">8503 1154 13739 0 0,'0'0'2124'0'0,"0"0"-499"0"0,0 0-300 0 0,0 0-234 0 0,0 0-239 0 0,0 0-149 0 0,0 0-73 0 0,0 0-67 0 0,0 0-69 0 0,0 0-106 0 0,0 0-126 0 0,0 0-109 0 0,0 0-85 0 0,27-32-36 0 0,85-97-23 0 0,-66 88-43 0 0,-44 42-12 0 0,1-1 1 0 0,0 1-1 0 0,-1 0 1 0 0,1 0-1 0 0,0 0 1 0 0,-1 0-1 0 0,1 0 1 0 0,-1 0-1 0 0,0 1 1 0 0,1-1-1 0 0,-1 1 1 0 0,0 0-1 0 0,0 0 1 0 0,0 0-1 0 0,0 0 1 0 0,0 0-1 0 0,-1 0 1 0 0,1 0-1 0 0,0 0 1 0 0,-1 1-1 0 0,0-1 1 0 0,0 1-1 0 0,1-1 1 0 0,-1 1-1 0 0,-1-1 1 0 0,1 1-1 0 0,0 0 1 0 0,-1 0-1 0 0,1-1 1 0 0,-1 1-1 0 0,0 0 1 0 0,0 0-1 0 0,0-1 1 0 0,0 1-1 0 0,0 0 46 0 0,14 42-73 0 0,-13-43 126 0 0,0 1 0 0 0,0-1 0 0 0,1 1-1 0 0,-1-1 1 0 0,1 0 0 0 0,0 0 0 0 0,0 0 0 0 0,0 0 0 0 0,0 0 0 0 0,0 0-1 0 0,0 0 1 0 0,0-1 0 0 0,0 1 0 0 0,1-1 0 0 0,-1 0 0 0 0,1 1-1 0 0,-1-1 1 0 0,1 0 0 0 0,-1-1 0 0 0,1 1 0 0 0,0 0 0 0 0,-1-1 0 0 0,1 1-1 0 0,0-1 1 0 0,0 0 0 0 0,-1 0 0 0 0,1 0 0 0 0,0 0 0 0 0,0 0-1 0 0,-1-1 1 0 0,1 1 0 0 0,0-1 0 0 0,-1 0 0 0 0,1 0 0 0 0,0 0 0 0 0,-1 0-1 0 0,1 0 1 0 0,-1-1 0 0 0,0 1 0 0 0,1-1-53 0 0,140-152 1820 0 0,-128 136-2104 0 0,6-6-1341 0 0,-5 18-9424 0 0,-14 6-93 0 0</inkml:trace>
  <inkml:trace contextRef="#ctx0" brushRef="#br0" timeOffset="5693.943">9320 867 12115 0 0,'0'0'2752'0'0,"0"0"-698"0"0,0 0-450 0 0,0 0-347 0 0,0 0-389 0 0,0 0-311 0 0,0 0-226 0 0,0 0-150 0 0,0 0-55 0 0,0 0-42 0 0,0 0-24 0 0,0 0-11 0 0,0 0-32 0 0,-32 21-29 0 0,-100 70-13 0 0,71-29-68 0 0,57-55 36 0 0,1 0 0 0 0,0-1 0 0 0,0 1 0 0 0,1 1 0 0 0,-1-1-1 0 0,2 0 1 0 0,-1 0 0 0 0,1 1 0 0 0,0-1 0 0 0,1 1 0 0 0,-1-1 0 0 0,1 1 0 0 0,1 4 57 0 0,2-9-10 0 0,0 0 0 0 0,0-1 0 0 0,0 1 0 0 0,0-1 0 0 0,1 1 0 0 0,-1-1 0 0 0,1 0 0 0 0,-1 0 0 0 0,1-1 0 0 0,0 1 0 0 0,-1-1-1 0 0,1 0 1 0 0,0 0 0 0 0,0 0 0 0 0,0 0 0 0 0,0-1 0 0 0,0 1 0 0 0,0-1 0 0 0,0 0 0 0 0,0 0 0 0 0,0-1 0 0 0,3 0 10 0 0,8-1 66 0 0,0-2 1 0 0,0 0-1 0 0,0-1 1 0 0,-1 0-1 0 0,0-1 1 0 0,0 0-1 0 0,0-2 1 0 0,-1 1-1 0 0,0-2 0 0 0,0 1 1 0 0,-1-2-1 0 0,0 0 1 0 0,-1 0-1 0 0,0-1 1 0 0,7-10-67 0 0,28-21 76 0 0,6 8-426 0 0,-46 61-581 0 0,-6-23 932 0 0,0 0 1 0 0,0 0 0 0 0,1 0-1 0 0,0 0 1 0 0,-1 1 0 0 0,2-1 0 0 0,-1 0-1 0 0,0-1 1 0 0,1 1 0 0 0,-1 0-1 0 0,1 0 1 0 0,0-1 0 0 0,1 1-1 0 0,-1-1 1 0 0,0 1 0 0 0,1-1-1 0 0,0 0 1 0 0,0 0 0 0 0,0 0-1 0 0,0 0 1 0 0,0-1 0 0 0,1 0-1 0 0,-1 1 1 0 0,1-1 0 0 0,-1 0-1 0 0,1 0 1 0 0,0-1 0 0 0,0 1-1 0 0,0-1 1 0 0,0 0 0 0 0,0 0-1 0 0,0 0 1 0 0,0-1 0 0 0,0 1-1 0 0,2-1-1 0 0,15-4 294 0 0,0 0-1 0 0,0-2 0 0 0,-1-1 0 0 0,0 0 0 0 0,0-1 0 0 0,-1-1 1 0 0,0-1-1 0 0,0-1 0 0 0,-1 0 0 0 0,-1-2 0 0 0,0 0 1 0 0,-1-1-1 0 0,0 0 0 0 0,-1-1 0 0 0,-1-1 0 0 0,0 0 0 0 0,-1-1 1 0 0,5-10-294 0 0,-1 5-170 0 0,-2 0 1 0 0,0-2 0 0 0,-1 1 0 0 0,-2-2 0 0 0,0 0 0 0 0,-2 0-1 0 0,0-1 1 0 0,-2 0 0 0 0,-1-1 0 0 0,-2 1 0 0 0,0-1-1 0 0,-1-1 1 0 0,-2 1 0 0 0,-1-8 169 0 0,-1 28-151 0 0,2 3 77 0 0,-1-1-1 0 0,0 0 1 0 0,0 0-1 0 0,-1 0 1 0 0,1 0-1 0 0,-1 0 0 0 0,0 0 1 0 0,-1-1-1 0 0,1 1 1 0 0,-1 0-1 0 0,0 0 1 0 0,0 1-1 0 0,-1-1 1 0 0,1 0-1 0 0,-1 0 1 0 0,0 0-1 0 0,0 1 1 0 0,-1-1-1 0 0,1 1 1 0 0,-1 0-1 0 0,0 0 1 0 0,0 0-1 0 0,0 0 1 0 0,-1 0-1 0 0,0 1 1 0 0,1-1-1 0 0,-1 1 1 0 0,0 0-1 0 0,-1 0 1 0 0,1 1-1 0 0,0-1 1 0 0,-1 1-1 0 0,1 0 1 0 0,-3-1 73 0 0,0 3-78 0 0,0 1 0 0 0,0-1 0 0 0,0 1-1 0 0,0 0 1 0 0,1 0 0 0 0,-1 1-1 0 0,0 0 1 0 0,1 0 0 0 0,-1 1-1 0 0,1 0 1 0 0,0 0 0 0 0,0 0-1 0 0,0 1 1 0 0,0 0 0 0 0,0 0-1 0 0,1 0 1 0 0,0 1 0 0 0,0 0-1 0 0,0 0 1 0 0,1 0 0 0 0,-3 3 79 0 0,-2 5 8 0 0,1 0-1 0 0,0 1 1 0 0,1 0 0 0 0,0 1 0 0 0,1-1-1 0 0,1 1 1 0 0,0 0 0 0 0,1 0 0 0 0,1 1-1 0 0,1-1 1 0 0,0 1 0 0 0,0 0 0 0 0,2 0-1 0 0,0-1 1 0 0,1 1 0 0 0,0 0 0 0 0,1-1 0 0 0,1 1-1 0 0,1-1 1 0 0,0 1 0 0 0,1-1 0 0 0,0-1-1 0 0,1 1 1 0 0,1-1 0 0 0,0 0 0 0 0,1 0-1 0 0,1-1 1 0 0,8 10-8 0 0,5 5 100 0 0,0-2 0 0 0,2 0 0 0 0,1-2 0 0 0,1-1 0 0 0,1-1 0 0 0,1-1 0 0 0,0-1 0 0 0,2-2 0 0 0,0 0 0 0 0,1-3 0 0 0,1 0 0 0 0,0-2 0 0 0,26 6-100 0 0,-21-9-691 0 0,0-1-1 0 0,0-2 1 0 0,1-2 0 0 0,28 1 691 0 0,-30-4-4428 0 0,-7-1-6162 0 0</inkml:trace>
  <inkml:trace contextRef="#ctx0" brushRef="#br0" timeOffset="7312.505">11664 996 5705 0 0,'0'0'-387'0'0,"0"0"-318"0"0,0 0 61 0 0,0 0 513 0 0,0 0 610 0 0,0 0 318 0 0,0 0 145 0 0,0 0 6 0 0,0 36-73 0 0,-1 116-120 0 0,-19 50 896 0 0,-35 25 2100 0 0,54-223-3564 0 0,0-1-1 0 0,0 1 0 0 0,0-1 1 0 0,0 0-1 0 0,-1 1 0 0 0,1-1 0 0 0,-1 0 1 0 0,0 0-1 0 0,0 0 0 0 0,0 0 1 0 0,0 0-1 0 0,-1-1 0 0 0,1 1 1 0 0,-1 0-1 0 0,0-1 0 0 0,1 0 0 0 0,-1 0 1 0 0,0 0-1 0 0,0 0 0 0 0,-1 0 1 0 0,1-1-1 0 0,0 1 0 0 0,-3 0-186 0 0,3-3 92 0 0,1 0-1 0 0,0-1 1 0 0,0 1 0 0 0,-1 0-1 0 0,1-1 1 0 0,0 0-1 0 0,0 1 1 0 0,1-1-1 0 0,-1 0 1 0 0,0 0 0 0 0,1 0-1 0 0,-1 0 1 0 0,1-1-1 0 0,-1 1 1 0 0,1 0-1 0 0,0-1 1 0 0,0 1 0 0 0,0 0-1 0 0,0-1 1 0 0,1 1-1 0 0,-1-1 1 0 0,1 0-1 0 0,-1 1 1 0 0,1-1 0 0 0,0 1-1 0 0,0-1 1 0 0,0 0-1 0 0,0 1 1 0 0,1-1 0 0 0,-1 1-1 0 0,1-1 1 0 0,-1 1-1 0 0,2-3-91 0 0,-2-5 116 0 0,3-14-100 0 0,0-1 0 0 0,2 1-1 0 0,1 0 1 0 0,1 0 0 0 0,1 1 0 0 0,1 0-1 0 0,1 1 1 0 0,1-2-16 0 0,-1 3 12 0 0,22-47-15 0 0,4 1 0 0 0,2 2 1 0 0,3 2-1 0 0,3 1 0 0 0,3 3 1 0 0,2 2-1 0 0,13-9 3 0 0,-43 44 25 0 0,1 0 0 0 0,1 2 1 0 0,1 0-1 0 0,0 2 0 0 0,1 0 0 0 0,1 2 0 0 0,1 0 1 0 0,1 2-1 0 0,0 1 0 0 0,0 1 0 0 0,24-8-25 0 0,-47 19-2 0 0,0 0-1 0 0,0 0 0 0 0,-1 0 1 0 0,1 0-1 0 0,0 0 0 0 0,0 1 1 0 0,0-1-1 0 0,0 1 0 0 0,0 0 1 0 0,0 0-1 0 0,0 0 0 0 0,0 0 1 0 0,0 0-1 0 0,0 1 0 0 0,0-1 1 0 0,-1 1-1 0 0,1 0 0 0 0,0 0 1 0 0,0 0-1 0 0,0 0 0 0 0,-1 0 1 0 0,1 1-1 0 0,-1-1 0 0 0,1 1 1 0 0,-1 0-1 0 0,0 0 0 0 0,1 0 1 0 0,-1 0-1 0 0,0 0 0 0 0,0 0 1 0 0,0 0-1 0 0,-1 1 0 0 0,1-1 1 0 0,0 1-1 0 0,-1-1 0 0 0,0 1 1 0 0,1 0-1 0 0,-1-1 0 0 0,0 1 1 0 0,-1 0-1 0 0,1 0 0 0 0,0 0 3 0 0,3 113 378 0 0,-7-97-300 0 0,0-1 1 0 0,-2 0-1 0 0,0 0 1 0 0,-1 0-1 0 0,-1-1 1 0 0,0 0-1 0 0,-1 0 1 0 0,-1-1-1 0 0,-1 0 1 0 0,0 0 0 0 0,-1-1-1 0 0,-1-1 1 0 0,0 0-1 0 0,-1 0 1 0 0,-1-1-1 0 0,0-1 1 0 0,-5 3-79 0 0,0 1 18 0 0,-1-2 1 0 0,0 0 0 0 0,-1-1-1 0 0,-1-1 1 0 0,0-1 0 0 0,0-1-1 0 0,-1-1 1 0 0,-1-1 0 0 0,1-1-1 0 0,-1-1 1 0 0,-20 2-19 0 0,-89-3-843 0 0,126-6 648 0 0,0 0 1 0 0,-1 0-1 0 0,1-1 0 0 0,0 1 1 0 0,0-1-1 0 0,0-1 0 0 0,1 0 0 0 0,-1 0 1 0 0,1 0-1 0 0,-1 0 0 0 0,1-1 0 0 0,-4-4 195 0 0,8 7-284 0 0,0-1-1 0 0,0 0 0 0 0,0 1 1 0 0,1-1-1 0 0,-1 0 0 0 0,1 0 1 0 0,-1-1-1 0 0,1 1 0 0 0,0 0 1 0 0,0 0-1 0 0,0-1 0 0 0,0 1 0 0 0,0 0 1 0 0,0-1-1 0 0,1 1 0 0 0,-1-1 1 0 0,1 1-1 0 0,0-1 0 0 0,0 1 1 0 0,0-1-1 0 0,0 1 0 0 0,0-1 1 0 0,0 1-1 0 0,1-1 0 0 0,-1 0 285 0 0,17-38-7877 0 0,-6 25 2390 0 0</inkml:trace>
  <inkml:trace contextRef="#ctx0" brushRef="#br0" timeOffset="7699.468">12860 665 10354 0 0,'0'0'1320'0'0,"0"0"-387"0"0,0 0 40 0 0,0 0 189 0 0,0 0 126 0 0,0 0-66 0 0,0 0-201 0 0,0 0-173 0 0,-32 18-154 0 0,-103 60-133 0 0,60-17 119 0 0,66-49-574 0 0,-2-1-65 0 0,1 1 0 0 0,1 0 0 0 0,0 1 1 0 0,1 0-1 0 0,0 0 0 0 0,1 1 0 0 0,0-1 0 0 0,1 2 1 0 0,1-1-1 0 0,0 1 0 0 0,1 0 0 0 0,1 0 0 0 0,0 0 1 0 0,1 0-1 0 0,0 0 0 0 0,2 1 0 0 0,0-1 0 0 0,0 2-41 0 0,2-12 45 0 0,1 1 0 0 0,-1-1-1 0 0,1 0 1 0 0,0 0 0 0 0,0 0-1 0 0,0 0 1 0 0,1-1 0 0 0,0 1-1 0 0,0-1 1 0 0,0 0 0 0 0,0 0-1 0 0,0 0 1 0 0,1-1 0 0 0,0 0-1 0 0,0 0 1 0 0,0 0 0 0 0,0 0-1 0 0,0-1 1 0 0,1 0 0 0 0,-1 0-1 0 0,1 0 1 0 0,-1-1 0 0 0,1 1-1 0 0,0-1 1 0 0,-1-1 0 0 0,1 1-1 0 0,0-1 1 0 0,0 0 0 0 0,0 0-1 0 0,-1-1 1 0 0,1 0-1 0 0,0 0 1 0 0,-1 0 0 0 0,1-1-1 0 0,0 0 1 0 0,-1 0 0 0 0,0 0-1 0 0,1 0 1 0 0,-1-1 0 0 0,0 0-1 0 0,0 0-44 0 0,5-4 50 0 0,0 1-1 0 0,-1-1 0 0 0,0-1 0 0 0,0 0 1 0 0,0 0-1 0 0,-1-1 0 0 0,0 0 0 0 0,-1-1 1 0 0,0 1-1 0 0,0-1 0 0 0,-1-1 0 0 0,0 1 0 0 0,-1-1 1 0 0,0 0-1 0 0,-1 0 0 0 0,0 0 0 0 0,-1-1 1 0 0,0 0-1 0 0,-1 1 0 0 0,0-1 0 0 0,-1 0 1 0 0,-1 0-1 0 0,1 0 0 0 0,-2-9-49 0 0,0 15-115 0 0,0 1 0 0 0,-1-1 1 0 0,1 0-1 0 0,-1 1 0 0 0,0-1 0 0 0,0 1 0 0 0,-1 0 0 0 0,0 0 1 0 0,0 0-1 0 0,0 0 0 0 0,0 0 0 0 0,-1 0 0 0 0,0 1 0 0 0,0 0 1 0 0,0 0-1 0 0,0 0 0 0 0,-1 0 0 0 0,1 1 0 0 0,-1-1 0 0 0,-1 1 115 0 0,-17-10-3959 0 0,-2 4-3291 0 0,20 8-3560 0 0</inkml:trace>
  <inkml:trace contextRef="#ctx0" brushRef="#br0" timeOffset="7982.473">13448 315 16147 0 0,'0'0'1249'0'0,"0"0"-222"0"0,0 0-186 0 0,0 0-145 0 0,0 0-190 0 0,0 0-154 0 0,0 0-71 0 0,0 0 2 0 0,0 0 70 0 0,0 0 21 0 0,0 0-45 0 0,0 0-82 0 0,-13 37-88 0 0,-40 117-61 0 0,21-43 26 0 0,10-20-48 0 0,5 1 0 0 0,3 0-1 0 0,4 1 1 0 0,3 68-76 0 0,-2-83-723 0 0,6-77 290 0 0,1 1 0 0 0,0-1-1 0 0,-1 0 1 0 0,1 0 0 0 0,0 1 0 0 0,-1-1-1 0 0,1-1 1 0 0,-1 1 0 0 0,0 0 0 0 0,1-1-1 0 0,-1 1 1 0 0,0-1 0 0 0,1 0 0 0 0,-1 0-1 0 0,0 0 1 0 0,1 0 0 0 0,-1 0 0 0 0,0-1-1 0 0,1 1 1 0 0,-1-1 0 0 0,1 0 0 0 0,-1 1-1 0 0,1-1 1 0 0,-1 0 0 0 0,1-1 0 0 0,-1 1-1 0 0,1 0 1 0 0,0-1 0 0 0,0 1 0 0 0,-1-2 433 0 0,-8-5-4852 0 0,2 1 55 0 0</inkml:trace>
  <inkml:trace contextRef="#ctx0" brushRef="#br0" timeOffset="8415.958">13009 815 5665 0 0,'0'0'735'0'0,"0"0"23"0"0,0 0 271 0 0,0 0 223 0 0,0 0 11 0 0,0 0-97 0 0,0 0-89 0 0,0 0-54 0 0,0 0-28 0 0,0 0-55 0 0,33 12-101 0 0,103 35-89 0 0,-38-29 486 0 0,290-14 571 0 0,-206-33-1519 0 0,-178 28-215 0 0,-1-1 0 0 0,0 1 0 0 0,0-1 1 0 0,1 0-1 0 0,-1 0 0 0 0,0 0 0 0 0,-1-1 0 0 0,1 1 0 0 0,0 0 0 0 0,-1-1 0 0 0,1 0 0 0 0,-1 0 0 0 0,0 0 1 0 0,0 0-1 0 0,0 0 0 0 0,0 0 0 0 0,0 0 0 0 0,-1-1 0 0 0,1 1 0 0 0,-1-1 0 0 0,0 1 0 0 0,0-1 0 0 0,-1 1 1 0 0,1-1-1 0 0,-1 0 0 0 0,1 1 0 0 0,-1-1 0 0 0,0 0 0 0 0,-1 1 0 0 0,1-1 0 0 0,-1 0 0 0 0,1 1 0 0 0,-1-2-73 0 0,1 0-17 0 0,0 3 10 0 0,-1 0 0 0 0,1-1 0 0 0,0 1 0 0 0,-1 0 0 0 0,1-1 0 0 0,-1 1-1 0 0,0 0 1 0 0,1 0 0 0 0,-1-1 0 0 0,0 1 0 0 0,0 0 0 0 0,-1 0 0 0 0,1 0 0 0 0,0 0-1 0 0,-1 0 1 0 0,1 1 0 0 0,-1-1 0 0 0,0 0 0 0 0,1 1 0 0 0,-1-1 0 0 0,0 1 0 0 0,0 0-1 0 0,0-1 1 0 0,0 1 0 0 0,0 0 0 0 0,0 0 0 0 0,0 0 0 0 0,-1 0 0 0 0,1 1 0 0 0,0-1-1 0 0,0 1 1 0 0,-1-1 0 0 0,1 1 0 0 0,0 0 0 0 0,-1 0 7 0 0,-84 10-1035 0 0,71-3 979 0 0,0 0 0 0 0,0 0 0 0 0,1 2-1 0 0,0 0 1 0 0,1 1 0 0 0,0 0 0 0 0,0 1 0 0 0,1 1 0 0 0,1 0-1 0 0,0 1 1 0 0,0 0 0 0 0,2 1 0 0 0,-1 0 0 0 0,2 0 0 0 0,0 1-1 0 0,1 1 1 0 0,0 0 0 0 0,1 0 0 0 0,1 0 0 0 0,0 0 0 0 0,2 1-1 0 0,0 0 1 0 0,0 0 0 0 0,2 1 0 0 0,0-1 0 0 0,1 12 56 0 0,1-24-15 0 0,1 0 1 0 0,0 0-1 0 0,0 0 1 0 0,0 0 0 0 0,1-1-1 0 0,0 1 1 0 0,0 0-1 0 0,0-1 1 0 0,0 1 0 0 0,1-1-1 0 0,0 0 1 0 0,0 0-1 0 0,0 0 1 0 0,0 0 0 0 0,0 0-1 0 0,1-1 1 0 0,0 1-1 0 0,0-1 1 0 0,0 0 0 0 0,0 0-1 0 0,0-1 1 0 0,0 1-1 0 0,1-1 1 0 0,0 0-1 0 0,-1 0 1 0 0,1 0 0 0 0,0-1-1 0 0,0 0 1 0 0,2 1 14 0 0,148 10-452 0 0,-51-30-1414 0 0,-37-2-3974 0 0,-51 15 3009 0 0,5-3-6236 0 0</inkml:trace>
  <inkml:trace contextRef="#ctx0" brushRef="#br0" timeOffset="8872.158">14016 1165 5793 0 0,'0'0'1591'0'0,"0"0"-152"0"0,0 0 195 0 0,0 0 300 0 0,0 0 39 0 0,0 0-194 0 0,0 0-268 0 0,0 0-288 0 0,0 0-205 0 0,0 0-187 0 0,0 0-212 0 0,0 0-167 0 0,0 0-102 0 0,21-21-52 0 0,66-66-13 0 0,6-13 444 0 0,-65 68-697 0 0,1 1 1 0 0,2 1-1 0 0,1 2 1 0 0,17-11-33 0 0,-10 10-613 0 0,-42 51-382 0 0,-14 26 801 0 0,12-37 188 0 0,0 1-1 0 0,1 0 1 0 0,1-1 0 0 0,0 1 0 0 0,0 0 0 0 0,1 1 0 0 0,1-1 0 0 0,0 0 0 0 0,0 1 0 0 0,2 3 6 0 0,1-12 60 0 0,0 1 1 0 0,1-1 0 0 0,0 0-1 0 0,0 0 1 0 0,0 0-1 0 0,0 0 1 0 0,0-1-1 0 0,1 1 1 0 0,0-1-1 0 0,-1 0 1 0 0,1 0-1 0 0,0 0 1 0 0,1 0-1 0 0,-1-1 1 0 0,1 0-1 0 0,-1 0 1 0 0,1 0-1 0 0,-1 0 1 0 0,1-1-1 0 0,0 0 1 0 0,0 0-1 0 0,0 0 1 0 0,0 0-1 0 0,0-1 1 0 0,0 0-1 0 0,0 0 1 0 0,-1 0-1 0 0,1-1 1 0 0,0 1-1 0 0,0-1 1 0 0,0 0-1 0 0,2-1-60 0 0,9-4 185 0 0,0 0 0 0 0,-1 0 0 0 0,1-2-1 0 0,-1 0 1 0 0,-1 0 0 0 0,0-2-1 0 0,0 0 1 0 0,-1 0 0 0 0,0-1-1 0 0,0-1 1 0 0,-2 0 0 0 0,4-4-185 0 0,52-52 246 0 0,-20 21-3408 0 0,-17 14-5451 0 0,-24 26-2792 0 0</inkml:trace>
  <inkml:trace contextRef="#ctx0" brushRef="#br0" timeOffset="9452.355">14994 171 8434 0 0,'0'0'873'0'0,"0"0"-234"0"0,0 0 60 0 0,0 0 288 0 0,0 0 210 0 0,0 0 36 0 0,0 0-78 0 0,0 0-146 0 0,0 0-146 0 0,0 0-123 0 0,0 0-126 0 0,0 0-100 0 0,0 0-46 0 0,18 19-19 0 0,57 62-17 0 0,-73-78-399 0 0,0-1 1 0 0,1 1 0 0 0,-1-1-1 0 0,0 1 1 0 0,-1 0 0 0 0,1 0-1 0 0,0 0 1 0 0,-1 0-1 0 0,1 0 1 0 0,-1 1 0 0 0,0-1-1 0 0,0 0 1 0 0,-1 1 0 0 0,1-1-1 0 0,-1 0 1 0 0,1 1 0 0 0,-1-1-1 0 0,0 1 1 0 0,0-1 0 0 0,-1 2-34 0 0,1 9 144 0 0,-24 382 1326 0 0,17-332-1387 0 0,-5 51-77 0 0,6 2 1 0 0,5 73-7 0 0,8-167-578 0 0,-1-19-3045 0 0,-3-18-6184 0 0,-2 10 1126 0 0</inkml:trace>
  <inkml:trace contextRef="#ctx0" brushRef="#br0" timeOffset="9695.91">14714 705 10426 0 0,'0'0'800'0'0,"0"0"61"0"0,0 0 267 0 0,0 0 160 0 0,0 0-52 0 0,0 0-165 0 0,0 0-147 0 0,0 0-87 0 0,34 7-71 0 0,107 23-107 0 0,26-19 535 0 0,194-31-1357 0 0,-284 11-4211 0 0,-1-2-4173 0 0,-67 10 441 0 0</inkml:trace>
  <inkml:trace contextRef="#ctx0" brushRef="#br0" timeOffset="9862.106">15651 937 0 0 0,'0'0'816'0'0,"0"0"648"0"0,0 0 81 0 0,0 0-73 0 0,0 0-184 0 0,0 0-255 0 0,0 0-297 0 0,0 0-128 0 0,0 0-160 0 0,0 0-88 0 0,0 0-8 0 0,0 0-152 0 0,0 0-200 0 0,0 0-288 0 0,46 114-720 0 0,-40-118-1801 0 0,-5-3-3408 0 0</inkml:trace>
  <inkml:trace contextRef="#ctx0" brushRef="#br0" timeOffset="10016.44">15496 473 15227 0 0,'0'0'152'0'0,"0"0"-312"0"0,0 0-184 0 0,0 0-280 0 0,0 0-144 0 0,0 0-96 0 0,0 0-177 0 0,0 0-231 0 0,0 0-992 0 0,0 0-5778 0 0</inkml:trace>
  <inkml:trace contextRef="#ctx0" brushRef="#br0" timeOffset="11181.892">16305 734 15243 0 0,'0'0'1210'0'0,"0"0"-209"0"0,0 0-132 0 0,0 0-47 0 0,0 0-92 0 0,0 0-93 0 0,0 0-36 0 0,0 0-36 0 0,0 0-76 0 0,-35 8-89 0 0,-110 23-119 0 0,53 6-1 0 0,77-24-252 0 0,3-5-29 0 0,1 0 0 0 0,0 1 1 0 0,1 0-1 0 0,0 0 1 0 0,1 1-1 0 0,0 1 0 0 0,0 0 1 0 0,1 0-1 0 0,0 0 1 0 0,1 1-1 0 0,1 0 0 0 0,0 1 1 0 0,0-1-1 0 0,1 1 1 0 0,1 0-1 0 0,0 1 0 0 0,1-1 1 0 0,0 1-1 0 0,1-1 1 0 0,1 1-1 0 0,0 0 0 0 0,1 4 1 0 0,0-15-1 0 0,1 0 0 0 0,-1-1 0 0 0,1 1 0 0 0,0 0 0 0 0,0 0 0 0 0,0 0 0 0 0,1-1 0 0 0,-1 1 0 0 0,1-1 0 0 0,-1 1 0 0 0,1-1 0 0 0,0 0 0 0 0,0 1 0 0 0,0-1 0 0 0,0 0 0 0 0,0 0 0 0 0,1 0 0 0 0,-1-1 0 0 0,0 1 0 0 0,1 0 0 0 0,0-1 0 0 0,-1 0 0 0 0,1 1 0 0 0,0-1 0 0 0,-1 0-1 0 0,1-1 1 0 0,0 1 0 0 0,0 0 0 0 0,0-1 0 0 0,0 1 0 0 0,0-1 0 0 0,1 0 1 0 0,96-8 541 0 0,-75-1-435 0 0,0-1 1 0 0,-1-1-1 0 0,-1-1 0 0 0,0-1 0 0 0,0-1 0 0 0,-1-1 0 0 0,18-18-106 0 0,-15 15 56 0 0,180-173 221 0 0,-143 128-223 0 0,-44 42 34 0 0,-17 19-75 0 0,-1 2-17 0 0,0 0-6 0 0,0 0-20 0 0,0 0-35 0 0,-2 19-154 0 0,-22 88 219 0 0,26-105 37 0 0,0 0 0 0 0,0 0 0 0 0,0 0 0 0 0,0-1 0 0 0,1 1 0 0 0,-1-1 0 0 0,0 1 0 0 0,1-1-1 0 0,-1 0 1 0 0,1 0 0 0 0,-1 0 0 0 0,1 0 0 0 0,0-1 0 0 0,-1 1 0 0 0,1-1 0 0 0,0 0 0 0 0,0 1 0 0 0,-1-1 0 0 0,1 0-1 0 0,0-1 1 0 0,0 1 0 0 0,-1 0 0 0 0,1-1 0 0 0,0 1 0 0 0,-1-1 0 0 0,1 0 0 0 0,-1 0 0 0 0,1 0 0 0 0,-1 0 0 0 0,1-1-1 0 0,-1 1-36 0 0,26-21 426 0 0,-28 23-423 0 0,0-1 0 0 0,0 1-1 0 0,0-1 1 0 0,0 0 0 0 0,0 1 0 0 0,-1-1 0 0 0,1 1 0 0 0,0-1-1 0 0,0 1 1 0 0,0-1 0 0 0,0 0 0 0 0,-1 1 0 0 0,1-1 0 0 0,0 0 0 0 0,-1 1-1 0 0,1-1 1 0 0,0 0 0 0 0,0 1 0 0 0,-1-1 0 0 0,1 0 0 0 0,-1 1-1 0 0,1-1 1 0 0,0 0 0 0 0,-1 0 0 0 0,1 0 0 0 0,-1 1 0 0 0,1-1-1 0 0,0 0 1 0 0,-1 0 0 0 0,1 0 0 0 0,-1 0 0 0 0,1 0 0 0 0,-1 0-1 0 0,1 0 1 0 0,0 0 0 0 0,-1 0 0 0 0,1 0 0 0 0,-1 0 0 0 0,1 0 0 0 0,-1 0-1 0 0,1 0 1 0 0,-1 0 0 0 0,1 0 0 0 0,0-1 0 0 0,-1 1 0 0 0,1 0-1 0 0,-1 0 1 0 0,1-1 0 0 0,0 1 0 0 0,-1 0 0 0 0,1 0 0 0 0,0-1-1 0 0,-1 1 1 0 0,1 0 0 0 0,0-1 0 0 0,0 1 0 0 0,-1 0 0 0 0,1-1-1 0 0,0 1 1 0 0,0 0 0 0 0,-1-1 0 0 0,1 0-3 0 0,-4 11-46 0 0,0 0-1 0 0,1 1 1 0 0,0-1 0 0 0,1 1 0 0 0,0-1-1 0 0,1 1 1 0 0,0-1 0 0 0,0 1-1 0 0,1 0 1 0 0,2 10 46 0 0,-1-17-4 0 0,1 0 0 0 0,0 0 0 0 0,0 0 0 0 0,0 0 0 0 0,0 0 0 0 0,1 0 1 0 0,-1-1-1 0 0,1 0 0 0 0,0 1 0 0 0,0-1 0 0 0,1 0 0 0 0,-1 0 0 0 0,0 0 0 0 0,1-1 0 0 0,0 0 0 0 0,-1 1 0 0 0,1-1 0 0 0,0 0 0 0 0,0-1 0 0 0,1 1 0 0 0,-1-1 0 0 0,0 1 0 0 0,0-1 0 0 0,1-1 0 0 0,-1 1 0 0 0,0-1 0 0 0,1 1 0 0 0,-1-1 0 0 0,2-1 4 0 0,10-1 30 0 0,1-1-1 0 0,-1-1 0 0 0,0 0 0 0 0,0-2 1 0 0,-1 0-1 0 0,1 0 0 0 0,-1-1 0 0 0,0-1 0 0 0,-1-1 1 0 0,0 0-1 0 0,-1-1 0 0 0,1 0 0 0 0,7-9-29 0 0,4 0 61 0 0,15-12-10 0 0,0-1 0 0 0,-2-3 1 0 0,-2-1-1 0 0,-1-1 0 0 0,-2-2 1 0 0,-2-2-1 0 0,-1-1 0 0 0,11-22-51 0 0,-29 38-60 0 0,0 1 0 0 0,-2-1 0 0 0,-1-1 0 0 0,-1 0 0 0 0,-1 0 0 0 0,-1 0-1 0 0,-2-1 1 0 0,0 0 0 0 0,-2 0 0 0 0,-2 0 0 0 0,0 0 0 0 0,-2-9 60 0 0,2 31-15 0 0,0 0 1 0 0,-1 0-1 0 0,1 0 1 0 0,-1 0 0 0 0,0 1-1 0 0,-1-1 1 0 0,0 0-1 0 0,1 1 1 0 0,-2 0-1 0 0,1-1 1 0 0,0 1-1 0 0,-1 0 1 0 0,0 0-1 0 0,-1 0 1 0 0,1 0 0 0 0,-1 1-1 0 0,0-1 1 0 0,0 1-1 0 0,0 0 1 0 0,0 0-1 0 0,-1 1 1 0 0,0-1-1 0 0,1 1 1 0 0,-1 0-1 0 0,0 0 1 0 0,-1 1 0 0 0,1-1-1 0 0,-1 1 1 0 0,1 0-1 0 0,-1 1 1 0 0,-3-1 14 0 0,-2 1-32 0 0,0 2 1 0 0,0 0-1 0 0,0 0 1 0 0,0 1-1 0 0,0 0 1 0 0,0 0-1 0 0,1 2 1 0 0,-1-1-1 0 0,1 1 1 0 0,0 1-1 0 0,0 0 1 0 0,0 0-1 0 0,1 1 1 0 0,0 0-1 0 0,0 1 1 0 0,0 0-1 0 0,1 0 1 0 0,-6 7 31 0 0,-15 14-12 0 0,2 0 0 0 0,1 2-1 0 0,1 0 1 0 0,1 2 0 0 0,2 1 0 0 0,2 1-1 0 0,1 0 1 0 0,1 2 0 0 0,2 0 0 0 0,2 1 0 0 0,1 0-1 0 0,-7 38 13 0 0,15-59-2 0 0,1 0 0 0 0,1 1 0 0 0,1-1-1 0 0,0 0 1 0 0,1 1 0 0 0,1-1 0 0 0,1 1-1 0 0,0 0 1 0 0,1-1 0 0 0,1 0 0 0 0,0 0 0 0 0,1 0-1 0 0,1 0 1 0 0,0 0 0 0 0,2-1 0 0 0,-1 0-1 0 0,2 0 1 0 0,6 9 2 0 0,4-3 44 0 0,1-1-1 0 0,1 0 1 0 0,1-1-1 0 0,0-2 1 0 0,2 0-1 0 0,0-1 1 0 0,0-1-1 0 0,2-1 1 0 0,0-2-1 0 0,0 0 1 0 0,1-2-1 0 0,1 0 1 0 0,-1-2-1 0 0,1-1 1 0 0,1-1-1 0 0,-1-2 1 0 0,1 0-1 0 0,0-2 1 0 0,0-1-1 0 0,0-2 1 0 0,14-1-44 0 0,-32 1-84 0 0,0 0 0 0 0,0 0 1 0 0,0-1-1 0 0,0-1 0 0 0,0 1 1 0 0,-1-2-1 0 0,1 1 0 0 0,-1-1 0 0 0,0-1 1 0 0,0 1-1 0 0,5-5 84 0 0,3-9-5129 0 0,-8-5-4842 0 0,-9 19 429 0 0</inkml:trace>
  <inkml:trace contextRef="#ctx0" brushRef="#br0" timeOffset="12110.304">15708 863 0 0 0,'0'0'876'0'0,"0"0"354"0"0,0 0 158 0 0,0 0 27 0 0,0 0-60 0 0,0 0-97 0 0,0 0-102 0 0,0 0-116 0 0,0 0-116 0 0,0 0-98 0 0,0 0-85 0 0,0 0-49 0 0,3-2-1 0 0,-3 3-650 0 0,0-1 0 0 0,0 0 0 0 0,0 1-1 0 0,0-1 1 0 0,0 0 0 0 0,0 1 0 0 0,0-1-1 0 0,0 0 1 0 0,0 1 0 0 0,0-1 0 0 0,0 0-1 0 0,0 0 1 0 0,0 1 0 0 0,0-1 0 0 0,1 0-1 0 0,-1 1 1 0 0,0-1 0 0 0,0 0 0 0 0,0 0 0 0 0,0 1-1 0 0,1-1 1 0 0,-1 0 0 0 0,0 0 0 0 0,0 0-1 0 0,1 1 1 0 0,-1-1 0 0 0,0 0 0 0 0,0 0-1 0 0,1 0 1 0 0,-1 0 0 0 0,0 1 0 0 0,0-1-1 0 0,1 0 1 0 0,-1 0 0 0 0,0 0 0 0 0,1 0 0 0 0,-1 0-1 0 0,0 0 1 0 0,0 0 0 0 0,1 0 0 0 0,-1 0-1 0 0,0 0 1 0 0,1 0 0 0 0,-1 0 0 0 0,0 0-1 0 0,1 0 1 0 0,-1 0 0 0 0,0 0 0 0 0,0-1 0 0 0,1 1-1 0 0,-1 0 1 0 0,0 0 0 0 0,1 0 0 0 0,-1 0-1 0 0,0 0 1 0 0,0-1 0 0 0,1 1 0 0 0,-1 0-1 0 0,0 0 1 0 0,0 0 0 0 0,0-1 0 0 0,1 1-1 0 0,-1 0 1 0 0,0 0 0 0 0,0-1 0 0 0,0 1-41 0 0,-10 30 2246 0 0,-10 83-561 0 0,16-61-1334 0 0,1 1-452 0 0,2-17-3241 0 0,7-50-5964 0 0,-5 10 1490 0 0</inkml:trace>
  <inkml:trace contextRef="#ctx0" brushRef="#br0" timeOffset="12399.91">15627 410 6809 0 0,'0'0'2178'0'0,"0"0"-145"0"0,0 0-9 0 0,0 0-57 0 0,0 0-214 0 0,0 0-288 0 0,0 0-307 0 0,0 0-242 0 0,0 0-152 0 0,0 0-140 0 0,0 0-113 0 0,0 0-111 0 0,-5 0 618 0 0,-12 37-1249 0 0,14-29-203 0 0,-1 2-789 0 0,4-3-2601 0 0,5-6-3799 0 0,-3-1-2654 0 0</inkml:trace>
  <inkml:trace contextRef="#ctx0" brushRef="#br0" timeOffset="13549.885">18239 989 7826 0 0,'0'0'153'0'0,"0"0"-29"0"0,0 0 320 0 0,0 0 512 0 0,0 0 385 0 0,0 0 224 0 0,0 0 14 0 0,0 0-121 0 0,0 0-176 0 0,0 0-202 0 0,32-5-177 0 0,99-18-169 0 0,-50-11 164 0 0,-67 22-695 0 0,3 2-31 0 0,-2 0 0 0 0,0-2 0 0 0,0 0 0 0 0,-1-1 0 0 0,0 0 0 0 0,-1-1 0 0 0,-1-1 0 0 0,0 0 0 0 0,-1 0 0 0 0,-1-1 0 0 0,0-1 0 0 0,-1 1 0 0 0,5-17-172 0 0,-12 30 3 0 0,0-1 0 0 0,-1 0 0 0 0,1 0 0 0 0,-1 1 0 0 0,0-1-1 0 0,0 0 1 0 0,0 0 0 0 0,0 0 0 0 0,-1-1 0 0 0,0 1 0 0 0,0 0 0 0 0,0 0-1 0 0,0 0 1 0 0,-1 0 0 0 0,1 0 0 0 0,-1 0 0 0 0,0 0 0 0 0,0 0 0 0 0,-1 0-1 0 0,1 0 1 0 0,-1 1 0 0 0,0-1 0 0 0,0 0 0 0 0,0 1 0 0 0,0-1 0 0 0,0 1 0 0 0,-1 0-1 0 0,0 0 1 0 0,0 0 0 0 0,0 0 0 0 0,0 0 0 0 0,0 1 0 0 0,0-1 0 0 0,-1 1-1 0 0,1 0 1 0 0,-1 0 0 0 0,0 0 0 0 0,1 1 0 0 0,-1-1 0 0 0,0 1 0 0 0,-2-1-3 0 0,-7 1-56 0 0,0 1 1 0 0,1 0-1 0 0,-1 1 0 0 0,0 0 1 0 0,0 1-1 0 0,1 1 1 0 0,-1 0-1 0 0,1 0 1 0 0,0 1-1 0 0,0 1 1 0 0,0 0-1 0 0,0 1 1 0 0,1 0-1 0 0,0 0 1 0 0,0 1-1 0 0,-5 6 56 0 0,-4 2-73 0 0,0 2 0 0 0,1 0 0 0 0,1 1 0 0 0,1 1 0 0 0,1 1 1 0 0,0 0-1 0 0,-11 21 73 0 0,18-26-54 0 0,1 1 1 0 0,0 0-1 0 0,1 1 1 0 0,1-1 0 0 0,1 1-1 0 0,0 0 1 0 0,1 1-1 0 0,0-1 1 0 0,1 10 53 0 0,2-20-36 0 0,1 1 0 0 0,0 0 0 0 0,0-1 0 0 0,0 1 0 0 0,1 0-1 0 0,0-1 1 0 0,1 1 0 0 0,0-1 0 0 0,0 1 0 0 0,1-1 0 0 0,-1 0 0 0 0,2 0 0 0 0,-1 0 0 0 0,1 0-1 0 0,0-1 1 0 0,0 1 0 0 0,1-1 0 0 0,-1 0 0 0 0,2 0 0 0 0,-1-1 0 0 0,1 1 0 0 0,4 3 36 0 0,3-1-319 0 0,-1 0 1 0 0,2-1 0 0 0,-1 0 0 0 0,1-1 0 0 0,0 0 0 0 0,0-1-1 0 0,1-1 1 0 0,-1 0 0 0 0,1-1 0 0 0,0-1 0 0 0,10 1 318 0 0,101 1-9183 0 0,-112-4 7441 0 0,10 0-4059 0 0</inkml:trace>
  <inkml:trace contextRef="#ctx0" brushRef="#br0" timeOffset="13978.274">18911 1198 3753 0 0,'0'0'1615'0'0,"0"0"-28"0"0,0 0 39 0 0,0 0 41 0 0,0 0-48 0 0,0 0-96 0 0,0 0-113 0 0,0 0-77 0 0,0 0-97 0 0,0 0-158 0 0,0 0-217 0 0,0 0-225 0 0,0 0-166 0 0,17-18-96 0 0,53-61-51 0 0,41-59 468 0 0,-89 111-712 0 0,104-152 263 0 0,-126 179-392 0 0,0 0-74 0 0,0 19-520 0 0,-22 65 494 0 0,17-71 161 0 0,0 1-1 0 0,2 0 1 0 0,-1 1 0 0 0,2-1-1 0 0,0 1 1 0 0,0-1 0 0 0,2 1 0 0 0,0 11-11 0 0,1-23 59 0 0,1 1 1 0 0,0-1 0 0 0,0 1-1 0 0,0-1 1 0 0,0 1 0 0 0,0-1-1 0 0,1 0 1 0 0,0 0 0 0 0,-1 0-1 0 0,1-1 1 0 0,0 1 0 0 0,0 0-1 0 0,1-1 1 0 0,-1 0 0 0 0,0 0-1 0 0,1 0 1 0 0,-1 0 0 0 0,1-1-1 0 0,0 1 1 0 0,0-1 0 0 0,-1 0-1 0 0,1 0 1 0 0,0 0 0 0 0,0-1-1 0 0,0 1 1 0 0,0-1 0 0 0,0 0-1 0 0,0 0 1 0 0,0 0 0 0 0,0-1-1 0 0,0 1 1 0 0,0-1 0 0 0,0 0-1 0 0,-1 0 1 0 0,1-1-1 0 0,0 1 1 0 0,-1-1 0 0 0,1 1-1 0 0,-1-1 1 0 0,1 0 0 0 0,-1-1-1 0 0,1 0-59 0 0,31-19 328 0 0,-1-1-1 0 0,-1-2 0 0 0,-1-2 0 0 0,-2 0 0 0 0,0-2 0 0 0,-2-2 0 0 0,16-22-327 0 0,-37 44-349 0 0,20-25 670 0 0,-19 9-4892 0 0,-10 28-3919 0 0,-3 2 4393 0 0,1 6-4953 0 0</inkml:trace>
  <inkml:trace contextRef="#ctx0" brushRef="#br0" timeOffset="14779.94">19802 1173 1504 0 0,'0'0'1219'0'0,"0"0"-177"0"0,0 0-6 0 0,0 0 95 0 0,0 0-8 0 0,0 0-47 0 0,0 0 6 0 0,0 0 39 0 0,0 0-9 0 0,0 0-26 0 0,0 0-48 0 0,0 0-72 0 0,21-5 5 0 0,93-24 916 0 0,49-38 2786 0 0,-138 53-4359 0 0,-1-1-1 0 0,-1-2 0 0 0,-1 0 0 0 0,0-1 1 0 0,-1-2-1 0 0,-1 0 0 0 0,-1-1 0 0 0,6-9-313 0 0,-19 23 39 0 0,-1-1-1 0 0,1 1 0 0 0,-1-1 0 0 0,-1 0 1 0 0,1-1-1 0 0,-2 1 0 0 0,1-1 1 0 0,-1 0-1 0 0,0 0 0 0 0,-1 0 0 0 0,0 0 1 0 0,-1 0-1 0 0,1-1 0 0 0,-2 1 0 0 0,1 0 1 0 0,-2-1-1 0 0,0-7-38 0 0,0 13-16 0 0,0 1 0 0 0,0 0-1 0 0,0-1 1 0 0,0 1 0 0 0,-1 0 0 0 0,0 0-1 0 0,1 0 1 0 0,-1 0 0 0 0,0 0 0 0 0,-1 0-1 0 0,1 1 1 0 0,0-1 0 0 0,-1 1 0 0 0,1-1-1 0 0,-1 1 1 0 0,0 0 0 0 0,0 0-1 0 0,0 0 1 0 0,0 1 0 0 0,0-1 0 0 0,0 1-1 0 0,-1-1 1 0 0,1 1 0 0 0,0 0 0 0 0,-1 0-1 0 0,1 1 1 0 0,-1-1 0 0 0,1 1 0 0 0,-1 0-1 0 0,1-1 1 0 0,-1 2 0 0 0,-1-1 16 0 0,-5 1-62 0 0,1 0-1 0 0,0 0 1 0 0,-1 1-1 0 0,1 0 1 0 0,0 1-1 0 0,0 0 1 0 0,0 0-1 0 0,0 1 1 0 0,1 1 0 0 0,-1-1-1 0 0,-3 4 63 0 0,-4 1-37 0 0,0 1 0 0 0,1 0 0 0 0,0 1 0 0 0,1 1 0 0 0,1 0-1 0 0,0 1 1 0 0,0 0 0 0 0,1 1 0 0 0,1 1 0 0 0,0 0 0 0 0,1 0 0 0 0,1 1 0 0 0,0 0-1 0 0,1 1 1 0 0,1 0 0 0 0,1 0 0 0 0,0 0 0 0 0,1 1 0 0 0,1 0 0 0 0,1 0 0 0 0,0 0 0 0 0,2 1-1 0 0,0-1 1 0 0,1 2 37 0 0,2-12 22 0 0,1 0-1 0 0,0 0 0 0 0,1 0 0 0 0,0-1 1 0 0,0 1-1 0 0,1-1 0 0 0,0 0 1 0 0,0 0-1 0 0,0-1 0 0 0,1 1 1 0 0,0-1-1 0 0,0 0 0 0 0,1-1 0 0 0,0 0 1 0 0,0 0-1 0 0,0 0 0 0 0,0-1 1 0 0,1 0-1 0 0,0 0 0 0 0,0-1 0 0 0,0 0 1 0 0,0 0-1 0 0,0-1 0 0 0,0 0 1 0 0,1-1-1 0 0,-1 0 0 0 0,1 0 1 0 0,-1 0-1 0 0,1-1 0 0 0,0-1 0 0 0,4 0-21 0 0,29-3 142 0 0,0-1-1 0 0,-1-3 0 0 0,0-1 0 0 0,0-1 0 0 0,-1-3 0 0 0,0-1 0 0 0,-1-3 1 0 0,-1 0-1 0 0,-1-3 0 0 0,0-1 0 0 0,-2-1 0 0 0,13-12-141 0 0,-13 11 67 0 0,-4 4-34 0 0,0-1-1 0 0,-2-2 0 0 0,0 0 1 0 0,-2-2-1 0 0,-1-1 0 0 0,0-2 0 0 0,0-3-31 0 0,-21 23-2 0 0,-1 0 1 0 0,0 0 0 0 0,0-1 0 0 0,-1 1 0 0 0,0-1 0 0 0,0 0 0 0 0,-1 0 0 0 0,0 0 0 0 0,0 0 0 0 0,-1 0 0 0 0,0-1-1 0 0,0 1 1 0 0,-1 0 0 0 0,0-1 0 0 0,-1-4 0 0 0,1 11-15 0 0,-1 0 0 0 0,1 0-1 0 0,-1 0 1 0 0,0 0 0 0 0,1 0 0 0 0,-1 0-1 0 0,0 0 1 0 0,0 0 0 0 0,0 0 0 0 0,0 0-1 0 0,0 1 1 0 0,-1-1 0 0 0,1 0 0 0 0,-1 1 0 0 0,1-1-1 0 0,-1 1 1 0 0,1 0 0 0 0,-1-1 0 0 0,0 1-1 0 0,0 0 1 0 0,1 0 0 0 0,-1 0 0 0 0,0 0-1 0 0,0 0 1 0 0,0 1 0 0 0,0-1 0 0 0,0 1-1 0 0,0-1 1 0 0,0 1 0 0 0,-1 0 0 0 0,1-1-1 0 0,0 1 1 0 0,0 0 0 0 0,0 1 0 0 0,-1-1 15 0 0,-77 12-548 0 0,61-5 486 0 0,-1 1 1 0 0,1 1 0 0 0,1 0 0 0 0,-1 2 0 0 0,2 0 0 0 0,0 0 0 0 0,0 2-1 0 0,1 0 1 0 0,0 1 0 0 0,1 1 0 0 0,1 0 0 0 0,1 1 0 0 0,-1 1 61 0 0,13-16-23 0 0,-1 1 1 0 0,0-1-1 0 0,1 1 1 0 0,-1 0-1 0 0,1 0 1 0 0,0 0-1 0 0,0 0 1 0 0,-1 0-1 0 0,1 0 1 0 0,1 0-1 0 0,-1 0 1 0 0,0 0-1 0 0,0 1 0 0 0,1-1 1 0 0,-1 0-1 0 0,1 0 1 0 0,0 1-1 0 0,0-1 1 0 0,0 0-1 0 0,0 1 1 0 0,0-1-1 0 0,0 0 1 0 0,0 0-1 0 0,1 1 1 0 0,-1-1-1 0 0,1 0 1 0 0,0 0-1 0 0,0 1 1 0 0,-1-1-1 0 0,2 0 1 0 0,-1 0-1 0 0,0 0 1 0 0,0 0-1 0 0,1 0 0 0 0,-1-1 1 0 0,0 1-1 0 0,1 0 1 0 0,0-1-1 0 0,0 1 1 0 0,-1-1-1 0 0,1 1 1 0 0,0-1-1 0 0,0 0 1 0 0,0 0-1 0 0,1 1 23 0 0,106 6-32 0 0,-73-9 34 0 0,161-14 131 0 0,-195 14-122 0 0,1 0 0 0 0,0 1-1 0 0,0-1 1 0 0,0 1 0 0 0,-1-1 0 0 0,1 1 0 0 0,0 0 0 0 0,0 0 0 0 0,0 0 0 0 0,0 1-1 0 0,-1-1 1 0 0,1 0 0 0 0,0 1 0 0 0,0 0 0 0 0,-1 0 0 0 0,1 0 0 0 0,0 0-1 0 0,-1 0 1 0 0,1 1 0 0 0,-1-1 0 0 0,1 1 0 0 0,-1-1 0 0 0,0 1 0 0 0,0 0-1 0 0,0 0 1 0 0,0 0 0 0 0,0 0 0 0 0,0 0 0 0 0,0 0 0 0 0,-1 1 0 0 0,1-1-1 0 0,-1 1 1 0 0,1-1 0 0 0,-1 1 0 0 0,0-1 0 0 0,0 1 0 0 0,-1 0 0 0 0,1 0-1 0 0,0-1 1 0 0,-1 1 0 0 0,1 0 0 0 0,-1 2-11 0 0,-1 18 97 0 0,-2 0 0 0 0,0 0 0 0 0,-1 0 0 0 0,-1-1 0 0 0,-2 0-1 0 0,-6 18-96 0 0,6 15-492 0 0,25-33-5169 0 0,-9-22 2445 0 0,-2 0-2878 0 0,-2 0-2465 0 0</inkml:trace>
  <inkml:trace contextRef="#ctx0" brushRef="#br0" timeOffset="15321.55">21505 690 8466 0 0,'0'0'3417'0'0,"0"0"-1730"0"0,0 0-695 0 0,0 0-149 0 0,0 0-93 0 0,0 0-100 0 0,0 0-122 0 0,0 0-96 0 0,0 0-86 0 0,-33 30-78 0 0,-104 94-64 0 0,74-42-45 0 0,56-64-145 0 0,-1-4-27 0 0,2 0 0 0 0,0 1 0 0 0,0 0 1 0 0,1 0-1 0 0,1 0 0 0 0,1 1 0 0 0,0-1 0 0 0,1 1 0 0 0,1 0 0 0 0,0 0 1 0 0,1 8 12 0 0,1-21 24 0 0,-1 0 0 0 0,0-1 1 0 0,1 1-1 0 0,0 0 1 0 0,0-1-1 0 0,0 1 0 0 0,0 0 1 0 0,0-1-1 0 0,0 1 1 0 0,0-1-1 0 0,1 0 0 0 0,-1 1 1 0 0,1-1-1 0 0,0 0 0 0 0,0 0 1 0 0,0 0-1 0 0,0 0 1 0 0,0 0-1 0 0,0-1 0 0 0,0 1 1 0 0,1-1-1 0 0,-1 1 1 0 0,0-1-1 0 0,1 0 0 0 0,0 0 1 0 0,-1 0-1 0 0,1 0 0 0 0,-1 0 1 0 0,1-1-1 0 0,0 1 1 0 0,0-1-1 0 0,-1 1 0 0 0,1-1 1 0 0,0 0-25 0 0,4 0 198 0 0,1 0 0 0 0,-1 0 0 0 0,0-1 0 0 0,0 0 0 0 0,1 0 0 0 0,-1-1 0 0 0,0 0 0 0 0,0 0 0 0 0,0 0 1 0 0,-1-1-1 0 0,1 0 0 0 0,2-2-198 0 0,170-143 1585 0 0,-113 87-1445 0 0,-59 54-107 0 0,1-1 0 0 0,0 2-1 0 0,0-1 1 0 0,0 1-1 0 0,1 1 1 0 0,0-1 0 0 0,0 1-1 0 0,0 1 1 0 0,1 0 0 0 0,-1 0-1 0 0,1 1 1 0 0,0 0-1 0 0,4 0-32 0 0,-12 4-5 0 0,0 0-1 0 0,-1 0 1 0 0,1 0-1 0 0,-1 0 0 0 0,1 0 1 0 0,-1 0-1 0 0,1 0 0 0 0,-1 1 1 0 0,0-1-1 0 0,0 1 0 0 0,0-1 1 0 0,0 1-1 0 0,0-1 1 0 0,0 1-1 0 0,0 0 0 0 0,0 0 1 0 0,-1-1-1 0 0,1 1 0 0 0,-1 0 1 0 0,1 0-1 0 0,-1 0 0 0 0,0-1 1 0 0,1 1-1 0 0,-1 0 1 0 0,0 0-1 0 0,0 0 0 0 0,-1 1 6 0 0,3 6 18 0 0,10 218 175 0 0,-13-157-160 0 0,-3 20 2 0 0,-3 0 0 0 0,-4 0-1 0 0,-8 22-34 0 0,15-88 27 0 0,0-1-1 0 0,-2 0 0 0 0,-1 0 0 0 0,-1 0 0 0 0,-1-1 0 0 0,-1 0 0 0 0,0 0 1 0 0,-2-1-1 0 0,0-1 0 0 0,-13 15-26 0 0,23-32 11 0 0,0-1 0 0 0,-1 1 0 0 0,1 0 1 0 0,-1-1-1 0 0,1 1 0 0 0,-1-1 0 0 0,0 0 0 0 0,0 0 1 0 0,0 0-1 0 0,-1 0 0 0 0,1 0 0 0 0,0-1 0 0 0,-1 1 0 0 0,1-1 1 0 0,-1 0-1 0 0,1 0 0 0 0,-1-1 0 0 0,1 1 0 0 0,-1-1 1 0 0,0 1-1 0 0,1-1 0 0 0,-1 0 0 0 0,0-1 0 0 0,1 1 1 0 0,-1-1-1 0 0,0 1 0 0 0,1-1 0 0 0,-1 0 0 0 0,1 0 0 0 0,-1-1 1 0 0,1 1-1 0 0,0-1 0 0 0,-1 1 0 0 0,1-1 0 0 0,0 0 1 0 0,0-1-1 0 0,0 1 0 0 0,1 0 0 0 0,-1-1 0 0 0,0 1 0 0 0,1-1 1 0 0,0 0-1 0 0,0 0 0 0 0,-1 0 0 0 0,2 0 0 0 0,-1 0 1 0 0,0-1-1 0 0,1 1 0 0 0,-2-4-11 0 0,-1-9-95 0 0,0-1 1 0 0,1 1-1 0 0,1-1 0 0 0,1 0 0 0 0,0 0 1 0 0,1 0-1 0 0,2-13 95 0 0,-1 4-164 0 0,0 2-259 0 0,2 1 0 0 0,1 0 0 0 0,1 0 0 0 0,1 0-1 0 0,1 1 1 0 0,0 0 0 0 0,2 0 0 0 0,5-8 423 0 0,19-36-4169 0 0,3 4-3716 0 0,-22 39-825 0 0</inkml:trace>
  <inkml:trace contextRef="#ctx0" brushRef="#br0" timeOffset="15918.956">22019 878 12931 0 0,'0'0'1249'0'0,"0"0"-356"0"0,0 0-113 0 0,0 0 55 0 0,0 0-18 0 0,0 0-105 0 0,0 0-148 0 0,0 0-133 0 0,0 0-103 0 0,0 0-92 0 0,0 0-73 0 0,-22 32-50 0 0,-64 99-3 0 0,64-72 124 0 0,24-53-175 0 0,0-2 35 0 0,0 0 0 0 0,1 0 1 0 0,-1 0-1 0 0,1 0 0 0 0,0 0 0 0 0,0 0 0 0 0,0-1 1 0 0,1 1-1 0 0,-1-1 0 0 0,1 0 0 0 0,0 0 0 0 0,0 0 1 0 0,0-1-1 0 0,0 1 0 0 0,0-1 0 0 0,1 0 0 0 0,-1 0 1 0 0,1-1-1 0 0,-1 1 0 0 0,1-1 0 0 0,-1 0 0 0 0,1 0 1 0 0,0-1-1 0 0,0 1 0 0 0,-1-1 0 0 0,1 0 0 0 0,0 0 1 0 0,0-1-1 0 0,0 1 0 0 0,-1-1 0 0 0,1 0 1 0 0,0-1-1 0 0,2 0-94 0 0,7-3 230 0 0,-1 0 1 0 0,0-1-1 0 0,1 0 0 0 0,-2-1 1 0 0,1-1-1 0 0,-1 0 1 0 0,0-1-1 0 0,-1 0 1 0 0,8-8-231 0 0,-7 7 161 0 0,37-34 318 0 0,-40 33-430 0 0,1 1 1 0 0,0 1-1 0 0,1 0 1 0 0,0 0-1 0 0,0 1 0 0 0,0 1 1 0 0,1 0-1 0 0,0 0 1 0 0,1 1-1 0 0,0 1 1 0 0,0 0-1 0 0,8-2-49 0 0,-19 8-4 0 0,1-1 0 0 0,-1 1 0 0 0,1 0 0 0 0,-1 0 0 0 0,0 0 0 0 0,1 0 0 0 0,-1 1 1 0 0,0-1-1 0 0,0 1 0 0 0,0-1 0 0 0,0 1 0 0 0,0 0 0 0 0,0-1 0 0 0,0 1 0 0 0,-1 0 0 0 0,1 0 0 0 0,-1 1 0 0 0,1-1 0 0 0,-1 0 0 0 0,0 0 0 0 0,0 1 0 0 0,0-1 0 0 0,0 0 1 0 0,0 1-1 0 0,0-1 0 0 0,-1 1 0 0 0,1-1 0 0 0,-1 1 0 0 0,0 0 0 0 0,0-1 0 0 0,0 1 0 0 0,0-1 0 0 0,0 1 0 0 0,0 0 0 0 0,-1-1 0 0 0,1 1 0 0 0,-1-1 4 0 0,3 16 6 0 0,22 467 38 0 0,-4-321-28 0 0,-10-102-63 0 0,-3 1-1 0 0,-2 0 1 0 0,-3 0 0 0 0,-3 3 47 0 0,0-59 5 0 0,1 0 0 0 0,-1 0 0 0 0,0-1 1 0 0,0 1-1 0 0,-1 0 0 0 0,1-1 0 0 0,-2 1 0 0 0,1-1 1 0 0,-1 0-1 0 0,0 0 0 0 0,0 0 0 0 0,0 0 1 0 0,-1 0-1 0 0,0-1 0 0 0,0 0 0 0 0,-1 0 0 0 0,0 0 1 0 0,1 0-1 0 0,-1 0 0 0 0,-1-1 0 0 0,1 0 1 0 0,-1 0-1 0 0,-3 1-5 0 0,-4-1 10 0 0,0 0-1 0 0,0-1 1 0 0,-1 0 0 0 0,1-1 0 0 0,-1-1 0 0 0,1 0 0 0 0,-1-1-1 0 0,0 0 1 0 0,1-1 0 0 0,-1-1 0 0 0,1 0 0 0 0,0-1 0 0 0,-1 0-1 0 0,-2-2-9 0 0,9 2-6 0 0,-1 1-1 0 0,1-2 0 0 0,0 1 0 0 0,0-1 0 0 0,0 0 0 0 0,0 0 0 0 0,1-1 1 0 0,-1 0-1 0 0,1 0 0 0 0,1 0 0 0 0,-1-1 0 0 0,1 0 0 0 0,0 0 1 0 0,0-1-1 0 0,1 1 0 0 0,-1-1 0 0 0,1 0 0 0 0,1 0 0 0 0,0 0 1 0 0,0-1-1 0 0,0 1 0 0 0,1-1 0 0 0,0 0 0 0 0,0 1 0 0 0,1-2 7 0 0,0-6-73 0 0,1-1 0 0 0,1 1 0 0 0,0 0 0 0 0,1 0 0 0 0,1 0 0 0 0,0 1 0 0 0,1-1 0 0 0,1 1 0 0 0,0-1 0 0 0,1 1 0 0 0,0 1 0 0 0,1-1 0 0 0,1 1 0 0 0,0 1 0 0 0,1-1 0 0 0,0 1 0 0 0,1 1 0 0 0,0 0 0 0 0,1 0 0 0 0,4-3 73 0 0,36-39-1270 0 0,1 2 1 0 0,3 2-1 0 0,2 2 1 0 0,46-27 1269 0 0,-26 29-4896 0 0,2 5-3545 0 0,-58 32 1628 0 0</inkml:trace>
  <inkml:trace contextRef="#ctx0" brushRef="#br0" timeOffset="17171.916">21431 793 0 0 0,'0'0'296'0'0,"0"0"304"0"0,0 0 146 0 0,0 0 55 0 0,0 0 19 0 0,0 0-10 0 0,0 0-45 0 0,0 0-54 0 0,0 0-39 0 0,0 0-48 0 0,0 0 2 0 0,0 0-5 0 0,6-5 14 0 0,19-14 15 0 0,28-8 7042 0 0,12 27-4742 0 0,-53 0-2641 0 0,-9-1-270 0 0,0 0 0 0 0,0 1 1 0 0,0-1-1 0 0,1 1 0 0 0,-1 0 1 0 0,0 0-1 0 0,0 0 0 0 0,0 0 1 0 0,0 1-1 0 0,0-1 0 0 0,0 1 1 0 0,1 0-1 0 0,-1 0 0 0 0,0 0 1 0 0,-1 0-1 0 0,1 0 0 0 0,0 1 0 0 0,0-1 1 0 0,-1 1-1 0 0,1 0 0 0 0,0 0 1 0 0,-1 0-1 0 0,0 0 0 0 0,1 0 1 0 0,-1 0-1 0 0,0 1 0 0 0,0-1 1 0 0,-1 1-1 0 0,1 0 0 0 0,1 1-39 0 0,17 159 530 0 0,-19-157-543 0 0,0 0 0 0 0,0 0 0 0 0,0 0 0 0 0,1-1 1 0 0,0 1-1 0 0,0 0 0 0 0,1-1 0 0 0,-1 1 0 0 0,1-1 0 0 0,0 0 0 0 0,1 0 1 0 0,-1 0-1 0 0,4 3 13 0 0,8 0-3411 0 0,4-4-3462 0 0,-17-4-3369 0 0</inkml:trace>
  <inkml:trace contextRef="#ctx0" brushRef="#br0" timeOffset="32609.63">2143 1913 2232 0 0,'0'0'1082'0'0,"0"0"-833"0"0,0 0-227 0 0,31-5-4 0 0,102-16 6 0 0,130 10-37 0 0,554-29 2896 0 0,507 16 375 0 0,-943 25-3155 0 0,1262 32 511 0 0,-46 23 492 0 0,990-49-331 0 0,-363-14-477 0 0,-692 52-184 0 0,-128-2 189 0 0,222-32-14 0 0,815-26-501 0 0,-330 12-5455 0 0,-1399 25-167 0 0,-574-15 4190 0 0</inkml:trace>
  <inkml:trace contextRef="#ctx0" brushRef="#br0" timeOffset="18820.115">68 2528 2785 0 0,'0'0'-250'0'0,"0"0"140"0"0,0 0 482 0 0,0 0 269 0 0,0 0 265 0 0,32 15 303 0 0,104 51 258 0 0,-40-44 1294 0 0,-77-22-2108 0 0,132-15 3568 0 0,-126 9-3916 0 0,0-2-1 0 0,-1 0 1 0 0,0-1 0 0 0,0-2 0 0 0,-1 0-1 0 0,0-2 1 0 0,-1 0 0 0 0,-1-2-1 0 0,0 0 1 0 0,-1-1 0 0 0,-1-2-1 0 0,0 1 1 0 0,3-7-305 0 0,-17 16 143 0 0,0 1-1 0 0,0-1 1 0 0,-1 0-1 0 0,-1 0 1 0 0,1 0 0 0 0,-1 0-1 0 0,-1-1 1 0 0,0 1-1 0 0,0-1 1 0 0,0 0 0 0 0,-1 0-1 0 0,0 1 1 0 0,-1-1 0 0 0,0 0-1 0 0,-1-6-142 0 0,1 16 8 0 0,0 0 0 0 0,1-1 0 0 0,-1 1 0 0 0,0 0 0 0 0,0-1 0 0 0,0 1 0 0 0,0 0 0 0 0,0-1 0 0 0,0 1 0 0 0,0 0 1 0 0,0-1-1 0 0,0 1 0 0 0,0 0 0 0 0,0-1 0 0 0,-1 1 0 0 0,1 0 0 0 0,0-1 0 0 0,0 1 0 0 0,-1-1 0 0 0,1 1 0 0 0,0 0 0 0 0,-1-1 0 0 0,1 1 0 0 0,0-1 0 0 0,-1 1 0 0 0,1-1 0 0 0,-1 1 0 0 0,1-1 0 0 0,-1 1 0 0 0,1-1 0 0 0,-1 0 0 0 0,1 1 0 0 0,-1-1 0 0 0,0 0 0 0 0,1 1 1 0 0,-1-1-1 0 0,0 0 0 0 0,1 0 0 0 0,-1 1 0 0 0,1-1 0 0 0,-1 0 0 0 0,0 0 0 0 0,1 0 0 0 0,-1 0 0 0 0,0 0 0 0 0,1 0 0 0 0,-1 0 0 0 0,0 0 0 0 0,1 0 0 0 0,-1-1 0 0 0,0 1 0 0 0,1 0 0 0 0,-1 0 0 0 0,0 0 0 0 0,1-1 0 0 0,-1 1 0 0 0,1 0 0 0 0,-1-1 0 0 0,0 1 0 0 0,1-1 0 0 0,-1 1 1 0 0,1 0-1 0 0,-1-1 0 0 0,1 1 0 0 0,0-1 0 0 0,-1 0 0 0 0,1 1 0 0 0,-1-1 0 0 0,1 1 0 0 0,0-1-8 0 0,-31 65-17 0 0,3 2 1 0 0,4 1-1 0 0,2 1 0 0 0,3 0 1 0 0,3 2-1 0 0,2 6 17 0 0,-57 542-11 0 0,53-422 2 0 0,13-143 7 0 0,-2 0-1 0 0,-3 0 1 0 0,-2-1 0 0 0,-2 0-1 0 0,-13 28 3 0 0,20-62-6 0 0,-1 1-1 0 0,0-2 0 0 0,-2 1 0 0 0,0-1 0 0 0,-1-1 0 0 0,-1 0 0 0 0,0 0 1 0 0,-1-1-1 0 0,-1-1 0 0 0,0 0 0 0 0,-1-1 0 0 0,0 0 0 0 0,-1-2 0 0 0,-1 1 0 0 0,0-2 1 0 0,-11 5 6 0 0,22-12 11 0 0,-1 1 1 0 0,1-1 0 0 0,-1 0 0 0 0,0-1 0 0 0,0 1 0 0 0,0-1 0 0 0,-1-1 0 0 0,1 1 0 0 0,0-1 0 0 0,-1-1 0 0 0,1 1 0 0 0,0-1 0 0 0,-1-1 0 0 0,1 1 0 0 0,-1-1 0 0 0,1-1 0 0 0,0 1 0 0 0,0-1 0 0 0,0 0 0 0 0,0-1 0 0 0,0 0 0 0 0,0 0 0 0 0,1 0 0 0 0,-1-1-1 0 0,1 0 1 0 0,0 0 0 0 0,0-1 0 0 0,0 1 0 0 0,1-1 0 0 0,-3-3-12 0 0,-2-9 23 0 0,1-1-1 0 0,1 0 1 0 0,0 0-1 0 0,2-1 1 0 0,0 0-1 0 0,1-1 1 0 0,0 1-1 0 0,2-1 1 0 0,0 0 0 0 0,2 0-1 0 0,0 0 1 0 0,1 0-1 0 0,1 1 1 0 0,1-1-1 0 0,0 0 1 0 0,2 0-1 0 0,0 1 1 0 0,2-1-1 0 0,1-4-22 0 0,10-22 7 0 0,2 0-1 0 0,1 1 0 0 0,3 2 1 0 0,1 0-1 0 0,2 1 0 0 0,2 2 1 0 0,2 1-1 0 0,13-13-6 0 0,-24 31-96 0 0,0 1-1 0 0,2 0 1 0 0,0 2 0 0 0,1 0 0 0 0,1 2-1 0 0,1 0 1 0 0,0 1 0 0 0,1 2-1 0 0,0 1 1 0 0,1 0 0 0 0,11-2 96 0 0,111-9-6595 0 0,-87 23-2062 0 0,-42 0 3054 0 0</inkml:trace>
  <inkml:trace contextRef="#ctx0" brushRef="#br0" timeOffset="19131.63">1294 3080 13411 0 0,'0'0'1778'0'0,"0"0"-525"0"0,0 0-462 0 0,0 0-204 0 0,0 0-95 0 0,0 0-21 0 0,0 0 39 0 0,0 0 13 0 0,0 0-37 0 0,0 0-122 0 0,-17 35-144 0 0,-53 111-99 0 0,49-60-63 0 0,22-71-54 0 0,-1-9 38 0 0,0 0 0 0 0,0 0 0 0 0,0 0 1 0 0,1 1-1 0 0,0-1 0 0 0,0 0 1 0 0,0 0-1 0 0,1-1 0 0 0,0 1 1 0 0,0 0-1 0 0,1-1 0 0 0,0 1 1 0 0,-1-1-1 0 0,2 1 0 0 0,-1-1 1 0 0,1 0-1 0 0,0-1 0 0 0,0 1 1 0 0,0-1-1 0 0,0 1 0 0 0,1-1 1 0 0,0-1-1 0 0,-1 1 0 0 0,2-1 1 0 0,-1 1-1 0 0,0-2 0 0 0,1 1 1 0 0,-1 0-1 0 0,1-1 0 0 0,0 0 1 0 0,0-1-1 0 0,0 1 0 0 0,0-1 0 0 0,5 1-42 0 0,-3-2 141 0 0,1 0-1 0 0,-1-1 1 0 0,1 0-1 0 0,-1 0 0 0 0,0-1 1 0 0,1 0-1 0 0,-1-1 0 0 0,0 1 1 0 0,0-1-1 0 0,-1-1 1 0 0,1 0-1 0 0,-1 0 0 0 0,1 0 1 0 0,-1-1-1 0 0,0 0 0 0 0,-1 0 1 0 0,0-1-1 0 0,1-1-140 0 0,99-122 886 0 0,-91 108-826 0 0,-5 8-51 0 0,0 0-1 0 0,-1-1 1 0 0,-1-1 0 0 0,0 1-1 0 0,-1-1 1 0 0,0 0 0 0 0,-1-1-1 0 0,-1 0 1 0 0,-1 0-1 0 0,0 0 1 0 0,-1 0 0 0 0,-1 0-1 0 0,0-1 1 0 0,-1 1 0 0 0,-1-3-9 0 0,-1 15-66 0 0,-1-1 1 0 0,0 0-1 0 0,1 1 0 0 0,-2-1 1 0 0,1 1-1 0 0,0 0 1 0 0,-1 0-1 0 0,0 0 1 0 0,0 0-1 0 0,0 0 1 0 0,0 1-1 0 0,-1-1 1 0 0,0 1-1 0 0,1 0 1 0 0,-1 0-1 0 0,0 0 0 0 0,-1 0 1 0 0,1 1-1 0 0,0 0 1 0 0,-1 0-1 0 0,1 0 1 0 0,-1 0-1 0 0,0 1 1 0 0,1 0-1 0 0,-1 0 1 0 0,0 0-1 0 0,0 0 1 0 0,0 1-1 0 0,0 0 0 0 0,0 0 1 0 0,0 0-1 0 0,1 0 1 0 0,-1 1-1 0 0,0 0 1 0 0,0 0-1 0 0,0 0 1 0 0,1 1-1 0 0,-1 0 1 0 0,1 0-1 0 0,-1 0 1 0 0,1 0-1 0 0,-3 2 66 0 0,-7 4-503 0 0,1 1 0 0 0,0 0 0 0 0,0 1 0 0 0,1 0 0 0 0,0 1 0 0 0,1 0 0 0 0,0 1 0 0 0,-7 10 503 0 0,-34 65-10444 0 0,43-63 1555 0 0</inkml:trace>
  <inkml:trace contextRef="#ctx0" brushRef="#br0" timeOffset="19385.788">1968 3430 6993 0 0,'0'0'978'0'0,"0"0"-439"0"0,0 0 122 0 0,0 0 525 0 0,0 0 538 0 0,0 0 287 0 0,0 0 26 0 0,0 0-149 0 0,0 0-242 0 0,0 0-265 0 0,0 0-250 0 0,0 0-254 0 0,0-4-208 0 0,3-19-448 0 0,1 0 0 0 0,1 0 0 0 0,2 1 0 0 0,0 0 1 0 0,1 0-1 0 0,1 1 0 0 0,1 0 0 0 0,1 0 0 0 0,1 1 0 0 0,0 1 0 0 0,4-4-221 0 0,2-5 74 0 0,8-16-139 0 0,3 1 1 0 0,1 1-1 0 0,2 2 1 0 0,1 1-1 0 0,22-17 65 0 0,-52 53-239 0 0,37-29-1384 0 0,-25 25-1567 0 0,3 1-3387 0 0,-11 6-4809 0 0</inkml:trace>
  <inkml:trace contextRef="#ctx0" brushRef="#br0" timeOffset="24442.746">8059 2362 10378 0 0,'0'0'1669'0'0,"0"0"-491"0"0,0 0-352 0 0,0 0-111 0 0,0 0 30 0 0,0 0 15 0 0,0 0-67 0 0,0 0-135 0 0,0 0-135 0 0,0 0-67 0 0,0 0-4 0 0,0 0 4 0 0,0 0-18 0 0,-4 34-54 0 0,-15 110-69 0 0,-31 156 373 0 0,11 2-315 0 0,39-302-289 0 0,9-1 56 0 0,79-61 455 0 0,-77 55-473 0 0,19-17-18 0 0,1 2 0 0 0,1 2 1 0 0,2 0-1 0 0,-1 3 1 0 0,2 0-1 0 0,0 3 0 0 0,1 0 1 0 0,0 3-1 0 0,26-5-4 0 0,-58 14-8 0 0,1 1 1 0 0,-1 0-1 0 0,1 0 0 0 0,-1 1 0 0 0,1-1 0 0 0,-1 1 0 0 0,1 0 1 0 0,-1 0-1 0 0,1 0 0 0 0,-1 1 0 0 0,1-1 0 0 0,-1 1 1 0 0,0 0-1 0 0,1 0 0 0 0,-1 1 0 0 0,0-1 0 0 0,0 1 0 0 0,1 0 1 0 0,-2 0-1 0 0,1 1 0 0 0,0-1 0 0 0,0 1 0 0 0,-1 0 0 0 0,1 0 1 0 0,-1 0-1 0 0,0 0 0 0 0,0 1 0 0 0,0-1 0 0 0,0 1 1 0 0,0 1 7 0 0,3 13 27 0 0,0 0 1 0 0,-2 0-1 0 0,0 0 1 0 0,-1 1 0 0 0,-1-1-1 0 0,-1 1 1 0 0,-1-1-1 0 0,0 1 1 0 0,-1-1 0 0 0,-3 13-28 0 0,-1-9 71 0 0,0-1 1 0 0,-2 0 0 0 0,0 0 0 0 0,-1-1 0 0 0,-2 0 0 0 0,0 0 0 0 0,-1-1 0 0 0,0 0 0 0 0,-2-1 0 0 0,0 0 0 0 0,-1-1 0 0 0,-1-1 0 0 0,0 0 0 0 0,-2-1-1 0 0,-9 6-71 0 0,3-3 36 0 0,0-1 0 0 0,-1-2 0 0 0,-1 0 0 0 0,0-2 0 0 0,-1-1 1 0 0,-24 8-37 0 0,36-15-173 0 0,0 0 1 0 0,-1-1 0 0 0,0-1 0 0 0,0 0 0 0 0,0-2 0 0 0,0 1 0 0 0,0-2 0 0 0,-10 0 172 0 0,23 0-142 0 0,0-1 0 0 0,1 1-1 0 0,-1-1 1 0 0,0 1 0 0 0,0-1 0 0 0,0 0 0 0 0,1 0-1 0 0,-1 0 1 0 0,1 0 0 0 0,-1 0 0 0 0,0 0-1 0 0,1 0 1 0 0,0 0 0 0 0,-1-1 0 0 0,1 1-1 0 0,0 0 1 0 0,0-1 0 0 0,-1 1 0 0 0,1-1-1 0 0,0 0 1 0 0,1 1 0 0 0,-1-1 0 0 0,0 0-1 0 0,0 1 1 0 0,1-1 0 0 0,-1 0 0 0 0,1 0-1 0 0,-1 0 1 0 0,1 0 0 0 0,0 0 0 0 0,0 1-1 0 0,0-2 143 0 0,4-62-10136 0 0,2 46 3577 0 0</inkml:trace>
  <inkml:trace contextRef="#ctx0" brushRef="#br0" timeOffset="24756.331">8843 2999 8946 0 0,'0'0'829'0'0,"0"0"-242"0"0,0 0 92 0 0,0 0 327 0 0,0 0 286 0 0,0 0 99 0 0,0 0-84 0 0,0 0-182 0 0,0 0-230 0 0,0 0-209 0 0,0 0-180 0 0,-19 34-157 0 0,-58 107-132 0 0,49-69 2 0 0,26-68-198 0 0,0 1 1 0 0,1-1-1 0 0,0 0 1 0 0,0 1 0 0 0,0-1-1 0 0,0 1 1 0 0,1 0-1 0 0,0-1 1 0 0,0 1 0 0 0,0-1-1 0 0,0 1 1 0 0,1-1-1 0 0,0 1 1 0 0,0-1-1 0 0,0 1 1 0 0,0-1 0 0 0,1 1-1 0 0,-1-1 1 0 0,1 0-1 0 0,0 0 1 0 0,1 0 0 0 0,-1 0-1 0 0,1 0 1 0 0,0-1-1 0 0,0 1 1 0 0,0-1 0 0 0,0 0-1 0 0,0 1 1 0 0,1-1-1 0 0,-1-1 1 0 0,1 1 0 0 0,0-1-1 0 0,0 1 1 0 0,0-1-1 0 0,0 0 1 0 0,0 0-1 0 0,1-1-21 0 0,3 0 144 0 0,-1-1-1 0 0,1 0 0 0 0,-1-1 0 0 0,1 0 0 0 0,-1 0 0 0 0,1-1 0 0 0,-1 0 0 0 0,0 0 0 0 0,0-1 0 0 0,0 1 1 0 0,0-2-1 0 0,0 1 0 0 0,-1-1 0 0 0,0 0 0 0 0,1 0 0 0 0,-1-1 0 0 0,-1 1 0 0 0,1-2 0 0 0,-1 1 1 0 0,0 0-1 0 0,0-1 0 0 0,0 0 0 0 0,2-5-143 0 0,1 2 29 0 0,-1-1 1 0 0,0 0-1 0 0,-1 0 0 0 0,0 0 1 0 0,-1-1-1 0 0,0 0 1 0 0,-1 0-1 0 0,0 0 1 0 0,0 0-1 0 0,-1-1 0 0 0,-1 0 1 0 0,0 1-1 0 0,-1-1 1 0 0,0 0-1 0 0,-1 0 0 0 0,0 0 1 0 0,0 0-1 0 0,-2-2-29 0 0,0 6-100 0 0,0 1-1 0 0,0 0 0 0 0,-1 1 1 0 0,0-1-1 0 0,0 0 0 0 0,-1 1 0 0 0,0 0 1 0 0,0 0-1 0 0,0 0 0 0 0,-1 0 1 0 0,0 1-1 0 0,0-1 0 0 0,0 1 1 0 0,-1 1-1 0 0,1-1 0 0 0,-1 1 1 0 0,-1 0-1 0 0,1 0 0 0 0,0 0 1 0 0,-1 1-1 0 0,0 0 0 0 0,0 1 1 0 0,-1-1 100 0 0,-48-3-4751 0 0,2 24-5584 0 0,42-10 3083 0 0</inkml:trace>
  <inkml:trace contextRef="#ctx0" brushRef="#br0" timeOffset="25425.603">9427 2995 1880 0 0,'0'0'2128'0'0,"0"0"-165"0"0,0 0-30 0 0,0 0 25 0 0,0 0-35 0 0,0 0-138 0 0,0 0-201 0 0,0 0-249 0 0,0 0-291 0 0,0 0-280 0 0,0 0-249 0 0,0 0-187 0 0,-9-4-103 0 0,2 1-178 0 0,5 2-36 0 0,0 0 0 0 0,0 0 1 0 0,0 0-1 0 0,0 0 0 0 0,0 0 0 0 0,0 0 1 0 0,0 1-1 0 0,0-1 0 0 0,0 1 0 0 0,0-1 0 0 0,-1 1 1 0 0,1 0-1 0 0,0 0 0 0 0,0 0 0 0 0,-1 0 0 0 0,1 0 1 0 0,0 1-1 0 0,0-1 0 0 0,0 0 0 0 0,-1 1 1 0 0,1 0-1 0 0,0 0 0 0 0,0-1 0 0 0,0 1 0 0 0,0 0 1 0 0,0 1-1 0 0,-1 0-11 0 0,-13 10 22 0 0,0 2 0 0 0,1 0-1 0 0,1 0 1 0 0,0 1 0 0 0,1 1 0 0 0,1 0 0 0 0,1 1 0 0 0,0 0-1 0 0,1 1 1 0 0,0 0 0 0 0,2 0 0 0 0,0 1 0 0 0,1 0-1 0 0,1 1 1 0 0,1-1 0 0 0,1 1 0 0 0,1 0 0 0 0,0 1 0 0 0,1 18-22 0 0,3-35 20 0 0,0 0 0 0 0,0 1 0 0 0,0-1 0 0 0,1 0 0 0 0,-1 0 1 0 0,1 0-1 0 0,0 0 0 0 0,0 0 0 0 0,1-1 0 0 0,-1 1 0 0 0,1-1 1 0 0,0 1-1 0 0,0-1 0 0 0,0 0 0 0 0,0 0 0 0 0,0 0 0 0 0,1-1 0 0 0,-1 1 1 0 0,1-1-1 0 0,0 0 0 0 0,0 0 0 0 0,0 0 0 0 0,0 0 0 0 0,0-1 1 0 0,0 1-1 0 0,0-1 0 0 0,1 0 0 0 0,-1 0 0 0 0,0-1 0 0 0,1 1 0 0 0,-1-1 1 0 0,0 0-1 0 0,1 0 0 0 0,-1-1 0 0 0,0 1 0 0 0,1-1 0 0 0,-1 0 1 0 0,0 0-1 0 0,0-1 0 0 0,1 1 0 0 0,-1-1 0 0 0,0 0 0 0 0,0 0 0 0 0,0 0-20 0 0,22-16 239 0 0,0 0-1 0 0,-1-2 1 0 0,-2-1-1 0 0,0 0 1 0 0,-1-2-1 0 0,-1-1 1 0 0,-1 0-1 0 0,-1-1 1 0 0,-2-2-1 0 0,6-9-238 0 0,8-16 76 0 0,-1 0 1 0 0,-3-2-1 0 0,-2-1 0 0 0,-3-1 0 0 0,10-40-76 0 0,-22 55-270 0 0,-2 0 0 0 0,-2 0-1 0 0,-2-1 1 0 0,-1 1-1 0 0,-3-28 271 0 0,-21-26-549 0 0,20 93 524 0 0,0-1 0 0 0,-1 1 1 0 0,1-1-1 0 0,-1 1 0 0 0,1 0 0 0 0,-1 0 1 0 0,0 0-1 0 0,0-1 0 0 0,0 2 1 0 0,0-1-1 0 0,0 0 0 0 0,0 0 1 0 0,0 1-1 0 0,-1-1 0 0 0,1 1 0 0 0,0 0 1 0 0,-1 0-1 0 0,0 0 0 0 0,1 0 1 0 0,-1 0-1 0 0,1 0 0 0 0,-1 1 0 0 0,0-1 1 0 0,0 1-1 0 0,1 0 0 0 0,-1-1 1 0 0,0 1-1 0 0,0 1 0 0 0,1-1 0 0 0,-1 0 1 0 0,0 1-1 0 0,0-1 0 0 0,1 1 1 0 0,-2 0 23 0 0,-9 6-90 0 0,1 1-1 0 0,0 0 0 0 0,0 1 0 0 0,1 0 0 0 0,0 0 0 0 0,1 1 1 0 0,0 1-1 0 0,0 0 0 0 0,1 0 0 0 0,1 1 0 0 0,0 0 0 0 0,-1 2 92 0 0,1-3-39 0 0,-12 22-295 0 0,1 0 0 0 0,1 2-1 0 0,2 0 1 0 0,2 1 0 0 0,1 0 0 0 0,1 1 0 0 0,3 0 0 0 0,0 1 0 0 0,-1 31 334 0 0,5 49-5533 0 0,5-90 2026 0 0,0 0-4345 0 0</inkml:trace>
  <inkml:trace contextRef="#ctx0" brushRef="#br0" timeOffset="26061.135">9915 3047 8746 0 0,'0'0'1868'0'0,"0"0"-533"0"0,0 0-428 0 0,0 0-224 0 0,0 0-108 0 0,0 0-65 0 0,0 0-51 0 0,0 0-20 0 0,0 0-51 0 0,0 0-67 0 0,0 0-35 0 0,0 0-34 0 0,0 0-11 0 0,-16 31 35 0 0,-46 97 59 0 0,46-84 100 0 0,24-33 176 0 0,-2-8-381 0 0,-3-1-70 0 0,1 0 0 0 0,-1 0 0 0 0,1 0-1 0 0,-1-1 1 0 0,1 1 0 0 0,0-1 0 0 0,0 0-1 0 0,0 0 1 0 0,-1 0 0 0 0,1-1 0 0 0,0 1-1 0 0,0-1 1 0 0,0 0 0 0 0,0 0 0 0 0,0-1 0 0 0,0 1-1 0 0,0-1 1 0 0,0 0 0 0 0,-1 0 0 0 0,1 0-1 0 0,0 0 1 0 0,0 0 0 0 0,-1-1 0 0 0,1 0-1 0 0,-1 0 1 0 0,1 0 0 0 0,-1 0 0 0 0,0-1-160 0 0,86-74 1981 0 0,64-111-1039 0 0,-26 16-825 0 0,-127 173-130 0 0,-1-1 0 0 0,1 1 0 0 0,-1 0-1 0 0,1-1 1 0 0,0 1 0 0 0,-1 0 0 0 0,1-1 0 0 0,0 1 0 0 0,0 0 0 0 0,-1-1 0 0 0,1 1-1 0 0,0 0 1 0 0,0 0 0 0 0,0-1 0 0 0,0 1 0 0 0,0 0 0 0 0,0 0 0 0 0,0-1 0 0 0,0 1-1 0 0,0 0 1 0 0,0 0 0 0 0,0-1 0 0 0,0 1 0 0 0,1 0 0 0 0,-1-1 0 0 0,0 1 0 0 0,1 0-1 0 0,-1-1 1 0 0,0 1 0 0 0,1 0 0 0 0,-1-1 0 0 0,1 1 0 0 0,-1-1 0 0 0,1 1-1 0 0,-1 0 1 0 0,1-1 0 0 0,-1 0 0 0 0,1 1 0 0 0,-1-1 0 0 0,1 1 0 0 0,0-1 0 0 0,-1 0-1 0 0,1 1 1 0 0,0-1 0 0 0,0 0 0 0 0,-1 0 0 0 0,1 1 0 0 0,0-1 0 0 0,-1 0 0 0 0,1 0-1 0 0,0 0 1 0 0,0 0 0 0 0,-1 0 0 0 0,1 0 0 0 0,0 0 0 0 0,0 0 0 0 0,-1 0 0 0 0,1 0-1 0 0,0-1 1 0 0,0 1 0 0 0,-1 0 0 0 0,1 0 0 0 0,0-1 0 0 0,-1 1 0 0 0,1 0-1 0 0,0-1 1 0 0,-1 1 0 0 0,1-1 13 0 0,0 12 123 0 0,16 342-28 0 0,14-175-97 0 0,-15-110 2 0 0,-4 2 0 0 0,-3 0 0 0 0,-3 0 1 0 0,-3 0-1 0 0,-5 58 0 0 0,0-118 10 0 0,0-1 0 0 0,-1 1 0 0 0,1-1 0 0 0,-2 0 0 0 0,0 0 0 0 0,0 0 0 0 0,0-1 0 0 0,-1 0 1 0 0,0 1-1 0 0,-1-2 0 0 0,0 1 0 0 0,0-1 0 0 0,0 0 0 0 0,-1 0 0 0 0,0 0 0 0 0,-1-1 0 0 0,0 0 0 0 0,1-1 0 0 0,-2 0 0 0 0,1 0 0 0 0,-1 0 0 0 0,1-1 1 0 0,-1-1-1 0 0,0 1 0 0 0,-1-2 0 0 0,1 1 0 0 0,0-1 0 0 0,-1 0 0 0 0,1-1 0 0 0,-1 0 0 0 0,0-1 0 0 0,1 0 0 0 0,-1-1 0 0 0,0 1 0 0 0,1-2 1 0 0,-8-1-11 0 0,10 0-9 0 0,1 0 0 0 0,-1 0 1 0 0,1-1-1 0 0,0 0 1 0 0,0 0-1 0 0,1 0 1 0 0,-1-1-1 0 0,1 0 1 0 0,0 0-1 0 0,0 0 1 0 0,1-1-1 0 0,-1 1 1 0 0,1-1-1 0 0,0 0 0 0 0,1 0 1 0 0,0-1-1 0 0,0 1 1 0 0,0-1-1 0 0,1 1 1 0 0,-1-1-1 0 0,2 0 1 0 0,-1 0-1 0 0,0-5 9 0 0,-1-5-99 0 0,1 0 1 0 0,1 0-1 0 0,0 0 0 0 0,2-1 0 0 0,0 1 0 0 0,0 0 1 0 0,2 0-1 0 0,0 0 0 0 0,3-8 99 0 0,6-11-541 0 0,1 0 0 0 0,2 1-1 0 0,2 0 1 0 0,1 2 0 0 0,2 0 0 0 0,8-10 541 0 0,28-32-3749 0 0,3 5-3827 0 0,-44 54-2776 0 0</inkml:trace>
  <inkml:trace contextRef="#ctx0" brushRef="#br0" timeOffset="26958.026">8021 3665 0 0 0,'0'0'151'0'0,"0"0"369"0"0,0 0 209 0 0,0 0 178 0 0,0 0 145 0 0,0 0 42 0 0,0 0-52 0 0,-10 3 2638 0 0,-63-17 3898 0 0,38-15-3321 0 0,18 7-3301 0 0,14 12-896 0 0,1 1 0 0 0,0 0 0 0 0,0-1 0 0 0,1 0 1 0 0,0 1-1 0 0,0-1 0 0 0,1 0 0 0 0,1 1 0 0 0,0-1 0 0 0,0 0 0 0 0,1 1 0 0 0,0-1 0 0 0,0 1 0 0 0,1 0 0 0 0,0 0 1 0 0,1 0-1 0 0,0 0 0 0 0,1-1-60 0 0,4-13 44 0 0,67-132-230 0 0,-43 13-2107 0 0,-31 80-7222 0 0,-2 53-1055 0 0</inkml:trace>
  <inkml:trace contextRef="#ctx0" brushRef="#br0" timeOffset="21279.931">4972 2984 10866 0 0,'0'0'1195'0'0,"0"0"-31"0"0,0 0 90 0 0,0 0 57 0 0,0 0-63 0 0,0 0-122 0 0,0 0-143 0 0,0 0-155 0 0,-32 26-179 0 0,-101 84-206 0 0,77-52-100 0 0,51-46-299 0 0,-4 6-47 0 0,1-1 0 0 0,1 1-1 0 0,1 0 1 0 0,0 1 0 0 0,1 0 0 0 0,1 0 0 0 0,1 0 0 0 0,1 0 0 0 0,0 0-1 0 0,2 1 1 0 0,0-1 0 0 0,1 1 0 0 0,1-1 0 0 0,1 1 3 0 0,-4-18 12 0 0,1 0 1 0 0,0 0 0 0 0,1 1-1 0 0,-1-1 1 0 0,0 0-1 0 0,1 0 1 0 0,-1 1-1 0 0,1-1 1 0 0,0 0-1 0 0,-1 0 1 0 0,1 0-1 0 0,0 0 1 0 0,1 0-1 0 0,-1 0 1 0 0,0 0-1 0 0,0 0 1 0 0,1 0-1 0 0,-1-1 1 0 0,1 1 0 0 0,0 0-1 0 0,-1-1 1 0 0,1 0-1 0 0,0 1 1 0 0,0-1-1 0 0,0 0 1 0 0,0 0-1 0 0,0 0 1 0 0,0 0-1 0 0,0 0 1 0 0,0 0-1 0 0,0-1 1 0 0,1 1-1 0 0,-1-1 1 0 0,0 1-1 0 0,0-1 1 0 0,1 0 0 0 0,-1 0-1 0 0,0 0 1 0 0,0 0-1 0 0,1 0 1 0 0,-1-1-1 0 0,0 1 1 0 0,0-1-1 0 0,1 1 1 0 0,-1-1-1 0 0,0 0 1 0 0,0 0-1 0 0,0 0 1 0 0,0 0-1 0 0,0 0 1 0 0,0 0 0 0 0,0-1-1 0 0,0 1-12 0 0,159-241 806 0 0,-6 49-638 0 0,-154 191-178 0 0,0 0 1 0 0,-1 1-1 0 0,1-1 1 0 0,0 0-1 0 0,0 1 1 0 0,0-1-1 0 0,1 1 1 0 0,-1 0-1 0 0,0-1 1 0 0,0 1-1 0 0,1 0 1 0 0,-1 0-1 0 0,1 0 1 0 0,-1 0-1 0 0,1 0 1 0 0,-1 0-1 0 0,1 0 1 0 0,0 0 0 0 0,-1 1-1 0 0,1-1 1 0 0,0 1-1 0 0,0-1 1 0 0,0 1-1 0 0,-1 0 1 0 0,1-1-1 0 0,0 1 1 0 0,0 0-1 0 0,0 0 1 0 0,-1 0-1 0 0,1 1 1 0 0,0-1-1 0 0,0 0 1 0 0,0 1-1 0 0,-1-1 1 0 0,1 1-1 0 0,0 0 1 0 0,0-1-1 0 0,-1 1 1 0 0,1 0 0 0 0,-1 0-1 0 0,1 0 1 0 0,-1 0-1 0 0,1 0 1 0 0,-1 0-1 0 0,0 1 1 0 0,1-1-1 0 0,0 2 10 0 0,5 16 26 0 0,-2 0 0 0 0,0 1-1 0 0,0 0 1 0 0,-2 0 0 0 0,-1 0-1 0 0,0 0 1 0 0,-2 0 0 0 0,0 2-26 0 0,2 28 5 0 0,37 351 10 0 0,-36-340 21 0 0,-2 1 1 0 0,-2-1 0 0 0,-4 1 0 0 0,-4 13-37 0 0,6-55 58 0 0,-1 0-1 0 0,-1 0 0 0 0,-1-1 0 0 0,0 0 1 0 0,-2 0-1 0 0,0-1 0 0 0,-1 1 0 0 0,-1-2 1 0 0,0 0-1 0 0,-2 0 0 0 0,0-1 1 0 0,0 0-1 0 0,-2-1 0 0 0,-11 11-57 0 0,18-21 62 0 0,1-1 0 0 0,0 0 0 0 0,-1 0-1 0 0,0-1 1 0 0,0 1 0 0 0,0-1 0 0 0,0-1 0 0 0,0 0 0 0 0,-1 0 0 0 0,1 0-1 0 0,-1-1 1 0 0,1 0 0 0 0,-1 0 0 0 0,1-1 0 0 0,-1 0 0 0 0,-1 0-62 0 0,5-2 25 0 0,-1-1 0 0 0,1 1 0 0 0,0-1 0 0 0,0 0 0 0 0,0 0 0 0 0,0 0 0 0 0,1-1 0 0 0,-1 1 0 0 0,1-1 0 0 0,0 0 0 0 0,0 0 0 0 0,0 0 1 0 0,0 0-1 0 0,1-1 0 0 0,0 1 0 0 0,0-1 0 0 0,0 1 0 0 0,0-1 0 0 0,1 0 0 0 0,0 0 0 0 0,0 1 0 0 0,0-1 0 0 0,1 0 0 0 0,-1 0 0 0 0,1-5-25 0 0,-3-26-49 0 0,1 1-1 0 0,2-1 0 0 0,1 0 0 0 0,2 0 0 0 0,2 1 0 0 0,1-1 0 0 0,3-4 50 0 0,1 4-206 0 0,1 0-1 0 0,2 1 1 0 0,2 0 0 0 0,1 1-1 0 0,2 1 1 0 0,1 0 0 0 0,21-27 206 0 0,99-116-5131 0 0,-123 156 3451 0 0,7-8-4545 0 0,-9 13-4179 0 0</inkml:trace>
  <inkml:trace contextRef="#ctx0" brushRef="#br0" timeOffset="21535.557">5605 3216 17380 0 0,'0'0'980'0'0,"0"0"-420"0"0,0 0-173 0 0,0 0-3 0 0,0 0-49 0 0,0 0-97 0 0,0 0-79 0 0,-2 34-70 0 0,-9 104-34 0 0,10-135-55 0 0,0-1-1 0 0,0 1 1 0 0,1 0-1 0 0,-1 0 1 0 0,1 0-1 0 0,-1 0 1 0 0,1 0-1 0 0,0 0 1 0 0,0 0-1 0 0,0 0 1 0 0,1 0-1 0 0,-1 0 1 0 0,1-1-1 0 0,-1 1 1 0 0,1 0-1 0 0,0 0 1 0 0,0 0-1 0 0,0-1 1 0 0,1 1-1 0 0,-1 0 1 0 0,1-1-1 0 0,-1 1 1 0 0,1 0 0 0 0,5 4-48 0 0,24 14-1611 0 0,-21-24-1735 0 0,0-7-3340 0 0,-7 5-1987 0 0</inkml:trace>
  <inkml:trace contextRef="#ctx0" brushRef="#br0" timeOffset="21686.595">5613 2767 3025 0 0,'0'0'1112'0'0,"0"0"-1672"0"0,0 0-616 0 0,0 0-1225 0 0</inkml:trace>
  <inkml:trace contextRef="#ctx0" brushRef="#br0" timeOffset="22047.934">6036 2977 12739 0 0,'0'0'4969'0'0,"0"0"-3197"0"0,0 0-1044 0 0,0 0-162 0 0,0 0-142 0 0,0 0-164 0 0,0 0-99 0 0,0 0 10 0 0,0 0 10 0 0,0 0-6 0 0,0 0-27 0 0,-25 35-71 0 0,-79 110-54 0 0,65-64-60 0 0,38-66 11 0 0,-2-8 21 0 0,1 0 0 0 0,1 1 0 0 0,-1-1 0 0 0,1 1 0 0 0,1-1-1 0 0,-1 1 1 0 0,1-1 0 0 0,0 1 0 0 0,1-1 0 0 0,0 1-1 0 0,0-1 1 0 0,1 1 0 0 0,0-1 0 0 0,0 0 0 0 0,0 0-1 0 0,1 0 1 0 0,0 0 0 0 0,1 0 0 0 0,0-1 0 0 0,0 1 0 0 0,0-1-1 0 0,0 0 1 0 0,1 0 0 0 0,0-1 0 0 0,1 1 0 0 0,-1-1-1 0 0,1 0 1 0 0,0 0 0 0 0,0-1 0 0 0,0 0 0 0 0,1 0-1 0 0,0-1 1 0 0,-1 1 0 0 0,1-1 0 0 0,0-1 0 0 0,3 1 5 0 0,5-3 161 0 0,0-1 0 0 0,-1-1 1 0 0,1 0-1 0 0,0-1 0 0 0,-1 0 1 0 0,0-1-1 0 0,0-1 0 0 0,0 0 1 0 0,0-1-1 0 0,-1-1 0 0 0,0 0 1 0 0,0 0-1 0 0,-1-1 0 0 0,0-1 0 0 0,-1 0 1 0 0,1-1-1 0 0,6-8-161 0 0,-9 11 86 0 0,36-34 186 0 0,-2-2-1 0 0,-2-1 1 0 0,-1-2-1 0 0,-3-2 1 0 0,-2-2-1 0 0,-2-1 1 0 0,6-17-272 0 0,-25 43-22 0 0,-1-2 0 0 0,-1 0 0 0 0,-1 0 1 0 0,-1-1-1 0 0,-2-1 0 0 0,-1 1 0 0 0,-1-1 0 0 0,-1-1 1 0 0,-2 1-1 0 0,0-15 22 0 0,-2 31-54 0 0,-1 0 1 0 0,-1 0 0 0 0,0-1-1 0 0,0 1 1 0 0,-2 0 0 0 0,1 0-1 0 0,-2 0 1 0 0,0 1-1 0 0,0-1 1 0 0,-1 1 0 0 0,0 0-1 0 0,-1 0 1 0 0,-1 0 0 0 0,0 1-1 0 0,0 0 1 0 0,-1 1-1 0 0,-1-1 1 0 0,0 2 0 0 0,0-1-1 0 0,-1 1 1 0 0,0 0 0 0 0,0 1-1 0 0,-1 1 1 0 0,-3-2 53 0 0,6 4-48 0 0,-1 1 0 0 0,1 0 1 0 0,-1 1-1 0 0,0 0 0 0 0,0 0 1 0 0,-1 1-1 0 0,1 0 0 0 0,0 1 0 0 0,-1 0 1 0 0,1 0-1 0 0,-1 1 0 0 0,1 1 1 0 0,-1-1-1 0 0,1 1 0 0 0,-1 1 0 0 0,1 0 1 0 0,0 0-1 0 0,0 1 0 0 0,0 0 1 0 0,0 1-1 0 0,0-1 0 0 0,0 2 1 0 0,1-1-1 0 0,0 1 0 0 0,0 1 0 0 0,1-1 1 0 0,-2 2 47 0 0,-2 3-77 0 0,-1 0 1 0 0,1 0-1 0 0,1 1 1 0 0,0 1-1 0 0,1-1 1 0 0,0 2-1 0 0,1-1 0 0 0,0 1 1 0 0,1 0-1 0 0,0 1 1 0 0,1 0-1 0 0,1 0 1 0 0,0 0-1 0 0,1 0 1 0 0,1 1-1 0 0,-2 14 77 0 0,4-12-38 0 0,1-1 0 0 0,1 0 0 0 0,0 1 0 0 0,1-1-1 0 0,1 0 1 0 0,1 0 0 0 0,0 0 0 0 0,1 0 0 0 0,0-1-1 0 0,2 1 1 0 0,0-2 0 0 0,0 1 0 0 0,1-1 0 0 0,1 0 0 0 0,1 0-1 0 0,4 4 39 0 0,11 12-13 0 0,1-2-1 0 0,1 0 0 0 0,1-2 0 0 0,2-1 1 0 0,1-1-1 0 0,16 8 14 0 0,-24-17-55 0 0,1-1-1 0 0,0-1 1 0 0,1-2 0 0 0,0 0 0 0 0,1-1 0 0 0,15 2 55 0 0,25 1-2518 0 0,2-8-3598 0 0,-55-6 748 0 0,-4-2-2468 0 0</inkml:trace>
  <inkml:trace contextRef="#ctx0" brushRef="#br0" timeOffset="23503.969">5539 2855 6305 0 0,'0'0'1949'0'0,"0"0"-278"0"0,0 0-195 0 0,0 0 38 0 0,0 0 79 0 0,0 0-3 0 0,0 0-134 0 0,0 0-202 0 0,0 0-246 0 0,0 0-213 0 0,0 0-156 0 0,0 0-111 0 0,0 0-67 0 0,2-7-38 0 0,9-26 1049 0 0,-33 59-1976 0 0,7 8-2391 0 0,11-11-7691 0 0,4-18 437 0 0</inkml:trace>
  <inkml:trace contextRef="#ctx0" brushRef="#br0" timeOffset="20287.195">3556 3087 6409 0 0,'0'0'3109'0'0,"0"0"-2493"0"0,0 0-765 0 0,0 0 135 0 0,0 0 447 0 0,0 0 377 0 0,0 0 183 0 0,0 0 23 0 0,0 0-105 0 0,2 33-175 0 0,3 104-205 0 0,14 134 712 0 0,-15-247-2077 0 0,5 15 4231 0 0,-8-32-561 0 0,-8-32-1555 0 0,2-4-1229 0 0,1 1 0 0 0,2-1 1 0 0,1 0-1 0 0,1 0 0 0 0,1 1 0 0 0,1-1 1 0 0,2 1-1 0 0,1-1 0 0 0,6-16-52 0 0,3-22 28 0 0,4 2-1 0 0,2 0 0 0 0,3 0 1 0 0,3 2-1 0 0,3 2 0 0 0,19-30-27 0 0,-19 65 0 0 0,-13 56-64 0 0,17 116 310 0 0,5-35-175 0 0,-11-71-97 0 0,-27-39 17 0 0,1-3-2378 0 0,7-4-10677 0 0,-4 2 4339 0 0</inkml:trace>
  <inkml:trace contextRef="#ctx0" brushRef="#br0" timeOffset="20498.113">4330 3371 10434 0 0,'0'0'3610'0'0,"0"0"-2283"0"0,0 0-644 0 0,0 0-80 0 0,0 0-58 0 0,0 0-34 0 0,-7 32-96 0 0,-16 100-115 0 0,20-89-70 0 0,12-37-46 0 0,-2-5-134 0 0,-6-1-121 0 0,0 0-1 0 0,0 1 0 0 0,0-1 1 0 0,0 0-1 0 0,0 0 1 0 0,0 0-1 0 0,0 0 1 0 0,0 0-1 0 0,0 0 1 0 0,0 0-1 0 0,0-1 1 0 0,0 1-1 0 0,0 0 1 0 0,0 0-1 0 0,0-1 1 0 0,0 1-1 0 0,0-1 0 0 0,0 1 1 0 0,0-1-1 0 0,-1 1 1 0 0,1-1-1 0 0,0 0 1 0 0,0 1-1 0 0,0-1 1 0 0,-1 0-1 0 0,1 1 1 0 0,0-1-1 0 0,-1 0 1 0 0,1 0-1 0 0,-1 0 1 0 0,1 0-1 0 0,-1 0 1 0 0,1 0-1 0 0,-1 0 0 0 0,1 0 1 0 0,-1 0-1 0 0,0 0 1 0 0,0 0 71 0 0,10-30-4767 0 0,-6 18 523 0 0,0-2-2919 0 0</inkml:trace>
  <inkml:trace contextRef="#ctx0" brushRef="#br0" timeOffset="20668.311">4171 2704 11010 0 0,'0'0'-24'0'0,"0"0"-928"0"0,0 0-328 0 0,0 0-232 0 0,0 0 87 0 0,0 0-207 0 0,0 0-753 0 0,0 0 585 0 0</inkml:trace>
  <inkml:trace contextRef="#ctx0" brushRef="#br0" timeOffset="22788.748">4228 2756 3633 0 0,'0'0'1727'0'0,"0"0"-448"0"0,0 0-76 0 0,0 0 62 0 0,0 0-24 0 0,0 0-80 0 0,0 0-87 0 0,0 0-114 0 0,0 0-125 0 0,0 0-155 0 0,0 0-169 0 0,0 0-77 0 0,0 0-5 0 0,2 2 29 0 0,45 10 1904 0 0,-35-12-5286 0 0,-1 1-3625 0 0,-7-1-3230 0 0</inkml:trace>
  <inkml:trace contextRef="#ctx0" brushRef="#br0" timeOffset="33398.444">672 4472 1816 0 0,'44'-3'859'0'0,"512"-23"1628"0"0,1333-8 1341 0 0,-1424 18-2739 0 0,1987-46 2324 0 0,1615 57-3192 0 0,-2356 7-8401 0 0,-1592-2 2647 0 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19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48 0 0 0,'0'0'541'0'0,"0"0"478"0"0,0 0 166 0 0,0 0 102 0 0,0 0 164 0 0,0 0 152 0 0,0 0 113 0 0,0 0 35 0 0,0 0-89 0 0,0 0-166 0 0,0 0-208 0 0,0-8-218 0 0,3-24-219 0 0,-3 24-167 0 0,0 8-109 0 0,-8 23 986 0 0,-15 34-1204 0 0,2 2-1 0 0,2 0 0 0 0,3 0 1 0 0,-6 53-357 0 0,12-64 65 0 0,-10 44 22 0 0,-3 2-39 0 0,5 1 0 0 0,3 1 0 0 0,5 0 0 0 0,2 96-48 0 0,8-187-3 0 0,0 1 1 0 0,0 0-1 0 0,0-1 1 0 0,0 1-1 0 0,1 0 1 0 0,0-1-1 0 0,0 1 1 0 0,1-1-1 0 0,-1 0 1 0 0,1 1-1 0 0,1-1 1 0 0,-1 0-1 0 0,1 0 0 0 0,-1 0 1 0 0,1 0-1 0 0,1-1 1 0 0,-1 1-1 0 0,1-1 1 0 0,0 0-1 0 0,0 0 1 0 0,0 0-1 0 0,0 0 1 0 0,0-1-1 0 0,1 0 1 0 0,0 0-1 0 0,0 0 0 0 0,0 0 1 0 0,0-1-1 0 0,0 0 1 0 0,0 0 2 0 0,11-4 57 0 0,-1 0 0 0 0,0-2-1 0 0,0 1 1 0 0,0-2 0 0 0,0 0 0 0 0,-1-1 0 0 0,0 0 0 0 0,0-2-1 0 0,-1 1 1 0 0,1-1 0 0 0,-2-1 0 0 0,1 0 0 0 0,-1-1-1 0 0,-1-1 1 0 0,0 0 0 0 0,0 0 0 0 0,-1-1 0 0 0,1-2-57 0 0,45-48 82 0 0,-3-3-1 0 0,-3-2 1 0 0,-2-2 0 0 0,-4-2 0 0 0,-3-2 0 0 0,-3-2-1 0 0,-3-1 1 0 0,-4-1 0 0 0,-1-8-82 0 0,-19 51 65 0 0,-2 0 0 0 0,-1-1-1 0 0,-2 0 1 0 0,-1 0 0 0 0,0-35-65 0 0,-6 70 5 0 0,1 1 0 0 0,0-1 0 0 0,-1 1 0 0 0,1 0 0 0 0,-1-1 0 0 0,0 1-1 0 0,1-1 1 0 0,-1 0 0 0 0,1 1 0 0 0,-1-1 0 0 0,0 1 0 0 0,1-1 0 0 0,-1 0 0 0 0,0 1 0 0 0,1-1 0 0 0,-1 0 0 0 0,0 0 0 0 0,1 0-1 0 0,-1 0 1 0 0,0 0 0 0 0,0 1 0 0 0,1-1 0 0 0,-1 0 0 0 0,0-1 0 0 0,0 1 0 0 0,1 0 0 0 0,-1 0 0 0 0,0 0 0 0 0,1 0 0 0 0,-1 0-1 0 0,0-1 1 0 0,0 1 0 0 0,1 0 0 0 0,-1-1 0 0 0,1 1 0 0 0,-1-1 0 0 0,0 1 0 0 0,1 0 0 0 0,-1-1 0 0 0,1 1 0 0 0,-1-1 0 0 0,1 0-1 0 0,-1 1 1 0 0,1-1 0 0 0,-1 1 0 0 0,1-1 0 0 0,0 0 0 0 0,-1 1 0 0 0,1-1 0 0 0,0 0 0 0 0,0 1 0 0 0,-1-1 0 0 0,1 0 0 0 0,0 1 0 0 0,0-1-1 0 0,0 0 1 0 0,0 0 0 0 0,0 1 0 0 0,0-1 0 0 0,0 0 0 0 0,0 0 0 0 0,0 1 0 0 0,0-1 0 0 0,1 0-5 0 0,-22 41-11 0 0,2 2 0 0 0,1 0 1 0 0,3 1-1 0 0,2 1 0 0 0,1 0 1 0 0,2 1-1 0 0,3 0 0 0 0,1 0 1 0 0,2 0-1 0 0,3 1 0 0 0,1 0 1 0 0,4 21 10 0 0,38 194-5884 0 0,-8-70-1576 0 0,-32-179-2900 0 0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0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2040 0 0,'0'0'1201'0'0,"0"0"-341"0"0,0 0-135 0 0,0 0 118 0 0,0 0 175 0 0,0 0 43 0 0,0 0-66 0 0,0 0-89 0 0,0 0-10 0 0,0 0 76 0 0,0 0 100 0 0,0 0 50 0 0,10 0-50 0 0,188-15 4176 0 0,13-7-4916 0 0,-199 36-6190 0 0,-13 1-2759 0 0,0-11 2729 0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3409 0 0,'0'0'4794'0'0,"0"0"-3247"0"0,0 0-707 0 0,0 0 321 0 0,0 0 347 0 0,0 0 91 0 0,0 0-179 0 0,0 0-198 0 0,0 0-222 0 0,0 0-189 0 0,34 3-150 0 0,105 9-170 0 0,109-16 137 0 0,-214 2-1421 0 0,0 0-5402 0 0,-19 2-4643 0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2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1 864 0 0,'0'0'1521'0'0,"0"0"-392"0"0,0 0-98 0 0,0 0 131 0 0,0 0 213 0 0,0 0 141 0 0,0 0 17 0 0,0 0-115 0 0,0 0-167 0 0,0 0-164 0 0,0 0-195 0 0,0 0-265 0 0,0 0-114 0 0,0 0-22 0 0,0 0 61 0 0,0 0 152 0 0,0 0-21 0 0,-24 0 1010 0 0,-93 30-1228 0 0,72-13-408 0 0,-153 50 440 0 0,149-52 105 0 0,56 7-1393 0 0,2-15 817 0 0,0-1-1 0 0,0 0 0 0 0,1 0 0 0 0,0-1 1 0 0,0 0-1 0 0,0-1 0 0 0,0 0 1 0 0,1-1-1 0 0,-1 0 0 0 0,1-1 0 0 0,0 0 1 0 0,0 0-1 0 0,1-1-25 0 0,84 24 166 0 0,15 26-100 0 0,-94-33 78 0 0,-17-17-92 0 0,-8 13 258 0 0,-43 22-125 0 0,-2-2 0 0 0,-1-2 0 0 0,-30 11-185 0 0,-239 144-8 0 0,308-179 3 0 0,-1 2 0 0 0,1-1 0 0 0,1 2 0 0 0,0 0 0 0 0,0 1 0 0 0,2 0 0 0 0,-1 1 0 0 0,1 1 0 0 0,1 0 0 0 0,0 0 0 0 0,1 2 5 0 0,9-14-1 0 0,-1 1-1 0 0,1-1 0 0 0,0 1 0 0 0,0-1 0 0 0,1 1 0 0 0,-1-1 0 0 0,0 1 0 0 0,1-1 0 0 0,0 1 0 0 0,-1 0 0 0 0,1-1 0 0 0,0 1 0 0 0,1 0 0 0 0,-1-1 0 0 0,0 1 0 0 0,1 0 1 0 0,-1-1-1 0 0,1 1 0 0 0,0-1 0 0 0,0 1 0 0 0,0-1 0 0 0,0 1 0 0 0,0-1 0 0 0,1 0 0 0 0,-1 1 0 0 0,1-1 0 0 0,-1 0 0 0 0,1 0 0 0 0,0 0 0 0 0,0 0 0 0 0,0-1 0 0 0,0 1 1 0 0,0 0-1 0 0,0-1 0 0 0,0 1 0 0 0,1-1 0 0 0,-1 0 0 0 0,1 0 0 0 0,-1 0 0 0 0,1 0 0 0 0,-1 0 0 0 0,2 0 2 0 0,8 2 84 0 0,1 1 0 0 0,0-2 0 0 0,0 0 1 0 0,0 0-1 0 0,0-1 0 0 0,1-1 0 0 0,-1 0 0 0 0,8-2-84 0 0,14 1 163 0 0,360-2 1035 0 0,-393 2-1789 0 0,2-2-9159 0 0,-2 3 700 0 0</inkml:trace>
  <inkml:trace contextRef="#ctx0" brushRef="#br0" timeOffset="796.937">785 870 8194 0 0,'0'0'1465'0'0,"0"0"-98"0"0,0 0-42 0 0,0 0 43 0 0,0 0-4 0 0,0 0-146 0 0,0 0-143 0 0,0 0-139 0 0,0 0-180 0 0,0 0-114 0 0,0 0-88 0 0,0 0-71 0 0,16-23-49 0 0,52-72-14 0 0,53-49 1120 0 0,56-31-829 0 0,-108 123-683 0 0,-60 81-960 0 0,-18 162 689 0 0,6-169 250 0 0,1-12-23 0 0,0 1-1 0 0,1 0 0 0 0,0 0 1 0 0,1 0-1 0 0,0 0 0 0 0,0 0 1 0 0,2 0-1 0 0,-1 0 0 0 0,3 9 17 0 0,-3-19 2 0 0,-1 1 0 0 0,1-1-1 0 0,0 0 1 0 0,0 1 0 0 0,-1-1 0 0 0,1 0-1 0 0,0 1 1 0 0,0-1 0 0 0,0 0-1 0 0,0 0 1 0 0,1 0 0 0 0,-1 0 0 0 0,0 0-1 0 0,0 0 1 0 0,1 0 0 0 0,-1 0 0 0 0,0-1-1 0 0,1 1 1 0 0,-1-1 0 0 0,1 1-1 0 0,-1-1 1 0 0,1 1 0 0 0,-1-1 0 0 0,1 0-1 0 0,-1 1 1 0 0,1-1 0 0 0,-1 0-1 0 0,1 0 1 0 0,-1 0 0 0 0,1 0 0 0 0,-1-1-1 0 0,1 1 1 0 0,-1 0 0 0 0,1-1 0 0 0,-1 1-1 0 0,1-1 1 0 0,-1 1 0 0 0,1-1-1 0 0,-1 0 1 0 0,0 1 0 0 0,1-1 0 0 0,-1 0-1 0 0,0 0 1 0 0,0 0 0 0 0,1 0 0 0 0,-1 0-1 0 0,1-1-1 0 0,57-53 213 0 0,208-287-185 0 0,-176 202-150 0 0,-85 135-123 0 0,-8 22-30 0 0,-15 35 389 0 0,3 1 0 0 0,3 1 1 0 0,1 0-1 0 0,4 1 0 0 0,-1 54-114 0 0,10 36 544 0 0,-1-3-3441 0 0,-2-141 988 0 0,0-1-1013 0 0,0 0-2447 0 0,0 0-4891 0 0</inkml:trace>
  <inkml:trace contextRef="#ctx0" brushRef="#br0" timeOffset="2834.726">1908 800 5217 0 0,'0'0'2001'0'0,"0"0"-412"0"0,0 0-194 0 0,0 0 27 0 0,0 0 87 0 0,0 0-34 0 0,0 0-185 0 0,0 0-258 0 0,0 0-318 0 0,0 0-286 0 0,0 0-217 0 0,0 0-137 0 0,0 0-11 0 0,0 3 46 0 0,-6 207-242 0 0,7-210-1452 0 0,5 0-1675 0 0,-3 0-3311 0 0,0-3-409 0 0</inkml:trace>
  <inkml:trace contextRef="#ctx0" brushRef="#br0" timeOffset="3101.018">1967 494 6769 0 0,'0'0'1671'0'0,"0"0"-226"0"0,0 0-34 0 0,0 0 53 0 0,0 0-16 0 0,0 0-113 0 0,0 0-197 0 0,0 0-207 0 0,0 0-203 0 0,0 0-225 0 0,0 0-201 0 0,0 0-155 0 0,-6-1-99 0 0,3 1-130 0 0,0 0 0 0 0,1 0 0 0 0,-1 0 0 0 0,0 0 0 0 0,0 1 0 0 0,1-1 0 0 0,-1 1 0 0 0,0-1 0 0 0,1 1 0 0 0,-1 0 0 0 0,0 0 0 0 0,1 0 0 0 0,-1 0 0 0 0,1 1 0 0 0,0-1 1 0 0,-1 1-1 0 0,1-1 0 0 0,0 1 0 0 0,0 0 0 0 0,0 0 0 0 0,0 0 0 0 0,0 0 0 0 0,0 0 0 0 0,1 0 0 0 0,-1 1 0 0 0,1-1 0 0 0,-1 0 0 0 0,1 1 0 0 0,0-1 0 0 0,0 1 0 0 0,0 0 0 0 0,0 0 82 0 0,1-2-1104 0 0,11 2-7760 0 0,-7-2 2115 0 0</inkml:trace>
  <inkml:trace contextRef="#ctx0" brushRef="#br0" timeOffset="10124.733">2388 457 1224 0 0,'0'0'772'0'0,"0"0"-49"0"0,0 0 16 0 0,0 0 160 0 0,0 0 148 0 0,0 0 33 0 0,0 0-33 0 0,0 0-99 0 0,0 0-174 0 0,0 0-149 0 0,0 0-161 0 0,-19 6-142 0 0,-60 17-45 0 0,25 8 745 0 0,47-26-840 0 0,0 0 0 0 0,0 0 0 0 0,1 1 0 0 0,0 0 1 0 0,0 0-1 0 0,0 0 0 0 0,1 1 0 0 0,0 0 0 0 0,0 0 1 0 0,0 0-1 0 0,1 1 0 0 0,0-1 0 0 0,1 1 0 0 0,0 0 1 0 0,0 0-1 0 0,1 1 0 0 0,0-1 0 0 0,0 0 0 0 0,1 1 1 0 0,0-1-1 0 0,0 5-182 0 0,1-2 93 0 0,1 0 0 0 0,0 0 0 0 0,0 0 0 0 0,1-1 0 0 0,1 1 1 0 0,0 0-1 0 0,0-1 0 0 0,1 1 0 0 0,0-1 0 0 0,1 0 0 0 0,0 0 0 0 0,0-1 1 0 0,1 1-1 0 0,1-1 0 0 0,-1-1 0 0 0,1 1 0 0 0,1-1 0 0 0,0 0 0 0 0,4 3-93 0 0,-9-9 116 0 0,-1 0 0 0 0,1-1 0 0 0,0 1-1 0 0,-1-1 1 0 0,1 1 0 0 0,0-1-1 0 0,0 0 1 0 0,0 0 0 0 0,0 0 0 0 0,0 0-1 0 0,0-1 1 0 0,0 1 0 0 0,0-1-1 0 0,0 0 1 0 0,0 0 0 0 0,0 0 0 0 0,1 0-1 0 0,-1 0 1 0 0,0-1 0 0 0,0 0-1 0 0,0 1 1 0 0,0-1 0 0 0,0 0 0 0 0,0 0-1 0 0,-1-1 1 0 0,3 0-116 0 0,20-23 391 0 0,-1-2 0 0 0,-1 0-1 0 0,-1-1 1 0 0,-2-2 0 0 0,11-20-391 0 0,45-93 420 0 0,-64 62 315 0 0,-13 79-727 0 0,0 0 0 0 0,0 1 0 0 0,0-1 0 0 0,0 1 0 0 0,0-1 0 0 0,0 1 1 0 0,0-1-1 0 0,-1 1 0 0 0,1 0 0 0 0,-1 0 0 0 0,1-1 0 0 0,-1 1 0 0 0,0 0 0 0 0,1 1 0 0 0,-1-1 1 0 0,0 0-1 0 0,1 0 0 0 0,-1 1 0 0 0,0-1 0 0 0,0 1 0 0 0,0-1 0 0 0,0 1 0 0 0,0 0 0 0 0,1 0 1 0 0,-1 0-1 0 0,0 0 0 0 0,0 0 0 0 0,0 0 0 0 0,0 0 0 0 0,0 1 0 0 0,-1 0-8 0 0,-1-1-9 0 0,5 26 139 0 0,49 168 54 0 0,-44-168-180 0 0,28 118 11 0 0,-7 1-1 0 0,0 49-14 0 0,-21-123 18 0 0,0-32-5 0 0,-3 1-1 0 0,-1 0 1 0 0,-2 0 0 0 0,-1 0-1 0 0,-2 0 1 0 0,-5 12-13 0 0,2-19 33 0 0,5-21 4 0 0,-1-1 1 0 0,1 1-1 0 0,-2 0 0 0 0,0 0 0 0 0,0-1 0 0 0,-1 0 0 0 0,-1 0 0 0 0,0 0 0 0 0,0 0 0 0 0,-1-1 0 0 0,0 1 0 0 0,-1-2 0 0 0,0 1 0 0 0,-1-1 0 0 0,0 0 0 0 0,-6 5-37 0 0,10-12 23 0 0,1 0 1 0 0,-1 0-1 0 0,0 0 0 0 0,0 0 0 0 0,0-1 0 0 0,0 1 0 0 0,-1-1 0 0 0,1 0 0 0 0,0-1 0 0 0,0 1 0 0 0,-1-1 0 0 0,1 0 0 0 0,0 0 0 0 0,-1 0 1 0 0,1 0-1 0 0,0-1 0 0 0,0 0 0 0 0,-1 0 0 0 0,1 0 0 0 0,0 0 0 0 0,0-1 0 0 0,0 1 0 0 0,0-1 0 0 0,0 0 0 0 0,1 0 0 0 0,-1-1 1 0 0,0 1-1 0 0,1-1 0 0 0,0 0 0 0 0,0 0 0 0 0,0 0 0 0 0,0 0 0 0 0,0 0 0 0 0,0-1 0 0 0,1 1 0 0 0,0-1 0 0 0,-1 0 0 0 0,1 1 1 0 0,0-2-24 0 0,-9-16-5 0 0,2 0 0 0 0,0-1 1 0 0,1 0-1 0 0,1-1 0 0 0,1 0 1 0 0,1 0-1 0 0,1 0 0 0 0,1 0 1 0 0,1-1-1 0 0,1-19 5 0 0,0 34-7 0 0,0-1 1 0 0,1 1-1 0 0,1-1 1 0 0,0 1-1 0 0,0 0 1 0 0,1-1-1 0 0,0 1 1 0 0,0 0-1 0 0,1 0 1 0 0,0 0-1 0 0,1 0 1 0 0,0 1-1 0 0,0-1 0 0 0,1 1 1 0 0,0 0-1 0 0,0 0 1 0 0,1 1-1 0 0,0 0 1 0 0,1 0 6 0 0,13-10-10 0 0,2 2 0 0 0,0 0 0 0 0,0 1 0 0 0,1 2 1 0 0,1 0-1 0 0,0 2 0 0 0,0 0 0 0 0,1 2 0 0 0,8-1 10 0 0,-23 5-2 0 0,40-8-1768 0 0,-39 10-2259 0 0,-2 2-3351 0 0,-6 0-3585 0 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4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40 688 0 0,'0'0'976'0'0,"0"0"-231"0"0,0 0-75 0 0,0 0 72 0 0,0 0 95 0 0,0 0 6 0 0,0 0-97 0 0,0 0-104 0 0,0 0-53 0 0,0 0-32 0 0,0 0-41 0 0,0 0-60 0 0,0 0-64 0 0,-5 22-50 0 0,-34 133 677 0 0,24-86-753 0 0,3 0 0 0 0,2 1 0 0 0,4 0 0 0 0,3 0 1 0 0,3 17-267 0 0,0-84 61 0 0,0-1 0 0 0,0 1 1 0 0,0 0-1 0 0,0-1 1 0 0,0 1-1 0 0,1 0 1 0 0,-1-1-1 0 0,1 1 0 0 0,-1-1 1 0 0,1 1-1 0 0,0-1 1 0 0,0 1-1 0 0,0-1 1 0 0,1 1-1 0 0,-1-1 0 0 0,1 0 1 0 0,-1 0-1 0 0,1 0 1 0 0,0 0-1 0 0,-1 0 1 0 0,1 0-1 0 0,0 0 0 0 0,1 0 1 0 0,-1-1-1 0 0,0 1 1 0 0,0-1-1 0 0,1 0 1 0 0,-1 1-1 0 0,0-1 0 0 0,1 0 1 0 0,-1-1-1 0 0,1 1 1 0 0,0 0-1 0 0,-1-1 1 0 0,1 1-1 0 0,-1-1 0 0 0,1 0 1 0 0,0 0-1 0 0,0 0 1 0 0,-1 0-1 0 0,1 0 1 0 0,-1-1-1 0 0,1 1 0 0 0,0-1 1 0 0,-1 1-1 0 0,1-1 1 0 0,-1 0-1 0 0,1 0 0 0 0,-1-1 1 0 0,1 1-62 0 0,32-27 525 0 0,-1-2-1 0 0,-2-1 1 0 0,-1-1 0 0 0,-1-2-1 0 0,-2-1 1 0 0,-1-1 0 0 0,14-28-525 0 0,-23 36 65 0 0,-1-1 0 0 0,-1 0 0 0 0,-1-1 0 0 0,-2-1 0 0 0,-1 0 0 0 0,-2-1 0 0 0,-1 0 0 0 0,-1 0 0 0 0,-2-1 0 0 0,0-9-65 0 0,-6-28 519 0 0,0 69-523 0 0,-1 1 0 0 0,1 0 0 0 0,-1-1 0 0 0,1 1 0 0 0,-1 0 0 0 0,1 0 0 0 0,-1-1 0 0 0,1 1 0 0 0,-1 0 0 0 0,1 0 0 0 0,-1 0 0 0 0,0-1 0 0 0,1 1-1 0 0,-1 0 1 0 0,1 0 0 0 0,-1 0 0 0 0,0 0 0 0 0,1 0 0 0 0,-1 0 0 0 0,1 0 0 0 0,-1 1 0 0 0,0-1 0 0 0,1 0 0 0 0,-1 0 0 0 0,1 0 0 0 0,-1 1 0 0 0,1-1 0 0 0,-1 0 0 0 0,1 0 0 0 0,-1 1-1 0 0,1-1 1 0 0,-1 0 0 0 0,1 1 0 0 0,-1-1 0 0 0,1 1 0 0 0,-1-1 0 0 0,1 1 0 0 0,0-1 0 0 0,-1 1 0 0 0,1-1 0 0 0,0 1 0 0 0,-1-1 0 0 0,1 1 0 0 0,0-1 0 0 0,0 1 0 0 0,0 0 4 0 0,-13 21-4 0 0,1 2 1 0 0,1 0 0 0 0,2 0-1 0 0,0 1 1 0 0,2 0 0 0 0,0 0 0 0 0,2 1-1 0 0,1-1 1 0 0,1 1 0 0 0,1 0-1 0 0,1 0 1 0 0,1 1 0 0 0,4 24 3 0 0,47 155 157 0 0,-16-93-103 0 0,-23-63-52 0 0,-3 1 0 0 0,-1-1 1 0 0,-3 1-1 0 0,-2 0 1 0 0,-2 0-1 0 0,-6 46-2 0 0,4-81 51 0 0,0-1-1 0 0,-1 1 1 0 0,-1-1-1 0 0,0 1 1 0 0,-2-1-1 0 0,1 0 0 0 0,-2-1 1 0 0,0 1-1 0 0,0-1 1 0 0,-2 0-1 0 0,0-1 1 0 0,0 1-1 0 0,-1-2 1 0 0,-1 1-1 0 0,0-1 1 0 0,0-1-1 0 0,-2 0 0 0 0,1 0 1 0 0,-1-1-1 0 0,-1-1 1 0 0,0 0-1 0 0,0 0 1 0 0,0-2-1 0 0,-2 1-50 0 0,14-7 30 0 0,-1 0 0 0 0,1-1 0 0 0,-1 1-1 0 0,1 0 1 0 0,-1-1 0 0 0,1 1 0 0 0,-1-1 0 0 0,0 1 0 0 0,1-1-1 0 0,-1 0 1 0 0,0 1 0 0 0,1-1 0 0 0,-1 0 0 0 0,0 0 0 0 0,1 0-1 0 0,-1 0 1 0 0,0-1 0 0 0,1 1 0 0 0,-1 0 0 0 0,1-1-1 0 0,-1 1 1 0 0,0-1 0 0 0,1 0 0 0 0,-1 1 0 0 0,1-1 0 0 0,-1 0-1 0 0,1 0 1 0 0,0 0 0 0 0,-1 0 0 0 0,1 0 0 0 0,0 0-1 0 0,0-1 1 0 0,0 1 0 0 0,-1 0 0 0 0,1-1 0 0 0,1 1 0 0 0,-1 0-1 0 0,0-1 1 0 0,0 1 0 0 0,0-1 0 0 0,1 1 0 0 0,-1-1 0 0 0,1 0-1 0 0,-1 1 1 0 0,1-1 0 0 0,0 0 0 0 0,-1-1-30 0 0,2-17 19 0 0,-1 0-1 0 0,2 0 1 0 0,1 0 0 0 0,1 0-1 0 0,0 0 1 0 0,1 1 0 0 0,1 0-1 0 0,1 0 1 0 0,1 0 0 0 0,1 1 0 0 0,0 0-1 0 0,1 0 1 0 0,1 1 0 0 0,1 1-1 0 0,2-2-18 0 0,41-75-121 0 0,-14 6-642 0 0,-19 28-4674 0 0,-20 51 310 0 0,-2 0-5350 0 0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0 9530 0 0,'0'0'2197'0'0,"0"0"-697"0"0,0 0-309 0 0,0 0 26 0 0,0 0 16 0 0,0 0-154 0 0,0 0-197 0 0,0 0-183 0 0,0 0-164 0 0,0 0-128 0 0,0 0-93 0 0,0 0-70 0 0,-10 22-51 0 0,-32 65-48 0 0,30-33 103 0 0,12-4-445 0 0,0-49-273 0 0,0-1-425 0 0,0 0-585 0 0,0 0-801 0 0,0 0-2633 0 0,3-1 999 0 0,1-2-3547 0 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9826 0 0,'0'0'1120'0'0,"0"0"-151"0"0,0 0-145 0 0,0 0-64 0 0,0 0-112 0 0,0 0-344 0 0,0 0-328 0 0,0 0-376 0 0,0 0-216 0 0,0 0-80 0 0,0 0 32 0 0,0 0 55 0 0,0 0-111 0 0,0 0-448 0 0,-11 23-1369 0 0,11-20-4480 0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0 130 4521 0 0,'0'0'1224'0'0,"0"0"-134"0"0,0 0-34 0 0,0 0 122 0 0,0 0 142 0 0,0 0 44 0 0,0 0-133 0 0,0 0-241 0 0,0 0-258 0 0,0 0-203 0 0,0 0-139 0 0,45-11 3547 0 0,402-100 433 0 0,-310 104-4216 0 0,-115 12-625 0 0,-25 19-13102 0 0,-5-17 8977 0 0,2-3-850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19.3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3745 0 0,'0'0'577'0'0,"0"0"-298"0"0,0 0 32 0 0,0 0 249 0 0,0 0 264 0 0,0 0 155 0 0,0 0-59 0 0,0 0-160 0 0,0 0-133 0 0,0 0-67 0 0,0 0 14 0 0,0 0 48 0 0,0 0 39 0 0,12 3-13 0 0,105 26 1591 0 0,-70-21-1896 0 0,-1 2 0 0 0,0 2 0 0 0,-1 3 0 0 0,0 1 0 0 0,16 9-343 0 0,-56-23 30 0 0,-1 0 0 0 0,0 0 0 0 0,0 0 0 0 0,0 1 1 0 0,-1-1-1 0 0,1 1 0 0 0,0 0 0 0 0,-1 0 0 0 0,0 0 0 0 0,0 0 0 0 0,0 1 1 0 0,0 0-1 0 0,0-1 0 0 0,-1 1 0 0 0,1 0 0 0 0,-1 0 0 0 0,0 0 0 0 0,0 0 1 0 0,-1 1-1 0 0,1-1 0 0 0,-1 1 0 0 0,0-1 0 0 0,0 1 0 0 0,-1-1 0 0 0,1 1 1 0 0,-1-1-1 0 0,0 1 0 0 0,0-1 0 0 0,0 1 0 0 0,-1 0 0 0 0,0-1 0 0 0,0 1 0 0 0,0-1 1 0 0,0 0-1 0 0,-1 1 0 0 0,1-1 0 0 0,-1 0 0 0 0,0 0 0 0 0,0 0 0 0 0,-3 3-30 0 0,-154 154 1842 0 0,-98 86-1184 0 0,249-213-3211 0 0,28-21-6381 0 0,-13-12 115 0 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2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5329 0 0,'0'0'2663'0'0,"0"0"-957"0"0,0 0-454 0 0,0 0-59 0 0,0 0 40 0 0,0 0-13 0 0,0 0-94 0 0,0 0-178 0 0,0 0-176 0 0,0 0-141 0 0,0 0-73 0 0,0 0-24 0 0,5 2 44 0 0,10 0-100 0 0,1-1 1 0 0,-1 0 0 0 0,0-1-1 0 0,1 0 1 0 0,-1-1-1 0 0,0-1 1 0 0,14-4-479 0 0,0 2 317 0 0,263-3-843 0 0,-243 10-2611 0 0,-18 0-4189 0 0,-21-2-3447 0 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4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53 3129 0 0,'0'0'1252'0'0,"0"0"-72"0"0,0 0 44 0 0,0 0 158 0 0,0 0 130 0 0,0 0 54 0 0,0 0-112 0 0,0 0-209 0 0,0 0-182 0 0,0 0-200 0 0,0 0-185 0 0,0 0-168 0 0,-10-9-76 0 0,-29-25-42 0 0,-8 25 644 0 0,39 10-864 0 0,-10 3-52 0 0,0 1 0 0 0,1 0 1 0 0,-1 2-1 0 0,1 0 0 0 0,0 0 0 0 0,1 2 0 0 0,0 0 0 0 0,0 1 1 0 0,1 0-1 0 0,-5 6-120 0 0,5-6 5 0 0,0 0 1 0 0,0 2-1 0 0,1 0 1 0 0,1 0-1 0 0,0 2 1 0 0,0-1-1 0 0,1 2 0 0 0,1 0 1 0 0,1 0-1 0 0,0 1 1 0 0,1 0-1 0 0,0 0 1 0 0,2 1-1 0 0,0 0 1 0 0,1 1-1 0 0,0-1 1 0 0,2 1-1 0 0,0 0 1 0 0,-1 12-6 0 0,4-24 2 0 0,1 0 0 0 0,-1 0 0 0 0,1-1 0 0 0,1 1 0 0 0,-1 0 0 0 0,1 0 0 0 0,0 0 0 0 0,0-1 0 0 0,0 1 0 0 0,1-1 1 0 0,0 1-1 0 0,0-1 0 0 0,0 1 0 0 0,1-1 0 0 0,0 0 0 0 0,0 0 0 0 0,0 0 0 0 0,1-1 0 0 0,-1 1 0 0 0,1-1 0 0 0,0 0 0 0 0,1 0 0 0 0,-1 0 0 0 0,0 0 1 0 0,1-1-1 0 0,0 0 0 0 0,5 3-2 0 0,2-2 85 0 0,0 0 0 0 0,1-1 0 0 0,-1-1 0 0 0,1 0 1 0 0,0 0-1 0 0,0-2 0 0 0,0 1 0 0 0,-1-2 0 0 0,1 1 1 0 0,0-2-1 0 0,0 0 0 0 0,-1 0 0 0 0,1-1 0 0 0,-1-1 0 0 0,1 0 1 0 0,-1-1-1 0 0,-1 0 0 0 0,1 0 0 0 0,-1-2 0 0 0,0 1 1 0 0,0-1-1 0 0,-1-1 0 0 0,1 0 0 0 0,6-8-85 0 0,26-22 189 0 0,-3-2 0 0 0,-1-2-1 0 0,-2-1 1 0 0,-2-2 0 0 0,-2-1-1 0 0,9-19-188 0 0,9-20 200 0 0,-49 84-170 0 0,-2 1-49 0 0,0 0-69 0 0,28 504-371 0 0,-26-461 483 0 0,-1-1 0 0 0,-2 1-1 0 0,-3-1 1 0 0,-1 0 0 0 0,-2 0-1 0 0,-1 0 1 0 0,-3-1 0 0 0,-1 0 0 0 0,-2-1-1 0 0,-2-1 1 0 0,-1 0 0 0 0,-3-1-1 0 0,-19 30-23 0 0,31-58 21 0 0,-3 8 54 0 0,-2-1-1 0 0,0 0 0 0 0,-1-1 1 0 0,-1 0-1 0 0,-1-2 1 0 0,0 1-1 0 0,0-2 1 0 0,-3 0-75 0 0,18-12 18 0 0,0 0 0 0 0,0 0 1 0 0,0-1-1 0 0,0 1 1 0 0,0 0-1 0 0,0-1 1 0 0,0 1-1 0 0,-1-1 0 0 0,1 1 1 0 0,0-1-1 0 0,0 0 1 0 0,-1 0-1 0 0,1 1 1 0 0,0-1-1 0 0,-1 0 1 0 0,1 0-1 0 0,0 0 0 0 0,0 0 1 0 0,-1 0-1 0 0,1-1 1 0 0,0 1-1 0 0,-1 0 1 0 0,1-1-1 0 0,0 1 1 0 0,0-1-1 0 0,0 1 0 0 0,-1-1 1 0 0,1 1-1 0 0,0-1 1 0 0,0 0-1 0 0,0 0 1 0 0,0 0-1 0 0,0 1 0 0 0,0-1 1 0 0,0 0-1 0 0,0 0 1 0 0,1 0-1 0 0,-1 0 1 0 0,0 0-1 0 0,1-1 1 0 0,-1 1-1 0 0,0 0 0 0 0,1 0 1 0 0,-1 0-1 0 0,1-1 1 0 0,0 1-1 0 0,-1 0 1 0 0,1-1-19 0 0,-9-64 56 0 0,12 27-104 0 0,2-1 0 0 0,2 1 0 0 0,1 0 0 0 0,2 1-1 0 0,2 0 1 0 0,1 0 0 0 0,2 1 0 0 0,2 1 0 0 0,1 1 0 0 0,2 0 0 0 0,1 2 0 0 0,11-12 48 0 0,40-36-1402 0 0,-42 61-2371 0 0,3 6-4711 0 0,-23 10-2424 0 0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57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647 4 4633 0 0,'0'0'672'0'0,"0"0"-174"0"0,0 0 70 0 0,0 0 249 0 0,0 0 201 0 0,0 0 79 0 0,0 0-11 0 0,0 0-71 0 0,0 0-92 0 0,0 0-115 0 0,0 0-125 0 0,14-1-133 0 0,111-2 2076 0 0,-51 10-819 0 0,-47-7-779 0 0,-20-1 802 0 0,-20 6-1082 0 0,-126 13-726 0 0,-185 37 96 0 0,302-49-92 0 0,1-2 8 0 0,0 2-1 0 0,1 0 0 0 0,0 2 0 0 0,0 0 1 0 0,0 1-1 0 0,-16 10-33 0 0,30-15 66 0 0,5-4-70 0 0,0 1 1 0 0,0-1 0 0 0,0 0-1 0 0,0 0 1 0 0,0 1 0 0 0,0-1 0 0 0,0 0-1 0 0,0 1 1 0 0,1-1 0 0 0,-1 1-1 0 0,0-1 1 0 0,0 1 0 0 0,0 0 0 0 0,1-1-1 0 0,-1 1 1 0 0,0 0 0 0 0,1-1-1 0 0,-1 1 1 0 0,1 0 0 0 0,-1 0 0 0 0,1-1-1 0 0,-1 1 1 0 0,1 0 0 0 0,-1 0-1 0 0,1 0 1 0 0,0 0 0 0 0,-1 0 0 0 0,1 0-1 0 0,0 0 1 0 0,0 0 0 0 0,0 0-1 0 0,0 0 1 0 0,0 0 0 0 0,0 0 0 0 0,0 0-1 0 0,0-1 1 0 0,0 1 0 0 0,0 0 0 0 0,1 0-1 0 0,-1 0 1 0 0,0 0 0 0 0,0 0-1 0 0,1 0 1 0 0,-1 0 0 0 0,1 0 0 0 0,-1-1 3 0 0,11 10 73 0 0,0-1 0 0 0,0-1 1 0 0,1 0-1 0 0,0-1 0 0 0,0 0 1 0 0,0-1-1 0 0,1 0 1 0 0,0-1-1 0 0,1 0 0 0 0,-1-1 1 0 0,1-1-1 0 0,-1 0 0 0 0,1-1 1 0 0,0 0-1 0 0,0-1 1 0 0,11-1-74 0 0,20 6 94 0 0,117 26 83 0 0,-128-17-156 0 0,-33-14-23 0 0,-1 0-1 0 0,1 0 0 0 0,0 0 0 0 0,0 0 0 0 0,-1 0 0 0 0,1 0 0 0 0,-1 0 0 0 0,1 1 0 0 0,-1-1 1 0 0,1 0-1 0 0,-1 0 0 0 0,0 0 0 0 0,0 1 0 0 0,0-1 0 0 0,1 0 0 0 0,-1 0 0 0 0,0 1 1 0 0,0-1-1 0 0,-1 0 0 0 0,1 0 0 0 0,0 1 0 0 0,0-1 0 0 0,-1 0 0 0 0,1 0 0 0 0,0 0 0 0 0,-1 0 1 0 0,1 1-1 0 0,-1-1 0 0 0,0 0 0 0 0,1 0 0 0 0,-1 0 0 0 0,0 0 0 0 0,0 0 0 0 0,1 0 0 0 0,-1 0 1 0 0,0-1-1 0 0,0 1 0 0 0,0 0 0 0 0,0 0 0 0 0,-1 0 3 0 0,-54 37 139 0 0,38-27-140 0 0,-266 139-70 0 0,80-21 42 0 0,183-114 18 0 0,-68 69 3 0 0,89-83 10 0 0,-1 0 0 0 0,1 1-1 0 0,-1-1 1 0 0,0 0-1 0 0,1 0 1 0 0,0 1-1 0 0,-1-1 1 0 0,1 0-1 0 0,0 1 1 0 0,0-1 0 0 0,0 1-1 0 0,0-1 1 0 0,0 0-1 0 0,0 1 1 0 0,0-1-1 0 0,0 0 1 0 0,0 1-1 0 0,1-1 1 0 0,-1 0 0 0 0,1 1-1 0 0,-1-1 1 0 0,1 0-1 0 0,-1 0 1 0 0,1 1-1 0 0,0-1 1 0 0,-1 0-1 0 0,1 0 1 0 0,0 0 0 0 0,0 0-1 0 0,0 0 1 0 0,0 0-1 0 0,0 0 1 0 0,0 0-1 0 0,0 0 1 0 0,0-1-1 0 0,0 1 1 0 0,1 0-1 0 0,-1-1 1 0 0,0 1 0 0 0,0-1-1 0 0,1 1 1 0 0,-1-1-1 0 0,0 0 1 0 0,1 1-1 0 0,-1-1 1 0 0,1 0-2 0 0,67 14 489 0 0,172-28 616 0 0,-181 7-963 0 0,82-4-31 0 0,-79 10-3107 0 0,-49 3-461 0 0,-2 1-5727 0 0,-7 0-1156 0 0</inkml:trace>
  <inkml:trace contextRef="#ctx0" brushRef="#br0" timeOffset="861.003">765 932 9250 0 0,'0'0'1438'0'0,"0"0"-193"0"0,0 0 21 0 0,0 0 141 0 0,0 0 73 0 0,0 0-141 0 0,0 0-236 0 0,0 0-215 0 0,0 0-170 0 0,0 0-128 0 0,0 0-67 0 0,0 0-69 0 0,0 0-49 0 0,18-23-29 0 0,91-106 206 0 0,180-194 223 0 0,-201 253-833 0 0,-87 100-1212 0 0,-40 146 1161 0 0,38-170 88 0 0,-1 2-44 0 0,0 0 1 0 0,1 0-1 0 0,0 0 0 0 0,0 0 0 0 0,1 0 0 0 0,0 0 1 0 0,1 0-1 0 0,0 0 0 0 0,0 0 0 0 0,0 0 1 0 0,1 0-1 0 0,0-1 0 0 0,1 1 0 0 0,0-1 0 0 0,0 1 1 0 0,0-1-1 0 0,1 0 0 0 0,0 0 0 0 0,0 0 0 0 0,6 5 35 0 0,-7-11 8 0 0,0 0-1 0 0,0 0 1 0 0,0 0 0 0 0,0 0-1 0 0,0-1 1 0 0,0 0-1 0 0,0 1 1 0 0,0-1-1 0 0,0 0 1 0 0,0-1-1 0 0,0 1 1 0 0,0 0 0 0 0,0-1-1 0 0,0 0 1 0 0,0 1-1 0 0,0-1 1 0 0,0 0-1 0 0,-1-1 1 0 0,1 1-1 0 0,0 0 1 0 0,2-2-8 0 0,8-8 13 0 0,-1 0-1 0 0,0 0 1 0 0,0-1-1 0 0,-1 0 1 0 0,-1-1 0 0 0,0 0-1 0 0,-1-1 1 0 0,0 0 0 0 0,4-11-13 0 0,20-27 19 0 0,144-183-136 0 0,-106 128 402 0 0,-71 106-190 0 0,0 1-15 0 0,0 0-8 0 0,0 0-44 0 0,0 0-84 0 0,-5 11-103 0 0,-10 9 184 0 0,0-1 0 0 0,1 2 0 0 0,1 0 0 0 0,2 0 0 0 0,0 1 0 0 0,1 1 0 0 0,1 0-1 0 0,1 0 1 0 0,1 0 0 0 0,1 1 0 0 0,1 0 0 0 0,1 1 0 0 0,1-1 0 0 0,2 1-1 0 0,0-1 1 0 0,2 1 0 0 0,2 16-25 0 0,37 140 98 0 0,-32-159-799 0 0,-3-13-4590 0 0,-5-8-277 0 0,1-1 1388 0 0,0 0-2956 0 0</inkml:trace>
  <inkml:trace contextRef="#ctx0" brushRef="#br0" timeOffset="1189.465">1925 803 5249 0 0,'0'0'1612'0'0,"0"0"-629"0"0,0 0-132 0 0,0 0 203 0 0,0 0 150 0 0,0 0 0 0 0,0 0-113 0 0,0 0-140 0 0,0 0-76 0 0,0 0-28 0 0,0 0-52 0 0,0 0-54 0 0,0 0-65 0 0,-1 10-77 0 0,-11 80 1341 0 0,7-76-1384 0 0,1 1-1857 0 0,2-13-3251 0 0,-2-1-3360 0 0,4-1 449 0 0</inkml:trace>
  <inkml:trace contextRef="#ctx0" brushRef="#br0" timeOffset="1451.508">1921 442 9466 0 0,'0'0'1208'0'0,"0"0"-584"0"0,0 0-79 0 0,0 0 199 0 0,0 0 24 0 0,0 0-48 0 0,0 0-208 0 0,0 0-232 0 0,0 0-136 0 0,0 0-128 0 0,0 0-112 0 0,0 0-192 0 0,0 0-288 0 0,-33 85-480 0 0,33-82-937 0 0,2 1-2168 0 0,-1-4-2696 0 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02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37 115 0 0 0,'0'0'311'0'0,"0"0"206"0"0,0 0-9 0 0,0 0-89 0 0,0 0-88 0 0,0 0-107 0 0,0 0-100 0 0,0 0-56 0 0,0 0-47 0 0,1-1 2 0 0,1-1 4 0 0,-2 35 1401 0 0,-18 48 435 0 0,17-73-1760 0 0,-6 25 222 0 0,1 0-1 0 0,2 0 1 0 0,2 0 0 0 0,0 0-1 0 0,3 1 1 0 0,0-1-1 0 0,6 27-324 0 0,-7-57 100 0 0,1 1-1 0 0,0-1 1 0 0,-1 1 0 0 0,1-1-1 0 0,0 0 1 0 0,0 1 0 0 0,1-1-1 0 0,-1 0 1 0 0,1 0 0 0 0,0 0 0 0 0,-1 0-1 0 0,1 0 1 0 0,1 0 0 0 0,-1 0-1 0 0,0-1 1 0 0,1 1 0 0 0,-1-1-1 0 0,1 0 1 0 0,0 0 0 0 0,-1 0-1 0 0,1 0 1 0 0,0 0 0 0 0,1 0-1 0 0,-1-1 1 0 0,0 1 0 0 0,0-1-1 0 0,1 0 1 0 0,-1 0 0 0 0,0-1-1 0 0,1 1 1 0 0,-1 0 0 0 0,1-1-1 0 0,-1 0 1 0 0,1 0 0 0 0,-1 0-1 0 0,1 0 1 0 0,-1-1 0 0 0,1 1-1 0 0,-1-1 1 0 0,0 0 0 0 0,1 0-1 0 0,-1 0 1 0 0,0-1 0 0 0,0 1-1 0 0,1-1 1 0 0,1-1-100 0 0,12-18 352 0 0,0-1-1 0 0,-1-1 0 0 0,-1 0 1 0 0,-1-1-1 0 0,-1-1 1 0 0,-1 0-1 0 0,-1-1 1 0 0,-2 0-1 0 0,0 0 0 0 0,3-26-351 0 0,5 1 95 0 0,-6 17-40 0 0,-1 0-1 0 0,-2-1 1 0 0,-1 1 0 0 0,-1-1-1 0 0,0-36-54 0 0,-6 71-5 0 0,0 0-71 0 0,0 0-68 0 0,0 0-75 0 0,0 0-96 0 0,-6 22-513 0 0,4-11 847 0 0,0 1 0 0 0,1 0-1 0 0,0 0 1 0 0,1 0 0 0 0,0 1-1 0 0,1-1 1 0 0,1 0 0 0 0,-1-1-1 0 0,2 1 1 0 0,0 0 0 0 0,1 0-19 0 0,-4-10 7 0 0,13 29 122 0 0,-2 0 1 0 0,-1 1-1 0 0,-2 0 1 0 0,-1 1-1 0 0,1 16-129 0 0,3 164 505 0 0,-10-96-354 0 0,-11 226 31 0 0,6-302-130 0 0,5-30 2 0 0,-1 0 0 0 0,-1 1-1 0 0,0-1 1 0 0,-1 0-1 0 0,0 0 1 0 0,0 0-1 0 0,-1 0 1 0 0,-1 0 0 0 0,0 0-1 0 0,0-1 1 0 0,-1 0-1 0 0,0 0 1 0 0,-1 0 0 0 0,0 0-1 0 0,-6 6-53 0 0,7-12 128 0 0,1-1 1 0 0,0 1-1 0 0,-1-1 1 0 0,0 0-1 0 0,0-1 0 0 0,0 1 1 0 0,0-1-1 0 0,0 0 1 0 0,0 0-1 0 0,0-1 0 0 0,-1 1 1 0 0,1-1-1 0 0,-1 0 0 0 0,1-1 1 0 0,-1 1-1 0 0,1-1 1 0 0,-1 0-1 0 0,0 0 0 0 0,-2-1-128 0 0,5-1 96 0 0,-1 0 0 0 0,1 0 0 0 0,0-1 0 0 0,-1 1 0 0 0,1-1 0 0 0,0 1 0 0 0,1-1 0 0 0,-1 0 0 0 0,0 0 1 0 0,1 0-1 0 0,-1 0 0 0 0,1-1 0 0 0,0 1 0 0 0,0-1 0 0 0,1 1 0 0 0,-1-1 0 0 0,1 0 0 0 0,0 0 0 0 0,-1 1 0 0 0,2-1 0 0 0,-2-3-96 0 0,1-3 35 0 0,0 0 0 0 0,1 0 0 0 0,0 0 0 0 0,0 0 0 0 0,1 0 1 0 0,0 0-1 0 0,1 0 0 0 0,0 0 0 0 0,0 0 0 0 0,1 1 0 0 0,1-1 1 0 0,-1 1-1 0 0,2 0 0 0 0,1-4-35 0 0,18-27-4 0 0,2 2 0 0 0,1 0 0 0 0,2 2 0 0 0,1 1 0 0 0,19-16 4 0 0,1 3-283 0 0,-43 43 203 0 0,-6 5-4097 0 0,1 0-4445 0 0,-2 0-817 0 0</inkml:trace>
  <inkml:trace contextRef="#ctx0" brushRef="#br0" timeOffset="562.678">720 601 2569 0 0,'0'0'2990'0'0,"0"0"-1202"0"0,0 0-453 0 0,0 0-72 0 0,0 0-23 0 0,0 0-78 0 0,0 0-211 0 0,0 0-235 0 0,0 0-171 0 0,0 0-67 0 0,0 0 32 0 0,0 0 45 0 0,1 9 9 0 0,7 181 2410 0 0,-12-178-4483 0 0,-4-7-4179 0 0,4-3 1167 0 0,2 1-3401 0 0</inkml:trace>
  <inkml:trace contextRef="#ctx0" brushRef="#br0" timeOffset="808.01">748 221 9930 0 0,'0'0'1227'0'0,"0"0"105"0"0,0 0 15 0 0,0 0-49 0 0,0 0-131 0 0,0 0-211 0 0,0 0-214 0 0,0 0-217 0 0,0 0-184 0 0,0 0-127 0 0,0 0-122 0 0,0 0-95 0 0,-8 2-40 0 0,-24 4-34 0 0,24 12-1066 0 0,11-13-2219 0 0,-1-3-4417 0 0,0-1 1015 0 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36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0 0 0,'0'0'1144'0'0,"0"0"201"0"0,0 0 86 0 0,0 0 42 0 0,0 0 34 0 0,0 0-29 0 0,0 0-94 0 0,0 0-134 0 0,0 0-142 0 0,0 0-151 0 0,0 0-124 0 0,0 0-97 0 0,0 0-105 0 0,23 0 1894 0 0,136 0 1388 0 0,82 0-2211 0 0,-149-3-1445 0 0,-66-1-643 0 0,-26 4 103 0 0,-4 4-9223 0 0,-16 11 460 0 0,16-12 4593 0 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36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7586 0 0,'0'0'1151'0'0,"0"0"-334"0"0,0 0-73 0 0,0 0 188 0 0,0 0 202 0 0,0 0 106 0 0,0 0 18 0 0,0 0-30 0 0,0 0-57 0 0,0 0-92 0 0,0 0-142 0 0,0 0-170 0 0,22 1-135 0 0,115 5 458 0 0,64-21 128 0 0,-193 15-1537 0 0,64 0-1288 0 0,-48 0-2257 0 0,-2 0-3844 0 0,-15 0-1778 0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42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341 523 0 0 0,'0'0'675'0'0,"0"0"213"0"0,0 0 139 0 0,0 0 236 0 0,0 0 248 0 0,0 0 141 0 0,0 0-35 0 0,0 0-139 0 0,0 0-169 0 0,0 0-214 0 0,0 0-190 0 0,0-8-143 0 0,-1-24-117 0 0,1 30-514 0 0,0 1 0 0 0,-1-1-1 0 0,1 1 1 0 0,-1-1 0 0 0,1 1 0 0 0,-1 0 0 0 0,1-1-1 0 0,-1 1 1 0 0,0 0 0 0 0,0-1 0 0 0,0 1-1 0 0,0 0 1 0 0,0 0 0 0 0,0 0 0 0 0,0 0-1 0 0,0 0 1 0 0,0 0 0 0 0,0 0 0 0 0,0 0-1 0 0,-1 0 1 0 0,1 1 0 0 0,0-1 0 0 0,-1 1-1 0 0,1-1 1 0 0,-1 0 0 0 0,1 1 0 0 0,0 0 0 0 0,-2-1-131 0 0,1 1 136 0 0,-9-2-104 0 0,1 1-1 0 0,-1 1 0 0 0,1 0 0 0 0,-1 1 0 0 0,1 0 1 0 0,-1 0-1 0 0,1 1 0 0 0,0 1 0 0 0,0-1 1 0 0,0 2-1 0 0,0-1 0 0 0,0 1 0 0 0,1 1 1 0 0,-1 0-1 0 0,1 0 0 0 0,0 1 0 0 0,1 0 1 0 0,0 1-1 0 0,-5 4-31 0 0,4-5-47 0 0,1 0 1 0 0,0 1 0 0 0,0 0-1 0 0,0 1 1 0 0,1 0-1 0 0,1 0 1 0 0,-1 1-1 0 0,1-1 1 0 0,0 1 0 0 0,1 0-1 0 0,0 1 1 0 0,1 0-1 0 0,0-1 1 0 0,0 1-1 0 0,1 1 1 0 0,0-1 0 0 0,1 0-1 0 0,0 1 1 0 0,1-1-1 0 0,0 1 1 0 0,1 4 46 0 0,-1-9-7 0 0,1-1 0 0 0,0 0 0 0 0,0 1 0 0 0,0-1-1 0 0,0 0 1 0 0,1 0 0 0 0,0 1 0 0 0,0-1 0 0 0,1 0 0 0 0,-1 0 0 0 0,1 0 0 0 0,0 0 0 0 0,1 0 0 0 0,-1 0-1 0 0,1-1 1 0 0,0 1 0 0 0,0-1 0 0 0,0 0 0 0 0,1 0 0 0 0,-1 0 0 0 0,1 0 0 0 0,0-1 0 0 0,0 1 0 0 0,1-1 0 0 0,2 2 7 0 0,-2-1 93 0 0,1 0 0 0 0,0-1 0 0 0,0 1 0 0 0,0-1 0 0 0,0 0 0 0 0,0-1 1 0 0,1 0-1 0 0,0 0 0 0 0,-1 0 0 0 0,1-1 0 0 0,0 0 0 0 0,0 0 0 0 0,-1 0 0 0 0,1-1 1 0 0,0 0-1 0 0,0-1 0 0 0,0 1 0 0 0,0-1 0 0 0,-1-1 0 0 0,1 1 0 0 0,0-1 1 0 0,-1 0-1 0 0,1-1 0 0 0,-1 0 0 0 0,1 0-93 0 0,9-10 105 0 0,-1-1 0 0 0,0-1 0 0 0,-1-1 0 0 0,-1 0 0 0 0,-1 0 1 0 0,0-1-1 0 0,-1-1 0 0 0,0 0 0 0 0,-2 0 0 0 0,0-1 0 0 0,-1-1 0 0 0,-1 1 0 0 0,-1-1 0 0 0,-1 0 0 0 0,3-20-105 0 0,-4-3 239 0 0,43 137-1474 0 0,-31-58 1286 0 0,-2-10 24 0 0,-2 1 0 0 0,-2 1-1 0 0,0-1 1 0 0,-2 2-1 0 0,-1-1 1 0 0,4 30-75 0 0,1 155 272 0 0,-11-171-226 0 0,-3 1 0 0 0,-1-1 1 0 0,-3 0-1 0 0,-1 0 0 0 0,-2-1 0 0 0,-1 0 1 0 0,-3 0-1 0 0,-1-1 0 0 0,-2-1 0 0 0,-2 0 1 0 0,-1-2-1 0 0,-23 33-46 0 0,36-62 20 0 0,1 0 11 0 0,0 1 0 0 0,-1-1 0 0 0,-1 0 0 0 0,0-1 0 0 0,0 1-1 0 0,0-1 1 0 0,-1-1 0 0 0,0 1 0 0 0,0-2 0 0 0,0 1 0 0 0,-10 4-31 0 0,9-6 35 0 0,4-1 11 0 0,1-1 1 0 0,0 0 0 0 0,-1 0-1 0 0,1 0 1 0 0,-1 0-1 0 0,1-1 1 0 0,-1 0 0 0 0,0 0-1 0 0,0 0 1 0 0,1 0-1 0 0,-1-1 1 0 0,0 0 0 0 0,0 0-1 0 0,0 0 1 0 0,0-1 0 0 0,1 1-1 0 0,-1-1 1 0 0,0 0-1 0 0,0-1 1 0 0,1 1 0 0 0,-1-1-1 0 0,1 0 1 0 0,-1 0-47 0 0,0-1 4 0 0,1 0 0 0 0,-1 0 0 0 0,1-1 0 0 0,0 1 1 0 0,0-1-1 0 0,0 0 0 0 0,1 0 0 0 0,-1 0 0 0 0,1-1 1 0 0,0 1-1 0 0,0-1 0 0 0,1 0 0 0 0,-1 0 0 0 0,1 0 0 0 0,0 0 1 0 0,0 0-1 0 0,1 0 0 0 0,0 0 0 0 0,0-1 0 0 0,0 1 1 0 0,0 0-1 0 0,1-2-4 0 0,0-9-21 0 0,1 0 1 0 0,1 0-1 0 0,1 1 1 0 0,0-1-1 0 0,1 1 1 0 0,1-1-1 0 0,0 1 1 0 0,1 0-1 0 0,0 1 1 0 0,1-1-1 0 0,1 2 1 0 0,1-1-1 0 0,0 0 21 0 0,138-161-188 0 0,-2 49-385 0 0,-83 76-2541 0 0,-39 35-4075 0 0,-16 12 2739 0 0,-3 2-3629 0 0</inkml:trace>
  <inkml:trace contextRef="#ctx0" brushRef="#br0" timeOffset="1257.673">1414 273 0 0 0,'0'0'579'0'0,"0"0"298"0"0,0 0 89 0 0,0 0 61 0 0,0 0 45 0 0,0 0 2 0 0,0 0-45 0 0,0 0-85 0 0,0 0-62 0 0,0 0-35 0 0,10 0 16 0 0,46 7 836 0 0,-48-7-432 0 0,9 7 5279 0 0,-55-3-4369 0 0,-160 44-1791 0 0,41-7 171 0 0,108-16-304 0 0,48-25-298 0 0,1 0-37 0 0,50 44-834 0 0,-30-34 996 0 0,0-1 0 0 0,0 0-1 0 0,0-2 1 0 0,1-1 0 0 0,0 0-1 0 0,1-2 1 0 0,-1 0 0 0 0,1-1 0 0 0,0-2-1 0 0,10 0-79 0 0,10 3 95 0 0,37 10 11 0 0,-79-12-103 0 0,1-1 1 0 0,-1 0 0 0 0,0 0-1 0 0,1 0 1 0 0,-1 1 0 0 0,0-1-1 0 0,0 0 1 0 0,0 0 0 0 0,0 0-1 0 0,0 1 1 0 0,0-1 0 0 0,0 0 0 0 0,0 0-1 0 0,0 1 1 0 0,-1-1 0 0 0,1 0-1 0 0,-1 0 1 0 0,1 0 0 0 0,-1 0-1 0 0,1 1 1 0 0,-1-1 0 0 0,1 0-1 0 0,-1 0 1 0 0,0 0 0 0 0,0 0 0 0 0,0 0-1 0 0,1-1 1 0 0,-1 1 0 0 0,0 0-1 0 0,0 0 1 0 0,0-1 0 0 0,0 1-1 0 0,0 0 1 0 0,0-1 0 0 0,-1 1-1 0 0,1-1 1 0 0,0 1 0 0 0,0-1 0 0 0,0 0-1 0 0,0 1 1 0 0,-1-1 0 0 0,1 0-1 0 0,-1 0-3 0 0,-208 114 115 0 0,193-106-124 0 0,-2 0 5 0 0,1 0 0 0 0,0 1 1 0 0,1 1-1 0 0,0 0 0 0 0,0 2 1 0 0,1 0-1 0 0,1 0 0 0 0,-9 10 4 0 0,21-17 6 0 0,0 0-1 0 0,1 0 1 0 0,0 0-1 0 0,-1 0 1 0 0,2 1-1 0 0,-1-1 1 0 0,0 1-1 0 0,1-1 1 0 0,0 1-1 0 0,1 0 1 0 0,-1-1-1 0 0,1 1 1 0 0,0 0-1 0 0,0-1 0 0 0,1 1 1 0 0,0 0-1 0 0,0-1 1 0 0,0 1-1 0 0,1-1 1 0 0,-1 1-1 0 0,2-1 1 0 0,-1 0-1 0 0,0 0 1 0 0,1 0-1 0 0,0 0 1 0 0,0 0-1 0 0,0 0 1 0 0,1-1-1 0 0,-1 0 1 0 0,1 1-1 0 0,0-1 1 0 0,1-1-1 0 0,-1 1 1 0 0,1-1-1 0 0,-1 1 1 0 0,1-1-1 0 0,1 0-5 0 0,9 2 152 0 0,0-1-1 0 0,0-1 1 0 0,1 0 0 0 0,-1-1-1 0 0,1-1 1 0 0,-1 0 0 0 0,1-1-1 0 0,0 0 1 0 0,4-2-152 0 0,25 0 281 0 0,121-16 131 0 0,-149 14-82 0 0,-10 2-3148 0 0,-1 1-6845 0 0,-5 1-1232 0 0</inkml:trace>
  <inkml:trace contextRef="#ctx0" brushRef="#br0" timeOffset="2433.637">1690 987 3913 0 0,'0'0'1547'0'0,"0"0"-211"0"0,0 0-16 0 0,0 0 130 0 0,0 0 98 0 0,0 0-38 0 0,0 0-140 0 0,0 0-159 0 0,0 0-171 0 0,0 0-133 0 0,0 0-92 0 0,0 0-102 0 0,0 0-41 0 0,6-17-30 0 0,57-124 1227 0 0,119-121-524 0 0,-122 197-1368 0 0,-60 141-1796 0 0,-7 93 1623 0 0,7-168 202 0 0,0-1-1 0 0,-1 1 1 0 0,1-1 0 0 0,1 1-1 0 0,-1-1 1 0 0,0 1 0 0 0,0-1 0 0 0,0 1-1 0 0,0-1 1 0 0,0 1 0 0 0,0-1-1 0 0,0 1 1 0 0,1-1 0 0 0,-1 1 0 0 0,0-1-1 0 0,0 1 1 0 0,1-1 0 0 0,-1 0 0 0 0,0 1-1 0 0,1-1 1 0 0,-1 1 0 0 0,0-1-1 0 0,1 0 1 0 0,-1 1 0 0 0,1-1 0 0 0,-1 0-1 0 0,1 0 1 0 0,-1 1 0 0 0,0-1-1 0 0,1 0 1 0 0,-1 0 0 0 0,1 0 0 0 0,-1 1-1 0 0,1-1 1 0 0,-1 0 0 0 0,1 0-1 0 0,-1 0 1 0 0,1 0 0 0 0,0 0 0 0 0,-1 0-1 0 0,1 0 1 0 0,-1 0 0 0 0,1 0-1 0 0,-1 0 1 0 0,1-1 0 0 0,-1 1 0 0 0,1 0-1 0 0,-1 0 1 0 0,1 0 0 0 0,-1 0 0 0 0,0-1-1 0 0,1 1 1 0 0,-1 0 0 0 0,1-1-1 0 0,-1 1 1 0 0,1 0 0 0 0,-1-1 0 0 0,0 1-1 0 0,1 0 1 0 0,-1-1 0 0 0,0 1-1 0 0,1-1-5 0 0,26-22 347 0 0,152-215-339 0 0,-109 146 148 0 0,-72 117-49 0 0,-8 14 139 0 0,0-2 11 0 0,1 1 0 0 0,2 1 0 0 0,1 0 0 0 0,0 38-257 0 0,18 34 138 0 0,13-31-267 0 0,-14-62-2308 0 0,-6-15-1818 0 0,0-1-3379 0 0,-2-2-1465 0 0</inkml:trace>
  <inkml:trace contextRef="#ctx0" brushRef="#br0" timeOffset="2686.988">2585 866 14003 0 0,'0'0'1224'0'0,"0"0"-696"0"0,0 0-128 0 0,0 0 169 0 0,0 0 47 0 0,0 0-40 0 0,0 0-192 0 0,0 0-216 0 0,0 0-160 0 0,0 0-144 0 0,0 0-112 0 0,0 0-152 0 0,0 0-216 0 0,0 22-369 0 0,0-22-695 0 0,-2 0-1649 0 0,2-4-7753 0 0</inkml:trace>
  <inkml:trace contextRef="#ctx0" brushRef="#br0" timeOffset="2922.645">2456 391 16203 0 0,'0'0'3153'0'0,"0"0"-2257"0"0,0 0-232 0 0,0 0 65 0 0,0 0-73 0 0,0 0-168 0 0,0 0-208 0 0,0 0-200 0 0,0 0-216 0 0,0 0-208 0 0,0 0-224 0 0,0 0-216 0 0,0 0-265 0 0,0 0-575 0 0,2 36-1089 0 0,-1-21-2720 0 0,-1-4-5065 0 0</inkml:trace>
  <inkml:trace contextRef="#ctx0" brushRef="#br0" timeOffset="3686.928">2564 770 0 0 0,'0'0'552'0'0,"0"0"450"0"0,0 0 131 0 0,0 0 63 0 0,0 0 6 0 0,0 0-90 0 0,0 0-77 0 0,0 0-63 0 0,0 0-53 0 0,0 0 21 0 0,0 0-7 0 0,0 0-30 0 0,0 0-18 0 0,1 10 3129 0 0,0 13-2960 0 0,-17 44-95 0 0,13-50-944 0 0,1-11-81 0 0,1-1 0 0 0,-1 0 1 0 0,2 1-1 0 0,-1-1 0 0 0,0 1 1 0 0,1-1-1 0 0,0 1 0 0 0,1-1 1 0 0,-1 1-1 0 0,1-1 0 0 0,0 1 1 0 0,0-1-1 0 0,1 0 1 0 0,0 3 64 0 0,12 0-4290 0 0,-6-7-1121 0 0,-6-1-2791 0 0</inkml:trace>
  <inkml:trace contextRef="#ctx0" brushRef="#br0" timeOffset="4784.594">2881 545 1328 0 0,'0'0'2047'0'0,"0"0"-624"0"0,0 0-170 0 0,0 0 104 0 0,0 0 84 0 0,0 0-16 0 0,0 0-125 0 0,0 0-163 0 0,0 0-173 0 0,0 0-184 0 0,0 0-164 0 0,0 0-120 0 0,-4 5-78 0 0,-40 68 770 0 0,41-62-1183 0 0,-8 21-207 0 0,1 1 0 0 0,2 0 1 0 0,1 1-1 0 0,1 0 0 0 0,2 0 0 0 0,2 6 202 0 0,2-33-52 0 0,-2-3-8 0 0,1 0 1 0 0,0 0-1 0 0,0 0 0 0 0,1 0 0 0 0,-1 1 0 0 0,1-1 0 0 0,0 0 0 0 0,0 0 1 0 0,1 0-1 0 0,-1 0 0 0 0,1 0 0 0 0,-1 0 0 0 0,2 0 0 0 0,-1 0 0 0 0,0 0 0 0 0,1 0 1 0 0,-1 0-1 0 0,1-1 0 0 0,0 1 0 0 0,0-1 0 0 0,1 1 0 0 0,-1-1 0 0 0,1 0 1 0 0,-1 0-1 0 0,1 0 0 0 0,0 0 0 0 0,0 0 0 0 0,1 0 0 0 0,-1-1 0 0 0,1 0 0 0 0,-1 0 1 0 0,1 0-1 0 0,-1 0 0 0 0,1 0 0 0 0,0-1 0 0 0,0 0 0 0 0,4 1 60 0 0,1-4 139 0 0,0-2 0 0 0,-1 1 1 0 0,1-1-1 0 0,-1-1 0 0 0,1 1 0 0 0,-1-2 0 0 0,-1 1 0 0 0,1-1 0 0 0,-1 0 0 0 0,0 0 0 0 0,0-1 1 0 0,-1 0-1 0 0,0 0 0 0 0,0-1 0 0 0,0 1 0 0 0,-1-1 0 0 0,-1-1 0 0 0,1 1 0 0 0,-1-1 0 0 0,2-6-139 0 0,9-10 363 0 0,8-17 476 0 0,-2 0 1 0 0,-1-2-1 0 0,-3 0 1 0 0,1-9-840 0 0,-17 53-1 0 0,0 0 0 0 0,-1 0-1 0 0,1 0 1 0 0,0 1 0 0 0,0-1 0 0 0,-1 0 0 0 0,1 0 0 0 0,0 0-1 0 0,0 0 1 0 0,-1 1 0 0 0,1-1 0 0 0,0 0 0 0 0,-1 1 0 0 0,1-1-1 0 0,0 1 1 0 0,-1-1 0 0 0,1 0 0 0 0,-1 1 0 0 0,1-1-1 0 0,-1 1 1 0 0,1 0 0 0 0,-1-1 0 0 0,1 1 0 0 0,-1-1 0 0 0,1 1-1 0 0,-1 0 1 0 0,0-1 0 0 0,1 1 0 0 0,-1 0 0 0 0,0-1 0 0 0,0 1-1 0 0,0 0 1 0 0,1 0 0 0 0,-1-1 0 0 0,0 1 0 0 0,0 0-1 0 0,0 0 1 0 0,0-1 0 0 0,0 1 0 0 0,0 0 0 0 0,0 0 0 0 0,-1-1-1 0 0,1 1 1 0 0,0 0 0 0 0,0 0 0 0 0,0-1 0 0 0,-1 1 0 0 0,1 0-1 0 0,0-1 1 0 0,-1 1 0 0 0,1 0 0 0 0,-1-1 0 0 0,0 1 1 0 0,2 4 67 0 0,61 374-164 0 0,-60-170 166 0 0,-4-182-56 0 0,-1 0 1 0 0,-1 0-1 0 0,-2-1 0 0 0,-1 1 0 0 0,-1-2 0 0 0,-4 10-13 0 0,8-27 25 0 0,1 1 1 0 0,-2-1-1 0 0,1-1 0 0 0,-1 1 0 0 0,0 0 1 0 0,0-1-1 0 0,-1 0 0 0 0,0-1 0 0 0,-1 1 1 0 0,1-1-1 0 0,-1 0 0 0 0,0-1 0 0 0,-1 1 1 0 0,1-2-1 0 0,-1 1 0 0 0,0-1 1 0 0,0 0-1 0 0,-1 0 0 0 0,-2 0-25 0 0,4-1-9 0 0,0 1 11 0 0,-1 0 1 0 0,1-1-1 0 0,-1 1 1 0 0,0-1-1 0 0,-1-1 1 0 0,1 0-1 0 0,0 0 1 0 0,-1-1-1 0 0,1 1 1 0 0,-1-2-1 0 0,1 1 1 0 0,-1-2-1 0 0,1 1 0 0 0,-6-1-2 0 0,12-1-6 0 0,0 0-1 0 0,1 1 1 0 0,-1-1-1 0 0,1 0 1 0 0,-1 0-1 0 0,1 0 1 0 0,0 0-1 0 0,0 0 0 0 0,0 0 1 0 0,0-1-1 0 0,0 1 1 0 0,0 0-1 0 0,1 0 1 0 0,-1-1-1 0 0,1 1 1 0 0,-1 0-1 0 0,1-1 1 0 0,0 1-1 0 0,0-1 0 0 0,0 1 1 0 0,0 0-1 0 0,0-1 1 0 0,1 1-1 0 0,-1-1 7 0 0,0-1-52 0 0,4-17-1 0 0,0 1-1 0 0,1-1 1 0 0,1 2-1 0 0,1-1 1 0 0,1 1-1 0 0,1 0 1 0 0,0 0-1 0 0,1 1 1 0 0,1 0-1 0 0,1 1 1 0 0,0 0-1 0 0,2 1 54 0 0,-12 13-9 0 0,74-87-110 0 0,-21 27-3692 0 0,-22 18-6440 0 0,-28 37 4528 0 0</inkml:trace>
  <inkml:trace contextRef="#ctx0" brushRef="#br0" timeOffset="5268.772">3400 751 8922 0 0,'0'0'2308'0'0,"0"0"-657"0"0,0 0-261 0 0,0 0 78 0 0,0 0 11 0 0,0 0-121 0 0,0 0-266 0 0,0 0-236 0 0,0 0-163 0 0,0 0-149 0 0,0 0-90 0 0,0 0-74 0 0,0 0-53 0 0,-3 13-25 0 0,-35 107 390 0 0,-14 26-2775 0 0,51-145 1044 0 0,5 3-14217 0 0,-3-4 15367 0 0,2 0-5760 0 0</inkml:trace>
  <inkml:trace contextRef="#ctx0" brushRef="#br0" timeOffset="5522.635">3455 376 10194 0 0,'0'0'1625'0'0,"0"0"71"0"0,0 0-48 0 0,0 0-15 0 0,0 0-249 0 0,0 0-336 0 0,0 0-320 0 0,0 0-304 0 0,0 0-176 0 0,0 0-200 0 0,0 0-200 0 0,0 0-144 0 0,0 0-264 0 0,0 0-672 0 0,-16-48-1369 0 0,16 48-1832 0 0,0 0-6969 0 0</inkml:trace>
  <inkml:trace contextRef="#ctx0" brushRef="#br0" timeOffset="6453.298">814 1436 6121 0 0,'0'0'586'0'0,"0"0"-195"0"0,0 0-27 0 0,0 0 268 0 0,0 0 341 0 0,0 0 133 0 0,0 0-14 0 0,0 0-53 0 0,0 0-68 0 0,36-2-87 0 0,115-5-78 0 0,39 1 1395 0 0,538-21 2098 0 0,167-12-2846 0 0,-170-16-963 0 0,-433 29-357 0 0,57 11-1008 0 0,-348 15 487 0 0,-1 0-111 0 0,-15 4-2617 0 0,-10 8-2794 0 0,12-6 201 0 0,1-2-1335 0 0</inkml:trace>
  <inkml:trace contextRef="#ctx0" brushRef="#br0" timeOffset="7353.061">2095 1668 1768 0 0,'0'0'2097'0'0,"0"0"-545"0"0,0 0-110 0 0,0 0 114 0 0,0 0 59 0 0,0 0-97 0 0,0 0-169 0 0,0 0-152 0 0,0 0-136 0 0,0 0-138 0 0,0 0-139 0 0,0 0-156 0 0,-12-3-107 0 0,4 1-477 0 0,0-1 98 0 0,-1 1 0 0 0,0 0 0 0 0,0 1-1 0 0,0-1 1 0 0,0 2 0 0 0,-1-1 0 0 0,1 1-1 0 0,0 1 1 0 0,0-1 0 0 0,0 2 0 0 0,-4 0-142 0 0,-13 6 262 0 0,-33 8 42 0 0,2 2 1 0 0,0 2-1 0 0,2 3 0 0 0,0 3 0 0 0,1 1 0 0 0,2 3 0 0 0,-1 4-304 0 0,52-34-12 0 0,0 1-1 0 0,0-1 1 0 0,0 1 0 0 0,-1-1-1 0 0,1 1 1 0 0,0-1 0 0 0,0 1-1 0 0,0 0 1 0 0,0-1 0 0 0,0 1-1 0 0,1 0 1 0 0,-1 0 0 0 0,0 0 0 0 0,0 0-1 0 0,0-1 1 0 0,1 1 0 0 0,-1 0-1 0 0,0 1 1 0 0,1-1 0 0 0,-1 0-1 0 0,1 0 1 0 0,0 0 0 0 0,-1 0-1 0 0,1 0 1 0 0,0 0 0 0 0,-1 1-1 0 0,1-1 1 0 0,0 0 0 0 0,0 0-1 0 0,0 0 1 0 0,0 1 0 0 0,0-1-1 0 0,0 0 1 0 0,1 0 0 0 0,-1 0-1 0 0,0 0 1 0 0,1 1 0 0 0,-1-1-1 0 0,0 0 1 0 0,1 0 0 0 0,-1 0 0 0 0,1 0-1 0 0,0 0 1 0 0,-1 0 0 0 0,1 0-1 0 0,0 0 1 0 0,0 0 0 0 0,0 0-1 0 0,-1-1 1 0 0,2 1 12 0 0,137 33 53 0 0,159-31 682 0 0,-298-3-714 0 0,-10 11 756 0 0,-324 148-257 0 0,268-123-507 0 0,22-13 31 0 0,2 1 0 0 0,1 3 0 0 0,1 1 0 0 0,-19 18-44 0 0,58-46 2 0 0,0 1 0 0 0,0-1 0 0 0,0 1 0 0 0,0-1 1 0 0,0 1-1 0 0,0 0 0 0 0,0 0 0 0 0,0-1 0 0 0,1 1 0 0 0,-1 0 0 0 0,0 0 0 0 0,0 0 0 0 0,1 0 0 0 0,-1 0 0 0 0,0 0 1 0 0,1 0-1 0 0,-1 0 0 0 0,1 0 0 0 0,-1 0 0 0 0,1 0 0 0 0,0 1 0 0 0,-1-1 0 0 0,1 0 0 0 0,0 0 0 0 0,0 0 1 0 0,0 0-1 0 0,0 1 0 0 0,0-1 0 0 0,0 0 0 0 0,0 0 0 0 0,0 0 0 0 0,0 1 0 0 0,1-1 0 0 0,-1 0 0 0 0,1 0 1 0 0,-1 0-1 0 0,0 0 0 0 0,1 0 0 0 0,0 0 0 0 0,-1 0 0 0 0,1 0 0 0 0,0 0 0 0 0,-1 0 0 0 0,1 0 0 0 0,0 0 0 0 0,0 0 1 0 0,0-1-1 0 0,0 1 0 0 0,0 0-2 0 0,22 3 144 0 0,1-1 0 0 0,-1-2-1 0 0,0 0 1 0 0,1-1 0 0 0,-1-1 0 0 0,1-2 0 0 0,-1 0 0 0 0,0-2 0 0 0,0 0 0 0 0,-1-1 0 0 0,3-2-144 0 0,72-23-508 0 0,-1-5 1 0 0,70-37 507 0 0,-90 37-4380 0 0,-26 17-6443 0 0,-34 15 1670 0 0</inkml:trace>
  <inkml:trace contextRef="#ctx0" brushRef="#br0" timeOffset="7992.647">2272 2357 12171 0 0,'0'0'1140'0'0,"0"0"-231"0"0,0 0-118 0 0,0 0 93 0 0,0 0 94 0 0,0 0-43 0 0,0 0-108 0 0,0 0-119 0 0,0 0-145 0 0,0 0-91 0 0,0 0-98 0 0,0 0-67 0 0,0 0-16 0 0,17-29 2 0 0,56-90-13 0 0,-52 83-58 0 0,-6 8-169 0 0,2 2 0 0 0,0 0 0 0 0,1 0 1 0 0,2 2-1 0 0,0 0 0 0 0,2 2 0 0 0,2-1-53 0 0,1 0-50 0 0,-17 14 24 0 0,0 1 0 0 0,1 0 0 0 0,0 0 0 0 0,0 1 0 0 0,1 1 0 0 0,0-1 0 0 0,0 2 0 0 0,0-1 0 0 0,1 1 0 0 0,8-2 26 0 0,-17 8-32 0 0,-1 0-1 0 0,0 1 1 0 0,0-1-1 0 0,1 0 0 0 0,-1 1 1 0 0,0-1-1 0 0,0 1 0 0 0,0-1 1 0 0,-1 1-1 0 0,1-1 1 0 0,0 1-1 0 0,0 0 0 0 0,-1 0 1 0 0,1-1-1 0 0,-1 1 1 0 0,0 0-1 0 0,1 0 0 0 0,-1-1 1 0 0,0 1-1 0 0,0 0 0 0 0,0 0 1 0 0,0 0-1 0 0,-1-1 1 0 0,1 1-1 0 0,0 0 0 0 0,-1 0 1 0 0,1-1-1 0 0,-1 1 1 0 0,0 0 32 0 0,1 8-12 0 0,-24 191 195 0 0,23-198-170 0 0,1 0 1 0 0,-1 0-1 0 0,1 1 1 0 0,0-1-1 0 0,0 0 1 0 0,0 0-1 0 0,0 1 1 0 0,1-1 0 0 0,-1 0-1 0 0,1 0 1 0 0,0 1-1 0 0,0-1 1 0 0,0 0-1 0 0,0 0 1 0 0,1 0 0 0 0,-1 0-1 0 0,1 0 1 0 0,0-1-1 0 0,0 1 1 0 0,0 0-1 0 0,0-1 1 0 0,0 1-1 0 0,0-1 1 0 0,1 0 0 0 0,-1 0-1 0 0,1 0 1 0 0,0 0-1 0 0,-1 0 1 0 0,1-1-1 0 0,0 1 1 0 0,0-1-1 0 0,0 1 1 0 0,0-1 0 0 0,0 0-1 0 0,1 0 1 0 0,-1-1-1 0 0,0 1 1 0 0,0-1-1 0 0,1 0 1 0 0,-1 1-1 0 0,0-1 1 0 0,3-1-14 0 0,4-3 52 0 0,0 0 0 0 0,-1-1 0 0 0,0 0 0 0 0,0 0 1 0 0,0-1-1 0 0,0-1 0 0 0,-1 1 0 0 0,0-1 0 0 0,-1-1 0 0 0,1 1 0 0 0,-2-1 0 0 0,1 0 1 0 0,4-8-53 0 0,128-148-337 0 0,-53 100 28 0 0,-95 117 76 0 0,0-30 377 0 0,-2 5-65 0 0,0 0 0 0 0,2 1 1 0 0,2 0-1 0 0,0 0 1 0 0,2 1-1 0 0,1 0 1 0 0,1 4-80 0 0,3-28-42 0 0,0 0 1 0 0,0 0-1 0 0,1 0 1 0 0,-1 0-1 0 0,1 0 1 0 0,0 0-1 0 0,1 0 1 0 0,0 0-1 0 0,0-1 1 0 0,0 1-1 0 0,0 0 1 0 0,1-1-1 0 0,0 0 1 0 0,0 0-1 0 0,0 0 1 0 0,1 0-1 0 0,2 3 42 0 0,0-3-541 0 0,12 11-2091 0 0,-3-11-6235 0 0,-11-5-888 0 0</inkml:trace>
  <inkml:trace contextRef="#ctx0" brushRef="#br0" timeOffset="8238.635">3334 2357 11690 0 0,'0'0'1289'0'0,"0"0"-569"0"0,0 0-80 0 0,0 0 112 0 0,0 0 32 0 0,0 0-127 0 0,0 0-273 0 0,0 0-216 0 0,0 0-208 0 0,0 0-160 0 0,0 0-72 0 0,0 0-153 0 0,0 0-199 0 0,0 0-400 0 0,16 81-824 0 0,-12-89-1825 0 0,2 5-5305 0 0</inkml:trace>
  <inkml:trace contextRef="#ctx0" brushRef="#br0" timeOffset="8408.126">3363 1830 17036 0 0,'0'0'2120'0'0,"0"0"-1440"0"0,0 0-456 0 0,0 0-8 0 0,0 0-128 0 0,0 0-56 0 0,0 0-32 0 0,0 0-88 0 0,0 0-128 0 0,0 0-256 0 0,0 0-512 0 0,0 0-1144 0 0,0 0-2313 0 0,0 0-7426 0 0</inkml:trace>
  <inkml:trace contextRef="#ctx0" brushRef="#br0" timeOffset="9440.665">3807 56 3681 0 0,'0'0'383'0'0,"0"0"-58"0"0,0 0 230 0 0,0 0 394 0 0,0 0 233 0 0,0 0 62 0 0,0 0-49 0 0,0 0-84 0 0,0 0-62 0 0,0 0-54 0 0,0 0-73 0 0,0 0-65 0 0,34 24-24 0 0,105 81-19 0 0,-83-46-31 0 0,-22-4-462 0 0,-3 1-1 0 0,-2 2 0 0 0,-3 1 1 0 0,-2 1-1 0 0,-3 1 0 0 0,-2 1 1 0 0,-4 0-1 0 0,6 48-320 0 0,-3 28-122 0 0,-6 0 0 0 0,-5 0 0 0 0,-10 74 122 0 0,-2-152 25 0 0,-3 0 0 0 0,-2-1 0 0 0,-3 0 0 0 0,-3-1 1 0 0,-2-1-1 0 0,-3 0 0 0 0,-2-2 0 0 0,-2 0 0 0 0,-3-2 1 0 0,-2-1-1 0 0,-2-1 0 0 0,-3-2 0 0 0,-1-1 0 0 0,-3-2 0 0 0,-2-2 1 0 0,-1-1-1 0 0,-3-2-25 0 0,-107 93-1058 0 0,-5-7-1 0 0,-60 32 1059 0 0,190-143-804 0 0,-4 5-1275 0 0,14-6-2862 0 0,15-12 541 0 0,2-2-762 0 0</inkml:trace>
  <inkml:trace contextRef="#ctx0" brushRef="#br0" timeOffset="10218.696">965 0 0 0 0,'0'0'187'0'0,"0"0"197"0"0,0 0 184 0 0,0 0 185 0 0,0 0 116 0 0,0 0 5 0 0,0 0-59 0 0,0 0-56 0 0,0 0-73 0 0,0 0-28 0 0,0 0 1 0 0,-11 17 25 0 0,-51 82 915 0 0,41-46-559 0 0,2 1 0 0 0,3 1 0 0 0,2 1 0 0 0,2 1 0 0 0,3-1 0 0 0,0 32-1040 0 0,4-47 378 0 0,-21 195 1079 0 0,11 2 1 0 0,11 100-1458 0 0,7-264 188 0 0,3 0 1 0 0,3 0-1 0 0,3-1 0 0 0,4 0 1 0 0,2-1-1 0 0,4-1 0 0 0,3-1 1 0 0,2-1-1 0 0,4-1 0 0 0,4 1-188 0 0,-6-20-108 0 0,1-1-1 0 0,2-1 1 0 0,2-2-1 0 0,3-2 1 0 0,1-1-1 0 0,15 12 109 0 0,-11-32-3500 0 0,-13-17-6976 0 0,-20-5 4192 0 0</inkml:trace>
  <inkml:trace contextRef="#ctx0" brushRef="#br0" timeOffset="11727.552">4751 877 1168 0 0,'0'0'1466'0'0,"0"0"-674"0"0,0 0-150 0 0,0 0 200 0 0,0 0 215 0 0,0 0 123 0 0,0 0 7 0 0,0 0-107 0 0,0 0-158 0 0,0 0-170 0 0,0 0-204 0 0,0 0-197 0 0,0 0-79 0 0,19-7-34 0 0,54-17 52 0 0,-54 18 146 0 0,-19 6 96 0 0,0 0 83 0 0,-16 15 2015 0 0,-101 72-36 0 0,-79 14-856 0 0,117-62-665 0 0,78-39-1075 0 0,0 0 1 0 0,0 1-1 0 0,0-1 1 0 0,1 0-1 0 0,-1 1 0 0 0,0-1 1 0 0,0 0-1 0 0,0 1 1 0 0,1-1-1 0 0,-1 1 1 0 0,0-1-1 0 0,1 1 1 0 0,-1-1-1 0 0,0 1 1 0 0,1-1-1 0 0,-1 1 0 0 0,1 0 1 0 0,-1 0-1 0 0,1-1 1 0 0,-1 1-1 0 0,1 0 1 0 0,-1 0-1 0 0,1-1 1 0 0,0 1-1 0 0,0 0 0 0 0,-1 0 1 0 0,1 0-1 0 0,0-1 1 0 0,0 1-1 0 0,0 0 1 0 0,0 0-1 0 0,0 0 1 0 0,0 0-1 0 0,0 0 0 0 0,0-1 1 0 0,0 1-1 0 0,0 0 1 0 0,0 0-1 0 0,1 0 1 0 0,-1 0-1 0 0,0-1 1 0 0,1 1-1 0 0,-1 0 0 0 0,0 0 1 0 0,1-1-1 0 0,-1 1 1 0 0,1 0-1 0 0,-1 0 1 0 0,1-1-1 0 0,0 1 1 0 0,-1-1-1 0 0,1 1 1 0 0,0 0-1 0 0,-1-1 0 0 0,1 0 1 0 0,0 1-1 0 0,-1-1 1 0 0,1 1-1 0 0,0-1 1 0 0,0 0-1 0 0,0 1 1 0 0,0-1 1 0 0,54 24-102 0 0,196 6 511 0 0,-176-13-367 0 0,-74-17-38 0 0,-1 0 1 0 0,1 1-1 0 0,0-1 0 0 0,0 0 0 0 0,0 1 0 0 0,0-1 0 0 0,0 1 0 0 0,0-1 1 0 0,-1 1-1 0 0,1-1 0 0 0,0 1 0 0 0,0-1 0 0 0,-1 1 0 0 0,1 0 1 0 0,0 0-1 0 0,-1-1 0 0 0,1 1 0 0 0,-1 0 0 0 0,1 0 0 0 0,-1 0 1 0 0,1-1-1 0 0,-1 1 0 0 0,0 0 0 0 0,1 0 0 0 0,-1 0 0 0 0,0 0 1 0 0,0 0-1 0 0,1 0 0 0 0,-1 0 0 0 0,0 0 0 0 0,0 0 0 0 0,0 0 1 0 0,0 0-1 0 0,0 0 0 0 0,-1 0 0 0 0,1-1 0 0 0,0 1 0 0 0,0 0 1 0 0,-1 0-1 0 0,1 0 0 0 0,0 0-4 0 0,-54 50 697 0 0,-145 92-299 0 0,-18 46-238 0 0,211-184-143 0 0,1 0 1 0 0,-1 0-1 0 0,1 1 1 0 0,1 0-1 0 0,-1 0 1 0 0,1 0-1 0 0,0 0 1 0 0,1 1-1 0 0,-1-1 1 0 0,1 1-1 0 0,1 0 1 0 0,-1 0-1 0 0,1 0 1 0 0,0 1-1 0 0,1-1 1 0 0,0 2-18 0 0,3-5 25 0 0,1-1 1 0 0,-1 0 0 0 0,1 1-1 0 0,0-1 1 0 0,1 0 0 0 0,-1-1-1 0 0,0 1 1 0 0,1 0-1 0 0,-1-1 1 0 0,1 0 0 0 0,0 0-1 0 0,0 0 1 0 0,0 0 0 0 0,0-1-1 0 0,0 1 1 0 0,0-1-1 0 0,0 0 1 0 0,1-1 0 0 0,0 1-26 0 0,19 1 74 0 0,0-1 0 0 0,1-2 0 0 0,-1 0-1 0 0,0-2 1 0 0,0 0 0 0 0,0-2 0 0 0,-1-1 0 0 0,0 0 0 0 0,0-2 0 0 0,0 0 0 0 0,6-5-74 0 0,26-17-1151 0 0,-33 15-2322 0 0,-2 1-4193 0 0,-14 10-3380 0 0</inkml:trace>
  <inkml:trace contextRef="#ctx0" brushRef="#br0" timeOffset="12275.499">4897 1764 10570 0 0,'0'0'507'0'0,"0"0"-43"0"0,0 0 99 0 0,0 0 321 0 0,0 0 202 0 0,0 0 10 0 0,0 0-96 0 0,0 0-146 0 0,18-31-161 0 0,57-96-137 0 0,75-109 1689 0 0,-133 210-2039 0 0,1 1 0 0 0,1 0 1 0 0,1 1-1 0 0,1 2 0 0 0,1 0 0 0 0,1 1-206 0 0,-22 21-4 0 0,-1-1 0 0 0,0 1 0 0 0,1 0 0 0 0,-1 0-1 0 0,1-1 1 0 0,-1 1 0 0 0,1 0 0 0 0,-1 0 0 0 0,0 0-1 0 0,1 0 1 0 0,-1 0 0 0 0,1 0 0 0 0,-1 0 0 0 0,1 0-1 0 0,-1 0 1 0 0,1 0 0 0 0,-1 0 0 0 0,1 0 0 0 0,-1 0-1 0 0,0 0 1 0 0,1 0 0 0 0,-1 0 0 0 0,1 0 0 0 0,-1 1-1 0 0,1-1 1 0 0,-1 0 0 0 0,0 0 0 0 0,1 1 0 0 0,-1-1 0 0 0,1 0-1 0 0,-1 0 1 0 0,0 1 0 0 0,1-1 0 0 0,-1 0 0 0 0,0 1-1 0 0,0-1 1 0 0,1 1 0 0 0,-1-1 0 0 0,0 0 0 0 0,0 1-1 0 0,1-1 1 0 0,-1 1 0 0 0,0-1 0 0 0,0 1 0 0 0,0-1-1 0 0,0 0 1 0 0,0 1 0 0 0,0-1 0 0 0,0 1 0 0 0,0-1-1 0 0,0 1 1 0 0,0-1 0 0 0,0 1 0 0 0,0-1 0 0 0,0 1-1 0 0,0-1 1 0 0,0 0 0 0 0,0 1 0 0 0,0-1 0 0 0,-1 1 0 0 0,1-1-1 0 0,0 1 1 0 0,0-1 0 0 0,-1 0 0 0 0,1 1 0 0 0,0-1-1 0 0,0 0 1 0 0,-1 1 4 0 0,-6 42 281 0 0,6-39-258 0 0,-20 178 384 0 0,22-179-377 0 0,0 0 1 0 0,0 0 0 0 0,0 0-1 0 0,0 0 1 0 0,0 0 0 0 0,1 0-1 0 0,0-1 1 0 0,-1 1 0 0 0,1-1-1 0 0,0 1 1 0 0,0-1 0 0 0,0 1-1 0 0,0-1 1 0 0,1 0 0 0 0,-1 0 0 0 0,1 0-1 0 0,-1-1 1 0 0,1 1 0 0 0,0 0-1 0 0,-1-1 1 0 0,1 0 0 0 0,0 0-1 0 0,0 0 1 0 0,0 0 0 0 0,0 0-1 0 0,0 0 1 0 0,0-1 0 0 0,0 1-1 0 0,0-1 1 0 0,1 0 0 0 0,-1 0-1 0 0,0 0 1 0 0,0-1 0 0 0,0 1-1 0 0,0-1 1 0 0,0 1 0 0 0,0-1-1 0 0,0 0 1 0 0,0 0 0 0 0,0-1-1 0 0,0 1 1 0 0,-1 0 0 0 0,1-1-1 0 0,0 0 1 0 0,-1 0 0 0 0,1 0-1 0 0,-1 0 1 0 0,0 0 0 0 0,0 0-1 0 0,0 0 1 0 0,0-1 0 0 0,1 0-31 0 0,21-26 105 0 0,0 0 0 0 0,-2-2 0 0 0,-1-1 0 0 0,-2 0 0 0 0,8-19-105 0 0,19-32-86 0 0,19-38 163 0 0,-71 177-508 0 0,-4-4 566 0 0,2 0 1 0 0,3 1-1 0 0,1 0 1 0 0,4 46-136 0 0,0-85-2 0 0,0 0 1 0 0,1 0-1 0 0,0 0 1 0 0,1 1-1 0 0,1-1 1 0 0,0-1-1 0 0,1 1 1 0 0,3 6 1 0 0,26 29-2401 0 0,-17-32-1493 0 0,-5-4-2510 0 0,-7-8 1964 0 0,1-1-2812 0 0</inkml:trace>
  <inkml:trace contextRef="#ctx0" brushRef="#br0" timeOffset="12559.969">5902 1701 16508 0 0,'0'0'1089'0'0,"0"0"-229"0"0,0 0 46 0 0,0 0 98 0 0,0 0-68 0 0,0 0-197 0 0,0 0-211 0 0,0 0-193 0 0,0 0-122 0 0,0 0-66 0 0,0 0-91 0 0,0 0-41 0 0,0 0-35 0 0,-9 25-44 0 0,-27 76-28 0 0,27-73-394 0 0,26-29-7083 0 0,-5-15-1479 0 0,-7 12 2991 0 0</inkml:trace>
  <inkml:trace contextRef="#ctx0" brushRef="#br0" timeOffset="12822.154">5907 1208 17660 0 0,'0'0'728'0'0,"0"0"-304"0"0,0 0-120 0 0,0 0-32 0 0,0 0-24 0 0,0 0-72 0 0,0 0-216 0 0,0 0-184 0 0,0 0-224 0 0,0 0-368 0 0,0 0-896 0 0,0 0-1985 0 0,0 0-8034 0 0</inkml:trace>
  <inkml:trace contextRef="#ctx0" brushRef="#br0" timeOffset="14754.761">5937 1399 6825 0 0,'0'0'2860'0'0,"0"0"-972"0"0,0 0-422 0 0,0 0 33 0 0,0 0 25 0 0,0 0-117 0 0,0 0-223 0 0,0 0-257 0 0,0 0-201 0 0,0 0-165 0 0,0 0-149 0 0,2 0-125 0 0,-1 0-1339 0 0,7 1 3193 0 0,-5 0-5978 0 0,-2 1-6184 0 0,-1-2 1224 0 0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4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79 365 1488 0 0,'0'0'4049'0'0,"0"0"-2766"0"0,0 0-872 0 0,0 0-58 0 0,0 0 146 0 0,0 0 177 0 0,0 0 84 0 0,0 0-13 0 0,0 0-65 0 0,0 0-6 0 0,0 0 33 0 0,9 2 61 0 0,128 15 3136 0 0,213-27-496 0 0,21-19-2746 0 0,-192 24-1148 0 0,-179 5 407 0 0,1 0-1 0 0,-1 0 1 0 0,1 0-1 0 0,-1 0 1 0 0,1 0-1 0 0,-1 0 1 0 0,0 0-1 0 0,1 0 1 0 0,-1 0-1 0 0,1 0 1 0 0,-1 0-1 0 0,0 1 1 0 0,1-1-1 0 0,-1 0 1 0 0,1 0-1 0 0,-1 0 1 0 0,0 1-1 0 0,1-1 1 0 0,-1 0-1 0 0,0 1 1 0 0,1-1-1 0 0,-1 0 1 0 0,0 1-1 0 0,0-1 1 0 0,1 0-1 0 0,-1 1 1 0 0,0-1-1 0 0,0 0 1 0 0,0 1-1 0 0,1-1 1 0 0,-1 1-1 0 0,0-1 1 0 0,0 1-1 0 0,0-1 1 0 0,0 0 0 0 0,0 1-1 0 0,0-1 1 0 0,0 1-1 0 0,0-1 1 0 0,0 1-1 0 0,0-1 1 0 0,0 0-1 0 0,0 1 1 0 0,0-1-1 0 0,0 1 1 0 0,-1-1-1 0 0,1 0 1 0 0,0 1-1 0 0,0-1 1 0 0,0 1-1 0 0,-1-1 1 0 0,1 0-1 0 0,0 1 1 0 0,0-1-1 0 0,-1 0 1 0 0,1 1-1 0 0,0-1 1 0 0,-1 0-1 0 0,1 1 1 0 0,0-1-1 0 0,-1 0 1 0 0,1 0-1 0 0,0 0 1 0 0,-1 1-1 0 0,1-1 1 0 0,-1 0-1 0 0,1 0 1 0 0,0 0-1 0 0,-1 0 78 0 0,-25 25-3788 0 0,-12 0-2928 0 0,25-17 1968 0 0</inkml:trace>
  <inkml:trace contextRef="#ctx0" brushRef="#br0" timeOffset="266.298">0 678 5521 0 0,'0'0'2871'0'0,"0"0"-2409"0"0,0 0-857 0 0,0 0 23 0 0,0 0 452 0 0,0 0 579 0 0,0 0 349 0 0,0 0 118 0 0,0 0-10 0 0,0 0-89 0 0,33 0-154 0 0,105-3-153 0 0,282-16 1690 0 0,-368 19-2712 0 0,38-1-2366 0 0,-32 7-6196 0 0,-48-3 3592 0 0</inkml:trace>
  <inkml:trace contextRef="#ctx0" brushRef="#br0" timeOffset="843.973">368 1 11819 0 0,'0'0'200'0'0,"0"0"-439"0"0,0 0-311 0 0,0 0 25 0 0,0 0 342 0 0,0 0 474 0 0,0 0 354 0 0,0 0 190 0 0,0 0 27 0 0,0 0-78 0 0,0 0-100 0 0,34 17-113 0 0,105 54-98 0 0,9-12 798 0 0,213 92 194 0 0,-354-148-1452 0 0,-1 0 1 0 0,0 1 0 0 0,0 0-1 0 0,0 0 1 0 0,-1 0 0 0 0,1 0-1 0 0,-1 1 1 0 0,0 0 0 0 0,0 0 0 0 0,-1 0-1 0 0,1 1 1 0 0,-1 0 0 0 0,-1 0-1 0 0,1 0 1 0 0,-1 0 0 0 0,0 0-1 0 0,0 1 1 0 0,-1-1 0 0 0,0 1 0 0 0,0 0-1 0 0,0 0 1 0 0,-1-1 0 0 0,0 1-1 0 0,0 0 1 0 0,-1 0 0 0 0,0 0-1 0 0,0 0 1 0 0,-1 0 0 0 0,0 0 0 0 0,0 0-1 0 0,-1 0 1 0 0,1 0 0 0 0,-1 0-1 0 0,-1-1 1 0 0,1 1 0 0 0,-1-1-1 0 0,-1 1-13 0 0,-10 19 154 0 0,-2 0 0 0 0,-1-1 0 0 0,-1 0 0 0 0,-1-2 0 0 0,-1 0 0 0 0,-1-1-1 0 0,-1-1 1 0 0,-21 16-154 0 0,-227 166 315 0 0,128-97-2499 0 0,130-76-2156 0 0,11-9-3030 0 0,1-20 6729 0 0,0 6-5279 0 0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7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 9098 0 0,'0'0'1124'0'0,"0"0"-313"0"0,0 0-246 0 0,0 0-83 0 0,0 0 14 0 0,0 0 17 0 0,0 0-43 0 0,0 0-62 0 0,0 0-32 0 0,0 0-19 0 0,0 0-3 0 0,0 0-30 0 0,0 0-52 0 0,-11 38-48 0 0,-35 121-15 0 0,28-105-10 0 0,2 1-1 0 0,3 0 1 0 0,3 1-1 0 0,1 0 1 0 0,4 1-1 0 0,1 46-198 0 0,3-82 13 0 0,1 0-1 0 0,1 1 0 0 0,0-1 0 0 0,2 0 0 0 0,1 0 0 0 0,1-1 1 0 0,0 1-1 0 0,8 17-12 0 0,-9-29 17 0 0,1 1 0 0 0,0-1 0 0 0,1 0 1 0 0,0 0-1 0 0,0-1 0 0 0,1 0 0 0 0,0 0 1 0 0,1 0-1 0 0,0-1 0 0 0,2 1-17 0 0,-7-5 41 0 0,0 0 1 0 0,1-1-1 0 0,-1 0 0 0 0,1 0 1 0 0,0 0-1 0 0,-1 0 0 0 0,1 0 1 0 0,0-1-1 0 0,0 0 0 0 0,0 1 1 0 0,0-1-1 0 0,0-1 0 0 0,1 1 1 0 0,-1-1-1 0 0,0 0 0 0 0,0 1 1 0 0,0-2-1 0 0,1 1 0 0 0,-1 0 1 0 0,0-1-1 0 0,0 0 0 0 0,0 0 1 0 0,0 0-1 0 0,0-1 0 0 0,0 1 1 0 0,0-1-1 0 0,0 0-41 0 0,32-23 129 0 0,-2-1 0 0 0,-1-2 0 0 0,0-1 0 0 0,-3-2 1 0 0,0-1-1 0 0,-2-1 0 0 0,-2-1 0 0 0,-1-2 0 0 0,-1 0 0 0 0,-2-2 0 0 0,-2 0 0 0 0,-2-1 0 0 0,-1-1 1 0 0,-2-1-1 0 0,-2-1 0 0 0,4-20-129 0 0,-7 14 214 0 0,-1 0 1 0 0,-3-1-1 0 0,-1 0 0 0 0,-3-47-214 0 0,-2 95 94 0 0,-6 17-494 0 0,-30 200 481 0 0,29 88 180 0 0,12-244-187 0 0,2-1 0 0 0,4 0-1 0 0,1 0 1 0 0,6 7-74 0 0,-8-26-13 0 0,30 60-70 0 0,-29-91-200 0 0,-8-16-6182 0 0,-1-2 646 0 0,0 2-3432 0 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7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10234 0 0,'0'0'539'0'0,"0"0"-50"0"0,0 0 205 0 0,0 0 405 0 0,0 0 241 0 0,0 0-50 0 0,0 0-171 0 0,0 0-181 0 0,0 0-139 0 0,0 0-132 0 0,32-1-120 0 0,102-2-102 0 0,46-12 993 0 0,-19-6-962 0 0,-112 20-1734 0 0,-49 1 646 0 0,0 0-199 0 0,-2 1-2903 0 0,-10 5 1266 0 0,-3 9-4987 0 0,9-11 1599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1:33.9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8698 0 0,'0'0'601'0'0,"0"0"-315"0"0,0 0-173 0 0,0 0 139 0 0,0 0 246 0 0,0 0 212 0 0,0 0 112 0 0,0 0-23 0 0,0 0-86 0 0,0 0-86 0 0,0 0-78 0 0,-1 23-80 0 0,-2 72-73 0 0,20 4 402 0 0,-5-48-330 0 0,-2 1-1 0 0,-2-1 1 0 0,-2 1-1 0 0,-2 41-467 0 0,-5-72 279 0 0,0-17-229 0 0,0 0-1 0 0,1 0 0 0 0,-1 0 1 0 0,1 1-1 0 0,0-1 0 0 0,0 0 1 0 0,1 0-1 0 0,-1 0 0 0 0,1 0 1 0 0,0 1-1 0 0,0-1 0 0 0,0 0 1 0 0,1 0-1 0 0,-1 0 0 0 0,1-1 0 0 0,0 1 1 0 0,0 0-1 0 0,1 1-49 0 0,7 0 85 0 0,1 0 1 0 0,-1 0-1 0 0,1-1 0 0 0,-1-1 1 0 0,1 0-1 0 0,0 0 0 0 0,1-1 1 0 0,-1-1-1 0 0,0 1 0 0 0,0-2 1 0 0,1 0-1 0 0,3 0-85 0 0,12 1 130 0 0,83-1 342 0 0,0-5 1 0 0,-1-4-1 0 0,0-6 0 0 0,38-12-472 0 0,34-3 192 0 0,168-20 153 0 0,-299 49-358 0 0,-29 1 3168 0 0,-23-22-2074 0 0,-29-99-550 0 0,28 94-1212 0 0,-4-96 720 0 0,10 82-4224 0 0,5 1-5023 0 0,-6 27-2851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7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2633 0 0,'0'0'2164'0'0,"0"0"-938"0"0,0 0-298 0 0,0 0 159 0 0,0 0 201 0 0,0 0 100 0 0,0 0-89 0 0,0 0-245 0 0,0 0-273 0 0,0 0-207 0 0,0 0-125 0 0,0 0-31 0 0,0 0 27 0 0,8-5 59 0 0,88-37 2275 0 0,207 34 1510 0 0,-160-26-4279 0 0,-112 23-1869 0 0,-26 8 1558 0 0,-4 1-2761 0 0,0 1-1957 0 0,0 0-3370 0 0,-1 1 3703 0 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7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7610 0 0,'0'0'1432'0'0,"0"0"-584"0"0,0 0-125 0 0,0 0 269 0 0,0 0 370 0 0,0 0 142 0 0,0 0-42 0 0,0 0-94 0 0,0 0-140 0 0,0 0-191 0 0,0 0-187 0 0,0 0-171 0 0,37 7-157 0 0,113 19-97 0 0,-41-26 120 0 0,89-22-854 0 0,-114 19-8699 0 0,-71 3-2030 0 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9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396 58 5265 0 0,'0'0'1026'0'0,"0"0"-266"0"0,0 0-112 0 0,0 0 36 0 0,0 0 78 0 0,0 0 86 0 0,0 0 63 0 0,0 0-35 0 0,0 0-55 0 0,0 0-110 0 0,-33 8-177 0 0,-105 26-137 0 0,76-4 97 0 0,54-21-361 0 0,-8 7-1 0 0,1 1 1 0 0,1 0-1 0 0,1 1 1 0 0,0 0-1 0 0,1 1 0 0 0,1 1 1 0 0,1 0-1 0 0,1 0 1 0 0,0 1-1 0 0,2 0 0 0 0,1 1 1 0 0,0-1-1 0 0,1 1 1 0 0,2 0-1 0 0,0 1 1 0 0,1-1-1 0 0,1 3-132 0 0,2-22 38 0 0,1 1 0 0 0,-1-1 0 0 0,0 0 1 0 0,1 0-1 0 0,0 0 0 0 0,0 0 0 0 0,0 0 0 0 0,0 0 0 0 0,0 0 1 0 0,0 0-1 0 0,1-1 0 0 0,-1 1 0 0 0,1-1 0 0 0,0 0 0 0 0,0 0 1 0 0,0 0-1 0 0,0 0 0 0 0,0-1 0 0 0,0 1 0 0 0,0-1 0 0 0,1 1 0 0 0,-1-1 1 0 0,0 0-1 0 0,1-1 0 0 0,-1 1 0 0 0,1 0 0 0 0,-1-1 0 0 0,1 0 1 0 0,0 0-1 0 0,-1 0 0 0 0,1 0 0 0 0,-1-1 0 0 0,1 1 0 0 0,-1-1 1 0 0,0 0-1 0 0,1 0 0 0 0,-1 0 0 0 0,0 0 0 0 0,1-1 0 0 0,-1 1 1 0 0,0-1-1 0 0,0 0 0 0 0,0 0 0 0 0,2-2-38 0 0,22-15 225 0 0,-1-1 0 0 0,-2-1 1 0 0,0-1-1 0 0,-1-1 0 0 0,-1-1 0 0 0,-1 0 0 0 0,7-14-225 0 0,158-245 614 0 0,-131 214-387 0 0,-53 70-235 0 0,-1-1 1 0 0,1 1 0 0 0,-1 0 0 0 0,0-1 0 0 0,1 1 0 0 0,-1 0 0 0 0,0 0-1 0 0,1 0 1 0 0,-1 0 0 0 0,0 0 0 0 0,0 0 0 0 0,0 0 0 0 0,0 1 0 0 0,0-1-1 0 0,0 0 1 0 0,0 1 0 0 0,-1-1 0 0 0,1 0 0 0 0,0 1 0 0 0,-1-1 0 0 0,1 1-1 0 0,-1-1 1 0 0,1 1 0 0 0,-1-1 0 0 0,0 1 0 0 0,0-1 0 0 0,1 1 0 0 0,-1 0-1 0 0,0-1 1 0 0,0 1 0 0 0,-1-1 0 0 0,1 1 0 0 0,0-1 0 0 0,-1 2 7 0 0,2 3 5 0 0,7 57 104 0 0,-3 1 1 0 0,-2 0-1 0 0,-5 45-109 0 0,0-11 8 0 0,5 16 71 0 0,-6 1 0 0 0,-4-1-1 0 0,-6-1 1 0 0,-4 0 0 0 0,-5-1-1 0 0,-13 26-78 0 0,29-117 68 0 0,-1 1 0 0 0,-2-1-1 0 0,0 0 1 0 0,-1-1 0 0 0,-1 0 0 0 0,-1-1-1 0 0,-1 0 1 0 0,0-1 0 0 0,-2 0-1 0 0,0-1 1 0 0,-1-1 0 0 0,0 0 0 0 0,-14 9-68 0 0,24-21 77 0 0,0-1 1 0 0,0 0 0 0 0,-1-1 0 0 0,1 1 0 0 0,-1-1 0 0 0,1 0 0 0 0,-1-1 0 0 0,0 0 0 0 0,0 0 0 0 0,0 0 0 0 0,1-1 0 0 0,-1 0 0 0 0,-1 0-78 0 0,4-2 28 0 0,0 0-1 0 0,0 0 0 0 0,0 0 1 0 0,1 0-1 0 0,-1-1 1 0 0,1 1-1 0 0,0-1 1 0 0,0 0-1 0 0,0 0 1 0 0,0-1-1 0 0,0 1 1 0 0,1 0-1 0 0,-1-1 0 0 0,1 0 1 0 0,0 1-1 0 0,0-1 1 0 0,0 0-1 0 0,1 0 1 0 0,-1 0-1 0 0,1 0 1 0 0,0 0-1 0 0,0-1 1 0 0,0 1-1 0 0,1 0 0 0 0,0 0 1 0 0,0-1-1 0 0,0 1 1 0 0,0 0-1 0 0,0-1-27 0 0,2-29-16 0 0,1 0-1 0 0,1 1 1 0 0,2-1 0 0 0,2 1-1 0 0,1 0 1 0 0,1 1 0 0 0,2 0-1 0 0,1 0 1 0 0,1 2-1 0 0,2-1 1 0 0,1 2 0 0 0,1 0-1 0 0,2 2 1 0 0,18-21 16 0 0,-6 7-358 0 0,2 1 0 0 0,2 2 0 0 0,2 2 0 0 0,1 1 0 0 0,8-3 358 0 0,4 17-2881 0 0,-14 22-7150 0 0,-28 2 485 0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11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136 125 16 0 0,'0'0'1042'0'0,"0"0"-166"0"0,0 0 68 0 0,0 0 174 0 0,0 0 186 0 0,0 0 85 0 0,0 0-118 0 0,0 0-224 0 0,0 0-223 0 0,0 0-241 0 0,0 0-212 0 0,-7-2 76 0 0,-53 225 1956 0 0,43-172-2341 0 0,3 1 0 0 0,2 0 0 0 0,2 1 0 0 0,2 0 0 0 0,3 0-1 0 0,2 1 1 0 0,3 30-62 0 0,0-81 44 0 0,0 0 0 0 0,1 0 0 0 0,-1 0 0 0 0,0-1 0 0 0,1 1 0 0 0,0 0 0 0 0,0 0 0 0 0,0-1 0 0 0,0 1 0 0 0,0-1 0 0 0,0 1 0 0 0,1-1 0 0 0,-1 1 0 0 0,1-1 0 0 0,-1 0 0 0 0,1 0 0 0 0,0 0 1 0 0,0 0-1 0 0,0 0 0 0 0,0 0 0 0 0,1 0 0 0 0,-1 0 0 0 0,0-1 0 0 0,1 1 0 0 0,-1-1 0 0 0,1 0 0 0 0,0 0 0 0 0,-1 0 0 0 0,1 0 0 0 0,0 0 0 0 0,-1-1 0 0 0,1 1 0 0 0,0-1 0 0 0,0 0 0 0 0,0 0 0 0 0,-1 0 0 0 0,1 0 0 0 0,0 0 0 0 0,0 0 0 0 0,0-1 0 0 0,-1 1 0 0 0,1-1 0 0 0,0 0 0 0 0,0 0 0 0 0,-1 0 0 0 0,1 0 0 0 0,-1-1 0 0 0,1 1-44 0 0,14-11 225 0 0,-2 0-1 0 0,0-1 1 0 0,0-1 0 0 0,-1 0 0 0 0,-1-1 0 0 0,0 0 0 0 0,-1-1-1 0 0,-1-1 1 0 0,8-14-225 0 0,-16 26 35 0 0,74-114 381 0 0,-5-4 0 0 0,5-25-416 0 0,-15-16 659 0 0,-61 145 12 0 0,-11 30-688 0 0,-44 145-160 0 0,45-83 149 0 0,3 1 1 0 0,4 1-1 0 0,3-1 1 0 0,3 0-1 0 0,3 0 0 0 0,10 37 28 0 0,-11-67-2 0 0,7 104 40 0 0,-5 0 0 0 0,-9 53-38 0 0,0-179 15 0 0,0 0-1 0 0,-2-1 1 0 0,-1 1 0 0 0,0-1-1 0 0,-2 0 1 0 0,0 0 0 0 0,-1-1-1 0 0,-2 0 1 0 0,0 0 0 0 0,0-1-1 0 0,-2 0 1 0 0,-1 0 0 0 0,0-2-1 0 0,-3 4-14 0 0,10-14 73 0 0,0 0 0 0 0,-1 1-1 0 0,1-2 1 0 0,-1 1 0 0 0,0-1-1 0 0,-1 0 1 0 0,0 0 0 0 0,0 0-1 0 0,0-1 1 0 0,0 0 0 0 0,-1-1 0 0 0,0 0-1 0 0,0 0 1 0 0,0 0 0 0 0,-1-1-1 0 0,1-1 1 0 0,-1 1 0 0 0,1-1-1 0 0,-1-1 1 0 0,0 1 0 0 0,0-2-1 0 0,-7 1-72 0 0,11-3 39 0 0,1-1 0 0 0,0 0-1 0 0,0 0 1 0 0,0 0-1 0 0,0 0 1 0 0,0-1 0 0 0,0 1-1 0 0,1-1 1 0 0,0 0-1 0 0,0 0 1 0 0,0-1 0 0 0,0 1-1 0 0,1 0 1 0 0,-1-1-1 0 0,1 1 1 0 0,0-1 0 0 0,1 0-1 0 0,-1 0 1 0 0,1 0-1 0 0,0 0 1 0 0,0 0 0 0 0,1 0-1 0 0,-1 0 1 0 0,1 0 0 0 0,0 0-1 0 0,0 0 1 0 0,1 0-1 0 0,0 0 1 0 0,0 0 0 0 0,0-3-39 0 0,-1 4 4 0 0,4-27-44 0 0,0 1 0 0 0,2 0 0 0 0,1 0-1 0 0,2 0 1 0 0,1 1 0 0 0,1 0 0 0 0,1 1-1 0 0,2 0 1 0 0,0 1 0 0 0,2 1 0 0 0,9-11 40 0 0,75-97-2412 0 0,-75 109-1722 0 0,2 3-3330 0 0,-20 17-1166 0 0</inkml:trace>
  <inkml:trace contextRef="#ctx0" brushRef="#br0" timeOffset="408.854">957 825 5953 0 0,'0'0'1530'0'0,"0"0"-114"0"0,0 0 27 0 0,0 0 82 0 0,0 0-41 0 0,0 0-153 0 0,0 0-198 0 0,0 0-200 0 0,0 0-157 0 0,0 0-141 0 0,0 0-121 0 0,0 0-74 0 0,0 0-53 0 0,-17-1-15 0 0,-53 0-22 0 0,22 14 230 0 0,42-12-551 0 0,-1 1 0 0 0,1 0 1 0 0,0 0-1 0 0,-1 1 0 0 0,1-1 1 0 0,0 1-1 0 0,1 1 0 0 0,-1-1 0 0 0,0 1 1 0 0,1 0-1 0 0,0 0 0 0 0,0 1 1 0 0,0 0-1 0 0,1-1 0 0 0,-1 2 0 0 0,1-1 1 0 0,0 0-1 0 0,1 1 0 0 0,-1 0 1 0 0,1 0-1 0 0,0 0 0 0 0,1 0 1 0 0,-1 0-1 0 0,1 1 0 0 0,0-1 0 0 0,1 1 1 0 0,0-1-1 0 0,0 1 0 0 0,0 6-29 0 0,4-8 0 0 0,-1-1-1 0 0,2 1 0 0 0,-1-1 1 0 0,0 1-1 0 0,1-1 0 0 0,0 0 1 0 0,0-1-1 0 0,0 1 1 0 0,1-1-1 0 0,-1 1 0 0 0,1-1 1 0 0,-1 0-1 0 0,1-1 0 0 0,0 1 1 0 0,0-1-1 0 0,1 0 0 0 0,-1-1 1 0 0,0 1-1 0 0,1-1 0 0 0,-1 0 1 0 0,0 0-1 0 0,1 0 1 0 0,0-1-1 0 0,-1 0 0 0 0,3 0 1 0 0,114-7-872 0 0,-84-5-2774 0 0,0-5-4789 0 0,-28 13-247 0 0</inkml:trace>
  <inkml:trace contextRef="#ctx0" brushRef="#br0" timeOffset="917.558">1128 1134 2144 0 0,'0'0'3935'0'0,"0"0"-2030"0"0,0 0-582 0 0,0 0 207 0 0,0 0 226 0 0,0 0 30 0 0,0 0-215 0 0,0 0-341 0 0,0 0-325 0 0,0 0-222 0 0,0 0-100 0 0,0 0-72 0 0,11-12-46 0 0,77-90 947 0 0,-70 78-1124 0 0,-10 12-225 0 0,1 1 1 0 0,1-1-1 0 0,0 2 0 0 0,0-1 0 0 0,1 1 0 0 0,0 1 0 0 0,1 0 0 0 0,0 0 0 0 0,2 1-63 0 0,-13 7-7 0 0,-1 1 0 0 0,1-1 0 0 0,0 1 0 0 0,0 0 0 0 0,-1 0 0 0 0,1-1 0 0 0,0 1-1 0 0,0 0 1 0 0,0 0 0 0 0,-1 0 0 0 0,1 0 0 0 0,0 0 0 0 0,0 0 0 0 0,0 0-1 0 0,-1 0 1 0 0,1 0 0 0 0,0 1 0 0 0,0-1 0 0 0,0 0 0 0 0,-1 0 0 0 0,1 1-1 0 0,0-1 1 0 0,-1 0 0 0 0,1 1 0 0 0,0-1 0 0 0,-1 1 0 0 0,1-1 0 0 0,0 1-1 0 0,-1-1 1 0 0,1 1 0 0 0,-1-1 0 0 0,1 1 0 0 0,-1 0 0 0 0,1-1 0 0 0,-1 1-1 0 0,1 0 1 0 0,-1-1 0 0 0,0 1 0 0 0,1 0 0 0 0,-1 0 0 0 0,0-1 0 0 0,0 1-1 0 0,1 0 1 0 0,-1 0 0 0 0,0 0 0 0 0,0-1 0 0 0,0 1 0 0 0,0 0 0 0 0,0 0-1 0 0,0 0 1 0 0,0-1 7 0 0,1 56 32 0 0,-2-42-14 0 0,1-13-7 0 0,-1 1 1 0 0,1-1-1 0 0,0 1 1 0 0,-1-1 0 0 0,1 1-1 0 0,0-1 1 0 0,0 1-1 0 0,0-1 1 0 0,0 1-1 0 0,0-1 1 0 0,1 1-1 0 0,-1-1 1 0 0,0 1 0 0 0,1-1-1 0 0,-1 0 1 0 0,1 1-1 0 0,-1-1 1 0 0,1 1-1 0 0,0-1 1 0 0,-1 0-1 0 0,1 0 1 0 0,0 1 0 0 0,0-1-1 0 0,0 0 1 0 0,0 0-1 0 0,0 0 1 0 0,0 0-1 0 0,0 0 1 0 0,1 0 0 0 0,-1 0-1 0 0,0 0 1 0 0,1-1-1 0 0,-1 1 1 0 0,0 0-1 0 0,1-1 1 0 0,-1 1-1 0 0,1-1 1 0 0,-1 0 0 0 0,0 1-1 0 0,1-1 1 0 0,-1 0-1 0 0,1 0 1 0 0,-1 0-1 0 0,1 0 1 0 0,-1 0-1 0 0,1 0 1 0 0,-1 0 0 0 0,1-1-1 0 0,-1 1 1 0 0,1 0-1 0 0,-1-1 1 0 0,1 1-1 0 0,-1-1 1 0 0,0 0-1 0 0,1 1 1 0 0,-1-1 0 0 0,0 0-12 0 0,173-90 492 0 0,-172 92-503 0 0,1 0 1 0 0,-1 0 0 0 0,0 1 0 0 0,-1-1 0 0 0,1 0-1 0 0,0 1 1 0 0,0 0 0 0 0,-1-1 0 0 0,1 1 0 0 0,-1 0-1 0 0,1 0 1 0 0,-1 0 0 0 0,0 0 0 0 0,1 0-1 0 0,-1 0 1 0 0,0 0 0 0 0,0 0 0 0 0,-1 0 0 0 0,1 0-1 0 0,0 1 1 0 0,-1-1 0 0 0,0 0 0 0 0,1 1 0 0 0,-1-1-1 0 0,0 0 1 0 0,0 1 0 0 0,0-1 0 0 0,0 0-1 0 0,-1 1 1 0 0,1-1 0 0 0,-1 0 0 0 0,1 1 0 0 0,-1-1-1 0 0,0 0 1 0 0,0 0 0 0 0,-1 2 10 0 0,2 12-10 0 0,-1-2-859 0 0,10 48 1488 0 0,5-50-5232 0 0,9-8-5919 0 0,-19-4 2873 0 0</inkml:trace>
  <inkml:trace contextRef="#ctx0" brushRef="#br0" timeOffset="7061.953">2277 74 0 0 0,'0'0'796'0'0,"0"0"46"0"0,0 0-14 0 0,0 0-85 0 0,0 0-134 0 0,0 0-139 0 0,0 0-140 0 0,0 4 1200 0 0,-40 190 2093 0 0,-66 277-1595 0 0,98-435-1992 0 0,-2 14-19 0 0,-2-1 1 0 0,-2 0-1 0 0,-2-1 1 0 0,-3 0 0 0 0,-14 25-18 0 0,-21 1 565 0 0,56-96 2420 0 0,165-536-2775 0 0,-81 116 516 0 0,-72 383 103 0 0,-12 58-836 0 0,-1 1 1 0 0,1-1-1 0 0,-1 1 0 0 0,1-1 0 0 0,-1 1 0 0 0,1 0 0 0 0,0 0 0 0 0,-1 0 0 0 0,1 0 1 0 0,-1 0-1 0 0,1 0 0 0 0,0 0 0 0 0,-1 0 0 0 0,1 1 0 0 0,-1-1 0 0 0,1 1 0 0 0,-1-1 0 0 0,1 1 1 0 0,-1-1-1 0 0,1 1 0 0 0,-1 0 0 0 0,0 0 0 0 0,1 0 0 0 0,-1 0 0 0 0,0 0 0 0 0,0 0 1 0 0,0 0-1 0 0,0 0 0 0 0,0 0 0 0 0,0 0 0 0 0,1 2 7 0 0,6 9 43 0 0,-1 0 0 0 0,0 0-1 0 0,0 1 1 0 0,-2-1 0 0 0,1 1 0 0 0,-2 1 0 0 0,0-1-1 0 0,0 1 1 0 0,-1 0 0 0 0,0 7-43 0 0,1-2 31 0 0,68 427 518 0 0,-71-440-545 0 0,1 5-3 0 0,0-1 0 0 0,0 1 0 0 0,1-1 0 0 0,1 0 0 0 0,0 0 0 0 0,0 0 0 0 0,1 0 0 0 0,0-1 0 0 0,1 0 0 0 0,5 7-1 0 0,-10-15 35 0 0,0 0 1 0 0,0 0 0 0 0,0 0 0 0 0,0 0 0 0 0,0 0 0 0 0,0-1-1 0 0,0 1 1 0 0,0 0 0 0 0,0-1 0 0 0,0 1 0 0 0,0 0 0 0 0,1-1 0 0 0,-1 1-1 0 0,0-1 1 0 0,0 0 0 0 0,1 1 0 0 0,-1-1 0 0 0,0 0 0 0 0,0 0-1 0 0,1 0 1 0 0,-1 0 0 0 0,0 0 0 0 0,1 0 0 0 0,-1 0 0 0 0,0 0-1 0 0,1-1 1 0 0,-1 1 0 0 0,0 0 0 0 0,0-1 0 0 0,1 1 0 0 0,-1-1 0 0 0,0 0-1 0 0,0 1 1 0 0,0-1 0 0 0,0 0 0 0 0,0 0 0 0 0,0 1 0 0 0,0-1-1 0 0,0 0 1 0 0,0 0 0 0 0,0 0 0 0 0,0 0 0 0 0,-1 0 0 0 0,1 0 0 0 0,0 0-1 0 0,-1-1 1 0 0,1 1 0 0 0,-1 0 0 0 0,1 0 0 0 0,-1-1 0 0 0,0 1-1 0 0,1 0 1 0 0,-1 0 0 0 0,0-1 0 0 0,0 1 0 0 0,0 0 0 0 0,0-1-36 0 0,59-293 987 0 0,-49 243-1025 0 0,3 0 1 0 0,2 1 0 0 0,2 1 0 0 0,3 0 0 0 0,1 1 0 0 0,3 2 0 0 0,2 0 0 0 0,22-29 37 0 0,3 25-294 0 0,-45 76-585 0 0,-33 324 1352 0 0,43-6-170 0 0,1-115-280 0 0,-15-168-185 0 0,0 2-3666 0 0,6-40-1501 0 0,1-7-2541 0 0,-5-8 4653 0 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5:42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2862 120 7242 0 0,'0'0'1491'0'0,"0"0"-473"0"0,0 0 31 0 0,0 0 235 0 0,0 0 287 0 0,0 0 111 0 0,0 0-121 0 0,0 0-202 0 0,0 0-240 0 0,0 0-213 0 0,0 0-180 0 0,-18-19-192 0 0,-57-58-143 0 0,30 54 75 0 0,37 24-354 0 0,-7 2-53 0 0,-1 1-1 0 0,0 1 1 0 0,1 0-1 0 0,0 1 1 0 0,0 1-1 0 0,1 0 0 0 0,0 1 1 0 0,0 0-1 0 0,1 1 1 0 0,0 1-1 0 0,0 0 0 0 0,1 1 1 0 0,0 0-1 0 0,1 1 1 0 0,-1 2-59 0 0,-26 25 19 0 0,2 2 1 0 0,2 1 0 0 0,2 1-1 0 0,2 2 1 0 0,1 1 0 0 0,3 1 0 0 0,2 1-1 0 0,2 1 1 0 0,2 2 0 0 0,2 0-1 0 0,2 1 1 0 0,3 0 0 0 0,-5 47-20 0 0,14-71-16 0 0,2-1 0 0 0,1 1 0 0 0,1 0 0 0 0,1 0 0 0 0,1 0 0 0 0,2 0 0 0 0,1-1 0 0 0,1 0 0 0 0,2 4 16 0 0,-4-19-9 0 0,1 0 0 0 0,0 0 0 0 0,0-1 0 0 0,1 1-1 0 0,1-1 1 0 0,-1 0 0 0 0,2-1 0 0 0,0 0-1 0 0,0 0 1 0 0,1-1 0 0 0,0 0 0 0 0,0 0-1 0 0,1-1 1 0 0,1 0 0 0 0,-1-1 0 0 0,1 0-1 0 0,0 0 1 0 0,1-2 0 0 0,-1 1 0 0 0,11 2 9 0 0,7 0 56 0 0,0-1-1 0 0,0-1 1 0 0,0-2 0 0 0,1-1 0 0 0,-1-1 0 0 0,1-2 0 0 0,-1-1 0 0 0,1-1-1 0 0,13-3-55 0 0,-21 1 83 0 0,0-1-1 0 0,-1-1 0 0 0,0 0 0 0 0,-1-2 0 0 0,1 0 0 0 0,-1-2 0 0 0,-1 0 0 0 0,0-1 0 0 0,0-1 0 0 0,-1-1 0 0 0,-1 0 0 0 0,0-1 1 0 0,-1-1-1 0 0,0-1 0 0 0,-1 0 0 0 0,-1-1 0 0 0,-1 0 0 0 0,0-1 0 0 0,-2-1 0 0 0,1-2-82 0 0,-8 15 12 0 0,-1-1-1 0 0,1 1 1 0 0,-2-1 0 0 0,1 0-1 0 0,-1 1 1 0 0,0-1-1 0 0,0 0 1 0 0,-1 0 0 0 0,0-1-1 0 0,0 1 1 0 0,-1 0 0 0 0,0 0-1 0 0,0 0 1 0 0,-1 0-1 0 0,0-1 1 0 0,0 1 0 0 0,-1 0-1 0 0,1 0 1 0 0,-1 1 0 0 0,-1-1-1 0 0,0 0 1 0 0,0 1-1 0 0,0-1 1 0 0,0 1 0 0 0,-1 0-1 0 0,0 0 1 0 0,-1 0-1 0 0,0 0-10 0 0,-6-4-61 0 0,-1 1 1 0 0,0 1-1 0 0,-1 0 1 0 0,0 1 0 0 0,0 0-1 0 0,0 1 1 0 0,-1 0 0 0 0,0 1-1 0 0,0 1 1 0 0,0 0-1 0 0,-1 1 1 0 0,1 1 0 0 0,-1 0-1 0 0,0 1 1 0 0,1 0 0 0 0,-1 1-1 0 0,0 1 1 0 0,0 1 0 0 0,1 0-1 0 0,-1 0 1 0 0,1 2-1 0 0,0 0 1 0 0,0 0 0 0 0,0 1-1 0 0,0 1 1 0 0,1 0 0 0 0,0 1-1 0 0,0 1 1 0 0,1 0-1 0 0,0 0 1 0 0,-3 3 59 0 0,14-9-7 0 0,-1-1 0 0 0,0 1 0 0 0,1-1 0 0 0,-1 1 0 0 0,1-1 0 0 0,-1 1 0 0 0,1 0 0 0 0,0 0 0 0 0,-1 0 0 0 0,1-1-1 0 0,0 1 1 0 0,0 1 0 0 0,1-1 0 0 0,-1 0 0 0 0,0 0 0 0 0,1 0 0 0 0,-1 0 0 0 0,1 0 0 0 0,0 1 0 0 0,-1-1 0 0 0,1 0 0 0 0,0 0 0 0 0,0 0 0 0 0,1 1 0 0 0,-1-1 0 0 0,0 0-1 0 0,1 0 1 0 0,0 0 0 0 0,-1 1 0 0 0,1-1 0 0 0,0 0 0 0 0,0 0 0 0 0,0 0 0 0 0,0 0 0 0 0,0-1 0 0 0,1 1 0 0 0,-1 0 0 0 0,0 0 0 0 0,1-1 0 0 0,0 1 0 0 0,-1-1 0 0 0,1 1 0 0 0,0-1-1 0 0,0 0 1 0 0,-1 0 0 0 0,1 1 0 0 0,0-1 0 0 0,0-1 0 0 0,0 1 0 0 0,1 0 0 0 0,-1 0 7 0 0,14 3 64 0 0,0 0-1 0 0,-1-1 1 0 0,1 0-1 0 0,0-1 1 0 0,0-1-1 0 0,1-1 1 0 0,-1 0-1 0 0,4-1-63 0 0,15 0 59 0 0,40-4-272 0 0,0-3 1 0 0,0-4-1 0 0,-1-2 0 0 0,33-14 213 0 0,14-1-5333 0 0,-92 23-790 0 0,-8 1-5074 0 0</inkml:trace>
  <inkml:trace contextRef="#ctx0" brushRef="#br0" timeOffset="336.774">3503 1232 840 0 0,'0'0'1130'0'0,"0"0"145"0"0,0 0 128 0 0,0 0 196 0 0,0 0-6 0 0,0 0-186 0 0,0 0-156 0 0,0 0-196 0 0,0 0-123 0 0,0 0-85 0 0,0 0-73 0 0,0 0-13 0 0,0 0 54 0 0,-1 27 125 0 0,-3 84 159 0 0,4-84 161 0 0,0-27 91 0 0,0-12 1926 0 0,3-19-3016 0 0,2 1 0 0 0,1-1-1 0 0,2 1 1 0 0,0 1 0 0 0,3 0-1 0 0,0 0 1 0 0,1 1 0 0 0,10-14-261 0 0,8-24 183 0 0,52-72-133 0 0,8 45-987 0 0,-69 92-2636 0 0,-12 13-3236 0 0,-7-9 5029 0 0,2 4-9089 0 0</inkml:trace>
  <inkml:trace contextRef="#ctx0" brushRef="#br0" timeOffset="769.909">4296 933 8714 0 0,'0'0'3833'0'0,"0"0"-1846"0"0,0 0-670 0 0,0 0-96 0 0,0 0-90 0 0,0 0-175 0 0,0 0-179 0 0,0 0-163 0 0,0 0-145 0 0,-34 16-139 0 0,-107 50-100 0 0,70-11 5 0 0,62-43-199 0 0,-2 0-38 0 0,0 1-1 0 0,1 0 1 0 0,1 1 0 0 0,0 0 0 0 0,0 0-1 0 0,2 1 1 0 0,0 0 0 0 0,0 1-1 0 0,2 0 1 0 0,0 0 0 0 0,0 0 0 0 0,2 0-1 0 0,0 0 1 0 0,0 1 2 0 0,4-14 18 0 0,1 0 0 0 0,-1-1-1 0 0,0 1 1 0 0,0-1 0 0 0,1 1 0 0 0,0-1 0 0 0,-1 0 0 0 0,1 1-1 0 0,0-1 1 0 0,0 0 0 0 0,0 0 0 0 0,1 0 0 0 0,-1-1-1 0 0,0 1 1 0 0,1-1 0 0 0,-1 1 0 0 0,1-1 0 0 0,-1 1-1 0 0,1-1 1 0 0,0 0 0 0 0,-1 0 0 0 0,1-1 0 0 0,0 1 0 0 0,0-1-1 0 0,0 1 1 0 0,-1-1 0 0 0,1 0 0 0 0,0 0 0 0 0,0 0-1 0 0,0 0 1 0 0,0 0 0 0 0,0-1 0 0 0,-1 0 0 0 0,1 1-1 0 0,0-1 1 0 0,0 0 0 0 0,-1 0 0 0 0,1 0 0 0 0,0-1 0 0 0,-1 1-1 0 0,1-1 1 0 0,0 0-18 0 0,21-15 203 0 0,0-2-1 0 0,0-1 1 0 0,-2 0-1 0 0,-1-2 1 0 0,0 0-1 0 0,-2-2 1 0 0,0 0-1 0 0,-2-1 1 0 0,0-1-203 0 0,123-144 220 0 0,-140 170-252 0 0,0 1-1 0 0,0-1 0 0 0,0 0 0 0 0,0 1 1 0 0,0-1-1 0 0,0 1 0 0 0,0-1 1 0 0,0 0-1 0 0,0 1 0 0 0,0-1 0 0 0,1 0 1 0 0,-1 1-1 0 0,0-1 0 0 0,0 0 1 0 0,0 0-1 0 0,1 1 0 0 0,-1-1 0 0 0,0 0 1 0 0,0 0-1 0 0,1 1 0 0 0,-1-1 1 0 0,0 0-1 0 0,1 0 0 0 0,-1 1 1 0 0,0-1-1 0 0,1 0 0 0 0,-1 0 0 0 0,0 0 1 0 0,1 0-1 0 0,-1 0 0 0 0,0 0 1 0 0,1 0-1 0 0,-1 1 0 0 0,0-1 0 0 0,1 0 1 0 0,-1 0-1 0 0,1 0 0 0 0,-1-1 1 0 0,0 1-1 0 0,1 0 0 0 0,-1 0 0 0 0,0 0 1 0 0,1 0-1 0 0,-1 0 0 0 0,0 0 1 0 0,1 0-1 0 0,-1 0 0 0 0,0-1 0 0 0,1 1 1 0 0,-1 0-1 0 0,0 0 0 0 0,1-1 33 0 0,-2 11-67 0 0,-6 67-3183 0 0,2-35-3932 0 0,3-26-2602 0 0</inkml:trace>
  <inkml:trace contextRef="#ctx0" brushRef="#br0" timeOffset="1136.134">4648 874 7602 0 0,'0'0'1367'0'0,"0"0"-450"0"0,0 0-59 0 0,0 0 162 0 0,0 0 56 0 0,0 0-106 0 0,0 0-222 0 0,0 0-212 0 0,0 0-132 0 0,0 0-57 0 0,0 0-2 0 0,0 0 17 0 0,2 34 28 0 0,7 102 46 0 0,10-72 261 0 0,-12-55-517 0 0,1 4 39 0 0,1-1 0 0 0,0 1 0 0 0,1-2-1 0 0,1 1 1 0 0,-1-1 0 0 0,2-1 0 0 0,0 0 0 0 0,0-1 0 0 0,1 0 0 0 0,12 7-219 0 0,-22-16 168 0 0,1 0-1 0 0,-1-1 0 0 0,0 1 0 0 0,0 0 0 0 0,1-1 0 0 0,-1 0 0 0 0,0 1 1 0 0,0-1-1 0 0,0-1 0 0 0,0 1 0 0 0,0 0 0 0 0,0-1 0 0 0,0 0 0 0 0,0 1 1 0 0,0-1-1 0 0,-1 0 0 0 0,1 0 0 0 0,-1-1 0 0 0,0 1 0 0 0,1 0 1 0 0,-1-1-1 0 0,0 0 0 0 0,0 1 0 0 0,-1-1 0 0 0,1 0 0 0 0,-1 0 0 0 0,1 0 1 0 0,-1 0-1 0 0,0 0 0 0 0,0 0 0 0 0,0-1 0 0 0,0-1-167 0 0,5-6 137 0 0,22-39 196 0 0,3 1-1 0 0,2 1 1 0 0,27-29-333 0 0,-38 48-8 0 0,11-11-4362 0 0,-33 39-270 0 0,0-2 455 0 0,0 3 3263 0 0,0 0-10601 0 0</inkml:trace>
  <inkml:trace contextRef="#ctx0" brushRef="#br0" timeOffset="1788.528">4394 1132 3377 0 0,'0'0'2276'0'0,"0"0"-233"0"0,0 0-26 0 0,0 0-18 0 0,0 0-256 0 0,0 0-360 0 0,0 0-384 0 0,0 0-276 0 0,0 0-141 0 0,0 0-72 0 0,0 0-13 0 0,0 0 11 0 0,0 0 23 0 0,0 11 7 0 0,-1 31-2 0 0,24 20 1485 0 0,-12-44-1721 0 0,21 36 254 0 0,-17-31-4032 0 0,-3-5-4825 0 0,-8-14-2517 0 0</inkml:trace>
  <inkml:trace contextRef="#ctx0" brushRef="#br0" timeOffset="2267.051">5300 1040 9706 0 0,'0'0'3029'0'0,"0"0"-1205"0"0,0 0-460 0 0,0 0-145 0 0,0 0-110 0 0,0 0-184 0 0,0 0-197 0 0,0 0-140 0 0,0 0-137 0 0,0 0-124 0 0,0 0-91 0 0,0 0-65 0 0,-16 32-53 0 0,-46 98-43 0 0,53-79 18 0 0,13-47-77 0 0,-2 0-81 0 0,0 0 0 0 0,0-1 0 0 0,1 1 0 0 0,-1-1-1 0 0,1 0 1 0 0,0 0 0 0 0,0 0 0 0 0,1 0 0 0 0,-1 0-1 0 0,0-1 1 0 0,1 1 0 0 0,0-1 0 0 0,-1 0 0 0 0,1 0-1 0 0,0-1 1 0 0,1 1 65 0 0,26 3-9239 0 0,-26-5-1610 0 0</inkml:trace>
  <inkml:trace contextRef="#ctx0" brushRef="#br0" timeOffset="2512.344">5134 488 18068 0 0,'0'0'656'0'0,"0"0"-88"0"0,0 0-152 0 0,0 0-88 0 0,0 0-144 0 0,0 0-280 0 0,0 0-440 0 0,0 0-280 0 0,0 0-112 0 0,0 0-176 0 0,0 0-289 0 0,0 0-1263 0 0,0 0-2033 0 0,0 0-3313 0 0</inkml:trace>
  <inkml:trace contextRef="#ctx0" brushRef="#br0" timeOffset="2698.917">5806 381 16155 0 0,'0'0'1426'0'0,"0"0"-734"0"0,0 0-298 0 0,0 0 46 0 0,0 0 117 0 0,0 0 75 0 0,0 0 12 0 0,0 0-69 0 0,0 0-75 0 0,0 0-108 0 0,-5 37-87 0 0,-17 118-85 0 0,12 15 49 0 0,28 193-68 0 0,-1-242-478 0 0,1-29-2481 0 0,-17-91 1894 0 0,-1-1-148 0 0,0 0-269 0 0,-15-8-7739 0 0,7 2 4440 0 0,-1 5 970 0 0</inkml:trace>
  <inkml:trace contextRef="#ctx0" brushRef="#br0" timeOffset="2947.833">5429 992 9234 0 0,'0'0'1394'0'0,"0"0"-193"0"0,0 0-51 0 0,0 0 55 0 0,0 0-31 0 0,0 0-193 0 0,0 0-235 0 0,0 0-222 0 0,31-4-162 0 0,103-14-110 0 0,167-23-280 0 0,-203 27-1519 0 0,-23 3-5483 0 0,-50 7-2588 0 0</inkml:trace>
  <inkml:trace contextRef="#ctx0" brushRef="#br0" timeOffset="3559.849">6404 823 7738 0 0,'0'0'2013'0'0,"0"0"-183"0"0,0 0-111 0 0,0 0-112 0 0,0 0-215 0 0,0 0-233 0 0,0 0-205 0 0,0 0-194 0 0,0 0-193 0 0,-34 28-184 0 0,-108 90-127 0 0,72-42-56 0 0,63-63-183 0 0,6-12-17 0 0,-5 7-51 0 0,1 1 0 0 0,-1 0 0 0 0,1 1 0 0 0,1-1 0 0 0,0 1 0 0 0,0 0-1 0 0,1 0 1 0 0,0 0 0 0 0,1 1 0 0 0,0-1 0 0 0,1 0 0 0 0,0 1 0 0 0,0 4 51 0 0,3-12-31 0 0,0 0 1 0 0,0 0-1 0 0,1-1 1 0 0,-1 1-1 0 0,1-1 1 0 0,-1 0-1 0 0,1 0 1 0 0,0 0-1 0 0,0 0 1 0 0,0 0-1 0 0,0-1 0 0 0,0 1 1 0 0,0-1-1 0 0,0 0 1 0 0,1 0-1 0 0,-1 0 1 0 0,0 0-1 0 0,1 0 1 0 0,-1-1-1 0 0,1 0 1 0 0,-1 1-1 0 0,0-1 1 0 0,1-1-1 0 0,-1 1 0 0 0,1 0 1 0 0,-1-1-1 0 0,0 0 1 0 0,1 0-1 0 0,-1 0 1 0 0,3-1 30 0 0,16-4-54 0 0,-1 0 1 0 0,0-2 0 0 0,0-1-1 0 0,0-1 1 0 0,-1 0 0 0 0,0-1-1 0 0,-1-2 1 0 0,-1 0 0 0 0,4-4 53 0 0,-1 3 8 0 0,84-76 69 0 0,-66 70-130 0 0,-37 50-210 0 0,-8 19 144 0 0,4-44 96 0 0,1-1 0 0 0,0 1 0 0 0,0 0 0 0 0,0-1 0 0 0,0 1 0 0 0,1 0 0 0 0,-1-1 0 0 0,1 1 0 0 0,0 0 0 0 0,1 0 0 0 0,-1-1 0 0 0,1 1 0 0 0,0 0 0 0 0,0-1 0 0 0,1 1 0 0 0,-1-1 1 0 0,1 1-1 0 0,0-1 0 0 0,0 0 0 0 0,0 0 0 0 0,1 0 0 0 0,0 0 0 0 0,-1 0 0 0 0,1 0 0 0 0,1-1 0 0 0,1 3 23 0 0,1-2 22 0 0,1 0 0 0 0,-1 0 0 0 0,1-1 0 0 0,0 0 0 0 0,0 0 1 0 0,0-1-1 0 0,1 0 0 0 0,-1 0 0 0 0,0 0 0 0 0,1-1 0 0 0,-1 0 0 0 0,1-1 0 0 0,0 0 1 0 0,-1 0-1 0 0,1 0 0 0 0,-1-1 0 0 0,1 0 0 0 0,-1-1 0 0 0,1 0 0 0 0,-1 0 0 0 0,0 0 1 0 0,0-1-1 0 0,0 0 0 0 0,6-3-22 0 0,5-4 278 0 0,-1 0 0 0 0,-1-1 0 0 0,1-1 0 0 0,-2 0 0 0 0,1-1 0 0 0,-2-1 1 0 0,0 0-1 0 0,-1-1 0 0 0,1-2-278 0 0,60-72 1145 0 0,-42 53-988 0 0,-1-1 1 0 0,-2-2-1 0 0,-2-1 1 0 0,-1-1-1 0 0,-1-5-157 0 0,-11 17-7 0 0,-2 0 0 0 0,-2-1 0 0 0,0 0 0 0 0,-2-1 0 0 0,-1 1 1 0 0,-2-2-1 0 0,-1 1 0 0 0,-1-1 0 0 0,-2 1 0 0 0,-1-4 7 0 0,0 33-7 0 0,0 0 0 0 0,0 0 0 0 0,0-1 0 0 0,0 1 0 0 0,0 0 0 0 0,0 0 0 0 0,-1 0 0 0 0,1 0 0 0 0,-1 0 0 0 0,1-1 0 0 0,-1 1 0 0 0,0 0 0 0 0,0 0 0 0 0,0 1 0 0 0,0-1 0 0 0,0 0 0 0 0,-1 0 0 0 0,1 0 0 0 0,0 1 1 0 0,-1-1-1 0 0,1 1 0 0 0,-1-1 0 0 0,0 1 0 0 0,1-1 0 0 0,-1 1 0 0 0,0 0 0 0 0,0 0 0 0 0,0 0 0 0 0,0 0 0 0 0,0 0 0 0 0,0 1 0 0 0,0-1 0 0 0,0 0 0 0 0,0 1 0 0 0,0 0 0 0 0,0-1 0 0 0,-1 1 0 0 0,1 0 0 0 0,0 0 0 0 0,0 0 0 0 0,0 0 0 0 0,0 1 0 0 0,0-1 0 0 0,-1 1 0 0 0,1-1 0 0 0,0 1 0 0 0,0 0 1 0 0,0-1-1 0 0,0 1 0 0 0,0 0 0 0 0,0 0 0 0 0,1 1 0 0 0,-1-1 0 0 0,0 1 7 0 0,-10 12-48 0 0,1 1 0 0 0,0 0 0 0 0,1 0 0 0 0,1 2 0 0 0,1-1 0 0 0,0 1 0 0 0,1 0 0 0 0,1 0 0 0 0,0 1 0 0 0,1 0 0 0 0,1 0 0 0 0,1 0 1 0 0,1 1-1 0 0,0-1 0 0 0,2 1 0 0 0,0-1 0 0 0,1 1 0 0 0,1 4 48 0 0,1 7-28 0 0,1 0 0 0 0,1 0 0 0 0,2 0 0 0 0,1-1 0 0 0,1 0 0 0 0,1 0 0 0 0,2-1 0 0 0,1-1 0 0 0,1 0 0 0 0,1 0 0 0 0,2-2 0 0 0,0 0 0 0 0,2-1 0 0 0,19 20 28 0 0,21 14-303 0 0,-50-55-2850 0 0,-17-15-1126 0 0,0 6-806 0 0,0 0-2949 0 0</inkml:trace>
  <inkml:trace contextRef="#ctx0" brushRef="#br0" timeOffset="3814.26">6776 823 7050 0 0,'0'0'2263'0'0,"0"0"-455"0"0,0 0-9 0 0,0 0-73 0 0,0 0-319 0 0,0 0-346 0 0,0 0-214 0 0,31 0-132 0 0,99 0-122 0 0,119 2 1566 0 0,-56 0-5002 0 0,-159-4-713 0 0,-13 0-2332 0 0,-5 2-3253 0 0</inkml:trace>
  <inkml:trace contextRef="#ctx0" brushRef="#br0" timeOffset="4197.847">7752 966 9994 0 0,'0'0'971'0'0,"0"0"-97"0"0,0 0 216 0 0,0 0 261 0 0,0 0 84 0 0,0 0-225 0 0,0 0-306 0 0,0 0-246 0 0,0 0-210 0 0,0 0-143 0 0,0 0-110 0 0,0 0-67 0 0,8 30-53 0 0,37 131-74 0 0,-38-146-1869 0 0,-3-12-1589 0 0,1-2-3309 0 0,-2-1-782 0 0</inkml:trace>
  <inkml:trace contextRef="#ctx0" brushRef="#br0" timeOffset="4443.289">7711 635 16660 0 0,'0'0'1296'0'0,"0"0"-832"0"0,0 0-240 0 0,0 0-136 0 0,0 0-256 0 0,0 0-424 0 0,0 0-520 0 0,0 0-161 0 0,0 0 1 0 0,0 0 48 0 0,0 0-24 0 0,0 0-977 0 0,0 0-1528 0 0,0 0-2112 0 0</inkml:trace>
  <inkml:trace contextRef="#ctx0" brushRef="#br0" timeOffset="4654.629">8194 933 8706 0 0,'0'0'1591'0'0,"0"0"-104"0"0,0 0-34 0 0,0 0-39 0 0,0 0-252 0 0,0 0-346 0 0,0 0-284 0 0,0 0-207 0 0,0 0-133 0 0,0 0-77 0 0,0 0-27 0 0,-16 33-5 0 0,-46 99 44 0 0,61-131-118 0 0,-1 0 1 0 0,1 0-1 0 0,0 0 1 0 0,0 0-1 0 0,0 1 1 0 0,0-1-1 0 0,0 0 1 0 0,0 0 0 0 0,0 1-1 0 0,0-1 1 0 0,1 0-1 0 0,-1 1 1 0 0,0-1-1 0 0,1 1 1 0 0,-1-1 0 0 0,1 1-1 0 0,0-1 1 0 0,-1 1-1 0 0,1-1 1 0 0,0 1-1 0 0,0-1 1 0 0,0 1 0 0 0,0 0-1 0 0,0-1 1 0 0,0 1-1 0 0,1-1 1 0 0,-1 1-1 0 0,0-1 1 0 0,1 1-1 0 0,-1-1 1 0 0,1 1 0 0 0,-1-1-1 0 0,1 0 1 0 0,0 1-1 0 0,0-1 1 0 0,0 0-1 0 0,0 1 1 0 0,0-1 0 0 0,1 1-10 0 0,2 1 84 0 0,1 1 95 0 0,0-1 0 0 0,1 1 1 0 0,-1-1-1 0 0,1 0 0 0 0,0 0 0 0 0,0-1 1 0 0,0 0-1 0 0,0 0 0 0 0,0 0 0 0 0,0-1 0 0 0,1 0 1 0 0,-1 0-1 0 0,1 0 0 0 0,-1-1 0 0 0,0 0 1 0 0,1 0-1 0 0,4-2-179 0 0,-1 2 278 0 0,-2-1-147 0 0,0-1 1 0 0,0 0 0 0 0,0 0 0 0 0,-1-1-1 0 0,1 0 1 0 0,-1-1 0 0 0,1 0-1 0 0,-1 0 1 0 0,0 0 0 0 0,-1-1-1 0 0,1 0 1 0 0,-1 0 0 0 0,0-1 0 0 0,0 0-1 0 0,-1 0 1 0 0,1 0 0 0 0,-1 0-1 0 0,-1-1 1 0 0,1 0 0 0 0,-1 0-1 0 0,0 0 1 0 0,-1-1 0 0 0,0 1 0 0 0,0-1-1 0 0,-1 0 1 0 0,1 0 0 0 0,-2 0-1 0 0,1 0 1 0 0,-1 0-132 0 0,0-3 11 0 0,0 0 1 0 0,-1 1-1 0 0,-1-1 0 0 0,1 1 0 0 0,-2-1 1 0 0,1 1-1 0 0,-1-1 0 0 0,-1 1 0 0 0,0 0 1 0 0,-1-1-12 0 0,3 7-184 0 0,0 1 0 0 0,-1-1 0 0 0,0 0 0 0 0,0 1 0 0 0,0-1 0 0 0,0 1 0 0 0,0 0 0 0 0,-1 0 0 0 0,1 0 0 0 0,-1 0 0 0 0,0 0 0 0 0,0 0 0 0 0,0 1 0 0 0,0-1 0 0 0,-1 1 0 0 0,1 0 0 0 0,-1 0 0 0 0,1 0 0 0 0,-1 0 0 0 0,0 1 1 0 0,0 0-1 0 0,1 0 0 0 0,-1 0 0 0 0,0 0 0 0 0,0 0 0 0 0,0 1 0 0 0,-4-1 184 0 0,-29 21-8674 0 0,31-15 5361 0 0,-3 3-5538 0 0</inkml:trace>
  <inkml:trace contextRef="#ctx0" brushRef="#br0" timeOffset="5087.773">8503 1154 13739 0 0,'0'0'2124'0'0,"0"0"-499"0"0,0 0-300 0 0,0 0-234 0 0,0 0-239 0 0,0 0-149 0 0,0 0-73 0 0,0 0-67 0 0,0 0-69 0 0,0 0-106 0 0,0 0-126 0 0,0 0-109 0 0,0 0-85 0 0,27-32-36 0 0,85-97-23 0 0,-66 88-43 0 0,-44 42-12 0 0,1-1 1 0 0,0 1-1 0 0,-1 0 1 0 0,1 0-1 0 0,0 0 1 0 0,-1 0-1 0 0,1 0 1 0 0,-1 0-1 0 0,0 1 1 0 0,1-1-1 0 0,-1 1 1 0 0,0 0-1 0 0,0 0 1 0 0,0 0-1 0 0,0 0 1 0 0,0 0-1 0 0,-1 0 1 0 0,1 0-1 0 0,0 0 1 0 0,-1 1-1 0 0,0-1 1 0 0,0 1-1 0 0,1-1 1 0 0,-1 1-1 0 0,-1-1 1 0 0,1 1-1 0 0,0 0 1 0 0,-1 0-1 0 0,1-1 1 0 0,-1 1-1 0 0,0 0 1 0 0,0 0-1 0 0,0-1 1 0 0,0 1-1 0 0,0 0 46 0 0,14 42-73 0 0,-13-43 126 0 0,0 1 0 0 0,0-1 0 0 0,1 1-1 0 0,-1-1 1 0 0,1 0 0 0 0,0 0 0 0 0,0 0 0 0 0,0 0 0 0 0,0 0 0 0 0,0 0-1 0 0,0 0 1 0 0,0-1 0 0 0,0 1 0 0 0,1-1 0 0 0,-1 0 0 0 0,1 1-1 0 0,-1-1 1 0 0,1 0 0 0 0,-1-1 0 0 0,1 1 0 0 0,0 0 0 0 0,-1-1 0 0 0,1 1-1 0 0,0-1 1 0 0,0 0 0 0 0,-1 0 0 0 0,1 0 0 0 0,0 0 0 0 0,0 0-1 0 0,-1-1 1 0 0,1 1 0 0 0,0-1 0 0 0,-1 0 0 0 0,1 0 0 0 0,0 0 0 0 0,-1 0-1 0 0,1 0 1 0 0,-1-1 0 0 0,0 1 0 0 0,1-1-53 0 0,140-152 1820 0 0,-128 136-2104 0 0,6-6-1341 0 0,-5 18-9424 0 0,-14 6-93 0 0</inkml:trace>
  <inkml:trace contextRef="#ctx0" brushRef="#br0" timeOffset="5693.943">9320 867 12115 0 0,'0'0'2752'0'0,"0"0"-698"0"0,0 0-450 0 0,0 0-347 0 0,0 0-389 0 0,0 0-311 0 0,0 0-226 0 0,0 0-150 0 0,0 0-55 0 0,0 0-42 0 0,0 0-24 0 0,0 0-11 0 0,0 0-32 0 0,-32 21-29 0 0,-100 70-13 0 0,71-29-68 0 0,57-55 36 0 0,1 0 0 0 0,0-1 0 0 0,0 1 0 0 0,1 1 0 0 0,-1-1-1 0 0,2 0 1 0 0,-1 0 0 0 0,1 1 0 0 0,0-1 0 0 0,1 1 0 0 0,-1-1 0 0 0,1 1 0 0 0,1 4 57 0 0,2-9-10 0 0,0 0 0 0 0,0-1 0 0 0,0 1 0 0 0,0-1 0 0 0,1 1 0 0 0,-1-1 0 0 0,1 0 0 0 0,-1 0 0 0 0,1-1 0 0 0,0 1 0 0 0,-1-1-1 0 0,1 0 1 0 0,0 0 0 0 0,0 0 0 0 0,0 0 0 0 0,0-1 0 0 0,0 1 0 0 0,0-1 0 0 0,0 0 0 0 0,0 0 0 0 0,0-1 0 0 0,3 0 10 0 0,8-1 66 0 0,0-2 1 0 0,0 0-1 0 0,0-1 1 0 0,-1 0-1 0 0,0-1 1 0 0,0 0-1 0 0,0-2 1 0 0,-1 1-1 0 0,0-2 0 0 0,0 1 1 0 0,-1-2-1 0 0,0 0 1 0 0,-1 0-1 0 0,0-1 1 0 0,7-10-67 0 0,28-21 76 0 0,6 8-426 0 0,-46 61-581 0 0,-6-23 932 0 0,0 0 1 0 0,0 0 0 0 0,1 0-1 0 0,0 0 1 0 0,-1 1 0 0 0,2-1 0 0 0,-1 0-1 0 0,0-1 1 0 0,1 1 0 0 0,-1 0-1 0 0,1 0 1 0 0,0-1 0 0 0,1 1-1 0 0,-1-1 1 0 0,0 1 0 0 0,1-1-1 0 0,0 0 1 0 0,0 0 0 0 0,0 0-1 0 0,0 0 1 0 0,0-1 0 0 0,1 0-1 0 0,-1 1 1 0 0,1-1 0 0 0,-1 0-1 0 0,1 0 1 0 0,0-1 0 0 0,0 1-1 0 0,0-1 1 0 0,0 0 0 0 0,0 0-1 0 0,0 0 1 0 0,0-1 0 0 0,0 1-1 0 0,2-1-1 0 0,15-4 294 0 0,0 0-1 0 0,0-2 0 0 0,-1-1 0 0 0,0 0 0 0 0,0-1 0 0 0,-1-1 1 0 0,0-1-1 0 0,0-1 0 0 0,-1 0 0 0 0,-1-2 0 0 0,0 0 1 0 0,-1-1-1 0 0,0 0 0 0 0,-1-1 0 0 0,-1-1 0 0 0,0 0 0 0 0,-1-1 1 0 0,5-10-294 0 0,-1 5-170 0 0,-2 0 1 0 0,0-2 0 0 0,-1 1 0 0 0,-2-2 0 0 0,0 0 0 0 0,-2 0-1 0 0,0-1 1 0 0,-2 0 0 0 0,-1-1 0 0 0,-2 1 0 0 0,0-1-1 0 0,-1-1 1 0 0,-2 1 0 0 0,-1-8 169 0 0,-1 28-151 0 0,2 3 77 0 0,-1-1-1 0 0,0 0 1 0 0,0 0-1 0 0,-1 0 1 0 0,1 0-1 0 0,-1 0 0 0 0,0 0 1 0 0,-1-1-1 0 0,1 1 1 0 0,-1 0-1 0 0,0 0 1 0 0,0 1-1 0 0,-1-1 1 0 0,1 0-1 0 0,-1 0 1 0 0,0 0-1 0 0,0 1 1 0 0,-1-1-1 0 0,1 1 1 0 0,-1 0-1 0 0,0 0 1 0 0,0 0-1 0 0,0 0 1 0 0,-1 0-1 0 0,0 1 1 0 0,1-1-1 0 0,-1 1 1 0 0,0 0-1 0 0,-1 0 1 0 0,1 1-1 0 0,0-1 1 0 0,-1 1-1 0 0,1 0 1 0 0,-3-1 73 0 0,0 3-78 0 0,0 1 0 0 0,0-1 0 0 0,0 1-1 0 0,0 0 1 0 0,1 0 0 0 0,-1 1-1 0 0,0 0 1 0 0,1 0 0 0 0,-1 1-1 0 0,1 0 1 0 0,0 0 0 0 0,0 0-1 0 0,0 1 1 0 0,0 0 0 0 0,0 0-1 0 0,1 0 1 0 0,0 1 0 0 0,0 0-1 0 0,0 0 1 0 0,1 0 0 0 0,-3 3 79 0 0,-2 5 8 0 0,1 0-1 0 0,0 1 1 0 0,1 0 0 0 0,0 1 0 0 0,1-1-1 0 0,1 1 1 0 0,0 0 0 0 0,1 0 0 0 0,1 1-1 0 0,1-1 1 0 0,0 1 0 0 0,0 0 0 0 0,2 0-1 0 0,0-1 1 0 0,1 1 0 0 0,0 0 0 0 0,1-1 0 0 0,1 1-1 0 0,1-1 1 0 0,0 1 0 0 0,1-1 0 0 0,0-1-1 0 0,1 1 1 0 0,1-1 0 0 0,0 0 0 0 0,1 0-1 0 0,1-1 1 0 0,8 10-8 0 0,5 5 100 0 0,0-2 0 0 0,2 0 0 0 0,1-2 0 0 0,1-1 0 0 0,1-1 0 0 0,1-1 0 0 0,0-1 0 0 0,2-2 0 0 0,0 0 0 0 0,1-3 0 0 0,1 0 0 0 0,0-2 0 0 0,26 6-100 0 0,-21-9-691 0 0,0-1-1 0 0,0-2 1 0 0,1-2 0 0 0,28 1 691 0 0,-30-4-4428 0 0,-7-1-6162 0 0</inkml:trace>
  <inkml:trace contextRef="#ctx0" brushRef="#br0" timeOffset="7312.505">11664 996 5705 0 0,'0'0'-387'0'0,"0"0"-318"0"0,0 0 61 0 0,0 0 513 0 0,0 0 610 0 0,0 0 318 0 0,0 0 145 0 0,0 0 6 0 0,0 36-73 0 0,-1 116-120 0 0,-19 50 896 0 0,-35 25 2100 0 0,54-223-3564 0 0,0-1-1 0 0,0 1 0 0 0,0-1 1 0 0,0 0-1 0 0,-1 1 0 0 0,1-1 0 0 0,-1 0 1 0 0,0 0-1 0 0,0 0 0 0 0,0 0 1 0 0,0 0-1 0 0,-1-1 0 0 0,1 1 1 0 0,-1 0-1 0 0,0-1 0 0 0,1 0 0 0 0,-1 0 1 0 0,0 0-1 0 0,0 0 0 0 0,-1 0 1 0 0,1-1-1 0 0,0 1 0 0 0,-3 0-186 0 0,3-3 92 0 0,1 0-1 0 0,0-1 1 0 0,0 1 0 0 0,-1 0-1 0 0,1-1 1 0 0,0 0-1 0 0,0 1 1 0 0,1-1-1 0 0,-1 0 1 0 0,0 0 0 0 0,1 0-1 0 0,-1 0 1 0 0,1-1-1 0 0,-1 1 1 0 0,1 0-1 0 0,0-1 1 0 0,0 1 0 0 0,0 0-1 0 0,0-1 1 0 0,1 1-1 0 0,-1-1 1 0 0,1 0-1 0 0,-1 1 1 0 0,1-1 0 0 0,0 1-1 0 0,0-1 1 0 0,0 0-1 0 0,0 1 1 0 0,1-1 0 0 0,-1 1-1 0 0,1-1 1 0 0,-1 1-1 0 0,2-3-91 0 0,-2-5 116 0 0,3-14-100 0 0,0-1 0 0 0,2 1-1 0 0,1 0 1 0 0,1 0 0 0 0,1 1 0 0 0,1 0-1 0 0,1 1 1 0 0,1-2-16 0 0,-1 3 12 0 0,22-47-15 0 0,4 1 0 0 0,2 2 1 0 0,3 2-1 0 0,3 1 0 0 0,3 3 1 0 0,2 2-1 0 0,13-9 3 0 0,-43 44 25 0 0,1 0 0 0 0,1 2 1 0 0,1 0-1 0 0,0 2 0 0 0,1 0 0 0 0,1 2 0 0 0,1 0 1 0 0,1 2-1 0 0,0 1 0 0 0,0 1 0 0 0,24-8-25 0 0,-47 19-2 0 0,0 0-1 0 0,0 0 0 0 0,-1 0 1 0 0,1 0-1 0 0,0 0 0 0 0,0 1 1 0 0,0-1-1 0 0,0 1 0 0 0,0 0 1 0 0,0 0-1 0 0,0 0 0 0 0,0 0 1 0 0,0 0-1 0 0,0 1 0 0 0,0-1 1 0 0,-1 1-1 0 0,1 0 0 0 0,0 0 1 0 0,0 0-1 0 0,0 0 0 0 0,-1 0 1 0 0,1 1-1 0 0,-1-1 0 0 0,1 1 1 0 0,-1 0-1 0 0,0 0 0 0 0,1 0 1 0 0,-1 0-1 0 0,0 0 0 0 0,0 0 1 0 0,0 0-1 0 0,-1 1 0 0 0,1-1 1 0 0,0 1-1 0 0,-1-1 0 0 0,0 1 1 0 0,1 0-1 0 0,-1-1 0 0 0,0 1 1 0 0,-1 0-1 0 0,1 0 0 0 0,0 0 3 0 0,3 113 378 0 0,-7-97-300 0 0,0-1 1 0 0,-2 0-1 0 0,0 0 1 0 0,-1 0-1 0 0,-1-1 1 0 0,0 0-1 0 0,-1 0 1 0 0,-1-1-1 0 0,-1 0 1 0 0,0 0 0 0 0,-1-1-1 0 0,-1-1 1 0 0,0 0-1 0 0,-1 0 1 0 0,-1-1-1 0 0,0-1 1 0 0,-5 3-79 0 0,0 1 18 0 0,-1-2 1 0 0,0 0 0 0 0,-1-1-1 0 0,-1-1 1 0 0,0-1 0 0 0,0-1-1 0 0,-1-1 1 0 0,-1-1 0 0 0,1-1-1 0 0,-1-1 1 0 0,-20 2-19 0 0,-89-3-843 0 0,126-6 648 0 0,0 0 1 0 0,-1 0-1 0 0,1-1 0 0 0,0 1 1 0 0,0-1-1 0 0,0-1 0 0 0,1 0 0 0 0,-1 0 1 0 0,1 0-1 0 0,-1 0 0 0 0,1-1 0 0 0,-4-4 195 0 0,8 7-284 0 0,0-1-1 0 0,0 0 0 0 0,0 1 1 0 0,1-1-1 0 0,-1 0 0 0 0,1 0 1 0 0,-1-1-1 0 0,1 1 0 0 0,0 0 1 0 0,0 0-1 0 0,0-1 0 0 0,0 1 0 0 0,0 0 1 0 0,0-1-1 0 0,1 1 0 0 0,-1-1 1 0 0,1 1-1 0 0,0-1 0 0 0,0 1 1 0 0,0-1-1 0 0,0 1 0 0 0,0-1 1 0 0,0 1-1 0 0,1-1 0 0 0,-1 0 285 0 0,17-38-7877 0 0,-6 25 2390 0 0</inkml:trace>
  <inkml:trace contextRef="#ctx0" brushRef="#br0" timeOffset="7699.468">12860 665 10354 0 0,'0'0'1320'0'0,"0"0"-387"0"0,0 0 40 0 0,0 0 189 0 0,0 0 126 0 0,0 0-66 0 0,0 0-201 0 0,0 0-173 0 0,-32 18-154 0 0,-103 60-133 0 0,60-17 119 0 0,66-49-574 0 0,-2-1-65 0 0,1 1 0 0 0,1 0 0 0 0,0 1 1 0 0,1 0-1 0 0,0 0 0 0 0,1 1 0 0 0,0-1 0 0 0,1 2 1 0 0,1-1-1 0 0,0 1 0 0 0,1 0 0 0 0,1 0 0 0 0,0 0 1 0 0,1 0-1 0 0,0 0 0 0 0,2 1 0 0 0,0-1 0 0 0,0 2-41 0 0,2-12 45 0 0,1 1 0 0 0,-1-1-1 0 0,1 0 1 0 0,0 0 0 0 0,0 0-1 0 0,0 0 1 0 0,1-1 0 0 0,0 1-1 0 0,0-1 1 0 0,0 0 0 0 0,0 0-1 0 0,0 0 1 0 0,1-1 0 0 0,0 0-1 0 0,0 0 1 0 0,0 0 0 0 0,0 0-1 0 0,0-1 1 0 0,1 0 0 0 0,-1 0-1 0 0,1 0 1 0 0,-1-1 0 0 0,1 1-1 0 0,0-1 1 0 0,-1-1 0 0 0,1 1-1 0 0,0-1 1 0 0,0 0 0 0 0,0 0-1 0 0,-1-1 1 0 0,1 0-1 0 0,0 0 1 0 0,-1 0 0 0 0,1-1-1 0 0,0 0 1 0 0,-1 0 0 0 0,0 0-1 0 0,1 0 1 0 0,-1-1 0 0 0,0 0-1 0 0,0 0-44 0 0,5-4 50 0 0,0 1-1 0 0,-1-1 0 0 0,0-1 0 0 0,0 0 1 0 0,0 0-1 0 0,-1-1 0 0 0,0 0 0 0 0,-1-1 1 0 0,0 1-1 0 0,0-1 0 0 0,-1-1 0 0 0,0 1 0 0 0,-1-1 1 0 0,0 0-1 0 0,-1 0 0 0 0,0 0 0 0 0,-1-1 1 0 0,0 0-1 0 0,-1 1 0 0 0,0-1 0 0 0,-1 0 1 0 0,-1 0-1 0 0,1 0 0 0 0,-2-9-49 0 0,0 15-115 0 0,0 1 0 0 0,-1-1 1 0 0,1 0-1 0 0,-1 1 0 0 0,0-1 0 0 0,0 1 0 0 0,-1 0 0 0 0,0 0 1 0 0,0 0-1 0 0,0 0 0 0 0,0 0 0 0 0,-1 0 0 0 0,0 1 0 0 0,0 0 1 0 0,0 0-1 0 0,0 0 0 0 0,-1 0 0 0 0,1 1 0 0 0,-1-1 0 0 0,-1 1 115 0 0,-17-10-3959 0 0,-2 4-3291 0 0,20 8-3560 0 0</inkml:trace>
  <inkml:trace contextRef="#ctx0" brushRef="#br0" timeOffset="7982.473">13448 315 16147 0 0,'0'0'1249'0'0,"0"0"-222"0"0,0 0-186 0 0,0 0-145 0 0,0 0-190 0 0,0 0-154 0 0,0 0-71 0 0,0 0 2 0 0,0 0 70 0 0,0 0 21 0 0,0 0-45 0 0,0 0-82 0 0,-13 37-88 0 0,-40 117-61 0 0,21-43 26 0 0,10-20-48 0 0,5 1 0 0 0,3 0-1 0 0,4 1 1 0 0,3 68-76 0 0,-2-83-723 0 0,6-77 290 0 0,1 1 0 0 0,0-1-1 0 0,-1 0 1 0 0,1 0 0 0 0,0 1 0 0 0,-1-1-1 0 0,1-1 1 0 0,-1 1 0 0 0,0 0 0 0 0,1-1-1 0 0,-1 1 1 0 0,0-1 0 0 0,1 0 0 0 0,-1 0-1 0 0,0 0 1 0 0,1 0 0 0 0,-1 0 0 0 0,0-1-1 0 0,1 1 1 0 0,-1-1 0 0 0,1 0 0 0 0,-1 1-1 0 0,1-1 1 0 0,-1 0 0 0 0,1-1 0 0 0,-1 1-1 0 0,1 0 1 0 0,0-1 0 0 0,0 1 0 0 0,-1-2 433 0 0,-8-5-4852 0 0,2 1 55 0 0</inkml:trace>
  <inkml:trace contextRef="#ctx0" brushRef="#br0" timeOffset="8415.958">13009 815 5665 0 0,'0'0'735'0'0,"0"0"23"0"0,0 0 271 0 0,0 0 223 0 0,0 0 11 0 0,0 0-97 0 0,0 0-89 0 0,0 0-54 0 0,0 0-28 0 0,0 0-55 0 0,33 12-101 0 0,103 35-89 0 0,-38-29 486 0 0,290-14 571 0 0,-206-33-1519 0 0,-178 28-215 0 0,-1-1 0 0 0,0 1 0 0 0,0-1 1 0 0,1 0-1 0 0,-1 0 0 0 0,0 0 0 0 0,-1-1 0 0 0,1 1 0 0 0,0 0 0 0 0,-1-1 0 0 0,1 0 0 0 0,-1 0 0 0 0,0 0 1 0 0,0 0-1 0 0,0 0 0 0 0,0 0 0 0 0,0 0 0 0 0,-1-1 0 0 0,1 1 0 0 0,-1-1 0 0 0,0 1 0 0 0,0-1 0 0 0,-1 1 1 0 0,1-1-1 0 0,-1 0 0 0 0,1 1 0 0 0,-1-1 0 0 0,0 0 0 0 0,-1 1 0 0 0,1-1 0 0 0,-1 0 0 0 0,1 1 0 0 0,-1-2-73 0 0,1 0-17 0 0,0 3 10 0 0,-1 0 0 0 0,1-1 0 0 0,0 1 0 0 0,-1 0 0 0 0,1-1 0 0 0,-1 1-1 0 0,0 0 1 0 0,1 0 0 0 0,-1-1 0 0 0,0 1 0 0 0,0 0 0 0 0,-1 0 0 0 0,1 0 0 0 0,0 0-1 0 0,-1 0 1 0 0,1 1 0 0 0,-1-1 0 0 0,0 0 0 0 0,1 1 0 0 0,-1-1 0 0 0,0 1 0 0 0,0 0-1 0 0,0-1 1 0 0,0 1 0 0 0,0 0 0 0 0,0 0 0 0 0,0 0 0 0 0,-1 0 0 0 0,1 1 0 0 0,0-1-1 0 0,0 1 1 0 0,-1-1 0 0 0,1 1 0 0 0,0 0 0 0 0,-1 0 7 0 0,-84 10-1035 0 0,71-3 979 0 0,0 0 0 0 0,0 0 0 0 0,1 2-1 0 0,0 0 1 0 0,1 1 0 0 0,0 0 0 0 0,0 1 0 0 0,1 1 0 0 0,1 0-1 0 0,0 1 1 0 0,0 0 0 0 0,2 1 0 0 0,-1 0 0 0 0,2 0 0 0 0,0 1-1 0 0,1 1 1 0 0,0 0 0 0 0,1 0 0 0 0,1 0 0 0 0,0 0 0 0 0,2 1-1 0 0,0 0 1 0 0,0 0 0 0 0,2 1 0 0 0,0-1 0 0 0,1 12 56 0 0,1-24-15 0 0,1 0 1 0 0,0 0-1 0 0,0 0 1 0 0,0 0 0 0 0,1-1-1 0 0,0 1 1 0 0,0 0-1 0 0,0-1 1 0 0,0 1 0 0 0,1-1-1 0 0,0 0 1 0 0,0 0-1 0 0,0 0 1 0 0,0 0 0 0 0,0 0-1 0 0,1-1 1 0 0,0 1-1 0 0,0-1 1 0 0,0 0 0 0 0,0 0-1 0 0,0-1 1 0 0,0 1-1 0 0,1-1 1 0 0,0 0-1 0 0,-1 0 1 0 0,1 0 0 0 0,0-1-1 0 0,0 0 1 0 0,2 1 14 0 0,148 10-452 0 0,-51-30-1414 0 0,-37-2-3974 0 0,-51 15 3009 0 0,5-3-6236 0 0</inkml:trace>
  <inkml:trace contextRef="#ctx0" brushRef="#br0" timeOffset="8872.158">14016 1165 5793 0 0,'0'0'1591'0'0,"0"0"-152"0"0,0 0 195 0 0,0 0 300 0 0,0 0 39 0 0,0 0-194 0 0,0 0-268 0 0,0 0-288 0 0,0 0-205 0 0,0 0-187 0 0,0 0-212 0 0,0 0-167 0 0,0 0-102 0 0,21-21-52 0 0,66-66-13 0 0,6-13 444 0 0,-65 68-697 0 0,1 1 1 0 0,2 1-1 0 0,1 2 1 0 0,17-11-33 0 0,-10 10-613 0 0,-42 51-382 0 0,-14 26 801 0 0,12-37 188 0 0,0 1-1 0 0,1 0 1 0 0,1-1 0 0 0,0 1 0 0 0,0 0 0 0 0,1 1 0 0 0,1-1 0 0 0,0 0 0 0 0,0 1 0 0 0,2 3 6 0 0,1-12 60 0 0,0 1 1 0 0,1-1 0 0 0,0 0-1 0 0,0 0 1 0 0,0 0-1 0 0,0 0 1 0 0,0-1-1 0 0,1 1 1 0 0,0-1-1 0 0,-1 0 1 0 0,1 0-1 0 0,0 0 1 0 0,1 0-1 0 0,-1-1 1 0 0,1 0-1 0 0,-1 0 1 0 0,1 0-1 0 0,-1 0 1 0 0,1-1-1 0 0,0 0 1 0 0,0 0-1 0 0,0 0 1 0 0,0 0-1 0 0,0-1 1 0 0,0 0-1 0 0,0 0 1 0 0,-1 0-1 0 0,1-1 1 0 0,0 1-1 0 0,0-1 1 0 0,0 0-1 0 0,2-1-60 0 0,9-4 185 0 0,0 0 0 0 0,-1 0 0 0 0,1-2-1 0 0,-1 0 1 0 0,-1 0 0 0 0,0-2-1 0 0,0 0 1 0 0,-1 0 0 0 0,0-1-1 0 0,0-1 1 0 0,-2 0 0 0 0,4-4-185 0 0,52-52 246 0 0,-20 21-3408 0 0,-17 14-5451 0 0,-24 26-2792 0 0</inkml:trace>
  <inkml:trace contextRef="#ctx0" brushRef="#br0" timeOffset="9452.355">14994 171 8434 0 0,'0'0'873'0'0,"0"0"-234"0"0,0 0 60 0 0,0 0 288 0 0,0 0 210 0 0,0 0 36 0 0,0 0-78 0 0,0 0-146 0 0,0 0-146 0 0,0 0-123 0 0,0 0-126 0 0,0 0-100 0 0,0 0-46 0 0,18 19-19 0 0,57 62-17 0 0,-73-78-399 0 0,0-1 1 0 0,1 1 0 0 0,-1-1-1 0 0,0 1 1 0 0,-1 0 0 0 0,1 0-1 0 0,0 0 1 0 0,-1 0-1 0 0,1 0 1 0 0,-1 1 0 0 0,0-1-1 0 0,0 0 1 0 0,-1 1 0 0 0,1-1-1 0 0,-1 0 1 0 0,1 1 0 0 0,-1-1-1 0 0,0 1 1 0 0,0-1 0 0 0,-1 2-34 0 0,1 9 144 0 0,-24 382 1326 0 0,17-332-1387 0 0,-5 51-77 0 0,6 2 1 0 0,5 73-7 0 0,8-167-578 0 0,-1-19-3045 0 0,-3-18-6184 0 0,-2 10 1126 0 0</inkml:trace>
  <inkml:trace contextRef="#ctx0" brushRef="#br0" timeOffset="9695.91">14714 705 10426 0 0,'0'0'800'0'0,"0"0"61"0"0,0 0 267 0 0,0 0 160 0 0,0 0-52 0 0,0 0-165 0 0,0 0-147 0 0,0 0-87 0 0,34 7-71 0 0,107 23-107 0 0,26-19 535 0 0,194-31-1357 0 0,-284 11-4211 0 0,-1-2-4173 0 0,-67 10 441 0 0</inkml:trace>
  <inkml:trace contextRef="#ctx0" brushRef="#br0" timeOffset="9862.106">15651 937 0 0 0,'0'0'816'0'0,"0"0"648"0"0,0 0 81 0 0,0 0-73 0 0,0 0-184 0 0,0 0-255 0 0,0 0-297 0 0,0 0-128 0 0,0 0-160 0 0,0 0-88 0 0,0 0-8 0 0,0 0-152 0 0,0 0-200 0 0,0 0-288 0 0,46 114-720 0 0,-40-118-1801 0 0,-5-3-3408 0 0</inkml:trace>
  <inkml:trace contextRef="#ctx0" brushRef="#br0" timeOffset="10016.44">15496 473 15227 0 0,'0'0'152'0'0,"0"0"-312"0"0,0 0-184 0 0,0 0-280 0 0,0 0-144 0 0,0 0-96 0 0,0 0-177 0 0,0 0-231 0 0,0 0-992 0 0,0 0-5778 0 0</inkml:trace>
  <inkml:trace contextRef="#ctx0" brushRef="#br0" timeOffset="11181.892">16305 734 15243 0 0,'0'0'1210'0'0,"0"0"-209"0"0,0 0-132 0 0,0 0-47 0 0,0 0-92 0 0,0 0-93 0 0,0 0-36 0 0,0 0-36 0 0,0 0-76 0 0,-35 8-89 0 0,-110 23-119 0 0,53 6-1 0 0,77-24-252 0 0,3-5-29 0 0,1 0 0 0 0,0 1 1 0 0,1 0-1 0 0,0 0 1 0 0,1 1-1 0 0,0 1 0 0 0,0 0 1 0 0,1 0-1 0 0,0 0 1 0 0,1 1-1 0 0,1 0 0 0 0,0 1 1 0 0,0-1-1 0 0,1 1 1 0 0,1 0-1 0 0,0 1 0 0 0,1-1 1 0 0,0 1-1 0 0,1-1 1 0 0,1 1-1 0 0,0 0 0 0 0,1 4 1 0 0,0-15-1 0 0,1 0 0 0 0,-1-1 0 0 0,1 1 0 0 0,0 0 0 0 0,0 0 0 0 0,0 0 0 0 0,1-1 0 0 0,-1 1 0 0 0,1-1 0 0 0,-1 1 0 0 0,1-1 0 0 0,0 0 0 0 0,0 1 0 0 0,0-1 0 0 0,0 0 0 0 0,0 0 0 0 0,1 0 0 0 0,-1-1 0 0 0,0 1 0 0 0,1 0 0 0 0,0-1 0 0 0,-1 0 0 0 0,1 1 0 0 0,0-1 0 0 0,-1 0-1 0 0,1-1 1 0 0,0 1 0 0 0,0 0 0 0 0,0-1 0 0 0,0 1 0 0 0,0-1 0 0 0,1 0 1 0 0,96-8 541 0 0,-75-1-435 0 0,0-1 1 0 0,-1-1-1 0 0,-1-1 0 0 0,0-1 0 0 0,0-1 0 0 0,-1-1 0 0 0,18-18-106 0 0,-15 15 56 0 0,180-173 221 0 0,-143 128-223 0 0,-44 42 34 0 0,-17 19-75 0 0,-1 2-17 0 0,0 0-6 0 0,0 0-20 0 0,0 0-35 0 0,-2 19-154 0 0,-22 88 219 0 0,26-105 37 0 0,0 0 0 0 0,0 0 0 0 0,0 0 0 0 0,0-1 0 0 0,1 1 0 0 0,-1-1 0 0 0,0 1 0 0 0,1-1-1 0 0,-1 0 1 0 0,1 0 0 0 0,-1 0 0 0 0,1 0 0 0 0,0-1 0 0 0,-1 1 0 0 0,1-1 0 0 0,0 0 0 0 0,0 1 0 0 0,-1-1 0 0 0,1 0-1 0 0,0-1 1 0 0,0 1 0 0 0,-1 0 0 0 0,1-1 0 0 0,0 1 0 0 0,-1-1 0 0 0,1 0 0 0 0,-1 0 0 0 0,1 0 0 0 0,-1 0 0 0 0,1-1-1 0 0,-1 1-36 0 0,26-21 426 0 0,-28 23-423 0 0,0-1 0 0 0,0 1-1 0 0,0-1 1 0 0,0 0 0 0 0,0 1 0 0 0,-1-1 0 0 0,1 1 0 0 0,0-1-1 0 0,0 1 1 0 0,0-1 0 0 0,0 0 0 0 0,-1 1 0 0 0,1-1 0 0 0,0 0 0 0 0,-1 1-1 0 0,1-1 1 0 0,0 0 0 0 0,0 1 0 0 0,-1-1 0 0 0,1 0 0 0 0,-1 1-1 0 0,1-1 1 0 0,0 0 0 0 0,-1 0 0 0 0,1 0 0 0 0,-1 1 0 0 0,1-1-1 0 0,0 0 1 0 0,-1 0 0 0 0,1 0 0 0 0,-1 0 0 0 0,1 0 0 0 0,-1 0-1 0 0,1 0 1 0 0,0 0 0 0 0,-1 0 0 0 0,1 0 0 0 0,-1 0 0 0 0,1 0 0 0 0,-1 0-1 0 0,1 0 1 0 0,-1 0 0 0 0,1 0 0 0 0,0-1 0 0 0,-1 1 0 0 0,1 0-1 0 0,-1 0 1 0 0,1-1 0 0 0,0 1 0 0 0,-1 0 0 0 0,1 0 0 0 0,0-1-1 0 0,-1 1 1 0 0,1 0 0 0 0,0-1 0 0 0,0 1 0 0 0,-1 0 0 0 0,1-1-1 0 0,0 1 1 0 0,0 0 0 0 0,-1-1 0 0 0,1 0-3 0 0,-4 11-46 0 0,0 0-1 0 0,1 1 1 0 0,0-1 0 0 0,1 1 0 0 0,0-1-1 0 0,1 1 1 0 0,0-1 0 0 0,0 1-1 0 0,1 0 1 0 0,2 10 46 0 0,-1-17-4 0 0,1 0 0 0 0,0 0 0 0 0,0 0 0 0 0,0 0 0 0 0,0 0 0 0 0,1 0 1 0 0,-1-1-1 0 0,1 0 0 0 0,0 1 0 0 0,0-1 0 0 0,1 0 0 0 0,-1 0 0 0 0,0 0 0 0 0,1-1 0 0 0,0 0 0 0 0,-1 1 0 0 0,1-1 0 0 0,0 0 0 0 0,0-1 0 0 0,1 1 0 0 0,-1-1 0 0 0,0 1 0 0 0,0-1 0 0 0,1-1 0 0 0,-1 1 0 0 0,0-1 0 0 0,1 1 0 0 0,-1-1 0 0 0,2-1 4 0 0,10-1 30 0 0,1-1-1 0 0,-1-1 0 0 0,0 0 0 0 0,0-2 1 0 0,-1 0-1 0 0,1 0 0 0 0,-1-1 0 0 0,0-1 0 0 0,-1-1 1 0 0,0 0-1 0 0,-1-1 0 0 0,1 0 0 0 0,7-9-29 0 0,4 0 61 0 0,15-12-10 0 0,0-1 0 0 0,-2-3 1 0 0,-2-1-1 0 0,-1-1 0 0 0,-2-2 1 0 0,-2-2-1 0 0,-1-1 0 0 0,11-22-51 0 0,-29 38-60 0 0,0 1 0 0 0,-2-1 0 0 0,-1-1 0 0 0,-1 0 0 0 0,-1 0 0 0 0,-1 0-1 0 0,-2-1 1 0 0,0 0 0 0 0,-2 0 0 0 0,-2 0 0 0 0,0 0 0 0 0,-2-9 60 0 0,2 31-15 0 0,0 0 1 0 0,-1 0-1 0 0,1 0 1 0 0,-1 0 0 0 0,0 1-1 0 0,-1-1 1 0 0,0 0-1 0 0,1 1 1 0 0,-2 0-1 0 0,1-1 1 0 0,0 1-1 0 0,-1 0 1 0 0,0 0-1 0 0,-1 0 1 0 0,1 0 0 0 0,-1 1-1 0 0,0-1 1 0 0,0 1-1 0 0,0 0 1 0 0,0 0-1 0 0,-1 1 1 0 0,0-1-1 0 0,1 1 1 0 0,-1 0-1 0 0,0 0 1 0 0,-1 1 0 0 0,1-1-1 0 0,-1 1 1 0 0,1 0-1 0 0,-1 1 1 0 0,-3-1 14 0 0,-2 1-32 0 0,0 2 1 0 0,0 0-1 0 0,0 0 1 0 0,0 1-1 0 0,0 0 1 0 0,0 0-1 0 0,1 2 1 0 0,-1-1-1 0 0,1 1 1 0 0,0 1-1 0 0,0 0 1 0 0,0 0-1 0 0,1 1 1 0 0,0 0-1 0 0,0 1 1 0 0,0 0-1 0 0,1 0 1 0 0,-6 7 31 0 0,-15 14-12 0 0,2 0 0 0 0,1 2-1 0 0,1 0 1 0 0,1 2 0 0 0,2 1 0 0 0,2 1-1 0 0,1 0 1 0 0,1 2 0 0 0,2 0 0 0 0,2 1 0 0 0,1 0-1 0 0,-7 38 13 0 0,15-59-2 0 0,1 0 0 0 0,1 1 0 0 0,1-1-1 0 0,0 0 1 0 0,1 1 0 0 0,1-1 0 0 0,1 1-1 0 0,0 0 1 0 0,1-1 0 0 0,1 0 0 0 0,0 0 0 0 0,1 0-1 0 0,1 0 1 0 0,0 0 0 0 0,2-1 0 0 0,-1 0-1 0 0,2 0 1 0 0,6 9 2 0 0,4-3 44 0 0,1-1-1 0 0,1 0 1 0 0,1-1-1 0 0,0-2 1 0 0,2 0-1 0 0,0-1 1 0 0,0-1-1 0 0,2-1 1 0 0,0-2-1 0 0,0 0 1 0 0,1-2-1 0 0,1 0 1 0 0,-1-2-1 0 0,1-1 1 0 0,1-1-1 0 0,-1-2 1 0 0,1 0-1 0 0,0-2 1 0 0,0-1-1 0 0,0-2 1 0 0,14-1-44 0 0,-32 1-84 0 0,0 0 0 0 0,0 0 1 0 0,0-1-1 0 0,0-1 0 0 0,0 1 1 0 0,-1-2-1 0 0,1 1 0 0 0,-1-1 0 0 0,0-1 1 0 0,0 1-1 0 0,5-5 84 0 0,3-9-5129 0 0,-8-5-4842 0 0,-9 19 429 0 0</inkml:trace>
  <inkml:trace contextRef="#ctx0" brushRef="#br0" timeOffset="12110.304">15708 863 0 0 0,'0'0'876'0'0,"0"0"354"0"0,0 0 158 0 0,0 0 27 0 0,0 0-60 0 0,0 0-97 0 0,0 0-102 0 0,0 0-116 0 0,0 0-116 0 0,0 0-98 0 0,0 0-85 0 0,0 0-49 0 0,3-2-1 0 0,-3 3-650 0 0,0-1 0 0 0,0 0 0 0 0,0 1-1 0 0,0-1 1 0 0,0 0 0 0 0,0 1 0 0 0,0-1-1 0 0,0 0 1 0 0,0 1 0 0 0,0-1 0 0 0,0 0-1 0 0,0 0 1 0 0,0 1 0 0 0,0-1 0 0 0,1 0-1 0 0,-1 1 1 0 0,0-1 0 0 0,0 0 0 0 0,0 0 0 0 0,0 1-1 0 0,1-1 1 0 0,-1 0 0 0 0,0 0 0 0 0,0 0-1 0 0,1 1 1 0 0,-1-1 0 0 0,0 0 0 0 0,0 0-1 0 0,1 0 1 0 0,-1 0 0 0 0,0 1 0 0 0,0-1-1 0 0,1 0 1 0 0,-1 0 0 0 0,0 0 0 0 0,1 0 0 0 0,-1 0-1 0 0,0 0 1 0 0,0 0 0 0 0,1 0 0 0 0,-1 0-1 0 0,0 0 1 0 0,1 0 0 0 0,-1 0 0 0 0,0 0-1 0 0,1 0 1 0 0,-1 0 0 0 0,0 0 0 0 0,0-1 0 0 0,1 1-1 0 0,-1 0 1 0 0,0 0 0 0 0,1 0 0 0 0,-1 0-1 0 0,0 0 1 0 0,0-1 0 0 0,1 1 0 0 0,-1 0-1 0 0,0 0 1 0 0,0 0 0 0 0,0-1 0 0 0,1 1-1 0 0,-1 0 1 0 0,0 0 0 0 0,0-1 0 0 0,0 1-41 0 0,-10 30 2246 0 0,-10 83-561 0 0,16-61-1334 0 0,1 1-452 0 0,2-17-3241 0 0,7-50-5964 0 0,-5 10 1490 0 0</inkml:trace>
  <inkml:trace contextRef="#ctx0" brushRef="#br0" timeOffset="12399.91">15627 410 6809 0 0,'0'0'2178'0'0,"0"0"-145"0"0,0 0-9 0 0,0 0-57 0 0,0 0-214 0 0,0 0-288 0 0,0 0-307 0 0,0 0-242 0 0,0 0-152 0 0,0 0-140 0 0,0 0-113 0 0,0 0-111 0 0,-5 0 618 0 0,-12 37-1249 0 0,14-29-203 0 0,-1 2-789 0 0,4-3-2601 0 0,5-6-3799 0 0,-3-1-2654 0 0</inkml:trace>
  <inkml:trace contextRef="#ctx0" brushRef="#br0" timeOffset="13549.885">18239 989 7826 0 0,'0'0'153'0'0,"0"0"-29"0"0,0 0 320 0 0,0 0 512 0 0,0 0 385 0 0,0 0 224 0 0,0 0 14 0 0,0 0-121 0 0,0 0-176 0 0,0 0-202 0 0,32-5-177 0 0,99-18-169 0 0,-50-11 164 0 0,-67 22-695 0 0,3 2-31 0 0,-2 0 0 0 0,0-2 0 0 0,0 0 0 0 0,-1-1 0 0 0,0 0 0 0 0,-1-1 0 0 0,-1-1 0 0 0,0 0 0 0 0,-1 0 0 0 0,-1-1 0 0 0,0-1 0 0 0,-1 1 0 0 0,5-17-172 0 0,-12 30 3 0 0,0-1 0 0 0,-1 0 0 0 0,1 0 0 0 0,-1 1 0 0 0,0-1-1 0 0,0 0 1 0 0,0 0 0 0 0,0 0 0 0 0,-1-1 0 0 0,0 1 0 0 0,0 0 0 0 0,0 0-1 0 0,0 0 1 0 0,-1 0 0 0 0,1 0 0 0 0,-1 0 0 0 0,0 0 0 0 0,0 0 0 0 0,-1 0-1 0 0,1 0 1 0 0,-1 1 0 0 0,0-1 0 0 0,0 0 0 0 0,0 1 0 0 0,0-1 0 0 0,0 1 0 0 0,-1 0-1 0 0,0 0 1 0 0,0 0 0 0 0,0 0 0 0 0,0 0 0 0 0,0 1 0 0 0,0-1 0 0 0,-1 1-1 0 0,1 0 1 0 0,-1 0 0 0 0,0 0 0 0 0,1 1 0 0 0,-1-1 0 0 0,0 1 0 0 0,-2-1-3 0 0,-7 1-56 0 0,0 1 1 0 0,1 0-1 0 0,-1 1 0 0 0,0 0 1 0 0,0 1-1 0 0,1 1 1 0 0,-1 0-1 0 0,1 0 1 0 0,0 1-1 0 0,0 1 1 0 0,0 0-1 0 0,0 1 1 0 0,1 0-1 0 0,0 0 1 0 0,0 1-1 0 0,-5 6 56 0 0,-4 2-73 0 0,0 2 0 0 0,1 0 0 0 0,1 1 0 0 0,1 1 0 0 0,1 1 1 0 0,0 0-1 0 0,-11 21 73 0 0,18-26-54 0 0,1 1 1 0 0,0 0-1 0 0,1 1 1 0 0,1-1 0 0 0,1 1-1 0 0,0 0 1 0 0,1 1-1 0 0,0-1 1 0 0,1 10 53 0 0,2-20-36 0 0,1 1 0 0 0,0 0 0 0 0,0-1 0 0 0,0 1 0 0 0,1 0-1 0 0,0-1 1 0 0,1 1 0 0 0,0-1 0 0 0,0 1 0 0 0,1-1 0 0 0,-1 0 0 0 0,2 0 0 0 0,-1 0 0 0 0,1 0-1 0 0,0-1 1 0 0,0 1 0 0 0,1-1 0 0 0,-1 0 0 0 0,2 0 0 0 0,-1-1 0 0 0,1 1 0 0 0,4 3 36 0 0,3-1-319 0 0,-1 0 1 0 0,2-1 0 0 0,-1 0 0 0 0,1-1 0 0 0,0 0 0 0 0,0-1-1 0 0,1-1 1 0 0,-1 0 0 0 0,1-1 0 0 0,0-1 0 0 0,10 1 318 0 0,101 1-9183 0 0,-112-4 7441 0 0,10 0-4059 0 0</inkml:trace>
  <inkml:trace contextRef="#ctx0" brushRef="#br0" timeOffset="13978.274">18911 1198 3753 0 0,'0'0'1615'0'0,"0"0"-28"0"0,0 0 39 0 0,0 0 41 0 0,0 0-48 0 0,0 0-96 0 0,0 0-113 0 0,0 0-77 0 0,0 0-97 0 0,0 0-158 0 0,0 0-217 0 0,0 0-225 0 0,0 0-166 0 0,17-18-96 0 0,53-61-51 0 0,41-59 468 0 0,-89 111-712 0 0,104-152 263 0 0,-126 179-392 0 0,0 0-74 0 0,0 19-520 0 0,-22 65 494 0 0,17-71 161 0 0,0 1-1 0 0,2 0 1 0 0,-1 1 0 0 0,2-1-1 0 0,0 1 1 0 0,0-1 0 0 0,2 1 0 0 0,0 11-11 0 0,1-23 59 0 0,1 1 1 0 0,0-1 0 0 0,0 1-1 0 0,0-1 1 0 0,0 1 0 0 0,0-1-1 0 0,1 0 1 0 0,0 0 0 0 0,-1 0-1 0 0,1-1 1 0 0,0 1 0 0 0,0 0-1 0 0,1-1 1 0 0,-1 0 0 0 0,0 0-1 0 0,1 0 1 0 0,-1 0 0 0 0,1-1-1 0 0,0 1 1 0 0,0-1 0 0 0,-1 0-1 0 0,1 0 1 0 0,0 0 0 0 0,0-1-1 0 0,0 1 1 0 0,0-1 0 0 0,0 0-1 0 0,0 0 1 0 0,0 0 0 0 0,0-1-1 0 0,0 1 1 0 0,0-1 0 0 0,0 0-1 0 0,-1 0 1 0 0,1-1-1 0 0,0 1 1 0 0,-1-1 0 0 0,1 1-1 0 0,-1-1 1 0 0,1 0 0 0 0,-1-1-1 0 0,1 0-59 0 0,31-19 328 0 0,-1-1-1 0 0,-1-2 0 0 0,-1-2 0 0 0,-2 0 0 0 0,0-2 0 0 0,-2-2 0 0 0,16-22-327 0 0,-37 44-349 0 0,20-25 670 0 0,-19 9-4892 0 0,-10 28-3919 0 0,-3 2 4393 0 0,1 6-4953 0 0</inkml:trace>
  <inkml:trace contextRef="#ctx0" brushRef="#br0" timeOffset="14779.94">19802 1173 1504 0 0,'0'0'1219'0'0,"0"0"-177"0"0,0 0-6 0 0,0 0 95 0 0,0 0-8 0 0,0 0-47 0 0,0 0 6 0 0,0 0 39 0 0,0 0-9 0 0,0 0-26 0 0,0 0-48 0 0,0 0-72 0 0,21-5 5 0 0,93-24 916 0 0,49-38 2786 0 0,-138 53-4359 0 0,-1-1-1 0 0,-1-2 0 0 0,-1 0 0 0 0,0-1 1 0 0,-1-2-1 0 0,-1 0 0 0 0,-1-1 0 0 0,6-9-313 0 0,-19 23 39 0 0,-1-1-1 0 0,1 1 0 0 0,-1-1 0 0 0,-1 0 1 0 0,1-1-1 0 0,-2 1 0 0 0,1-1 1 0 0,-1 0-1 0 0,0 0 0 0 0,-1 0 0 0 0,0 0 1 0 0,-1 0-1 0 0,1-1 0 0 0,-2 1 0 0 0,1 0 1 0 0,-2-1-1 0 0,0-7-38 0 0,0 13-16 0 0,0 1 0 0 0,0 0-1 0 0,0-1 1 0 0,0 1 0 0 0,-1 0 0 0 0,0 0-1 0 0,1 0 1 0 0,-1 0 0 0 0,0 0 0 0 0,-1 0-1 0 0,1 1 1 0 0,0-1 0 0 0,-1 1 0 0 0,1-1-1 0 0,-1 1 1 0 0,0 0 0 0 0,0 0-1 0 0,0 0 1 0 0,0 1 0 0 0,0-1 0 0 0,0 1-1 0 0,-1-1 1 0 0,1 1 0 0 0,0 0 0 0 0,-1 0-1 0 0,1 1 1 0 0,-1-1 0 0 0,1 1 0 0 0,-1 0-1 0 0,1-1 1 0 0,-1 2 0 0 0,-1-1 16 0 0,-5 1-62 0 0,1 0-1 0 0,0 0 1 0 0,-1 1-1 0 0,1 0 1 0 0,0 1-1 0 0,0 0 1 0 0,0 0-1 0 0,0 1 1 0 0,1 1 0 0 0,-1-1-1 0 0,-3 4 63 0 0,-4 1-37 0 0,0 1 0 0 0,1 0 0 0 0,0 1 0 0 0,1 1 0 0 0,1 0-1 0 0,0 1 1 0 0,0 0 0 0 0,1 1 0 0 0,1 1 0 0 0,0 0 0 0 0,1 0 0 0 0,1 1 0 0 0,0 0-1 0 0,1 1 1 0 0,1 0 0 0 0,1 0 0 0 0,0 0 0 0 0,1 1 0 0 0,1 0 0 0 0,1 0 0 0 0,0 0 0 0 0,2 1-1 0 0,0-1 1 0 0,1 2 37 0 0,2-12 22 0 0,1 0-1 0 0,0 0 0 0 0,1 0 0 0 0,0-1 1 0 0,0 1-1 0 0,1-1 0 0 0,0 0 1 0 0,0 0-1 0 0,0-1 0 0 0,1 1 1 0 0,0-1-1 0 0,0 0 0 0 0,1-1 0 0 0,0 0 1 0 0,0 0-1 0 0,0 0 0 0 0,0-1 1 0 0,1 0-1 0 0,0 0 0 0 0,0-1 0 0 0,0 0 1 0 0,0 0-1 0 0,0-1 0 0 0,0 0 1 0 0,1-1-1 0 0,-1 0 0 0 0,1 0 1 0 0,-1 0-1 0 0,1-1 0 0 0,0-1 0 0 0,4 0-21 0 0,29-3 142 0 0,0-1-1 0 0,-1-3 0 0 0,0-1 0 0 0,0-1 0 0 0,-1-3 0 0 0,0-1 0 0 0,-1-3 1 0 0,-1 0-1 0 0,-1-3 0 0 0,0-1 0 0 0,-2-1 0 0 0,13-12-141 0 0,-13 11 67 0 0,-4 4-34 0 0,0-1-1 0 0,-2-2 0 0 0,0 0 1 0 0,-2-2-1 0 0,-1-1 0 0 0,0-2 0 0 0,0-3-31 0 0,-21 23-2 0 0,-1 0 1 0 0,0 0 0 0 0,0-1 0 0 0,-1 1 0 0 0,0-1 0 0 0,0 0 0 0 0,-1 0 0 0 0,0 0 0 0 0,0 0 0 0 0,-1 0 0 0 0,0-1-1 0 0,0 1 1 0 0,-1 0 0 0 0,0-1 0 0 0,-1-4 0 0 0,1 11-15 0 0,-1 0 0 0 0,1 0-1 0 0,-1 0 1 0 0,0 0 0 0 0,1 0 0 0 0,-1 0-1 0 0,0 0 1 0 0,0 0 0 0 0,0 0 0 0 0,0 0-1 0 0,0 1 1 0 0,-1-1 0 0 0,1 0 0 0 0,-1 1 0 0 0,1-1-1 0 0,-1 1 1 0 0,1 0 0 0 0,-1-1 0 0 0,0 1-1 0 0,0 0 1 0 0,1 0 0 0 0,-1 0 0 0 0,0 0-1 0 0,0 0 1 0 0,0 1 0 0 0,0-1 0 0 0,0 1-1 0 0,0-1 1 0 0,0 1 0 0 0,-1 0 0 0 0,1-1-1 0 0,0 1 1 0 0,0 0 0 0 0,0 1 0 0 0,-1-1 15 0 0,-77 12-548 0 0,61-5 486 0 0,-1 1 1 0 0,1 1 0 0 0,1 0 0 0 0,-1 2 0 0 0,2 0 0 0 0,0 0 0 0 0,0 2-1 0 0,1 0 1 0 0,0 1 0 0 0,1 1 0 0 0,1 0 0 0 0,1 1 0 0 0,-1 1 61 0 0,13-16-23 0 0,-1 1 1 0 0,0-1-1 0 0,1 1 1 0 0,-1 0-1 0 0,1 0 1 0 0,0 0-1 0 0,0 0 1 0 0,-1 0-1 0 0,1 0 1 0 0,1 0-1 0 0,-1 0 1 0 0,0 0-1 0 0,0 1 0 0 0,1-1 1 0 0,-1 0-1 0 0,1 0 1 0 0,0 1-1 0 0,0-1 1 0 0,0 0-1 0 0,0 1 1 0 0,0-1-1 0 0,0 0 1 0 0,0 0-1 0 0,1 1 1 0 0,-1-1-1 0 0,1 0 1 0 0,0 0-1 0 0,0 1 1 0 0,-1-1-1 0 0,2 0 1 0 0,-1 0-1 0 0,0 0 1 0 0,0 0-1 0 0,1 0 0 0 0,-1-1 1 0 0,0 1-1 0 0,1 0 1 0 0,0-1-1 0 0,0 1 1 0 0,-1-1-1 0 0,1 1 1 0 0,0-1-1 0 0,0 0 1 0 0,0 0-1 0 0,1 1 23 0 0,106 6-32 0 0,-73-9 34 0 0,161-14 131 0 0,-195 14-122 0 0,1 0 0 0 0,0 1-1 0 0,0-1 1 0 0,0 1 0 0 0,-1-1 0 0 0,1 1 0 0 0,0 0 0 0 0,0 0 0 0 0,0 0 0 0 0,0 1-1 0 0,-1-1 1 0 0,1 0 0 0 0,0 1 0 0 0,0 0 0 0 0,-1 0 0 0 0,1 0 0 0 0,0 0-1 0 0,-1 0 1 0 0,1 1 0 0 0,-1-1 0 0 0,1 1 0 0 0,-1-1 0 0 0,0 1 0 0 0,0 0-1 0 0,0 0 1 0 0,0 0 0 0 0,0 0 0 0 0,0 0 0 0 0,0 0 0 0 0,-1 1 0 0 0,1-1-1 0 0,-1 1 1 0 0,1-1 0 0 0,-1 1 0 0 0,0-1 0 0 0,0 1 0 0 0,-1 0 0 0 0,1 0-1 0 0,0-1 1 0 0,-1 1 0 0 0,1 0 0 0 0,-1 2-11 0 0,-1 18 97 0 0,-2 0 0 0 0,0 0 0 0 0,-1 0 0 0 0,-1-1 0 0 0,-2 0-1 0 0,-6 18-96 0 0,6 15-492 0 0,25-33-5169 0 0,-9-22 2445 0 0,-2 0-2878 0 0,-2 0-2465 0 0</inkml:trace>
  <inkml:trace contextRef="#ctx0" brushRef="#br0" timeOffset="15321.55">21505 690 8466 0 0,'0'0'3417'0'0,"0"0"-1730"0"0,0 0-695 0 0,0 0-149 0 0,0 0-93 0 0,0 0-100 0 0,0 0-122 0 0,0 0-96 0 0,0 0-86 0 0,-33 30-78 0 0,-104 94-64 0 0,74-42-45 0 0,56-64-145 0 0,-1-4-27 0 0,2 0 0 0 0,0 1 0 0 0,0 0 1 0 0,1 0-1 0 0,1 0 0 0 0,1 1 0 0 0,0-1 0 0 0,1 1 0 0 0,1 0 0 0 0,0 0 1 0 0,1 8 12 0 0,1-21 24 0 0,-1 0 0 0 0,0-1 1 0 0,1 1-1 0 0,0 0 1 0 0,0-1-1 0 0,0 1 0 0 0,0 0 1 0 0,0-1-1 0 0,0 1 1 0 0,0-1-1 0 0,1 0 0 0 0,-1 1 1 0 0,1-1-1 0 0,0 0 0 0 0,0 0 1 0 0,0 0-1 0 0,0 0 1 0 0,0 0-1 0 0,0-1 0 0 0,0 1 1 0 0,1-1-1 0 0,-1 1 1 0 0,0-1-1 0 0,1 0 0 0 0,0 0 1 0 0,-1 0-1 0 0,1 0 0 0 0,-1 0 1 0 0,1-1-1 0 0,0 1 1 0 0,0-1-1 0 0,-1 1 0 0 0,1-1 1 0 0,0 0-25 0 0,4 0 198 0 0,1 0 0 0 0,-1 0 0 0 0,0-1 0 0 0,0 0 0 0 0,1 0 0 0 0,-1-1 0 0 0,0 0 0 0 0,0 0 0 0 0,0 0 1 0 0,-1-1-1 0 0,1 0 0 0 0,2-2-198 0 0,170-143 1585 0 0,-113 87-1445 0 0,-59 54-107 0 0,1-1 0 0 0,0 2-1 0 0,0-1 1 0 0,0 1-1 0 0,1 1 1 0 0,0-1 0 0 0,0 1-1 0 0,0 1 1 0 0,1 0 0 0 0,-1 0-1 0 0,1 1 1 0 0,0 0-1 0 0,4 0-32 0 0,-12 4-5 0 0,0 0-1 0 0,-1 0 1 0 0,1 0-1 0 0,-1 0 0 0 0,1 0 1 0 0,-1 0-1 0 0,1 0 0 0 0,-1 1 1 0 0,0-1-1 0 0,0 1 0 0 0,0-1 1 0 0,0 1-1 0 0,0-1 1 0 0,0 1-1 0 0,0 0 0 0 0,0 0 1 0 0,-1-1-1 0 0,1 1 0 0 0,-1 0 1 0 0,1 0-1 0 0,-1 0 0 0 0,0-1 1 0 0,1 1-1 0 0,-1 0 1 0 0,0 0-1 0 0,0 0 0 0 0,-1 1 6 0 0,3 6 18 0 0,10 218 175 0 0,-13-157-160 0 0,-3 20 2 0 0,-3 0 0 0 0,-4 0-1 0 0,-8 22-34 0 0,15-88 27 0 0,0-1-1 0 0,-2 0 0 0 0,-1 0 0 0 0,-1 0 0 0 0,-1-1 0 0 0,-1 0 0 0 0,0 0 1 0 0,-2-1-1 0 0,0-1 0 0 0,-13 15-26 0 0,23-32 11 0 0,0-1 0 0 0,-1 1 0 0 0,1 0 1 0 0,-1-1-1 0 0,1 1 0 0 0,-1-1 0 0 0,0 0 0 0 0,0 0 1 0 0,0 0-1 0 0,-1 0 0 0 0,1 0 0 0 0,0-1 0 0 0,-1 1 0 0 0,1-1 1 0 0,-1 0-1 0 0,1 0 0 0 0,-1-1 0 0 0,1 1 0 0 0,-1-1 1 0 0,0 1-1 0 0,1-1 0 0 0,-1 0 0 0 0,0-1 0 0 0,1 1 1 0 0,-1-1-1 0 0,0 1 0 0 0,1-1 0 0 0,-1 0 0 0 0,1 0 0 0 0,-1-1 1 0 0,1 1-1 0 0,0-1 0 0 0,-1 1 0 0 0,1-1 0 0 0,0 0 1 0 0,0-1-1 0 0,0 1 0 0 0,1 0 0 0 0,-1-1 0 0 0,0 1 0 0 0,1-1 1 0 0,0 0-1 0 0,0 0 0 0 0,-1 0 0 0 0,2 0 0 0 0,-1 0 1 0 0,0-1-1 0 0,1 1 0 0 0,-2-4-11 0 0,-1-9-95 0 0,0-1 1 0 0,1 1-1 0 0,1-1 0 0 0,1 0 0 0 0,0 0 1 0 0,1 0-1 0 0,2-13 95 0 0,-1 4-164 0 0,0 2-259 0 0,2 1 0 0 0,1 0 0 0 0,1 0 0 0 0,1 0-1 0 0,1 1 1 0 0,0 0 0 0 0,2 0 0 0 0,5-8 423 0 0,19-36-4169 0 0,3 4-3716 0 0,-22 39-825 0 0</inkml:trace>
  <inkml:trace contextRef="#ctx0" brushRef="#br0" timeOffset="15918.956">22019 878 12931 0 0,'0'0'1249'0'0,"0"0"-356"0"0,0 0-113 0 0,0 0 55 0 0,0 0-18 0 0,0 0-105 0 0,0 0-148 0 0,0 0-133 0 0,0 0-103 0 0,0 0-92 0 0,0 0-73 0 0,-22 32-50 0 0,-64 99-3 0 0,64-72 124 0 0,24-53-175 0 0,0-2 35 0 0,0 0 0 0 0,1 0 1 0 0,-1 0-1 0 0,1 0 0 0 0,0 0 0 0 0,0 0 0 0 0,0-1 1 0 0,1 1-1 0 0,-1-1 0 0 0,1 0 0 0 0,0 0 0 0 0,0 0 1 0 0,0-1-1 0 0,0 1 0 0 0,0-1 0 0 0,1 0 0 0 0,-1 0 1 0 0,1-1-1 0 0,-1 1 0 0 0,1-1 0 0 0,-1 0 0 0 0,1 0 1 0 0,0-1-1 0 0,0 1 0 0 0,-1-1 0 0 0,1 0 0 0 0,0 0 1 0 0,0-1-1 0 0,0 1 0 0 0,-1-1 0 0 0,1 0 1 0 0,0-1-1 0 0,2 0-94 0 0,7-3 230 0 0,-1 0 1 0 0,0-1-1 0 0,1 0 0 0 0,-2-1 1 0 0,1-1-1 0 0,-1 0 1 0 0,0-1-1 0 0,-1 0 1 0 0,8-8-231 0 0,-7 7 161 0 0,37-34 318 0 0,-40 33-430 0 0,1 1 1 0 0,0 1-1 0 0,1 0 1 0 0,0 0-1 0 0,0 1 0 0 0,0 1 1 0 0,1 0-1 0 0,0 0 1 0 0,1 1-1 0 0,0 1 1 0 0,0 0-1 0 0,8-2-49 0 0,-19 8-4 0 0,1-1 0 0 0,-1 1 0 0 0,1 0 0 0 0,-1 0 0 0 0,0 0 0 0 0,1 0 0 0 0,-1 1 1 0 0,0-1-1 0 0,0 1 0 0 0,0-1 0 0 0,0 1 0 0 0,0 0 0 0 0,0-1 0 0 0,0 1 0 0 0,-1 0 0 0 0,1 0 0 0 0,-1 1 0 0 0,1-1 0 0 0,-1 0 0 0 0,0 0 0 0 0,0 1 0 0 0,0-1 0 0 0,0 0 1 0 0,0 1-1 0 0,0-1 0 0 0,-1 1 0 0 0,1-1 0 0 0,-1 1 0 0 0,0 0 0 0 0,0-1 0 0 0,0 1 0 0 0,0-1 0 0 0,0 1 0 0 0,0 0 0 0 0,-1-1 0 0 0,1 1 0 0 0,-1-1 4 0 0,3 16 6 0 0,22 467 38 0 0,-4-321-28 0 0,-10-102-63 0 0,-3 1-1 0 0,-2 0 1 0 0,-3 0 0 0 0,-3 3 47 0 0,0-59 5 0 0,1 0 0 0 0,-1 0 0 0 0,0-1 1 0 0,0 1-1 0 0,-1 0 0 0 0,1-1 0 0 0,-2 1 0 0 0,1-1 1 0 0,-1 0-1 0 0,0 0 0 0 0,0 0 0 0 0,0 0 1 0 0,-1 0-1 0 0,0-1 0 0 0,0 0 0 0 0,-1 0 0 0 0,0 0 1 0 0,1 0-1 0 0,-1 0 0 0 0,-1-1 0 0 0,1 0 1 0 0,-1 0-1 0 0,-3 1-5 0 0,-4-1 10 0 0,0 0-1 0 0,0-1 1 0 0,-1 0 0 0 0,1-1 0 0 0,-1-1 0 0 0,1 0 0 0 0,-1-1-1 0 0,0 0 1 0 0,1-1 0 0 0,-1-1 0 0 0,1 0 0 0 0,0-1 0 0 0,-1 0-1 0 0,-2-2-9 0 0,9 2-6 0 0,-1 1-1 0 0,1-2 0 0 0,0 1 0 0 0,0-1 0 0 0,0 0 0 0 0,0 0 0 0 0,1-1 1 0 0,-1 0-1 0 0,1 0 0 0 0,1 0 0 0 0,-1-1 0 0 0,1 0 0 0 0,0 0 1 0 0,0-1-1 0 0,1 1 0 0 0,-1-1 0 0 0,1 0 0 0 0,1 0 0 0 0,0 0 1 0 0,0-1-1 0 0,0 1 0 0 0,1-1 0 0 0,0 0 0 0 0,0 1 0 0 0,1-2 7 0 0,0-6-73 0 0,1-1 0 0 0,1 1 0 0 0,0 0 0 0 0,1 0 0 0 0,1 0 0 0 0,0 1 0 0 0,1-1 0 0 0,1 1 0 0 0,0-1 0 0 0,1 1 0 0 0,0 1 0 0 0,1-1 0 0 0,1 1 0 0 0,0 1 0 0 0,1-1 0 0 0,0 1 0 0 0,1 1 0 0 0,0 0 0 0 0,1 0 0 0 0,4-3 73 0 0,36-39-1270 0 0,1 2 1 0 0,3 2-1 0 0,2 2 1 0 0,46-27 1269 0 0,-26 29-4896 0 0,2 5-3545 0 0,-58 32 1628 0 0</inkml:trace>
  <inkml:trace contextRef="#ctx0" brushRef="#br0" timeOffset="17171.916">21431 793 0 0 0,'0'0'296'0'0,"0"0"304"0"0,0 0 146 0 0,0 0 55 0 0,0 0 19 0 0,0 0-10 0 0,0 0-45 0 0,0 0-54 0 0,0 0-39 0 0,0 0-48 0 0,0 0 2 0 0,0 0-5 0 0,6-5 14 0 0,19-14 15 0 0,28-8 7042 0 0,12 27-4742 0 0,-53 0-2641 0 0,-9-1-270 0 0,0 0 0 0 0,0 1 1 0 0,0-1-1 0 0,1 1 0 0 0,-1 0 1 0 0,0 0-1 0 0,0 0 0 0 0,0 0 1 0 0,0 1-1 0 0,0-1 0 0 0,0 1 1 0 0,1 0-1 0 0,-1 0 0 0 0,0 0 1 0 0,-1 0-1 0 0,1 0 0 0 0,0 1 0 0 0,0-1 1 0 0,-1 1-1 0 0,1 0 0 0 0,0 0 1 0 0,-1 0-1 0 0,0 0 0 0 0,1 0 1 0 0,-1 0-1 0 0,0 1 0 0 0,0-1 1 0 0,-1 1-1 0 0,1 0 0 0 0,1 1-39 0 0,17 159 530 0 0,-19-157-543 0 0,0 0 0 0 0,0 0 0 0 0,0 0 0 0 0,1-1 1 0 0,0 1-1 0 0,0 0 0 0 0,1-1 0 0 0,-1 1 0 0 0,1-1 0 0 0,0 0 0 0 0,1 0 1 0 0,-1 0-1 0 0,4 3 13 0 0,8 0-3411 0 0,4-4-3462 0 0,-17-4-3369 0 0</inkml:trace>
  <inkml:trace contextRef="#ctx0" brushRef="#br0" timeOffset="32609.63">2143 1913 2232 0 0,'0'0'1082'0'0,"0"0"-833"0"0,0 0-227 0 0,31-5-4 0 0,102-16 6 0 0,130 10-37 0 0,554-29 2896 0 0,507 16 375 0 0,-943 25-3155 0 0,1262 32 511 0 0,-46 23 492 0 0,990-49-331 0 0,-363-14-477 0 0,-692 52-184 0 0,-128-2 189 0 0,222-32-14 0 0,815-26-501 0 0,-330 12-5455 0 0,-1399 25-167 0 0,-574-15 4190 0 0</inkml:trace>
  <inkml:trace contextRef="#ctx0" brushRef="#br0" timeOffset="18820.115">68 2528 2785 0 0,'0'0'-250'0'0,"0"0"140"0"0,0 0 482 0 0,0 0 269 0 0,0 0 265 0 0,32 15 303 0 0,104 51 258 0 0,-40-44 1294 0 0,-77-22-2108 0 0,132-15 3568 0 0,-126 9-3916 0 0,0-2-1 0 0,-1 0 1 0 0,0-1 0 0 0,0-2 0 0 0,-1 0-1 0 0,0-2 1 0 0,-1 0 0 0 0,-1-2-1 0 0,0 0 1 0 0,-1-1 0 0 0,-1-2-1 0 0,0 1 1 0 0,3-7-305 0 0,-17 16 143 0 0,0 1-1 0 0,0-1 1 0 0,-1 0-1 0 0,-1 0 1 0 0,1 0 0 0 0,-1 0-1 0 0,-1-1 1 0 0,0 1-1 0 0,0-1 1 0 0,0 0 0 0 0,-1 0-1 0 0,0 1 1 0 0,-1-1 0 0 0,0 0-1 0 0,-1-6-142 0 0,1 16 8 0 0,0 0 0 0 0,1-1 0 0 0,-1 1 0 0 0,0 0 0 0 0,0-1 0 0 0,0 1 0 0 0,0 0 0 0 0,0-1 0 0 0,0 1 0 0 0,0 0 1 0 0,0-1-1 0 0,0 1 0 0 0,0 0 0 0 0,0-1 0 0 0,-1 1 0 0 0,1 0 0 0 0,0-1 0 0 0,0 1 0 0 0,-1-1 0 0 0,1 1 0 0 0,0 0 0 0 0,-1-1 0 0 0,1 1 0 0 0,0-1 0 0 0,-1 1 0 0 0,1-1 0 0 0,-1 1 0 0 0,1-1 0 0 0,-1 1 0 0 0,1-1 0 0 0,-1 0 0 0 0,1 1 0 0 0,-1-1 0 0 0,0 0 0 0 0,1 1 1 0 0,-1-1-1 0 0,0 0 0 0 0,1 0 0 0 0,-1 1 0 0 0,1-1 0 0 0,-1 0 0 0 0,0 0 0 0 0,1 0 0 0 0,-1 0 0 0 0,0 0 0 0 0,1 0 0 0 0,-1 0 0 0 0,0 0 0 0 0,1 0 0 0 0,-1-1 0 0 0,0 1 0 0 0,1 0 0 0 0,-1 0 0 0 0,0 0 0 0 0,1-1 0 0 0,-1 1 0 0 0,1 0 0 0 0,-1-1 0 0 0,0 1 0 0 0,1-1 0 0 0,-1 1 1 0 0,1 0-1 0 0,-1-1 0 0 0,1 1 0 0 0,0-1 0 0 0,-1 0 0 0 0,1 1 0 0 0,-1-1 0 0 0,1 1 0 0 0,0-1-8 0 0,-31 65-17 0 0,3 2 1 0 0,4 1-1 0 0,2 1 0 0 0,3 0 1 0 0,3 2-1 0 0,2 6 17 0 0,-57 542-11 0 0,53-422 2 0 0,13-143 7 0 0,-2 0-1 0 0,-3 0 1 0 0,-2-1 0 0 0,-2 0-1 0 0,-13 28 3 0 0,20-62-6 0 0,-1 1-1 0 0,0-2 0 0 0,-2 1 0 0 0,0-1 0 0 0,-1-1 0 0 0,-1 0 0 0 0,0 0 1 0 0,-1-1-1 0 0,-1-1 0 0 0,0 0 0 0 0,-1-1 0 0 0,0 0 0 0 0,-1-2 0 0 0,-1 1 0 0 0,0-2 1 0 0,-11 5 6 0 0,22-12 11 0 0,-1 1 1 0 0,1-1 0 0 0,-1 0 0 0 0,0-1 0 0 0,0 1 0 0 0,0-1 0 0 0,-1-1 0 0 0,1 1 0 0 0,0-1 0 0 0,-1-1 0 0 0,1 1 0 0 0,0-1 0 0 0,-1-1 0 0 0,1 1 0 0 0,-1-1 0 0 0,1-1 0 0 0,0 1 0 0 0,0-1 0 0 0,0 0 0 0 0,0-1 0 0 0,0 0 0 0 0,0 0 0 0 0,1 0 0 0 0,-1-1-1 0 0,1 0 1 0 0,0 0 0 0 0,0-1 0 0 0,0 1 0 0 0,1-1 0 0 0,-3-3-12 0 0,-2-9 23 0 0,1-1-1 0 0,1 0 1 0 0,0 0-1 0 0,2-1 1 0 0,0 0-1 0 0,1-1 1 0 0,0 1-1 0 0,2-1 1 0 0,0 0 0 0 0,2 0-1 0 0,0 0 1 0 0,1 0-1 0 0,1 1 1 0 0,1-1-1 0 0,0 0 1 0 0,2 0-1 0 0,0 1 1 0 0,2-1-1 0 0,1-4-22 0 0,10-22 7 0 0,2 0-1 0 0,1 1 0 0 0,3 2 1 0 0,1 0-1 0 0,2 1 0 0 0,2 2 1 0 0,2 1-1 0 0,13-13-6 0 0,-24 31-96 0 0,0 1-1 0 0,2 0 1 0 0,0 2 0 0 0,1 0 0 0 0,1 2-1 0 0,1 0 1 0 0,0 1 0 0 0,1 2-1 0 0,0 1 1 0 0,1 0 0 0 0,11-2 96 0 0,111-9-6595 0 0,-87 23-2062 0 0,-42 0 3054 0 0</inkml:trace>
  <inkml:trace contextRef="#ctx0" brushRef="#br0" timeOffset="19131.63">1294 3080 13411 0 0,'0'0'1778'0'0,"0"0"-525"0"0,0 0-462 0 0,0 0-204 0 0,0 0-95 0 0,0 0-21 0 0,0 0 39 0 0,0 0 13 0 0,0 0-37 0 0,0 0-122 0 0,-17 35-144 0 0,-53 111-99 0 0,49-60-63 0 0,22-71-54 0 0,-1-9 38 0 0,0 0 0 0 0,0 0 0 0 0,0 0 1 0 0,1 1-1 0 0,0-1 0 0 0,0 0 1 0 0,0 0-1 0 0,1-1 0 0 0,0 1 1 0 0,0 0-1 0 0,1-1 0 0 0,0 1 1 0 0,-1-1-1 0 0,2 1 0 0 0,-1-1 1 0 0,1 0-1 0 0,0-1 0 0 0,0 1 1 0 0,0-1-1 0 0,0 1 0 0 0,1-1 1 0 0,0-1-1 0 0,-1 1 0 0 0,2-1 1 0 0,-1 1-1 0 0,0-2 0 0 0,1 1 1 0 0,-1 0-1 0 0,1-1 0 0 0,0 0 1 0 0,0-1-1 0 0,0 1 0 0 0,0-1 0 0 0,5 1-42 0 0,-3-2 141 0 0,1 0-1 0 0,-1-1 1 0 0,1 0-1 0 0,-1 0 0 0 0,0-1 1 0 0,1 0-1 0 0,-1-1 0 0 0,0 1 1 0 0,0-1-1 0 0,-1-1 1 0 0,1 0-1 0 0,-1 0 0 0 0,1 0 1 0 0,-1-1-1 0 0,0 0 0 0 0,-1 0 1 0 0,0-1-1 0 0,1-1-140 0 0,99-122 886 0 0,-91 108-826 0 0,-5 8-51 0 0,0 0-1 0 0,-1-1 1 0 0,-1-1 0 0 0,0 1-1 0 0,-1-1 1 0 0,0 0 0 0 0,-1-1-1 0 0,-1 0 1 0 0,-1 0-1 0 0,0 0 1 0 0,-1 0 0 0 0,-1 0-1 0 0,0-1 1 0 0,-1 1 0 0 0,-1-3-9 0 0,-1 15-66 0 0,-1-1 1 0 0,0 0-1 0 0,1 1 0 0 0,-2-1 1 0 0,1 1-1 0 0,0 0 1 0 0,-1 0-1 0 0,0 0 1 0 0,0 0-1 0 0,0 0 1 0 0,0 1-1 0 0,-1-1 1 0 0,0 1-1 0 0,1 0 1 0 0,-1 0-1 0 0,0 0 0 0 0,-1 0 1 0 0,1 1-1 0 0,0 0 1 0 0,-1 0-1 0 0,1 0 1 0 0,-1 0-1 0 0,0 1 1 0 0,1 0-1 0 0,-1 0 1 0 0,0 0-1 0 0,0 0 1 0 0,0 1-1 0 0,0 0 0 0 0,0 0 1 0 0,0 0-1 0 0,1 0 1 0 0,-1 1-1 0 0,0 0 1 0 0,0 0-1 0 0,0 0 1 0 0,1 1-1 0 0,-1 0 1 0 0,1 0-1 0 0,-1 0 1 0 0,1 0-1 0 0,-3 2 66 0 0,-7 4-503 0 0,1 1 0 0 0,0 0 0 0 0,0 1 0 0 0,1 0 0 0 0,0 1 0 0 0,1 0 0 0 0,0 1 0 0 0,-7 10 503 0 0,-34 65-10444 0 0,43-63 1555 0 0</inkml:trace>
  <inkml:trace contextRef="#ctx0" brushRef="#br0" timeOffset="19385.788">1968 3430 6993 0 0,'0'0'978'0'0,"0"0"-439"0"0,0 0 122 0 0,0 0 525 0 0,0 0 538 0 0,0 0 287 0 0,0 0 26 0 0,0 0-149 0 0,0 0-242 0 0,0 0-265 0 0,0 0-250 0 0,0 0-254 0 0,0-4-208 0 0,3-19-448 0 0,1 0 0 0 0,1 0 0 0 0,2 1 0 0 0,0 0 1 0 0,1 0-1 0 0,1 1 0 0 0,1 0 0 0 0,1 0 0 0 0,1 1 0 0 0,0 1 0 0 0,4-4-221 0 0,2-5 74 0 0,8-16-139 0 0,3 1 1 0 0,1 1-1 0 0,2 2 1 0 0,1 1-1 0 0,22-17 65 0 0,-52 53-239 0 0,37-29-1384 0 0,-25 25-1567 0 0,3 1-3387 0 0,-11 6-4809 0 0</inkml:trace>
  <inkml:trace contextRef="#ctx0" brushRef="#br0" timeOffset="24442.746">8059 2362 10378 0 0,'0'0'1669'0'0,"0"0"-491"0"0,0 0-352 0 0,0 0-111 0 0,0 0 30 0 0,0 0 15 0 0,0 0-67 0 0,0 0-135 0 0,0 0-135 0 0,0 0-67 0 0,0 0-4 0 0,0 0 4 0 0,0 0-18 0 0,-4 34-54 0 0,-15 110-69 0 0,-31 156 373 0 0,11 2-315 0 0,39-302-289 0 0,9-1 56 0 0,79-61 455 0 0,-77 55-473 0 0,19-17-18 0 0,1 2 0 0 0,1 2 1 0 0,2 0-1 0 0,-1 3 1 0 0,2 0-1 0 0,0 3 0 0 0,1 0 1 0 0,0 3-1 0 0,26-5-4 0 0,-58 14-8 0 0,1 1 1 0 0,-1 0-1 0 0,1 0 0 0 0,-1 1 0 0 0,1-1 0 0 0,-1 1 0 0 0,1 0 1 0 0,-1 0-1 0 0,1 0 0 0 0,-1 1 0 0 0,1-1 0 0 0,-1 1 1 0 0,0 0-1 0 0,1 0 0 0 0,-1 1 0 0 0,0-1 0 0 0,0 1 0 0 0,1 0 1 0 0,-2 0-1 0 0,1 1 0 0 0,0-1 0 0 0,0 1 0 0 0,-1 0 0 0 0,1 0 1 0 0,-1 0-1 0 0,0 0 0 0 0,0 1 0 0 0,0-1 0 0 0,0 1 1 0 0,0 1 7 0 0,3 13 27 0 0,0 0 1 0 0,-2 0-1 0 0,0 0 1 0 0,-1 1 0 0 0,-1-1-1 0 0,-1 1 1 0 0,-1-1-1 0 0,0 1 1 0 0,-1-1 0 0 0,-3 13-28 0 0,-1-9 71 0 0,0-1 1 0 0,-2 0 0 0 0,0 0 0 0 0,-1-1 0 0 0,-2 0 0 0 0,0 0 0 0 0,-1-1 0 0 0,0 0 0 0 0,-2-1 0 0 0,0 0 0 0 0,-1-1 0 0 0,-1-1 0 0 0,0 0 0 0 0,-2-1-1 0 0,-9 6-71 0 0,3-3 36 0 0,0-1 0 0 0,-1-2 0 0 0,-1 0 0 0 0,0-2 0 0 0,-1-1 1 0 0,-24 8-37 0 0,36-15-173 0 0,0 0 1 0 0,-1-1 0 0 0,0-1 0 0 0,0 0 0 0 0,0-2 0 0 0,0 1 0 0 0,0-2 0 0 0,-10 0 172 0 0,23 0-142 0 0,0-1 0 0 0,1 1-1 0 0,-1-1 1 0 0,0 1 0 0 0,0-1 0 0 0,0 0 0 0 0,1 0-1 0 0,-1 0 1 0 0,1 0 0 0 0,-1 0 0 0 0,0 0-1 0 0,1 0 1 0 0,0 0 0 0 0,-1-1 0 0 0,1 1-1 0 0,0 0 1 0 0,0-1 0 0 0,-1 1 0 0 0,1-1-1 0 0,0 0 1 0 0,1 1 0 0 0,-1-1 0 0 0,0 0-1 0 0,0 1 1 0 0,1-1 0 0 0,-1 0 0 0 0,1 0-1 0 0,-1 0 1 0 0,1 0 0 0 0,0 0 0 0 0,0 1-1 0 0,0-2 143 0 0,4-62-10136 0 0,2 46 3577 0 0</inkml:trace>
  <inkml:trace contextRef="#ctx0" brushRef="#br0" timeOffset="24756.331">8843 2999 8946 0 0,'0'0'829'0'0,"0"0"-242"0"0,0 0 92 0 0,0 0 327 0 0,0 0 286 0 0,0 0 99 0 0,0 0-84 0 0,0 0-182 0 0,0 0-230 0 0,0 0-209 0 0,0 0-180 0 0,-19 34-157 0 0,-58 107-132 0 0,49-69 2 0 0,26-68-198 0 0,0 1 1 0 0,1-1-1 0 0,0 0 1 0 0,0 1 0 0 0,0-1-1 0 0,0 1 1 0 0,1 0-1 0 0,0-1 1 0 0,0 1 0 0 0,0-1-1 0 0,0 1 1 0 0,1-1-1 0 0,0 1 1 0 0,0-1-1 0 0,0 1 1 0 0,0-1 0 0 0,1 1-1 0 0,-1-1 1 0 0,1 0-1 0 0,0 0 1 0 0,1 0 0 0 0,-1 0-1 0 0,1 0 1 0 0,0-1-1 0 0,0 1 1 0 0,0-1 0 0 0,0 0-1 0 0,0 1 1 0 0,1-1-1 0 0,-1-1 1 0 0,1 1 0 0 0,0-1-1 0 0,0 1 1 0 0,0-1-1 0 0,0 0 1 0 0,0 0-1 0 0,1-1-21 0 0,3 0 144 0 0,-1-1-1 0 0,1 0 0 0 0,-1-1 0 0 0,1 0 0 0 0,-1 0 0 0 0,1-1 0 0 0,-1 0 0 0 0,0 0 0 0 0,0-1 0 0 0,0 1 1 0 0,0-2-1 0 0,0 1 0 0 0,-1-1 0 0 0,0 0 0 0 0,1 0 0 0 0,-1-1 0 0 0,-1 1 0 0 0,1-2 0 0 0,-1 1 1 0 0,0 0-1 0 0,0-1 0 0 0,0 0 0 0 0,2-5-143 0 0,1 2 29 0 0,-1-1 1 0 0,0 0-1 0 0,-1 0 0 0 0,0 0 1 0 0,-1-1-1 0 0,0 0 1 0 0,-1 0-1 0 0,0 0 1 0 0,0 0-1 0 0,-1-1 0 0 0,-1 0 1 0 0,0 1-1 0 0,-1-1 1 0 0,0 0-1 0 0,-1 0 0 0 0,0 0 1 0 0,0 0-1 0 0,-2-2-29 0 0,0 6-100 0 0,0 1-1 0 0,0 0 0 0 0,-1 1 1 0 0,0-1-1 0 0,0 0 0 0 0,-1 1 0 0 0,0 0 1 0 0,0 0-1 0 0,0 0 0 0 0,-1 0 1 0 0,0 1-1 0 0,0-1 0 0 0,0 1 1 0 0,-1 1-1 0 0,1-1 0 0 0,-1 1 1 0 0,-1 0-1 0 0,1 0 0 0 0,0 0 1 0 0,-1 1-1 0 0,0 0 0 0 0,0 1 1 0 0,-1-1 100 0 0,-48-3-4751 0 0,2 24-5584 0 0,42-10 3083 0 0</inkml:trace>
  <inkml:trace contextRef="#ctx0" brushRef="#br0" timeOffset="25425.603">9427 2995 1880 0 0,'0'0'2128'0'0,"0"0"-165"0"0,0 0-30 0 0,0 0 25 0 0,0 0-35 0 0,0 0-138 0 0,0 0-201 0 0,0 0-249 0 0,0 0-291 0 0,0 0-280 0 0,0 0-249 0 0,0 0-187 0 0,-9-4-103 0 0,2 1-178 0 0,5 2-36 0 0,0 0 0 0 0,0 0 1 0 0,0 0-1 0 0,0 0 0 0 0,0 0 0 0 0,0 0 1 0 0,0 1-1 0 0,0-1 0 0 0,0 1 0 0 0,0-1 0 0 0,-1 1 1 0 0,1 0-1 0 0,0 0 0 0 0,0 0 0 0 0,-1 0 0 0 0,1 0 1 0 0,0 1-1 0 0,0-1 0 0 0,0 0 0 0 0,-1 1 1 0 0,1 0-1 0 0,0 0 0 0 0,0-1 0 0 0,0 1 0 0 0,0 0 1 0 0,0 1-1 0 0,-1 0-11 0 0,-13 10 22 0 0,0 2 0 0 0,1 0-1 0 0,1 0 1 0 0,0 1 0 0 0,1 1 0 0 0,1 0 0 0 0,1 1 0 0 0,0 0-1 0 0,1 1 1 0 0,0 0 0 0 0,2 0 0 0 0,0 1 0 0 0,1 0-1 0 0,1 1 1 0 0,1-1 0 0 0,1 1 0 0 0,1 0 0 0 0,0 1 0 0 0,1 18-22 0 0,3-35 20 0 0,0 0 0 0 0,0 1 0 0 0,0-1 0 0 0,1 0 0 0 0,-1 0 1 0 0,1 0-1 0 0,0 0 0 0 0,0 0 0 0 0,1-1 0 0 0,-1 1 0 0 0,1-1 1 0 0,0 1-1 0 0,0-1 0 0 0,0 0 0 0 0,0 0 0 0 0,0 0 0 0 0,1-1 0 0 0,-1 1 1 0 0,1-1-1 0 0,0 0 0 0 0,0 0 0 0 0,0 0 0 0 0,0 0 0 0 0,0-1 1 0 0,0 1-1 0 0,0-1 0 0 0,1 0 0 0 0,-1 0 0 0 0,0-1 0 0 0,1 1 0 0 0,-1-1 1 0 0,0 0-1 0 0,1 0 0 0 0,-1-1 0 0 0,0 1 0 0 0,1-1 0 0 0,-1 0 1 0 0,0 0-1 0 0,0-1 0 0 0,1 1 0 0 0,-1-1 0 0 0,0 0 0 0 0,0 0 0 0 0,0 0-20 0 0,22-16 239 0 0,0 0-1 0 0,-1-2 1 0 0,-2-1-1 0 0,0 0 1 0 0,-1-2-1 0 0,-1-1 1 0 0,-1 0-1 0 0,-1-1 1 0 0,-2-2-1 0 0,6-9-238 0 0,8-16 76 0 0,-1 0 1 0 0,-3-2-1 0 0,-2-1 0 0 0,-3-1 0 0 0,10-40-76 0 0,-22 55-270 0 0,-2 0 0 0 0,-2 0-1 0 0,-2-1 1 0 0,-1 1-1 0 0,-3-28 271 0 0,-21-26-549 0 0,20 93 524 0 0,0-1 0 0 0,-1 1 1 0 0,1-1-1 0 0,-1 1 0 0 0,1 0 0 0 0,-1 0 1 0 0,0 0-1 0 0,0-1 0 0 0,0 2 1 0 0,0-1-1 0 0,0 0 0 0 0,0 0 1 0 0,0 1-1 0 0,-1-1 0 0 0,1 1 0 0 0,0 0 1 0 0,-1 0-1 0 0,0 0 0 0 0,1 0 1 0 0,-1 0-1 0 0,1 0 0 0 0,-1 1 0 0 0,0-1 1 0 0,0 1-1 0 0,1 0 0 0 0,-1-1 1 0 0,0 1-1 0 0,0 1 0 0 0,1-1 0 0 0,-1 0 1 0 0,0 1-1 0 0,0-1 0 0 0,1 1 1 0 0,-2 0 23 0 0,-9 6-90 0 0,1 1-1 0 0,0 0 0 0 0,0 1 0 0 0,1 0 0 0 0,0 0 0 0 0,1 1 1 0 0,0 1-1 0 0,0 0 0 0 0,1 0 0 0 0,1 1 0 0 0,0 0 0 0 0,-1 2 92 0 0,1-3-39 0 0,-12 22-295 0 0,1 0 0 0 0,1 2-1 0 0,2 0 1 0 0,2 1 0 0 0,1 0 0 0 0,1 1 0 0 0,3 0 0 0 0,0 1 0 0 0,-1 31 334 0 0,5 49-5533 0 0,5-90 2026 0 0,0 0-4345 0 0</inkml:trace>
  <inkml:trace contextRef="#ctx0" brushRef="#br0" timeOffset="26061.135">9915 3047 8746 0 0,'0'0'1868'0'0,"0"0"-533"0"0,0 0-428 0 0,0 0-224 0 0,0 0-108 0 0,0 0-65 0 0,0 0-51 0 0,0 0-20 0 0,0 0-51 0 0,0 0-67 0 0,0 0-35 0 0,0 0-34 0 0,0 0-11 0 0,-16 31 35 0 0,-46 97 59 0 0,46-84 100 0 0,24-33 176 0 0,-2-8-381 0 0,-3-1-70 0 0,1 0 0 0 0,-1 0 0 0 0,1 0-1 0 0,-1-1 1 0 0,1 1 0 0 0,0-1 0 0 0,0 0-1 0 0,0 0 1 0 0,-1 0 0 0 0,1-1 0 0 0,0 1-1 0 0,0-1 1 0 0,0 0 0 0 0,0 0 0 0 0,0-1 0 0 0,0 1-1 0 0,0-1 1 0 0,0 0 0 0 0,-1 0 0 0 0,1 0-1 0 0,0 0 1 0 0,0 0 0 0 0,-1-1 0 0 0,1 0-1 0 0,-1 0 1 0 0,1 0 0 0 0,-1 0 0 0 0,0-1-160 0 0,86-74 1981 0 0,64-111-1039 0 0,-26 16-825 0 0,-127 173-130 0 0,-1-1 0 0 0,1 1 0 0 0,-1 0-1 0 0,1-1 1 0 0,0 1 0 0 0,-1 0 0 0 0,1-1 0 0 0,0 1 0 0 0,0 0 0 0 0,-1-1 0 0 0,1 1-1 0 0,0 0 1 0 0,0 0 0 0 0,0-1 0 0 0,0 1 0 0 0,0 0 0 0 0,0 0 0 0 0,0-1 0 0 0,0 1-1 0 0,0 0 1 0 0,0 0 0 0 0,0-1 0 0 0,0 1 0 0 0,1 0 0 0 0,-1-1 0 0 0,0 1 0 0 0,1 0-1 0 0,-1-1 1 0 0,0 1 0 0 0,1 0 0 0 0,-1-1 0 0 0,1 1 0 0 0,-1-1 0 0 0,1 1-1 0 0,-1 0 1 0 0,1-1 0 0 0,-1 0 0 0 0,1 1 0 0 0,-1-1 0 0 0,1 1 0 0 0,0-1 0 0 0,-1 0-1 0 0,1 1 1 0 0,0-1 0 0 0,0 0 0 0 0,-1 0 0 0 0,1 1 0 0 0,0-1 0 0 0,-1 0 0 0 0,1 0-1 0 0,0 0 1 0 0,0 0 0 0 0,-1 0 0 0 0,1 0 0 0 0,0 0 0 0 0,0 0 0 0 0,-1 0 0 0 0,1 0-1 0 0,0-1 1 0 0,0 1 0 0 0,-1 0 0 0 0,1 0 0 0 0,0-1 0 0 0,-1 1 0 0 0,1 0-1 0 0,0-1 1 0 0,-1 1 0 0 0,1-1 13 0 0,0 12 123 0 0,16 342-28 0 0,14-175-97 0 0,-15-110 2 0 0,-4 2 0 0 0,-3 0 0 0 0,-3 0 1 0 0,-3 0-1 0 0,-5 58 0 0 0,0-118 10 0 0,0-1 0 0 0,-1 1 0 0 0,1-1 0 0 0,-2 0 0 0 0,0 0 0 0 0,0 0 0 0 0,0-1 0 0 0,-1 0 1 0 0,0 1-1 0 0,-1-2 0 0 0,0 1 0 0 0,0-1 0 0 0,0 0 0 0 0,-1 0 0 0 0,0 0 0 0 0,-1-1 0 0 0,0 0 0 0 0,1-1 0 0 0,-2 0 0 0 0,1 0 0 0 0,-1 0 0 0 0,1-1 1 0 0,-1-1-1 0 0,0 1 0 0 0,-1-2 0 0 0,1 1 0 0 0,0-1 0 0 0,-1 0 0 0 0,1-1 0 0 0,-1 0 0 0 0,0-1 0 0 0,1 0 0 0 0,-1-1 0 0 0,0 1 0 0 0,1-2 1 0 0,-8-1-11 0 0,10 0-9 0 0,1 0 0 0 0,-1 0 1 0 0,1-1-1 0 0,0 0 1 0 0,0 0-1 0 0,1 0 1 0 0,-1-1-1 0 0,1 0 1 0 0,0 0-1 0 0,0 0 1 0 0,1-1-1 0 0,-1 1 1 0 0,1-1-1 0 0,0 0 0 0 0,1 0 1 0 0,0-1-1 0 0,0 1 1 0 0,0-1-1 0 0,1 1 1 0 0,-1-1-1 0 0,2 0 1 0 0,-1 0-1 0 0,0-5 9 0 0,-1-5-99 0 0,1 0 1 0 0,1 0-1 0 0,0 0 0 0 0,2-1 0 0 0,0 1 0 0 0,0 0 1 0 0,2 0-1 0 0,0 0 0 0 0,3-8 99 0 0,6-11-541 0 0,1 0 0 0 0,2 1-1 0 0,2 0 1 0 0,1 2 0 0 0,2 0 0 0 0,8-10 541 0 0,28-32-3749 0 0,3 5-3827 0 0,-44 54-2776 0 0</inkml:trace>
  <inkml:trace contextRef="#ctx0" brushRef="#br0" timeOffset="26958.026">8021 3665 0 0 0,'0'0'151'0'0,"0"0"369"0"0,0 0 209 0 0,0 0 178 0 0,0 0 145 0 0,0 0 42 0 0,0 0-52 0 0,-10 3 2638 0 0,-63-17 3898 0 0,38-15-3321 0 0,18 7-3301 0 0,14 12-896 0 0,1 1 0 0 0,0 0 0 0 0,0-1 0 0 0,1 0 1 0 0,0 1-1 0 0,0-1 0 0 0,1 0 0 0 0,1 1 0 0 0,0-1 0 0 0,0 0 0 0 0,1 1 0 0 0,0-1 0 0 0,0 1 0 0 0,1 0 0 0 0,0 0 1 0 0,1 0-1 0 0,0 0 0 0 0,1-1-60 0 0,4-13 44 0 0,67-132-230 0 0,-43 13-2107 0 0,-31 80-7222 0 0,-2 53-1055 0 0</inkml:trace>
  <inkml:trace contextRef="#ctx0" brushRef="#br0" timeOffset="21279.931">4972 2984 10866 0 0,'0'0'1195'0'0,"0"0"-31"0"0,0 0 90 0 0,0 0 57 0 0,0 0-63 0 0,0 0-122 0 0,0 0-143 0 0,0 0-155 0 0,-32 26-179 0 0,-101 84-206 0 0,77-52-100 0 0,51-46-299 0 0,-4 6-47 0 0,1-1 0 0 0,1 1-1 0 0,1 0 1 0 0,0 1 0 0 0,1 0 0 0 0,1 0 0 0 0,1 0 0 0 0,1 0 0 0 0,0 0-1 0 0,2 1 1 0 0,0-1 0 0 0,1 1 0 0 0,1-1 0 0 0,1 1 3 0 0,-4-18 12 0 0,1 0 1 0 0,0 0 0 0 0,1 1-1 0 0,-1-1 1 0 0,0 0-1 0 0,1 0 1 0 0,-1 1-1 0 0,1-1 1 0 0,0 0-1 0 0,-1 0 1 0 0,1 0-1 0 0,0 0 1 0 0,1 0-1 0 0,-1 0 1 0 0,0 0-1 0 0,0 0 1 0 0,1 0-1 0 0,-1-1 1 0 0,1 1 0 0 0,0 0-1 0 0,-1-1 1 0 0,1 0-1 0 0,0 1 1 0 0,0-1-1 0 0,0 0 1 0 0,0 0-1 0 0,0 0 1 0 0,0 0-1 0 0,0 0 1 0 0,0 0-1 0 0,0-1 1 0 0,1 1-1 0 0,-1-1 1 0 0,0 1-1 0 0,0-1 1 0 0,1 0 0 0 0,-1 0-1 0 0,0 0 1 0 0,0 0-1 0 0,1 0 1 0 0,-1-1-1 0 0,0 1 1 0 0,0-1-1 0 0,1 1 1 0 0,-1-1-1 0 0,0 0 1 0 0,0 0-1 0 0,0 0 1 0 0,0 0-1 0 0,0 0 1 0 0,0 0 0 0 0,0-1-1 0 0,0 1-12 0 0,159-241 806 0 0,-6 49-638 0 0,-154 191-178 0 0,0 0 1 0 0,-1 1-1 0 0,1-1 1 0 0,0 0-1 0 0,0 1 1 0 0,0-1-1 0 0,1 1 1 0 0,-1 0-1 0 0,0-1 1 0 0,0 1-1 0 0,1 0 1 0 0,-1 0-1 0 0,1 0 1 0 0,-1 0-1 0 0,1 0 1 0 0,-1 0-1 0 0,1 0 1 0 0,0 0 0 0 0,-1 1-1 0 0,1-1 1 0 0,0 1-1 0 0,0-1 1 0 0,0 1-1 0 0,-1 0 1 0 0,1-1-1 0 0,0 1 1 0 0,0 0-1 0 0,0 0 1 0 0,-1 0-1 0 0,1 1 1 0 0,0-1-1 0 0,0 0 1 0 0,0 1-1 0 0,-1-1 1 0 0,1 1-1 0 0,0 0 1 0 0,0-1-1 0 0,-1 1 1 0 0,1 0 0 0 0,-1 0-1 0 0,1 0 1 0 0,-1 0-1 0 0,1 0 1 0 0,-1 0-1 0 0,0 1 1 0 0,1-1-1 0 0,0 2 10 0 0,5 16 26 0 0,-2 0 0 0 0,0 1-1 0 0,0 0 1 0 0,-2 0 0 0 0,-1 0-1 0 0,0 0 1 0 0,-2 0 0 0 0,0 2-26 0 0,2 28 5 0 0,37 351 10 0 0,-36-340 21 0 0,-2 1 1 0 0,-2-1 0 0 0,-4 1 0 0 0,-4 13-37 0 0,6-55 58 0 0,-1 0-1 0 0,-1 0 0 0 0,-1-1 0 0 0,0 0 1 0 0,-2 0-1 0 0,0-1 0 0 0,-1 1 0 0 0,-1-2 1 0 0,0 0-1 0 0,-2 0 0 0 0,0-1 1 0 0,0 0-1 0 0,-2-1 0 0 0,-11 11-57 0 0,18-21 62 0 0,1-1 0 0 0,0 0 0 0 0,-1 0-1 0 0,0-1 1 0 0,0 1 0 0 0,0-1 0 0 0,0-1 0 0 0,0 0 0 0 0,-1 0 0 0 0,1 0-1 0 0,-1-1 1 0 0,1 0 0 0 0,-1 0 0 0 0,1-1 0 0 0,-1 0 0 0 0,-1 0-62 0 0,5-2 25 0 0,-1-1 0 0 0,1 1 0 0 0,0-1 0 0 0,0 0 0 0 0,0 0 0 0 0,0 0 0 0 0,1-1 0 0 0,-1 1 0 0 0,1-1 0 0 0,0 0 0 0 0,0 0 0 0 0,0 0 1 0 0,0 0-1 0 0,1-1 0 0 0,0 1 0 0 0,0-1 0 0 0,0 1 0 0 0,0-1 0 0 0,1 0 0 0 0,0 0 0 0 0,0 1 0 0 0,0-1 0 0 0,1 0 0 0 0,-1 0 0 0 0,1-5-25 0 0,-3-26-49 0 0,1 1-1 0 0,2-1 0 0 0,1 0 0 0 0,2 0 0 0 0,2 1 0 0 0,1-1 0 0 0,3-4 50 0 0,1 4-206 0 0,1 0-1 0 0,2 1 1 0 0,2 0 0 0 0,1 1-1 0 0,2 1 1 0 0,1 0 0 0 0,21-27 206 0 0,99-116-5131 0 0,-123 156 3451 0 0,7-8-4545 0 0,-9 13-4179 0 0</inkml:trace>
  <inkml:trace contextRef="#ctx0" brushRef="#br0" timeOffset="21535.557">5605 3216 17380 0 0,'0'0'980'0'0,"0"0"-420"0"0,0 0-173 0 0,0 0-3 0 0,0 0-49 0 0,0 0-97 0 0,0 0-79 0 0,-2 34-70 0 0,-9 104-34 0 0,10-135-55 0 0,0-1-1 0 0,0 1 1 0 0,1 0-1 0 0,-1 0 1 0 0,1 0-1 0 0,-1 0 1 0 0,1 0-1 0 0,0 0 1 0 0,0 0-1 0 0,0 0 1 0 0,1 0-1 0 0,-1 0 1 0 0,1-1-1 0 0,-1 1 1 0 0,1 0-1 0 0,0 0 1 0 0,0 0-1 0 0,0-1 1 0 0,1 1-1 0 0,-1 0 1 0 0,1-1-1 0 0,-1 1 1 0 0,1 0 0 0 0,5 4-48 0 0,24 14-1611 0 0,-21-24-1735 0 0,0-7-3340 0 0,-7 5-1987 0 0</inkml:trace>
  <inkml:trace contextRef="#ctx0" brushRef="#br0" timeOffset="21686.595">5613 2767 3025 0 0,'0'0'1112'0'0,"0"0"-1672"0"0,0 0-616 0 0,0 0-1225 0 0</inkml:trace>
  <inkml:trace contextRef="#ctx0" brushRef="#br0" timeOffset="22047.934">6036 2977 12739 0 0,'0'0'4969'0'0,"0"0"-3197"0"0,0 0-1044 0 0,0 0-162 0 0,0 0-142 0 0,0 0-164 0 0,0 0-99 0 0,0 0 10 0 0,0 0 10 0 0,0 0-6 0 0,0 0-27 0 0,-25 35-71 0 0,-79 110-54 0 0,65-64-60 0 0,38-66 11 0 0,-2-8 21 0 0,1 0 0 0 0,1 1 0 0 0,-1-1 0 0 0,1 1 0 0 0,1-1-1 0 0,-1 1 1 0 0,1-1 0 0 0,0 1 0 0 0,1-1 0 0 0,0 1-1 0 0,0-1 1 0 0,1 1 0 0 0,0-1 0 0 0,0 0 0 0 0,0 0-1 0 0,1 0 1 0 0,0 0 0 0 0,1 0 0 0 0,0-1 0 0 0,0 1 0 0 0,0-1-1 0 0,0 0 1 0 0,1 0 0 0 0,0-1 0 0 0,1 1 0 0 0,-1-1-1 0 0,1 0 1 0 0,0 0 0 0 0,0-1 0 0 0,0 0 0 0 0,1 0-1 0 0,0-1 1 0 0,-1 1 0 0 0,1-1 0 0 0,0-1 0 0 0,3 1 5 0 0,5-3 161 0 0,0-1 0 0 0,-1-1 1 0 0,1 0-1 0 0,0-1 0 0 0,-1 0 1 0 0,0-1-1 0 0,0-1 0 0 0,0 0 1 0 0,0-1-1 0 0,-1-1 0 0 0,0 0 1 0 0,0 0-1 0 0,-1-1 0 0 0,0-1 0 0 0,-1 0 1 0 0,1-1-1 0 0,6-8-161 0 0,-9 11 86 0 0,36-34 186 0 0,-2-2-1 0 0,-2-1 1 0 0,-1-2-1 0 0,-3-2 1 0 0,-2-2-1 0 0,-2-1 1 0 0,6-17-272 0 0,-25 43-22 0 0,-1-2 0 0 0,-1 0 0 0 0,-1 0 1 0 0,-1-1-1 0 0,-2-1 0 0 0,-1 1 0 0 0,-1-1 0 0 0,-1-1 1 0 0,-2 1-1 0 0,0-15 22 0 0,-2 31-54 0 0,-1 0 1 0 0,-1 0 0 0 0,0-1-1 0 0,0 1 1 0 0,-2 0 0 0 0,1 0-1 0 0,-2 0 1 0 0,0 1-1 0 0,0-1 1 0 0,-1 1 0 0 0,0 0-1 0 0,-1 0 1 0 0,-1 0 0 0 0,0 1-1 0 0,0 0 1 0 0,-1 1-1 0 0,-1-1 1 0 0,0 2 0 0 0,0-1-1 0 0,-1 1 1 0 0,0 0 0 0 0,0 1-1 0 0,-1 1 1 0 0,-3-2 53 0 0,6 4-48 0 0,-1 1 0 0 0,1 0 1 0 0,-1 1-1 0 0,0 0 0 0 0,0 0 1 0 0,-1 1-1 0 0,1 0 0 0 0,0 1 0 0 0,-1 0 1 0 0,1 0-1 0 0,-1 1 0 0 0,1 1 1 0 0,-1-1-1 0 0,1 1 0 0 0,-1 1 0 0 0,1 0 1 0 0,0 0-1 0 0,0 1 0 0 0,0 0 1 0 0,0 1-1 0 0,0-1 0 0 0,0 2 1 0 0,1-1-1 0 0,0 1 0 0 0,0 1 0 0 0,1-1 1 0 0,-2 2 47 0 0,-2 3-77 0 0,-1 0 1 0 0,1 0-1 0 0,1 1 1 0 0,0 1-1 0 0,1-1 1 0 0,0 2-1 0 0,1-1 0 0 0,0 1 1 0 0,1 0-1 0 0,0 1 1 0 0,1 0-1 0 0,1 0 1 0 0,0 0-1 0 0,1 0 1 0 0,1 1-1 0 0,-2 14 77 0 0,4-12-38 0 0,1-1 0 0 0,1 0 0 0 0,0 1 0 0 0,1-1-1 0 0,1 0 1 0 0,1 0 0 0 0,0 0 0 0 0,1 0 0 0 0,0-1-1 0 0,2 1 1 0 0,0-2 0 0 0,0 1 0 0 0,1-1 0 0 0,1 0 0 0 0,1 0-1 0 0,4 4 39 0 0,11 12-13 0 0,1-2-1 0 0,1 0 0 0 0,1-2 0 0 0,2-1 1 0 0,1-1-1 0 0,16 8 14 0 0,-24-17-55 0 0,1-1-1 0 0,0-1 1 0 0,1-2 0 0 0,0 0 0 0 0,1-1 0 0 0,15 2 55 0 0,25 1-2518 0 0,2-8-3598 0 0,-55-6 748 0 0,-4-2-2468 0 0</inkml:trace>
  <inkml:trace contextRef="#ctx0" brushRef="#br0" timeOffset="23503.969">5539 2855 6305 0 0,'0'0'1949'0'0,"0"0"-278"0"0,0 0-195 0 0,0 0 38 0 0,0 0 79 0 0,0 0-3 0 0,0 0-134 0 0,0 0-202 0 0,0 0-246 0 0,0 0-213 0 0,0 0-156 0 0,0 0-111 0 0,0 0-67 0 0,2-7-38 0 0,9-26 1049 0 0,-33 59-1976 0 0,7 8-2391 0 0,11-11-7691 0 0,4-18 437 0 0</inkml:trace>
  <inkml:trace contextRef="#ctx0" brushRef="#br0" timeOffset="20287.195">3556 3087 6409 0 0,'0'0'3109'0'0,"0"0"-2493"0"0,0 0-765 0 0,0 0 135 0 0,0 0 447 0 0,0 0 377 0 0,0 0 183 0 0,0 0 23 0 0,0 0-105 0 0,2 33-175 0 0,3 104-205 0 0,14 134 712 0 0,-15-247-2077 0 0,5 15 4231 0 0,-8-32-561 0 0,-8-32-1555 0 0,2-4-1229 0 0,1 1 0 0 0,2-1 1 0 0,1 0-1 0 0,1 0 0 0 0,1 1 0 0 0,1-1 1 0 0,2 1-1 0 0,1-1 0 0 0,6-16-52 0 0,3-22 28 0 0,4 2-1 0 0,2 0 0 0 0,3 0 1 0 0,3 2-1 0 0,3 2 0 0 0,19-30-27 0 0,-19 65 0 0 0,-13 56-64 0 0,17 116 310 0 0,5-35-175 0 0,-11-71-97 0 0,-27-39 17 0 0,1-3-2378 0 0,7-4-10677 0 0,-4 2 4339 0 0</inkml:trace>
  <inkml:trace contextRef="#ctx0" brushRef="#br0" timeOffset="20498.113">4330 3371 10434 0 0,'0'0'3610'0'0,"0"0"-2283"0"0,0 0-644 0 0,0 0-80 0 0,0 0-58 0 0,0 0-34 0 0,-7 32-96 0 0,-16 100-115 0 0,20-89-70 0 0,12-37-46 0 0,-2-5-134 0 0,-6-1-121 0 0,0 0-1 0 0,0 1 0 0 0,0-1 1 0 0,0 0-1 0 0,0 0 1 0 0,0 0-1 0 0,0 0 1 0 0,0 0-1 0 0,0 0 1 0 0,0 0-1 0 0,0-1 1 0 0,0 1-1 0 0,0 0 1 0 0,0 0-1 0 0,0-1 1 0 0,0 1-1 0 0,0-1 0 0 0,0 1 1 0 0,0-1-1 0 0,-1 1 1 0 0,1-1-1 0 0,0 0 1 0 0,0 1-1 0 0,0-1 1 0 0,-1 0-1 0 0,1 1 1 0 0,0-1-1 0 0,-1 0 1 0 0,1 0-1 0 0,-1 0 1 0 0,1 0-1 0 0,-1 0 1 0 0,1 0-1 0 0,-1 0 0 0 0,1 0 1 0 0,-1 0-1 0 0,0 0 1 0 0,0 0 71 0 0,10-30-4767 0 0,-6 18 523 0 0,0-2-2919 0 0</inkml:trace>
  <inkml:trace contextRef="#ctx0" brushRef="#br0" timeOffset="20668.311">4171 2704 11010 0 0,'0'0'-24'0'0,"0"0"-928"0"0,0 0-328 0 0,0 0-232 0 0,0 0 87 0 0,0 0-207 0 0,0 0-753 0 0,0 0 585 0 0</inkml:trace>
  <inkml:trace contextRef="#ctx0" brushRef="#br0" timeOffset="22788.748">4228 2756 3633 0 0,'0'0'1727'0'0,"0"0"-448"0"0,0 0-76 0 0,0 0 62 0 0,0 0-24 0 0,0 0-80 0 0,0 0-87 0 0,0 0-114 0 0,0 0-125 0 0,0 0-155 0 0,0 0-169 0 0,0 0-77 0 0,0 0-5 0 0,2 2 29 0 0,45 10 1904 0 0,-35-12-5286 0 0,-1 1-3625 0 0,-7-1-3230 0 0</inkml:trace>
  <inkml:trace contextRef="#ctx0" brushRef="#br0" timeOffset="33398.444">672 4472 1816 0 0,'44'-3'859'0'0,"512"-23"1628"0"0,1333-8 1341 0 0,-1424 18-2739 0 0,1987-46 2324 0 0,1615 57-3192 0 0,-2356 7-8401 0 0,-1592-2 2647 0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19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48 0 0 0,'0'0'541'0'0,"0"0"478"0"0,0 0 166 0 0,0 0 102 0 0,0 0 164 0 0,0 0 152 0 0,0 0 113 0 0,0 0 35 0 0,0 0-89 0 0,0 0-166 0 0,0 0-208 0 0,0-8-218 0 0,3-24-219 0 0,-3 24-167 0 0,0 8-109 0 0,-8 23 986 0 0,-15 34-1204 0 0,2 2-1 0 0,2 0 0 0 0,3 0 1 0 0,-6 53-357 0 0,12-64 65 0 0,-10 44 22 0 0,-3 2-39 0 0,5 1 0 0 0,3 1 0 0 0,5 0 0 0 0,2 96-48 0 0,8-187-3 0 0,0 1 1 0 0,0 0-1 0 0,0-1 1 0 0,0 1-1 0 0,1 0 1 0 0,0-1-1 0 0,0 1 1 0 0,1-1-1 0 0,-1 0 1 0 0,1 1-1 0 0,1-1 1 0 0,-1 0-1 0 0,1 0 0 0 0,-1 0 1 0 0,1 0-1 0 0,1-1 1 0 0,-1 1-1 0 0,1-1 1 0 0,0 0-1 0 0,0 0 1 0 0,0 0-1 0 0,0 0 1 0 0,0-1-1 0 0,1 0 1 0 0,0 0-1 0 0,0 0 0 0 0,0 0 1 0 0,0-1-1 0 0,0 0 1 0 0,0 0 2 0 0,11-4 57 0 0,-1 0 0 0 0,0-2-1 0 0,0 1 1 0 0,0-2 0 0 0,0 0 0 0 0,-1-1 0 0 0,0 0 0 0 0,0-2-1 0 0,-1 1 1 0 0,1-1 0 0 0,-2-1 0 0 0,1 0 0 0 0,-1-1-1 0 0,-1-1 1 0 0,0 0 0 0 0,0 0 0 0 0,-1-1 0 0 0,1-2-57 0 0,45-48 82 0 0,-3-3-1 0 0,-3-2 1 0 0,-2-2 0 0 0,-4-2 0 0 0,-3-2 0 0 0,-3-2-1 0 0,-3-1 1 0 0,-4-1 0 0 0,-1-8-82 0 0,-19 51 65 0 0,-2 0 0 0 0,-1-1-1 0 0,-2 0 1 0 0,-1 0 0 0 0,0-35-65 0 0,-6 70 5 0 0,1 1 0 0 0,0-1 0 0 0,-1 1 0 0 0,1 0 0 0 0,-1-1 0 0 0,0 1-1 0 0,1-1 1 0 0,-1 0 0 0 0,1 1 0 0 0,-1-1 0 0 0,0 1 0 0 0,1-1 0 0 0,-1 0 0 0 0,0 1 0 0 0,1-1 0 0 0,-1 0 0 0 0,0 0 0 0 0,1 0-1 0 0,-1 0 1 0 0,0 0 0 0 0,0 1 0 0 0,1-1 0 0 0,-1 0 0 0 0,0-1 0 0 0,0 1 0 0 0,1 0 0 0 0,-1 0 0 0 0,0 0 0 0 0,1 0 0 0 0,-1 0-1 0 0,0-1 1 0 0,0 1 0 0 0,1 0 0 0 0,-1-1 0 0 0,1 1 0 0 0,-1-1 0 0 0,0 1 0 0 0,1 0 0 0 0,-1-1 0 0 0,1 1 0 0 0,-1-1 0 0 0,1 0-1 0 0,-1 1 1 0 0,1-1 0 0 0,-1 1 0 0 0,1-1 0 0 0,0 0 0 0 0,-1 1 0 0 0,1-1 0 0 0,0 0 0 0 0,0 1 0 0 0,-1-1 0 0 0,1 0 0 0 0,0 1 0 0 0,0-1-1 0 0,0 0 1 0 0,0 0 0 0 0,0 1 0 0 0,0-1 0 0 0,0 0 0 0 0,0 0 0 0 0,0 1 0 0 0,0-1 0 0 0,1 0-5 0 0,-22 41-11 0 0,2 2 0 0 0,1 0 1 0 0,3 1-1 0 0,2 1 0 0 0,1 0 1 0 0,2 1-1 0 0,3 0 0 0 0,1 0 1 0 0,2 0-1 0 0,3 1 0 0 0,1 0 1 0 0,4 21 10 0 0,38 194-5884 0 0,-8-70-1576 0 0,-32-179-2900 0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0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2040 0 0,'0'0'1201'0'0,"0"0"-341"0"0,0 0-135 0 0,0 0 118 0 0,0 0 175 0 0,0 0 43 0 0,0 0-66 0 0,0 0-89 0 0,0 0-10 0 0,0 0 76 0 0,0 0 100 0 0,0 0 50 0 0,10 0-50 0 0,188-15 4176 0 0,13-7-4916 0 0,-199 36-6190 0 0,-13 1-2759 0 0,0-11 2729 0 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3409 0 0,'0'0'4794'0'0,"0"0"-3247"0"0,0 0-707 0 0,0 0 321 0 0,0 0 347 0 0,0 0 91 0 0,0 0-179 0 0,0 0-198 0 0,0 0-222 0 0,0 0-189 0 0,34 3-150 0 0,105 9-170 0 0,109-16 137 0 0,-214 2-1421 0 0,0 0-5402 0 0,-19 2-4643 0 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2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1 864 0 0,'0'0'1521'0'0,"0"0"-392"0"0,0 0-98 0 0,0 0 131 0 0,0 0 213 0 0,0 0 141 0 0,0 0 17 0 0,0 0-115 0 0,0 0-167 0 0,0 0-164 0 0,0 0-195 0 0,0 0-265 0 0,0 0-114 0 0,0 0-22 0 0,0 0 61 0 0,0 0 152 0 0,0 0-21 0 0,-24 0 1010 0 0,-93 30-1228 0 0,72-13-408 0 0,-153 50 440 0 0,149-52 105 0 0,56 7-1393 0 0,2-15 817 0 0,0-1-1 0 0,0 0 0 0 0,1 0 0 0 0,0-1 1 0 0,0 0-1 0 0,0-1 0 0 0,0 0 1 0 0,1-1-1 0 0,-1 0 0 0 0,1-1 0 0 0,0 0 1 0 0,0 0-1 0 0,1-1-25 0 0,84 24 166 0 0,15 26-100 0 0,-94-33 78 0 0,-17-17-92 0 0,-8 13 258 0 0,-43 22-125 0 0,-2-2 0 0 0,-1-2 0 0 0,-30 11-185 0 0,-239 144-8 0 0,308-179 3 0 0,-1 2 0 0 0,1-1 0 0 0,1 2 0 0 0,0 0 0 0 0,0 1 0 0 0,2 0 0 0 0,-1 1 0 0 0,1 1 0 0 0,1 0 0 0 0,0 0 0 0 0,1 2 5 0 0,9-14-1 0 0,-1 1-1 0 0,1-1 0 0 0,0 1 0 0 0,0-1 0 0 0,1 1 0 0 0,-1-1 0 0 0,0 1 0 0 0,1-1 0 0 0,0 1 0 0 0,-1 0 0 0 0,1-1 0 0 0,0 1 0 0 0,1 0 0 0 0,-1-1 0 0 0,0 1 0 0 0,1 0 1 0 0,-1-1-1 0 0,1 1 0 0 0,0-1 0 0 0,0 1 0 0 0,0-1 0 0 0,0 1 0 0 0,0-1 0 0 0,1 0 0 0 0,-1 1 0 0 0,1-1 0 0 0,-1 0 0 0 0,1 0 0 0 0,0 0 0 0 0,0 0 0 0 0,0-1 0 0 0,0 1 1 0 0,0 0-1 0 0,0-1 0 0 0,0 1 0 0 0,1-1 0 0 0,-1 0 0 0 0,1 0 0 0 0,-1 0 0 0 0,1 0 0 0 0,-1 0 0 0 0,2 0 2 0 0,8 2 84 0 0,1 1 0 0 0,0-2 0 0 0,0 0 1 0 0,0 0-1 0 0,0-1 0 0 0,1-1 0 0 0,-1 0 0 0 0,8-2-84 0 0,14 1 163 0 0,360-2 1035 0 0,-393 2-1789 0 0,2-2-9159 0 0,-2 3 700 0 0</inkml:trace>
  <inkml:trace contextRef="#ctx0" brushRef="#br0" timeOffset="796.937">785 870 8194 0 0,'0'0'1465'0'0,"0"0"-98"0"0,0 0-42 0 0,0 0 43 0 0,0 0-4 0 0,0 0-146 0 0,0 0-143 0 0,0 0-139 0 0,0 0-180 0 0,0 0-114 0 0,0 0-88 0 0,0 0-71 0 0,16-23-49 0 0,52-72-14 0 0,53-49 1120 0 0,56-31-829 0 0,-108 123-683 0 0,-60 81-960 0 0,-18 162 689 0 0,6-169 250 0 0,1-12-23 0 0,0 1-1 0 0,1 0 0 0 0,0 0 1 0 0,1 0-1 0 0,0 0 0 0 0,0 0 1 0 0,2 0-1 0 0,-1 0 0 0 0,3 9 17 0 0,-3-19 2 0 0,-1 1 0 0 0,1-1-1 0 0,0 0 1 0 0,0 1 0 0 0,-1-1 0 0 0,1 0-1 0 0,0 1 1 0 0,0-1 0 0 0,0 0-1 0 0,0 0 1 0 0,1 0 0 0 0,-1 0 0 0 0,0 0-1 0 0,0 0 1 0 0,1 0 0 0 0,-1 0 0 0 0,0-1-1 0 0,1 1 1 0 0,-1-1 0 0 0,1 1-1 0 0,-1-1 1 0 0,1 1 0 0 0,-1-1 0 0 0,1 0-1 0 0,-1 1 1 0 0,1-1 0 0 0,-1 0-1 0 0,1 0 1 0 0,-1 0 0 0 0,1 0 0 0 0,-1-1-1 0 0,1 1 1 0 0,-1 0 0 0 0,1-1 0 0 0,-1 1-1 0 0,1-1 1 0 0,-1 1 0 0 0,1-1-1 0 0,-1 0 1 0 0,0 1 0 0 0,1-1 0 0 0,-1 0-1 0 0,0 0 1 0 0,0 0 0 0 0,1 0 0 0 0,-1 0-1 0 0,1-1-1 0 0,57-53 213 0 0,208-287-185 0 0,-176 202-150 0 0,-85 135-123 0 0,-8 22-30 0 0,-15 35 389 0 0,3 1 0 0 0,3 1 1 0 0,1 0-1 0 0,4 1 0 0 0,-1 54-114 0 0,10 36 544 0 0,-1-3-3441 0 0,-2-141 988 0 0,0-1-1013 0 0,0 0-2447 0 0,0 0-4891 0 0</inkml:trace>
  <inkml:trace contextRef="#ctx0" brushRef="#br0" timeOffset="2834.726">1908 800 5217 0 0,'0'0'2001'0'0,"0"0"-412"0"0,0 0-194 0 0,0 0 27 0 0,0 0 87 0 0,0 0-34 0 0,0 0-185 0 0,0 0-258 0 0,0 0-318 0 0,0 0-286 0 0,0 0-217 0 0,0 0-137 0 0,0 0-11 0 0,0 3 46 0 0,-6 207-242 0 0,7-210-1452 0 0,5 0-1675 0 0,-3 0-3311 0 0,0-3-409 0 0</inkml:trace>
  <inkml:trace contextRef="#ctx0" brushRef="#br0" timeOffset="3101.018">1967 494 6769 0 0,'0'0'1671'0'0,"0"0"-226"0"0,0 0-34 0 0,0 0 53 0 0,0 0-16 0 0,0 0-113 0 0,0 0-197 0 0,0 0-207 0 0,0 0-203 0 0,0 0-225 0 0,0 0-201 0 0,0 0-155 0 0,-6-1-99 0 0,3 1-130 0 0,0 0 0 0 0,1 0 0 0 0,-1 0 0 0 0,0 0 0 0 0,0 1 0 0 0,1-1 0 0 0,-1 1 0 0 0,0-1 0 0 0,1 1 0 0 0,-1 0 0 0 0,0 0 0 0 0,1 0 0 0 0,-1 0 0 0 0,1 1 0 0 0,0-1 1 0 0,-1 1-1 0 0,1-1 0 0 0,0 1 0 0 0,0 0 0 0 0,0 0 0 0 0,0 0 0 0 0,0 0 0 0 0,0 0 0 0 0,1 0 0 0 0,-1 1 0 0 0,1-1 0 0 0,-1 0 0 0 0,1 1 0 0 0,0-1 0 0 0,0 1 0 0 0,0 0 0 0 0,0 0 82 0 0,1-2-1104 0 0,11 2-7760 0 0,-7-2 2115 0 0</inkml:trace>
  <inkml:trace contextRef="#ctx0" brushRef="#br0" timeOffset="10124.733">2388 457 1224 0 0,'0'0'772'0'0,"0"0"-49"0"0,0 0 16 0 0,0 0 160 0 0,0 0 148 0 0,0 0 33 0 0,0 0-33 0 0,0 0-99 0 0,0 0-174 0 0,0 0-149 0 0,0 0-161 0 0,-19 6-142 0 0,-60 17-45 0 0,25 8 745 0 0,47-26-840 0 0,0 0 0 0 0,0 0 0 0 0,1 1 0 0 0,0 0 1 0 0,0 0-1 0 0,0 0 0 0 0,1 1 0 0 0,0 0 0 0 0,0 0 1 0 0,0 0-1 0 0,1 1 0 0 0,0-1 0 0 0,1 1 0 0 0,0 0 1 0 0,0 0-1 0 0,1 1 0 0 0,0-1 0 0 0,0 0 0 0 0,1 1 1 0 0,0-1-1 0 0,0 5-182 0 0,1-2 93 0 0,1 0 0 0 0,0 0 0 0 0,0 0 0 0 0,1-1 0 0 0,1 1 1 0 0,0 0-1 0 0,0-1 0 0 0,1 1 0 0 0,0-1 0 0 0,1 0 0 0 0,0 0 0 0 0,0-1 1 0 0,1 1-1 0 0,1-1 0 0 0,-1-1 0 0 0,1 1 0 0 0,1-1 0 0 0,0 0 0 0 0,4 3-93 0 0,-9-9 116 0 0,-1 0 0 0 0,1-1 0 0 0,0 1-1 0 0,-1-1 1 0 0,1 1 0 0 0,0-1-1 0 0,0 0 1 0 0,0 0 0 0 0,0 0 0 0 0,0 0-1 0 0,0-1 1 0 0,0 1 0 0 0,0-1-1 0 0,0 0 1 0 0,0 0 0 0 0,0 0 0 0 0,1 0-1 0 0,-1 0 1 0 0,0-1 0 0 0,0 0-1 0 0,0 1 1 0 0,0-1 0 0 0,0 0 0 0 0,0 0-1 0 0,-1-1 1 0 0,3 0-116 0 0,20-23 391 0 0,-1-2 0 0 0,-1 0-1 0 0,-1-1 1 0 0,-2-2 0 0 0,11-20-391 0 0,45-93 420 0 0,-64 62 315 0 0,-13 79-727 0 0,0 0 0 0 0,0 1 0 0 0,0-1 0 0 0,0 1 0 0 0,0-1 0 0 0,0 1 1 0 0,0-1-1 0 0,-1 1 0 0 0,1 0 0 0 0,-1 0 0 0 0,1-1 0 0 0,-1 1 0 0 0,0 0 0 0 0,1 1 0 0 0,-1-1 1 0 0,0 0-1 0 0,1 0 0 0 0,-1 1 0 0 0,0-1 0 0 0,0 1 0 0 0,0-1 0 0 0,0 1 0 0 0,0 0 0 0 0,1 0 1 0 0,-1 0-1 0 0,0 0 0 0 0,0 0 0 0 0,0 0 0 0 0,0 0 0 0 0,0 1 0 0 0,-1 0-8 0 0,-1-1-9 0 0,5 26 139 0 0,49 168 54 0 0,-44-168-180 0 0,28 118 11 0 0,-7 1-1 0 0,0 49-14 0 0,-21-123 18 0 0,0-32-5 0 0,-3 1-1 0 0,-1 0 1 0 0,-2 0 0 0 0,-1 0-1 0 0,-2 0 1 0 0,-5 12-13 0 0,2-19 33 0 0,5-21 4 0 0,-1-1 1 0 0,1 1-1 0 0,-2 0 0 0 0,0 0 0 0 0,0-1 0 0 0,-1 0 0 0 0,-1 0 0 0 0,0 0 0 0 0,0 0 0 0 0,-1-1 0 0 0,0 1 0 0 0,-1-2 0 0 0,0 1 0 0 0,-1-1 0 0 0,0 0 0 0 0,-6 5-37 0 0,10-12 23 0 0,1 0 1 0 0,-1 0-1 0 0,0 0 0 0 0,0 0 0 0 0,0-1 0 0 0,0 1 0 0 0,-1-1 0 0 0,1 0 0 0 0,0-1 0 0 0,0 1 0 0 0,-1-1 0 0 0,1 0 0 0 0,0 0 0 0 0,-1 0 1 0 0,1 0-1 0 0,0-1 0 0 0,0 0 0 0 0,-1 0 0 0 0,1 0 0 0 0,0 0 0 0 0,0-1 0 0 0,0 1 0 0 0,0-1 0 0 0,0 0 0 0 0,1 0 0 0 0,-1-1 1 0 0,0 1-1 0 0,1-1 0 0 0,0 0 0 0 0,0 0 0 0 0,0 0 0 0 0,0 0 0 0 0,0 0 0 0 0,0-1 0 0 0,1 1 0 0 0,0-1 0 0 0,-1 0 0 0 0,1 1 1 0 0,0-2-24 0 0,-9-16-5 0 0,2 0 0 0 0,0-1 1 0 0,1 0-1 0 0,1-1 0 0 0,1 0 1 0 0,1 0-1 0 0,1 0 0 0 0,1 0 1 0 0,1-1-1 0 0,1-19 5 0 0,0 34-7 0 0,0-1 1 0 0,1 1-1 0 0,1-1 1 0 0,0 1-1 0 0,0 0 1 0 0,1-1-1 0 0,0 1 1 0 0,0 0-1 0 0,1 0 1 0 0,0 0-1 0 0,1 0 1 0 0,0 1-1 0 0,0-1 0 0 0,1 1 1 0 0,0 0-1 0 0,0 0 1 0 0,1 1-1 0 0,0 0 1 0 0,1 0 6 0 0,13-10-10 0 0,2 2 0 0 0,0 0 0 0 0,0 1 0 0 0,1 2 1 0 0,1 0-1 0 0,0 2 0 0 0,0 0 0 0 0,1 2 0 0 0,8-1 10 0 0,-23 5-2 0 0,40-8-1768 0 0,-39 10-2259 0 0,-2 2-3351 0 0,-6 0-3585 0 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4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40 688 0 0,'0'0'976'0'0,"0"0"-231"0"0,0 0-75 0 0,0 0 72 0 0,0 0 95 0 0,0 0 6 0 0,0 0-97 0 0,0 0-104 0 0,0 0-53 0 0,0 0-32 0 0,0 0-41 0 0,0 0-60 0 0,0 0-64 0 0,-5 22-50 0 0,-34 133 677 0 0,24-86-753 0 0,3 0 0 0 0,2 1 0 0 0,4 0 0 0 0,3 0 1 0 0,3 17-267 0 0,0-84 61 0 0,0-1 0 0 0,0 1 1 0 0,0 0-1 0 0,0-1 1 0 0,0 1-1 0 0,1 0 1 0 0,-1-1-1 0 0,1 1 0 0 0,-1-1 1 0 0,1 1-1 0 0,0-1 1 0 0,0 1-1 0 0,0-1 1 0 0,1 1-1 0 0,-1-1 0 0 0,1 0 1 0 0,-1 0-1 0 0,1 0 1 0 0,0 0-1 0 0,-1 0 1 0 0,1 0-1 0 0,0 0 0 0 0,1 0 1 0 0,-1-1-1 0 0,0 1 1 0 0,0-1-1 0 0,1 0 1 0 0,-1 1-1 0 0,0-1 0 0 0,1 0 1 0 0,-1-1-1 0 0,1 1 1 0 0,0 0-1 0 0,-1-1 1 0 0,1 1-1 0 0,-1-1 0 0 0,1 0 1 0 0,0 0-1 0 0,0 0 1 0 0,-1 0-1 0 0,1 0 1 0 0,-1-1-1 0 0,1 1 0 0 0,0-1 1 0 0,-1 1-1 0 0,1-1 1 0 0,-1 0-1 0 0,1 0 0 0 0,-1-1 1 0 0,1 1-62 0 0,32-27 525 0 0,-1-2-1 0 0,-2-1 1 0 0,-1-1 0 0 0,-1-2-1 0 0,-2-1 1 0 0,-1-1 0 0 0,14-28-525 0 0,-23 36 65 0 0,-1-1 0 0 0,-1 0 0 0 0,-1-1 0 0 0,-2-1 0 0 0,-1 0 0 0 0,-2-1 0 0 0,-1 0 0 0 0,-1 0 0 0 0,-2-1 0 0 0,0-9-65 0 0,-6-28 519 0 0,0 69-523 0 0,-1 1 0 0 0,1 0 0 0 0,-1-1 0 0 0,1 1 0 0 0,-1 0 0 0 0,1 0 0 0 0,-1-1 0 0 0,1 1 0 0 0,-1 0 0 0 0,1 0 0 0 0,-1 0 0 0 0,0-1 0 0 0,1 1-1 0 0,-1 0 1 0 0,1 0 0 0 0,-1 0 0 0 0,0 0 0 0 0,1 0 0 0 0,-1 0 0 0 0,1 0 0 0 0,-1 1 0 0 0,0-1 0 0 0,1 0 0 0 0,-1 0 0 0 0,1 0 0 0 0,-1 1 0 0 0,1-1 0 0 0,-1 0 0 0 0,1 0 0 0 0,-1 1-1 0 0,1-1 1 0 0,-1 0 0 0 0,1 1 0 0 0,-1-1 0 0 0,1 1 0 0 0,-1-1 0 0 0,1 1 0 0 0,0-1 0 0 0,-1 1 0 0 0,1-1 0 0 0,0 1 0 0 0,-1-1 0 0 0,1 1 0 0 0,0-1 0 0 0,0 1 0 0 0,0 0 4 0 0,-13 21-4 0 0,1 2 1 0 0,1 0 0 0 0,2 0-1 0 0,0 1 1 0 0,2 0 0 0 0,0 0 0 0 0,2 1-1 0 0,1-1 1 0 0,1 1 0 0 0,1 0-1 0 0,1 0 1 0 0,1 1 0 0 0,4 24 3 0 0,47 155 157 0 0,-16-93-103 0 0,-23-63-52 0 0,-3 1 0 0 0,-1-1 1 0 0,-3 1-1 0 0,-2 0 1 0 0,-2 0-1 0 0,-6 46-2 0 0,4-81 51 0 0,0-1-1 0 0,-1 1 1 0 0,-1-1-1 0 0,0 1 1 0 0,-2-1-1 0 0,1 0 0 0 0,-2-1 1 0 0,0 1-1 0 0,0-1 1 0 0,-2 0-1 0 0,0-1 1 0 0,0 1-1 0 0,-1-2 1 0 0,-1 1-1 0 0,0-1 1 0 0,0-1-1 0 0,-2 0 0 0 0,1 0 1 0 0,-1-1-1 0 0,-1-1 1 0 0,0 0-1 0 0,0 0 1 0 0,0-2-1 0 0,-2 1-50 0 0,14-7 30 0 0,-1 0 0 0 0,1-1 0 0 0,-1 1-1 0 0,1 0 1 0 0,-1-1 0 0 0,1 1 0 0 0,-1-1 0 0 0,0 1 0 0 0,1-1-1 0 0,-1 0 1 0 0,0 1 0 0 0,1-1 0 0 0,-1 0 0 0 0,0 0 0 0 0,1 0-1 0 0,-1 0 1 0 0,0-1 0 0 0,1 1 0 0 0,-1 0 0 0 0,1-1-1 0 0,-1 1 1 0 0,0-1 0 0 0,1 0 0 0 0,-1 1 0 0 0,1-1 0 0 0,-1 0-1 0 0,1 0 1 0 0,0 0 0 0 0,-1 0 0 0 0,1 0 0 0 0,0 0-1 0 0,0-1 1 0 0,0 1 0 0 0,-1 0 0 0 0,1-1 0 0 0,1 1 0 0 0,-1 0-1 0 0,0-1 1 0 0,0 1 0 0 0,0-1 0 0 0,1 1 0 0 0,-1-1 0 0 0,1 0-1 0 0,-1 1 1 0 0,1-1 0 0 0,0 0 0 0 0,-1-1-30 0 0,2-17 19 0 0,-1 0-1 0 0,2 0 1 0 0,1 0 0 0 0,1 0-1 0 0,0 0 1 0 0,1 1 0 0 0,1 0-1 0 0,1 0 1 0 0,1 0 0 0 0,1 1 0 0 0,0 0-1 0 0,1 0 1 0 0,1 1 0 0 0,1 1-1 0 0,2-2-18 0 0,41-75-121 0 0,-14 6-642 0 0,-19 28-4674 0 0,-20 51 310 0 0,-2 0-5350 0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0 9530 0 0,'0'0'2197'0'0,"0"0"-697"0"0,0 0-309 0 0,0 0 26 0 0,0 0 16 0 0,0 0-154 0 0,0 0-197 0 0,0 0-183 0 0,0 0-164 0 0,0 0-128 0 0,0 0-93 0 0,0 0-70 0 0,-10 22-51 0 0,-32 65-48 0 0,30-33 103 0 0,12-4-445 0 0,0-49-273 0 0,0-1-425 0 0,0 0-585 0 0,0 0-801 0 0,0 0-2633 0 0,3-1 999 0 0,1-2-3547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7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6657 0 0,'0'0'978'0'0,"0"0"-277"0"0,0 0 140 0 0,0 0 342 0 0,0 0 293 0 0,0 0 107 0 0,0 0-83 0 0,0 0-181 0 0,0 0-144 0 0,0 0-135 0 0,0 0-129 0 0,0 0-108 0 0,0 0-120 0 0,26 4-115 0 0,83 10-111 0 0,-85-11-296 0 0,0-2 0 0 0,-1 0 0 0 0,1-2-1 0 0,0-1 1 0 0,0 0 0 0 0,6-3-161 0 0,43-5-342 0 0,-39 8-680 0 0,24-2-2952 0 0,-20 0-4361 0 0,-23 4-832 0 0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9826 0 0,'0'0'1120'0'0,"0"0"-151"0"0,0 0-145 0 0,0 0-64 0 0,0 0-112 0 0,0 0-344 0 0,0 0-328 0 0,0 0-376 0 0,0 0-216 0 0,0 0-80 0 0,0 0 32 0 0,0 0 55 0 0,0 0-111 0 0,0 0-448 0 0,-11 23-1369 0 0,11-20-4480 0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0 130 4521 0 0,'0'0'1224'0'0,"0"0"-134"0"0,0 0-34 0 0,0 0 122 0 0,0 0 142 0 0,0 0 44 0 0,0 0-133 0 0,0 0-241 0 0,0 0-258 0 0,0 0-203 0 0,0 0-139 0 0,45-11 3547 0 0,402-100 433 0 0,-310 104-4216 0 0,-115 12-625 0 0,-25 19-13102 0 0,-5-17 8977 0 0,2-3-850 0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2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5329 0 0,'0'0'2663'0'0,"0"0"-957"0"0,0 0-454 0 0,0 0-59 0 0,0 0 40 0 0,0 0-13 0 0,0 0-94 0 0,0 0-178 0 0,0 0-176 0 0,0 0-141 0 0,0 0-73 0 0,0 0-24 0 0,5 2 44 0 0,10 0-100 0 0,1-1 1 0 0,-1 0 0 0 0,0-1-1 0 0,1 0 1 0 0,-1-1-1 0 0,0-1 1 0 0,14-4-479 0 0,0 2 317 0 0,263-3-843 0 0,-243 10-2611 0 0,-18 0-4189 0 0,-21-2-3447 0 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4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53 3129 0 0,'0'0'1252'0'0,"0"0"-72"0"0,0 0 44 0 0,0 0 158 0 0,0 0 130 0 0,0 0 54 0 0,0 0-112 0 0,0 0-209 0 0,0 0-182 0 0,0 0-200 0 0,0 0-185 0 0,0 0-168 0 0,-10-9-76 0 0,-29-25-42 0 0,-8 25 644 0 0,39 10-864 0 0,-10 3-52 0 0,0 1 0 0 0,1 0 1 0 0,-1 2-1 0 0,1 0 0 0 0,0 0 0 0 0,1 2 0 0 0,0 0 0 0 0,0 1 1 0 0,1 0-1 0 0,-5 6-120 0 0,5-6 5 0 0,0 0 1 0 0,0 2-1 0 0,1 0 1 0 0,1 0-1 0 0,0 2 1 0 0,0-1-1 0 0,1 2 0 0 0,1 0 1 0 0,1 0-1 0 0,0 1 1 0 0,1 0-1 0 0,0 0 1 0 0,2 1-1 0 0,0 0 1 0 0,1 1-1 0 0,0-1 1 0 0,2 1-1 0 0,0 0 1 0 0,-1 12-6 0 0,4-24 2 0 0,1 0 0 0 0,-1 0 0 0 0,1-1 0 0 0,1 1 0 0 0,-1 0 0 0 0,1 0 0 0 0,0 0 0 0 0,0-1 0 0 0,0 1 0 0 0,1-1 1 0 0,0 1-1 0 0,0-1 0 0 0,0 1 0 0 0,1-1 0 0 0,0 0 0 0 0,0 0 0 0 0,0 0 0 0 0,1-1 0 0 0,-1 1 0 0 0,1-1 0 0 0,0 0 0 0 0,1 0 0 0 0,-1 0 0 0 0,0 0 1 0 0,1-1-1 0 0,0 0 0 0 0,5 3-2 0 0,2-2 85 0 0,0 0 0 0 0,1-1 0 0 0,-1-1 0 0 0,1 0 1 0 0,0 0-1 0 0,0-2 0 0 0,0 1 0 0 0,-1-2 0 0 0,1 1 1 0 0,0-2-1 0 0,0 0 0 0 0,-1 0 0 0 0,1-1 0 0 0,-1-1 0 0 0,1 0 1 0 0,-1-1-1 0 0,-1 0 0 0 0,1 0 0 0 0,-1-2 0 0 0,0 1 1 0 0,0-1-1 0 0,-1-1 0 0 0,1 0 0 0 0,6-8-85 0 0,26-22 189 0 0,-3-2 0 0 0,-1-2-1 0 0,-2-1 1 0 0,-2-2 0 0 0,-2-1-1 0 0,9-19-188 0 0,9-20 200 0 0,-49 84-170 0 0,-2 1-49 0 0,0 0-69 0 0,28 504-371 0 0,-26-461 483 0 0,-1-1 0 0 0,-2 1-1 0 0,-3-1 1 0 0,-1 0 0 0 0,-2 0-1 0 0,-1 0 1 0 0,-3-1 0 0 0,-1 0 0 0 0,-2-1-1 0 0,-2-1 1 0 0,-1 0 0 0 0,-3-1-1 0 0,-19 30-23 0 0,31-58 21 0 0,-3 8 54 0 0,-2-1-1 0 0,0 0 0 0 0,-1-1 1 0 0,-1 0-1 0 0,-1-2 1 0 0,0 1-1 0 0,0-2 1 0 0,-3 0-75 0 0,18-12 18 0 0,0 0 0 0 0,0 0 1 0 0,0-1-1 0 0,0 1 1 0 0,0 0-1 0 0,0-1 1 0 0,0 1-1 0 0,-1-1 0 0 0,1 1 1 0 0,0-1-1 0 0,0 0 1 0 0,-1 0-1 0 0,1 1 1 0 0,0-1-1 0 0,-1 0 1 0 0,1 0-1 0 0,0 0 0 0 0,0 0 1 0 0,-1 0-1 0 0,1-1 1 0 0,0 1-1 0 0,-1 0 1 0 0,1-1-1 0 0,0 1 1 0 0,0-1-1 0 0,0 1 0 0 0,-1-1 1 0 0,1 1-1 0 0,0-1 1 0 0,0 0-1 0 0,0 0 1 0 0,0 0-1 0 0,0 1 0 0 0,0-1 1 0 0,0 0-1 0 0,0 0 1 0 0,1 0-1 0 0,-1 0 1 0 0,0 0-1 0 0,1-1 1 0 0,-1 1-1 0 0,0 0 0 0 0,1 0 1 0 0,-1 0-1 0 0,1-1 1 0 0,0 1-1 0 0,-1 0 1 0 0,1-1-19 0 0,-9-64 56 0 0,12 27-104 0 0,2-1 0 0 0,2 1 0 0 0,1 0 0 0 0,2 1-1 0 0,2 0 1 0 0,1 0 0 0 0,2 1 0 0 0,2 1 0 0 0,1 1 0 0 0,2 0 0 0 0,1 2 0 0 0,11-12 48 0 0,40-36-1402 0 0,-42 61-2371 0 0,3 6-4711 0 0,-23 10-2424 0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57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647 4 4633 0 0,'0'0'672'0'0,"0"0"-174"0"0,0 0 70 0 0,0 0 249 0 0,0 0 201 0 0,0 0 79 0 0,0 0-11 0 0,0 0-71 0 0,0 0-92 0 0,0 0-115 0 0,0 0-125 0 0,14-1-133 0 0,111-2 2076 0 0,-51 10-819 0 0,-47-7-779 0 0,-20-1 802 0 0,-20 6-1082 0 0,-126 13-726 0 0,-185 37 96 0 0,302-49-92 0 0,1-2 8 0 0,0 2-1 0 0,1 0 0 0 0,0 2 0 0 0,0 0 1 0 0,0 1-1 0 0,-16 10-33 0 0,30-15 66 0 0,5-4-70 0 0,0 1 1 0 0,0-1 0 0 0,0 0-1 0 0,0 0 1 0 0,0 1 0 0 0,0-1 0 0 0,0 0-1 0 0,0 1 1 0 0,1-1 0 0 0,-1 1-1 0 0,0-1 1 0 0,0 1 0 0 0,0 0 0 0 0,1-1-1 0 0,-1 1 1 0 0,0 0 0 0 0,1-1-1 0 0,-1 1 1 0 0,1 0 0 0 0,-1 0 0 0 0,1-1-1 0 0,-1 1 1 0 0,1 0 0 0 0,-1 0-1 0 0,1 0 1 0 0,0 0 0 0 0,-1 0 0 0 0,1 0-1 0 0,0 0 1 0 0,0 0 0 0 0,0 0-1 0 0,0 0 1 0 0,0 0 0 0 0,0 0 0 0 0,0 0-1 0 0,0-1 1 0 0,0 1 0 0 0,0 0 0 0 0,1 0-1 0 0,-1 0 1 0 0,0 0 0 0 0,0 0-1 0 0,1 0 1 0 0,-1 0 0 0 0,1 0 0 0 0,-1-1 3 0 0,11 10 73 0 0,0-1 0 0 0,0-1 1 0 0,1 0-1 0 0,0-1 0 0 0,0 0 1 0 0,0-1-1 0 0,1 0 1 0 0,0-1-1 0 0,1 0 0 0 0,-1-1 1 0 0,1-1-1 0 0,-1 0 0 0 0,1-1 1 0 0,0 0-1 0 0,0-1 1 0 0,11-1-74 0 0,20 6 94 0 0,117 26 83 0 0,-128-17-156 0 0,-33-14-23 0 0,-1 0-1 0 0,1 0 0 0 0,0 0 0 0 0,0 0 0 0 0,-1 0 0 0 0,1 0 0 0 0,-1 0 0 0 0,1 1 0 0 0,-1-1 1 0 0,1 0-1 0 0,-1 0 0 0 0,0 0 0 0 0,0 1 0 0 0,0-1 0 0 0,1 0 0 0 0,-1 0 0 0 0,0 1 1 0 0,0-1-1 0 0,-1 0 0 0 0,1 0 0 0 0,0 1 0 0 0,0-1 0 0 0,-1 0 0 0 0,1 0 0 0 0,0 0 0 0 0,-1 0 1 0 0,1 1-1 0 0,-1-1 0 0 0,0 0 0 0 0,1 0 0 0 0,-1 0 0 0 0,0 0 0 0 0,0 0 0 0 0,1 0 0 0 0,-1 0 1 0 0,0-1-1 0 0,0 1 0 0 0,0 0 0 0 0,0 0 0 0 0,-1 0 3 0 0,-54 37 139 0 0,38-27-140 0 0,-266 139-70 0 0,80-21 42 0 0,183-114 18 0 0,-68 69 3 0 0,89-83 10 0 0,-1 0 0 0 0,1 1-1 0 0,-1-1 1 0 0,0 0-1 0 0,1 0 1 0 0,0 1-1 0 0,-1-1 1 0 0,1 0-1 0 0,0 1 1 0 0,0-1 0 0 0,0 1-1 0 0,0-1 1 0 0,0 0-1 0 0,0 1 1 0 0,0-1-1 0 0,0 0 1 0 0,0 1-1 0 0,1-1 1 0 0,-1 0 0 0 0,1 1-1 0 0,-1-1 1 0 0,1 0-1 0 0,-1 0 1 0 0,1 1-1 0 0,0-1 1 0 0,-1 0-1 0 0,1 0 1 0 0,0 0 0 0 0,0 0-1 0 0,0 0 1 0 0,0 0-1 0 0,0 0 1 0 0,0 0-1 0 0,0 0 1 0 0,0-1-1 0 0,0 1 1 0 0,1 0-1 0 0,-1-1 1 0 0,0 1 0 0 0,0-1-1 0 0,1 1 1 0 0,-1-1-1 0 0,0 0 1 0 0,1 1-1 0 0,-1-1 1 0 0,1 0-2 0 0,67 14 489 0 0,172-28 616 0 0,-181 7-963 0 0,82-4-31 0 0,-79 10-3107 0 0,-49 3-461 0 0,-2 1-5727 0 0,-7 0-1156 0 0</inkml:trace>
  <inkml:trace contextRef="#ctx0" brushRef="#br0" timeOffset="861.003">765 932 9250 0 0,'0'0'1438'0'0,"0"0"-193"0"0,0 0 21 0 0,0 0 141 0 0,0 0 73 0 0,0 0-141 0 0,0 0-236 0 0,0 0-215 0 0,0 0-170 0 0,0 0-128 0 0,0 0-67 0 0,0 0-69 0 0,0 0-49 0 0,18-23-29 0 0,91-106 206 0 0,180-194 223 0 0,-201 253-833 0 0,-87 100-1212 0 0,-40 146 1161 0 0,38-170 88 0 0,-1 2-44 0 0,0 0 1 0 0,1 0-1 0 0,0 0 0 0 0,0 0 0 0 0,1 0 0 0 0,0 0 1 0 0,1 0-1 0 0,0 0 0 0 0,0 0 0 0 0,0 0 1 0 0,1 0-1 0 0,0-1 0 0 0,1 1 0 0 0,0-1 0 0 0,0 1 1 0 0,0-1-1 0 0,1 0 0 0 0,0 0 0 0 0,0 0 0 0 0,6 5 35 0 0,-7-11 8 0 0,0 0-1 0 0,0 0 1 0 0,0 0 0 0 0,0 0-1 0 0,0-1 1 0 0,0 0-1 0 0,0 1 1 0 0,0-1-1 0 0,0 0 1 0 0,0-1-1 0 0,0 1 1 0 0,0 0 0 0 0,0-1-1 0 0,0 0 1 0 0,0 1-1 0 0,0-1 1 0 0,0 0-1 0 0,-1-1 1 0 0,1 1-1 0 0,0 0 1 0 0,2-2-8 0 0,8-8 13 0 0,-1 0-1 0 0,0 0 1 0 0,0-1-1 0 0,-1 0 1 0 0,-1-1 0 0 0,0 0-1 0 0,-1-1 1 0 0,0 0 0 0 0,4-11-13 0 0,20-27 19 0 0,144-183-136 0 0,-106 128 402 0 0,-71 106-190 0 0,0 1-15 0 0,0 0-8 0 0,0 0-44 0 0,0 0-84 0 0,-5 11-103 0 0,-10 9 184 0 0,0-1 0 0 0,1 2 0 0 0,1 0 0 0 0,2 0 0 0 0,0 1 0 0 0,1 1 0 0 0,1 0-1 0 0,1 0 1 0 0,1 0 0 0 0,1 1 0 0 0,1 0 0 0 0,1 1 0 0 0,1-1 0 0 0,2 1-1 0 0,0-1 1 0 0,2 1 0 0 0,2 16-25 0 0,37 140 98 0 0,-32-159-799 0 0,-3-13-4590 0 0,-5-8-277 0 0,1-1 1388 0 0,0 0-2956 0 0</inkml:trace>
  <inkml:trace contextRef="#ctx0" brushRef="#br0" timeOffset="1189.465">1925 803 5249 0 0,'0'0'1612'0'0,"0"0"-629"0"0,0 0-132 0 0,0 0 203 0 0,0 0 150 0 0,0 0 0 0 0,0 0-113 0 0,0 0-140 0 0,0 0-76 0 0,0 0-28 0 0,0 0-52 0 0,0 0-54 0 0,0 0-65 0 0,-1 10-77 0 0,-11 80 1341 0 0,7-76-1384 0 0,1 1-1857 0 0,2-13-3251 0 0,-2-1-3360 0 0,4-1 449 0 0</inkml:trace>
  <inkml:trace contextRef="#ctx0" brushRef="#br0" timeOffset="1451.508">1921 442 9466 0 0,'0'0'1208'0'0,"0"0"-584"0"0,0 0-79 0 0,0 0 199 0 0,0 0 24 0 0,0 0-48 0 0,0 0-208 0 0,0 0-232 0 0,0 0-136 0 0,0 0-128 0 0,0 0-112 0 0,0 0-192 0 0,0 0-288 0 0,-33 85-480 0 0,33-82-937 0 0,2 1-2168 0 0,-1-4-2696 0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02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37 115 0 0 0,'0'0'311'0'0,"0"0"206"0"0,0 0-9 0 0,0 0-89 0 0,0 0-88 0 0,0 0-107 0 0,0 0-100 0 0,0 0-56 0 0,0 0-47 0 0,1-1 2 0 0,1-1 4 0 0,-2 35 1401 0 0,-18 48 435 0 0,17-73-1760 0 0,-6 25 222 0 0,1 0-1 0 0,2 0 1 0 0,2 0 0 0 0,0 0-1 0 0,3 1 1 0 0,0-1-1 0 0,6 27-324 0 0,-7-57 100 0 0,1 1-1 0 0,0-1 1 0 0,-1 1 0 0 0,1-1-1 0 0,0 0 1 0 0,0 1 0 0 0,1-1-1 0 0,-1 0 1 0 0,1 0 0 0 0,0 0 0 0 0,-1 0-1 0 0,1 0 1 0 0,1 0 0 0 0,-1 0-1 0 0,0-1 1 0 0,1 1 0 0 0,-1-1-1 0 0,1 0 1 0 0,0 0 0 0 0,-1 0-1 0 0,1 0 1 0 0,0 0 0 0 0,1 0-1 0 0,-1-1 1 0 0,0 1 0 0 0,0-1-1 0 0,1 0 1 0 0,-1 0 0 0 0,0-1-1 0 0,1 1 1 0 0,-1 0 0 0 0,1-1-1 0 0,-1 0 1 0 0,1 0 0 0 0,-1 0-1 0 0,1 0 1 0 0,-1-1 0 0 0,1 1-1 0 0,-1-1 1 0 0,0 0 0 0 0,1 0-1 0 0,-1 0 1 0 0,0-1 0 0 0,0 1-1 0 0,1-1 1 0 0,1-1-100 0 0,12-18 352 0 0,0-1-1 0 0,-1-1 0 0 0,-1 0 1 0 0,-1-1-1 0 0,-1-1 1 0 0,-1 0-1 0 0,-1-1 1 0 0,-2 0-1 0 0,0 0 0 0 0,3-26-351 0 0,5 1 95 0 0,-6 17-40 0 0,-1 0-1 0 0,-2-1 1 0 0,-1 1 0 0 0,-1-1-1 0 0,0-36-54 0 0,-6 71-5 0 0,0 0-71 0 0,0 0-68 0 0,0 0-75 0 0,0 0-96 0 0,-6 22-513 0 0,4-11 847 0 0,0 1 0 0 0,1 0-1 0 0,0 0 1 0 0,1 0 0 0 0,0 1-1 0 0,1-1 1 0 0,1 0 0 0 0,-1-1-1 0 0,2 1 1 0 0,0 0 0 0 0,1 0-19 0 0,-4-10 7 0 0,13 29 122 0 0,-2 0 1 0 0,-1 1-1 0 0,-2 0 1 0 0,-1 1-1 0 0,1 16-129 0 0,3 164 505 0 0,-10-96-354 0 0,-11 226 31 0 0,6-302-130 0 0,5-30 2 0 0,-1 0 0 0 0,-1 1-1 0 0,0-1 1 0 0,-1 0-1 0 0,0 0 1 0 0,0 0-1 0 0,-1 0 1 0 0,-1 0 0 0 0,0 0-1 0 0,0-1 1 0 0,-1 0-1 0 0,0 0 1 0 0,-1 0 0 0 0,0 0-1 0 0,-6 6-53 0 0,7-12 128 0 0,1-1 1 0 0,0 1-1 0 0,-1-1 1 0 0,0 0-1 0 0,0-1 0 0 0,0 1 1 0 0,0-1-1 0 0,0 0 1 0 0,0 0-1 0 0,0-1 0 0 0,-1 1 1 0 0,1-1-1 0 0,-1 0 0 0 0,1-1 1 0 0,-1 1-1 0 0,1-1 1 0 0,-1 0-1 0 0,0 0 0 0 0,-2-1-128 0 0,5-1 96 0 0,-1 0 0 0 0,1 0 0 0 0,0-1 0 0 0,-1 1 0 0 0,1-1 0 0 0,0 1 0 0 0,1-1 0 0 0,-1 0 0 0 0,0 0 1 0 0,1 0-1 0 0,-1 0 0 0 0,1-1 0 0 0,0 1 0 0 0,0-1 0 0 0,1 1 0 0 0,-1-1 0 0 0,1 0 0 0 0,0 0 0 0 0,-1 1 0 0 0,2-1 0 0 0,-2-3-96 0 0,1-3 35 0 0,0 0 0 0 0,1 0 0 0 0,0 0 0 0 0,0 0 0 0 0,1 0 1 0 0,0 0-1 0 0,1 0 0 0 0,0 0 0 0 0,0 0 0 0 0,1 1 0 0 0,1-1 1 0 0,-1 1-1 0 0,2 0 0 0 0,1-4-35 0 0,18-27-4 0 0,2 2 0 0 0,1 0 0 0 0,2 2 0 0 0,1 1 0 0 0,19-16 4 0 0,1 3-283 0 0,-43 43 203 0 0,-6 5-4097 0 0,1 0-4445 0 0,-2 0-817 0 0</inkml:trace>
  <inkml:trace contextRef="#ctx0" brushRef="#br0" timeOffset="562.678">720 601 2569 0 0,'0'0'2990'0'0,"0"0"-1202"0"0,0 0-453 0 0,0 0-72 0 0,0 0-23 0 0,0 0-78 0 0,0 0-211 0 0,0 0-235 0 0,0 0-171 0 0,0 0-67 0 0,0 0 32 0 0,0 0 45 0 0,1 9 9 0 0,7 181 2410 0 0,-12-178-4483 0 0,-4-7-4179 0 0,4-3 1167 0 0,2 1-3401 0 0</inkml:trace>
  <inkml:trace contextRef="#ctx0" brushRef="#br0" timeOffset="808.01">748 221 9930 0 0,'0'0'1227'0'0,"0"0"105"0"0,0 0 15 0 0,0 0-49 0 0,0 0-131 0 0,0 0-211 0 0,0 0-214 0 0,0 0-217 0 0,0 0-184 0 0,0 0-127 0 0,0 0-122 0 0,0 0-95 0 0,-8 2-40 0 0,-24 4-34 0 0,24 12-1066 0 0,11-13-2219 0 0,-1-3-4417 0 0,0-1 1015 0 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36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0 0 0,'0'0'1144'0'0,"0"0"201"0"0,0 0 86 0 0,0 0 42 0 0,0 0 34 0 0,0 0-29 0 0,0 0-94 0 0,0 0-134 0 0,0 0-142 0 0,0 0-151 0 0,0 0-124 0 0,0 0-97 0 0,0 0-105 0 0,23 0 1894 0 0,136 0 1388 0 0,82 0-2211 0 0,-149-3-1445 0 0,-66-1-643 0 0,-26 4 103 0 0,-4 4-9223 0 0,-16 11 460 0 0,16-12 4593 0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36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7586 0 0,'0'0'1151'0'0,"0"0"-334"0"0,0 0-73 0 0,0 0 188 0 0,0 0 202 0 0,0 0 106 0 0,0 0 18 0 0,0 0-30 0 0,0 0-57 0 0,0 0-92 0 0,0 0-142 0 0,0 0-170 0 0,22 1-135 0 0,115 5 458 0 0,64-21 128 0 0,-193 15-1537 0 0,64 0-1288 0 0,-48 0-2257 0 0,-2 0-3844 0 0,-15 0-1778 0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42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341 523 0 0 0,'0'0'675'0'0,"0"0"213"0"0,0 0 139 0 0,0 0 236 0 0,0 0 248 0 0,0 0 141 0 0,0 0-35 0 0,0 0-139 0 0,0 0-169 0 0,0 0-214 0 0,0 0-190 0 0,0-8-143 0 0,-1-24-117 0 0,1 30-514 0 0,0 1 0 0 0,-1-1-1 0 0,1 1 1 0 0,-1-1 0 0 0,1 1 0 0 0,-1 0 0 0 0,1-1-1 0 0,-1 1 1 0 0,0 0 0 0 0,0-1 0 0 0,0 1-1 0 0,0 0 1 0 0,0 0 0 0 0,0 0 0 0 0,0 0-1 0 0,0 0 1 0 0,0 0 0 0 0,0 0 0 0 0,0 0-1 0 0,-1 0 1 0 0,1 1 0 0 0,0-1 0 0 0,-1 1-1 0 0,1-1 1 0 0,-1 0 0 0 0,1 1 0 0 0,0 0 0 0 0,-2-1-131 0 0,1 1 136 0 0,-9-2-104 0 0,1 1-1 0 0,-1 1 0 0 0,1 0 0 0 0,-1 1 0 0 0,1 0 1 0 0,-1 0-1 0 0,1 1 0 0 0,0 1 0 0 0,0-1 1 0 0,0 2-1 0 0,0-1 0 0 0,0 1 0 0 0,1 1 1 0 0,-1 0-1 0 0,1 0 0 0 0,0 1 0 0 0,1 0 1 0 0,0 1-1 0 0,-5 4-31 0 0,4-5-47 0 0,1 0 1 0 0,0 1 0 0 0,0 0-1 0 0,0 1 1 0 0,1 0-1 0 0,1 0 1 0 0,-1 1-1 0 0,1-1 1 0 0,0 1 0 0 0,1 0-1 0 0,0 1 1 0 0,1 0-1 0 0,0-1 1 0 0,0 1-1 0 0,1 1 1 0 0,0-1 0 0 0,1 0-1 0 0,0 1 1 0 0,1-1-1 0 0,0 1 1 0 0,1 4 46 0 0,-1-9-7 0 0,1-1 0 0 0,0 0 0 0 0,0 1 0 0 0,0-1-1 0 0,0 0 1 0 0,1 0 0 0 0,0 1 0 0 0,0-1 0 0 0,1 0 0 0 0,-1 0 0 0 0,1 0 0 0 0,0 0 0 0 0,1 0 0 0 0,-1 0-1 0 0,1-1 1 0 0,0 1 0 0 0,0-1 0 0 0,0 0 0 0 0,1 0 0 0 0,-1 0 0 0 0,1 0 0 0 0,0-1 0 0 0,0 1 0 0 0,1-1 0 0 0,2 2 7 0 0,-2-1 93 0 0,1 0 0 0 0,0-1 0 0 0,0 1 0 0 0,0-1 0 0 0,0 0 0 0 0,0-1 1 0 0,1 0-1 0 0,0 0 0 0 0,-1 0 0 0 0,1-1 0 0 0,0 0 0 0 0,0 0 0 0 0,-1 0 0 0 0,1-1 1 0 0,0 0-1 0 0,0-1 0 0 0,0 1 0 0 0,0-1 0 0 0,-1-1 0 0 0,1 1 0 0 0,0-1 1 0 0,-1 0-1 0 0,1-1 0 0 0,-1 0 0 0 0,1 0-93 0 0,9-10 105 0 0,-1-1 0 0 0,0-1 0 0 0,-1-1 0 0 0,-1 0 0 0 0,-1 0 1 0 0,0-1-1 0 0,-1-1 0 0 0,0 0 0 0 0,-2 0 0 0 0,0-1 0 0 0,-1-1 0 0 0,-1 1 0 0 0,-1-1 0 0 0,-1 0 0 0 0,3-20-105 0 0,-4-3 239 0 0,43 137-1474 0 0,-31-58 1286 0 0,-2-10 24 0 0,-2 1 0 0 0,-2 1-1 0 0,0-1 1 0 0,-2 2-1 0 0,-1-1 1 0 0,4 30-75 0 0,1 155 272 0 0,-11-171-226 0 0,-3 1 0 0 0,-1-1 1 0 0,-3 0-1 0 0,-1 0 0 0 0,-2-1 0 0 0,-1 0 1 0 0,-3 0-1 0 0,-1-1 0 0 0,-2-1 0 0 0,-2 0 1 0 0,-1-2-1 0 0,-23 33-46 0 0,36-62 20 0 0,1 0 11 0 0,0 1 0 0 0,-1-1 0 0 0,-1 0 0 0 0,0-1 0 0 0,0 1-1 0 0,0-1 1 0 0,-1-1 0 0 0,0 1 0 0 0,0-2 0 0 0,0 1 0 0 0,-10 4-31 0 0,9-6 35 0 0,4-1 11 0 0,1-1 1 0 0,0 0 0 0 0,-1 0-1 0 0,1 0 1 0 0,-1 0-1 0 0,1-1 1 0 0,-1 0 0 0 0,0 0-1 0 0,0 0 1 0 0,1 0-1 0 0,-1-1 1 0 0,0 0 0 0 0,0 0-1 0 0,0 0 1 0 0,0-1 0 0 0,1 1-1 0 0,-1-1 1 0 0,0 0-1 0 0,0-1 1 0 0,1 1 0 0 0,-1-1-1 0 0,1 0 1 0 0,-1 0-47 0 0,0-1 4 0 0,1 0 0 0 0,-1 0 0 0 0,1-1 0 0 0,0 1 1 0 0,0-1-1 0 0,0 0 0 0 0,1 0 0 0 0,-1 0 0 0 0,1-1 1 0 0,0 1-1 0 0,0-1 0 0 0,1 0 0 0 0,-1 0 0 0 0,1 0 0 0 0,0 0 1 0 0,0 0-1 0 0,1 0 0 0 0,0 0 0 0 0,0-1 0 0 0,0 1 1 0 0,0 0-1 0 0,1-2-4 0 0,0-9-21 0 0,1 0 1 0 0,1 0-1 0 0,1 1 1 0 0,0-1-1 0 0,1 1 1 0 0,1-1-1 0 0,0 1 1 0 0,1 0-1 0 0,0 1 1 0 0,1-1-1 0 0,1 2 1 0 0,1-1-1 0 0,0 0 21 0 0,138-161-188 0 0,-2 49-385 0 0,-83 76-2541 0 0,-39 35-4075 0 0,-16 12 2739 0 0,-3 2-3629 0 0</inkml:trace>
  <inkml:trace contextRef="#ctx0" brushRef="#br0" timeOffset="1257.673">1414 273 0 0 0,'0'0'579'0'0,"0"0"298"0"0,0 0 89 0 0,0 0 61 0 0,0 0 45 0 0,0 0 2 0 0,0 0-45 0 0,0 0-85 0 0,0 0-62 0 0,0 0-35 0 0,10 0 16 0 0,46 7 836 0 0,-48-7-432 0 0,9 7 5279 0 0,-55-3-4369 0 0,-160 44-1791 0 0,41-7 171 0 0,108-16-304 0 0,48-25-298 0 0,1 0-37 0 0,50 44-834 0 0,-30-34 996 0 0,0-1 0 0 0,0 0-1 0 0,0-2 1 0 0,1-1 0 0 0,0 0-1 0 0,1-2 1 0 0,-1 0 0 0 0,1-1 0 0 0,0-2-1 0 0,10 0-79 0 0,10 3 95 0 0,37 10 11 0 0,-79-12-103 0 0,1-1 1 0 0,-1 0 0 0 0,0 0-1 0 0,1 0 1 0 0,-1 1 0 0 0,0-1-1 0 0,0 0 1 0 0,0 0 0 0 0,0 0-1 0 0,0 1 1 0 0,0-1 0 0 0,0 0 0 0 0,0 0-1 0 0,0 1 1 0 0,-1-1 0 0 0,1 0-1 0 0,-1 0 1 0 0,1 0 0 0 0,-1 0-1 0 0,1 1 1 0 0,-1-1 0 0 0,1 0-1 0 0,-1 0 1 0 0,0 0 0 0 0,0 0 0 0 0,0 0-1 0 0,1-1 1 0 0,-1 1 0 0 0,0 0-1 0 0,0 0 1 0 0,0-1 0 0 0,0 1-1 0 0,0 0 1 0 0,0-1 0 0 0,-1 1-1 0 0,1-1 1 0 0,0 1 0 0 0,0-1 0 0 0,0 0-1 0 0,0 1 1 0 0,-1-1 0 0 0,1 0-1 0 0,-1 0-3 0 0,-208 114 115 0 0,193-106-124 0 0,-2 0 5 0 0,1 0 0 0 0,0 1 1 0 0,1 1-1 0 0,0 0 0 0 0,0 2 1 0 0,1 0-1 0 0,1 0 0 0 0,-9 10 4 0 0,21-17 6 0 0,0 0-1 0 0,1 0 1 0 0,0 0-1 0 0,-1 0 1 0 0,2 1-1 0 0,-1-1 1 0 0,0 1-1 0 0,1-1 1 0 0,0 1-1 0 0,1 0 1 0 0,-1-1-1 0 0,1 1 1 0 0,0 0-1 0 0,0-1 0 0 0,1 1 1 0 0,0 0-1 0 0,0-1 1 0 0,0 1-1 0 0,1-1 1 0 0,-1 1-1 0 0,2-1 1 0 0,-1 0-1 0 0,0 0 1 0 0,1 0-1 0 0,0 0 1 0 0,0 0-1 0 0,0 0 1 0 0,1-1-1 0 0,-1 0 1 0 0,1 1-1 0 0,0-1 1 0 0,1-1-1 0 0,-1 1 1 0 0,1-1-1 0 0,-1 1 1 0 0,1-1-1 0 0,1 0-5 0 0,9 2 152 0 0,0-1-1 0 0,0-1 1 0 0,1 0 0 0 0,-1-1-1 0 0,1-1 1 0 0,-1 0 0 0 0,1-1-1 0 0,0 0 1 0 0,4-2-152 0 0,25 0 281 0 0,121-16 131 0 0,-149 14-82 0 0,-10 2-3148 0 0,-1 1-6845 0 0,-5 1-1232 0 0</inkml:trace>
  <inkml:trace contextRef="#ctx0" brushRef="#br0" timeOffset="2433.637">1690 987 3913 0 0,'0'0'1547'0'0,"0"0"-211"0"0,0 0-16 0 0,0 0 130 0 0,0 0 98 0 0,0 0-38 0 0,0 0-140 0 0,0 0-159 0 0,0 0-171 0 0,0 0-133 0 0,0 0-92 0 0,0 0-102 0 0,0 0-41 0 0,6-17-30 0 0,57-124 1227 0 0,119-121-524 0 0,-122 197-1368 0 0,-60 141-1796 0 0,-7 93 1623 0 0,7-168 202 0 0,0-1-1 0 0,-1 1 1 0 0,1-1 0 0 0,1 1-1 0 0,-1-1 1 0 0,0 1 0 0 0,0-1 0 0 0,0 1-1 0 0,0-1 1 0 0,0 1 0 0 0,0-1-1 0 0,0 1 1 0 0,1-1 0 0 0,-1 1 0 0 0,0-1-1 0 0,0 1 1 0 0,1-1 0 0 0,-1 0 0 0 0,0 1-1 0 0,1-1 1 0 0,-1 1 0 0 0,0-1-1 0 0,1 0 1 0 0,-1 1 0 0 0,1-1 0 0 0,-1 0-1 0 0,1 0 1 0 0,-1 1 0 0 0,0-1-1 0 0,1 0 1 0 0,-1 0 0 0 0,1 0 0 0 0,-1 1-1 0 0,1-1 1 0 0,-1 0 0 0 0,1 0-1 0 0,-1 0 1 0 0,1 0 0 0 0,0 0 0 0 0,-1 0-1 0 0,1 0 1 0 0,-1 0 0 0 0,1 0-1 0 0,-1 0 1 0 0,1-1 0 0 0,-1 1 0 0 0,1 0-1 0 0,-1 0 1 0 0,1 0 0 0 0,-1 0 0 0 0,0-1-1 0 0,1 1 1 0 0,-1 0 0 0 0,1-1-1 0 0,-1 1 1 0 0,1 0 0 0 0,-1-1 0 0 0,0 1-1 0 0,1 0 1 0 0,-1-1 0 0 0,0 1-1 0 0,1-1-5 0 0,26-22 347 0 0,152-215-339 0 0,-109 146 148 0 0,-72 117-49 0 0,-8 14 139 0 0,0-2 11 0 0,1 1 0 0 0,2 1 0 0 0,1 0 0 0 0,0 38-257 0 0,18 34 138 0 0,13-31-267 0 0,-14-62-2308 0 0,-6-15-1818 0 0,0-1-3379 0 0,-2-2-1465 0 0</inkml:trace>
  <inkml:trace contextRef="#ctx0" brushRef="#br0" timeOffset="2686.988">2585 866 14003 0 0,'0'0'1224'0'0,"0"0"-696"0"0,0 0-128 0 0,0 0 169 0 0,0 0 47 0 0,0 0-40 0 0,0 0-192 0 0,0 0-216 0 0,0 0-160 0 0,0 0-144 0 0,0 0-112 0 0,0 0-152 0 0,0 0-216 0 0,0 22-369 0 0,0-22-695 0 0,-2 0-1649 0 0,2-4-7753 0 0</inkml:trace>
  <inkml:trace contextRef="#ctx0" brushRef="#br0" timeOffset="2922.645">2456 391 16203 0 0,'0'0'3153'0'0,"0"0"-2257"0"0,0 0-232 0 0,0 0 65 0 0,0 0-73 0 0,0 0-168 0 0,0 0-208 0 0,0 0-200 0 0,0 0-216 0 0,0 0-208 0 0,0 0-224 0 0,0 0-216 0 0,0 0-265 0 0,0 0-575 0 0,2 36-1089 0 0,-1-21-2720 0 0,-1-4-5065 0 0</inkml:trace>
  <inkml:trace contextRef="#ctx0" brushRef="#br0" timeOffset="3686.928">2564 770 0 0 0,'0'0'552'0'0,"0"0"450"0"0,0 0 131 0 0,0 0 63 0 0,0 0 6 0 0,0 0-90 0 0,0 0-77 0 0,0 0-63 0 0,0 0-53 0 0,0 0 21 0 0,0 0-7 0 0,0 0-30 0 0,0 0-18 0 0,1 10 3129 0 0,0 13-2960 0 0,-17 44-95 0 0,13-50-944 0 0,1-11-81 0 0,1-1 0 0 0,-1 0 1 0 0,2 1-1 0 0,-1-1 0 0 0,0 1 1 0 0,1-1-1 0 0,0 1 0 0 0,1-1 1 0 0,-1 1-1 0 0,1-1 0 0 0,0 1 1 0 0,0-1-1 0 0,1 0 1 0 0,0 3 64 0 0,12 0-4290 0 0,-6-7-1121 0 0,-6-1-2791 0 0</inkml:trace>
  <inkml:trace contextRef="#ctx0" brushRef="#br0" timeOffset="4784.594">2881 545 1328 0 0,'0'0'2047'0'0,"0"0"-624"0"0,0 0-170 0 0,0 0 104 0 0,0 0 84 0 0,0 0-16 0 0,0 0-125 0 0,0 0-163 0 0,0 0-173 0 0,0 0-184 0 0,0 0-164 0 0,0 0-120 0 0,-4 5-78 0 0,-40 68 770 0 0,41-62-1183 0 0,-8 21-207 0 0,1 1 0 0 0,2 0 1 0 0,1 1-1 0 0,1 0 0 0 0,2 0 0 0 0,2 6 202 0 0,2-33-52 0 0,-2-3-8 0 0,1 0 1 0 0,0 0-1 0 0,0 0 0 0 0,1 0 0 0 0,-1 1 0 0 0,1-1 0 0 0,0 0 0 0 0,0 0 1 0 0,1 0-1 0 0,-1 0 0 0 0,1 0 0 0 0,-1 0 0 0 0,2 0 0 0 0,-1 0 0 0 0,0 0 0 0 0,1 0 1 0 0,-1 0-1 0 0,1-1 0 0 0,0 1 0 0 0,0-1 0 0 0,1 1 0 0 0,-1-1 0 0 0,1 0 1 0 0,-1 0-1 0 0,1 0 0 0 0,0 0 0 0 0,0 0 0 0 0,1 0 0 0 0,-1-1 0 0 0,1 0 0 0 0,-1 0 1 0 0,1 0-1 0 0,-1 0 0 0 0,1 0 0 0 0,0-1 0 0 0,0 0 0 0 0,4 1 60 0 0,1-4 139 0 0,0-2 0 0 0,-1 1 1 0 0,1-1-1 0 0,-1-1 0 0 0,1 1 0 0 0,-1-2 0 0 0,-1 1 0 0 0,1-1 0 0 0,-1 0 0 0 0,0 0 0 0 0,0-1 1 0 0,-1 0-1 0 0,0 0 0 0 0,0-1 0 0 0,0 1 0 0 0,-1-1 0 0 0,-1-1 0 0 0,1 1 0 0 0,-1-1 0 0 0,2-6-139 0 0,9-10 363 0 0,8-17 476 0 0,-2 0 1 0 0,-1-2-1 0 0,-3 0 1 0 0,1-9-840 0 0,-17 53-1 0 0,0 0 0 0 0,-1 0-1 0 0,1 0 1 0 0,0 1 0 0 0,0-1 0 0 0,-1 0 0 0 0,1 0 0 0 0,0 0-1 0 0,0 0 1 0 0,-1 1 0 0 0,1-1 0 0 0,0 0 0 0 0,-1 1 0 0 0,1-1-1 0 0,0 1 1 0 0,-1-1 0 0 0,1 0 0 0 0,-1 1 0 0 0,1-1-1 0 0,-1 1 1 0 0,1 0 0 0 0,-1-1 0 0 0,1 1 0 0 0,-1-1 0 0 0,1 1-1 0 0,-1 0 1 0 0,0-1 0 0 0,1 1 0 0 0,-1 0 0 0 0,0-1 0 0 0,0 1-1 0 0,0 0 1 0 0,1 0 0 0 0,-1-1 0 0 0,0 1 0 0 0,0 0-1 0 0,0 0 1 0 0,0-1 0 0 0,0 1 0 0 0,0 0 0 0 0,0 0 0 0 0,-1-1-1 0 0,1 1 1 0 0,0 0 0 0 0,0 0 0 0 0,0-1 0 0 0,-1 1 0 0 0,1 0-1 0 0,0-1 1 0 0,-1 1 0 0 0,1 0 0 0 0,-1-1 0 0 0,0 1 1 0 0,2 4 67 0 0,61 374-164 0 0,-60-170 166 0 0,-4-182-56 0 0,-1 0 1 0 0,-1 0-1 0 0,-2-1 0 0 0,-1 1 0 0 0,-1-2 0 0 0,-4 10-13 0 0,8-27 25 0 0,1 1 1 0 0,-2-1-1 0 0,1-1 0 0 0,-1 1 0 0 0,0 0 1 0 0,0-1-1 0 0,-1 0 0 0 0,0-1 0 0 0,-1 1 1 0 0,1-1-1 0 0,-1 0 0 0 0,0-1 0 0 0,-1 1 1 0 0,1-2-1 0 0,-1 1 0 0 0,0-1 1 0 0,0 0-1 0 0,-1 0 0 0 0,-2 0-25 0 0,4-1-9 0 0,0 1 11 0 0,-1 0 1 0 0,1-1-1 0 0,-1 1 1 0 0,0-1-1 0 0,-1-1 1 0 0,1 0-1 0 0,0 0 1 0 0,-1-1-1 0 0,1 1 1 0 0,-1-2-1 0 0,1 1 1 0 0,-1-2-1 0 0,1 1 0 0 0,-6-1-2 0 0,12-1-6 0 0,0 0-1 0 0,1 1 1 0 0,-1-1-1 0 0,1 0 1 0 0,-1 0-1 0 0,1 0 1 0 0,0 0-1 0 0,0 0 0 0 0,0 0 1 0 0,0-1-1 0 0,0 1 1 0 0,0 0-1 0 0,1 0 1 0 0,-1-1-1 0 0,1 1 1 0 0,-1 0-1 0 0,1-1 1 0 0,0 1-1 0 0,0-1 0 0 0,0 1 1 0 0,0 0-1 0 0,0-1 1 0 0,1 1-1 0 0,-1-1 7 0 0,0-1-52 0 0,4-17-1 0 0,0 1-1 0 0,1-1 1 0 0,1 2-1 0 0,1-1 1 0 0,1 1-1 0 0,1 0 1 0 0,0 0-1 0 0,1 1 1 0 0,1 0-1 0 0,1 1 1 0 0,0 0-1 0 0,2 1 54 0 0,-12 13-9 0 0,74-87-110 0 0,-21 27-3692 0 0,-22 18-6440 0 0,-28 37 4528 0 0</inkml:trace>
  <inkml:trace contextRef="#ctx0" brushRef="#br0" timeOffset="5268.772">3400 751 8922 0 0,'0'0'2308'0'0,"0"0"-657"0"0,0 0-261 0 0,0 0 78 0 0,0 0 11 0 0,0 0-121 0 0,0 0-266 0 0,0 0-236 0 0,0 0-163 0 0,0 0-149 0 0,0 0-90 0 0,0 0-74 0 0,0 0-53 0 0,-3 13-25 0 0,-35 107 390 0 0,-14 26-2775 0 0,51-145 1044 0 0,5 3-14217 0 0,-3-4 15367 0 0,2 0-5760 0 0</inkml:trace>
  <inkml:trace contextRef="#ctx0" brushRef="#br0" timeOffset="5522.635">3455 376 10194 0 0,'0'0'1625'0'0,"0"0"71"0"0,0 0-48 0 0,0 0-15 0 0,0 0-249 0 0,0 0-336 0 0,0 0-320 0 0,0 0-304 0 0,0 0-176 0 0,0 0-200 0 0,0 0-200 0 0,0 0-144 0 0,0 0-264 0 0,0 0-672 0 0,-16-48-1369 0 0,16 48-1832 0 0,0 0-6969 0 0</inkml:trace>
  <inkml:trace contextRef="#ctx0" brushRef="#br0" timeOffset="6453.298">814 1436 6121 0 0,'0'0'586'0'0,"0"0"-195"0"0,0 0-27 0 0,0 0 268 0 0,0 0 341 0 0,0 0 133 0 0,0 0-14 0 0,0 0-53 0 0,0 0-68 0 0,36-2-87 0 0,115-5-78 0 0,39 1 1395 0 0,538-21 2098 0 0,167-12-2846 0 0,-170-16-963 0 0,-433 29-357 0 0,57 11-1008 0 0,-348 15 487 0 0,-1 0-111 0 0,-15 4-2617 0 0,-10 8-2794 0 0,12-6 201 0 0,1-2-1335 0 0</inkml:trace>
  <inkml:trace contextRef="#ctx0" brushRef="#br0" timeOffset="7353.061">2095 1668 1768 0 0,'0'0'2097'0'0,"0"0"-545"0"0,0 0-110 0 0,0 0 114 0 0,0 0 59 0 0,0 0-97 0 0,0 0-169 0 0,0 0-152 0 0,0 0-136 0 0,0 0-138 0 0,0 0-139 0 0,0 0-156 0 0,-12-3-107 0 0,4 1-477 0 0,0-1 98 0 0,-1 1 0 0 0,0 0 0 0 0,0 1-1 0 0,0-1 1 0 0,0 2 0 0 0,-1-1 0 0 0,1 1-1 0 0,0 1 1 0 0,0-1 0 0 0,0 2 0 0 0,-4 0-142 0 0,-13 6 262 0 0,-33 8 42 0 0,2 2 1 0 0,0 2-1 0 0,2 3 0 0 0,0 3 0 0 0,1 1 0 0 0,2 3 0 0 0,-1 4-304 0 0,52-34-12 0 0,0 1-1 0 0,0-1 1 0 0,0 1 0 0 0,-1-1-1 0 0,1 1 1 0 0,0-1 0 0 0,0 1-1 0 0,0 0 1 0 0,0-1 0 0 0,0 1-1 0 0,1 0 1 0 0,-1 0 0 0 0,0 0 0 0 0,0 0-1 0 0,0-1 1 0 0,1 1 0 0 0,-1 0-1 0 0,0 1 1 0 0,1-1 0 0 0,-1 0-1 0 0,1 0 1 0 0,0 0 0 0 0,-1 0-1 0 0,1 0 1 0 0,0 0 0 0 0,-1 1-1 0 0,1-1 1 0 0,0 0 0 0 0,0 0-1 0 0,0 0 1 0 0,0 1 0 0 0,0-1-1 0 0,0 0 1 0 0,1 0 0 0 0,-1 0-1 0 0,0 0 1 0 0,1 1 0 0 0,-1-1-1 0 0,0 0 1 0 0,1 0 0 0 0,-1 0 0 0 0,1 0-1 0 0,0 0 1 0 0,-1 0 0 0 0,1 0-1 0 0,0 0 1 0 0,0 0 0 0 0,0 0-1 0 0,-1-1 1 0 0,2 1 12 0 0,137 33 53 0 0,159-31 682 0 0,-298-3-714 0 0,-10 11 756 0 0,-324 148-257 0 0,268-123-507 0 0,22-13 31 0 0,2 1 0 0 0,1 3 0 0 0,1 1 0 0 0,-19 18-44 0 0,58-46 2 0 0,0 1 0 0 0,0-1 0 0 0,0 1 0 0 0,0-1 1 0 0,0 1-1 0 0,0 0 0 0 0,0 0 0 0 0,0-1 0 0 0,1 1 0 0 0,-1 0 0 0 0,0 0 0 0 0,0 0 0 0 0,1 0 0 0 0,-1 0 0 0 0,0 0 1 0 0,1 0-1 0 0,-1 0 0 0 0,1 0 0 0 0,-1 0 0 0 0,1 0 0 0 0,0 1 0 0 0,-1-1 0 0 0,1 0 0 0 0,0 0 0 0 0,0 0 1 0 0,0 0-1 0 0,0 1 0 0 0,0-1 0 0 0,0 0 0 0 0,0 0 0 0 0,0 0 0 0 0,0 1 0 0 0,1-1 0 0 0,-1 0 0 0 0,1 0 1 0 0,-1 0-1 0 0,0 0 0 0 0,1 0 0 0 0,0 0 0 0 0,-1 0 0 0 0,1 0 0 0 0,0 0 0 0 0,-1 0 0 0 0,1 0 0 0 0,0 0 0 0 0,0 0 1 0 0,0-1-1 0 0,0 1 0 0 0,0 0-2 0 0,22 3 144 0 0,1-1 0 0 0,-1-2-1 0 0,0 0 1 0 0,1-1 0 0 0,-1-1 0 0 0,1-2 0 0 0,-1 0 0 0 0,0-2 0 0 0,0 0 0 0 0,-1-1 0 0 0,3-2-144 0 0,72-23-508 0 0,-1-5 1 0 0,70-37 507 0 0,-90 37-4380 0 0,-26 17-6443 0 0,-34 15 1670 0 0</inkml:trace>
  <inkml:trace contextRef="#ctx0" brushRef="#br0" timeOffset="7992.647">2272 2357 12171 0 0,'0'0'1140'0'0,"0"0"-231"0"0,0 0-118 0 0,0 0 93 0 0,0 0 94 0 0,0 0-43 0 0,0 0-108 0 0,0 0-119 0 0,0 0-145 0 0,0 0-91 0 0,0 0-98 0 0,0 0-67 0 0,0 0-16 0 0,17-29 2 0 0,56-90-13 0 0,-52 83-58 0 0,-6 8-169 0 0,2 2 0 0 0,0 0 0 0 0,1 0 1 0 0,2 2-1 0 0,0 0 0 0 0,2 2 0 0 0,2-1-53 0 0,1 0-50 0 0,-17 14 24 0 0,0 1 0 0 0,1 0 0 0 0,0 0 0 0 0,0 1 0 0 0,1 1 0 0 0,0-1 0 0 0,0 2 0 0 0,0-1 0 0 0,1 1 0 0 0,8-2 26 0 0,-17 8-32 0 0,-1 0-1 0 0,0 1 1 0 0,0-1-1 0 0,1 0 0 0 0,-1 1 1 0 0,0-1-1 0 0,0 1 0 0 0,0-1 1 0 0,-1 1-1 0 0,1-1 1 0 0,0 1-1 0 0,0 0 0 0 0,-1 0 1 0 0,1-1-1 0 0,-1 1 1 0 0,0 0-1 0 0,1 0 0 0 0,-1-1 1 0 0,0 1-1 0 0,0 0 0 0 0,0 0 1 0 0,0 0-1 0 0,-1-1 1 0 0,1 1-1 0 0,0 0 0 0 0,-1 0 1 0 0,1-1-1 0 0,-1 1 1 0 0,0 0 32 0 0,1 8-12 0 0,-24 191 195 0 0,23-198-170 0 0,1 0 1 0 0,-1 0-1 0 0,1 1 1 0 0,0-1-1 0 0,0 0 1 0 0,0 0-1 0 0,0 1 1 0 0,1-1 0 0 0,-1 0-1 0 0,1 0 1 0 0,0 1-1 0 0,0-1 1 0 0,0 0-1 0 0,0 0 1 0 0,1 0 0 0 0,-1 0-1 0 0,1 0 1 0 0,0-1-1 0 0,0 1 1 0 0,0 0-1 0 0,0-1 1 0 0,0 1-1 0 0,0-1 1 0 0,1 0 0 0 0,-1 0-1 0 0,1 0 1 0 0,0 0-1 0 0,-1 0 1 0 0,1-1-1 0 0,0 1 1 0 0,0-1-1 0 0,0 1 1 0 0,0-1 0 0 0,0 0-1 0 0,1 0 1 0 0,-1-1-1 0 0,0 1 1 0 0,0-1-1 0 0,1 0 1 0 0,-1 1-1 0 0,0-1 1 0 0,3-1-14 0 0,4-3 52 0 0,0 0 0 0 0,-1-1 0 0 0,0 0 0 0 0,0 0 1 0 0,0-1-1 0 0,0-1 0 0 0,-1 1 0 0 0,0-1 0 0 0,-1-1 0 0 0,1 1 0 0 0,-2-1 0 0 0,1 0 1 0 0,4-8-53 0 0,128-148-337 0 0,-53 100 28 0 0,-95 117 76 0 0,0-30 377 0 0,-2 5-65 0 0,0 0 0 0 0,2 1 1 0 0,2 0-1 0 0,0 0 1 0 0,2 1-1 0 0,1 0 1 0 0,1 4-80 0 0,3-28-42 0 0,0 0 1 0 0,0 0-1 0 0,1 0 1 0 0,-1 0-1 0 0,1 0 1 0 0,0 0-1 0 0,1 0 1 0 0,0 0-1 0 0,0-1 1 0 0,0 1-1 0 0,0 0 1 0 0,1-1-1 0 0,0 0 1 0 0,0 0-1 0 0,0 0 1 0 0,1 0-1 0 0,2 3 42 0 0,0-3-541 0 0,12 11-2091 0 0,-3-11-6235 0 0,-11-5-888 0 0</inkml:trace>
  <inkml:trace contextRef="#ctx0" brushRef="#br0" timeOffset="8238.635">3334 2357 11690 0 0,'0'0'1289'0'0,"0"0"-569"0"0,0 0-80 0 0,0 0 112 0 0,0 0 32 0 0,0 0-127 0 0,0 0-273 0 0,0 0-216 0 0,0 0-208 0 0,0 0-160 0 0,0 0-72 0 0,0 0-153 0 0,0 0-199 0 0,0 0-400 0 0,16 81-824 0 0,-12-89-1825 0 0,2 5-5305 0 0</inkml:trace>
  <inkml:trace contextRef="#ctx0" brushRef="#br0" timeOffset="8408.126">3363 1830 17036 0 0,'0'0'2120'0'0,"0"0"-1440"0"0,0 0-456 0 0,0 0-8 0 0,0 0-128 0 0,0 0-56 0 0,0 0-32 0 0,0 0-88 0 0,0 0-128 0 0,0 0-256 0 0,0 0-512 0 0,0 0-1144 0 0,0 0-2313 0 0,0 0-7426 0 0</inkml:trace>
  <inkml:trace contextRef="#ctx0" brushRef="#br0" timeOffset="9440.665">3807 56 3681 0 0,'0'0'383'0'0,"0"0"-58"0"0,0 0 230 0 0,0 0 394 0 0,0 0 233 0 0,0 0 62 0 0,0 0-49 0 0,0 0-84 0 0,0 0-62 0 0,0 0-54 0 0,0 0-73 0 0,0 0-65 0 0,34 24-24 0 0,105 81-19 0 0,-83-46-31 0 0,-22-4-462 0 0,-3 1-1 0 0,-2 2 0 0 0,-3 1 1 0 0,-2 1-1 0 0,-3 1 0 0 0,-2 1 1 0 0,-4 0-1 0 0,6 48-320 0 0,-3 28-122 0 0,-6 0 0 0 0,-5 0 0 0 0,-10 74 122 0 0,-2-152 25 0 0,-3 0 0 0 0,-2-1 0 0 0,-3 0 0 0 0,-3-1 1 0 0,-2-1-1 0 0,-3 0 0 0 0,-2-2 0 0 0,-2 0 0 0 0,-3-2 1 0 0,-2-1-1 0 0,-2-1 0 0 0,-3-2 0 0 0,-1-1 0 0 0,-3-2 0 0 0,-2-2 1 0 0,-1-1-1 0 0,-3-2-25 0 0,-107 93-1058 0 0,-5-7-1 0 0,-60 32 1059 0 0,190-143-804 0 0,-4 5-1275 0 0,14-6-2862 0 0,15-12 541 0 0,2-2-762 0 0</inkml:trace>
  <inkml:trace contextRef="#ctx0" brushRef="#br0" timeOffset="10218.696">965 0 0 0 0,'0'0'187'0'0,"0"0"197"0"0,0 0 184 0 0,0 0 185 0 0,0 0 116 0 0,0 0 5 0 0,0 0-59 0 0,0 0-56 0 0,0 0-73 0 0,0 0-28 0 0,0 0 1 0 0,-11 17 25 0 0,-51 82 915 0 0,41-46-559 0 0,2 1 0 0 0,3 1 0 0 0,2 1 0 0 0,2 1 0 0 0,3-1 0 0 0,0 32-1040 0 0,4-47 378 0 0,-21 195 1079 0 0,11 2 1 0 0,11 100-1458 0 0,7-264 188 0 0,3 0 1 0 0,3 0-1 0 0,3-1 0 0 0,4 0 1 0 0,2-1-1 0 0,4-1 0 0 0,3-1 1 0 0,2-1-1 0 0,4-1 0 0 0,4 1-188 0 0,-6-20-108 0 0,1-1-1 0 0,2-1 1 0 0,2-2-1 0 0,3-2 1 0 0,1-1-1 0 0,15 12 109 0 0,-11-32-3500 0 0,-13-17-6976 0 0,-20-5 4192 0 0</inkml:trace>
  <inkml:trace contextRef="#ctx0" brushRef="#br0" timeOffset="11727.552">4751 877 1168 0 0,'0'0'1466'0'0,"0"0"-674"0"0,0 0-150 0 0,0 0 200 0 0,0 0 215 0 0,0 0 123 0 0,0 0 7 0 0,0 0-107 0 0,0 0-158 0 0,0 0-170 0 0,0 0-204 0 0,0 0-197 0 0,0 0-79 0 0,19-7-34 0 0,54-17 52 0 0,-54 18 146 0 0,-19 6 96 0 0,0 0 83 0 0,-16 15 2015 0 0,-101 72-36 0 0,-79 14-856 0 0,117-62-665 0 0,78-39-1075 0 0,0 0 1 0 0,0 1-1 0 0,0-1 1 0 0,1 0-1 0 0,-1 1 0 0 0,0-1 1 0 0,0 0-1 0 0,0 1 1 0 0,1-1-1 0 0,-1 1 1 0 0,0-1-1 0 0,1 1 1 0 0,-1-1-1 0 0,0 1 1 0 0,1-1-1 0 0,-1 1 0 0 0,1 0 1 0 0,-1 0-1 0 0,1-1 1 0 0,-1 1-1 0 0,1 0 1 0 0,-1 0-1 0 0,1-1 1 0 0,0 1-1 0 0,0 0 0 0 0,-1 0 1 0 0,1 0-1 0 0,0-1 1 0 0,0 1-1 0 0,0 0 1 0 0,0 0-1 0 0,0 0 1 0 0,0 0-1 0 0,0 0 0 0 0,0-1 1 0 0,0 1-1 0 0,0 0 1 0 0,0 0-1 0 0,1 0 1 0 0,-1 0-1 0 0,0-1 1 0 0,1 1-1 0 0,-1 0 0 0 0,0 0 1 0 0,1-1-1 0 0,-1 1 1 0 0,1 0-1 0 0,-1 0 1 0 0,1-1-1 0 0,0 1 1 0 0,-1-1-1 0 0,1 1 1 0 0,0 0-1 0 0,-1-1 0 0 0,1 0 1 0 0,0 1-1 0 0,-1-1 1 0 0,1 1-1 0 0,0-1 1 0 0,0 0-1 0 0,0 1 1 0 0,0-1 1 0 0,54 24-102 0 0,196 6 511 0 0,-176-13-367 0 0,-74-17-38 0 0,-1 0 1 0 0,1 1-1 0 0,0-1 0 0 0,0 0 0 0 0,0 1 0 0 0,0-1 0 0 0,0 1 0 0 0,0-1 1 0 0,-1 1-1 0 0,1-1 0 0 0,0 1 0 0 0,0-1 0 0 0,-1 1 0 0 0,1 0 1 0 0,0 0-1 0 0,-1-1 0 0 0,1 1 0 0 0,-1 0 0 0 0,1 0 0 0 0,-1 0 1 0 0,1-1-1 0 0,-1 1 0 0 0,0 0 0 0 0,1 0 0 0 0,-1 0 0 0 0,0 0 1 0 0,0 0-1 0 0,1 0 0 0 0,-1 0 0 0 0,0 0 0 0 0,0 0 0 0 0,0 0 1 0 0,0 0-1 0 0,0 0 0 0 0,-1 0 0 0 0,1-1 0 0 0,0 1 0 0 0,0 0 1 0 0,-1 0-1 0 0,1 0 0 0 0,0 0-4 0 0,-54 50 697 0 0,-145 92-299 0 0,-18 46-238 0 0,211-184-143 0 0,1 0 1 0 0,-1 0-1 0 0,1 1 1 0 0,1 0-1 0 0,-1 0 1 0 0,1 0-1 0 0,0 0 1 0 0,1 1-1 0 0,-1-1 1 0 0,1 1-1 0 0,1 0 1 0 0,-1 0-1 0 0,1 0 1 0 0,0 1-1 0 0,1-1 1 0 0,0 2-18 0 0,3-5 25 0 0,1-1 1 0 0,-1 0 0 0 0,1 1-1 0 0,0-1 1 0 0,1 0 0 0 0,-1-1-1 0 0,0 1 1 0 0,1 0-1 0 0,-1-1 1 0 0,1 0 0 0 0,0 0-1 0 0,0 0 1 0 0,0 0 0 0 0,0-1-1 0 0,0 1 1 0 0,0-1-1 0 0,0 0 1 0 0,1-1 0 0 0,0 1-26 0 0,19 1 74 0 0,0-1 0 0 0,1-2 0 0 0,-1 0-1 0 0,0-2 1 0 0,0 0 0 0 0,0-2 0 0 0,-1-1 0 0 0,0 0 0 0 0,0-2 0 0 0,0 0 0 0 0,6-5-74 0 0,26-17-1151 0 0,-33 15-2322 0 0,-2 1-4193 0 0,-14 10-3380 0 0</inkml:trace>
  <inkml:trace contextRef="#ctx0" brushRef="#br0" timeOffset="12275.499">4897 1764 10570 0 0,'0'0'507'0'0,"0"0"-43"0"0,0 0 99 0 0,0 0 321 0 0,0 0 202 0 0,0 0 10 0 0,0 0-96 0 0,0 0-146 0 0,18-31-161 0 0,57-96-137 0 0,75-109 1689 0 0,-133 210-2039 0 0,1 1 0 0 0,1 0 1 0 0,1 1-1 0 0,1 2 0 0 0,1 0 0 0 0,1 1-206 0 0,-22 21-4 0 0,-1-1 0 0 0,0 1 0 0 0,1 0 0 0 0,-1 0-1 0 0,1-1 1 0 0,-1 1 0 0 0,1 0 0 0 0,-1 0 0 0 0,0 0-1 0 0,1 0 1 0 0,-1 0 0 0 0,1 0 0 0 0,-1 0 0 0 0,1 0-1 0 0,-1 0 1 0 0,1 0 0 0 0,-1 0 0 0 0,1 0 0 0 0,-1 0-1 0 0,0 0 1 0 0,1 0 0 0 0,-1 0 0 0 0,1 0 0 0 0,-1 1-1 0 0,1-1 1 0 0,-1 0 0 0 0,0 0 0 0 0,1 1 0 0 0,-1-1 0 0 0,1 0-1 0 0,-1 0 1 0 0,0 1 0 0 0,1-1 0 0 0,-1 0 0 0 0,0 1-1 0 0,0-1 1 0 0,1 1 0 0 0,-1-1 0 0 0,0 0 0 0 0,0 1-1 0 0,1-1 1 0 0,-1 1 0 0 0,0-1 0 0 0,0 1 0 0 0,0-1-1 0 0,0 0 1 0 0,0 1 0 0 0,0-1 0 0 0,0 1 0 0 0,0-1-1 0 0,0 1 1 0 0,0-1 0 0 0,0 1 0 0 0,0-1 0 0 0,0 1-1 0 0,0-1 1 0 0,0 0 0 0 0,0 1 0 0 0,0-1 0 0 0,-1 1 0 0 0,1-1-1 0 0,0 1 1 0 0,0-1 0 0 0,-1 0 0 0 0,1 1 0 0 0,0-1-1 0 0,0 0 1 0 0,-1 1 4 0 0,-6 42 281 0 0,6-39-258 0 0,-20 178 384 0 0,22-179-377 0 0,0 0 1 0 0,0 0 0 0 0,0 0-1 0 0,0 0 1 0 0,0 0 0 0 0,1 0-1 0 0,0-1 1 0 0,-1 1 0 0 0,1-1-1 0 0,0 1 1 0 0,0-1 0 0 0,0 1-1 0 0,0-1 1 0 0,1 0 0 0 0,-1 0 0 0 0,1 0-1 0 0,-1-1 1 0 0,1 1 0 0 0,0 0-1 0 0,-1-1 1 0 0,1 0 0 0 0,0 0-1 0 0,0 0 1 0 0,0 0 0 0 0,0 0-1 0 0,0 0 1 0 0,0-1 0 0 0,0 1-1 0 0,0-1 1 0 0,1 0 0 0 0,-1 0-1 0 0,0 0 1 0 0,0-1 0 0 0,0 1-1 0 0,0-1 1 0 0,0 1 0 0 0,0-1-1 0 0,0 0 1 0 0,0 0 0 0 0,0-1-1 0 0,0 1 1 0 0,-1 0 0 0 0,1-1-1 0 0,0 0 1 0 0,-1 0 0 0 0,1 0-1 0 0,-1 0 1 0 0,0 0 0 0 0,0 0-1 0 0,0 0 1 0 0,0-1 0 0 0,1 0-31 0 0,21-26 105 0 0,0 0 0 0 0,-2-2 0 0 0,-1-1 0 0 0,-2 0 0 0 0,8-19-105 0 0,19-32-86 0 0,19-38 163 0 0,-71 177-508 0 0,-4-4 566 0 0,2 0 1 0 0,3 1-1 0 0,1 0 1 0 0,4 46-136 0 0,0-85-2 0 0,0 0 1 0 0,1 0-1 0 0,0 0 1 0 0,1 1-1 0 0,1-1 1 0 0,0-1-1 0 0,1 1 1 0 0,3 6 1 0 0,26 29-2401 0 0,-17-32-1493 0 0,-5-4-2510 0 0,-7-8 1964 0 0,1-1-2812 0 0</inkml:trace>
  <inkml:trace contextRef="#ctx0" brushRef="#br0" timeOffset="12559.969">5902 1701 16508 0 0,'0'0'1089'0'0,"0"0"-229"0"0,0 0 46 0 0,0 0 98 0 0,0 0-68 0 0,0 0-197 0 0,0 0-211 0 0,0 0-193 0 0,0 0-122 0 0,0 0-66 0 0,0 0-91 0 0,0 0-41 0 0,0 0-35 0 0,-9 25-44 0 0,-27 76-28 0 0,27-73-394 0 0,26-29-7083 0 0,-5-15-1479 0 0,-7 12 2991 0 0</inkml:trace>
  <inkml:trace contextRef="#ctx0" brushRef="#br0" timeOffset="12822.154">5907 1208 17660 0 0,'0'0'728'0'0,"0"0"-304"0"0,0 0-120 0 0,0 0-32 0 0,0 0-24 0 0,0 0-72 0 0,0 0-216 0 0,0 0-184 0 0,0 0-224 0 0,0 0-368 0 0,0 0-896 0 0,0 0-1985 0 0,0 0-8034 0 0</inkml:trace>
  <inkml:trace contextRef="#ctx0" brushRef="#br0" timeOffset="14754.761">5937 1399 6825 0 0,'0'0'2860'0'0,"0"0"-972"0"0,0 0-422 0 0,0 0 33 0 0,0 0 25 0 0,0 0-117 0 0,0 0-223 0 0,0 0-257 0 0,0 0-201 0 0,0 0-165 0 0,0 0-149 0 0,2 0-125 0 0,-1 0-1339 0 0,7 1 3193 0 0,-5 0-5978 0 0,-2 1-6184 0 0,-1-2 1224 0 0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4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79 365 1488 0 0,'0'0'4049'0'0,"0"0"-2766"0"0,0 0-872 0 0,0 0-58 0 0,0 0 146 0 0,0 0 177 0 0,0 0 84 0 0,0 0-13 0 0,0 0-65 0 0,0 0-6 0 0,0 0 33 0 0,9 2 61 0 0,128 15 3136 0 0,213-27-496 0 0,21-19-2746 0 0,-192 24-1148 0 0,-179 5 407 0 0,1 0-1 0 0,-1 0 1 0 0,1 0-1 0 0,-1 0 1 0 0,1 0-1 0 0,-1 0 1 0 0,0 0-1 0 0,1 0 1 0 0,-1 0-1 0 0,1 0 1 0 0,-1 0-1 0 0,0 1 1 0 0,1-1-1 0 0,-1 0 1 0 0,1 0-1 0 0,-1 0 1 0 0,0 1-1 0 0,1-1 1 0 0,-1 0-1 0 0,0 1 1 0 0,1-1-1 0 0,-1 0 1 0 0,0 1-1 0 0,0-1 1 0 0,1 0-1 0 0,-1 1 1 0 0,0-1-1 0 0,0 0 1 0 0,0 1-1 0 0,1-1 1 0 0,-1 1-1 0 0,0-1 1 0 0,0 1-1 0 0,0-1 1 0 0,0 0 0 0 0,0 1-1 0 0,0-1 1 0 0,0 1-1 0 0,0-1 1 0 0,0 1-1 0 0,0-1 1 0 0,0 0-1 0 0,0 1 1 0 0,0-1-1 0 0,0 1 1 0 0,-1-1-1 0 0,1 0 1 0 0,0 1-1 0 0,0-1 1 0 0,0 1-1 0 0,-1-1 1 0 0,1 0-1 0 0,0 1 1 0 0,0-1-1 0 0,-1 0 1 0 0,1 1-1 0 0,0-1 1 0 0,-1 0-1 0 0,1 1 1 0 0,0-1-1 0 0,-1 0 1 0 0,1 0-1 0 0,0 0 1 0 0,-1 1-1 0 0,1-1 1 0 0,-1 0-1 0 0,1 0 1 0 0,0 0-1 0 0,-1 0 78 0 0,-25 25-3788 0 0,-12 0-2928 0 0,25-17 1968 0 0</inkml:trace>
  <inkml:trace contextRef="#ctx0" brushRef="#br0" timeOffset="266.298">0 678 5521 0 0,'0'0'2871'0'0,"0"0"-2409"0"0,0 0-857 0 0,0 0 23 0 0,0 0 452 0 0,0 0 579 0 0,0 0 349 0 0,0 0 118 0 0,0 0-10 0 0,0 0-89 0 0,33 0-154 0 0,105-3-153 0 0,282-16 1690 0 0,-368 19-2712 0 0,38-1-2366 0 0,-32 7-6196 0 0,-48-3 3592 0 0</inkml:trace>
  <inkml:trace contextRef="#ctx0" brushRef="#br0" timeOffset="843.973">368 1 11819 0 0,'0'0'200'0'0,"0"0"-439"0"0,0 0-311 0 0,0 0 25 0 0,0 0 342 0 0,0 0 474 0 0,0 0 354 0 0,0 0 190 0 0,0 0 27 0 0,0 0-78 0 0,0 0-100 0 0,34 17-113 0 0,105 54-98 0 0,9-12 798 0 0,213 92 194 0 0,-354-148-1452 0 0,-1 0 1 0 0,0 1 0 0 0,0 0-1 0 0,0 0 1 0 0,-1 0 0 0 0,1 0-1 0 0,-1 1 1 0 0,0 0 0 0 0,0 0 0 0 0,-1 0-1 0 0,1 1 1 0 0,-1 0 0 0 0,-1 0-1 0 0,1 0 1 0 0,-1 0 0 0 0,0 0-1 0 0,0 1 1 0 0,-1-1 0 0 0,0 1 0 0 0,0 0-1 0 0,0 0 1 0 0,-1-1 0 0 0,0 1-1 0 0,0 0 1 0 0,-1 0 0 0 0,0 0-1 0 0,0 0 1 0 0,-1 0 0 0 0,0 0 0 0 0,0 0-1 0 0,-1 0 1 0 0,1 0 0 0 0,-1 0-1 0 0,-1-1 1 0 0,1 1 0 0 0,-1-1-1 0 0,-1 1-13 0 0,-10 19 154 0 0,-2 0 0 0 0,-1-1 0 0 0,-1 0 0 0 0,-1-2 0 0 0,-1 0 0 0 0,-1-1-1 0 0,-1-1 1 0 0,-21 16-154 0 0,-227 166 315 0 0,128-97-2499 0 0,130-76-2156 0 0,11-9-3030 0 0,1-20 6729 0 0,0 6-5279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0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670 1 4865 0 0,'0'0'3010'0'0,"0"0"-1426"0"0,0 0-429 0 0,0 0 24 0 0,0 0 16 0 0,0 0 17 0 0,-36 6-101 0 0,-112 24-191 0 0,63 3 216 0 0,70-22-897 0 0,-17 9-77 0 0,0 1 0 0 0,2 2 0 0 0,0 1 0 0 0,2 1 0 0 0,1 2 0 0 0,0 1-1 0 0,3 0 1 0 0,0 2 0 0 0,2 1 0 0 0,1 1 0 0 0,-5 11-162 0 0,16-22-18 0 0,0 1 0 0 0,1 0 1 0 0,2 0-1 0 0,0 1 0 0 0,1 0 0 0 0,1 0 1 0 0,1 0-1 0 0,2 1 0 0 0,0-1 0 0 0,1 11 18 0 0,2-28 11 0 0,1 0-1 0 0,0-1 0 0 0,0 1 0 0 0,0-1 1 0 0,1 1-1 0 0,-1-1 0 0 0,1 0 0 0 0,0 0 0 0 0,1 0 1 0 0,-1-1-1 0 0,1 1 0 0 0,0-1 0 0 0,0 0 1 0 0,1 0-1 0 0,-1 0 0 0 0,1 0 0 0 0,0-1 0 0 0,0 0 1 0 0,0 0-1 0 0,0 0 0 0 0,0-1 0 0 0,1 1 1 0 0,-1-1-1 0 0,1-1 0 0 0,0 1 0 0 0,-1-1 0 0 0,1 0 1 0 0,0 0-1 0 0,0 0 0 0 0,0-1 0 0 0,0 0 1 0 0,0 0-1 0 0,-1-1 0 0 0,1 0 0 0 0,0 0 1 0 0,0 0-1 0 0,0-1 0 0 0,-1 1 0 0 0,1-1 0 0 0,-1-1 1 0 0,1 1-1 0 0,-1-1-10 0 0,24-13 133 0 0,0-2 1 0 0,-1-1 0 0 0,-1-1-1 0 0,-1-1 1 0 0,-1-2-1 0 0,0 0 1 0 0,-2-2-1 0 0,-1 0 1 0 0,-1-1-1 0 0,-1-2 1 0 0,-2 0 0 0 0,0-1-1 0 0,-2-1 1 0 0,6-16-134 0 0,-1 9 41 0 0,14-21 19 0 0,-4-2-1 0 0,-1-1 1 0 0,-4-1 0 0 0,12-43-60 0 0,-54 201 73 0 0,11-66-51 0 0,0 0 0 0 0,2 0 0 0 0,1 1 0 0 0,1-1 0 0 0,2 0 0 0 0,1 1 0 0 0,2-1 0 0 0,1 0 0 0 0,1 0 0 0 0,1-1 0 0 0,2 0 0 0 0,1 0 0 0 0,1-1 0 0 0,2 3-22 0 0,63 72-371 0 0,-15-43-4299 0 0,-36-36-3622 0 0,-14-19-545 0 0</inkml:trace>
  <inkml:trace contextRef="#ctx0" brushRef="#br0" timeOffset="337.655">1073 870 7562 0 0,'0'0'806'0'0,"0"0"-300"0"0,0 0 87 0 0,0 0 360 0 0,0 0 248 0 0,0 0 86 0 0,0 0-5 0 0,0 0-89 0 0,0 0-36 0 0,0 0-15 0 0,0 0-51 0 0,0 0-94 0 0,0 0-152 0 0,4-6-169 0 0,23-41 307 0 0,42-129 695 0 0,41-15-1269 0 0,-54 121-608 0 0,-42 104-5720 0 0,-9-3 957 0 0,-3-8-2004 0 0,-2-12 651 0 0</inkml:trace>
  <inkml:trace contextRef="#ctx0" brushRef="#br0" timeOffset="4130.207">1725 630 1008 0 0,'0'0'1917'0'0,"0"0"-762"0"0,0 0-211 0 0,0 0 55 0 0,0 0 32 0 0,0 0-14 0 0,0 0-18 0 0,0 0-18 0 0,0 0-3 0 0,0 0-32 0 0,0 0-81 0 0,-25 1-141 0 0,-76 3-128 0 0,39 14 371 0 0,46-9-807 0 0,1 1-1 0 0,0 0 0 0 0,0 0 0 0 0,1 2 1 0 0,1 0-1 0 0,0 0 0 0 0,1 1 1 0 0,0 1-1 0 0,-3 5-159 0 0,13-17-2 0 0,0 0 1 0 0,1 0-1 0 0,-1 0 1 0 0,1 0-1 0 0,-1 1 0 0 0,1-1 1 0 0,0 0-1 0 0,-1 1 1 0 0,1-1-1 0 0,0 1 1 0 0,1 0-1 0 0,-1-1 0 0 0,0 1 1 0 0,1 0-1 0 0,0-1 1 0 0,-1 1-1 0 0,1 0 1 0 0,0-1-1 0 0,1 1 0 0 0,-1 0 1 0 0,0 0-1 0 0,1-1 1 0 0,-1 1-1 0 0,1-1 1 0 0,0 1-1 0 0,0 0 0 0 0,0-1 1 0 0,0 1-1 0 0,0-1 1 0 0,1 0-1 0 0,-1 1 1 0 0,1-1-1 0 0,0 0 0 0 0,-1 0 1 0 0,1 0-1 0 0,0 0 1 0 0,0 0-1 0 0,0-1 1 0 0,1 2 1 0 0,6 0 77 0 0,-1 0 0 0 0,1-1 0 0 0,0 0 0 0 0,-1 0 1 0 0,1-1-1 0 0,0 0 0 0 0,0 0 0 0 0,0-1 1 0 0,0 0-1 0 0,0-1 0 0 0,0 0 0 0 0,0 0 1 0 0,0-1-1 0 0,0 0 0 0 0,-1-1 0 0 0,1 0 1 0 0,-1 0-1 0 0,1-1 0 0 0,-1 0 0 0 0,0 0-77 0 0,8-5 380 0 0,0-1 0 0 0,-1-1 0 0 0,-1 0 0 0 0,1-1 0 0 0,-2 0 1 0 0,0-1-1 0 0,0-1 0 0 0,-2 0 0 0 0,5-7-380 0 0,8-13 730 0 0,-25 41-821 0 0,0 0 0 0 0,1-1 0 0 0,0 1-1 0 0,0-1 1 0 0,0 1 0 0 0,1 0 0 0 0,0-1 0 0 0,0 1-1 0 0,1-1 1 0 0,0 0 0 0 0,0 1 0 0 0,0-1-1 0 0,1 0 1 0 0,0 0 0 0 0,0 0 0 0 0,0-1-1 0 0,1 1 1 0 0,0-1 0 0 0,0 1 0 0 0,0-1 0 0 0,1-1-1 0 0,1 2 92 0 0,35 16-2804 0 0,-26-19-707 0 0,1-2-3318 0 0,-9-1-215 0 0</inkml:trace>
  <inkml:trace contextRef="#ctx0" brushRef="#br0" timeOffset="4565.919">2065 634 4225 0 0,'0'0'3030'0'0,"0"0"-1331"0"0,0 0-347 0 0,0 0 45 0 0,0 0-77 0 0,0 0-251 0 0,0 0-343 0 0,0 0-297 0 0,0 0-210 0 0,0 0-115 0 0,0 0-64 0 0,0 0-48 0 0,-20 32-25 0 0,-62 100-35 0 0,65-90 29 0 0,21-38 108 0 0,1 0-1 0 0,-1 0 1 0 0,1 0 0 0 0,-1 0 0 0 0,1-1-1 0 0,0 0 1 0 0,1 0 0 0 0,-1 0-1 0 0,0-1 1 0 0,1 0 0 0 0,-1 0 0 0 0,1 0-1 0 0,0-1 1 0 0,0 0 0 0 0,0 0-1 0 0,-1 0 1 0 0,1-1 0 0 0,0 1 0 0 0,4-2-69 0 0,8-2 207 0 0,0-1 1 0 0,0-1 0 0 0,0-1 0 0 0,-1 0 0 0 0,0-1 0 0 0,-1-1 0 0 0,1 0-1 0 0,-1-2 1 0 0,-1 0 0 0 0,0 0 0 0 0,0-1 0 0 0,-1-1 0 0 0,-1-1 0 0 0,10-11-208 0 0,-9 13 65 0 0,0-2 0 0 0,-1 0 0 0 0,-1 0 1 0 0,0-1-1 0 0,-1-1 0 0 0,-1 0 0 0 0,0 0 1 0 0,-1-1-1 0 0,0 0 0 0 0,-2 0 0 0 0,0-1 1 0 0,-1 0-1 0 0,0-1 0 0 0,-1 0 0 0 0,-1 1 1 0 0,0-10-66 0 0,-3 21-85 0 0,0 0 1 0 0,0 0 0 0 0,-1 0-1 0 0,1 0 1 0 0,-1 0 0 0 0,-1-1-1 0 0,1 1 1 0 0,-1 0 0 0 0,0 1-1 0 0,-1-1 1 0 0,1 0 0 0 0,-1 0-1 0 0,0 0 1 0 0,-1 1-1 0 0,1-1 1 0 0,-1 1 0 0 0,0 0-1 0 0,0 0 1 0 0,-1 0 0 0 0,0 0-1 0 0,0 0 1 0 0,0 1 0 0 0,0 0-1 0 0,-1 0 1 0 0,1 0 0 0 0,-1 0-1 0 0,0 1 1 0 0,0 0 0 0 0,0 0-1 0 0,-1 0 1 0 0,1 0 0 0 0,-1 1 84 0 0,-2 1-35 0 0,0 0 0 0 0,1 1 0 0 0,-1 0 0 0 0,0 0 1 0 0,0 0-1 0 0,1 1 0 0 0,-1 1 0 0 0,0-1 0 0 0,1 1 1 0 0,0 0-1 0 0,-1 1 0 0 0,1 0 0 0 0,0 0 0 0 0,0 0 1 0 0,0 1-1 0 0,1 0 0 0 0,-1 0 0 0 0,1 1 0 0 0,0 0 1 0 0,0 0-1 0 0,1 0 0 0 0,-1 1 0 0 0,1 0 0 0 0,-3 4 35 0 0,-2 2-42 0 0,1 1-1 0 0,0 0 0 0 0,1 1 1 0 0,0-1-1 0 0,1 2 0 0 0,1-1 1 0 0,0 1-1 0 0,1 0 1 0 0,0 0-1 0 0,1 0 0 0 0,-1 12 43 0 0,5-18-41 0 0,0-1 0 0 0,0 1 0 0 0,1 0 0 0 0,0-1 0 0 0,1 1-1 0 0,0 0 1 0 0,0-1 0 0 0,0 0 0 0 0,1 0 0 0 0,1 1 0 0 0,-1-2 0 0 0,1 1 0 0 0,1 0-1 0 0,-1-1 1 0 0,1 0 0 0 0,1 0 0 0 0,-1 0 0 0 0,1-1 0 0 0,0 0 0 0 0,1 0 0 0 0,-1 0-1 0 0,1-1 1 0 0,0 0 0 0 0,1 0 0 0 0,6 3 41 0 0,158 65-820 0 0,-94-54-6376 0 0,-63-15-478 0 0</inkml:trace>
  <inkml:trace contextRef="#ctx0" brushRef="#br0" timeOffset="5452.73">1128 409 0 0 0,'0'0'343'0'0,"0"0"696"0"0,0 0 148 0 0,0 0-85 0 0,0 0-91 0 0,0 0-60 0 0,0 0-73 0 0,0 0-31 0 0,0 0-33 0 0,0 0-53 0 0,0 2 5355 0 0,0 0-6191 0 0,-11 167 2758 0 0,5-18-3848 0 0,5-134-1848 0 0,8-5-7179 0 0,-3-11 6905 0 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7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 9098 0 0,'0'0'1124'0'0,"0"0"-313"0"0,0 0-246 0 0,0 0-83 0 0,0 0 14 0 0,0 0 17 0 0,0 0-43 0 0,0 0-62 0 0,0 0-32 0 0,0 0-19 0 0,0 0-3 0 0,0 0-30 0 0,0 0-52 0 0,-11 38-48 0 0,-35 121-15 0 0,28-105-10 0 0,2 1-1 0 0,3 0 1 0 0,3 1-1 0 0,1 0 1 0 0,4 1-1 0 0,1 46-198 0 0,3-82 13 0 0,1 0-1 0 0,1 1 0 0 0,0-1 0 0 0,2 0 0 0 0,1 0 0 0 0,1-1 1 0 0,0 1-1 0 0,8 17-12 0 0,-9-29 17 0 0,1 1 0 0 0,0-1 0 0 0,1 0 1 0 0,0 0-1 0 0,0-1 0 0 0,1 0 0 0 0,0 0 1 0 0,1 0-1 0 0,0-1 0 0 0,2 1-17 0 0,-7-5 41 0 0,0 0 1 0 0,1-1-1 0 0,-1 0 0 0 0,1 0 1 0 0,0 0-1 0 0,-1 0 0 0 0,1 0 1 0 0,0-1-1 0 0,0 0 0 0 0,0 1 1 0 0,0-1-1 0 0,0-1 0 0 0,1 1 1 0 0,-1-1-1 0 0,0 0 0 0 0,0 1 1 0 0,0-2-1 0 0,1 1 0 0 0,-1 0 1 0 0,0-1-1 0 0,0 0 0 0 0,0 0 1 0 0,0 0-1 0 0,0-1 0 0 0,0 1 1 0 0,0-1-1 0 0,0 0-41 0 0,32-23 129 0 0,-2-1 0 0 0,-1-2 0 0 0,0-1 0 0 0,-3-2 1 0 0,0-1-1 0 0,-2-1 0 0 0,-2-1 0 0 0,-1-2 0 0 0,-1 0 0 0 0,-2-2 0 0 0,-2 0 0 0 0,-2-1 0 0 0,-1-1 1 0 0,-2-1-1 0 0,-2-1 0 0 0,4-20-129 0 0,-7 14 214 0 0,-1 0 1 0 0,-3-1-1 0 0,-1 0 0 0 0,-3-47-214 0 0,-2 95 94 0 0,-6 17-494 0 0,-30 200 481 0 0,29 88 180 0 0,12-244-187 0 0,2-1 0 0 0,4 0-1 0 0,1 0 1 0 0,6 7-74 0 0,-8-26-13 0 0,30 60-70 0 0,-29-91-200 0 0,-8-16-6182 0 0,-1-2 646 0 0,0 2-3432 0 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7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10234 0 0,'0'0'539'0'0,"0"0"-50"0"0,0 0 205 0 0,0 0 405 0 0,0 0 241 0 0,0 0-50 0 0,0 0-171 0 0,0 0-181 0 0,0 0-139 0 0,0 0-132 0 0,32-1-120 0 0,102-2-102 0 0,46-12 993 0 0,-19-6-962 0 0,-112 20-1734 0 0,-49 1 646 0 0,0 0-199 0 0,-2 1-2903 0 0,-10 5 1266 0 0,-3 9-4987 0 0,9-11 1599 0 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7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7610 0 0,'0'0'1432'0'0,"0"0"-584"0"0,0 0-125 0 0,0 0 269 0 0,0 0 370 0 0,0 0 142 0 0,0 0-42 0 0,0 0-94 0 0,0 0-140 0 0,0 0-191 0 0,0 0-187 0 0,0 0-171 0 0,37 7-157 0 0,113 19-97 0 0,-41-26 120 0 0,89-22-854 0 0,-114 19-8699 0 0,-71 3-2030 0 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9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396 58 5265 0 0,'0'0'1026'0'0,"0"0"-266"0"0,0 0-112 0 0,0 0 36 0 0,0 0 78 0 0,0 0 86 0 0,0 0 63 0 0,0 0-35 0 0,0 0-55 0 0,0 0-110 0 0,-33 8-177 0 0,-105 26-137 0 0,76-4 97 0 0,54-21-361 0 0,-8 7-1 0 0,1 1 1 0 0,1 0-1 0 0,1 1 1 0 0,0 0-1 0 0,1 1 0 0 0,1 1 1 0 0,1 0-1 0 0,1 0 1 0 0,0 1-1 0 0,2 0 0 0 0,1 1 1 0 0,0-1-1 0 0,1 1 1 0 0,2 0-1 0 0,0 1 1 0 0,1-1-1 0 0,1 3-132 0 0,2-22 38 0 0,1 1 0 0 0,-1-1 0 0 0,0 0 1 0 0,1 0-1 0 0,0 0 0 0 0,0 0 0 0 0,0 0 0 0 0,0 0 0 0 0,0 0 1 0 0,0 0-1 0 0,1-1 0 0 0,-1 1 0 0 0,1-1 0 0 0,0 0 0 0 0,0 0 1 0 0,0 0-1 0 0,0 0 0 0 0,0-1 0 0 0,0 1 0 0 0,0-1 0 0 0,1 1 0 0 0,-1-1 1 0 0,0 0-1 0 0,1-1 0 0 0,-1 1 0 0 0,1 0 0 0 0,-1-1 0 0 0,1 0 1 0 0,0 0-1 0 0,-1 0 0 0 0,1 0 0 0 0,-1-1 0 0 0,1 1 0 0 0,-1-1 1 0 0,0 0-1 0 0,1 0 0 0 0,-1 0 0 0 0,0 0 0 0 0,1-1 0 0 0,-1 1 1 0 0,0-1-1 0 0,0 0 0 0 0,0 0 0 0 0,2-2-38 0 0,22-15 225 0 0,-1-1 0 0 0,-2-1 1 0 0,0-1-1 0 0,-1-1 0 0 0,-1-1 0 0 0,-1 0 0 0 0,7-14-225 0 0,158-245 614 0 0,-131 214-387 0 0,-53 70-235 0 0,-1-1 1 0 0,1 1 0 0 0,-1 0 0 0 0,0-1 0 0 0,1 1 0 0 0,-1 0 0 0 0,0 0-1 0 0,1 0 1 0 0,-1 0 0 0 0,0 0 0 0 0,0 0 0 0 0,0 0 0 0 0,0 1 0 0 0,0-1-1 0 0,0 0 1 0 0,0 1 0 0 0,-1-1 0 0 0,1 0 0 0 0,0 1 0 0 0,-1-1 0 0 0,1 1-1 0 0,-1-1 1 0 0,1 1 0 0 0,-1-1 0 0 0,0 1 0 0 0,0-1 0 0 0,1 1 0 0 0,-1 0-1 0 0,0-1 1 0 0,0 1 0 0 0,-1-1 0 0 0,1 1 0 0 0,0-1 0 0 0,-1 2 7 0 0,2 3 5 0 0,7 57 104 0 0,-3 1 1 0 0,-2 0-1 0 0,-5 45-109 0 0,0-11 8 0 0,5 16 71 0 0,-6 1 0 0 0,-4-1-1 0 0,-6-1 1 0 0,-4 0 0 0 0,-5-1-1 0 0,-13 26-78 0 0,29-117 68 0 0,-1 1 0 0 0,-2-1-1 0 0,0 0 1 0 0,-1-1 0 0 0,-1 0 0 0 0,-1-1-1 0 0,-1 0 1 0 0,0-1 0 0 0,-2 0-1 0 0,0-1 1 0 0,-1-1 0 0 0,0 0 0 0 0,-14 9-68 0 0,24-21 77 0 0,0-1 1 0 0,0 0 0 0 0,-1-1 0 0 0,1 1 0 0 0,-1-1 0 0 0,1 0 0 0 0,-1-1 0 0 0,0 0 0 0 0,0 0 0 0 0,0 0 0 0 0,1-1 0 0 0,-1 0 0 0 0,-1 0-78 0 0,4-2 28 0 0,0 0-1 0 0,0 0 0 0 0,0 0 1 0 0,1 0-1 0 0,-1-1 1 0 0,1 1-1 0 0,0-1 1 0 0,0 0-1 0 0,0 0 1 0 0,0-1-1 0 0,0 1 1 0 0,1 0-1 0 0,-1-1 0 0 0,1 0 1 0 0,0 1-1 0 0,0-1 1 0 0,0 0-1 0 0,1 0 1 0 0,-1 0-1 0 0,1 0 1 0 0,0 0-1 0 0,0-1 1 0 0,0 1-1 0 0,1 0 0 0 0,0 0 1 0 0,0-1-1 0 0,0 1 1 0 0,0 0-1 0 0,0-1-27 0 0,2-29-16 0 0,1 0-1 0 0,1 1 1 0 0,2-1 0 0 0,2 1-1 0 0,1 0 1 0 0,1 1 0 0 0,2 0-1 0 0,1 0 1 0 0,1 2-1 0 0,2-1 1 0 0,1 2 0 0 0,1 0-1 0 0,2 2 1 0 0,18-21 16 0 0,-6 7-358 0 0,2 1 0 0 0,2 2 0 0 0,2 2 0 0 0,1 1 0 0 0,8-3 358 0 0,4 17-2881 0 0,-14 22-7150 0 0,-28 2 485 0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11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136 125 16 0 0,'0'0'1042'0'0,"0"0"-166"0"0,0 0 68 0 0,0 0 174 0 0,0 0 186 0 0,0 0 85 0 0,0 0-118 0 0,0 0-224 0 0,0 0-223 0 0,0 0-241 0 0,0 0-212 0 0,-7-2 76 0 0,-53 225 1956 0 0,43-172-2341 0 0,3 1 0 0 0,2 0 0 0 0,2 1 0 0 0,2 0 0 0 0,3 0-1 0 0,2 1 1 0 0,3 30-62 0 0,0-81 44 0 0,0 0 0 0 0,1 0 0 0 0,-1 0 0 0 0,0-1 0 0 0,1 1 0 0 0,0 0 0 0 0,0 0 0 0 0,0-1 0 0 0,0 1 0 0 0,0-1 0 0 0,0 1 0 0 0,1-1 0 0 0,-1 1 0 0 0,1-1 0 0 0,-1 0 0 0 0,1 0 0 0 0,0 0 1 0 0,0 0-1 0 0,0 0 0 0 0,0 0 0 0 0,1 0 0 0 0,-1 0 0 0 0,0-1 0 0 0,1 1 0 0 0,-1-1 0 0 0,1 0 0 0 0,0 0 0 0 0,-1 0 0 0 0,1 0 0 0 0,0 0 0 0 0,-1-1 0 0 0,1 1 0 0 0,0-1 0 0 0,0 0 0 0 0,0 0 0 0 0,-1 0 0 0 0,1 0 0 0 0,0 0 0 0 0,0 0 0 0 0,0-1 0 0 0,-1 1 0 0 0,1-1 0 0 0,0 0 0 0 0,0 0 0 0 0,-1 0 0 0 0,1 0 0 0 0,-1-1 0 0 0,1 1-44 0 0,14-11 225 0 0,-2 0-1 0 0,0-1 1 0 0,0-1 0 0 0,-1 0 0 0 0,-1-1 0 0 0,0 0 0 0 0,-1-1-1 0 0,-1-1 1 0 0,8-14-225 0 0,-16 26 35 0 0,74-114 381 0 0,-5-4 0 0 0,5-25-416 0 0,-15-16 659 0 0,-61 145 12 0 0,-11 30-688 0 0,-44 145-160 0 0,45-83 149 0 0,3 1 1 0 0,4 1-1 0 0,3-1 1 0 0,3 0-1 0 0,3 0 0 0 0,10 37 28 0 0,-11-67-2 0 0,7 104 40 0 0,-5 0 0 0 0,-9 53-38 0 0,0-179 15 0 0,0 0-1 0 0,-2-1 1 0 0,-1 1 0 0 0,0-1-1 0 0,-2 0 1 0 0,0 0 0 0 0,-1-1-1 0 0,-2 0 1 0 0,0 0 0 0 0,0-1-1 0 0,-2 0 1 0 0,-1 0 0 0 0,0-2-1 0 0,-3 4-14 0 0,10-14 73 0 0,0 0 0 0 0,-1 1-1 0 0,1-2 1 0 0,-1 1 0 0 0,0-1-1 0 0,-1 0 1 0 0,0 0 0 0 0,0 0-1 0 0,0-1 1 0 0,0 0 0 0 0,-1-1 0 0 0,0 0-1 0 0,0 0 1 0 0,0 0 0 0 0,-1-1-1 0 0,1-1 1 0 0,-1 1 0 0 0,1-1-1 0 0,-1-1 1 0 0,0 1 0 0 0,0-2-1 0 0,-7 1-72 0 0,11-3 39 0 0,1-1 0 0 0,0 0-1 0 0,0 0 1 0 0,0 0-1 0 0,0 0 1 0 0,0-1 0 0 0,0 1-1 0 0,1-1 1 0 0,0 0-1 0 0,0 0 1 0 0,0-1 0 0 0,0 1-1 0 0,1 0 1 0 0,-1-1-1 0 0,1 1 1 0 0,0-1 0 0 0,1 0-1 0 0,-1 0 1 0 0,1 0-1 0 0,0 0 1 0 0,0 0 0 0 0,1 0-1 0 0,-1 0 1 0 0,1 0 0 0 0,0 0-1 0 0,0 0 1 0 0,1 0-1 0 0,0 0 1 0 0,0 0 0 0 0,0-3-39 0 0,-1 4 4 0 0,4-27-44 0 0,0 1 0 0 0,2 0 0 0 0,1 0-1 0 0,2 0 1 0 0,1 1 0 0 0,1 0 0 0 0,1 1-1 0 0,2 0 1 0 0,0 1 0 0 0,2 1 0 0 0,9-11 40 0 0,75-97-2412 0 0,-75 109-1722 0 0,2 3-3330 0 0,-20 17-1166 0 0</inkml:trace>
  <inkml:trace contextRef="#ctx0" brushRef="#br0" timeOffset="408.854">957 825 5953 0 0,'0'0'1530'0'0,"0"0"-114"0"0,0 0 27 0 0,0 0 82 0 0,0 0-41 0 0,0 0-153 0 0,0 0-198 0 0,0 0-200 0 0,0 0-157 0 0,0 0-141 0 0,0 0-121 0 0,0 0-74 0 0,0 0-53 0 0,-17-1-15 0 0,-53 0-22 0 0,22 14 230 0 0,42-12-551 0 0,-1 1 0 0 0,1 0 1 0 0,0 0-1 0 0,-1 1 0 0 0,1-1 1 0 0,0 1-1 0 0,1 1 0 0 0,-1-1 0 0 0,0 1 1 0 0,1 0-1 0 0,0 0 0 0 0,0 1 1 0 0,0 0-1 0 0,1-1 0 0 0,-1 2 0 0 0,1-1 1 0 0,0 0-1 0 0,1 1 0 0 0,-1 0 1 0 0,1 0-1 0 0,0 0 0 0 0,1 0 1 0 0,-1 0-1 0 0,1 1 0 0 0,0-1 0 0 0,1 1 1 0 0,0-1-1 0 0,0 1 0 0 0,0 6-29 0 0,4-8 0 0 0,-1-1-1 0 0,2 1 0 0 0,-1-1 1 0 0,0 1-1 0 0,1-1 0 0 0,0 0 1 0 0,0-1-1 0 0,0 1 1 0 0,1-1-1 0 0,-1 1 0 0 0,1-1 1 0 0,-1 0-1 0 0,1-1 0 0 0,0 1 1 0 0,0-1-1 0 0,1 0 0 0 0,-1-1 1 0 0,0 1-1 0 0,1-1 0 0 0,-1 0 1 0 0,0 0-1 0 0,1 0 1 0 0,0-1-1 0 0,-1 0 0 0 0,3 0 1 0 0,114-7-872 0 0,-84-5-2774 0 0,0-5-4789 0 0,-28 13-247 0 0</inkml:trace>
  <inkml:trace contextRef="#ctx0" brushRef="#br0" timeOffset="917.558">1128 1134 2144 0 0,'0'0'3935'0'0,"0"0"-2030"0"0,0 0-582 0 0,0 0 207 0 0,0 0 226 0 0,0 0 30 0 0,0 0-215 0 0,0 0-341 0 0,0 0-325 0 0,0 0-222 0 0,0 0-100 0 0,0 0-72 0 0,11-12-46 0 0,77-90 947 0 0,-70 78-1124 0 0,-10 12-225 0 0,1 1 1 0 0,1-1-1 0 0,0 2 0 0 0,0-1 0 0 0,1 1 0 0 0,0 1 0 0 0,1 0 0 0 0,0 0 0 0 0,2 1-63 0 0,-13 7-7 0 0,-1 1 0 0 0,1-1 0 0 0,0 1 0 0 0,0 0 0 0 0,-1 0 0 0 0,1-1 0 0 0,0 1-1 0 0,0 0 1 0 0,0 0 0 0 0,-1 0 0 0 0,1 0 0 0 0,0 0 0 0 0,0 0 0 0 0,0 0-1 0 0,-1 0 1 0 0,1 0 0 0 0,0 1 0 0 0,0-1 0 0 0,0 0 0 0 0,-1 0 0 0 0,1 1-1 0 0,0-1 1 0 0,-1 0 0 0 0,1 1 0 0 0,0-1 0 0 0,-1 1 0 0 0,1-1 0 0 0,0 1-1 0 0,-1-1 1 0 0,1 1 0 0 0,-1-1 0 0 0,1 1 0 0 0,-1 0 0 0 0,1-1 0 0 0,-1 1-1 0 0,1 0 1 0 0,-1-1 0 0 0,0 1 0 0 0,1 0 0 0 0,-1 0 0 0 0,0-1 0 0 0,0 1-1 0 0,1 0 1 0 0,-1 0 0 0 0,0 0 0 0 0,0-1 0 0 0,0 1 0 0 0,0 0 0 0 0,0 0-1 0 0,0 0 1 0 0,0-1 7 0 0,1 56 32 0 0,-2-42-14 0 0,1-13-7 0 0,-1 1 1 0 0,1-1-1 0 0,0 1 1 0 0,-1-1 0 0 0,1 1-1 0 0,0-1 1 0 0,0 1-1 0 0,0-1 1 0 0,0 1-1 0 0,0-1 1 0 0,1 1-1 0 0,-1-1 1 0 0,0 1 0 0 0,1-1-1 0 0,-1 0 1 0 0,1 1-1 0 0,-1-1 1 0 0,1 1-1 0 0,0-1 1 0 0,-1 0-1 0 0,1 0 1 0 0,0 1 0 0 0,0-1-1 0 0,0 0 1 0 0,0 0-1 0 0,0 0 1 0 0,0 0-1 0 0,0 0 1 0 0,1 0 0 0 0,-1 0-1 0 0,0 0 1 0 0,1-1-1 0 0,-1 1 1 0 0,0 0-1 0 0,1-1 1 0 0,-1 1-1 0 0,1-1 1 0 0,-1 0 0 0 0,0 1-1 0 0,1-1 1 0 0,-1 0-1 0 0,1 0 1 0 0,-1 0-1 0 0,1 0 1 0 0,-1 0-1 0 0,1 0 1 0 0,-1 0 0 0 0,1-1-1 0 0,-1 1 1 0 0,1 0-1 0 0,-1-1 1 0 0,1 1-1 0 0,-1-1 1 0 0,0 0-1 0 0,1 1 1 0 0,-1-1 0 0 0,0 0-12 0 0,173-90 492 0 0,-172 92-503 0 0,1 0 1 0 0,-1 0 0 0 0,0 1 0 0 0,-1-1 0 0 0,1 0-1 0 0,0 1 1 0 0,0 0 0 0 0,-1-1 0 0 0,1 1 0 0 0,-1 0-1 0 0,1 0 1 0 0,-1 0 0 0 0,0 0 0 0 0,1 0-1 0 0,-1 0 1 0 0,0 0 0 0 0,0 0 0 0 0,-1 0 0 0 0,1 0-1 0 0,0 1 1 0 0,-1-1 0 0 0,0 0 0 0 0,1 1 0 0 0,-1-1-1 0 0,0 0 1 0 0,0 1 0 0 0,0-1 0 0 0,0 0-1 0 0,-1 1 1 0 0,1-1 0 0 0,-1 0 0 0 0,1 1 0 0 0,-1-1-1 0 0,0 0 1 0 0,0 0 0 0 0,-1 2 10 0 0,2 12-10 0 0,-1-2-859 0 0,10 48 1488 0 0,5-50-5232 0 0,9-8-5919 0 0,-19-4 2873 0 0</inkml:trace>
  <inkml:trace contextRef="#ctx0" brushRef="#br0" timeOffset="7061.953">2277 74 0 0 0,'0'0'796'0'0,"0"0"46"0"0,0 0-14 0 0,0 0-85 0 0,0 0-134 0 0,0 0-139 0 0,0 0-140 0 0,0 4 1200 0 0,-40 190 2093 0 0,-66 277-1595 0 0,98-435-1992 0 0,-2 14-19 0 0,-2-1 1 0 0,-2 0-1 0 0,-2-1 1 0 0,-3 0 0 0 0,-14 25-18 0 0,-21 1 565 0 0,56-96 2420 0 0,165-536-2775 0 0,-81 116 516 0 0,-72 383 103 0 0,-12 58-836 0 0,-1 1 1 0 0,1-1-1 0 0,-1 1 0 0 0,1-1 0 0 0,-1 1 0 0 0,1 0 0 0 0,0 0 0 0 0,-1 0 0 0 0,1 0 1 0 0,-1 0-1 0 0,1 0 0 0 0,0 0 0 0 0,-1 0 0 0 0,1 1 0 0 0,-1-1 0 0 0,1 1 0 0 0,-1-1 0 0 0,1 1 1 0 0,-1-1-1 0 0,1 1 0 0 0,-1 0 0 0 0,0 0 0 0 0,1 0 0 0 0,-1 0 0 0 0,0 0 0 0 0,0 0 1 0 0,0 0-1 0 0,0 0 0 0 0,0 0 0 0 0,0 0 0 0 0,1 2 7 0 0,6 9 43 0 0,-1 0 0 0 0,0 0-1 0 0,0 1 1 0 0,-2-1 0 0 0,1 1 0 0 0,-2 1 0 0 0,0-1-1 0 0,0 1 1 0 0,-1 0 0 0 0,0 7-43 0 0,1-2 31 0 0,68 427 518 0 0,-71-440-545 0 0,1 5-3 0 0,0-1 0 0 0,0 1 0 0 0,1-1 0 0 0,1 0 0 0 0,0 0 0 0 0,0 0 0 0 0,1 0 0 0 0,0-1 0 0 0,1 0 0 0 0,5 7-1 0 0,-10-15 35 0 0,0 0 1 0 0,0 0 0 0 0,0 0 0 0 0,0 0 0 0 0,0 0 0 0 0,0-1-1 0 0,0 1 1 0 0,0 0 0 0 0,0-1 0 0 0,0 1 0 0 0,0 0 0 0 0,1-1 0 0 0,-1 1-1 0 0,0-1 1 0 0,0 0 0 0 0,1 1 0 0 0,-1-1 0 0 0,0 0 0 0 0,0 0-1 0 0,1 0 1 0 0,-1 0 0 0 0,0 0 0 0 0,1 0 0 0 0,-1 0 0 0 0,0 0-1 0 0,1-1 1 0 0,-1 1 0 0 0,0 0 0 0 0,0-1 0 0 0,1 1 0 0 0,-1-1 0 0 0,0 0-1 0 0,0 1 1 0 0,0-1 0 0 0,0 0 0 0 0,0 0 0 0 0,0 1 0 0 0,0-1-1 0 0,0 0 1 0 0,0 0 0 0 0,0 0 0 0 0,0 0 0 0 0,-1 0 0 0 0,1 0 0 0 0,0 0-1 0 0,-1-1 1 0 0,1 1 0 0 0,-1 0 0 0 0,1 0 0 0 0,-1-1 0 0 0,0 1-1 0 0,1 0 1 0 0,-1 0 0 0 0,0-1 0 0 0,0 1 0 0 0,0 0 0 0 0,0-1-36 0 0,59-293 987 0 0,-49 243-1025 0 0,3 0 1 0 0,2 1 0 0 0,2 1 0 0 0,3 0 0 0 0,1 1 0 0 0,3 2 0 0 0,2 0 0 0 0,22-29 37 0 0,3 25-294 0 0,-45 76-585 0 0,-33 324 1352 0 0,43-6-170 0 0,1-115-280 0 0,-15-168-185 0 0,0 2-3666 0 0,6-40-1501 0 0,1-7-2541 0 0,-5-8 4653 0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27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0 12323 0 0,'0'0'1171'0'0,"0"0"-647"0"0,0 0-356 0 0,0 0-79 0 0,0 0 43 0 0,0 0 104 0 0,0 0 80 0 0,0 0 2 0 0,0 0-6 0 0,-35 30-31 0 0,-112 97-30 0 0,-15 11 428 0 0,-23 9 294 0 0,126-100-2364 0 0,58-46 330 0 0,28-8-8501 0 0,-17 3 3803 0 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35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1076 11210 0 0,'0'0'1558'0'0,"0"0"-218"0"0,0 0-75 0 0,0 0 104 0 0,0 0-48 0 0,0 0-163 0 0,0 0-187 0 0,0 0-189 0 0,0 0-107 0 0,0 0-71 0 0,0 0-56 0 0,0 0-59 0 0,19-32-33 0 0,61-105-49 0 0,30-12 592 0 0,-75 109-823 0 0,425-518 367 0 0,-456 553-575 0 0,-4 5 23 0 0,0 1 0 0 0,0-1-1 0 0,1 0 1 0 0,-1 0 0 0 0,0 1 0 0 0,0-1 0 0 0,1 0 0 0 0,-1 0 0 0 0,0 0 0 0 0,1 1 0 0 0,-1-1-1 0 0,0 0 1 0 0,1 0 0 0 0,-1 0 0 0 0,0 0 0 0 0,1 0 0 0 0,-1 0 0 0 0,0 0 0 0 0,1 0 0 0 0,-1 0-1 0 0,1 0 1 0 0,-1 0 0 0 0,0 0 0 0 0,1 0 0 0 0,-1 0 0 0 0,0 0 0 0 0,1 0 0 0 0,-1 0 0 0 0,0 0-1 0 0,1 0 1 0 0,-1-1 0 0 0,0 1 0 0 0,1 0 0 0 0,-1 0 0 0 0,0 0 0 0 0,0-1 0 0 0,1 1-1 0 0,-1 0 1 0 0,0 0 0 0 0,1-1 0 0 0,-1 1 0 0 0,0 0 0 0 0,0 0 0 0 0,0-1 0 0 0,1 1 0 0 0,-1 0-1 0 0,0-1 1 0 0,0 1 0 0 0,0 0 0 0 0,0-1 0 0 0,0 1 0 0 0,0 0 0 0 0,0-1 0 0 0,0 1 9 0 0,-49 175-163 0 0,34-130 172 0 0,3 0 0 0 0,1 1 0 0 0,2 1 0 0 0,3 0 0 0 0,-1 45-9 0 0,6-88 6 0 0,1 0 0 0 0,0 1 0 0 0,1-1-1 0 0,-1 0 1 0 0,1 1 0 0 0,0-1-1 0 0,0 0 1 0 0,0 0 0 0 0,1 1-1 0 0,-1-1 1 0 0,1 0 0 0 0,0-1 0 0 0,0 1-1 0 0,0 0 1 0 0,1 0 0 0 0,-1-1-1 0 0,1 0 1 0 0,0 1 0 0 0,0-1-1 0 0,0 0 1 0 0,0 0 0 0 0,1-1 0 0 0,-1 1-1 0 0,1-1 1 0 0,0 1 0 0 0,-1-1-1 0 0,1 0 1 0 0,0-1 0 0 0,0 1 0 0 0,1-1-1 0 0,-1 0 1 0 0,0 0 0 0 0,0 0-1 0 0,1 0 1 0 0,-1-1 0 0 0,3 1-6 0 0,9-3 54 0 0,0-1 1 0 0,-1-1-1 0 0,1 0 0 0 0,-1-1 1 0 0,0-1-1 0 0,0 0 1 0 0,-1-1-1 0 0,0 0 1 0 0,0-1-1 0 0,0-1 0 0 0,-1 0 1 0 0,0-1-1 0 0,-1 0 1 0 0,2-3-55 0 0,10-6 21 0 0,61-54-62 0 0,-4-4 0 0 0,-4-2 0 0 0,-2-4 0 0 0,11-24 41 0 0,43-47-174 0 0,-95 117 86 0 0,-35 72-411 0 0,-131 316 805 0 0,120-315-275 0 0,3 0 1 0 0,0 0 0 0 0,3 1-1 0 0,1 0 1 0 0,2 0 0 0 0,1 1 0 0 0,2-1-1 0 0,2 7-31 0 0,-1-36-4 0 0,0 1-1 0 0,1 0 1 0 0,0-1 0 0 0,1 0-1 0 0,0 1 1 0 0,0-1 0 0 0,1 0-1 0 0,0 0 1 0 0,0-1-1 0 0,1 1 1 0 0,-1-1 0 0 0,2 0-1 0 0,-1 0 1 0 0,1-1 0 0 0,0 0-1 0 0,1 0 1 0 0,-1 0 0 0 0,4 2 4 0 0,-8-7-123 0 0,0 0 0 0 0,0 0 0 0 0,0 0 0 0 0,0 0 0 0 0,0-1 0 0 0,1 1 0 0 0,-1 0 0 0 0,0-1 1 0 0,0 0-1 0 0,1 1 0 0 0,-1-1 0 0 0,0 0 0 0 0,0 0 0 0 0,1 0 0 0 0,-1-1 0 0 0,0 1 1 0 0,0-1-1 0 0,1 1 0 0 0,-1-1 0 0 0,0 1 0 0 0,0-1 0 0 0,0 0 0 0 0,0 0 0 0 0,0 0 1 0 0,2-2 122 0 0,12-9-4485 0 0,-3-1-3909 0 0,-8 8-1429 0 0</inkml:trace>
  <inkml:trace contextRef="#ctx0" brushRef="#br0" timeOffset="247.093">1941 480 11378 0 0,'0'0'2777'0'0,"0"0"-1338"0"0,0 0-403 0 0,0 0 70 0 0,0 0-53 0 0,0 0-156 0 0,0 0-137 0 0,0 0-95 0 0,35-2-83 0 0,108-6-97 0 0,85-8 301 0 0,-136 15-2663 0 0,-72 2-2546 0 0,-1-1-3799 0 0,-17 0-220 0 0</inkml:trace>
  <inkml:trace contextRef="#ctx0" brushRef="#br0" timeOffset="496.859">1985 789 7898 0 0,'0'0'3094'0'0,"0"0"-1059"0"0,0 0-491 0 0,0 0-146 0 0,0 0-162 0 0,0 0-202 0 0,34 4-144 0 0,109 13-115 0 0,-125-14-550 0 0,1-2 0 0 0,-1 0 0 0 0,1-1 0 0 0,-1-1 0 0 0,0-1 0 0 0,1 0 0 0 0,10-4-225 0 0,12-2 162 0 0,139-17-1091 0 0,-123 17-2775 0 0,0 1-4454 0 0,-37 3-692 0 0</inkml:trace>
  <inkml:trace contextRef="#ctx0" brushRef="#br0" timeOffset="1322.268">3693 60 0 0 0,'0'0'1400'0'0,"0"0"-13"0"0,0 0 91 0 0,0 0 128 0 0,0 0 69 0 0,0 0-40 0 0,0 0-110 0 0,0 0-99 0 0,0 0-95 0 0,0 0-111 0 0,0 0-109 0 0,0 0-133 0 0,0 0-102 0 0,27-10-63 0 0,80-29-7 0 0,-80 29-10 0 0,-54 14 1446 0 0,-284 117-2044 0 0,57-10-108 0 0,167-60-62 0 0,86-51-32 0 0,0 1 0 0 0,1-1-1 0 0,-1 0 1 0 0,1 0 0 0 0,-1 1 0 0 0,1-1 0 0 0,-1 0 0 0 0,1 1 0 0 0,-1-1 0 0 0,1 1 0 0 0,-1-1-1 0 0,1 1 1 0 0,-1-1 0 0 0,1 1 0 0 0,0-1 0 0 0,-1 1 0 0 0,1-1 0 0 0,0 1 0 0 0,-1-1-1 0 0,1 1 1 0 0,0-1 0 0 0,0 1 0 0 0,0 0 0 0 0,-1-1 0 0 0,1 1 0 0 0,0 0 0 0 0,0-1 0 0 0,0 1-1 0 0,0-1 1 0 0,0 1 0 0 0,0 0 0 0 0,0-1 0 0 0,0 1 0 0 0,1 0 0 0 0,-1-1 0 0 0,0 1-1 0 0,0-1 1 0 0,0 1 0 0 0,1 0 0 0 0,-1-1 0 0 0,0 1 0 0 0,1-1 0 0 0,-1 1 0 0 0,0-1-1 0 0,1 1 1 0 0,-1-1 0 0 0,1 1 0 0 0,-1-1 0 0 0,1 0 0 0 0,-1 1 0 0 0,1-1 0 0 0,-1 1 0 0 0,1-1-1 0 0,-1 0 1 0 0,1 0 0 0 0,0 1 0 0 0,-1-1 4 0 0,39 13-19 0 0,10-6 129 0 0,0-2-1 0 0,1-3 0 0 0,-1-2 1 0 0,7-2-110 0 0,29 1 24 0 0,-24-1-10 0 0,-37 0-10 0 0,0 2-1 0 0,0 0 1 0 0,0 1-1 0 0,0 1 1 0 0,0 2-1 0 0,0 0 1 0 0,4 3-4 0 0,-27-7 3 0 0,-1 0 1 0 0,1 0-1 0 0,0 0 1 0 0,0 0 0 0 0,-1 0-1 0 0,1 0 1 0 0,0 1-1 0 0,0-1 1 0 0,-1 0 0 0 0,1 1-1 0 0,0-1 1 0 0,-1 0-1 0 0,1 1 1 0 0,-1-1 0 0 0,1 1-1 0 0,0-1 1 0 0,-1 1-1 0 0,1-1 1 0 0,-1 1 0 0 0,1-1-1 0 0,-1 1 1 0 0,1 0-1 0 0,-1-1 1 0 0,0 1 0 0 0,1-1-1 0 0,-1 1 1 0 0,0 0-1 0 0,1 0 1 0 0,-1-1 0 0 0,0 1-1 0 0,0 0 1 0 0,0-1-1 0 0,0 1 1 0 0,0 0 0 0 0,0 0-1 0 0,0-1 1 0 0,0 1-1 0 0,0 0 1 0 0,0 0 0 0 0,0-1-1 0 0,0 1 1 0 0,0 0 0 0 0,0 0-1 0 0,-1-1 1 0 0,1 1-1 0 0,0 0 1 0 0,-1-1 0 0 0,1 1-1 0 0,-1 0 1 0 0,1-1-1 0 0,0 1 1 0 0,-1-1 0 0 0,1 1-1 0 0,-1 0-3 0 0,-37 29 345 0 0,33-26-323 0 0,-57 33 127 0 0,-1-2-1 0 0,-1-4 1 0 0,-64 23-149 0 0,-153 79 214 0 0,275-130-200 0 0,4-2-14 0 0,-1-1 0 0 0,1 1 0 0 0,-1 0 0 0 0,1 0 0 0 0,0 0-1 0 0,-1 0 1 0 0,1 1 0 0 0,0-1 0 0 0,0 1 0 0 0,0-1 0 0 0,0 1 0 0 0,0 0 0 0 0,0-1-1 0 0,0 1 1 0 0,0 0 0 0 0,1 0 0 0 0,-1 1 0 0 0,1-1 0 0 0,0 0 0 0 0,-1 0 0 0 0,1 1-1 0 0,0-1 1 0 0,0 1 0 0 0,1-1 0 0 0,-1 1 0 0 0,0-1 0 0 0,1 1 0 0 0,0-1 0 0 0,-1 1-1 0 0,1-1 1 0 0,0 1 0 0 0,0 0 0 0 0,1-1 0 0 0,-1 1 0 0 0,0-1 0 0 0,1 1 0 0 0,0 0-1 0 0,0-1 1 0 0,6 9 97 0 0,2-1-1 0 0,0 0 0 0 0,0-1 0 0 0,0 0 0 0 0,1 0 0 0 0,0-1 0 0 0,1 0 0 0 0,0-1 0 0 0,0 0 0 0 0,11 4-96 0 0,83 7 863 0 0,54-47-206 0 0,-114 18-658 0 0,92-38-2015 0 0,-108 36-2220 0 0,-2-2-3449 0 0,-16 11-3788 0 0</inkml:trace>
  <inkml:trace contextRef="#ctx0" brushRef="#br0" timeOffset="1892.536">4023 892 9218 0 0,'0'0'3206'0'0,"0"0"-1547"0"0,0 0-477 0 0,0 0 89 0 0,0 0 9 0 0,0 0-177 0 0,0 0-218 0 0,0 0-185 0 0,0 0-122 0 0,24-33-81 0 0,77-101-93 0 0,-8 35 416 0 0,-62 73-527 0 0,-11 9-167 0 0,1 1 1 0 0,0 1-1 0 0,1 0 0 0 0,1 2 1 0 0,0 0-1 0 0,13-4-126 0 0,-35 17-8 0 0,0 0-1 0 0,0 0 0 0 0,0-1 0 0 0,0 1 0 0 0,0 0 0 0 0,0 0 0 0 0,0 0 0 0 0,0 0 0 0 0,0 0 0 0 0,-1 0 0 0 0,1 0 0 0 0,0 0 0 0 0,0 1 0 0 0,0-1 1 0 0,0 0-1 0 0,0 1 0 0 0,0-1 0 0 0,0 0 0 0 0,-1 1 0 0 0,1-1 0 0 0,0 1 0 0 0,0-1 0 0 0,-1 1 0 0 0,1 0 0 0 0,0-1 0 0 0,-1 1 0 0 0,1 0 1 0 0,0-1-1 0 0,-1 1 0 0 0,1 0 0 0 0,-1 0 0 0 0,1-1 0 0 0,-1 1 0 0 0,0 0 0 0 0,1 0 0 0 0,-1 0 0 0 0,0 0 0 0 0,1 0 0 0 0,-1-1 0 0 0,0 1 0 0 0,0 0 1 0 0,0 0-1 0 0,0 0 0 0 0,0 0 0 0 0,0 0 0 0 0,0 0 0 0 0,0 0 0 0 0,0 0 0 0 0,-1 0 0 0 0,1 0 0 0 0,0-1 0 0 0,0 1 0 0 0,-1 0 0 0 0,1 0 1 0 0,-1 0-1 0 0,1 0 0 0 0,-1-1 0 0 0,1 1 0 0 0,-1 0 9 0 0,0 13 8 0 0,-28 129-51 0 0,30-141 57 0 0,0 0 1 0 0,1-1-1 0 0,-1 1 1 0 0,1-1-1 0 0,-1 0 1 0 0,1 1-1 0 0,0-1 1 0 0,0 0-1 0 0,-1 0 1 0 0,1 0-1 0 0,0 0 1 0 0,0 0-1 0 0,0 0 0 0 0,0 0 1 0 0,0-1-1 0 0,0 1 1 0 0,0-1-1 0 0,0 0 1 0 0,1 1-1 0 0,-1-1 1 0 0,0 0-1 0 0,0 0 1 0 0,0-1-1 0 0,0 1 1 0 0,0 0-1 0 0,0-1 0 0 0,1 1 1 0 0,-1-1-1 0 0,0 1 1 0 0,0-1-1 0 0,0 0 1 0 0,0 0-15 0 0,24-10 100 0 0,1-2 1 0 0,-2 0 0 0 0,1-1-1 0 0,-2-2 1 0 0,0-1 0 0 0,7-7-101 0 0,13-8 44 0 0,-11 9-31 0 0,-7 3-20 0 0,2 1 0 0 0,0 1 0 0 0,1 2-1 0 0,0 1 1 0 0,6-1 7 0 0,-34 17-8 0 0,1 0 0 0 0,0 1-1 0 0,-1-1 1 0 0,1 1 0 0 0,-1-1-1 0 0,1 1 1 0 0,-1 0 0 0 0,0-1 0 0 0,0 1-1 0 0,1 0 1 0 0,-1 0 0 0 0,-1 0 0 0 0,1 0-1 0 0,0 0 1 0 0,0 0 0 0 0,-1 0-1 0 0,1 0 1 0 0,-1 0 0 0 0,0 0 0 0 0,1 0-1 0 0,-1 1 1 0 0,0-1 0 0 0,0 0-1 0 0,0 0 1 0 0,-1 0 0 0 0,1 0 0 0 0,-1 0-1 0 0,1 0 1 0 0,-1 0 0 0 0,1 1-1 0 0,-1-1 1 0 0,0-1 0 0 0,0 2 8 0 0,-19 66 74 0 0,15-55-65 0 0,0 0-1 0 0,1 1 1 0 0,1 0-1 0 0,0-1 1 0 0,1 1-1 0 0,0 0 1 0 0,2 1 0 0 0,-1-1-9 0 0,2-13-45 0 0,-1 1 1 0 0,1 0-1 0 0,-1-1 1 0 0,1 1 0 0 0,0-1-1 0 0,0 1 1 0 0,0-1 0 0 0,0 0-1 0 0,1 1 1 0 0,-1-1-1 0 0,1 0 1 0 0,-1 0 0 0 0,1 0-1 0 0,0 0 1 0 0,0 0 0 0 0,0 0-1 0 0,0-1 1 0 0,0 1 0 0 0,0-1-1 0 0,0 1 1 0 0,0-1-1 0 0,1 0 1 0 0,-1 1 0 0 0,1-1-1 0 0,-1-1 1 0 0,1 1 0 0 0,1 0 44 0 0,45 6-4660 0 0,-22-7-3912 0 0,-20 0-1249 0 0</inkml:trace>
  <inkml:trace contextRef="#ctx0" brushRef="#br0" timeOffset="2154.426">5308 730 14795 0 0,'0'0'860'0'0,"0"0"-29"0"0,0 0 200 0 0,0 0 107 0 0,0 0-71 0 0,0 0-198 0 0,0 0-249 0 0,0 0-200 0 0,0 0-132 0 0,0 0-93 0 0,0 0-92 0 0,-3 30-62 0 0,-5 91-121 0 0,15-85-304 0 0,-4-35 167 0 0,8 2-1490 0 0,-6-3-1686 0 0,-1 0-2088 0 0,1 0-5275 0 0</inkml:trace>
  <inkml:trace contextRef="#ctx0" brushRef="#br0" timeOffset="2394.521">5326 369 16163 0 0,'0'0'865'0'0,"0"0"-593"0"0,0 0-256 0 0,0 0-280 0 0,0 0-593 0 0,0 0-471 0 0,0 0-1096 0 0,0 0-2553 0 0,0 0-2489 0 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33.5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2 593 5305 0 0,'0'0'1344'0'0,"0"0"10"0"0,0 0 68 0 0,0 0 145 0 0,0 0 93 0 0,0 0 31 0 0,0 0-121 0 0,0 0-261 0 0,0 0-251 0 0,0 0-285 0 0,0 0-239 0 0,-1-11 69 0 0,8 56 65 0 0,-1 0 1 0 0,-3 0 0 0 0,-1 0-1 0 0,-5 42-668 0 0,2-4 238 0 0,0-80-227 0 0,0 0 1 0 0,1 0-1 0 0,-1 0 0 0 0,1 0 0 0 0,-1 0 1 0 0,1 0-1 0 0,0 0 0 0 0,0 0 0 0 0,0 0 0 0 0,1 0 1 0 0,-1 0-1 0 0,1 0 0 0 0,-1-1 0 0 0,1 1 1 0 0,0 0-1 0 0,0 0 0 0 0,0 0 0 0 0,1-1 0 0 0,-1 1 1 0 0,1 0-1 0 0,-1-1 0 0 0,1 1 0 0 0,0-1 0 0 0,0 0 1 0 0,0 0-1 0 0,0 1 0 0 0,0-2 0 0 0,1 1 1 0 0,-1 0-1 0 0,1 0 0 0 0,-1-1 0 0 0,1 1 0 0 0,0-1 1 0 0,-1 0-1 0 0,1 1 0 0 0,0-2 0 0 0,0 1 0 0 0,0 0 1 0 0,3 0-12 0 0,3-3 82 0 0,1-1 1 0 0,-1 0 0 0 0,1 0 0 0 0,-1-1 0 0 0,0 0-1 0 0,0 0 1 0 0,-1-1 0 0 0,0-1 0 0 0,1 1 0 0 0,-2-1-1 0 0,1-1 1 0 0,-1 1 0 0 0,0-1 0 0 0,0 0 0 0 0,-1-1-1 0 0,1-1-82 0 0,10-9 85 0 0,114-117-13 0 0,-129 134-85 0 0,0 0-1 0 0,0 0 1 0 0,0 0-1 0 0,0 1 1 0 0,1-1-1 0 0,-1 1 1 0 0,0-1-1 0 0,0 1 1 0 0,0 0-1 0 0,1 0 1 0 0,-1 0-1 0 0,0 0 1 0 0,0 0-1 0 0,1 1 1 0 0,-1-1 0 0 0,0 1-1 0 0,0-1 1 0 0,0 1-1 0 0,0 0 1 0 0,0 0-1 0 0,0 0 1 0 0,0 0-1 0 0,0 0 1 0 0,0 0-1 0 0,0 1 1 0 0,0-1-1 0 0,-1 1 1 0 0,1-1-1 0 0,0 1 1 0 0,-1 0-1 0 0,0-1 1 0 0,1 1-1 0 0,-1 0 1 0 0,0 0-1 0 0,0 0 1 0 0,0 0-1 0 0,0 0 1 0 0,0 0-1 0 0,0 0 1 0 0,-1 0-1 0 0,1 1 1 0 0,-1-1-1 0 0,1 0 1 0 0,-1 0-1 0 0,0 2 14 0 0,11 16 6 0 0,-8-15 19 0 0,0 1 0 0 0,1-1 0 0 0,0 0 0 0 0,0 0 0 0 0,0 0 0 0 0,1-1 0 0 0,0 1 0 0 0,0-1 0 0 0,0 0 0 0 0,0-1 1 0 0,0 1-1 0 0,1-1 0 0 0,0 0 0 0 0,-1 0 0 0 0,1-1 0 0 0,0 0 0 0 0,0 0 0 0 0,1 0 0 0 0,-1-1 0 0 0,0 0 0 0 0,1 0 0 0 0,-1 0 0 0 0,0-1 0 0 0,1 0 0 0 0,-1 0 0 0 0,1-1 0 0 0,-1 0 0 0 0,0 0 1 0 0,0 0-1 0 0,1-1 0 0 0,-1 0 0 0 0,0 0 0 0 0,2-2-25 0 0,8-5 69 0 0,-1-1 0 0 0,0-1 0 0 0,0 0 0 0 0,-1-1 0 0 0,-1-1 0 0 0,0 0 0 0 0,-1 0 0 0 0,0-2 0 0 0,-1 1 0 0 0,-1-1 0 0 0,0-1 0 0 0,-1 0 0 0 0,-1 0 0 0 0,0-1 0 0 0,-1 0 0 0 0,3-13-69 0 0,-6 21-81 0 0,16-55-3045 0 0,-18 50-1700 0 0,-2 1-3826 0 0,0 8-1014 0 0</inkml:trace>
  <inkml:trace contextRef="#ctx0" brushRef="#br0" timeOffset="1179.031">1088 1 15747 0 0,'0'0'886'0'0,"0"0"-397"0"0,0 0-197 0 0,0 0 104 0 0,0 0 171 0 0,0 0 120 0 0,0 0 17 0 0,0 0-96 0 0,-5 31-120 0 0,-15 104-117 0 0,5-16 184 0 0,6-1 0 0 0,5 106-555 0 0,4-189 22 0 0,-1-23-35 0 0,0 1-1 0 0,1 0 0 0 0,1 0 0 0 0,0-1 0 0 0,1 1 0 0 0,0 0 1 0 0,1-1-1 0 0,0 0 0 0 0,1 1 0 0 0,0-1 0 0 0,1-1 0 0 0,0 1 0 0 0,1-1 1 0 0,1 0-1 0 0,0 0 0 0 0,0-1 0 0 0,1 1 0 0 0,0-2 0 0 0,1 1 1 0 0,0-1-1 0 0,3 2 14 0 0,-8-10-15 0 0,0 0 0 0 0,0 0 0 0 0,0 0 1 0 0,0 0-1 0 0,1-1 0 0 0,-1 0 0 0 0,0 0 1 0 0,0 0-1 0 0,1 0 0 0 0,-1-1 0 0 0,0 1 1 0 0,0-1-1 0 0,0 0 0 0 0,1 0 0 0 0,-1-1 1 0 0,0 1-1 0 0,-1-1 0 0 0,1 0 0 0 0,0 0 1 0 0,0 0-1 0 0,-1-1 0 0 0,1 1 0 0 0,-1-1 1 0 0,0 0-1 0 0,0 0 0 0 0,0 0 0 0 0,0 0 1 0 0,0 0-1 0 0,-1-1 0 0 0,0 0 0 0 0,1 1 0 0 0,-1-1 1 0 0,0-1 14 0 0,16-15-44 0 0,-9 11 8 0 0,-8 6 20 0 0,1 1 1 0 0,0-1 0 0 0,-1 1 0 0 0,1 0 0 0 0,0-1 0 0 0,1 1 0 0 0,-1 0 0 0 0,0 0 0 0 0,1 0-1 0 0,-1 1 1 0 0,1-1 0 0 0,-1 1 0 0 0,1-1 0 0 0,0 1 0 0 0,-1 0 0 0 0,1 0 0 0 0,0 0-1 0 0,0 0 1 0 0,0 1 0 0 0,0-1 15 0 0,21 45-122 0 0,26 15 98 0 0,35-30 108 0 0,-82-29-80 0 0,9 1 44 0 0,0-1-1 0 0,0-1 1 0 0,0 0-1 0 0,0 0 1 0 0,0-1-1 0 0,-1 0 1 0 0,1-1-1 0 0,-1-1 1 0 0,6-2-48 0 0,-5 2 46 0 0,0-1 1 0 0,-1 0-1 0 0,0-1 1 0 0,0 0-1 0 0,0-1 1 0 0,-1 0-1 0 0,0-1 1 0 0,0 0-1 0 0,-1 0 1 0 0,0-1-1 0 0,0 0 1 0 0,-1-1-1 0 0,0 0 1 0 0,-1 0-1 0 0,0-1 1 0 0,-1 0-1 0 0,0 0 1 0 0,0 0-1 0 0,-1-1 1 0 0,-1 0-1 0 0,0 0 1 0 0,-1 0-1 0 0,0 0 1 0 0,-1 0 0 0 0,1-13-47 0 0,-4 23-32 0 0,0 0 0 0 0,0 0 0 0 0,0 0 0 0 0,0 1 0 0 0,0-1 0 0 0,0 0 1 0 0,-1 0-1 0 0,1 1 0 0 0,-1-1 0 0 0,1 1 0 0 0,-1-1 0 0 0,1 1 0 0 0,-1 0 1 0 0,0 0-1 0 0,0 0 0 0 0,0-1 0 0 0,0 2 0 0 0,0-1 0 0 0,0 0 0 0 0,0 0 1 0 0,0 1-1 0 0,0-1 0 0 0,0 1 0 0 0,0-1 0 0 0,0 1 0 0 0,0 0 0 0 0,-1 0 1 0 0,1 0-1 0 0,0 0 0 0 0,0 1 0 0 0,0-1 0 0 0,0 0 0 0 0,0 1 0 0 0,0 0 1 0 0,-1-1-1 0 0,1 1 0 0 0,1 0 0 0 0,-1 0 0 0 0,0 0 0 0 0,0 0 0 0 0,0 0 1 0 0,0 1-1 0 0,1-1 0 0 0,-2 1 32 0 0,-10 8-81 0 0,1 1-1 0 0,0 0 1 0 0,1 1 0 0 0,0 0-1 0 0,1 0 1 0 0,0 1 0 0 0,1 1 0 0 0,0-1-1 0 0,2 1 1 0 0,-1 1 0 0 0,2 0-1 0 0,0 0 1 0 0,0 0 0 0 0,1 0 0 0 0,1 1-1 0 0,1 0 1 0 0,1 0 0 0 0,0 0-1 0 0,0 0 1 0 0,2 1 81 0 0,1-13 13 0 0,-1 0 1 0 0,2 0-1 0 0,-1-1 0 0 0,0 1 0 0 0,1 0 0 0 0,-1 0 1 0 0,1-1-1 0 0,0 1 0 0 0,0-1 0 0 0,1 0 0 0 0,-1 0 1 0 0,1 1-1 0 0,0-1 0 0 0,-1-1 0 0 0,1 1 0 0 0,1 0 1 0 0,-1-1-1 0 0,0 0 0 0 0,0 1 0 0 0,1-1 1 0 0,0-1-1 0 0,-1 1 0 0 0,1 0 0 0 0,0-1 0 0 0,0 0 1 0 0,-1 0-1 0 0,1 0 0 0 0,3 0-13 0 0,115 10 1020 0 0,-117-11-975 0 0,23-3 152 0 0,0-2-1 0 0,-1 0 0 0 0,0-2 1 0 0,0-1-1 0 0,0-2 1 0 0,-1 0-1 0 0,-1-1 0 0 0,0-2 1 0 0,0-1-1 0 0,-1-1 1 0 0,13-10-197 0 0,-15 8 124 0 0,-1 0-1 0 0,0-1 1 0 0,-1-1 0 0 0,-1-1 0 0 0,-1 0 0 0 0,-1-2 0 0 0,-1 0 0 0 0,8-14-124 0 0,-16 23 5 0 0,-1 1 1 0 0,0-1 0 0 0,-1 0-1 0 0,-1-1 1 0 0,0 0 0 0 0,0 0-1 0 0,-2 0 1 0 0,0 0 0 0 0,0-1-1 0 0,-1 1 1 0 0,-1-1 0 0 0,0-7-6 0 0,-3 20-31 0 0,1 1 1 0 0,0-1 0 0 0,-1 1 0 0 0,1-1 0 0 0,0 1 0 0 0,-1 0 0 0 0,0 0 0 0 0,1 0 0 0 0,-1 0-1 0 0,0 0 1 0 0,1 0 0 0 0,-1 0 0 0 0,0 0 0 0 0,0 1 0 0 0,0-1 0 0 0,0 1 0 0 0,0-1 0 0 0,0 1-1 0 0,0 0 1 0 0,0 0 0 0 0,0 0 0 0 0,0 0 0 0 0,0 0 0 0 0,0 0 0 0 0,0 0 0 0 0,0 1 0 0 0,1-1-1 0 0,-1 1 1 0 0,0-1 0 0 0,0 1 0 0 0,0 0 0 0 0,0 0 0 0 0,1 0 0 0 0,-1 0 0 0 0,0 0-1 0 0,1 0 1 0 0,-1 0 0 0 0,0 1 30 0 0,-12 8-86 0 0,-1 0-1 0 0,1 1 1 0 0,1 0-1 0 0,0 2 0 0 0,1-1 1 0 0,0 1-1 0 0,1 1 1 0 0,0 0-1 0 0,1 1 0 0 0,1 0 1 0 0,1 0-1 0 0,0 1 1 0 0,0 0-1 0 0,2 1 0 0 0,-2 4 87 0 0,8-18-14 0 0,0-1 0 0 0,0 0 0 0 0,0 1 1 0 0,0-1-1 0 0,1 0 0 0 0,-1 0 0 0 0,1 1 0 0 0,-1-1 0 0 0,1 0 0 0 0,0 0 0 0 0,0 0 0 0 0,0 1 0 0 0,0-1 0 0 0,0 0 0 0 0,0 0 0 0 0,0-1 0 0 0,1 1 0 0 0,-1 0 0 0 0,1 0 0 0 0,0-1 0 0 0,-1 1 0 0 0,1-1 0 0 0,0 1 0 0 0,0-1 0 0 0,0 0 0 0 0,0 1 0 0 0,0-1 0 0 0,0 0 0 0 0,0-1 0 0 0,0 1 1 0 0,0 0-1 0 0,1 0 0 0 0,-1-1 0 0 0,0 0 0 0 0,1 1 0 0 0,-1-1 0 0 0,0 0 0 0 0,0 0 0 0 0,1 0 0 0 0,-1 0 0 0 0,0-1 0 0 0,1 1 0 0 0,-1-1 0 0 0,0 1 0 0 0,0-1 0 0 0,1 0 0 0 0,-1 0 0 0 0,0 0 0 0 0,1 0 14 0 0,137-40 108 0 0,-74 16-42 0 0,26 7-56 0 0,-87 62 52 0 0,-7-14-32 0 0,1-27-33 0 0,0 0 0 0 0,0 1 1 0 0,0-1-1 0 0,1 0 0 0 0,-1 1 0 0 0,1-1 0 0 0,0 1 1 0 0,0-1-1 0 0,0 1 0 0 0,0-1 0 0 0,1 1 1 0 0,-1-1-1 0 0,1 0 0 0 0,0 1 0 0 0,0-1 0 0 0,0 0 1 0 0,1 1-1 0 0,-1-1 0 0 0,1 0 0 0 0,0 0 0 0 0,0 0 1 0 0,0 0-1 0 0,0-1 0 0 0,0 1 0 0 0,0-1 1 0 0,1 1-1 0 0,-1-1 0 0 0,1 0 0 0 0,0 1 0 0 0,0-1 1 0 0,0-1-1 0 0,0 1 3 0 0,9 2 63 0 0,0-2-1 0 0,0 1 1 0 0,0-2 0 0 0,0 1 0 0 0,0-2 0 0 0,0 1-1 0 0,0-2 1 0 0,0 0 0 0 0,1 0 0 0 0,-1-1 0 0 0,0 0-1 0 0,-1-1 1 0 0,1-1 0 0 0,0 0 0 0 0,-1 0 0 0 0,0-1-1 0 0,0-1 1 0 0,8-4-63 0 0,-1-2 165 0 0,0 1 1 0 0,-1-2-1 0 0,0-1 0 0 0,-1 0 1 0 0,0-1-1 0 0,-2 0 0 0 0,1-1 1 0 0,-2-1-1 0 0,0 0 0 0 0,2-7-165 0 0,-9 16 32 0 0,-1-1 1 0 0,0 0-1 0 0,-1 0 0 0 0,0 0 0 0 0,0 0 1 0 0,-1-1-1 0 0,0 1 0 0 0,-1-1 0 0 0,0 0 1 0 0,0 1-1 0 0,-1-4-32 0 0,-2 11-21 0 0,-1 0-1 0 0,1 1 1 0 0,-1-1-1 0 0,0 1 1 0 0,0-1-1 0 0,1 1 1 0 0,-1 0 0 0 0,0 0-1 0 0,0-1 1 0 0,0 1-1 0 0,0 1 1 0 0,-1-1 0 0 0,1 0-1 0 0,0 0 1 0 0,0 1-1 0 0,0-1 1 0 0,-1 1-1 0 0,1 0 1 0 0,0 0 0 0 0,0 0-1 0 0,-1 0 1 0 0,1 0-1 0 0,0 0 1 0 0,0 1 0 0 0,-1-1-1 0 0,1 1 1 0 0,0-1-1 0 0,0 1 1 0 0,0 0-1 0 0,0 0 1 0 0,0 0 0 0 0,0 0-1 0 0,0 0 1 0 0,-2 2 21 0 0,-9 5-45 0 0,0 1 0 0 0,0 1 0 0 0,1 0 0 0 0,0 1 0 0 0,1 0 1 0 0,1 1-1 0 0,0 0 0 0 0,0 1 0 0 0,1 0 0 0 0,0 0 0 0 0,2 1 0 0 0,-1 0 1 0 0,2 1-1 0 0,0-1 0 0 0,0 1 0 0 0,2 1 0 0 0,-1-1 0 0 0,2 0 0 0 0,0 1 1 0 0,1 0-1 0 0,1 0 0 0 0,0 10 45 0 0,2-16-4 0 0,0-1 0 0 0,0 0 1 0 0,1 0-1 0 0,0 0 0 0 0,1 0 0 0 0,0 0 1 0 0,0 0-1 0 0,1-1 0 0 0,0 1 0 0 0,0-1 1 0 0,1 0-1 0 0,0-1 0 0 0,0 1 0 0 0,1-1 1 0 0,0 0-1 0 0,0 0 0 0 0,1-1 0 0 0,0 1 1 0 0,0-1-1 0 0,1-1 0 0 0,-1 0 0 0 0,1 0 1 0 0,0 0-1 0 0,1-1 0 0 0,7 3 4 0 0,14 5-751 0 0,-1-1 1 0 0,2-1-1 0 0,-1-2 0 0 0,1-1 0 0 0,1-1 1 0 0,30 1 750 0 0,-29-5-4733 0 0,-9 1-3856 0 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5:42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2862 120 7242 0 0,'0'0'1491'0'0,"0"0"-473"0"0,0 0 31 0 0,0 0 235 0 0,0 0 287 0 0,0 0 111 0 0,0 0-121 0 0,0 0-202 0 0,0 0-240 0 0,0 0-213 0 0,0 0-180 0 0,-18-19-192 0 0,-57-58-143 0 0,30 54 75 0 0,37 24-354 0 0,-7 2-53 0 0,-1 1-1 0 0,0 1 1 0 0,1 0-1 0 0,0 1 1 0 0,0 1-1 0 0,1 0 0 0 0,0 1 1 0 0,0 0-1 0 0,1 1 1 0 0,0 1-1 0 0,0 0 0 0 0,1 1 1 0 0,0 0-1 0 0,1 1 1 0 0,-1 2-59 0 0,-26 25 19 0 0,2 2 1 0 0,2 1 0 0 0,2 1-1 0 0,2 2 1 0 0,1 1 0 0 0,3 1 0 0 0,2 1-1 0 0,2 1 1 0 0,2 2 0 0 0,2 0-1 0 0,2 1 1 0 0,3 0 0 0 0,-5 47-20 0 0,14-71-16 0 0,2-1 0 0 0,1 1 0 0 0,1 0 0 0 0,1 0 0 0 0,1 0 0 0 0,2 0 0 0 0,1-1 0 0 0,1 0 0 0 0,2 4 16 0 0,-4-19-9 0 0,1 0 0 0 0,0 0 0 0 0,0-1 0 0 0,1 1-1 0 0,1-1 1 0 0,-1 0 0 0 0,2-1 0 0 0,0 0-1 0 0,0 0 1 0 0,1-1 0 0 0,0 0 0 0 0,0 0-1 0 0,1-1 1 0 0,1 0 0 0 0,-1-1 0 0 0,1 0-1 0 0,0 0 1 0 0,1-2 0 0 0,-1 1 0 0 0,11 2 9 0 0,7 0 56 0 0,0-1-1 0 0,0-1 1 0 0,0-2 0 0 0,1-1 0 0 0,-1-1 0 0 0,1-2 0 0 0,-1-1 0 0 0,1-1-1 0 0,13-3-55 0 0,-21 1 83 0 0,0-1-1 0 0,-1-1 0 0 0,0 0 0 0 0,-1-2 0 0 0,1 0 0 0 0,-1-2 0 0 0,-1 0 0 0 0,0-1 0 0 0,0-1 0 0 0,-1-1 0 0 0,-1 0 0 0 0,0-1 1 0 0,-1-1-1 0 0,0-1 0 0 0,-1 0 0 0 0,-1-1 0 0 0,-1 0 0 0 0,0-1 0 0 0,-2-1 0 0 0,1-2-82 0 0,-8 15 12 0 0,-1-1-1 0 0,1 1 1 0 0,-2-1 0 0 0,1 0-1 0 0,-1 1 1 0 0,0-1-1 0 0,0 0 1 0 0,-1 0 0 0 0,0-1-1 0 0,0 1 1 0 0,-1 0 0 0 0,0 0-1 0 0,0 0 1 0 0,-1 0-1 0 0,0-1 1 0 0,0 1 0 0 0,-1 0-1 0 0,1 0 1 0 0,-1 1 0 0 0,-1-1-1 0 0,0 0 1 0 0,0 1-1 0 0,0-1 1 0 0,0 1 0 0 0,-1 0-1 0 0,0 0 1 0 0,-1 0-1 0 0,0 0-10 0 0,-6-4-61 0 0,-1 1 1 0 0,0 1-1 0 0,-1 0 1 0 0,0 1 0 0 0,0 0-1 0 0,0 1 1 0 0,-1 0 0 0 0,0 1-1 0 0,0 1 1 0 0,0 0-1 0 0,-1 1 1 0 0,1 1 0 0 0,-1 0-1 0 0,0 1 1 0 0,1 0 0 0 0,-1 1-1 0 0,0 1 1 0 0,0 1 0 0 0,1 0-1 0 0,-1 0 1 0 0,1 2-1 0 0,0 0 1 0 0,0 0 0 0 0,0 1-1 0 0,0 1 1 0 0,1 0 0 0 0,0 1-1 0 0,0 1 1 0 0,1 0-1 0 0,0 0 1 0 0,-3 3 59 0 0,14-9-7 0 0,-1-1 0 0 0,0 1 0 0 0,1-1 0 0 0,-1 1 0 0 0,1-1 0 0 0,-1 1 0 0 0,1 0 0 0 0,0 0 0 0 0,-1 0 0 0 0,1-1-1 0 0,0 1 1 0 0,0 1 0 0 0,1-1 0 0 0,-1 0 0 0 0,0 0 0 0 0,1 0 0 0 0,-1 0 0 0 0,1 0 0 0 0,0 1 0 0 0,-1-1 0 0 0,1 0 0 0 0,0 0 0 0 0,0 0 0 0 0,1 1 0 0 0,-1-1 0 0 0,0 0-1 0 0,1 0 1 0 0,0 0 0 0 0,-1 1 0 0 0,1-1 0 0 0,0 0 0 0 0,0 0 0 0 0,0 0 0 0 0,0 0 0 0 0,0-1 0 0 0,1 1 0 0 0,-1 0 0 0 0,0 0 0 0 0,1-1 0 0 0,0 1 0 0 0,-1-1 0 0 0,1 1 0 0 0,0-1-1 0 0,0 0 1 0 0,-1 0 0 0 0,1 1 0 0 0,0-1 0 0 0,0-1 0 0 0,0 1 0 0 0,1 0 0 0 0,-1 0 7 0 0,14 3 64 0 0,0 0-1 0 0,-1-1 1 0 0,1 0-1 0 0,0-1 1 0 0,0-1-1 0 0,1-1 1 0 0,-1 0-1 0 0,4-1-63 0 0,15 0 59 0 0,40-4-272 0 0,0-3 1 0 0,0-4-1 0 0,-1-2 0 0 0,33-14 213 0 0,14-1-5333 0 0,-92 23-790 0 0,-8 1-5074 0 0</inkml:trace>
  <inkml:trace contextRef="#ctx0" brushRef="#br0" timeOffset="336.774">3503 1232 840 0 0,'0'0'1130'0'0,"0"0"145"0"0,0 0 128 0 0,0 0 196 0 0,0 0-6 0 0,0 0-186 0 0,0 0-156 0 0,0 0-196 0 0,0 0-123 0 0,0 0-85 0 0,0 0-73 0 0,0 0-13 0 0,0 0 54 0 0,-1 27 125 0 0,-3 84 159 0 0,4-84 161 0 0,0-27 91 0 0,0-12 1926 0 0,3-19-3016 0 0,2 1 0 0 0,1-1-1 0 0,2 1 1 0 0,0 1 0 0 0,3 0-1 0 0,0 0 1 0 0,1 1 0 0 0,10-14-261 0 0,8-24 183 0 0,52-72-133 0 0,8 45-987 0 0,-69 92-2636 0 0,-12 13-3236 0 0,-7-9 5029 0 0,2 4-9089 0 0</inkml:trace>
  <inkml:trace contextRef="#ctx0" brushRef="#br0" timeOffset="769.909">4296 933 8714 0 0,'0'0'3833'0'0,"0"0"-1846"0"0,0 0-670 0 0,0 0-96 0 0,0 0-90 0 0,0 0-175 0 0,0 0-179 0 0,0 0-163 0 0,0 0-145 0 0,-34 16-139 0 0,-107 50-100 0 0,70-11 5 0 0,62-43-199 0 0,-2 0-38 0 0,0 1-1 0 0,1 0 1 0 0,1 1 0 0 0,0 0 0 0 0,0 0-1 0 0,2 1 1 0 0,0 0 0 0 0,0 1-1 0 0,2 0 1 0 0,0 0 0 0 0,0 0 0 0 0,2 0-1 0 0,0 0 1 0 0,0 1 2 0 0,4-14 18 0 0,1 0 0 0 0,-1-1-1 0 0,0 1 1 0 0,0-1 0 0 0,1 1 0 0 0,0-1 0 0 0,-1 0 0 0 0,1 1-1 0 0,0-1 1 0 0,0 0 0 0 0,0 0 0 0 0,1 0 0 0 0,-1-1-1 0 0,0 1 1 0 0,1-1 0 0 0,-1 1 0 0 0,1-1 0 0 0,-1 1-1 0 0,1-1 1 0 0,0 0 0 0 0,-1 0 0 0 0,1-1 0 0 0,0 1 0 0 0,0-1-1 0 0,0 1 1 0 0,-1-1 0 0 0,1 0 0 0 0,0 0 0 0 0,0 0-1 0 0,0 0 1 0 0,0 0 0 0 0,0-1 0 0 0,-1 0 0 0 0,1 1-1 0 0,0-1 1 0 0,0 0 0 0 0,-1 0 0 0 0,1 0 0 0 0,0-1 0 0 0,-1 1-1 0 0,1-1 1 0 0,0 0-18 0 0,21-15 203 0 0,0-2-1 0 0,0-1 1 0 0,-2 0-1 0 0,-1-2 1 0 0,0 0-1 0 0,-2-2 1 0 0,0 0-1 0 0,-2-1 1 0 0,0-1-203 0 0,123-144 220 0 0,-140 170-252 0 0,0 1-1 0 0,0-1 0 0 0,0 0 0 0 0,0 1 1 0 0,0-1-1 0 0,0 1 0 0 0,0-1 1 0 0,0 0-1 0 0,0 1 0 0 0,0-1 0 0 0,1 0 1 0 0,-1 1-1 0 0,0-1 0 0 0,0 0 1 0 0,0 0-1 0 0,1 1 0 0 0,-1-1 0 0 0,0 0 1 0 0,0 0-1 0 0,1 1 0 0 0,-1-1 1 0 0,0 0-1 0 0,1 0 0 0 0,-1 1 1 0 0,0-1-1 0 0,1 0 0 0 0,-1 0 0 0 0,0 0 1 0 0,1 0-1 0 0,-1 0 0 0 0,0 0 1 0 0,1 0-1 0 0,-1 1 0 0 0,0-1 0 0 0,1 0 1 0 0,-1 0-1 0 0,1 0 0 0 0,-1-1 1 0 0,0 1-1 0 0,1 0 0 0 0,-1 0 0 0 0,0 0 1 0 0,1 0-1 0 0,-1 0 0 0 0,0 0 1 0 0,1 0-1 0 0,-1 0 0 0 0,0-1 0 0 0,1 1 1 0 0,-1 0-1 0 0,0 0 0 0 0,1-1 33 0 0,-2 11-67 0 0,-6 67-3183 0 0,2-35-3932 0 0,3-26-2602 0 0</inkml:trace>
  <inkml:trace contextRef="#ctx0" brushRef="#br0" timeOffset="1136.134">4648 874 7602 0 0,'0'0'1367'0'0,"0"0"-450"0"0,0 0-59 0 0,0 0 162 0 0,0 0 56 0 0,0 0-106 0 0,0 0-222 0 0,0 0-212 0 0,0 0-132 0 0,0 0-57 0 0,0 0-2 0 0,0 0 17 0 0,2 34 28 0 0,7 102 46 0 0,10-72 261 0 0,-12-55-517 0 0,1 4 39 0 0,1-1 0 0 0,0 1 0 0 0,1-2-1 0 0,1 1 1 0 0,-1-1 0 0 0,2-1 0 0 0,0 0 0 0 0,0-1 0 0 0,1 0 0 0 0,12 7-219 0 0,-22-16 168 0 0,1 0-1 0 0,-1-1 0 0 0,0 1 0 0 0,0 0 0 0 0,1-1 0 0 0,-1 0 0 0 0,0 1 1 0 0,0-1-1 0 0,0-1 0 0 0,0 1 0 0 0,0 0 0 0 0,0-1 0 0 0,0 0 0 0 0,0 1 1 0 0,0-1-1 0 0,-1 0 0 0 0,1 0 0 0 0,-1-1 0 0 0,0 1 0 0 0,1 0 1 0 0,-1-1-1 0 0,0 0 0 0 0,0 1 0 0 0,-1-1 0 0 0,1 0 0 0 0,-1 0 0 0 0,1 0 1 0 0,-1 0-1 0 0,0 0 0 0 0,0 0 0 0 0,0-1 0 0 0,0-1-167 0 0,5-6 137 0 0,22-39 196 0 0,3 1-1 0 0,2 1 1 0 0,27-29-333 0 0,-38 48-8 0 0,11-11-4362 0 0,-33 39-270 0 0,0-2 455 0 0,0 3 3263 0 0,0 0-10601 0 0</inkml:trace>
  <inkml:trace contextRef="#ctx0" brushRef="#br0" timeOffset="1788.528">4394 1132 3377 0 0,'0'0'2276'0'0,"0"0"-233"0"0,0 0-26 0 0,0 0-18 0 0,0 0-256 0 0,0 0-360 0 0,0 0-384 0 0,0 0-276 0 0,0 0-141 0 0,0 0-72 0 0,0 0-13 0 0,0 0 11 0 0,0 0 23 0 0,0 11 7 0 0,-1 31-2 0 0,24 20 1485 0 0,-12-44-1721 0 0,21 36 254 0 0,-17-31-4032 0 0,-3-5-4825 0 0,-8-14-2517 0 0</inkml:trace>
  <inkml:trace contextRef="#ctx0" brushRef="#br0" timeOffset="2267.051">5300 1040 9706 0 0,'0'0'3029'0'0,"0"0"-1205"0"0,0 0-460 0 0,0 0-145 0 0,0 0-110 0 0,0 0-184 0 0,0 0-197 0 0,0 0-140 0 0,0 0-137 0 0,0 0-124 0 0,0 0-91 0 0,0 0-65 0 0,-16 32-53 0 0,-46 98-43 0 0,53-79 18 0 0,13-47-77 0 0,-2 0-81 0 0,0 0 0 0 0,0-1 0 0 0,1 1 0 0 0,-1-1-1 0 0,1 0 1 0 0,0 0 0 0 0,0 0 0 0 0,1 0 0 0 0,-1 0-1 0 0,0-1 1 0 0,1 1 0 0 0,0-1 0 0 0,-1 0 0 0 0,1 0-1 0 0,0-1 1 0 0,1 1 65 0 0,26 3-9239 0 0,-26-5-1610 0 0</inkml:trace>
  <inkml:trace contextRef="#ctx0" brushRef="#br0" timeOffset="2512.344">5134 488 18068 0 0,'0'0'656'0'0,"0"0"-88"0"0,0 0-152 0 0,0 0-88 0 0,0 0-144 0 0,0 0-280 0 0,0 0-440 0 0,0 0-280 0 0,0 0-112 0 0,0 0-176 0 0,0 0-289 0 0,0 0-1263 0 0,0 0-2033 0 0,0 0-3313 0 0</inkml:trace>
  <inkml:trace contextRef="#ctx0" brushRef="#br0" timeOffset="2698.917">5806 381 16155 0 0,'0'0'1426'0'0,"0"0"-734"0"0,0 0-298 0 0,0 0 46 0 0,0 0 117 0 0,0 0 75 0 0,0 0 12 0 0,0 0-69 0 0,0 0-75 0 0,0 0-108 0 0,-5 37-87 0 0,-17 118-85 0 0,12 15 49 0 0,28 193-68 0 0,-1-242-478 0 0,1-29-2481 0 0,-17-91 1894 0 0,-1-1-148 0 0,0 0-269 0 0,-15-8-7739 0 0,7 2 4440 0 0,-1 5 970 0 0</inkml:trace>
  <inkml:trace contextRef="#ctx0" brushRef="#br0" timeOffset="2947.833">5429 992 9234 0 0,'0'0'1394'0'0,"0"0"-193"0"0,0 0-51 0 0,0 0 55 0 0,0 0-31 0 0,0 0-193 0 0,0 0-235 0 0,0 0-222 0 0,31-4-162 0 0,103-14-110 0 0,167-23-280 0 0,-203 27-1519 0 0,-23 3-5483 0 0,-50 7-2588 0 0</inkml:trace>
  <inkml:trace contextRef="#ctx0" brushRef="#br0" timeOffset="3559.849">6404 823 7738 0 0,'0'0'2013'0'0,"0"0"-183"0"0,0 0-111 0 0,0 0-112 0 0,0 0-215 0 0,0 0-233 0 0,0 0-205 0 0,0 0-194 0 0,0 0-193 0 0,-34 28-184 0 0,-108 90-127 0 0,72-42-56 0 0,63-63-183 0 0,6-12-17 0 0,-5 7-51 0 0,1 1 0 0 0,-1 0 0 0 0,1 1 0 0 0,1-1 0 0 0,0 1 0 0 0,0 0-1 0 0,1 0 1 0 0,0 0 0 0 0,1 1 0 0 0,0-1 0 0 0,1 0 0 0 0,0 1 0 0 0,0 4 51 0 0,3-12-31 0 0,0 0 1 0 0,0 0-1 0 0,1-1 1 0 0,-1 1-1 0 0,1-1 1 0 0,-1 0-1 0 0,1 0 1 0 0,0 0-1 0 0,0 0 1 0 0,0 0-1 0 0,0-1 0 0 0,0 1 1 0 0,0-1-1 0 0,0 0 1 0 0,1 0-1 0 0,-1 0 1 0 0,0 0-1 0 0,1 0 1 0 0,-1-1-1 0 0,1 0 1 0 0,-1 1-1 0 0,0-1 1 0 0,1-1-1 0 0,-1 1 0 0 0,1 0 1 0 0,-1-1-1 0 0,0 0 1 0 0,1 0-1 0 0,-1 0 1 0 0,3-1 30 0 0,16-4-54 0 0,-1 0 1 0 0,0-2 0 0 0,0-1-1 0 0,0-1 1 0 0,-1 0 0 0 0,0-1-1 0 0,-1-2 1 0 0,-1 0 0 0 0,4-4 53 0 0,-1 3 8 0 0,84-76 69 0 0,-66 70-130 0 0,-37 50-210 0 0,-8 19 144 0 0,4-44 96 0 0,1-1 0 0 0,0 1 0 0 0,0 0 0 0 0,0-1 0 0 0,0 1 0 0 0,1 0 0 0 0,-1-1 0 0 0,1 1 0 0 0,0 0 0 0 0,1 0 0 0 0,-1-1 0 0 0,1 1 0 0 0,0 0 0 0 0,0-1 0 0 0,1 1 0 0 0,-1-1 1 0 0,1 1-1 0 0,0-1 0 0 0,0 0 0 0 0,0 0 0 0 0,1 0 0 0 0,0 0 0 0 0,-1 0 0 0 0,1 0 0 0 0,1-1 0 0 0,1 3 23 0 0,1-2 22 0 0,1 0 0 0 0,-1 0 0 0 0,1-1 0 0 0,0 0 0 0 0,0 0 1 0 0,0-1-1 0 0,1 0 0 0 0,-1 0 0 0 0,0 0 0 0 0,1-1 0 0 0,-1 0 0 0 0,1-1 0 0 0,0 0 1 0 0,-1 0-1 0 0,1 0 0 0 0,-1-1 0 0 0,1 0 0 0 0,-1-1 0 0 0,1 0 0 0 0,-1 0 0 0 0,0 0 1 0 0,0-1-1 0 0,0 0 0 0 0,6-3-22 0 0,5-4 278 0 0,-1 0 0 0 0,-1-1 0 0 0,1-1 0 0 0,-2 0 0 0 0,1-1 0 0 0,-2-1 1 0 0,0 0-1 0 0,-1-1 0 0 0,1-2-278 0 0,60-72 1145 0 0,-42 53-988 0 0,-1-1 1 0 0,-2-2-1 0 0,-2-1 1 0 0,-1-1-1 0 0,-1-5-157 0 0,-11 17-7 0 0,-2 0 0 0 0,-2-1 0 0 0,0 0 0 0 0,-2-1 0 0 0,-1 1 1 0 0,-2-2-1 0 0,-1 1 0 0 0,-1-1 0 0 0,-2 1 0 0 0,-1-4 7 0 0,0 33-7 0 0,0 0 0 0 0,0 0 0 0 0,0-1 0 0 0,0 1 0 0 0,0 0 0 0 0,0 0 0 0 0,-1 0 0 0 0,1 0 0 0 0,-1 0 0 0 0,1-1 0 0 0,-1 1 0 0 0,0 0 0 0 0,0 0 0 0 0,0 1 0 0 0,0-1 0 0 0,0 0 0 0 0,-1 0 0 0 0,1 0 0 0 0,0 1 1 0 0,-1-1-1 0 0,1 1 0 0 0,-1-1 0 0 0,0 1 0 0 0,1-1 0 0 0,-1 1 0 0 0,0 0 0 0 0,0 0 0 0 0,0 0 0 0 0,0 0 0 0 0,0 0 0 0 0,0 1 0 0 0,0-1 0 0 0,0 0 0 0 0,0 1 0 0 0,0 0 0 0 0,0-1 0 0 0,-1 1 0 0 0,1 0 0 0 0,0 0 0 0 0,0 0 0 0 0,0 0 0 0 0,0 1 0 0 0,0-1 0 0 0,-1 1 0 0 0,1-1 0 0 0,0 1 0 0 0,0 0 1 0 0,0-1-1 0 0,0 1 0 0 0,0 0 0 0 0,0 0 0 0 0,1 1 0 0 0,-1-1 0 0 0,0 1 7 0 0,-10 12-48 0 0,1 1 0 0 0,0 0 0 0 0,1 0 0 0 0,1 2 0 0 0,1-1 0 0 0,0 1 0 0 0,1 0 0 0 0,1 0 0 0 0,0 1 0 0 0,1 0 0 0 0,1 0 0 0 0,1 0 1 0 0,1 1-1 0 0,0-1 0 0 0,2 1 0 0 0,0-1 0 0 0,1 1 0 0 0,1 4 48 0 0,1 7-28 0 0,1 0 0 0 0,1 0 0 0 0,2 0 0 0 0,1-1 0 0 0,1 0 0 0 0,1 0 0 0 0,2-1 0 0 0,1-1 0 0 0,1 0 0 0 0,1 0 0 0 0,2-2 0 0 0,0 0 0 0 0,2-1 0 0 0,19 20 28 0 0,21 14-303 0 0,-50-55-2850 0 0,-17-15-1126 0 0,0 6-806 0 0,0 0-2949 0 0</inkml:trace>
  <inkml:trace contextRef="#ctx0" brushRef="#br0" timeOffset="3814.26">6776 823 7050 0 0,'0'0'2263'0'0,"0"0"-455"0"0,0 0-9 0 0,0 0-73 0 0,0 0-319 0 0,0 0-346 0 0,0 0-214 0 0,31 0-132 0 0,99 0-122 0 0,119 2 1566 0 0,-56 0-5002 0 0,-159-4-713 0 0,-13 0-2332 0 0,-5 2-3253 0 0</inkml:trace>
  <inkml:trace contextRef="#ctx0" brushRef="#br0" timeOffset="4197.847">7752 966 9994 0 0,'0'0'971'0'0,"0"0"-97"0"0,0 0 216 0 0,0 0 261 0 0,0 0 84 0 0,0 0-225 0 0,0 0-306 0 0,0 0-246 0 0,0 0-210 0 0,0 0-143 0 0,0 0-110 0 0,0 0-67 0 0,8 30-53 0 0,37 131-74 0 0,-38-146-1869 0 0,-3-12-1589 0 0,1-2-3309 0 0,-2-1-782 0 0</inkml:trace>
  <inkml:trace contextRef="#ctx0" brushRef="#br0" timeOffset="4443.289">7711 635 16660 0 0,'0'0'1296'0'0,"0"0"-832"0"0,0 0-240 0 0,0 0-136 0 0,0 0-256 0 0,0 0-424 0 0,0 0-520 0 0,0 0-161 0 0,0 0 1 0 0,0 0 48 0 0,0 0-24 0 0,0 0-977 0 0,0 0-1528 0 0,0 0-2112 0 0</inkml:trace>
  <inkml:trace contextRef="#ctx0" brushRef="#br0" timeOffset="4654.629">8194 933 8706 0 0,'0'0'1591'0'0,"0"0"-104"0"0,0 0-34 0 0,0 0-39 0 0,0 0-252 0 0,0 0-346 0 0,0 0-284 0 0,0 0-207 0 0,0 0-133 0 0,0 0-77 0 0,0 0-27 0 0,-16 33-5 0 0,-46 99 44 0 0,61-131-118 0 0,-1 0 1 0 0,1 0-1 0 0,0 0 1 0 0,0 0-1 0 0,0 1 1 0 0,0-1-1 0 0,0 0 1 0 0,0 0 0 0 0,0 1-1 0 0,0-1 1 0 0,1 0-1 0 0,-1 1 1 0 0,0-1-1 0 0,1 1 1 0 0,-1-1 0 0 0,1 1-1 0 0,0-1 1 0 0,-1 1-1 0 0,1-1 1 0 0,0 1-1 0 0,0-1 1 0 0,0 1 0 0 0,0 0-1 0 0,0-1 1 0 0,0 1-1 0 0,1-1 1 0 0,-1 1-1 0 0,0-1 1 0 0,1 1-1 0 0,-1-1 1 0 0,1 1 0 0 0,-1-1-1 0 0,1 0 1 0 0,0 1-1 0 0,0-1 1 0 0,0 0-1 0 0,0 1 1 0 0,0-1 0 0 0,1 1-10 0 0,2 1 84 0 0,1 1 95 0 0,0-1 0 0 0,1 1 1 0 0,-1-1-1 0 0,1 0 0 0 0,0 0 0 0 0,0-1 1 0 0,0 0-1 0 0,0 0 0 0 0,0 0 0 0 0,0-1 0 0 0,1 0 1 0 0,-1 0-1 0 0,1 0 0 0 0,-1-1 0 0 0,0 0 1 0 0,1 0-1 0 0,4-2-179 0 0,-1 2 278 0 0,-2-1-147 0 0,0-1 1 0 0,0 0 0 0 0,0 0 0 0 0,-1-1-1 0 0,1 0 1 0 0,-1-1 0 0 0,1 0-1 0 0,-1 0 1 0 0,0 0 0 0 0,-1-1-1 0 0,1 0 1 0 0,-1 0 0 0 0,0-1 0 0 0,0 0-1 0 0,-1 0 1 0 0,1 0 0 0 0,-1 0-1 0 0,-1-1 1 0 0,1 0 0 0 0,-1 0-1 0 0,0 0 1 0 0,-1-1 0 0 0,0 1 0 0 0,0-1-1 0 0,-1 0 1 0 0,1 0 0 0 0,-2 0-1 0 0,1 0 1 0 0,-1 0-132 0 0,0-3 11 0 0,0 0 1 0 0,-1 1-1 0 0,-1-1 0 0 0,1 1 0 0 0,-2-1 1 0 0,1 1-1 0 0,-1-1 0 0 0,-1 1 0 0 0,0 0 1 0 0,-1-1-12 0 0,3 7-184 0 0,0 1 0 0 0,-1-1 0 0 0,0 0 0 0 0,0 1 0 0 0,0-1 0 0 0,0 1 0 0 0,0 0 0 0 0,-1 0 0 0 0,1 0 0 0 0,-1 0 0 0 0,0 0 0 0 0,0 0 0 0 0,0 1 0 0 0,0-1 0 0 0,-1 1 0 0 0,1 0 0 0 0,-1 0 0 0 0,1 0 0 0 0,-1 0 0 0 0,0 1 1 0 0,0 0-1 0 0,1 0 0 0 0,-1 0 0 0 0,0 0 0 0 0,0 0 0 0 0,0 1 0 0 0,-4-1 184 0 0,-29 21-8674 0 0,31-15 5361 0 0,-3 3-5538 0 0</inkml:trace>
  <inkml:trace contextRef="#ctx0" brushRef="#br0" timeOffset="5087.773">8503 1154 13739 0 0,'0'0'2124'0'0,"0"0"-499"0"0,0 0-300 0 0,0 0-234 0 0,0 0-239 0 0,0 0-149 0 0,0 0-73 0 0,0 0-67 0 0,0 0-69 0 0,0 0-106 0 0,0 0-126 0 0,0 0-109 0 0,0 0-85 0 0,27-32-36 0 0,85-97-23 0 0,-66 88-43 0 0,-44 42-12 0 0,1-1 1 0 0,0 1-1 0 0,-1 0 1 0 0,1 0-1 0 0,0 0 1 0 0,-1 0-1 0 0,1 0 1 0 0,-1 0-1 0 0,0 1 1 0 0,1-1-1 0 0,-1 1 1 0 0,0 0-1 0 0,0 0 1 0 0,0 0-1 0 0,0 0 1 0 0,0 0-1 0 0,-1 0 1 0 0,1 0-1 0 0,0 0 1 0 0,-1 1-1 0 0,0-1 1 0 0,0 1-1 0 0,1-1 1 0 0,-1 1-1 0 0,-1-1 1 0 0,1 1-1 0 0,0 0 1 0 0,-1 0-1 0 0,1-1 1 0 0,-1 1-1 0 0,0 0 1 0 0,0 0-1 0 0,0-1 1 0 0,0 1-1 0 0,0 0 46 0 0,14 42-73 0 0,-13-43 126 0 0,0 1 0 0 0,0-1 0 0 0,1 1-1 0 0,-1-1 1 0 0,1 0 0 0 0,0 0 0 0 0,0 0 0 0 0,0 0 0 0 0,0 0 0 0 0,0 0-1 0 0,0 0 1 0 0,0-1 0 0 0,0 1 0 0 0,1-1 0 0 0,-1 0 0 0 0,1 1-1 0 0,-1-1 1 0 0,1 0 0 0 0,-1-1 0 0 0,1 1 0 0 0,0 0 0 0 0,-1-1 0 0 0,1 1-1 0 0,0-1 1 0 0,0 0 0 0 0,-1 0 0 0 0,1 0 0 0 0,0 0 0 0 0,0 0-1 0 0,-1-1 1 0 0,1 1 0 0 0,0-1 0 0 0,-1 0 0 0 0,1 0 0 0 0,0 0 0 0 0,-1 0-1 0 0,1 0 1 0 0,-1-1 0 0 0,0 1 0 0 0,1-1-53 0 0,140-152 1820 0 0,-128 136-2104 0 0,6-6-1341 0 0,-5 18-9424 0 0,-14 6-93 0 0</inkml:trace>
  <inkml:trace contextRef="#ctx0" brushRef="#br0" timeOffset="5693.943">9320 867 12115 0 0,'0'0'2752'0'0,"0"0"-698"0"0,0 0-450 0 0,0 0-347 0 0,0 0-389 0 0,0 0-311 0 0,0 0-226 0 0,0 0-150 0 0,0 0-55 0 0,0 0-42 0 0,0 0-24 0 0,0 0-11 0 0,0 0-32 0 0,-32 21-29 0 0,-100 70-13 0 0,71-29-68 0 0,57-55 36 0 0,1 0 0 0 0,0-1 0 0 0,0 1 0 0 0,1 1 0 0 0,-1-1-1 0 0,2 0 1 0 0,-1 0 0 0 0,1 1 0 0 0,0-1 0 0 0,1 1 0 0 0,-1-1 0 0 0,1 1 0 0 0,1 4 57 0 0,2-9-10 0 0,0 0 0 0 0,0-1 0 0 0,0 1 0 0 0,0-1 0 0 0,1 1 0 0 0,-1-1 0 0 0,1 0 0 0 0,-1 0 0 0 0,1-1 0 0 0,0 1 0 0 0,-1-1-1 0 0,1 0 1 0 0,0 0 0 0 0,0 0 0 0 0,0 0 0 0 0,0-1 0 0 0,0 1 0 0 0,0-1 0 0 0,0 0 0 0 0,0 0 0 0 0,0-1 0 0 0,3 0 10 0 0,8-1 66 0 0,0-2 1 0 0,0 0-1 0 0,0-1 1 0 0,-1 0-1 0 0,0-1 1 0 0,0 0-1 0 0,0-2 1 0 0,-1 1-1 0 0,0-2 0 0 0,0 1 1 0 0,-1-2-1 0 0,0 0 1 0 0,-1 0-1 0 0,0-1 1 0 0,7-10-67 0 0,28-21 76 0 0,6 8-426 0 0,-46 61-581 0 0,-6-23 932 0 0,0 0 1 0 0,0 0 0 0 0,1 0-1 0 0,0 0 1 0 0,-1 1 0 0 0,2-1 0 0 0,-1 0-1 0 0,0-1 1 0 0,1 1 0 0 0,-1 0-1 0 0,1 0 1 0 0,0-1 0 0 0,1 1-1 0 0,-1-1 1 0 0,0 1 0 0 0,1-1-1 0 0,0 0 1 0 0,0 0 0 0 0,0 0-1 0 0,0 0 1 0 0,0-1 0 0 0,1 0-1 0 0,-1 1 1 0 0,1-1 0 0 0,-1 0-1 0 0,1 0 1 0 0,0-1 0 0 0,0 1-1 0 0,0-1 1 0 0,0 0 0 0 0,0 0-1 0 0,0 0 1 0 0,0-1 0 0 0,0 1-1 0 0,2-1-1 0 0,15-4 294 0 0,0 0-1 0 0,0-2 0 0 0,-1-1 0 0 0,0 0 0 0 0,0-1 0 0 0,-1-1 1 0 0,0-1-1 0 0,0-1 0 0 0,-1 0 0 0 0,-1-2 0 0 0,0 0 1 0 0,-1-1-1 0 0,0 0 0 0 0,-1-1 0 0 0,-1-1 0 0 0,0 0 0 0 0,-1-1 1 0 0,5-10-294 0 0,-1 5-170 0 0,-2 0 1 0 0,0-2 0 0 0,-1 1 0 0 0,-2-2 0 0 0,0 0 0 0 0,-2 0-1 0 0,0-1 1 0 0,-2 0 0 0 0,-1-1 0 0 0,-2 1 0 0 0,0-1-1 0 0,-1-1 1 0 0,-2 1 0 0 0,-1-8 169 0 0,-1 28-151 0 0,2 3 77 0 0,-1-1-1 0 0,0 0 1 0 0,0 0-1 0 0,-1 0 1 0 0,1 0-1 0 0,-1 0 0 0 0,0 0 1 0 0,-1-1-1 0 0,1 1 1 0 0,-1 0-1 0 0,0 0 1 0 0,0 1-1 0 0,-1-1 1 0 0,1 0-1 0 0,-1 0 1 0 0,0 0-1 0 0,0 1 1 0 0,-1-1-1 0 0,1 1 1 0 0,-1 0-1 0 0,0 0 1 0 0,0 0-1 0 0,0 0 1 0 0,-1 0-1 0 0,0 1 1 0 0,1-1-1 0 0,-1 1 1 0 0,0 0-1 0 0,-1 0 1 0 0,1 1-1 0 0,0-1 1 0 0,-1 1-1 0 0,1 0 1 0 0,-3-1 73 0 0,0 3-78 0 0,0 1 0 0 0,0-1 0 0 0,0 1-1 0 0,0 0 1 0 0,1 0 0 0 0,-1 1-1 0 0,0 0 1 0 0,1 0 0 0 0,-1 1-1 0 0,1 0 1 0 0,0 0 0 0 0,0 0-1 0 0,0 1 1 0 0,0 0 0 0 0,0 0-1 0 0,1 0 1 0 0,0 1 0 0 0,0 0-1 0 0,0 0 1 0 0,1 0 0 0 0,-3 3 79 0 0,-2 5 8 0 0,1 0-1 0 0,0 1 1 0 0,1 0 0 0 0,0 1 0 0 0,1-1-1 0 0,1 1 1 0 0,0 0 0 0 0,1 0 0 0 0,1 1-1 0 0,1-1 1 0 0,0 1 0 0 0,0 0 0 0 0,2 0-1 0 0,0-1 1 0 0,1 1 0 0 0,0 0 0 0 0,1-1 0 0 0,1 1-1 0 0,1-1 1 0 0,0 1 0 0 0,1-1 0 0 0,0-1-1 0 0,1 1 1 0 0,1-1 0 0 0,0 0 0 0 0,1 0-1 0 0,1-1 1 0 0,8 10-8 0 0,5 5 100 0 0,0-2 0 0 0,2 0 0 0 0,1-2 0 0 0,1-1 0 0 0,1-1 0 0 0,1-1 0 0 0,0-1 0 0 0,2-2 0 0 0,0 0 0 0 0,1-3 0 0 0,1 0 0 0 0,0-2 0 0 0,26 6-100 0 0,-21-9-691 0 0,0-1-1 0 0,0-2 1 0 0,1-2 0 0 0,28 1 691 0 0,-30-4-4428 0 0,-7-1-6162 0 0</inkml:trace>
  <inkml:trace contextRef="#ctx0" brushRef="#br0" timeOffset="7312.505">11664 996 5705 0 0,'0'0'-387'0'0,"0"0"-318"0"0,0 0 61 0 0,0 0 513 0 0,0 0 610 0 0,0 0 318 0 0,0 0 145 0 0,0 0 6 0 0,0 36-73 0 0,-1 116-120 0 0,-19 50 896 0 0,-35 25 2100 0 0,54-223-3564 0 0,0-1-1 0 0,0 1 0 0 0,0-1 1 0 0,0 0-1 0 0,-1 1 0 0 0,1-1 0 0 0,-1 0 1 0 0,0 0-1 0 0,0 0 0 0 0,0 0 1 0 0,0 0-1 0 0,-1-1 0 0 0,1 1 1 0 0,-1 0-1 0 0,0-1 0 0 0,1 0 0 0 0,-1 0 1 0 0,0 0-1 0 0,0 0 0 0 0,-1 0 1 0 0,1-1-1 0 0,0 1 0 0 0,-3 0-186 0 0,3-3 92 0 0,1 0-1 0 0,0-1 1 0 0,0 1 0 0 0,-1 0-1 0 0,1-1 1 0 0,0 0-1 0 0,0 1 1 0 0,1-1-1 0 0,-1 0 1 0 0,0 0 0 0 0,1 0-1 0 0,-1 0 1 0 0,1-1-1 0 0,-1 1 1 0 0,1 0-1 0 0,0-1 1 0 0,0 1 0 0 0,0 0-1 0 0,0-1 1 0 0,1 1-1 0 0,-1-1 1 0 0,1 0-1 0 0,-1 1 1 0 0,1-1 0 0 0,0 1-1 0 0,0-1 1 0 0,0 0-1 0 0,0 1 1 0 0,1-1 0 0 0,-1 1-1 0 0,1-1 1 0 0,-1 1-1 0 0,2-3-91 0 0,-2-5 116 0 0,3-14-100 0 0,0-1 0 0 0,2 1-1 0 0,1 0 1 0 0,1 0 0 0 0,1 1 0 0 0,1 0-1 0 0,1 1 1 0 0,1-2-16 0 0,-1 3 12 0 0,22-47-15 0 0,4 1 0 0 0,2 2 1 0 0,3 2-1 0 0,3 1 0 0 0,3 3 1 0 0,2 2-1 0 0,13-9 3 0 0,-43 44 25 0 0,1 0 0 0 0,1 2 1 0 0,1 0-1 0 0,0 2 0 0 0,1 0 0 0 0,1 2 0 0 0,1 0 1 0 0,1 2-1 0 0,0 1 0 0 0,0 1 0 0 0,24-8-25 0 0,-47 19-2 0 0,0 0-1 0 0,0 0 0 0 0,-1 0 1 0 0,1 0-1 0 0,0 0 0 0 0,0 1 1 0 0,0-1-1 0 0,0 1 0 0 0,0 0 1 0 0,0 0-1 0 0,0 0 0 0 0,0 0 1 0 0,0 0-1 0 0,0 1 0 0 0,0-1 1 0 0,-1 1-1 0 0,1 0 0 0 0,0 0 1 0 0,0 0-1 0 0,0 0 0 0 0,-1 0 1 0 0,1 1-1 0 0,-1-1 0 0 0,1 1 1 0 0,-1 0-1 0 0,0 0 0 0 0,1 0 1 0 0,-1 0-1 0 0,0 0 0 0 0,0 0 1 0 0,0 0-1 0 0,-1 1 0 0 0,1-1 1 0 0,0 1-1 0 0,-1-1 0 0 0,0 1 1 0 0,1 0-1 0 0,-1-1 0 0 0,0 1 1 0 0,-1 0-1 0 0,1 0 0 0 0,0 0 3 0 0,3 113 378 0 0,-7-97-300 0 0,0-1 1 0 0,-2 0-1 0 0,0 0 1 0 0,-1 0-1 0 0,-1-1 1 0 0,0 0-1 0 0,-1 0 1 0 0,-1-1-1 0 0,-1 0 1 0 0,0 0 0 0 0,-1-1-1 0 0,-1-1 1 0 0,0 0-1 0 0,-1 0 1 0 0,-1-1-1 0 0,0-1 1 0 0,-5 3-79 0 0,0 1 18 0 0,-1-2 1 0 0,0 0 0 0 0,-1-1-1 0 0,-1-1 1 0 0,0-1 0 0 0,0-1-1 0 0,-1-1 1 0 0,-1-1 0 0 0,1-1-1 0 0,-1-1 1 0 0,-20 2-19 0 0,-89-3-843 0 0,126-6 648 0 0,0 0 1 0 0,-1 0-1 0 0,1-1 0 0 0,0 1 1 0 0,0-1-1 0 0,0-1 0 0 0,1 0 0 0 0,-1 0 1 0 0,1 0-1 0 0,-1 0 0 0 0,1-1 0 0 0,-4-4 195 0 0,8 7-284 0 0,0-1-1 0 0,0 0 0 0 0,0 1 1 0 0,1-1-1 0 0,-1 0 0 0 0,1 0 1 0 0,-1-1-1 0 0,1 1 0 0 0,0 0 1 0 0,0 0-1 0 0,0-1 0 0 0,0 1 0 0 0,0 0 1 0 0,0-1-1 0 0,1 1 0 0 0,-1-1 1 0 0,1 1-1 0 0,0-1 0 0 0,0 1 1 0 0,0-1-1 0 0,0 1 0 0 0,0-1 1 0 0,0 1-1 0 0,1-1 0 0 0,-1 0 285 0 0,17-38-7877 0 0,-6 25 2390 0 0</inkml:trace>
  <inkml:trace contextRef="#ctx0" brushRef="#br0" timeOffset="7699.468">12860 665 10354 0 0,'0'0'1320'0'0,"0"0"-387"0"0,0 0 40 0 0,0 0 189 0 0,0 0 126 0 0,0 0-66 0 0,0 0-201 0 0,0 0-173 0 0,-32 18-154 0 0,-103 60-133 0 0,60-17 119 0 0,66-49-574 0 0,-2-1-65 0 0,1 1 0 0 0,1 0 0 0 0,0 1 1 0 0,1 0-1 0 0,0 0 0 0 0,1 1 0 0 0,0-1 0 0 0,1 2 1 0 0,1-1-1 0 0,0 1 0 0 0,1 0 0 0 0,1 0 0 0 0,0 0 1 0 0,1 0-1 0 0,0 0 0 0 0,2 1 0 0 0,0-1 0 0 0,0 2-41 0 0,2-12 45 0 0,1 1 0 0 0,-1-1-1 0 0,1 0 1 0 0,0 0 0 0 0,0 0-1 0 0,0 0 1 0 0,1-1 0 0 0,0 1-1 0 0,0-1 1 0 0,0 0 0 0 0,0 0-1 0 0,0 0 1 0 0,1-1 0 0 0,0 0-1 0 0,0 0 1 0 0,0 0 0 0 0,0 0-1 0 0,0-1 1 0 0,1 0 0 0 0,-1 0-1 0 0,1 0 1 0 0,-1-1 0 0 0,1 1-1 0 0,0-1 1 0 0,-1-1 0 0 0,1 1-1 0 0,0-1 1 0 0,0 0 0 0 0,0 0-1 0 0,-1-1 1 0 0,1 0-1 0 0,0 0 1 0 0,-1 0 0 0 0,1-1-1 0 0,0 0 1 0 0,-1 0 0 0 0,0 0-1 0 0,1 0 1 0 0,-1-1 0 0 0,0 0-1 0 0,0 0-44 0 0,5-4 50 0 0,0 1-1 0 0,-1-1 0 0 0,0-1 0 0 0,0 0 1 0 0,0 0-1 0 0,-1-1 0 0 0,0 0 0 0 0,-1-1 1 0 0,0 1-1 0 0,0-1 0 0 0,-1-1 0 0 0,0 1 0 0 0,-1-1 1 0 0,0 0-1 0 0,-1 0 0 0 0,0 0 0 0 0,-1-1 1 0 0,0 0-1 0 0,-1 1 0 0 0,0-1 0 0 0,-1 0 1 0 0,-1 0-1 0 0,1 0 0 0 0,-2-9-49 0 0,0 15-115 0 0,0 1 0 0 0,-1-1 1 0 0,1 0-1 0 0,-1 1 0 0 0,0-1 0 0 0,0 1 0 0 0,-1 0 0 0 0,0 0 1 0 0,0 0-1 0 0,0 0 0 0 0,0 0 0 0 0,-1 0 0 0 0,0 1 0 0 0,0 0 1 0 0,0 0-1 0 0,0 0 0 0 0,-1 0 0 0 0,1 1 0 0 0,-1-1 0 0 0,-1 1 115 0 0,-17-10-3959 0 0,-2 4-3291 0 0,20 8-3560 0 0</inkml:trace>
  <inkml:trace contextRef="#ctx0" brushRef="#br0" timeOffset="7982.473">13448 315 16147 0 0,'0'0'1249'0'0,"0"0"-222"0"0,0 0-186 0 0,0 0-145 0 0,0 0-190 0 0,0 0-154 0 0,0 0-71 0 0,0 0 2 0 0,0 0 70 0 0,0 0 21 0 0,0 0-45 0 0,0 0-82 0 0,-13 37-88 0 0,-40 117-61 0 0,21-43 26 0 0,10-20-48 0 0,5 1 0 0 0,3 0-1 0 0,4 1 1 0 0,3 68-76 0 0,-2-83-723 0 0,6-77 290 0 0,1 1 0 0 0,0-1-1 0 0,-1 0 1 0 0,1 0 0 0 0,0 1 0 0 0,-1-1-1 0 0,1-1 1 0 0,-1 1 0 0 0,0 0 0 0 0,1-1-1 0 0,-1 1 1 0 0,0-1 0 0 0,1 0 0 0 0,-1 0-1 0 0,0 0 1 0 0,1 0 0 0 0,-1 0 0 0 0,0-1-1 0 0,1 1 1 0 0,-1-1 0 0 0,1 0 0 0 0,-1 1-1 0 0,1-1 1 0 0,-1 0 0 0 0,1-1 0 0 0,-1 1-1 0 0,1 0 1 0 0,0-1 0 0 0,0 1 0 0 0,-1-2 433 0 0,-8-5-4852 0 0,2 1 55 0 0</inkml:trace>
  <inkml:trace contextRef="#ctx0" brushRef="#br0" timeOffset="8415.958">13009 815 5665 0 0,'0'0'735'0'0,"0"0"23"0"0,0 0 271 0 0,0 0 223 0 0,0 0 11 0 0,0 0-97 0 0,0 0-89 0 0,0 0-54 0 0,0 0-28 0 0,0 0-55 0 0,33 12-101 0 0,103 35-89 0 0,-38-29 486 0 0,290-14 571 0 0,-206-33-1519 0 0,-178 28-215 0 0,-1-1 0 0 0,0 1 0 0 0,0-1 1 0 0,1 0-1 0 0,-1 0 0 0 0,0 0 0 0 0,-1-1 0 0 0,1 1 0 0 0,0 0 0 0 0,-1-1 0 0 0,1 0 0 0 0,-1 0 0 0 0,0 0 1 0 0,0 0-1 0 0,0 0 0 0 0,0 0 0 0 0,0 0 0 0 0,-1-1 0 0 0,1 1 0 0 0,-1-1 0 0 0,0 1 0 0 0,0-1 0 0 0,-1 1 1 0 0,1-1-1 0 0,-1 0 0 0 0,1 1 0 0 0,-1-1 0 0 0,0 0 0 0 0,-1 1 0 0 0,1-1 0 0 0,-1 0 0 0 0,1 1 0 0 0,-1-2-73 0 0,1 0-17 0 0,0 3 10 0 0,-1 0 0 0 0,1-1 0 0 0,0 1 0 0 0,-1 0 0 0 0,1-1 0 0 0,-1 1-1 0 0,0 0 1 0 0,1 0 0 0 0,-1-1 0 0 0,0 1 0 0 0,0 0 0 0 0,-1 0 0 0 0,1 0 0 0 0,0 0-1 0 0,-1 0 1 0 0,1 1 0 0 0,-1-1 0 0 0,0 0 0 0 0,1 1 0 0 0,-1-1 0 0 0,0 1 0 0 0,0 0-1 0 0,0-1 1 0 0,0 1 0 0 0,0 0 0 0 0,0 0 0 0 0,0 0 0 0 0,-1 0 0 0 0,1 1 0 0 0,0-1-1 0 0,0 1 1 0 0,-1-1 0 0 0,1 1 0 0 0,0 0 0 0 0,-1 0 7 0 0,-84 10-1035 0 0,71-3 979 0 0,0 0 0 0 0,0 0 0 0 0,1 2-1 0 0,0 0 1 0 0,1 1 0 0 0,0 0 0 0 0,0 1 0 0 0,1 1 0 0 0,1 0-1 0 0,0 1 1 0 0,0 0 0 0 0,2 1 0 0 0,-1 0 0 0 0,2 0 0 0 0,0 1-1 0 0,1 1 1 0 0,0 0 0 0 0,1 0 0 0 0,1 0 0 0 0,0 0 0 0 0,2 1-1 0 0,0 0 1 0 0,0 0 0 0 0,2 1 0 0 0,0-1 0 0 0,1 12 56 0 0,1-24-15 0 0,1 0 1 0 0,0 0-1 0 0,0 0 1 0 0,0 0 0 0 0,1-1-1 0 0,0 1 1 0 0,0 0-1 0 0,0-1 1 0 0,0 1 0 0 0,1-1-1 0 0,0 0 1 0 0,0 0-1 0 0,0 0 1 0 0,0 0 0 0 0,0 0-1 0 0,1-1 1 0 0,0 1-1 0 0,0-1 1 0 0,0 0 0 0 0,0 0-1 0 0,0-1 1 0 0,0 1-1 0 0,1-1 1 0 0,0 0-1 0 0,-1 0 1 0 0,1 0 0 0 0,0-1-1 0 0,0 0 1 0 0,2 1 14 0 0,148 10-452 0 0,-51-30-1414 0 0,-37-2-3974 0 0,-51 15 3009 0 0,5-3-6236 0 0</inkml:trace>
  <inkml:trace contextRef="#ctx0" brushRef="#br0" timeOffset="8872.158">14016 1165 5793 0 0,'0'0'1591'0'0,"0"0"-152"0"0,0 0 195 0 0,0 0 300 0 0,0 0 39 0 0,0 0-194 0 0,0 0-268 0 0,0 0-288 0 0,0 0-205 0 0,0 0-187 0 0,0 0-212 0 0,0 0-167 0 0,0 0-102 0 0,21-21-52 0 0,66-66-13 0 0,6-13 444 0 0,-65 68-697 0 0,1 1 1 0 0,2 1-1 0 0,1 2 1 0 0,17-11-33 0 0,-10 10-613 0 0,-42 51-382 0 0,-14 26 801 0 0,12-37 188 0 0,0 1-1 0 0,1 0 1 0 0,1-1 0 0 0,0 1 0 0 0,0 0 0 0 0,1 1 0 0 0,1-1 0 0 0,0 0 0 0 0,0 1 0 0 0,2 3 6 0 0,1-12 60 0 0,0 1 1 0 0,1-1 0 0 0,0 0-1 0 0,0 0 1 0 0,0 0-1 0 0,0 0 1 0 0,0-1-1 0 0,1 1 1 0 0,0-1-1 0 0,-1 0 1 0 0,1 0-1 0 0,0 0 1 0 0,1 0-1 0 0,-1-1 1 0 0,1 0-1 0 0,-1 0 1 0 0,1 0-1 0 0,-1 0 1 0 0,1-1-1 0 0,0 0 1 0 0,0 0-1 0 0,0 0 1 0 0,0 0-1 0 0,0-1 1 0 0,0 0-1 0 0,0 0 1 0 0,-1 0-1 0 0,1-1 1 0 0,0 1-1 0 0,0-1 1 0 0,0 0-1 0 0,2-1-60 0 0,9-4 185 0 0,0 0 0 0 0,-1 0 0 0 0,1-2-1 0 0,-1 0 1 0 0,-1 0 0 0 0,0-2-1 0 0,0 0 1 0 0,-1 0 0 0 0,0-1-1 0 0,0-1 1 0 0,-2 0 0 0 0,4-4-185 0 0,52-52 246 0 0,-20 21-3408 0 0,-17 14-5451 0 0,-24 26-2792 0 0</inkml:trace>
  <inkml:trace contextRef="#ctx0" brushRef="#br0" timeOffset="9452.355">14994 171 8434 0 0,'0'0'873'0'0,"0"0"-234"0"0,0 0 60 0 0,0 0 288 0 0,0 0 210 0 0,0 0 36 0 0,0 0-78 0 0,0 0-146 0 0,0 0-146 0 0,0 0-123 0 0,0 0-126 0 0,0 0-100 0 0,0 0-46 0 0,18 19-19 0 0,57 62-17 0 0,-73-78-399 0 0,0-1 1 0 0,1 1 0 0 0,-1-1-1 0 0,0 1 1 0 0,-1 0 0 0 0,1 0-1 0 0,0 0 1 0 0,-1 0-1 0 0,1 0 1 0 0,-1 1 0 0 0,0-1-1 0 0,0 0 1 0 0,-1 1 0 0 0,1-1-1 0 0,-1 0 1 0 0,1 1 0 0 0,-1-1-1 0 0,0 1 1 0 0,0-1 0 0 0,-1 2-34 0 0,1 9 144 0 0,-24 382 1326 0 0,17-332-1387 0 0,-5 51-77 0 0,6 2 1 0 0,5 73-7 0 0,8-167-578 0 0,-1-19-3045 0 0,-3-18-6184 0 0,-2 10 1126 0 0</inkml:trace>
  <inkml:trace contextRef="#ctx0" brushRef="#br0" timeOffset="9695.91">14714 705 10426 0 0,'0'0'800'0'0,"0"0"61"0"0,0 0 267 0 0,0 0 160 0 0,0 0-52 0 0,0 0-165 0 0,0 0-147 0 0,0 0-87 0 0,34 7-71 0 0,107 23-107 0 0,26-19 535 0 0,194-31-1357 0 0,-284 11-4211 0 0,-1-2-4173 0 0,-67 10 441 0 0</inkml:trace>
  <inkml:trace contextRef="#ctx0" brushRef="#br0" timeOffset="9862.106">15651 937 0 0 0,'0'0'816'0'0,"0"0"648"0"0,0 0 81 0 0,0 0-73 0 0,0 0-184 0 0,0 0-255 0 0,0 0-297 0 0,0 0-128 0 0,0 0-160 0 0,0 0-88 0 0,0 0-8 0 0,0 0-152 0 0,0 0-200 0 0,0 0-288 0 0,46 114-720 0 0,-40-118-1801 0 0,-5-3-3408 0 0</inkml:trace>
  <inkml:trace contextRef="#ctx0" brushRef="#br0" timeOffset="10016.44">15496 473 15227 0 0,'0'0'152'0'0,"0"0"-312"0"0,0 0-184 0 0,0 0-280 0 0,0 0-144 0 0,0 0-96 0 0,0 0-177 0 0,0 0-231 0 0,0 0-992 0 0,0 0-5778 0 0</inkml:trace>
  <inkml:trace contextRef="#ctx0" brushRef="#br0" timeOffset="11181.892">16305 734 15243 0 0,'0'0'1210'0'0,"0"0"-209"0"0,0 0-132 0 0,0 0-47 0 0,0 0-92 0 0,0 0-93 0 0,0 0-36 0 0,0 0-36 0 0,0 0-76 0 0,-35 8-89 0 0,-110 23-119 0 0,53 6-1 0 0,77-24-252 0 0,3-5-29 0 0,1 0 0 0 0,0 1 1 0 0,1 0-1 0 0,0 0 1 0 0,1 1-1 0 0,0 1 0 0 0,0 0 1 0 0,1 0-1 0 0,0 0 1 0 0,1 1-1 0 0,1 0 0 0 0,0 1 1 0 0,0-1-1 0 0,1 1 1 0 0,1 0-1 0 0,0 1 0 0 0,1-1 1 0 0,0 1-1 0 0,1-1 1 0 0,1 1-1 0 0,0 0 0 0 0,1 4 1 0 0,0-15-1 0 0,1 0 0 0 0,-1-1 0 0 0,1 1 0 0 0,0 0 0 0 0,0 0 0 0 0,0 0 0 0 0,1-1 0 0 0,-1 1 0 0 0,1-1 0 0 0,-1 1 0 0 0,1-1 0 0 0,0 0 0 0 0,0 1 0 0 0,0-1 0 0 0,0 0 0 0 0,0 0 0 0 0,1 0 0 0 0,-1-1 0 0 0,0 1 0 0 0,1 0 0 0 0,0-1 0 0 0,-1 0 0 0 0,1 1 0 0 0,0-1 0 0 0,-1 0-1 0 0,1-1 1 0 0,0 1 0 0 0,0 0 0 0 0,0-1 0 0 0,0 1 0 0 0,0-1 0 0 0,1 0 1 0 0,96-8 541 0 0,-75-1-435 0 0,0-1 1 0 0,-1-1-1 0 0,-1-1 0 0 0,0-1 0 0 0,0-1 0 0 0,-1-1 0 0 0,18-18-106 0 0,-15 15 56 0 0,180-173 221 0 0,-143 128-223 0 0,-44 42 34 0 0,-17 19-75 0 0,-1 2-17 0 0,0 0-6 0 0,0 0-20 0 0,0 0-35 0 0,-2 19-154 0 0,-22 88 219 0 0,26-105 37 0 0,0 0 0 0 0,0 0 0 0 0,0 0 0 0 0,0-1 0 0 0,1 1 0 0 0,-1-1 0 0 0,0 1 0 0 0,1-1-1 0 0,-1 0 1 0 0,1 0 0 0 0,-1 0 0 0 0,1 0 0 0 0,0-1 0 0 0,-1 1 0 0 0,1-1 0 0 0,0 0 0 0 0,0 1 0 0 0,-1-1 0 0 0,1 0-1 0 0,0-1 1 0 0,0 1 0 0 0,-1 0 0 0 0,1-1 0 0 0,0 1 0 0 0,-1-1 0 0 0,1 0 0 0 0,-1 0 0 0 0,1 0 0 0 0,-1 0 0 0 0,1-1-1 0 0,-1 1-36 0 0,26-21 426 0 0,-28 23-423 0 0,0-1 0 0 0,0 1-1 0 0,0-1 1 0 0,0 0 0 0 0,0 1 0 0 0,-1-1 0 0 0,1 1 0 0 0,0-1-1 0 0,0 1 1 0 0,0-1 0 0 0,0 0 0 0 0,-1 1 0 0 0,1-1 0 0 0,0 0 0 0 0,-1 1-1 0 0,1-1 1 0 0,0 0 0 0 0,0 1 0 0 0,-1-1 0 0 0,1 0 0 0 0,-1 1-1 0 0,1-1 1 0 0,0 0 0 0 0,-1 0 0 0 0,1 0 0 0 0,-1 1 0 0 0,1-1-1 0 0,0 0 1 0 0,-1 0 0 0 0,1 0 0 0 0,-1 0 0 0 0,1 0 0 0 0,-1 0-1 0 0,1 0 1 0 0,0 0 0 0 0,-1 0 0 0 0,1 0 0 0 0,-1 0 0 0 0,1 0 0 0 0,-1 0-1 0 0,1 0 1 0 0,-1 0 0 0 0,1 0 0 0 0,0-1 0 0 0,-1 1 0 0 0,1 0-1 0 0,-1 0 1 0 0,1-1 0 0 0,0 1 0 0 0,-1 0 0 0 0,1 0 0 0 0,0-1-1 0 0,-1 1 1 0 0,1 0 0 0 0,0-1 0 0 0,0 1 0 0 0,-1 0 0 0 0,1-1-1 0 0,0 1 1 0 0,0 0 0 0 0,-1-1 0 0 0,1 0-3 0 0,-4 11-46 0 0,0 0-1 0 0,1 1 1 0 0,0-1 0 0 0,1 1 0 0 0,0-1-1 0 0,1 1 1 0 0,0-1 0 0 0,0 1-1 0 0,1 0 1 0 0,2 10 46 0 0,-1-17-4 0 0,1 0 0 0 0,0 0 0 0 0,0 0 0 0 0,0 0 0 0 0,0 0 0 0 0,1 0 1 0 0,-1-1-1 0 0,1 0 0 0 0,0 1 0 0 0,0-1 0 0 0,1 0 0 0 0,-1 0 0 0 0,0 0 0 0 0,1-1 0 0 0,0 0 0 0 0,-1 1 0 0 0,1-1 0 0 0,0 0 0 0 0,0-1 0 0 0,1 1 0 0 0,-1-1 0 0 0,0 1 0 0 0,0-1 0 0 0,1-1 0 0 0,-1 1 0 0 0,0-1 0 0 0,1 1 0 0 0,-1-1 0 0 0,2-1 4 0 0,10-1 30 0 0,1-1-1 0 0,-1-1 0 0 0,0 0 0 0 0,0-2 1 0 0,-1 0-1 0 0,1 0 0 0 0,-1-1 0 0 0,0-1 0 0 0,-1-1 1 0 0,0 0-1 0 0,-1-1 0 0 0,1 0 0 0 0,7-9-29 0 0,4 0 61 0 0,15-12-10 0 0,0-1 0 0 0,-2-3 1 0 0,-2-1-1 0 0,-1-1 0 0 0,-2-2 1 0 0,-2-2-1 0 0,-1-1 0 0 0,11-22-51 0 0,-29 38-60 0 0,0 1 0 0 0,-2-1 0 0 0,-1-1 0 0 0,-1 0 0 0 0,-1 0 0 0 0,-1 0-1 0 0,-2-1 1 0 0,0 0 0 0 0,-2 0 0 0 0,-2 0 0 0 0,0 0 0 0 0,-2-9 60 0 0,2 31-15 0 0,0 0 1 0 0,-1 0-1 0 0,1 0 1 0 0,-1 0 0 0 0,0 1-1 0 0,-1-1 1 0 0,0 0-1 0 0,1 1 1 0 0,-2 0-1 0 0,1-1 1 0 0,0 1-1 0 0,-1 0 1 0 0,0 0-1 0 0,-1 0 1 0 0,1 0 0 0 0,-1 1-1 0 0,0-1 1 0 0,0 1-1 0 0,0 0 1 0 0,0 0-1 0 0,-1 1 1 0 0,0-1-1 0 0,1 1 1 0 0,-1 0-1 0 0,0 0 1 0 0,-1 1 0 0 0,1-1-1 0 0,-1 1 1 0 0,1 0-1 0 0,-1 1 1 0 0,-3-1 14 0 0,-2 1-32 0 0,0 2 1 0 0,0 0-1 0 0,0 0 1 0 0,0 1-1 0 0,0 0 1 0 0,0 0-1 0 0,1 2 1 0 0,-1-1-1 0 0,1 1 1 0 0,0 1-1 0 0,0 0 1 0 0,0 0-1 0 0,1 1 1 0 0,0 0-1 0 0,0 1 1 0 0,0 0-1 0 0,1 0 1 0 0,-6 7 31 0 0,-15 14-12 0 0,2 0 0 0 0,1 2-1 0 0,1 0 1 0 0,1 2 0 0 0,2 1 0 0 0,2 1-1 0 0,1 0 1 0 0,1 2 0 0 0,2 0 0 0 0,2 1 0 0 0,1 0-1 0 0,-7 38 13 0 0,15-59-2 0 0,1 0 0 0 0,1 1 0 0 0,1-1-1 0 0,0 0 1 0 0,1 1 0 0 0,1-1 0 0 0,1 1-1 0 0,0 0 1 0 0,1-1 0 0 0,1 0 0 0 0,0 0 0 0 0,1 0-1 0 0,1 0 1 0 0,0 0 0 0 0,2-1 0 0 0,-1 0-1 0 0,2 0 1 0 0,6 9 2 0 0,4-3 44 0 0,1-1-1 0 0,1 0 1 0 0,1-1-1 0 0,0-2 1 0 0,2 0-1 0 0,0-1 1 0 0,0-1-1 0 0,2-1 1 0 0,0-2-1 0 0,0 0 1 0 0,1-2-1 0 0,1 0 1 0 0,-1-2-1 0 0,1-1 1 0 0,1-1-1 0 0,-1-2 1 0 0,1 0-1 0 0,0-2 1 0 0,0-1-1 0 0,0-2 1 0 0,14-1-44 0 0,-32 1-84 0 0,0 0 0 0 0,0 0 1 0 0,0-1-1 0 0,0-1 0 0 0,0 1 1 0 0,-1-2-1 0 0,1 1 0 0 0,-1-1 0 0 0,0-1 1 0 0,0 1-1 0 0,5-5 84 0 0,3-9-5129 0 0,-8-5-4842 0 0,-9 19 429 0 0</inkml:trace>
  <inkml:trace contextRef="#ctx0" brushRef="#br0" timeOffset="12110.304">15708 863 0 0 0,'0'0'876'0'0,"0"0"354"0"0,0 0 158 0 0,0 0 27 0 0,0 0-60 0 0,0 0-97 0 0,0 0-102 0 0,0 0-116 0 0,0 0-116 0 0,0 0-98 0 0,0 0-85 0 0,0 0-49 0 0,3-2-1 0 0,-3 3-650 0 0,0-1 0 0 0,0 0 0 0 0,0 1-1 0 0,0-1 1 0 0,0 0 0 0 0,0 1 0 0 0,0-1-1 0 0,0 0 1 0 0,0 1 0 0 0,0-1 0 0 0,0 0-1 0 0,0 0 1 0 0,0 1 0 0 0,0-1 0 0 0,1 0-1 0 0,-1 1 1 0 0,0-1 0 0 0,0 0 0 0 0,0 0 0 0 0,0 1-1 0 0,1-1 1 0 0,-1 0 0 0 0,0 0 0 0 0,0 0-1 0 0,1 1 1 0 0,-1-1 0 0 0,0 0 0 0 0,0 0-1 0 0,1 0 1 0 0,-1 0 0 0 0,0 1 0 0 0,0-1-1 0 0,1 0 1 0 0,-1 0 0 0 0,0 0 0 0 0,1 0 0 0 0,-1 0-1 0 0,0 0 1 0 0,0 0 0 0 0,1 0 0 0 0,-1 0-1 0 0,0 0 1 0 0,1 0 0 0 0,-1 0 0 0 0,0 0-1 0 0,1 0 1 0 0,-1 0 0 0 0,0 0 0 0 0,0-1 0 0 0,1 1-1 0 0,-1 0 1 0 0,0 0 0 0 0,1 0 0 0 0,-1 0-1 0 0,0 0 1 0 0,0-1 0 0 0,1 1 0 0 0,-1 0-1 0 0,0 0 1 0 0,0 0 0 0 0,0-1 0 0 0,1 1-1 0 0,-1 0 1 0 0,0 0 0 0 0,0-1 0 0 0,0 1-41 0 0,-10 30 2246 0 0,-10 83-561 0 0,16-61-1334 0 0,1 1-452 0 0,2-17-3241 0 0,7-50-5964 0 0,-5 10 1490 0 0</inkml:trace>
  <inkml:trace contextRef="#ctx0" brushRef="#br0" timeOffset="12399.91">15627 410 6809 0 0,'0'0'2178'0'0,"0"0"-145"0"0,0 0-9 0 0,0 0-57 0 0,0 0-214 0 0,0 0-288 0 0,0 0-307 0 0,0 0-242 0 0,0 0-152 0 0,0 0-140 0 0,0 0-113 0 0,0 0-111 0 0,-5 0 618 0 0,-12 37-1249 0 0,14-29-203 0 0,-1 2-789 0 0,4-3-2601 0 0,5-6-3799 0 0,-3-1-2654 0 0</inkml:trace>
  <inkml:trace contextRef="#ctx0" brushRef="#br0" timeOffset="13549.885">18239 989 7826 0 0,'0'0'153'0'0,"0"0"-29"0"0,0 0 320 0 0,0 0 512 0 0,0 0 385 0 0,0 0 224 0 0,0 0 14 0 0,0 0-121 0 0,0 0-176 0 0,0 0-202 0 0,32-5-177 0 0,99-18-169 0 0,-50-11 164 0 0,-67 22-695 0 0,3 2-31 0 0,-2 0 0 0 0,0-2 0 0 0,0 0 0 0 0,-1-1 0 0 0,0 0 0 0 0,-1-1 0 0 0,-1-1 0 0 0,0 0 0 0 0,-1 0 0 0 0,-1-1 0 0 0,0-1 0 0 0,-1 1 0 0 0,5-17-172 0 0,-12 30 3 0 0,0-1 0 0 0,-1 0 0 0 0,1 0 0 0 0,-1 1 0 0 0,0-1-1 0 0,0 0 1 0 0,0 0 0 0 0,0 0 0 0 0,-1-1 0 0 0,0 1 0 0 0,0 0 0 0 0,0 0-1 0 0,0 0 1 0 0,-1 0 0 0 0,1 0 0 0 0,-1 0 0 0 0,0 0 0 0 0,0 0 0 0 0,-1 0-1 0 0,1 0 1 0 0,-1 1 0 0 0,0-1 0 0 0,0 0 0 0 0,0 1 0 0 0,0-1 0 0 0,0 1 0 0 0,-1 0-1 0 0,0 0 1 0 0,0 0 0 0 0,0 0 0 0 0,0 0 0 0 0,0 1 0 0 0,0-1 0 0 0,-1 1-1 0 0,1 0 1 0 0,-1 0 0 0 0,0 0 0 0 0,1 1 0 0 0,-1-1 0 0 0,0 1 0 0 0,-2-1-3 0 0,-7 1-56 0 0,0 1 1 0 0,1 0-1 0 0,-1 1 0 0 0,0 0 1 0 0,0 1-1 0 0,1 1 1 0 0,-1 0-1 0 0,1 0 1 0 0,0 1-1 0 0,0 1 1 0 0,0 0-1 0 0,0 1 1 0 0,1 0-1 0 0,0 0 1 0 0,0 1-1 0 0,-5 6 56 0 0,-4 2-73 0 0,0 2 0 0 0,1 0 0 0 0,1 1 0 0 0,1 1 0 0 0,1 1 1 0 0,0 0-1 0 0,-11 21 73 0 0,18-26-54 0 0,1 1 1 0 0,0 0-1 0 0,1 1 1 0 0,1-1 0 0 0,1 1-1 0 0,0 0 1 0 0,1 1-1 0 0,0-1 1 0 0,1 10 53 0 0,2-20-36 0 0,1 1 0 0 0,0 0 0 0 0,0-1 0 0 0,0 1 0 0 0,1 0-1 0 0,0-1 1 0 0,1 1 0 0 0,0-1 0 0 0,0 1 0 0 0,1-1 0 0 0,-1 0 0 0 0,2 0 0 0 0,-1 0 0 0 0,1 0-1 0 0,0-1 1 0 0,0 1 0 0 0,1-1 0 0 0,-1 0 0 0 0,2 0 0 0 0,-1-1 0 0 0,1 1 0 0 0,4 3 36 0 0,3-1-319 0 0,-1 0 1 0 0,2-1 0 0 0,-1 0 0 0 0,1-1 0 0 0,0 0 0 0 0,0-1-1 0 0,1-1 1 0 0,-1 0 0 0 0,1-1 0 0 0,0-1 0 0 0,10 1 318 0 0,101 1-9183 0 0,-112-4 7441 0 0,10 0-4059 0 0</inkml:trace>
  <inkml:trace contextRef="#ctx0" brushRef="#br0" timeOffset="13978.274">18911 1198 3753 0 0,'0'0'1615'0'0,"0"0"-28"0"0,0 0 39 0 0,0 0 41 0 0,0 0-48 0 0,0 0-96 0 0,0 0-113 0 0,0 0-77 0 0,0 0-97 0 0,0 0-158 0 0,0 0-217 0 0,0 0-225 0 0,0 0-166 0 0,17-18-96 0 0,53-61-51 0 0,41-59 468 0 0,-89 111-712 0 0,104-152 263 0 0,-126 179-392 0 0,0 0-74 0 0,0 19-520 0 0,-22 65 494 0 0,17-71 161 0 0,0 1-1 0 0,2 0 1 0 0,-1 1 0 0 0,2-1-1 0 0,0 1 1 0 0,0-1 0 0 0,2 1 0 0 0,0 11-11 0 0,1-23 59 0 0,1 1 1 0 0,0-1 0 0 0,0 1-1 0 0,0-1 1 0 0,0 1 0 0 0,0-1-1 0 0,1 0 1 0 0,0 0 0 0 0,-1 0-1 0 0,1-1 1 0 0,0 1 0 0 0,0 0-1 0 0,1-1 1 0 0,-1 0 0 0 0,0 0-1 0 0,1 0 1 0 0,-1 0 0 0 0,1-1-1 0 0,0 1 1 0 0,0-1 0 0 0,-1 0-1 0 0,1 0 1 0 0,0 0 0 0 0,0-1-1 0 0,0 1 1 0 0,0-1 0 0 0,0 0-1 0 0,0 0 1 0 0,0 0 0 0 0,0-1-1 0 0,0 1 1 0 0,0-1 0 0 0,0 0-1 0 0,-1 0 1 0 0,1-1-1 0 0,0 1 1 0 0,-1-1 0 0 0,1 1-1 0 0,-1-1 1 0 0,1 0 0 0 0,-1-1-1 0 0,1 0-59 0 0,31-19 328 0 0,-1-1-1 0 0,-1-2 0 0 0,-1-2 0 0 0,-2 0 0 0 0,0-2 0 0 0,-2-2 0 0 0,16-22-327 0 0,-37 44-349 0 0,20-25 670 0 0,-19 9-4892 0 0,-10 28-3919 0 0,-3 2 4393 0 0,1 6-4953 0 0</inkml:trace>
  <inkml:trace contextRef="#ctx0" brushRef="#br0" timeOffset="14779.94">19802 1173 1504 0 0,'0'0'1219'0'0,"0"0"-177"0"0,0 0-6 0 0,0 0 95 0 0,0 0-8 0 0,0 0-47 0 0,0 0 6 0 0,0 0 39 0 0,0 0-9 0 0,0 0-26 0 0,0 0-48 0 0,0 0-72 0 0,21-5 5 0 0,93-24 916 0 0,49-38 2786 0 0,-138 53-4359 0 0,-1-1-1 0 0,-1-2 0 0 0,-1 0 0 0 0,0-1 1 0 0,-1-2-1 0 0,-1 0 0 0 0,-1-1 0 0 0,6-9-313 0 0,-19 23 39 0 0,-1-1-1 0 0,1 1 0 0 0,-1-1 0 0 0,-1 0 1 0 0,1-1-1 0 0,-2 1 0 0 0,1-1 1 0 0,-1 0-1 0 0,0 0 0 0 0,-1 0 0 0 0,0 0 1 0 0,-1 0-1 0 0,1-1 0 0 0,-2 1 0 0 0,1 0 1 0 0,-2-1-1 0 0,0-7-38 0 0,0 13-16 0 0,0 1 0 0 0,0 0-1 0 0,0-1 1 0 0,0 1 0 0 0,-1 0 0 0 0,0 0-1 0 0,1 0 1 0 0,-1 0 0 0 0,0 0 0 0 0,-1 0-1 0 0,1 1 1 0 0,0-1 0 0 0,-1 1 0 0 0,1-1-1 0 0,-1 1 1 0 0,0 0 0 0 0,0 0-1 0 0,0 0 1 0 0,0 1 0 0 0,0-1 0 0 0,0 1-1 0 0,-1-1 1 0 0,1 1 0 0 0,0 0 0 0 0,-1 0-1 0 0,1 1 1 0 0,-1-1 0 0 0,1 1 0 0 0,-1 0-1 0 0,1-1 1 0 0,-1 2 0 0 0,-1-1 16 0 0,-5 1-62 0 0,1 0-1 0 0,0 0 1 0 0,-1 1-1 0 0,1 0 1 0 0,0 1-1 0 0,0 0 1 0 0,0 0-1 0 0,0 1 1 0 0,1 1 0 0 0,-1-1-1 0 0,-3 4 63 0 0,-4 1-37 0 0,0 1 0 0 0,1 0 0 0 0,0 1 0 0 0,1 1 0 0 0,1 0-1 0 0,0 1 1 0 0,0 0 0 0 0,1 1 0 0 0,1 1 0 0 0,0 0 0 0 0,1 0 0 0 0,1 1 0 0 0,0 0-1 0 0,1 1 1 0 0,1 0 0 0 0,1 0 0 0 0,0 0 0 0 0,1 1 0 0 0,1 0 0 0 0,1 0 0 0 0,0 0 0 0 0,2 1-1 0 0,0-1 1 0 0,1 2 37 0 0,2-12 22 0 0,1 0-1 0 0,0 0 0 0 0,1 0 0 0 0,0-1 1 0 0,0 1-1 0 0,1-1 0 0 0,0 0 1 0 0,0 0-1 0 0,0-1 0 0 0,1 1 1 0 0,0-1-1 0 0,0 0 0 0 0,1-1 0 0 0,0 0 1 0 0,0 0-1 0 0,0 0 0 0 0,0-1 1 0 0,1 0-1 0 0,0 0 0 0 0,0-1 0 0 0,0 0 1 0 0,0 0-1 0 0,0-1 0 0 0,0 0 1 0 0,1-1-1 0 0,-1 0 0 0 0,1 0 1 0 0,-1 0-1 0 0,1-1 0 0 0,0-1 0 0 0,4 0-21 0 0,29-3 142 0 0,0-1-1 0 0,-1-3 0 0 0,0-1 0 0 0,0-1 0 0 0,-1-3 0 0 0,0-1 0 0 0,-1-3 1 0 0,-1 0-1 0 0,-1-3 0 0 0,0-1 0 0 0,-2-1 0 0 0,13-12-141 0 0,-13 11 67 0 0,-4 4-34 0 0,0-1-1 0 0,-2-2 0 0 0,0 0 1 0 0,-2-2-1 0 0,-1-1 0 0 0,0-2 0 0 0,0-3-31 0 0,-21 23-2 0 0,-1 0 1 0 0,0 0 0 0 0,0-1 0 0 0,-1 1 0 0 0,0-1 0 0 0,0 0 0 0 0,-1 0 0 0 0,0 0 0 0 0,0 0 0 0 0,-1 0 0 0 0,0-1-1 0 0,0 1 1 0 0,-1 0 0 0 0,0-1 0 0 0,-1-4 0 0 0,1 11-15 0 0,-1 0 0 0 0,1 0-1 0 0,-1 0 1 0 0,0 0 0 0 0,1 0 0 0 0,-1 0-1 0 0,0 0 1 0 0,0 0 0 0 0,0 0 0 0 0,0 0-1 0 0,0 1 1 0 0,-1-1 0 0 0,1 0 0 0 0,-1 1 0 0 0,1-1-1 0 0,-1 1 1 0 0,1 0 0 0 0,-1-1 0 0 0,0 1-1 0 0,0 0 1 0 0,1 0 0 0 0,-1 0 0 0 0,0 0-1 0 0,0 0 1 0 0,0 1 0 0 0,0-1 0 0 0,0 1-1 0 0,0-1 1 0 0,0 1 0 0 0,-1 0 0 0 0,1-1-1 0 0,0 1 1 0 0,0 0 0 0 0,0 1 0 0 0,-1-1 15 0 0,-77 12-548 0 0,61-5 486 0 0,-1 1 1 0 0,1 1 0 0 0,1 0 0 0 0,-1 2 0 0 0,2 0 0 0 0,0 0 0 0 0,0 2-1 0 0,1 0 1 0 0,0 1 0 0 0,1 1 0 0 0,1 0 0 0 0,1 1 0 0 0,-1 1 61 0 0,13-16-23 0 0,-1 1 1 0 0,0-1-1 0 0,1 1 1 0 0,-1 0-1 0 0,1 0 1 0 0,0 0-1 0 0,0 0 1 0 0,-1 0-1 0 0,1 0 1 0 0,1 0-1 0 0,-1 0 1 0 0,0 0-1 0 0,0 1 0 0 0,1-1 1 0 0,-1 0-1 0 0,1 0 1 0 0,0 1-1 0 0,0-1 1 0 0,0 0-1 0 0,0 1 1 0 0,0-1-1 0 0,0 0 1 0 0,0 0-1 0 0,1 1 1 0 0,-1-1-1 0 0,1 0 1 0 0,0 0-1 0 0,0 1 1 0 0,-1-1-1 0 0,2 0 1 0 0,-1 0-1 0 0,0 0 1 0 0,0 0-1 0 0,1 0 0 0 0,-1-1 1 0 0,0 1-1 0 0,1 0 1 0 0,0-1-1 0 0,0 1 1 0 0,-1-1-1 0 0,1 1 1 0 0,0-1-1 0 0,0 0 1 0 0,0 0-1 0 0,1 1 23 0 0,106 6-32 0 0,-73-9 34 0 0,161-14 131 0 0,-195 14-122 0 0,1 0 0 0 0,0 1-1 0 0,0-1 1 0 0,0 1 0 0 0,-1-1 0 0 0,1 1 0 0 0,0 0 0 0 0,0 0 0 0 0,0 0 0 0 0,0 1-1 0 0,-1-1 1 0 0,1 0 0 0 0,0 1 0 0 0,0 0 0 0 0,-1 0 0 0 0,1 0 0 0 0,0 0-1 0 0,-1 0 1 0 0,1 1 0 0 0,-1-1 0 0 0,1 1 0 0 0,-1-1 0 0 0,0 1 0 0 0,0 0-1 0 0,0 0 1 0 0,0 0 0 0 0,0 0 0 0 0,0 0 0 0 0,0 0 0 0 0,-1 1 0 0 0,1-1-1 0 0,-1 1 1 0 0,1-1 0 0 0,-1 1 0 0 0,0-1 0 0 0,0 1 0 0 0,-1 0 0 0 0,1 0-1 0 0,0-1 1 0 0,-1 1 0 0 0,1 0 0 0 0,-1 2-11 0 0,-1 18 97 0 0,-2 0 0 0 0,0 0 0 0 0,-1 0 0 0 0,-1-1 0 0 0,-2 0-1 0 0,-6 18-96 0 0,6 15-492 0 0,25-33-5169 0 0,-9-22 2445 0 0,-2 0-2878 0 0,-2 0-2465 0 0</inkml:trace>
  <inkml:trace contextRef="#ctx0" brushRef="#br0" timeOffset="15321.55">21505 690 8466 0 0,'0'0'3417'0'0,"0"0"-1730"0"0,0 0-695 0 0,0 0-149 0 0,0 0-93 0 0,0 0-100 0 0,0 0-122 0 0,0 0-96 0 0,0 0-86 0 0,-33 30-78 0 0,-104 94-64 0 0,74-42-45 0 0,56-64-145 0 0,-1-4-27 0 0,2 0 0 0 0,0 1 0 0 0,0 0 1 0 0,1 0-1 0 0,1 0 0 0 0,1 1 0 0 0,0-1 0 0 0,1 1 0 0 0,1 0 0 0 0,0 0 1 0 0,1 8 12 0 0,1-21 24 0 0,-1 0 0 0 0,0-1 1 0 0,1 1-1 0 0,0 0 1 0 0,0-1-1 0 0,0 1 0 0 0,0 0 1 0 0,0-1-1 0 0,0 1 1 0 0,0-1-1 0 0,1 0 0 0 0,-1 1 1 0 0,1-1-1 0 0,0 0 0 0 0,0 0 1 0 0,0 0-1 0 0,0 0 1 0 0,0 0-1 0 0,0-1 0 0 0,0 1 1 0 0,1-1-1 0 0,-1 1 1 0 0,0-1-1 0 0,1 0 0 0 0,0 0 1 0 0,-1 0-1 0 0,1 0 0 0 0,-1 0 1 0 0,1-1-1 0 0,0 1 1 0 0,0-1-1 0 0,-1 1 0 0 0,1-1 1 0 0,0 0-25 0 0,4 0 198 0 0,1 0 0 0 0,-1 0 0 0 0,0-1 0 0 0,0 0 0 0 0,1 0 0 0 0,-1-1 0 0 0,0 0 0 0 0,0 0 0 0 0,0 0 1 0 0,-1-1-1 0 0,1 0 0 0 0,2-2-198 0 0,170-143 1585 0 0,-113 87-1445 0 0,-59 54-107 0 0,1-1 0 0 0,0 2-1 0 0,0-1 1 0 0,0 1-1 0 0,1 1 1 0 0,0-1 0 0 0,0 1-1 0 0,0 1 1 0 0,1 0 0 0 0,-1 0-1 0 0,1 1 1 0 0,0 0-1 0 0,4 0-32 0 0,-12 4-5 0 0,0 0-1 0 0,-1 0 1 0 0,1 0-1 0 0,-1 0 0 0 0,1 0 1 0 0,-1 0-1 0 0,1 0 0 0 0,-1 1 1 0 0,0-1-1 0 0,0 1 0 0 0,0-1 1 0 0,0 1-1 0 0,0-1 1 0 0,0 1-1 0 0,0 0 0 0 0,0 0 1 0 0,-1-1-1 0 0,1 1 0 0 0,-1 0 1 0 0,1 0-1 0 0,-1 0 0 0 0,0-1 1 0 0,1 1-1 0 0,-1 0 1 0 0,0 0-1 0 0,0 0 0 0 0,-1 1 6 0 0,3 6 18 0 0,10 218 175 0 0,-13-157-160 0 0,-3 20 2 0 0,-3 0 0 0 0,-4 0-1 0 0,-8 22-34 0 0,15-88 27 0 0,0-1-1 0 0,-2 0 0 0 0,-1 0 0 0 0,-1 0 0 0 0,-1-1 0 0 0,-1 0 0 0 0,0 0 1 0 0,-2-1-1 0 0,0-1 0 0 0,-13 15-26 0 0,23-32 11 0 0,0-1 0 0 0,-1 1 0 0 0,1 0 1 0 0,-1-1-1 0 0,1 1 0 0 0,-1-1 0 0 0,0 0 0 0 0,0 0 1 0 0,0 0-1 0 0,-1 0 0 0 0,1 0 0 0 0,0-1 0 0 0,-1 1 0 0 0,1-1 1 0 0,-1 0-1 0 0,1 0 0 0 0,-1-1 0 0 0,1 1 0 0 0,-1-1 1 0 0,0 1-1 0 0,1-1 0 0 0,-1 0 0 0 0,0-1 0 0 0,1 1 1 0 0,-1-1-1 0 0,0 1 0 0 0,1-1 0 0 0,-1 0 0 0 0,1 0 0 0 0,-1-1 1 0 0,1 1-1 0 0,0-1 0 0 0,-1 1 0 0 0,1-1 0 0 0,0 0 1 0 0,0-1-1 0 0,0 1 0 0 0,1 0 0 0 0,-1-1 0 0 0,0 1 0 0 0,1-1 1 0 0,0 0-1 0 0,0 0 0 0 0,-1 0 0 0 0,2 0 0 0 0,-1 0 1 0 0,0-1-1 0 0,1 1 0 0 0,-2-4-11 0 0,-1-9-95 0 0,0-1 1 0 0,1 1-1 0 0,1-1 0 0 0,1 0 0 0 0,0 0 1 0 0,1 0-1 0 0,2-13 95 0 0,-1 4-164 0 0,0 2-259 0 0,2 1 0 0 0,1 0 0 0 0,1 0 0 0 0,1 0-1 0 0,1 1 1 0 0,0 0 0 0 0,2 0 0 0 0,5-8 423 0 0,19-36-4169 0 0,3 4-3716 0 0,-22 39-825 0 0</inkml:trace>
  <inkml:trace contextRef="#ctx0" brushRef="#br0" timeOffset="15918.956">22019 878 12931 0 0,'0'0'1249'0'0,"0"0"-356"0"0,0 0-113 0 0,0 0 55 0 0,0 0-18 0 0,0 0-105 0 0,0 0-148 0 0,0 0-133 0 0,0 0-103 0 0,0 0-92 0 0,0 0-73 0 0,-22 32-50 0 0,-64 99-3 0 0,64-72 124 0 0,24-53-175 0 0,0-2 35 0 0,0 0 0 0 0,1 0 1 0 0,-1 0-1 0 0,1 0 0 0 0,0 0 0 0 0,0 0 0 0 0,0-1 1 0 0,1 1-1 0 0,-1-1 0 0 0,1 0 0 0 0,0 0 0 0 0,0 0 1 0 0,0-1-1 0 0,0 1 0 0 0,0-1 0 0 0,1 0 0 0 0,-1 0 1 0 0,1-1-1 0 0,-1 1 0 0 0,1-1 0 0 0,-1 0 0 0 0,1 0 1 0 0,0-1-1 0 0,0 1 0 0 0,-1-1 0 0 0,1 0 0 0 0,0 0 1 0 0,0-1-1 0 0,0 1 0 0 0,-1-1 0 0 0,1 0 1 0 0,0-1-1 0 0,2 0-94 0 0,7-3 230 0 0,-1 0 1 0 0,0-1-1 0 0,1 0 0 0 0,-2-1 1 0 0,1-1-1 0 0,-1 0 1 0 0,0-1-1 0 0,-1 0 1 0 0,8-8-231 0 0,-7 7 161 0 0,37-34 318 0 0,-40 33-430 0 0,1 1 1 0 0,0 1-1 0 0,1 0 1 0 0,0 0-1 0 0,0 1 0 0 0,0 1 1 0 0,1 0-1 0 0,0 0 1 0 0,1 1-1 0 0,0 1 1 0 0,0 0-1 0 0,8-2-49 0 0,-19 8-4 0 0,1-1 0 0 0,-1 1 0 0 0,1 0 0 0 0,-1 0 0 0 0,0 0 0 0 0,1 0 0 0 0,-1 1 1 0 0,0-1-1 0 0,0 1 0 0 0,0-1 0 0 0,0 1 0 0 0,0 0 0 0 0,0-1 0 0 0,0 1 0 0 0,-1 0 0 0 0,1 0 0 0 0,-1 1 0 0 0,1-1 0 0 0,-1 0 0 0 0,0 0 0 0 0,0 1 0 0 0,0-1 0 0 0,0 0 1 0 0,0 1-1 0 0,0-1 0 0 0,-1 1 0 0 0,1-1 0 0 0,-1 1 0 0 0,0 0 0 0 0,0-1 0 0 0,0 1 0 0 0,0-1 0 0 0,0 1 0 0 0,0 0 0 0 0,-1-1 0 0 0,1 1 0 0 0,-1-1 4 0 0,3 16 6 0 0,22 467 38 0 0,-4-321-28 0 0,-10-102-63 0 0,-3 1-1 0 0,-2 0 1 0 0,-3 0 0 0 0,-3 3 47 0 0,0-59 5 0 0,1 0 0 0 0,-1 0 0 0 0,0-1 1 0 0,0 1-1 0 0,-1 0 0 0 0,1-1 0 0 0,-2 1 0 0 0,1-1 1 0 0,-1 0-1 0 0,0 0 0 0 0,0 0 0 0 0,0 0 1 0 0,-1 0-1 0 0,0-1 0 0 0,0 0 0 0 0,-1 0 0 0 0,0 0 1 0 0,1 0-1 0 0,-1 0 0 0 0,-1-1 0 0 0,1 0 1 0 0,-1 0-1 0 0,-3 1-5 0 0,-4-1 10 0 0,0 0-1 0 0,0-1 1 0 0,-1 0 0 0 0,1-1 0 0 0,-1-1 0 0 0,1 0 0 0 0,-1-1-1 0 0,0 0 1 0 0,1-1 0 0 0,-1-1 0 0 0,1 0 0 0 0,0-1 0 0 0,-1 0-1 0 0,-2-2-9 0 0,9 2-6 0 0,-1 1-1 0 0,1-2 0 0 0,0 1 0 0 0,0-1 0 0 0,0 0 0 0 0,0 0 0 0 0,1-1 1 0 0,-1 0-1 0 0,1 0 0 0 0,1 0 0 0 0,-1-1 0 0 0,1 0 0 0 0,0 0 1 0 0,0-1-1 0 0,1 1 0 0 0,-1-1 0 0 0,1 0 0 0 0,1 0 0 0 0,0 0 1 0 0,0-1-1 0 0,0 1 0 0 0,1-1 0 0 0,0 0 0 0 0,0 1 0 0 0,1-2 7 0 0,0-6-73 0 0,1-1 0 0 0,1 1 0 0 0,0 0 0 0 0,1 0 0 0 0,1 0 0 0 0,0 1 0 0 0,1-1 0 0 0,1 1 0 0 0,0-1 0 0 0,1 1 0 0 0,0 1 0 0 0,1-1 0 0 0,1 1 0 0 0,0 1 0 0 0,1-1 0 0 0,0 1 0 0 0,1 1 0 0 0,0 0 0 0 0,1 0 0 0 0,4-3 73 0 0,36-39-1270 0 0,1 2 1 0 0,3 2-1 0 0,2 2 1 0 0,46-27 1269 0 0,-26 29-4896 0 0,2 5-3545 0 0,-58 32 1628 0 0</inkml:trace>
  <inkml:trace contextRef="#ctx0" brushRef="#br0" timeOffset="17171.916">21431 793 0 0 0,'0'0'296'0'0,"0"0"304"0"0,0 0 146 0 0,0 0 55 0 0,0 0 19 0 0,0 0-10 0 0,0 0-45 0 0,0 0-54 0 0,0 0-39 0 0,0 0-48 0 0,0 0 2 0 0,0 0-5 0 0,6-5 14 0 0,19-14 15 0 0,28-8 7042 0 0,12 27-4742 0 0,-53 0-2641 0 0,-9-1-270 0 0,0 0 0 0 0,0 1 1 0 0,0-1-1 0 0,1 1 0 0 0,-1 0 1 0 0,0 0-1 0 0,0 0 0 0 0,0 0 1 0 0,0 1-1 0 0,0-1 0 0 0,0 1 1 0 0,1 0-1 0 0,-1 0 0 0 0,0 0 1 0 0,-1 0-1 0 0,1 0 0 0 0,0 1 0 0 0,0-1 1 0 0,-1 1-1 0 0,1 0 0 0 0,0 0 1 0 0,-1 0-1 0 0,0 0 0 0 0,1 0 1 0 0,-1 0-1 0 0,0 1 0 0 0,0-1 1 0 0,-1 1-1 0 0,1 0 0 0 0,1 1-39 0 0,17 159 530 0 0,-19-157-543 0 0,0 0 0 0 0,0 0 0 0 0,0 0 0 0 0,1-1 1 0 0,0 1-1 0 0,0 0 0 0 0,1-1 0 0 0,-1 1 0 0 0,1-1 0 0 0,0 0 0 0 0,1 0 1 0 0,-1 0-1 0 0,4 3 13 0 0,8 0-3411 0 0,4-4-3462 0 0,-17-4-3369 0 0</inkml:trace>
  <inkml:trace contextRef="#ctx0" brushRef="#br0" timeOffset="32609.63">2143 1913 2232 0 0,'0'0'1082'0'0,"0"0"-833"0"0,0 0-227 0 0,31-5-4 0 0,102-16 6 0 0,130 10-37 0 0,554-29 2896 0 0,507 16 375 0 0,-943 25-3155 0 0,1262 32 511 0 0,-46 23 492 0 0,990-49-331 0 0,-363-14-477 0 0,-692 52-184 0 0,-128-2 189 0 0,222-32-14 0 0,815-26-501 0 0,-330 12-5455 0 0,-1399 25-167 0 0,-574-15 4190 0 0</inkml:trace>
  <inkml:trace contextRef="#ctx0" brushRef="#br0" timeOffset="18820.115">68 2528 2785 0 0,'0'0'-250'0'0,"0"0"140"0"0,0 0 482 0 0,0 0 269 0 0,0 0 265 0 0,32 15 303 0 0,104 51 258 0 0,-40-44 1294 0 0,-77-22-2108 0 0,132-15 3568 0 0,-126 9-3916 0 0,0-2-1 0 0,-1 0 1 0 0,0-1 0 0 0,0-2 0 0 0,-1 0-1 0 0,0-2 1 0 0,-1 0 0 0 0,-1-2-1 0 0,0 0 1 0 0,-1-1 0 0 0,-1-2-1 0 0,0 1 1 0 0,3-7-305 0 0,-17 16 143 0 0,0 1-1 0 0,0-1 1 0 0,-1 0-1 0 0,-1 0 1 0 0,1 0 0 0 0,-1 0-1 0 0,-1-1 1 0 0,0 1-1 0 0,0-1 1 0 0,0 0 0 0 0,-1 0-1 0 0,0 1 1 0 0,-1-1 0 0 0,0 0-1 0 0,-1-6-142 0 0,1 16 8 0 0,0 0 0 0 0,1-1 0 0 0,-1 1 0 0 0,0 0 0 0 0,0-1 0 0 0,0 1 0 0 0,0 0 0 0 0,0-1 0 0 0,0 1 0 0 0,0 0 1 0 0,0-1-1 0 0,0 1 0 0 0,0 0 0 0 0,0-1 0 0 0,-1 1 0 0 0,1 0 0 0 0,0-1 0 0 0,0 1 0 0 0,-1-1 0 0 0,1 1 0 0 0,0 0 0 0 0,-1-1 0 0 0,1 1 0 0 0,0-1 0 0 0,-1 1 0 0 0,1-1 0 0 0,-1 1 0 0 0,1-1 0 0 0,-1 1 0 0 0,1-1 0 0 0,-1 0 0 0 0,1 1 0 0 0,-1-1 0 0 0,0 0 0 0 0,1 1 1 0 0,-1-1-1 0 0,0 0 0 0 0,1 0 0 0 0,-1 1 0 0 0,1-1 0 0 0,-1 0 0 0 0,0 0 0 0 0,1 0 0 0 0,-1 0 0 0 0,0 0 0 0 0,1 0 0 0 0,-1 0 0 0 0,0 0 0 0 0,1 0 0 0 0,-1-1 0 0 0,0 1 0 0 0,1 0 0 0 0,-1 0 0 0 0,0 0 0 0 0,1-1 0 0 0,-1 1 0 0 0,1 0 0 0 0,-1-1 0 0 0,0 1 0 0 0,1-1 0 0 0,-1 1 1 0 0,1 0-1 0 0,-1-1 0 0 0,1 1 0 0 0,0-1 0 0 0,-1 0 0 0 0,1 1 0 0 0,-1-1 0 0 0,1 1 0 0 0,0-1-8 0 0,-31 65-17 0 0,3 2 1 0 0,4 1-1 0 0,2 1 0 0 0,3 0 1 0 0,3 2-1 0 0,2 6 17 0 0,-57 542-11 0 0,53-422 2 0 0,13-143 7 0 0,-2 0-1 0 0,-3 0 1 0 0,-2-1 0 0 0,-2 0-1 0 0,-13 28 3 0 0,20-62-6 0 0,-1 1-1 0 0,0-2 0 0 0,-2 1 0 0 0,0-1 0 0 0,-1-1 0 0 0,-1 0 0 0 0,0 0 1 0 0,-1-1-1 0 0,-1-1 0 0 0,0 0 0 0 0,-1-1 0 0 0,0 0 0 0 0,-1-2 0 0 0,-1 1 0 0 0,0-2 1 0 0,-11 5 6 0 0,22-12 11 0 0,-1 1 1 0 0,1-1 0 0 0,-1 0 0 0 0,0-1 0 0 0,0 1 0 0 0,0-1 0 0 0,-1-1 0 0 0,1 1 0 0 0,0-1 0 0 0,-1-1 0 0 0,1 1 0 0 0,0-1 0 0 0,-1-1 0 0 0,1 1 0 0 0,-1-1 0 0 0,1-1 0 0 0,0 1 0 0 0,0-1 0 0 0,0 0 0 0 0,0-1 0 0 0,0 0 0 0 0,0 0 0 0 0,1 0 0 0 0,-1-1-1 0 0,1 0 1 0 0,0 0 0 0 0,0-1 0 0 0,0 1 0 0 0,1-1 0 0 0,-3-3-12 0 0,-2-9 23 0 0,1-1-1 0 0,1 0 1 0 0,0 0-1 0 0,2-1 1 0 0,0 0-1 0 0,1-1 1 0 0,0 1-1 0 0,2-1 1 0 0,0 0 0 0 0,2 0-1 0 0,0 0 1 0 0,1 0-1 0 0,1 1 1 0 0,1-1-1 0 0,0 0 1 0 0,2 0-1 0 0,0 1 1 0 0,2-1-1 0 0,1-4-22 0 0,10-22 7 0 0,2 0-1 0 0,1 1 0 0 0,3 2 1 0 0,1 0-1 0 0,2 1 0 0 0,2 2 1 0 0,2 1-1 0 0,13-13-6 0 0,-24 31-96 0 0,0 1-1 0 0,2 0 1 0 0,0 2 0 0 0,1 0 0 0 0,1 2-1 0 0,1 0 1 0 0,0 1 0 0 0,1 2-1 0 0,0 1 1 0 0,1 0 0 0 0,11-2 96 0 0,111-9-6595 0 0,-87 23-2062 0 0,-42 0 3054 0 0</inkml:trace>
  <inkml:trace contextRef="#ctx0" brushRef="#br0" timeOffset="19131.63">1294 3080 13411 0 0,'0'0'1778'0'0,"0"0"-525"0"0,0 0-462 0 0,0 0-204 0 0,0 0-95 0 0,0 0-21 0 0,0 0 39 0 0,0 0 13 0 0,0 0-37 0 0,0 0-122 0 0,-17 35-144 0 0,-53 111-99 0 0,49-60-63 0 0,22-71-54 0 0,-1-9 38 0 0,0 0 0 0 0,0 0 0 0 0,0 0 1 0 0,1 1-1 0 0,0-1 0 0 0,0 0 1 0 0,0 0-1 0 0,1-1 0 0 0,0 1 1 0 0,0 0-1 0 0,1-1 0 0 0,0 1 1 0 0,-1-1-1 0 0,2 1 0 0 0,-1-1 1 0 0,1 0-1 0 0,0-1 0 0 0,0 1 1 0 0,0-1-1 0 0,0 1 0 0 0,1-1 1 0 0,0-1-1 0 0,-1 1 0 0 0,2-1 1 0 0,-1 1-1 0 0,0-2 0 0 0,1 1 1 0 0,-1 0-1 0 0,1-1 0 0 0,0 0 1 0 0,0-1-1 0 0,0 1 0 0 0,0-1 0 0 0,5 1-42 0 0,-3-2 141 0 0,1 0-1 0 0,-1-1 1 0 0,1 0-1 0 0,-1 0 0 0 0,0-1 1 0 0,1 0-1 0 0,-1-1 0 0 0,0 1 1 0 0,0-1-1 0 0,-1-1 1 0 0,1 0-1 0 0,-1 0 0 0 0,1 0 1 0 0,-1-1-1 0 0,0 0 0 0 0,-1 0 1 0 0,0-1-1 0 0,1-1-140 0 0,99-122 886 0 0,-91 108-826 0 0,-5 8-51 0 0,0 0-1 0 0,-1-1 1 0 0,-1-1 0 0 0,0 1-1 0 0,-1-1 1 0 0,0 0 0 0 0,-1-1-1 0 0,-1 0 1 0 0,-1 0-1 0 0,0 0 1 0 0,-1 0 0 0 0,-1 0-1 0 0,0-1 1 0 0,-1 1 0 0 0,-1-3-9 0 0,-1 15-66 0 0,-1-1 1 0 0,0 0-1 0 0,1 1 0 0 0,-2-1 1 0 0,1 1-1 0 0,0 0 1 0 0,-1 0-1 0 0,0 0 1 0 0,0 0-1 0 0,0 0 1 0 0,0 1-1 0 0,-1-1 1 0 0,0 1-1 0 0,1 0 1 0 0,-1 0-1 0 0,0 0 0 0 0,-1 0 1 0 0,1 1-1 0 0,0 0 1 0 0,-1 0-1 0 0,1 0 1 0 0,-1 0-1 0 0,0 1 1 0 0,1 0-1 0 0,-1 0 1 0 0,0 0-1 0 0,0 0 1 0 0,0 1-1 0 0,0 0 0 0 0,0 0 1 0 0,0 0-1 0 0,1 0 1 0 0,-1 1-1 0 0,0 0 1 0 0,0 0-1 0 0,0 0 1 0 0,1 1-1 0 0,-1 0 1 0 0,1 0-1 0 0,-1 0 1 0 0,1 0-1 0 0,-3 2 66 0 0,-7 4-503 0 0,1 1 0 0 0,0 0 0 0 0,0 1 0 0 0,1 0 0 0 0,0 1 0 0 0,1 0 0 0 0,0 1 0 0 0,-7 10 503 0 0,-34 65-10444 0 0,43-63 1555 0 0</inkml:trace>
  <inkml:trace contextRef="#ctx0" brushRef="#br0" timeOffset="19385.788">1968 3430 6993 0 0,'0'0'978'0'0,"0"0"-439"0"0,0 0 122 0 0,0 0 525 0 0,0 0 538 0 0,0 0 287 0 0,0 0 26 0 0,0 0-149 0 0,0 0-242 0 0,0 0-265 0 0,0 0-250 0 0,0 0-254 0 0,0-4-208 0 0,3-19-448 0 0,1 0 0 0 0,1 0 0 0 0,2 1 0 0 0,0 0 1 0 0,1 0-1 0 0,1 1 0 0 0,1 0 0 0 0,1 0 0 0 0,1 1 0 0 0,0 1 0 0 0,4-4-221 0 0,2-5 74 0 0,8-16-139 0 0,3 1 1 0 0,1 1-1 0 0,2 2 1 0 0,1 1-1 0 0,22-17 65 0 0,-52 53-239 0 0,37-29-1384 0 0,-25 25-1567 0 0,3 1-3387 0 0,-11 6-4809 0 0</inkml:trace>
  <inkml:trace contextRef="#ctx0" brushRef="#br0" timeOffset="24442.746">8059 2362 10378 0 0,'0'0'1669'0'0,"0"0"-491"0"0,0 0-352 0 0,0 0-111 0 0,0 0 30 0 0,0 0 15 0 0,0 0-67 0 0,0 0-135 0 0,0 0-135 0 0,0 0-67 0 0,0 0-4 0 0,0 0 4 0 0,0 0-18 0 0,-4 34-54 0 0,-15 110-69 0 0,-31 156 373 0 0,11 2-315 0 0,39-302-289 0 0,9-1 56 0 0,79-61 455 0 0,-77 55-473 0 0,19-17-18 0 0,1 2 0 0 0,1 2 1 0 0,2 0-1 0 0,-1 3 1 0 0,2 0-1 0 0,0 3 0 0 0,1 0 1 0 0,0 3-1 0 0,26-5-4 0 0,-58 14-8 0 0,1 1 1 0 0,-1 0-1 0 0,1 0 0 0 0,-1 1 0 0 0,1-1 0 0 0,-1 1 0 0 0,1 0 1 0 0,-1 0-1 0 0,1 0 0 0 0,-1 1 0 0 0,1-1 0 0 0,-1 1 1 0 0,0 0-1 0 0,1 0 0 0 0,-1 1 0 0 0,0-1 0 0 0,0 1 0 0 0,1 0 1 0 0,-2 0-1 0 0,1 1 0 0 0,0-1 0 0 0,0 1 0 0 0,-1 0 0 0 0,1 0 1 0 0,-1 0-1 0 0,0 0 0 0 0,0 1 0 0 0,0-1 0 0 0,0 1 1 0 0,0 1 7 0 0,3 13 27 0 0,0 0 1 0 0,-2 0-1 0 0,0 0 1 0 0,-1 1 0 0 0,-1-1-1 0 0,-1 1 1 0 0,-1-1-1 0 0,0 1 1 0 0,-1-1 0 0 0,-3 13-28 0 0,-1-9 71 0 0,0-1 1 0 0,-2 0 0 0 0,0 0 0 0 0,-1-1 0 0 0,-2 0 0 0 0,0 0 0 0 0,-1-1 0 0 0,0 0 0 0 0,-2-1 0 0 0,0 0 0 0 0,-1-1 0 0 0,-1-1 0 0 0,0 0 0 0 0,-2-1-1 0 0,-9 6-71 0 0,3-3 36 0 0,0-1 0 0 0,-1-2 0 0 0,-1 0 0 0 0,0-2 0 0 0,-1-1 1 0 0,-24 8-37 0 0,36-15-173 0 0,0 0 1 0 0,-1-1 0 0 0,0-1 0 0 0,0 0 0 0 0,0-2 0 0 0,0 1 0 0 0,0-2 0 0 0,-10 0 172 0 0,23 0-142 0 0,0-1 0 0 0,1 1-1 0 0,-1-1 1 0 0,0 1 0 0 0,0-1 0 0 0,0 0 0 0 0,1 0-1 0 0,-1 0 1 0 0,1 0 0 0 0,-1 0 0 0 0,0 0-1 0 0,1 0 1 0 0,0 0 0 0 0,-1-1 0 0 0,1 1-1 0 0,0 0 1 0 0,0-1 0 0 0,-1 1 0 0 0,1-1-1 0 0,0 0 1 0 0,1 1 0 0 0,-1-1 0 0 0,0 0-1 0 0,0 1 1 0 0,1-1 0 0 0,-1 0 0 0 0,1 0-1 0 0,-1 0 1 0 0,1 0 0 0 0,0 0 0 0 0,0 1-1 0 0,0-2 143 0 0,4-62-10136 0 0,2 46 3577 0 0</inkml:trace>
  <inkml:trace contextRef="#ctx0" brushRef="#br0" timeOffset="24756.331">8843 2999 8946 0 0,'0'0'829'0'0,"0"0"-242"0"0,0 0 92 0 0,0 0 327 0 0,0 0 286 0 0,0 0 99 0 0,0 0-84 0 0,0 0-182 0 0,0 0-230 0 0,0 0-209 0 0,0 0-180 0 0,-19 34-157 0 0,-58 107-132 0 0,49-69 2 0 0,26-68-198 0 0,0 1 1 0 0,1-1-1 0 0,0 0 1 0 0,0 1 0 0 0,0-1-1 0 0,0 1 1 0 0,1 0-1 0 0,0-1 1 0 0,0 1 0 0 0,0-1-1 0 0,0 1 1 0 0,1-1-1 0 0,0 1 1 0 0,0-1-1 0 0,0 1 1 0 0,0-1 0 0 0,1 1-1 0 0,-1-1 1 0 0,1 0-1 0 0,0 0 1 0 0,1 0 0 0 0,-1 0-1 0 0,1 0 1 0 0,0-1-1 0 0,0 1 1 0 0,0-1 0 0 0,0 0-1 0 0,0 1 1 0 0,1-1-1 0 0,-1-1 1 0 0,1 1 0 0 0,0-1-1 0 0,0 1 1 0 0,0-1-1 0 0,0 0 1 0 0,0 0-1 0 0,1-1-21 0 0,3 0 144 0 0,-1-1-1 0 0,1 0 0 0 0,-1-1 0 0 0,1 0 0 0 0,-1 0 0 0 0,1-1 0 0 0,-1 0 0 0 0,0 0 0 0 0,0-1 0 0 0,0 1 1 0 0,0-2-1 0 0,0 1 0 0 0,-1-1 0 0 0,0 0 0 0 0,1 0 0 0 0,-1-1 0 0 0,-1 1 0 0 0,1-2 0 0 0,-1 1 1 0 0,0 0-1 0 0,0-1 0 0 0,0 0 0 0 0,2-5-143 0 0,1 2 29 0 0,-1-1 1 0 0,0 0-1 0 0,-1 0 0 0 0,0 0 1 0 0,-1-1-1 0 0,0 0 1 0 0,-1 0-1 0 0,0 0 1 0 0,0 0-1 0 0,-1-1 0 0 0,-1 0 1 0 0,0 1-1 0 0,-1-1 1 0 0,0 0-1 0 0,-1 0 0 0 0,0 0 1 0 0,0 0-1 0 0,-2-2-29 0 0,0 6-100 0 0,0 1-1 0 0,0 0 0 0 0,-1 1 1 0 0,0-1-1 0 0,0 0 0 0 0,-1 1 0 0 0,0 0 1 0 0,0 0-1 0 0,0 0 0 0 0,-1 0 1 0 0,0 1-1 0 0,0-1 0 0 0,0 1 1 0 0,-1 1-1 0 0,1-1 0 0 0,-1 1 1 0 0,-1 0-1 0 0,1 0 0 0 0,0 0 1 0 0,-1 1-1 0 0,0 0 0 0 0,0 1 1 0 0,-1-1 100 0 0,-48-3-4751 0 0,2 24-5584 0 0,42-10 3083 0 0</inkml:trace>
  <inkml:trace contextRef="#ctx0" brushRef="#br0" timeOffset="25425.603">9427 2995 1880 0 0,'0'0'2128'0'0,"0"0"-165"0"0,0 0-30 0 0,0 0 25 0 0,0 0-35 0 0,0 0-138 0 0,0 0-201 0 0,0 0-249 0 0,0 0-291 0 0,0 0-280 0 0,0 0-249 0 0,0 0-187 0 0,-9-4-103 0 0,2 1-178 0 0,5 2-36 0 0,0 0 0 0 0,0 0 1 0 0,0 0-1 0 0,0 0 0 0 0,0 0 0 0 0,0 0 1 0 0,0 1-1 0 0,0-1 0 0 0,0 1 0 0 0,0-1 0 0 0,-1 1 1 0 0,1 0-1 0 0,0 0 0 0 0,0 0 0 0 0,-1 0 0 0 0,1 0 1 0 0,0 1-1 0 0,0-1 0 0 0,0 0 0 0 0,-1 1 1 0 0,1 0-1 0 0,0 0 0 0 0,0-1 0 0 0,0 1 0 0 0,0 0 1 0 0,0 1-1 0 0,-1 0-11 0 0,-13 10 22 0 0,0 2 0 0 0,1 0-1 0 0,1 0 1 0 0,0 1 0 0 0,1 1 0 0 0,1 0 0 0 0,1 1 0 0 0,0 0-1 0 0,1 1 1 0 0,0 0 0 0 0,2 0 0 0 0,0 1 0 0 0,1 0-1 0 0,1 1 1 0 0,1-1 0 0 0,1 1 0 0 0,1 0 0 0 0,0 1 0 0 0,1 18-22 0 0,3-35 20 0 0,0 0 0 0 0,0 1 0 0 0,0-1 0 0 0,1 0 0 0 0,-1 0 1 0 0,1 0-1 0 0,0 0 0 0 0,0 0 0 0 0,1-1 0 0 0,-1 1 0 0 0,1-1 1 0 0,0 1-1 0 0,0-1 0 0 0,0 0 0 0 0,0 0 0 0 0,0 0 0 0 0,1-1 0 0 0,-1 1 1 0 0,1-1-1 0 0,0 0 0 0 0,0 0 0 0 0,0 0 0 0 0,0 0 0 0 0,0-1 1 0 0,0 1-1 0 0,0-1 0 0 0,1 0 0 0 0,-1 0 0 0 0,0-1 0 0 0,1 1 0 0 0,-1-1 1 0 0,0 0-1 0 0,1 0 0 0 0,-1-1 0 0 0,0 1 0 0 0,1-1 0 0 0,-1 0 1 0 0,0 0-1 0 0,0-1 0 0 0,1 1 0 0 0,-1-1 0 0 0,0 0 0 0 0,0 0 0 0 0,0 0-20 0 0,22-16 239 0 0,0 0-1 0 0,-1-2 1 0 0,-2-1-1 0 0,0 0 1 0 0,-1-2-1 0 0,-1-1 1 0 0,-1 0-1 0 0,-1-1 1 0 0,-2-2-1 0 0,6-9-238 0 0,8-16 76 0 0,-1 0 1 0 0,-3-2-1 0 0,-2-1 0 0 0,-3-1 0 0 0,10-40-76 0 0,-22 55-270 0 0,-2 0 0 0 0,-2 0-1 0 0,-2-1 1 0 0,-1 1-1 0 0,-3-28 271 0 0,-21-26-549 0 0,20 93 524 0 0,0-1 0 0 0,-1 1 1 0 0,1-1-1 0 0,-1 1 0 0 0,1 0 0 0 0,-1 0 1 0 0,0 0-1 0 0,0-1 0 0 0,0 2 1 0 0,0-1-1 0 0,0 0 0 0 0,0 0 1 0 0,0 1-1 0 0,-1-1 0 0 0,1 1 0 0 0,0 0 1 0 0,-1 0-1 0 0,0 0 0 0 0,1 0 1 0 0,-1 0-1 0 0,1 0 0 0 0,-1 1 0 0 0,0-1 1 0 0,0 1-1 0 0,1 0 0 0 0,-1-1 1 0 0,0 1-1 0 0,0 1 0 0 0,1-1 0 0 0,-1 0 1 0 0,0 1-1 0 0,0-1 0 0 0,1 1 1 0 0,-2 0 23 0 0,-9 6-90 0 0,1 1-1 0 0,0 0 0 0 0,0 1 0 0 0,1 0 0 0 0,0 0 0 0 0,1 1 1 0 0,0 1-1 0 0,0 0 0 0 0,1 0 0 0 0,1 1 0 0 0,0 0 0 0 0,-1 2 92 0 0,1-3-39 0 0,-12 22-295 0 0,1 0 0 0 0,1 2-1 0 0,2 0 1 0 0,2 1 0 0 0,1 0 0 0 0,1 1 0 0 0,3 0 0 0 0,0 1 0 0 0,-1 31 334 0 0,5 49-5533 0 0,5-90 2026 0 0,0 0-4345 0 0</inkml:trace>
  <inkml:trace contextRef="#ctx0" brushRef="#br0" timeOffset="26061.135">9915 3047 8746 0 0,'0'0'1868'0'0,"0"0"-533"0"0,0 0-428 0 0,0 0-224 0 0,0 0-108 0 0,0 0-65 0 0,0 0-51 0 0,0 0-20 0 0,0 0-51 0 0,0 0-67 0 0,0 0-35 0 0,0 0-34 0 0,0 0-11 0 0,-16 31 35 0 0,-46 97 59 0 0,46-84 100 0 0,24-33 176 0 0,-2-8-381 0 0,-3-1-70 0 0,1 0 0 0 0,-1 0 0 0 0,1 0-1 0 0,-1-1 1 0 0,1 1 0 0 0,0-1 0 0 0,0 0-1 0 0,0 0 1 0 0,-1 0 0 0 0,1-1 0 0 0,0 1-1 0 0,0-1 1 0 0,0 0 0 0 0,0 0 0 0 0,0-1 0 0 0,0 1-1 0 0,0-1 1 0 0,0 0 0 0 0,-1 0 0 0 0,1 0-1 0 0,0 0 1 0 0,0 0 0 0 0,-1-1 0 0 0,1 0-1 0 0,-1 0 1 0 0,1 0 0 0 0,-1 0 0 0 0,0-1-160 0 0,86-74 1981 0 0,64-111-1039 0 0,-26 16-825 0 0,-127 173-130 0 0,-1-1 0 0 0,1 1 0 0 0,-1 0-1 0 0,1-1 1 0 0,0 1 0 0 0,-1 0 0 0 0,1-1 0 0 0,0 1 0 0 0,0 0 0 0 0,-1-1 0 0 0,1 1-1 0 0,0 0 1 0 0,0 0 0 0 0,0-1 0 0 0,0 1 0 0 0,0 0 0 0 0,0 0 0 0 0,0-1 0 0 0,0 1-1 0 0,0 0 1 0 0,0 0 0 0 0,0-1 0 0 0,0 1 0 0 0,1 0 0 0 0,-1-1 0 0 0,0 1 0 0 0,1 0-1 0 0,-1-1 1 0 0,0 1 0 0 0,1 0 0 0 0,-1-1 0 0 0,1 1 0 0 0,-1-1 0 0 0,1 1-1 0 0,-1 0 1 0 0,1-1 0 0 0,-1 0 0 0 0,1 1 0 0 0,-1-1 0 0 0,1 1 0 0 0,0-1 0 0 0,-1 0-1 0 0,1 1 1 0 0,0-1 0 0 0,0 0 0 0 0,-1 0 0 0 0,1 1 0 0 0,0-1 0 0 0,-1 0 0 0 0,1 0-1 0 0,0 0 1 0 0,0 0 0 0 0,-1 0 0 0 0,1 0 0 0 0,0 0 0 0 0,0 0 0 0 0,-1 0 0 0 0,1 0-1 0 0,0-1 1 0 0,0 1 0 0 0,-1 0 0 0 0,1 0 0 0 0,0-1 0 0 0,-1 1 0 0 0,1 0-1 0 0,0-1 1 0 0,-1 1 0 0 0,1-1 13 0 0,0 12 123 0 0,16 342-28 0 0,14-175-97 0 0,-15-110 2 0 0,-4 2 0 0 0,-3 0 0 0 0,-3 0 1 0 0,-3 0-1 0 0,-5 58 0 0 0,0-118 10 0 0,0-1 0 0 0,-1 1 0 0 0,1-1 0 0 0,-2 0 0 0 0,0 0 0 0 0,0 0 0 0 0,0-1 0 0 0,-1 0 1 0 0,0 1-1 0 0,-1-2 0 0 0,0 1 0 0 0,0-1 0 0 0,0 0 0 0 0,-1 0 0 0 0,0 0 0 0 0,-1-1 0 0 0,0 0 0 0 0,1-1 0 0 0,-2 0 0 0 0,1 0 0 0 0,-1 0 0 0 0,1-1 1 0 0,-1-1-1 0 0,0 1 0 0 0,-1-2 0 0 0,1 1 0 0 0,0-1 0 0 0,-1 0 0 0 0,1-1 0 0 0,-1 0 0 0 0,0-1 0 0 0,1 0 0 0 0,-1-1 0 0 0,0 1 0 0 0,1-2 1 0 0,-8-1-11 0 0,10 0-9 0 0,1 0 0 0 0,-1 0 1 0 0,1-1-1 0 0,0 0 1 0 0,0 0-1 0 0,1 0 1 0 0,-1-1-1 0 0,1 0 1 0 0,0 0-1 0 0,0 0 1 0 0,1-1-1 0 0,-1 1 1 0 0,1-1-1 0 0,0 0 0 0 0,1 0 1 0 0,0-1-1 0 0,0 1 1 0 0,0-1-1 0 0,1 1 1 0 0,-1-1-1 0 0,2 0 1 0 0,-1 0-1 0 0,0-5 9 0 0,-1-5-99 0 0,1 0 1 0 0,1 0-1 0 0,0 0 0 0 0,2-1 0 0 0,0 1 0 0 0,0 0 1 0 0,2 0-1 0 0,0 0 0 0 0,3-8 99 0 0,6-11-541 0 0,1 0 0 0 0,2 1-1 0 0,2 0 1 0 0,1 2 0 0 0,2 0 0 0 0,8-10 541 0 0,28-32-3749 0 0,3 5-3827 0 0,-44 54-2776 0 0</inkml:trace>
  <inkml:trace contextRef="#ctx0" brushRef="#br0" timeOffset="26958.026">8021 3665 0 0 0,'0'0'151'0'0,"0"0"369"0"0,0 0 209 0 0,0 0 178 0 0,0 0 145 0 0,0 0 42 0 0,0 0-52 0 0,-10 3 2638 0 0,-63-17 3898 0 0,38-15-3321 0 0,18 7-3301 0 0,14 12-896 0 0,1 1 0 0 0,0 0 0 0 0,0-1 0 0 0,1 0 1 0 0,0 1-1 0 0,0-1 0 0 0,1 0 0 0 0,1 1 0 0 0,0-1 0 0 0,0 0 0 0 0,1 1 0 0 0,0-1 0 0 0,0 1 0 0 0,1 0 0 0 0,0 0 1 0 0,1 0-1 0 0,0 0 0 0 0,1-1-60 0 0,4-13 44 0 0,67-132-230 0 0,-43 13-2107 0 0,-31 80-7222 0 0,-2 53-1055 0 0</inkml:trace>
  <inkml:trace contextRef="#ctx0" brushRef="#br0" timeOffset="21279.931">4972 2984 10866 0 0,'0'0'1195'0'0,"0"0"-31"0"0,0 0 90 0 0,0 0 57 0 0,0 0-63 0 0,0 0-122 0 0,0 0-143 0 0,0 0-155 0 0,-32 26-179 0 0,-101 84-206 0 0,77-52-100 0 0,51-46-299 0 0,-4 6-47 0 0,1-1 0 0 0,1 1-1 0 0,1 0 1 0 0,0 1 0 0 0,1 0 0 0 0,1 0 0 0 0,1 0 0 0 0,1 0 0 0 0,0 0-1 0 0,2 1 1 0 0,0-1 0 0 0,1 1 0 0 0,1-1 0 0 0,1 1 3 0 0,-4-18 12 0 0,1 0 1 0 0,0 0 0 0 0,1 1-1 0 0,-1-1 1 0 0,0 0-1 0 0,1 0 1 0 0,-1 1-1 0 0,1-1 1 0 0,0 0-1 0 0,-1 0 1 0 0,1 0-1 0 0,0 0 1 0 0,1 0-1 0 0,-1 0 1 0 0,0 0-1 0 0,0 0 1 0 0,1 0-1 0 0,-1-1 1 0 0,1 1 0 0 0,0 0-1 0 0,-1-1 1 0 0,1 0-1 0 0,0 1 1 0 0,0-1-1 0 0,0 0 1 0 0,0 0-1 0 0,0 0 1 0 0,0 0-1 0 0,0 0 1 0 0,0 0-1 0 0,0-1 1 0 0,1 1-1 0 0,-1-1 1 0 0,0 1-1 0 0,0-1 1 0 0,1 0 0 0 0,-1 0-1 0 0,0 0 1 0 0,0 0-1 0 0,1 0 1 0 0,-1-1-1 0 0,0 1 1 0 0,0-1-1 0 0,1 1 1 0 0,-1-1-1 0 0,0 0 1 0 0,0 0-1 0 0,0 0 1 0 0,0 0-1 0 0,0 0 1 0 0,0 0 0 0 0,0-1-1 0 0,0 1-12 0 0,159-241 806 0 0,-6 49-638 0 0,-154 191-178 0 0,0 0 1 0 0,-1 1-1 0 0,1-1 1 0 0,0 0-1 0 0,0 1 1 0 0,0-1-1 0 0,1 1 1 0 0,-1 0-1 0 0,0-1 1 0 0,0 1-1 0 0,1 0 1 0 0,-1 0-1 0 0,1 0 1 0 0,-1 0-1 0 0,1 0 1 0 0,-1 0-1 0 0,1 0 1 0 0,0 0 0 0 0,-1 1-1 0 0,1-1 1 0 0,0 1-1 0 0,0-1 1 0 0,0 1-1 0 0,-1 0 1 0 0,1-1-1 0 0,0 1 1 0 0,0 0-1 0 0,0 0 1 0 0,-1 0-1 0 0,1 1 1 0 0,0-1-1 0 0,0 0 1 0 0,0 1-1 0 0,-1-1 1 0 0,1 1-1 0 0,0 0 1 0 0,0-1-1 0 0,-1 1 1 0 0,1 0 0 0 0,-1 0-1 0 0,1 0 1 0 0,-1 0-1 0 0,1 0 1 0 0,-1 0-1 0 0,0 1 1 0 0,1-1-1 0 0,0 2 10 0 0,5 16 26 0 0,-2 0 0 0 0,0 1-1 0 0,0 0 1 0 0,-2 0 0 0 0,-1 0-1 0 0,0 0 1 0 0,-2 0 0 0 0,0 2-26 0 0,2 28 5 0 0,37 351 10 0 0,-36-340 21 0 0,-2 1 1 0 0,-2-1 0 0 0,-4 1 0 0 0,-4 13-37 0 0,6-55 58 0 0,-1 0-1 0 0,-1 0 0 0 0,-1-1 0 0 0,0 0 1 0 0,-2 0-1 0 0,0-1 0 0 0,-1 1 0 0 0,-1-2 1 0 0,0 0-1 0 0,-2 0 0 0 0,0-1 1 0 0,0 0-1 0 0,-2-1 0 0 0,-11 11-57 0 0,18-21 62 0 0,1-1 0 0 0,0 0 0 0 0,-1 0-1 0 0,0-1 1 0 0,0 1 0 0 0,0-1 0 0 0,0-1 0 0 0,0 0 0 0 0,-1 0 0 0 0,1 0-1 0 0,-1-1 1 0 0,1 0 0 0 0,-1 0 0 0 0,1-1 0 0 0,-1 0 0 0 0,-1 0-62 0 0,5-2 25 0 0,-1-1 0 0 0,1 1 0 0 0,0-1 0 0 0,0 0 0 0 0,0 0 0 0 0,0 0 0 0 0,1-1 0 0 0,-1 1 0 0 0,1-1 0 0 0,0 0 0 0 0,0 0 0 0 0,0 0 1 0 0,0 0-1 0 0,1-1 0 0 0,0 1 0 0 0,0-1 0 0 0,0 1 0 0 0,0-1 0 0 0,1 0 0 0 0,0 0 0 0 0,0 1 0 0 0,0-1 0 0 0,1 0 0 0 0,-1 0 0 0 0,1-5-25 0 0,-3-26-49 0 0,1 1-1 0 0,2-1 0 0 0,1 0 0 0 0,2 0 0 0 0,2 1 0 0 0,1-1 0 0 0,3-4 50 0 0,1 4-206 0 0,1 0-1 0 0,2 1 1 0 0,2 0 0 0 0,1 1-1 0 0,2 1 1 0 0,1 0 0 0 0,21-27 206 0 0,99-116-5131 0 0,-123 156 3451 0 0,7-8-4545 0 0,-9 13-4179 0 0</inkml:trace>
  <inkml:trace contextRef="#ctx0" brushRef="#br0" timeOffset="21535.557">5605 3216 17380 0 0,'0'0'980'0'0,"0"0"-420"0"0,0 0-173 0 0,0 0-3 0 0,0 0-49 0 0,0 0-97 0 0,0 0-79 0 0,-2 34-70 0 0,-9 104-34 0 0,10-135-55 0 0,0-1-1 0 0,0 1 1 0 0,1 0-1 0 0,-1 0 1 0 0,1 0-1 0 0,-1 0 1 0 0,1 0-1 0 0,0 0 1 0 0,0 0-1 0 0,0 0 1 0 0,1 0-1 0 0,-1 0 1 0 0,1-1-1 0 0,-1 1 1 0 0,1 0-1 0 0,0 0 1 0 0,0 0-1 0 0,0-1 1 0 0,1 1-1 0 0,-1 0 1 0 0,1-1-1 0 0,-1 1 1 0 0,1 0 0 0 0,5 4-48 0 0,24 14-1611 0 0,-21-24-1735 0 0,0-7-3340 0 0,-7 5-1987 0 0</inkml:trace>
  <inkml:trace contextRef="#ctx0" brushRef="#br0" timeOffset="21686.595">5613 2767 3025 0 0,'0'0'1112'0'0,"0"0"-1672"0"0,0 0-616 0 0,0 0-1225 0 0</inkml:trace>
  <inkml:trace contextRef="#ctx0" brushRef="#br0" timeOffset="22047.934">6036 2977 12739 0 0,'0'0'4969'0'0,"0"0"-3197"0"0,0 0-1044 0 0,0 0-162 0 0,0 0-142 0 0,0 0-164 0 0,0 0-99 0 0,0 0 10 0 0,0 0 10 0 0,0 0-6 0 0,0 0-27 0 0,-25 35-71 0 0,-79 110-54 0 0,65-64-60 0 0,38-66 11 0 0,-2-8 21 0 0,1 0 0 0 0,1 1 0 0 0,-1-1 0 0 0,1 1 0 0 0,1-1-1 0 0,-1 1 1 0 0,1-1 0 0 0,0 1 0 0 0,1-1 0 0 0,0 1-1 0 0,0-1 1 0 0,1 1 0 0 0,0-1 0 0 0,0 0 0 0 0,0 0-1 0 0,1 0 1 0 0,0 0 0 0 0,1 0 0 0 0,0-1 0 0 0,0 1 0 0 0,0-1-1 0 0,0 0 1 0 0,1 0 0 0 0,0-1 0 0 0,1 1 0 0 0,-1-1-1 0 0,1 0 1 0 0,0 0 0 0 0,0-1 0 0 0,0 0 0 0 0,1 0-1 0 0,0-1 1 0 0,-1 1 0 0 0,1-1 0 0 0,0-1 0 0 0,3 1 5 0 0,5-3 161 0 0,0-1 0 0 0,-1-1 1 0 0,1 0-1 0 0,0-1 0 0 0,-1 0 1 0 0,0-1-1 0 0,0-1 0 0 0,0 0 1 0 0,0-1-1 0 0,-1-1 0 0 0,0 0 1 0 0,0 0-1 0 0,-1-1 0 0 0,0-1 0 0 0,-1 0 1 0 0,1-1-1 0 0,6-8-161 0 0,-9 11 86 0 0,36-34 186 0 0,-2-2-1 0 0,-2-1 1 0 0,-1-2-1 0 0,-3-2 1 0 0,-2-2-1 0 0,-2-1 1 0 0,6-17-272 0 0,-25 43-22 0 0,-1-2 0 0 0,-1 0 0 0 0,-1 0 1 0 0,-1-1-1 0 0,-2-1 0 0 0,-1 1 0 0 0,-1-1 0 0 0,-1-1 1 0 0,-2 1-1 0 0,0-15 22 0 0,-2 31-54 0 0,-1 0 1 0 0,-1 0 0 0 0,0-1-1 0 0,0 1 1 0 0,-2 0 0 0 0,1 0-1 0 0,-2 0 1 0 0,0 1-1 0 0,0-1 1 0 0,-1 1 0 0 0,0 0-1 0 0,-1 0 1 0 0,-1 0 0 0 0,0 1-1 0 0,0 0 1 0 0,-1 1-1 0 0,-1-1 1 0 0,0 2 0 0 0,0-1-1 0 0,-1 1 1 0 0,0 0 0 0 0,0 1-1 0 0,-1 1 1 0 0,-3-2 53 0 0,6 4-48 0 0,-1 1 0 0 0,1 0 1 0 0,-1 1-1 0 0,0 0 0 0 0,0 0 1 0 0,-1 1-1 0 0,1 0 0 0 0,0 1 0 0 0,-1 0 1 0 0,1 0-1 0 0,-1 1 0 0 0,1 1 1 0 0,-1-1-1 0 0,1 1 0 0 0,-1 1 0 0 0,1 0 1 0 0,0 0-1 0 0,0 1 0 0 0,0 0 1 0 0,0 1-1 0 0,0-1 0 0 0,0 2 1 0 0,1-1-1 0 0,0 1 0 0 0,0 1 0 0 0,1-1 1 0 0,-2 2 47 0 0,-2 3-77 0 0,-1 0 1 0 0,1 0-1 0 0,1 1 1 0 0,0 1-1 0 0,1-1 1 0 0,0 2-1 0 0,1-1 0 0 0,0 1 1 0 0,1 0-1 0 0,0 1 1 0 0,1 0-1 0 0,1 0 1 0 0,0 0-1 0 0,1 0 1 0 0,1 1-1 0 0,-2 14 77 0 0,4-12-38 0 0,1-1 0 0 0,1 0 0 0 0,0 1 0 0 0,1-1-1 0 0,1 0 1 0 0,1 0 0 0 0,0 0 0 0 0,1 0 0 0 0,0-1-1 0 0,2 1 1 0 0,0-2 0 0 0,0 1 0 0 0,1-1 0 0 0,1 0 0 0 0,1 0-1 0 0,4 4 39 0 0,11 12-13 0 0,1-2-1 0 0,1 0 0 0 0,1-2 0 0 0,2-1 1 0 0,1-1-1 0 0,16 8 14 0 0,-24-17-55 0 0,1-1-1 0 0,0-1 1 0 0,1-2 0 0 0,0 0 0 0 0,1-1 0 0 0,15 2 55 0 0,25 1-2518 0 0,2-8-3598 0 0,-55-6 748 0 0,-4-2-2468 0 0</inkml:trace>
  <inkml:trace contextRef="#ctx0" brushRef="#br0" timeOffset="23503.969">5539 2855 6305 0 0,'0'0'1949'0'0,"0"0"-278"0"0,0 0-195 0 0,0 0 38 0 0,0 0 79 0 0,0 0-3 0 0,0 0-134 0 0,0 0-202 0 0,0 0-246 0 0,0 0-213 0 0,0 0-156 0 0,0 0-111 0 0,0 0-67 0 0,2-7-38 0 0,9-26 1049 0 0,-33 59-1976 0 0,7 8-2391 0 0,11-11-7691 0 0,4-18 437 0 0</inkml:trace>
  <inkml:trace contextRef="#ctx0" brushRef="#br0" timeOffset="20287.195">3556 3087 6409 0 0,'0'0'3109'0'0,"0"0"-2493"0"0,0 0-765 0 0,0 0 135 0 0,0 0 447 0 0,0 0 377 0 0,0 0 183 0 0,0 0 23 0 0,0 0-105 0 0,2 33-175 0 0,3 104-205 0 0,14 134 712 0 0,-15-247-2077 0 0,5 15 4231 0 0,-8-32-561 0 0,-8-32-1555 0 0,2-4-1229 0 0,1 1 0 0 0,2-1 1 0 0,1 0-1 0 0,1 0 0 0 0,1 1 0 0 0,1-1 1 0 0,2 1-1 0 0,1-1 0 0 0,6-16-52 0 0,3-22 28 0 0,4 2-1 0 0,2 0 0 0 0,3 0 1 0 0,3 2-1 0 0,3 2 0 0 0,19-30-27 0 0,-19 65 0 0 0,-13 56-64 0 0,17 116 310 0 0,5-35-175 0 0,-11-71-97 0 0,-27-39 17 0 0,1-3-2378 0 0,7-4-10677 0 0,-4 2 4339 0 0</inkml:trace>
  <inkml:trace contextRef="#ctx0" brushRef="#br0" timeOffset="20498.113">4330 3371 10434 0 0,'0'0'3610'0'0,"0"0"-2283"0"0,0 0-644 0 0,0 0-80 0 0,0 0-58 0 0,0 0-34 0 0,-7 32-96 0 0,-16 100-115 0 0,20-89-70 0 0,12-37-46 0 0,-2-5-134 0 0,-6-1-121 0 0,0 0-1 0 0,0 1 0 0 0,0-1 1 0 0,0 0-1 0 0,0 0 1 0 0,0 0-1 0 0,0 0 1 0 0,0 0-1 0 0,0 0 1 0 0,0 0-1 0 0,0-1 1 0 0,0 1-1 0 0,0 0 1 0 0,0 0-1 0 0,0-1 1 0 0,0 1-1 0 0,0-1 0 0 0,0 1 1 0 0,0-1-1 0 0,-1 1 1 0 0,1-1-1 0 0,0 0 1 0 0,0 1-1 0 0,0-1 1 0 0,-1 0-1 0 0,1 1 1 0 0,0-1-1 0 0,-1 0 1 0 0,1 0-1 0 0,-1 0 1 0 0,1 0-1 0 0,-1 0 1 0 0,1 0-1 0 0,-1 0 0 0 0,1 0 1 0 0,-1 0-1 0 0,0 0 1 0 0,0 0 71 0 0,10-30-4767 0 0,-6 18 523 0 0,0-2-2919 0 0</inkml:trace>
  <inkml:trace contextRef="#ctx0" brushRef="#br0" timeOffset="20668.311">4171 2704 11010 0 0,'0'0'-24'0'0,"0"0"-928"0"0,0 0-328 0 0,0 0-232 0 0,0 0 87 0 0,0 0-207 0 0,0 0-753 0 0,0 0 585 0 0</inkml:trace>
  <inkml:trace contextRef="#ctx0" brushRef="#br0" timeOffset="22788.748">4228 2756 3633 0 0,'0'0'1727'0'0,"0"0"-448"0"0,0 0-76 0 0,0 0 62 0 0,0 0-24 0 0,0 0-80 0 0,0 0-87 0 0,0 0-114 0 0,0 0-125 0 0,0 0-155 0 0,0 0-169 0 0,0 0-77 0 0,0 0-5 0 0,2 2 29 0 0,45 10 1904 0 0,-35-12-5286 0 0,-1 1-3625 0 0,-7-1-3230 0 0</inkml:trace>
  <inkml:trace contextRef="#ctx0" brushRef="#br0" timeOffset="33398.444">672 4472 1816 0 0,'44'-3'859'0'0,"512"-23"1628"0"0,1333-8 1341 0 0,-1424 18-2739 0 0,1987-46 2324 0 0,1615 57-3192 0 0,-2356 7-8401 0 0,-1592-2 2647 0 0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19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48 0 0 0,'0'0'541'0'0,"0"0"478"0"0,0 0 166 0 0,0 0 102 0 0,0 0 164 0 0,0 0 152 0 0,0 0 113 0 0,0 0 35 0 0,0 0-89 0 0,0 0-166 0 0,0 0-208 0 0,0-8-218 0 0,3-24-219 0 0,-3 24-167 0 0,0 8-109 0 0,-8 23 986 0 0,-15 34-1204 0 0,2 2-1 0 0,2 0 0 0 0,3 0 1 0 0,-6 53-357 0 0,12-64 65 0 0,-10 44 22 0 0,-3 2-39 0 0,5 1 0 0 0,3 1 0 0 0,5 0 0 0 0,2 96-48 0 0,8-187-3 0 0,0 1 1 0 0,0 0-1 0 0,0-1 1 0 0,0 1-1 0 0,1 0 1 0 0,0-1-1 0 0,0 1 1 0 0,1-1-1 0 0,-1 0 1 0 0,1 1-1 0 0,1-1 1 0 0,-1 0-1 0 0,1 0 0 0 0,-1 0 1 0 0,1 0-1 0 0,1-1 1 0 0,-1 1-1 0 0,1-1 1 0 0,0 0-1 0 0,0 0 1 0 0,0 0-1 0 0,0 0 1 0 0,0-1-1 0 0,1 0 1 0 0,0 0-1 0 0,0 0 0 0 0,0 0 1 0 0,0-1-1 0 0,0 0 1 0 0,0 0 2 0 0,11-4 57 0 0,-1 0 0 0 0,0-2-1 0 0,0 1 1 0 0,0-2 0 0 0,0 0 0 0 0,-1-1 0 0 0,0 0 0 0 0,0-2-1 0 0,-1 1 1 0 0,1-1 0 0 0,-2-1 0 0 0,1 0 0 0 0,-1-1-1 0 0,-1-1 1 0 0,0 0 0 0 0,0 0 0 0 0,-1-1 0 0 0,1-2-57 0 0,45-48 82 0 0,-3-3-1 0 0,-3-2 1 0 0,-2-2 0 0 0,-4-2 0 0 0,-3-2 0 0 0,-3-2-1 0 0,-3-1 1 0 0,-4-1 0 0 0,-1-8-82 0 0,-19 51 65 0 0,-2 0 0 0 0,-1-1-1 0 0,-2 0 1 0 0,-1 0 0 0 0,0-35-65 0 0,-6 70 5 0 0,1 1 0 0 0,0-1 0 0 0,-1 1 0 0 0,1 0 0 0 0,-1-1 0 0 0,0 1-1 0 0,1-1 1 0 0,-1 0 0 0 0,1 1 0 0 0,-1-1 0 0 0,0 1 0 0 0,1-1 0 0 0,-1 0 0 0 0,0 1 0 0 0,1-1 0 0 0,-1 0 0 0 0,0 0 0 0 0,1 0-1 0 0,-1 0 1 0 0,0 0 0 0 0,0 1 0 0 0,1-1 0 0 0,-1 0 0 0 0,0-1 0 0 0,0 1 0 0 0,1 0 0 0 0,-1 0 0 0 0,0 0 0 0 0,1 0 0 0 0,-1 0-1 0 0,0-1 1 0 0,0 1 0 0 0,1 0 0 0 0,-1-1 0 0 0,1 1 0 0 0,-1-1 0 0 0,0 1 0 0 0,1 0 0 0 0,-1-1 0 0 0,1 1 0 0 0,-1-1 0 0 0,1 0-1 0 0,-1 1 1 0 0,1-1 0 0 0,-1 1 0 0 0,1-1 0 0 0,0 0 0 0 0,-1 1 0 0 0,1-1 0 0 0,0 0 0 0 0,0 1 0 0 0,-1-1 0 0 0,1 0 0 0 0,0 1 0 0 0,0-1-1 0 0,0 0 1 0 0,0 0 0 0 0,0 1 0 0 0,0-1 0 0 0,0 0 0 0 0,0 0 0 0 0,0 1 0 0 0,0-1 0 0 0,1 0-5 0 0,-22 41-11 0 0,2 2 0 0 0,1 0 1 0 0,3 1-1 0 0,2 1 0 0 0,1 0 1 0 0,2 1-1 0 0,3 0 0 0 0,1 0 1 0 0,2 0-1 0 0,3 1 0 0 0,1 0 1 0 0,4 21 10 0 0,38 194-5884 0 0,-8-70-1576 0 0,-32-179-2900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30.1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0 107 12363 0 0,'0'0'1749'0'0,"0"0"-292"0"0,0 0-205 0 0,0 0-173 0 0,0 0-156 0 0,0 0-168 0 0,0 0-159 0 0,0 0-127 0 0,0 0-65 0 0,0 0-30 0 0,0 0-10 0 0,0 0-22 0 0,32-14-30 0 0,97-44-35 0 0,-18 24 247 0 0,-26 34-350 0 0,-84 2-176 0 0,1 0-1 0 0,-1 0 1 0 0,0 0-1 0 0,1 0 1 0 0,-1 0-1 0 0,0 1 1 0 0,0-1-1 0 0,0 0 0 0 0,-1 1 1 0 0,1-1-1 0 0,0 1 1 0 0,-1-1-1 0 0,0 0 1 0 0,0 1-1 0 0,1-1 1 0 0,-1 1-1 0 0,-1-1 1 0 0,1 1-1 0 0,0-1 0 0 0,-1 1 1 0 0,1-1-1 0 0,-1 1 1 0 0,0-1-1 0 0,1 0 1 0 0,-1 1-1 0 0,-1-1 1 0 0,1 0-1 0 0,0 0 1 0 0,0 0-1 0 0,-1 0 1 0 0,1 0-1 0 0,-3 2 3 0 0,-104 154 136 0 0,107-155-132 0 0,0 1-1 0 0,1 0 1 0 0,-1-1-1 0 0,0 1 1 0 0,1-1-1 0 0,0 1 1 0 0,0 0 0 0 0,0 0-1 0 0,0-1 1 0 0,1 1-1 0 0,0-1 1 0 0,-1 1-1 0 0,1 0 1 0 0,0-1 0 0 0,1 1-1 0 0,-1-1 1 0 0,1 0-1 0 0,-1 1 1 0 0,1-1-1 0 0,0 0 1 0 0,0 0-1 0 0,0 0 1 0 0,1 0 0 0 0,-1-1-1 0 0,1 1 1 0 0,0 0-1 0 0,-1-1 1 0 0,1 0-1 0 0,0 0 1 0 0,0 0 0 0 0,1 0-1 0 0,-1 0 1 0 0,0-1-1 0 0,1 1 1 0 0,-1-1-1 0 0,1 0 1 0 0,-1 0 0 0 0,1 0-1 0 0,-1 0 1 0 0,1-1-1 0 0,0 0 1 0 0,-1 1-1 0 0,1-1 1 0 0,0-1 0 0 0,-1 1-1 0 0,3-1-3 0 0,13 1 39 0 0,-3 1-76 0 0,0-1 1 0 0,-1 0 0 0 0,1-1-1 0 0,-1-1 1 0 0,1-1 0 0 0,-1 0-1 0 0,0-1 1 0 0,5-2 36 0 0,17-5-1757 0 0,-12 7-3453 0 0,-21 4 3448 0 0,6-4-8425 0 0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0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2040 0 0,'0'0'1201'0'0,"0"0"-341"0"0,0 0-135 0 0,0 0 118 0 0,0 0 175 0 0,0 0 43 0 0,0 0-66 0 0,0 0-89 0 0,0 0-10 0 0,0 0 76 0 0,0 0 100 0 0,0 0 50 0 0,10 0-50 0 0,188-15 4176 0 0,13-7-4916 0 0,-199 36-6190 0 0,-13 1-2759 0 0,0-11 2729 0 0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3409 0 0,'0'0'4794'0'0,"0"0"-3247"0"0,0 0-707 0 0,0 0 321 0 0,0 0 347 0 0,0 0 91 0 0,0 0-179 0 0,0 0-198 0 0,0 0-222 0 0,0 0-189 0 0,34 3-150 0 0,105 9-170 0 0,109-16 137 0 0,-214 2-1421 0 0,0 0-5402 0 0,-19 2-4643 0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22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 1 864 0 0,'0'0'1521'0'0,"0"0"-392"0"0,0 0-98 0 0,0 0 131 0 0,0 0 213 0 0,0 0 141 0 0,0 0 17 0 0,0 0-115 0 0,0 0-167 0 0,0 0-164 0 0,0 0-195 0 0,0 0-265 0 0,0 0-114 0 0,0 0-22 0 0,0 0 61 0 0,0 0 152 0 0,0 0-21 0 0,-24 0 1010 0 0,-93 30-1228 0 0,72-13-408 0 0,-153 50 440 0 0,149-52 105 0 0,56 7-1393 0 0,2-15 817 0 0,0-1-1 0 0,0 0 0 0 0,1 0 0 0 0,0-1 1 0 0,0 0-1 0 0,0-1 0 0 0,0 0 1 0 0,1-1-1 0 0,-1 0 0 0 0,1-1 0 0 0,0 0 1 0 0,0 0-1 0 0,1-1-25 0 0,84 24 166 0 0,15 26-100 0 0,-94-33 78 0 0,-17-17-92 0 0,-8 13 258 0 0,-43 22-125 0 0,-2-2 0 0 0,-1-2 0 0 0,-30 11-185 0 0,-239 144-8 0 0,308-179 3 0 0,-1 2 0 0 0,1-1 0 0 0,1 2 0 0 0,0 0 0 0 0,0 1 0 0 0,2 0 0 0 0,-1 1 0 0 0,1 1 0 0 0,1 0 0 0 0,0 0 0 0 0,1 2 5 0 0,9-14-1 0 0,-1 1-1 0 0,1-1 0 0 0,0 1 0 0 0,0-1 0 0 0,1 1 0 0 0,-1-1 0 0 0,0 1 0 0 0,1-1 0 0 0,0 1 0 0 0,-1 0 0 0 0,1-1 0 0 0,0 1 0 0 0,1 0 0 0 0,-1-1 0 0 0,0 1 0 0 0,1 0 1 0 0,-1-1-1 0 0,1 1 0 0 0,0-1 0 0 0,0 1 0 0 0,0-1 0 0 0,0 1 0 0 0,0-1 0 0 0,1 0 0 0 0,-1 1 0 0 0,1-1 0 0 0,-1 0 0 0 0,1 0 0 0 0,0 0 0 0 0,0 0 0 0 0,0-1 0 0 0,0 1 1 0 0,0 0-1 0 0,0-1 0 0 0,0 1 0 0 0,1-1 0 0 0,-1 0 0 0 0,1 0 0 0 0,-1 0 0 0 0,1 0 0 0 0,-1 0 0 0 0,2 0 2 0 0,8 2 84 0 0,1 1 0 0 0,0-2 0 0 0,0 0 1 0 0,0 0-1 0 0,0-1 0 0 0,1-1 0 0 0,-1 0 0 0 0,8-2-84 0 0,14 1 163 0 0,360-2 1035 0 0,-393 2-1789 0 0,2-2-9159 0 0,-2 3 700 0 0</inkml:trace>
  <inkml:trace contextRef="#ctx0" brushRef="#br0" timeOffset="796.937">785 870 8194 0 0,'0'0'1465'0'0,"0"0"-98"0"0,0 0-42 0 0,0 0 43 0 0,0 0-4 0 0,0 0-146 0 0,0 0-143 0 0,0 0-139 0 0,0 0-180 0 0,0 0-114 0 0,0 0-88 0 0,0 0-71 0 0,16-23-49 0 0,52-72-14 0 0,53-49 1120 0 0,56-31-829 0 0,-108 123-683 0 0,-60 81-960 0 0,-18 162 689 0 0,6-169 250 0 0,1-12-23 0 0,0 1-1 0 0,1 0 0 0 0,0 0 1 0 0,1 0-1 0 0,0 0 0 0 0,0 0 1 0 0,2 0-1 0 0,-1 0 0 0 0,3 9 17 0 0,-3-19 2 0 0,-1 1 0 0 0,1-1-1 0 0,0 0 1 0 0,0 1 0 0 0,-1-1 0 0 0,1 0-1 0 0,0 1 1 0 0,0-1 0 0 0,0 0-1 0 0,0 0 1 0 0,1 0 0 0 0,-1 0 0 0 0,0 0-1 0 0,0 0 1 0 0,1 0 0 0 0,-1 0 0 0 0,0-1-1 0 0,1 1 1 0 0,-1-1 0 0 0,1 1-1 0 0,-1-1 1 0 0,1 1 0 0 0,-1-1 0 0 0,1 0-1 0 0,-1 1 1 0 0,1-1 0 0 0,-1 0-1 0 0,1 0 1 0 0,-1 0 0 0 0,1 0 0 0 0,-1-1-1 0 0,1 1 1 0 0,-1 0 0 0 0,1-1 0 0 0,-1 1-1 0 0,1-1 1 0 0,-1 1 0 0 0,1-1-1 0 0,-1 0 1 0 0,0 1 0 0 0,1-1 0 0 0,-1 0-1 0 0,0 0 1 0 0,0 0 0 0 0,1 0 0 0 0,-1 0-1 0 0,1-1-1 0 0,57-53 213 0 0,208-287-185 0 0,-176 202-150 0 0,-85 135-123 0 0,-8 22-30 0 0,-15 35 389 0 0,3 1 0 0 0,3 1 1 0 0,1 0-1 0 0,4 1 0 0 0,-1 54-114 0 0,10 36 544 0 0,-1-3-3441 0 0,-2-141 988 0 0,0-1-1013 0 0,0 0-2447 0 0,0 0-4891 0 0</inkml:trace>
  <inkml:trace contextRef="#ctx0" brushRef="#br0" timeOffset="2834.726">1908 800 5217 0 0,'0'0'2001'0'0,"0"0"-412"0"0,0 0-194 0 0,0 0 27 0 0,0 0 87 0 0,0 0-34 0 0,0 0-185 0 0,0 0-258 0 0,0 0-318 0 0,0 0-286 0 0,0 0-217 0 0,0 0-137 0 0,0 0-11 0 0,0 3 46 0 0,-6 207-242 0 0,7-210-1452 0 0,5 0-1675 0 0,-3 0-3311 0 0,0-3-409 0 0</inkml:trace>
  <inkml:trace contextRef="#ctx0" brushRef="#br0" timeOffset="3101.018">1967 494 6769 0 0,'0'0'1671'0'0,"0"0"-226"0"0,0 0-34 0 0,0 0 53 0 0,0 0-16 0 0,0 0-113 0 0,0 0-197 0 0,0 0-207 0 0,0 0-203 0 0,0 0-225 0 0,0 0-201 0 0,0 0-155 0 0,-6-1-99 0 0,3 1-130 0 0,0 0 0 0 0,1 0 0 0 0,-1 0 0 0 0,0 0 0 0 0,0 1 0 0 0,1-1 0 0 0,-1 1 0 0 0,0-1 0 0 0,1 1 0 0 0,-1 0 0 0 0,0 0 0 0 0,1 0 0 0 0,-1 0 0 0 0,1 1 0 0 0,0-1 1 0 0,-1 1-1 0 0,1-1 0 0 0,0 1 0 0 0,0 0 0 0 0,0 0 0 0 0,0 0 0 0 0,0 0 0 0 0,0 0 0 0 0,1 0 0 0 0,-1 1 0 0 0,1-1 0 0 0,-1 0 0 0 0,1 1 0 0 0,0-1 0 0 0,0 1 0 0 0,0 0 0 0 0,0 0 82 0 0,1-2-1104 0 0,11 2-7760 0 0,-7-2 2115 0 0</inkml:trace>
  <inkml:trace contextRef="#ctx0" brushRef="#br0" timeOffset="10124.733">2388 457 1224 0 0,'0'0'772'0'0,"0"0"-49"0"0,0 0 16 0 0,0 0 160 0 0,0 0 148 0 0,0 0 33 0 0,0 0-33 0 0,0 0-99 0 0,0 0-174 0 0,0 0-149 0 0,0 0-161 0 0,-19 6-142 0 0,-60 17-45 0 0,25 8 745 0 0,47-26-840 0 0,0 0 0 0 0,0 0 0 0 0,1 1 0 0 0,0 0 1 0 0,0 0-1 0 0,0 0 0 0 0,1 1 0 0 0,0 0 0 0 0,0 0 1 0 0,0 0-1 0 0,1 1 0 0 0,0-1 0 0 0,1 1 0 0 0,0 0 1 0 0,0 0-1 0 0,1 1 0 0 0,0-1 0 0 0,0 0 0 0 0,1 1 1 0 0,0-1-1 0 0,0 5-182 0 0,1-2 93 0 0,1 0 0 0 0,0 0 0 0 0,0 0 0 0 0,1-1 0 0 0,1 1 1 0 0,0 0-1 0 0,0-1 0 0 0,1 1 0 0 0,0-1 0 0 0,1 0 0 0 0,0 0 0 0 0,0-1 1 0 0,1 1-1 0 0,1-1 0 0 0,-1-1 0 0 0,1 1 0 0 0,1-1 0 0 0,0 0 0 0 0,4 3-93 0 0,-9-9 116 0 0,-1 0 0 0 0,1-1 0 0 0,0 1-1 0 0,-1-1 1 0 0,1 1 0 0 0,0-1-1 0 0,0 0 1 0 0,0 0 0 0 0,0 0 0 0 0,0 0-1 0 0,0-1 1 0 0,0 1 0 0 0,0-1-1 0 0,0 0 1 0 0,0 0 0 0 0,0 0 0 0 0,1 0-1 0 0,-1 0 1 0 0,0-1 0 0 0,0 0-1 0 0,0 1 1 0 0,0-1 0 0 0,0 0 0 0 0,0 0-1 0 0,-1-1 1 0 0,3 0-116 0 0,20-23 391 0 0,-1-2 0 0 0,-1 0-1 0 0,-1-1 1 0 0,-2-2 0 0 0,11-20-391 0 0,45-93 420 0 0,-64 62 315 0 0,-13 79-727 0 0,0 0 0 0 0,0 1 0 0 0,0-1 0 0 0,0 1 0 0 0,0-1 0 0 0,0 1 1 0 0,0-1-1 0 0,-1 1 0 0 0,1 0 0 0 0,-1 0 0 0 0,1-1 0 0 0,-1 1 0 0 0,0 0 0 0 0,1 1 0 0 0,-1-1 1 0 0,0 0-1 0 0,1 0 0 0 0,-1 1 0 0 0,0-1 0 0 0,0 1 0 0 0,0-1 0 0 0,0 1 0 0 0,0 0 0 0 0,1 0 1 0 0,-1 0-1 0 0,0 0 0 0 0,0 0 0 0 0,0 0 0 0 0,0 0 0 0 0,0 1 0 0 0,-1 0-8 0 0,-1-1-9 0 0,5 26 139 0 0,49 168 54 0 0,-44-168-180 0 0,28 118 11 0 0,-7 1-1 0 0,0 49-14 0 0,-21-123 18 0 0,0-32-5 0 0,-3 1-1 0 0,-1 0 1 0 0,-2 0 0 0 0,-1 0-1 0 0,-2 0 1 0 0,-5 12-13 0 0,2-19 33 0 0,5-21 4 0 0,-1-1 1 0 0,1 1-1 0 0,-2 0 0 0 0,0 0 0 0 0,0-1 0 0 0,-1 0 0 0 0,-1 0 0 0 0,0 0 0 0 0,0 0 0 0 0,-1-1 0 0 0,0 1 0 0 0,-1-2 0 0 0,0 1 0 0 0,-1-1 0 0 0,0 0 0 0 0,-6 5-37 0 0,10-12 23 0 0,1 0 1 0 0,-1 0-1 0 0,0 0 0 0 0,0 0 0 0 0,0-1 0 0 0,0 1 0 0 0,-1-1 0 0 0,1 0 0 0 0,0-1 0 0 0,0 1 0 0 0,-1-1 0 0 0,1 0 0 0 0,0 0 0 0 0,-1 0 1 0 0,1 0-1 0 0,0-1 0 0 0,0 0 0 0 0,-1 0 0 0 0,1 0 0 0 0,0 0 0 0 0,0-1 0 0 0,0 1 0 0 0,0-1 0 0 0,0 0 0 0 0,1 0 0 0 0,-1-1 1 0 0,0 1-1 0 0,1-1 0 0 0,0 0 0 0 0,0 0 0 0 0,0 0 0 0 0,0 0 0 0 0,0 0 0 0 0,0-1 0 0 0,1 1 0 0 0,0-1 0 0 0,-1 0 0 0 0,1 1 1 0 0,0-2-24 0 0,-9-16-5 0 0,2 0 0 0 0,0-1 1 0 0,1 0-1 0 0,1-1 0 0 0,1 0 1 0 0,1 0-1 0 0,1 0 0 0 0,1 0 1 0 0,1-1-1 0 0,1-19 5 0 0,0 34-7 0 0,0-1 1 0 0,1 1-1 0 0,1-1 1 0 0,0 1-1 0 0,0 0 1 0 0,1-1-1 0 0,0 1 1 0 0,0 0-1 0 0,1 0 1 0 0,0 0-1 0 0,1 0 1 0 0,0 1-1 0 0,0-1 0 0 0,1 1 1 0 0,0 0-1 0 0,0 0 1 0 0,1 1-1 0 0,0 0 1 0 0,1 0 6 0 0,13-10-10 0 0,2 2 0 0 0,0 0 0 0 0,0 1 0 0 0,1 2 1 0 0,1 0-1 0 0,0 2 0 0 0,0 0 0 0 0,1 2 0 0 0,8-1 10 0 0,-23 5-2 0 0,40-8-1768 0 0,-39 10-2259 0 0,-2 2-3351 0 0,-6 0-3585 0 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4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40 688 0 0,'0'0'976'0'0,"0"0"-231"0"0,0 0-75 0 0,0 0 72 0 0,0 0 95 0 0,0 0 6 0 0,0 0-97 0 0,0 0-104 0 0,0 0-53 0 0,0 0-32 0 0,0 0-41 0 0,0 0-60 0 0,0 0-64 0 0,-5 22-50 0 0,-34 133 677 0 0,24-86-753 0 0,3 0 0 0 0,2 1 0 0 0,4 0 0 0 0,3 0 1 0 0,3 17-267 0 0,0-84 61 0 0,0-1 0 0 0,0 1 1 0 0,0 0-1 0 0,0-1 1 0 0,0 1-1 0 0,1 0 1 0 0,-1-1-1 0 0,1 1 0 0 0,-1-1 1 0 0,1 1-1 0 0,0-1 1 0 0,0 1-1 0 0,0-1 1 0 0,1 1-1 0 0,-1-1 0 0 0,1 0 1 0 0,-1 0-1 0 0,1 0 1 0 0,0 0-1 0 0,-1 0 1 0 0,1 0-1 0 0,0 0 0 0 0,1 0 1 0 0,-1-1-1 0 0,0 1 1 0 0,0-1-1 0 0,1 0 1 0 0,-1 1-1 0 0,0-1 0 0 0,1 0 1 0 0,-1-1-1 0 0,1 1 1 0 0,0 0-1 0 0,-1-1 1 0 0,1 1-1 0 0,-1-1 0 0 0,1 0 1 0 0,0 0-1 0 0,0 0 1 0 0,-1 0-1 0 0,1 0 1 0 0,-1-1-1 0 0,1 1 0 0 0,0-1 1 0 0,-1 1-1 0 0,1-1 1 0 0,-1 0-1 0 0,1 0 0 0 0,-1-1 1 0 0,1 1-62 0 0,32-27 525 0 0,-1-2-1 0 0,-2-1 1 0 0,-1-1 0 0 0,-1-2-1 0 0,-2-1 1 0 0,-1-1 0 0 0,14-28-525 0 0,-23 36 65 0 0,-1-1 0 0 0,-1 0 0 0 0,-1-1 0 0 0,-2-1 0 0 0,-1 0 0 0 0,-2-1 0 0 0,-1 0 0 0 0,-1 0 0 0 0,-2-1 0 0 0,0-9-65 0 0,-6-28 519 0 0,0 69-523 0 0,-1 1 0 0 0,1 0 0 0 0,-1-1 0 0 0,1 1 0 0 0,-1 0 0 0 0,1 0 0 0 0,-1-1 0 0 0,1 1 0 0 0,-1 0 0 0 0,1 0 0 0 0,-1 0 0 0 0,0-1 0 0 0,1 1-1 0 0,-1 0 1 0 0,1 0 0 0 0,-1 0 0 0 0,0 0 0 0 0,1 0 0 0 0,-1 0 0 0 0,1 0 0 0 0,-1 1 0 0 0,0-1 0 0 0,1 0 0 0 0,-1 0 0 0 0,1 0 0 0 0,-1 1 0 0 0,1-1 0 0 0,-1 0 0 0 0,1 0 0 0 0,-1 1-1 0 0,1-1 1 0 0,-1 0 0 0 0,1 1 0 0 0,-1-1 0 0 0,1 1 0 0 0,-1-1 0 0 0,1 1 0 0 0,0-1 0 0 0,-1 1 0 0 0,1-1 0 0 0,0 1 0 0 0,-1-1 0 0 0,1 1 0 0 0,0-1 0 0 0,0 1 0 0 0,0 0 4 0 0,-13 21-4 0 0,1 2 1 0 0,1 0 0 0 0,2 0-1 0 0,0 1 1 0 0,2 0 0 0 0,0 0 0 0 0,2 1-1 0 0,1-1 1 0 0,1 1 0 0 0,1 0-1 0 0,1 0 1 0 0,1 1 0 0 0,4 24 3 0 0,47 155 157 0 0,-16-93-103 0 0,-23-63-52 0 0,-3 1 0 0 0,-1-1 1 0 0,-3 1-1 0 0,-2 0 1 0 0,-2 0-1 0 0,-6 46-2 0 0,4-81 51 0 0,0-1-1 0 0,-1 1 1 0 0,-1-1-1 0 0,0 1 1 0 0,-2-1-1 0 0,1 0 0 0 0,-2-1 1 0 0,0 1-1 0 0,0-1 1 0 0,-2 0-1 0 0,0-1 1 0 0,0 1-1 0 0,-1-2 1 0 0,-1 1-1 0 0,0-1 1 0 0,0-1-1 0 0,-2 0 0 0 0,1 0 1 0 0,-1-1-1 0 0,-1-1 1 0 0,0 0-1 0 0,0 0 1 0 0,0-2-1 0 0,-2 1-50 0 0,14-7 30 0 0,-1 0 0 0 0,1-1 0 0 0,-1 1-1 0 0,1 0 1 0 0,-1-1 0 0 0,1 1 0 0 0,-1-1 0 0 0,0 1 0 0 0,1-1-1 0 0,-1 0 1 0 0,0 1 0 0 0,1-1 0 0 0,-1 0 0 0 0,0 0 0 0 0,1 0-1 0 0,-1 0 1 0 0,0-1 0 0 0,1 1 0 0 0,-1 0 0 0 0,1-1-1 0 0,-1 1 1 0 0,0-1 0 0 0,1 0 0 0 0,-1 1 0 0 0,1-1 0 0 0,-1 0-1 0 0,1 0 1 0 0,0 0 0 0 0,-1 0 0 0 0,1 0 0 0 0,0 0-1 0 0,0-1 1 0 0,0 1 0 0 0,-1 0 0 0 0,1-1 0 0 0,1 1 0 0 0,-1 0-1 0 0,0-1 1 0 0,0 1 0 0 0,0-1 0 0 0,1 1 0 0 0,-1-1 0 0 0,1 0-1 0 0,-1 1 1 0 0,1-1 0 0 0,0 0 0 0 0,-1-1-30 0 0,2-17 19 0 0,-1 0-1 0 0,2 0 1 0 0,1 0 0 0 0,1 0-1 0 0,0 0 1 0 0,1 1 0 0 0,1 0-1 0 0,1 0 1 0 0,1 0 0 0 0,1 1 0 0 0,0 0-1 0 0,1 0 1 0 0,1 1 0 0 0,1 1-1 0 0,2-2-18 0 0,41-75-121 0 0,-14 6-642 0 0,-19 28-4674 0 0,-20 51 310 0 0,-2 0-5350 0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0 9530 0 0,'0'0'2197'0'0,"0"0"-697"0"0,0 0-309 0 0,0 0 26 0 0,0 0 16 0 0,0 0-154 0 0,0 0-197 0 0,0 0-183 0 0,0 0-164 0 0,0 0-128 0 0,0 0-93 0 0,0 0-70 0 0,-10 22-51 0 0,-32 65-48 0 0,30-33 103 0 0,12-4-445 0 0,0-49-273 0 0,0-1-425 0 0,0 0-585 0 0,0 0-801 0 0,0 0-2633 0 0,3-1 999 0 0,1-2-3547 0 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35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9826 0 0,'0'0'1120'0'0,"0"0"-151"0"0,0 0-145 0 0,0 0-64 0 0,0 0-112 0 0,0 0-344 0 0,0 0-328 0 0,0 0-376 0 0,0 0-216 0 0,0 0-80 0 0,0 0 32 0 0,0 0 55 0 0,0 0-111 0 0,0 0-448 0 0,-11 23-1369 0 0,11-20-4480 0 0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2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0 130 4521 0 0,'0'0'1224'0'0,"0"0"-134"0"0,0 0-34 0 0,0 0 122 0 0,0 0 142 0 0,0 0 44 0 0,0 0-133 0 0,0 0-241 0 0,0 0-258 0 0,0 0-203 0 0,0 0-139 0 0,45-11 3547 0 0,402-100 433 0 0,-310 104-4216 0 0,-115 12-625 0 0,-25 19-13102 0 0,-5-17 8977 0 0,2-3-850 0 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2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5329 0 0,'0'0'2663'0'0,"0"0"-957"0"0,0 0-454 0 0,0 0-59 0 0,0 0 40 0 0,0 0-13 0 0,0 0-94 0 0,0 0-178 0 0,0 0-176 0 0,0 0-141 0 0,0 0-73 0 0,0 0-24 0 0,5 2 44 0 0,10 0-100 0 0,1-1 1 0 0,-1 0 0 0 0,0-1-1 0 0,1 0 1 0 0,-1-1-1 0 0,0-1 1 0 0,14-4-479 0 0,0 2 317 0 0,263-3-843 0 0,-243 10-2611 0 0,-18 0-4189 0 0,-21-2-3447 0 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44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53 3129 0 0,'0'0'1252'0'0,"0"0"-72"0"0,0 0 44 0 0,0 0 158 0 0,0 0 130 0 0,0 0 54 0 0,0 0-112 0 0,0 0-209 0 0,0 0-182 0 0,0 0-200 0 0,0 0-185 0 0,0 0-168 0 0,-10-9-76 0 0,-29-25-42 0 0,-8 25 644 0 0,39 10-864 0 0,-10 3-52 0 0,0 1 0 0 0,1 0 1 0 0,-1 2-1 0 0,1 0 0 0 0,0 0 0 0 0,1 2 0 0 0,0 0 0 0 0,0 1 1 0 0,1 0-1 0 0,-5 6-120 0 0,5-6 5 0 0,0 0 1 0 0,0 2-1 0 0,1 0 1 0 0,1 0-1 0 0,0 2 1 0 0,0-1-1 0 0,1 2 0 0 0,1 0 1 0 0,1 0-1 0 0,0 1 1 0 0,1 0-1 0 0,0 0 1 0 0,2 1-1 0 0,0 0 1 0 0,1 1-1 0 0,0-1 1 0 0,2 1-1 0 0,0 0 1 0 0,-1 12-6 0 0,4-24 2 0 0,1 0 0 0 0,-1 0 0 0 0,1-1 0 0 0,1 1 0 0 0,-1 0 0 0 0,1 0 0 0 0,0 0 0 0 0,0-1 0 0 0,0 1 0 0 0,1-1 1 0 0,0 1-1 0 0,0-1 0 0 0,0 1 0 0 0,1-1 0 0 0,0 0 0 0 0,0 0 0 0 0,0 0 0 0 0,1-1 0 0 0,-1 1 0 0 0,1-1 0 0 0,0 0 0 0 0,1 0 0 0 0,-1 0 0 0 0,0 0 1 0 0,1-1-1 0 0,0 0 0 0 0,5 3-2 0 0,2-2 85 0 0,0 0 0 0 0,1-1 0 0 0,-1-1 0 0 0,1 0 1 0 0,0 0-1 0 0,0-2 0 0 0,0 1 0 0 0,-1-2 0 0 0,1 1 1 0 0,0-2-1 0 0,0 0 0 0 0,-1 0 0 0 0,1-1 0 0 0,-1-1 0 0 0,1 0 1 0 0,-1-1-1 0 0,-1 0 0 0 0,1 0 0 0 0,-1-2 0 0 0,0 1 1 0 0,0-1-1 0 0,-1-1 0 0 0,1 0 0 0 0,6-8-85 0 0,26-22 189 0 0,-3-2 0 0 0,-1-2-1 0 0,-2-1 1 0 0,-2-2 0 0 0,-2-1-1 0 0,9-19-188 0 0,9-20 200 0 0,-49 84-170 0 0,-2 1-49 0 0,0 0-69 0 0,28 504-371 0 0,-26-461 483 0 0,-1-1 0 0 0,-2 1-1 0 0,-3-1 1 0 0,-1 0 0 0 0,-2 0-1 0 0,-1 0 1 0 0,-3-1 0 0 0,-1 0 0 0 0,-2-1-1 0 0,-2-1 1 0 0,-1 0 0 0 0,-3-1-1 0 0,-19 30-23 0 0,31-58 21 0 0,-3 8 54 0 0,-2-1-1 0 0,0 0 0 0 0,-1-1 1 0 0,-1 0-1 0 0,-1-2 1 0 0,0 1-1 0 0,0-2 1 0 0,-3 0-75 0 0,18-12 18 0 0,0 0 0 0 0,0 0 1 0 0,0-1-1 0 0,0 1 1 0 0,0 0-1 0 0,0-1 1 0 0,0 1-1 0 0,-1-1 0 0 0,1 1 1 0 0,0-1-1 0 0,0 0 1 0 0,-1 0-1 0 0,1 1 1 0 0,0-1-1 0 0,-1 0 1 0 0,1 0-1 0 0,0 0 0 0 0,0 0 1 0 0,-1 0-1 0 0,1-1 1 0 0,0 1-1 0 0,-1 0 1 0 0,1-1-1 0 0,0 1 1 0 0,0-1-1 0 0,0 1 0 0 0,-1-1 1 0 0,1 1-1 0 0,0-1 1 0 0,0 0-1 0 0,0 0 1 0 0,0 0-1 0 0,0 1 0 0 0,0-1 1 0 0,0 0-1 0 0,0 0 1 0 0,1 0-1 0 0,-1 0 1 0 0,0 0-1 0 0,1-1 1 0 0,-1 1-1 0 0,0 0 0 0 0,1 0 1 0 0,-1 0-1 0 0,1-1 1 0 0,0 1-1 0 0,-1 0 1 0 0,1-1-19 0 0,-9-64 56 0 0,12 27-104 0 0,2-1 0 0 0,2 1 0 0 0,1 0 0 0 0,2 1-1 0 0,2 0 1 0 0,1 0 0 0 0,2 1 0 0 0,2 1 0 0 0,1 1 0 0 0,2 0 0 0 0,1 2 0 0 0,11-12 48 0 0,40-36-1402 0 0,-42 61-2371 0 0,3 6-4711 0 0,-23 10-2424 0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6:57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647 4 4633 0 0,'0'0'672'0'0,"0"0"-174"0"0,0 0 70 0 0,0 0 249 0 0,0 0 201 0 0,0 0 79 0 0,0 0-11 0 0,0 0-71 0 0,0 0-92 0 0,0 0-115 0 0,0 0-125 0 0,14-1-133 0 0,111-2 2076 0 0,-51 10-819 0 0,-47-7-779 0 0,-20-1 802 0 0,-20 6-1082 0 0,-126 13-726 0 0,-185 37 96 0 0,302-49-92 0 0,1-2 8 0 0,0 2-1 0 0,1 0 0 0 0,0 2 0 0 0,0 0 1 0 0,0 1-1 0 0,-16 10-33 0 0,30-15 66 0 0,5-4-70 0 0,0 1 1 0 0,0-1 0 0 0,0 0-1 0 0,0 0 1 0 0,0 1 0 0 0,0-1 0 0 0,0 0-1 0 0,0 1 1 0 0,1-1 0 0 0,-1 1-1 0 0,0-1 1 0 0,0 1 0 0 0,0 0 0 0 0,1-1-1 0 0,-1 1 1 0 0,0 0 0 0 0,1-1-1 0 0,-1 1 1 0 0,1 0 0 0 0,-1 0 0 0 0,1-1-1 0 0,-1 1 1 0 0,1 0 0 0 0,-1 0-1 0 0,1 0 1 0 0,0 0 0 0 0,-1 0 0 0 0,1 0-1 0 0,0 0 1 0 0,0 0 0 0 0,0 0-1 0 0,0 0 1 0 0,0 0 0 0 0,0 0 0 0 0,0 0-1 0 0,0-1 1 0 0,0 1 0 0 0,0 0 0 0 0,1 0-1 0 0,-1 0 1 0 0,0 0 0 0 0,0 0-1 0 0,1 0 1 0 0,-1 0 0 0 0,1 0 0 0 0,-1-1 3 0 0,11 10 73 0 0,0-1 0 0 0,0-1 1 0 0,1 0-1 0 0,0-1 0 0 0,0 0 1 0 0,0-1-1 0 0,1 0 1 0 0,0-1-1 0 0,1 0 0 0 0,-1-1 1 0 0,1-1-1 0 0,-1 0 0 0 0,1-1 1 0 0,0 0-1 0 0,0-1 1 0 0,11-1-74 0 0,20 6 94 0 0,117 26 83 0 0,-128-17-156 0 0,-33-14-23 0 0,-1 0-1 0 0,1 0 0 0 0,0 0 0 0 0,0 0 0 0 0,-1 0 0 0 0,1 0 0 0 0,-1 0 0 0 0,1 1 0 0 0,-1-1 1 0 0,1 0-1 0 0,-1 0 0 0 0,0 0 0 0 0,0 1 0 0 0,0-1 0 0 0,1 0 0 0 0,-1 0 0 0 0,0 1 1 0 0,0-1-1 0 0,-1 0 0 0 0,1 0 0 0 0,0 1 0 0 0,0-1 0 0 0,-1 0 0 0 0,1 0 0 0 0,0 0 0 0 0,-1 0 1 0 0,1 1-1 0 0,-1-1 0 0 0,0 0 0 0 0,1 0 0 0 0,-1 0 0 0 0,0 0 0 0 0,0 0 0 0 0,1 0 0 0 0,-1 0 1 0 0,0-1-1 0 0,0 1 0 0 0,0 0 0 0 0,0 0 0 0 0,-1 0 3 0 0,-54 37 139 0 0,38-27-140 0 0,-266 139-70 0 0,80-21 42 0 0,183-114 18 0 0,-68 69 3 0 0,89-83 10 0 0,-1 0 0 0 0,1 1-1 0 0,-1-1 1 0 0,0 0-1 0 0,1 0 1 0 0,0 1-1 0 0,-1-1 1 0 0,1 0-1 0 0,0 1 1 0 0,0-1 0 0 0,0 1-1 0 0,0-1 1 0 0,0 0-1 0 0,0 1 1 0 0,0-1-1 0 0,0 0 1 0 0,0 1-1 0 0,1-1 1 0 0,-1 0 0 0 0,1 1-1 0 0,-1-1 1 0 0,1 0-1 0 0,-1 0 1 0 0,1 1-1 0 0,0-1 1 0 0,-1 0-1 0 0,1 0 1 0 0,0 0 0 0 0,0 0-1 0 0,0 0 1 0 0,0 0-1 0 0,0 0 1 0 0,0 0-1 0 0,0 0 1 0 0,0-1-1 0 0,0 1 1 0 0,1 0-1 0 0,-1-1 1 0 0,0 1 0 0 0,0-1-1 0 0,1 1 1 0 0,-1-1-1 0 0,0 0 1 0 0,1 1-1 0 0,-1-1 1 0 0,1 0-2 0 0,67 14 489 0 0,172-28 616 0 0,-181 7-963 0 0,82-4-31 0 0,-79 10-3107 0 0,-49 3-461 0 0,-2 1-5727 0 0,-7 0-1156 0 0</inkml:trace>
  <inkml:trace contextRef="#ctx0" brushRef="#br0" timeOffset="861.003">765 932 9250 0 0,'0'0'1438'0'0,"0"0"-193"0"0,0 0 21 0 0,0 0 141 0 0,0 0 73 0 0,0 0-141 0 0,0 0-236 0 0,0 0-215 0 0,0 0-170 0 0,0 0-128 0 0,0 0-67 0 0,0 0-69 0 0,0 0-49 0 0,18-23-29 0 0,91-106 206 0 0,180-194 223 0 0,-201 253-833 0 0,-87 100-1212 0 0,-40 146 1161 0 0,38-170 88 0 0,-1 2-44 0 0,0 0 1 0 0,1 0-1 0 0,0 0 0 0 0,0 0 0 0 0,1 0 0 0 0,0 0 1 0 0,1 0-1 0 0,0 0 0 0 0,0 0 0 0 0,0 0 1 0 0,1 0-1 0 0,0-1 0 0 0,1 1 0 0 0,0-1 0 0 0,0 1 1 0 0,0-1-1 0 0,1 0 0 0 0,0 0 0 0 0,0 0 0 0 0,6 5 35 0 0,-7-11 8 0 0,0 0-1 0 0,0 0 1 0 0,0 0 0 0 0,0 0-1 0 0,0-1 1 0 0,0 0-1 0 0,0 1 1 0 0,0-1-1 0 0,0 0 1 0 0,0-1-1 0 0,0 1 1 0 0,0 0 0 0 0,0-1-1 0 0,0 0 1 0 0,0 1-1 0 0,0-1 1 0 0,0 0-1 0 0,-1-1 1 0 0,1 1-1 0 0,0 0 1 0 0,2-2-8 0 0,8-8 13 0 0,-1 0-1 0 0,0 0 1 0 0,0-1-1 0 0,-1 0 1 0 0,-1-1 0 0 0,0 0-1 0 0,-1-1 1 0 0,0 0 0 0 0,4-11-13 0 0,20-27 19 0 0,144-183-136 0 0,-106 128 402 0 0,-71 106-190 0 0,0 1-15 0 0,0 0-8 0 0,0 0-44 0 0,0 0-84 0 0,-5 11-103 0 0,-10 9 184 0 0,0-1 0 0 0,1 2 0 0 0,1 0 0 0 0,2 0 0 0 0,0 1 0 0 0,1 1 0 0 0,1 0-1 0 0,1 0 1 0 0,1 0 0 0 0,1 1 0 0 0,1 0 0 0 0,1 1 0 0 0,1-1 0 0 0,2 1-1 0 0,0-1 1 0 0,2 1 0 0 0,2 16-25 0 0,37 140 98 0 0,-32-159-799 0 0,-3-13-4590 0 0,-5-8-277 0 0,1-1 1388 0 0,0 0-2956 0 0</inkml:trace>
  <inkml:trace contextRef="#ctx0" brushRef="#br0" timeOffset="1189.465">1925 803 5249 0 0,'0'0'1612'0'0,"0"0"-629"0"0,0 0-132 0 0,0 0 203 0 0,0 0 150 0 0,0 0 0 0 0,0 0-113 0 0,0 0-140 0 0,0 0-76 0 0,0 0-28 0 0,0 0-52 0 0,0 0-54 0 0,0 0-65 0 0,-1 10-77 0 0,-11 80 1341 0 0,7-76-1384 0 0,1 1-1857 0 0,2-13-3251 0 0,-2-1-3360 0 0,4-1 449 0 0</inkml:trace>
  <inkml:trace contextRef="#ctx0" brushRef="#br0" timeOffset="1451.508">1921 442 9466 0 0,'0'0'1208'0'0,"0"0"-584"0"0,0 0-79 0 0,0 0 199 0 0,0 0 24 0 0,0 0-48 0 0,0 0-208 0 0,0 0-232 0 0,0 0-136 0 0,0 0-128 0 0,0 0-112 0 0,0 0-192 0 0,0 0-288 0 0,-33 85-480 0 0,33-82-937 0 0,2 1-2168 0 0,-1-4-2696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1:28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110 185 8698 0 0,'0'0'1249'0'0,"0"0"-352"0"0,0 0-84 0 0,0 0 147 0 0,0 0 167 0 0,0 0 66 0 0,0 0-107 0 0,0 0-237 0 0,0 0-257 0 0,0 0-207 0 0,0 0-119 0 0,0 0-58 0 0,0 7-8 0 0,-11 170 1551 0 0,-30 95-1133 0 0,39-261-517 0 0,0 0-1 0 0,0 0 0 0 0,-1 0 1 0 0,-1-1-1 0 0,0 1 0 0 0,0-1 0 0 0,-1 1 1 0 0,0-1-1 0 0,-1-1 0 0 0,0 1 0 0 0,-7 7-100 0 0,12-16 272 0 0,1-1 52 0 0,0 0 59 0 0,0 0 45 0 0,9-141 1113 0 0,31 37-1516 0 0,4 3 1 0 0,5 1 0 0 0,4 3-1 0 0,8-4-25 0 0,34-28 100 0 0,-83 184-844 0 0,14 92 379 0 0,28-66-4051 0 0,-37-70-12 0 0,1-4-5183 0 0,-14-6 4030 0 0</inkml:trace>
  <inkml:trace contextRef="#ctx0" brushRef="#br0" timeOffset="936.823">658 671 2072 0 0,'0'0'1733'0'0,"0"0"-385"0"0,0 0 123 0 0,0 0 201 0 0,0 0-3 0 0,0 0-185 0 0,0 0-188 0 0,0 0-121 0 0,0 0-120 0 0,33-19-159 0 0,101-61-167 0 0,-57 20 277 0 0,-75 58-981 0 0,14-11 119 0 0,0-1 0 0 0,-1 0 0 0 0,0-1 1 0 0,-1-1-1 0 0,-1-1 0 0 0,-1 0 0 0 0,0 0 0 0 0,-1-1 0 0 0,-1-1 1 0 0,-1 0-1 0 0,0 0 0 0 0,-2-1 0 0 0,0 1 0 0 0,-1-2 0 0 0,-1 1 1 0 0,-1-1-145 0 0,-4 12 18 0 0,1 5-20 0 0,0 0 1 0 0,-1 0-1 0 0,1 0 1 0 0,-1-1-1 0 0,0 1 1 0 0,0 0-1 0 0,-1 0 0 0 0,1 0 1 0 0,-1 0-1 0 0,0-1 1 0 0,0 1-1 0 0,0 0 1 0 0,-1 1-1 0 0,1-1 0 0 0,-1 0 1 0 0,0 0-1 0 0,0 1 1 0 0,-1-1-1 0 0,1 1 1 0 0,-1-1-1 0 0,1 1 0 0 0,-1 0 1 0 0,0 0-1 0 0,0 0 1 0 0,0 1-1 0 0,-1-1 1 0 0,-3-1 1 0 0,4 2-52 0 0,0 1 0 0 0,0 0 1 0 0,0 0-1 0 0,-1 0 1 0 0,1 1-1 0 0,-1-1 0 0 0,1 1 1 0 0,0-1-1 0 0,-1 1 1 0 0,1 1-1 0 0,-1-1 1 0 0,1 0-1 0 0,0 1 0 0 0,-1-1 1 0 0,1 1-1 0 0,0 0 1 0 0,-1 0-1 0 0,1 1 0 0 0,0-1 1 0 0,0 0-1 0 0,0 1 1 0 0,0 0-1 0 0,0 0 1 0 0,1 0-1 0 0,-1 0 0 0 0,0 0 1 0 0,1 1-1 0 0,0-1 1 0 0,-1 1 51 0 0,-59 82-862 0 0,54-70 822 0 0,1 0 0 0 0,1 0-1 0 0,0 1 1 0 0,0 0 0 0 0,2 0 0 0 0,0 0 0 0 0,1 0 0 0 0,0 1 0 0 0,1 0 0 0 0,2-1-1 0 0,-1 1 1 0 0,3 13 40 0 0,1-19 20 0 0,1-1-1 0 0,0 0 0 0 0,1 0 0 0 0,0 0 0 0 0,1-1 1 0 0,0 1-1 0 0,1-2 0 0 0,-1 1 0 0 0,2-1 1 0 0,-1 0-1 0 0,1 0 0 0 0,0-1 0 0 0,1 0 1 0 0,0 0-1 0 0,0-1 0 0 0,0 0 0 0 0,1-1 1 0 0,0 0-1 0 0,0 0 0 0 0,0-1 0 0 0,0-1 1 0 0,1 0-1 0 0,-1 0 0 0 0,1-1 0 0 0,0 0 0 0 0,8 0-19 0 0,-1 0 105 0 0,0 0-1 0 0,0-1 1 0 0,0-1-1 0 0,1-1 1 0 0,-1 0-1 0 0,0-1 1 0 0,-1-1-1 0 0,1-1 1 0 0,0-1-1 0 0,-1 0 1 0 0,0-1-1 0 0,0-1 1 0 0,-1 0-1 0 0,1-2 0 0 0,-2 0 1 0 0,1 0-1 0 0,-1-2 1 0 0,-1 0-1 0 0,0 0 1 0 0,-1-1-1 0 0,0-1 1 0 0,0 0-1 0 0,-2-1 1 0 0,1 0-1 0 0,-2-1 1 0 0,0 0-1 0 0,-1-1 1 0 0,0 0-1 0 0,-2 0 0 0 0,2-5-104 0 0,-3 4-23 0 0,-1 0-1 0 0,0 0 1 0 0,-1-1-1 0 0,-1 1 1 0 0,-1-1-1 0 0,-1 0 1 0 0,0 0-1 0 0,-1 0 0 0 0,-1 0 24 0 0,1 17-28 0 0,0-1-1 0 0,0 1 1 0 0,0 0-1 0 0,-1 0 1 0 0,1 0-1 0 0,0-1 1 0 0,-1 1-1 0 0,1 0 1 0 0,0 0-1 0 0,-1 0 1 0 0,0 0-1 0 0,1 0 1 0 0,-1 0-1 0 0,0 0 0 0 0,1 0 1 0 0,-1 0-1 0 0,0 0 1 0 0,0 0-1 0 0,0 0 1 0 0,0 0-1 0 0,0 1 1 0 0,0-1-1 0 0,0 0 1 0 0,0 1-1 0 0,0-1 1 0 0,0 0-1 0 0,0 1 1 0 0,0 0-1 0 0,0-1 1 0 0,-1 1-1 0 0,1 0 1 0 0,0-1-1 0 0,0 1 0 0 0,-1 0 1 0 0,1 0-1 0 0,0 0 1 0 0,0 0-1 0 0,0 0 1 0 0,-1 0-1 0 0,1 1 1 0 0,0-1-1 0 0,0 0 1 0 0,0 1-1 0 0,-1-1 1 0 0,1 1-1 0 0,0-1 1 0 0,0 1-1 0 0,0-1 1 0 0,0 1-1 0 0,0 0 1 0 0,0-1-1 0 0,0 1 0 0 0,0 0 1 0 0,0 0-1 0 0,0 0 1 0 0,1 0-1 0 0,-1 0 1 0 0,0 0-1 0 0,0 1 29 0 0,-12 12-100 0 0,0 1 0 0 0,1 1 0 0 0,1 0 0 0 0,1 0 0 0 0,0 1 0 0 0,1 0 0 0 0,1 1 0 0 0,0 0 0 0 0,2 0 0 0 0,0 1 0 0 0,1 0 0 0 0,0 0 0 0 0,2 0 0 0 0,0 1 0 0 0,2-1 0 0 0,0 1 0 0 0,1 1 100 0 0,1-14 14 0 0,0 0 1 0 0,1 0-1 0 0,0 0 0 0 0,0-1 0 0 0,0 1 1 0 0,1-1-1 0 0,0 1 0 0 0,1-1 1 0 0,-1 0-1 0 0,1 0 0 0 0,0 0 0 0 0,1-1 1 0 0,-1 0-1 0 0,1 0 0 0 0,0 0 0 0 0,0 0 1 0 0,1-1-1 0 0,-1 1 0 0 0,1-1 1 0 0,0-1-1 0 0,0 1 0 0 0,0-1 0 0 0,1 0 1 0 0,-1-1-1 0 0,1 1 0 0 0,0-1 1 0 0,6 1-15 0 0,3 0 180 0 0,-1 0 0 0 0,1 0 0 0 0,0-2 0 0 0,0 0 0 0 0,0-1 0 0 0,0 0 1 0 0,0-1-1 0 0,0-1 0 0 0,0-1 0 0 0,-1 0 0 0 0,13-4-180 0 0,9-9 237 0 0,0-1-1 0 0,0-2 0 0 0,-2-2 1 0 0,0-1-1 0 0,-2-1 1 0 0,-1-2-1 0 0,0-2 0 0 0,-2 0 1 0 0,-1-2-1 0 0,-2-1 1 0 0,14-20-237 0 0,-28 36 2 0 0,-1-1 1 0 0,0 0 0 0 0,-1-1 0 0 0,0 0 0 0 0,-2-1-1 0 0,0 0 1 0 0,-1 0 0 0 0,0-1 0 0 0,-2 0-1 0 0,0-1 1 0 0,-1 1 0 0 0,1-10-3 0 0,-6 26-22 0 0,0 0 0 0 0,0 0 0 0 0,0 0 1 0 0,-1 0-1 0 0,1 0 0 0 0,0-1 0 0 0,-1 1 0 0 0,0 0 0 0 0,1 0 0 0 0,-1 0 0 0 0,0 1 1 0 0,0-1-1 0 0,0 0 0 0 0,0 0 0 0 0,0 0 0 0 0,-1 1 0 0 0,1-1 0 0 0,-1 0 0 0 0,1 1 1 0 0,-1-1-1 0 0,1 1 0 0 0,-1 0 0 0 0,0 0 0 0 0,0-1 0 0 0,1 1 0 0 0,-1 0 0 0 0,0 1 1 0 0,0-1-1 0 0,0 0 0 0 0,0 0 0 0 0,0 1 0 0 0,0-1 0 0 0,0 1 0 0 0,-1 0 0 0 0,1 0 1 0 0,0-1-1 0 0,0 1 0 0 0,0 1 0 0 0,0-1 0 0 0,0 0 0 0 0,0 0 0 0 0,0 1 0 0 0,-1-1 1 0 0,1 1-1 0 0,0 0 0 0 0,0 0 0 0 0,-1 0 22 0 0,-9 4-51 0 0,-1 1 0 0 0,1 0 0 0 0,1 0 0 0 0,-1 1 0 0 0,1 1 0 0 0,0 0 0 0 0,1 1 0 0 0,0 0 0 0 0,0 0 0 0 0,1 1 0 0 0,0 0 0 0 0,-4 7 51 0 0,1-3-8 0 0,1 0 1 0 0,1 1 0 0 0,0 0 0 0 0,0 1 0 0 0,2 0-1 0 0,0 0 1 0 0,1 1 0 0 0,1 0 0 0 0,0 0-1 0 0,1 1 1 0 0,1-1 0 0 0,1 1 0 0 0,0 0-1 0 0,1 6 8 0 0,1-17 12 0 0,1 0 0 0 0,0 0 0 0 0,1 0 0 0 0,0 0 0 0 0,0 0 0 0 0,0 0 0 0 0,1 0 0 0 0,0 0 0 0 0,0 0 0 0 0,0-1 0 0 0,1 1 0 0 0,0-1 0 0 0,1 0 0 0 0,-1 0-1 0 0,1 0 1 0 0,0 0 0 0 0,1-1 0 0 0,-1 1 0 0 0,1-1 0 0 0,0 0 0 0 0,3 2-12 0 0,3 0 27 0 0,0 0-1 0 0,0 0 0 0 0,1-1 1 0 0,0 0-1 0 0,0-1 1 0 0,0-1-1 0 0,1 0 1 0 0,-1-1-1 0 0,1 0 1 0 0,0 0-1 0 0,0-2 1 0 0,0 0-1 0 0,0 0 1 0 0,0-1-1 0 0,0 0 1 0 0,0-2-1 0 0,0 1 1 0 0,0-1-1 0 0,0-1 1 0 0,7-3-27 0 0,27-19-1756 0 0,-20 3-6417 0 0,-19 14-2763 0 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02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37 115 0 0 0,'0'0'311'0'0,"0"0"206"0"0,0 0-9 0 0,0 0-89 0 0,0 0-88 0 0,0 0-107 0 0,0 0-100 0 0,0 0-56 0 0,0 0-47 0 0,1-1 2 0 0,1-1 4 0 0,-2 35 1401 0 0,-18 48 435 0 0,17-73-1760 0 0,-6 25 222 0 0,1 0-1 0 0,2 0 1 0 0,2 0 0 0 0,0 0-1 0 0,3 1 1 0 0,0-1-1 0 0,6 27-324 0 0,-7-57 100 0 0,1 1-1 0 0,0-1 1 0 0,-1 1 0 0 0,1-1-1 0 0,0 0 1 0 0,0 1 0 0 0,1-1-1 0 0,-1 0 1 0 0,1 0 0 0 0,0 0 0 0 0,-1 0-1 0 0,1 0 1 0 0,1 0 0 0 0,-1 0-1 0 0,0-1 1 0 0,1 1 0 0 0,-1-1-1 0 0,1 0 1 0 0,0 0 0 0 0,-1 0-1 0 0,1 0 1 0 0,0 0 0 0 0,1 0-1 0 0,-1-1 1 0 0,0 1 0 0 0,0-1-1 0 0,1 0 1 0 0,-1 0 0 0 0,0-1-1 0 0,1 1 1 0 0,-1 0 0 0 0,1-1-1 0 0,-1 0 1 0 0,1 0 0 0 0,-1 0-1 0 0,1 0 1 0 0,-1-1 0 0 0,1 1-1 0 0,-1-1 1 0 0,0 0 0 0 0,1 0-1 0 0,-1 0 1 0 0,0-1 0 0 0,0 1-1 0 0,1-1 1 0 0,1-1-100 0 0,12-18 352 0 0,0-1-1 0 0,-1-1 0 0 0,-1 0 1 0 0,-1-1-1 0 0,-1-1 1 0 0,-1 0-1 0 0,-1-1 1 0 0,-2 0-1 0 0,0 0 0 0 0,3-26-351 0 0,5 1 95 0 0,-6 17-40 0 0,-1 0-1 0 0,-2-1 1 0 0,-1 1 0 0 0,-1-1-1 0 0,0-36-54 0 0,-6 71-5 0 0,0 0-71 0 0,0 0-68 0 0,0 0-75 0 0,0 0-96 0 0,-6 22-513 0 0,4-11 847 0 0,0 1 0 0 0,1 0-1 0 0,0 0 1 0 0,1 0 0 0 0,0 1-1 0 0,1-1 1 0 0,1 0 0 0 0,-1-1-1 0 0,2 1 1 0 0,0 0 0 0 0,1 0-19 0 0,-4-10 7 0 0,13 29 122 0 0,-2 0 1 0 0,-1 1-1 0 0,-2 0 1 0 0,-1 1-1 0 0,1 16-129 0 0,3 164 505 0 0,-10-96-354 0 0,-11 226 31 0 0,6-302-130 0 0,5-30 2 0 0,-1 0 0 0 0,-1 1-1 0 0,0-1 1 0 0,-1 0-1 0 0,0 0 1 0 0,0 0-1 0 0,-1 0 1 0 0,-1 0 0 0 0,0 0-1 0 0,0-1 1 0 0,-1 0-1 0 0,0 0 1 0 0,-1 0 0 0 0,0 0-1 0 0,-6 6-53 0 0,7-12 128 0 0,1-1 1 0 0,0 1-1 0 0,-1-1 1 0 0,0 0-1 0 0,0-1 0 0 0,0 1 1 0 0,0-1-1 0 0,0 0 1 0 0,0 0-1 0 0,0-1 0 0 0,-1 1 1 0 0,1-1-1 0 0,-1 0 0 0 0,1-1 1 0 0,-1 1-1 0 0,1-1 1 0 0,-1 0-1 0 0,0 0 0 0 0,-2-1-128 0 0,5-1 96 0 0,-1 0 0 0 0,1 0 0 0 0,0-1 0 0 0,-1 1 0 0 0,1-1 0 0 0,0 1 0 0 0,1-1 0 0 0,-1 0 0 0 0,0 0 1 0 0,1 0-1 0 0,-1 0 0 0 0,1-1 0 0 0,0 1 0 0 0,0-1 0 0 0,1 1 0 0 0,-1-1 0 0 0,1 0 0 0 0,0 0 0 0 0,-1 1 0 0 0,2-1 0 0 0,-2-3-96 0 0,1-3 35 0 0,0 0 0 0 0,1 0 0 0 0,0 0 0 0 0,0 0 0 0 0,1 0 1 0 0,0 0-1 0 0,1 0 0 0 0,0 0 0 0 0,0 0 0 0 0,1 1 0 0 0,1-1 1 0 0,-1 1-1 0 0,2 0 0 0 0,1-4-35 0 0,18-27-4 0 0,2 2 0 0 0,1 0 0 0 0,2 2 0 0 0,1 1 0 0 0,19-16 4 0 0,1 3-283 0 0,-43 43 203 0 0,-6 5-4097 0 0,1 0-4445 0 0,-2 0-817 0 0</inkml:trace>
  <inkml:trace contextRef="#ctx0" brushRef="#br0" timeOffset="562.678">720 601 2569 0 0,'0'0'2990'0'0,"0"0"-1202"0"0,0 0-453 0 0,0 0-72 0 0,0 0-23 0 0,0 0-78 0 0,0 0-211 0 0,0 0-235 0 0,0 0-171 0 0,0 0-67 0 0,0 0 32 0 0,0 0 45 0 0,1 9 9 0 0,7 181 2410 0 0,-12-178-4483 0 0,-4-7-4179 0 0,4-3 1167 0 0,2 1-3401 0 0</inkml:trace>
  <inkml:trace contextRef="#ctx0" brushRef="#br0" timeOffset="808.01">748 221 9930 0 0,'0'0'1227'0'0,"0"0"105"0"0,0 0 15 0 0,0 0-49 0 0,0 0-131 0 0,0 0-211 0 0,0 0-214 0 0,0 0-217 0 0,0 0-184 0 0,0 0-127 0 0,0 0-122 0 0,0 0-95 0 0,-8 2-40 0 0,-24 4-34 0 0,24 12-1066 0 0,11-13-2219 0 0,-1-3-4417 0 0,0-1 1015 0 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36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0 0 0,'0'0'1144'0'0,"0"0"201"0"0,0 0 86 0 0,0 0 42 0 0,0 0 34 0 0,0 0-29 0 0,0 0-94 0 0,0 0-134 0 0,0 0-142 0 0,0 0-151 0 0,0 0-124 0 0,0 0-97 0 0,0 0-105 0 0,23 0 1894 0 0,136 0 1388 0 0,82 0-2211 0 0,-149-3-1445 0 0,-66-1-643 0 0,-26 4 103 0 0,-4 4-9223 0 0,-16 11 460 0 0,16-12 4593 0 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36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7586 0 0,'0'0'1151'0'0,"0"0"-334"0"0,0 0-73 0 0,0 0 188 0 0,0 0 202 0 0,0 0 106 0 0,0 0 18 0 0,0 0-30 0 0,0 0-57 0 0,0 0-92 0 0,0 0-142 0 0,0 0-170 0 0,22 1-135 0 0,115 5 458 0 0,64-21 128 0 0,-193 15-1537 0 0,64 0-1288 0 0,-48 0-2257 0 0,-2 0-3844 0 0,-15 0-1778 0 0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7:42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341 523 0 0 0,'0'0'675'0'0,"0"0"213"0"0,0 0 139 0 0,0 0 236 0 0,0 0 248 0 0,0 0 141 0 0,0 0-35 0 0,0 0-139 0 0,0 0-169 0 0,0 0-214 0 0,0 0-190 0 0,0-8-143 0 0,-1-24-117 0 0,1 30-514 0 0,0 1 0 0 0,-1-1-1 0 0,1 1 1 0 0,-1-1 0 0 0,1 1 0 0 0,-1 0 0 0 0,1-1-1 0 0,-1 1 1 0 0,0 0 0 0 0,0-1 0 0 0,0 1-1 0 0,0 0 1 0 0,0 0 0 0 0,0 0 0 0 0,0 0-1 0 0,0 0 1 0 0,0 0 0 0 0,0 0 0 0 0,0 0-1 0 0,-1 0 1 0 0,1 1 0 0 0,0-1 0 0 0,-1 1-1 0 0,1-1 1 0 0,-1 0 0 0 0,1 1 0 0 0,0 0 0 0 0,-2-1-131 0 0,1 1 136 0 0,-9-2-104 0 0,1 1-1 0 0,-1 1 0 0 0,1 0 0 0 0,-1 1 0 0 0,1 0 1 0 0,-1 0-1 0 0,1 1 0 0 0,0 1 0 0 0,0-1 1 0 0,0 2-1 0 0,0-1 0 0 0,0 1 0 0 0,1 1 1 0 0,-1 0-1 0 0,1 0 0 0 0,0 1 0 0 0,1 0 1 0 0,0 1-1 0 0,-5 4-31 0 0,4-5-47 0 0,1 0 1 0 0,0 1 0 0 0,0 0-1 0 0,0 1 1 0 0,1 0-1 0 0,1 0 1 0 0,-1 1-1 0 0,1-1 1 0 0,0 1 0 0 0,1 0-1 0 0,0 1 1 0 0,1 0-1 0 0,0-1 1 0 0,0 1-1 0 0,1 1 1 0 0,0-1 0 0 0,1 0-1 0 0,0 1 1 0 0,1-1-1 0 0,0 1 1 0 0,1 4 46 0 0,-1-9-7 0 0,1-1 0 0 0,0 0 0 0 0,0 1 0 0 0,0-1-1 0 0,0 0 1 0 0,1 0 0 0 0,0 1 0 0 0,0-1 0 0 0,1 0 0 0 0,-1 0 0 0 0,1 0 0 0 0,0 0 0 0 0,1 0 0 0 0,-1 0-1 0 0,1-1 1 0 0,0 1 0 0 0,0-1 0 0 0,0 0 0 0 0,1 0 0 0 0,-1 0 0 0 0,1 0 0 0 0,0-1 0 0 0,0 1 0 0 0,1-1 0 0 0,2 2 7 0 0,-2-1 93 0 0,1 0 0 0 0,0-1 0 0 0,0 1 0 0 0,0-1 0 0 0,0 0 0 0 0,0-1 1 0 0,1 0-1 0 0,0 0 0 0 0,-1 0 0 0 0,1-1 0 0 0,0 0 0 0 0,0 0 0 0 0,-1 0 0 0 0,1-1 1 0 0,0 0-1 0 0,0-1 0 0 0,0 1 0 0 0,0-1 0 0 0,-1-1 0 0 0,1 1 0 0 0,0-1 1 0 0,-1 0-1 0 0,1-1 0 0 0,-1 0 0 0 0,1 0-93 0 0,9-10 105 0 0,-1-1 0 0 0,0-1 0 0 0,-1-1 0 0 0,-1 0 0 0 0,-1 0 1 0 0,0-1-1 0 0,-1-1 0 0 0,0 0 0 0 0,-2 0 0 0 0,0-1 0 0 0,-1-1 0 0 0,-1 1 0 0 0,-1-1 0 0 0,-1 0 0 0 0,3-20-105 0 0,-4-3 239 0 0,43 137-1474 0 0,-31-58 1286 0 0,-2-10 24 0 0,-2 1 0 0 0,-2 1-1 0 0,0-1 1 0 0,-2 2-1 0 0,-1-1 1 0 0,4 30-75 0 0,1 155 272 0 0,-11-171-226 0 0,-3 1 0 0 0,-1-1 1 0 0,-3 0-1 0 0,-1 0 0 0 0,-2-1 0 0 0,-1 0 1 0 0,-3 0-1 0 0,-1-1 0 0 0,-2-1 0 0 0,-2 0 1 0 0,-1-2-1 0 0,-23 33-46 0 0,36-62 20 0 0,1 0 11 0 0,0 1 0 0 0,-1-1 0 0 0,-1 0 0 0 0,0-1 0 0 0,0 1-1 0 0,0-1 1 0 0,-1-1 0 0 0,0 1 0 0 0,0-2 0 0 0,0 1 0 0 0,-10 4-31 0 0,9-6 35 0 0,4-1 11 0 0,1-1 1 0 0,0 0 0 0 0,-1 0-1 0 0,1 0 1 0 0,-1 0-1 0 0,1-1 1 0 0,-1 0 0 0 0,0 0-1 0 0,0 0 1 0 0,1 0-1 0 0,-1-1 1 0 0,0 0 0 0 0,0 0-1 0 0,0 0 1 0 0,0-1 0 0 0,1 1-1 0 0,-1-1 1 0 0,0 0-1 0 0,0-1 1 0 0,1 1 0 0 0,-1-1-1 0 0,1 0 1 0 0,-1 0-47 0 0,0-1 4 0 0,1 0 0 0 0,-1 0 0 0 0,1-1 0 0 0,0 1 1 0 0,0-1-1 0 0,0 0 0 0 0,1 0 0 0 0,-1 0 0 0 0,1-1 1 0 0,0 1-1 0 0,0-1 0 0 0,1 0 0 0 0,-1 0 0 0 0,1 0 0 0 0,0 0 1 0 0,0 0-1 0 0,1 0 0 0 0,0 0 0 0 0,0-1 0 0 0,0 1 1 0 0,0 0-1 0 0,1-2-4 0 0,0-9-21 0 0,1 0 1 0 0,1 0-1 0 0,1 1 1 0 0,0-1-1 0 0,1 1 1 0 0,1-1-1 0 0,0 1 1 0 0,1 0-1 0 0,0 1 1 0 0,1-1-1 0 0,1 2 1 0 0,1-1-1 0 0,0 0 21 0 0,138-161-188 0 0,-2 49-385 0 0,-83 76-2541 0 0,-39 35-4075 0 0,-16 12 2739 0 0,-3 2-3629 0 0</inkml:trace>
  <inkml:trace contextRef="#ctx0" brushRef="#br0" timeOffset="1257.673">1414 273 0 0 0,'0'0'579'0'0,"0"0"298"0"0,0 0 89 0 0,0 0 61 0 0,0 0 45 0 0,0 0 2 0 0,0 0-45 0 0,0 0-85 0 0,0 0-62 0 0,0 0-35 0 0,10 0 16 0 0,46 7 836 0 0,-48-7-432 0 0,9 7 5279 0 0,-55-3-4369 0 0,-160 44-1791 0 0,41-7 171 0 0,108-16-304 0 0,48-25-298 0 0,1 0-37 0 0,50 44-834 0 0,-30-34 996 0 0,0-1 0 0 0,0 0-1 0 0,0-2 1 0 0,1-1 0 0 0,0 0-1 0 0,1-2 1 0 0,-1 0 0 0 0,1-1 0 0 0,0-2-1 0 0,10 0-79 0 0,10 3 95 0 0,37 10 11 0 0,-79-12-103 0 0,1-1 1 0 0,-1 0 0 0 0,0 0-1 0 0,1 0 1 0 0,-1 1 0 0 0,0-1-1 0 0,0 0 1 0 0,0 0 0 0 0,0 0-1 0 0,0 1 1 0 0,0-1 0 0 0,0 0 0 0 0,0 0-1 0 0,0 1 1 0 0,-1-1 0 0 0,1 0-1 0 0,-1 0 1 0 0,1 0 0 0 0,-1 0-1 0 0,1 1 1 0 0,-1-1 0 0 0,1 0-1 0 0,-1 0 1 0 0,0 0 0 0 0,0 0 0 0 0,0 0-1 0 0,1-1 1 0 0,-1 1 0 0 0,0 0-1 0 0,0 0 1 0 0,0-1 0 0 0,0 1-1 0 0,0 0 1 0 0,0-1 0 0 0,-1 1-1 0 0,1-1 1 0 0,0 1 0 0 0,0-1 0 0 0,0 0-1 0 0,0 1 1 0 0,-1-1 0 0 0,1 0-1 0 0,-1 0-3 0 0,-208 114 115 0 0,193-106-124 0 0,-2 0 5 0 0,1 0 0 0 0,0 1 1 0 0,1 1-1 0 0,0 0 0 0 0,0 2 1 0 0,1 0-1 0 0,1 0 0 0 0,-9 10 4 0 0,21-17 6 0 0,0 0-1 0 0,1 0 1 0 0,0 0-1 0 0,-1 0 1 0 0,2 1-1 0 0,-1-1 1 0 0,0 1-1 0 0,1-1 1 0 0,0 1-1 0 0,1 0 1 0 0,-1-1-1 0 0,1 1 1 0 0,0 0-1 0 0,0-1 0 0 0,1 1 1 0 0,0 0-1 0 0,0-1 1 0 0,0 1-1 0 0,1-1 1 0 0,-1 1-1 0 0,2-1 1 0 0,-1 0-1 0 0,0 0 1 0 0,1 0-1 0 0,0 0 1 0 0,0 0-1 0 0,0 0 1 0 0,1-1-1 0 0,-1 0 1 0 0,1 1-1 0 0,0-1 1 0 0,1-1-1 0 0,-1 1 1 0 0,1-1-1 0 0,-1 1 1 0 0,1-1-1 0 0,1 0-5 0 0,9 2 152 0 0,0-1-1 0 0,0-1 1 0 0,1 0 0 0 0,-1-1-1 0 0,1-1 1 0 0,-1 0 0 0 0,1-1-1 0 0,0 0 1 0 0,4-2-152 0 0,25 0 281 0 0,121-16 131 0 0,-149 14-82 0 0,-10 2-3148 0 0,-1 1-6845 0 0,-5 1-1232 0 0</inkml:trace>
  <inkml:trace contextRef="#ctx0" brushRef="#br0" timeOffset="2433.637">1690 987 3913 0 0,'0'0'1547'0'0,"0"0"-211"0"0,0 0-16 0 0,0 0 130 0 0,0 0 98 0 0,0 0-38 0 0,0 0-140 0 0,0 0-159 0 0,0 0-171 0 0,0 0-133 0 0,0 0-92 0 0,0 0-102 0 0,0 0-41 0 0,6-17-30 0 0,57-124 1227 0 0,119-121-524 0 0,-122 197-1368 0 0,-60 141-1796 0 0,-7 93 1623 0 0,7-168 202 0 0,0-1-1 0 0,-1 1 1 0 0,1-1 0 0 0,1 1-1 0 0,-1-1 1 0 0,0 1 0 0 0,0-1 0 0 0,0 1-1 0 0,0-1 1 0 0,0 1 0 0 0,0-1-1 0 0,0 1 1 0 0,1-1 0 0 0,-1 1 0 0 0,0-1-1 0 0,0 1 1 0 0,1-1 0 0 0,-1 0 0 0 0,0 1-1 0 0,1-1 1 0 0,-1 1 0 0 0,0-1-1 0 0,1 0 1 0 0,-1 1 0 0 0,1-1 0 0 0,-1 0-1 0 0,1 0 1 0 0,-1 1 0 0 0,0-1-1 0 0,1 0 1 0 0,-1 0 0 0 0,1 0 0 0 0,-1 1-1 0 0,1-1 1 0 0,-1 0 0 0 0,1 0-1 0 0,-1 0 1 0 0,1 0 0 0 0,0 0 0 0 0,-1 0-1 0 0,1 0 1 0 0,-1 0 0 0 0,1 0-1 0 0,-1 0 1 0 0,1-1 0 0 0,-1 1 0 0 0,1 0-1 0 0,-1 0 1 0 0,1 0 0 0 0,-1 0 0 0 0,0-1-1 0 0,1 1 1 0 0,-1 0 0 0 0,1-1-1 0 0,-1 1 1 0 0,1 0 0 0 0,-1-1 0 0 0,0 1-1 0 0,1 0 1 0 0,-1-1 0 0 0,0 1-1 0 0,1-1-5 0 0,26-22 347 0 0,152-215-339 0 0,-109 146 148 0 0,-72 117-49 0 0,-8 14 139 0 0,0-2 11 0 0,1 1 0 0 0,2 1 0 0 0,1 0 0 0 0,0 38-257 0 0,18 34 138 0 0,13-31-267 0 0,-14-62-2308 0 0,-6-15-1818 0 0,0-1-3379 0 0,-2-2-1465 0 0</inkml:trace>
  <inkml:trace contextRef="#ctx0" brushRef="#br0" timeOffset="2686.988">2585 866 14003 0 0,'0'0'1224'0'0,"0"0"-696"0"0,0 0-128 0 0,0 0 169 0 0,0 0 47 0 0,0 0-40 0 0,0 0-192 0 0,0 0-216 0 0,0 0-160 0 0,0 0-144 0 0,0 0-112 0 0,0 0-152 0 0,0 0-216 0 0,0 22-369 0 0,0-22-695 0 0,-2 0-1649 0 0,2-4-7753 0 0</inkml:trace>
  <inkml:trace contextRef="#ctx0" brushRef="#br0" timeOffset="2922.645">2456 391 16203 0 0,'0'0'3153'0'0,"0"0"-2257"0"0,0 0-232 0 0,0 0 65 0 0,0 0-73 0 0,0 0-168 0 0,0 0-208 0 0,0 0-200 0 0,0 0-216 0 0,0 0-208 0 0,0 0-224 0 0,0 0-216 0 0,0 0-265 0 0,0 0-575 0 0,2 36-1089 0 0,-1-21-2720 0 0,-1-4-5065 0 0</inkml:trace>
  <inkml:trace contextRef="#ctx0" brushRef="#br0" timeOffset="3686.928">2564 770 0 0 0,'0'0'552'0'0,"0"0"450"0"0,0 0 131 0 0,0 0 63 0 0,0 0 6 0 0,0 0-90 0 0,0 0-77 0 0,0 0-63 0 0,0 0-53 0 0,0 0 21 0 0,0 0-7 0 0,0 0-30 0 0,0 0-18 0 0,1 10 3129 0 0,0 13-2960 0 0,-17 44-95 0 0,13-50-944 0 0,1-11-81 0 0,1-1 0 0 0,-1 0 1 0 0,2 1-1 0 0,-1-1 0 0 0,0 1 1 0 0,1-1-1 0 0,0 1 0 0 0,1-1 1 0 0,-1 1-1 0 0,1-1 0 0 0,0 1 1 0 0,0-1-1 0 0,1 0 1 0 0,0 3 64 0 0,12 0-4290 0 0,-6-7-1121 0 0,-6-1-2791 0 0</inkml:trace>
  <inkml:trace contextRef="#ctx0" brushRef="#br0" timeOffset="4784.594">2881 545 1328 0 0,'0'0'2047'0'0,"0"0"-624"0"0,0 0-170 0 0,0 0 104 0 0,0 0 84 0 0,0 0-16 0 0,0 0-125 0 0,0 0-163 0 0,0 0-173 0 0,0 0-184 0 0,0 0-164 0 0,0 0-120 0 0,-4 5-78 0 0,-40 68 770 0 0,41-62-1183 0 0,-8 21-207 0 0,1 1 0 0 0,2 0 1 0 0,1 1-1 0 0,1 0 0 0 0,2 0 0 0 0,2 6 202 0 0,2-33-52 0 0,-2-3-8 0 0,1 0 1 0 0,0 0-1 0 0,0 0 0 0 0,1 0 0 0 0,-1 1 0 0 0,1-1 0 0 0,0 0 0 0 0,0 0 1 0 0,1 0-1 0 0,-1 0 0 0 0,1 0 0 0 0,-1 0 0 0 0,2 0 0 0 0,-1 0 0 0 0,0 0 0 0 0,1 0 1 0 0,-1 0-1 0 0,1-1 0 0 0,0 1 0 0 0,0-1 0 0 0,1 1 0 0 0,-1-1 0 0 0,1 0 1 0 0,-1 0-1 0 0,1 0 0 0 0,0 0 0 0 0,0 0 0 0 0,1 0 0 0 0,-1-1 0 0 0,1 0 0 0 0,-1 0 1 0 0,1 0-1 0 0,-1 0 0 0 0,1 0 0 0 0,0-1 0 0 0,0 0 0 0 0,4 1 60 0 0,1-4 139 0 0,0-2 0 0 0,-1 1 1 0 0,1-1-1 0 0,-1-1 0 0 0,1 1 0 0 0,-1-2 0 0 0,-1 1 0 0 0,1-1 0 0 0,-1 0 0 0 0,0 0 0 0 0,0-1 1 0 0,-1 0-1 0 0,0 0 0 0 0,0-1 0 0 0,0 1 0 0 0,-1-1 0 0 0,-1-1 0 0 0,1 1 0 0 0,-1-1 0 0 0,2-6-139 0 0,9-10 363 0 0,8-17 476 0 0,-2 0 1 0 0,-1-2-1 0 0,-3 0 1 0 0,1-9-840 0 0,-17 53-1 0 0,0 0 0 0 0,-1 0-1 0 0,1 0 1 0 0,0 1 0 0 0,0-1 0 0 0,-1 0 0 0 0,1 0 0 0 0,0 0-1 0 0,0 0 1 0 0,-1 1 0 0 0,1-1 0 0 0,0 0 0 0 0,-1 1 0 0 0,1-1-1 0 0,0 1 1 0 0,-1-1 0 0 0,1 0 0 0 0,-1 1 0 0 0,1-1-1 0 0,-1 1 1 0 0,1 0 0 0 0,-1-1 0 0 0,1 1 0 0 0,-1-1 0 0 0,1 1-1 0 0,-1 0 1 0 0,0-1 0 0 0,1 1 0 0 0,-1 0 0 0 0,0-1 0 0 0,0 1-1 0 0,0 0 1 0 0,1 0 0 0 0,-1-1 0 0 0,0 1 0 0 0,0 0-1 0 0,0 0 1 0 0,0-1 0 0 0,0 1 0 0 0,0 0 0 0 0,0 0 0 0 0,-1-1-1 0 0,1 1 1 0 0,0 0 0 0 0,0 0 0 0 0,0-1 0 0 0,-1 1 0 0 0,1 0-1 0 0,0-1 1 0 0,-1 1 0 0 0,1 0 0 0 0,-1-1 0 0 0,0 1 1 0 0,2 4 67 0 0,61 374-164 0 0,-60-170 166 0 0,-4-182-56 0 0,-1 0 1 0 0,-1 0-1 0 0,-2-1 0 0 0,-1 1 0 0 0,-1-2 0 0 0,-4 10-13 0 0,8-27 25 0 0,1 1 1 0 0,-2-1-1 0 0,1-1 0 0 0,-1 1 0 0 0,0 0 1 0 0,0-1-1 0 0,-1 0 0 0 0,0-1 0 0 0,-1 1 1 0 0,1-1-1 0 0,-1 0 0 0 0,0-1 0 0 0,-1 1 1 0 0,1-2-1 0 0,-1 1 0 0 0,0-1 1 0 0,0 0-1 0 0,-1 0 0 0 0,-2 0-25 0 0,4-1-9 0 0,0 1 11 0 0,-1 0 1 0 0,1-1-1 0 0,-1 1 1 0 0,0-1-1 0 0,-1-1 1 0 0,1 0-1 0 0,0 0 1 0 0,-1-1-1 0 0,1 1 1 0 0,-1-2-1 0 0,1 1 1 0 0,-1-2-1 0 0,1 1 0 0 0,-6-1-2 0 0,12-1-6 0 0,0 0-1 0 0,1 1 1 0 0,-1-1-1 0 0,1 0 1 0 0,-1 0-1 0 0,1 0 1 0 0,0 0-1 0 0,0 0 0 0 0,0 0 1 0 0,0-1-1 0 0,0 1 1 0 0,0 0-1 0 0,1 0 1 0 0,-1-1-1 0 0,1 1 1 0 0,-1 0-1 0 0,1-1 1 0 0,0 1-1 0 0,0-1 0 0 0,0 1 1 0 0,0 0-1 0 0,0-1 1 0 0,1 1-1 0 0,-1-1 7 0 0,0-1-52 0 0,4-17-1 0 0,0 1-1 0 0,1-1 1 0 0,1 2-1 0 0,1-1 1 0 0,1 1-1 0 0,1 0 1 0 0,0 0-1 0 0,1 1 1 0 0,1 0-1 0 0,1 1 1 0 0,0 0-1 0 0,2 1 54 0 0,-12 13-9 0 0,74-87-110 0 0,-21 27-3692 0 0,-22 18-6440 0 0,-28 37 4528 0 0</inkml:trace>
  <inkml:trace contextRef="#ctx0" brushRef="#br0" timeOffset="5268.772">3400 751 8922 0 0,'0'0'2308'0'0,"0"0"-657"0"0,0 0-261 0 0,0 0 78 0 0,0 0 11 0 0,0 0-121 0 0,0 0-266 0 0,0 0-236 0 0,0 0-163 0 0,0 0-149 0 0,0 0-90 0 0,0 0-74 0 0,0 0-53 0 0,-3 13-25 0 0,-35 107 390 0 0,-14 26-2775 0 0,51-145 1044 0 0,5 3-14217 0 0,-3-4 15367 0 0,2 0-5760 0 0</inkml:trace>
  <inkml:trace contextRef="#ctx0" brushRef="#br0" timeOffset="5522.635">3455 376 10194 0 0,'0'0'1625'0'0,"0"0"71"0"0,0 0-48 0 0,0 0-15 0 0,0 0-249 0 0,0 0-336 0 0,0 0-320 0 0,0 0-304 0 0,0 0-176 0 0,0 0-200 0 0,0 0-200 0 0,0 0-144 0 0,0 0-264 0 0,0 0-672 0 0,-16-48-1369 0 0,16 48-1832 0 0,0 0-6969 0 0</inkml:trace>
  <inkml:trace contextRef="#ctx0" brushRef="#br0" timeOffset="6453.298">814 1436 6121 0 0,'0'0'586'0'0,"0"0"-195"0"0,0 0-27 0 0,0 0 268 0 0,0 0 341 0 0,0 0 133 0 0,0 0-14 0 0,0 0-53 0 0,0 0-68 0 0,36-2-87 0 0,115-5-78 0 0,39 1 1395 0 0,538-21 2098 0 0,167-12-2846 0 0,-170-16-963 0 0,-433 29-357 0 0,57 11-1008 0 0,-348 15 487 0 0,-1 0-111 0 0,-15 4-2617 0 0,-10 8-2794 0 0,12-6 201 0 0,1-2-1335 0 0</inkml:trace>
  <inkml:trace contextRef="#ctx0" brushRef="#br0" timeOffset="7353.061">2095 1668 1768 0 0,'0'0'2097'0'0,"0"0"-545"0"0,0 0-110 0 0,0 0 114 0 0,0 0 59 0 0,0 0-97 0 0,0 0-169 0 0,0 0-152 0 0,0 0-136 0 0,0 0-138 0 0,0 0-139 0 0,0 0-156 0 0,-12-3-107 0 0,4 1-477 0 0,0-1 98 0 0,-1 1 0 0 0,0 0 0 0 0,0 1-1 0 0,0-1 1 0 0,0 2 0 0 0,-1-1 0 0 0,1 1-1 0 0,0 1 1 0 0,0-1 0 0 0,0 2 0 0 0,-4 0-142 0 0,-13 6 262 0 0,-33 8 42 0 0,2 2 1 0 0,0 2-1 0 0,2 3 0 0 0,0 3 0 0 0,1 1 0 0 0,2 3 0 0 0,-1 4-304 0 0,52-34-12 0 0,0 1-1 0 0,0-1 1 0 0,0 1 0 0 0,-1-1-1 0 0,1 1 1 0 0,0-1 0 0 0,0 1-1 0 0,0 0 1 0 0,0-1 0 0 0,0 1-1 0 0,1 0 1 0 0,-1 0 0 0 0,0 0 0 0 0,0 0-1 0 0,0-1 1 0 0,1 1 0 0 0,-1 0-1 0 0,0 1 1 0 0,1-1 0 0 0,-1 0-1 0 0,1 0 1 0 0,0 0 0 0 0,-1 0-1 0 0,1 0 1 0 0,0 0 0 0 0,-1 1-1 0 0,1-1 1 0 0,0 0 0 0 0,0 0-1 0 0,0 0 1 0 0,0 1 0 0 0,0-1-1 0 0,0 0 1 0 0,1 0 0 0 0,-1 0-1 0 0,0 0 1 0 0,1 1 0 0 0,-1-1-1 0 0,0 0 1 0 0,1 0 0 0 0,-1 0 0 0 0,1 0-1 0 0,0 0 1 0 0,-1 0 0 0 0,1 0-1 0 0,0 0 1 0 0,0 0 0 0 0,0 0-1 0 0,-1-1 1 0 0,2 1 12 0 0,137 33 53 0 0,159-31 682 0 0,-298-3-714 0 0,-10 11 756 0 0,-324 148-257 0 0,268-123-507 0 0,22-13 31 0 0,2 1 0 0 0,1 3 0 0 0,1 1 0 0 0,-19 18-44 0 0,58-46 2 0 0,0 1 0 0 0,0-1 0 0 0,0 1 0 0 0,0-1 1 0 0,0 1-1 0 0,0 0 0 0 0,0 0 0 0 0,0-1 0 0 0,1 1 0 0 0,-1 0 0 0 0,0 0 0 0 0,0 0 0 0 0,1 0 0 0 0,-1 0 0 0 0,0 0 1 0 0,1 0-1 0 0,-1 0 0 0 0,1 0 0 0 0,-1 0 0 0 0,1 0 0 0 0,0 1 0 0 0,-1-1 0 0 0,1 0 0 0 0,0 0 0 0 0,0 0 1 0 0,0 0-1 0 0,0 1 0 0 0,0-1 0 0 0,0 0 0 0 0,0 0 0 0 0,0 0 0 0 0,0 1 0 0 0,1-1 0 0 0,-1 0 0 0 0,1 0 1 0 0,-1 0-1 0 0,0 0 0 0 0,1 0 0 0 0,0 0 0 0 0,-1 0 0 0 0,1 0 0 0 0,0 0 0 0 0,-1 0 0 0 0,1 0 0 0 0,0 0 0 0 0,0 0 1 0 0,0-1-1 0 0,0 1 0 0 0,0 0-2 0 0,22 3 144 0 0,1-1 0 0 0,-1-2-1 0 0,0 0 1 0 0,1-1 0 0 0,-1-1 0 0 0,1-2 0 0 0,-1 0 0 0 0,0-2 0 0 0,0 0 0 0 0,-1-1 0 0 0,3-2-144 0 0,72-23-508 0 0,-1-5 1 0 0,70-37 507 0 0,-90 37-4380 0 0,-26 17-6443 0 0,-34 15 1670 0 0</inkml:trace>
  <inkml:trace contextRef="#ctx0" brushRef="#br0" timeOffset="7992.647">2272 2357 12171 0 0,'0'0'1140'0'0,"0"0"-231"0"0,0 0-118 0 0,0 0 93 0 0,0 0 94 0 0,0 0-43 0 0,0 0-108 0 0,0 0-119 0 0,0 0-145 0 0,0 0-91 0 0,0 0-98 0 0,0 0-67 0 0,0 0-16 0 0,17-29 2 0 0,56-90-13 0 0,-52 83-58 0 0,-6 8-169 0 0,2 2 0 0 0,0 0 0 0 0,1 0 1 0 0,2 2-1 0 0,0 0 0 0 0,2 2 0 0 0,2-1-53 0 0,1 0-50 0 0,-17 14 24 0 0,0 1 0 0 0,1 0 0 0 0,0 0 0 0 0,0 1 0 0 0,1 1 0 0 0,0-1 0 0 0,0 2 0 0 0,0-1 0 0 0,1 1 0 0 0,8-2 26 0 0,-17 8-32 0 0,-1 0-1 0 0,0 1 1 0 0,0-1-1 0 0,1 0 0 0 0,-1 1 1 0 0,0-1-1 0 0,0 1 0 0 0,0-1 1 0 0,-1 1-1 0 0,1-1 1 0 0,0 1-1 0 0,0 0 0 0 0,-1 0 1 0 0,1-1-1 0 0,-1 1 1 0 0,0 0-1 0 0,1 0 0 0 0,-1-1 1 0 0,0 1-1 0 0,0 0 0 0 0,0 0 1 0 0,0 0-1 0 0,-1-1 1 0 0,1 1-1 0 0,0 0 0 0 0,-1 0 1 0 0,1-1-1 0 0,-1 1 1 0 0,0 0 32 0 0,1 8-12 0 0,-24 191 195 0 0,23-198-170 0 0,1 0 1 0 0,-1 0-1 0 0,1 1 1 0 0,0-1-1 0 0,0 0 1 0 0,0 0-1 0 0,0 1 1 0 0,1-1 0 0 0,-1 0-1 0 0,1 0 1 0 0,0 1-1 0 0,0-1 1 0 0,0 0-1 0 0,0 0 1 0 0,1 0 0 0 0,-1 0-1 0 0,1 0 1 0 0,0-1-1 0 0,0 1 1 0 0,0 0-1 0 0,0-1 1 0 0,0 1-1 0 0,0-1 1 0 0,1 0 0 0 0,-1 0-1 0 0,1 0 1 0 0,0 0-1 0 0,-1 0 1 0 0,1-1-1 0 0,0 1 1 0 0,0-1-1 0 0,0 1 1 0 0,0-1 0 0 0,0 0-1 0 0,1 0 1 0 0,-1-1-1 0 0,0 1 1 0 0,0-1-1 0 0,1 0 1 0 0,-1 1-1 0 0,0-1 1 0 0,3-1-14 0 0,4-3 52 0 0,0 0 0 0 0,-1-1 0 0 0,0 0 0 0 0,0 0 1 0 0,0-1-1 0 0,0-1 0 0 0,-1 1 0 0 0,0-1 0 0 0,-1-1 0 0 0,1 1 0 0 0,-2-1 0 0 0,1 0 1 0 0,4-8-53 0 0,128-148-337 0 0,-53 100 28 0 0,-95 117 76 0 0,0-30 377 0 0,-2 5-65 0 0,0 0 0 0 0,2 1 1 0 0,2 0-1 0 0,0 0 1 0 0,2 1-1 0 0,1 0 1 0 0,1 4-80 0 0,3-28-42 0 0,0 0 1 0 0,0 0-1 0 0,1 0 1 0 0,-1 0-1 0 0,1 0 1 0 0,0 0-1 0 0,1 0 1 0 0,0 0-1 0 0,0-1 1 0 0,0 1-1 0 0,0 0 1 0 0,1-1-1 0 0,0 0 1 0 0,0 0-1 0 0,0 0 1 0 0,1 0-1 0 0,2 3 42 0 0,0-3-541 0 0,12 11-2091 0 0,-3-11-6235 0 0,-11-5-888 0 0</inkml:trace>
  <inkml:trace contextRef="#ctx0" brushRef="#br0" timeOffset="8238.635">3334 2357 11690 0 0,'0'0'1289'0'0,"0"0"-569"0"0,0 0-80 0 0,0 0 112 0 0,0 0 32 0 0,0 0-127 0 0,0 0-273 0 0,0 0-216 0 0,0 0-208 0 0,0 0-160 0 0,0 0-72 0 0,0 0-153 0 0,0 0-199 0 0,0 0-400 0 0,16 81-824 0 0,-12-89-1825 0 0,2 5-5305 0 0</inkml:trace>
  <inkml:trace contextRef="#ctx0" brushRef="#br0" timeOffset="8408.126">3363 1830 17036 0 0,'0'0'2120'0'0,"0"0"-1440"0"0,0 0-456 0 0,0 0-8 0 0,0 0-128 0 0,0 0-56 0 0,0 0-32 0 0,0 0-88 0 0,0 0-128 0 0,0 0-256 0 0,0 0-512 0 0,0 0-1144 0 0,0 0-2313 0 0,0 0-7426 0 0</inkml:trace>
  <inkml:trace contextRef="#ctx0" brushRef="#br0" timeOffset="9440.665">3807 56 3681 0 0,'0'0'383'0'0,"0"0"-58"0"0,0 0 230 0 0,0 0 394 0 0,0 0 233 0 0,0 0 62 0 0,0 0-49 0 0,0 0-84 0 0,0 0-62 0 0,0 0-54 0 0,0 0-73 0 0,0 0-65 0 0,34 24-24 0 0,105 81-19 0 0,-83-46-31 0 0,-22-4-462 0 0,-3 1-1 0 0,-2 2 0 0 0,-3 1 1 0 0,-2 1-1 0 0,-3 1 0 0 0,-2 1 1 0 0,-4 0-1 0 0,6 48-320 0 0,-3 28-122 0 0,-6 0 0 0 0,-5 0 0 0 0,-10 74 122 0 0,-2-152 25 0 0,-3 0 0 0 0,-2-1 0 0 0,-3 0 0 0 0,-3-1 1 0 0,-2-1-1 0 0,-3 0 0 0 0,-2-2 0 0 0,-2 0 0 0 0,-3-2 1 0 0,-2-1-1 0 0,-2-1 0 0 0,-3-2 0 0 0,-1-1 0 0 0,-3-2 0 0 0,-2-2 1 0 0,-1-1-1 0 0,-3-2-25 0 0,-107 93-1058 0 0,-5-7-1 0 0,-60 32 1059 0 0,190-143-804 0 0,-4 5-1275 0 0,14-6-2862 0 0,15-12 541 0 0,2-2-762 0 0</inkml:trace>
  <inkml:trace contextRef="#ctx0" brushRef="#br0" timeOffset="10218.696">965 0 0 0 0,'0'0'187'0'0,"0"0"197"0"0,0 0 184 0 0,0 0 185 0 0,0 0 116 0 0,0 0 5 0 0,0 0-59 0 0,0 0-56 0 0,0 0-73 0 0,0 0-28 0 0,0 0 1 0 0,-11 17 25 0 0,-51 82 915 0 0,41-46-559 0 0,2 1 0 0 0,3 1 0 0 0,2 1 0 0 0,2 1 0 0 0,3-1 0 0 0,0 32-1040 0 0,4-47 378 0 0,-21 195 1079 0 0,11 2 1 0 0,11 100-1458 0 0,7-264 188 0 0,3 0 1 0 0,3 0-1 0 0,3-1 0 0 0,4 0 1 0 0,2-1-1 0 0,4-1 0 0 0,3-1 1 0 0,2-1-1 0 0,4-1 0 0 0,4 1-188 0 0,-6-20-108 0 0,1-1-1 0 0,2-1 1 0 0,2-2-1 0 0,3-2 1 0 0,1-1-1 0 0,15 12 109 0 0,-11-32-3500 0 0,-13-17-6976 0 0,-20-5 4192 0 0</inkml:trace>
  <inkml:trace contextRef="#ctx0" brushRef="#br0" timeOffset="11727.552">4751 877 1168 0 0,'0'0'1466'0'0,"0"0"-674"0"0,0 0-150 0 0,0 0 200 0 0,0 0 215 0 0,0 0 123 0 0,0 0 7 0 0,0 0-107 0 0,0 0-158 0 0,0 0-170 0 0,0 0-204 0 0,0 0-197 0 0,0 0-79 0 0,19-7-34 0 0,54-17 52 0 0,-54 18 146 0 0,-19 6 96 0 0,0 0 83 0 0,-16 15 2015 0 0,-101 72-36 0 0,-79 14-856 0 0,117-62-665 0 0,78-39-1075 0 0,0 0 1 0 0,0 1-1 0 0,0-1 1 0 0,1 0-1 0 0,-1 1 0 0 0,0-1 1 0 0,0 0-1 0 0,0 1 1 0 0,1-1-1 0 0,-1 1 1 0 0,0-1-1 0 0,1 1 1 0 0,-1-1-1 0 0,0 1 1 0 0,1-1-1 0 0,-1 1 0 0 0,1 0 1 0 0,-1 0-1 0 0,1-1 1 0 0,-1 1-1 0 0,1 0 1 0 0,-1 0-1 0 0,1-1 1 0 0,0 1-1 0 0,0 0 0 0 0,-1 0 1 0 0,1 0-1 0 0,0-1 1 0 0,0 1-1 0 0,0 0 1 0 0,0 0-1 0 0,0 0 1 0 0,0 0-1 0 0,0 0 0 0 0,0-1 1 0 0,0 1-1 0 0,0 0 1 0 0,0 0-1 0 0,1 0 1 0 0,-1 0-1 0 0,0-1 1 0 0,1 1-1 0 0,-1 0 0 0 0,0 0 1 0 0,1-1-1 0 0,-1 1 1 0 0,1 0-1 0 0,-1 0 1 0 0,1-1-1 0 0,0 1 1 0 0,-1-1-1 0 0,1 1 1 0 0,0 0-1 0 0,-1-1 0 0 0,1 0 1 0 0,0 1-1 0 0,-1-1 1 0 0,1 1-1 0 0,0-1 1 0 0,0 0-1 0 0,0 1 1 0 0,0-1 1 0 0,54 24-102 0 0,196 6 511 0 0,-176-13-367 0 0,-74-17-38 0 0,-1 0 1 0 0,1 1-1 0 0,0-1 0 0 0,0 0 0 0 0,0 1 0 0 0,0-1 0 0 0,0 1 0 0 0,0-1 1 0 0,-1 1-1 0 0,1-1 0 0 0,0 1 0 0 0,0-1 0 0 0,-1 1 0 0 0,1 0 1 0 0,0 0-1 0 0,-1-1 0 0 0,1 1 0 0 0,-1 0 0 0 0,1 0 0 0 0,-1 0 1 0 0,1-1-1 0 0,-1 1 0 0 0,0 0 0 0 0,1 0 0 0 0,-1 0 0 0 0,0 0 1 0 0,0 0-1 0 0,1 0 0 0 0,-1 0 0 0 0,0 0 0 0 0,0 0 0 0 0,0 0 1 0 0,0 0-1 0 0,0 0 0 0 0,-1 0 0 0 0,1-1 0 0 0,0 1 0 0 0,0 0 1 0 0,-1 0-1 0 0,1 0 0 0 0,0 0-4 0 0,-54 50 697 0 0,-145 92-299 0 0,-18 46-238 0 0,211-184-143 0 0,1 0 1 0 0,-1 0-1 0 0,1 1 1 0 0,1 0-1 0 0,-1 0 1 0 0,1 0-1 0 0,0 0 1 0 0,1 1-1 0 0,-1-1 1 0 0,1 1-1 0 0,1 0 1 0 0,-1 0-1 0 0,1 0 1 0 0,0 1-1 0 0,1-1 1 0 0,0 2-18 0 0,3-5 25 0 0,1-1 1 0 0,-1 0 0 0 0,1 1-1 0 0,0-1 1 0 0,1 0 0 0 0,-1-1-1 0 0,0 1 1 0 0,1 0-1 0 0,-1-1 1 0 0,1 0 0 0 0,0 0-1 0 0,0 0 1 0 0,0 0 0 0 0,0-1-1 0 0,0 1 1 0 0,0-1-1 0 0,0 0 1 0 0,1-1 0 0 0,0 1-26 0 0,19 1 74 0 0,0-1 0 0 0,1-2 0 0 0,-1 0-1 0 0,0-2 1 0 0,0 0 0 0 0,0-2 0 0 0,-1-1 0 0 0,0 0 0 0 0,0-2 0 0 0,0 0 0 0 0,6-5-74 0 0,26-17-1151 0 0,-33 15-2322 0 0,-2 1-4193 0 0,-14 10-3380 0 0</inkml:trace>
  <inkml:trace contextRef="#ctx0" brushRef="#br0" timeOffset="12275.499">4897 1764 10570 0 0,'0'0'507'0'0,"0"0"-43"0"0,0 0 99 0 0,0 0 321 0 0,0 0 202 0 0,0 0 10 0 0,0 0-96 0 0,0 0-146 0 0,18-31-161 0 0,57-96-137 0 0,75-109 1689 0 0,-133 210-2039 0 0,1 1 0 0 0,1 0 1 0 0,1 1-1 0 0,1 2 0 0 0,1 0 0 0 0,1 1-206 0 0,-22 21-4 0 0,-1-1 0 0 0,0 1 0 0 0,1 0 0 0 0,-1 0-1 0 0,1-1 1 0 0,-1 1 0 0 0,1 0 0 0 0,-1 0 0 0 0,0 0-1 0 0,1 0 1 0 0,-1 0 0 0 0,1 0 0 0 0,-1 0 0 0 0,1 0-1 0 0,-1 0 1 0 0,1 0 0 0 0,-1 0 0 0 0,1 0 0 0 0,-1 0-1 0 0,0 0 1 0 0,1 0 0 0 0,-1 0 0 0 0,1 0 0 0 0,-1 1-1 0 0,1-1 1 0 0,-1 0 0 0 0,0 0 0 0 0,1 1 0 0 0,-1-1 0 0 0,1 0-1 0 0,-1 0 1 0 0,0 1 0 0 0,1-1 0 0 0,-1 0 0 0 0,0 1-1 0 0,0-1 1 0 0,1 1 0 0 0,-1-1 0 0 0,0 0 0 0 0,0 1-1 0 0,1-1 1 0 0,-1 1 0 0 0,0-1 0 0 0,0 1 0 0 0,0-1-1 0 0,0 0 1 0 0,0 1 0 0 0,0-1 0 0 0,0 1 0 0 0,0-1-1 0 0,0 1 1 0 0,0-1 0 0 0,0 1 0 0 0,0-1 0 0 0,0 1-1 0 0,0-1 1 0 0,0 0 0 0 0,0 1 0 0 0,0-1 0 0 0,-1 1 0 0 0,1-1-1 0 0,0 1 1 0 0,0-1 0 0 0,-1 0 0 0 0,1 1 0 0 0,0-1-1 0 0,0 0 1 0 0,-1 1 4 0 0,-6 42 281 0 0,6-39-258 0 0,-20 178 384 0 0,22-179-377 0 0,0 0 1 0 0,0 0 0 0 0,0 0-1 0 0,0 0 1 0 0,0 0 0 0 0,1 0-1 0 0,0-1 1 0 0,-1 1 0 0 0,1-1-1 0 0,0 1 1 0 0,0-1 0 0 0,0 1-1 0 0,0-1 1 0 0,1 0 0 0 0,-1 0 0 0 0,1 0-1 0 0,-1-1 1 0 0,1 1 0 0 0,0 0-1 0 0,-1-1 1 0 0,1 0 0 0 0,0 0-1 0 0,0 0 1 0 0,0 0 0 0 0,0 0-1 0 0,0 0 1 0 0,0-1 0 0 0,0 1-1 0 0,0-1 1 0 0,1 0 0 0 0,-1 0-1 0 0,0 0 1 0 0,0-1 0 0 0,0 1-1 0 0,0-1 1 0 0,0 1 0 0 0,0-1-1 0 0,0 0 1 0 0,0 0 0 0 0,0-1-1 0 0,0 1 1 0 0,-1 0 0 0 0,1-1-1 0 0,0 0 1 0 0,-1 0 0 0 0,1 0-1 0 0,-1 0 1 0 0,0 0 0 0 0,0 0-1 0 0,0 0 1 0 0,0-1 0 0 0,1 0-31 0 0,21-26 105 0 0,0 0 0 0 0,-2-2 0 0 0,-1-1 0 0 0,-2 0 0 0 0,8-19-105 0 0,19-32-86 0 0,19-38 163 0 0,-71 177-508 0 0,-4-4 566 0 0,2 0 1 0 0,3 1-1 0 0,1 0 1 0 0,4 46-136 0 0,0-85-2 0 0,0 0 1 0 0,1 0-1 0 0,0 0 1 0 0,1 1-1 0 0,1-1 1 0 0,0-1-1 0 0,1 1 1 0 0,3 6 1 0 0,26 29-2401 0 0,-17-32-1493 0 0,-5-4-2510 0 0,-7-8 1964 0 0,1-1-2812 0 0</inkml:trace>
  <inkml:trace contextRef="#ctx0" brushRef="#br0" timeOffset="12559.969">5902 1701 16508 0 0,'0'0'1089'0'0,"0"0"-229"0"0,0 0 46 0 0,0 0 98 0 0,0 0-68 0 0,0 0-197 0 0,0 0-211 0 0,0 0-193 0 0,0 0-122 0 0,0 0-66 0 0,0 0-91 0 0,0 0-41 0 0,0 0-35 0 0,-9 25-44 0 0,-27 76-28 0 0,27-73-394 0 0,26-29-7083 0 0,-5-15-1479 0 0,-7 12 2991 0 0</inkml:trace>
  <inkml:trace contextRef="#ctx0" brushRef="#br0" timeOffset="12822.154">5907 1208 17660 0 0,'0'0'728'0'0,"0"0"-304"0"0,0 0-120 0 0,0 0-32 0 0,0 0-24 0 0,0 0-72 0 0,0 0-216 0 0,0 0-184 0 0,0 0-224 0 0,0 0-368 0 0,0 0-896 0 0,0 0-1985 0 0,0 0-8034 0 0</inkml:trace>
  <inkml:trace contextRef="#ctx0" brushRef="#br0" timeOffset="14754.761">5937 1399 6825 0 0,'0'0'2860'0'0,"0"0"-972"0"0,0 0-422 0 0,0 0 33 0 0,0 0 25 0 0,0 0-117 0 0,0 0-223 0 0,0 0-257 0 0,0 0-201 0 0,0 0-165 0 0,0 0-149 0 0,2 0-125 0 0,-1 0-1339 0 0,7 1 3193 0 0,-5 0-5978 0 0,-2 1-6184 0 0,-1-2 1224 0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4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79 365 1488 0 0,'0'0'4049'0'0,"0"0"-2766"0"0,0 0-872 0 0,0 0-58 0 0,0 0 146 0 0,0 0 177 0 0,0 0 84 0 0,0 0-13 0 0,0 0-65 0 0,0 0-6 0 0,0 0 33 0 0,9 2 61 0 0,128 15 3136 0 0,213-27-496 0 0,21-19-2746 0 0,-192 24-1148 0 0,-179 5 407 0 0,1 0-1 0 0,-1 0 1 0 0,1 0-1 0 0,-1 0 1 0 0,1 0-1 0 0,-1 0 1 0 0,0 0-1 0 0,1 0 1 0 0,-1 0-1 0 0,1 0 1 0 0,-1 0-1 0 0,0 1 1 0 0,1-1-1 0 0,-1 0 1 0 0,1 0-1 0 0,-1 0 1 0 0,0 1-1 0 0,1-1 1 0 0,-1 0-1 0 0,0 1 1 0 0,1-1-1 0 0,-1 0 1 0 0,0 1-1 0 0,0-1 1 0 0,1 0-1 0 0,-1 1 1 0 0,0-1-1 0 0,0 0 1 0 0,0 1-1 0 0,1-1 1 0 0,-1 1-1 0 0,0-1 1 0 0,0 1-1 0 0,0-1 1 0 0,0 0 0 0 0,0 1-1 0 0,0-1 1 0 0,0 1-1 0 0,0-1 1 0 0,0 1-1 0 0,0-1 1 0 0,0 0-1 0 0,0 1 1 0 0,0-1-1 0 0,0 1 1 0 0,-1-1-1 0 0,1 0 1 0 0,0 1-1 0 0,0-1 1 0 0,0 1-1 0 0,-1-1 1 0 0,1 0-1 0 0,0 1 1 0 0,0-1-1 0 0,-1 0 1 0 0,1 1-1 0 0,0-1 1 0 0,-1 0-1 0 0,1 1 1 0 0,0-1-1 0 0,-1 0 1 0 0,1 0-1 0 0,0 0 1 0 0,-1 1-1 0 0,1-1 1 0 0,-1 0-1 0 0,1 0 1 0 0,0 0-1 0 0,-1 0 78 0 0,-25 25-3788 0 0,-12 0-2928 0 0,25-17 1968 0 0</inkml:trace>
  <inkml:trace contextRef="#ctx0" brushRef="#br0" timeOffset="266.298">0 678 5521 0 0,'0'0'2871'0'0,"0"0"-2409"0"0,0 0-857 0 0,0 0 23 0 0,0 0 452 0 0,0 0 579 0 0,0 0 349 0 0,0 0 118 0 0,0 0-10 0 0,0 0-89 0 0,33 0-154 0 0,105-3-153 0 0,282-16 1690 0 0,-368 19-2712 0 0,38-1-2366 0 0,-32 7-6196 0 0,-48-3 3592 0 0</inkml:trace>
  <inkml:trace contextRef="#ctx0" brushRef="#br0" timeOffset="843.973">368 1 11819 0 0,'0'0'200'0'0,"0"0"-439"0"0,0 0-311 0 0,0 0 25 0 0,0 0 342 0 0,0 0 474 0 0,0 0 354 0 0,0 0 190 0 0,0 0 27 0 0,0 0-78 0 0,0 0-100 0 0,34 17-113 0 0,105 54-98 0 0,9-12 798 0 0,213 92 194 0 0,-354-148-1452 0 0,-1 0 1 0 0,0 1 0 0 0,0 0-1 0 0,0 0 1 0 0,-1 0 0 0 0,1 0-1 0 0,-1 1 1 0 0,0 0 0 0 0,0 0 0 0 0,-1 0-1 0 0,1 1 1 0 0,-1 0 0 0 0,-1 0-1 0 0,1 0 1 0 0,-1 0 0 0 0,0 0-1 0 0,0 1 1 0 0,-1-1 0 0 0,0 1 0 0 0,0 0-1 0 0,0 0 1 0 0,-1-1 0 0 0,0 1-1 0 0,0 0 1 0 0,-1 0 0 0 0,0 0-1 0 0,0 0 1 0 0,-1 0 0 0 0,0 0 0 0 0,0 0-1 0 0,-1 0 1 0 0,1 0 0 0 0,-1 0-1 0 0,-1-1 1 0 0,1 1 0 0 0,-1-1-1 0 0,-1 1-13 0 0,-10 19 154 0 0,-2 0 0 0 0,-1-1 0 0 0,-1 0 0 0 0,-1-2 0 0 0,-1 0 0 0 0,-1-1-1 0 0,-1-1 1 0 0,-21 16-154 0 0,-227 166 315 0 0,128-97-2499 0 0,130-76-2156 0 0,11-9-3030 0 0,1-20 6729 0 0,0 6-5279 0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7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 9098 0 0,'0'0'1124'0'0,"0"0"-313"0"0,0 0-246 0 0,0 0-83 0 0,0 0 14 0 0,0 0 17 0 0,0 0-43 0 0,0 0-62 0 0,0 0-32 0 0,0 0-19 0 0,0 0-3 0 0,0 0-30 0 0,0 0-52 0 0,-11 38-48 0 0,-35 121-15 0 0,28-105-10 0 0,2 1-1 0 0,3 0 1 0 0,3 1-1 0 0,1 0 1 0 0,4 1-1 0 0,1 46-198 0 0,3-82 13 0 0,1 0-1 0 0,1 1 0 0 0,0-1 0 0 0,2 0 0 0 0,1 0 0 0 0,1-1 1 0 0,0 1-1 0 0,8 17-12 0 0,-9-29 17 0 0,1 1 0 0 0,0-1 0 0 0,1 0 1 0 0,0 0-1 0 0,0-1 0 0 0,1 0 0 0 0,0 0 1 0 0,1 0-1 0 0,0-1 0 0 0,2 1-17 0 0,-7-5 41 0 0,0 0 1 0 0,1-1-1 0 0,-1 0 0 0 0,1 0 1 0 0,0 0-1 0 0,-1 0 0 0 0,1 0 1 0 0,0-1-1 0 0,0 0 0 0 0,0 1 1 0 0,0-1-1 0 0,0-1 0 0 0,1 1 1 0 0,-1-1-1 0 0,0 0 0 0 0,0 1 1 0 0,0-2-1 0 0,1 1 0 0 0,-1 0 1 0 0,0-1-1 0 0,0 0 0 0 0,0 0 1 0 0,0 0-1 0 0,0-1 0 0 0,0 1 1 0 0,0-1-1 0 0,0 0-41 0 0,32-23 129 0 0,-2-1 0 0 0,-1-2 0 0 0,0-1 0 0 0,-3-2 1 0 0,0-1-1 0 0,-2-1 0 0 0,-2-1 0 0 0,-1-2 0 0 0,-1 0 0 0 0,-2-2 0 0 0,-2 0 0 0 0,-2-1 0 0 0,-1-1 1 0 0,-2-1-1 0 0,-2-1 0 0 0,4-20-129 0 0,-7 14 214 0 0,-1 0 1 0 0,-3-1-1 0 0,-1 0 0 0 0,-3-47-214 0 0,-2 95 94 0 0,-6 17-494 0 0,-30 200 481 0 0,29 88 180 0 0,12-244-187 0 0,2-1 0 0 0,4 0-1 0 0,1 0 1 0 0,6 7-74 0 0,-8-26-13 0 0,30 60-70 0 0,-29-91-200 0 0,-8-16-6182 0 0,-1-2 646 0 0,0 2-3432 0 0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7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10234 0 0,'0'0'539'0'0,"0"0"-50"0"0,0 0 205 0 0,0 0 405 0 0,0 0 241 0 0,0 0-50 0 0,0 0-171 0 0,0 0-181 0 0,0 0-139 0 0,0 0-132 0 0,32-1-120 0 0,102-2-102 0 0,46-12 993 0 0,-19-6-962 0 0,-112 20-1734 0 0,-49 1 646 0 0,0 0-199 0 0,-2 1-2903 0 0,-10 5 1266 0 0,-3 9-4987 0 0,9-11 1599 0 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7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7610 0 0,'0'0'1432'0'0,"0"0"-584"0"0,0 0-125 0 0,0 0 269 0 0,0 0 370 0 0,0 0 142 0 0,0 0-42 0 0,0 0-94 0 0,0 0-140 0 0,0 0-191 0 0,0 0-187 0 0,0 0-171 0 0,37 7-157 0 0,113 19-97 0 0,-41-26 120 0 0,89-22-854 0 0,-114 19-8699 0 0,-71 3-2030 0 0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09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396 58 5265 0 0,'0'0'1026'0'0,"0"0"-266"0"0,0 0-112 0 0,0 0 36 0 0,0 0 78 0 0,0 0 86 0 0,0 0 63 0 0,0 0-35 0 0,0 0-55 0 0,0 0-110 0 0,-33 8-177 0 0,-105 26-137 0 0,76-4 97 0 0,54-21-361 0 0,-8 7-1 0 0,1 1 1 0 0,1 0-1 0 0,1 1 1 0 0,0 0-1 0 0,1 1 0 0 0,1 1 1 0 0,1 0-1 0 0,1 0 1 0 0,0 1-1 0 0,2 0 0 0 0,1 1 1 0 0,0-1-1 0 0,1 1 1 0 0,2 0-1 0 0,0 1 1 0 0,1-1-1 0 0,1 3-132 0 0,2-22 38 0 0,1 1 0 0 0,-1-1 0 0 0,0 0 1 0 0,1 0-1 0 0,0 0 0 0 0,0 0 0 0 0,0 0 0 0 0,0 0 0 0 0,0 0 1 0 0,0 0-1 0 0,1-1 0 0 0,-1 1 0 0 0,1-1 0 0 0,0 0 0 0 0,0 0 1 0 0,0 0-1 0 0,0 0 0 0 0,0-1 0 0 0,0 1 0 0 0,0-1 0 0 0,1 1 0 0 0,-1-1 1 0 0,0 0-1 0 0,1-1 0 0 0,-1 1 0 0 0,1 0 0 0 0,-1-1 0 0 0,1 0 1 0 0,0 0-1 0 0,-1 0 0 0 0,1 0 0 0 0,-1-1 0 0 0,1 1 0 0 0,-1-1 1 0 0,0 0-1 0 0,1 0 0 0 0,-1 0 0 0 0,0 0 0 0 0,1-1 0 0 0,-1 1 1 0 0,0-1-1 0 0,0 0 0 0 0,0 0 0 0 0,2-2-38 0 0,22-15 225 0 0,-1-1 0 0 0,-2-1 1 0 0,0-1-1 0 0,-1-1 0 0 0,-1-1 0 0 0,-1 0 0 0 0,7-14-225 0 0,158-245 614 0 0,-131 214-387 0 0,-53 70-235 0 0,-1-1 1 0 0,1 1 0 0 0,-1 0 0 0 0,0-1 0 0 0,1 1 0 0 0,-1 0 0 0 0,0 0-1 0 0,1 0 1 0 0,-1 0 0 0 0,0 0 0 0 0,0 0 0 0 0,0 0 0 0 0,0 1 0 0 0,0-1-1 0 0,0 0 1 0 0,0 1 0 0 0,-1-1 0 0 0,1 0 0 0 0,0 1 0 0 0,-1-1 0 0 0,1 1-1 0 0,-1-1 1 0 0,1 1 0 0 0,-1-1 0 0 0,0 1 0 0 0,0-1 0 0 0,1 1 0 0 0,-1 0-1 0 0,0-1 1 0 0,0 1 0 0 0,-1-1 0 0 0,1 1 0 0 0,0-1 0 0 0,-1 2 7 0 0,2 3 5 0 0,7 57 104 0 0,-3 1 1 0 0,-2 0-1 0 0,-5 45-109 0 0,0-11 8 0 0,5 16 71 0 0,-6 1 0 0 0,-4-1-1 0 0,-6-1 1 0 0,-4 0 0 0 0,-5-1-1 0 0,-13 26-78 0 0,29-117 68 0 0,-1 1 0 0 0,-2-1-1 0 0,0 0 1 0 0,-1-1 0 0 0,-1 0 0 0 0,-1-1-1 0 0,-1 0 1 0 0,0-1 0 0 0,-2 0-1 0 0,0-1 1 0 0,-1-1 0 0 0,0 0 0 0 0,-14 9-68 0 0,24-21 77 0 0,0-1 1 0 0,0 0 0 0 0,-1-1 0 0 0,1 1 0 0 0,-1-1 0 0 0,1 0 0 0 0,-1-1 0 0 0,0 0 0 0 0,0 0 0 0 0,0 0 0 0 0,1-1 0 0 0,-1 0 0 0 0,-1 0-78 0 0,4-2 28 0 0,0 0-1 0 0,0 0 0 0 0,0 0 1 0 0,1 0-1 0 0,-1-1 1 0 0,1 1-1 0 0,0-1 1 0 0,0 0-1 0 0,0 0 1 0 0,0-1-1 0 0,0 1 1 0 0,1 0-1 0 0,-1-1 0 0 0,1 0 1 0 0,0 1-1 0 0,0-1 1 0 0,0 0-1 0 0,1 0 1 0 0,-1 0-1 0 0,1 0 1 0 0,0 0-1 0 0,0-1 1 0 0,0 1-1 0 0,1 0 0 0 0,0 0 1 0 0,0-1-1 0 0,0 1 1 0 0,0 0-1 0 0,0-1-27 0 0,2-29-16 0 0,1 0-1 0 0,1 1 1 0 0,2-1 0 0 0,2 1-1 0 0,1 0 1 0 0,1 1 0 0 0,2 0-1 0 0,1 0 1 0 0,1 2-1 0 0,2-1 1 0 0,1 2 0 0 0,1 0-1 0 0,2 2 1 0 0,18-21 16 0 0,-6 7-358 0 0,2 1 0 0 0,2 2 0 0 0,2 2 0 0 0,1 1 0 0 0,8-3 358 0 0,4 17-2881 0 0,-14 22-7150 0 0,-28 2 485 0 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11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136 125 16 0 0,'0'0'1042'0'0,"0"0"-166"0"0,0 0 68 0 0,0 0 174 0 0,0 0 186 0 0,0 0 85 0 0,0 0-118 0 0,0 0-224 0 0,0 0-223 0 0,0 0-241 0 0,0 0-212 0 0,-7-2 76 0 0,-53 225 1956 0 0,43-172-2341 0 0,3 1 0 0 0,2 0 0 0 0,2 1 0 0 0,2 0 0 0 0,3 0-1 0 0,2 1 1 0 0,3 30-62 0 0,0-81 44 0 0,0 0 0 0 0,1 0 0 0 0,-1 0 0 0 0,0-1 0 0 0,1 1 0 0 0,0 0 0 0 0,0 0 0 0 0,0-1 0 0 0,0 1 0 0 0,0-1 0 0 0,0 1 0 0 0,1-1 0 0 0,-1 1 0 0 0,1-1 0 0 0,-1 0 0 0 0,1 0 0 0 0,0 0 1 0 0,0 0-1 0 0,0 0 0 0 0,0 0 0 0 0,1 0 0 0 0,-1 0 0 0 0,0-1 0 0 0,1 1 0 0 0,-1-1 0 0 0,1 0 0 0 0,0 0 0 0 0,-1 0 0 0 0,1 0 0 0 0,0 0 0 0 0,-1-1 0 0 0,1 1 0 0 0,0-1 0 0 0,0 0 0 0 0,0 0 0 0 0,-1 0 0 0 0,1 0 0 0 0,0 0 0 0 0,0 0 0 0 0,0-1 0 0 0,-1 1 0 0 0,1-1 0 0 0,0 0 0 0 0,0 0 0 0 0,-1 0 0 0 0,1 0 0 0 0,-1-1 0 0 0,1 1-44 0 0,14-11 225 0 0,-2 0-1 0 0,0-1 1 0 0,0-1 0 0 0,-1 0 0 0 0,-1-1 0 0 0,0 0 0 0 0,-1-1-1 0 0,-1-1 1 0 0,8-14-225 0 0,-16 26 35 0 0,74-114 381 0 0,-5-4 0 0 0,5-25-416 0 0,-15-16 659 0 0,-61 145 12 0 0,-11 30-688 0 0,-44 145-160 0 0,45-83 149 0 0,3 1 1 0 0,4 1-1 0 0,3-1 1 0 0,3 0-1 0 0,3 0 0 0 0,10 37 28 0 0,-11-67-2 0 0,7 104 40 0 0,-5 0 0 0 0,-9 53-38 0 0,0-179 15 0 0,0 0-1 0 0,-2-1 1 0 0,-1 1 0 0 0,0-1-1 0 0,-2 0 1 0 0,0 0 0 0 0,-1-1-1 0 0,-2 0 1 0 0,0 0 0 0 0,0-1-1 0 0,-2 0 1 0 0,-1 0 0 0 0,0-2-1 0 0,-3 4-14 0 0,10-14 73 0 0,0 0 0 0 0,-1 1-1 0 0,1-2 1 0 0,-1 1 0 0 0,0-1-1 0 0,-1 0 1 0 0,0 0 0 0 0,0 0-1 0 0,0-1 1 0 0,0 0 0 0 0,-1-1 0 0 0,0 0-1 0 0,0 0 1 0 0,0 0 0 0 0,-1-1-1 0 0,1-1 1 0 0,-1 1 0 0 0,1-1-1 0 0,-1-1 1 0 0,0 1 0 0 0,0-2-1 0 0,-7 1-72 0 0,11-3 39 0 0,1-1 0 0 0,0 0-1 0 0,0 0 1 0 0,0 0-1 0 0,0 0 1 0 0,0-1 0 0 0,0 1-1 0 0,1-1 1 0 0,0 0-1 0 0,0 0 1 0 0,0-1 0 0 0,0 1-1 0 0,1 0 1 0 0,-1-1-1 0 0,1 1 1 0 0,0-1 0 0 0,1 0-1 0 0,-1 0 1 0 0,1 0-1 0 0,0 0 1 0 0,0 0 0 0 0,1 0-1 0 0,-1 0 1 0 0,1 0 0 0 0,0 0-1 0 0,0 0 1 0 0,1 0-1 0 0,0 0 1 0 0,0 0 0 0 0,0-3-39 0 0,-1 4 4 0 0,4-27-44 0 0,0 1 0 0 0,2 0 0 0 0,1 0-1 0 0,2 0 1 0 0,1 1 0 0 0,1 0 0 0 0,1 1-1 0 0,2 0 1 0 0,0 1 0 0 0,2 1 0 0 0,9-11 40 0 0,75-97-2412 0 0,-75 109-1722 0 0,2 3-3330 0 0,-20 17-1166 0 0</inkml:trace>
  <inkml:trace contextRef="#ctx0" brushRef="#br0" timeOffset="408.854">957 825 5953 0 0,'0'0'1530'0'0,"0"0"-114"0"0,0 0 27 0 0,0 0 82 0 0,0 0-41 0 0,0 0-153 0 0,0 0-198 0 0,0 0-200 0 0,0 0-157 0 0,0 0-141 0 0,0 0-121 0 0,0 0-74 0 0,0 0-53 0 0,-17-1-15 0 0,-53 0-22 0 0,22 14 230 0 0,42-12-551 0 0,-1 1 0 0 0,1 0 1 0 0,0 0-1 0 0,-1 1 0 0 0,1-1 1 0 0,0 1-1 0 0,1 1 0 0 0,-1-1 0 0 0,0 1 1 0 0,1 0-1 0 0,0 0 0 0 0,0 1 1 0 0,0 0-1 0 0,1-1 0 0 0,-1 2 0 0 0,1-1 1 0 0,0 0-1 0 0,1 1 0 0 0,-1 0 1 0 0,1 0-1 0 0,0 0 0 0 0,1 0 1 0 0,-1 0-1 0 0,1 1 0 0 0,0-1 0 0 0,1 1 1 0 0,0-1-1 0 0,0 1 0 0 0,0 6-29 0 0,4-8 0 0 0,-1-1-1 0 0,2 1 0 0 0,-1-1 1 0 0,0 1-1 0 0,1-1 0 0 0,0 0 1 0 0,0-1-1 0 0,0 1 1 0 0,1-1-1 0 0,-1 1 0 0 0,1-1 1 0 0,-1 0-1 0 0,1-1 0 0 0,0 1 1 0 0,0-1-1 0 0,1 0 0 0 0,-1-1 1 0 0,0 1-1 0 0,1-1 0 0 0,-1 0 1 0 0,0 0-1 0 0,1 0 1 0 0,0-1-1 0 0,-1 0 0 0 0,3 0 1 0 0,114-7-872 0 0,-84-5-2774 0 0,0-5-4789 0 0,-28 13-247 0 0</inkml:trace>
  <inkml:trace contextRef="#ctx0" brushRef="#br0" timeOffset="917.558">1128 1134 2144 0 0,'0'0'3935'0'0,"0"0"-2030"0"0,0 0-582 0 0,0 0 207 0 0,0 0 226 0 0,0 0 30 0 0,0 0-215 0 0,0 0-341 0 0,0 0-325 0 0,0 0-222 0 0,0 0-100 0 0,0 0-72 0 0,11-12-46 0 0,77-90 947 0 0,-70 78-1124 0 0,-10 12-225 0 0,1 1 1 0 0,1-1-1 0 0,0 2 0 0 0,0-1 0 0 0,1 1 0 0 0,0 1 0 0 0,1 0 0 0 0,0 0 0 0 0,2 1-63 0 0,-13 7-7 0 0,-1 1 0 0 0,1-1 0 0 0,0 1 0 0 0,0 0 0 0 0,-1 0 0 0 0,1-1 0 0 0,0 1-1 0 0,0 0 1 0 0,0 0 0 0 0,-1 0 0 0 0,1 0 0 0 0,0 0 0 0 0,0 0 0 0 0,0 0-1 0 0,-1 0 1 0 0,1 0 0 0 0,0 1 0 0 0,0-1 0 0 0,0 0 0 0 0,-1 0 0 0 0,1 1-1 0 0,0-1 1 0 0,-1 0 0 0 0,1 1 0 0 0,0-1 0 0 0,-1 1 0 0 0,1-1 0 0 0,0 1-1 0 0,-1-1 1 0 0,1 1 0 0 0,-1-1 0 0 0,1 1 0 0 0,-1 0 0 0 0,1-1 0 0 0,-1 1-1 0 0,1 0 1 0 0,-1-1 0 0 0,0 1 0 0 0,1 0 0 0 0,-1 0 0 0 0,0-1 0 0 0,0 1-1 0 0,1 0 1 0 0,-1 0 0 0 0,0 0 0 0 0,0-1 0 0 0,0 1 0 0 0,0 0 0 0 0,0 0-1 0 0,0 0 1 0 0,0-1 7 0 0,1 56 32 0 0,-2-42-14 0 0,1-13-7 0 0,-1 1 1 0 0,1-1-1 0 0,0 1 1 0 0,-1-1 0 0 0,1 1-1 0 0,0-1 1 0 0,0 1-1 0 0,0-1 1 0 0,0 1-1 0 0,0-1 1 0 0,1 1-1 0 0,-1-1 1 0 0,0 1 0 0 0,1-1-1 0 0,-1 0 1 0 0,1 1-1 0 0,-1-1 1 0 0,1 1-1 0 0,0-1 1 0 0,-1 0-1 0 0,1 0 1 0 0,0 1 0 0 0,0-1-1 0 0,0 0 1 0 0,0 0-1 0 0,0 0 1 0 0,0 0-1 0 0,0 0 1 0 0,1 0 0 0 0,-1 0-1 0 0,0 0 1 0 0,1-1-1 0 0,-1 1 1 0 0,0 0-1 0 0,1-1 1 0 0,-1 1-1 0 0,1-1 1 0 0,-1 0 0 0 0,0 1-1 0 0,1-1 1 0 0,-1 0-1 0 0,1 0 1 0 0,-1 0-1 0 0,1 0 1 0 0,-1 0-1 0 0,1 0 1 0 0,-1 0 0 0 0,1-1-1 0 0,-1 1 1 0 0,1 0-1 0 0,-1-1 1 0 0,1 1-1 0 0,-1-1 1 0 0,0 0-1 0 0,1 1 1 0 0,-1-1 0 0 0,0 0-12 0 0,173-90 492 0 0,-172 92-503 0 0,1 0 1 0 0,-1 0 0 0 0,0 1 0 0 0,-1-1 0 0 0,1 0-1 0 0,0 1 1 0 0,0 0 0 0 0,-1-1 0 0 0,1 1 0 0 0,-1 0-1 0 0,1 0 1 0 0,-1 0 0 0 0,0 0 0 0 0,1 0-1 0 0,-1 0 1 0 0,0 0 0 0 0,0 0 0 0 0,-1 0 0 0 0,1 0-1 0 0,0 1 1 0 0,-1-1 0 0 0,0 0 0 0 0,1 1 0 0 0,-1-1-1 0 0,0 0 1 0 0,0 1 0 0 0,0-1 0 0 0,0 0-1 0 0,-1 1 1 0 0,1-1 0 0 0,-1 0 0 0 0,1 1 0 0 0,-1-1-1 0 0,0 0 1 0 0,0 0 0 0 0,-1 2 10 0 0,2 12-10 0 0,-1-2-859 0 0,10 48 1488 0 0,5-50-5232 0 0,9-8-5919 0 0,-19-4 2873 0 0</inkml:trace>
  <inkml:trace contextRef="#ctx0" brushRef="#br0" timeOffset="7061.953">2277 74 0 0 0,'0'0'796'0'0,"0"0"46"0"0,0 0-14 0 0,0 0-85 0 0,0 0-134 0 0,0 0-139 0 0,0 0-140 0 0,0 4 1200 0 0,-40 190 2093 0 0,-66 277-1595 0 0,98-435-1992 0 0,-2 14-19 0 0,-2-1 1 0 0,-2 0-1 0 0,-2-1 1 0 0,-3 0 0 0 0,-14 25-18 0 0,-21 1 565 0 0,56-96 2420 0 0,165-536-2775 0 0,-81 116 516 0 0,-72 383 103 0 0,-12 58-836 0 0,-1 1 1 0 0,1-1-1 0 0,-1 1 0 0 0,1-1 0 0 0,-1 1 0 0 0,1 0 0 0 0,0 0 0 0 0,-1 0 0 0 0,1 0 1 0 0,-1 0-1 0 0,1 0 0 0 0,0 0 0 0 0,-1 0 0 0 0,1 1 0 0 0,-1-1 0 0 0,1 1 0 0 0,-1-1 0 0 0,1 1 1 0 0,-1-1-1 0 0,1 1 0 0 0,-1 0 0 0 0,0 0 0 0 0,1 0 0 0 0,-1 0 0 0 0,0 0 0 0 0,0 0 1 0 0,0 0-1 0 0,0 0 0 0 0,0 0 0 0 0,0 0 0 0 0,1 2 7 0 0,6 9 43 0 0,-1 0 0 0 0,0 0-1 0 0,0 1 1 0 0,-2-1 0 0 0,1 1 0 0 0,-2 1 0 0 0,0-1-1 0 0,0 1 1 0 0,-1 0 0 0 0,0 7-43 0 0,1-2 31 0 0,68 427 518 0 0,-71-440-545 0 0,1 5-3 0 0,0-1 0 0 0,0 1 0 0 0,1-1 0 0 0,1 0 0 0 0,0 0 0 0 0,0 0 0 0 0,1 0 0 0 0,0-1 0 0 0,1 0 0 0 0,5 7-1 0 0,-10-15 35 0 0,0 0 1 0 0,0 0 0 0 0,0 0 0 0 0,0 0 0 0 0,0 0 0 0 0,0-1-1 0 0,0 1 1 0 0,0 0 0 0 0,0-1 0 0 0,0 1 0 0 0,0 0 0 0 0,1-1 0 0 0,-1 1-1 0 0,0-1 1 0 0,0 0 0 0 0,1 1 0 0 0,-1-1 0 0 0,0 0 0 0 0,0 0-1 0 0,1 0 1 0 0,-1 0 0 0 0,0 0 0 0 0,1 0 0 0 0,-1 0 0 0 0,0 0-1 0 0,1-1 1 0 0,-1 1 0 0 0,0 0 0 0 0,0-1 0 0 0,1 1 0 0 0,-1-1 0 0 0,0 0-1 0 0,0 1 1 0 0,0-1 0 0 0,0 0 0 0 0,0 0 0 0 0,0 1 0 0 0,0-1-1 0 0,0 0 1 0 0,0 0 0 0 0,0 0 0 0 0,0 0 0 0 0,-1 0 0 0 0,1 0 0 0 0,0 0-1 0 0,-1-1 1 0 0,1 1 0 0 0,-1 0 0 0 0,1 0 0 0 0,-1-1 0 0 0,0 1-1 0 0,1 0 1 0 0,-1 0 0 0 0,0-1 0 0 0,0 1 0 0 0,0 0 0 0 0,0-1-36 0 0,59-293 987 0 0,-49 243-1025 0 0,3 0 1 0 0,2 1 0 0 0,2 1 0 0 0,3 0 0 0 0,1 1 0 0 0,3 2 0 0 0,2 0 0 0 0,22-29 37 0 0,3 25-294 0 0,-45 76-585 0 0,-33 324 1352 0 0,43-6-170 0 0,1-115-280 0 0,-15-168-185 0 0,0 2-3666 0 0,6-40-1501 0 0,1-7-2541 0 0,-5-8 4653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2:09.31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617 0 5817 0 0,'0'0'219'0'0,"0"0"132"0"0,0 0 101 0 0,0 0-151 0 0,0 0-346 0 0,0 0-269 0 0,0 0-136 0 0,0 0 94 0 0,0 0 256 0 0,0 0 157 0 0,0 0 38 0 0,-2 24 7 0 0,-4 77-3 0 0,25 14 69 0 0,27 97 237 0 0,-21-111 336 0 0,-5 0-1 0 0,-4 0 1 0 0,0 66-741 0 0,-13-71 1072 0 0,-4 0 0 0 0,-5 0 0 0 0,-11 55-1072 0 0,-31 77 2258 0 0,-52 139-2258 0 0,30-124 766 0 0,-1 64-766 0 0,55-198 53 0 0,6 1-1 0 0,4 0 0 0 0,6 0 1 0 0,4 4-53 0 0,8-44 288 0 0,-12-69-100 0 0,0-1 76 0 0,0 0 116 0 0,0 0 41 0 0,0 0-19 0 0,0 0-46 0 0,0 0-111 0 0,0 0-78 0 0,0 0-68 0 0,19 0-403 0 0,316 0 522 0 0,357-22-202 0 0,1306-78 364 0 0,257-2 179 0 0,-1351 94-234 0 0,-642-6 61 0 0,-262 14-335 0 0,1 0 0 0 0,0 0 0 0 0,0 0 0 0 0,0 0 0 0 0,0 0 0 0 0,0 0 0 0 0,-1 0 0 0 0,1 0 1 0 0,0 0-1 0 0,0 0 0 0 0,0 0 0 0 0,0-1 0 0 0,-1 1 0 0 0,1 0 0 0 0,0-1 0 0 0,0 1 0 0 0,0 0 0 0 0,-1-1 0 0 0,1 1 0 0 0,0-1 0 0 0,-1 1 1 0 0,1-1-1 0 0,0 0 0 0 0,-1 1 0 0 0,1-1 0 0 0,-1 0 0 0 0,1 1 0 0 0,-1-1 0 0 0,1 0 0 0 0,-1 0 0 0 0,1 1 0 0 0,-1-1 0 0 0,0 0 0 0 0,0 0 0 0 0,1 0 1 0 0,-1 1-1 0 0,0-1 0 0 0,0 0 0 0 0,0 0 0 0 0,0 0 0 0 0,0 0 0 0 0,0 0 0 0 0,0 1 0 0 0,0-1 0 0 0,0 0 0 0 0,0 0 0 0 0,0 0 0 0 0,-1 0 0 0 0,1 0-50 0 0,0-10-213 0 0,-9-54 340 0 0,1 9-116 0 0,3-25-36 0 0,4 1-1 0 0,3-1 1 0 0,3 1 0 0 0,9-31 24 0 0,38-159-415 0 0,-12-2-1 0 0,-12-2 1 0 0,-12-1 415 0 0,-13 182 11 0 0,-3 0 0 0 0,-4 0 0 0 0,-5 0 0 0 0,-3 1 0 0 0,-4 1 0 0 0,-5 0 0 0 0,-26-72-11 0 0,11 52-48 0 0,34 107-80 0 0,-1-1 0 0 0,0 1 0 0 0,0 0 0 0 0,-1 0 0 0 0,1 1-1 0 0,-1-1 1 0 0,0 1 0 0 0,0-1 0 0 0,0 1 0 0 0,0 0-1 0 0,0 1 1 0 0,-1-1 0 0 0,1 1 0 0 0,-1 0 0 0 0,0 0 0 0 0,0 0-1 0 0,-4-1 129 0 0,-58-14-59 0 0,0 3 1 0 0,-1 4-1 0 0,0 2 0 0 0,-1 3 0 0 0,-7 3 59 0 0,41 0-42 0 0,-13-1 41 0 0,-2198-71-80 0 0,2048 73 78 0 0,-1613 31-114 0 0,614 47 114 0 0,524-23 14 0 0,466-52-2031 0 0,703 15-9250 0 0,-429-12 6289 0 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27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0 12323 0 0,'0'0'1171'0'0,"0"0"-647"0"0,0 0-356 0 0,0 0-79 0 0,0 0 43 0 0,0 0 104 0 0,0 0 80 0 0,0 0 2 0 0,0 0-6 0 0,-35 30-31 0 0,-112 97-30 0 0,-15 11 428 0 0,-23 9 294 0 0,126-100-2364 0 0,58-46 330 0 0,28-8-8501 0 0,-17 3 3803 0 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35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1076 11210 0 0,'0'0'1558'0'0,"0"0"-218"0"0,0 0-75 0 0,0 0 104 0 0,0 0-48 0 0,0 0-163 0 0,0 0-187 0 0,0 0-189 0 0,0 0-107 0 0,0 0-71 0 0,0 0-56 0 0,0 0-59 0 0,19-32-33 0 0,61-105-49 0 0,30-12 592 0 0,-75 109-823 0 0,425-518 367 0 0,-456 553-575 0 0,-4 5 23 0 0,0 1 0 0 0,0-1-1 0 0,1 0 1 0 0,-1 0 0 0 0,0 1 0 0 0,0-1 0 0 0,1 0 0 0 0,-1 0 0 0 0,0 0 0 0 0,1 1 0 0 0,-1-1-1 0 0,0 0 1 0 0,1 0 0 0 0,-1 0 0 0 0,0 0 0 0 0,1 0 0 0 0,-1 0 0 0 0,0 0 0 0 0,1 0 0 0 0,-1 0-1 0 0,1 0 1 0 0,-1 0 0 0 0,0 0 0 0 0,1 0 0 0 0,-1 0 0 0 0,0 0 0 0 0,1 0 0 0 0,-1 0 0 0 0,0 0-1 0 0,1 0 1 0 0,-1-1 0 0 0,0 1 0 0 0,1 0 0 0 0,-1 0 0 0 0,0 0 0 0 0,0-1 0 0 0,1 1-1 0 0,-1 0 1 0 0,0 0 0 0 0,1-1 0 0 0,-1 1 0 0 0,0 0 0 0 0,0 0 0 0 0,0-1 0 0 0,1 1 0 0 0,-1 0-1 0 0,0-1 1 0 0,0 1 0 0 0,0 0 0 0 0,0-1 0 0 0,0 1 0 0 0,0 0 0 0 0,0-1 0 0 0,0 1 9 0 0,-49 175-163 0 0,34-130 172 0 0,3 0 0 0 0,1 1 0 0 0,2 1 0 0 0,3 0 0 0 0,-1 45-9 0 0,6-88 6 0 0,1 0 0 0 0,0 1 0 0 0,1-1-1 0 0,-1 0 1 0 0,1 1 0 0 0,0-1-1 0 0,0 0 1 0 0,0 0 0 0 0,1 1-1 0 0,-1-1 1 0 0,1 0 0 0 0,0-1 0 0 0,0 1-1 0 0,0 0 1 0 0,1 0 0 0 0,-1-1-1 0 0,1 0 1 0 0,0 1 0 0 0,0-1-1 0 0,0 0 1 0 0,0 0 0 0 0,1-1 0 0 0,-1 1-1 0 0,1-1 1 0 0,0 1 0 0 0,-1-1-1 0 0,1 0 1 0 0,0-1 0 0 0,0 1 0 0 0,1-1-1 0 0,-1 0 1 0 0,0 0 0 0 0,0 0-1 0 0,1 0 1 0 0,-1-1 0 0 0,3 1-6 0 0,9-3 54 0 0,0-1 1 0 0,-1-1-1 0 0,1 0 0 0 0,-1-1 1 0 0,0-1-1 0 0,0 0 1 0 0,-1-1-1 0 0,0 0 1 0 0,0-1-1 0 0,0-1 0 0 0,-1 0 1 0 0,0-1-1 0 0,-1 0 1 0 0,2-3-55 0 0,10-6 21 0 0,61-54-62 0 0,-4-4 0 0 0,-4-2 0 0 0,-2-4 0 0 0,11-24 41 0 0,43-47-174 0 0,-95 117 86 0 0,-35 72-411 0 0,-131 316 805 0 0,120-315-275 0 0,3 0 1 0 0,0 0 0 0 0,3 1-1 0 0,1 0 1 0 0,2 0 0 0 0,1 1 0 0 0,2-1-1 0 0,2 7-31 0 0,-1-36-4 0 0,0 1-1 0 0,1 0 1 0 0,0-1 0 0 0,1 0-1 0 0,0 1 1 0 0,0-1 0 0 0,1 0-1 0 0,0 0 1 0 0,0-1-1 0 0,1 1 1 0 0,-1-1 0 0 0,2 0-1 0 0,-1 0 1 0 0,1-1 0 0 0,0 0-1 0 0,1 0 1 0 0,-1 0 0 0 0,4 2 4 0 0,-8-7-123 0 0,0 0 0 0 0,0 0 0 0 0,0 0 0 0 0,0 0 0 0 0,0-1 0 0 0,1 1 0 0 0,-1 0 0 0 0,0-1 1 0 0,0 0-1 0 0,1 1 0 0 0,-1-1 0 0 0,0 0 0 0 0,0 0 0 0 0,1 0 0 0 0,-1-1 0 0 0,0 1 1 0 0,0-1-1 0 0,1 1 0 0 0,-1-1 0 0 0,0 1 0 0 0,0-1 0 0 0,0 0 0 0 0,0 0 0 0 0,0 0 1 0 0,2-2 122 0 0,12-9-4485 0 0,-3-1-3909 0 0,-8 8-1429 0 0</inkml:trace>
  <inkml:trace contextRef="#ctx0" brushRef="#br0" timeOffset="247.093">1941 480 11378 0 0,'0'0'2777'0'0,"0"0"-1338"0"0,0 0-403 0 0,0 0 70 0 0,0 0-53 0 0,0 0-156 0 0,0 0-137 0 0,0 0-95 0 0,35-2-83 0 0,108-6-97 0 0,85-8 301 0 0,-136 15-2663 0 0,-72 2-2546 0 0,-1-1-3799 0 0,-17 0-220 0 0</inkml:trace>
  <inkml:trace contextRef="#ctx0" brushRef="#br0" timeOffset="496.859">1985 789 7898 0 0,'0'0'3094'0'0,"0"0"-1059"0"0,0 0-491 0 0,0 0-146 0 0,0 0-162 0 0,0 0-202 0 0,34 4-144 0 0,109 13-115 0 0,-125-14-550 0 0,1-2 0 0 0,-1 0 0 0 0,1-1 0 0 0,-1-1 0 0 0,0-1 0 0 0,1 0 0 0 0,10-4-225 0 0,12-2 162 0 0,139-17-1091 0 0,-123 17-2775 0 0,0 1-4454 0 0,-37 3-692 0 0</inkml:trace>
  <inkml:trace contextRef="#ctx0" brushRef="#br0" timeOffset="1322.268">3693 60 0 0 0,'0'0'1400'0'0,"0"0"-13"0"0,0 0 91 0 0,0 0 128 0 0,0 0 69 0 0,0 0-40 0 0,0 0-110 0 0,0 0-99 0 0,0 0-95 0 0,0 0-111 0 0,0 0-109 0 0,0 0-133 0 0,0 0-102 0 0,27-10-63 0 0,80-29-7 0 0,-80 29-10 0 0,-54 14 1446 0 0,-284 117-2044 0 0,57-10-108 0 0,167-60-62 0 0,86-51-32 0 0,0 1 0 0 0,1-1-1 0 0,-1 0 1 0 0,1 0 0 0 0,-1 1 0 0 0,1-1 0 0 0,-1 0 0 0 0,1 1 0 0 0,-1-1 0 0 0,1 1 0 0 0,-1-1-1 0 0,1 1 1 0 0,-1-1 0 0 0,1 1 0 0 0,0-1 0 0 0,-1 1 0 0 0,1-1 0 0 0,0 1 0 0 0,-1-1-1 0 0,1 1 1 0 0,0-1 0 0 0,0 1 0 0 0,0 0 0 0 0,-1-1 0 0 0,1 1 0 0 0,0 0 0 0 0,0-1 0 0 0,0 1-1 0 0,0-1 1 0 0,0 1 0 0 0,0 0 0 0 0,0-1 0 0 0,0 1 0 0 0,1 0 0 0 0,-1-1 0 0 0,0 1-1 0 0,0-1 1 0 0,0 1 0 0 0,1 0 0 0 0,-1-1 0 0 0,0 1 0 0 0,1-1 0 0 0,-1 1 0 0 0,0-1-1 0 0,1 1 1 0 0,-1-1 0 0 0,1 1 0 0 0,-1-1 0 0 0,1 0 0 0 0,-1 1 0 0 0,1-1 0 0 0,-1 1 0 0 0,1-1-1 0 0,-1 0 1 0 0,1 0 0 0 0,0 1 0 0 0,-1-1 4 0 0,39 13-19 0 0,10-6 129 0 0,0-2-1 0 0,1-3 0 0 0,-1-2 1 0 0,7-2-110 0 0,29 1 24 0 0,-24-1-10 0 0,-37 0-10 0 0,0 2-1 0 0,0 0 1 0 0,0 1-1 0 0,0 1 1 0 0,0 2-1 0 0,0 0 1 0 0,4 3-4 0 0,-27-7 3 0 0,-1 0 1 0 0,1 0-1 0 0,0 0 1 0 0,0 0 0 0 0,-1 0-1 0 0,1 0 1 0 0,0 1-1 0 0,0-1 1 0 0,-1 0 0 0 0,1 1-1 0 0,0-1 1 0 0,-1 0-1 0 0,1 1 1 0 0,-1-1 0 0 0,1 1-1 0 0,0-1 1 0 0,-1 1-1 0 0,1-1 1 0 0,-1 1 0 0 0,1-1-1 0 0,-1 1 1 0 0,1 0-1 0 0,-1-1 1 0 0,0 1 0 0 0,1-1-1 0 0,-1 1 1 0 0,0 0-1 0 0,1 0 1 0 0,-1-1 0 0 0,0 1-1 0 0,0 0 1 0 0,0-1-1 0 0,0 1 1 0 0,0 0 0 0 0,0 0-1 0 0,0-1 1 0 0,0 1-1 0 0,0 0 1 0 0,0 0 0 0 0,0-1-1 0 0,0 1 1 0 0,0 0 0 0 0,0 0-1 0 0,-1-1 1 0 0,1 1-1 0 0,0 0 1 0 0,-1-1 0 0 0,1 1-1 0 0,-1 0 1 0 0,1-1-1 0 0,0 1 1 0 0,-1-1 0 0 0,1 1-1 0 0,-1 0-3 0 0,-37 29 345 0 0,33-26-323 0 0,-57 33 127 0 0,-1-2-1 0 0,-1-4 1 0 0,-64 23-149 0 0,-153 79 214 0 0,275-130-200 0 0,4-2-14 0 0,-1-1 0 0 0,1 1 0 0 0,-1 0 0 0 0,1 0 0 0 0,0 0-1 0 0,-1 0 1 0 0,1 1 0 0 0,0-1 0 0 0,0 1 0 0 0,0-1 0 0 0,0 1 0 0 0,0 0 0 0 0,0-1-1 0 0,0 1 1 0 0,0 0 0 0 0,1 0 0 0 0,-1 1 0 0 0,1-1 0 0 0,0 0 0 0 0,-1 0 0 0 0,1 1-1 0 0,0-1 1 0 0,0 1 0 0 0,1-1 0 0 0,-1 1 0 0 0,0-1 0 0 0,1 1 0 0 0,0-1 0 0 0,-1 1-1 0 0,1-1 1 0 0,0 1 0 0 0,0 0 0 0 0,1-1 0 0 0,-1 1 0 0 0,0-1 0 0 0,1 1 0 0 0,0 0-1 0 0,0-1 1 0 0,6 9 97 0 0,2-1-1 0 0,0 0 0 0 0,0-1 0 0 0,0 0 0 0 0,1 0 0 0 0,0-1 0 0 0,1 0 0 0 0,0-1 0 0 0,0 0 0 0 0,11 4-96 0 0,83 7 863 0 0,54-47-206 0 0,-114 18-658 0 0,92-38-2015 0 0,-108 36-2220 0 0,-2-2-3449 0 0,-16 11-3788 0 0</inkml:trace>
  <inkml:trace contextRef="#ctx0" brushRef="#br0" timeOffset="1892.536">4023 892 9218 0 0,'0'0'3206'0'0,"0"0"-1547"0"0,0 0-477 0 0,0 0 89 0 0,0 0 9 0 0,0 0-177 0 0,0 0-218 0 0,0 0-185 0 0,0 0-122 0 0,24-33-81 0 0,77-101-93 0 0,-8 35 416 0 0,-62 73-527 0 0,-11 9-167 0 0,1 1 1 0 0,0 1-1 0 0,1 0 0 0 0,1 2 1 0 0,0 0-1 0 0,13-4-126 0 0,-35 17-8 0 0,0 0-1 0 0,0 0 0 0 0,0-1 0 0 0,0 1 0 0 0,0 0 0 0 0,0 0 0 0 0,0 0 0 0 0,0 0 0 0 0,0 0 0 0 0,-1 0 0 0 0,1 0 0 0 0,0 0 0 0 0,0 1 0 0 0,0-1 1 0 0,0 0-1 0 0,0 1 0 0 0,0-1 0 0 0,0 0 0 0 0,-1 1 0 0 0,1-1 0 0 0,0 1 0 0 0,0-1 0 0 0,-1 1 0 0 0,1 0 0 0 0,0-1 0 0 0,-1 1 0 0 0,1 0 1 0 0,0-1-1 0 0,-1 1 0 0 0,1 0 0 0 0,-1 0 0 0 0,1-1 0 0 0,-1 1 0 0 0,0 0 0 0 0,1 0 0 0 0,-1 0 0 0 0,0 0 0 0 0,1 0 0 0 0,-1-1 0 0 0,0 1 0 0 0,0 0 1 0 0,0 0-1 0 0,0 0 0 0 0,0 0 0 0 0,0 0 0 0 0,0 0 0 0 0,0 0 0 0 0,0 0 0 0 0,-1 0 0 0 0,1 0 0 0 0,0-1 0 0 0,0 1 0 0 0,-1 0 0 0 0,1 0 1 0 0,-1 0-1 0 0,1 0 0 0 0,-1-1 0 0 0,1 1 0 0 0,-1 0 9 0 0,0 13 8 0 0,-28 129-51 0 0,30-141 57 0 0,0 0 1 0 0,1-1-1 0 0,-1 1 1 0 0,1-1-1 0 0,-1 0 1 0 0,1 1-1 0 0,0-1 1 0 0,0 0-1 0 0,-1 0 1 0 0,1 0-1 0 0,0 0 1 0 0,0 0-1 0 0,0 0 0 0 0,0 0 1 0 0,0-1-1 0 0,0 1 1 0 0,0-1-1 0 0,0 0 1 0 0,1 1-1 0 0,-1-1 1 0 0,0 0-1 0 0,0 0 1 0 0,0-1-1 0 0,0 1 1 0 0,0 0-1 0 0,0-1 0 0 0,1 1 1 0 0,-1-1-1 0 0,0 1 1 0 0,0-1-1 0 0,0 0 1 0 0,0 0-15 0 0,24-10 100 0 0,1-2 1 0 0,-2 0 0 0 0,1-1-1 0 0,-2-2 1 0 0,0-1 0 0 0,7-7-101 0 0,13-8 44 0 0,-11 9-31 0 0,-7 3-20 0 0,2 1 0 0 0,0 1 0 0 0,1 2-1 0 0,0 1 1 0 0,6-1 7 0 0,-34 17-8 0 0,1 0 0 0 0,0 1-1 0 0,-1-1 1 0 0,1 1 0 0 0,-1-1-1 0 0,1 1 1 0 0,-1 0 0 0 0,0-1 0 0 0,0 1-1 0 0,1 0 1 0 0,-1 0 0 0 0,-1 0 0 0 0,1 0-1 0 0,0 0 1 0 0,0 0 0 0 0,-1 0-1 0 0,1 0 1 0 0,-1 0 0 0 0,0 0 0 0 0,1 0-1 0 0,-1 1 1 0 0,0-1 0 0 0,0 0-1 0 0,0 0 1 0 0,-1 0 0 0 0,1 0 0 0 0,-1 0-1 0 0,1 0 1 0 0,-1 0 0 0 0,1 1-1 0 0,-1-1 1 0 0,0-1 0 0 0,0 2 8 0 0,-19 66 74 0 0,15-55-65 0 0,0 0-1 0 0,1 1 1 0 0,1 0-1 0 0,0-1 1 0 0,1 1-1 0 0,0 0 1 0 0,2 1 0 0 0,-1-1-9 0 0,2-13-45 0 0,-1 1 1 0 0,1 0-1 0 0,-1-1 1 0 0,1 1 0 0 0,0-1-1 0 0,0 1 1 0 0,0-1 0 0 0,0 0-1 0 0,1 1 1 0 0,-1-1-1 0 0,1 0 1 0 0,-1 0 0 0 0,1 0-1 0 0,0 0 1 0 0,0 0 0 0 0,0 0-1 0 0,0-1 1 0 0,0 1 0 0 0,0-1-1 0 0,0 1 1 0 0,0-1-1 0 0,1 0 1 0 0,-1 1 0 0 0,1-1-1 0 0,-1-1 1 0 0,1 1 0 0 0,1 0 44 0 0,45 6-4660 0 0,-22-7-3912 0 0,-20 0-1249 0 0</inkml:trace>
  <inkml:trace contextRef="#ctx0" brushRef="#br0" timeOffset="2154.426">5308 730 14795 0 0,'0'0'860'0'0,"0"0"-29"0"0,0 0 200 0 0,0 0 107 0 0,0 0-71 0 0,0 0-198 0 0,0 0-249 0 0,0 0-200 0 0,0 0-132 0 0,0 0-93 0 0,0 0-92 0 0,-3 30-62 0 0,-5 91-121 0 0,15-85-304 0 0,-4-35 167 0 0,8 2-1490 0 0,-6-3-1686 0 0,-1 0-2088 0 0,1 0-5275 0 0</inkml:trace>
  <inkml:trace contextRef="#ctx0" brushRef="#br0" timeOffset="2394.521">5326 369 16163 0 0,'0'0'865'0'0,"0"0"-593"0"0,0 0-256 0 0,0 0-280 0 0,0 0-593 0 0,0 0-471 0 0,0 0-1096 0 0,0 0-2553 0 0,0 0-2489 0 0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33.5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2 593 5305 0 0,'0'0'1344'0'0,"0"0"10"0"0,0 0 68 0 0,0 0 145 0 0,0 0 93 0 0,0 0 31 0 0,0 0-121 0 0,0 0-261 0 0,0 0-251 0 0,0 0-285 0 0,0 0-239 0 0,-1-11 69 0 0,8 56 65 0 0,-1 0 1 0 0,-3 0 0 0 0,-1 0-1 0 0,-5 42-668 0 0,2-4 238 0 0,0-80-227 0 0,0 0 1 0 0,1 0-1 0 0,-1 0 0 0 0,1 0 0 0 0,-1 0 1 0 0,1 0-1 0 0,0 0 0 0 0,0 0 0 0 0,0 0 0 0 0,1 0 1 0 0,-1 0-1 0 0,1 0 0 0 0,-1-1 0 0 0,1 1 1 0 0,0 0-1 0 0,0 0 0 0 0,0 0 0 0 0,1-1 0 0 0,-1 1 1 0 0,1 0-1 0 0,-1-1 0 0 0,1 1 0 0 0,0-1 0 0 0,0 0 1 0 0,0 0-1 0 0,0 1 0 0 0,0-2 0 0 0,1 1 1 0 0,-1 0-1 0 0,1 0 0 0 0,-1-1 0 0 0,1 1 0 0 0,0-1 1 0 0,-1 0-1 0 0,1 1 0 0 0,0-2 0 0 0,0 1 0 0 0,0 0 1 0 0,3 0-12 0 0,3-3 82 0 0,1-1 1 0 0,-1 0 0 0 0,1 0 0 0 0,-1-1 0 0 0,0 0-1 0 0,0 0 1 0 0,-1-1 0 0 0,0-1 0 0 0,1 1 0 0 0,-2-1-1 0 0,1-1 1 0 0,-1 1 0 0 0,0-1 0 0 0,0 0 0 0 0,-1-1-1 0 0,1-1-82 0 0,10-9 85 0 0,114-117-13 0 0,-129 134-85 0 0,0 0-1 0 0,0 0 1 0 0,0 0-1 0 0,0 1 1 0 0,1-1-1 0 0,-1 1 1 0 0,0-1-1 0 0,0 1 1 0 0,0 0-1 0 0,1 0 1 0 0,-1 0-1 0 0,0 0 1 0 0,0 0-1 0 0,1 1 1 0 0,-1-1 0 0 0,0 1-1 0 0,0-1 1 0 0,0 1-1 0 0,0 0 1 0 0,0 0-1 0 0,0 0 1 0 0,0 0-1 0 0,0 0 1 0 0,0 0-1 0 0,0 1 1 0 0,0-1-1 0 0,-1 1 1 0 0,1-1-1 0 0,0 1 1 0 0,-1 0-1 0 0,0-1 1 0 0,1 1-1 0 0,-1 0 1 0 0,0 0-1 0 0,0 0 1 0 0,0 0-1 0 0,0 0 1 0 0,0 0-1 0 0,0 0 1 0 0,-1 0-1 0 0,1 1 1 0 0,-1-1-1 0 0,1 0 1 0 0,-1 0-1 0 0,0 2 14 0 0,11 16 6 0 0,-8-15 19 0 0,0 1 0 0 0,1-1 0 0 0,0 0 0 0 0,0 0 0 0 0,0 0 0 0 0,1-1 0 0 0,0 1 0 0 0,0-1 0 0 0,0 0 0 0 0,0-1 1 0 0,0 1-1 0 0,1-1 0 0 0,0 0 0 0 0,-1 0 0 0 0,1-1 0 0 0,0 0 0 0 0,0 0 0 0 0,1 0 0 0 0,-1-1 0 0 0,0 0 0 0 0,1 0 0 0 0,-1 0 0 0 0,0-1 0 0 0,1 0 0 0 0,-1 0 0 0 0,1-1 0 0 0,-1 0 0 0 0,0 0 1 0 0,0 0-1 0 0,1-1 0 0 0,-1 0 0 0 0,0 0 0 0 0,2-2-25 0 0,8-5 69 0 0,-1-1 0 0 0,0-1 0 0 0,0 0 0 0 0,-1-1 0 0 0,-1-1 0 0 0,0 0 0 0 0,-1 0 0 0 0,0-2 0 0 0,-1 1 0 0 0,-1-1 0 0 0,0-1 0 0 0,-1 0 0 0 0,-1 0 0 0 0,0-1 0 0 0,-1 0 0 0 0,3-13-69 0 0,-6 21-81 0 0,16-55-3045 0 0,-18 50-1700 0 0,-2 1-3826 0 0,0 8-1014 0 0</inkml:trace>
  <inkml:trace contextRef="#ctx0" brushRef="#br0" timeOffset="1179.031">1088 1 15747 0 0,'0'0'886'0'0,"0"0"-397"0"0,0 0-197 0 0,0 0 104 0 0,0 0 171 0 0,0 0 120 0 0,0 0 17 0 0,0 0-96 0 0,-5 31-120 0 0,-15 104-117 0 0,5-16 184 0 0,6-1 0 0 0,5 106-555 0 0,4-189 22 0 0,-1-23-35 0 0,0 1-1 0 0,1 0 0 0 0,1 0 0 0 0,0-1 0 0 0,1 1 0 0 0,0 0 1 0 0,1-1-1 0 0,0 0 0 0 0,1 1 0 0 0,0-1 0 0 0,1-1 0 0 0,0 1 0 0 0,1-1 1 0 0,1 0-1 0 0,0 0 0 0 0,0-1 0 0 0,1 1 0 0 0,0-2 0 0 0,1 1 1 0 0,0-1-1 0 0,3 2 14 0 0,-8-10-15 0 0,0 0 0 0 0,0 0 0 0 0,0 0 1 0 0,0 0-1 0 0,1-1 0 0 0,-1 0 0 0 0,0 0 1 0 0,0 0-1 0 0,1 0 0 0 0,-1-1 0 0 0,0 1 1 0 0,0-1-1 0 0,0 0 0 0 0,1 0 0 0 0,-1-1 1 0 0,0 1-1 0 0,-1-1 0 0 0,1 0 0 0 0,0 0 1 0 0,0 0-1 0 0,-1-1 0 0 0,1 1 0 0 0,-1-1 1 0 0,0 0-1 0 0,0 0 0 0 0,0 0 0 0 0,0 0 1 0 0,0 0-1 0 0,-1-1 0 0 0,0 0 0 0 0,1 1 0 0 0,-1-1 1 0 0,0-1 14 0 0,16-15-44 0 0,-9 11 8 0 0,-8 6 20 0 0,1 1 1 0 0,0-1 0 0 0,-1 1 0 0 0,1 0 0 0 0,0-1 0 0 0,1 1 0 0 0,-1 0 0 0 0,0 0 0 0 0,1 0-1 0 0,-1 1 1 0 0,1-1 0 0 0,-1 1 0 0 0,1-1 0 0 0,0 1 0 0 0,-1 0 0 0 0,1 0 0 0 0,0 0-1 0 0,0 0 1 0 0,0 1 0 0 0,0-1 15 0 0,21 45-122 0 0,26 15 98 0 0,35-30 108 0 0,-82-29-80 0 0,9 1 44 0 0,0-1-1 0 0,0-1 1 0 0,0 0-1 0 0,0 0 1 0 0,0-1-1 0 0,-1 0 1 0 0,1-1-1 0 0,-1-1 1 0 0,6-2-48 0 0,-5 2 46 0 0,0-1 1 0 0,-1 0-1 0 0,0-1 1 0 0,0 0-1 0 0,0-1 1 0 0,-1 0-1 0 0,0-1 1 0 0,0 0-1 0 0,-1 0 1 0 0,0-1-1 0 0,0 0 1 0 0,-1-1-1 0 0,0 0 1 0 0,-1 0-1 0 0,0-1 1 0 0,-1 0-1 0 0,0 0 1 0 0,0 0-1 0 0,-1-1 1 0 0,-1 0-1 0 0,0 0 1 0 0,-1 0-1 0 0,0 0 1 0 0,-1 0 0 0 0,1-13-47 0 0,-4 23-32 0 0,0 0 0 0 0,0 0 0 0 0,0 0 0 0 0,0 1 0 0 0,0-1 0 0 0,0 0 1 0 0,-1 0-1 0 0,1 1 0 0 0,-1-1 0 0 0,1 1 0 0 0,-1-1 0 0 0,1 1 0 0 0,-1 0 1 0 0,0 0-1 0 0,0 0 0 0 0,0-1 0 0 0,0 2 0 0 0,0-1 0 0 0,0 0 0 0 0,0 0 1 0 0,0 1-1 0 0,0-1 0 0 0,0 1 0 0 0,0-1 0 0 0,0 1 0 0 0,0 0 0 0 0,-1 0 1 0 0,1 0-1 0 0,0 0 0 0 0,0 1 0 0 0,0-1 0 0 0,0 0 0 0 0,0 1 0 0 0,0 0 1 0 0,-1-1-1 0 0,1 1 0 0 0,1 0 0 0 0,-1 0 0 0 0,0 0 0 0 0,0 0 0 0 0,0 0 1 0 0,0 1-1 0 0,1-1 0 0 0,-2 1 32 0 0,-10 8-81 0 0,1 1-1 0 0,0 0 1 0 0,1 1 0 0 0,0 0-1 0 0,1 0 1 0 0,0 1 0 0 0,1 1 0 0 0,0-1-1 0 0,2 1 1 0 0,-1 1 0 0 0,2 0-1 0 0,0 0 1 0 0,0 0 0 0 0,1 0 0 0 0,1 1-1 0 0,1 0 1 0 0,1 0 0 0 0,0 0-1 0 0,0 0 1 0 0,2 1 81 0 0,1-13 13 0 0,-1 0 1 0 0,2 0-1 0 0,-1-1 0 0 0,0 1 0 0 0,1 0 0 0 0,-1 0 1 0 0,1-1-1 0 0,0 1 0 0 0,0-1 0 0 0,1 0 0 0 0,-1 0 1 0 0,1 1-1 0 0,0-1 0 0 0,-1-1 0 0 0,1 1 0 0 0,1 0 1 0 0,-1-1-1 0 0,0 0 0 0 0,0 1 0 0 0,1-1 1 0 0,0-1-1 0 0,-1 1 0 0 0,1 0 0 0 0,0-1 0 0 0,0 0 1 0 0,-1 0-1 0 0,1 0 0 0 0,3 0-13 0 0,115 10 1020 0 0,-117-11-975 0 0,23-3 152 0 0,0-2-1 0 0,-1 0 0 0 0,0-2 1 0 0,0-1-1 0 0,0-2 1 0 0,-1 0-1 0 0,-1-1 0 0 0,0-2 1 0 0,0-1-1 0 0,-1-1 1 0 0,13-10-197 0 0,-15 8 124 0 0,-1 0-1 0 0,0-1 1 0 0,-1-1 0 0 0,-1-1 0 0 0,-1 0 0 0 0,-1-2 0 0 0,-1 0 0 0 0,8-14-124 0 0,-16 23 5 0 0,-1 1 1 0 0,0-1 0 0 0,-1 0-1 0 0,-1-1 1 0 0,0 0 0 0 0,0 0-1 0 0,-2 0 1 0 0,0 0 0 0 0,0-1-1 0 0,-1 1 1 0 0,-1-1 0 0 0,0-7-6 0 0,-3 20-31 0 0,1 1 1 0 0,0-1 0 0 0,-1 1 0 0 0,1-1 0 0 0,0 1 0 0 0,-1 0 0 0 0,0 0 0 0 0,1 0 0 0 0,-1 0-1 0 0,0 0 1 0 0,1 0 0 0 0,-1 0 0 0 0,0 0 0 0 0,0 1 0 0 0,0-1 0 0 0,0 1 0 0 0,0-1 0 0 0,0 1-1 0 0,0 0 1 0 0,0 0 0 0 0,0 0 0 0 0,0 0 0 0 0,0 0 0 0 0,0 0 0 0 0,0 0 0 0 0,0 1 0 0 0,1-1-1 0 0,-1 1 1 0 0,0-1 0 0 0,0 1 0 0 0,0 0 0 0 0,0 0 0 0 0,1 0 0 0 0,-1 0 0 0 0,0 0-1 0 0,1 0 1 0 0,-1 0 0 0 0,0 1 30 0 0,-12 8-86 0 0,-1 0-1 0 0,1 1 1 0 0,1 0-1 0 0,0 2 0 0 0,1-1 1 0 0,0 1-1 0 0,1 1 1 0 0,0 0-1 0 0,1 1 0 0 0,1 0 1 0 0,1 0-1 0 0,0 1 1 0 0,0 0-1 0 0,2 1 0 0 0,-2 4 87 0 0,8-18-14 0 0,0-1 0 0 0,0 0 0 0 0,0 1 1 0 0,0-1-1 0 0,1 0 0 0 0,-1 0 0 0 0,1 1 0 0 0,-1-1 0 0 0,1 0 0 0 0,0 0 0 0 0,0 0 0 0 0,0 1 0 0 0,0-1 0 0 0,0 0 0 0 0,0 0 0 0 0,0-1 0 0 0,1 1 0 0 0,-1 0 0 0 0,1 0 0 0 0,0-1 0 0 0,-1 1 0 0 0,1-1 0 0 0,0 1 0 0 0,0-1 0 0 0,0 0 0 0 0,0 1 0 0 0,0-1 0 0 0,0 0 0 0 0,0-1 0 0 0,0 1 1 0 0,0 0-1 0 0,1 0 0 0 0,-1-1 0 0 0,0 0 0 0 0,1 1 0 0 0,-1-1 0 0 0,0 0 0 0 0,0 0 0 0 0,1 0 0 0 0,-1 0 0 0 0,0-1 0 0 0,1 1 0 0 0,-1-1 0 0 0,0 1 0 0 0,0-1 0 0 0,1 0 0 0 0,-1 0 0 0 0,0 0 0 0 0,1 0 14 0 0,137-40 108 0 0,-74 16-42 0 0,26 7-56 0 0,-87 62 52 0 0,-7-14-32 0 0,1-27-33 0 0,0 0 0 0 0,0 1 1 0 0,0-1-1 0 0,1 0 0 0 0,-1 1 0 0 0,1-1 0 0 0,0 1 1 0 0,0-1-1 0 0,0 1 0 0 0,0-1 0 0 0,1 1 1 0 0,-1-1-1 0 0,1 0 0 0 0,0 1 0 0 0,0-1 0 0 0,0 0 1 0 0,1 1-1 0 0,-1-1 0 0 0,1 0 0 0 0,0 0 0 0 0,0 0 1 0 0,0 0-1 0 0,0-1 0 0 0,0 1 0 0 0,0-1 1 0 0,1 1-1 0 0,-1-1 0 0 0,1 0 0 0 0,0 1 0 0 0,0-1 1 0 0,0-1-1 0 0,0 1 3 0 0,9 2 63 0 0,0-2-1 0 0,0 1 1 0 0,0-2 0 0 0,0 1 0 0 0,0-2 0 0 0,0 1-1 0 0,0-2 1 0 0,0 0 0 0 0,1 0 0 0 0,-1-1 0 0 0,0 0-1 0 0,-1-1 1 0 0,1-1 0 0 0,0 0 0 0 0,-1 0 0 0 0,0-1-1 0 0,0-1 1 0 0,8-4-63 0 0,-1-2 165 0 0,0 1 1 0 0,-1-2-1 0 0,0-1 0 0 0,-1 0 1 0 0,0-1-1 0 0,-2 0 0 0 0,1-1 1 0 0,-2-1-1 0 0,0 0 0 0 0,2-7-165 0 0,-9 16 32 0 0,-1-1 1 0 0,0 0-1 0 0,-1 0 0 0 0,0 0 0 0 0,0 0 1 0 0,-1-1-1 0 0,0 1 0 0 0,-1-1 0 0 0,0 0 1 0 0,0 1-1 0 0,-1-4-32 0 0,-2 11-21 0 0,-1 0-1 0 0,1 1 1 0 0,-1-1-1 0 0,0 1 1 0 0,0-1-1 0 0,1 1 1 0 0,-1 0 0 0 0,0 0-1 0 0,0-1 1 0 0,0 1-1 0 0,0 1 1 0 0,-1-1 0 0 0,1 0-1 0 0,0 0 1 0 0,0 1-1 0 0,0-1 1 0 0,-1 1-1 0 0,1 0 1 0 0,0 0 0 0 0,0 0-1 0 0,-1 0 1 0 0,1 0-1 0 0,0 0 1 0 0,0 1 0 0 0,-1-1-1 0 0,1 1 1 0 0,0-1-1 0 0,0 1 1 0 0,0 0-1 0 0,0 0 1 0 0,0 0 0 0 0,0 0-1 0 0,0 0 1 0 0,-2 2 21 0 0,-9 5-45 0 0,0 1 0 0 0,0 1 0 0 0,1 0 0 0 0,0 1 0 0 0,1 0 1 0 0,1 1-1 0 0,0 0 0 0 0,0 1 0 0 0,1 0 0 0 0,0 0 0 0 0,2 1 0 0 0,-1 0 1 0 0,2 1-1 0 0,0-1 0 0 0,0 1 0 0 0,2 1 0 0 0,-1-1 0 0 0,2 0 0 0 0,0 1 1 0 0,1 0-1 0 0,1 0 0 0 0,0 10 45 0 0,2-16-4 0 0,0-1 0 0 0,0 0 1 0 0,1 0-1 0 0,0 0 0 0 0,1 0 0 0 0,0 0 1 0 0,0 0-1 0 0,1-1 0 0 0,0 1 0 0 0,0-1 1 0 0,1 0-1 0 0,0-1 0 0 0,0 1 0 0 0,1-1 1 0 0,0 0-1 0 0,0 0 0 0 0,1-1 0 0 0,0 1 1 0 0,0-1-1 0 0,1-1 0 0 0,-1 0 0 0 0,1 0 1 0 0,0 0-1 0 0,1-1 0 0 0,7 3 4 0 0,14 5-751 0 0,-1-1 1 0 0,2-1-1 0 0,-1-2 0 0 0,1-1 0 0 0,1-1 1 0 0,30 1 750 0 0,-29-5-4733 0 0,-9 1-3856 0 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46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1 376 13667 0 0,'0'0'5009'0'0,"0"0"-4849"0"0,0 0-384 0 0,0 0-56 0 0,0 0 128 0 0,0 0 240 0 0,0 0 96 0 0,0 0-32 0 0,257-40-80 0 0,-163 3-56 0 0,9-4-96 0 0,4 1-88 0 0,6-1-200 0 0,8-3-64 0 0,-3 4-128 0 0,1-1-625 0 0,-26 8-1631 0 0,-33 15-8739 0 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4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336 1 12555 0 0,'0'0'341'0'0,"0"0"-157"0"0,0 0 26 0 0,0 0 100 0 0,0 0 149 0 0,-27 36 102 0 0,-85 117 36 0 0,40-21 311 0 0,46-64-815 0 0,2 2 0 0 0,4 1 0 0 0,3 0-1 0 0,3 2 1 0 0,3 0 0 0 0,4 0 0 0 0,2 0 0 0 0,4 1 0 0 0,5 32-93 0 0,-4-97 21 0 0,0-1 1 0 0,1 1 0 0 0,0-1-1 0 0,0 1 1 0 0,1-1-1 0 0,0 1 1 0 0,0-1-1 0 0,1 0 1 0 0,0 0-1 0 0,0 0 1 0 0,1 0-1 0 0,0-1 1 0 0,1 1-1 0 0,0-1 1 0 0,0 0-1 0 0,0 0 1 0 0,1-1-1 0 0,0 0 1 0 0,0 0-1 0 0,0 0 1 0 0,1-1-1 0 0,0 0 1 0 0,0 0 0 0 0,0 0-1 0 0,1-1 1 0 0,0 0-1 0 0,0-1 1 0 0,0 0-1 0 0,0 0 1 0 0,0-1-1 0 0,0 1 1 0 0,1-2-1 0 0,-1 1 1 0 0,1-2-1 0 0,0 1 1 0 0,6-1-22 0 0,5-7 98 0 0,0-1 1 0 0,-1-1 0 0 0,0 0 0 0 0,0-2-1 0 0,-1 0 1 0 0,-1-1 0 0 0,0-1-1 0 0,0 0 1 0 0,-1-2 0 0 0,-1 1-1 0 0,0-2 1 0 0,-2 0 0 0 0,6-8-99 0 0,-2 5 56 0 0,37-42 57 0 0,-2-2 0 0 0,-4-2 1 0 0,-2-2-1 0 0,-3-3 1 0 0,-3-1-1 0 0,-3-2 0 0 0,-4-1 1 0 0,-3-2-1 0 0,-3-1 0 0 0,-2-6-113 0 0,0-112 538 0 0,-25 194-519 0 0,1 0 1 0 0,-1 1-1 0 0,1-1 0 0 0,-1 0 1 0 0,0 0-1 0 0,0 0 1 0 0,1 0-1 0 0,-1 0 0 0 0,0 0 1 0 0,0 0-1 0 0,0 0 1 0 0,0 0-1 0 0,0 0 1 0 0,0 0-1 0 0,0 1 0 0 0,0-1 1 0 0,-1 0-1 0 0,1 0 1 0 0,0 0-1 0 0,0 0 0 0 0,-1 0 1 0 0,1 0-1 0 0,-1 0 1 0 0,1 1-1 0 0,-1-1 0 0 0,1 0 1 0 0,-1 0-1 0 0,1 0 1 0 0,-1 1-1 0 0,0-1 1 0 0,1 0-1 0 0,-1 1 0 0 0,0-1 1 0 0,0 1-1 0 0,1-1 1 0 0,-1 1-1 0 0,0-1 0 0 0,0 1 1 0 0,0 0-1 0 0,0-1 1 0 0,0 1-1 0 0,1 0 0 0 0,-1-1 1 0 0,0 1-1 0 0,0 0 1 0 0,0 0-1 0 0,0 0 1 0 0,0 0-1 0 0,0 0 0 0 0,0 0 1 0 0,0 0-1 0 0,0 0 1 0 0,0 1-1 0 0,0-1 0 0 0,0 0 1 0 0,1 0-1 0 0,-1 1 1 0 0,0-1-1 0 0,0 1 0 0 0,0-1 1 0 0,0 1-1 0 0,1-1 1 0 0,-1 1-20 0 0,-78 156-81 0 0,70-134 88 0 0,-21 66 38 0 0,3 2 1 0 0,4 1-1 0 0,5 0 0 0 0,3 2 0 0 0,2 28-45 0 0,6-46-25 0 0,3 0 1 0 0,4 0 0 0 0,3 0-1 0 0,10 53 25 0 0,19-1-36 0 0,-30-123-101 0 0,0 0 0 0 0,0 0 0 0 0,0 0 1 0 0,1 0-1 0 0,-1-1 0 0 0,1 1 0 0 0,1-1 0 0 0,-1 0 1 0 0,1 0-1 0 0,-1 0 0 0 0,1 0 0 0 0,0 0 0 0 0,0-1 1 0 0,1 0-1 0 0,-1 0 0 0 0,1 0 0 0 0,0 0 1 0 0,-1-1-1 0 0,1 0 0 0 0,0 0 0 0 0,1 0 0 0 0,3 0 137 0 0,-9-1-47 0 0,38 2-3460 0 0,-13-7-3381 0 0,-10-3-1647 0 0</inkml:trace>
  <inkml:trace contextRef="#ctx0" brushRef="#br0" timeOffset="272.798">1262 704 14363 0 0,'0'0'539'0'0,"0"0"-66"0"0,0 0 222 0 0,0 0 244 0 0,0 0 117 0 0,36-1-36 0 0,118-5-89 0 0,39-20 1168 0 0,272-44-2023 0 0,-451 68-1163 0 0,30-2-162 0 0,-30 3-2826 0 0,1 0-4038 0 0,-13 1 446 0 0</inkml:trace>
  <inkml:trace contextRef="#ctx0" brushRef="#br0" timeOffset="541.615">1474 1087 9066 0 0,'0'0'1872'0'0,"0"0"-1632"0"0,0 0 120 0 0,0 0 113 0 0,0 0 63 0 0,211-22 56 0 0,-163 11 40 0 0,2-4 8 0 0,3 0-64 0 0,6-3-160 0 0,2-1-240 0 0,3 1-328 0 0,3 3-544 0 0,-3 4-920 0 0,-14 0-2105 0 0,-17 4-5673 0 0</inkml:trace>
  <inkml:trace contextRef="#ctx0" brushRef="#br0" timeOffset="1356.964">3000 321 6689 0 0,'0'0'3895'0'0,"0"0"-2347"0"0,0 0-703 0 0,0 0-15 0 0,0 0 78 0 0,0 0 7 0 0,0 0-77 0 0,0 0-142 0 0,0 0-170 0 0,0 0-111 0 0,0 0-68 0 0,0 0-52 0 0,-22 38-54 0 0,-70 124-48 0 0,-4 50 173 0 0,74-162-281 0 0,-19 46 50 0 0,-4-3 1 0 0,-4-1 0 0 0,-5-1-136 0 0,2-31 584 0 0,54-83 722 0 0,79-144-1015 0 0,-63 137-265 0 0,305-441 309 0 0,-144 224-191 0 0,-151 218-237 0 0,-26 58-54 0 0,-48 310 362 0 0,28 7-122 0 0,17-342-92 0 0,1 0 1 0 0,0 1 0 0 0,0-1-1 0 0,1 0 1 0 0,-1 0-1 0 0,1 0 1 0 0,0 0 0 0 0,0 0-1 0 0,0 0 1 0 0,0 0-1 0 0,1-1 1 0 0,0 1 0 0 0,-1 0-1 0 0,1-1 1 0 0,1 1-1 0 0,-1-1 1 0 0,0 0 0 0 0,1 1-1 0 0,0-1 1 0 0,0 0-1 0 0,0-1 1 0 0,0 1-1 0 0,0 0 1 0 0,0-1 0 0 0,1 0-1 0 0,-1 0 1 0 0,1 0-1 0 0,-1 0 1 0 0,1-1 0 0 0,0 1-1 0 0,3 0-1 0 0,-2-3 24 0 0,-1 0-1 0 0,1 0 0 0 0,-1-1 1 0 0,1 1-1 0 0,-1-1 0 0 0,0 0 1 0 0,0-1-1 0 0,0 1 1 0 0,0-1-1 0 0,0 1 0 0 0,-1-1 1 0 0,1 0-1 0 0,-1-1 0 0 0,1 1 1 0 0,-1-1-1 0 0,0 1 1 0 0,-1-1-1 0 0,1 0 0 0 0,1-2-23 0 0,2-2 36 0 0,199-287 316 0 0,-107 142-286 0 0,63-83-94 0 0,-146 229-178 0 0,-15 38 85 0 0,-63 373 298 0 0,62-395-189 0 0,-1 9-18 0 0,1 1 1 0 0,1 0-1 0 0,0 0 0 0 0,2 0 0 0 0,0 0 1 0 0,1 0-1 0 0,1-1 0 0 0,1 1 0 0 0,3 6 30 0 0,13-1-2508 0 0,-11-21-1325 0 0,1-3-3817 0 0,-7 0-1641 0 0</inkml:trace>
  <inkml:trace contextRef="#ctx0" brushRef="#br0" timeOffset="1943.812">4334 726 7986 0 0,'0'0'1027'0'0,"0"0"-283"0"0,0 0-59 0 0,0 0 143 0 0,0 0 121 0 0,0 0 51 0 0,0 0-4 0 0,-37 17-62 0 0,-117 56-92 0 0,52-8 503 0 0,-22 50-236 0 0,119-109-1065 0 0,0 1-1 0 0,0-1 1 0 0,1 1 0 0 0,0 0 0 0 0,0 0-1 0 0,1 1 1 0 0,0-1 0 0 0,0 1 0 0 0,1-1-1 0 0,0 1 1 0 0,0 0 0 0 0,1 0 0 0 0,0 0-1 0 0,0 0 1 0 0,1 0 0 0 0,0 0 0 0 0,0 0-1 0 0,1 0 1 0 0,1 7-44 0 0,2-9 44 0 0,-1-1 0 0 0,1 0 0 0 0,0 0-1 0 0,0 0 1 0 0,1-1 0 0 0,-1 1 0 0 0,1-1 0 0 0,0 0 0 0 0,0 0-1 0 0,1-1 1 0 0,-1 1 0 0 0,1-1 0 0 0,-1-1 0 0 0,1 1 0 0 0,0-1 0 0 0,0 0-1 0 0,0 0 1 0 0,1 0 0 0 0,-1-1 0 0 0,0 0 0 0 0,1-1 0 0 0,-1 1-1 0 0,0-1 1 0 0,1 0 0 0 0,-1-1 0 0 0,0 1 0 0 0,1-1 0 0 0,-1-1-1 0 0,0 1 1 0 0,0-1 0 0 0,5-2-44 0 0,10-4 217 0 0,0-1-1 0 0,-1-1 1 0 0,0 0-1 0 0,-1-2 1 0 0,0 0-1 0 0,16-14-216 0 0,-18 13 63 0 0,22-19 59 0 0,-1-2 1 0 0,-2-1 0 0 0,-1-2-1 0 0,13-20-122 0 0,24-25 125 0 0,-54 66-80 0 0,-18 16-46 0 0,0 0-23 0 0,0 9-86 0 0,-34 252 125 0 0,3 278-919 0 0,30-508 914 0 0,-1 0 1 0 0,-2-1 0 0 0,-2 1 0 0 0,0-1 0 0 0,-2 0 0 0 0,-2-1 0 0 0,0 0-1 0 0,-2 0 1 0 0,-1-1 0 0 0,-1-1 0 0 0,-2 0 0 0 0,0-1 0 0 0,-2 0 0 0 0,-12 11-11 0 0,26-32 41 0 0,-1 0 1 0 0,0 0-1 0 0,-1-1 1 0 0,1 0-1 0 0,-1 0 1 0 0,0 0 0 0 0,0-1-1 0 0,0 0 1 0 0,-1 0-1 0 0,1 0 1 0 0,-1-1-1 0 0,1 0 1 0 0,-1 0-1 0 0,0-1 1 0 0,0 0 0 0 0,0 0-1 0 0,0 0 1 0 0,0-1-1 0 0,-6-1-41 0 0,9-1 17 0 0,1-1 1 0 0,-1-1-1 0 0,0 1 0 0 0,1 0 1 0 0,-1-1-1 0 0,1 0 0 0 0,0 0 0 0 0,1 0 1 0 0,-1 0-1 0 0,1 0 0 0 0,-1-1 1 0 0,1 1-1 0 0,1-1 0 0 0,-1 1 0 0 0,0-1 1 0 0,1 0-1 0 0,0 0 0 0 0,0 1 1 0 0,1-1-1 0 0,-1 0 0 0 0,1 0 0 0 0,0 0 1 0 0,1 0-1 0 0,-1 0 0 0 0,1 0 1 0 0,0-1-18 0 0,2-30-7 0 0,2 1 1 0 0,1 0 0 0 0,2 0 0 0 0,2 0 0 0 0,0 1 0 0 0,3 1-1 0 0,1 0 1 0 0,3-4 6 0 0,11-23-418 0 0,3 2 0 0 0,3 1-1 0 0,32-42 419 0 0,-2 15-4193 0 0,3 5-5423 0 0,-53 63 1706 0 0</inkml:trace>
  <inkml:trace contextRef="#ctx0" brushRef="#br0" timeOffset="3302.838">5017 501 2072 0 0,'0'0'1401'0'0,"0"0"-570"0"0,0 0-79 0 0,0 0 195 0 0,0 0 184 0 0,0 0 70 0 0,0 0-58 0 0,0 0-145 0 0,0 0-141 0 0,0 0-129 0 0,-16 35-121 0 0,-53 111-98 0 0,22-2 522 0 0,37-106-914 0 0,2 1 0 0 0,2 0-1 0 0,2 0 1 0 0,1 0 0 0 0,2 0 0 0 0,2 4-117 0 0,-1-38 24 0 0,0 0 0 0 0,0 0 1 0 0,0 1-1 0 0,1-1 1 0 0,0 0-1 0 0,0 0 1 0 0,0 1-1 0 0,0-1 1 0 0,1 0-1 0 0,0 0 1 0 0,0 0-1 0 0,1-1 1 0 0,-1 1-1 0 0,1-1 0 0 0,0 1 1 0 0,0-1-1 0 0,0 0 1 0 0,1 0-1 0 0,0 0 1 0 0,0 0-1 0 0,0-1 1 0 0,0 0-1 0 0,0 0 1 0 0,0 0-1 0 0,1 0 1 0 0,0 0-1 0 0,-1-1 1 0 0,1 0-1 0 0,0 0 0 0 0,0 0 1 0 0,0-1-1 0 0,1 0-24 0 0,6-3 113 0 0,-1-1 1 0 0,1 0-1 0 0,-1-1 0 0 0,1-1 0 0 0,-2 0 0 0 0,1 0 0 0 0,0-1 0 0 0,-1-1 0 0 0,0 1 1 0 0,0-2-1 0 0,-1 1 0 0 0,0-1 0 0 0,0-1 0 0 0,-1 1 0 0 0,0-1 0 0 0,-1-1 0 0 0,3-4-113 0 0,26-32 117 0 0,-2-1 0 0 0,-2-2 0 0 0,-3-1 0 0 0,-1-2-1 0 0,-3 0 1 0 0,-2-2 0 0 0,0-6-117 0 0,38-135 111 0 0,-56 129 814 0 0,-30 137-944 0 0,3 1 0 0 0,3 1 0 0 0,3 1 1 0 0,4 0-1 0 0,2 1 0 0 0,2 44 19 0 0,3 253-208 0 0,26-78-4 0 0,-20-268 234 0 0,0 26-4 0 0,-1-1 0 0 0,-3 1 0 0 0,-9 49-18 0 0,10-87 29 0 0,-2 0 0 0 0,0 1 0 0 0,0-1 1 0 0,-1 0-1 0 0,-1-1 0 0 0,0 0 0 0 0,-1 1 1 0 0,0-2-1 0 0,-1 1 0 0 0,-1-1 0 0 0,0-1 1 0 0,0 1-1 0 0,-1-2 0 0 0,-1 1 1 0 0,0-1-1 0 0,-2 1-29 0 0,10-8 42 0 0,0 1 0 0 0,0-1-1 0 0,-1 0 1 0 0,1 0 0 0 0,-1 0 0 0 0,0 0 0 0 0,1-1 0 0 0,-1 1 0 0 0,0-1-1 0 0,-1 0 1 0 0,1 0 0 0 0,0-1 0 0 0,0 1 0 0 0,-1-1 0 0 0,1 0 0 0 0,-1 0-1 0 0,1-1 1 0 0,-1 1 0 0 0,0-1 0 0 0,1 0 0 0 0,-1 0 0 0 0,1 0 0 0 0,-1-1-1 0 0,1 0 1 0 0,-1 0 0 0 0,1 0 0 0 0,-1 0 0 0 0,1 0 0 0 0,0-1 0 0 0,-1 0-1 0 0,1 0 1 0 0,0 0 0 0 0,0-1 0 0 0,1 1 0 0 0,-1-1 0 0 0,-1-2-42 0 0,-1-9 52 0 0,2 0 0 0 0,-1-1 0 0 0,2 0 0 0 0,0 0 0 0 0,1 0 1 0 0,1 0-1 0 0,0 0 0 0 0,1-1 0 0 0,0 1 0 0 0,1 0 0 0 0,1 0 0 0 0,2-4-52 0 0,3-34-94 0 0,3 0 0 0 0,3 1 0 0 0,1 0 0 0 0,3 2 0 0 0,20-42 94 0 0,16-18-2613 0 0,8 8-3364 0 0,-43 75 586 0 0,-7 11-1769 0 0</inkml:trace>
  <inkml:trace contextRef="#ctx0" brushRef="#br0" timeOffset="3657.887">5899 1017 5833 0 0,'0'0'2717'0'0,"0"0"-1023"0"0,0 0-292 0 0,0 0 55 0 0,0 0-74 0 0,0 0-228 0 0,0 0-212 0 0,-30 3-157 0 0,-98 12-73 0 0,53 12 332 0 0,66-20-880 0 0,1-1-107 0 0,0-1 0 0 0,0 2 0 0 0,0-1 0 0 0,1 1 0 0 0,0 0 0 0 0,0 1 0 0 0,1 0-1 0 0,-1 0 1 0 0,2 0 0 0 0,-1 0 0 0 0,2 1 0 0 0,-1 0 0 0 0,1 0 0 0 0,0 1-1 0 0,1-1 1 0 0,0 1 0 0 0,0 0 0 0 0,1-1 0 0 0,1 1 0 0 0,-1 0 0 0 0,2 0 0 0 0,-1 0-1 0 0,2 9-57 0 0,1-15-16 0 0,1 1-1 0 0,0-1 1 0 0,0 0-1 0 0,0 1 0 0 0,0-1 1 0 0,0-1-1 0 0,1 1 0 0 0,0 0 1 0 0,0-1-1 0 0,0 0 0 0 0,0 0 1 0 0,0 0-1 0 0,1-1 1 0 0,0 1-1 0 0,-1-1 0 0 0,1 0 1 0 0,0 0-1 0 0,0-1 0 0 0,3 2 17 0 0,119 9-2951 0 0,-85-19-990 0 0,-4-6-3428 0 0,-25 6 1322 0 0</inkml:trace>
  <inkml:trace contextRef="#ctx0" brushRef="#br0" timeOffset="4113.826">6085 1381 5393 0 0,'0'0'1207'0'0,"0"0"-271"0"0,0 0 227 0 0,0 0 466 0 0,0 0 290 0 0,0 0-32 0 0,0 0-216 0 0,0 0-302 0 0,0 0-271 0 0,0 0-225 0 0,0 0-203 0 0,0 0-174 0 0,25-30-133 0 0,77-97-98 0 0,20-17 585 0 0,-58 103-1010 0 0,-60 70-266 0 0,-5-8 401 0 0,0-16 25 0 0,0-1 1 0 0,1 1-1 0 0,0-1 0 0 0,0 1 0 0 0,0-1 1 0 0,0 1-1 0 0,0-1 0 0 0,1 0 0 0 0,0 1 0 0 0,0-1 1 0 0,0 1-1 0 0,1-1 0 0 0,0 0 0 0 0,-1 0 1 0 0,1 0-1 0 0,1 1 0 0 0,65-5 547 0 0,6-39-89 0 0,-66 33-441 0 0,1 1 0 0 0,-1 0 0 0 0,1 0 1 0 0,0 1-1 0 0,0 0 0 0 0,1 0 0 0 0,-1 1 0 0 0,1 0 0 0 0,0 1 0 0 0,0 0 0 0 0,8-1-17 0 0,-17 5-3 0 0,1 0 0 0 0,0 0 0 0 0,-1 0 0 0 0,1 0 0 0 0,-1 0 0 0 0,1 0 0 0 0,-1 0 0 0 0,0 0 0 0 0,0 0-1 0 0,0 1 1 0 0,0-1 0 0 0,-1 0 0 0 0,1 1 0 0 0,0-1 0 0 0,-1 0 0 0 0,0 1 0 0 0,1-1 0 0 0,-1 1 0 0 0,0-1-1 0 0,-1 1 1 0 0,1-1 0 0 0,0 1 0 0 0,-1-1 0 0 0,1 1 3 0 0,0 0 1 0 0,1 133-1025 0 0,22-105-2508 0 0,-10-27-381 0 0,1-3-3341 0 0,-10-1 675 0 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46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218 250 8914 0 0,'0'0'1339'0'0,"0"0"-454"0"0,0 0-457 0 0,0 0-273 0 0,0 0-97 0 0,0 0 64 0 0,0 0 105 0 0,0 0 86 0 0,0 0 67 0 0,0 0-12 0 0,-32 37-33 0 0,-96 119-45 0 0,87-76-73 0 0,35-47-166 0 0,1 0 1 0 0,2 0-1 0 0,1 0 0 0 0,2 0 1 0 0,1 1-1 0 0,1-1 0 0 0,5 16-51 0 0,-5-35 21 0 0,1 0 0 0 0,0 0 0 0 0,1-1-1 0 0,1 1 1 0 0,0-1 0 0 0,1 0 0 0 0,0 0 0 0 0,1-1-1 0 0,1 1 1 0 0,0-2 0 0 0,0 1 0 0 0,1-1 0 0 0,1 0-1 0 0,0-1 1 0 0,0 0 0 0 0,1-1 0 0 0,0 0-1 0 0,7 4-20 0 0,-10-8 150 0 0,0-1 0 0 0,0 0 0 0 0,0 0 0 0 0,1-1-1 0 0,-1 0 1 0 0,1 0 0 0 0,0-1 0 0 0,0 0 0 0 0,0-1-1 0 0,0 0 1 0 0,0 0 0 0 0,0-1 0 0 0,0 0-1 0 0,1-1 1 0 0,-1 0 0 0 0,0 0 0 0 0,0-1 0 0 0,-1 0-1 0 0,1 0 1 0 0,0-1 0 0 0,-1-1 0 0 0,1 1-1 0 0,-1-1 1 0 0,0-1 0 0 0,0 1 0 0 0,-1-1 0 0 0,1-1-1 0 0,-1 1 1 0 0,4-5-150 0 0,3-6 322 0 0,-1 0 1 0 0,0 0-1 0 0,-2-1 0 0 0,0-1 0 0 0,-1 0 1 0 0,0 0-1 0 0,3-12-322 0 0,-5 11 86 0 0,-1 0-1 0 0,-2-1 1 0 0,1 1-1 0 0,-2-1 1 0 0,-1 0 0 0 0,0 0-1 0 0,-2 0 1 0 0,0-1 0 0 0,-1 1-1 0 0,-1 0 1 0 0,-1 0-1 0 0,-3-9-85 0 0,2 15-43 0 0,-1-1-1 0 0,-1 1 0 0 0,-1 0 0 0 0,0 0 0 0 0,0 1 0 0 0,-2 0 0 0 0,1 0 0 0 0,-2 1 0 0 0,0 0 0 0 0,0 0 0 0 0,-1 1 0 0 0,0 0 0 0 0,-1 0 0 0 0,0 2 0 0 0,-1-1 0 0 0,0 1 1 0 0,-1 1-1 0 0,-1-1 44 0 0,-5-2-319 0 0,-9-6-723 0 0,10 12-3316 0 0,14 15-6778 0 0,4-5 6390 0 0</inkml:trace>
  <inkml:trace contextRef="#ctx0" brushRef="#br0" timeOffset="311.585">971 843 4289 0 0,'0'0'1532'0'0,"0"0"-352"0"0,0 0-110 0 0,0 0 196 0 0,0 0 345 0 0,0 0 330 0 0,0 0 192 0 0,0 0-91 0 0,0 0-269 0 0,0 0-379 0 0,0 0-316 0 0,0 0-212 0 0,0 0-156 0 0,-8 19-90 0 0,-25 49-135 0 0,31-68-469 0 0,1 0-1 0 0,0 0 0 0 0,0 0 0 0 0,0 0 0 0 0,0-1 0 0 0,0 1 0 0 0,0 0 0 0 0,0-1 0 0 0,0 1 0 0 0,0-1 0 0 0,0 1 0 0 0,0-1 0 0 0,0 0 0 0 0,0 1 0 0 0,0-1 0 0 0,1 0 0 0 0,-1 0 0 0 0,0 1 0 0 0,0-1 0 0 0,1 0 0 0 0,-1 0 1 0 0,1 0-1 0 0,-1 0 0 0 0,0 0 0 0 0,1 0 0 0 0,0 0 0 0 0,-1 0 0 0 0,1 0 0 0 0,0 0 0 0 0,-1 0 0 0 0,1 0 0 0 0,0 0 0 0 0,0 0 0 0 0,0-1 0 0 0,0 1 0 0 0,0 0 0 0 0,0 0 0 0 0,0 0 0 0 0,0 0 0 0 0,1 0 0 0 0,-1 0 0 0 0,0 0 1 0 0,1 0-1 0 0,-1 0 0 0 0,1-1-15 0 0,-2-4 68 0 0,-5-38 197 0 0,1 1 1 0 0,3-1-1 0 0,1 0 1 0 0,5-30-266 0 0,3 28-5 0 0,2 0 1 0 0,1 0 0 0 0,3 1 0 0 0,2 1 0 0 0,2 0-1 0 0,2 1 1 0 0,1 0 4 0 0,-8 18-190 0 0,0 0 0 0 0,2 1 0 0 0,1 0 1 0 0,0 1-1 0 0,2 1 0 0 0,1 0 0 0 0,0 1 0 0 0,2 1 0 0 0,0 1 0 0 0,1 1 190 0 0,57-15-3262 0 0,-22 28-6083 0 0,-42 5-1437 0 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48:54.9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899 0 17292 0 0,'0'0'381'0'0,"0"0"-272"0"0,0 0-423 0 0,0 0-484 0 0,0 0-206 0 0,0 0 38 0 0,0 0 257 0 0,0 0 405 0 0,0 0 212 0 0,13 41 101 0 0,44 139 63 0 0,-15 40 170 0 0,-29-69-18 0 0,-6 0 0 0 0,-10 87-224 0 0,-13-30 35 0 0,-9-1 1 0 0,-9-1 0 0 0,-9-3 0 0 0,-8-1-1 0 0,-57 135-35 0 0,41-153 1027 0 0,-8-3 0 0 0,-7-3 0 0 0,-20 16-1027 0 0,66-131 375 0 0,-63 139 432 0 0,97-198-817 0 0,0 1-1 0 0,0-1 1 0 0,1 1 0 0 0,-1-1 0 0 0,1 1 0 0 0,0-1 0 0 0,0 1-1 0 0,1 0 1 0 0,-1-1 0 0 0,1 1 0 0 0,0 0 0 0 0,1 0 0 0 0,-1-1-1 0 0,1 1 1 0 0,0 0 0 0 0,0-1 0 0 0,0 1 0 0 0,1-1 0 0 0,-1 1 0 0 0,1-1-1 0 0,0 0 1 0 0,1 0 0 0 0,-1 0 0 0 0,1 0 0 0 0,-1 0 0 0 0,1 0-1 0 0,0-1 1 0 0,1 1 0 0 0,-1-1 0 0 0,1 0 0 0 0,-1 0 0 0 0,1 0 0 0 0,0 0-1 0 0,0-1 1 0 0,0 0 0 0 0,0 0 0 0 0,1 0 0 0 0,-1 0 0 0 0,5 1 10 0 0,24 4-46 0 0,0-1 0 0 0,1-2 1 0 0,0-1-1 0 0,0-2 0 0 0,28-3 46 0 0,-15 2 17 0 0,1770 4 2040 0 0,995 105-1293 0 0,-1553-42-706 0 0,-153-45-3 0 0,-103-55 58 0 0,-759 26-30 0 0,-76 0 31 0 0,-168 7-10 0 0,0 0 110 0 0,0 0 84 0 0,-1-19 923 0 0,-32-55-1048 0 0,-4 0-42 0 0,2-2 1 0 0,4-1-1 0 0,3-2 0 0 0,-6-34-131 0 0,21 42 35 0 0,3-1-1 0 0,4 1 0 0 0,2-1 1 0 0,4 0-1 0 0,3 0 0 0 0,3 0 1 0 0,12-56-35 0 0,0-35-38 0 0,73-940-242 0 0,-75 579 179 0 0,-15 508 88 0 0,-2 0 1 0 0,0 0-1 0 0,0 1 1 0 0,-2-1 0 0 0,0 1-1 0 0,0-1 1 0 0,-2 1-1 0 0,0 0 1 0 0,0 0-1 0 0,-2 1 1 0 0,0 0-1 0 0,0 0 1 0 0,-1 0-1 0 0,-1 1 1 0 0,0 1 0 0 0,-1-1-1 0 0,0 1 1 0 0,-1 1-1 0 0,-1 0 1 0 0,1 1-1 0 0,-12-8 13 0 0,14 15-107 0 0,-1 0 0 0 0,0 0 0 0 0,0 1-1 0 0,0 0 1 0 0,0 1 0 0 0,0 0-1 0 0,-1 1 1 0 0,1 0 0 0 0,0 0-1 0 0,0 1 1 0 0,-7 2 107 0 0,-31-1 295 0 0,-392-13-188 0 0,-546 19-273 0 0,-1006 14 58 0 0,-810 40-463 0 0,2493-51-95 0 0,-809 35-1954 0 0,386 10-4685 0 0,579-40 2237 0 0,47-1-1188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2:16.18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601 1 0 0 0,'-72'172'0'0'0,"57"-85"0"0"0,16-69 0 0 0,2 20 237 0 0,2 1 1 0 0,2-1-1 0 0,2 0 0 0 0,10 29-237 0 0,22 117 2409 0 0,-40-126-1832 0 0,-2 0 0 0 0,-2 0 0 0 0,-4 0 0 0 0,-1-1 0 0 0,-3 0 0 0 0,-3 0 0 0 0,-2-2 0 0 0,-3 0 0 0 0,-2 0 0 0 0,-2-2 0 0 0,-5 3-577 0 0,-74 168 946 0 0,-5 9 162 0 0,-50 165-1108 0 0,78-64 53 0 0,76-265 170 0 0,3-67-109 0 0,0-2 116 0 0,0 0 186 0 0,0 0 224 0 0,0 0 183 0 0,0 0 86 0 0,0 0-25 0 0,0 0-121 0 0,0 0-133 0 0,0 0-142 0 0,0 0-128 0 0,0 0-73 0 0,0 0-85 0 0,0 0-50 0 0,0 0-42 0 0,0 0-50 0 0,0 0-38 0 0,0 0-36 0 0,0 0-37 0 0,0 0-37 0 0,0 0-21 0 0,248 32-1037 0 0,184-17 1251 0 0,639-37 76 0 0,-769 18-108 0 0,1104 1 2 0 0,-958 22 9 0 0,-2 20 0 0 0,-1 19 0 0 0,129 47-84 0 0,19 8 21 0 0,-410-86 26 0 0,1-8-1 0 0,0-8 1 0 0,88-9-47 0 0,-179-7 226 0 0,-1-4-1 0 0,0-4 1 0 0,-1-4-1 0 0,0-4 1 0 0,-2-4 0 0 0,23-12-226 0 0,-42 11 741 0 0,-73 5 1183 0 0,-14-26-1977 0 0,2 4 114 0 0,1-2 0 0 0,3 1-1 0 0,1-2 1 0 0,-1-22-61 0 0,7-8-74 0 0,4 1 0 0 0,2 0 0 0 0,4-1 1 0 0,4 2-1 0 0,2-1 0 0 0,4 1 0 0 0,3 1 1 0 0,3 1-1 0 0,13-25 74 0 0,-27 72-11 0 0,216-636-1120 0 0,29-49 1068 0 0,-213 596 47 0 0,-43 96-2811 0 0,-9 12 3442 0 0,-68-42-652 0 0,22 32-104 0 0,-1 3 1 0 0,0 2 0 0 0,-1 3-1 0 0,0 3 1 0 0,0 2 0 0 0,-24 4 140 0 0,-48-5-76 0 0,-658-21-79 0 0,-259 3 57 0 0,-788 15-20 0 0,11 65 181 0 0,1347-42-71 0 0,-24-21 8 0 0,416 2-141 0 0,0-4 0 0 0,1-3 0 0 0,0-4 0 0 0,-40-14 141 0 0,126 28-221 0 0,1 0 0 0 0,-1 0 1 0 0,0-1-1 0 0,0 1 0 0 0,0 0 0 0 0,0-1 0 0 0,1 1 1 0 0,-1 0-1 0 0,0 0 0 0 0,0-1 0 0 0,0 1 1 0 0,0 0-1 0 0,0-1 0 0 0,0 1 0 0 0,0 0 0 0 0,0-1 1 0 0,0 1-1 0 0,0 0 0 0 0,0-1 0 0 0,0 1 1 0 0,0 0-1 0 0,0-1 0 0 0,0 1 0 0 0,0 0 0 0 0,0-1 1 0 0,0 1-1 0 0,0 0 0 0 0,0 0 0 0 0,-1-1 1 0 0,1 1-1 0 0,0 0 0 0 0,0-1 0 0 0,0 1 1 0 0,0 0 220 0 0,37-1-6217 0 0,-17 4 3099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22:22.92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1006 91 1536 0 0,'0'0'563'0'0,"0"0"-124"0"0,0 0 82 0 0,0 0 122 0 0,0 0 93 0 0,0 0-30 0 0,0 0-50 0 0,0 0-40 0 0,0 0-128 0 0,0 0-157 0 0,0 0-192 0 0,-9-11-246 0 0,-25-33-233 0 0,25 33-224 0 0,0 43-2104 0 0,-14 111 4339 0 0,-122 556 1948 0 0,62-391-2401 0 0,-13-5 0 0 0,-98 203-1218 0 0,-161 373 759 0 0,307-695-536 0 0,48-165 953 0 0,0-18-213 0 0,0-1 136 0 0,0 0-90 0 0,0 0-226 0 0,0 0-247 0 0,7-18 88 0 0,17-26-726 0 0,4 44-1819 0 0,74 33 1708 0 0,-48-21 245 0 0,1-3 0 0 0,0-1 0 0 0,0-3 0 0 0,50-3-32 0 0,304-24 119 0 0,307-40-33 0 0,516 32-184 0 0,-992 30 91 0 0,2618 52-77 0 0,-1701-78 172 0 0,698-141 329 0 0,-1453 110-219 0 0,-355 45 805 0 0,-48-7 614 0 0,-84-197-1238 0 0,68 152-403 0 0,2-1 1 0 0,4 0-1 0 0,2-2 0 0 0,3 1 0 0 0,3 0 1 0 0,3-1-1 0 0,2 0 0 0 0,4 1 1 0 0,10-46 23 0 0,28-82-1066 0 0,8 2 0 0 0,50-112 1066 0 0,20-8-3099 0 0,39-49 3099 0 0,-130 296-93 0 0,-3-2 1 0 0,-3 0-1 0 0,-3-2 0 0 0,8-45 93 0 0,-25 19 439 0 0,-9 93-3530 0 0,-12 9 2628 0 0,1 0 759 0 0,-1582-7-595 0 0,-336 0 353 0 0,-776 139-45 0 0,804-80-42 0 0,1225-85-1597 0 0,615 24 977 0 0,19-1-586 0 0,0 3 0 0 0,0 1-1 0 0,0 2 1 0 0,0 2 0 0 0,-19 6 1239 0 0,-24 15-2660 0 0,62-15 2499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2:54.6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41 272 0 0,'0'0'377'0'0,"0"0"2"0"0,0 0-25 0 0,0 0-58 0 0,0 0-62 0 0,0 0-44 0 0,0 0-13 0 0,0 0 31 0 0,0 0 31 0 0,0 0 2 0 0,0 0 22 0 0,7-1 1 0 0,54 2 1095 0 0,-8 15-275 0 0,2-2 0 0 0,-1-2 1 0 0,2-2-1 0 0,-1-3 0 0 0,1-3 0 0 0,0-1 0 0 0,0-4 1 0 0,3-2-1085 0 0,6 3 707 0 0,576-26 2101 0 0,230 1-1421 0 0,-438 58-1009 0 0,-227-55 483 0 0,-133 7-747 0 0,0 3 0 0 0,1 3-1 0 0,1 3 1 0 0,51 3-114 0 0,117-11 361 0 0,39 10-223 0 0,-237 18-1016 0 0,-34-4-2107 0 0,-2 2-3532 0 0,-6-7-1108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25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96 6497 0 0,'0'0'1062'0'0,"0"0"-199"0"0,0 0-139 0 0,0 0 63 0 0,0 0 144 0 0,0 0 113 0 0,0 0 9 0 0,0 0-87 0 0,0 0-126 0 0,0 0-154 0 0,-31-3-146 0 0,-99-7-152 0 0,69 20-20 0 0,51-3-284 0 0,-3 1 0 0 0,1 1 0 0 0,0 1 1 0 0,0 0-1 0 0,1 0 0 0 0,0 1 0 0 0,1 1 1 0 0,1 0-1 0 0,-1 0 0 0 0,2 1 1 0 0,0 0-1 0 0,-3 7-84 0 0,5-9 13 0 0,1 0 0 0 0,0 1 0 0 0,1 0-1 0 0,0 0 1 0 0,1 1 0 0 0,1-1 0 0 0,-1 1 0 0 0,2-1 0 0 0,0 1 0 0 0,0 0 0 0 0,2-1 0 0 0,-1 1 0 0 0,2 4-13 0 0,0-11 30 0 0,1-1 0 0 0,0 0-1 0 0,0 0 1 0 0,1 0 0 0 0,-1 0 0 0 0,1 0 0 0 0,0-1 0 0 0,1 0-1 0 0,-1 0 1 0 0,0 0 0 0 0,1 0 0 0 0,0-1 0 0 0,0 1 0 0 0,0-1 0 0 0,1 0-1 0 0,-1-1 1 0 0,1 0 0 0 0,-1 0 0 0 0,1 0 0 0 0,0 0 0 0 0,0-1 0 0 0,-1 0-1 0 0,1 0 1 0 0,0 0 0 0 0,0-1 0 0 0,0 0 0 0 0,0 0 0 0 0,0-1-1 0 0,0 0 1 0 0,0 0 0 0 0,0 0 0 0 0,0 0 0 0 0,0-1 0 0 0,3-2-30 0 0,16-6 181 0 0,0-2 1 0 0,-1-1-1 0 0,-1-1 1 0 0,0 0 0 0 0,-1-2-1 0 0,-1-1 1 0 0,0 0-1 0 0,-1-2 1 0 0,-1 0 0 0 0,-1-1-1 0 0,-1-1 1 0 0,0-1-1 0 0,3-8-181 0 0,57-89 520 0 0,-76 118-496 0 0,3-2 105 0 0,-9 16-274 0 0,-15 48 222 0 0,3-10 158 0 0,1 0 0 0 0,3 1 0 0 0,2 0 0 0 0,2 1 1 0 0,0 35-236 0 0,11 158 153 0 0,8-226-1461 0 0,26-43-11682 0 0,-29 13 8800 0 0,0 5-559 0 0</inkml:trace>
  <inkml:trace contextRef="#ctx0" brushRef="#br0" timeOffset="240.971">766 571 9298 0 0,'0'0'3833'0'0,"0"0"-2293"0"0,0 0-752 0 0,0 0 60 0 0,0 0 237 0 0,0 0 132 0 0,0 0-120 0 0,0 0-252 0 0,0 0-303 0 0,0 0-268 0 0,0 0-154 0 0,0 0-116 0 0,0 0-70 0 0,-7 20-74 0 0,-20 62-99 0 0,18-44-3893 0 0,10-32 537 0 0,-1-4-1597 0 0,2 1-2935 0 0</inkml:trace>
  <inkml:trace contextRef="#ctx0" brushRef="#br0" timeOffset="10143.952">1079 48 464 0 0,'0'0'1326'0'0,"0"0"54"0"0,0 0 22 0 0,0 0 27 0 0,0 0 60 0 0,0 0-24 0 0,0 0-44 0 0,0 0-86 0 0,0 0-178 0 0,0 0-154 0 0,0 0-158 0 0,-3 1-120 0 0,-8 1-33 0 0,8-1 11 0 0,3-1 33 0 0,0 0 3 0 0,0 0-29 0 0,0 0-44 0 0,0 0-74 0 0,0 0-75 0 0,0 0-55 0 0,20-4 1250 0 0,131-36-710 0 0,-12 33-779 0 0,-135 8-226 0 0,0 1 0 0 0,0-1 0 0 0,-1 1 0 0 0,1 0 0 0 0,0 0 0 0 0,-1 0 0 0 0,1 0 1 0 0,-1 1-1 0 0,0 0 0 0 0,0-1 0 0 0,0 1 0 0 0,0 0 0 0 0,0 1 0 0 0,-1-1 0 0 0,1 0 1 0 0,-1 1-1 0 0,0-1 0 0 0,0 1 0 0 0,0 0 0 0 0,0 0 0 0 0,-1 0 0 0 0,0 0 0 0 0,1 0 1 0 0,-2 0-1 0 0,1 0 0 0 0,0 0 0 0 0,-1 0 0 0 0,0 0 0 0 0,0 1 0 0 0,0-1 1 0 0,0 0-1 0 0,-1 0 0 0 0,1 0 0 0 0,-1 0 0 0 0,0 0 0 0 0,0 0 0 0 0,-1 0 0 0 0,1 0 1 0 0,-1 0-1 0 0,0 0 0 0 0,0-1 0 0 0,0 1 0 0 0,-1-1 0 0 0,1 1 0 0 0,-1-1 0 0 0,-2 2 3 0 0,-10 14-12 0 0,-1-1 0 0 0,-1-1-1 0 0,-1-1 1 0 0,0 0 0 0 0,-1-1-1 0 0,-1-1 1 0 0,0-1 0 0 0,-15 6 12 0 0,-35 8 252 0 0,69-27-171 0 0,1 0-11 0 0,0 0-6 0 0,0 0-36 0 0,22-7-462 0 0,-15 3 410 0 0,1 1 0 0 0,0 0 0 0 0,0 0-1 0 0,0 1 1 0 0,1 0 0 0 0,-1 1 0 0 0,0-1 0 0 0,1 2-1 0 0,-1-1 1 0 0,1 1 0 0 0,-1 0 0 0 0,0 1 0 0 0,1 0-1 0 0,-1 0 1 0 0,0 1 0 0 0,1 0 0 0 0,-1 1 0 0 0,0 0 0 0 0,0 0-1 0 0,-1 0 1 0 0,1 1 0 0 0,-1 0 0 0 0,0 1 0 0 0,0-1-1 0 0,0 1 1 0 0,0 1 0 0 0,-1-1 0 0 0,0 1 0 0 0,4 5 24 0 0,-3-1 7 0 0,-1 1 0 0 0,-1-1 0 0 0,0 1 0 0 0,0 0 0 0 0,-1 0 0 0 0,0 1 0 0 0,-1-1 0 0 0,0 1 0 0 0,-1-1 1 0 0,0 1-1 0 0,-1 0 0 0 0,0 0 0 0 0,-1 0 0 0 0,-1 0 0 0 0,0 0 0 0 0,0 1-7 0 0,-1-4 80 0 0,0 0-1 0 0,-1 0 1 0 0,0 0-1 0 0,-1-1 1 0 0,1 1 0 0 0,-2-1-1 0 0,1 0 1 0 0,-1 0 0 0 0,0-1-1 0 0,-1 1 1 0 0,0-1-1 0 0,0 0 1 0 0,0-1 0 0 0,-1 1-1 0 0,0-1 1 0 0,0 0-1 0 0,-1-1 1 0 0,0 0 0 0 0,0 0-1 0 0,0-1 1 0 0,0 0 0 0 0,-1 0-1 0 0,1-1 1 0 0,-1 0-1 0 0,0-1 1 0 0,0 0 0 0 0,0 0-1 0 0,0-1 1 0 0,0 0 0 0 0,-9 0-80 0 0,-116-19 400 0 0,14-16-3194 0 0,115 32 1834 0 0,1 1-1970 0 0,1 1-4156 0 0,1 0-4162 0 0</inkml:trace>
  <inkml:trace contextRef="#ctx0" brushRef="#br0" timeOffset="10581.754">1696 645 16187 0 0,'0'0'1111'0'0,"0"0"-422"0"0,0 0-199 0 0,0 0 124 0 0,0 0 130 0 0,0 0 40 0 0,0 0-60 0 0,0 0-162 0 0,0 0-198 0 0,0 0-144 0 0,0 0-87 0 0,-23 33-83 0 0,-70 102-94 0 0,33-46-2950 0 0,53-71-907 0 0,2-3-4134 0 0,1-11 337 0 0</inkml:trace>
  <inkml:trace contextRef="#ctx0" brushRef="#br0" timeOffset="11550.927">2430 137 6649 0 0,'0'0'1727'0'0,"0"0"-169"0"0,0 0-55 0 0,0 0 20 0 0,0 0 23 0 0,0 0-154 0 0,0 0-180 0 0,0 0-113 0 0,0 0-149 0 0,0 0-171 0 0,0 0-170 0 0,0 0-180 0 0,0 0-116 0 0,-26-8-51 0 0,-82-21-56 0 0,52 29 77 0 0,47 3-224 0 0,-3 2-47 0 0,1 0 0 0 0,-1 1-1 0 0,1 0 1 0 0,0 0-1 0 0,0 1 1 0 0,1 1-1 0 0,0 0 1 0 0,0 0-1 0 0,0 1 1 0 0,2 0 0 0 0,-1 1-1 0 0,1 0 1 0 0,0 0-1 0 0,1 1 1 0 0,0 0-12 0 0,5-6-21 0 0,0 0 0 0 0,0 0 0 0 0,1 0 0 0 0,0 1 1 0 0,0-1-1 0 0,0 0 0 0 0,1 1 0 0 0,0-1 0 0 0,0 0 0 0 0,0 1 1 0 0,1-1-1 0 0,-1 0 0 0 0,1 0 0 0 0,1 1 0 0 0,-1-1 1 0 0,1 0-1 0 0,-1 0 0 0 0,2 0 0 0 0,-1 0 0 0 0,0-1 0 0 0,1 1 1 0 0,0-1-1 0 0,0 1 0 0 0,0-1 0 0 0,1 0 0 0 0,-1 0 0 0 0,1 0 1 0 0,0-1-1 0 0,0 1 0 0 0,1-1 0 0 0,-1 0 0 0 0,0 0 0 0 0,1-1 1 0 0,0 1-1 0 0,0-1 0 0 0,0 0 0 0 0,0 0 0 0 0,0-1 0 0 0,0 1 1 0 0,0-1-1 0 0,0 0 0 0 0,1-1 0 0 0,-1 1 0 0 0,0-1 1 0 0,1 0-1 0 0,-1 0 0 0 0,5-1 21 0 0,1 0 124 0 0,0 0-1 0 0,0-1 1 0 0,0 0-1 0 0,-1-1 1 0 0,1 0 0 0 0,-1-1-1 0 0,0 0 1 0 0,0 0 0 0 0,0-1-1 0 0,-1-1 1 0 0,1 1 0 0 0,-1-1-1 0 0,0-1 1 0 0,-1 0-1 0 0,2-2-122 0 0,114-126 1305 0 0,-108 115-1241 0 0,10-7 252 0 0,-26 46-893 0 0,-3 26 661 0 0,-2-1 0 0 0,-2 0 0 0 0,-2 0 0 0 0,-14 39-85 0 0,6-16 22 0 0,-6 14-66 0 0,13-51-219 0 0,1 1 0 0 0,2-1 0 0 0,1 1 0 0 0,1 1 0 0 0,0 20 263 0 0,38-48-7829 0 0,-25-3 5157 0 0,9-2-5017 0 0,-10-2 2615 0 0</inkml:trace>
  <inkml:trace contextRef="#ctx0" brushRef="#br0" timeOffset="11816.019">2760 604 17748 0 0,'0'0'776'0'0,"0"0"-317"0"0,0 0-155 0 0,0 0 135 0 0,0 0 119 0 0,0 0-44 0 0,0 0-71 0 0,0 0-149 0 0,0 0-159 0 0,0 0-114 0 0,0 0-129 0 0,0 0-97 0 0,0 0-115 0 0,-4 17-160 0 0,-10 49-214 0 0,14-66 493 0 0,0 1-1 0 0,-1 0 1 0 0,1-1-1 0 0,0 1 1 0 0,0-1 0 0 0,0 1-1 0 0,0-1 1 0 0,0 1-1 0 0,0 0 1 0 0,0-1-1 0 0,0 1 1 0 0,0-1-1 0 0,0 1 1 0 0,1-1 0 0 0,-1 1-1 0 0,0-1 1 0 0,0 1-1 0 0,0-1 1 0 0,1 1-1 0 0,-1-1 1 0 0,0 1-1 0 0,1-1 1 0 0,-1 1 0 0 0,0-1-1 0 0,1 1 1 0 0,-1-1-1 0 0,1 0 1 0 0,-1 1-1 0 0,0-1 1 0 0,1 0-1 0 0,-1 1 1 0 0,1-1 0 0 0,-1 0-1 0 0,1 1 1 0 0,-1-1-1 0 0,1 0 1 0 0,-1 0-1 0 0,1 0 1 0 0,0 0-1 0 0,-1 0 1 0 0,1 1 0 0 0,-1-1-1 0 0,1 0 1 0 0,-1 0-1 0 0,1 0 1 0 0,0-1-1 0 0,-1 1 1 0 0,1 0-1 0 0,-1 0 1 0 0,1 0 0 0 0,-1 0-1 0 0,1 0 1 0 0,-1-1-1 0 0,1 1 1 0 0,-1 0-1 0 0,1 0 1 0 0,-1-1-1 0 0,1 1 1 0 0,-1 0 0 0 0,1-1-1 0 0,-1 1 1 0 0,0 0-1 0 0,1-1 1 0 0,-1 1-1 0 0,1-1 1 0 0,-1 1-1 0 0,0-1 1 0 0,0 1 0 0 0,1-1-1 0 0,-1 0 202 0 0,0 1-1143 0 0,3-4-3497 0 0</inkml:trace>
  <inkml:trace contextRef="#ctx0" brushRef="#br0" timeOffset="12197.845">3097 92 6825 0 0,'0'0'2757'0'0,"0"0"-1577"0"0,0 0-345 0 0,0 0 111 0 0,0 0 139 0 0,0 0 43 0 0,0 0-109 0 0,0 0-168 0 0,0 0-191 0 0,0 0-169 0 0,0 0-111 0 0,0 0-45 0 0,0 0-11 0 0,-3 6-13 0 0,-13 52 1013 0 0,-3 11-690 0 0,16-63-617 0 0,0-1 1 0 0,1 1-1 0 0,0-1 1 0 0,0 1-1 0 0,0 0 1 0 0,1 0-1 0 0,-1 0 1 0 0,2 0-1 0 0,-1 0 1 0 0,0 0-1 0 0,1 0 1 0 0,1 0-1 0 0,-1 0 1 0 0,1 0-1 0 0,1 5-17 0 0,65 19 168 0 0,87-19-228 0 0,-133-22-4509 0 0,18-11-8197 0 0,-30 18 8646 0 0</inkml:trace>
  <inkml:trace contextRef="#ctx0" brushRef="#br0" timeOffset="12549.955">3505 22 8786 0 0,'0'0'2186'0'0,"0"0"-301"0"0,0 0-272 0 0,0 0-109 0 0,0 0-65 0 0,0 0-157 0 0,0 0-183 0 0,0 0-205 0 0,0 0-204 0 0,0 0-163 0 0,0 0-119 0 0,0 0-75 0 0,-16 15-45 0 0,-50 48-37 0 0,38-5 149 0 0,11-1-176 0 0,4 1 0 0 0,1 0 1 0 0,-1 43-225 0 0,-3 16-45 0 0,-23 100-342 0 0,29-176-222 0 0,8-46-8880 0 0,2 0 4710 0 0,0 4-4170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1:56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179 1844 9282 0 0,'0'0'821'0'0,"0"0"-303"0"0,0 0-206 0 0,0 0 40 0 0,0 0 198 0 0,0 0 246 0 0,0 0 129 0 0,0 0 3 0 0,0 0-126 0 0,14 35-198 0 0,45 111-165 0 0,83 200 212 0 0,-45-34-1560 0 0,-71-191-1129 0 0,-20-39-4120 0 0,-18-56-1140 0 0,7-22 6721 0 0</inkml:trace>
  <inkml:trace contextRef="#ctx0" brushRef="#br0" timeOffset="270.33">0 1958 424 0 0,'0'0'556'0'0,"0"0"60"0"0,9-34 75 0 0,33-111 109 0 0,-39 134-592 0 0,0 0 0 0 0,1 1 0 0 0,0-1 0 0 0,1 1 0 0 0,0 0 0 0 0,1 1 0 0 0,0-1 0 0 0,0 1 0 0 0,8-8-208 0 0,-6 7 269 0 0,4-4 89 0 0,0 0 1 0 0,1 1-1 0 0,0 0 1 0 0,1 1 0 0 0,1 1-1 0 0,0 0 1 0 0,0 1-1 0 0,1 0 1 0 0,1 1-1 0 0,-1 1 1 0 0,1 1 0 0 0,0 0-1 0 0,1 2 1 0 0,0 0-1 0 0,0 0 1 0 0,0 2-1 0 0,0 0 1 0 0,1 1-1 0 0,-1 1 1 0 0,1 1 0 0 0,-1 0-1 0 0,2 2-358 0 0,-11-1 62 0 0,0 1 0 0 0,0 0 0 0 0,-1 0 0 0 0,1 1 0 0 0,0 0 0 0 0,-1 1 0 0 0,0-1 0 0 0,0 2 0 0 0,0-1 0 0 0,-1 1 0 0 0,1 0 0 0 0,-1 1 0 0 0,0 0 0 0 0,-1 0 0 0 0,1 0 0 0 0,-1 1 0 0 0,0 0 0 0 0,-1 0 0 0 0,0 1 0 0 0,0-1 0 0 0,-1 1 0 0 0,0 0-1 0 0,0 0 1 0 0,3 9-62 0 0,1 6 136 0 0,-1 1-1 0 0,-2 0 1 0 0,0 0-1 0 0,-1 0 1 0 0,-1 1-1 0 0,-1-1 1 0 0,-2 1-1 0 0,-1 16-135 0 0,-5 7 27 0 0,-1 0 0 0 0,-3 0-1 0 0,-2-1 1 0 0,-1-1 0 0 0,-3 0-1 0 0,-2-1 1 0 0,-1-1 0 0 0,-3 0-1 0 0,-1-2 1 0 0,-3-1 0 0 0,-1-1-1 0 0,-2-1 1 0 0,-14 14-27 0 0,-45 29-571 0 0,15-59-3073 0 0,61-30-3131 0 0,10-1 1731 0 0</inkml:trace>
  <inkml:trace contextRef="#ctx0" brushRef="#br0" timeOffset="1248.995">1232 2061 7650 0 0,'0'0'1500'0'0,"0"0"-309"0"0,0 0-78 0 0,0 0 77 0 0,0 0-7 0 0,0 0-159 0 0,0 0-185 0 0,0 0-148 0 0,0 0-108 0 0,0 0-131 0 0,0 0-120 0 0,0 0-100 0 0,0 0-88 0 0,-29 11-44 0 0,-91 34 0 0 0,64-2-6 0 0,49-31-77 0 0,-5 5-85 0 0,1 0 0 0 0,1 1 0 0 0,0 0 0 0 0,2 1 0 0 0,0 0 0 0 0,1 0 0 0 0,1 1-1 0 0,1 0 1 0 0,0 0 0 0 0,2 0 0 0 0,0 1 0 0 0,2-1 0 0 0,0 1 0 0 0,1 1 68 0 0,-1-20-16 0 0,1 1 0 0 0,0-1-1 0 0,-1 0 1 0 0,1 1-1 0 0,0-1 1 0 0,0 1-1 0 0,1-1 1 0 0,-1 1-1 0 0,0-1 1 0 0,1 1 0 0 0,0-1-1 0 0,-1 0 1 0 0,1 1-1 0 0,0-1 1 0 0,0 0-1 0 0,0 0 1 0 0,1 1 0 0 0,-1-1-1 0 0,0 0 1 0 0,1 0-1 0 0,0-1 1 0 0,-1 1-1 0 0,1 0 1 0 0,0 0-1 0 0,0-1 1 0 0,0 1 0 0 0,0-1-1 0 0,0 0 1 0 0,0 1-1 0 0,0-1 1 0 0,0 0-1 0 0,1 0 1 0 0,-1 0 0 0 0,0-1-1 0 0,1 1 1 0 0,-1 0-1 0 0,1-1 1 0 0,-1 0-1 0 0,0 0 1 0 0,1 1-1 0 0,-1-1 1 0 0,1-1 0 0 0,0 1 16 0 0,6-3 88 0 0,-1-1 0 0 0,0 0 0 0 0,0 0 1 0 0,0-1-1 0 0,-1 0 0 0 0,0 0 1 0 0,0-1-1 0 0,0 0 0 0 0,-1 0 1 0 0,1-1-1 0 0,-2 0 0 0 0,1 0 0 0 0,0-1-88 0 0,1 0 74 0 0,48-63 110 0 0,-3-3-1 0 0,-3-2 0 0 0,-3-1 1 0 0,24-60-184 0 0,-22 58-967 0 0,-45 102-128 0 0,-3 178 895 0 0,0-197 197 0 0,1 1 0 0 0,0 0 0 0 0,0 0 1 0 0,0-1-1 0 0,0 1 0 0 0,1-1 0 0 0,0 1 1 0 0,0-1-1 0 0,0 1 0 0 0,0-1 0 0 0,1 0 0 0 0,0 0 1 0 0,0 0-1 0 0,0-1 0 0 0,0 1 0 0 0,1-1 0 0 0,-1 1 1 0 0,1-1-1 0 0,0 0 0 0 0,0-1 0 0 0,0 1 0 0 0,0-1 1 0 0,0 1-1 0 0,0-1 0 0 0,1 0 0 0 0,-1-1 1 0 0,1 1-1 0 0,0-1 0 0 0,-1 0 0 0 0,1 0 0 0 0,0 0 1 0 0,0-1-1 0 0,3 0 3 0 0,-3 0 69 0 0,1 0 1 0 0,-1-1 0 0 0,1 0-1 0 0,0 0 1 0 0,-1 0-1 0 0,1-1 1 0 0,-1 1 0 0 0,0-1-1 0 0,0-1 1 0 0,1 1-1 0 0,-1-1 1 0 0,-1 0 0 0 0,1 0-1 0 0,0 0 1 0 0,-1-1-1 0 0,0 0 1 0 0,1 1 0 0 0,-2-2-1 0 0,1 1 1 0 0,0 0-1 0 0,1-4-69 0 0,16-21 288 0 0,-2-1 0 0 0,-2-1 0 0 0,0-1 0 0 0,-2 0 0 0 0,-2-1 0 0 0,-1-1 0 0 0,7-30-288 0 0,-10 36-66 0 0,-1-1 0 0 0,-1 1 0 0 0,-2-1 0 0 0,0 0 0 0 0,-2-1-1 0 0,-1 1 1 0 0,-2 0 0 0 0,-3-30 66 0 0,3 58-23 0 0,0-1 0 0 0,0 1 0 0 0,-1-1-1 0 0,1 1 1 0 0,0 0 0 0 0,-1 0 0 0 0,1-1-1 0 0,-1 1 1 0 0,1 0 0 0 0,-1 0 0 0 0,0-1-1 0 0,0 1 1 0 0,1 0 0 0 0,-1 0 0 0 0,0 0-1 0 0,0 0 1 0 0,0 0 0 0 0,0 0 0 0 0,0 0-1 0 0,0 0 1 0 0,0 1 0 0 0,-1-1-1 0 0,1 0 1 0 0,0 1 0 0 0,0-1 0 0 0,-1 1-1 0 0,1-1 1 0 0,0 1 0 0 0,-1-1 0 0 0,1 1-1 0 0,0 0 1 0 0,-1 0 0 0 0,1 0 0 0 0,0 0-1 0 0,-1 0 1 0 0,1 0 0 0 0,-1 0 0 0 0,1 0-1 0 0,0 0 1 0 0,-1 1 0 0 0,1-1 0 0 0,0 1-1 0 0,-1-1 1 0 0,1 1 0 0 0,0-1-1 0 0,0 1 1 0 0,0 0 0 0 0,-1-1 0 0 0,1 1-1 0 0,0 0 1 0 0,0 0 0 0 0,0 1 23 0 0,-9 9-112 0 0,1 1 0 0 0,0 0 1 0 0,1 1-1 0 0,0 0 0 0 0,1 0 0 0 0,1 0 0 0 0,0 1 1 0 0,1 0-1 0 0,0 1 0 0 0,1-1 0 0 0,0 6 112 0 0,1-16-26 0 0,1 0 0 0 0,1 1-1 0 0,-1-1 1 0 0,1 0 0 0 0,-1 1 0 0 0,1-1-1 0 0,0 1 1 0 0,1-1 0 0 0,-1 1 0 0 0,1-1-1 0 0,0 1 1 0 0,0 0 0 0 0,0-1-1 0 0,1 1 1 0 0,0-1 0 0 0,0 1 0 0 0,0-1-1 0 0,0 1 1 0 0,1-1 0 0 0,-1 0-1 0 0,1 1 1 0 0,0-1 0 0 0,1 0 0 0 0,-1 0-1 0 0,1 0 1 0 0,-1-1 0 0 0,1 1 0 0 0,0-1-1 0 0,1 1 1 0 0,-1-1 0 0 0,0 0-1 0 0,1 0 1 0 0,0-1 0 0 0,0 1 0 0 0,0-1-1 0 0,0 0 1 0 0,3 2 26 0 0,125 0 232 0 0,-68-18 195 0 0,-55 11-319 0 0,0 0 0 0 0,1 1-1 0 0,-1 0 1 0 0,0 1 0 0 0,1-1 0 0 0,0 2 0 0 0,-1 0 0 0 0,1 0 0 0 0,0 0 0 0 0,4 2-108 0 0,-11 0 18 0 0,-1-1 0 0 0,0 1 0 0 0,1 0 0 0 0,-1 0 0 0 0,0-1 0 0 0,0 2 0 0 0,0-1 0 0 0,-1 0 0 0 0,1 0 0 0 0,0 1 0 0 0,-1-1 0 0 0,1 1 0 0 0,-1-1 0 0 0,0 1 0 0 0,0 0 0 0 0,0-1 0 0 0,0 1 1 0 0,-1 0-1 0 0,1 0 0 0 0,-1-1 0 0 0,1 1 0 0 0,-1 0 0 0 0,0 0-18 0 0,11 31 142 0 0,16-34 630 0 0,-17-13 709 0 0,-7 9-4374 0 0,0 0-6593 0 0,-3 3 1403 0 0</inkml:trace>
  <inkml:trace contextRef="#ctx0" brushRef="#br0" timeOffset="2328.473">2307 1435 0 0 0,'0'0'568'0'0,"0"0"744"0"0,0 0 374 0 0,0 0 180 0 0,0 0-30 0 0,0 0-170 0 0,0 0-248 0 0,0 0-252 0 0,0 0-216 0 0,0 0-174 0 0,0 0-104 0 0,0 0-77 0 0,-10 10-45 0 0,-69 81 623 0 0,67-68-1168 0 0,1 1-1 0 0,2 0 1 0 0,0 1 0 0 0,1 0-1 0 0,2 1 1 0 0,0 0 0 0 0,2 0-1 0 0,1 0 1 0 0,1 0 0 0 0,1 0-1 0 0,1 1 1 0 0,2 5-5 0 0,-2-30 13 0 0,1 0 0 0 0,0 0 0 0 0,0 0 0 0 0,0-1 0 0 0,-1 1 0 0 0,2 0 0 0 0,-1-1 0 0 0,0 1 0 0 0,0-1 0 0 0,0 1 0 0 0,1-1 0 0 0,-1 0 0 0 0,1 0 0 0 0,-1 1 0 0 0,1-1 0 0 0,-1 0 0 0 0,1 0 0 0 0,0 0 0 0 0,-1-1 0 0 0,1 1 0 0 0,0 0 0 0 0,0-1 0 0 0,0 1 0 0 0,0-1 0 0 0,-1 1 0 0 0,1-1 0 0 0,0 0 0 0 0,0 0 0 0 0,0 0 0 0 0,0 0 0 0 0,0 0 0 0 0,0 0 0 0 0,0-1 0 0 0,0 1 0 0 0,-1-1 0 0 0,1 1 0 0 0,0-1 1 0 0,0 0-1 0 0,0 1 0 0 0,-1-1 0 0 0,1 0 0 0 0,0 0 0 0 0,-1 0 0 0 0,1-1 0 0 0,-1 1 0 0 0,1 0 0 0 0,-1 0 0 0 0,0-1 0 0 0,0 1 0 0 0,1-1 0 0 0,-1 1 0 0 0,0-1 0 0 0,0-1-13 0 0,27-28 359 0 0,-2-2 0 0 0,-1-1 0 0 0,-1-1 0 0 0,8-18-359 0 0,26-39 169 0 0,-46 73-190 0 0,40-40-547 0 0,-37 100-574 0 0,-14-4 1016 0 0,-2-27 79 0 0,0-1 1 0 0,1 1-1 0 0,1 0 1 0 0,-1 0-1 0 0,2-1 0 0 0,-1 1 1 0 0,1 0-1 0 0,1-1 0 0 0,0 1 1 0 0,0-1-1 0 0,1 0 1 0 0,0 0-1 0 0,0-1 0 0 0,1 1 1 0 0,4 4 46 0 0,-7-11 11 0 0,0 0-1 0 0,0 0 1 0 0,0 0 0 0 0,1-1 0 0 0,-1 1 0 0 0,1-1 0 0 0,0 1 0 0 0,-1-1 0 0 0,1 0-1 0 0,0 0 1 0 0,0 0 0 0 0,-1 0 0 0 0,1 0 0 0 0,0-1 0 0 0,0 1 0 0 0,0-1-1 0 0,0 0 1 0 0,0 0 0 0 0,0 0 0 0 0,0 0 0 0 0,0-1 0 0 0,0 1 0 0 0,0-1-1 0 0,0 0 1 0 0,-1 1 0 0 0,1-1 0 0 0,0-1 0 0 0,0 1 0 0 0,-1 0 0 0 0,1-1 0 0 0,-1 1-1 0 0,1-1-10 0 0,71-69 1648 0 0,-37 6-691 0 0,-4-2 1 0 0,-2-1-1 0 0,-4-1 1 0 0,5-23-958 0 0,-20 57-78 0 0,-2 0 0 0 0,-1-1 0 0 0,-1 0 0 0 0,-3-1 0 0 0,-1 1 0 0 0,-1-1 0 0 0,-2 0 0 0 0,-2 0 1 0 0,-2-4 77 0 0,4 38-21 0 0,-1 0 0 0 0,1 0 0 0 0,-1 0 0 0 0,0 0 0 0 0,0 1 1 0 0,-1-1-1 0 0,1 0 0 0 0,0 0 0 0 0,-1 0 0 0 0,0 0 0 0 0,0 1 1 0 0,0-1-1 0 0,0 0 0 0 0,0 1 0 0 0,0-1 0 0 0,-1 0 1 0 0,1 1-1 0 0,-1 0 0 0 0,0-1 0 0 0,0 1 0 0 0,1 0 0 0 0,-2 0 1 0 0,1 0-1 0 0,0 0 0 0 0,0 0 0 0 0,-1 1 0 0 0,1-1 1 0 0,0 1-1 0 0,-1-1 0 0 0,0 1 0 0 0,1 0 0 0 0,-1 0 0 0 0,0 0 1 0 0,0 0-1 0 0,1 1 0 0 0,-1-1 0 0 0,0 1 0 0 0,0-1 0 0 0,0 1 1 0 0,0 0-1 0 0,0 0 0 0 0,0 1 0 0 0,1-1 0 0 0,-1 1 1 0 0,0-1-1 0 0,0 1 0 0 0,0 0 0 0 0,1 0 0 0 0,-3 1 21 0 0,-7 11-76 0 0,0 1 1 0 0,1 1-1 0 0,0-1 0 0 0,2 2 0 0 0,0-1 0 0 0,0 2 1 0 0,2-1-1 0 0,0 1 0 0 0,1 0 0 0 0,0 0 0 0 0,1 1 1 0 0,1 0-1 0 0,0 12 76 0 0,-1 6-208 0 0,1-1 0 0 0,2 1 0 0 0,2-1 0 0 0,3 33 208 0 0,-2-58 1 0 0,1-1 1 0 0,-1 0-1 0 0,2 1 1 0 0,-1-1-1 0 0,1 0 0 0 0,1-1 1 0 0,-1 1-1 0 0,2 0 1 0 0,-1-1-1 0 0,1 0 1 0 0,0 0-1 0 0,1 0 1 0 0,0-1-1 0 0,0 0 1 0 0,0 0-1 0 0,1 0 1 0 0,0-1-1 0 0,1 0 1 0 0,-1 0-1 0 0,1-1 1 0 0,0 0-1 0 0,0 0 1 0 0,1-1-1 0 0,0 0 1 0 0,-1-1-1 0 0,1 0 1 0 0,1 0-1 0 0,-1-1 1 0 0,0 0-1 0 0,0 0 1 0 0,1-1-1 0 0,-1 0 1 0 0,1-1-1 0 0,-1 0 1 0 0,1-1-1 0 0,-1 0 1 0 0,1 0-1 0 0,-1-1 0 0 0,0 0 1 0 0,0-1-1 0 0,0 0 1 0 0,0 0-1 0 0,0-1 1 0 0,5-3-2 0 0,8-11 264 0 0,0 0 1 0 0,-2-2-1 0 0,0 0 0 0 0,-2-1 1 0 0,0-1-1 0 0,-1 0 1 0 0,-1-1-1 0 0,-2-1 0 0 0,0-1 1 0 0,-1 0-1 0 0,-2-1 1 0 0,0-1-265 0 0,19-46 314 0 0,-3 14-436 0 0,-2 0 1 0 0,-3-2-1 0 0,-3-1 1 0 0,-2 0-1 0 0,-3-2 1 0 0,-3 1-1 0 0,3-66 122 0 0,-13 107-92 0 0,0 16 93 0 0,-1 0 0 0 0,1 0-1 0 0,-1 0 1 0 0,0 0 0 0 0,0 1 0 0 0,-1-1 0 0 0,1 0 0 0 0,-1 0-1 0 0,-1 0 1 0 0,1 1 0 0 0,-1-1 0 0 0,0 1 0 0 0,0-1 0 0 0,-1 1-1 0 0,-1-4 0 0 0,2 8-1 0 0,1 0 0 0 0,0 0-1 0 0,0 0 1 0 0,0 0-1 0 0,-1 0 1 0 0,1 1-1 0 0,-1-1 1 0 0,1 0 0 0 0,0 1-1 0 0,-1-1 1 0 0,1 1-1 0 0,-1 0 1 0 0,1-1-1 0 0,-1 1 1 0 0,1 0-1 0 0,-1 0 1 0 0,0 0 0 0 0,1 0-1 0 0,-1 0 1 0 0,1 0-1 0 0,-1 0 1 0 0,1 1-1 0 0,-1-1 1 0 0,1 0 0 0 0,-1 1-1 0 0,1 0 1 0 0,0-1-1 0 0,-1 1 1 0 0,1 0-1 0 0,-1-1 1 0 0,1 1-1 0 0,0 0 1 0 0,0 0 0 0 0,0 0-1 0 0,-1 0 1 0 0,1 0-1 0 0,0 1 1 0 0,0-1 1 0 0,-40 52-138 0 0,38-48 153 0 0,-11 19-24 0 0,0 0 0 0 0,2 1-1 0 0,1 0 1 0 0,0 1 0 0 0,2 0 0 0 0,2 1-1 0 0,0 0 1 0 0,1 0 0 0 0,2 0 0 0 0,1 1-1 0 0,1 0 1 0 0,1-1 0 0 0,2 1 0 0 0,2 11 9 0 0,-1-28 5 0 0,0 1 1 0 0,1-1 0 0 0,1 0-1 0 0,0 0 1 0 0,0 0 0 0 0,1 0-1 0 0,0-1 1 0 0,1 0-1 0 0,1 0 1 0 0,-1 0 0 0 0,1-1-1 0 0,1 0 1 0 0,0 0 0 0 0,0-1-1 0 0,1 0 1 0 0,0 0-1 0 0,0-1 1 0 0,1 0 0 0 0,-1-1-1 0 0,2 0 1 0 0,-1-1 0 0 0,1 0-1 0 0,-1 0 1 0 0,1-1-1 0 0,1 0 1 0 0,-1-1 0 0 0,0-1-1 0 0,1 0 1 0 0,0 0 0 0 0,-1-1-1 0 0,1-1 1 0 0,3 0-6 0 0,-5 1-175 0 0,0-2-1 0 0,0 1 1 0 0,0-1 0 0 0,0-1 0 0 0,-1 0-1 0 0,1 0 1 0 0,-1-1 0 0 0,1 0 0 0 0,-1 0-1 0 0,0-1 1 0 0,0-1 0 0 0,0 1-1 0 0,-1-1 1 0 0,0-1 0 0 0,0 0 0 0 0,0 0-1 0 0,4-4 176 0 0,12-18-8023 0 0,-19 19-1784 0 0</inkml:trace>
  <inkml:trace contextRef="#ctx0" brushRef="#br0" timeOffset="2966.923">3627 972 2024 0 0,'0'0'1755'0'0,"0"0"-284"0"0,0 0 84 0 0,0 0 282 0 0,0 0 110 0 0,0 0-59 0 0,0 0-137 0 0,0 0-206 0 0,0 0-201 0 0,0 0-213 0 0,0 0-172 0 0,0 0-144 0 0,33-15-169 0 0,104-45-137 0 0,-80 19 106 0 0,-51 31-461 0 0,3-2-71 0 0,-1 1 1 0 0,0-1-1 0 0,-1-1 0 0 0,-1 1 0 0 0,0-1 1 0 0,0 0-1 0 0,-1-1 0 0 0,-1 1 0 0 0,0-1 1 0 0,-1 0-1 0 0,-1 0 0 0 0,0 0 0 0 0,-1-1 1 0 0,0-9-84 0 0,-2 22-50 0 0,0 1 1 0 0,0-1 0 0 0,0 0-1 0 0,0 1 1 0 0,0 0 0 0 0,0-1-1 0 0,-1 1 1 0 0,1 0 0 0 0,0 0-1 0 0,-1-1 1 0 0,1 1-1 0 0,-1 0 1 0 0,0 0 0 0 0,1 1-1 0 0,-1-1 1 0 0,0 0 0 0 0,1 1-1 0 0,-1-1 1 0 0,0 1 0 0 0,0-1-1 0 0,0 1 1 0 0,1 0 0 0 0,-1-1-1 0 0,0 1 1 0 0,0 0 0 0 0,0 0-1 0 0,0 1 1 0 0,1-1 0 0 0,-1 0-1 0 0,0 1 1 0 0,0-1 0 0 0,0 1-1 0 0,1-1 1 0 0,-1 1 0 0 0,0 0-1 0 0,1 0 1 0 0,-1 0 0 0 0,-1 0 49 0 0,-7 7-250 0 0,0 0 1 0 0,0 0-1 0 0,1 1 1 0 0,0 1-1 0 0,0-1 1 0 0,1 1-1 0 0,1 1 1 0 0,-1-1-1 0 0,2 1 1 0 0,0 1-1 0 0,0-1 1 0 0,1 1-1 0 0,0 0 1 0 0,1 0 0 0 0,0 0-1 0 0,1 1 1 0 0,-1 11 249 0 0,2-20-4 0 0,0 1 0 0 0,1-1 0 0 0,0 1 0 0 0,0 0 0 0 0,1-1 0 0 0,-1 1 0 0 0,1 0 0 0 0,0 0 0 0 0,0-1 0 0 0,0 1 0 0 0,1 0 0 0 0,0-1 0 0 0,0 1 0 0 0,0 0 0 0 0,0-1 0 0 0,1 1 0 0 0,0-1 0 0 0,0 0 0 0 0,0 1 0 0 0,0-1 0 0 0,1 0 0 0 0,-1 0 0 0 0,1 0 0 0 0,0-1 0 0 0,0 1 1 0 0,1-1-1 0 0,-1 0 0 0 0,1 1 0 0 0,-1-2 0 0 0,1 1 0 0 0,0 0 0 0 0,0-1 0 0 0,1 0 0 0 0,-1 1 0 0 0,0-2 0 0 0,1 1 0 0 0,-1-1 0 0 0,1 1 0 0 0,3 0 4 0 0,4 0 139 0 0,0 0 0 0 0,0 0 0 0 0,0-1-1 0 0,0 0 1 0 0,0-1 0 0 0,0-1 0 0 0,0 0 0 0 0,0 0 0 0 0,0-1 0 0 0,0-1-1 0 0,-1 0 1 0 0,1-1 0 0 0,-1 0 0 0 0,0 0 0 0 0,0-1 0 0 0,8-5-139 0 0,21-19 518 0 0,-2-1-1 0 0,-2-2 1 0 0,0-1 0 0 0,-2-2 0 0 0,-2-1-1 0 0,-1-2 1 0 0,-2-1 0 0 0,1-6-518 0 0,-11 19 14 0 0,-1-1 0 0 0,-2-1 0 0 0,0-1 0 0 0,-2-1-1 0 0,-1 0 1 0 0,-1 0 0 0 0,-2-1 0 0 0,-1-1 0 0 0,-2 0 0 0 0,-1 0 0 0 0,-1 0 0 0 0,-2-1 0 0 0,-1 1 0 0 0,-2-15-14 0 0,0 41-36 0 0,0-1 0 0 0,-1 1 0 0 0,1-1 0 0 0,-2 1 0 0 0,1-1 0 0 0,-1 1 0 0 0,0 0 0 0 0,0 0 0 0 0,0 0 0 0 0,-1 0 0 0 0,0 0 0 0 0,0 0 0 0 0,-1 1 0 0 0,1 0 1 0 0,-1-1-1 0 0,0 1 0 0 0,-1 0 0 0 0,1 1 0 0 0,-1-1 0 0 0,0 1 0 0 0,0 0 0 0 0,0 0 0 0 0,-1 1 0 0 0,0 0 0 0 0,1 0 0 0 0,-1 0 0 0 0,0 0 0 0 0,0 1 0 0 0,-1 0 0 0 0,1 0 0 0 0,0 1 1 0 0,-1 0-1 0 0,1 0 0 0 0,-1 0 0 0 0,1 1 0 0 0,-1 0 0 0 0,1 0 0 0 0,-1 1 0 0 0,1-1 0 0 0,0 2 0 0 0,-4 0 36 0 0,1 2-49 0 0,1 1 0 0 0,-1 1 0 0 0,1-1 0 0 0,0 1 0 0 0,1 1 0 0 0,0-1 0 0 0,0 1-1 0 0,0 1 1 0 0,1-1 0 0 0,0 1 0 0 0,0 0 0 0 0,1 1 0 0 0,0-1 0 0 0,0 1 0 0 0,1 0 0 0 0,0 0 0 0 0,1 0 0 0 0,0 1 0 0 0,-1 4 49 0 0,0 3-47 0 0,0 1 0 0 0,1 0 0 0 0,0 0 0 0 0,2 0 0 0 0,0 0 0 0 0,1 0 0 0 0,1 1 0 0 0,0-1 0 0 0,2 0 0 0 0,1 5 47 0 0,6 0 28 0 0,0 0 0 0 0,2-1-1 0 0,0 0 1 0 0,2-2 0 0 0,0 1-1 0 0,1-1 1 0 0,1-1 0 0 0,1-1-1 0 0,1-1 1 0 0,0 0 0 0 0,1-1-1 0 0,1-1 1 0 0,0 0 0 0 0,1-2-1 0 0,18 8-27 0 0,-3 1 23 0 0,1-1 0 0 0,1-2-1 0 0,0-2 1 0 0,1-2 0 0 0,9 1-23 0 0,57 14-4140 0 0,-88-25-1192 0 0,-8-2-5417 0 0</inkml:trace>
  <inkml:trace contextRef="#ctx0" brushRef="#br0" timeOffset="4342.599">705 3784 0 0 0,'0'0'636'0'0,"0"0"676"0"0,0 0 413 0 0,0 0 250 0 0,0 0 47 0 0,0 0-135 0 0,0 0-180 0 0,0 0-207 0 0,0 0-229 0 0,0 0-231 0 0,-29 9-202 0 0,-89 29-194 0 0,114-37-604 0 0,1 0 0 0 0,-1 0 1 0 0,1 0-1 0 0,-1 0 0 0 0,1 1 0 0 0,0 0 1 0 0,0-1-1 0 0,0 1 0 0 0,0 0 0 0 0,0 0 1 0 0,0 1-1 0 0,0-1 0 0 0,1 1 0 0 0,-1-1 1 0 0,1 1-1 0 0,0 0 0 0 0,0 0 0 0 0,0 0 1 0 0,-1 2-41 0 0,-3 6 140 0 0,-25 41 56 0 0,4 2-1 0 0,1 1 1 0 0,3 1-1 0 0,3 2 1 0 0,2-1-1 0 0,2 2 1 0 0,-7 60-196 0 0,22-115 1 0 0,-2 6-7 0 0,0 0 0 0 0,0 0 1 0 0,1 1-1 0 0,1-1 0 0 0,0 1 1 0 0,0-1-1 0 0,1 1 0 0 0,0 0 1 0 0,1-1-1 0 0,0 1 0 0 0,1-1 1 0 0,0 1-1 0 0,0-1 0 0 0,2 0 0 0 0,-1 0 1 0 0,1 0-1 0 0,0 0 0 0 0,4 6 6 0 0,-6-15 3 0 0,-1 1 0 0 0,1-1 0 0 0,0 1 0 0 0,0-1 0 0 0,0 0 0 0 0,-1 1 0 0 0,1-1-1 0 0,0 0 1 0 0,0 0 0 0 0,1 0 0 0 0,-1-1 0 0 0,0 1 0 0 0,0-1 0 0 0,0 1 0 0 0,0-1 0 0 0,1 1 0 0 0,-1-1-1 0 0,0 0 1 0 0,0 0 0 0 0,1 0 0 0 0,-1 0 0 0 0,0-1 0 0 0,0 1 0 0 0,0-1 0 0 0,1 1 0 0 0,-1-1-1 0 0,0 0 1 0 0,0 0 0 0 0,0 0 0 0 0,0 0 0 0 0,0 0 0 0 0,0 0 0 0 0,0 0 0 0 0,-1-1 0 0 0,1 1-3 0 0,55-58 772 0 0,-31 16-535 0 0,-2-1 1 0 0,-1-2 0 0 0,-3 0-1 0 0,-2-1 1 0 0,-1-1-1 0 0,-3 0 1 0 0,7-45-238 0 0,5-17 93 0 0,-5-2 1 0 0,-1-37-94 0 0,-19 105 86 0 0,-1 43-87 0 0,0 20-228 0 0,-1 26 56 0 0,-1-31 174 0 0,1 0-1 0 0,0 0 1 0 0,2 0 0 0 0,-1 0 0 0 0,2 0 0 0 0,0 0-1 0 0,0 0 1 0 0,2-1 0 0 0,-1 1 0 0 0,2-1 0 0 0,5 13-1 0 0,-6-22 11 0 0,1 1 1 0 0,0-1-1 0 0,0-1 1 0 0,0 1 0 0 0,0-1-1 0 0,0 0 1 0 0,1 0-1 0 0,-1 0 1 0 0,1-1 0 0 0,0 0-1 0 0,0 0 1 0 0,0 0-1 0 0,0-1 1 0 0,0 0 0 0 0,0 0-1 0 0,0 0 1 0 0,1-1 0 0 0,-1 0-1 0 0,0 0 1 0 0,0-1-1 0 0,0 1 1 0 0,0-2 0 0 0,1 1-1 0 0,-1 0 1 0 0,-1-1-1 0 0,1 0 1 0 0,0-1 0 0 0,0 1-1 0 0,-1-1 1 0 0,1 0-1 0 0,-1-1 1 0 0,0 1 0 0 0,0-1-1 0 0,2-2-11 0 0,27-30 167 0 0,-1-1-1 0 0,-1-2 0 0 0,-3-2 1 0 0,-1 0-1 0 0,21-43-166 0 0,101-137 115 0 0,-144 214-95 0 0,-5 4-31 0 0,0 1 0 0 0,0-1 0 0 0,0 1-1 0 0,1-1 1 0 0,-1 1 0 0 0,0 0 0 0 0,1 0 0 0 0,0-1 0 0 0,-1 1 0 0 0,1 0-1 0 0,0 1 1 0 0,0-1 0 0 0,0 0 0 0 0,0 0 0 0 0,1 1 0 0 0,-1 0 0 0 0,0-1-1 0 0,1 1 1 0 0,-1 0 0 0 0,1 0 0 0 0,-1 0 0 0 0,1 0 0 0 0,-1 1 0 0 0,1-1 0 0 0,0 1-1 0 0,-1-1 1 0 0,1 1 0 0 0,0 0 0 0 0,-1 0 0 0 0,1 0 0 0 0,0 0 0 0 0,-1 1-1 0 0,1-1 1 0 0,-1 1 0 0 0,1 0 0 0 0,0-1 0 0 0,-1 1 0 0 0,1 0 0 0 0,-1 1-1 0 0,0-1 1 0 0,1 0 0 0 0,0 2 11 0 0,122 165 128 0 0,-116-158-140 0 0,0-1 0 0 0,1 0 0 0 0,0 0 0 0 0,1-1-1 0 0,-1 0 1 0 0,1-1 0 0 0,1 0 0 0 0,0-1 0 0 0,0 0 0 0 0,0-1 0 0 0,0-1 0 0 0,1 1 0 0 0,0-2-1 0 0,-1 0 1 0 0,1 0 0 0 0,1-1 0 0 0,-1-1 0 0 0,0 0 0 0 0,0-1 0 0 0,1-1 0 0 0,-1 0-1 0 0,0 0 1 0 0,13-4 12 0 0,-1-20-1897 0 0,-22 14-2182 0 0,-1 0-4895 0 0,-2 7 2037 0 0</inkml:trace>
  <inkml:trace contextRef="#ctx0" brushRef="#br0" timeOffset="4588.145">1556 3276 6905 0 0,'0'0'3101'0'0,"0"0"-1613"0"0,0 0-391 0 0,0 0-9 0 0,0 0-7 0 0,0 0-96 0 0,-18 37-152 0 0,-57 117-153 0 0,32-42 223 0 0,-38 149-176 0 0,15-92-2151 0 0,62-149-1034 0 0,4-7-5980 0 0,0-13 1870 0 0</inkml:trace>
  <inkml:trace contextRef="#ctx0" brushRef="#br0" timeOffset="5084.09">1922 3372 7762 0 0,'0'0'2575'0'0,"0"0"-728"0"0,0 0-528 0 0,0 0-240 0 0,0 0-104 0 0,0 0-67 0 0,0 0-8 0 0,0 0-81 0 0,0 0-147 0 0,0 0-145 0 0,0 0-187 0 0,0 0-116 0 0,0 0-73 0 0,11 25-82 0 0,35 78-12 0 0,9-14-913 0 0,-43-78-936 0 0,-8-8-945 0 0,1 1-3552 0 0,-4-3-2261 0 0</inkml:trace>
  <inkml:trace contextRef="#ctx0" brushRef="#br0" timeOffset="5320.584">1699 2974 14371 0 0,'0'0'160'0'0,"0"0"-320"0"0,0 0-488 0 0,0 0-200 0 0,0 0-136 0 0,0 0-113 0 0,0 0-119 0 0,0 0-912 0 0,0 0-1281 0 0,0 0-632 0 0</inkml:trace>
  <inkml:trace contextRef="#ctx0" brushRef="#br0" timeOffset="5601.75">2355 2908 6617 0 0,'0'0'1905'0'0,"0"0"-342"0"0,0 0-172 0 0,0 0-64 0 0,0 0-114 0 0,0 0-218 0 0,-32 8-201 0 0,-99 25-170 0 0,64-8 708 0 0,66-24-1327 0 0,1-1-1 0 0,-1 0 1 0 0,1 0-1 0 0,-1 1 1 0 0,1-1-1 0 0,-1 0 1 0 0,1 0-1 0 0,-1 1 1 0 0,1-1-1 0 0,-1 0 1 0 0,1 1-1 0 0,0-1 1 0 0,-1 1-1 0 0,1-1 1 0 0,-1 1-1 0 0,1-1 1 0 0,0 0-1 0 0,0 1 1 0 0,-1-1-1 0 0,1 1 1 0 0,0-1-1 0 0,0 1 1 0 0,0 0-1 0 0,-1-1 1 0 0,1 1-1 0 0,0-1 1 0 0,0 1-1 0 0,0-1 1 0 0,0 1-1 0 0,0-1 1 0 0,0 1-1 0 0,0 0 0 0 0,0-1 1 0 0,0 1-1 0 0,1-1 1 0 0,-1 1-1 0 0,0-1 1 0 0,0 1-1 0 0,0-1 1 0 0,1 1-1 0 0,-1-1 1 0 0,0 1-1 0 0,1-1 1 0 0,-1 1-1 0 0,0-1 1 0 0,1 0-1 0 0,-1 1 1 0 0,0-1-1 0 0,1 1 1 0 0,-1-1-1 0 0,1 0 1 0 0,-1 1-1 0 0,1-1 1 0 0,-1 0-1 0 0,1 0 1 0 0,-1 1-1 0 0,1-1 1 0 0,-1 0-1 0 0,1 0 1 0 0,-1 0-1 0 0,1 0-4 0 0,33 17-125 0 0,57 2 128 0 0,-74-17 0 0 0,1 1-1 0 0,-1 0 1 0 0,1 1-1 0 0,-1 1 1 0 0,0 1-1 0 0,-1 1 1 0 0,1 0-1 0 0,-1 1 1 0 0,6 4-3 0 0,-18-6 42 0 0,1-1 0 0 0,-1 1 0 0 0,-1-1 0 0 0,1 1-1 0 0,-1 0 1 0 0,0 1 0 0 0,-1-1 0 0 0,1 0 0 0 0,-1 1 0 0 0,0-1 0 0 0,-1 1 0 0 0,0 0 0 0 0,0 0 0 0 0,0 0 0 0 0,-1-1 0 0 0,0 1 0 0 0,0 0 0 0 0,0 0 0 0 0,-1 0-1 0 0,0 0 1 0 0,-1-1 0 0 0,0 1 0 0 0,0-1 0 0 0,0 1 0 0 0,-1-1 0 0 0,1 0 0 0 0,-2 1 0 0 0,1-1 0 0 0,-1-1 0 0 0,0 1 0 0 0,0-1 0 0 0,0 1 0 0 0,-1-1-1 0 0,-3 3-41 0 0,0 3-37 0 0,0-1 0 0 0,0 0 0 0 0,0 0 0 0 0,-2-1 0 0 0,1 0 0 0 0,-1 0 0 0 0,0-2 0 0 0,-1 1 0 0 0,0-1 0 0 0,-1 0 37 0 0,-48 7-5324 0 0,54-15 355 0 0,2-2-3729 0 0</inkml:trace>
  <inkml:trace contextRef="#ctx0" brushRef="#br0" timeOffset="6370.858">3008 2032 5985 0 0,'0'0'1758'0'0,"0"0"-82"0"0,0 0-181 0 0,0 0-122 0 0,0 0-121 0 0,0 0-135 0 0,0 0-130 0 0,0 0-178 0 0,0 0-193 0 0,0 0-170 0 0,0 0-64 0 0,0 0 7 0 0,0 0 18 0 0,3 10 33 0 0,27 83 750 0 0,141 321 408 0 0,-122-284-1492 0 0,7-14-313 0 0,-21-73-2723 0 0,-28-39 1345 0 0,3-10-10681 0 0,-10 5 7228 0 0</inkml:trace>
  <inkml:trace contextRef="#ctx0" brushRef="#br0" timeOffset="6617.814">2776 2746 7874 0 0,'0'0'1944'0'0,"0"0"-1009"0"0,0 0-282 0 0,0 0 161 0 0,0 0 174 0 0,0 0 36 0 0,0 0-78 0 0,36-32-73 0 0,113-105-91 0 0,-36 34 446 0 0,-57 54-1058 0 0,111-108 309 0 0,-79 35-5885 0 0,-73 83-2223 0 0,-13 27 1954 0 0</inkml:trace>
  <inkml:trace contextRef="#ctx0" brushRef="#br0" timeOffset="7001.909">3347 1734 0 0 0,'0'0'209'0'0,"0"0"426"0"0,0 0 299 0 0,0 0 294 0 0,0 0 171 0 0,0 0 9 0 0,0 0-42 0 0,0 0-101 0 0,5 35-48 0 0,18 114-46 0 0,-3-4 1375 0 0,-13-86-1863 0 0,2-1 0 0 0,3 1 0 0 0,2-2 0 0 0,8 17-683 0 0,-21-68 49 0 0,1 0 0 0 0,0 0 0 0 0,0 0 0 0 0,0 0 0 0 0,0-1 0 0 0,1 1 0 0 0,0-1 0 0 0,0 0 0 0 0,0 1 0 0 0,1-1 0 0 0,0-1 0 0 0,0 1 0 0 0,0 0 0 0 0,0-1 0 0 0,1 0 0 0 0,0 0 0 0 0,0-1 0 0 0,0 1 0 0 0,0-1 0 0 0,1 0 0 0 0,-1 0 0 0 0,1-1 0 0 0,-1 1 0 0 0,1-1 0 0 0,0-1 0 0 0,0 1 0 0 0,0-1 0 0 0,0 0 0 0 0,0 0 0 0 0,3-1-49 0 0,-3-4 169 0 0,1 0 0 0 0,-1 0 0 0 0,0 0 0 0 0,0-1 0 0 0,0 0 0 0 0,-1-1 0 0 0,0 1 0 0 0,0-1 1 0 0,0 0-1 0 0,-1 0 0 0 0,1-1 0 0 0,-2 1 0 0 0,2-4-169 0 0,2 0 161 0 0,48-87 688 0 0,41-54-134 0 0,-96 150-707 0 0,1 0 1 0 0,0 0-1 0 0,-1 0 0 0 0,1 0 0 0 0,0 0 0 0 0,-1 1 0 0 0,1-1 0 0 0,0 0 0 0 0,0 0 1 0 0,0 1-1 0 0,0-1 0 0 0,-1 0 0 0 0,1 1 0 0 0,0-1 0 0 0,0 1 0 0 0,0-1 0 0 0,0 1 1 0 0,1 0-1 0 0,-1-1 0 0 0,0 1 0 0 0,0 0 0 0 0,0 0 0 0 0,0 0 0 0 0,0-1 0 0 0,0 1 1 0 0,0 0-1 0 0,0 1 0 0 0,1-1 0 0 0,-1 0 0 0 0,0 0 0 0 0,0 0 0 0 0,0 1 1 0 0,0-1-1 0 0,0 0 0 0 0,0 1 0 0 0,0-1 0 0 0,0 1 0 0 0,0 0 0 0 0,0-1 0 0 0,0 1 1 0 0,0 0-1 0 0,-1-1 0 0 0,1 1 0 0 0,0 0 0 0 0,0 0 0 0 0,-1 0 0 0 0,1 0 0 0 0,0-1 1 0 0,-1 1-1 0 0,1 0 0 0 0,-1 0 0 0 0,1 0 0 0 0,-1 0 0 0 0,0 1 0 0 0,1-1 0 0 0,-1 0 1 0 0,0 0-1 0 0,0 0 0 0 0,0 0 0 0 0,1 0 0 0 0,-1 0 0 0 0,0 0 0 0 0,-1 1-8 0 0,65 163 352 0 0,-40-146-1155 0 0,-19-19-4141 0 0,-3-4-4823 0 0,0 0 2914 0 0</inkml:trace>
  <inkml:trace contextRef="#ctx0" brushRef="#br0" timeOffset="7373.877">4035 2172 1448 0 0,'0'0'811'0'0,"0"0"92"0"0,0 0 399 0 0,0 0 403 0 0,0 0 216 0 0,0 0-36 0 0,0 0-69 0 0,0 0-92 0 0,0 0-176 0 0,0 0-225 0 0,0 0-284 0 0,0 0-289 0 0,0 0-233 0 0,30-35-177 0 0,87-109-83 0 0,-81 79 93 0 0,-37 55-263 0 0,2 7-72 0 0,0-1 1 0 0,0 1-1 0 0,0-1 1 0 0,0 1-1 0 0,-1-1 1 0 0,1 1-1 0 0,-1-1 1 0 0,0 1-1 0 0,0-1 1 0 0,-1 1-1 0 0,1-1 1 0 0,-1 1-1 0 0,1 0 1 0 0,-1-1-1 0 0,0 1 1 0 0,0-1-1 0 0,-1 1 1 0 0,1 0-1 0 0,-1 0 1 0 0,1 0 0 0 0,-1 0-1 0 0,0 0 1 0 0,0 0-1 0 0,-1 0 1 0 0,1 1-1 0 0,0-1 1 0 0,-1 1-1 0 0,0 0 1 0 0,1-1-1 0 0,-1 1 1 0 0,0 1-1 0 0,0-1 1 0 0,0 0-1 0 0,-1 1 1 0 0,1-1-1 0 0,-1 1-15 0 0,-6 2-43 0 0,1 1 0 0 0,-1 1 0 0 0,0 0 0 0 0,1 0-1 0 0,0 1 1 0 0,0 0 0 0 0,0 0 0 0 0,0 1 0 0 0,1 1-1 0 0,0-1 1 0 0,0 1 0 0 0,0 0 0 0 0,1 1 0 0 0,0 0 0 0 0,0 0-1 0 0,1 1 1 0 0,-1 0 0 0 0,2 0 0 0 0,-1 0 0 0 0,1 1-1 0 0,1-1 1 0 0,-1 1 0 0 0,1 0 0 0 0,1 1 0 0 0,0-1-1 0 0,-1 7 44 0 0,0-8-13 0 0,2 0-1 0 0,-1 1 0 0 0,1-1 1 0 0,0 0-1 0 0,0 1 0 0 0,1 0 0 0 0,1-1 1 0 0,-1 1-1 0 0,1 0 0 0 0,1-1 0 0 0,0 1 1 0 0,0-1-1 0 0,0 1 0 0 0,1-1 1 0 0,1 1-1 0 0,-1-1 0 0 0,1 0 0 0 0,1 0 1 0 0,-1 0-1 0 0,1 0 0 0 0,1-1 0 0 0,-1 0 1 0 0,1 0-1 0 0,6 6 14 0 0,0-6-70 0 0,0 0 0 0 0,1-1 0 0 0,0 0 1 0 0,0-1-1 0 0,1 0 0 0 0,-1-1 0 0 0,1 0 0 0 0,0-1 0 0 0,0 0 0 0 0,0-2 0 0 0,1 1 0 0 0,-1-1 1 0 0,0-1-1 0 0,1-1 0 0 0,-1 0 0 0 0,0 0 0 0 0,0-1 0 0 0,0-1 0 0 0,0 0 0 0 0,0-1 1 0 0,0-1-1 0 0,-1 0 0 0 0,0 0 0 0 0,0-1 0 0 0,0-1 0 0 0,-1 0 0 0 0,0 0 0 0 0,0-1 0 0 0,-1-1 1 0 0,5-4 69 0 0,53-52-5185 0 0,-30 17-3609 0 0,-30 33 6037 0 0</inkml:trace>
  <inkml:trace contextRef="#ctx0" brushRef="#br0" timeOffset="7717.314">4466 1645 0 0 0,'0'0'847'0'0,"0"0"174"0"0,0 0 289 0 0,0 0 250 0 0,0 0 43 0 0,0 0-70 0 0,0 0-142 0 0,0 0-194 0 0,0 0-202 0 0,0 0-153 0 0,0 0-101 0 0,0 0-59 0 0,-14 14-28 0 0,-45 45-52 0 0,55-55-503 0 0,0 1 0 0 0,0-1 0 0 0,1 0 0 0 0,0 1-1 0 0,0 0 1 0 0,0 0 0 0 0,0 0 0 0 0,1 0 0 0 0,0 0 0 0 0,0 0 0 0 0,0 1 0 0 0,1-1 0 0 0,-1 1 0 0 0,1-1 0 0 0,1 1 0 0 0,-1-1 0 0 0,1 1-1 0 0,0 0 1 0 0,0-1 0 0 0,1 2-99 0 0,-1 6 138 0 0,0-9-114 0 0,0-1-1 0 0,1 1 0 0 0,-1 0 1 0 0,1-1-1 0 0,0 1 1 0 0,0-1-1 0 0,0 1 0 0 0,0-1 1 0 0,0 1-1 0 0,1-1 0 0 0,0 0 1 0 0,0 1-1 0 0,0-1 1 0 0,0 0-1 0 0,0 0 0 0 0,0-1 1 0 0,1 1-1 0 0,0 0 0 0 0,-1-1 1 0 0,1 0-1 0 0,0 1 1 0 0,0-1-1 0 0,0 0 0 0 0,1 0 1 0 0,-1-1-1 0 0,0 1 0 0 0,1-1 1 0 0,-1 0-1 0 0,1 0 1 0 0,-1 0-1 0 0,1 0 0 0 0,0 0-23 0 0,3 0 66 0 0,0 0 0 0 0,0 0-1 0 0,-1-1 1 0 0,1 1 0 0 0,0-2-1 0 0,0 1 1 0 0,0-1 0 0 0,-1 0-1 0 0,1 0 1 0 0,0-1 0 0 0,-1 0-1 0 0,1 0 1 0 0,-1 0 0 0 0,0-1-1 0 0,0 0 1 0 0,0-1 0 0 0,2 0-66 0 0,0-3 126 0 0,0-1 1 0 0,0 0-1 0 0,-1 0 1 0 0,0-1-1 0 0,-1 0 1 0 0,1 0-1 0 0,-2 0 1 0 0,1-1-1 0 0,-1 0 1 0 0,-1 0-1 0 0,0 0 1 0 0,0-1-1 0 0,-1 1 1 0 0,-1-1-1 0 0,1 0 1 0 0,-2 0-1 0 0,1 0 1 0 0,-2 0-1 0 0,1 0 1 0 0,-2 0-1 0 0,1 0 1 0 0,-2-4-127 0 0,1 7-15 0 0,-1 1-1 0 0,0 0 1 0 0,0 0 0 0 0,0 0 0 0 0,-1 0-1 0 0,0 0 1 0 0,0 1 0 0 0,-1-1-1 0 0,0 1 1 0 0,0 0 0 0 0,-1 0 0 0 0,1 0-1 0 0,-1 0 1 0 0,0 1 0 0 0,-1 0 0 0 0,1 0-1 0 0,-1 1 16 0 0,2 1-422 0 0,0 0-1 0 0,1 0 0 0 0,-1 1 0 0 0,0 0 1 0 0,-1 0-1 0 0,1 0 0 0 0,0 0 1 0 0,0 1-1 0 0,-1-1 0 0 0,1 1 1 0 0,-1 0-1 0 0,1 1 0 0 0,-1-1 0 0 0,0 1 1 0 0,1 0-1 0 0,-1 0 0 0 0,-3 1 423 0 0,-2 2-4771 0 0,6 0-3770 0 0</inkml:trace>
  <inkml:trace contextRef="#ctx0" brushRef="#br0" timeOffset="7983.724">4849 1811 3425 0 0,'0'0'1592'0'0,"0"0"180"0"0,0 0 254 0 0,0 0 57 0 0,0 0-225 0 0,0 0-275 0 0,0 0-249 0 0,0 0-233 0 0,0 0-154 0 0,0 0-141 0 0,0 0-101 0 0,0 0-113 0 0,-16-34-106 0 0,-51-109-66 0 0,45 68 64 0 0,23 61-373 0 0,14-164 35 0 0,-9 153-511 0 0,2-9-538 0 0,1 11-2638 0 0,-5 17 852 0 0,1 4-3573 0 0,-3 2-1449 0 0</inkml:trace>
  <inkml:trace contextRef="#ctx0" brushRef="#br0" timeOffset="8389.082">5011 1531 6001 0 0,'0'0'1577'0'0,"0"0"-288"0"0,0 0 89 0 0,0 0 170 0 0,0 0 11 0 0,0 0-101 0 0,0 0-149 0 0,0 0-168 0 0,0 0-192 0 0,0 0-199 0 0,0 0-181 0 0,16-35-162 0 0,51-109-126 0 0,-36 39 185 0 0,-31 84-402 0 0,1 19-84 0 0,0-1 0 0 0,0 1 1 0 0,-1-1-1 0 0,1 0 0 0 0,-1 1 0 0 0,1-1 1 0 0,-1 0-1 0 0,0 1 0 0 0,0-1 0 0 0,0 0 1 0 0,-1 1-1 0 0,1-1 0 0 0,-1 0 0 0 0,1 1 1 0 0,-1-1-1 0 0,0 1 0 0 0,0-1 0 0 0,0 1 1 0 0,0-1-1 0 0,0 1 0 0 0,-1 0 0 0 0,1-1 1 0 0,-1 1-1 0 0,1 0 0 0 0,-1 0 0 0 0,0 0 1 0 0,0 0-1 0 0,0 1 0 0 0,0-1 0 0 0,0 0 1 0 0,0 1-1 0 0,-1-1 0 0 0,1 1 0 0 0,0 0 1 0 0,-1 0-1 0 0,1 0 0 0 0,-1 0 0 0 0,1 0 1 0 0,-1 0-1 0 0,0 1 0 0 0,1-1 0 0 0,-3 1 20 0 0,-1 0-59 0 0,1 1 0 0 0,0 0 0 0 0,0 0 0 0 0,0 0 0 0 0,1 0 0 0 0,-1 1 0 0 0,0 0 0 0 0,0 0 0 0 0,1 0 0 0 0,-1 1 0 0 0,1-1 0 0 0,0 1 0 0 0,0 0 0 0 0,0 0 0 0 0,0 1 0 0 0,0-1 0 0 0,1 1 0 0 0,-3 3 59 0 0,-2 3-49 0 0,1 0 0 0 0,0 0 0 0 0,1 0 0 0 0,0 1 0 0 0,1 0 0 0 0,0 0 0 0 0,1 1 1 0 0,0 0-1 0 0,1-1 0 0 0,0 1 0 0 0,-1 9 49 0 0,3-12-21 0 0,0-1-1 0 0,0 1 1 0 0,0-1 0 0 0,1 1 0 0 0,1-1-1 0 0,-1 0 1 0 0,1 1 0 0 0,1-1-1 0 0,-1 0 1 0 0,1 1 0 0 0,1-1 0 0 0,0 0-1 0 0,0 0 1 0 0,0-1 0 0 0,1 1 0 0 0,0-1-1 0 0,1 0 1 0 0,0 0 0 0 0,0 0-1 0 0,0 0 22 0 0,2 1-91 0 0,0-1 0 0 0,1 0-1 0 0,0 0 1 0 0,0 0-1 0 0,0-1 1 0 0,1-1-1 0 0,0 1 1 0 0,0-1-1 0 0,0-1 1 0 0,1 0-1 0 0,-1 0 1 0 0,1 0-1 0 0,0-2 1 0 0,0 1-1 0 0,1-1 1 0 0,-1-1-1 0 0,0 0 1 0 0,1 0-1 0 0,-1-1 1 0 0,0 0-1 0 0,1-1 1 0 0,-1 0-1 0 0,0 0 1 0 0,1-2-1 0 0,-1 1 1 0 0,0-1-1 0 0,0 0 1 0 0,7-5 91 0 0,33-28-4292 0 0,-21 7-2281 0 0,-19 18 2109 0 0</inkml:trace>
  <inkml:trace contextRef="#ctx0" brushRef="#br0" timeOffset="8859.856">5341 1292 2841 0 0,'0'0'1661'0'0,"0"0"0"0"0,0 0 190 0 0,0 0 180 0 0,0 0-7 0 0,0 0-107 0 0,0 0-121 0 0,0 0-176 0 0,0 0-235 0 0,0 0-246 0 0,0 0-233 0 0,0 0-200 0 0,11-18-122 0 0,36-57-78 0 0,-1-54 703 0 0,40-98-785 0 0,-56 190-852 0 0,-17 66 101 0 0,-6-10 433 0 0,-8-16-105 0 0,1 0 0 0 0,0-1 0 0 0,0 1 0 0 0,0-1 0 0 0,1 1 0 0 0,-1 0 0 0 0,1-1 0 0 0,-1 1 0 0 0,1-1 0 0 0,0 1 0 0 0,0-1 0 0 0,0 0 0 0 0,0 1 0 0 0,0-1 0 0 0,1 0 1 0 0,-1 0-1 0 0,1 0 0 0 0,-1 0 0 0 0,1 0 0 0 0,0 0 0 0 0,0 0 0 0 0,0 0 0 0 0,0-1 0 0 0,0 1 0 0 0,0-1 0 0 0,0 1 0 0 0,1-1 0 0 0,-1 0 0 0 0,0 0 0 0 0,1 0 0 0 0,-1 0 0 0 0,1 0 0 0 0,-1-1 1 0 0,1 1-1 0 0,0-1 0 0 0,-1 0 0 0 0,1 0 0 0 0,-1 0 0 0 0,1 0 0 0 0,0 0 0 0 0,-1 0 0 0 0,1-1 0 0 0,1 0-1 0 0,67-72 721 0 0,-52 46-558 0 0,-17 25-149 0 0,223-259 808 0 0,-225 260-816 0 0,1-1-1 0 0,-1 1 0 0 0,1 0 0 0 0,-1 0 0 0 0,1-1 0 0 0,0 1 0 0 0,0 0 0 0 0,-1 0 0 0 0,1 0 0 0 0,0 0 0 0 0,0 0 0 0 0,0 0 0 0 0,0 0 0 0 0,0 0 1 0 0,1 0-1 0 0,-1 0 0 0 0,0 1 0 0 0,0-1 0 0 0,0 0 0 0 0,1 1 0 0 0,-1-1 0 0 0,0 1 0 0 0,1 0 0 0 0,-1-1 0 0 0,0 1 0 0 0,1 0 0 0 0,-1 0 0 0 0,1 0 1 0 0,-1-1-1 0 0,0 2 0 0 0,1-1 0 0 0,-1 0 0 0 0,1 0 0 0 0,-1 0 0 0 0,0 1 0 0 0,1-1 0 0 0,-1 1 0 0 0,0-1 0 0 0,1 1 0 0 0,-1-1 0 0 0,0 1 0 0 0,0 0 1 0 0,0-1-1 0 0,1 1 0 0 0,-1 0 0 0 0,0 0 0 0 0,0 0 0 0 0,0 0 0 0 0,0 0 0 0 0,-1 0 0 0 0,1 0 0 0 0,0 1 0 0 0,0-1 0 0 0,-1 0 0 0 0,1 0 0 0 0,0 1-5 0 0,1 11-35 0 0,0 0-1 0 0,1 0 0 0 0,1 0 0 0 0,0 0 0 0 0,1-1 0 0 0,0 1 0 0 0,1-1 0 0 0,1-1 1 0 0,2 5 35 0 0,-6-13-282 0 0,0 1 1 0 0,0-1 0 0 0,1 1 0 0 0,-1-1 0 0 0,1 0 0 0 0,0 0-1 0 0,0-1 1 0 0,0 1 0 0 0,1-1 0 0 0,-1 0 0 0 0,0 0 0 0 0,1 0-1 0 0,0 0 1 0 0,-1-1 0 0 0,1 0 0 0 0,0 0 0 0 0,-1 0 0 0 0,3-1 281 0 0,21 1-5932 0 0,-20-1 2174 0 0,6 0-6830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38.3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1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2:54.6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41 272 0 0,'0'0'377'0'0,"0"0"2"0"0,0 0-25 0 0,0 0-58 0 0,0 0-62 0 0,0 0-44 0 0,0 0-13 0 0,0 0 31 0 0,0 0 31 0 0,0 0 2 0 0,0 0 22 0 0,7-1 1 0 0,54 2 1095 0 0,-8 15-275 0 0,2-2 0 0 0,-1-2 1 0 0,2-2-1 0 0,-1-3 0 0 0,1-3 0 0 0,0-1 0 0 0,0-4 1 0 0,3-2-1085 0 0,6 3 707 0 0,576-26 2101 0 0,230 1-1421 0 0,-438 58-1009 0 0,-227-55 483 0 0,-133 7-747 0 0,0 3 0 0 0,1 3-1 0 0,1 3 1 0 0,51 3-114 0 0,117-11 361 0 0,39 10-223 0 0,-237 18-1016 0 0,-34-4-2107 0 0,-2 2-3532 0 0,-6-7-1108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5.0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1 159 0 0 0,'0'0'197'0'0,"0"0"53"0"0,0 0 6 0 0,0 0-9 0 0,0 0-17 0 0,0 0-20 0 0,26-5-16 0 0,85-15 2 0 0,12 15 922 0 0,368 20 940 0 0,56-3-738 0 0,-402-13-800 0 0,551-41 1771 0 0,-122 14-728 0 0,252-1 1073 0 0,-494 36-2182 0 0,7 4 500 0 0,-168-41 65 0 0,-60 4-642 0 0,-1 9-2267 0 0,-94 39-2720 0 0,-11-12-42 0 0,0-6-286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2:11.4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21 369 328 0 0,'0'0'1288'0'0,"0"0"-233"0"0,0 0-60 0 0,0 0 163 0 0,0 0 210 0 0,0 0 131 0 0,0 0 1 0 0,0 0-150 0 0,0 0-254 0 0,0 0-278 0 0,0 0-292 0 0,-3-3-221 0 0,-11-6-131 0 0,11 6-47 0 0,24 95 2277 0 0,36 166-1033 0 0,-26-151-377 0 0,-25-103-883 0 0,-1 0 1 0 0,2-1-1 0 0,-1 1 1 0 0,0-1-1 0 0,1 0 1 0 0,-1-1-1 0 0,1 0 1 0 0,0 0-1 0 0,0 0 1 0 0,0-1-1 0 0,0 0 1 0 0,0 0-1 0 0,0-1 0 0 0,0 0 1 0 0,1 0-1 0 0,-1 0 1 0 0,0-1-1 0 0,0 0 1 0 0,0-1-1 0 0,0 0 1 0 0,-1 0-1 0 0,1 0 1 0 0,0-1-1 0 0,3-2-111 0 0,222-43 547 0 0,-42 17-211 0 0,87-15 491 0 0,133-45-827 0 0,-148 21 235 0 0,-215 62-141 0 0,-47 8-32 0 0,0 0 43 0 0,0 0 66 0 0,0 0 2 0 0,0 0 30 0 0,0 0 6 0 0,0 0-34 0 0,0 0 28 0 0,0 0-3 0 0,0 0-14 0 0,0 0-6 0 0,0 0-21 0 0,0 0-28 0 0,0 0-18 0 0,0 0-14 0 0,0 0-25 0 0,0 0 8 0 0,0 0-12 0 0,0 0-11 0 0,-24-151 1743 0 0,15-36-1795 0 0,-5 57-1915 0 0,6 76-7494 0 0,6 46-2124 0 0</inkml:trace>
  <inkml:trace contextRef="#ctx0" brushRef="#br0" timeOffset="48550.337">1157 2541 320 0 0,'0'0'887'0'0,"0"0"-392"0"0,0 0-66 0 0,0 0 226 0 0,0 0 302 0 0,0 0 185 0 0,0 0 45 0 0,0 0-27 0 0,0 0-118 0 0,11 38-110 0 0,33 119-117 0 0,58 251 2221 0 0,-85-311-2126 0 0,-5 1 0 0 0,1 98-910 0 0,-13-155 496 0 0,-2-1 1 0 0,-1 0 0 0 0,-2 0 0 0 0,-2 0 0 0 0,-8 24-497 0 0,8-48 1257 0 0,2-25-155 0 0,1-34-64 0 0,4 34-1217 0 0,-13-262 585 0 0,13-1 0 0 0,30-222-406 0 0,-25 437 152 0 0,1 0-1 0 0,4 1 0 0 0,1 0 1 0 0,7-12-152 0 0,-19 68-2 0 0,1-1 0 0 0,0 0 0 0 0,0 1 1 0 0,-1-1-1 0 0,1 0 0 0 0,0 1 0 0 0,0-1 0 0 0,0 0 1 0 0,0 0-1 0 0,0 1 0 0 0,0-1 0 0 0,0 0 1 0 0,0 1-1 0 0,0-1 0 0 0,0 0 0 0 0,0 0 0 0 0,0 1 1 0 0,0-1-1 0 0,1 0 0 0 0,-1 1 0 0 0,0-1 1 0 0,1 0-1 0 0,-1 1 0 0 0,0-1 0 0 0,1 0 0 0 0,-1 1 1 0 0,1-1-1 0 0,-1 1 0 0 0,1-1 0 0 0,-1 1 1 0 0,1-1-1 0 0,-1 1 0 0 0,1-1 0 0 0,-1 1 0 0 0,1-1 1 0 0,0 1-1 0 0,-1 0 0 0 0,1-1 0 0 0,0 1 1 0 0,-1 0-1 0 0,1 0 0 0 0,0 0 0 0 0,0-1 1 0 0,-1 1-1 0 0,1 0 0 0 0,0 0 0 0 0,0 0 0 0 0,-1 0 1 0 0,1 0-1 0 0,0 0 0 0 0,0 1 0 0 0,-1-1 1 0 0,1 0-1 0 0,0 0 0 0 0,-1 0 0 0 0,1 1 0 0 0,0-1 1 0 0,-1 0-1 0 0,1 1 0 0 0,0-1 0 0 0,-1 0 1 0 0,1 1-1 0 0,-1-1 0 0 0,1 1 0 0 0,0-1 0 0 0,-1 1 2 0 0,57 117 118 0 0,68 190 155 0 0,-107-245-194 0 0,-3-1-1 0 0,-2 2 0 0 0,-3 0 1 0 0,-3 0-1 0 0,-3 1 1 0 0,-3 10-79 0 0,-10 160 45 0 0,87-850-126 0 0,-49 428 50 0 0,8 1 1 0 0,10-4 30 0 0,26-13-106 0 0,-56 192-70 0 0,-8 38-3 0 0,-6-15 234 0 0,134 613 553 0 0,-118-545-546 0 0,38 108-246 0 0,-24-145-2581 0 0,-18-36-1328 0 0,2-5-3786 0 0,-12-2-108 0 0</inkml:trace>
  <inkml:trace contextRef="#ctx0" brushRef="#br0" timeOffset="49430.772">2447 2578 8458 0 0,'0'0'548'0'0,"0"0"-91"0"0,0 0 78 0 0,0 0 97 0 0,0 0-18 0 0,0 0-126 0 0,-7 31-171 0 0,-22 96-151 0 0,27-122-167 0 0,0 0 0 0 0,1 1 1 0 0,0-1-1 0 0,0 0 0 0 0,0 1 1 0 0,1-1-1 0 0,0 0 1 0 0,0 1-1 0 0,0-1 0 0 0,1 1 1 0 0,-1-1-1 0 0,1 0 0 0 0,1 0 1 0 0,-1 1-1 0 0,1-1 1 0 0,0 0-1 0 0,0 0 1 0 0,6 14-55 0 0,-8-13 68 0 0,1 0 0 0 0,0-1-1 0 0,0 1 1 0 0,1 0-1 0 0,0 0 1 0 0,0-1 0 0 0,0 1-1 0 0,1-1 1 0 0,0 0 0 0 0,0 0-1 0 0,0 0 1 0 0,1 0 0 0 0,-1 0-1 0 0,1-1 1 0 0,0 1 0 0 0,0-1-1 0 0,1 0 1 0 0,-1-1 0 0 0,1 1-1 0 0,0-1 1 0 0,0 1 0 0 0,0-2-1 0 0,1 1 1 0 0,-1 0-1 0 0,1-1 1 0 0,-1 0 0 0 0,1-1-1 0 0,0 1 1 0 0,-1-1 0 0 0,1 0-1 0 0,1 0-12 0 0,-2-4 246 0 0,0 0-1 0 0,0 0 0 0 0,-1-1 0 0 0,1 0 1 0 0,-1 1-1 0 0,0-2 0 0 0,0 1 0 0 0,0 0 1 0 0,-1-1-1 0 0,0 1 0 0 0,0-1 1 0 0,0 0-1 0 0,0 0 0 0 0,-1-1 0 0 0,1 1 1 0 0,-1 0-1 0 0,-1-1 0 0 0,1 1 0 0 0,-1-1 1 0 0,0 0-1 0 0,0 1 0 0 0,-1-5-245 0 0,4-6 148 0 0,0-1 1 0 0,-2 0-1 0 0,0 0 0 0 0,-1 0 0 0 0,0 0 1 0 0,-2 0-1 0 0,0 0 0 0 0,-1 0 0 0 0,0 0 1 0 0,-2 0-1 0 0,0 1 0 0 0,0-1 0 0 0,-2 1 1 0 0,0 0-1 0 0,-1 1 0 0 0,-1-1 0 0 0,0 1 1 0 0,-1 1-1 0 0,-4-6-148 0 0,12 18-124 0 0,-1-1-1 0 0,1 1 1 0 0,-1 0 0 0 0,0 0 0 0 0,1 0 0 0 0,-1 0 0 0 0,0 0-1 0 0,0 0 1 0 0,-1 0 0 0 0,1 0 0 0 0,0 1 0 0 0,0 0 0 0 0,-1-1-1 0 0,1 1 1 0 0,-1 0 0 0 0,1 0 0 0 0,-1 0 0 0 0,0 0 0 0 0,1 1-1 0 0,-1-1 1 0 0,0 1 0 0 0,1-1 0 0 0,-1 1 0 0 0,0 0 0 0 0,0 0-1 0 0,1 0 1 0 0,-1 1 0 0 0,0-1 124 0 0,2 1-407 0 0,1-1 74 0 0,0 0 73 0 0,0 0 53 0 0,0 0 26 0 0,0 0 39 0 0,9-8 117 0 0,175-176 2996 0 0,-183 183-2949 0 0,0 0 0 0 0,0 0 0 0 0,-1-1 0 0 0,1 1 0 0 0,0 0-1 0 0,0 0 1 0 0,0 0 0 0 0,1 1 0 0 0,-1-1 0 0 0,0 0 0 0 0,0 0-1 0 0,0 1 1 0 0,1-1 0 0 0,-1 0 0 0 0,0 1 0 0 0,1-1 0 0 0,-1 1-1 0 0,0 0 1 0 0,1-1 0 0 0,-1 1 0 0 0,1 0 0 0 0,-1 0 0 0 0,0 0-1 0 0,1 0 1 0 0,-1 0 0 0 0,1 0 0 0 0,-1 0 0 0 0,0 1 0 0 0,1-1-1 0 0,-1 0 1 0 0,1 1 0 0 0,-1-1 0 0 0,0 1 0 0 0,0 0 0 0 0,1-1-1 0 0,-1 1 1 0 0,0 0 0 0 0,0 0 0 0 0,0-1 0 0 0,1 2-22 0 0,33 167 1340 0 0,7 4-1260 0 0,-22-143 7 0 0,-11-62 720 0 0,-3 4-475 0 0,9-42-62 0 0,3 1-1 0 0,2 0 1 0 0,17-31-270 0 0,58-83-14 0 0,-58 148-565 0 0,-22 68 49 0 0,3 67 918 0 0,14 53 173 0 0,-29-140-1000 0 0,9 18 1148 0 0,4-22-7099 0 0,-13-13-2394 0 0,-2 1 840 0 0</inkml:trace>
  <inkml:trace contextRef="#ctx0" brushRef="#br0" timeOffset="50081.124">3105 2368 472 0 0,'0'0'2039'0'0,"0"0"-262"0"0,0 0-212 0 0,0 0-146 0 0,0 0-179 0 0,0 0-130 0 0,0 0 0 0 0,0 0 46 0 0,0 0 31 0 0,0 0-18 0 0,0 0-111 0 0,0 0-121 0 0,0 0-92 0 0,8-24-120 0 0,43-118 505 0 0,-36 105-432 0 0,86-164 1260 0 0,-101 201-2061 0 0,-1 1 0 0 0,1 0-1 0 0,0-1 1 0 0,0 1-1 0 0,0 0 1 0 0,0-1 0 0 0,0 1-1 0 0,0 0 1 0 0,0-1-1 0 0,0 1 1 0 0,0 0 0 0 0,0-1-1 0 0,0 1 1 0 0,0 0-1 0 0,1-1 1 0 0,-1 1 0 0 0,0-1-1 0 0,0 1 1 0 0,1 0-1 0 0,-1-1 1 0 0,0 1 0 0 0,1-1-1 0 0,-1 1 1 0 0,1-1-1 0 0,-1 1 1 0 0,1-1 0 0 0,-1 1-1 0 0,1-1 1 0 0,-1 1-1 0 0,1-1 1 0 0,-1 0 0 0 0,1 1-1 0 0,-1-1 1 0 0,1 0-1 0 0,0 1 1 0 0,-1-1 0 0 0,1 0-1 0 0,0 0 1 0 0,-1 0-1 0 0,1 0 1 0 0,0 1 0 0 0,-1-1-1 0 0,1 0 1 0 0,0 0-1 0 0,-1 0 1 0 0,1 0 0 0 0,0-1-1 0 0,-1 1 1 0 0,1 0-1 0 0,0 0 1 0 0,-1 0 0 0 0,1 0-1 0 0,0-1 1 0 0,-1 1-1 0 0,1 0 1 0 0,-1-1 0 0 0,1 1-1 0 0,-1 0 1 0 0,1-1-1 0 0,-1 1 1 0 0,1-1 0 0 0,-1 1-1 0 0,1-1 1 0 0,-1 1-1 0 0,1-1 1 0 0,-1 1 0 0 0,1-1 3 0 0,4 17 63 0 0,44 178 412 0 0,-39-175-13 0 0,-4-14-2614 0 0,-1-3-3269 0 0,2-2-4748 0 0,-5 0 5243 0 0</inkml:trace>
  <inkml:trace contextRef="#ctx0" brushRef="#br0" timeOffset="55262.581">3539 1974 0 0 0,'0'0'600'0'0,"0"0"551"0"0,0 0 156 0 0,0 0-25 0 0,0 0-43 0 0,0 0-58 0 0,10 0 23 0 0,34 0 53 0 0,-40 0-876 0 0,1-1 1 0 0,-1 0 0 0 0,1 0 0 0 0,-1 0-1 0 0,0 0 1 0 0,1-1 0 0 0,-1 1 0 0 0,0-1-1 0 0,0 0 1 0 0,0-1 0 0 0,0 1-1 0 0,-1-1 1 0 0,1 1 0 0 0,-1-1 0 0 0,1 0-1 0 0,-1 0 1 0 0,0-1-382 0 0,8-6 755 0 0,101-93 1780 0 0,-106 96-2472 0 0,-1 0-1 0 0,1-1 1 0 0,-1 1 0 0 0,-1-1-1 0 0,0 0 1 0 0,0-1 0 0 0,0 1-1 0 0,-1-1 1 0 0,0 0 0 0 0,-1 1 0 0 0,0-1-1 0 0,0 0 1 0 0,-1 0 0 0 0,0-1-1 0 0,-1-8-62 0 0,-2 15-63 0 0,0 0-1 0 0,0 1 1 0 0,-1-1-1 0 0,1 0 1 0 0,-1 1-1 0 0,1-1 1 0 0,-1 1-1 0 0,0 0 1 0 0,0 0-1 0 0,0 0 1 0 0,0 1-1 0 0,-1-1 1 0 0,1 1 0 0 0,0-1-1 0 0,-1 1 1 0 0,1 0-1 0 0,0 0 1 0 0,-1 1-1 0 0,0-1 1 0 0,1 1-1 0 0,-1-1 1 0 0,1 1-1 0 0,-1 0 1 0 0,1 1-1 0 0,-1-1 1 0 0,1 1-1 0 0,-1-1 1 0 0,1 1-1 0 0,-1 0 1 0 0,1 0-1 0 0,-1 1 1 0 0,1-1-1 0 0,0 1 1 0 0,0 0-1 0 0,-2 0 64 0 0,-11 9-45 0 0,0 1-1 0 0,1 1 1 0 0,1 0-1 0 0,0 1 1 0 0,0 0-1 0 0,1 1 1 0 0,1 0-1 0 0,1 1 0 0 0,0 1 1 0 0,1 0-1 0 0,1 0 1 0 0,0 1-1 0 0,2 0 1 0 0,0 0-1 0 0,1 1 0 0 0,0 0 1 0 0,2 0-1 0 0,-1 6 46 0 0,4-20 16 0 0,-1 0-1 0 0,1 1 0 0 0,0-1 1 0 0,1 0-1 0 0,-1 0 1 0 0,1 1-1 0 0,0-1 0 0 0,0 0 1 0 0,1 1-1 0 0,-1-1 0 0 0,1 0 1 0 0,0 0-1 0 0,1 1 0 0 0,0-1 1 0 0,-1 0-1 0 0,1-1 1 0 0,1 1-1 0 0,-1 0 0 0 0,1 0 1 0 0,0-1-1 0 0,0 0 0 0 0,0 1 1 0 0,0-1-1 0 0,1 0 1 0 0,0-1-1 0 0,0 1 0 0 0,0-1 1 0 0,0 1-1 0 0,0-1 0 0 0,1-1 1 0 0,0 1-1 0 0,-1 0 1 0 0,1-1-1 0 0,0 0 0 0 0,0 0 1 0 0,0-1-1 0 0,0 1 0 0 0,3-1-15 0 0,5 0-58 0 0,0-1-1 0 0,0 0 0 0 0,1-1 0 0 0,-1-1 0 0 0,0 0 1 0 0,0-1-1 0 0,-1 0 0 0 0,1-1 0 0 0,-1 0 0 0 0,1-1 1 0 0,-1 0-1 0 0,-1-1 0 0 0,10-6 59 0 0,33-25-3972 0 0,-6-4-4564 0 0,-36 29 4326 0 0</inkml:trace>
  <inkml:trace contextRef="#ctx0" brushRef="#br0" timeOffset="55748.577">4019 1915 0 0 0,'0'0'967'0'0,"0"0"289"0"0,0 0 102 0 0,0 0 31 0 0,0 0 50 0 0,0 0 44 0 0,0 0 27 0 0,0 0 33 0 0,0 0-5 0 0,0 0-46 0 0,0 0-84 0 0,0 0-162 0 0,5-11-215 0 0,65-213 2843 0 0,6-49-2970 0 0,-77 395-2735 0 0,1-110 1821 0 0,-1-7 6 0 0,0 1-1 0 0,1-1 1 0 0,0 0-1 0 0,0 1 0 0 0,0-1 1 0 0,1 0-1 0 0,0 0 0 0 0,0 1 1 0 0,0-1-1 0 0,1 0 1 0 0,0 0-1 0 0,0 0 0 0 0,0-1 1 0 0,0 1-1 0 0,1 0 1 0 0,-1-1-1 0 0,1 1 0 0 0,1-1 1 0 0,1 3 4 0 0,-2-4 39 0 0,0 0 1 0 0,0-1-1 0 0,0 1 1 0 0,1-1 0 0 0,-1 1-1 0 0,1-1 1 0 0,-1 0-1 0 0,1 0 1 0 0,0-1-1 0 0,-1 1 1 0 0,1-1-1 0 0,0 0 1 0 0,0 0 0 0 0,0 0-1 0 0,0 0 1 0 0,0-1-1 0 0,0 0 1 0 0,0 0-1 0 0,1 0 1 0 0,-1 0 0 0 0,0 0-1 0 0,0-1 1 0 0,0 0-1 0 0,0 0 1 0 0,0 0-1 0 0,0 0 1 0 0,-1-1-1 0 0,1 1 1 0 0,0-1 0 0 0,0 0-1 0 0,-1 0 1 0 0,0 0-1 0 0,2-2-39 0 0,6-10 325 0 0,0-1-1 0 0,-1 0 0 0 0,-1-1 0 0 0,-1 0 1 0 0,0 0-1 0 0,-1-1 0 0 0,-1 0 1 0 0,0 0-1 0 0,-1 0 0 0 0,1-15-324 0 0,7-61-953 0 0,-10 27-3277 0 0,-2 2-4303 0 0,-1 49-2409 0 0</inkml:trace>
  <inkml:trace contextRef="#ctx0" brushRef="#br0" timeOffset="56047.637">4546 582 10442 0 0,'0'0'1578'0'0,"0"0"-602"0"0,0 0-254 0 0,0 0 26 0 0,0 0 81 0 0,0 0 62 0 0,0 0 0 0 0,0 0-40 0 0,0 0-80 0 0,0 0-133 0 0,0 0-112 0 0,0 0-81 0 0,0 0-54 0 0,13 18-48 0 0,42 57-32 0 0,-13 16 250 0 0,48 255-489 0 0,-69-275-401 0 0,3 9-3435 0 0,-19-70 1178 0 0,1-5-8815 0 0,-6-5 7495 0 0</inkml:trace>
  <inkml:trace contextRef="#ctx0" brushRef="#br0" timeOffset="56266.668">4353 1035 9442 0 0,'0'0'1160'0'0,"0"0"-212"0"0,0 0 30 0 0,0 0 158 0 0,0 0-12 0 0,0 0-190 0 0,0 0-204 0 0,32-16-193 0 0,104-52-169 0 0,32-44 184 0 0,-132 84-510 0 0,92-83-4077 0 0,-41 36-1503 0 0,-63 54-2840 0 0</inkml:trace>
  <inkml:trace contextRef="#ctx0" brushRef="#br0" timeOffset="57936.545">1197 5067 2593 0 0,'0'0'972'0'0,"0"0"-300"0"0,0 0-21 0 0,0 0 196 0 0,0 0 203 0 0,0 0 71 0 0,0 0-153 0 0,0 0-225 0 0,0 0-212 0 0,0 0-203 0 0,0 0-111 0 0,-30 31-85 0 0,-95 102-84 0 0,117-125-47 0 0,1-1 0 0 0,1 1 0 0 0,-1 1 0 0 0,1-1 1 0 0,1 1-1 0 0,0 0 0 0 0,0 0 0 0 0,0 1 0 0 0,1-1 0 0 0,-1 6-1 0 0,-3 8-10 0 0,-6 15 64 0 0,1 1-1 0 0,1 0 0 0 0,3 1 0 0 0,1-1 0 0 0,2 2 0 0 0,2-1 1 0 0,1 1-1 0 0,3 26-53 0 0,0-63 48 0 0,0-1 0 0 0,1 1 0 0 0,-1-1 0 0 0,1 1 0 0 0,0-1 0 0 0,0 1 0 0 0,0-1 0 0 0,1 0 1 0 0,-1 1-1 0 0,1-1 0 0 0,0 0 0 0 0,0 0 0 0 0,0 0 0 0 0,0-1 0 0 0,0 1 0 0 0,1 0 0 0 0,-1-1 0 0 0,1 1 1 0 0,-1-1-1 0 0,1 0 0 0 0,0 0 0 0 0,0 0 0 0 0,0 0 0 0 0,1-1 0 0 0,-1 1 0 0 0,0-1 0 0 0,0 0 0 0 0,1 0 0 0 0,-1 0 1 0 0,1 0-1 0 0,-1 0 0 0 0,1-1 0 0 0,-1 0 0 0 0,1 0 0 0 0,-1 0 0 0 0,1 0 0 0 0,-1 0 0 0 0,1-1 0 0 0,-1 1 0 0 0,1-1 1 0 0,-1 0-1 0 0,1 0 0 0 0,-1 0 0 0 0,0-1 0 0 0,1 1 0 0 0,-1-1 0 0 0,0 0 0 0 0,2-1-48 0 0,13-15 340 0 0,-2 0 0 0 0,0 0 0 0 0,-1-1 0 0 0,-1-1-1 0 0,-1-1 1 0 0,0 0 0 0 0,-2-1 0 0 0,0 0 0 0 0,-2 0 0 0 0,-1-1 0 0 0,0 0-1 0 0,4-24-339 0 0,-5 17 112 0 0,0 0-1 0 0,-2 0 1 0 0,-1 0-1 0 0,-2 0 0 0 0,-1-1 1 0 0,-1 1-1 0 0,-1 0 0 0 0,-4-13-111 0 0,3 29-55 0 0,-1 2-1 0 0,0-1 0 0 0,-1 0 1 0 0,-1 1-1 0 0,0 0 1 0 0,0 0-1 0 0,-1 0 0 0 0,-1 0 1 0 0,0 1-1 0 0,-1 0 0 0 0,0 1 56 0 0,0 0-339 0 0,-1 0-1 0 0,-1 1 0 0 0,0 0 0 0 0,0 0 1 0 0,0 1-1 0 0,-1 1 0 0 0,0 0 0 0 0,-1 0 1 0 0,0 1-1 0 0,0 1 0 0 0,0 0 0 0 0,0 1 1 0 0,-1 0-1 0 0,0 0 0 0 0,0 2 0 0 0,-10-2 340 0 0,-128-4-1323 0 0,150 8 1333 0 0,1 0-1 0 0,-1 0 0 0 0,0 0 1 0 0,1 0-1 0 0,-1 0 0 0 0,0 0 1 0 0,1 0-1 0 0,-1 0 0 0 0,0-1 1 0 0,1 1-1 0 0,-1 0 0 0 0,0 0 1 0 0,1-1-1 0 0,-1 1 0 0 0,1 0 1 0 0,-1-1-1 0 0,1 1 0 0 0,-1-1 1 0 0,1 1-1 0 0,-1 0 0 0 0,1-1 1 0 0,-1 1-1 0 0,1-1 0 0 0,-1 0 1 0 0,1 1-1 0 0,0-1 0 0 0,-1 1 1 0 0,1-1-1 0 0,0 0 0 0 0,0 1 1 0 0,-1-1-1 0 0,1 1 0 0 0,0-1 1 0 0,0 0-1 0 0,0 1 0 0 0,0-1 1 0 0,0 0-1 0 0,0 1 0 0 0,0-1 1 0 0,0 0-1 0 0,0 1 0 0 0,0-1 1 0 0,0 0-1 0 0,0 1 0 0 0,0-1 1 0 0,1 0-1 0 0,-1 1 0 0 0,0-1 1 0 0,0 0-1 0 0,1 1 0 0 0,-1-1-9 0 0,26-35 793 0 0,-17 26-336 0 0,56-78 1110 0 0,-5-2 0 0 0,-3-3 0 0 0,37-84-1567 0 0,-82 149 120 0 0,-1-1-1 0 0,-1 0 1 0 0,-1-1-1 0 0,-2 1 1 0 0,-1-2 0 0 0,-1 1-1 0 0,-1 0 1 0 0,-2-1-1 0 0,-2-4-119 0 0,0 25 266 0 0,1 35-369 0 0,34 104 166 0 0,-4-50-56 0 0,3-1-1 0 0,3-2 1 0 0,4-2 0 0 0,30 40-7 0 0,-16-24 22 0 0,-25-40-27 0 0,73 121-70 0 0,-7 5 0 0 0,29 85 75 0 0,-108-219 26 0 0,5 5 34 0 0,-2 1 0 0 0,-2 1-1 0 0,-2 1 1 0 0,-3 0 0 0 0,-1 1 0 0 0,-3 0 0 0 0,-2 1-1 0 0,-2 6-59 0 0,-5-46 77 0 0,-1 1-1 0 0,0-1 0 0 0,0 1 0 0 0,-1-1 0 0 0,-1 0 0 0 0,0 0 0 0 0,-1 0 0 0 0,0 0 0 0 0,0 0 0 0 0,-2-1 0 0 0,1 0 0 0 0,-1 0 1 0 0,-1 0-1 0 0,0-1 0 0 0,-1 0 0 0 0,1 0 0 0 0,-2 0 0 0 0,0-2 0 0 0,0 1 0 0 0,-10 7-76 0 0,15-13 26 0 0,0-1 0 0 0,-1 1 1 0 0,1-1-1 0 0,-1 0 0 0 0,1 0 0 0 0,-1 0 0 0 0,0-1 0 0 0,1 1 0 0 0,-1-1 1 0 0,0 0-1 0 0,0-1 0 0 0,0 1 0 0 0,0-1 0 0 0,0 0 0 0 0,0 0 0 0 0,0-1 1 0 0,0 1-1 0 0,0-1 0 0 0,0 0 0 0 0,0-1 0 0 0,0 1 0 0 0,1-1 0 0 0,-1 0 1 0 0,1 0-1 0 0,-1 0 0 0 0,1-1 0 0 0,0 0 0 0 0,0 1 0 0 0,0-1 0 0 0,0-1 1 0 0,0 1-1 0 0,1-1 0 0 0,-1 1 0 0 0,1-1 0 0 0,0 0 0 0 0,0 0 1 0 0,0 0-1 0 0,0-3-26 0 0,-11-33 35 0 0,2 0 0 0 0,2-1 0 0 0,2 0 1 0 0,2 0-1 0 0,1-1 0 0 0,2 1 1 0 0,2-1-1 0 0,2 0 0 0 0,5-34-35 0 0,25-216-788 0 0,16 103-3840 0 0,-19 119-4964 0 0,-21 47 2434 0 0</inkml:trace>
  <inkml:trace contextRef="#ctx0" brushRef="#br0" timeOffset="58817.993">2480 4658 7418 0 0,'0'0'593'0'0,"0"0"-198"0"0,0 0-75 0 0,0 0 99 0 0,0 0 153 0 0,0 0 76 0 0,0 0 7 0 0,0 0-86 0 0,11 31-154 0 0,33 96-144 0 0,0-35-50 0 0,-7-33-750 0 0,-30-56-33 0 0,-6-2-8655 0 0,-1-1 7029 0 0</inkml:trace>
  <inkml:trace contextRef="#ctx0" brushRef="#br0" timeOffset="59063.457">2271 4165 12131 0 0,'0'0'776'0'0,"0"0"-240"0"0,0 0-152 0 0,0 0-136 0 0,0 0-48 0 0,0 0-112 0 0,0 0-88 0 0,0 0-16 0 0,0 0-88 0 0,0 0-72 0 0,0 0-136 0 0,0 0-240 0 0,0 0-296 0 0,92 107-369 0 0,-65-89-631 0 0,1 4-1017 0 0,-4-4-615 0 0,-8-7 535 0 0</inkml:trace>
  <inkml:trace contextRef="#ctx0" brushRef="#br0" timeOffset="59449.54">2838 4872 0 0 0,'0'0'1335'0'0,"0"0"-5"0"0,0 0 186 0 0,0 0 326 0 0,0 0 146 0 0,0 0-22 0 0,0 0-132 0 0,-9-34-282 0 0,-26-107-260 0 0,-23-122 3133 0 0,38 196-3885 0 0,14 63-1279 0 0,6 27 265 0 0,1-11 472 0 0,0 0 0 0 0,1-1 0 0 0,0 1 0 0 0,1 0 0 0 0,1-1 0 0 0,0 1 0 0 0,0-1 0 0 0,1 0 0 0 0,1-1 0 0 0,0 1 1 0 0,0-1-1 0 0,1 0 0 0 0,0 0 0 0 0,0-1 0 0 0,1 0 0 0 0,1-1 0 0 0,0 1 0 0 0,0-2 0 0 0,0 1 0 0 0,1-1 0 0 0,0-1 1 0 0,0 1-1 0 0,1-2 0 0 0,0 0 0 0 0,0 0 0 0 0,0-1 0 0 0,0 0 0 0 0,1-1 0 0 0,0 0 0 0 0,6 0 2 0 0,-15-3 106 0 0,1-1-1 0 0,-1 1 1 0 0,0-1-1 0 0,0 0 1 0 0,1 0-1 0 0,-1-1 1 0 0,0 1-1 0 0,0-1 1 0 0,0 1-1 0 0,0-1 1 0 0,-1 0-1 0 0,1 0 0 0 0,0 0 1 0 0,-1 0-1 0 0,1-1 1 0 0,-1 1-1 0 0,0-1 1 0 0,0 1-1 0 0,0-1 1 0 0,0 0-1 0 0,0 0 1 0 0,-1 0-1 0 0,1 0 1 0 0,-1 0-1 0 0,0 0 1 0 0,1-3-106 0 0,22-88 2094 0 0,-18-90-899 0 0,-31 85-1599 0 0,7 58-2886 0 0,15 33-298 0 0,2 2-5209 0 0,1 2 495 0 0</inkml:trace>
  <inkml:trace contextRef="#ctx0" brushRef="#br0" timeOffset="60232.593">3294 4216 4833 0 0,'0'0'575'0'0,"0"0"-343"0"0,0 0 21 0 0,0 0 270 0 0,0 0 271 0 0,0 0 198 0 0,0 0 141 0 0,0 0 69 0 0,0 0-36 0 0,0 0-73 0 0,0 0-97 0 0,0 0-130 0 0,13-2-73 0 0,42-7-49 0 0,-50 8-588 0 0,-1-1 0 0 0,1 1 0 0 0,-1-1 0 0 0,0 0 0 0 0,0-1 0 0 0,0 1 0 0 0,0-1 0 0 0,0 0 0 0 0,0 0 0 0 0,-1 0 0 0 0,0 0-1 0 0,1-1 1 0 0,-1 1 0 0 0,0-1 0 0 0,-1 0 0 0 0,1 0 0 0 0,-1 0 0 0 0,2-3-156 0 0,-3 6 34 0 0,5-10 131 0 0,1-1-1 0 0,-2 0 1 0 0,0 0-1 0 0,0 0 0 0 0,-1 0 1 0 0,-1 0-1 0 0,0-1 1 0 0,-1 0-1 0 0,0 0 1 0 0,-1 0-1 0 0,0 1 1 0 0,-1-1-1 0 0,0 0 1 0 0,-2 0-1 0 0,0-3-164 0 0,1 13-77 0 0,0 0 0 0 0,0 0 0 0 0,-1 0 0 0 0,0 0-1 0 0,1 0 1 0 0,-1 0 0 0 0,0 0 0 0 0,0 1 0 0 0,-1-1-1 0 0,1 1 1 0 0,-1 0 0 0 0,1 0 0 0 0,-1-1 0 0 0,1 2-1 0 0,-1-1 1 0 0,0 0 0 0 0,0 0 0 0 0,0 1 0 0 0,0 0 0 0 0,0 0-1 0 0,-1 0 1 0 0,1 0 0 0 0,0 0 0 0 0,0 0 0 0 0,-1 1-1 0 0,1 0 1 0 0,0-1 0 0 0,-1 1 0 0 0,1 0 0 0 0,0 1-1 0 0,-1-1 1 0 0,1 1 0 0 0,0-1 0 0 0,-1 1 0 0 0,1 0 0 0 0,0 0-1 0 0,0 1 1 0 0,0-1 0 0 0,0 1 0 0 0,0-1 0 0 0,-1 2 77 0 0,-8 9-262 0 0,1 2 1 0 0,0 0 0 0 0,1 0-1 0 0,0 1 1 0 0,1 0 0 0 0,1 0 0 0 0,0 1-1 0 0,1 0 1 0 0,1 1 0 0 0,0 0-1 0 0,2 0 1 0 0,0 0 0 0 0,0 4 261 0 0,4 107-896 0 0,3-123 944 0 0,1-1 1 0 0,0 1 0 0 0,0 0 0 0 0,0-1 0 0 0,0 0-1 0 0,1 0 1 0 0,-1 0 0 0 0,1-1 0 0 0,0 1 0 0 0,0-1-1 0 0,1 0 1 0 0,-1-1 0 0 0,1 1 0 0 0,-1-1 0 0 0,1 0 0 0 0,0-1-1 0 0,0 1 1 0 0,-1-1 0 0 0,1 0 0 0 0,0-1 0 0 0,0 1-1 0 0,0-1 1 0 0,0 0 0 0 0,0-1 0 0 0,0 1 0 0 0,0-1-1 0 0,0 0 1 0 0,0-1 0 0 0,0 0 0 0 0,0 1 0 0 0,-1-2-1 0 0,3 0-48 0 0,9-5 278 0 0,0 0 0 0 0,-1-1 0 0 0,0-1 0 0 0,0 0-1 0 0,-2-1 1 0 0,1-1 0 0 0,-1 0 0 0 0,-1-1 0 0 0,0 0-1 0 0,-1-1 1 0 0,0-1 0 0 0,-1 0 0 0 0,7-12-278 0 0,2-8 317 0 0,0-1 1 0 0,-3-1-1 0 0,-1-1 0 0 0,-1 0 1 0 0,6-32-318 0 0,-16 58-15 0 0,-1 0 0 0 0,0 0 1 0 0,-1-1-1 0 0,0 1 0 0 0,-1-1 0 0 0,0 0 1 0 0,-1 0-1 0 0,-1 0 0 0 0,0 0 1 0 0,-1 0-1 0 0,0 0 0 0 0,-1 0 0 0 0,0 1 1 0 0,-1-1-1 0 0,0 0 0 0 0,-1 1 0 0 0,-1 0 1 0 0,0 0-1 0 0,-1 0 0 0 0,0 1 0 0 0,0 0 1 0 0,-1 0-1 0 0,-1 0 15 0 0,5 9-63 0 0,0 0-1 0 0,1 0 1 0 0,-1 0 0 0 0,0 0-1 0 0,0 1 1 0 0,0-1 0 0 0,0 1-1 0 0,0 0 1 0 0,0 0 0 0 0,-1 0-1 0 0,1 1 1 0 0,0-1 0 0 0,-1 1-1 0 0,1 0 1 0 0,0-1 0 0 0,0 2-1 0 0,-1-1 1 0 0,1 0 0 0 0,0 1-1 0 0,-1-1 1 0 0,1 1 0 0 0,0 0-1 0 0,0 0 1 0 0,0 0 0 0 0,0 0-1 0 0,0 1 1 0 0,0-1 0 0 0,0 1-1 0 0,0 0 1 0 0,0 0 0 0 0,1 0-1 0 0,-1 0 1 0 0,1 0 0 0 0,-1 1-1 0 0,1-1 1 0 0,0 1 0 0 0,0 0-1 0 0,0-1 1 0 0,1 1 0 0 0,-1 0-1 0 0,0 0 1 0 0,1 0 0 0 0,-1 2 63 0 0,0-4-43 0 0,1 1 0 0 0,-1 0 0 0 0,1-1 1 0 0,-1 1-1 0 0,1 0 0 0 0,0 0 0 0 0,-1 0 1 0 0,1 0-1 0 0,0 0 0 0 0,0 0 0 0 0,0 0 1 0 0,1 0-1 0 0,-1 0 0 0 0,1 1 0 0 0,-1-1 0 0 0,1 0 1 0 0,-1 1-1 0 0,1-1 0 0 0,0 0 0 0 0,0 0 1 0 0,0 1-1 0 0,1-1 0 0 0,-1 0 0 0 0,0 1 0 0 0,1-1 1 0 0,0 0-1 0 0,-1 0 0 0 0,1 0 0 0 0,0 0 1 0 0,0 1-1 0 0,0-1 0 0 0,0 0 0 0 0,1-1 0 0 0,-1 1 1 0 0,0 0-1 0 0,1 0 0 0 0,0-1 0 0 0,-1 1 1 0 0,1 0-1 0 0,0-1 0 0 0,0 1 43 0 0,9-2 27 0 0,-1 0 0 0 0,0-1 0 0 0,1-1 0 0 0,-1 1 0 0 0,0-1 0 0 0,0-1 0 0 0,0 0 0 0 0,0-1 0 0 0,0 0 0 0 0,-1 0 0 0 0,0-1 0 0 0,0 0 1 0 0,3-2-28 0 0,101-36 456 0 0,-109 43-424 0 0,0-1 0 0 0,0 1-1 0 0,-1 0 1 0 0,1 0-1 0 0,0 1 1 0 0,0-1 0 0 0,0 1-1 0 0,0 0 1 0 0,0 0 0 0 0,0 0-1 0 0,0 0 1 0 0,-1 1-1 0 0,1-1 1 0 0,0 1 0 0 0,-1 0-1 0 0,0 0 1 0 0,1 0 0 0 0,-1 1-1 0 0,0-1 1 0 0,0 1 0 0 0,0 0-1 0 0,-1 0 1 0 0,1 0-1 0 0,-1 0 1 0 0,1 0 0 0 0,-1 0-1 0 0,0 1 1 0 0,0-1 0 0 0,0 1-1 0 0,-1 0 1 0 0,1-1-1 0 0,-1 3-31 0 0,34 117 464 0 0,8 18-1604 0 0,-24-125-2170 0 0,-5-12-7849 0 0,-13-4 8494 0 0</inkml:trace>
  <inkml:trace contextRef="#ctx0" brushRef="#br0" timeOffset="60732.65">3911 2872 6049 0 0,'0'0'1174'0'0,"0"0"70"0"0,0 0 252 0 0,0 0 244 0 0,0 0-12 0 0,0 0-241 0 0,0 0-340 0 0,0 0-306 0 0,0 0-241 0 0,0 0-135 0 0,0 0-5 0 0,0 0 1 0 0,0 0 63 0 0,5 3 20 0 0,40 32 861 0 0,113 241 395 0 0,-135-235-1775 0 0,-2 0 0 0 0,-2 2 0 0 0,-2 0 0 0 0,-1 1 0 0 0,-1 7-25 0 0,47 120-49 0 0,-25-100-124 0 0,-41-120-8807 0 0,-1 21 1721 0 0,3 19 430 0 0</inkml:trace>
  <inkml:trace contextRef="#ctx0" brushRef="#br0" timeOffset="61000.586">3881 3487 10250 0 0,'0'0'1629'0'0,"0"0"-572"0"0,0 0-274 0 0,0 0 96 0 0,0 0 138 0 0,0 0 36 0 0,0 0-44 0 0,0 0-87 0 0,0 0-108 0 0,0 0-57 0 0,0 0-73 0 0,0 0-119 0 0,27-24-106 0 0,83-79-92 0 0,61-49 442 0 0,-165 148-970 0 0,105-85-339 0 0,-73 62-2667 0 0,2 4-3994 0 0,-28 18 1788 0 0,-6 2-1319 0 0</inkml:trace>
  <inkml:trace contextRef="#ctx0" brushRef="#br0" timeOffset="61230.523">4629 3252 2865 0 0,'0'0'760'0'0,"0"0"-56"0"0,0 0 24 0 0,0 0 24 0 0,0 0-168 0 0,0 0-240 0 0,0 0-184 0 0,0 0-144 0 0,0 0-104 0 0,0 0-120 0 0,0 0-280 0 0,0 0-480 0 0,0 0-744 0 0,0 0-577 0 0,99 106 1129 0 0</inkml:trace>
  <inkml:trace contextRef="#ctx0" brushRef="#br0" timeOffset="61383.769">4482 2972 11306 0 0,'0'0'2641'0'0,"0"0"-1377"0"0,0 0-304 0 0,0 0-159 0 0,0 0-273 0 0,0 0-296 0 0,0 0-232 0 0,0 0-208 0 0,0 0-280 0 0,0 0-361 0 0,0 0-207 0 0,0 0-296 0 0,0 0-536 0 0,0 0-889 0 0,-19-15-1248 0 0,27 19-1064 0 0</inkml:trace>
  <inkml:trace contextRef="#ctx0" brushRef="#br0" timeOffset="61818.633">5028 2721 9962 0 0,'0'0'1294'0'0,"0"0"-97"0"0,0 0 22 0 0,0 0-10 0 0,0 0-207 0 0,0 0-223 0 0,0 0-143 0 0,0 0-105 0 0,0 0-97 0 0,0 0-118 0 0,0 0-103 0 0,0 0-69 0 0,-24 21-36 0 0,-75 66-39 0 0,47-25 5 0 0,43-47-119 0 0,1 0 1 0 0,1 0 0 0 0,0 1-1 0 0,0 0 1 0 0,2 0-1 0 0,0 0 1 0 0,1 1-1 0 0,1 0 1 0 0,0 0 0 0 0,1 14 44 0 0,2-28-6 0 0,0 0 0 0 0,1 0 0 0 0,0 0 0 0 0,0 0 0 0 0,0 0 0 0 0,0 0 0 0 0,0 0 1 0 0,1 0-1 0 0,-1 0 0 0 0,1 0 0 0 0,-1-1 0 0 0,1 1 0 0 0,0-1 0 0 0,0 1 0 0 0,1-1 0 0 0,-1 0 0 0 0,0 1 1 0 0,1-1-1 0 0,-1-1 0 0 0,1 1 0 0 0,0 0 0 0 0,0-1 0 0 0,-1 1 0 0 0,1-1 0 0 0,0 0 0 0 0,0 0 1 0 0,0 0-1 0 0,1 0 0 0 0,-1 0 0 0 0,0-1 0 0 0,0 1 0 0 0,0-1 0 0 0,0 0 0 0 0,1 0 0 0 0,-1 0 0 0 0,0-1 1 0 0,0 1-1 0 0,0-1 0 0 0,0 1 0 0 0,0-1 0 0 0,0 0 0 0 0,0-1 0 0 0,0 1 0 0 0,0 0 0 0 0,0-1 1 0 0,0 1-1 0 0,-1-1 0 0 0,1 0 0 0 0,0 0 0 0 0,0-1 6 0 0,19-16 456 0 0,0-1-1 0 0,-1-1 1 0 0,-1-1 0 0 0,-2-1 0 0 0,0 0-1 0 0,-1-2 1 0 0,6-12-456 0 0,-18 29 124 0 0,99-109 1396 0 0,-102 116-1523 0 0,0 0 0 0 0,0 0 0 0 0,0 0-1 0 0,0 1 1 0 0,0 0 0 0 0,0-1-1 0 0,0 1 1 0 0,0 0 0 0 0,1 0 0 0 0,-1 0-1 0 0,0 0 1 0 0,0 0 0 0 0,0 0 0 0 0,0 1-1 0 0,0-1 1 0 0,0 1 0 0 0,0-1-1 0 0,0 1 1 0 0,0 0 0 0 0,0 0 0 0 0,0 0-1 0 0,0 0 1 0 0,0 0 0 0 0,-1 0 0 0 0,1 1-1 0 0,0-1 1 0 0,-1 0 0 0 0,1 1 0 0 0,-1 0-1 0 0,1-1 1 0 0,-1 1 0 0 0,0 0-1 0 0,0-1 1 0 0,0 1 0 0 0,0 0 0 0 0,0 0-1 0 0,0 0 1 0 0,0 0 0 0 0,-1 0 3 0 0,21 22 21 0 0,-16-20-65 0 0,0 0 0 0 0,0 0 0 0 0,1 0 0 0 0,-1-1 0 0 0,1 0 0 0 0,0 0 0 0 0,0-1 0 0 0,0 0 0 0 0,0 0 0 0 0,0 0 0 0 0,0-1 0 0 0,1 1 1 0 0,-1-1-1 0 0,1-1 0 0 0,-1 1 0 0 0,0-1 0 0 0,6-1 44 0 0,-6-2-341 0 0,-1 0 0 0 0,1 0 0 0 0,-1 0 0 0 0,0-1 0 0 0,0 0 0 0 0,0 0 0 0 0,-1 0 0 0 0,1 0 0 0 0,-1-1 0 0 0,0 0 0 0 0,0 0 0 0 0,-1 0 0 0 0,0 0 0 0 0,0-1 0 0 0,1 0 341 0 0,18-26-8433 0 0,-15 23-448 0 0</inkml:trace>
  <inkml:trace contextRef="#ctx0" brushRef="#br0" timeOffset="62638.545">4575 3252 0 0 0,'3'-2'637'0'0,"0"0"739"0"0,4-3-2776 0 0,-5 4 6244 0 0,-2 0 5964 0 0,11 51-7077 0 0,30 27-3327 0 0,-16-33-197 0 0,-2-9-396 0 0,-18-32-3322 0 0,1-3-5757 0 0,-5 0 1629 0 0</inkml:trace>
  <inkml:trace contextRef="#ctx0" brushRef="#br0" timeOffset="64340.554">2002 6716 0 0 0,'0'0'269'0'0,"0"0"302"0"0,0 0 193 0 0,0 0 158 0 0,0 0 117 0 0,0 0 33 0 0,0 0-18 0 0,0 0-52 0 0,0 0-91 0 0,0 0-44 0 0,-21 6-13 0 0,-66 23 22 0 0,39 8 577 0 0,40-27-1082 0 0,-17 26 326 0 0,1 0-1 0 0,2 1 1 0 0,2 2 0 0 0,1 0-1 0 0,2 1 1 0 0,-1 9-697 0 0,8-25 141 0 0,1 0 1 0 0,1 1-1 0 0,2 0 0 0 0,0 0 1 0 0,2 1-1 0 0,0-1 0 0 0,2 1 1 0 0,1 0-1 0 0,1 0 0 0 0,1 1-141 0 0,1-22-13 0 0,0 0 0 0 0,0 1 0 0 0,0-1 0 0 0,0 0-1 0 0,1 0 1 0 0,0-1 0 0 0,0 1 0 0 0,1 0 0 0 0,-1-1-1 0 0,1 0 1 0 0,0 0 0 0 0,0 0 0 0 0,0 0-1 0 0,0-1 1 0 0,1 1 0 0 0,0-1 0 0 0,-1 0 0 0 0,1-1-1 0 0,0 1 1 0 0,1-1 0 0 0,-1 0 0 0 0,0 0 0 0 0,1-1-1 0 0,-1 1 1 0 0,1-1 0 0 0,-1 0 0 0 0,1-1-1 0 0,-1 1 1 0 0,1-1 0 0 0,0 0 0 0 0,-1-1 0 0 0,1 1-1 0 0,-1-1 1 0 0,1 0 0 0 0,-1-1 0 0 0,1 1 0 0 0,-1-1-1 0 0,0 0 1 0 0,0-1 0 0 0,1 1 0 0 0,-2-1 0 0 0,1 0-1 0 0,3-2 14 0 0,127-93-3620 0 0,-20-22-7201 0 0,-95 96 8212 0 0</inkml:trace>
  <inkml:trace contextRef="#ctx0" brushRef="#br0" timeOffset="65026.799">2525 6466 1264 0 0,'0'0'759'0'0,"0"0"109"0"0,0 0 253 0 0,0 0 205 0 0,0 0 93 0 0,-20 34-66 0 0,-59 106-186 0 0,33-38 665 0 0,35-70-1455 0 0,1 1 1 0 0,2 0-1 0 0,1 0 1 0 0,2 1-1 0 0,1 0 1 0 0,2 0-1 0 0,1 0 0 0 0,3 19-377 0 0,-2-51 24 0 0,1 0 0 0 0,-1 0 0 0 0,1 0 0 0 0,0 0 0 0 0,0 0 0 0 0,0 0 0 0 0,0 0 0 0 0,0-1 0 0 0,0 1 0 0 0,1 0 0 0 0,-1 0-1 0 0,0-1 1 0 0,1 1 0 0 0,-1-1 0 0 0,1 1 0 0 0,0-1 0 0 0,-1 0 0 0 0,1 0 0 0 0,0 0 0 0 0,0 0 0 0 0,0 0 0 0 0,0 0 0 0 0,0 0 0 0 0,0 0-1 0 0,0-1 1 0 0,0 1 0 0 0,0-1 0 0 0,0 0 0 0 0,0 0 0 0 0,1 1 0 0 0,-1-1 0 0 0,0-1 0 0 0,0 1 0 0 0,0 0 0 0 0,0 0 0 0 0,0-1 0 0 0,0 1-1 0 0,0-1 1 0 0,1 0 0 0 0,-2 1 0 0 0,1-1 0 0 0,0 0 0 0 0,0 0 0 0 0,0-1 0 0 0,0 1 0 0 0,-1 0 0 0 0,1 0 0 0 0,0-1 0 0 0,0 0-24 0 0,13-16 381 0 0,0 0-1 0 0,-1-1 1 0 0,-1-1 0 0 0,0 0 0 0 0,-2-1 0 0 0,0 0 0 0 0,2-11-381 0 0,1 4 168 0 0,91-266 556 0 0,-54 107-615 0 0,-51 187-119 0 0,0 0 1 0 0,0 0-1 0 0,1 0 1 0 0,-1 0-1 0 0,0 0 0 0 0,1 0 1 0 0,-1 0-1 0 0,0 0 1 0 0,1 0-1 0 0,-1 0 0 0 0,0 0 1 0 0,1 0-1 0 0,-1 0 0 0 0,0 0 1 0 0,0 0-1 0 0,1 0 1 0 0,-1-1-1 0 0,0 1 0 0 0,1 0 1 0 0,-1 0-1 0 0,0 0 0 0 0,0 0 1 0 0,1-1-1 0 0,-1 1 1 0 0,0 0-1 0 0,0 0 0 0 0,1 0 1 0 0,-1-1-1 0 0,0 1 1 0 0,0 0-1 0 0,0 0 0 0 0,0-1 1 0 0,1 1-1 0 0,-1 0 0 0 0,0-1 1 0 0,0 1-1 0 0,0 0 1 0 0,0 0-1 0 0,0-1 0 0 0,0 1 1 0 0,0 0-1 0 0,0-1 1 0 0,0 1-1 0 0,0 0 0 0 0,0-1 1 0 0,0 1-1 0 0,0 0 10 0 0,6 32-480 0 0,-4-24 581 0 0,46 204-301 0 0,-47-207 192 0 0,1-1 0 0 0,-1 0 0 0 0,1 0 0 0 0,0 0 0 0 0,0 0 0 0 0,0-1-1 0 0,1 1 1 0 0,0-1 0 0 0,-1 1 0 0 0,1-1 0 0 0,0 0 0 0 0,1 0 0 0 0,-1 0 0 0 0,0 0 0 0 0,1-1-1 0 0,0 1 1 0 0,-1-1 0 0 0,1 0 0 0 0,0 0 0 0 0,0 0 0 0 0,0-1 0 0 0,0 0 0 0 0,1 1 0 0 0,-1-1 0 0 0,0-1-1 0 0,1 1 1 0 0,-1-1 0 0 0,0 1 0 0 0,1-1 0 0 0,-1 0 0 0 0,0-1 0 0 0,1 1 0 0 0,-1-1 0 0 0,0 0-1 0 0,1 0 1 0 0,-1 0 0 0 0,0-1 0 0 0,0 1 0 0 0,0-1 8 0 0,14-15 158 0 0,0-1 0 0 0,-2-1 1 0 0,0 0-1 0 0,-1-1 0 0 0,-1-1 0 0 0,-1 0 0 0 0,-1 0 0 0 0,-1-2 1 0 0,-1 1-1 0 0,0-1 0 0 0,3-19-158 0 0,2 6 205 0 0,11-21-58 0 0,-3-1 1 0 0,-3-1 0 0 0,-2-1 0 0 0,-2-1 0 0 0,-3 0 0 0 0,-3-1-1 0 0,0-31-147 0 0,-8 73-114 0 0,-1 0-1 0 0,-1-1 1 0 0,-1 1-1 0 0,-1 0 0 0 0,0 0 1 0 0,-1 0-1 0 0,-2 0 1 0 0,0 0-1 0 0,-1 1 0 0 0,-1 0 1 0 0,0 0-1 0 0,-2 0 1 0 0,0 1-1 0 0,-1 1 0 0 0,-1-1 1 0 0,-6-6 114 0 0,13 20-35 0 0,1 1 1 0 0,-1-1 0 0 0,0 1 0 0 0,-1 0-1 0 0,1 0 1 0 0,0 1 0 0 0,-1-1-1 0 0,1 1 1 0 0,-1 0 0 0 0,0 0 0 0 0,0 1-1 0 0,0-1 1 0 0,0 1 0 0 0,0 0 0 0 0,0 0-1 0 0,0 1 1 0 0,0 0 0 0 0,0-1-1 0 0,0 2 1 0 0,-1-1 0 0 0,1 1 0 0 0,0-1-1 0 0,0 2 1 0 0,0-1 0 0 0,0 0 0 0 0,1 1-1 0 0,-1 0 1 0 0,0 0 0 0 0,0 0-1 0 0,1 1 1 0 0,0 0 0 0 0,-1-1 0 0 0,1 2-1 0 0,0-1 1 0 0,0 0 0 0 0,1 1 0 0 0,-1 0-1 0 0,1-1 1 0 0,0 2 0 0 0,-3 3 34 0 0,-5 13-2 0 0,1 1 0 0 0,0 0 0 0 0,2 1 0 0 0,0 0-1 0 0,2 1 1 0 0,1-1 0 0 0,0 1 0 0 0,2 0 0 0 0,1 0 0 0 0,1 0 0 0 0,0 1 0 0 0,2-1 0 0 0,1 1 2 0 0,-1-6 61 0 0,0 0-1 0 0,1 0 1 0 0,1 0 0 0 0,0-1-1 0 0,2 1 1 0 0,0-1 0 0 0,1 0-1 0 0,1 0 1 0 0,0 0-1 0 0,2-1 1 0 0,0 0 0 0 0,1-1-1 0 0,0 0 1 0 0,1-1 0 0 0,1 0-1 0 0,1-1 1 0 0,0 0 0 0 0,1 0-1 0 0,0-2 1 0 0,1 0-1 0 0,0 0 1 0 0,1-2 0 0 0,0 0-1 0 0,1-1 1 0 0,0 0 0 0 0,0-1-1 0 0,1-1 1 0 0,0-1 0 0 0,0-1-1 0 0,1 0 1 0 0,-1-1-1 0 0,20 1-60 0 0,71-25-1196 0 0,-70-8-9167 0 0,-34 21 2613 0 0</inkml:trace>
  <inkml:trace contextRef="#ctx0" brushRef="#br0" timeOffset="66349.619">3646 5759 0 0 0,'0'0'737'0'0,"0"0"385"0"0,0 0 220 0 0,0 0 121 0 0,0 0-14 0 0,0 0-151 0 0,0 0-146 0 0,0 0-136 0 0,0 0-141 0 0,0 0-161 0 0,0 0-151 0 0,0 0-102 0 0,0 0-65 0 0,-16 12-32 0 0,-47 37 7 0 0,24 8 533 0 0,33-44-782 0 0,-1 0-1 0 0,2 0 0 0 0,0 0 1 0 0,0 1-1 0 0,2 0 1 0 0,-1 0-1 0 0,2 0 1 0 0,0 0-1 0 0,0 1 1 0 0,2-1-1 0 0,0 0 1 0 0,0 1-1 0 0,2 2-121 0 0,0-13 49 0 0,1 0 0 0 0,1 0 0 0 0,-1 0-1 0 0,0-1 1 0 0,1 1 0 0 0,0-1 0 0 0,0 0 0 0 0,0 0 0 0 0,0-1-1 0 0,0 1 1 0 0,0-1 0 0 0,1 0 0 0 0,-1 0 0 0 0,1 0 0 0 0,-1-1-1 0 0,1 1 1 0 0,0-1 0 0 0,0 0 0 0 0,0-1 0 0 0,-1 1 0 0 0,1-1-1 0 0,0 0 1 0 0,0 0 0 0 0,0-1 0 0 0,0 1 0 0 0,0-1 0 0 0,0 0 0 0 0,-1 0-1 0 0,1-1-48 0 0,6-2 165 0 0,-1 0 0 0 0,1-1 0 0 0,-1 0-1 0 0,0-1 1 0 0,0 0 0 0 0,-1-1-1 0 0,0 1 1 0 0,0-2 0 0 0,-1 1 0 0 0,0-2-1 0 0,0 1 1 0 0,6-10-165 0 0,-1 5 142 0 0,6-8 59 0 0,0-1-1 0 0,-2-1 1 0 0,0 0-1 0 0,-2-1 0 0 0,-1-1 1 0 0,0-1-1 0 0,-2 0 0 0 0,7-24-200 0 0,-5-45 613 0 0,-27 102-1343 0 0,9 5 599 0 0,0 1 0 0 0,0-1 1 0 0,1 1-1 0 0,1-1 0 0 0,0 1 0 0 0,1 0 0 0 0,0 0 0 0 0,1 0 1 0 0,0 0-1 0 0,1 3 131 0 0,1-12-12 0 0,-1-1 0 0 0,1 0 0 0 0,0 0 0 0 0,-1 0 0 0 0,1 0 1 0 0,1 0-1 0 0,-1-1 0 0 0,0 1 0 0 0,1-1 0 0 0,-1 1 0 0 0,1-1 0 0 0,0 0 0 0 0,-1 0 1 0 0,1 0-1 0 0,0 0 0 0 0,1-1 0 0 0,-1 1 0 0 0,0-1 0 0 0,0 1 0 0 0,1-1 0 0 0,-1 0 0 0 0,0-1 1 0 0,1 1-1 0 0,-1-1 0 0 0,1 1 0 0 0,-1-1 0 0 0,1 0 0 0 0,-1 0 0 0 0,1-1 0 0 0,-1 1 1 0 0,1-1-1 0 0,-1 1 0 0 0,1-1 0 0 0,-1 0 0 0 0,0 0 0 0 0,0-1 0 0 0,1 1 0 0 0,-1-1 0 0 0,0 0 1 0 0,0 1-1 0 0,0-1 0 0 0,-1-1 0 0 0,1 1 0 0 0,0 0 12 0 0,20-17 135 0 0,-1-1-1 0 0,0-1 1 0 0,-2-1-1 0 0,0 0 1 0 0,-1-2-1 0 0,-2 0 1 0 0,0-1 0 0 0,-2-1-1 0 0,-1 0 1 0 0,8-21-135 0 0,-21 46-13 0 0,0 0 1 0 0,0 0-1 0 0,-1 0 1 0 0,1 0-1 0 0,0 0 1 0 0,-1 0-1 0 0,1 0 1 0 0,0 0-1 0 0,-1 0 1 0 0,1 0-1 0 0,-1-1 1 0 0,0 1-1 0 0,1 0 1 0 0,-1 0-1 0 0,0 0 1 0 0,0-1-1 0 0,0 1 1 0 0,0 0-1 0 0,0 0 1 0 0,0 0-1 0 0,0-1 1 0 0,0 1-1 0 0,0 0 1 0 0,-1 0-1 0 0,1 0 1 0 0,-1-1-1 0 0,1 1 1 0 0,0 0-1 0 0,-1 0 1 0 0,0 0-1 0 0,1 0 1 0 0,-1 0-1 0 0,0 0 1 0 0,1 0-1 0 0,-1 0 1 0 0,0 0-1 0 0,0 0 1 0 0,0 1 0 0 0,0-1-1 0 0,0 0 1 0 0,0 0-1 0 0,0 1 1 0 0,0-1-1 0 0,0 1 1 0 0,0-1-1 0 0,0 1 1 0 0,0-1-1 0 0,-1 1 1 0 0,1 0-1 0 0,0 0 1 0 0,0-1-1 0 0,0 1 1 0 0,-1 0-1 0 0,1 0 1 0 0,0 0-1 0 0,0 0 1 0 0,-1 0-1 0 0,1 1 1 0 0,0-1-1 0 0,-1 0 13 0 0,1 0-13 0 0,1 0-1 0 0,-1 0 1 0 0,0 0 0 0 0,1 1-1 0 0,-1-1 1 0 0,0 0 0 0 0,1 0-1 0 0,-1 0 1 0 0,1 0 0 0 0,-1 1-1 0 0,0-1 1 0 0,1 0 0 0 0,-1 0-1 0 0,1 1 1 0 0,-1-1 0 0 0,1 1-1 0 0,-1-1 1 0 0,1 0 0 0 0,-1 1-1 0 0,1-1 1 0 0,0 1 0 0 0,-1-1-1 0 0,1 1 1 0 0,-1-1-1 0 0,1 1 1 0 0,0-1 0 0 0,0 1-1 0 0,-1 0 1 0 0,1-1 0 0 0,0 1-1 0 0,0-1 1 0 0,0 1 0 0 0,-1 0-1 0 0,1-1 1 0 0,0 1 0 0 0,0 0-1 0 0,0-1 1 0 0,0 1 0 0 0,0-1-1 0 0,0 1 1 0 0,1 0 0 0 0,-1-1-1 0 0,0 1 1 0 0,0 0-1 0 0,0-1 1 0 0,0 1 0 0 0,1-1-1 0 0,-1 1 14 0 0,1 11 5 0 0,-1-8-28 0 0,1-1 1 0 0,0 1-1 0 0,0-1 0 0 0,0 1 0 0 0,0-1 0 0 0,0 0 1 0 0,1 1-1 0 0,-1-1 0 0 0,1 0 0 0 0,0 0 1 0 0,0 0-1 0 0,0 0 0 0 0,0 0 0 0 0,1-1 1 0 0,-1 1-1 0 0,1-1 0 0 0,-1 1 0 0 0,1-1 1 0 0,0 0-1 0 0,0 0 0 0 0,0 0 0 0 0,0 0 1 0 0,1-1-1 0 0,-1 1 0 0 0,0-1 0 0 0,1 0 0 0 0,-1 0 1 0 0,1 0-1 0 0,0 0 23 0 0,1-1 34 0 0,0 0 1 0 0,0 0-1 0 0,0-1 1 0 0,0 1-1 0 0,0-1 1 0 0,0 0-1 0 0,0-1 1 0 0,-1 1-1 0 0,1-1 1 0 0,0 0-1 0 0,-1 0 1 0 0,1 0-1 0 0,-1-1 0 0 0,0 0 1 0 0,0 1-1 0 0,0-1 1 0 0,0-1-1 0 0,0 1 1 0 0,-1-1-1 0 0,1 1 1 0 0,-1-1-1 0 0,0 0 1 0 0,0 0-1 0 0,-1 0 1 0 0,2-3-35 0 0,-3 6 6 0 0,23-34 125 0 0,-1 0-1 0 0,-2-1 1 0 0,-2-1-1 0 0,-1-1 1 0 0,-2 0-1 0 0,-2-1 1 0 0,-1-1-1 0 0,0-9-130 0 0,-2 20 8 0 0,-2-1 0 0 0,-2 1-1 0 0,0-1 1 0 0,-2-1-1 0 0,-2 1 1 0 0,0-1 0 0 0,-2 0-1 0 0,-1 1 1 0 0,-2-1-1 0 0,-1 0 1 0 0,-1 1 0 0 0,-2 0-1 0 0,-1 0 1 0 0,-1 0-1 0 0,-1 1 1 0 0,-2 0 0 0 0,-5-7-8 0 0,13 29-21 0 0,-1 1 0 0 0,-1-1-1 0 0,1 1 1 0 0,-1 0 0 0 0,0 0 0 0 0,0 0 0 0 0,-1 1 0 0 0,0 0 0 0 0,0 0 0 0 0,0 0 0 0 0,0 1 0 0 0,-1 0 0 0 0,1 0 0 0 0,-1 1 0 0 0,0 0 0 0 0,-1 0-1 0 0,1 0 1 0 0,0 1 0 0 0,-1 0 0 0 0,1 1 0 0 0,-1-1 0 0 0,0 1 0 0 0,1 1 0 0 0,-1 0 0 0 0,-2 0 21 0 0,5 3-31 0 0,-1 0 1 0 0,1 1-1 0 0,0 0 1 0 0,-1 0-1 0 0,2 1 1 0 0,-1-1-1 0 0,1 1 1 0 0,-1 0-1 0 0,1 0 1 0 0,0 1-1 0 0,1-1 1 0 0,0 1-1 0 0,0-1 1 0 0,0 1-1 0 0,0 0 1 0 0,1 1-1 0 0,0-1 1 0 0,0 0-1 0 0,1 0 1 0 0,0 1-1 0 0,0-1 1 0 0,0 1-1 0 0,1-1 1 0 0,0 6 30 0 0,-1 9 26 0 0,1 1 0 0 0,1-1 0 0 0,1 0 0 0 0,1 0 1 0 0,1 0-1 0 0,1 0 0 0 0,0-1 0 0 0,2 0 0 0 0,0 0 0 0 0,1 0 0 0 0,1-1 1 0 0,1 0-1 0 0,10 14-26 0 0,-1-3 55 0 0,2 0 1 0 0,0-2-1 0 0,2 0 0 0 0,1-2 1 0 0,1 0-1 0 0,1-2 0 0 0,1-1 1 0 0,2-1-1 0 0,0-1 0 0 0,3 0-55 0 0,61 45-1387 0 0,-85-62-1029 0 0,-6-4-1658 0 0,0 0-3373 0 0,-1 0 2799 0 0</inkml:trace>
  <inkml:trace contextRef="#ctx0" brushRef="#br0" timeOffset="67385.574">4999 4905 1344 0 0,'0'0'1287'0'0,"0"0"-49"0"0,0 0 109 0 0,0 0 236 0 0,0 0 153 0 0,0 0-27 0 0,0 0-109 0 0,0 0-209 0 0,0 0-246 0 0,0 0-262 0 0,0 0-220 0 0,0 0-176 0 0,0 0-128 0 0,-25 24-62 0 0,-76 76-30 0 0,65-42 166 0 0,34-48-321 0 0,0 0-28 0 0,1 1 0 0 0,0 0 0 0 0,0-1 0 0 0,1 1 0 0 0,0 0 0 0 0,1-1 0 0 0,0 1 0 0 0,0-1 0 0 0,4 9-84 0 0,-4-15 13 0 0,0-1-1 0 0,0 0 0 0 0,0 1 1 0 0,1-1-1 0 0,-1 0 0 0 0,1 0 1 0 0,0 0-1 0 0,0 0 0 0 0,0 0 1 0 0,1 0-1 0 0,-1-1 1 0 0,1 1-1 0 0,-1-1 0 0 0,1 0 1 0 0,0 1-1 0 0,0-1 0 0 0,0-1 1 0 0,0 1-1 0 0,0 0 0 0 0,0-1 1 0 0,1 1-1 0 0,-1-1 1 0 0,0 0-1 0 0,1 0 0 0 0,-1 0 1 0 0,1-1-1 0 0,-1 1 0 0 0,1-1 1 0 0,-1 0-1 0 0,4 0-12 0 0,-1-2 110 0 0,0-1 0 0 0,0 0 0 0 0,-1 0-1 0 0,1 0 1 0 0,0-1 0 0 0,-1 0 0 0 0,0 0 0 0 0,0 0 0 0 0,0-1 0 0 0,0 1-1 0 0,-1-1 1 0 0,0 0 0 0 0,0-1 0 0 0,0 1 0 0 0,-1-1 0 0 0,0 0-1 0 0,0 1 1 0 0,0-1 0 0 0,1-4-110 0 0,75-198 718 0 0,-78 197-737 0 0,-1 11-5 0 0,1 1 0 0 0,-1-1 1 0 0,0 0-1 0 0,0 0 0 0 0,1 0 1 0 0,-1 0-1 0 0,0 0 0 0 0,0 0 1 0 0,0 0-1 0 0,1 0 0 0 0,-1-1 1 0 0,0 1-1 0 0,0 0 0 0 0,1 0 0 0 0,-1 0 1 0 0,0 0-1 0 0,0 0 0 0 0,0 0 1 0 0,0 0-1 0 0,1 0 0 0 0,-1-1 1 0 0,0 1-1 0 0,0 0 0 0 0,0 0 0 0 0,0 0 1 0 0,1 0-1 0 0,-1 0 0 0 0,0-1 1 0 0,0 1-1 0 0,0 0 0 0 0,0 0 1 0 0,0 0-1 0 0,0-1 0 0 0,0 1 1 0 0,1 0-1 0 0,-1 0 0 0 0,0 0 0 0 0,0-1 1 0 0,0 1 23 0 0,12 32-126 0 0,-12-26 105 0 0,1 0 1 0 0,1 1-1 0 0,-1-1 1 0 0,1 0-1 0 0,0 0 1 0 0,0 0-1 0 0,1-1 0 0 0,0 1 1 0 0,0-1-1 0 0,0 1 1 0 0,1-1-1 0 0,0 0 1 0 0,0 0-1 0 0,0 0 1 0 0,0-1-1 0 0,1 1 1 0 0,0-1-1 0 0,-1 0 1 0 0,2-1-1 0 0,-1 1 1 0 0,0-1-1 0 0,1 0 0 0 0,0 0 1 0 0,-1-1-1 0 0,1 0 1 0 0,0 0-1 0 0,0 0 1 0 0,0 0-1 0 0,4-1 21 0 0,-4-1 30 0 0,-1-1 0 0 0,1 0 0 0 0,-1 0 0 0 0,1 0-1 0 0,-1-1 1 0 0,0 1 0 0 0,1-1 0 0 0,-1-1 0 0 0,0 1 0 0 0,0-1-1 0 0,-1 0 1 0 0,1 0 0 0 0,-1 0 0 0 0,1-1 0 0 0,-1 0-1 0 0,0 1 1 0 0,0-1 0 0 0,-1-1 0 0 0,1 1 0 0 0,2-5-30 0 0,55-106 595 0 0,-53 97-542 0 0,8-22 47 0 0,-2 0 0 0 0,-2-1 0 0 0,-1-1 0 0 0,-3 1 0 0 0,-1-2 0 0 0,-2 1 0 0 0,-2-1 0 0 0,-2 0 0 0 0,-1 0 0 0 0,-6-35-100 0 0,-2 29-120 0 0,-3 0 1 0 0,-1 0 0 0 0,-3 1-1 0 0,-2 0 1 0 0,-2 1 0 0 0,-20-36 119 0 0,17 43-35 0 0,-1 1 1 0 0,-2 0 0 0 0,-2 2 0 0 0,-1 1 0 0 0,-5-2 34 0 0,28 32 24 0 0,1 1 1 0 0,-1 0-1 0 0,-1 0 1 0 0,1 0-1 0 0,-1 1 1 0 0,1 0-1 0 0,-1 0 1 0 0,0 0-1 0 0,-1 1 1 0 0,1 0-1 0 0,-1 0 1 0 0,1 1-1 0 0,-1-1 1 0 0,0 1 0 0 0,0 1-1 0 0,-2-1-24 0 0,-1 46-615 0 0,10-35 581 0 0,3 7 43 0 0,0 1 1 0 0,1-1 0 0 0,1 0-1 0 0,0 0 1 0 0,1-1 0 0 0,1 0-1 0 0,0 0 1 0 0,1 0 0 0 0,1-1-1 0 0,0 0 1 0 0,9 10-10 0 0,18 32 32 0 0,140 190 356 0 0,-104-152-256 0 0,-43-50-91 0 0,-2 1-1 0 0,-1 2 0 0 0,-3 0 0 0 0,-2 2 1 0 0,-2 0-1 0 0,5 22-40 0 0,1-6-556 0 0,-25-64 257 0 0,-4-3-9013 0 0,-9-7 1220 0 0,10 6 4202 0 0</inkml:trace>
  <inkml:trace contextRef="#ctx0" brushRef="#br0" timeOffset="67651.55">5111 4581 5481 0 0,'0'0'2033'0'0,"0"0"-1355"0"0,0 0-269 0 0,0 0 495 0 0,0 0 523 0 0,0 0 260 0 0,0 0 0 0 0,0 0-196 0 0,0 0-188 0 0,0 0-154 0 0,0 0-145 0 0,0 0-114 0 0,0 0-147 0 0,34-13-95 0 0,109-42-61 0 0,-47 1 360 0 0,268-204-1870 0 0,-338 239-688 0 0,7-4-2685 0 0,-9 10-4774 0 0,-17 10 1902 0 0</inkml:trace>
  <inkml:trace contextRef="#ctx0" brushRef="#br0" timeOffset="67888.993">5991 4202 7242 0 0,'0'0'2752'0'0,"0"0"-1888"0"0,0 0-24 0 0,0 0 81 0 0,0 0-65 0 0,0 0-240 0 0,0 0-288 0 0,0 0-176 0 0,0 0-144 0 0,0 0-208 0 0,0 0-400 0 0,85 191-768 0 0,-72-180-1105 0 0,-6-7-1408 0 0,-1-1-2176 0 0</inkml:trace>
  <inkml:trace contextRef="#ctx0" brushRef="#br0" timeOffset="68055.79">5910 3970 15931 0 0,'0'0'735'0'0,"0"0"-105"0"0,0 0-30 0 0,0 0 13 0 0,0 0-143 0 0,0 0-196 0 0,0 0-203 0 0,0 0-276 0 0,0 0-283 0 0,0 0-148 0 0,0 0-61 0 0,0 0 7 0 0,0 0 49 0 0,-1-7-163 0 0,1 4 708 0 0,3-16-1761 0 0,19 26-2218 0 0,5 4-3017 0 0,-17-8 5049 0 0</inkml:trace>
  <inkml:trace contextRef="#ctx0" brushRef="#br0" timeOffset="68270.573">6146 3959 0 0 0,'0'0'584'0'0,"0"0"548"0"0,0 0 127 0 0,0 0-122 0 0,0 0-143 0 0,0 0-104 0 0,0 0-119 0 0,0 0-102 0 0,9 24-50 0 0,46 116 495 0 0,-53-136-925 0 0,0 0 0 0 0,-1 0 0 0 0,1 0 0 0 0,0-1 0 0 0,1 1 1 0 0,-1-1-1 0 0,1 1 0 0 0,-1-1 0 0 0,1 0 0 0 0,0 0 1 0 0,0 0-1 0 0,1 0 0 0 0,-1-1 0 0 0,0 1 0 0 0,1-1 0 0 0,0 0 1 0 0,-1 0-1 0 0,1 0 0 0 0,0-1 0 0 0,0 1 0 0 0,0-1 0 0 0,0 0 1 0 0,0 0-1 0 0,1 0 0 0 0,-1-1 0 0 0,0 1 0 0 0,0-1 0 0 0,1 0 1 0 0,-1 0-1 0 0,0-1 0 0 0,0 1 0 0 0,0-1 0 0 0,3 0-189 0 0,0-3 343 0 0,-1 0-1 0 0,1 0 1 0 0,-1 0-1 0 0,0-1 1 0 0,0 0-1 0 0,-1 0 1 0 0,1-1-1 0 0,-1 1 1 0 0,0-1-1 0 0,-1 0 0 0 0,1-1 1 0 0,-1 1-1 0 0,-1-1 1 0 0,4-6-343 0 0,-5 9 100 0 0,8-10 106 0 0,-1-1 1 0 0,-1 0 0 0 0,-1-1 0 0 0,0 1-1 0 0,-1-1 1 0 0,0-1 0 0 0,-2 1-1 0 0,0-1 1 0 0,0 0 0 0 0,-2 1-1 0 0,0-2 1 0 0,-1 1 0 0 0,-1 0 0 0 0,0 0-1 0 0,-1 0 1 0 0,-2-5-207 0 0,1 17-76 0 0,-1-1 0 0 0,1 1 0 0 0,-1 0 0 0 0,0 0 0 0 0,-1 0-1 0 0,1 1 1 0 0,-1-1 0 0 0,0 1 0 0 0,0 0 0 0 0,0 0 0 0 0,-1 0 0 0 0,1 0 0 0 0,-1 1 0 0 0,0 0 0 0 0,0 0-1 0 0,0 0 1 0 0,-1 0 0 0 0,1 1 0 0 0,-1 0 0 0 0,1 0 0 0 0,-1 1 0 0 0,0-1 0 0 0,1 1 0 0 0,-1 1 0 0 0,0-1-1 0 0,0 1 1 0 0,0 0 0 0 0,0 0 0 0 0,1 0 0 0 0,-1 1 0 0 0,0 0 0 0 0,-4 2 76 0 0,-32 24-5070 0 0,21-1-3271 0 0,14-14 574 0 0</inkml:trace>
  <inkml:trace contextRef="#ctx0" brushRef="#br0" timeOffset="68671.414">6623 3826 10602 0 0,'0'0'1779'0'0,"0"0"-298"0"0,0 0-62 0 0,0 0-134 0 0,0 0-210 0 0,0 0-208 0 0,0 0-178 0 0,0 0-104 0 0,0 0-93 0 0,0 0-96 0 0,3-34-51 0 0,14-109-30 0 0,-2-40 826 0 0,1 120-1629 0 0,-3 67-757 0 0,6 23 993 0 0,-17-23 250 0 0,0-1-1 0 0,-1 0 1 0 0,1 0-1 0 0,0 1 1 0 0,0-1-1 0 0,1 0 0 0 0,-1-1 1 0 0,1 1-1 0 0,-1 0 1 0 0,1-1-1 0 0,0 1 1 0 0,0-1-1 0 0,0 0 1 0 0,0 0-1 0 0,1 0 1 0 0,-1-1-1 0 0,0 1 1 0 0,1-1-1 0 0,-1 0 1 0 0,1 1-1 0 0,0-2 1 0 0,-1 1-1 0 0,1 0 1 0 0,1-1 2 0 0,-1 0 99 0 0,1 0 1 0 0,-1 0 0 0 0,1-1 0 0 0,-1 0 0 0 0,1 0-1 0 0,-1 0 1 0 0,0-1 0 0 0,1 1 0 0 0,-1-1-1 0 0,0 0 1 0 0,0 0 0 0 0,0 0 0 0 0,0-1-1 0 0,-1 1 1 0 0,1-1 0 0 0,-1 0 0 0 0,1 0 0 0 0,-1 0-1 0 0,0-1 1 0 0,0 1 0 0 0,1-2-100 0 0,17-19 272 0 0,-1-1 0 0 0,-1-1 0 0 0,-1-1-1 0 0,-2 0 1 0 0,0-1 0 0 0,-2-1 0 0 0,-1 0 0 0 0,-1-1 0 0 0,2-11-272 0 0,-10-6-1171 0 0,-4 28-4550 0 0,0 8-2130 0 0,0 10-2374 0 0</inkml:trace>
  <inkml:trace contextRef="#ctx0" brushRef="#br0" timeOffset="69003.232">7414 2707 12475 0 0,'0'0'1845'0'0,"0"0"-742"0"0,0 0-291 0 0,0 0-70 0 0,0 0-199 0 0,0 0-167 0 0,0 0-83 0 0,0 0-31 0 0,0 0 15 0 0,0 0-21 0 0,0 0-63 0 0,-29 30-61 0 0,-87 96-48 0 0,77-70-52 0 0,38-48-38 0 0,1-6-14 0 0,-1 1 1 0 0,1-1 0 0 0,0 1-1 0 0,0-1 1 0 0,0 0 0 0 0,0 1-1 0 0,0-1 1 0 0,1 1 0 0 0,-1-1-1 0 0,1 0 1 0 0,0 1 0 0 0,-1-1-1 0 0,1 0 1 0 0,0 0-1 0 0,0 0 1 0 0,1 0 0 0 0,-1 1-1 0 0,0-1 1 0 0,1-1 0 0 0,-1 1-1 0 0,1 0 1 0 0,-1 0 0 0 0,1-1-1 0 0,0 1 1 0 0,0 0 0 0 0,0-1-1 0 0,0 0 1 0 0,0 0-1 0 0,0 1 1 0 0,0-1 0 0 0,2 0 19 0 0,79 20-214 0 0,-56-17 206 0 0,28 5 35 0 0,-40-7 90 0 0,0 0 1 0 0,-1 0 0 0 0,1 2-1 0 0,0 0 1 0 0,-1 0 0 0 0,0 1-1 0 0,0 1 1 0 0,0 1 0 0 0,-1-1-1 0 0,2 3-117 0 0,-12-7 80 0 0,-1 0 0 0 0,1-1 1 0 0,-1 2-1 0 0,1-1 0 0 0,-1 0 0 0 0,0 0 0 0 0,0 1 0 0 0,0-1 0 0 0,0 1 0 0 0,0 0 0 0 0,-1 0 1 0 0,1-1-1 0 0,-1 1 0 0 0,0 0 0 0 0,0 0 0 0 0,0 0 0 0 0,0 0 0 0 0,0 1 0 0 0,-1-1 0 0 0,1 0 1 0 0,-1 0-1 0 0,0 0 0 0 0,0 1 0 0 0,0-1 0 0 0,0 0 0 0 0,-1 0 0 0 0,1 0 0 0 0,-1 2-80 0 0,-3 6-68 0 0,0-1-1 0 0,-1 1 0 0 0,0 0 0 0 0,-1-1 0 0 0,0 0 1 0 0,-1-1-1 0 0,0 1 0 0 0,0-1 0 0 0,-1 0 1 0 0,0-1-1 0 0,0 0 0 0 0,-1 0 0 0 0,0-1 0 0 0,-7 4 70 0 0,-9 7-2056 0 0,7-7-2912 0 0,5-3-6131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44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1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2:54.6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41 272 0 0,'0'0'377'0'0,"0"0"2"0"0,0 0-25 0 0,0 0-58 0 0,0 0-62 0 0,0 0-44 0 0,0 0-13 0 0,0 0 31 0 0,0 0 31 0 0,0 0 2 0 0,0 0 22 0 0,7-1 1 0 0,54 2 1095 0 0,-8 15-275 0 0,2-2 0 0 0,-1-2 1 0 0,2-2-1 0 0,-1-3 0 0 0,1-3 0 0 0,0-1 0 0 0,0-4 1 0 0,3-2-1085 0 0,6 3 707 0 0,576-26 2101 0 0,230 1-1421 0 0,-438 58-1009 0 0,-227-55 483 0 0,-133 7-747 0 0,0 3 0 0 0,1 3-1 0 0,1 3 1 0 0,51 3-114 0 0,117-11 361 0 0,39 10-223 0 0,-237 18-1016 0 0,-34-4-2107 0 0,-2 2-3532 0 0,-6-7-1108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06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454 402 4073 0 0,'0'0'1806'0'0,"0"0"-750"0"0,0 0-168 0 0,0 0 150 0 0,0 0 199 0 0,0 0 170 0 0,0 0 23 0 0,0 0-183 0 0,0 0-270 0 0,0 0-299 0 0,0 0-274 0 0,-1-2-207 0 0,-2-8-134 0 0,2 7-76 0 0,1 16 73 0 0,14 56 340 0 0,-12 125 254 0 0,-23-78-327 0 0,16-95-245 0 0,0 0-1 0 0,1 0 0 0 0,2 0 1 0 0,0 1-1 0 0,1-1 0 0 0,1 12-81 0 0,3-30 62 0 0,-1 1-1 0 0,1-1 0 0 0,0 0 1 0 0,0 0-1 0 0,1-1 1 0 0,-1 1-1 0 0,1 0 0 0 0,-1-1 1 0 0,1 0-1 0 0,0 0 1 0 0,0 0-1 0 0,0-1 0 0 0,0 1 1 0 0,0-1-1 0 0,0 0 1 0 0,0 0-1 0 0,0 0 0 0 0,0 0 1 0 0,1-1-1 0 0,-1 0 1 0 0,0 0-1 0 0,0 0 0 0 0,1 0 1 0 0,-1-1-1 0 0,0 0 0 0 0,0 0 1 0 0,0 0-1 0 0,1 0 1 0 0,1-2-62 0 0,175-40 945 0 0,-143 40-1413 0 0,-31 14-5110 0 0,8-7-3803 0 0,-11-1 3665 0 0</inkml:trace>
  <inkml:trace contextRef="#ctx0" brushRef="#br0" timeOffset="833.283">999 476 6353 0 0,'0'0'2364'0'0,"0"0"-959"0"0,0 0-249 0 0,0 0 95 0 0,0 0 118 0 0,0 0 26 0 0,0 0-131 0 0,0 0-248 0 0,0 0-246 0 0,0 0-260 0 0,0 0-226 0 0,0 0-154 0 0,0 0-64 0 0,6-8 4 0 0,-1 0-39 0 0,40-29 174 0 0,2 24 99 0 0,106-17 249 0 0,-151 32-551 0 0,-1 0-1 0 0,1-1 0 0 0,-1 1 1 0 0,1 1-1 0 0,-1-1 0 0 0,1 0 1 0 0,-1 0-1 0 0,0 0 0 0 0,0 1 1 0 0,0-1-1 0 0,0 1 0 0 0,-1-1 1 0 0,1 1-1 0 0,-1-1 0 0 0,1 1 1 0 0,-1-1-1 0 0,0 1 0 0 0,0-1 1 0 0,0 1-1 0 0,0-1 0 0 0,0 1 1 0 0,-1-1-1 0 0,1 1 0 0 0,-1-1 1 0 0,0 1-1 0 0,1-1 0 0 0,-1 0 1 0 0,0 1-1 0 0,-1-1 0 0 0,1 0 1 0 0,0 0-1 0 0,-1 1 0 0 0,1-1 1 0 0,-2 1-2 0 0,-70 104 239 0 0,-36 68-64 0 0,105-165-144 0 0,0-1 0 0 0,1 1-1 0 0,0 0 1 0 0,1 0-1 0 0,-1 0 1 0 0,2 0-1 0 0,0 1 1 0 0,0-1-1 0 0,1 0 1 0 0,0 1 0 0 0,1 7-31 0 0,50 48 568 0 0,-36-51-427 0 0,-8-11-166 0 0,0 1 0 0 0,0-1 0 0 0,0 0 0 0 0,0 0 0 0 0,0-1 0 0 0,1 0 0 0 0,0-1 0 0 0,0 1 1 0 0,0-1-1 0 0,0-1 0 0 0,0 0 0 0 0,0 0 0 0 0,0 0 0 0 0,0-1 0 0 0,0 0 0 0 0,0-1 0 0 0,0 0 0 0 0,0 0 0 0 0,0-1 0 0 0,0 0 0 0 0,0 0 0 0 0,0-1 0 0 0,-1 0 0 0 0,1 0 0 0 0,-1 0 1 0 0,0-1-1 0 0,7-5 25 0 0,53-40-3823 0 0,-25 14-4517 0 0,-28 23-826 0 0</inkml:trace>
  <inkml:trace contextRef="#ctx0" brushRef="#br0" timeOffset="1166.983">1780 339 9506 0 0,'0'0'619'0'0,"0"0"-44"0"0,0 0 55 0 0,0 0 165 0 0,0 0 136 0 0,0 0 3 0 0,0 0-91 0 0,0 0-179 0 0,0 0-174 0 0,0 0-178 0 0,0 0-143 0 0,0 0-93 0 0,-28 34-38 0 0,-85 102-22 0 0,111-133-14 0 0,-1-1-1 0 0,1 0 1 0 0,-1 0-1 0 0,1 1 1 0 0,0 0-1 0 0,-1-1 0 0 0,1 1 1 0 0,1 0-1 0 0,-1 0 1 0 0,0 0-1 0 0,1 0 1 0 0,0 1-1 0 0,-1-1 1 0 0,1 0-1 0 0,0 0 1 0 0,1 1-1 0 0,-1-1 0 0 0,1 1 1 0 0,-1-1-1 0 0,1 0 1 0 0,0 2-2 0 0,1 5 9 0 0,0-5 45 0 0,0 0 0 0 0,0 1 0 0 0,1-1 0 0 0,-1 0-1 0 0,1 0 1 0 0,0-1 0 0 0,0 1 0 0 0,1 0 0 0 0,-1-1 0 0 0,1 1-1 0 0,0-1 1 0 0,0 0 0 0 0,1 0 0 0 0,-1 0 0 0 0,1 0 0 0 0,0-1-1 0 0,0 1 1 0 0,0-1 0 0 0,0 0 0 0 0,1 0 0 0 0,-1-1-1 0 0,1 1 1 0 0,0-1 0 0 0,-1 0 0 0 0,1 0 0 0 0,0-1 0 0 0,0 1-1 0 0,1-1 1 0 0,-1 0 0 0 0,0-1 0 0 0,0 1 0 0 0,0-1 0 0 0,5 0-54 0 0,-6 0 96 0 0,8 1 161 0 0,-1-1-1 0 0,0 0 0 0 0,0 0 1 0 0,0-1-1 0 0,0-1 0 0 0,0 0 1 0 0,0 0-1 0 0,0-1 0 0 0,-1 0 0 0 0,1-1 1 0 0,-1-1-1 0 0,0 1 0 0 0,6-5-256 0 0,-8 4 110 0 0,1-1 0 0 0,-1 0 0 0 0,0 0 0 0 0,-1-1 0 0 0,0 0 0 0 0,0 0 0 0 0,0 0 0 0 0,-1-1 0 0 0,0 0 0 0 0,-1-1 0 0 0,1 1 0 0 0,-2-1 0 0 0,1 0 0 0 0,-1 0 0 0 0,-1-1 0 0 0,1 1 0 0 0,-2-1 0 0 0,1 0 0 0 0,-1 1 0 0 0,-1-1 0 0 0,0 0 0 0 0,0-2-110 0 0,-1 6-113 0 0,0 0 0 0 0,0 0 1 0 0,0 0-1 0 0,-1 0 1 0 0,0 0-1 0 0,0 1 0 0 0,0-1 1 0 0,-1 0-1 0 0,1 1 0 0 0,-2-1 1 0 0,1 1-1 0 0,0-1 1 0 0,-1 1-1 0 0,0 0 0 0 0,0 0 1 0 0,-1 0-1 0 0,0 1 1 0 0,1-1-1 0 0,-1 1 0 0 0,-1 0 1 0 0,1 0-1 0 0,-1 0 1 0 0,-1 0 112 0 0,-67-23-4514 0 0,23 35-3738 0 0,34-1-655 0 0</inkml:trace>
  <inkml:trace contextRef="#ctx0" brushRef="#br0" timeOffset="1549.454">1800 814 6377 0 0,'0'0'1697'0'0,"0"0"-196"0"0,0 0-198 0 0,0 0-144 0 0,0 0-176 0 0,0 0-219 0 0,0 0-200 0 0,0 0-138 0 0,0 0-82 0 0,0 0-33 0 0,0 0 5 0 0,0 0 41 0 0,0 0 110 0 0,-4 29 153 0 0,-8 87 116 0 0,11-115-707 0 0,1 0 0 0 0,0 1-1 0 0,-1-1 1 0 0,1 0 0 0 0,0 0 0 0 0,0 0-1 0 0,0 0 1 0 0,0 0 0 0 0,0 1 0 0 0,0-1-1 0 0,0 0 1 0 0,0 0 0 0 0,1 0 0 0 0,-1 0-1 0 0,0 0 1 0 0,1 0 0 0 0,-1 1 0 0 0,1-1-1 0 0,-1 0 1 0 0,1 0 0 0 0,-1 0 0 0 0,1 0-1 0 0,0-1 1 0 0,-1 1 0 0 0,1 0 0 0 0,0 0-1 0 0,0 0 1 0 0,0 0 0 0 0,0-1 0 0 0,0 1 0 0 0,0 0-1 0 0,0-1 1 0 0,0 1 0 0 0,0-1 0 0 0,0 1-1 0 0,0-1 1 0 0,0 0 0 0 0,0 1 0 0 0,0-1-1 0 0,0 0 1 0 0,0 0 0 0 0,1 0 0 0 0,-1 0-1 0 0,0 0 1 0 0,0 0 0 0 0,0 0 0 0 0,0 0-1 0 0,1 0 1 0 0,-1-1-29 0 0,6 1 264 0 0,9 1 38 0 0,0-1 0 0 0,0 0 1 0 0,0-2-1 0 0,0 0 0 0 0,0 0 1 0 0,0-2-1 0 0,-1 0 1 0 0,1 0-1 0 0,-1-2 0 0 0,-1 0 1 0 0,1 0-1 0 0,-1-2 1 0 0,0 0-1 0 0,0 0 0 0 0,-1-1 1 0 0,2-2-303 0 0,-5 2 22 0 0,-1 1 0 0 0,0-1 0 0 0,0 0 0 0 0,-1-1 0 0 0,0 0 0 0 0,-1 0 0 0 0,0-1 0 0 0,0 0 0 0 0,-1 0 1 0 0,-1-1-1 0 0,0 1 0 0 0,0-1 0 0 0,-1 0 0 0 0,-1-1 0 0 0,0 1 0 0 0,-1-1 0 0 0,0 1 0 0 0,-1-1 0 0 0,0 0 0 0 0,-1-7-22 0 0,-1 16-113 0 0,1-1-1 0 0,-1 1 1 0 0,-1-1-1 0 0,1 1 0 0 0,0 0 1 0 0,-1-1-1 0 0,0 1 1 0 0,0 0-1 0 0,0 0 1 0 0,-1 0-1 0 0,1 0 1 0 0,-1 1-1 0 0,0-1 0 0 0,0 1 1 0 0,0-1-1 0 0,-1 1 1 0 0,1 0-1 0 0,-1 0 1 0 0,0 1-1 0 0,1-1 0 0 0,-1 1 1 0 0,-1 0-1 0 0,1 0 1 0 0,0 0-1 0 0,0 0 1 0 0,-1 1-1 0 0,1-1 0 0 0,-1 1 1 0 0,-3 0 113 0 0,-4-2-633 0 0,1 1 0 0 0,-1 1-1 0 0,1-1 1 0 0,-1 2 0 0 0,0 0 0 0 0,0 0 0 0 0,1 1 0 0 0,-1 1-1 0 0,1-1 1 0 0,-1 2 0 0 0,-3 1 633 0 0,-17 9-5261 0 0,6-4-4097 0 0</inkml:trace>
  <inkml:trace contextRef="#ctx0" brushRef="#br0" timeOffset="2732.34">2336 38 4297 0 0,'0'0'877'0'0,"0"0"101"0"0,0 0 246 0 0,0 0 254 0 0,0 0 108 0 0,0 0-85 0 0,0 0-160 0 0,0 0-172 0 0,0 0-214 0 0,0 0-184 0 0,0 0-168 0 0,0 0-158 0 0,1 34-53 0 0,6 109-57 0 0,22 29 509 0 0,32 23-620 0 0,63 211-329 0 0,-103-323 973 0 0,-21-82-568 0 0,-161 4 302 0 0,0 8 0 0 0,0 6-602 0 0,-758 136-3027 0 0,-47 28 4734 0 0,785-158-347 0 0,168-23-1147 0 0,-3 1 85 0 0,28-8-383 0 0,115-23 326 0 0,-119 26-575 0 0,6-11 2678 0 0,-20-62-1819 0 0,19-278 337 0 0,-36-46-1001 0 0,-27 52 116 0 0,42 263-117 0 0,8 83-16 0 0,462-17-893 0 0,379-97 1247 0 0,-819 113-187 0 0,459-32 4 0 0,-127 34-1717 0 0,-239 16-973 0 0,-72-9-497 0 0,0-1-3422 0 0,-26-6-3371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5.0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1 159 0 0 0,'0'0'197'0'0,"0"0"53"0"0,0 0 6 0 0,0 0-9 0 0,0 0-17 0 0,0 0-20 0 0,26-5-16 0 0,85-15 2 0 0,12 15 922 0 0,368 20 940 0 0,56-3-738 0 0,-402-13-800 0 0,551-41 1771 0 0,-122 14-728 0 0,252-1 1073 0 0,-494 36-2182 0 0,7 4 500 0 0,-168-41 65 0 0,-60 4-642 0 0,-1 9-2267 0 0,-94 39-2720 0 0,-11-12-42 0 0,0-6-286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2.0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93 0 0 0,'164'-16'0'0'0,"-92"16"0"0"0,150 34 200 0 0,158-15 1454 0 0,-51 6-1184 0 0,101-16 396 0 0,-277-10-631 0 0,553-18 306 0 0,-16 15-302 0 0,-134-57 542 0 0,-129 27 69 0 0,73 27-726 0 0,85-8 728 0 0,-212 11-562 0 0,102 4 59 0 0,-97-18 316 0 0,619 18-200 0 0,-852 11-376 0 0,374-4 1243 0 0,241-3 1471 0 0,-598-11-2364 0 0,164 13 8 0 0,-84 5-119 0 0,54-3 1488 0 0,-295-8-1801 0 0,-1 0-11 0 0,0 0-29 0 0,0 0-39 0 0,0 0-54 0 0,0 0-106 0 0,0 0-114 0 0,0 0-100 0 0,-12 30-8654 0 0,7-23 3537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51.0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1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12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457 132 9698 0 0,'0'0'2183'0'0,"0"0"-1415"0"0,0 0-500 0 0,0 0-105 0 0,0 0 64 0 0,0 0 178 0 0,0 0 207 0 0,0 0 137 0 0,0 0-12 0 0,0 0-133 0 0,0 0-165 0 0,0 2-118 0 0,7 100 1152 0 0,-16 206 231 0 0,-18 41-1704 0 0,8-47-1000 0 0,36-300-2434 0 0,-12-9 2467 0 0,0 0 0 0 0,-1-1 0 0 0,0 0 0 0 0,0 0 0 0 0,-1 0 0 0 0,0 0 0 0 0,-1 0 0 0 0,0-1 0 0 0,0 1 0 0 0,1-10 967 0 0,1-3-3345 0 0,0-2 443 0 0</inkml:trace>
  <inkml:trace contextRef="#ctx0" brushRef="#br0" timeOffset="230.089">0 202 8546 0 0,'0'0'2346'0'0,"0"0"-1342"0"0,0 0-476 0 0,0 0-81 0 0,0 0-27 0 0,0 0-5 0 0,0 0 13 0 0,0 0 100 0 0,0 0 145 0 0,0 0 110 0 0,0 0 16 0 0,0 0-90 0 0,0 0-176 0 0,31 1-169 0 0,101 2-112 0 0,5-19 41 0 0,46-14-145 0 0,57-8-714 0 0,-79 23-2738 0 0,-95 14-1633 0 0,-39 1 387 0 0,-12 0-1309 0 0</inkml:trace>
  <inkml:trace contextRef="#ctx0" brushRef="#br0" timeOffset="545.161">908 636 6209 0 0,'0'0'949'0'0,"0"0"-41"0"0,0 0-92 0 0,-11 33 24 0 0,-30 106 75 0 0,31-46 924 0 0,10-87-1703 0 0,1-1 1 0 0,-1 1-1 0 0,1 0 0 0 0,1-1 0 0 0,-1 1 1 0 0,1 0-1 0 0,0-1 0 0 0,0 0 0 0 0,1 1 1 0 0,-1-1-1 0 0,1 0 0 0 0,0 0 1 0 0,1-1-1 0 0,-1 1 0 0 0,1-1 0 0 0,0 1 1 0 0,0-1-1 0 0,0 0 0 0 0,1-1 0 0 0,-1 1 1 0 0,1-1-1 0 0,0 0 0 0 0,0 0 1 0 0,0 0-1 0 0,0-1 0 0 0,1 0 0 0 0,-1 0 1 0 0,1 0-1 0 0,3 0-136 0 0,2 1 224 0 0,1-1 1 0 0,-1-1 0 0 0,1 0-1 0 0,0 0 1 0 0,0-1-1 0 0,-1-1 1 0 0,1 0 0 0 0,0 0-1 0 0,-1-1 1 0 0,1-1-1 0 0,-1 0 1 0 0,1 0 0 0 0,-1-1-1 0 0,2-2-224 0 0,10-5 309 0 0,0-1 0 0 0,-1-1 0 0 0,0-1 0 0 0,-1 0 0 0 0,0-2 0 0 0,-2-1 0 0 0,16-16-309 0 0,-28 27 77 0 0,-1-2-1 0 0,0 1 1 0 0,0-1 0 0 0,0 0 0 0 0,-1 0-1 0 0,0 0 1 0 0,0-1 0 0 0,-1 0-1 0 0,-1 0 1 0 0,1 0 0 0 0,-1 0-1 0 0,-1 0 1 0 0,0-1 0 0 0,0 1 0 0 0,-1-1-1 0 0,0 0 1 0 0,0 1 0 0 0,-1-1-1 0 0,-1 0 1 0 0,0 0 0 0 0,0 1-1 0 0,-1-5-76 0 0,0 8-52 0 0,-1 0 0 0 0,1 0-1 0 0,-1 0 1 0 0,0 0-1 0 0,-1 0 1 0 0,1 1 0 0 0,-1 0-1 0 0,0 0 1 0 0,-1 0 0 0 0,1 0-1 0 0,-1 0 1 0 0,0 1-1 0 0,0 0 1 0 0,0 0 0 0 0,-1 0-1 0 0,1 1 1 0 0,-1 0-1 0 0,0 0 1 0 0,0 0 0 0 0,0 1-1 0 0,0-1 1 0 0,-1 2 0 0 0,1-1-1 0 0,-2 0 53 0 0,-3 0-332 0 0,0 0 1 0 0,-1 0-1 0 0,1 1 0 0 0,0 0 1 0 0,0 1-1 0 0,-1 1 0 0 0,1 0 1 0 0,0 0-1 0 0,0 1 0 0 0,-1 0 1 0 0,1 1-1 0 0,1 0 0 0 0,-10 5 332 0 0,-34 26-4077 0 0,22-4-2081 0 0,17-14-1460 0 0</inkml:trace>
  <inkml:trace contextRef="#ctx0" brushRef="#br0" timeOffset="998.992">1626 614 4865 0 0,'0'0'716'0'0,"0"0"-108"0"0,0 0 8 0 0,0 0 98 0 0,0 0 61 0 0,0 0-32 0 0,0 0 3 0 0,-21 36 20 0 0,-64 110-22 0 0,53-70 519 0 0,31-73-1204 0 0,0 0-1 0 0,0 1 1 0 0,1-1-1 0 0,-1 0 1 0 0,1 1 0 0 0,0-1-1 0 0,0 0 1 0 0,0 1 0 0 0,0-1-1 0 0,0 0 1 0 0,1 1-1 0 0,0-1 1 0 0,0 0 0 0 0,0 0-1 0 0,0 0 1 0 0,0 1-1 0 0,0-1 1 0 0,1 0 0 0 0,0-1-1 0 0,-1 1 1 0 0,1 0 0 0 0,0 0-1 0 0,0-1 1 0 0,1 1-1 0 0,-1-1 1 0 0,0 0 0 0 0,1 1-1 0 0,0-1 1 0 0,-1 0-1 0 0,1-1 1 0 0,0 1 0 0 0,0 0-1 0 0,0-1 1 0 0,0 0 0 0 0,0 1-1 0 0,0-1 1 0 0,1 0-1 0 0,-1-1 1 0 0,0 1 0 0 0,0-1-1 0 0,3 1-58 0 0,8-1 274 0 0,0 0-1 0 0,1-1 1 0 0,-1 0 0 0 0,0-2-1 0 0,0 1 1 0 0,0-2-1 0 0,-1 0 1 0 0,1 0 0 0 0,-1-1-1 0 0,0-1 1 0 0,0 0-1 0 0,-1-1 1 0 0,1 0 0 0 0,-2-1-1 0 0,1 0 1 0 0,-1-1-1 0 0,0-1 1 0 0,-1 1 0 0 0,5-8-274 0 0,13-15 405 0 0,-1-1-1 0 0,-1-2 1 0 0,-3 0 0 0 0,0-2 0 0 0,11-29-405 0 0,-18 36 24 0 0,-2-2-1 0 0,-2 1 0 0 0,-1-2 1 0 0,-1 1-1 0 0,-2-2 1 0 0,-1 1-1 0 0,1-16-23 0 0,-6 32-123 0 0,-1-1-1 0 0,0 1 1 0 0,-2-1-1 0 0,0 1 1 0 0,0-1-1 0 0,-2 1 1 0 0,0-1-1 0 0,-1 1 1 0 0,-1 0-1 0 0,0 1 1 0 0,-1-1-1 0 0,-1 1 1 0 0,-1 0-1 0 0,0 1 1 0 0,-3-3 123 0 0,7 12-29 0 0,0 0 0 0 0,0 0 0 0 0,0 1 0 0 0,-1 0 1 0 0,0 0-1 0 0,0 0 0 0 0,0 0 0 0 0,-1 1 0 0 0,0 0 0 0 0,1 0 1 0 0,-1 1-1 0 0,-1-1 0 0 0,1 1 0 0 0,0 1 0 0 0,-1-1 0 0 0,0 1 1 0 0,1 0-1 0 0,-1 1 0 0 0,0-1 0 0 0,0 1 0 0 0,0 1 1 0 0,0-1-1 0 0,0 1 0 0 0,0 0 0 0 0,0 1 0 0 0,0 0 0 0 0,0 0 1 0 0,0 0-1 0 0,1 1 0 0 0,-1 0 0 0 0,0 1 0 0 0,1-1 0 0 0,0 1 1 0 0,-1 0-1 0 0,1 1 0 0 0,0-1 0 0 0,1 1 0 0 0,-1 1 0 0 0,-2 1 29 0 0,-6 9 0 0 0,1 1 0 0 0,0 0 0 0 0,1 1-1 0 0,1 0 1 0 0,1 1 0 0 0,0 1-1 0 0,2-1 1 0 0,0 1 0 0 0,0 0-1 0 0,2 1 1 0 0,1 0 0 0 0,0 0 0 0 0,2 0-1 0 0,0 1 1 0 0,1-1 0 0 0,1 1-1 0 0,1 0 1 0 0,1-1 0 0 0,0 1-1 0 0,2-1 1 0 0,1 0 0 0 0,0 0-1 0 0,1 0 1 0 0,1 0 0 0 0,1-1 0 0 0,1 1-1 0 0,1-2 1 0 0,0 1 0 0 0,1-2-1 0 0,2 1 1 0 0,-1-1 0 0 0,2-1-1 0 0,0 0 1 0 0,1-1 0 0 0,9 8 0 0 0,-4-8-177 0 0,1-1 1 0 0,1 0-1 0 0,0-2 0 0 0,0 0 1 0 0,2-1-1 0 0,-1-2 0 0 0,1 0 1 0 0,1-1-1 0 0,-1-2 0 0 0,1 0 1 0 0,11 0 176 0 0,65 6-3940 0 0,1-9-4001 0 0,-67-3 2406 0 0</inkml:trace>
  <inkml:trace contextRef="#ctx0" brushRef="#br0" timeOffset="1965.092">2651 474 10602 0 0,'0'0'1663'0'0,"0"0"-21"0"0,0 0-200 0 0,0 0-142 0 0,0 0-197 0 0,0 0-228 0 0,-35 3-126 0 0,-113 13-81 0 0,142-16-605 0 0,0 0 0 0 0,0 1-1 0 0,0 0 1 0 0,1 0-1 0 0,-1 1 1 0 0,0 0 0 0 0,0-1-1 0 0,1 2 1 0 0,0-1 0 0 0,-1 1-1 0 0,1 0 1 0 0,0 0-1 0 0,0 0 1 0 0,-1 2-63 0 0,-4 3 137 0 0,-2 1-116 0 0,0 2 1 0 0,0-1-1 0 0,1 2 1 0 0,0-1-1 0 0,1 1 1 0 0,1 1-1 0 0,0 0 1 0 0,0 0-1 0 0,1 1 1 0 0,1 0-1 0 0,1 0 0 0 0,0 1 1 0 0,0 0-1 0 0,2 0 1 0 0,0 0-1 0 0,0 1 1 0 0,2-1-1 0 0,0 1 1 0 0,0 0-1 0 0,2 4-21 0 0,0-15-22 0 0,0 0-1 0 0,0-1 0 0 0,1 1 1 0 0,0-1-1 0 0,0 0 0 0 0,0 1 1 0 0,1-1-1 0 0,-1 0 0 0 0,1 1 1 0 0,0-1-1 0 0,0 0 0 0 0,0 0 1 0 0,1 0-1 0 0,0-1 0 0 0,-1 1 1 0 0,1-1-1 0 0,0 1 0 0 0,1-1 1 0 0,-1 0-1 0 0,1 0 0 0 0,-1-1 1 0 0,1 1-1 0 0,0-1 1 0 0,0 1-1 0 0,0-1 0 0 0,0 0 1 0 0,0-1-1 0 0,1 1 0 0 0,-1-1 1 0 0,3 1 22 0 0,4 1 2 0 0,0-1 1 0 0,0-1 0 0 0,0 1 0 0 0,0-2-1 0 0,0 1 1 0 0,0-2 0 0 0,0 1 0 0 0,0-2-1 0 0,0 1 1 0 0,0-1 0 0 0,0-1-1 0 0,4-2-2 0 0,4-2 36 0 0,-2 0 0 0 0,1-1 0 0 0,-1-2 0 0 0,0 1 0 0 0,-1-2 0 0 0,0 0 1 0 0,-1-1-1 0 0,0-1 0 0 0,-1 0 0 0 0,-1-1 0 0 0,0 0 0 0 0,7-11-36 0 0,-5 6 35 0 0,74-124 307 0 0,-105 178-766 0 0,9-22 370 0 0,0 1 0 0 0,1 0 0 0 0,1 1-1 0 0,0 0 1 0 0,1-1 0 0 0,1 2 0 0 0,-2 14 54 0 0,4-27-16 0 0,0 0-1 0 0,1 0 1 0 0,-1 0 0 0 0,1 0-1 0 0,0 0 1 0 0,0 0 0 0 0,0 0-1 0 0,0 0 1 0 0,0 0-1 0 0,1 0 1 0 0,0 0 0 0 0,-1 0-1 0 0,1 0 1 0 0,0 0 0 0 0,0 0-1 0 0,1 0 1 0 0,-1 0-1 0 0,0-1 1 0 0,1 1 0 0 0,0 0-1 0 0,0-1 1 0 0,0 0 0 0 0,0 1-1 0 0,0-1 1 0 0,0 0-1 0 0,0 0 1 0 0,1 0 0 0 0,-1 0-1 0 0,1 0 1 0 0,-1-1 0 0 0,1 1-1 0 0,0-1 1 0 0,0 0 0 0 0,0 0-1 0 0,-1 0 1 0 0,1 0-1 0 0,0 0 1 0 0,0-1 0 0 0,0 1-1 0 0,2-1 17 0 0,2 1 38 0 0,1-1 0 0 0,-1 0 0 0 0,0-1-1 0 0,1 1 1 0 0,-1-1 0 0 0,1-1 0 0 0,-1 0 0 0 0,0 0-1 0 0,0 0 1 0 0,0-1 0 0 0,0 0 0 0 0,0 0-1 0 0,-1-1 1 0 0,1 1 0 0 0,-1-2 0 0 0,0 1 0 0 0,0-1-1 0 0,-1 1 1 0 0,1-2 0 0 0,1-1-38 0 0,90-127 501 0 0,-81 108-491 0 0,3-11 13 0 0,-19 37-56 0 0,0 0-71 0 0,0 22-773 0 0,-11 91 165 0 0,11-109 687 0 0,-1-1-1 0 0,0 0 1 0 0,1 1-1 0 0,0-1 1 0 0,0 0 0 0 0,0 1-1 0 0,0-1 1 0 0,1 0-1 0 0,-1 1 1 0 0,1-1-1 0 0,0 0 1 0 0,0 0-1 0 0,0 1 1 0 0,0-1 0 0 0,0 0-1 0 0,1 0 1 0 0,-1 0-1 0 0,1-1 1 0 0,0 1-1 0 0,0 0 1 0 0,0 0-1 0 0,0-1 1 0 0,1 0 0 0 0,-1 1-1 0 0,1-1 1 0 0,-1 0-1 0 0,1 0 1 0 0,0 0-1 0 0,0 0 1 0 0,0-1-1 0 0,0 1 1 0 0,0-1 0 0 0,0 0-1 0 0,0 0 1 0 0,0 0-1 0 0,0 0 1 0 0,1 0-1 0 0,1-1 26 0 0,2 1 61 0 0,0-1 0 0 0,1 0-1 0 0,-1 0 1 0 0,1-1 0 0 0,-1 0-1 0 0,0 0 1 0 0,0-1 0 0 0,0 0-1 0 0,1 0 1 0 0,-2-1 0 0 0,1 0-1 0 0,0 0 1 0 0,0 0 0 0 0,-1-1-1 0 0,0 0 1 0 0,0 0 0 0 0,0-1-1 0 0,0 0 1 0 0,-1 0 0 0 0,0 0-1 0 0,4-4-60 0 0,88-139 1270 0 0,-73 104-1202 0 0,36-36 1 0 0,-58 81-76 0 0,-1-1-1 0 0,0 1 1 0 0,1 0 0 0 0,-1-1-1 0 0,0 1 1 0 0,0 0-1 0 0,0 0 1 0 0,0 0 0 0 0,0 0-1 0 0,0 0 1 0 0,0 0 0 0 0,0 0-1 0 0,0 0 1 0 0,0 1 0 0 0,-1-1-1 0 0,1 0 1 0 0,0 0 0 0 0,-1 1-1 0 0,1-1 1 0 0,-1 1 0 0 0,0-1-1 0 0,1 0 1 0 0,-1 1 0 0 0,0-1-1 0 0,0 1 1 0 0,0-1-1 0 0,0 0 1 0 0,0 1 0 0 0,0 0 7 0 0,0-1-4 0 0,39 183-426 0 0,-8 1 0 0 0,-9 2 0 0 0,-3 99 430 0 0,-21-253 212 0 0,-1 0 0 0 0,-1 0 0 0 0,-2-1-1 0 0,-1 0 1 0 0,-2 0 0 0 0,0 0 0 0 0,-3-1 0 0 0,-10 20-212 0 0,14-35 183 0 0,0 0 1 0 0,0 0-1 0 0,-1-1 0 0 0,-1-1 1 0 0,-1 0-1 0 0,0 0 1 0 0,-1-1-1 0 0,0 0 0 0 0,-1-1 1 0 0,-1-1-1 0 0,0 0 0 0 0,-8 5-183 0 0,21-15 41 0 0,-1 0 0 0 0,1 0 1 0 0,0 0-1 0 0,-1 0 0 0 0,1 0 0 0 0,0 0 0 0 0,-1-1 0 0 0,1 1 0 0 0,-1 0 0 0 0,1-1 0 0 0,-1 1 0 0 0,0-1 0 0 0,1 0 0 0 0,-1 1 0 0 0,1-1 0 0 0,-1 0 0 0 0,0 0 0 0 0,1 0 0 0 0,-1 0 0 0 0,0 0 0 0 0,1-1 0 0 0,-1 1 0 0 0,0 0 0 0 0,1-1 0 0 0,-1 1 0 0 0,1-1 0 0 0,-1 0 0 0 0,1 1 0 0 0,-1-1 0 0 0,1 0 0 0 0,0 0 0 0 0,-1 0 0 0 0,1 0 0 0 0,0 0 0 0 0,0 0 0 0 0,-1 0 0 0 0,1-1 0 0 0,0 1 0 0 0,0 0 0 0 0,0-1 1 0 0,1 1-1 0 0,-1 0 0 0 0,0-1 0 0 0,0 1 0 0 0,1-1 0 0 0,-1-1-41 0 0,-2-81 574 0 0,17 35-550 0 0,2 1-1 0 0,1 0 0 0 0,3 2 1 0 0,24-41-24 0 0,-7 19-206 0 0,2 1 1 0 0,4 2 0 0 0,3 2-1 0 0,2 1 1 0 0,45-42 205 0 0,42-17-1548 0 0,-32 68-7349 0 0,-88 49 3037 0 0,-7 4-3222 0 0</inkml:trace>
  <inkml:trace contextRef="#ctx0" brushRef="#br0" timeOffset="2783.35">166 1586 1200 0 0,'0'0'326'0'0,"0"0"67"0"0,0 0 277 0 0,0 0 436 0 0,0 0 324 0 0,0 0 133 0 0,0 0 1 0 0,0 0-71 0 0,34-9-94 0 0,112-30-75 0 0,435-89 4348 0 0,941-109-4464 0 0,-890 97-1065 0 0,52-6-784 0 0,-468 100-2775 0 0,-2 0-4514 0 0,-162 35 426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25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96 6497 0 0,'0'0'1062'0'0,"0"0"-199"0"0,0 0-139 0 0,0 0 63 0 0,0 0 144 0 0,0 0 113 0 0,0 0 9 0 0,0 0-87 0 0,0 0-126 0 0,0 0-154 0 0,-31-3-146 0 0,-99-7-152 0 0,69 20-20 0 0,51-3-284 0 0,-3 1 0 0 0,1 1 0 0 0,0 1 1 0 0,0 0-1 0 0,1 0 0 0 0,0 1 0 0 0,1 1 1 0 0,1 0-1 0 0,-1 0 0 0 0,2 1 1 0 0,0 0-1 0 0,-3 7-84 0 0,5-9 13 0 0,1 0 0 0 0,0 1 0 0 0,1 0-1 0 0,0 0 1 0 0,1 1 0 0 0,1-1 0 0 0,-1 1 0 0 0,2-1 0 0 0,0 1 0 0 0,0 0 0 0 0,2-1 0 0 0,-1 1 0 0 0,2 4-13 0 0,0-11 30 0 0,1-1 0 0 0,0 0-1 0 0,0 0 1 0 0,1 0 0 0 0,-1 0 0 0 0,1 0 0 0 0,0-1 0 0 0,1 0-1 0 0,-1 0 1 0 0,0 0 0 0 0,1 0 0 0 0,0-1 0 0 0,0 1 0 0 0,0-1 0 0 0,1 0-1 0 0,-1-1 1 0 0,1 0 0 0 0,-1 0 0 0 0,1 0 0 0 0,0 0 0 0 0,0-1 0 0 0,-1 0-1 0 0,1 0 1 0 0,0 0 0 0 0,0-1 0 0 0,0 0 0 0 0,0 0 0 0 0,0-1-1 0 0,0 0 1 0 0,0 0 0 0 0,0 0 0 0 0,0 0 0 0 0,0-1 0 0 0,3-2-30 0 0,16-6 181 0 0,0-2 1 0 0,-1-1-1 0 0,-1-1 1 0 0,0 0 0 0 0,-1-2-1 0 0,-1-1 1 0 0,0 0-1 0 0,-1-2 1 0 0,-1 0 0 0 0,-1-1-1 0 0,-1-1 1 0 0,0-1-1 0 0,3-8-181 0 0,57-89 520 0 0,-76 118-496 0 0,3-2 105 0 0,-9 16-274 0 0,-15 48 222 0 0,3-10 158 0 0,1 0 0 0 0,3 1 0 0 0,2 0 0 0 0,2 1 1 0 0,0 35-236 0 0,11 158 153 0 0,8-226-1461 0 0,26-43-11682 0 0,-29 13 8800 0 0,0 5-559 0 0</inkml:trace>
  <inkml:trace contextRef="#ctx0" brushRef="#br0" timeOffset="240.971">766 571 9298 0 0,'0'0'3833'0'0,"0"0"-2293"0"0,0 0-752 0 0,0 0 60 0 0,0 0 237 0 0,0 0 132 0 0,0 0-120 0 0,0 0-252 0 0,0 0-303 0 0,0 0-268 0 0,0 0-154 0 0,0 0-116 0 0,0 0-70 0 0,-7 20-74 0 0,-20 62-99 0 0,18-44-3893 0 0,10-32 537 0 0,-1-4-1597 0 0,2 1-2935 0 0</inkml:trace>
  <inkml:trace contextRef="#ctx0" brushRef="#br0" timeOffset="10143.952">1079 48 464 0 0,'0'0'1326'0'0,"0"0"54"0"0,0 0 22 0 0,0 0 27 0 0,0 0 60 0 0,0 0-24 0 0,0 0-44 0 0,0 0-86 0 0,0 0-178 0 0,0 0-154 0 0,0 0-158 0 0,-3 1-120 0 0,-8 1-33 0 0,8-1 11 0 0,3-1 33 0 0,0 0 3 0 0,0 0-29 0 0,0 0-44 0 0,0 0-74 0 0,0 0-75 0 0,0 0-55 0 0,20-4 1250 0 0,131-36-710 0 0,-12 33-779 0 0,-135 8-226 0 0,0 1 0 0 0,0-1 0 0 0,-1 1 0 0 0,1 0 0 0 0,0 0 0 0 0,-1 0 0 0 0,1 0 1 0 0,-1 1-1 0 0,0 0 0 0 0,0-1 0 0 0,0 1 0 0 0,0 0 0 0 0,0 1 0 0 0,-1-1 0 0 0,1 0 1 0 0,-1 1-1 0 0,0-1 0 0 0,0 1 0 0 0,0 0 0 0 0,0 0 0 0 0,-1 0 0 0 0,0 0 0 0 0,1 0 1 0 0,-2 0-1 0 0,1 0 0 0 0,0 0 0 0 0,-1 0 0 0 0,0 0 0 0 0,0 1 0 0 0,0-1 1 0 0,0 0-1 0 0,-1 0 0 0 0,1 0 0 0 0,-1 0 0 0 0,0 0 0 0 0,0 0 0 0 0,-1 0 0 0 0,1 0 1 0 0,-1 0-1 0 0,0 0 0 0 0,0-1 0 0 0,0 1 0 0 0,-1-1 0 0 0,1 1 0 0 0,-1-1 0 0 0,-2 2 3 0 0,-10 14-12 0 0,-1-1 0 0 0,-1-1-1 0 0,-1-1 1 0 0,0 0 0 0 0,-1-1-1 0 0,-1-1 1 0 0,0-1 0 0 0,-15 6 12 0 0,-35 8 252 0 0,69-27-171 0 0,1 0-11 0 0,0 0-6 0 0,0 0-36 0 0,22-7-462 0 0,-15 3 410 0 0,1 1 0 0 0,0 0 0 0 0,0 0-1 0 0,0 1 1 0 0,1 0 0 0 0,-1 1 0 0 0,0-1 0 0 0,1 2-1 0 0,-1-1 1 0 0,1 1 0 0 0,-1 0 0 0 0,0 1 0 0 0,1 0-1 0 0,-1 0 1 0 0,0 1 0 0 0,1 0 0 0 0,-1 1 0 0 0,0 0 0 0 0,0 0-1 0 0,-1 0 1 0 0,1 1 0 0 0,-1 0 0 0 0,0 1 0 0 0,0-1-1 0 0,0 1 1 0 0,0 1 0 0 0,-1-1 0 0 0,0 1 0 0 0,4 5 24 0 0,-3-1 7 0 0,-1 1 0 0 0,-1-1 0 0 0,0 1 0 0 0,0 0 0 0 0,-1 0 0 0 0,0 1 0 0 0,-1-1 0 0 0,0 1 0 0 0,-1-1 1 0 0,0 1-1 0 0,-1 0 0 0 0,0 0 0 0 0,-1 0 0 0 0,-1 0 0 0 0,0 0 0 0 0,0 1-7 0 0,-1-4 80 0 0,0 0-1 0 0,-1 0 1 0 0,0 0-1 0 0,-1-1 1 0 0,1 1 0 0 0,-2-1-1 0 0,1 0 1 0 0,-1 0 0 0 0,0-1-1 0 0,-1 1 1 0 0,0-1-1 0 0,0 0 1 0 0,0-1 0 0 0,-1 1-1 0 0,0-1 1 0 0,0 0-1 0 0,-1-1 1 0 0,0 0 0 0 0,0 0-1 0 0,0-1 1 0 0,0 0 0 0 0,-1 0-1 0 0,1-1 1 0 0,-1 0-1 0 0,0-1 1 0 0,0 0 0 0 0,0 0-1 0 0,0-1 1 0 0,0 0 0 0 0,-9 0-80 0 0,-116-19 400 0 0,14-16-3194 0 0,115 32 1834 0 0,1 1-1970 0 0,1 1-4156 0 0,1 0-4162 0 0</inkml:trace>
  <inkml:trace contextRef="#ctx0" brushRef="#br0" timeOffset="10581.754">1696 645 16187 0 0,'0'0'1111'0'0,"0"0"-422"0"0,0 0-199 0 0,0 0 124 0 0,0 0 130 0 0,0 0 40 0 0,0 0-60 0 0,0 0-162 0 0,0 0-198 0 0,0 0-144 0 0,0 0-87 0 0,-23 33-83 0 0,-70 102-94 0 0,33-46-2950 0 0,53-71-907 0 0,2-3-4134 0 0,1-11 337 0 0</inkml:trace>
  <inkml:trace contextRef="#ctx0" brushRef="#br0" timeOffset="11550.927">2430 137 6649 0 0,'0'0'1727'0'0,"0"0"-169"0"0,0 0-55 0 0,0 0 20 0 0,0 0 23 0 0,0 0-154 0 0,0 0-180 0 0,0 0-113 0 0,0 0-149 0 0,0 0-171 0 0,0 0-170 0 0,0 0-180 0 0,0 0-116 0 0,-26-8-51 0 0,-82-21-56 0 0,52 29 77 0 0,47 3-224 0 0,-3 2-47 0 0,1 0 0 0 0,-1 1-1 0 0,1 0 1 0 0,0 0-1 0 0,0 1 1 0 0,1 1-1 0 0,0 0 1 0 0,0 0-1 0 0,0 1 1 0 0,2 0 0 0 0,-1 1-1 0 0,1 0 1 0 0,0 0-1 0 0,1 1 1 0 0,0 0-12 0 0,5-6-21 0 0,0 0 0 0 0,0 0 0 0 0,1 0 0 0 0,0 1 1 0 0,0-1-1 0 0,0 0 0 0 0,1 1 0 0 0,0-1 0 0 0,0 0 0 0 0,0 1 1 0 0,1-1-1 0 0,-1 0 0 0 0,1 0 0 0 0,1 1 0 0 0,-1-1 1 0 0,1 0-1 0 0,-1 0 0 0 0,2 0 0 0 0,-1 0 0 0 0,0-1 0 0 0,1 1 1 0 0,0-1-1 0 0,0 1 0 0 0,0-1 0 0 0,1 0 0 0 0,-1 0 0 0 0,1 0 1 0 0,0-1-1 0 0,0 1 0 0 0,1-1 0 0 0,-1 0 0 0 0,0 0 0 0 0,1-1 1 0 0,0 1-1 0 0,0-1 0 0 0,0 0 0 0 0,0 0 0 0 0,0-1 0 0 0,0 1 1 0 0,0-1-1 0 0,0 0 0 0 0,1-1 0 0 0,-1 1 0 0 0,0-1 1 0 0,1 0-1 0 0,-1 0 0 0 0,5-1 21 0 0,1 0 124 0 0,0 0-1 0 0,0-1 1 0 0,0 0-1 0 0,-1-1 1 0 0,1 0 0 0 0,-1-1-1 0 0,0 0 1 0 0,0 0 0 0 0,0-1-1 0 0,-1-1 1 0 0,1 1 0 0 0,-1-1-1 0 0,0-1 1 0 0,-1 0-1 0 0,2-2-122 0 0,114-126 1305 0 0,-108 115-1241 0 0,10-7 252 0 0,-26 46-893 0 0,-3 26 661 0 0,-2-1 0 0 0,-2 0 0 0 0,-2 0 0 0 0,-14 39-85 0 0,6-16 22 0 0,-6 14-66 0 0,13-51-219 0 0,1 1 0 0 0,2-1 0 0 0,1 1 0 0 0,1 1 0 0 0,0 20 263 0 0,38-48-7829 0 0,-25-3 5157 0 0,9-2-5017 0 0,-10-2 2615 0 0</inkml:trace>
  <inkml:trace contextRef="#ctx0" brushRef="#br0" timeOffset="11816.019">2760 604 17748 0 0,'0'0'776'0'0,"0"0"-317"0"0,0 0-155 0 0,0 0 135 0 0,0 0 119 0 0,0 0-44 0 0,0 0-71 0 0,0 0-149 0 0,0 0-159 0 0,0 0-114 0 0,0 0-129 0 0,0 0-97 0 0,0 0-115 0 0,-4 17-160 0 0,-10 49-214 0 0,14-66 493 0 0,0 1-1 0 0,-1 0 1 0 0,1-1-1 0 0,0 1 1 0 0,0-1 0 0 0,0 1-1 0 0,0-1 1 0 0,0 1-1 0 0,0 0 1 0 0,0-1-1 0 0,0 1 1 0 0,0-1-1 0 0,0 1 1 0 0,1-1 0 0 0,-1 1-1 0 0,0-1 1 0 0,0 1-1 0 0,0-1 1 0 0,1 1-1 0 0,-1-1 1 0 0,0 1-1 0 0,1-1 1 0 0,-1 1 0 0 0,0-1-1 0 0,1 1 1 0 0,-1-1-1 0 0,1 0 1 0 0,-1 1-1 0 0,0-1 1 0 0,1 0-1 0 0,-1 1 1 0 0,1-1 0 0 0,-1 0-1 0 0,1 1 1 0 0,-1-1-1 0 0,1 0 1 0 0,-1 0-1 0 0,1 0 1 0 0,0 0-1 0 0,-1 0 1 0 0,1 1 0 0 0,-1-1-1 0 0,1 0 1 0 0,-1 0-1 0 0,1 0 1 0 0,0-1-1 0 0,-1 1 1 0 0,1 0-1 0 0,-1 0 1 0 0,1 0 0 0 0,-1 0-1 0 0,1 0 1 0 0,-1-1-1 0 0,1 1 1 0 0,-1 0-1 0 0,1 0 1 0 0,-1-1-1 0 0,1 1 1 0 0,-1 0 0 0 0,1-1-1 0 0,-1 1 1 0 0,0 0-1 0 0,1-1 1 0 0,-1 1-1 0 0,1-1 1 0 0,-1 1-1 0 0,0-1 1 0 0,0 1 0 0 0,1-1-1 0 0,-1 0 202 0 0,0 1-1143 0 0,3-4-3497 0 0</inkml:trace>
  <inkml:trace contextRef="#ctx0" brushRef="#br0" timeOffset="12197.845">3097 92 6825 0 0,'0'0'2757'0'0,"0"0"-1577"0"0,0 0-345 0 0,0 0 111 0 0,0 0 139 0 0,0 0 43 0 0,0 0-109 0 0,0 0-168 0 0,0 0-191 0 0,0 0-169 0 0,0 0-111 0 0,0 0-45 0 0,0 0-11 0 0,-3 6-13 0 0,-13 52 1013 0 0,-3 11-690 0 0,16-63-617 0 0,0-1 1 0 0,1 1-1 0 0,0-1 1 0 0,0 1-1 0 0,0 0 1 0 0,1 0-1 0 0,-1 0 1 0 0,2 0-1 0 0,-1 0 1 0 0,0 0-1 0 0,1 0 1 0 0,1 0-1 0 0,-1 0 1 0 0,1 0-1 0 0,1 5-17 0 0,65 19 168 0 0,87-19-228 0 0,-133-22-4509 0 0,18-11-8197 0 0,-30 18 8646 0 0</inkml:trace>
  <inkml:trace contextRef="#ctx0" brushRef="#br0" timeOffset="12549.955">3505 22 8786 0 0,'0'0'2186'0'0,"0"0"-301"0"0,0 0-272 0 0,0 0-109 0 0,0 0-65 0 0,0 0-157 0 0,0 0-183 0 0,0 0-205 0 0,0 0-204 0 0,0 0-163 0 0,0 0-119 0 0,0 0-75 0 0,-16 15-45 0 0,-50 48-37 0 0,38-5 149 0 0,11-1-176 0 0,4 1 0 0 0,1 0 1 0 0,-1 43-225 0 0,-3 16-45 0 0,-23 100-342 0 0,29-176-222 0 0,8-46-8880 0 0,2 0 4710 0 0,0 4-4170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13.5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 0 0 0,'0'0'247'0'0,"31"0"127"0"0,101-3 53 0 0,51 14 1067 0 0,242 4 817 0 0,306-8-64 0 0,-161 14-1608 0 0,-29-2-372 0 0,405-11 1604 0 0,-224-20-980 0 0,-512 2-1532 0 0,-209 10 446 0 0,1 0 0 0 0,0 0 0 0 0,0 1 0 0 0,0-1 0 0 0,-1 0 0 0 0,1 1-1 0 0,0 0 1 0 0,0-1 0 0 0,-1 1 0 0 0,1 0 0 0 0,0 0 0 0 0,-1-1 0 0 0,1 1-1 0 0,-1 1 1 0 0,1-1 0 0 0,-1 0 0 0 0,0 0 0 0 0,1 0 0 0 0,-1 1-1 0 0,0-1 1 0 0,0 1 0 0 0,0-1 0 0 0,0 1 0 0 0,0-1 0 0 0,0 1 0 0 0,0 0-1 0 0,-1-1 1 0 0,1 1 0 0 0,0 0 0 0 0,-1 0 0 0 0,0-1 0 0 0,1 1-1 0 0,-1 0 1 0 0,0 0 0 0 0,0 0 0 0 0,0-1 0 0 0,0 1 0 0 0,0 0 0 0 0,0 0-1 0 0,-1 0 1 0 0,1 0 0 0 0,-1-1 0 0 0,1 1 0 0 0,-1 0 0 0 0,0-1-1 0 0,1 1 1 0 0,-1 0 0 0 0,-1 0 195 0 0,-5 3-760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0.80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1 114 0 0 0,'144'16'0'0'0,"138"12"0"0"0,13-35 0 0 0,615-80 1089 0 0,-718 72-739 0 0,50 1 207 0 0,0 11 1 0 0,21 12-558 0 0,171 9 263 0 0,121-4 171 0 0,347 20 116 0 0,-273-19-185 0 0,-117-49 378 0 0,-78 9-181 0 0,309 14-486 0 0,-426 25 46 0 0,241-14 42 0 0,-160-21-105 0 0,289 9 21 0 0,-323 34-45 0 0,-53-22 75 0 0,-7 11-35 0 0,-194-5-69 0 0,4 2 35 0 0,0-5-1 0 0,0-5 1 0 0,9-6-41 0 0,373-46 231 0 0,-370 42-173 0 0,0 6 1 0 0,15 5-59 0 0,294 35-63 0 0,-186-27 126 0 0,406 4-48 0 0,-560-7-62 0 0,0 5 1 0 0,-2 4 0 0 0,1 4-1 0 0,33 13 47 0 0,-58-18-9 0 0,1-2-1 0 0,0-4 1 0 0,50-2 9 0 0,-1 0-57 0 0,237 1 153 0 0,-52-38 209 0 0,-59 33-301 0 0,-12 29 47 0 0,-68-25 165 0 0,-110-19 369 0 0,-1 0-491 0 0,129 12 373 0 0,24-19 521 0 0,-181 22-1040 0 0,-14 0 3566 0 0,-1 0-2782 0 0,1-7-803 0 0,2 2 0 0 0,-1 0 0 0 0,1 1 0 0 0,-1 0 0 0 0,1 1 0 0 0,0 0 0 0 0,1 1 0 0 0,-1 1 0 0 0,10 0 71 0 0,-4-1-16 0 0,170-3-130 0 0,186-12 150 0 0,75 13-87 0 0,-48-9 173 0 0,1 0-47 0 0,-274 13-33 0 0,0 6-1 0 0,114 21-9 0 0,35 9-3 0 0,-86-42 211 0 0,-65-31 35 0 0,-59 33-890 0 0,-47 45-5206 0 0,-18-31 3027 0 0,-1-2-980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57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1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1:05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26 0 0 0,'0'0'1472'0'0,"0"0"106"0"0,0 0 64 0 0,0 0 17 0 0,0 0-26 0 0,0 0-100 0 0,0 0-176 0 0,0 0-220 0 0,0 0-200 0 0,-5-11 1398 0 0,-18 89-864 0 0,-221 664 1634 0 0,148-415-2029 0 0,88-300-844 0 0,8-27-128 0 0,0 0 22 0 0,0 0 42 0 0,0 0 52 0 0,5-11 755 0 0,13-107-513 0 0,79-239-507 0 0,-64 259 35 0 0,4 2-1 0 0,3 1 1 0 0,5 3 0 0 0,20-26 10 0 0,-54 98 7 0 0,1 1 0 0 0,1 0 0 0 0,1 1 0 0 0,0 1 0 0 0,1 0 0 0 0,13-10-7 0 0,-27 26-6 0 0,0 0 1 0 0,0 0-1 0 0,0 0 0 0 0,-1 0 0 0 0,1 0 0 0 0,0 0 0 0 0,1 0 0 0 0,-1 0 0 0 0,0 0 0 0 0,0 1 1 0 0,0-1-1 0 0,0 0 0 0 0,1 1 0 0 0,-1-1 0 0 0,0 1 0 0 0,1-1 0 0 0,-1 1 0 0 0,0 0 1 0 0,1 0-1 0 0,-1-1 0 0 0,0 1 0 0 0,1 0 0 0 0,-1 0 0 0 0,0 0 0 0 0,1 1 0 0 0,-1-1 0 0 0,1 0 1 0 0,-1 0-1 0 0,0 1 0 0 0,0-1 0 0 0,1 1 0 0 0,-1-1 0 0 0,0 1 0 0 0,0-1 0 0 0,1 1 1 0 0,-1 0-1 0 0,0 0 0 0 0,0 0 0 0 0,0 0 6 0 0,9 40 177 0 0,-1 0 1 0 0,-3 1-1 0 0,-1 0 0 0 0,-2 0 1 0 0,-3 16-178 0 0,1 8 64 0 0,-1 51 63 0 0,-4-1 0 0 0,-8 28-127 0 0,-24 83 57 0 0,37-205-175 0 0,13-28-197 0 0,54-95 682 0 0,-4-3-1 0 0,29-69-366 0 0,6-9-43 0 0,-11 32-200 0 0,87-111 243 0 0,-138 220-191 0 0,-23 77-381 0 0,-9-12 696 0 0,-1 1 0 0 0,-1-1-1 0 0,0 1 1 0 0,-2 0 0 0 0,-1 0-1 0 0,-2 7-123 0 0,1 16 148 0 0,-2 25 46 0 0,-4-1 1 0 0,-3 0 0 0 0,-5 6-195 0 0,2-7 29 0 0,3 1 1 0 0,3 0-1 0 0,2 7-29 0 0,5-66-476 0 0,7 67-705 0 0,4-59-2967 0 0,7-10-4089 0 0,-11-11 2972 0 0,2 0-452 0 0</inkml:trace>
  <inkml:trace contextRef="#ctx0" brushRef="#br0" timeOffset="350.072">1506 655 12059 0 0,'0'0'1221'0'0,"0"0"-194"0"0,0 0-133 0 0,0 0-26 0 0,0 0-115 0 0,0 0-165 0 0,0 0-152 0 0,0 0-126 0 0,0 0-102 0 0,-12 33-88 0 0,-34 101-57 0 0,36-62-77 0 0,11-67 49 0 0,1 0 0 0 0,0 0 0 0 0,0 0 0 0 0,0 0 0 0 0,0 0 0 0 0,1-1 0 0 0,0 1 0 0 0,0-1 0 0 0,0 1 0 0 0,0-1-1 0 0,1 0 1 0 0,0-1 0 0 0,-1 1 0 0 0,1 0 0 0 0,1-1 0 0 0,-1 0 0 0 0,0 0 0 0 0,1-1 0 0 0,0 1 0 0 0,-1-1 0 0 0,1 0 0 0 0,0 0 0 0 0,0 0-1 0 0,0-1 1 0 0,1 1 0 0 0,-1-1 0 0 0,0-1 0 0 0,0 1 0 0 0,1-1 0 0 0,-1 0 0 0 0,0 0 0 0 0,0 0 0 0 0,1-1 0 0 0,-1 0 0 0 0,0 0 0 0 0,0 0-1 0 0,0-1 1 0 0,0 0 0 0 0,0 0 0 0 0,0 0 0 0 0,0 0 0 0 0,-1-1 0 0 0,3-1-35 0 0,1-1 101 0 0,1-1 1 0 0,-2 0-1 0 0,1 0 1 0 0,-1-1-1 0 0,0 0 1 0 0,0 0-1 0 0,0 0 0 0 0,-1-1 1 0 0,-1 0-1 0 0,1-1 1 0 0,-1 1-1 0 0,-1-1 1 0 0,1 0-1 0 0,-1 0 0 0 0,-1 0 1 0 0,0-1-1 0 0,0 1 1 0 0,-1-1-1 0 0,0 0 1 0 0,-1 1-1 0 0,0-1 1 0 0,-1 0-1 0 0,1 0 0 0 0,-2 0 1 0 0,0 0-1 0 0,0 0 1 0 0,0 1-1 0 0,-2-1 1 0 0,1 0-1 0 0,-1 1 0 0 0,0 0 1 0 0,-1-1-1 0 0,-1-1-101 0 0,2 8-124 0 0,1 0-1 0 0,-1 1 0 0 0,1-1 1 0 0,-1 1-1 0 0,0 0 0 0 0,0 0 1 0 0,0 0-1 0 0,0 0 0 0 0,0 0 1 0 0,0 1-1 0 0,-1-1 1 0 0,1 1-1 0 0,0 0 0 0 0,-1 0 1 0 0,1 0-1 0 0,-1 0 0 0 0,0 1 1 0 0,1 0-1 0 0,-1-1 0 0 0,-3 2 125 0 0,3-1-454 0 0,0 0 0 0 0,-1 1 0 0 0,1 0 0 0 0,0-1 0 0 0,0 2-1 0 0,0-1 1 0 0,0 0 0 0 0,-1 1 0 0 0,2 0 0 0 0,-1 0 0 0 0,0 0 0 0 0,0 1-1 0 0,1-1 1 0 0,-1 1 0 0 0,1 0 0 0 0,-2 1 454 0 0,-8 11-5255 0 0,2-3-3113 0 0</inkml:trace>
  <inkml:trace contextRef="#ctx0" brushRef="#br0" timeOffset="832.073">1904 990 6713 0 0,'0'0'2152'0'0,"0"0"-163"0"0,0 0-8 0 0,0 0 35 0 0,0 0-182 0 0,0 0-374 0 0,0 0-360 0 0,0 0-322 0 0,0 0-273 0 0,0 0-211 0 0,0 0-134 0 0,0 0-49 0 0,0 0 1 0 0,5-14 36 0 0,43-93 352 0 0,56-40-187 0 0,-74 121-1340 0 0,-30 26 644 0 0,-3 173-1434 0 0,4-171 1891 0 0,0 1 1 0 0,1-1 0 0 0,-1 0 0 0 0,0 0-1 0 0,1 0 1 0 0,0 0 0 0 0,-1 0 0 0 0,1 0-1 0 0,0-1 1 0 0,0 1 0 0 0,0-1 0 0 0,0 1-1 0 0,0-1 1 0 0,1 1 0 0 0,-1-1 0 0 0,0 0-1 0 0,1 0 1 0 0,-1 0 0 0 0,1-1 0 0 0,-1 1-1 0 0,1 0 1 0 0,-1-1 0 0 0,1 0 0 0 0,-1 1-1 0 0,1-1 1 0 0,-1 0 0 0 0,1-1-1 0 0,-1 1 1 0 0,1 0 0 0 0,-1-1 0 0 0,1 1-1 0 0,-1-1 1 0 0,1 0 0 0 0,-1 0 0 0 0,1 0-1 0 0,-1 0 1 0 0,0 0 0 0 0,0 0 0 0 0,1-1-1 0 0,-1 1 1 0 0,0-1 0 0 0,0 1 0 0 0,-1-1-1 0 0,1 0 1 0 0,0 0-75 0 0,13-13 257 0 0,-2 0 0 0 0,1 0 0 0 0,-2-2-1 0 0,0 0 1 0 0,-1 0 0 0 0,-1-1 0 0 0,3-7-257 0 0,8-11-2081 0 0,-13 27-2781 0 0,2 3-5275 0 0,-6 5 3117 0 0</inkml:trace>
  <inkml:trace contextRef="#ctx0" brushRef="#br0" timeOffset="1248.694">2472 781 7410 0 0,'0'0'1867'0'0,"0"0"-614"0"0,0 0-191 0 0,0 0 61 0 0,0 0-40 0 0,0 0-163 0 0,0 0-216 0 0,0 0-217 0 0,0 0-181 0 0,0 0-123 0 0,-13 31-79 0 0,-43 97-34 0 0,44-78 39 0 0,15-46-77 0 0,2 0 48 0 0,-1 0 1 0 0,2 0-1 0 0,-1-1 0 0 0,0 0 1 0 0,1 0-1 0 0,-1 0 0 0 0,1-1 1 0 0,0 0-1 0 0,-1 0 0 0 0,1 0 1 0 0,1-1-1 0 0,-1 1 0 0 0,0-1 1 0 0,0-1-1 0 0,0 0 0 0 0,0 1 1 0 0,1-2-1 0 0,-1 1 0 0 0,0-1 1 0 0,0 0-1 0 0,0 0 0 0 0,0-1 1 0 0,0 1-1 0 0,0-1 0 0 0,0-1 1 0 0,-1 1-1 0 0,1-1 0 0 0,-1 0 1 0 0,5-3-81 0 0,35-22 577 0 0,-1-2 1 0 0,-2-1 0 0 0,0-3 0 0 0,-3-1-1 0 0,-1-2 1 0 0,-1-1 0 0 0,-3-2 0 0 0,-1-1 0 0 0,23-39-578 0 0,-41 59 44 0 0,-1 0 0 0 0,0 0 1 0 0,-2-1-1 0 0,-1-1 0 0 0,-1 0 1 0 0,0-1-1 0 0,-2 0 1 0 0,-1 0-1 0 0,-1-1 0 0 0,-1 1 1 0 0,-1-1-1 0 0,-1-1 1 0 0,-1 1-1 0 0,-2-22-44 0 0,-1 40-43 0 0,0-1 0 0 0,-1 0 0 0 0,0 1 1 0 0,0-1-1 0 0,-1 1 0 0 0,0 0 0 0 0,0 0 0 0 0,-1 0 0 0 0,0 0 0 0 0,0 1 1 0 0,0 0-1 0 0,-1-1 0 0 0,0 1 0 0 0,0 1 0 0 0,-1-1 0 0 0,0 1 0 0 0,0 0 1 0 0,0 0-1 0 0,0 1 0 0 0,-1 0 0 0 0,1 0 0 0 0,-1 0 0 0 0,0 1 1 0 0,0 0-1 0 0,-1 1 0 0 0,0-1 43 0 0,-4-1-55 0 0,0 1 1 0 0,0 1-1 0 0,0 0 0 0 0,0 0 1 0 0,-1 1-1 0 0,1 1 0 0 0,0 0 1 0 0,-1 1-1 0 0,1 0 0 0 0,0 0 1 0 0,0 2-1 0 0,0-1 0 0 0,0 2 1 0 0,0 0-1 0 0,1 0 1 0 0,-3 2 54 0 0,-5 3-95 0 0,0 0 0 0 0,0 1 0 0 0,1 2 0 0 0,1-1 0 0 0,0 2 0 0 0,1 0 0 0 0,0 1 0 0 0,1 1 0 0 0,1 0 0 0 0,0 1 0 0 0,1 1 0 0 0,1 0 0 0 0,0 1 0 0 0,1 0 0 0 0,2 0 0 0 0,-1 1 0 0 0,2 1 0 0 0,1-1 0 0 0,0 1 0 0 0,1 1 1 0 0,2-1-1 0 0,0 1 0 0 0,1 0 0 0 0,1 0 0 0 0,0 2 95 0 0,4-15-49 0 0,-1 1 0 0 0,1 0 0 0 0,1 0 0 0 0,0-1 0 0 0,0 1 0 0 0,0-1 0 0 0,1 0 0 0 0,1 0 0 0 0,-1 0 0 0 0,1 0 0 0 0,1-1 0 0 0,-1 0 0 0 0,1 0 0 0 0,0 0 0 0 0,1-1 0 0 0,-1 0 0 0 0,1 0 0 0 0,1-1 0 0 0,1 1 49 0 0,10 7-48 0 0,0-2 1 0 0,1 0 0 0 0,0-1-1 0 0,0-1 1 0 0,1-1-1 0 0,1 0 1 0 0,6 0 47 0 0,31 3-394 0 0,1-3 0 0 0,0-2 1 0 0,0-2-1 0 0,1-3 0 0 0,28-5 394 0 0,47-11-4061 0 0,-48-1-3589 0 0,-58 11 2091 0 0</inkml:trace>
  <inkml:trace contextRef="#ctx0" brushRef="#br0" timeOffset="7500.895">3439 707 3825 0 0,'0'0'2078'0'0,"0"0"-467"0"0,0 0-267 0 0,0 0-40 0 0,0 0-21 0 0,0 0-109 0 0,0 0-157 0 0,0 0-211 0 0,0 0-205 0 0,0 0-189 0 0,0 0-158 0 0,-18 5-93 0 0,-56 20-36 0 0,70-23-95 0 0,-1 0 0 0 0,1 0 0 0 0,-1 0 0 0 0,1 0 0 0 0,0 1 0 0 0,0 0 0 0 0,0 0 0 0 0,0 0 0 0 0,0 0 0 0 0,1 1 0 0 0,-1-1 0 0 0,1 1 0 0 0,0 0 0 0 0,0 0 0 0 0,-1 4-30 0 0,-11 12 176 0 0,8-12-141 0 0,0 0 1 0 0,1 0-1 0 0,0 1 0 0 0,1 0 1 0 0,0 0-1 0 0,0 0 1 0 0,1 0-1 0 0,0 1 0 0 0,1 0 1 0 0,0-1-1 0 0,1 1 0 0 0,0 0 1 0 0,0 1-1 0 0,1-1 1 0 0,0 0-1 0 0,1 0 0 0 0,0 8-35 0 0,2-14 56 0 0,1 0 0 0 0,-1 0-1 0 0,0-1 1 0 0,1 1-1 0 0,0 0 1 0 0,0-1 0 0 0,0 1-1 0 0,1-1 1 0 0,-1 0 0 0 0,1 0-1 0 0,-1-1 1 0 0,1 1-1 0 0,0-1 1 0 0,0 1 0 0 0,0-1-1 0 0,1 0 1 0 0,-1-1-1 0 0,0 1 1 0 0,1-1 0 0 0,-1 0-1 0 0,1 0 1 0 0,-1 0 0 0 0,1-1-1 0 0,-1 0 1 0 0,1 1-1 0 0,0-2 1 0 0,-1 1 0 0 0,1 0-1 0 0,-1-1 1 0 0,1 0 0 0 0,-1 0-1 0 0,1 0 1 0 0,-1-1-1 0 0,4-1-55 0 0,5-3 252 0 0,-1-2 1 0 0,1 1-1 0 0,-1-1 0 0 0,-1-1 0 0 0,0 0 0 0 0,0-1 0 0 0,0 0 0 0 0,-2 0 0 0 0,1-1 0 0 0,0-3-252 0 0,9-7 165 0 0,-2-2 0 0 0,0 0 0 0 0,-2 0 0 0 0,-1-2 0 0 0,0 0 0 0 0,-2 0 0 0 0,-1-1 0 0 0,5-18-165 0 0,-7-10-76 0 0,-20 192-359 0 0,13-127 199 0 0,1 0 0 0 0,0-1 0 0 0,1 0-1 0 0,0 0 1 0 0,1 0 0 0 0,0 0-1 0 0,0 0 1 0 0,1-1 0 0 0,0 0-1 0 0,1-1 1 0 0,0 1 0 0 0,0-1 0 0 0,1 0-1 0 0,0-1 1 0 0,1 0 0 0 0,6 5 236 0 0,29 6-6701 0 0,3-19-4750 0 0,-38-5 10940 0 0</inkml:trace>
  <inkml:trace contextRef="#ctx0" brushRef="#br0" timeOffset="8054.796">3921 670 472 0 0,'0'0'2217'0'0,"0"0"18"0"0,0 0-52 0 0,0 0-69 0 0,0 0-159 0 0,0 0-216 0 0,0 0-288 0 0,0 0-343 0 0,0 0-300 0 0,0 0-250 0 0,0 0-194 0 0,0 0-83 0 0,-10 8-77 0 0,-33 28-67 0 0,40-31-135 0 0,0-1-1 0 0,1 0 0 0 0,-1 1 0 0 0,1 0 0 0 0,0-1 0 0 0,0 1 0 0 0,0 0 1 0 0,1 0-1 0 0,0 0 0 0 0,0 1 0 0 0,0-1 0 0 0,1 0 0 0 0,-1 0 0 0 0,1 0 1 0 0,0 1-1 0 0,1-1 0 0 0,-1 1-1 0 0,1 7-69 0 0,-2-7 24 0 0,1 1 0 0 0,0 0 0 0 0,0-1 0 0 0,1 1 0 0 0,0 0 0 0 0,0-1 0 0 0,0 1 0 0 0,1-1 0 0 0,0 1 0 0 0,0-1 0 0 0,1 0 0 0 0,0 0 0 0 0,0 0 0 0 0,0 0 0 0 0,1-1 0 0 0,-1 1 0 0 0,1-1-1 0 0,1 0 1 0 0,-1 0 0 0 0,1 0 0 0 0,0-1 0 0 0,0 1 0 0 0,0-1 0 0 0,1 0 0 0 0,-1-1 0 0 0,3 1 45 0 0,-2 0 76 0 0,0-2-1 0 0,1 1 0 0 0,-1-1 0 0 0,1 0 1 0 0,0 0-1 0 0,-1 0 0 0 0,1-1 1 0 0,0 0-1 0 0,0-1 0 0 0,0 1 1 0 0,0-1-1 0 0,0-1 0 0 0,0 1 1 0 0,0-1-1 0 0,0-1 0 0 0,0 1 1 0 0,-1-1-1 0 0,1 0 0 0 0,-1-1 1 0 0,1 1-1 0 0,-1-1 0 0 0,0-1 1 0 0,4-1-76 0 0,7-11 303 0 0,0 0-1 0 0,-1-1 1 0 0,-1-1 0 0 0,-1 0 0 0 0,-1-1 0 0 0,0-1 0 0 0,-2 0 0 0 0,0 0 0 0 0,-1-1 0 0 0,-1-1-303 0 0,87-135 182 0 0,-75 127-177 0 0,-15 51-842 0 0,9 241 5 0 0,16-64-1866 0 0,-11-86 2658 0 0,-5 1 0 0 0,-1 100 40 0 0,-14-203 141 0 0,0-1 1 0 0,0 0 0 0 0,-1 0-1 0 0,-1 0 1 0 0,1 0 0 0 0,-2 0-1 0 0,1 0 1 0 0,-1 0 0 0 0,0-1 0 0 0,-1 1-1 0 0,0-1 1 0 0,0 0 0 0 0,-1 0-1 0 0,0-1 1 0 0,-1 1 0 0 0,1-1-1 0 0,-1 0 1 0 0,-1 0 0 0 0,1-1-1 0 0,-1 0 1 0 0,0 0 0 0 0,-1-1-1 0 0,1 0 1 0 0,-1 0 0 0 0,0 0 0 0 0,0-1-1 0 0,-1-1 1 0 0,1 1 0 0 0,-1-1-1 0 0,0-1 1 0 0,0 1 0 0 0,0-2-1 0 0,0 1 1 0 0,0-1 0 0 0,0 0-1 0 0,0-1 1 0 0,-8-1-142 0 0,13-1 64 0 0,0-1 0 0 0,1 0 0 0 0,-1 0 0 0 0,1 0 1 0 0,0 0-1 0 0,0-1 0 0 0,0 1 0 0 0,0-1 0 0 0,0 0 0 0 0,1 0 0 0 0,-1 0 0 0 0,1 0 0 0 0,0 0 0 0 0,1 0 0 0 0,-1 0 1 0 0,1-1-1 0 0,0 1 0 0 0,0-1 0 0 0,0 1 0 0 0,0-1 0 0 0,1 0 0 0 0,0 1 0 0 0,0-1 0 0 0,0 1 0 0 0,0-1 0 0 0,1 0 0 0 0,0 1 1 0 0,0-1-1 0 0,0 1-64 0 0,-1-1-1 0 0,5-21-43 0 0,0 0 1 0 0,2 1 0 0 0,1 0-1 0 0,0 0 1 0 0,2 0-1 0 0,1 1 1 0 0,1 1-1 0 0,2 0 1 0 0,0 1-1 0 0,1 0 1 0 0,0 1 0 0 0,2 1-1 0 0,1 0 1 0 0,14-11 43 0 0,-5 2-914 0 0,2 2 0 0 0,0 1 1 0 0,2 2-1 0 0,0 1 0 0 0,33-18 914 0 0,16 1-4843 0 0,2 10-3752 0 0,-57 22 3002 0 0</inkml:trace>
  <inkml:trace contextRef="#ctx0" brushRef="#br0" timeOffset="8965.049">39 1487 8386 0 0,'0'0'855'0'0,"0"0"-449"0"0,0 0-306 0 0,0 0 110 0 0,0 0 365 0 0,0 0 395 0 0,0 0 221 0 0,0 0 20 0 0,0 0-146 0 0,0 0-228 0 0,0 0-181 0 0,0 0-129 0 0,12-1-91 0 0,95-5 670 0 0,263-13 1813 0 0,1025-70-517 0 0,-862 79-2216 0 0,23 6 111 0 0,-1-26-1 0 0,129-39-296 0 0,-412 39 50 0 0,0 11 1 0 0,61 13-51 0 0,-210 21-396 0 0,-73-1-3413 0 0,-43-14-1799 0 0,-6 0 530 0 0,-1 0-4763 0 0</inkml:trace>
  <inkml:trace contextRef="#ctx0" brushRef="#br0" timeOffset="17605.016">6338 416 2593 0 0,'0'0'1428'0'0,"0"0"-485"0"0,0 0-187 0 0,0 0 103 0 0,0 0 317 0 0,0 0 224 0 0,0 0-10 0 0,0 0-170 0 0,0 0-314 0 0,0 0-263 0 0,0 0-162 0 0,-8-14-98 0 0,-25-44-58 0 0,-5 23 578 0 0,28 28-764 0 0,1 0 0 0 0,-1 1 0 0 0,-1 0 0 0 0,1 0 0 0 0,-1 1 0 0 0,0 1 0 0 0,0 0 0 0 0,-1 1 0 0 0,1 0 0 0 0,-1 0 0 0 0,1 1 0 0 0,-1 1 0 0 0,0 0 0 0 0,0 1 0 0 0,0 0 0 0 0,0 0 0 0 0,1 1 0 0 0,-1 1 0 0 0,-7 2-139 0 0,10-2 26 0 0,1 1 1 0 0,-1 0-1 0 0,0 1 1 0 0,1 0 0 0 0,0 0-1 0 0,0 1 1 0 0,0 0-1 0 0,0 0 1 0 0,1 1 0 0 0,0 0-1 0 0,0 0 1 0 0,1 1-1 0 0,-1 0 1 0 0,1 0 0 0 0,1 0-1 0 0,0 1 1 0 0,0 0-1 0 0,0 0 1 0 0,1 0 0 0 0,-2 4-27 0 0,1 2 14 0 0,1 1 0 0 0,0-1 1 0 0,1 1-1 0 0,0 0 0 0 0,1 0 1 0 0,1 1-1 0 0,0-1 0 0 0,2 0 0 0 0,-1 0 1 0 0,2 0-1 0 0,0 0 0 0 0,1 0 1 0 0,0 0-1 0 0,1 0 0 0 0,1-1 1 0 0,0 1-1 0 0,1-1 0 0 0,0-1 1 0 0,1 1-1 0 0,1-1 0 0 0,0 0 1 0 0,1-1-1 0 0,0 0 0 0 0,1 0 0 0 0,1-1 1 0 0,-1-1-1 0 0,2 1 0 0 0,-1-2 1 0 0,2 0-1 0 0,6 5-14 0 0,-11-11 44 0 0,1 1 1 0 0,-1-1-1 0 0,1-1 1 0 0,0 1-1 0 0,0-2 1 0 0,0 1-1 0 0,0-1 1 0 0,0-1-1 0 0,0 1 0 0 0,0-1 1 0 0,0-1-1 0 0,0 0 1 0 0,0 0-1 0 0,0-1 1 0 0,-1 0-1 0 0,1 0 0 0 0,0-1 1 0 0,-1 0-1 0 0,0-1 1 0 0,1 0-1 0 0,-1 0 1 0 0,-1-1-1 0 0,1 0 1 0 0,-1 0-1 0 0,0-1 0 0 0,2-1-44 0 0,19-18 229 0 0,0-2-1 0 0,-1-1 0 0 0,-2 0 0 0 0,-1-2 1 0 0,11-18-229 0 0,-20 28 125 0 0,0 0 0 0 0,-1-1 0 0 0,-1-1 0 0 0,0 0 1 0 0,-2-1-1 0 0,-1 0 0 0 0,-1-1 0 0 0,-1 0 0 0 0,1-9-125 0 0,-9 34 20 0 0,-1-1 0 0 0,1 1 0 0 0,-1-1-1 0 0,1 1 1 0 0,-1-1 0 0 0,1 0-1 0 0,-1 1 1 0 0,1-1 0 0 0,-1 0-1 0 0,0 1 1 0 0,1-1 0 0 0,-1 0-1 0 0,0 0 1 0 0,1 0 0 0 0,-1 0-1 0 0,0 0 1 0 0,1 1 0 0 0,-1-1-1 0 0,0 0 1 0 0,1-1 0 0 0,-1 1-1 0 0,0 0 1 0 0,1 0 0 0 0,-1 0 0 0 0,0 0-1 0 0,1 0 1 0 0,-1-1 0 0 0,0 1-1 0 0,1 0 1 0 0,-1 0 0 0 0,1-1-1 0 0,-1 1 1 0 0,1-1 0 0 0,-1 1-1 0 0,1 0 1 0 0,-1-1 0 0 0,1 1-1 0 0,-1-1 1 0 0,1 1 0 0 0,-1-1-1 0 0,1 0 1 0 0,0 1 0 0 0,-1-1 0 0 0,1 1-1 0 0,0-1 1 0 0,-1 0 0 0 0,1 1-1 0 0,0-1 1 0 0,0 1 0 0 0,0-1-1 0 0,0 0 1 0 0,-1 1 0 0 0,1-1-1 0 0,0 0-19 0 0,-22 47 36 0 0,2 1-1 0 0,2 1 0 0 0,2 1 1 0 0,2 0-1 0 0,2 1 0 0 0,3 1 1 0 0,1-1-1 0 0,3 1 0 0 0,2 51-35 0 0,0-66-10 0 0,-14 226-116 0 0,15-214-698 0 0,2-47 437 0 0,0-1-83 0 0,0 0-94 0 0,0 0-91 0 0,0 0-138 0 0,0 0-253 0 0,0-11-10072 0 0,0 7 3299 0 0</inkml:trace>
  <inkml:trace contextRef="#ctx0" brushRef="#br0" timeOffset="17853.17">6626 1101 11747 0 0,'0'0'5210'0'0,"0"0"-3335"0"0,0 0-1155 0 0,0 0-216 0 0,0 0-29 0 0,0 0-48 0 0,0 0-83 0 0,0 0-95 0 0,0 0-111 0 0,0 0-88 0 0,0 0-91 0 0,0 0-71 0 0,0 0-79 0 0,-3 9-138 0 0,-2 4-636 0 0,0-1 3212 0 0,3-1-3889 0 0,0 1-4103 0 0,2 5-5766 0 0,0-14 8061 0 0</inkml:trace>
  <inkml:trace contextRef="#ctx0" brushRef="#br0" timeOffset="18235.987">7091 475 11947 0 0,'0'0'824'0'0,"0"0"-145"0"0,0 0-78 0 0,0 0 99 0 0,0 0 119 0 0,0 0 81 0 0,0 0 8 0 0,-33 11-99 0 0,-106 36-191 0 0,81-16-65 0 0,54-24-490 0 0,1-5-60 0 0,1 1 0 0 0,0 0 0 0 0,-1 0-1 0 0,1 0 1 0 0,1 0 0 0 0,-1 0-1 0 0,0 0 1 0 0,1 1 0 0 0,0-1 0 0 0,0 0-1 0 0,0 1 1 0 0,0-1 0 0 0,0 1-1 0 0,1-1 1 0 0,-1 1 0 0 0,1 0-1 0 0,0-1 1 0 0,0 1 0 0 0,0-1 0 0 0,1 1-1 0 0,-1 0 1 0 0,1-1 0 0 0,0 1-1 0 0,0-1 1 0 0,0 0 0 0 0,1 1-1 0 0,-1-1 1 0 0,1 0 0 0 0,0 0 0 0 0,-1 0-1 0 0,1 0 1 0 0,1 0 0 0 0,-1 0-1 0 0,0 0 1 0 0,1-1 0 0 0,-1 1-1 0 0,1-1 1 0 0,0 0 0 0 0,0 0 0 0 0,1 1-3 0 0,15 8 1 0 0,0-2 0 0 0,1 0 0 0 0,0-1 0 0 0,1-1 1 0 0,-1-1-1 0 0,13 2-1 0 0,55 19-22 0 0,-69-20 62 0 0,-11-6-18 0 0,0 0 0 0 0,1 1 0 0 0,-1 0 0 0 0,0 1 0 0 0,0 0 0 0 0,0 0 0 0 0,-1 1 0 0 0,1 0 0 0 0,-1 0 1 0 0,0 1-1 0 0,0 0 0 0 0,0 0 0 0 0,0 1 0 0 0,-1 0 0 0 0,0 0 0 0 0,-1 0 0 0 0,1 1 0 0 0,-1-1 0 0 0,0 2 0 0 0,-1-1 0 0 0,1 0 1 0 0,-2 1-1 0 0,1 0 0 0 0,-1-1 0 0 0,0 1 0 0 0,-1 1 0 0 0,1 2-22 0 0,-3-3 77 0 0,-1 0 0 0 0,-1 0 1 0 0,1 0-1 0 0,-1 0 0 0 0,0-1 1 0 0,-1 1-1 0 0,0-1 0 0 0,0 1 0 0 0,-1-1 1 0 0,0 0-1 0 0,0 0 0 0 0,-1-1 0 0 0,1 1 1 0 0,-2-1-1 0 0,1 0 0 0 0,0-1 0 0 0,-1 1 1 0 0,0-1-1 0 0,-1 0-77 0 0,-132 85-695 0 0,130-85 517 0 0,-65 22-4554 0 0,48-23-755 0 0,-2-2-4013 0 0,22-2 8473 0 0</inkml:trace>
  <inkml:trace contextRef="#ctx0" brushRef="#br0" timeOffset="18472.07">6979 538 9210 0 0,'0'0'1576'0'0,"0"0"-335"0"0,0 0-265 0 0,0 0-33 0 0,0 0 42 0 0,0 0-53 0 0,0 0-43 0 0,0 0-79 0 0,0 0-124 0 0,0 0-97 0 0,32-9-122 0 0,99-25-117 0 0,-38 21 74 0 0,105-11-826 0 0,-132 15-2750 0 0,-2-2-4069 0 0,-46 7-2082 0 0</inkml:trace>
  <inkml:trace contextRef="#ctx0" brushRef="#br0" timeOffset="19175.898">7772 1068 13715 0 0,'0'0'763'0'0,"0"0"-267"0"0,0 0-117 0 0,0 0 113 0 0,0 0 93 0 0,0 0-22 0 0,0 0-104 0 0,0 0-138 0 0,0 0-129 0 0,0 0-89 0 0,-18 32-54 0 0,-57 102-39 0 0,-1-28-707 0 0,60-85-272 0 0,-8 10-3076 0 0,11-10-3155 0 0,9-13 1984 0 0</inkml:trace>
  <inkml:trace contextRef="#ctx0" brushRef="#br0" timeOffset="20227.588">8488 493 5577 0 0,'0'0'1545'0'0,"0"0"-140"0"0,0 0-61 0 0,0 0 58 0 0,0 0 65 0 0,0 0-28 0 0,0 0-101 0 0,0 0-165 0 0,0 0-171 0 0,0 0-211 0 0,0 0-161 0 0,0 0-131 0 0,0 0-148 0 0,-30-14-52 0 0,-94-42-71 0 0,72 42 30 0 0,45 17-196 0 0,-2 0-58 0 0,0 0-1 0 0,0 0 1 0 0,1 1 0 0 0,0 0-1 0 0,-1 0 1 0 0,2 1 0 0 0,-1 0 0 0 0,0 1-1 0 0,1-1 1 0 0,0 1 0 0 0,0 1 0 0 0,1-1-1 0 0,0 1 1 0 0,0 0 0 0 0,0 1 0 0 0,1 0-1 0 0,0-1 1 0 0,1 2 0 0 0,0-1 0 0 0,0 0-1 0 0,-1 4-3 0 0,-3 10-52 0 0,1 0-1 0 0,0 0 0 0 0,2 1 0 0 0,1-1 1 0 0,0 1-1 0 0,2 0 0 0 0,0 24 53 0 0,2-43-4 0 0,0 0 0 0 0,0 1 0 0 0,1-1 0 0 0,0 0 0 0 0,0 1 0 0 0,0-1 0 0 0,0 0 0 0 0,0 0 0 0 0,1 0 0 0 0,0 0 0 0 0,0 0 0 0 0,0 0 0 0 0,0 0 0 0 0,1-1 0 0 0,0 1 0 0 0,-1-1 0 0 0,1 1 0 0 0,0-1 0 0 0,1 0 0 0 0,-1 0 0 0 0,0-1 0 0 0,1 1 0 0 0,0-1 0 0 0,-1 0 0 0 0,1 1 0 0 0,0-2 0 0 0,0 1 0 0 0,0 0 0 0 0,0-1 0 0 0,1 0 0 0 0,-1 0 0 0 0,0 0 0 0 0,1 0 0 0 0,2-1 4 0 0,6 0 84 0 0,0-2 0 0 0,-1 1 0 0 0,1-2 0 0 0,0 0 0 0 0,-1 0 0 0 0,0-1 0 0 0,0 0 0 0 0,0-1 0 0 0,0-1 0 0 0,0 0 0 0 0,-1 0 0 0 0,0-1 0 0 0,-1-1 0 0 0,9-7-84 0 0,115-123 1065 0 0,-53 47-173 0 0,-86 129-915 0 0,-52 244 548 0 0,-19 94-467 0 0,58-244-1672 0 0,36-135-5157 0 0,10-22-4284 0 0,-20 21 6419 0 0</inkml:trace>
  <inkml:trace contextRef="#ctx0" brushRef="#br0" timeOffset="20490.153">8807 1134 14851 0 0,'0'0'4836'0'0,"0"0"-3286"0"0,0 0-1080 0 0,0 0-130 0 0,0 0-9 0 0,0 0-25 0 0,0 0-82 0 0,0 0-70 0 0,0 0-80 0 0,0 0-74 0 0,0 0-52 0 0,0 0-92 0 0,-2 6-107 0 0,-10 23-233 0 0,4-13-2481 0 0,6-9-8723 0 0,2-6 4136 0 0</inkml:trace>
  <inkml:trace contextRef="#ctx0" brushRef="#br0" timeOffset="20859.996">9286 431 11282 0 0,'0'0'2130'0'0,"0"0"-799"0"0,0 0-355 0 0,0 0-119 0 0,0 0-52 0 0,0 0-70 0 0,0 0-51 0 0,0 0-37 0 0,0 0-74 0 0,-33 32-103 0 0,-102 103-141 0 0,128-129-303 0 0,1 1-1 0 0,0-1 0 0 0,0 1 1 0 0,1 0-1 0 0,0 0 1 0 0,0 1-1 0 0,0-1 1 0 0,1 1-1 0 0,0 0 0 0 0,1 0 1 0 0,0 1-1 0 0,-1 4-25 0 0,-3 9 46 0 0,-2 5-45 0 0,0 1-1 0 0,1 0 1 0 0,2 0 0 0 0,1 1 0 0 0,1-1-1 0 0,1 28 0 0 0,3-45-23 0 0,0 0 0 0 0,1 0 1 0 0,1 0-1 0 0,-1 0 0 0 0,2 0 0 0 0,0 0 0 0 0,0-1 0 0 0,1 1 0 0 0,0-1 0 0 0,1 0 0 0 0,0 0 0 0 0,0-1 1 0 0,1 1-1 0 0,1-1 0 0 0,-1 0 0 0 0,1-1 0 0 0,1 0 0 0 0,0 0 0 0 0,3 2 23 0 0,0-2 72 0 0,1-1-1 0 0,0 0 1 0 0,0-1-1 0 0,1 0 1 0 0,0-1-1 0 0,0 0 1 0 0,0-1-1 0 0,0-1 1 0 0,1 0-1 0 0,-1-1 1 0 0,1 0-1 0 0,0-1 1 0 0,0-1 0 0 0,-1 0-1 0 0,1-1 1 0 0,0 0-1 0 0,-1-1 1 0 0,1 0-1 0 0,-1-2 1 0 0,1 1-1 0 0,-1-2 1 0 0,5-2-72 0 0,-12 5 113 0 0,0 0 1 0 0,0-1-1 0 0,0 1 1 0 0,-1-1-1 0 0,1 0 0 0 0,-1-1 1 0 0,0 0-1 0 0,0 0 1 0 0,0 0-1 0 0,-1 0 1 0 0,1 0-1 0 0,-1-1 1 0 0,0 0-1 0 0,0 0 0 0 0,-1 0 1 0 0,0-1-1 0 0,0 1 1 0 0,0-1-1 0 0,0 0 1 0 0,-1 1-1 0 0,0-1 1 0 0,0 0-1 0 0,0 0 0 0 0,-1-1 1 0 0,0 1-1 0 0,0 0 1 0 0,-1 0-1 0 0,0-1 1 0 0,0 1-1 0 0,-1-5-113 0 0,-2 4-6 0 0,-1 1-1 0 0,-1 0 1 0 0,1 0-1 0 0,-1 0 1 0 0,0 1-1 0 0,0 0 1 0 0,-1 0 0 0 0,1 0-1 0 0,-1 1 1 0 0,0-1-1 0 0,-1 1 1 0 0,1 1-1 0 0,0-1 1 0 0,-1 1-1 0 0,0 0 1 0 0,0 1-1 0 0,0 0 1 0 0,0 0-1 0 0,-2 0 7 0 0,-13-5-186 0 0,0 2-1 0 0,0 1 0 0 0,-1 0 1 0 0,1 1-1 0 0,-1 2 0 0 0,0 0 1 0 0,0 2-1 0 0,1 0 0 0 0,-1 2 1 0 0,1 0-1 0 0,-1 1 0 0 0,1 2 1 0 0,-6 2 186 0 0,-33 23-4481 0 0,8 14-3771 0 0,39-30-2182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13.5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 0 0 0,'0'0'247'0'0,"31"0"127"0"0,101-3 53 0 0,51 14 1067 0 0,242 4 817 0 0,306-8-64 0 0,-161 14-1608 0 0,-29-2-372 0 0,405-11 1604 0 0,-224-20-980 0 0,-512 2-1532 0 0,-209 10 446 0 0,1 0 0 0 0,0 0 0 0 0,0 1 0 0 0,0-1 0 0 0,-1 0 0 0 0,1 1-1 0 0,0 0 1 0 0,0-1 0 0 0,-1 1 0 0 0,1 0 0 0 0,0 0 0 0 0,-1-1 0 0 0,1 1-1 0 0,-1 1 1 0 0,1-1 0 0 0,-1 0 0 0 0,0 0 0 0 0,1 0 0 0 0,-1 1-1 0 0,0-1 1 0 0,0 1 0 0 0,0-1 0 0 0,0 1 0 0 0,0-1 0 0 0,0 1 0 0 0,0 0-1 0 0,-1-1 1 0 0,1 1 0 0 0,0 0 0 0 0,-1 0 0 0 0,0-1 0 0 0,1 1-1 0 0,-1 0 1 0 0,0 0 0 0 0,0 0 0 0 0,0-1 0 0 0,0 1 0 0 0,0 0 0 0 0,0 0-1 0 0,-1 0 1 0 0,1 0 0 0 0,-1-1 0 0 0,1 1 0 0 0,-1 0 0 0 0,0-1-1 0 0,1 1 1 0 0,-1 0 0 0 0,-1 0 195 0 0,-5 3-760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0.80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1 114 0 0 0,'144'16'0'0'0,"138"12"0"0"0,13-35 0 0 0,615-80 1089 0 0,-718 72-739 0 0,50 1 207 0 0,0 11 1 0 0,21 12-558 0 0,171 9 263 0 0,121-4 171 0 0,347 20 116 0 0,-273-19-185 0 0,-117-49 378 0 0,-78 9-181 0 0,309 14-486 0 0,-426 25 46 0 0,241-14 42 0 0,-160-21-105 0 0,289 9 21 0 0,-323 34-45 0 0,-53-22 75 0 0,-7 11-35 0 0,-194-5-69 0 0,4 2 35 0 0,0-5-1 0 0,0-5 1 0 0,9-6-41 0 0,373-46 231 0 0,-370 42-173 0 0,0 6 1 0 0,15 5-59 0 0,294 35-63 0 0,-186-27 126 0 0,406 4-48 0 0,-560-7-62 0 0,0 5 1 0 0,-2 4 0 0 0,1 4-1 0 0,33 13 47 0 0,-58-18-9 0 0,1-2-1 0 0,0-4 1 0 0,50-2 9 0 0,-1 0-57 0 0,237 1 153 0 0,-52-38 209 0 0,-59 33-301 0 0,-12 29 47 0 0,-68-25 165 0 0,-110-19 369 0 0,-1 0-491 0 0,129 12 373 0 0,24-19 521 0 0,-181 22-1040 0 0,-14 0 3566 0 0,-1 0-2782 0 0,1-7-803 0 0,2 2 0 0 0,-1 0 0 0 0,1 1 0 0 0,-1 0 0 0 0,1 1 0 0 0,0 0 0 0 0,1 1 0 0 0,-1 1 0 0 0,10 0 71 0 0,-4-1-16 0 0,170-3-130 0 0,186-12 150 0 0,75 13-87 0 0,-48-9 173 0 0,1 0-47 0 0,-274 13-33 0 0,0 6-1 0 0,114 21-9 0 0,35 9-3 0 0,-86-42 211 0 0,-65-31 35 0 0,-59 33-890 0 0,-47 45-5206 0 0,-18-31 3027 0 0,-1-2-980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4:25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188 441 1592 0 0,'0'0'1287'0'0,"0"0"-312"0"0,0 0-8 0 0,0 0 153 0 0,0 0 362 0 0,0 0 460 0 0,0 0 41 0 0,0 0-224 0 0,0 0-358 0 0,0 0-368 0 0,0 0-337 0 0,-2-8-316 0 0,1 2-310 0 0,-3-17-31 0 0,2 39 175 0 0,25 209 1382 0 0,41 247-667 0 0,-61-459-915 0 0,-2-1 0 0 0,1 0 0 0 0,1-1 0 0 0,0 1 0 0 0,0 0 0 0 0,1-1 0 0 0,0 0 0 0 0,1 0 0 0 0,1 0 0 0 0,0-1 0 0 0,0 1 0 0 0,1-1 0 0 0,6 6-14 0 0,-12-14 8 0 0,1-1 1 0 0,0 0-1 0 0,0 0 1 0 0,0 1-1 0 0,0-1 1 0 0,0 0-1 0 0,0 0 1 0 0,0-1-1 0 0,0 1 1 0 0,0 0-1 0 0,1-1 1 0 0,-1 1-1 0 0,0-1 1 0 0,0 0-1 0 0,1 0 1 0 0,-1 0-1 0 0,0 0 1 0 0,0 0-1 0 0,1 0 1 0 0,-1-1-1 0 0,0 1 1 0 0,0-1-1 0 0,0 1 1 0 0,0-1-1 0 0,1 0 1 0 0,-1 0 0 0 0,0 0-1 0 0,0 0 1 0 0,0 0-1 0 0,-1-1 1 0 0,1 1-1 0 0,0 0 1 0 0,0-1-1 0 0,-1 0-8 0 0,52-62 615 0 0,-50 61-614 0 0,41-70 195 0 0,-4-2-1 0 0,29-75-195 0 0,-65 140 7 0 0,67-206 13 0 0,-62 206-798 0 0,-2 38-190 0 0,-6-20 1187 0 0,14 77 140 0 0,-11-53-318 0 0,0 1 1 0 0,3-2-1 0 0,0 1 1 0 0,2-1-1 0 0,2 0 1 0 0,0-1-1 0 0,2 0 1 0 0,2-1-1 0 0,4 5-41 0 0,-14-28 45 0 0,1 0 0 0 0,0-1-1 0 0,1 0 1 0 0,-1 0 0 0 0,1-1 0 0 0,0 1-1 0 0,0-2 1 0 0,1 1 0 0 0,-1-1 0 0 0,1 0 0 0 0,0 0-1 0 0,0-1 1 0 0,-1 0 0 0 0,2 0 0 0 0,-1-1-1 0 0,0 0 1 0 0,0-1 0 0 0,0 0 0 0 0,0 0 0 0 0,0-1-1 0 0,1 0 1 0 0,-1 0 0 0 0,0 0 0 0 0,0-1-1 0 0,-1-1 1 0 0,1 1 0 0 0,0-1 0 0 0,-1-1-1 0 0,1 1 1 0 0,-1-1 0 0 0,0-1 0 0 0,-1 1 0 0 0,1-1-1 0 0,-1 0 1 0 0,0-1 0 0 0,0 1 0 0 0,0-1-1 0 0,-1-1 1 0 0,0 1 0 0 0,4-6-45 0 0,20-27 365 0 0,-2-1-1 0 0,-2-1 1 0 0,-2-1 0 0 0,-1-1-1 0 0,-2-1 1 0 0,-3-1 0 0 0,7-25-365 0 0,-2-12 149 0 0,-3-2 1 0 0,-4 0-1 0 0,-4-1 1 0 0,-3 0 0 0 0,-4-1-1 0 0,-5-35-149 0 0,1 115-69 0 0,1 2-5 0 0,-1-1 0 0 0,1 1 1 0 0,-1 0-1 0 0,0 0 1 0 0,0 0-1 0 0,0 0 0 0 0,-1-1 1 0 0,1 1-1 0 0,-1 0 1 0 0,0 0-1 0 0,-1 0 0 0 0,1 0 1 0 0,-1 0-1 0 0,1 0 1 0 0,-1 1-1 0 0,0-1 0 0 0,0 0 1 0 0,-1 1-1 0 0,1 0 1 0 0,-1-1-1 0 0,-1 0 74 0 0,-4 35-13834 0 0,8-22 3867 0 0</inkml:trace>
  <inkml:trace contextRef="#ctx0" brushRef="#br0" timeOffset="952.812">1698 1170 3929 0 0,'0'0'663'0'0,"0"0"-111"0"0,0 0 129 0 0,0 0 394 0 0,0 0 425 0 0,0 0 155 0 0,0 0-90 0 0,0 0-225 0 0,0 0-285 0 0,0 0-254 0 0,0 0-168 0 0,0 0-117 0 0,0 0-83 0 0,28-27-38 0 0,89-86-23 0 0,-70 46 173 0 0,-42 53-398 0 0,1-4 17 0 0,0 0 0 0 0,-1 0 0 0 0,-1 0 0 0 0,-1 0 0 0 0,0-1 0 0 0,-1 0 0 0 0,-1 1 0 0 0,-1-1 0 0 0,-2-18-164 0 0,0 34 2 0 0,1-1 0 0 0,-1 0-1 0 0,1 0 1 0 0,-1 1 0 0 0,0-1-1 0 0,-1 1 1 0 0,1 0-1 0 0,-1-1 1 0 0,1 1 0 0 0,-1 0-1 0 0,0 0 1 0 0,0 1-1 0 0,0-1 1 0 0,0 1 0 0 0,-1-1-1 0 0,1 1 1 0 0,-1 0 0 0 0,1 0-1 0 0,-1 1 1 0 0,0-1-1 0 0,0 1 1 0 0,0 0 0 0 0,0 0-1 0 0,0 0 1 0 0,0 0-1 0 0,0 1 1 0 0,0 0 0 0 0,0-1-1 0 0,0 1 1 0 0,0 1-1 0 0,0-1 1 0 0,0 1 0 0 0,0-1-1 0 0,0 1 1 0 0,0 0 0 0 0,0 1-1 0 0,0-1 1 0 0,1 1-1 0 0,-1 0 1 0 0,0 0 0 0 0,1 0-1 0 0,-1 0 1 0 0,0 1-2 0 0,-13 12 25 0 0,-1 1 1 0 0,2 1 0 0 0,0 1 0 0 0,1 0-1 0 0,1 1 1 0 0,1 0 0 0 0,1 1-1 0 0,0 1 1 0 0,1 0 0 0 0,2 1-1 0 0,0-1 1 0 0,-2 12-26 0 0,3-12 83 0 0,1 1 0 0 0,0 0-1 0 0,2 0 1 0 0,1 1 0 0 0,0-1 0 0 0,2 1 0 0 0,1 0-1 0 0,0 0 1 0 0,2 0 0 0 0,1 3-83 0 0,-1-21 35 0 0,0 1-1 0 0,0 0 1 0 0,1-1 0 0 0,0 1-1 0 0,0-1 1 0 0,0 0-1 0 0,1 0 1 0 0,-1 1 0 0 0,1-2-1 0 0,0 1 1 0 0,1 0 0 0 0,-1-1-1 0 0,1 1 1 0 0,0-1 0 0 0,0 0-1 0 0,1 0 1 0 0,-1-1-1 0 0,1 1 1 0 0,0-1 0 0 0,0 0-1 0 0,0 0 1 0 0,0-1 0 0 0,0 1-1 0 0,0-1 1 0 0,1-1-1 0 0,-1 1 1 0 0,1-1 0 0 0,0 1-1 0 0,2-1-34 0 0,7 1 77 0 0,0-1-1 0 0,0 0 1 0 0,0-1-1 0 0,1-1 0 0 0,-1 0 1 0 0,0-1-1 0 0,0-1 1 0 0,-1 0-1 0 0,1-1 0 0 0,12-5-76 0 0,8-5-76 0 0,-2-2-1 0 0,0-1 0 0 0,0-2 1 0 0,-2-1-1 0 0,0-1 0 0 0,24-23 77 0 0,17-22-2768 0 0,-6-6-3596 0 0,-51 57 1139 0 0,-3 3-2265 0 0</inkml:trace>
  <inkml:trace contextRef="#ctx0" brushRef="#br0" timeOffset="1454.714">2410 890 3297 0 0,'0'0'2262'0'0,"0"0"-658"0"0,0 0-14 0 0,0 0 263 0 0,0 0 113 0 0,0 0-123 0 0,0 0-296 0 0,0 0-364 0 0,0 0-309 0 0,0 0-252 0 0,0 0-199 0 0,0 0-128 0 0,-10 8-86 0 0,-123 118 494 0 0,122-113-664 0 0,0 0-1 0 0,0 1 1 0 0,2 0-1 0 0,0 1 1 0 0,0 0 0 0 0,2 1-1 0 0,0 0 1 0 0,0 0-1 0 0,2 0 1 0 0,0 1-1 0 0,1 0 1 0 0,0 0 0 0 0,2 0-1 0 0,0 0 1 0 0,0 10-39 0 0,4-21 24 0 0,0-1 1 0 0,1 1-1 0 0,-1-1 1 0 0,1 0-1 0 0,0 0 1 0 0,1 0-1 0 0,-1 0 1 0 0,1-1-1 0 0,0 1 1 0 0,0-1-1 0 0,0 0 1 0 0,1 0-1 0 0,0 0 0 0 0,-1-1 1 0 0,1 0-1 0 0,0 0 1 0 0,1 0-1 0 0,-1 0 1 0 0,0-1-1 0 0,1 0 1 0 0,0 0-1 0 0,-1-1 1 0 0,1 1-1 0 0,0-1 1 0 0,0 0-1 0 0,0-1 1 0 0,-1 1-1 0 0,1-1 1 0 0,0-1-1 0 0,0 1 1 0 0,3-1-25 0 0,11-5 159 0 0,-1 0 1 0 0,0-2 0 0 0,0 0 0 0 0,-1-1 0 0 0,0-1-1 0 0,0 0 1 0 0,-1-2 0 0 0,-1 0 0 0 0,0-1 0 0 0,-1 0-1 0 0,0-1 1 0 0,-1-1 0 0 0,0 0 0 0 0,-2-1 0 0 0,0-1-1 0 0,0 0 1 0 0,4-10-160 0 0,23-33 120 0 0,-2-1-1 0 0,-3-2 0 0 0,-2-2 1 0 0,-4-1-1 0 0,-2-1 0 0 0,0-12-119 0 0,-16 46-145 0 0,-2-1 0 0 0,-1-1-1 0 0,-2 0 1 0 0,-1 1 0 0 0,-2-1-1 0 0,-1-1 1 0 0,-2 1-1 0 0,-3-21 146 0 0,3 44-48 0 0,-1 0-1 0 0,-1 0 0 0 0,1 1 0 0 0,-2-1 0 0 0,0 1 0 0 0,0 0 0 0 0,-1 0 0 0 0,0 0 1 0 0,-1 0-1 0 0,0 1 0 0 0,-1 0 0 0 0,0 0 0 0 0,-1 1 0 0 0,0 0 0 0 0,0 0 0 0 0,-1 1 1 0 0,-9-7 48 0 0,14 12-12 0 0,0 1 1 0 0,-1 0 0 0 0,1 1 0 0 0,-1-1-1 0 0,1 1 1 0 0,-1-1 0 0 0,1 1 0 0 0,-1 1-1 0 0,0-1 1 0 0,1 1 0 0 0,-1 0 0 0 0,0 0-1 0 0,1 0 1 0 0,-1 1 0 0 0,0-1 0 0 0,1 1-1 0 0,-1 0 1 0 0,0 0 0 0 0,1 1 0 0 0,0 0-1 0 0,-1 0 1 0 0,1 0 0 0 0,0 0 0 0 0,0 0-1 0 0,0 1 1 0 0,0 0 0 0 0,0 0 0 0 0,0 0 11 0 0,-87 105 267 0 0,75-76-218 0 0,0 0 1 0 0,2 1-1 0 0,2 1 1 0 0,1 0-1 0 0,1 1 1 0 0,2 0-1 0 0,2 0 1 0 0,1 1 0 0 0,1 0-1 0 0,2 0 1 0 0,2-1-1 0 0,2 1 1 0 0,1 7-50 0 0,-1-25-12 0 0,2 1 1 0 0,0-1 0 0 0,1 1 0 0 0,0-1-1 0 0,2-1 1 0 0,0 1 0 0 0,1-1 0 0 0,0 0-1 0 0,2-1 1 0 0,0 0 0 0 0,0 0 0 0 0,2-1-1 0 0,0-1 1 0 0,1 0 0 0 0,0-1 0 0 0,1 0-1 0 0,0-1 1 0 0,2 1 11 0 0,5 1-801 0 0,-1 0 0 0 0,2-1 1 0 0,0-1-1 0 0,0-1 0 0 0,1-1 0 0 0,0-1 0 0 0,1-1 0 0 0,16 3 801 0 0,11-1-8839 0 0,-33-9 644 0 0</inkml:trace>
  <inkml:trace contextRef="#ctx0" brushRef="#br0" timeOffset="1904.799">2992 1255 10242 0 0,'0'0'904'0'0,"0"0"-182"0"0,0 0 30 0 0,0 0 194 0 0,0 0 102 0 0,0 0-51 0 0,0 0-100 0 0,0 0-136 0 0,0 0-125 0 0,0 0-76 0 0,0 0-62 0 0,0 0-53 0 0,0 0-31 0 0,20-31-38 0 0,62-99-40 0 0,-23 18 297 0 0,26-78-534 0 0,-92 248-2030 0 0,4-47 1938 0 0,0 1 0 0 0,1-1 1 0 0,0 1-1 0 0,1 0 0 0 0,0 0 1 0 0,1-1-1 0 0,0 1 0 0 0,1 0 1 0 0,1 0-1 0 0,0 1-7 0 0,-1-9 58 0 0,0 1 0 0 0,0-1-1 0 0,0 1 1 0 0,1-1 0 0 0,0 0 0 0 0,0 0 0 0 0,0 1-1 0 0,0-1 1 0 0,1-1 0 0 0,-1 1 0 0 0,1 0 0 0 0,0-1-1 0 0,0 1 1 0 0,1-1 0 0 0,-1 0 0 0 0,1 0 0 0 0,-1 0-1 0 0,1 0 1 0 0,0-1 0 0 0,0 0 0 0 0,0 0 0 0 0,0 0-1 0 0,1 0 1 0 0,-1 0 0 0 0,1-1 0 0 0,-1 0-1 0 0,1 0-57 0 0,2 1 213 0 0,0 0 0 0 0,0 0-1 0 0,0-1 1 0 0,1 0-1 0 0,-1 0 1 0 0,0-1-1 0 0,1 0 1 0 0,-1 0-1 0 0,0-1 1 0 0,0 1-1 0 0,1-2 1 0 0,-1 1-1 0 0,0-1 1 0 0,0 0-1 0 0,0-1 1 0 0,0 1-1 0 0,-1-2 1 0 0,1 1 0 0 0,-1-1-1 0 0,0 1 1 0 0,0-2-1 0 0,3-1-212 0 0,64-101 810 0 0,-40 27-7831 0 0,-30 69 412 0 0,-2 3-5007 0 0</inkml:trace>
  <inkml:trace contextRef="#ctx0" brushRef="#br0" timeOffset="2890.768">3804 1130 5129 0 0,'0'0'1067'0'0,"0"0"-455"0"0,0 0-138 0 0,0 0 186 0 0,0 0 220 0 0,0 0 51 0 0,0 0-44 0 0,0 0-71 0 0,0 0-100 0 0,0 0-84 0 0,0 0-40 0 0,0 0 7 0 0,28 6 42 0 0,88 17 53 0 0,-114-23-645 0 0,0 1 1 0 0,1 0-1 0 0,-1-1 0 0 0,0 1 1 0 0,1-1-1 0 0,-1 1 1 0 0,0-1-1 0 0,1 0 0 0 0,-1 0 1 0 0,0 0-1 0 0,1-1 0 0 0,-1 1 1 0 0,1-1-1 0 0,-1 1 0 0 0,0-1 1 0 0,0 0-1 0 0,1 1 1 0 0,-1-1-1 0 0,0 0 0 0 0,0-1 1 0 0,0 1-1 0 0,0 0 0 0 0,0-1 1 0 0,1 0-50 0 0,3-4 235 0 0,5-2-81 0 0,-1 0-1 0 0,-1-1 0 0 0,0-1 0 0 0,0 1 1 0 0,0-1-1 0 0,-1-1 0 0 0,-1 0 1 0 0,0 0-1 0 0,-1 0 0 0 0,0-1 1 0 0,0 0-1 0 0,-1 0 0 0 0,-1 0 0 0 0,0-1 1 0 0,-1 0-1 0 0,0 1 0 0 0,-1-1 1 0 0,0 0-1 0 0,-1-1 0 0 0,-1 1 1 0 0,0-6-154 0 0,-2 15-111 0 0,0 0 0 0 0,0 0 1 0 0,0 0-1 0 0,-1 0 0 0 0,1 1 1 0 0,-1-1-1 0 0,0 1 1 0 0,0-1-1 0 0,-1 1 0 0 0,1 0 1 0 0,-1 0-1 0 0,1 1 0 0 0,-1-1 1 0 0,0 1-1 0 0,0 0 1 0 0,0 0-1 0 0,0 0 0 0 0,-1 0 1 0 0,1 1-1 0 0,0-1 0 0 0,-1 1 1 0 0,1 0-1 0 0,-1 1 1 0 0,1-1-1 0 0,-1 1 0 0 0,1 0 1 0 0,-1 0-1 0 0,1 0 0 0 0,-1 1 1 0 0,1-1-1 0 0,-1 1 1 0 0,1 0-1 0 0,-1 0 0 0 0,1 1 1 0 0,0 0-1 0 0,0-1 0 0 0,-1 1 1 0 0,1 1-1 0 0,1-1 1 0 0,-1 0-1 0 0,-3 4 111 0 0,-5 4-129 0 0,1 0 0 0 0,0 1 1 0 0,1 0-1 0 0,0 1 0 0 0,1 0 0 0 0,1 0 1 0 0,0 1-1 0 0,0 0 0 0 0,1 1 0 0 0,1-1 1 0 0,0 1-1 0 0,1 1 0 0 0,1-1 0 0 0,0 1 0 0 0,1 0 1 0 0,0 0-1 0 0,1 0 0 0 0,0 11 129 0 0,2-19 51 0 0,0 0-1 0 0,0 0 1 0 0,1 0 0 0 0,-1 0 0 0 0,1 0-1 0 0,1 0 1 0 0,0-1 0 0 0,0 1-1 0 0,0 0 1 0 0,0-1 0 0 0,1 0-1 0 0,0 1 1 0 0,1-1 0 0 0,-1 0-1 0 0,1 0 1 0 0,0-1 0 0 0,1 1-1 0 0,0-1 1 0 0,-1 0 0 0 0,1 0-1 0 0,1-1 1 0 0,4 4-51 0 0,3-2 231 0 0,0 0 0 0 0,1-1 0 0 0,0 0 0 0 0,1-1 1 0 0,-1 0-1 0 0,0-2 0 0 0,1 1 0 0 0,0-2 0 0 0,0 0 0 0 0,-1-1 0 0 0,1 0 0 0 0,0-1 0 0 0,0-1 0 0 0,14-3-231 0 0,-6 1 274 0 0,0-2 0 0 0,-1-1 0 0 0,1 0 0 0 0,-2-2 0 0 0,1 0 0 0 0,-1-1 0 0 0,0-2 0 0 0,-1 0 0 0 0,0-1-1 0 0,12-12-273 0 0,173-166 1265 0 0,-62 33-784 0 0,-143 158-482 0 0,1-1 0 0 0,-1 1 0 0 0,0-1 0 0 0,1 0 0 0 0,-1 1 0 0 0,1-1 0 0 0,-1 1-1 0 0,1-1 1 0 0,-1 1 0 0 0,1-1 0 0 0,-1 1 0 0 0,1 0 0 0 0,-1-1 0 0 0,1 1 0 0 0,0 0 0 0 0,-1-1 0 0 0,1 1-1 0 0,0 0 1 0 0,-1 0 0 0 0,1-1 0 0 0,0 1 0 0 0,-1 0 0 0 0,1 0 0 0 0,0 0 0 0 0,-1 0 0 0 0,1 0-1 0 0,0 0 1 0 0,-1 0 0 0 0,1 0 0 0 0,0 0 0 0 0,-1 0 0 0 0,1 1 0 0 0,0-1 0 0 0,-1 0 0 0 0,1 0-1 0 0,0 1 1 0 0,-1-1 0 0 0,1 0 0 0 0,-1 1 0 0 0,1-1 0 0 0,0 0 0 0 0,-1 1 0 0 0,1-1 0 0 0,-1 1 0 0 0,0-1-1 0 0,1 1 1 0 0,-1-1 0 0 0,1 1 0 0 0,-1 0 0 0 0,0-1 0 0 0,1 1 0 0 0,-1-1 0 0 0,0 1 0 0 0,1 0-1 0 0,-1-1 1 0 0,0 1 0 0 0,0 0 0 0 0,0-1 0 0 0,0 1 0 0 0,0 0 0 0 0,0 0 1 0 0,4 49 201 0 0,-4-45-181 0 0,0 16-13 0 0,3 12 25 0 0,-2-1-1 0 0,-1 0 1 0 0,-1 0-1 0 0,-2 1 1 0 0,-1-1 0 0 0,-2-1-1 0 0,-1 1 1 0 0,-1-1-1 0 0,-2 0 1 0 0,-1-1-1 0 0,-2 0 1 0 0,0-1-1 0 0,-5 5-31 0 0,15-31-12 0 0,1 0 0 0 0,0-1 0 0 0,-1 1-1 0 0,1-1 1 0 0,-1 1 0 0 0,0-1 0 0 0,0 0 0 0 0,0 0-1 0 0,0 0 1 0 0,0 0 0 0 0,0-1 0 0 0,-1 1 0 0 0,1-1-1 0 0,0 0 1 0 0,-1 0 0 0 0,1 0 0 0 0,-1-1 0 0 0,1 1-1 0 0,-1-1 1 0 0,0 0 0 0 0,0 0 12 0 0,-6-41-1342 0 0,10 31 1285 0 0,0 0 0 0 0,1 0-1 0 0,0-1 1 0 0,0 1 0 0 0,1 0-1 0 0,1 0 1 0 0,0 0 0 0 0,0 1-1 0 0,1-1 1 0 0,0 1 0 0 0,3-6 57 0 0,-6 14-98 0 0,-1 1 1 0 0,1-1 0 0 0,0 0 0 0 0,-1 0-1 0 0,1 0 1 0 0,0 1 0 0 0,0-1-1 0 0,-1 0 1 0 0,1 1 0 0 0,0-1 0 0 0,0 1-1 0 0,0-1 1 0 0,0 1 0 0 0,0-1-1 0 0,0 1 1 0 0,0 0 0 0 0,0-1 0 0 0,0 1-1 0 0,0 0 1 0 0,0 0 0 0 0,0 0 0 0 0,0 0-1 0 0,0 0 1 0 0,0 0 0 0 0,0 0-1 0 0,0 0 1 0 0,0 0 0 0 0,0 0 0 0 0,0 1-1 0 0,0-1 1 0 0,0 0 0 0 0,0 1-1 0 0,0-1 1 0 0,0 0 0 0 0,0 1 0 0 0,0 0-1 0 0,0-1 1 0 0,-1 1 0 0 0,1-1-1 0 0,0 1 1 0 0,0 0 97 0 0,20 21-9896 0 0,-17-18 3487 0 0</inkml:trace>
  <inkml:trace contextRef="#ctx0" brushRef="#br0" timeOffset="3572.652">5304 857 7418 0 0,'0'0'1389'0'0,"0"0"-52"0"0,0 0-69 0 0,0 0-101 0 0,0 0-176 0 0,0 0-187 0 0,-35 13-140 0 0,-112 40-117 0 0,141-51-490 0 0,0 0 1 0 0,-1 0 0 0 0,1 1-1 0 0,0 0 1 0 0,1 0 0 0 0,-1 0-1 0 0,0 1 1 0 0,1 0 0 0 0,0 0-1 0 0,0 0 1 0 0,0 0 0 0 0,0 1 0 0 0,-3 5-59 0 0,-1 1 124 0 0,-3 3-59 0 0,1 0-1 0 0,0 1 1 0 0,0 0 0 0 0,2 1 0 0 0,0 0 0 0 0,1 1-1 0 0,0 0 1 0 0,2 0 0 0 0,0 0 0 0 0,0 1 0 0 0,2 0-1 0 0,0 0 1 0 0,2 1 0 0 0,0-1 0 0 0,0 0 0 0 0,2 1-1 0 0,0-1 1 0 0,1 1-64 0 0,1-14 8 0 0,-1 0 0 0 0,1 0 0 0 0,0 0 0 0 0,0 0 1 0 0,0 0-1 0 0,1 0 0 0 0,-1-1 0 0 0,1 1 0 0 0,0-1 0 0 0,1 0 0 0 0,-1 0 0 0 0,1 0 0 0 0,-1-1 0 0 0,1 1 0 0 0,1-1 0 0 0,-1 0 1 0 0,0 0-1 0 0,1 0 0 0 0,-1 0 0 0 0,1-1 0 0 0,0 0 0 0 0,0 0 0 0 0,0 0 0 0 0,0-1 0 0 0,0 1 0 0 0,0-1 0 0 0,0 0 0 0 0,4-1-7 0 0,3 2 99 0 0,0 0 0 0 0,0-2 0 0 0,0 1 0 0 0,0-2 0 0 0,0 1 0 0 0,0-2 0 0 0,0 0 0 0 0,-1 0 0 0 0,1-1 0 0 0,0 0 0 0 0,-1-1 0 0 0,4-2-100 0 0,31-23 378 0 0,-1-2 0 0 0,-1-2 0 0 0,-2-2 0 0 0,-1-1-1 0 0,-2-3 1 0 0,-2-1 0 0 0,-2-1 0 0 0,-1-3 0 0 0,-2 0 0 0 0,-3-2 0 0 0,-1-1-1 0 0,7-21-377 0 0,-13 31-12 0 0,-2-2-1 0 0,-2 0 0 0 0,-1-1 1 0 0,-3-1-1 0 0,-1-1 0 0 0,-2 0 1 0 0,-1 0-1 0 0,-3-1 0 0 0,-1 0 1 0 0,-3 0-1 0 0,-1 0 0 0 0,-2-10 13 0 0,-1 40-44 0 0,-1 0 1 0 0,0 0-1 0 0,-1 1 0 0 0,0-1 0 0 0,-1 1 0 0 0,0 0 0 0 0,-1 0 1 0 0,0 0-1 0 0,-1 1 0 0 0,-5-9 44 0 0,8 16-23 0 0,0-1 0 0 0,-1 1 0 0 0,1 0 0 0 0,-1 0 1 0 0,0 0-1 0 0,0 1 0 0 0,0-1 0 0 0,-1 1 0 0 0,1 0 0 0 0,-1 0 1 0 0,1 0-1 0 0,-1 1 0 0 0,0 0 0 0 0,0 0 0 0 0,-1 0 0 0 0,1 0 1 0 0,0 1-1 0 0,0 0 0 0 0,-1 0 0 0 0,1 1 0 0 0,-1-1 0 0 0,1 1 1 0 0,0 0-1 0 0,-1 0 0 0 0,1 1 0 0 0,-2 0 23 0 0,-6 4-25 0 0,-1 1 0 0 0,2 0 0 0 0,-1 1 0 0 0,1 0 1 0 0,0 1-1 0 0,0 0 0 0 0,1 1 0 0 0,0 0 0 0 0,1 1 0 0 0,0 0 0 0 0,0 1 0 0 0,1 0 0 0 0,0 0 0 0 0,1 1 0 0 0,1 0 0 0 0,-1 3 25 0 0,-10 12 0 0 0,2 0 0 0 0,1 1-1 0 0,1 0 1 0 0,2 1 0 0 0,1 1-1 0 0,1 0 1 0 0,1 0 0 0 0,2 1-1 0 0,1 0 1 0 0,1 0 0 0 0,2 1-1 0 0,1 14 1 0 0,1-32-5 0 0,0 0 0 0 0,2 1 0 0 0,-1-1-1 0 0,2 0 1 0 0,0 0 0 0 0,0 0 0 0 0,2 0 0 0 0,0 0-1 0 0,0 0 1 0 0,1-1 0 0 0,1 1 0 0 0,2 2 5 0 0,0-2-71 0 0,1-1-1 0 0,0-1 1 0 0,1 1 0 0 0,1-2 0 0 0,0 1 0 0 0,0-1 0 0 0,1-1 0 0 0,1 0 0 0 0,-1-1-1 0 0,2 0 1 0 0,-1-1 0 0 0,1-1 0 0 0,0 0 0 0 0,1-1 0 0 0,-1 0 0 0 0,1-1 0 0 0,1-1-1 0 0,-1 0 1 0 0,0-1 0 0 0,1-1 0 0 0,1 0 71 0 0,143-9-2853 0 0,-57-27-2046 0 0,9-28-7236 0 0,-96 51 11599 0 0</inkml:trace>
  <inkml:trace contextRef="#ctx0" brushRef="#br0" timeOffset="4508.93">6197 762 1416 0 0,'0'0'2784'0'0,"0"0"-291"0"0,0 0-361 0 0,0 0-387 0 0,0 0-347 0 0,0 0-193 0 0,0 0-116 0 0,0 0-65 0 0,0 0-107 0 0,0 0-94 0 0,0 0-71 0 0,-36 9-85 0 0,-110 35-55 0 0,141-43-556 0 0,-1 1-1 0 0,0 0 0 0 0,1 0 1 0 0,0 0-1 0 0,-1 0 0 0 0,1 1 1 0 0,0 0-1 0 0,0 0 0 0 0,0 1 1 0 0,1-1-1 0 0,-1 1 0 0 0,1 0 1 0 0,0 0-1 0 0,0 0 0 0 0,0 1-55 0 0,-6 8 165 0 0,-5 0-118 0 0,0 2-1 0 0,1 0 0 0 0,1 0 1 0 0,1 1-1 0 0,0 1 0 0 0,1 0 1 0 0,0 0-1 0 0,2 1 0 0 0,0 1 1 0 0,1 0-1 0 0,1 0 0 0 0,1 0 1 0 0,0 1-1 0 0,2-1 0 0 0,0 2 1 0 0,1 5-47 0 0,3-24-6 0 0,0 1 0 0 0,0 0 0 0 0,1-1 0 0 0,-1 1 0 0 0,1 0-1 0 0,-1-1 1 0 0,1 1 0 0 0,0-1 0 0 0,0 1 0 0 0,1-1 0 0 0,-1 1 0 0 0,0-1 0 0 0,1 0 0 0 0,-1 1 0 0 0,1-1 0 0 0,0 0 0 0 0,0 0 0 0 0,0 0 0 0 0,0-1 0 0 0,0 1 0 0 0,0 0 0 0 0,0-1 0 0 0,0 1 0 0 0,1-1 0 0 0,-1 0 0 0 0,1 0 0 0 0,-1 0-1 0 0,1 0 1 0 0,-1 0 0 0 0,1 0 0 0 0,0-1 0 0 0,-1 1 0 0 0,3-1 6 0 0,92-11 835 0 0,-68-6-604 0 0,-1-1 1 0 0,0-1-1 0 0,-2-2 0 0 0,0 0 1 0 0,-1-2-1 0 0,-1-1 1 0 0,-2-1-1 0 0,0 0 1 0 0,12-21-232 0 0,-26 35 85 0 0,121-164 391 0 0,-110 156-681 0 0,-14 40-327 0 0,-25 245-87 0 0,20-264 621 0 0,1 1 0 0 0,-1 0 1 0 0,1 0-1 0 0,0 0 0 0 0,0 0 0 0 0,1 0 1 0 0,-1-1-1 0 0,0 1 0 0 0,1-1 0 0 0,0 1 1 0 0,-1-1-1 0 0,1 1 0 0 0,0-1 0 0 0,0 0 1 0 0,0 0-1 0 0,1 0 0 0 0,-1 0 0 0 0,0 0 1 0 0,1-1-1 0 0,-1 1 0 0 0,1-1 0 0 0,0 1 1 0 0,0-1-1 0 0,-1 0 0 0 0,1 0 0 0 0,0 0 1 0 0,0 0-1 0 0,0-1 0 0 0,0 1 0 0 0,0-1 1 0 0,0 0-1 0 0,0 0 0 0 0,0 0 0 0 0,0 0 1 0 0,0 0-1 0 0,0-1 0 0 0,0 0 0 0 0,0 1 1 0 0,-1-1-1 0 0,1 0 0 0 0,0 0 0 0 0,0 0 1 0 0,-1-1-1 0 0,1 1 0 0 0,0-1 0 0 0,-1 1 1 0 0,1-1-1 0 0,-1 0 0 0 0,0 0 0 0 0,0 0 1 0 0,1-1-3 0 0,22-19 140 0 0,-1-1 0 0 0,-2-1 0 0 0,0-1 0 0 0,-2 0 0 0 0,0-2 0 0 0,-2-1 0 0 0,11-23-140 0 0,7-7 32 0 0,-28 42-27 0 0,-5 10-241 0 0,-6 19-224 0 0,-51 161-1012 0 0,52-163 1343 0 0,2 0 0 0 0,-1 0 0 0 0,2 1 0 0 0,-1-1 1 0 0,2 0-1 0 0,-1 0 0 0 0,1 0 0 0 0,1 0 0 0 0,0 0 1 0 0,2 3 128 0 0,-3-10-18 0 0,0 0 0 0 0,0 0 1 0 0,0 0-1 0 0,1 0 0 0 0,-1-1 1 0 0,1 1-1 0 0,0-1 0 0 0,0 0 1 0 0,0 0-1 0 0,0 0 1 0 0,1 0-1 0 0,-1 0 0 0 0,1-1 1 0 0,0 0-1 0 0,-1 1 0 0 0,1-1 1 0 0,0-1-1 0 0,0 1 0 0 0,1-1 1 0 0,-1 1-1 0 0,0-1 0 0 0,0 0 1 0 0,1-1-1 0 0,-1 1 1 0 0,0-1-1 0 0,1 0 0 0 0,2 0 18 0 0,80-11 588 0 0,-68-5-369 0 0,-1 0 1 0 0,0 0-1 0 0,-2-2 0 0 0,0 0 0 0 0,0-1 0 0 0,-2-1 0 0 0,0 0 0 0 0,-2-1 0 0 0,0 0 0 0 0,-1-1 1 0 0,-2 0-1 0 0,0-1 0 0 0,-1 0 0 0 0,-1 0 0 0 0,1-11-219 0 0,41-97 346 0 0,-48 128-353 0 0,28-28-294 0 0,-16 53-86 0 0,5 68 47 0 0,15 163-1169 0 0,-1-95 1228 0 0,-13-70 404 0 0,-3 1 0 0 0,-4 1 0 0 0,-2 41-123 0 0,-10-103 58 0 0,-1 1 1 0 0,-1-1 0 0 0,-1 0 0 0 0,-1 1 0 0 0,-2-2 0 0 0,-1 1-1 0 0,-1-1 1 0 0,-1 0 0 0 0,-2 0 0 0 0,-1 0-59 0 0,2-3 152 0 0,-2-1 0 0 0,0 0 1 0 0,-2 0-1 0 0,0-2 0 0 0,-2 1 0 0 0,0-2 1 0 0,-2 0-1 0 0,0-1 0 0 0,-1-1 1 0 0,0-1-1 0 0,-17 10-152 0 0,35-25 31 0 0,-1-1 1 0 0,0 1 0 0 0,0-1-1 0 0,1 0 1 0 0,-1 0 0 0 0,0 0-1 0 0,0 0 1 0 0,0 0-1 0 0,0-1 1 0 0,-1 1 0 0 0,1 0-1 0 0,0-1 1 0 0,0 0-1 0 0,0 1 1 0 0,0-1 0 0 0,-1 0-1 0 0,1 0 1 0 0,0 0 0 0 0,0-1-1 0 0,0 1 1 0 0,-1 0-1 0 0,1-1 1 0 0,0 1 0 0 0,0-1-1 0 0,0 0 1 0 0,0 0 0 0 0,0 0-1 0 0,0 0 1 0 0,0 0-1 0 0,0 0 1 0 0,0 0 0 0 0,1-1-1 0 0,-1 1 1 0 0,0-1 0 0 0,1 1-1 0 0,-1-1 1 0 0,1 0-1 0 0,0 0 1 0 0,0 1 0 0 0,-1-1-1 0 0,1 0 1 0 0,0 0 0 0 0,0 0-1 0 0,1 0 1 0 0,-1 0-1 0 0,0 0 1 0 0,1-1 0 0 0,-1 1-1 0 0,1 0 1 0 0,0 0 0 0 0,0 0-1 0 0,-1-1-31 0 0,0-15 2 0 0,1 0 0 0 0,1 0 0 0 0,0-1-1 0 0,1 1 1 0 0,1 0 0 0 0,1 1 0 0 0,0-1 0 0 0,1 1-1 0 0,1 0 1 0 0,1 0 0 0 0,0 0 0 0 0,10-14-2 0 0,-8 9-25 0 0,15-31-133 0 0,2 1 0 0 0,3 0 0 0 0,1 2-1 0 0,3 2 1 0 0,26-29 158 0 0,-40 54-262 0 0,2 1 1 0 0,0 1-1 0 0,2 1 1 0 0,0 0-1 0 0,1 2 1 0 0,1 1-1 0 0,1 1 0 0 0,0 1 1 0 0,1 1-1 0 0,0 2 1 0 0,26-9 261 0 0,91-8-3678 0 0,-47 25-5955 0 0,-72 4 1027 0 0</inkml:trace>
  <inkml:trace contextRef="#ctx0" brushRef="#br0" timeOffset="5391.568">0 1785 2729 0 0,'0'0'2236'0'0,"0"0"-1329"0"0,0 0-323 0 0,0 0 88 0 0,0 0 179 0 0,32-8 180 0 0,103-25-47 0 0,69 4 1380 0 0,-153 25-2006 0 0,442-10 4047 0 0,174 14-1979 0 0,382 44-1826 0 0,198 7-399 0 0,90-112 540 0 0,-818 27-589 0 0,340-17 80 0 0,359 29-272 0 0,-959 31-1423 0 0,-150-1-8222 0 0,-90-7-600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04.3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1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4:34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1032 117 528 0 0,'0'0'902'0'0,"0"0"-249"0"0,0 0-81 0 0,0 0 167 0 0,0 0 309 0 0,0 0 295 0 0,0 0 208 0 0,0 0 6 0 0,0 0-156 0 0,0 0-215 0 0,0 0-234 0 0,-6-12-160 0 0,-22-35-81 0 0,26 44-559 0 0,0 0 0 0 0,0 0 0 0 0,-1 0-1 0 0,1 0 1 0 0,-1 1 0 0 0,0 0 0 0 0,0-1 0 0 0,0 1 0 0 0,0 0 0 0 0,0 0-1 0 0,0 1 1 0 0,0-1 0 0 0,-1 1 0 0 0,1-1 0 0 0,0 1 0 0 0,-1 0 0 0 0,1 0-1 0 0,-2 0-151 0 0,-7-2 445 0 0,-9-2-156 0 0,-1 1 1 0 0,0 0-1 0 0,0 2 0 0 0,0 1 0 0 0,0 0 1 0 0,0 2-1 0 0,1 1 0 0 0,-1 0 1 0 0,0 2-1 0 0,0 0 0 0 0,1 1 1 0 0,0 2-1 0 0,0 0 0 0 0,-8 4-289 0 0,9-3 104 0 0,1 1 0 0 0,-1 0 0 0 0,2 2 0 0 0,-1 0 0 0 0,2 1 0 0 0,-1 1 0 0 0,-14 14-104 0 0,29-25-4 0 0,0 1-1 0 0,1 0 1 0 0,-1 0-1 0 0,1 0 1 0 0,0 0-1 0 0,0 0 1 0 0,0 1-1 0 0,0-1 1 0 0,0 1-1 0 0,1-1 1 0 0,-1 1-1 0 0,1 0 1 0 0,0-1-1 0 0,0 1 1 0 0,1 0-1 0 0,-1 0 1 0 0,1 0-1 0 0,0-1 1 0 0,0 1-1 0 0,0 0 1 0 0,0 2 4 0 0,1-1 1 0 0,0 0 1 0 0,-1 0-1 0 0,2-1 1 0 0,-1 1-1 0 0,0 0 1 0 0,1 0-1 0 0,0-1 1 0 0,0 1-1 0 0,0-1 1 0 0,1 0-1 0 0,0 0 1 0 0,-1 0-1 0 0,1 0 1 0 0,1 0-1 0 0,-1 0 1 0 0,1-1-1 0 0,-1 1 1 0 0,1-1-1 0 0,0 0 1 0 0,0 0-1 0 0,0-1 1 0 0,4 2-2 0 0,103 42 232 0 0,-78-39-146 0 0,1-1 1 0 0,0-1-1 0 0,0-2 1 0 0,0-2-1 0 0,7-1-86 0 0,-41 1 15 0 0,0 0 0 0 0,1 0 0 0 0,-1 0 0 0 0,0-1 0 0 0,0 1 0 0 0,1 0-1 0 0,-1 0 1 0 0,0 0 0 0 0,0 0 0 0 0,0 0 0 0 0,0 0 0 0 0,0 0 0 0 0,0 0 0 0 0,-1 0 0 0 0,1-1-1 0 0,0 1 1 0 0,0 0 0 0 0,-1 0 0 0 0,1 0 0 0 0,0 0 0 0 0,-1 0 0 0 0,1-1 0 0 0,-1 1 0 0 0,1 0 0 0 0,-1 0-1 0 0,1-1 1 0 0,-1 1 0 0 0,0 0 0 0 0,1-1 0 0 0,-1 1 0 0 0,0-1 0 0 0,1 1 0 0 0,-1-1 0 0 0,0 1 0 0 0,0-1-1 0 0,0 1 1 0 0,0-1 0 0 0,1 0 0 0 0,-2 1-15 0 0,-2 4 19 0 0,-184 157 271 0 0,103-99-248 0 0,3 4 1 0 0,2 4 0 0 0,4 3-1 0 0,3 3 1 0 0,-48 69-43 0 0,117-140 12 0 0,-3 1 11 0 0,1 0 0 0 0,0 1 0 0 0,1 0 0 0 0,0 0 0 0 0,0 0 0 0 0,1 1 0 0 0,0-1 0 0 0,0 1 0 0 0,1 0 0 0 0,0 0 0 0 0,1 0 0 0 0,0 1 0 0 0,0-1 0 0 0,1 1 0 0 0,0-1 0 0 0,1 1 0 0 0,0-1-1 0 0,1 7-22 0 0,3-11 41 0 0,0 1-1 0 0,1-1 1 0 0,0 0-1 0 0,0 0 1 0 0,0-1-1 0 0,1 0 0 0 0,-1 1 1 0 0,1-2-1 0 0,0 1 1 0 0,0-1-1 0 0,1 0 0 0 0,-1 0 1 0 0,0-1-1 0 0,1 1 1 0 0,0-2-1 0 0,0 1 1 0 0,-1-1-1 0 0,1 0 0 0 0,0 0 1 0 0,0-1-1 0 0,0 0 1 0 0,0 0-1 0 0,2-1-40 0 0,27 2 84 0 0,0-3-1 0 0,-1-1 1 0 0,1-1-1 0 0,-1-2 1 0 0,0-2-1 0 0,-1-1 1 0 0,1-2 0 0 0,-2-1-1 0 0,10-5-83 0 0,71-25-396 0 0,-105 34-677 0 0,-1 2-4523 0 0,8-3-7446 0 0,-13 6 7445 0 0</inkml:trace>
  <inkml:trace contextRef="#ctx0" brushRef="#br0" timeOffset="249.819">1503 747 16932 0 0,'0'0'505'0'0,"0"0"-125"0"0,0 0-2 0 0,0 0 174 0 0,0 0 150 0 0,0 0 107 0 0,0 0-8 0 0,0 0-93 0 0,0 0-136 0 0,-31 35-178 0 0,-97 116-146 0 0,43-31-23 0 0,-74 176-1200 0 0,158-293 706 0 0,-38 68-2942 0 0,23-49-1970 0 0,-1-2-5368 0 0,13-17 7528 0 0</inkml:trace>
  <inkml:trace contextRef="#ctx0" brushRef="#br0" timeOffset="511.752">942 769 12339 0 0,'0'0'1180'0'0,"0"0"-805"0"0,0 0-114 0 0,0 0 238 0 0,0 0 201 0 0,0 0 91 0 0,0 0 6 0 0,0 0-2 0 0,0 0-63 0 0,36 23-113 0 0,111 75-91 0 0,-56-24 214 0 0,-53-34-387 0 0,-2 1 0 0 0,-1 2 0 0 0,20 35-355 0 0,46 66-615 0 0,-70-129-4681 0 0,-8-19-6271 0 0,-14 0 7622 0 0</inkml:trace>
  <inkml:trace contextRef="#ctx0" brushRef="#br0" timeOffset="932.133">2030 835 12251 0 0,'0'0'1315'0'0,"0"0"-214"0"0,0 0-151 0 0,0 0 61 0 0,0 0 46 0 0,0 0-26 0 0,0 0-55 0 0,0 0-108 0 0,0 0-185 0 0,-32 12-164 0 0,-100 37-164 0 0,61-6-39 0 0,57-29-350 0 0,2 0 1 0 0,-1 1-1 0 0,2 0 1 0 0,0 1-1 0 0,1 0 1 0 0,0 1-1 0 0,1 0 1 0 0,2 1-1 0 0,-1 0 1 0 0,2 0-1 0 0,0 1 1 0 0,2-1-1 0 0,0 1 1 0 0,0 0-1 0 0,2 0 1 0 0,1 1-1 0 0,0-1 1 0 0,1 7 33 0 0,2-23 0 0 0,0 1-1 0 0,0 0 1 0 0,0-1-1 0 0,0 1 1 0 0,0-1-1 0 0,1 1 1 0 0,-1-1-1 0 0,1 0 1 0 0,0 0-1 0 0,0 0 1 0 0,0-1-1 0 0,0 1 1 0 0,1-1-1 0 0,-1 0 1 0 0,1 1-1 0 0,-1-2 1 0 0,1 1-1 0 0,0 0 1 0 0,0-1-1 0 0,0 1 1 0 0,0-1-1 0 0,0 0 1 0 0,0-1-1 0 0,0 1 1 0 0,0-1-1 0 0,0 0 1 0 0,0 0-1 0 0,0 0 1 0 0,1 0-1 0 0,-1-1 1 0 0,0 1-1 0 0,0-1 1 0 0,0 0-1 0 0,0 0 1 0 0,0-1-1 0 0,-1 1 1 0 0,1-1-1 0 0,0 0 1 0 0,0 0-1 0 0,-1 0 1 0 0,3-2 0 0 0,26-18 165 0 0,-1-1-1 0 0,-1-1 1 0 0,-1-1-1 0 0,-1-2 1 0 0,-1-1-1 0 0,-2-1 1 0 0,-1-2 0 0 0,-1 0-1 0 0,8-16-164 0 0,105-125 86 0 0,-100 138 15 0 0,-35 34-118 0 0,-1 0-43 0 0,0 11-88 0 0,-4 54-36 0 0,5 57-3917 0 0,16-90-765 0 0,-1-16-1988 0 0,-7-8-394 0 0</inkml:trace>
  <inkml:trace contextRef="#ctx0" brushRef="#br0" timeOffset="1392.83">2529 1266 9210 0 0,'0'0'4094'0'0,"0"0"-2115"0"0,0 0-733 0 0,0 0-46 0 0,0 0-65 0 0,0 0-151 0 0,0 0-172 0 0,0 0-187 0 0,0 0-181 0 0,1-34-128 0 0,4-105-96 0 0,10 72 1 0 0,-8 56-180 0 0,1-5-62 0 0,0 0 0 0 0,1 1-1 0 0,1-1 1 0 0,1 2 0 0 0,0-1-1 0 0,0 2 1 0 0,2-1 0 0 0,-1 2-1 0 0,2 0 1 0 0,0 0 0 0 0,0 1-1 0 0,1 1 1 0 0,0 0 0 0 0,14-5 21 0 0,-28 14-19 0 0,1 1-1 0 0,-1 0 1 0 0,0-1 0 0 0,1 1 0 0 0,-1 0 0 0 0,0 0-1 0 0,1 0 1 0 0,-1 0 0 0 0,1 0 0 0 0,-1 0 0 0 0,0 1-1 0 0,1-1 1 0 0,-1 0 0 0 0,0 1 0 0 0,0-1 0 0 0,1 1 0 0 0,-1-1-1 0 0,0 1 1 0 0,0 0 0 0 0,0-1 0 0 0,1 1 0 0 0,-1 0-1 0 0,0 0 1 0 0,0 0 0 0 0,0 0 0 0 0,0 0 0 0 0,-1 0-1 0 0,1 0 1 0 0,0 0 0 0 0,0 0 0 0 0,-1 1 0 0 0,1-1-1 0 0,0 0 1 0 0,-1 0 0 0 0,1 1 0 0 0,-1-1 0 0 0,0 0-1 0 0,1 1 1 0 0,-1-1 0 0 0,0 0 0 0 0,0 1 0 0 0,0-1 0 0 0,0 0-1 0 0,0 1 1 0 0,0-1 0 0 0,0 0 0 0 0,-1 1 0 0 0,1-1-1 0 0,0 0 1 0 0,-1 1 0 0 0,1-1 0 0 0,-1 0 0 0 0,1 1-1 0 0,-1-1 1 0 0,0 1 19 0 0,1 9 80 0 0,-21 166 94 0 0,21-176-160 0 0,1 0-1 0 0,-1 0 1 0 0,0 0-1 0 0,0 1 1 0 0,1-1-1 0 0,-1 0 1 0 0,1 0-1 0 0,-1 0 1 0 0,1 0 0 0 0,-1 0-1 0 0,1 0 1 0 0,0 0-1 0 0,0 0 1 0 0,-1 0-1 0 0,1 0 1 0 0,0 0-1 0 0,0 0 1 0 0,0-1-1 0 0,0 1 1 0 0,0 0-1 0 0,0-1 1 0 0,0 1-1 0 0,0 0 1 0 0,0-1 0 0 0,0 0-1 0 0,1 1 1 0 0,-1-1-1 0 0,0 1 1 0 0,0-1-1 0 0,0 0 1 0 0,0 0-1 0 0,1 0 1 0 0,-1 0-1 0 0,0 0 1 0 0,0 0-1 0 0,1 0 1 0 0,-1 0-1 0 0,0 0 1 0 0,0-1-1 0 0,0 1 1 0 0,2-1-14 0 0,50-16 674 0 0,179-154 215 0 0,-231 170-881 0 0,1 0 1 0 0,0 0-1 0 0,-1 0 1 0 0,1 0-1 0 0,0 1 1 0 0,-1-1-1 0 0,1 0 0 0 0,0 1 1 0 0,0-1-1 0 0,-1 1 1 0 0,1 0-1 0 0,0 0 0 0 0,0-1 1 0 0,0 1-1 0 0,0 0 1 0 0,-1 0-1 0 0,1 1 1 0 0,0-1-1 0 0,0 0 0 0 0,0 1 1 0 0,-1-1-1 0 0,1 1 1 0 0,0-1-1 0 0,-1 1 0 0 0,1 0 1 0 0,0 0-1 0 0,-1 0 1 0 0,1 0-1 0 0,0 0-8 0 0,9 189 939 0 0,-10-186-1000 0 0,1 0 1 0 0,-1-1-1 0 0,1 1 1 0 0,-1 0-1 0 0,1 0 1 0 0,1-1-1 0 0,-1 1 1 0 0,0-1-1 0 0,1 0 1 0 0,-1 0-1 0 0,1 0 1 0 0,0 0-1 0 0,0 0 1 0 0,0-1-1 0 0,1 1 1 0 0,-1-1-1 0 0,1 0 1 0 0,-1 0-1 0 0,1 0 1 0 0,0 0 60 0 0,23 6-4399 0 0,2-5-5661 0 0,-22-3 1001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13.5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 0 0 0,'0'0'247'0'0,"31"0"127"0"0,101-3 53 0 0,51 14 1067 0 0,242 4 817 0 0,306-8-64 0 0,-161 14-1608 0 0,-29-2-372 0 0,405-11 1604 0 0,-224-20-980 0 0,-512 2-1532 0 0,-209 10 446 0 0,1 0 0 0 0,0 0 0 0 0,0 1 0 0 0,0-1 0 0 0,-1 0 0 0 0,1 1-1 0 0,0 0 1 0 0,0-1 0 0 0,-1 1 0 0 0,1 0 0 0 0,0 0 0 0 0,-1-1 0 0 0,1 1-1 0 0,-1 1 1 0 0,1-1 0 0 0,-1 0 0 0 0,0 0 0 0 0,1 0 0 0 0,-1 1-1 0 0,0-1 1 0 0,0 1 0 0 0,0-1 0 0 0,0 1 0 0 0,0-1 0 0 0,0 1 0 0 0,0 0-1 0 0,-1-1 1 0 0,1 1 0 0 0,0 0 0 0 0,-1 0 0 0 0,0-1 0 0 0,1 1-1 0 0,-1 0 1 0 0,0 0 0 0 0,0 0 0 0 0,0-1 0 0 0,0 1 0 0 0,0 0 0 0 0,0 0-1 0 0,-1 0 1 0 0,1 0 0 0 0,-1-1 0 0 0,1 1 0 0 0,-1 0 0 0 0,0-1-1 0 0,1 1 1 0 0,-1 0 0 0 0,-1 0 195 0 0,-5 3-760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0.80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1 114 0 0 0,'144'16'0'0'0,"138"12"0"0"0,13-35 0 0 0,615-80 1089 0 0,-718 72-739 0 0,50 1 207 0 0,0 11 1 0 0,21 12-558 0 0,171 9 263 0 0,121-4 171 0 0,347 20 116 0 0,-273-19-185 0 0,-117-49 378 0 0,-78 9-181 0 0,309 14-486 0 0,-426 25 46 0 0,241-14 42 0 0,-160-21-105 0 0,289 9 21 0 0,-323 34-45 0 0,-53-22 75 0 0,-7 11-35 0 0,-194-5-69 0 0,4 2 35 0 0,0-5-1 0 0,0-5 1 0 0,9-6-41 0 0,373-46 231 0 0,-370 42-173 0 0,0 6 1 0 0,15 5-59 0 0,294 35-63 0 0,-186-27 126 0 0,406 4-48 0 0,-560-7-62 0 0,0 5 1 0 0,-2 4 0 0 0,1 4-1 0 0,33 13 47 0 0,-58-18-9 0 0,1-2-1 0 0,0-4 1 0 0,50-2 9 0 0,-1 0-57 0 0,237 1 153 0 0,-52-38 209 0 0,-59 33-301 0 0,-12 29 47 0 0,-68-25 165 0 0,-110-19 369 0 0,-1 0-491 0 0,129 12 373 0 0,24-19 521 0 0,-181 22-1040 0 0,-14 0 3566 0 0,-1 0-2782 0 0,1-7-803 0 0,2 2 0 0 0,-1 0 0 0 0,1 1 0 0 0,-1 0 0 0 0,1 1 0 0 0,0 0 0 0 0,1 1 0 0 0,-1 1 0 0 0,10 0 71 0 0,-4-1-16 0 0,170-3-130 0 0,186-12 150 0 0,75 13-87 0 0,-48-9 173 0 0,1 0-47 0 0,-274 13-33 0 0,0 6-1 0 0,114 21-9 0 0,35 9-3 0 0,-86-42 211 0 0,-65-31 35 0 0,-59 33-890 0 0,-47 45-5206 0 0,-18-31 3027 0 0,-1-2-980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14:36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494 232 6129 0 0,'0'0'531'0'0,"0"0"-12"0"0,0 0 238 0 0,0 0 424 0 0,0 0 215 0 0,0 0-41 0 0,-3 34-215 0 0,-11 109-277 0 0,-41 228 807 0 0,42-314-1817 0 0,-3 18-564 0 0,12-27-4213 0 0,6-47-1388 0 0,3-1 5012 0 0,-5 0 359 0 0,2-3-265 0 0</inkml:trace>
  <inkml:trace contextRef="#ctx0" brushRef="#br0" timeOffset="216.51">884 0 7362 0 0,'0'0'872'0'0,"0"0"-196"0"0,0 0-31 0 0,0 0 142 0 0,-19 33 88 0 0,-60 104 29 0 0,65-114-571 0 0,2 0 0 0 0,0 1 0 0 0,2 0 0 0 0,1 1 0 0 0,1 0 0 0 0,-3 16-333 0 0,0 1 149 0 0,2-4-358 0 0,1 1 0 0 0,3-1-1 0 0,1 1 1 0 0,1 28 209 0 0,2 30-6033 0 0,-3-83 843 0 0,-1-10 2982 0 0</inkml:trace>
  <inkml:trace contextRef="#ctx0" brushRef="#br0" timeOffset="443.362">89 589 7146 0 0,'0'0'665'0'0,"0"0"-42"0"0,0 0 73 0 0,0 0 120 0 0,37-9 63 0 0,116-29 35 0 0,-31 11 929 0 0,93-20 756 0 0,111-22-3675 0 0,-291 68-2853 0 0,-23 1-2547 0 0,-10 0 1776 0 0</inkml:trace>
  <inkml:trace contextRef="#ctx0" brushRef="#br0" timeOffset="678.246">1 843 6753 0 0,'0'0'2228'0'0,"0"0"-1624"0"0,0 0-307 0 0,0 0 459 0 0,0 0 283 0 0,0 0 36 0 0,33-4-105 0 0,111-15-193 0 0,-8-13 189 0 0,226-73 157 0 0,-232 65-3692 0 0,0 2-5239 0 0,-101 30 1597 0 0</inkml:trace>
  <inkml:trace contextRef="#ctx0" brushRef="#br0" timeOffset="1119.048">1201 354 10418 0 0,'0'0'172'0'0,"0"0"-209"0"0,0 0-14 0 0,0 0 183 0 0,0 0 91 0 0,0 0 76 0 0,0 0 61 0 0,33-9 69 0 0,107-29 94 0 0,-31 25 623 0 0,-80 14-857 0 0,95 20 764 0 0,-120-19-1031 0 0,1 0 0 0 0,-1 0 0 0 0,-1 0 0 0 0,1 1 0 0 0,0-1 0 0 0,-1 1 0 0 0,1 0 0 0 0,-1 0 0 0 0,0 0 0 0 0,0 1 0 0 0,0-1 0 0 0,0 1 0 0 0,0 0 0 0 0,-1 0 0 0 0,0-1 0 0 0,0 1 0 0 0,0 1 0 0 0,0-1 0 0 0,-1 0 0 0 0,1 0 0 0 0,-1 1 0 0 0,0-1 1 0 0,-1 1-1 0 0,1-1 0 0 0,-1 1 0 0 0,0 1-22 0 0,-2 5 120 0 0,0 1 1 0 0,-1-1 0 0 0,0 0 0 0 0,-1 0 0 0 0,-1 0 0 0 0,0-1-1 0 0,0 1 1 0 0,-1-1 0 0 0,0 0 0 0 0,0-1 0 0 0,-1 0-1 0 0,-1 0 1 0 0,0 0 0 0 0,0-1 0 0 0,0 0 0 0 0,-1 0 0 0 0,0-1-1 0 0,-5 2-120 0 0,-17 20 320 0 0,3-3-16 0 0,-50 62 449 0 0,77-86-768 0 0,0 1-1 0 0,0 0 0 0 0,1 0 1 0 0,-1 0-1 0 0,1-1 1 0 0,-1 1-1 0 0,1 0 1 0 0,0 0-1 0 0,0 0 1 0 0,0 0-1 0 0,1-1 1 0 0,-1 1-1 0 0,1 0 0 0 0,-1 0 1 0 0,1 0-1 0 0,0-1 1 0 0,0 1-1 0 0,0 0 1 0 0,1-1-1 0 0,-1 1 1 0 0,0-1-1 0 0,1 1 1 0 0,0-1-1 0 0,0 0 1 0 0,-1 0-1 0 0,1 0 0 0 0,0 0 1 0 0,1 1 15 0 0,67 52-247 0 0,-62-50 237 0 0,-1-2 27 0 0,0 0 0 0 0,0 1 0 0 0,0 0 0 0 0,-1 0 0 0 0,1 1 0 0 0,-1 0 0 0 0,0 0 0 0 0,0 0 0 0 0,-1 1 1 0 0,0 0-1 0 0,0 0 0 0 0,0 0 0 0 0,-1 1 0 0 0,0-1 0 0 0,0 1 0 0 0,0 0 0 0 0,-1 0 0 0 0,0 0 0 0 0,-1 1 0 0 0,1-1 0 0 0,-2 1 0 0 0,1-1 0 0 0,-1 1 0 0 0,0 3-17 0 0,-4-5 82 0 0,0-1-1 0 0,0 1 1 0 0,-1 0-1 0 0,0-1 0 0 0,-1 0 1 0 0,1 0-1 0 0,-1 0 0 0 0,0 0 1 0 0,0-1-1 0 0,0 0 1 0 0,-1 0-1 0 0,1 0 0 0 0,-1 0 1 0 0,0-1-1 0 0,0 0 0 0 0,-4 1-81 0 0,-2 2 71 0 0,-25 12-229 0 0,-1-3 1 0 0,0-1-1 0 0,-1-2 1 0 0,0-1-1 0 0,-1-2 1 0 0,-1-2-1 0 0,1-2 1 0 0,-1-1-1 0 0,1-2 1 0 0,-20-3 157 0 0,19-2-2231 0 0,14-5-5574 0 0,19 4-754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50 284 6473 0 0,'0'0'1115'0'0,"0"0"-377"0"0,0 0-47 0 0,0 0 302 0 0,0 0 293 0 0,0 0 51 0 0,0 0-130 0 0,0 0-204 0 0,0 0-221 0 0,0 0-164 0 0,32-3-104 0 0,103-9-91 0 0,100 5 464 0 0,-41-3-1261 0 0,-134 7 84 0 0,-35 2-4540 0 0,-4 0-6111 0 0,-21 1 9309 0 0</inkml:trace>
  <inkml:trace contextRef="#ctx0" brushRef="#br0" timeOffset="235.018">0 523 11602 0 0,'0'0'1796'0'0,"0"0"-1263"0"0,0 0-638 0 0,0 0 2 0 0,0 0 326 0 0,0 0 349 0 0,0 0 188 0 0,0 0-45 0 0,0 0-148 0 0,0 0-162 0 0,0 0-132 0 0,35-1-83 0 0,107-7-57 0 0,103 0-518 0 0,-157 4-3506 0 0,-29 3-5672 0 0,-46 1 5841 0 0</inkml:trace>
  <inkml:trace contextRef="#ctx0" brushRef="#br0" timeOffset="655.545">367 1 5081 0 0,'0'0'2079'0'0,"0"0"-505"0"0,0 0-322 0 0,0 0-50 0 0,0 0-5 0 0,0 0-80 0 0,0 0-256 0 0,0 0-339 0 0,0 0-248 0 0,0 0-144 0 0,0 0 12 0 0,0 0 93 0 0,0 0 38 0 0,11 12-29 0 0,38 39-22 0 0,15-12 316 0 0,-40-30-273 0 0,252 97 1448 0 0,-196-50-1835 0 0,-78-55 124 0 0,-1 1 0 0 0,1 0 1 0 0,0 0-1 0 0,-1 0 0 0 0,0 1 0 0 0,0-1 0 0 0,1 0 0 0 0,-1 0 0 0 0,0 1 0 0 0,-1-1 0 0 0,1 1 0 0 0,0-1 0 0 0,-1 1 1 0 0,0-1-1 0 0,1 1 0 0 0,-1-1 0 0 0,0 1 0 0 0,0-1 0 0 0,0 1 0 0 0,-1-1 0 0 0,1 1 0 0 0,0-1 0 0 0,-1 1 1 0 0,0-1-1 0 0,0 0 0 0 0,0 1 0 0 0,0-1 0 0 0,0 0 0 0 0,0 1 0 0 0,0-1 0 0 0,-1 0 0 0 0,1 0 0 0 0,-1 0 1 0 0,1 0-1 0 0,-1 0 0 0 0,-1 0-2 0 0,-22 20 215 0 0,-1-1 0 0 0,-1-1 0 0 0,-1-1 1 0 0,0-2-1 0 0,-1-1 0 0 0,-3 0-215 0 0,9-4 168 0 0,0 0-120 0 0,-10 4-161 0 0,2 1 1 0 0,0 1 0 0 0,0 2-1 0 0,2 1 1 0 0,1 1-1 0 0,0 2 1 0 0,-7 10 112 0 0,18-12-3784 0 0,11-10-2696 0 0,2-5-2851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13779 0 0,'0'0'2158'0'0,"0"0"-731"0"0,0 0-231 0 0,0 0 14 0 0,0 0-94 0 0,0 0-159 0 0,0 0-122 0 0,0 0-131 0 0,0 0-133 0 0,33 0-123 0 0,105 0-110 0 0,-105 0-242 0 0,272-14-1613 0 0,-289 13-812 0 0,-11 1-647 0 0,-5 0-711 0 0,0 0-2155 0 0,-2 0-2642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11787 0 0,'0'0'1452'0'0,"0"0"-55"0"0,0 0-40 0 0,0 0-50 0 0,36-1-151 0 0,113-5-113 0 0,80-19 1756 0 0,-201 23-3218 0 0,14-1 559 0 0,-28 3-4452 0 0,0 1-4076 0 0,-14-1-931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75 0 0 0,'0'0'689'0'0,"0"0"905"0"0,0 0 484 0 0,0 0 89 0 0,0 0-58 0 0,0 0-173 0 0,0 0-234 0 0,0 0-181 0 0,0 0-219 0 0,0 0-233 0 0,-5-9-175 0 0,-15-29-141 0 0,19 36-675 0 0,-1 0 0 0 0,0 0 0 0 0,0 0 0 0 0,1 0 0 0 0,-1 0 0 0 0,0 0 0 0 0,0 1-1 0 0,0-1 1 0 0,-1 1 0 0 0,1 0 0 0 0,0-1 0 0 0,-1 1 0 0 0,1 0 0 0 0,-1 0 0 0 0,1 1-1 0 0,-1-1 1 0 0,1 0 0 0 0,-1 1 0 0 0,1 0 0 0 0,-1-1 0 0 0,1 1 0 0 0,-1 0 0 0 0,-2 0-78 0 0,-2 0 141 0 0,-10-1-58 0 0,-1 1-1 0 0,1 1 1 0 0,-1 1 0 0 0,1 0-1 0 0,-1 1 1 0 0,1 1 0 0 0,0 1-1 0 0,1 0 1 0 0,-1 2 0 0 0,1-1-1 0 0,-7 5-82 0 0,3 0 17 0 0,1 0-1 0 0,-1 1 1 0 0,2 1 0 0 0,0 1-1 0 0,1 0 1 0 0,0 1-1 0 0,1 1 1 0 0,0 1-1 0 0,2 0 1 0 0,0 1-1 0 0,1 0 1 0 0,1 1-1 0 0,0 1 1 0 0,2 0-1 0 0,0 0 1 0 0,1 1 0 0 0,2 0-1 0 0,0 1 1 0 0,1 0-1 0 0,-1 8-16 0 0,5-26 7 0 0,1 1 1 0 0,0-1-1 0 0,0 1 0 0 0,0 0 0 0 0,0-1 0 0 0,1 1 1 0 0,-1 0-1 0 0,1-1 0 0 0,0 1 0 0 0,1 0 0 0 0,-1-1 1 0 0,1 1-1 0 0,0 0 0 0 0,0-1 0 0 0,1 1 0 0 0,-1-1 1 0 0,1 0-1 0 0,0 1 0 0 0,0-1 0 0 0,0 0 1 0 0,1 0-1 0 0,-1 0 0 0 0,1 0 0 0 0,0-1 0 0 0,0 1 1 0 0,1-1-1 0 0,-1 0 0 0 0,1 0 0 0 0,-1 0 0 0 0,1 0 1 0 0,0 0-1 0 0,0-1 0 0 0,0 0 0 0 0,0 0 0 0 0,1 0 1 0 0,-1 0-1 0 0,1-1 0 0 0,-1 1 0 0 0,1-1 1 0 0,-1 0-1 0 0,1-1 0 0 0,4 1-7 0 0,14-6 122 0 0,0 0 0 0 0,-1-2 0 0 0,0 0 0 0 0,0-2 0 0 0,0 0 0 0 0,-1-1-1 0 0,0-1 1 0 0,-1-2 0 0 0,-1 0 0 0 0,0 0 0 0 0,0-2 0 0 0,-2 0 0 0 0,0-2 0 0 0,0 1 0 0 0,-2-2 0 0 0,7-10-122 0 0,264-310-21 0 0,-296 387-816 0 0,-1-20 888 0 0,0 1 0 0 0,2 1-1 0 0,1 0 1 0 0,2 0-1 0 0,1 0 1 0 0,1 1-1 0 0,2 0 1 0 0,1 0-1 0 0,2 20-50 0 0,2-40-26 0 0,0 0-1 0 0,1 1 1 0 0,1-1-1 0 0,0-1 1 0 0,0 1-1 0 0,1-1 1 0 0,0 0-1 0 0,1 0 1 0 0,1 0-1 0 0,-1-1 1 0 0,2 0-1 0 0,4 4 27 0 0,39 34-3465 0 0,-40-38 460 0 0,3 2-6270 0 0,-10-8 2500 0 0</inkml:trace>
  <inkml:trace contextRef="#ctx0" brushRef="#br0" timeOffset="429.304">1194 296 11867 0 0,'0'0'1669'0'0,"0"0"-682"0"0,0 0-388 0 0,0 0 66 0 0,0 0 196 0 0,0 0 92 0 0,0 0-1 0 0,0 0-168 0 0,0 0-207 0 0,0 0-200 0 0,0 0-137 0 0,0 0-41 0 0,0 0-49 0 0,-3 23-30 0 0,-13 74-25 0 0,-17 37 52 0 0,-14-6-6 0 0,47-125-136 0 0,0 0-1 0 0,0 0 1 0 0,0-1-1 0 0,0 1 1 0 0,1 0-1 0 0,-1 0 1 0 0,1-1-1 0 0,0 1 1 0 0,0-1-1 0 0,0 1 0 0 0,0-1 1 0 0,0 1-1 0 0,1-1 1 0 0,-1 1-1 0 0,1-1 1 0 0,-1 0-1 0 0,1 0 1 0 0,0 0-1 0 0,0 0 1 0 0,0 0-1 0 0,0 0 1 0 0,0 0-1 0 0,0-1 1 0 0,0 1-1 0 0,1-1 1 0 0,-1 0-1 0 0,1 1 1 0 0,-1-1-1 0 0,1 0 1 0 0,-1 0-1 0 0,1-1 0 0 0,0 1 1 0 0,-1-1-1 0 0,1 1 1 0 0,0-1-1 0 0,-1 0 1 0 0,1 0-1 0 0,0 0 1 0 0,0 0-1 0 0,-1 0 1 0 0,1-1-1 0 0,0 1-4 0 0,107-3-872 0 0,-97-3-2018 0 0,-11 2-1403 0 0,-2 0-4129 0 0,0 3 3328 0 0</inkml:trace>
  <inkml:trace contextRef="#ctx0" brushRef="#br0" timeOffset="669.003">914 491 8090 0 0,'0'0'3003'0'0,"0"0"-1853"0"0,0 0-712 0 0,0 0 78 0 0,0 0 282 0 0,0 0 144 0 0,0 0-30 0 0,0 0-81 0 0,0 0-151 0 0,0 0-167 0 0,0 0-159 0 0,33 2-138 0 0,102 6-87 0 0,-28-3-603 0 0,-60-5-3728 0 0,-10 0-3622 0 0,-24 0 1752 0 0</inkml:trace>
  <inkml:trace contextRef="#ctx0" brushRef="#br0" timeOffset="1439.54">1811 775 5465 0 0,'0'0'1690'0'0,"0"0"-100"0"0,0 0 85 0 0,0 0 110 0 0,0 0-75 0 0,0 0-242 0 0,0 0-235 0 0,0 0-252 0 0,0 0-234 0 0,0 0-211 0 0,0 0-169 0 0,16-32-125 0 0,49-95-71 0 0,-30 65 105 0 0,-29 54 72 0 0,-6 8-393 0 0,0 1 0 0 0,1-1 1 0 0,-1 1-1 0 0,0-1 0 0 0,0 1 0 0 0,0-1 0 0 0,0 1 0 0 0,1-1 1 0 0,-1 1-1 0 0,0-1 0 0 0,0 0 0 0 0,1 1 0 0 0,-1-1 0 0 0,0 1 1 0 0,1-1-1 0 0,-1 0 0 0 0,0 1 0 0 0,1-1 0 0 0,-1 0 0 0 0,1 0 1 0 0,-1 1-1 0 0,0-1 0 0 0,1 0 0 0 0,-1 0 0 0 0,1 1 0 0 0,-1-1 1 0 0,1 0-1 0 0,-1 0 0 0 0,1 0 0 0 0,-1 0 0 0 0,1 0 0 0 0,-1 0 1 0 0,1 0-1 0 0,-1 0 0 0 0,1 0 0 0 0,-1 0 0 0 0,1 0 0 0 0,-1 0 1 0 0,1 0-1 0 0,-1 0 0 0 0,1-1 0 0 0,-1 1 0 0 0,0 0 0 0 0,1 0 1 0 0,-1-1 44 0 0,1 9-10 0 0,-1-5 60 0 0,-1 0 0 0 0,1 1 0 0 0,0-1 0 0 0,0 1 0 0 0,0-1 1 0 0,1 0-1 0 0,-1 1 0 0 0,1-1 0 0 0,0 0 0 0 0,0 0 0 0 0,0 1 0 0 0,0-1 0 0 0,0 0 1 0 0,1 0-1 0 0,-1 0 0 0 0,1 0 0 0 0,0 0 0 0 0,0-1 0 0 0,0 1 0 0 0,0-1 0 0 0,1 1 1 0 0,-1-1-1 0 0,1 0 0 0 0,-1 1 0 0 0,1-1 0 0 0,0-1 0 0 0,0 1 0 0 0,0 0 0 0 0,0-1 1 0 0,0 1-1 0 0,0-1 0 0 0,0 0 0 0 0,1 0-50 0 0,9 0 399 0 0,-1 0 0 0 0,0-1 0 0 0,1-1 0 0 0,-1 0-1 0 0,0 0 1 0 0,0-1 0 0 0,0-1 0 0 0,0 0 0 0 0,0-1 0 0 0,0 0 0 0 0,-1-1 0 0 0,0 0 0 0 0,4-2-399 0 0,53-30-3677 0 0,-13 8-8353 0 0,-51 25 2640 0 0</inkml:trace>
  <inkml:trace contextRef="#ctx0" brushRef="#br0" timeOffset="11254.325">1531 543 1080 0 0,'0'0'1403'0'0,"0"0"-292"0"0,0 0-95 0 0,0 0 154 0 0,0 0 197 0 0,0 0 129 0 0,0 0-32 0 0,0 0-161 0 0,0 0-198 0 0,0 0-225 0 0,0 0-187 0 0,-3-3-129 0 0,0 2-470 0 0,0-1-1 0 0,0 0 0 0 0,0 1 1 0 0,0 0-1 0 0,0-1 0 0 0,0 1 1 0 0,0 1-1 0 0,-1-1 0 0 0,1 0 0 0 0,0 1 1 0 0,-1-1-1 0 0,1 1 0 0 0,0 0 1 0 0,-1 0-1 0 0,1 1 0 0 0,0-1 1 0 0,-1 1-1 0 0,1 0 0 0 0,0-1 0 0 0,0 1 1 0 0,-1 1-1 0 0,1-1 0 0 0,0 0 1 0 0,0 1-1 0 0,-1 0-93 0 0,-6 7 25 0 0,-1 0-46 0 0,0-1 1 0 0,1 1 0 0 0,0 1 0 0 0,1 0-1 0 0,0 0 1 0 0,1 1 0 0 0,0 0-1 0 0,0 0 1 0 0,1 1 0 0 0,1 0 0 0 0,0 0-1 0 0,-4 12 21 0 0,-3 54-601 0 0,15-76 624 0 0,-1 0 1 0 0,1 0-1 0 0,0 0 1 0 0,-1 0 0 0 0,1 0-1 0 0,0 0 1 0 0,0 0-1 0 0,0 0 1 0 0,1-1-1 0 0,-1 1 1 0 0,0-1-1 0 0,1 0 1 0 0,-1 0-1 0 0,1 1 1 0 0,-1-2 0 0 0,1 1-1 0 0,-1 0 1 0 0,1 0-1 0 0,0-1 1 0 0,-1 0-1 0 0,1 1 1 0 0,0-1-1 0 0,-1 0 1 0 0,1 0 0 0 0,0 0-1 0 0,-1-1 1 0 0,1 1-1 0 0,0-1 1 0 0,-1 1-1 0 0,1-1 1 0 0,-1 0-24 0 0,10 1 253 0 0,-2-3-63 0 0,0 0 0 0 0,1 0 0 0 0,-1-1 0 0 0,-1 0 0 0 0,1-1 0 0 0,-1 0 0 0 0,0 0 0 0 0,0-1-1 0 0,0-1 1 0 0,-1 1 0 0 0,0-1 0 0 0,0 0 0 0 0,-1-1 0 0 0,1 0 0 0 0,-1-2-190 0 0,2 2 71 0 0,60-95 1396 0 0,-68 102-1289 0 0,-1 1-32 0 0,-21 44-2186 0 0,20-39 1943 0 0,-1 0-1 0 0,1 1 1 0 0,1-1 0 0 0,-1 0 0 0 0,1 0-1 0 0,0 1 1 0 0,0-1 0 0 0,0 0 0 0 0,1 1-1 0 0,-1-1 1 0 0,1 0 0 0 0,1 0 0 0 0,-1 0-1 0 0,1 0 1 0 0,0 0 0 0 0,0 0 0 0 0,0 0-1 0 0,1 0 1 0 0,-1-1 0 0 0,1 0 0 0 0,0 1-1 0 0,1-1 1 0 0,-1 0 0 0 0,1 0 0 0 0,2 1 97 0 0,52 24-4479 0 0,-16-24-4579 0 0,-28-5 5207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1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811.276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2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525 270 0 0 0,'0'0'716'0'0,"0"0"475"0"0,0 0 165 0 0,0 0 42 0 0,0 0 14 0 0,0 0-49 0 0,0 0-109 0 0,0 0-105 0 0,0 0-116 0 0,0 0-141 0 0,0 0-104 0 0,-24 8-111 0 0,-79 29-112 0 0,56-6 194 0 0,41-23-586 0 0,-7 11 29 0 0,1 0-1 0 0,1 0 1 0 0,0 1 0 0 0,2 0-1 0 0,0 1 1 0 0,1 0 0 0 0,2 0-1 0 0,0 1 1 0 0,1 0 0 0 0,1 0 0 0 0,1 0-1 0 0,1 0 1 0 0,1 1 0 0 0,1-1-1 0 0,0 1 1 0 0,3 8-202 0 0,0-22 57 0 0,0 0-1 0 0,0 0 1 0 0,1 0-1 0 0,0 0 0 0 0,0-1 1 0 0,1 1-1 0 0,0-1 1 0 0,0 0-1 0 0,1 0 1 0 0,0-1-1 0 0,1 0 1 0 0,0 0-1 0 0,0 0 0 0 0,0-1 1 0 0,1 0-1 0 0,0-1 1 0 0,0 1-1 0 0,0-2 1 0 0,1 1-1 0 0,-1-1 1 0 0,1 0-1 0 0,0-1 0 0 0,0 0 1 0 0,1 0-1 0 0,-1-1 1 0 0,1 0-1 0 0,-1-1 1 0 0,1 0-1 0 0,-1-1 1 0 0,1 0-1 0 0,0 0 0 0 0,-1-1 1 0 0,1 0-1 0 0,-1-1 1 0 0,1 0-1 0 0,-1 0 1 0 0,0-1-1 0 0,1 0 1 0 0,-2-1-1 0 0,4-1-56 0 0,17-9 366 0 0,-1-1-1 0 0,-1-2 1 0 0,0 0 0 0 0,-1-2 0 0 0,-1 0-1 0 0,-1-2 1 0 0,-1-1 0 0 0,20-24-366 0 0,-32 33 85 0 0,0-1 0 0 0,0-1 0 0 0,-2 0 0 0 0,0 0 0 0 0,-1-1 0 0 0,0 0 1 0 0,-1 0-1 0 0,-1-1 0 0 0,-1 1 0 0 0,0-2 0 0 0,-1 1 0 0 0,-1 0 0 0 0,0-1 0 0 0,-2 1 0 0 0,0-1 1 0 0,-1-14-86 0 0,-1 24-6 0 0,-1 1 0 0 0,1-1 0 0 0,-1 1 0 0 0,0-1 0 0 0,-1 1 1 0 0,0 0-1 0 0,0 0 0 0 0,0 0 0 0 0,-1 1 0 0 0,0-1 1 0 0,0 1-1 0 0,-1 0 0 0 0,0 0 0 0 0,0 0 0 0 0,0 1 0 0 0,-1 0 1 0 0,1 0-1 0 0,-1 0 0 0 0,-1 1 0 0 0,1-1 0 0 0,-1 1 0 0 0,1 1 1 0 0,-1 0-1 0 0,-3-1 6 0 0,-2-2-59 0 0,-1 2 0 0 0,1 0 1 0 0,-1 0-1 0 0,0 1 0 0 0,0 1 1 0 0,-1 0-1 0 0,1 1 0 0 0,0 0 1 0 0,0 1-1 0 0,-1 1 0 0 0,1 0 0 0 0,0 1 1 0 0,-8 2 58 0 0,12-2-122 0 0,0 1 0 0 0,0 0 0 0 0,1 1-1 0 0,-1 0 1 0 0,1 0 0 0 0,0 1 0 0 0,0 0 0 0 0,0 0 0 0 0,1 1 0 0 0,0 0 0 0 0,0 0 0 0 0,1 1 0 0 0,-1 0 0 0 0,1 0 0 0 0,1 0 0 0 0,-1 1 0 0 0,1 0 0 0 0,1 0 0 0 0,0 0 0 0 0,0 1 0 0 0,-1 3 122 0 0,-20 124-8402 0 0,25-106 3197 0 0,0-12-2221 0 0</inkml:trace>
  <inkml:trace contextRef="#ctx0" brushRef="#br0" timeOffset="284.508">1115 726 9498 0 0,'0'0'1759'0'0,"0"0"-148"0"0,0 0 43 0 0,0 0 49 0 0,0 0-151 0 0,0 0-312 0 0,0 0-306 0 0,0 0-262 0 0,0 0-193 0 0,0 0-163 0 0,0 0-85 0 0,0 0-75 0 0,0 0-74 0 0,-1 8-14 0 0,-9 46-556 0 0,10-41-3894 0 0,8-7-7006 0 0,-5-6 5691 0 0</inkml:trace>
  <inkml:trace contextRef="#ctx0" brushRef="#br0" timeOffset="670.572">1573 306 3617 0 0,'0'0'1505'0'0,"0"0"104"0"0,0 0 34 0 0,0 0 2 0 0,0 0-91 0 0,0 0-196 0 0,0 0-214 0 0,0 0-266 0 0,0 0-256 0 0,0 0-216 0 0,-32 28-174 0 0,-98 87-102 0 0,93-65-63 0 0,35-45-52 0 0,0 1-1 0 0,0 0 0 0 0,1 0 1 0 0,0 0-1 0 0,0 0 0 0 0,0 0 1 0 0,0 0-1 0 0,1 1 0 0 0,0-1 1 0 0,1 0-1 0 0,-1 0 1 0 0,1 0-1 0 0,0 0 0 0 0,1 0 1 0 0,-1 0-1 0 0,1 0 0 0 0,1 0 1 0 0,-1 0-1 0 0,1-1 1 0 0,0 1-1 0 0,0-1 0 0 0,0 0 1 0 0,1 0-1 0 0,0 0 0 0 0,0 0 1 0 0,0-1-1 0 0,0 0 0 0 0,1 0 1 0 0,0 0-1 0 0,0 0 1 0 0,2 1-15 0 0,7-2 198 0 0,-1 0 1 0 0,1-1-1 0 0,0-1 1 0 0,0 0-1 0 0,0-1 1 0 0,-1 0 0 0 0,1-1-1 0 0,0-1 1 0 0,0 0-1 0 0,-1-1 1 0 0,1 0 0 0 0,-1-1-1 0 0,0 0 1 0 0,0-2-1 0 0,0 1 1 0 0,-1-1-1 0 0,0-1 1 0 0,0 0 0 0 0,-1-1-1 0 0,7-6-198 0 0,-4 6 151 0 0,-1-1-1 0 0,-1 0 1 0 0,0 0-1 0 0,0-2 1 0 0,-1 1-1 0 0,0-1 1 0 0,-1-1-1 0 0,0 0 1 0 0,-1-1-1 0 0,-1 1 1 0 0,1-2-1 0 0,-2 1 1 0 0,0-1-1 0 0,-1 0 1 0 0,0-1-1 0 0,-1 1 1 0 0,-1-1-1 0 0,0 0 1 0 0,-1 0-1 0 0,-1-1 1 0 0,0-3-151 0 0,-2 15-26 0 0,-1-1 0 0 0,0 1 0 0 0,0 0 1 0 0,0-1-1 0 0,0 1 0 0 0,-1 0 0 0 0,0 0 0 0 0,0 0 1 0 0,0 0-1 0 0,0 0 0 0 0,-1 0 0 0 0,1 1 0 0 0,-1-1 1 0 0,0 1-1 0 0,0 0 0 0 0,0 0 0 0 0,0 0 0 0 0,-1 0 1 0 0,1 0-1 0 0,-1 1 0 0 0,0-1 0 0 0,0 1 1 0 0,0 0-1 0 0,0 0 0 0 0,0 1 0 0 0,0-1 0 0 0,0 1 1 0 0,-1 0-1 0 0,1 0 0 0 0,-1 0 26 0 0,-6-1-214 0 0,-1 0 1 0 0,0 0-1 0 0,0 1 1 0 0,0 0-1 0 0,0 1 0 0 0,0 1 1 0 0,0 0-1 0 0,0 0 0 0 0,0 1 1 0 0,-11 4 213 0 0,-95 60-4500 0 0,52-6-4936 0 0,48-41 2294 0 0</inkml:trace>
  <inkml:trace contextRef="#ctx0" brushRef="#br0" timeOffset="1052.115">1761 642 1208 0 0,'0'0'2306'0'0,"0"0"-257"0"0,0 0-258 0 0,0 0-276 0 0,0 0-259 0 0,0 0-188 0 0,0 0-134 0 0,0 0-53 0 0,0 0-67 0 0,0 0-109 0 0,0 0-85 0 0,0 0-96 0 0,-34 12-106 0 0,-106 44-81 0 0,78-13-3 0 0,55-33-285 0 0,1-1-48 0 0,1-1 1 0 0,0 1-1 0 0,0 1 1 0 0,1-1-1 0 0,0 1 0 0 0,0 0 1 0 0,1 0-1 0 0,0 0 1 0 0,1 0-1 0 0,0 0 0 0 0,1 0 1 0 0,0 1-1 0 0,1-1 1 0 0,0 1-1 0 0,1 4-1 0 0,-1-9 25 0 0,1 0 0 0 0,0 0-1 0 0,0 0 1 0 0,1 0 0 0 0,-1-1 0 0 0,1 1 0 0 0,1 0-1 0 0,-1-1 1 0 0,1 1 0 0 0,0-1 0 0 0,0 0 0 0 0,0 0-1 0 0,1 0 1 0 0,0 0 0 0 0,0-1 0 0 0,0 0 0 0 0,0 0 0 0 0,1 0-1 0 0,0 0 1 0 0,0 0 0 0 0,0-1 0 0 0,0 0 0 0 0,0 0-1 0 0,1 0 1 0 0,-1-1 0 0 0,1 0 0 0 0,0 0-25 0 0,4 0 237 0 0,-1 0-1 0 0,0 0 1 0 0,1-1 0 0 0,0-1 0 0 0,-1 0 0 0 0,1 0 0 0 0,-1-1 0 0 0,1 0-1 0 0,-1 0 1 0 0,1-1 0 0 0,-1-1 0 0 0,0 1 0 0 0,0-2 0 0 0,0 1 0 0 0,0-1 0 0 0,-1 0-1 0 0,1-1 1 0 0,-1 0 0 0 0,0 0 0 0 0,0-1 0 0 0,-1 0 0 0 0,0-1 0 0 0,0 1-1 0 0,0-1 1 0 0,-1-1 0 0 0,0 1 0 0 0,-1-1 0 0 0,1 0-237 0 0,1-1 88 0 0,-1 0 1 0 0,0-1 0 0 0,0 0-1 0 0,-1 0 1 0 0,0 0 0 0 0,-1-1-1 0 0,0 1 1 0 0,0-1 0 0 0,-1 0-1 0 0,-1 0 1 0 0,0 0 0 0 0,0 0-1 0 0,-1-1 1 0 0,-1 1 0 0 0,0 0-1 0 0,0-1 1 0 0,-1-3-89 0 0,-3 5-271 0 0,-1 1 1 0 0,1-1-1 0 0,-1 1 0 0 0,-1 0 1 0 0,0 0-1 0 0,0 0 1 0 0,-1 1-1 0 0,0 0 0 0 0,0 0 1 0 0,-3-1 270 0 0,-25-14-3127 0 0,8 19-5693 0 0,17 4-1846 0 0</inkml:trace>
  <inkml:trace contextRef="#ctx0" brushRef="#br0" timeOffset="1638.52">2044 995 9026 0 0,'0'0'2434'0'0,"0"0"-379"0"0,0 0-261 0 0,0 0-263 0 0,0 0-247 0 0,0 0-160 0 0,0 0-124 0 0,0 0-117 0 0,0 0-108 0 0,0 0-108 0 0,0 0-91 0 0,0 0-65 0 0,14-20-89 0 0,84-118 444 0 0,33-7-247 0 0,-130 145-632 0 0,-1 0-1 0 0,1 0 1 0 0,0 0 0 0 0,-1 0-1 0 0,1 0 1 0 0,-1-1 0 0 0,1 1-1 0 0,-1 0 1 0 0,1 0 0 0 0,-1 0 0 0 0,1 0-1 0 0,-1 0 1 0 0,1 1 0 0 0,0-1-1 0 0,-1 0 1 0 0,1 0 0 0 0,-1 0-1 0 0,1 0 1 0 0,-1 1 0 0 0,1-1 0 0 0,-1 0-1 0 0,1 0 1 0 0,-1 1 0 0 0,0-1-1 0 0,1 0 1 0 0,-1 1 0 0 0,1-1 0 0 0,-1 1-1 0 0,0-1 1 0 0,1 0 0 0 0,-1 1-1 0 0,0-1 1 0 0,1 1 0 0 0,-1-1-1 0 0,0 1 1 0 0,0-1 0 0 0,1 1 0 0 0,-1-1-1 0 0,0 1 1 0 0,0-1 0 0 0,0 1-1 0 0,0-1 1 0 0,0 1 0 0 0,0 0 0 0 0,0-1-1 0 0,0 1 1 0 0,0-1 0 0 0,0 1-1 0 0,0-1 1 0 0,0 1 0 0 0,0-1-1 0 0,0 1 1 0 0,-1-1 0 0 0,1 1 0 0 0,0-1-1 0 0,0 1 1 0 0,-1-1 0 0 0,1 1-1 0 0,0-1 1 0 0,0 1 0 0 0,-1-1 0 0 0,1 1-1 0 0,-1-1 1 0 0,1 0 0 0 0,0 1-1 0 0,-1-1 1 0 0,1 0 13 0 0,-9 48-116 0 0,8-46 110 0 0,0 0 1 0 0,0 0-1 0 0,0 1 0 0 0,1-1 1 0 0,-1 0-1 0 0,1 1 0 0 0,-1-1 1 0 0,1 0-1 0 0,0 1 0 0 0,-1-1 1 0 0,1 0-1 0 0,0 1 0 0 0,1-1 1 0 0,-1 1-1 0 0,0-1 0 0 0,1 0 1 0 0,-1 1-1 0 0,1-1 0 0 0,0 0 1 0 0,0 1-1 0 0,0-1 0 0 0,0 0 1 0 0,0 0-1 0 0,0 0 0 0 0,1 0 1 0 0,-1 0-1 0 0,1 0 0 0 0,-1 0 1 0 0,1-1-1 0 0,0 1 0 0 0,0-1 1 0 0,-1 1 5 0 0,8-4 51 0 0,0 0 0 0 0,-1 0-1 0 0,0 0 1 0 0,0-2 0 0 0,0 1 0 0 0,0-1 0 0 0,0 0 0 0 0,-1 0 0 0 0,1-1 0 0 0,-1 0 0 0 0,0 0 0 0 0,-1-1 0 0 0,1 0 0 0 0,-1 0 0 0 0,3-5-51 0 0,37-28 94 0 0,41-24-12 0 0,-6 30-236 0 0,-79 35 142 0 0,0 0 0 0 0,0 0 0 0 0,-1 0-1 0 0,1 0 1 0 0,-1 0 0 0 0,1 0-1 0 0,-1 1 1 0 0,0-1 0 0 0,0 0 0 0 0,0 1-1 0 0,0-1 1 0 0,-1 1 0 0 0,1-1-1 0 0,0 1 1 0 0,-1-1 0 0 0,0 1 0 0 0,0-1-1 0 0,0 1 1 0 0,0 0 0 0 0,0-1 0 0 0,0 1-1 0 0,-1-1 1 0 0,1 1 0 0 0,-1-1-1 0 0,1 1 1 0 0,-1 0 12 0 0,0-1-6 0 0,-12 69 26 0 0,0 41-65 0 0,32-83-1449 0 0,-8-26-1904 0 0,2-2-3469 0 0,-11-1-4189 0 0</inkml:trace>
  <inkml:trace contextRef="#ctx0" brushRef="#br0" timeOffset="2483.709">152 1 144 0 0,'0'0'999'0'0,"0"0"-234"0"0,0 0-48 0 0,0 0 144 0 0,0 0 273 0 0,0 0 199 0 0,0 0 77 0 0,0 0 16 0 0,0 0-130 0 0,0 0-135 0 0,0 0-130 0 0,-16 24-143 0 0,-47 78-63 0 0,31-7 598 0 0,16-10-933 0 0,5 0 1 0 0,3 1 0 0 0,3 0 0 0 0,5 0-1 0 0,7 63-490 0 0,-2-96-33 0 0,1 0 0 0 0,3-1 0 0 0,2 0 0 0 0,3 0 0 0 0,9 21 33 0 0,-15-52-267 0 0,1 0 0 0 0,1-1 0 0 0,0 0 0 0 0,2 0 0 0 0,1-1 0 0 0,0-1 0 0 0,1 0 0 0 0,10 9 267 0 0,29 20-3912 0 0,8-10-3911 0 0,-41-28 3993 0 0</inkml:trace>
  <inkml:trace contextRef="#ctx0" brushRef="#br0" timeOffset="3055.617">3348 480 4657 0 0,'0'0'5220'0'0,"0"0"-3392"0"0,0 0-1125 0 0,0 0-62 0 0,0 0 108 0 0,0 0 93 0 0,0 0-16 0 0,0 0-131 0 0,0 0-160 0 0,0 0-163 0 0,0 0-144 0 0,0 0-111 0 0,-26 33-60 0 0,-77 103-59 0 0,16-29-384 0 0,69-88-338 0 0,-9 9-3089 0 0,7-13-2991 0 0,13-11 1063 0 0</inkml:trace>
  <inkml:trace contextRef="#ctx0" brushRef="#br0" timeOffset="3300.603">2771 601 6745 0 0,'0'0'1103'0'0,"0"0"-150"0"0,0 0-81 0 0,0 0 92 0 0,0 0 96 0 0,0 0-12 0 0,0 0-119 0 0,0 0-115 0 0,0 0-112 0 0,0 0-113 0 0,36 14-63 0 0,112 41-59 0 0,60 9 709 0 0,-160-52-1368 0 0,-1 2 0 0 0,0 3 1 0 0,-1 1-1 0 0,5 5 192 0 0,-13 2-3351 0 0,-39-17-3426 0 0,-11-4 1546 0 0,8-4 3409 0 0</inkml:trace>
  <inkml:trace contextRef="#ctx0" brushRef="#br0" timeOffset="3583.663">3082 399 4793 0 0,'0'0'1211'0'0,"0"0"-85"0"0,0 0 134 0 0,0 0 176 0 0,0 0 11 0 0,0 0-137 0 0,0 0-195 0 0,0 31-165 0 0,1 102-159 0 0,16 15 952 0 0,28 118-2143 0 0,-38-235-2278 0 0,1-12-3722 0 0,-5-14-1304 0 0</inkml:trace>
  <inkml:trace contextRef="#ctx0" brushRef="#br0" timeOffset="4399.632">3197 807 0 0 0,'0'0'756'0'0,"0"0"98"0"0,0 0 91 0 0,0 0 30 0 0,0 0 5 0 0,0 0-22 0 0,0 0-61 0 0,0 0-24 0 0,0 0 8 0 0,-11 8-7 0 0,-85 62 1693 0 0,-9 7-2360 0 0,94-67-2173 0 0,6-5-3992 0 0,4-5 2115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5:32.2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11758 9459 0 0 0,'15'-21'17'0'0,"-15"20"109"0"0,0 1 182 0 0,0 0 93 0 0,0 0 65 0 0,0 0 35 0 0,0 0 8 0 0,0 0-36 0 0,0 0-49 0 0,0 0-47 0 0,0 0-42 0 0,-2 30 2089 0 0,3 24-2113 0 0,-14 182 529 0 0,-22-19-422 0 0,27-98-72 0 0,1-90 136 0 0,-5 0-359 0 0,-10 23-43 0 0,15 18-87 0 0,-10 11 1967 0 0,-31 194-1886 0 0,11-120-57 0 0,-46 74 76 0 0,-19 87-85 0 0,66-218 44 0 0,-5-2 0 0 0,-52 89-52 0 0,14-45 16 0 0,49-55-137 0 0,17-44 118 0 0,-1-1 0 0 0,-2-1 0 0 0,-2 0 0 0 0,-18 27 3 0 0,-18 25-20 0 0,4 2 0 0 0,-15 48 20 0 0,-33 93-115 0 0,34-123 91 0 0,-5-20 67 0 0,-64 75-162 0 0,29-25-82 0 0,77-103 169 0 0,-1-2 0 0 0,-2 0 1 0 0,-2-2-1 0 0,-1-2 0 0 0,-1-1 0 0 0,-3 0 32 0 0,-21 2 175 0 0,55-32-196 0 0,0 0 0 0 0,0 0 1 0 0,0 0-1 0 0,1 0 0 0 0,-1 0 0 0 0,0 1 1 0 0,1-1-1 0 0,-1 1 0 0 0,1 0 0 0 0,0 0 0 0 0,0 0 1 0 0,-1 0-1 0 0,1 0 0 0 0,1 0 0 0 0,-1 0 1 0 0,0 1-1 0 0,0-1 0 0 0,1 1 0 0 0,-1 1 21 0 0,-74 55 322 0 0,50-54-33 0 0,1 8-313 0 0,-24 21-199 0 0,-66 36 433 0 0,44-44 38 0 0,38 6-591 0 0,11-9 464 0 0,4-12 598 0 0,-24 12-1086 0 0,30-9-2286 0 0,2 1-3772 0 0,10-12 4325 0 0</inkml:trace>
  <inkml:trace contextRef="#ctx0" brushRef="#br0" timeOffset="8881.338">9547 13756 2425 0 0,'0'0'410'0'0,"0"0"24"0"0,-41 10 51 0 0,-138 37 14 0 0,33 14 263 0 0,118-46-599 0 0,-107 63 948 0 0,3 5 0 0 0,3 7-1 0 0,5 5 1 0 0,-60 63-1111 0 0,114-98 406 0 0,13-11 235 0 0,2 3 0 0 0,-49 57-641 0 0,103-108-42 0 0,0 0-1 0 0,0 0 1 0 0,0 0 0 0 0,0-1 0 0 0,0 1-1 0 0,0 0 1 0 0,0 1 0 0 0,0-1-1 0 0,0 0 1 0 0,0 0 0 0 0,1 0 0 0 0,-1 0-1 0 0,0 1 1 0 0,1-1 0 0 0,-1 0-1 0 0,1 1 1 0 0,-1-1 0 0 0,1 0-1 0 0,0 1 1 0 0,0-1 0 0 0,-1 1 0 0 0,1-1-1 0 0,0 0 1 0 0,0 1 0 0 0,1-1-1 0 0,-1 1 1 0 0,0-1 0 0 0,0 0 0 0 0,1 1-1 0 0,-1-1 1 0 0,0 0 0 0 0,1 1-1 0 0,0-1 1 0 0,-1 0 0 0 0,2 2 42 0 0,9-4 32 0 0,1 1-1 0 0,0-2 1 0 0,0 1 0 0 0,-1-2-1 0 0,1 0 1 0 0,-1 0 0 0 0,0-1 0 0 0,0 0-1 0 0,0-1 1 0 0,0 0 0 0 0,-1-1 0 0 0,0 0-1 0 0,8-6-31 0 0,13-6 64 0 0,484-288 201 0 0,-97 72-651 0 0,-324 203-793 0 0,-102 43 1069 0 0,-404 502 2011 0 0,283-362-454 0 0,-6-6 0 0 0,-85 68-1447 0 0,204-193-162 0 0,35-22-281 0 0,142-88 737 0 0,-120 61-267 0 0,494-331-337 0 0,-383 255-115 0 0,235-145-2237 0 0,-371 240 2363 0 0,50-15-1607 0 0,-64 30 1312 0 0,-4 2 555 0 0,-1 0 0 0 0,0 0 0 0 0,0-1 0 0 0,0 1 0 0 0,-1-1 0 0 0,-1 0 0 0 0,1 0 0 0 0,-1-1 0 0 0,0 1 0 0 0,0-1 0 0 0,-1 0 0 0 0,0 0 39 0 0,-18 22 61 0 0,-184 210 1236 0 0,-10-8 0 0 0,-9-11 0 0 0,-31 8-1297 0 0,-29 1 3546 0 0,432-353-3407 0 0,127-91-350 0 0,109-56 211 0 0,115-64-1499 0 0,-486 330 1392 0 0,115-52-2093 0 0,-124 58 2169 0 0,-1 0-1 0 0,1-1 1 0 0,-1 1-1 0 0,0 0 0 0 0,1 0 1 0 0,-1-1-1 0 0,1 1 1 0 0,-1 0-1 0 0,1 0 1 0 0,-1 0-1 0 0,1 0 0 0 0,-1-1 1 0 0,1 1-1 0 0,-1 0 1 0 0,1 0-1 0 0,-1 0 1 0 0,1 0-1 0 0,-1 0 0 0 0,1 0 1 0 0,-1 0-1 0 0,1 1 1 0 0,-1-1-1 0 0,1 0 1 0 0,-1 0-1 0 0,1 0 0 0 0,-1 0 1 0 0,1 1-1 0 0,-1-1 1 0 0,1 0-1 0 0,-1 0 1 0 0,0 1-1 0 0,1-1 1 0 0,-1 0-1 0 0,1 1 0 0 0,-1-1 1 0 0,0 0-1 0 0,1 1 1 0 0,-1-1-1 0 0,0 1 1 0 0,0-1-1 0 0,1 1 0 0 0,-1-1 1 0 0,0 0-1 0 0,0 1 1 0 0,0-1-1 0 0,1 1 1 0 0,-1-1-1 0 0,0 1 0 0 0,0-1 1 0 0,0 1-1 0 0,0-1 1 0 0,0 1-1 0 0,0-1 1 0 0,0 1-1 0 0,0-1 1 0 0,0 1-1 0 0,0-1 0 0 0,0 1 1 0 0,-1-1-1 0 0,1 1 1 0 0,0-1-1 0 0,0 1 1 0 0,0-1-1 0 0,-1 1 0 0 0,1-1 1 0 0,0 1-1 0 0,0-1 1 0 0,-1 0-1 0 0,1 1 32 0 0,-24 30-133 0 0,-100 88 1429 0 0,-6-6 0 0 0,-4-6 0 0 0,-99 57-1296 0 0,74-51 1253 0 0,-18 1 693 0 0,267-183-1995 0 0,63-35-85 0 0,5 6-1 0 0,11 4 135 0 0,-95 53-543 0 0,2 3-1 0 0,2 4 0 0 0,55-15 544 0 0,-125 46-158 0 0,0 0-1 0 0,0 1 0 0 0,0 0 1 0 0,0 1-1 0 0,0 0 0 0 0,0 0 1 0 0,0 0-1 0 0,0 1 0 0 0,0 0 0 0 0,1 1 1 0 0,-1 0-1 0 0,3 1 159 0 0,-9 1-36 0 0,0-1-1 0 0,-1 1 1 0 0,1 0-1 0 0,-1 0 1 0 0,1 0 0 0 0,-1 0-1 0 0,0 0 1 0 0,0 0-1 0 0,-1 0 1 0 0,1 0 0 0 0,0 1-1 0 0,-1-1 1 0 0,0 0-1 0 0,0 0 1 0 0,0 1-1 0 0,0-1 1 0 0,0 0 0 0 0,-1 0-1 0 0,0 0 1 0 0,1 1-1 0 0,-1-1 1 0 0,0 0 0 0 0,-1 0-1 0 0,1 0 1 0 0,0 0-1 0 0,-1 0 1 0 0,0-1 0 0 0,1 1-1 0 0,-1 0 1 0 0,0-1-1 0 0,-1 1 1 0 0,1-1-1 0 0,-1 1 37 0 0,-33 40 310 0 0,-1-2 0 0 0,-3-2 0 0 0,0-2 0 0 0,-3-1 0 0 0,-1-2 0 0 0,-1-2 0 0 0,-2-3 0 0 0,-36 18-310 0 0,39-22 530 0 0,0-1-1 0 0,-1-3 1 0 0,-1-1 0 0 0,-1-2 0 0 0,-1-3 0 0 0,-30 6-530 0 0,-16-6 936 0 0,100-30-1392 0 0,137-99-59 0 0,61 1-122 0 0,-156 97 307 0 0,-47 16 457 0 0,-17 8 217 0 0,-179 161-504 0 0,103-86 282 0 0,-5-5 0 0 0,-2-3-1 0 0,-4-6 1 0 0,-40 18-122 0 0,132-80 86 0 0,-1-1 0 0 0,0-1 0 0 0,0 0 0 0 0,0-1 0 0 0,0 0 0 0 0,-1-1 0 0 0,0 0 0 0 0,0-1 0 0 0,1 0 0 0 0,-3-1-86 0 0,16-13-320 0 0,71-87-227 0 0,177-176-81 0 0,-245 271 608 0 0,-1 2 9 0 0,0 0-1 0 0,0-1 0 0 0,-1 1 1 0 0,1-1-1 0 0,-1 0 0 0 0,1 0 1 0 0,-1 0-1 0 0,0 0 0 0 0,0 0 1 0 0,-1 0-1 0 0,1-1 0 0 0,-1 1 1 0 0,1-1-1 0 0,-1 1 0 0 0,0-1 1 0 0,0 1-1 0 0,-1-1 0 0 0,1 0 0 0 0,-1 1 1 0 0,0-5 11 0 0,-50 5-475 0 0,-66 39 40 0 0,73-18 422 0 0,-372 158 609 0 0,395-166-440 0 0,0-2 0 0 0,-1 0 0 0 0,0-1 0 0 0,0-2 0 0 0,0 0 0 0 0,0-1 0 0 0,-1-1 0 0 0,-4 0-156 0 0,34-23-236 0 0,136-133-376 0 0,-84 83 601 0 0,5 0-447 0 0,-65 70 359 0 0,-5 1-342 0 0,-60 46-969 0 0,-73 49 544 0 0,-3-6 1 0 0,-87 37 865 0 0,185-106 31 0 0,11-3 144 0 0,0-1 0 0 0,-2-1 0 0 0,0-2 0 0 0,-1-2 0 0 0,0-1 0 0 0,-1-1 0 0 0,0-2 0 0 0,0-2 0 0 0,-17 0-175 0 0,51-5 23 0 0,0-1 1 0 0,0 0 0 0 0,1-1 0 0 0,-1 1-1 0 0,0 0 1 0 0,1 0 0 0 0,-1-1 0 0 0,1 1-1 0 0,-1-1 1 0 0,0 1 0 0 0,1-1 0 0 0,-1 0-1 0 0,1 0 1 0 0,-1 0 0 0 0,1 0 0 0 0,0 0-1 0 0,-1 0 1 0 0,1 0 0 0 0,0 0-1 0 0,0 0 1 0 0,0 0 0 0 0,0-1 0 0 0,0 1-1 0 0,0 0 1 0 0,0-1 0 0 0,0 1 0 0 0,0-1-1 0 0,1 1 1 0 0,-1-1 0 0 0,1 0 0 0 0,-1 1-1 0 0,1-1 1 0 0,-1 1 0 0 0,1-1 0 0 0,0 0-1 0 0,0 0 1 0 0,0 1 0 0 0,0-1 0 0 0,0 0-1 0 0,0 1 1 0 0,0-1 0 0 0,1-1-24 0 0,20-71-520 0 0,-9 49 398 0 0,20-71 79 0 0,-34 93 30 0 0,0 0 1 0 0,0-1-1 0 0,-1 1 1 0 0,1 0 0 0 0,-1 0-1 0 0,0 0 1 0 0,0 1 0 0 0,0-1-1 0 0,0 0 1 0 0,0 1-1 0 0,-1 0 1 0 0,1 0 0 0 0,-1 0-1 0 0,1 0 1 0 0,-1 1-1 0 0,0 0 1 0 0,0-1 0 0 0,0 1-1 0 0,0 0 1 0 0,1 1-1 0 0,-1-1 1 0 0,0 1 0 0 0,0 0-1 0 0,0 0 1 0 0,0 0-1 0 0,0 0 1 0 0,0 1 0 0 0,0-1-1 0 0,-4 2 13 0 0,6-2-4 0 0,-242 8 178 0 0,187-49-104 0 0,42 26-105 0 0,-13-8-81 0 0,-1 1 0 0 0,-1 2-1 0 0,-1 1 1 0 0,-1 1 0 0 0,-1 2 0 0 0,0 2-1 0 0,-25-8 117 0 0,-138-26-173 0 0,122 22-20 0 0,68 24 37 0 0,0 0 1 0 0,-1 1-1 0 0,1-1 0 0 0,-1 1 1 0 0,1 1-1 0 0,-1-1 1 0 0,0 1-1 0 0,1 0 1 0 0,-1 1-1 0 0,0 0 0 0 0,1 0 1 0 0,-1 0-1 0 0,1 1 1 0 0,0-1-1 0 0,-1 2 1 0 0,1-1-1 0 0,0 1 0 0 0,-4 2 156 0 0,-17 5-40 0 0,-65 2 247 0 0,81-19-226 0 0,-13 4-61 0 0,24 2 93 0 0,-31 1-675 0 0,8-22 1251 0 0,7 7-558 0 0,-24 19-703 0 0,5 25 396 0 0,34-28 246 0 0,1-1-47 0 0,0 0-42 0 0,0 0-29 0 0,0 0-8 0 0,0 0 16 0 0,0 0 36 0 0,0 0 37 0 0,0 0 34 0 0,0 0 48 0 0,0 0 18 0 0,0 0 14 0 0,0 0 7 0 0,-13 5 651 0 0,10-3-3919 0 0,26 23 3356 0 0,54-10 920 0 0,-54-15-831 0 0,-1 0 0 0 0,0-1 0 0 0,0-1 0 0 0,0-2 0 0 0,0 0 0 0 0,0-1 0 0 0,-1-1 1 0 0,1-1-1 0 0,-2-1 0 0 0,1-1 0 0 0,-1-1 0 0 0,0 0 0 0 0,-1-2 0 0 0,-1 0 0 0 0,1-2-231 0 0,119-58 1212 0 0,41 5 4 0 0,155-34-1216 0 0,-187 59 7 0 0,-77 22 36 0 0,-2-2 1 0 0,0-4-1 0 0,-2-2 0 0 0,23-16-43 0 0,34-10 88 0 0,-123 54-75 0 0,0 1-1 0 0,-1-1 0 0 0,1 1 0 0 0,0-1 0 0 0,0 1 1 0 0,0-1-1 0 0,0 1 0 0 0,0-1 0 0 0,0 1 0 0 0,0-1 0 0 0,0 1 1 0 0,0-1-1 0 0,0 0 0 0 0,0 1 0 0 0,0-1 0 0 0,1 1 1 0 0,-1-1-1 0 0,0 1 0 0 0,0-1 0 0 0,0 1 0 0 0,1-1 0 0 0,-1 0 1 0 0,0 1-1 0 0,0-1 0 0 0,1 1 0 0 0,-1-1 0 0 0,0 0 1 0 0,1 1-1 0 0,-1-1 0 0 0,1 0 0 0 0,-1 1 0 0 0,0-1 0 0 0,1 0 1 0 0,-1 0-1 0 0,1 0 0 0 0,-1 1 0 0 0,1-1 0 0 0,-1 0 1 0 0,0 0-1 0 0,1 0 0 0 0,-1 0 0 0 0,1 0 0 0 0,-1 0 0 0 0,1 0 1 0 0,-1 0-1 0 0,1 0 0 0 0,-1 0 0 0 0,1 0 0 0 0,-1 0 1 0 0,1 0-1 0 0,-1 0 0 0 0,1 0-12 0 0,-62 57-64 0 0,-3-2 0 0 0,-2-2 0 0 0,-3-4 0 0 0,-7 1 64 0 0,-85 49 290 0 0,-4-7 0 0 0,-113 43-290 0 0,217-106 415 0 0,96-40-1301 0 0,598-316 1498 0 0,-376 195-615 0 0,89-47-111 0 0,349-126 114 0 0,-654 291-44 0 0,-618 317 349 0 0,-407 204 1759 0 0,907-460-2042 0 0,92-45-733 0 0,8-7 700 0 0,1-1 0 0 0,-1 0-1 0 0,0-2 1 0 0,0-1 0 0 0,-1 0 0 0 0,19-12 11 0 0,5-1 25 0 0,1092-509-24 0 0,-906 423-740 0 0,230-71 739 0 0,-377 159-1123 0 0,-109 36 911 0 0,-686 406 1454 0 0,176-114 980 0 0,509-293-2275 0 0,32-14-277 0 0,46-17 53 0 0,58-37 442 0 0,-3-5 0 0 0,87-62-165 0 0,-78 47-28 0 0,778-479-10 0 0,-884 545 45 0 0,65-42 81 0 0,-1-4 1 0 0,50-48-89 0 0,-123 101 15 0 0,-1 0 1 0 0,0-1-1 0 0,0 1 1 0 0,0-1 0 0 0,1 1-1 0 0,-1-1 1 0 0,0 1-1 0 0,0-1 1 0 0,0 0 0 0 0,0 1-1 0 0,0-1 1 0 0,0 0-1 0 0,0 0 1 0 0,0 0 0 0 0,-1 0-1 0 0,1 0 1 0 0,0 0-1 0 0,0 0 1 0 0,-1 0 0 0 0,1 0-1 0 0,-1 0 1 0 0,1-1-1 0 0,-1 1 1 0 0,1 0 0 0 0,-1 0-1 0 0,0 0 1 0 0,1-1-1 0 0,-1 1 1 0 0,0 0 0 0 0,0-1-1 0 0,0 1 1 0 0,0 0 0 0 0,0 0-1 0 0,0-1 1 0 0,-1 1-1 0 0,1 0 1 0 0,0 0 0 0 0,-1-1-1 0 0,1 1 1 0 0,-1 0-1 0 0,1 0 1 0 0,-1 0 0 0 0,1 0-1 0 0,-1 0 1 0 0,0 0-1 0 0,1 0 1 0 0,-1 0 0 0 0,0 0-1 0 0,0 0 1 0 0,0-1-16 0 0,-19 2-8 0 0,0 0 0 0 0,0 1 0 0 0,0 2 0 0 0,0 0 0 0 0,0 0 1 0 0,1 2-1 0 0,0 1 0 0 0,0 0 0 0 0,0 1 0 0 0,1 1 0 0 0,-9 5 8 0 0,-7 2-9 0 0,-111 44 158 0 0,4 7 0 0 0,2 5 1 0 0,3 7-1 0 0,-77 61-149 0 0,173-109-287 0 0,53-29-93 0 0,-2-4 415 0 0,0 0 0 0 0,0-1-1 0 0,-1 0 1 0 0,1-1-1 0 0,-1 0 1 0 0,0-1-1 0 0,-1 0 1 0 0,1 0 0 0 0,-1-1-1 0 0,3-3-34 0 0,14-9 52 0 0,377-268 255 0 0,-121 76-165 0 0,-210 148-35 0 0,-72 63-100 0 0,0 0 0 0 0,-1 0 0 0 0,1 0 0 0 0,-1 0 0 0 0,1 0 0 0 0,0 0 1 0 0,-1 0-1 0 0,1 0 0 0 0,0 0 0 0 0,-1 0 0 0 0,1 0 0 0 0,0 0 0 0 0,-1 0 0 0 0,1-1 0 0 0,0 1 0 0 0,-1 0 0 0 0,1 0 1 0 0,0 0-1 0 0,0 0 0 0 0,-1-1 0 0 0,1 1 0 0 0,0 0 0 0 0,0 0 0 0 0,-1-1 0 0 0,1 1 0 0 0,0 0 0 0 0,0-1 0 0 0,-1 1 0 0 0,1 0 1 0 0,0-1-1 0 0,0 1 0 0 0,0 0 0 0 0,0-1 0 0 0,0 1 0 0 0,0 0 0 0 0,0-1 0 0 0,0 1 0 0 0,0 0 0 0 0,-1-1 0 0 0,1 1 1 0 0,1 0-1 0 0,-1-1 0 0 0,0 1 0 0 0,0 0 0 0 0,0-1 0 0 0,0 1 0 0 0,0 0 0 0 0,0-1 0 0 0,0 1 0 0 0,0 0 0 0 0,1-1 1 0 0,-1 1-1 0 0,0 0 0 0 0,0-1 0 0 0,0 1 0 0 0,1 0 0 0 0,-1 0 0 0 0,0-1 0 0 0,0 1 0 0 0,1 0 0 0 0,-1 0 0 0 0,0-1 0 0 0,0 1 1 0 0,1 0-1 0 0,-1 0 0 0 0,0 0 0 0 0,1 0 0 0 0,-1-1 0 0 0,0 1 0 0 0,1 0-7 0 0,-29 6-109 0 0,-146 95-537 0 0,121-64 573 0 0,-144 106 116 0 0,7 8 1 0 0,-123 129-44 0 0,313-280-15 0 0,1 0 0 0 0,-1 0 1 0 0,0 0-1 0 0,1 0 1 0 0,-1 0-1 0 0,0 0 0 0 0,0 0 1 0 0,1 1-1 0 0,-1-1 1 0 0,0 0-1 0 0,0 0 0 0 0,1 0 1 0 0,-1 1-1 0 0,0-1 1 0 0,0 0-1 0 0,0 0 1 0 0,1 1-1 0 0,-1-1 0 0 0,0 0 1 0 0,0 0-1 0 0,0 1 1 0 0,0-1-1 0 0,0 0 0 0 0,0 1 1 0 0,0-1-1 0 0,1 0 1 0 0,-1 0-1 0 0,0 1 0 0 0,0-1 1 0 0,0 0-1 0 0,0 1 1 0 0,0-1-1 0 0,0 0 0 0 0,0 1 1 0 0,0-1-1 0 0,-1 0 1 0 0,1 1-1 0 0,0-1 1 0 0,0 0-1 0 0,0 0 15 0 0,35-14 30 0 0,205-132 369 0 0,-19 21-320 0 0,108-39-79 0 0,-297 148-28 0 0,1 1 0 0 0,0 2 0 0 0,0 1 0 0 0,1 2 0 0 0,1 1 1 0 0,0 1-1 0 0,0 2 0 0 0,8 1 28 0 0,-40 5-15 0 0,-1-1 0 0 0,1 1-1 0 0,-1 0 1 0 0,1 0 0 0 0,0 0 0 0 0,-1 0 0 0 0,1 1 0 0 0,-1-1 0 0 0,1 1-1 0 0,-1-1 1 0 0,1 1 0 0 0,-1 0 0 0 0,1 0 0 0 0,-1 0 0 0 0,1 0 0 0 0,-1 0 0 0 0,0 1-1 0 0,0-1 1 0 0,0 1 0 0 0,0 0 0 0 0,0-1 0 0 0,0 1 0 0 0,0 0 0 0 0,0 0-1 0 0,-1 0 1 0 0,1 0 0 0 0,-1 0 0 0 0,1 1 0 0 0,-1-1 0 0 0,0 0 0 0 0,0 1 0 0 0,0-1-1 0 0,0 1 1 0 0,-1-1 0 0 0,1 1 0 0 0,-1-1 0 0 0,1 1 0 0 0,-1 0 0 0 0,0-1-1 0 0,0 1 1 0 0,0-1 0 0 0,0 1 0 0 0,0 0 0 0 0,-1-1 0 0 0,1 1 0 0 0,-1 0 15 0 0,-5 19 12 0 0,-1-2 1 0 0,0 1-1 0 0,-2-1 1 0 0,0 0-1 0 0,-1-1 1 0 0,-1 0-1 0 0,-1 0 1 0 0,-1-1-1 0 0,0-1 1 0 0,-12 12-13 0 0,10-11 12 0 0,-59 75 203 0 0,-4-3 0 0 0,-4-3 0 0 0,-3-4 0 0 0,-5-4 1 0 0,-2-4-1 0 0,-4-5 0 0 0,-27 13-215 0 0,11-23 521 0 0,110-59-652 0 0,20-9-255 0 0,335-183 303 0 0,-296 162 11 0 0,-28 13-56 0 0,-1 2 0 0 0,2 1 1 0 0,0 1-1 0 0,0 1 0 0 0,1 2 0 0 0,3 0 128 0 0,-33 9-25 0 0,0-1 1 0 0,0 0-1 0 0,1 0 0 0 0,-1 1 1 0 0,1-1-1 0 0,-1 1 0 0 0,1-1 1 0 0,-1 1-1 0 0,0-1 0 0 0,1 1 1 0 0,0 0-1 0 0,-1 0 0 0 0,1 0 1 0 0,-1 0-1 0 0,1 0 0 0 0,-1 0 1 0 0,1 0-1 0 0,-1 1 0 0 0,1-1 1 0 0,-1 0-1 0 0,1 1 0 0 0,-1-1 1 0 0,0 1-1 0 0,1 0 0 0 0,-1-1 1 0 0,0 1-1 0 0,1 0 0 0 0,-1 0 1 0 0,0 0-1 0 0,0 0 0 0 0,0 0 1 0 0,1 0-1 0 0,-1 0 0 0 0,0 0 1 0 0,-1 0-1 0 0,1 1 0 0 0,0-1 1 0 0,0 0-1 0 0,0 1 0 0 0,-1-1 1 0 0,1 0-1 0 0,-1 1 0 0 0,1-1 1 0 0,-1 1-1 0 0,0-1 0 0 0,1 1 1 0 0,-1-1-1 0 0,0 1 0 0 0,0-1 1 0 0,0 1-1 0 0,0-1 0 0 0,0 2 25 0 0,-6 14 19 0 0,-1 1-1 0 0,0-1 1 0 0,-1 0 0 0 0,-1 0-1 0 0,-1-1 1 0 0,0-1-1 0 0,-1 0 1 0 0,-1 0 0 0 0,0-1-1 0 0,-1 0 1 0 0,-1-1-1 0 0,-12 9-18 0 0,18-13 16 0 0,-78 69 664 0 0,-4-4 0 0 0,-2-4 0 0 0,-77 42-680 0 0,91-57 458 0 0,102-60-817 0 0,134-82 619 0 0,-66 38-294 0 0,2 3 0 0 0,74-23 34 0 0,-153 63-70 0 0,0 0 1 0 0,1 1-1 0 0,0 1 0 0 0,0 0 0 0 0,0 1 0 0 0,0 0 1 0 0,1 2-1 0 0,-1 0 0 0 0,7 1 70 0 0,-22 0-9 0 0,0 0 1 0 0,0 0-1 0 0,0 1 0 0 0,0-1 0 0 0,0 0 1 0 0,0 1-1 0 0,0-1 0 0 0,-1 1 0 0 0,1-1 1 0 0,0 1-1 0 0,0 0 0 0 0,0-1 0 0 0,-1 1 1 0 0,1 0-1 0 0,0-1 0 0 0,-1 1 0 0 0,1 0 1 0 0,-1 0-1 0 0,1-1 0 0 0,-1 1 1 0 0,1 0-1 0 0,-1 0 0 0 0,0 0 0 0 0,1 0 1 0 0,-1 0-1 0 0,0 0 0 0 0,0 0 0 0 0,0 0 1 0 0,1 0-1 0 0,-1 0 0 0 0,0 0 0 0 0,0 0 1 0 0,0-1-1 0 0,-1 1 0 0 0,1 0 0 0 0,0 0 1 0 0,0 0-1 0 0,0 0 0 0 0,-1 0 1 0 0,1 0-1 0 0,0 0 0 0 0,-1 0 0 0 0,1 0 1 0 0,-1-1-1 0 0,0 2 9 0 0,-21 40 101 0 0,0-17 5 0 0,-2-2 1 0 0,0 0-1 0 0,-1-2 1 0 0,-1 0-1 0 0,-1-2 1 0 0,0-1-1 0 0,-5 1-106 0 0,-158 84 710 0 0,190-102-724 0 0,-1 0 0 0 0,1 0 0 0 0,-1 0 0 0 0,1 0 0 0 0,0 0 0 0 0,-1 0 0 0 0,1 0 0 0 0,0 0-1 0 0,0 0 1 0 0,-1 0 0 0 0,1 0 0 0 0,0 0 0 0 0,0 0 0 0 0,0 0 0 0 0,0 0 0 0 0,1 0 0 0 0,-1 0 0 0 0,0 0 0 0 0,0 0 0 0 0,0 0 0 0 0,1 0 0 0 0,-1 0 0 0 0,1 0 0 0 0,-1 0 0 0 0,1 0 0 0 0,-1 0 0 0 0,1 0 0 0 0,-1 0 0 0 0,1-1-1 0 0,0 1 1 0 0,-1 0 0 0 0,1 0 0 0 0,0-1 0 0 0,0 1 0 0 0,0 0 0 0 0,0-1 0 0 0,-1 1 0 0 0,1-1 0 0 0,0 1 0 0 0,0-1 0 0 0,0 0 0 0 0,0 1 0 0 0,0-1 0 0 0,0 0 0 0 0,0 0 0 0 0,0 1 0 0 0,0-1 0 0 0,0 0 0 0 0,0 0 0 0 0,0 0 0 0 0,0 0-1 0 0,0 0 1 0 0,1-1 14 0 0,18 12-13 0 0,27 62-44 0 0,-46-72 53 0 0,0 0 1 0 0,-1 0-1 0 0,1-1 0 0 0,-1 1 1 0 0,1 0-1 0 0,0 0 0 0 0,0 0 0 0 0,0-1 1 0 0,-1 1-1 0 0,1 0 0 0 0,0-1 1 0 0,0 1-1 0 0,0 0 0 0 0,0-1 1 0 0,0 1-1 0 0,0-1 0 0 0,0 0 0 0 0,0 1 1 0 0,0-1-1 0 0,0 0 0 0 0,0 0 1 0 0,0 0-1 0 0,0 0 0 0 0,1 1 1 0 0,-1-1-1 0 0,0-1 0 0 0,0 1 0 0 0,0 0 1 0 0,0 0-1 0 0,0 0 0 0 0,0-1 1 0 0,0 1-1 0 0,0 0 0 0 0,0-1 1 0 0,0 1-1 0 0,0-1 0 0 0,0 1 0 0 0,0-1 1 0 0,0 1-1 0 0,0-1 0 0 0,0 0 1 0 0,0 0 3 0 0,39-34 182 0 0,-39 34-182 0 0,72-77 98 0 0,-21 20-72 0 0,3 2 1 0 0,2 3-1 0 0,31-20-26 0 0,-55 57-249 0 0,-39 26 107 0 0,-123 131 12 0 0,6-18 280 0 0,-4-6 0 0 0,-6-6 0 0 0,-79 48-150 0 0,159-126 151 0 0,378-293 33 0 0,766-594-647 0 0,-1025 798 93 0 0,-2-3 0 0 0,-3-3-1 0 0,22-31 371 0 0,-37 15-528 0 0,-46 77 514 0 0,1 0-1 0 0,-1 0 1 0 0,0 0-1 0 0,0 0 1 0 0,0-1 0 0 0,0 1-1 0 0,0 0 1 0 0,0 0-1 0 0,0 0 1 0 0,0 0-1 0 0,0 0 1 0 0,-1 0-1 0 0,1 0 1 0 0,0-1-1 0 0,-1 1 1 0 0,1 0-1 0 0,-1 0 1 0 0,1 0-1 0 0,-1 0 1 0 0,1 0-1 0 0,-1 0 1 0 0,0 1 0 0 0,0-1-1 0 0,1 0 1 0 0,-1 0-1 0 0,0 0 1 0 0,0 1-1 0 0,0-1 1 0 0,0 0-1 0 0,0 1 1 0 0,0-1-1 0 0,0 1 1 0 0,0-1-1 0 0,0 1 1 0 0,0-1-1 0 0,0 1 1 0 0,0 0-1 0 0,0 0 1 0 0,0 0 0 0 0,-1-1-1 0 0,1 1 1 0 0,0 0-1 0 0,0 0 1 0 0,0 0-1 0 0,0 1 1 0 0,0-1-1 0 0,0 0 1 0 0,-1 0-1 0 0,0 1 15 0 0,-64 11-462 0 0,3 12 352 0 0,1 3 0 0 0,1 3 0 0 0,2 3-1 0 0,0 3 111 0 0,5-5 15 0 0,-701 458 1225 0 0,551-350-512 0 0,-125 82 858 0 0,258-169-1570 0 0,87-49-336 0 0,6-9 349 0 0,-1-1 0 0 0,-1-1 0 0 0,0 0 0 0 0,0-2 1 0 0,0 0-1 0 0,14-12-29 0 0,-2 4 31 0 0,248-149-3 0 0,117-99-28 0 0,-267 162-24 0 0,-5-5-1 0 0,-5-5 0 0 0,34-48 25 0 0,-82 90 46 0 0,-4-2 0 0 0,-4-4 0 0 0,-2-2 0 0 0,-4-2 0 0 0,-4-4 0 0 0,-4-1 0 0 0,-3-3 0 0 0,-5-1 0 0 0,-3-2 0 0 0,6-34-46 0 0,-45 127-1 0 0,2-5 14 0 0,0 1 0 0 0,0-1-1 0 0,0 1 1 0 0,0-1 0 0 0,-1 0 0 0 0,0 1 0 0 0,0-1 0 0 0,0 0-1 0 0,0 0 1 0 0,-1 0 0 0 0,0 0 0 0 0,0 0 0 0 0,0 0 0 0 0,-1 1-1 0 0,0-1 1 0 0,0 0 0 0 0,0 0 0 0 0,0 0 0 0 0,-1 1 0 0 0,1-1-1 0 0,-1 1 1 0 0,-1-1 0 0 0,1 1 0 0 0,-1 0 0 0 0,1 0 0 0 0,-1 0-1 0 0,0 0 1 0 0,0 0 0 0 0,-1 1 0 0 0,-2-3-13 0 0,-6 2 10 0 0,0 0-1 0 0,-1 0 1 0 0,0 1-1 0 0,0 1 1 0 0,0 0 0 0 0,0 1-1 0 0,0 1 1 0 0,0 0 0 0 0,-9 1-10 0 0,-46-3 116 0 0,57 2-98 0 0,10 0-14 0 0,-1 1 1 0 0,1-1-1 0 0,0 1 1 0 0,-1-1 0 0 0,1 0-1 0 0,0 0 1 0 0,-1 1 0 0 0,1-1-1 0 0,0 0 1 0 0,-1 0 0 0 0,1 0-1 0 0,0 0 1 0 0,-1-1-1 0 0,1 1 1 0 0,0 0 0 0 0,-1-1-1 0 0,1 1 1 0 0,0-1 0 0 0,-1 1-1 0 0,1-1 1 0 0,0 1 0 0 0,0-1-1 0 0,0 0 1 0 0,0 0 0 0 0,0 1-1 0 0,-1-1 1 0 0,1 0-1 0 0,1 0 1 0 0,-1 0 0 0 0,0 0-1 0 0,0 0 1 0 0,0 0 0 0 0,0-1-1 0 0,1 1 1 0 0,-1 0 0 0 0,1 0-1 0 0,-1 0 1 0 0,1-1 0 0 0,-1 1-1 0 0,1 0 1 0 0,0-1-1 0 0,-1 1 1 0 0,1 0 0 0 0,0-1-1 0 0,0 1 1 0 0,0 0 0 0 0,0-1-5 0 0,74-109-130 0 0,292-392 393 0 0,-330 446-262 0 0,-2-2 0 0 0,-4-2 0 0 0,-1-1-1 0 0,-4-1 1 0 0,-2-1 0 0 0,-3-1 0 0 0,-3-1 0 0 0,-3-1-1 0 0,-8 33 47 0 0,-2 0 0 0 0,-2 0 0 0 0,-1-1 0 0 0,-1 1-1 0 0,-5-29-46 0 0,-11-41 212 0 0,15 101-227 0 0,1 0-1 0 0,0-1 0 0 0,0 1 0 0 0,0 0 0 0 0,1-1 0 0 0,-1 1 1 0 0,1 0-1 0 0,0 0 0 0 0,0 0 0 0 0,0-1 0 0 0,0 1 0 0 0,0 0 1 0 0,1 0-1 0 0,0 0 0 0 0,-1 1 0 0 0,1-1 0 0 0,0 0 0 0 0,0 1 0 0 0,1-1 1 0 0,-1 1-1 0 0,0 0 0 0 0,1-1 0 0 0,-1 1 0 0 0,1 0 0 0 0,0 1 16 0 0,65-54-150 0 0,-97 107-701 0 0,-145 169 729 0 0,-38 20 173 0 0,181-211 75 0 0,31-30-76 0 0,10-12 113 0 0,439-484 356 0 0,-362 391-523 0 0,-4-2 1 0 0,-5-5-1 0 0,29-60 4 0 0,-98 159-12 0 0,-2-1 1 0 0,1 0-1 0 0,-2 0 1 0 0,0 0-1 0 0,0-1 0 0 0,-2 0 1 0 0,0 0-1 0 0,0 0 1 0 0,-2 0-1 0 0,1-3 12 0 0,-3 17-15 0 0,0-1 1 0 0,0 1-1 0 0,0 0 0 0 0,-1-1 0 0 0,1 1 1 0 0,0 0-1 0 0,-1 0 0 0 0,1-1 1 0 0,0 1-1 0 0,-1 0 0 0 0,0 0 1 0 0,1 0-1 0 0,-1 0 0 0 0,0 0 0 0 0,1 0 1 0 0,-1 0-1 0 0,0 0 0 0 0,0 0 1 0 0,0 0-1 0 0,0 0 0 0 0,0 0 1 0 0,0 0-1 0 0,0 1 0 0 0,0-1 0 0 0,0 0 1 0 0,0 1-1 0 0,0-1 0 0 0,-1 1 1 0 0,1 0-1 0 0,0-1 0 0 0,0 1 1 0 0,-1 0-1 0 0,1-1 0 0 0,0 1 0 0 0,0 0 1 0 0,-1 0-1 0 0,1 0 0 0 0,0 0 1 0 0,0 0-1 0 0,-1 1 0 0 0,1-1 1 0 0,0 0-1 0 0,0 1 0 0 0,-1-1 0 0 0,1 0 1 0 0,0 1-1 0 0,0 0 0 0 0,0-1 1 0 0,-1 1 14 0 0,-63 30-590 0 0,22 2 554 0 0,2 2 0 0 0,1 2 0 0 0,1 1 0 0 0,-18 26 36 0 0,40-45 11 0 0,-27 30 41 0 0,0-3 26 0 0,3 1 0 0 0,1 3 1 0 0,-26 43-79 0 0,63-87 2 0 0,-1 0 0 0 0,1 0 1 0 0,0 1-1 0 0,0-1 0 0 0,0 1 0 0 0,1-1 1 0 0,0 1-1 0 0,0 0 0 0 0,1 0 1 0 0,0 0-1 0 0,0 0 0 0 0,1 0 0 0 0,0 0 1 0 0,0 4-3 0 0,1-10 21 0 0,0 1 0 0 0,0 0 1 0 0,0 0-1 0 0,0 0 0 0 0,1-1 0 0 0,-1 1 1 0 0,0-1-1 0 0,1 1 0 0 0,-1-1 0 0 0,1 1 0 0 0,0-1 1 0 0,-1 0-1 0 0,1 0 0 0 0,0 0 0 0 0,0 0 1 0 0,0 0-1 0 0,0 0 0 0 0,-1 0 0 0 0,1-1 1 0 0,0 1-1 0 0,0-1 0 0 0,1 1 0 0 0,-1-1 1 0 0,0 0-1 0 0,0 0 0 0 0,0 0 0 0 0,0 0 1 0 0,0 0-1 0 0,0 0 0 0 0,0-1 0 0 0,0 1 1 0 0,0-1-1 0 0,0 1 0 0 0,0-1 0 0 0,0 0 1 0 0,0 0-1 0 0,0 0 0 0 0,0 0 0 0 0,-1 0 1 0 0,1 0-1 0 0,0 0 0 0 0,-1-1 0 0 0,1 1 1 0 0,-1-1-1 0 0,1 1-21 0 0,44-42 188 0 0,-1-3 1 0 0,-2-1-1 0 0,33-49-188 0 0,-47 58-14 0 0,-2-2-1 0 0,-2-1 0 0 0,-2-2 1 0 0,-2 0-1 0 0,-1-1 0 0 0,-3-1 1 0 0,10-39 14 0 0,-19 10-38 0 0,-10 72 9 0 0,0 0-1 0 0,-1-1 0 0 0,1 1 0 0 0,-1 0 0 0 0,1 1 0 0 0,-1-1 0 0 0,0 0 1 0 0,1 1-1 0 0,-1-1 0 0 0,0 1 0 0 0,0 0 0 0 0,0 0 0 0 0,0 0 0 0 0,0 0 1 0 0,0 1-1 0 0,0-1 0 0 0,0 1 0 0 0,-1 0 0 0 0,1 0 0 0 0,0 0 0 0 0,0 0 1 0 0,0 0-1 0 0,0 1 0 0 0,0 0 0 0 0,-1-1 0 0 0,0 2 30 0 0,-74 37-186 0 0,-51 39 267 0 0,94-57 302 0 0,34-21-235 0 0,1 0-6 0 0,0 0-16 0 0,47-70-150 0 0,210-242-31 0 0,-234 284 49 0 0,38-70 12 0 0,-61 98-11 0 0,0-1 0 0 0,0 0 0 0 0,0 0 0 0 0,0 0 0 0 0,0 0 0 0 0,0 0 0 0 0,0 1 0 0 0,-1-1 0 0 0,1 0 0 0 0,0 0 0 0 0,0 0 0 0 0,-1 1 0 0 0,1-1 0 0 0,-1 0 0 0 0,1 0 0 0 0,-1 1 0 0 0,1-1 0 0 0,-1 0 0 0 0,1 1 0 0 0,-1-1 0 0 0,1 1 0 0 0,-1-1 0 0 0,0 0 0 0 0,1 1 0 0 0,-1 0 0 0 0,0-1 0 0 0,0 1 0 0 0,1-1 0 0 0,-1 1-1 0 0,0 0 1 0 0,0-1 0 0 0,0 1 0 0 0,1 0 0 0 0,-1 0 0 0 0,0 0 0 0 0,0 0 0 0 0,0 0 0 0 0,0 0 0 0 0,0 0 0 0 0,1 0 0 0 0,-1 0 0 0 0,0 0 0 0 0,0 0 0 0 0,0 0 0 0 0,0 1 0 0 0,1-1 0 0 0,-1 0 5 0 0,-45 9-448 0 0,-91 53 485 0 0,136-63-15 0 0,1 0-1 0 0,-1-1 0 0 0,0 1 1 0 0,1 0-1 0 0,-1-1 0 0 0,1 1 1 0 0,-1 0-1 0 0,1-1 0 0 0,0 1 1 0 0,-1-1-1 0 0,1 1 0 0 0,0-1 1 0 0,0 1-1 0 0,0-1 0 0 0,0 1 1 0 0,1-1-1 0 0,-1 1 0 0 0,0 0 1 0 0,0-1-1 0 0,1 1 0 0 0,-1-1 1 0 0,1 1-1 0 0,-1 0 0 0 0,1-1 1 0 0,0 1-1 0 0,0 0 0 0 0,-1 0 1 0 0,2-1-22 0 0,7-17-9 0 0,-1 5 26 0 0,-1 1 1 0 0,0-1-1 0 0,-1 0 0 0 0,-1-1 1 0 0,0 0-1 0 0,-1 0 1 0 0,0 0-1 0 0,-2 0 1 0 0,1 0-1 0 0,-2-8-17 0 0,0-92 136 0 0,48 16-109 0 0,-32 70-6 0 0,-2-12 55 0 0,3-26-100 0 0,-14 59 28 0 0,-1 0 1 0 0,-1 0-1 0 0,0 0 0 0 0,0-1 1 0 0,0 1-1 0 0,-1-1 0 0 0,-1 1 1 0 0,1-1-1 0 0,-1 0 0 0 0,-1 1 1 0 0,0-1-1 0 0,0 0-4 0 0,-11-35-116 0 0,-2 14 115 0 0,0 5-94 0 0,-1-11 64 0 0,14 35 29 0 0,0 1 4 0 0,1 0-4 0 0,-3 0 4 0 0,3 0-8 0 0,0 0-12 0 0,0 0-15 0 0,-5 147-2798 0 0,-13 76 2872 0 0,0-11 138 0 0,-7 37 90 0 0,-10-1-1 0 0,-50 167-268 0 0,-35 130 214 0 0,59-321-204 0 0,-27 10 126 0 0,71-198-95 0 0,-3 5 31 0 0,-1-1 1 0 0,-2-1 0 0 0,-2-1 0 0 0,-7 7-73 0 0,-42 39 136 0 0,58-69-45 0 0,16-15-63 0 0,0 0-9 0 0,0 0-7 0 0,0 0-16 0 0,0 0-6 0 0,0 0-3 0 0,0 0 2 0 0,0 0-2 0 0,0 0 4 0 0,0 0 1 0 0,-12 22 257 0 0,-93 134 273 0 0,-56 118-1 0 0,22-99-258 0 0,-160 130-55 0 0,198-177-143 0 0,-78 50 129 0 0,73-92-79 0 0,-4-5 0 0 0,-25 10-115 0 0,120-81 8 0 0,-410 233-69 0 0,135-98 81 0 0,-41 3-20 0 0,198-91 59 0 0,-183 64 7 0 0,75-40 76 0 0,72-48 240 0 0,134-22-383 0 0,31-10-55 0 0,-1 2-1480 0 0,69-19-3274 0 0,-41 7-876 0 0,-6 5-2833 0 0</inkml:trace>
  <inkml:trace contextRef="#ctx0" brushRef="#br0" timeOffset="28889.195">5461 15217 0 0 0,'27'-30'36'0'0,"-18"20"21"0"0,-11 8 6121 0 0,-1 4-5303 0 0,3-2-750 0 0,0 0-9 0 0,0 0-35 0 0,0 0-37 0 0,0 0-45 0 0,0 0-18 0 0,0 0 14 0 0,0 0 33 0 0,11-19 373 0 0,14-27-27 0 0,-38 110-177 0 0,6-27-59 0 0,7-36-148 0 0,0-1 13 0 0,0 0-14 0 0,0 0 54 0 0,0 0 50 0 0,0 0 38 0 0,0 0 40 0 0,0 0 18 0 0,0 0 2 0 0,0 0 5 0 0,0 0 41 0 0,0 0 8 0 0,0 0-10 0 0,0 0-13 0 0,0 0-50 0 0,0 0-44 0 0,0 0-46 0 0,0 0-66 0 0,0 0-70 0 0,0 0-61 0 0,0 0-41 0 0,2 19-494 0 0,0-18 670 0 0,1-1-1 0 0,-1 1 1 0 0,0-1-1 0 0,0 0 1 0 0,0 1-1 0 0,0-1 1 0 0,1-1-1 0 0,-1 1 1 0 0,0 0-1 0 0,0 0 1 0 0,0-1-1 0 0,0 1 1 0 0,1-1-1 0 0,-1 0 0 0 0,0 1 1 0 0,0-1-1 0 0,0 0 1 0 0,0 0-1 0 0,-1-1 1 0 0,1 1-1 0 0,0 0 1 0 0,0-1-1 0 0,-1 1 1 0 0,1-1-1 0 0,-1 1 1 0 0,1-1-1 0 0,-1 0 0 0 0,1 1 1 0 0,-1-1-1 0 0,0 0 1 0 0,0 0-1 0 0,0 0 1 0 0,0-2-20 0 0,6-3 3 0 0,49-58 212 0 0,-60 60 988 0 0,3 5-1281 0 0,1 0-27 0 0,0 0-58 0 0,0 0-62 0 0,0 0-10 0 0,0 0 4 0 0,0 0 38 0 0,0 0 48 0 0,0 0 62 0 0,0 0 26 0 0,5 4-42 0 0,-1 4 257 0 0,-4-7-156 0 0,1 0 0 0 0,-1 0 0 0 0,0 0 0 0 0,0-1 0 0 0,1 1 0 0 0,-1 0 0 0 0,1 0 0 0 0,-1 0 0 0 0,1 0-1 0 0,-1 0 1 0 0,1-1 0 0 0,-1 1 0 0 0,1 0 0 0 0,0 0 0 0 0,-1-1 0 0 0,1 1 0 0 0,0-1 0 0 0,0 1 0 0 0,0 0-1 0 0,-1-1 1 0 0,1 0 0 0 0,0 1 0 0 0,0-1 0 0 0,0 1 0 0 0,0-1 0 0 0,0 0 0 0 0,0 0 0 0 0,0 1 0 0 0,0-1-1 0 0,0 0 1 0 0,0 0 0 0 0,-1 0 0 0 0,1 0 0 0 0,0 0 0 0 0,0 0 0 0 0,0-1 0 0 0,0 1 0 0 0,1 0-2 0 0,35 0 38 0 0,-26 22 9 0 0,-11-22-34 0 0,-5 10 643 0 0,-44 23-361 0 0,-22-61 1374 0 0,17 16-1650 0 0,0 3 1 0 0,-1 2-1 0 0,0 2 1 0 0,0 3-1 0 0,1 3 1 0 0,-1 1-1 0 0,0 4 1 0 0,-42 9-20 0 0,-61 17 46 0 0,-188 27 974 0 0,345-58-1009 0 0,0-1 0 0 0,0 1-1 0 0,1 0 1 0 0,-1-1 0 0 0,0 1-1 0 0,0-1 1 0 0,0 1 0 0 0,0-1-1 0 0,0 0 1 0 0,0 1 0 0 0,0-1-1 0 0,0 0 1 0 0,-1 0 0 0 0,1 0-1 0 0,0 0 1 0 0,0 0 0 0 0,0 0-1 0 0,0 0 1 0 0,0 0 0 0 0,0 0-1 0 0,0 0 1 0 0,0-1 0 0 0,0 1-1 0 0,0 0 1 0 0,0-1 0 0 0,0 1 0 0 0,0-1-1 0 0,0 1 1 0 0,0-1 0 0 0,0 1-1 0 0,0-1 1 0 0,0 0 0 0 0,1 1-1 0 0,-1-1 1 0 0,0 0 0 0 0,0 0-1 0 0,1 0 1 0 0,-1 1 0 0 0,0-1-1 0 0,1 0 1 0 0,-1 0 0 0 0,1 0-1 0 0,0 0 1 0 0,-1 0 0 0 0,1 0-1 0 0,0 0 1 0 0,-1 0 0 0 0,1 0-1 0 0,0 0 1 0 0,0-1 0 0 0,0 1-1 0 0,0 0 1 0 0,0 0 0 0 0,0 0-1 0 0,0 0 1 0 0,0 0 0 0 0,0 0-1 0 0,1 0 1 0 0,-1 0 0 0 0,0 0-1 0 0,1 0 1 0 0,-1 0 0 0 0,1 0-1 0 0,-1 0 1 0 0,1 0 0 0 0,-1 0-1 0 0,1 0-10 0 0,89-83-334 0 0,-16 24 231 0 0,3 4-1 0 0,2 3 1 0 0,3 4 0 0 0,30-11 103 0 0,-82 44-80 0 0,-5 1-135 0 0,0 2 0 0 0,1 1 0 0 0,0 1 0 0 0,1 1 0 0 0,0 1-1 0 0,29-5 216 0 0,-56 15-6 0 0,1-1-1 0 0,-1 1 0 0 0,1 0 1 0 0,-1-1-1 0 0,0 1 0 0 0,1 0 0 0 0,-1-1 1 0 0,0 1-1 0 0,0 0 0 0 0,1 0 0 0 0,-1-1 1 0 0,0 1-1 0 0,0 0 0 0 0,0 0 0 0 0,0 0 1 0 0,0-1-1 0 0,0 1 0 0 0,0 0 0 0 0,0 0 1 0 0,0-1-1 0 0,0 1 0 0 0,-1 0 0 0 0,1 0 1 0 0,0-1-1 0 0,0 1 0 0 0,-1 0 0 0 0,1-1 1 0 0,0 1-1 0 0,-1 0 0 0 0,1-1 0 0 0,-1 1 1 0 0,1 0-1 0 0,-1-1 0 0 0,1 1 0 0 0,-1-1 1 0 0,1 1-1 0 0,-1-1 0 0 0,0 1 0 0 0,1-1 1 0 0,-1 0-1 0 0,0 1 0 0 0,1-1 0 0 0,-1 0 1 0 0,0 1-1 0 0,0-1 0 0 0,1 0 0 0 0,-1 0 1 0 0,0 0-1 0 0,0 1 0 0 0,1-1 1 0 0,-1 0-1 0 0,-1 0 7 0 0,-122 97 502 0 0,-5-5 0 0 0,-4-6 1 0 0,-65 28-503 0 0,-139 65 1064 0 0,279-159-524 0 0,58-25-863 0 0,144-120-191 0 0,292-241-331 0 0,-393 311 636 0 0,-44 54 208 0 0,0-1 1 0 0,0 1-1 0 0,0-1 0 0 0,0 1 0 0 0,0 0 1 0 0,0-1-1 0 0,0 1 0 0 0,0 0 0 0 0,0 0 1 0 0,0 0-1 0 0,-1 0 0 0 0,1 0 1 0 0,0 0-1 0 0,-1 0 0 0 0,1 0 0 0 0,-1 0 1 0 0,1 1-1 0 0,-1-1 0 0 0,1 1 0 0 0,-1-1 1 0 0,0 1-1 0 0,1 0 0 0 0,-1-1 0 0 0,1 1 1 0 0,-1 0-1 0 0,0 0 0 0 0,1 0 1 0 0,-1 0-1 0 0,0 0 0 0 0,1 1 0 0 0,-1-1 1 0 0,1 0-1 0 0,-1 1 0 0 0,0-1 0 0 0,0 1 1 0 0,-2-1-21 0 0,-17 3 0 0 0,1 0 0 0 0,0 1 0 0 0,0 1 0 0 0,0 0 0 0 0,1 2 1 0 0,0 0-1 0 0,0 2 0 0 0,-3 2 21 0 0,7-5 5 0 0,-125 64 286 0 0,4 6 1 0 0,2 6-1 0 0,-21 24-291 0 0,69-43 183 0 0,96-61-990 0 0,104-86 757 0 0,131-117 84 0 0,-48 31-188 0 0,-198 170 158 0 0,1 0 1 0 0,-1 0 0 0 0,0 0 0 0 0,1 0-1 0 0,-1-1 1 0 0,1 1 0 0 0,-1 0 0 0 0,0 0-1 0 0,1-1 1 0 0,-1 1 0 0 0,1 0 0 0 0,-1-1-1 0 0,1 1 1 0 0,-1-1 0 0 0,1 1 0 0 0,-1 0-1 0 0,1-1 1 0 0,-1 1 0 0 0,1-1 0 0 0,-1 1-1 0 0,1-1 1 0 0,0 0 0 0 0,-1 1 0 0 0,1-1-1 0 0,0 1 1 0 0,0-1 0 0 0,-1 0 0 0 0,1 1 0 0 0,0-1-1 0 0,0 0 1 0 0,0 1 0 0 0,0-1 0 0 0,0 1-1 0 0,0-1 1 0 0,0 0 0 0 0,0 1 0 0 0,0-1-1 0 0,0 0 1 0 0,0 1 0 0 0,0-1 0 0 0,1 0-1 0 0,-1 1 1 0 0,0-1 0 0 0,0 0 0 0 0,1 1-1 0 0,-1-1 1 0 0,0 1 0 0 0,1-1 0 0 0,-1 1-1 0 0,0-1 1 0 0,1 1 0 0 0,-1-1 0 0 0,1 1-1 0 0,-1-1 1 0 0,1 1 0 0 0,-1 0 0 0 0,1-1-1 0 0,-1 1 1 0 0,1 0 0 0 0,0-1 0 0 0,-1 1-1 0 0,1 0-4 0 0,-25 2 4 0 0,0 2-1 0 0,1 1 1 0 0,-1 0-1 0 0,1 2 1 0 0,0 1-1 0 0,1 0 1 0 0,0 2-1 0 0,0 1 1 0 0,1 0-1 0 0,-3 4-3 0 0,-8 2 40 0 0,-268 166 535 0 0,287-177-718 0 0,21-15-309 0 0,3-3 559 0 0,297-354 181 0 0,-169 164-318 0 0,-138 201 28 0 0,0 0 0 0 0,0 0 0 0 0,0 0 0 0 0,0 0 0 0 0,0 0 0 0 0,-1 0 0 0 0,1 0 0 0 0,0-1 0 0 0,0 1 0 0 0,-1 0 0 0 0,1 0 0 0 0,-1-1 0 0 0,1 1 0 0 0,-1-1-1 0 0,0 1 1 0 0,0 0 0 0 0,1-1 0 0 0,-1 1 0 0 0,0-1 0 0 0,0 1 0 0 0,0 0 0 0 0,0-1 0 0 0,-1 1 0 0 0,1-1 0 0 0,0 1 0 0 0,-1 0 0 0 0,1-1 0 0 0,-1 1 0 0 0,1 0-1 0 0,-1-1 1 0 0,1 1 0 0 0,-1 0 0 0 0,0 0 0 0 0,0-1 0 0 0,0 1 0 0 0,0 0 0 0 0,0 0 0 0 0,0 0 0 0 0,0 0 0 0 0,0 0 0 0 0,0 0 0 0 0,0 1 0 0 0,0-1 0 0 0,0 0-1 0 0,-1 1 1 0 0,1-1 0 0 0,0 0 0 0 0,-1 1 0 0 0,1 0 0 0 0,0-1 0 0 0,-1 1 0 0 0,1 0 0 0 0,-1-1 0 0 0,1 1 0 0 0,-1 0 0 0 0,1 0 0 0 0,0 0 0 0 0,-1 1-1 0 0,1-1 1 0 0,-1 0 2 0 0,-17 4-41 0 0,1 1-1 0 0,0 0 1 0 0,0 2-1 0 0,1 0 1 0 0,0 0-1 0 0,0 2 1 0 0,1 0-1 0 0,0 1 1 0 0,0 1-1 0 0,1 0 0 0 0,1 1 1 0 0,0 1-1 0 0,-2 3 42 0 0,-371 310 162 0 0,306-262-63 0 0,44-34 95 0 0,0-1 1 0 0,-2-2-1 0 0,-1-1 0 0 0,-1-3 1 0 0,-2-1-195 0 0,24-22 459 0 0,31-28-456 0 0,168-206-321 0 0,429-471-1616 0 0,-439 507-165 0 0,-148 150 911 0 0,-23 47 1148 0 0,-1 0 1 0 0,1 0-1 0 0,0-1 1 0 0,0 1-1 0 0,-1 0 1 0 0,1 1 0 0 0,-1-1-1 0 0,1 0 1 0 0,-1 0-1 0 0,1 0 1 0 0,-1 1 0 0 0,1-1-1 0 0,-1 1 1 0 0,1-1-1 0 0,-1 1 1 0 0,0 0 0 0 0,1 0-1 0 0,-1 0 1 0 0,0 0-1 0 0,1 0 1 0 0,-1 0 0 0 0,0 0-1 0 0,1 0 1 0 0,-1 1-1 0 0,0-1 1 0 0,1 0 0 0 0,-1 1-1 0 0,1 0 1 0 0,-1-1-1 0 0,1 1 1 0 0,-1 0 0 0 0,1 0-1 0 0,-1 0 40 0 0,-24 10-46 0 0,1 1-1 0 0,0 1 1 0 0,1 2 0 0 0,0 0-1 0 0,1 1 1 0 0,-9 10 46 0 0,7-7 50 0 0,-107 89 1009 0 0,6 6 0 0 0,4 5 0 0 0,-47 65-1059 0 0,-26 26 2006 0 0,225-222-2374 0 0,148-158 886 0 0,-111 99-462 0 0,291-307-402 0 0,-318 318 310 0 0,-41 59 33 0 0,0 0 1 0 0,0 1-1 0 0,0-1 1 0 0,0 0 0 0 0,0 0-1 0 0,0 1 1 0 0,0-1-1 0 0,-1 0 1 0 0,1 1 0 0 0,0-1-1 0 0,0 1 1 0 0,0-1-1 0 0,-1 1 1 0 0,1 0 0 0 0,0 0-1 0 0,0-1 1 0 0,-1 1-1 0 0,1 0 1 0 0,0 0 0 0 0,-1 0-1 0 0,1 0 1 0 0,0 1-1 0 0,0-1 1 0 0,-1 0 0 0 0,1 1-1 0 0,0-1 1 0 0,0 0-1 0 0,0 1 1 0 0,-1-1 0 0 0,1 1 2 0 0,-17 5-21 0 0,1 0 1 0 0,0 2 0 0 0,0 0-1 0 0,0 0 1 0 0,1 2 0 0 0,1 0 0 0 0,-11 9 20 0 0,-2 1 43 0 0,-156 113 335 0 0,-89 56 638 0 0,177-141 28 0 0,129-91-1146 0 0,83-76 169 0 0,-104 108-55 0 0,-2-1 0 0 0,1-1 0 0 0,-1 0 1 0 0,-1 0-1 0 0,0-1 0 0 0,-1 0 0 0 0,-1-1 0 0 0,0 1 0 0 0,-1-2 0 0 0,0 1 0 0 0,-2 0 0 0 0,2-8-12 0 0,-5 22 5 0 0,0 0 0 0 0,0 0 0 0 0,-1 0-1 0 0,1 0 1 0 0,0-1 0 0 0,-1 1 0 0 0,1 0-1 0 0,-1-1 1 0 0,1 1 0 0 0,-1 0 0 0 0,0-1-1 0 0,1 1 1 0 0,-1-1 0 0 0,0 1 0 0 0,0 0-1 0 0,0-1 1 0 0,0 1 0 0 0,0-1-1 0 0,0 1 1 0 0,-1 0 0 0 0,1-1 0 0 0,0 1-1 0 0,-1-1 1 0 0,1 1 0 0 0,-1 0 0 0 0,1-1-1 0 0,-1 1 1 0 0,0 0 0 0 0,1 0 0 0 0,-1 0-1 0 0,0 0 1 0 0,0-1 0 0 0,0 1 0 0 0,0 0-1 0 0,0 0 1 0 0,0 0 0 0 0,0 1 0 0 0,-1-1-1 0 0,1 0 1 0 0,0 0 0 0 0,0 1-1 0 0,-1-1 1 0 0,1 1 0 0 0,0-1 0 0 0,-1 1-1 0 0,1-1 1 0 0,0 1 0 0 0,-1 0 0 0 0,1 0-1 0 0,-1-1 1 0 0,1 1 0 0 0,0 0 0 0 0,-1 0-1 0 0,1 1 1 0 0,-1-1 0 0 0,0 0-5 0 0,-10 5-62 0 0,0 0 1 0 0,0 1 0 0 0,0 0-1 0 0,1 1 1 0 0,0 0-1 0 0,0 1 1 0 0,1 0-1 0 0,0 0 1 0 0,0 1 0 0 0,1 1-1 0 0,-6 6 62 0 0,-4 3-16 0 0,-414 405 624 0 0,393-390 32 0 0,45-51-720 0 0,174-251 229 0 0,-161 242-155 0 0,-5 10-11 0 0,-1 0 0 0 0,-1 0 0 0 0,0-1 0 0 0,-1-1 0 0 0,0 0 0 0 0,-2-1 0 0 0,0 1 0 0 0,-1-1 0 0 0,-1-1 0 0 0,-1 1 0 0 0,-1-1 0 0 0,0 0 1 0 0,-2-2 16 0 0,-2 20-9 0 0,0 0 1 0 0,0 0 0 0 0,-1 0-1 0 0,1 0 1 0 0,-1 0 0 0 0,1 0 0 0 0,-1 1-1 0 0,0-1 1 0 0,0 0 0 0 0,0 0 0 0 0,0 0-1 0 0,0 1 1 0 0,0-1 0 0 0,0 1 0 0 0,0-1-1 0 0,-1 1 1 0 0,1-1 0 0 0,-1 1-1 0 0,1 0 1 0 0,-1-1 0 0 0,0 1 0 0 0,1 0-1 0 0,-1 0 1 0 0,0 0 0 0 0,0 1 0 0 0,1-1-1 0 0,-1 0 1 0 0,0 1 0 0 0,0-1 0 0 0,0 1-1 0 0,0-1 1 0 0,0 1 0 0 0,0 0-1 0 0,0 0 1 0 0,0 0 0 0 0,0 0 0 0 0,0 0-1 0 0,0 1 1 0 0,0-1 0 0 0,0 0 0 0 0,0 1 8 0 0,-82 27-474 0 0,-122 137 167 0 0,107-78 365 0 0,53-49 2 0 0,21-14 23 0 0,-1-2 0 0 0,-1-2-1 0 0,-1 0 1 0 0,-1-2-1 0 0,0-1 1 0 0,-18 7-83 0 0,46-23 13 0 0,0 0 0 0 0,0 0 0 0 0,0 0-1 0 0,0 0 1 0 0,0 0 0 0 0,0-1 0 0 0,0 1 0 0 0,0 0 0 0 0,0-1-1 0 0,0 1 1 0 0,0-1 0 0 0,0 1 0 0 0,-1-1 0 0 0,1 1 0 0 0,0-1-1 0 0,0 0 1 0 0,-1 1 0 0 0,1-1 0 0 0,0 0 0 0 0,0 0 0 0 0,-1 0-1 0 0,1 0 1 0 0,0 0 0 0 0,-1-1 0 0 0,1 1 0 0 0,0 0 0 0 0,0-1-1 0 0,-1 1 1 0 0,1 0 0 0 0,0-1 0 0 0,0 1 0 0 0,0-1 0 0 0,0 0-1 0 0,0 1 1 0 0,0-1 0 0 0,0 0 0 0 0,0 0 0 0 0,0 0 0 0 0,0 0-1 0 0,0 0 1 0 0,0 0 0 0 0,0 0 0 0 0,1 0 0 0 0,-1 0 0 0 0,0 0-1 0 0,1 0 1 0 0,-1 0 0 0 0,1 0 0 0 0,-1-1 0 0 0,1 1 0 0 0,0 0-1 0 0,-1 0 1 0 0,1-1-13 0 0,2-9-37 0 0,0 0 0 0 0,0 0 0 0 0,1 0 0 0 0,1 1 0 0 0,0-1 0 0 0,0 1 0 0 0,1 0 0 0 0,0 0 0 0 0,1 1 0 0 0,6-8 37 0 0,-1-2-20 0 0,298-431-826 0 0,-288 409 971 0 0,-21 40-17 0 0,-3 2-133 0 0,0 0 0 0 0,0 1 0 0 0,0-1-1 0 0,0 1 1 0 0,0-1 0 0 0,0 1-1 0 0,1 0 1 0 0,-1 0 0 0 0,0 0-1 0 0,1 1 1 0 0,0-1 0 0 0,0 1 0 0 0,-1-1-1 0 0,1 1 1 0 0,1 0 0 0 0,-1 0-1 0 0,0 0 1 0 0,0 1 25 0 0,-8 10-55 0 0,-254 342 981 0 0,254-344-736 0 0,5-5-293 0 0,13-20 154 0 0,77-174 446 0 0,-78 167-514 0 0,-1-2 0 0 0,-1 1 0 0 0,0 0 0 0 0,-2-1 0 0 0,-1 0-1 0 0,-1 0 1 0 0,-1-11 17 0 0,1 32-8 0 0,-1-1 0 0 0,0 0-1 0 0,-1 0 1 0 0,1 0 0 0 0,0 0-1 0 0,0 0 1 0 0,-1 0 0 0 0,1 0-1 0 0,-1 1 1 0 0,0-1 0 0 0,0 0-1 0 0,1 0 1 0 0,-1 1 0 0 0,0-1-1 0 0,0 1 1 0 0,-1-1 0 0 0,1 1-1 0 0,0-1 1 0 0,0 1 0 0 0,-1 0-1 0 0,1-1 1 0 0,-1 1 0 0 0,1 0-1 0 0,-1 0 1 0 0,1 0 0 0 0,-1 0-1 0 0,0 0 1 0 0,0 0 0 0 0,1 1-1 0 0,-1-1 1 0 0,0 1 0 0 0,0-1-1 0 0,0 1 1 0 0,0 0 0 0 0,0-1-1 0 0,1 1 1 0 0,-1 0 0 0 0,0 0-1 0 0,-1 0 9 0 0,-72 21-571 0 0,-212 145 730 0 0,261-149-78 0 0,-1-1-1 0 0,-1-2 1 0 0,0-1 0 0 0,-1-1 0 0 0,0-1 0 0 0,-1-2-1 0 0,0-1 1 0 0,0-1 0 0 0,-1-2 0 0 0,-11 1-81 0 0,38-6 8 0 0,0-1-1 0 0,0 1 1 0 0,0-1-1 0 0,0 1 1 0 0,1-1 0 0 0,-1 0-1 0 0,0-1 1 0 0,0 1 0 0 0,1-1-1 0 0,-1 1 1 0 0,1-1 0 0 0,-1 0-1 0 0,1 0 1 0 0,0-1-1 0 0,0 1 1 0 0,0 0 0 0 0,0-1-1 0 0,0 0 1 0 0,1 0 0 0 0,-1 0-1 0 0,1 0 1 0 0,0 0-1 0 0,0-1 1 0 0,0 1 0 0 0,0-1-1 0 0,0 1 1 0 0,1-1 0 0 0,0 1-1 0 0,0-1 1 0 0,0 0-1 0 0,0 0 1 0 0,0 0 0 0 0,1 0-1 0 0,-1 0-7 0 0,3-139-316 0 0,8 92 303 0 0,2 0 1 0 0,3 1-1 0 0,1 1 1 0 0,3 0 12 0 0,-5 10 3 0 0,28-77 146 0 0,-72 121-385 0 0,-56 123-43 0 0,55-73 357 0 0,-77 157 423 0 0,100-175-550 0 0,33-37-100 0 0,-16-5 166 0 0,0 0 1 0 0,0-1 0 0 0,-1 0 0 0 0,0 0-1 0 0,0 0 1 0 0,0-1 0 0 0,-1 0 0 0 0,0-1 0 0 0,0 0-1 0 0,1-2-17 0 0,16-18 29 0 0,41-37-18 0 0,-21 24-48 0 0,-2-1 0 0 0,-1-2 0 0 0,-3-2 1 0 0,-2-1-1 0 0,-2-2 0 0 0,-2-1 1 0 0,4-14 36 0 0,-32 57 0 0 0,-1 0 1 0 0,0 0 0 0 0,0 0 0 0 0,-1 0-1 0 0,0-1 1 0 0,-1 1 0 0 0,1-1 0 0 0,-1 1 0 0 0,-1-1-1 0 0,0 0 1 0 0,0 1 0 0 0,0-4-1 0 0,-2 10-7 0 0,1-1-1 0 0,-1 1 1 0 0,0 0-1 0 0,0 0 1 0 0,1-1 0 0 0,-1 2-1 0 0,0-1 1 0 0,0 0 0 0 0,0 0-1 0 0,0 0 1 0 0,0 1-1 0 0,0-1 1 0 0,0 1 0 0 0,0 0-1 0 0,0 0 1 0 0,0-1 0 0 0,-1 1-1 0 0,1 1 1 0 0,0-1-1 0 0,0 0 1 0 0,0 0 0 0 0,0 1-1 0 0,0-1 1 0 0,0 1-1 0 0,0 0 1 0 0,0-1 0 0 0,0 1-1 0 0,0 0 1 0 0,0 0 0 0 0,1 0-1 0 0,-1 1 1 0 0,0 0 7 0 0,-12 7-19 0 0,1 2-1 0 0,0-1 1 0 0,1 2-1 0 0,0 0 1 0 0,1 0 0 0 0,0 1-1 0 0,1 0 1 0 0,-8 14 19 0 0,-1 0 15 0 0,-41 55 125 0 0,3 3-1 0 0,5 1 1 0 0,3 3 0 0 0,4 2 0 0 0,-3 21-140 0 0,36-52-68 0 0,14-58 67 0 0,0-1 1 0 0,0 0 0 0 0,0 0 0 0 0,0 0 0 0 0,1 0-1 0 0,-1 0 1 0 0,0 0 0 0 0,0 0 0 0 0,1-1-1 0 0,-1 1 1 0 0,0-1 0 0 0,1 0 0 0 0,-1 1 0 0 0,0-1-1 0 0,1 0 1 0 0,-1-1 0 0 0,1 1 0 0 0,-1 0-1 0 0,0-1 1 0 0,1 1 0 0 0,-1-1 0 0 0,0 0 0 0 0,0 1-1 0 0,1-1 1 0 0,-1 0 0 0 0,0-1 0 0 0,0 1-1 0 0,0 0 1 0 0,0-1 0 0 0,0 0 0 0 0,172-126 317 0 0,-136 96-303 0 0,341-290-122 0 0,-156 93-400 0 0,-217 219 547 0 0,-13 13-68 0 0,-17 16-116 0 0,-116 139-18 0 0,-208 216 911 0 0,265-286-397 0 0,121-111-688 0 0,264-273 601 0 0,-233 226-421 0 0,-2-3 0 0 0,-3-3 0 0 0,5-14 157 0 0,-54 65 28 0 0,-28 25-151 0 0,2 6 68 0 0,1 1-1 0 0,-1 0 0 0 0,1 0 0 0 0,1 1 0 0 0,-1 0 1 0 0,1 0-1 0 0,1 1 0 0 0,0 1 0 0 0,-4 4 56 0 0,-15 16-27 0 0,-98 94 507 0 0,-7-6 0 0 0,-124 87-480 0 0,165-157 875 0 0,84-74-560 0 0,62-208-562 0 0,-40 171 229 0 0,-3 0-1 0 0,-3-1 1 0 0,-3-1 0 0 0,-2-2 18 0 0,-4 40-46 0 0,2 4 44 0 0,-1 0-1 0 0,-2 0 0 0 0,0 0 1 0 0,-1 0-1 0 0,-2 1 0 0 0,0-1 1 0 0,-1 1-1 0 0,-2-2 3 0 0,6 20-7 0 0,-1 2 0 0 0,1-1-1 0 0,-1 0 1 0 0,0 0 0 0 0,0 0 0 0 0,0 1 0 0 0,0-1 0 0 0,0 1 0 0 0,0-1-1 0 0,-1 1 1 0 0,1 0 0 0 0,-1 0 0 0 0,1 0 0 0 0,-1 0 0 0 0,0 1 0 0 0,0-1-1 0 0,0 1 1 0 0,0 0 0 0 0,0 0 0 0 0,0 0 0 0 0,0 0 0 0 0,0 0 0 0 0,0 0 0 0 0,-1 1-1 0 0,1 0 1 0 0,0-1 0 0 0,0 1 0 0 0,-1 1 0 0 0,1-1 0 0 0,0 0 0 0 0,0 1-1 0 0,-1 0 1 0 0,1-1 0 0 0,0 1 0 0 0,0 0 0 0 0,0 1 0 0 0,0-1 0 0 0,0 1-1 0 0,0-1 1 0 0,1 1 0 0 0,-1 0 0 0 0,0 0 0 0 0,1 0 0 0 0,-1 0 0 0 0,1 0-1 0 0,0 1 1 0 0,0-1 0 0 0,-2 3 7 0 0,-3 2-21 0 0,1 1-1 0 0,-1 0 1 0 0,1 0-1 0 0,0 1 1 0 0,1-1-1 0 0,0 1 1 0 0,0 1-1 0 0,1-1 1 0 0,0 0-1 0 0,1 1 1 0 0,0 0-1 0 0,1 0 1 0 0,0 0 0 0 0,0 0-1 0 0,1 1 1 0 0,0-1-1 0 0,1 0 1 0 0,0 0-1 0 0,1 1 1 0 0,0 0 21 0 0,1-6-4 0 0,1-1 0 0 0,-1 0 0 0 0,1 0 1 0 0,0-1-1 0 0,0 1 0 0 0,0-1 0 0 0,1 1 1 0 0,-1-1-1 0 0,1 0 0 0 0,-1 0 0 0 0,1 0 1 0 0,0-1-1 0 0,0 1 0 0 0,1-1 0 0 0,-1 0 0 0 0,0 0 1 0 0,1-1-1 0 0,-1 1 0 0 0,1-1 0 0 0,-1 0 1 0 0,1 0-1 0 0,0-1 0 0 0,0 1 0 0 0,-1-1 1 0 0,1 0-1 0 0,0 0 0 0 0,0-1 0 0 0,2 0 4 0 0,-7 1 167 0 0,0 0 70 0 0,0 0 53 0 0,-9-86 261 0 0,18-136-938 0 0,-5 82 132 0 0,-5 138 243 0 0,1 1 0 0 0,-1 0 0 0 0,1-1-1 0 0,-1 1 1 0 0,1 0 0 0 0,-1-1 0 0 0,0 1 0 0 0,1 0-1 0 0,-1 0 1 0 0,0 0 0 0 0,0 0 0 0 0,0 0 0 0 0,0 0-1 0 0,0 0 1 0 0,0 0 0 0 0,0 0 0 0 0,-1 0 0 0 0,1 0-1 0 0,0 1 1 0 0,0-1 0 0 0,-1 0 0 0 0,1 1 0 0 0,0-1-1 0 0,-1 1 1 0 0,1 0 0 0 0,-1-1 0 0 0,1 1 0 0 0,0 0-1 0 0,-1 0 1 0 0,1 0 0 0 0,-1 0 0 0 0,1 0 0 0 0,0 0-1 0 0,-1 0 1 0 0,1 0 0 0 0,-1 1 0 0 0,1-1 0 0 0,0 1-1 0 0,-1-1 1 0 0,1 1 0 0 0,0-1 0 0 0,-1 1 0 0 0,1 0-1 0 0,0-1 1 0 0,0 1 0 0 0,0 0 0 0 0,0 0 0 0 0,0 0-1 0 0,0 0 1 0 0,0 0 0 0 0,0 0 0 0 0,0 0 0 0 0,0 1 0 0 0,0-1-1 0 0,1 0 1 0 0,-1 0 0 0 0,0 1 0 0 0,1-1 0 0 0,-1 0-1 0 0,1 1 1 0 0,-1-1 0 0 0,1 1 12 0 0,-159 282-212 0 0,152-270 200 0 0,-1-1-3 0 0,1 1 0 0 0,0-1 0 0 0,2 1-1 0 0,-1 1 1 0 0,2-1 0 0 0,0 1 0 0 0,1 0 0 0 0,0 0 0 0 0,1 1 15 0 0,17-16-96 0 0,37-59 613 0 0,10-32-409 0 0,-5-4-1 0 0,-3-2 1 0 0,-2-7-108 0 0,-43 88 11 0 0,-1-1-1 0 0,-1 1 1 0 0,0-1 0 0 0,-1 0-1 0 0,-1-1 1 0 0,0 0 0 0 0,-1 1-1 0 0,-1-1 1 0 0,-1 0 0 0 0,-1-1-1 0 0,0 1 1 0 0,-2 0 0 0 0,0-6-11 0 0,-1 20-2 0 0,1 0-1 0 0,-1 1 1 0 0,0-1 0 0 0,0 1-1 0 0,0 0 1 0 0,0-1 0 0 0,-1 1 0 0 0,0 0-1 0 0,1 0 1 0 0,-1 1 0 0 0,0-1 0 0 0,0 0-1 0 0,-1 1 1 0 0,1 0 0 0 0,0 0 0 0 0,-1 0-1 0 0,1 0 1 0 0,-1 1 0 0 0,0-1 0 0 0,0 1-1 0 0,1 0 1 0 0,-1 0 0 0 0,0 0 0 0 0,0 0-1 0 0,0 1 1 0 0,0 0 0 0 0,0 0 0 0 0,0 0-1 0 0,0 0 1 0 0,0 0 0 0 0,0 1 0 0 0,0 0-1 0 0,0 0 1 0 0,0 0 0 0 0,1 0 0 0 0,-1 1-1 0 0,0-1 1 0 0,1 1 0 0 0,-1 0 0 0 0,1 0-1 0 0,-1 0 1 0 0,1 1 0 0 0,0-1 0 0 0,0 1-1 0 0,-1 1 3 0 0,-39 28 2 0 0,2 3-1 0 0,1 1 0 0 0,2 2 1 0 0,2 1-1 0 0,-18 27-1 0 0,52-64 3 0 0,-228 289 721 0 0,288-387-591 0 0,-8 13-51 0 0,-9 18-46 0 0,-2-2-1 0 0,-4-1 0 0 0,5-21-35 0 0,-40 89 0 0 0,4-7 35 0 0,-1 0-1 0 0,0 0 1 0 0,-1 0-1 0 0,0 0 1 0 0,0-1-1 0 0,0 1 1 0 0,-1-1-1 0 0,0 1 1 0 0,-1-1-1 0 0,1 0 1 0 0,-2 1-1 0 0,1-1 1 0 0,-1 1-1 0 0,-1-6-34 0 0,0 12-6 0 0,0 1 1 0 0,0-1-1 0 0,0 1 1 0 0,0-1-1 0 0,-1 1 1 0 0,1 0-1 0 0,0 0 0 0 0,0 0 1 0 0,0 0-1 0 0,0 0 1 0 0,0 0-1 0 0,-1 0 0 0 0,1 1 1 0 0,0-1-1 0 0,0 1 1 0 0,0 0-1 0 0,0 0 0 0 0,0 0 1 0 0,0 0-1 0 0,0 0 1 0 0,1 0-1 0 0,-1 0 0 0 0,0 0 1 0 0,0 1-1 0 0,1-1 1 0 0,-1 1-1 0 0,1-1 0 0 0,-1 1 1 0 0,1 0-1 0 0,0-1 1 0 0,-1 2 5 0 0,-43 49-18 0 0,1 1 1 0 0,3 3-1 0 0,-20 38 18 0 0,33-51 34 0 0,14-23 33 0 0,7-5 15 0 0,-2-1 0 0 0,0-1 0 0 0,0 1 0 0 0,-1-1 0 0 0,-1-1 0 0 0,0 0 0 0 0,-1-1 0 0 0,0 0 0 0 0,-1 0 0 0 0,0-2 0 0 0,0 1 0 0 0,-6 1-82 0 0,19-46 449 0 0,82-194-678 0 0,-65 190 215 0 0,-3-1 1 0 0,-1-1 0 0 0,-2 0-1 0 0,-2-1 1 0 0,-1 0-1 0 0,-3-1 1 0 0,-1 1-1 0 0,-2-1 1 0 0,-3-33 13 0 0,1 70-4 0 0,-1 1 1 0 0,1 0-1 0 0,-1 0 1 0 0,0 0 0 0 0,0 1-1 0 0,0-1 1 0 0,-1 0-1 0 0,0 0 1 0 0,0 1-1 0 0,0-1 1 0 0,0 1 0 0 0,-1-1-1 0 0,0 1 1 0 0,0 0-1 0 0,0 0 1 0 0,0 0 0 0 0,0 0-1 0 0,-1 1 1 0 0,0 0-1 0 0,0-1 1 0 0,0 1-1 0 0,0 1 1 0 0,0-1 0 0 0,-1 0-1 0 0,1 1 1 0 0,-1 0-1 0 0,1 0 1 0 0,-1 1 0 0 0,0-1-1 0 0,0 1 1 0 0,0 0-1 0 0,0 0 1 0 0,0 0-1 0 0,0 1 1 0 0,0 0 0 0 0,0 0-1 0 0,0 0 1 0 0,0 1-1 0 0,0 0 1 0 0,0-1 0 0 0,-4 3 3 0 0,-7 4-38 0 0,0 2 0 0 0,1-1 0 0 0,0 2 0 0 0,1 0 0 0 0,0 1 0 0 0,0 0 0 0 0,1 1 0 0 0,0 1 0 0 0,-2 4 38 0 0,-4 2-16 0 0,-182 208 50 0 0,63-66 168 0 0,102-124 213 0 0,35-52-106 0 0,101-237-403 0 0,-96 242 98 0 0,14-29 14 0 0,-2-1 0 0 0,-1 0 0 0 0,-3-1 0 0 0,-1-1 0 0 0,-2 0 0 0 0,-1 0 0 0 0,-3-1 0 0 0,-2 1 0 0 0,-1-3-18 0 0,-2 45-2 0 0,0-1 0 0 0,0 0 0 0 0,0 0-1 0 0,0 1 1 0 0,0-1 0 0 0,-1 0-1 0 0,1 1 1 0 0,0-1 0 0 0,0 0 0 0 0,-1 0-1 0 0,1 1 1 0 0,0-1 0 0 0,-1 1-1 0 0,1-1 1 0 0,-1 0 0 0 0,1 1-1 0 0,0-1 1 0 0,-1 1 0 0 0,0-1 0 0 0,1 1-1 0 0,-1-1 1 0 0,1 1 0 0 0,-1-1-1 0 0,1 1 1 0 0,-1 0 0 0 0,0-1 0 0 0,1 1-1 0 0,-1 0 1 0 0,0 0 0 0 0,0-1-1 0 0,1 1 1 0 0,-1 0 0 0 0,0 0 0 0 0,1 0-1 0 0,-1 0 1 0 0,0 0 0 0 0,0 0-1 0 0,1 0 1 0 0,-1 0 0 0 0,0 0 0 0 0,0 0-1 0 0,1 0 1 0 0,-1 1 0 0 0,0-1-1 0 0,1 0 1 0 0,-1 1 0 0 0,0-1 0 0 0,1 0-1 0 0,-1 1 1 0 0,0-1 0 0 0,1 0-1 0 0,-1 1 1 0 0,1-1 0 0 0,-1 1 0 0 0,1-1-1 0 0,-1 1 1 0 0,1 0 0 0 0,-1-1-1 0 0,1 1 1 0 0,0-1 0 0 0,-1 1 0 0 0,1 0-1 0 0,0 0 3 0 0,-153 349-324 0 0,125-295 476 0 0,28-54-113 0 0,6-25 66 0 0,26-60-75 0 0,-4-2 0 0 0,-3-2 0 0 0,-5 0 0 0 0,-3-1 0 0 0,-4-1 0 0 0,0-66-30 0 0,-26 102 39 0 0,12 53-46 0 0,1 0-1 0 0,-1 0 1 0 0,1 0 0 0 0,-1 0-1 0 0,1 0 1 0 0,-1 0 0 0 0,0 0-1 0 0,0 0 1 0 0,1 1 0 0 0,-1-1 0 0 0,0 0-1 0 0,0 1 1 0 0,0-1 0 0 0,0 0-1 0 0,1 1 1 0 0,-1-1 0 0 0,0 1 0 0 0,0-1-1 0 0,0 1 1 0 0,0 0 0 0 0,0 0-1 0 0,-1-1 1 0 0,1 1 0 0 0,0 0 0 0 0,0 0-1 0 0,0 0 1 0 0,0 0 0 0 0,0 0-1 0 0,0 0 1 0 0,0 0 0 0 0,0 0 0 0 0,0 0-1 0 0,0 1 1 0 0,0-1 0 0 0,0 0-1 0 0,0 1 1 0 0,0-1 0 0 0,0 1 0 0 0,0-1-1 0 0,0 1 1 0 0,0 0 0 0 0,0-1-1 0 0,0 1 1 0 0,1 0 0 0 0,-1-1 0 0 0,0 1-1 0 0,0 0 1 0 0,1 0 0 0 0,-1 0 7 0 0,-54 103-583 0 0,46-81 560 0 0,-136 385 194 0 0,139-371-278 0 0,15-39-47 0 0,30-60 576 0 0,153-352-83 0 0,-180 386-359 0 0,-2 0 1 0 0,-2-1-1 0 0,0 0 0 0 0,-2 0 0 0 0,-1-1 1 0 0,-1 0-1 0 0,-2 0 0 0 0,-1 1 0 0 0,-1-1 1 0 0,-4-27 19 0 0,-25-2-7 0 0,29 57-6 0 0,-1 1 0 0 0,0 0 0 0 0,0 0 0 0 0,0 0 0 0 0,0 0-1 0 0,-1 0 1 0 0,1 0 0 0 0,0 0 0 0 0,0 0 0 0 0,-1 0 0 0 0,1 1 0 0 0,0-1 0 0 0,-1 0 0 0 0,1 1-1 0 0,-1-1 1 0 0,1 1 0 0 0,0 0 0 0 0,-1-1 0 0 0,1 1 0 0 0,-1 0 0 0 0,1 0 0 0 0,-1 0 0 0 0,1 0-1 0 0,-1 0 1 0 0,1 0 0 0 0,-1 1 0 0 0,1-1 0 0 0,-1 0 0 0 0,1 1 0 0 0,-1-1 0 0 0,1 1-1 0 0,0 0 1 0 0,-1-1 0 0 0,1 1 0 0 0,0 0 0 0 0,-1 0 0 0 0,1 0 0 0 0,0 0 0 0 0,0 0 0 0 0,0 0-1 0 0,-1 1 15 0 0,-12 15-97 0 0,1 1 1 0 0,0 1 0 0 0,1 0 0 0 0,1 1 0 0 0,1 0-1 0 0,1 0 1 0 0,-3 13 95 0 0,-6 9-28 0 0,-103 290 418 0 0,60-150-115 0 0,67-164-537 0 0,11-36 447 0 0,107-286 519 0 0,-98 228-721 0 0,-4-1 1 0 0,-2 0-1 0 0,-5-2 1 0 0,-2 0-1 0 0,-4-1 1 0 0,-4 0-1 0 0,-3-19 17 0 0,-17-15-16 0 0,14 110 13 0 0,0 1 0 0 0,-1-1 0 0 0,1 0 0 0 0,-1 1 0 0 0,1-1 0 0 0,-1 1-1 0 0,0-1 1 0 0,-1 1 0 0 0,1 0 0 0 0,0 0 0 0 0,-1 0 0 0 0,0 0 0 0 0,0 0 0 0 0,0 0-1 0 0,0 1 1 0 0,0-1 0 0 0,0 1 0 0 0,0 0 0 0 0,-1 0 0 0 0,1 0 0 0 0,-1 1 0 0 0,0-1-1 0 0,0 1 1 0 0,1 0 0 0 0,-1 0 0 0 0,0 0 0 0 0,0 1 3 0 0,-7 1-26 0 0,1 1 1 0 0,0 0-1 0 0,0 1 1 0 0,0 0-1 0 0,0 0 0 0 0,0 1 1 0 0,1 1-1 0 0,-1-1 1 0 0,1 2-1 0 0,1-1 1 0 0,-1 1-1 0 0,1 1 0 0 0,0-1 1 0 0,0 1-1 0 0,0 1 1 0 0,1-1-1 0 0,1 1 1 0 0,-1 1-1 0 0,1-1 0 0 0,1 1 1 0 0,-1 0 25 0 0,-7 8 7 0 0,-25 27 36 0 0,3 2-1 0 0,2 2 0 0 0,2 0 1 0 0,-1 8-43 0 0,23-12-280 0 0,31-48 117 0 0,56-88 689 0 0,-64 71-477 0 0,9-13-32 0 0,-1-1 1 0 0,-1 0 0 0 0,-3-2-1 0 0,0 0 1 0 0,-3-1-1 0 0,-1-1 1 0 0,-2 0-1 0 0,-1 0 1 0 0,-3-2-1 0 0,-1 1 1 0 0,-2-1 0 0 0,0-33-18 0 0,-5 71 2 0 0,1-6 8 0 0,0 1-1 0 0,-1-1 0 0 0,0 0 1 0 0,0 0-1 0 0,-1 0 1 0 0,-1 0-1 0 0,1 0 1 0 0,-1 1-1 0 0,-1-1 0 0 0,1 1 1 0 0,-2-1-1 0 0,1 1 1 0 0,-1 0-1 0 0,0 0 0 0 0,-1 1 1 0 0,0-1-1 0 0,0 1-9 0 0,3 5-7 0 0,0 0 0 0 0,0 1 0 0 0,0-1 1 0 0,0 1-1 0 0,0-1 0 0 0,0 1 0 0 0,0 0 0 0 0,-1 0 0 0 0,1 0 0 0 0,-1 0 0 0 0,1 0 0 0 0,0 1 0 0 0,-1-1 0 0 0,1 1 0 0 0,-1-1 0 0 0,1 1 0 0 0,-1 0 0 0 0,1 0 0 0 0,-1 0 0 0 0,0 1 1 0 0,1-1-1 0 0,-1 0 0 0 0,1 1 0 0 0,0 0 0 0 0,-1-1 0 0 0,1 1 0 0 0,-1 0 0 0 0,1 0 0 0 0,0 1 0 0 0,0-1 0 0 0,0 0 0 0 0,-2 2 7 0 0,-58 56-263 0 0,-81 135 382 0 0,95-136 70 0 0,51-80 194 0 0,71-264-345 0 0,-63 246-38 0 0,-2-2-1 0 0,-2 1 0 0 0,-2-1 0 0 0,-1 0 1 0 0,-3 0-1 0 0,-1 0 0 0 0,-2-1 1 0 0,2 40 3 0 0,-1 1 1 0 0,1-1-1 0 0,0 1 1 0 0,0-1-1 0 0,-1 1 1 0 0,0 0-1 0 0,1-1 1 0 0,-1 1-1 0 0,0-1 1 0 0,0 1-1 0 0,0 0 1 0 0,-1 0-1 0 0,1 0 1 0 0,0-1-1 0 0,-1 1 1 0 0,1 0-1 0 0,-1 1 1 0 0,0-1-1 0 0,0 0 1 0 0,0 0-1 0 0,0 1 1 0 0,0-1-1 0 0,0 1 1 0 0,0 0-1 0 0,0 0 1 0 0,0-1-1 0 0,-1 1 1 0 0,1 1-1 0 0,-1-1 1 0 0,1 0-1 0 0,0 1 1 0 0,-1-1-1 0 0,1 1 1 0 0,-2-1-4 0 0,-1 4-34 0 0,-1 0 0 0 0,1 0 0 0 0,0 1 0 0 0,0-1 1 0 0,1 1-1 0 0,-1 0 0 0 0,1 0 0 0 0,0 1 0 0 0,0-1 1 0 0,0 1-1 0 0,1 0 0 0 0,-1 0 0 0 0,1 0 0 0 0,0 0 1 0 0,1 1-1 0 0,-1-1 0 0 0,1 1 0 0 0,0-1 0 0 0,1 1 0 0 0,-1 4 34 0 0,-5 5 3 0 0,1 11-57 0 0,5-19 77 0 0,5-18 226 0 0,4-13-128 0 0,4-7-54 0 0,-2-1 1 0 0,-1-1 0 0 0,-1 0-1 0 0,-2 0 1 0 0,-1 0-1 0 0,-1-21-67 0 0,-11-8 171 0 0,-7 78-748 0 0,-31 125 285 0 0,45-140 188 0 0,0-1-16 0 0,0 0-1 0 0,9-5 152 0 0,23-64 543 0 0,-14 22-520 0 0,1 4-15 0 0,-2-1-1 0 0,-2 0 0 0 0,-2-1 1 0 0,-1-1-1 0 0,0-20-38 0 0,-4-59 222 0 0,-8 125-239 0 0,-1 1 1 0 0,1-1 0 0 0,0 0 0 0 0,0 0-1 0 0,0 0 1 0 0,-1 1 0 0 0,1-1 0 0 0,0 0-1 0 0,0 0 1 0 0,0 0 0 0 0,-1 1 0 0 0,1-1-1 0 0,0 0 1 0 0,0 0 0 0 0,-1 0-1 0 0,1 0 1 0 0,0 0 0 0 0,-1 0 0 0 0,1 0-1 0 0,0 1 1 0 0,0-1 0 0 0,-1 0 0 0 0,1 0-1 0 0,0 0 1 0 0,-1 0 0 0 0,1 0 0 0 0,0 0-1 0 0,0 0 1 0 0,-1-1 0 0 0,1 1-1 0 0,0 0 1 0 0,-1 0 0 0 0,1 0 0 0 0,0 0-1 0 0,0 0 1 0 0,-1 0 0 0 0,1 0 0 0 0,0-1-1 0 0,0 1 1 0 0,-1 0 0 0 0,1 0 0 0 0,0 0-1 0 0,0-1 1 0 0,0 1 0 0 0,0 0 0 0 0,-1 0 16 0 0,-17 66-207 0 0,2-15 1528 0 0,-19-143-1270 0 0,18 33-70 0 0,2-16-39 0 0,-10 25 138 0 0,16 24-759 0 0,8 26 554 0 0,1 0 15 0 0,0 0 6 0 0,0 0 0 0 0,-10 37-309 0 0,-38 149 458 0 0,50 95 18 0 0,-2-269-9 0 0,-4-5 2468 0 0,-22-62-2556 0 0,19 11-14 0 0,1 0 0 0 0,2 0 0 0 0,2 0 0 0 0,4-40 48 0 0,-2 20-22 0 0,32-94-194 0 0,-16 81 140 0 0,3-31 167 0 0,-7-10-227 0 0,7 18 1 0 0,14-16-27 0 0,-18 60 84 0 0,12-47-17 0 0,5 2-39 0 0,-8 43 74 0 0,3-170 214 0 0,-16 180-164 0 0,-11 45 8 0 0,0 3 16 0 0,0 0 6 0 0,0 0-10 0 0,0-1-2 0 0,0-1 3 0 0,2-46 143 0 0,-2 47-133 0 0,0 1 0 0 0,0 0-5 0 0,0 0-6 0 0,0 0-1 0 0,0-3 6 0 0,0 2-1 0 0,0 1-7 0 0,0 0-10 0 0,0 0 3016 0 0,-35-29-2497 0 0,28 22-460 0 0,-10-34 79 0 0,48-39-227 0 0,5 16 92 0 0,7-23 20 0 0,-18-3 18 0 0,-5 6-3 0 0,-9-37-47 0 0,1 59-16 0 0,37-31-108 0 0,-33 60 173 0 0,19-88 1 0 0,-9 3-17 0 0,-14 67-44 0 0,5 14-70 0 0,4 6 36 0 0,11-20-11 0 0,-18 19 153 0 0,9-13-128 0 0,-6 5 3 0 0,9-5 52 0 0,57-109-44 0 0,-4-2 44 0 0,-47 97-52 0 0,46-69-30 0 0,-24 6 71 0 0,30-50-88 0 0,-29 94-82 0 0,59-61 88 0 0,-57 65 16 0 0,3 2 1 0 0,4 3 0 0 0,24-19 64 0 0,151-140-5 0 0,-37-19-8 0 0,-141 171-6 0 0,4 2-1 0 0,3 2 1 0 0,4 4 0 0 0,2 3 0 0 0,57-37 19 0 0,-10 0-72 0 0,-4-6 1 0 0,19-31 71 0 0,84-82-135 0 0,-34 24 34 0 0,-28 12 94 0 0,-103 114-14 0 0,-24 16 145 0 0,-37 19 77 0 0,-55 17-735 0 0,38 18 385 0 0,1 2 1 0 0,0 0 0 0 0,-1 2 0 0 0,1 0-1 0 0,0 1 1 0 0,-7 4 148 0 0,-342 143-1179 0 0,-697 334 810 0 0,689-347 465 0 0,358-134 62 0 0,20-11-810 0 0,767-492-158 0 0,-310 226 814 0 0,221-130 54 0 0,-597 347 462 0 0,-80 55-500 0 0,0 1-1 0 0,0-1 0 0 0,0 0 0 0 0,-1 1 1 0 0,1-1-1 0 0,0 1 0 0 0,0-1 0 0 0,0 1 1 0 0,-1-1-1 0 0,1 1 0 0 0,0-1 1 0 0,-1 1-1 0 0,1-1 0 0 0,-1 1 0 0 0,1-1 1 0 0,0 1-1 0 0,-1 0 0 0 0,1-1 0 0 0,-1 1 1 0 0,1 0-1 0 0,-1-1 0 0 0,1 1 1 0 0,-1 0-1 0 0,0 0 0 0 0,1-1 0 0 0,-1 1 1 0 0,1 0-1 0 0,-1 0 0 0 0,1 0 0 0 0,-1 0 1 0 0,0 0-1 0 0,1 0 0 0 0,-1 0 1 0 0,1 0-1 0 0,-1 0 0 0 0,0 0 0 0 0,1 0 1 0 0,-1 0-1 0 0,1 0 0 0 0,-1 0 0 0 0,1 1 1 0 0,-1-1-1 0 0,0 0 0 0 0,1 0 1 0 0,-1 1-1 0 0,1-1 0 0 0,-1 0 0 0 0,1 1 1 0 0,-1-1-1 0 0,1 0 0 0 0,0 1-19 0 0,-6-1 19 0 0,-23 5-101 0 0,0 1 0 0 0,0 1 0 0 0,0 2 0 0 0,1 1 0 0 0,1 1 0 0 0,-1 1 0 0 0,-8 7 82 0 0,-3-1-20 0 0,-426 212 90 0 0,-97 85-70 0 0,263-137 31 0 0,-351 192 64 0 0,293-192 63 0 0,301-155-169 0 0,78-25-773 0 0,233-133 900 0 0,764-464-108 0 0,-249 149 36 0 0,-645 375 160 0 0,-125 75-194 0 0,0 0 1 0 0,-1 1-1 0 0,1-1 0 0 0,0 0 0 0 0,-1 0 1 0 0,1 0-1 0 0,-1 1 0 0 0,1-1 1 0 0,0 0-1 0 0,-1 0 0 0 0,1 0 0 0 0,-1 0 1 0 0,1 0-1 0 0,0 0 0 0 0,-1 0 0 0 0,1 0 1 0 0,-1 0-1 0 0,1 0 0 0 0,-1 0 1 0 0,1 0-1 0 0,-1 0 0 0 0,1 0 0 0 0,0 0 1 0 0,-1 0-1 0 0,1 0 0 0 0,-1-1 0 0 0,1 1 1 0 0,0 0-1 0 0,-1 0 0 0 0,1-1 1 0 0,0 1-1 0 0,-1 0 0 0 0,1 0 0 0 0,0-1 1 0 0,-1 1-1 0 0,1 0 0 0 0,0-1 1 0 0,0 1-1 0 0,-1 0 0 0 0,1-1 0 0 0,0 1 1 0 0,0-1-1 0 0,0 1 0 0 0,-1 0 0 0 0,1-1 1 0 0,0 1-1 0 0,0-1 0 0 0,0 1 1 0 0,0 0-1 0 0,0-1 0 0 0,0 1 0 0 0,0-1 1 0 0,0 1-1 0 0,0-1 0 0 0,0 1 0 0 0,0-1 1 0 0,0 1-1 0 0,0 0 0 0 0,0-1 1 0 0,0 1-1 0 0,1-1-10 0 0,-37 7-52 0 0,1 1-1 0 0,0 2 1 0 0,1 2-1 0 0,0 1 1 0 0,1 1 0 0 0,0 2-1 0 0,-8 6 53 0 0,-11 3 11 0 0,-795 375 273 0 0,406-177-75 0 0,365-189-850 0 0,107-45 599 0 0,-1 0 0 0 0,-1-2 0 0 0,0-1 1 0 0,0-2-1 0 0,-2 0 0 0 0,7-7 42 0 0,-2 2-21 0 0,686-412 15 0 0,116-28 18 0 0,-783 421 358 0 0,-96 37-220 0 0,29 5-222 0 0,1 0 0 0 0,0 2 0 0 0,0 0 0 0 0,0 0 0 0 0,0 2 0 0 0,1 0 0 0 0,0 0 0 0 0,-1 1 72 0 0,-16 6-93 0 0,-469 214-267 0 0,26 16 493 0 0,-9 32-133 0 0,409-225-554 0 0,74-47 496 0 0,1-1 1 0 0,0 0 0 0 0,0 0 0 0 0,0 0 0 0 0,0 0 0 0 0,0 0 0 0 0,0 0 0 0 0,1-1 0 0 0,-1 1-1 0 0,0 0 1 0 0,0 0 0 0 0,1-1 0 0 0,-1 1 0 0 0,0-1 0 0 0,1 1 0 0 0,-1-1 0 0 0,1 0 0 0 0,-1 0 0 0 0,0 1-1 0 0,1-1 1 0 0,-1 0 0 0 0,1 0 0 0 0,-1 0 0 0 0,0 0 0 0 0,1-1 0 0 0,-1 1 0 0 0,1 0 0 0 0,-1-1-1 0 0,0 1 1 0 0,1 0 0 0 0,-1-1 0 0 0,0 0 0 0 0,1 0 57 0 0,119-40-131 0 0,-83 24 139 0 0,543-244-304 0 0,100-6 94 0 0,-656 258 182 0 0,-1 0-19 0 0,0 0 1 0 0,1 2 0 0 0,0 1 0 0 0,0 1-1 0 0,1 1 1 0 0,9 0 38 0 0,-35 4-8 0 0,-1 1-1 0 0,1-1 1 0 0,-1 0 0 0 0,1 1-1 0 0,-1-1 1 0 0,1 1-1 0 0,-1-1 1 0 0,1 1 0 0 0,-1-1-1 0 0,1 1 1 0 0,0 0-1 0 0,0-1 1 0 0,-1 1 0 0 0,1-1-1 0 0,0 1 1 0 0,0 0-1 0 0,-1-1 1 0 0,1 1-1 0 0,0 0 1 0 0,0-1 0 0 0,0 1-1 0 0,0 0 1 0 0,0-1-1 0 0,0 1 1 0 0,0 0 0 0 0,0-1-1 0 0,0 1 1 0 0,0 0-1 0 0,1-1 1 0 0,-1 1 0 0 0,0-1-1 0 0,0 1 1 0 0,1 0-1 0 0,-1-1 1 0 0,0 1 0 0 0,1-1-1 0 0,-1 1 1 0 0,0-1-1 0 0,1 1 1 0 0,-1-1 0 0 0,1 1-1 0 0,-1-1 1 0 0,1 1-1 0 0,-1-1 1 0 0,1 1-1 0 0,-1-1 1 0 0,1 0 0 0 0,0 1-1 0 0,-1-1 1 0 0,1 0-1 0 0,-1 0 1 0 0,1 1 0 0 0,0-1-1 0 0,-1 0 1 0 0,1 0-1 0 0,0 0 1 0 0,-1 0 0 0 0,1 0-1 0 0,0 0 1 0 0,-1 0-1 0 0,1 0 1 0 0,0 0 0 0 0,-1 0-1 0 0,1 0 1 0 0,0-1-1 0 0,-1 1 1 0 0,1 0 0 0 0,0 0-1 0 0,0-1 9 0 0,-76 73 148 0 0,-441 362 342 0 0,246-214-232 0 0,-387 343 1824 0 0,-293 346-2082 0 0,917-874 52 0 0,-159 188 262 0 0,188-218-323 0 0,0 1 0 0 0,0-1 1 0 0,1 1-1 0 0,0-1 1 0 0,0 1-1 0 0,1 0 1 0 0,-1 1-1 0 0,1-1 0 0 0,0 0 1 0 0,1 1-1 0 0,0-1 1 0 0,-1 5 8 0 0,3-8-6 0 0,1-1 1 0 0,-1 1-1 0 0,0-1 1 0 0,1 0-1 0 0,0 1 0 0 0,-1-1 1 0 0,1 0-1 0 0,0 0 1 0 0,0 0-1 0 0,0 0 1 0 0,0 0-1 0 0,1-1 1 0 0,-1 1-1 0 0,0-1 0 0 0,1 1 1 0 0,-1-1-1 0 0,1 0 1 0 0,0 0-1 0 0,-1 0 1 0 0,1 0-1 0 0,0-1 1 0 0,-1 1-1 0 0,1-1 0 0 0,0 1 1 0 0,0-1-1 0 0,-1 0 1 0 0,1 0-1 0 0,0 0 1 0 0,0-1-1 0 0,0 1 1 0 0,-1-1-1 0 0,1 1 0 0 0,0-1 1 0 0,-1 0-1 0 0,1 0 6 0 0,7 1 0 0 0,32-6 32 0 0,-1-1-1 0 0,1-3 0 0 0,-2-1 1 0 0,1-1-1 0 0,-2-3 1 0 0,0-1-1 0 0,0-2 1 0 0,7-6-32 0 0,-6 5 17 0 0,726-384 87 0 0,-365 183-119 0 0,-334 184 3 0 0,117-63-55 0 0,5 9-1 0 0,30-3 68 0 0,-94 58-463 0 0,-126 36 449 0 0,0 0-1 0 0,1-1 1 0 0,-1 1 0 0 0,0-1-1 0 0,0 1 1 0 0,1 0 0 0 0,-1-1 0 0 0,0 1-1 0 0,1 0 1 0 0,-1 0 0 0 0,1 0-1 0 0,-1 0 1 0 0,1-1 0 0 0,-1 1-1 0 0,1 0 1 0 0,0 0 0 0 0,-1 0-1 0 0,1 0 1 0 0,0 0 0 0 0,0 0-1 0 0,0 0 1 0 0,0 0 0 0 0,0 0-1 0 0,0 0 1 0 0,0 0 0 0 0,0 0 0 0 0,0 0-1 0 0,0 0 1 0 0,0 0 0 0 0,1 0-1 0 0,-1 0 1 0 0,0 0 0 0 0,1 0-1 0 0,-1-1 1 0 0,1 1 0 0 0,-1 0-1 0 0,1 0 1 0 0,-1 0 0 0 0,1 0-1 0 0,-1-1 1 0 0,1 1 0 0 0,0 0-1 0 0,0-1 1 0 0,-1 1 0 0 0,1 0 0 0 0,0-1-1 0 0,0 1 1 0 0,0-1 0 0 0,0 1-1 0 0,-1-1 1 0 0,1 0 0 0 0,0 1-1 0 0,0-1 1 0 0,0 0 0 0 0,0 0-1 0 0,0 1 1 0 0,0-1 0 0 0,0 0-1 0 0,0 0 1 0 0,0 0 0 0 0,0 0-1 0 0,0 0 1 0 0,0-1 0 0 0,0 1 14 0 0,-31 37 24 0 0,-3-2 0 0 0,-1-1 0 0 0,-1-2 0 0 0,-7 3-24 0 0,9-6 12 0 0,-929 751 735 0 0,641-528-285 0 0,203-158-256 0 0,-676 512 1430 0 0,626-497-1080 0 0,214-137-1106 0 0,905-657 688 0 0,-381 318-240 0 0,321-140 102 0 0,-628 379-633 0 0,-234 119 283 0 0,-26 12 52 0 0,-83 66 1 0 0,-709 487 783 0 0,205-154 197 0 0,-365 272 392 0 0,760-556-692 0 0,182-112-666 0 0,285-187-35 0 0,26-22 395 0 0,82-59-125 0 0,10 17 0 0 0,333-147 48 0 0,-702 380-12 0 0,113-53-215 0 0,3 7 1 0 0,106-28 226 0 0,-129 67-759 0 0,-120 19 748 0 0,1 0 1 0 0,0 1-1 0 0,0-1 0 0 0,0 0 1 0 0,0 0-1 0 0,-1 0 1 0 0,1 1-1 0 0,0-1 0 0 0,0 1 1 0 0,-1-1-1 0 0,1 0 1 0 0,0 1-1 0 0,-1-1 1 0 0,1 1-1 0 0,0-1 0 0 0,-1 1 1 0 0,1 0-1 0 0,-1-1 1 0 0,1 1-1 0 0,-1 0 0 0 0,1-1 1 0 0,-1 1-1 0 0,1 0 1 0 0,-1 0-1 0 0,0-1 1 0 0,1 1-1 0 0,-1 0 0 0 0,0 0 1 0 0,0 0-1 0 0,1-1 1 0 0,-1 1-1 0 0,0 0 0 0 0,0 0 1 0 0,0 0-1 0 0,0 0 1 0 0,0-1-1 0 0,0 1 1 0 0,-1 0-1 0 0,1 0 0 0 0,0 0 1 0 0,0-1-1 0 0,0 1 1 0 0,-1 0-1 0 0,1 0 0 0 0,0 0 1 0 0,-1-1-1 0 0,1 1 1 0 0,-1 0-1 0 0,1-1 1 0 0,-1 1-1 0 0,1 0 0 0 0,-1-1 1 0 0,0 1-1 0 0,1-1 1 0 0,-1 1-1 0 0,0-1 0 0 0,1 1 1 0 0,-1-1-1 0 0,0 1 1 0 0,0-1-1 0 0,1 0 1 0 0,-1 1 10 0 0,-116 109-63 0 0,-471 331 524 0 0,453-346-314 0 0,-1152 801 1579 0 0,796-581-1031 0 0,477-309-1016 0 0,38-25 105 0 0,318-221 139 0 0,1024-666-34 0 0,-1092 746-277 0 0,271-112 388 0 0,-541 270-12 0 0,37-16-242 0 0,0 2 0 0 0,1 1 0 0 0,0 3 0 0 0,22-4 254 0 0,-65 17-11 0 0,1-1-1 0 0,-1 1 0 0 0,1-1 1 0 0,0 1-1 0 0,-1-1 1 0 0,1 1-1 0 0,0-1 1 0 0,-1 1-1 0 0,1-1 1 0 0,0 1-1 0 0,0-1 1 0 0,-1 1-1 0 0,1-1 0 0 0,0 1 1 0 0,0-1-1 0 0,0 1 1 0 0,0 0-1 0 0,0-1 1 0 0,0 1-1 0 0,0-1 1 0 0,0 1-1 0 0,0-1 1 0 0,0 1-1 0 0,0 0 1 0 0,0-1-1 0 0,1 1 0 0 0,-1-1 1 0 0,0 1-1 0 0,0-1 1 0 0,0 1-1 0 0,1-1 1 0 0,-1 1-1 0 0,0-1 1 0 0,1 1-1 0 0,-1-1 1 0 0,0 1-1 0 0,1-1 0 0 0,-1 1 1 0 0,1-1-1 0 0,-1 0 1 0 0,1 1-1 0 0,-1-1 1 0 0,1 0-1 0 0,-1 0 1 0 0,1 1-1 0 0,-1-1 1 0 0,1 0-1 0 0,-1 0 0 0 0,1 1 1 0 0,-1-1-1 0 0,1 0 1 0 0,0 0-1 0 0,-1 0 1 0 0,1 0-1 0 0,-1 0 1 0 0,1 0-1 0 0,-1 0 1 0 0,1 0 11 0 0,-115 100-131 0 0,-1156 827 1177 0 0,760-567-324 0 0,-54 43 90 0 0,86-65-194 0 0,520-363-1126 0 0,573-422 556 0 0,-59 70-268 0 0,330-154 220 0 0,-807 488-35 0 0,90-52-441 0 0,4 7 0 0 0,169-59 476 0 0,-208 112-843 0 0,-135 36 833 0 0,1-1 0 0 0,0 1 0 0 0,-1-1 1 0 0,1 1-1 0 0,0-1 0 0 0,0 1 0 0 0,-1-1 0 0 0,1 1 0 0 0,0-1 0 0 0,0 1 0 0 0,0 0 1 0 0,0-1-1 0 0,0 1 0 0 0,0-1 0 0 0,0 1 0 0 0,0-1 0 0 0,0 1 0 0 0,0 0 0 0 0,0-1 1 0 0,0 1-1 0 0,1-1 0 0 0,-1 1 0 0 0,0-1 0 0 0,0 1 0 0 0,0-1 0 0 0,1 1 0 0 0,-1-1 1 0 0,0 1-1 0 0,1-1 0 0 0,-1 1 0 0 0,0-1 0 0 0,1 1 0 0 0,-1-1 0 0 0,1 0 1 0 0,-1 1-1 0 0,1-1 0 0 0,-1 0 0 0 0,0 1 0 0 0,1-1 0 0 0,0 0 0 0 0,-1 0 0 0 0,1 1 1 0 0,-1-1-1 0 0,1 0 0 0 0,-1 0 0 0 0,1 0 0 0 0,-1 0 0 0 0,1 0 0 0 0,-1 0 0 0 0,1 0 1 0 0,0 0-1 0 0,-1 0 0 0 0,1 0 0 0 0,-1 0 0 0 0,1 0 0 0 0,-1 0 0 0 0,1 0 0 0 0,0 0 1 0 0,-1-1-1 0 0,1 1 0 0 0,-1 0 0 0 0,1 0 0 0 0,-1-1 0 0 0,1 1 0 0 0,-1 0 0 0 0,0-1 1 0 0,1 1 9 0 0,-97 87-39 0 0,-269 188 1332 0 0,-192 97-1293 0 0,179-123 658 0 0,-559 414 577 0 0,918-648-1355 0 0,37-20-200 0 0,199-141 204 0 0,-103 64 143 0 0,782-521-33 0 0,-411 319-682 0 0,335-134 688 0 0,-487 286-916 0 0,-250 117 172 0 0,-81 27 468 0 0,-75 65 101 0 0,-187 126 685 0 0,-113 57-510 0 0,359-250 15 0 0,-409 276 554 0 0,-686 481 1157 0 0,832-573-1291 0 0,468-337-1022 0 0,-174 129 594 0 0,732-524-2 0 0,-453 350-269 0 0,8 14-1 0 0,8 12 0 0 0,210-71 265 0 0,-496 222-110 0 0,-15 6 13 0 0,0 0 1 0 0,1 1-1 0 0,-1 0 0 0 0,1 0 0 0 0,0 1 0 0 0,-1 1 0 0 0,1 0 1 0 0,0 1-1 0 0,1 0 0 0 0,2 1 97 0 0,-9 7-251 0 0,-64 63 143 0 0,-90 53 304 0 0,-6-6 0 0 0,-40 16-196 0 0,126-86 54 0 0,-750 519 817 0 0,100-65 7 0 0,680-476-814 0 0,-140 78 262 0 0,202-123-693 0 0,301-238 231 0 0,112-80 83 0 0,14 20-1 0 0,163-71 54 0 0,-29 51-598 0 0,-506 301 275 0 0,-134 71 256 0 0,-349 233 99 0 0,326-217-9 0 0,-787 540 652 0 0,124-12 278 0 0,645-507-837 0 0,97-70-129 0 0,-1-1 0 0 0,1 0-1 0 0,-1 0 1 0 0,1 0 0 0 0,-1 0 0 0 0,1 1 0 0 0,-1-1-1 0 0,1 0 1 0 0,-1 0 0 0 0,1 1 0 0 0,-1-1-1 0 0,1 0 1 0 0,-1 1 0 0 0,0-1 0 0 0,1 1-1 0 0,-1-1 1 0 0,0 0 0 0 0,1 1 0 0 0,-1-1-1 0 0,0 1 1 0 0,0-1 0 0 0,1 1 0 0 0,-1-1-1 0 0,0 1 1 0 0,0-1 0 0 0,0 1 0 0 0,0-1-1 0 0,1 1 1 0 0,-1-1 0 0 0,0 1 0 0 0,0-1-1 0 0,0 1 1 0 0,0 0 0 0 0,0-1 0 0 0,-1 1-1 0 0,1-1 1 0 0,0 1 0 0 0,0-1 0 0 0,0 1-1 0 0,0-1 1 0 0,0 1 0 0 0,-1-1 0 0 0,1 1 13 0 0,20-7-9 0 0,0 0 0 0 0,0-1 0 0 0,-1-1 0 0 0,0-1 1 0 0,0-1-1 0 0,-1 0 0 0 0,9-8 9 0 0,-1 2 10 0 0,377-258 170 0 0,-276 182-151 0 0,332-222-114 0 0,219-99 85 0 0,-629 386-34 0 0,91-53-734 0 0,132-51 768 0 0,-243 120-234 0 0,-30 11 227 0 0,1 0 0 0 0,0 0 0 0 0,0 1 0 0 0,0-1 0 0 0,-1 0 0 0 0,1 0 0 0 0,0 1 0 0 0,0-1 1 0 0,0 0-1 0 0,0 1 0 0 0,0-1 0 0 0,0 0 0 0 0,0 0 0 0 0,0 1 0 0 0,-1-1 0 0 0,1 0 0 0 0,0 1 1 0 0,0-1-1 0 0,0 0 0 0 0,0 1 0 0 0,1-1 0 0 0,-1 0 0 0 0,0 1 0 0 0,0-1 0 0 0,0 0 1 0 0,0 0-1 0 0,0 1 0 0 0,0-1 0 0 0,0 0 0 0 0,0 1 0 0 0,1-1 0 0 0,-1 0 0 0 0,0 0 0 0 0,0 1 1 0 0,0-1-1 0 0,1 0 0 0 0,-1 0 0 0 0,0 0 0 0 0,0 1 0 0 0,1-1 0 0 0,-1 0 0 0 0,0 0 0 0 0,0 0 1 0 0,1 0-1 0 0,-1 1 0 0 0,0-1 0 0 0,1 0 0 0 0,-1 0 0 0 0,0 0 7 0 0,-159 129 5 0 0,-124 87 145 0 0,-649 522 725 0 0,787-612-700 0 0,-314 254 537 0 0,431-358-718 0 0,29-22-3 0 0,-1 0 0 0 0,0 0-1 0 0,1 0 1 0 0,-1 0 0 0 0,0 0 0 0 0,0 0-1 0 0,1 0 1 0 0,-1 0 0 0 0,0 0 0 0 0,0 1-1 0 0,1-1 1 0 0,-1 0 0 0 0,0 0 0 0 0,0 0-1 0 0,1 0 1 0 0,-1 1 0 0 0,0-1 0 0 0,0 0-1 0 0,0 0 1 0 0,1 1 0 0 0,-1-1 0 0 0,0 0-1 0 0,0 0 1 0 0,0 1 0 0 0,0-1 0 0 0,0 0-1 0 0,0 0 1 0 0,1 1 0 0 0,-1-1 0 0 0,0 0-1 0 0,0 1 1 0 0,0-1 0 0 0,0 0 9 0 0,180-103-120 0 0,241-208 324 0 0,-153 106-188 0 0,234-147-35 0 0,82-18 19 0 0,-332 236-487 0 0,-304 172 286 0 0,-838 592 504 0 0,193-117 632 0 0,650-482-950 0 0,57-32-378 0 0,19-13 372 0 0,0-1 1 0 0,-1-2-1 0 0,-1-1 1 0 0,-1-1-1 0 0,13-12 21 0 0,4-2 21 0 0,700-498 123 0 0,-600 433-156 0 0,-34 21-130 0 0,2 5 0 0 0,4 5-1 0 0,75-30 143 0 0,-130 74-496 0 0,-83 53 78 0 0,-950 777 1366 0 0,755-639-476 0 0,202-155-773 0 0,29-17 280 0 0,0-1 0 0 0,0 0 0 0 0,-1-1 0 0 0,0 0 0 0 0,0-1 0 0 0,0-1 0 0 0,-1 0 0 0 0,0 0 0 0 0,7-8 21 0 0,18-12 23 0 0,217-157 90 0 0,67-48-182 0 0,102-45 69 0 0,-258 190-665 0 0,-177 106 382 0 0,-948 782 1091 0 0,770-653-405 0 0,201-147-737 0 0,7-6 338 0 0,0-1 0 0 0,0-1 0 0 0,0-1 0 0 0,-1 0 0 0 0,-1-1-1 0 0,1-1 1 0 0,12-12-4 0 0,-6 7 7 0 0,263-205 116 0 0,-42 32-334 0 0,28-2 211 0 0,-202 150-438 0 0,-90 67 233 0 0,-462 432 369 0 0,317-314 304 0 0,703-621-572 0 0,-140 160 31 0 0,-342 268 23 0 0,-88 47 50 0 0,12 11-46 0 0,1 1-1 0 0,0 1 1 0 0,0 1-1 0 0,1 1 1 0 0,0 1-1 0 0,1 0 0 0 0,-4 6 47 0 0,-12 8 8 0 0,-4 1 7 0 0,1 1 1 0 0,1 2 0 0 0,2 2 0 0 0,1 1 0 0 0,2 2-1 0 0,-15 23-15 0 0,47-61-9 0 0,-1 1-1 0 0,1 0 1 0 0,-1 0-1 0 0,1-1 0 0 0,-1 1 1 0 0,1 0-1 0 0,-1 0 0 0 0,1 0 1 0 0,-1 0-1 0 0,1 0 1 0 0,-1 0-1 0 0,1-1 0 0 0,-1 1 1 0 0,1 0-1 0 0,-1 0 0 0 0,1 1 1 0 0,-1-1-1 0 0,1 0 1 0 0,0 0-1 0 0,-1 0 0 0 0,1 0 1 0 0,-1 0-1 0 0,1 1 1 0 0,-1-1-1 0 0,1 0 0 0 0,-1 0 1 0 0,0 1-1 0 0,1-1 0 0 0,-1 0 1 0 0,1 1-1 0 0,-1-1 1 0 0,0 0-1 0 0,1 1 0 0 0,-1-1 1 0 0,1 1-1 0 0,-1-1 1 0 0,0 1-1 0 0,0-1 0 0 0,1 0 1 0 0,-1 1-1 0 0,0-1 0 0 0,0 1 1 0 0,0-1-1 0 0,1 1 1 0 0,-1 0-1 0 0,0-1 0 0 0,0 1 1 0 0,0-1-1 0 0,0 1 1 0 0,0-1-1 0 0,0 1 0 0 0,0-1 1 0 0,0 1-1 0 0,0-1 0 0 0,-1 1 1 0 0,1-1-1 0 0,0 1 1 0 0,0-1-1 0 0,0 1 0 0 0,0-1 1 0 0,-1 1-1 0 0,1-1 1 0 0,0 1-1 0 0,-1-1 0 0 0,1 1 1 0 0,-1 0 9 0 0,49-18-75 0 0,39-34 143 0 0,-2-4 0 0 0,-4-4 0 0 0,34-32-68 0 0,-9 8-1 0 0,-68 54 0 0 0,29-20 2 0 0,-3-2-1 0 0,-2-4 1 0 0,-2-1-1 0 0,26-36 0 0 0,-80 86-5 0 0,0-1 0 0 0,-1 1 0 0 0,0-1 0 0 0,0 0 0 0 0,0-1 0 0 0,-1 1 0 0 0,0-1 0 0 0,0 0 0 0 0,-1 0 0 0 0,0 0 0 0 0,0-1 0 0 0,-1 1 0 0 0,0 0 0 0 0,-1-1 0 0 0,1 0 0 0 0,-1-7 5 0 0,-4 14-13 0 0,1 0 0 0 0,0 1 0 0 0,-1-1-1 0 0,1 1 1 0 0,-1-1 0 0 0,1 1 0 0 0,-1 0 0 0 0,0 0 0 0 0,1 1 0 0 0,-1-1 0 0 0,0 0-1 0 0,0 1 1 0 0,1 0 0 0 0,-1-1 0 0 0,0 1 0 0 0,0 0 0 0 0,0 1 0 0 0,1-1 0 0 0,-1 0-1 0 0,0 1 1 0 0,0-1 0 0 0,0 1 0 0 0,1 0 0 0 0,-1 0 0 0 0,1 0 0 0 0,-1 1 0 0 0,1-1 0 0 0,-1 0-1 0 0,1 1 1 0 0,-1 0 0 0 0,0 0 13 0 0,-51 31-115 0 0,2 2-1 0 0,1 3 1 0 0,1 2-1 0 0,-5 9 116 0 0,34-31-14 0 0,-43 37 18 0 0,3 3 0 0 0,3 2-1 0 0,2 2 1 0 0,3 3 0 0 0,3 3 0 0 0,-4 12-4 0 0,51-76-11 0 0,0 1 0 0 0,1 0 0 0 0,-1-1 0 0 0,1 1 0 0 0,0 0 0 0 0,0 0 0 0 0,1 0 0 0 0,-1 0 0 0 0,1 1 0 0 0,0-1 0 0 0,1 0 0 0 0,-1 0 0 0 0,1 1 0 0 0,0 1 11 0 0,2-5-11 0 0,-1 0 0 0 0,1 0 0 0 0,-1 0 0 0 0,1 0 0 0 0,0 0 0 0 0,0 0 0 0 0,0-1 0 0 0,0 1-1 0 0,0-1 1 0 0,0 1 0 0 0,0-1 0 0 0,0 0 0 0 0,1 0 0 0 0,-1 0 0 0 0,1 0 0 0 0,-1 0 0 0 0,0 0 0 0 0,1-1 0 0 0,0 1-1 0 0,-1-1 1 0 0,1 0 0 0 0,-1 0 0 0 0,1 0 0 0 0,-1 0 0 0 0,1 0 0 0 0,-1 0 0 0 0,1-1 0 0 0,1 0 11 0 0,18-4 39 0 0,-1 0 0 0 0,1-2 0 0 0,-2 0 0 0 0,1-2 0 0 0,-1 0 0 0 0,0-1 0 0 0,-1-1 0 0 0,-1-1 0 0 0,1-1 0 0 0,7-8-39 0 0,-23 20 3 0 0,93-72 124 0 0,-4-3-1 0 0,77-83-126 0 0,-159 149 11 0 0,-5 6 5 0 0,0 0 0 0 0,-1 0 1 0 0,1 0-1 0 0,-1-1 1 0 0,0 0-1 0 0,0 0 0 0 0,0 0 1 0 0,-1 0-1 0 0,0-1 1 0 0,0 1-1 0 0,0-1 1 0 0,-1 0-1 0 0,0 0 0 0 0,1-2-16 0 0,-5 7 2 0 0,1 0 0 0 0,0 0-1 0 0,-1 0 1 0 0,1 0-1 0 0,-1 1 1 0 0,1-1-1 0 0,-1 0 1 0 0,1 1-1 0 0,-1-1 1 0 0,0 1-1 0 0,1-1 1 0 0,-1 1-1 0 0,0 0 1 0 0,1 0-1 0 0,-1 0 1 0 0,1 0 0 0 0,-1 0-1 0 0,0 0 1 0 0,1 0-1 0 0,-1 1 1 0 0,0-1-1 0 0,1 1 1 0 0,-1-1-1 0 0,1 1 1 0 0,-1-1-1 0 0,1 1 1 0 0,-2 0-2 0 0,-13 7-38 0 0,1 0 0 0 0,-1 1 0 0 0,2 0 0 0 0,-1 1 0 0 0,1 1 0 0 0,1 0 0 0 0,-7 7 38 0 0,-35 34 27 0 0,1 3-1 0 0,4 1 0 0 0,-41 60-26 0 0,90-116-6 0 0,1 1 0 0 0,-1-1-1 0 0,0 0 1 0 0,1 1 0 0 0,-1-1 0 0 0,1 1 0 0 0,-1-1-1 0 0,1 1 1 0 0,0-1 0 0 0,-1 1 0 0 0,1 0 0 0 0,0-1-1 0 0,-1 1 1 0 0,1 0 0 0 0,0-1 0 0 0,-1 1-1 0 0,1-1 1 0 0,0 1 0 0 0,0 0 0 0 0,0-1 0 0 0,0 1-1 0 0,0 0 1 0 0,0 0 0 0 0,0-1 0 0 0,0 1-1 0 0,0 0 1 0 0,0-1 0 0 0,0 1 0 0 0,0 0 0 0 0,0-1-1 0 0,1 1 1 0 0,-1 0 0 0 0,0-1 0 0 0,0 1 0 0 0,1-1-1 0 0,-1 1 1 0 0,0 0 0 0 0,1-1 0 0 0,-1 1-1 0 0,1-1 1 0 0,-1 1 0 0 0,1-1 0 0 0,-1 1 0 0 0,1-1-1 0 0,-1 1 1 0 0,1-1 0 0 0,-1 0 0 0 0,1 1 0 0 0,0-1-1 0 0,-1 0 1 0 0,1 0 0 0 0,0 1 0 0 0,-1-1-1 0 0,1 0 1 0 0,0 0 0 0 0,-1 0 0 0 0,1 0 0 0 0,0 0-1 0 0,-1 0 1 0 0,1 0 0 0 0,0 0 6 0 0,43-4 44 0 0,-24-5 8 0 0,0 0 0 0 0,0-1 0 0 0,-1-2 0 0 0,0 0 0 0 0,-1 0 0 0 0,10-12-52 0 0,-5 7 23 0 0,197-156 180 0 0,-212 165-219 0 0,59-72 155 0 0,-66 78-124 0 0,1 0 0 0 0,-1 0 0 0 0,0-1 0 0 0,0 1 1 0 0,0 0-1 0 0,0-1 0 0 0,0 1 0 0 0,0-1 0 0 0,-1 1 0 0 0,1-1 0 0 0,-1 1 0 0 0,1-1 0 0 0,-1 0 0 0 0,0 1 1 0 0,0-1-1 0 0,0 1 0 0 0,-1-1 0 0 0,1 0 0 0 0,-1 1 0 0 0,1-1 0 0 0,-1 1 0 0 0,0-1 0 0 0,0 1 0 0 0,0 0 1 0 0,0-1-1 0 0,0 1 0 0 0,-1 0 0 0 0,1 0 0 0 0,-1-1 0 0 0,1 1 0 0 0,-1 0 0 0 0,0 1 0 0 0,0-1 0 0 0,1 0 1 0 0,-2 0-1 0 0,1 0-15 0 0,-1 1-14 0 0,1-1 0 0 0,-1 1 1 0 0,0-1-1 0 0,1 1 0 0 0,-1 0 1 0 0,0 0-1 0 0,0 0 1 0 0,0 0-1 0 0,1 1 0 0 0,-1-1 1 0 0,0 1-1 0 0,0-1 0 0 0,0 1 1 0 0,0 0-1 0 0,0 0 0 0 0,0 1 1 0 0,0-1-1 0 0,0 1 1 0 0,0-1-1 0 0,0 1 0 0 0,0 0 1 0 0,0 0-1 0 0,1 0 0 0 0,-1 0 1 0 0,0 1-1 0 0,1-1 0 0 0,-1 1 1 0 0,1 0-1 0 0,-1-1 1 0 0,1 1-1 0 0,0 0 0 0 0,0 0 1 0 0,-2 3 13 0 0,-62 84-279 0 0,62-83 298 0 0,-106 236 44 0 0,102-191-143 0 0,21-51-18 0 0,70-75 525 0 0,278-298-349 0 0,-357 369-74 0 0,-1 1 0 0 0,0 0 1 0 0,0-1-1 0 0,0 0 0 0 0,0 0 0 0 0,-1 0 1 0 0,1 0-1 0 0,-1 0 0 0 0,0 0 1 0 0,0-1-1 0 0,0 1 0 0 0,-1-1 1 0 0,0 1-1 0 0,0-1 0 0 0,0 1 1 0 0,0-1-1 0 0,-1-3-4 0 0,-2 7-27 0 0,0 0 0 0 0,0 0 0 0 0,-1 0-1 0 0,1 0 1 0 0,-1 1 0 0 0,1-1 0 0 0,0 0 0 0 0,-1 1 0 0 0,1 0 0 0 0,-1 0-1 0 0,1 0 1 0 0,-1 0 0 0 0,1 0 0 0 0,-1 0 0 0 0,1 0 0 0 0,-1 1 0 0 0,1 0 0 0 0,-1-1-1 0 0,1 1 1 0 0,0 0 0 0 0,-1 0 0 0 0,1 0 0 0 0,0 0 0 0 0,0 1 0 0 0,0-1-1 0 0,0 1 28 0 0,-137 94-281 0 0,92-60 306 0 0,2 2-1 0 0,1 2 1 0 0,2 2 0 0 0,-18 25-25 0 0,59-66-2 0 0,-4 3-3 0 0,1 0 0 0 0,0 1 0 0 0,1-1 0 0 0,-1 1 0 0 0,1 0 0 0 0,0-1 0 0 0,0 2 0 0 0,0-1 1 0 0,1 0-1 0 0,-1 0 0 0 0,1 1 0 0 0,1-1 0 0 0,-1 1 0 0 0,0 5 5 0 0,3-10-7 0 0,1 1 1 0 0,-1 0-1 0 0,1 0 0 0 0,-1-1 0 0 0,1 1 0 0 0,0-1 1 0 0,0 0-1 0 0,0 1 0 0 0,0-1 0 0 0,-1 0 1 0 0,2 0-1 0 0,-1 0 0 0 0,0-1 0 0 0,0 1 1 0 0,0 0-1 0 0,0-1 0 0 0,0 1 0 0 0,1-1 1 0 0,-1 0-1 0 0,0 0 0 0 0,0 0 0 0 0,1 0 1 0 0,-1 0-1 0 0,0 0 0 0 0,0 0 0 0 0,1-1 1 0 0,-1 1-1 0 0,0-1 0 0 0,0 0 0 0 0,0 0 7 0 0,19-5 46 0 0,0 0 0 0 0,0-2 0 0 0,-1-1 0 0 0,0 0 0 0 0,0-2 0 0 0,-1 0 0 0 0,-1-1 0 0 0,0-1-1 0 0,8-8-45 0 0,-7 7 29 0 0,-12 9-22 0 0,248-200 66 0 0,-249 200-57 0 0,0-1-1 0 0,-1 0 1 0 0,1 0 0 0 0,-2-1 0 0 0,1 0-1 0 0,-1 1 1 0 0,0-2 0 0 0,0 1 0 0 0,-1 0-1 0 0,0-1 1 0 0,0 1 0 0 0,-1-1 0 0 0,0 0 0 0 0,0 0-1 0 0,0 0 1 0 0,-2 0 0 0 0,1-4-16 0 0,-1 10-5 0 0,-1 0-1 0 0,0-1 1 0 0,0 1 0 0 0,-1 0-1 0 0,1 0 1 0 0,0 0 0 0 0,-1 0-1 0 0,1 0 1 0 0,-1 0 0 0 0,1 0-1 0 0,-1 1 1 0 0,0-1-1 0 0,0 0 1 0 0,0 1 0 0 0,0 0-1 0 0,0-1 1 0 0,0 1 0 0 0,0 0-1 0 0,-1 0 1 0 0,1 0 0 0 0,0 0-1 0 0,0 1 1 0 0,-1-1 0 0 0,1 0-1 0 0,-1 1 1 0 0,1 0 0 0 0,-1 0-1 0 0,1 0 1 0 0,0 0 0 0 0,-1 0-1 0 0,1 0 1 0 0,-1 0 0 0 0,1 1-1 0 0,-1-1 1 0 0,1 1 0 0 0,0 0-1 0 0,-1 0 1 0 0,1 0 0 0 0,0 0-1 0 0,0 0 1 0 0,0 0 0 0 0,0 0-1 0 0,0 1 1 0 0,0-1 0 0 0,0 1-1 0 0,-2 1 6 0 0,-45 41-53 0 0,1 2 0 0 0,3 1-1 0 0,-32 45 54 0 0,9-12 14 0 0,-76 86 212 0 0,62-74 59 0 0,124-167 64 0 0,-11 17-274 0 0,-21 44-109 0 0,-1-1 1 0 0,0 0 0 0 0,-1 0-1 0 0,0-1 1 0 0,-2 0 0 0 0,0 0-1 0 0,0-1 1 0 0,-2 0 0 0 0,0 0-1 0 0,-1 0 1 0 0,0 0 0 0 0,-2-1-1 0 0,0 1 1 0 0,-1-1 0 0 0,0 1-1 0 0,-3-12 34 0 0,-2 19-137 0 0,0-1 0 0 0,-1 1 0 0 0,0 0 0 0 0,0 1 0 0 0,-1-1-1 0 0,-1 1 1 0 0,0 1 0 0 0,0-1 0 0 0,0 1 0 0 0,-1 1 0 0 0,0 0 0 0 0,-1 0-1 0 0,1 1 1 0 0,-1 0 0 0 0,-1 0 0 0 0,1 1 0 0 0,-1 1 0 0 0,0-1 0 0 0,0 2 0 0 0,0 0-1 0 0,0 0 1 0 0,-1 1 0 0 0,-7-1 137 0 0,-44-1-66 0 0,-2 2-1 0 0,1 3 1 0 0,0 2 0 0 0,0 4-1 0 0,1 2 1 0 0,0 3-1 0 0,1 3 1 0 0,0 2 0 0 0,-28 14 66 0 0,-104 34 2702 0 0,-180 88-2702 0 0,294-118 561 0 0,103-32-974 0 0,0-7 445 0 0,-1-1 0 0 0,1-1 0 0 0,-1-1 1 0 0,0 0-1 0 0,-1-2 0 0 0,8-5-32 0 0,-2 3 27 0 0,793-367 354 0 0,-663 304-246 0 0,-183 79 1056 0 0,-34 31-1265 0 0,2 3 0 0 0,2 2 0 0 0,2 3 0 0 0,-47 49 74 0 0,57-53-4 0 0,-398 371 149 0 0,428-395-384 0 0,22-10-53 0 0,98-76 440 0 0,-2-23-73 0 0,-3-5 1 0 0,-5-5-1 0 0,34-51-75 0 0,-62 67-1 0 0,-3-3 0 0 0,50-95 1 0 0,-95 144-148 0 0,-1 0 0 0 0,-2-2 1 0 0,-2 0-1 0 0,-1-1 0 0 0,-3-1 0 0 0,-1 0 0 0 0,-3 0 0 0 0,-1-1 0 0 0,-3 0 0 0 0,-2 0 0 0 0,-1 1 0 0 0,-7-45 148 0 0,4 62-42 0 0,-2 0-1 0 0,-1 0 1 0 0,-1 0 0 0 0,-1 1-1 0 0,-2 0 1 0 0,-1 1-1 0 0,0 0 1 0 0,-2 1 0 0 0,-1 0-1 0 0,-1 1 1 0 0,-1 1-1 0 0,-2 0 1 0 0,0 1 0 0 0,-1 1-1 0 0,-1 1 1 0 0,0 0-1 0 0,-2 2 1 0 0,0 0 0 0 0,-2 2-1 0 0,1 0 1 0 0,-2 2-1 0 0,0 1 1 0 0,-1 0-1 0 0,0 2 1 0 0,-17-4 42 0 0,-7 5 18 0 0,1 3 0 0 0,-1 1 0 0 0,0 3 0 0 0,-1 3 1 0 0,1 1-1 0 0,0 2 0 0 0,-2 3-18 0 0,-45 10 119 0 0,1 4-1 0 0,0 4 1 0 0,-24 13-119 0 0,4-2 109 0 0,31-9 15 0 0,51-13 45 0 0,-1-2 1 0 0,0-2-1 0 0,0-1 1 0 0,-1-2-1 0 0,0-1 0 0 0,-3-2-169 0 0,38-3-2 0 0,1-1 0 0 0,0 1 0 0 0,0-1 0 0 0,-1 0 0 0 0,1 1 0 0 0,0-1 0 0 0,0 1 0 0 0,0-1 0 0 0,0 0-1 0 0,-1 1 1 0 0,1-1 0 0 0,0 0 0 0 0,0 1 0 0 0,0-1 0 0 0,0 1 0 0 0,1-1 0 0 0,-1 0 0 0 0,0 1 0 0 0,0-1-1 0 0,0 0 1 0 0,0 1 0 0 0,1-1 0 0 0,-1 1 0 0 0,0-1 0 0 0,1 1 0 0 0,-1-1 0 0 0,0 0 0 0 0,1 1 0 0 0,-1-1-1 0 0,0 1 1 0 0,1 0 0 0 0,-1-1 0 0 0,1 1 0 0 0,-1-1 0 0 0,1 1 0 0 0,-1 0 0 0 0,1-1 0 0 0,0 1 0 0 0,-1 0-1 0 0,1 0 1 0 0,-1-1 0 0 0,1 1 0 0 0,0 0 0 0 0,-1 0 0 0 0,1 0 0 0 0,0 0 0 0 0,0 0 2 0 0,1020-710-195 0 0,-971 675 197 0 0,-3 5 14 0 0,-2-2 0 0 0,-1-2 0 0 0,-2-2 0 0 0,-2-2-1 0 0,33-39-15 0 0,-71 76 5 0 0,-1 1 0 0 0,1-1 0 0 0,-1 0 0 0 0,1 0 0 0 0,-1 0 0 0 0,1 0 0 0 0,-1 0 0 0 0,0 0 0 0 0,0-1 0 0 0,1 1 0 0 0,-1 0 0 0 0,0 0 0 0 0,0-1 0 0 0,0 1 0 0 0,-1-1 0 0 0,1 1 0 0 0,0-1 0 0 0,0 1 0 0 0,-1-1 0 0 0,1 0 0 0 0,-1 1 0 0 0,0-1 0 0 0,1 0 0 0 0,-1 1 0 0 0,0-1 0 0 0,0 0 0 0 0,0 1 0 0 0,0-1 0 0 0,0 0 0 0 0,0 0 0 0 0,-1 1 0 0 0,1-1 0 0 0,0 0 0 0 0,-1 1 0 0 0,0-1 0 0 0,1 1 0 0 0,-1-1-1 0 0,0 1 1 0 0,0-1 0 0 0,1 1 0 0 0,-1-1 0 0 0,0 1 0 0 0,-1 0 0 0 0,1-1 0 0 0,0 1 0 0 0,0 0 0 0 0,-1 0 0 0 0,1 0 0 0 0,0 0 0 0 0,-1 0 0 0 0,1 0 0 0 0,-1 0 0 0 0,1 1 0 0 0,-1-1 0 0 0,1 0 0 0 0,-2 1-5 0 0,-26-1-71 0 0,0 2-1 0 0,-1 0 0 0 0,1 2 1 0 0,0 2-1 0 0,0 1 1 0 0,1 0-1 0 0,-1 3 0 0 0,1 0 1 0 0,1 1-1 0 0,0 2 1 0 0,-2 3 71 0 0,-37 11-30 0 0,11-4 23 0 0,-86 33 67 0 0,-2-7 0 0 0,-31 3-60 0 0,-2-14-187 0 0,270-77-924 0 0,65-29 1111 0 0,136-82 0 0 0,-157 76 32 0 0,-192 68 527 0 0,-94 50-733 0 0,100-24 173 0 0,-303 95 67 0 0,342-112-190 0 0,-16 4-731 0 0,35-3 105 0 0,13-5 720 0 0,0-2 0 0 0,-1 0 0 0 0,0-1 0 0 0,0-2 0 0 0,0 0 0 0 0,-1-1-1 0 0,18-10 31 0 0,-4 3 3 0 0,338-149-72 0 0,-16 9 70 0 0,-340 143 259 0 0,-24 8 190 0 0,-33 9-298 0 0,-170 81-467 0 0,167-65 292 0 0,-410 198 432 0 0,391-189-535 0 0,69-30-589 0 0,18-2 720 0 0,-1-2-1 0 0,0-1 1 0 0,0-1-1 0 0,-1-1 1 0 0,1-1-1 0 0,-2-1 0 0 0,1-1 1 0 0,11-7-5 0 0,19-7 7 0 0,437-164 70 0 0,-334 123 47 0 0,-153 64-136 0 0,0 0 1686 0 0,-18 2-1223 0 0,12 0-506 0 0,-1 1-1 0 0,1-1 1 0 0,0 1 0 0 0,0 0 0 0 0,0 0 0 0 0,0 0-1 0 0,0 0 1 0 0,0 0 0 0 0,1 1 0 0 0,-1-1 0 0 0,1 1-1 0 0,-1 0 1 0 0,1 0 0 0 0,0 0 0 0 0,0 0 0 0 0,0 0-1 0 0,1 0 1 0 0,-1 0 0 0 0,1 1 0 0 0,-1-1 0 0 0,1 1-1 0 0,0-1 1 0 0,1 1 55 0 0,46 3-739 0 0,55-43 1084 0 0,-72 21-288 0 0,151-66 18 0 0,-150 70-45 0 0,-30 11-4 0 0,0 0 18 0 0,0 0 28 0 0,0 0 0 0 0,-18 26-123 0 0,17-25 37 0 0,1 0 0 0 0,-1 0 0 0 0,1 0 0 0 0,-1 0 0 0 0,1 0-1 0 0,0 1 1 0 0,-1-1 0 0 0,1 0 0 0 0,0 0 0 0 0,0 0 0 0 0,0 0 0 0 0,0 1 0 0 0,0-1 0 0 0,0 0 0 0 0,0 0 0 0 0,0 0 0 0 0,0 0-1 0 0,1 1 1 0 0,-1-1 0 0 0,1 0 0 0 0,-1 0 0 0 0,0 0 0 0 0,1 0 0 0 0,0 0 0 0 0,-1 0 0 0 0,1 0 0 0 0,0 0 0 0 0,-1 0 0 0 0,1 0 0 0 0,0 0-1 0 0,0-1 1 0 0,0 1 0 0 0,0 0 0 0 0,0 0 0 0 0,0-1 0 0 0,0 1 0 0 0,0-1 0 0 0,0 1 0 0 0,0-1 0 0 0,0 1 0 0 0,0-1 0 0 0,0 0-1 0 0,0 1 1 0 0,1-1 0 0 0,-1 0 0 0 0,0 0 0 0 0,0 0 0 0 0,0 0 0 0 0,0 0 0 0 0,1 0 0 0 0,-1 0 0 0 0,0 0 14 0 0,70-2 237 0 0,-2-12-5 0 0,-68 14-210 0 0,-1 0 7 0 0,0 0 0 0 0,0 0-11 0 0,0 0-5 0 0,48 0-277 0 0,18-7 476 0 0,-7-4 1574 0 0,-59 11-1772 0 0,0 0-39 0 0,0 0-58 0 0,0 0-74 0 0,23-5-1046 0 0,48-5 1599 0 0,1-5-631 0 0,5 8 203 0 0,-43-1 42 0 0,-12 1-113 0 0,23 4 118 0 0,-45 2 2 0 0,48-9-88 0 0,-6 3 45 0 0,-21 6 180 0 0,-36 5-283 0 0,21-1-717 0 0,32-3 865 0 0,-38 0-18 0 0,0 0 22 0 0,0 0 1 0 0,0 0 23 0 0,0 0 21 0 0,0 0 9 0 0,0 0 25 0 0,-9 4 1006 0 0,-89 40-1488 0 0,66-26 370 0 0,31-17-56 0 0,1-1-61 0 0,0 0-74 0 0,4 22-580 0 0,7 47 1363 0 0,-11-68-442 0 0,0-1 29 0 0,-15 4 813 0 0,-9 36-1609 0 0,23-37 690 0 0,1-4-67 0 0,1 1 0 0 0,-1 0-1 0 0,1 0 1 0 0,-1 0 0 0 0,1 0 0 0 0,-1-1-1 0 0,1 1 1 0 0,-1 0 0 0 0,0 0 0 0 0,1 0-1 0 0,-1 0 1 0 0,1 0 0 0 0,-1 0 0 0 0,1 1-1 0 0,-1-1 1 0 0,1 0 0 0 0,-1 0 0 0 0,1 0-1 0 0,-1 0 1 0 0,1 0 0 0 0,-1 1-1 0 0,0-1 1 0 0,1 0 0 0 0,-1 0 0 0 0,1 1-1 0 0,-1-1 1 0 0,0 0 0 0 0,1 1 0 0 0,-1-1-1 0 0,0 0 1 0 0,1 1 0 0 0,-1-1 0 0 0,0 1-1 0 0,0-1 1 0 0,1 0 0 0 0,-1 1 0 0 0,0-1-1 0 0,0 1 1 0 0,0-1 0 0 0,1 1 0 0 0,-1-1-1 0 0,0 1 1 0 0,0-1 0 0 0,0 1-1 0 0,0-1 1 0 0,0 1 0 0 0,0-1 0 0 0,0 1-1 0 0,0-1 1 0 0,0 0 0 0 0,0 1 0 0 0,-1-1-1 0 0,1 1 1 0 0,0-1 0 0 0,0 1 0 0 0,0-1-1 0 0,0 1 1 0 0,-1-1 0 0 0,1 0 0 0 0,0 1-1 0 0,0-1 1 0 0,-1 1 0 0 0,1-1 0 0 0,0 0-1 0 0,-1 1 1 0 0,1-1 0 0 0,-1 0 0 0 0,1 1-1 0 0,-1-1 5 0 0,25-33 1110 0 0,64-111-966 0 0,2 16-209 0 0,-82 110 238 0 0,-8 17-165 0 0,0 1 11 0 0,0 0-7 0 0,0 0-3 0 0,-20 1-601 0 0,-65 86-19 0 0,14 13 595 0 0,-3 12 58 0 0,49-77-14 0 0,1 1 0 0 0,2 1 0 0 0,1 1-1 0 0,-10 28-27 0 0,16-12-24 0 0,15-53 12 0 0,0-1-8 0 0,0 0 11 0 0,0 0 30 0 0,0 0 3 0 0,0 0 15 0 0,0 0-10 0 0,0 0 5 0 0,0 0 10 0 0,0 0-3 0 0,0 0-2 0 0,0 0-9 0 0,0 0-16 0 0,0 0-28 0 0,0 0-23 0 0,0 0-46 0 0,0 0-70 0 0,0 0-104 0 0,0 0-81 0 0,0 13-3809 0 0,0-3-2958 0 0,0-4 112 0 0</inkml:trace>
  <inkml:trace contextRef="#ctx0" brushRef="#br0" timeOffset="92613.257">10048 3535 656 0 0,'0'0'698'0'0,"0"0"-149"0"0,0 0-156 0 0,0 0-120 0 0,0 0-28 0 0,0 0 6 0 0,0 0 71 0 0,0 0 58 0 0,0 0 10 0 0,0 0-2 0 0,0 0-76 0 0,-16 21-87 0 0,-52 68-50 0 0,26-2 136 0 0,34-60-184 0 0,2-11-12 0 0,0-1 0 0 0,2 1 1 0 0,0 1-1 0 0,0-1 0 0 0,2 1 1 0 0,0-1-1 0 0,1 1 0 0 0,1 8-115 0 0,1-22 78 0 0,0 1-1 0 0,0-1 1 0 0,1 0 0 0 0,-1 0-1 0 0,1 0 1 0 0,0-1-1 0 0,0 1 1 0 0,0 0-1 0 0,0-1 1 0 0,1 1-1 0 0,-1-1 1 0 0,1 0-1 0 0,-1 0 1 0 0,1 0-1 0 0,0 0 1 0 0,0 0-1 0 0,0 0 1 0 0,0-1-1 0 0,0 0 1 0 0,0 1-1 0 0,0-1 1 0 0,0 0-1 0 0,1 0 1 0 0,-1-1 0 0 0,0 1-1 0 0,1-1 1 0 0,-1 0-1 0 0,0 0 1 0 0,1 0-1 0 0,-1 0 1 0 0,1 0-1 0 0,-1-1 1 0 0,0 1-1 0 0,1-1 1 0 0,-1 0-1 0 0,0 0 1 0 0,0-1-1 0 0,0 1 1 0 0,0 0-1 0 0,0-1 1 0 0,0 0-1 0 0,0 0 1 0 0,0 0-1 0 0,-1 0 1 0 0,1 0 0 0 0,1-2-78 0 0,29-21 312 0 0,-1-1 0 0 0,-1-1 1 0 0,-1-1-1 0 0,-2-2 0 0 0,16-23-312 0 0,30-56 646 0 0,-74 108-466 0 0,-19 5-1127 0 0,9 1 694 0 0,1 1 1 0 0,-1 0 0 0 0,1 0-1 0 0,1 1 1 0 0,-1 0-1 0 0,1 1 1 0 0,0 0 0 0 0,1 0-1 0 0,-4 5 253 0 0,-10 9-82 0 0,-158 194 617 0 0,177-215-536 0 0,1 0 1 0 0,0 0-1 0 0,0 0 1 0 0,0 0 0 0 0,0-1-1 0 0,-1 2 1 0 0,1-1-1 0 0,0 0 1 0 0,1 0 0 0 0,-1 0-1 0 0,0 0 1 0 0,0 1-1 0 0,0-1 1 0 0,1 0-1 0 0,-1 0 1 0 0,1 1 0 0 0,-1-1-1 0 0,1 1 1 0 0,-1-1-1 0 0,1 1 1 0 0,0-1-1 0 0,0 0 1 0 0,0 1 0 0 0,0-1-1 0 0,0 1 1 0 0,0-1-1 0 0,0 1 1 0 0,0-1-1 0 0,0 1 1 0 0,1-1 0 0 0,-1 1-1 0 0,1-1 1 0 0,-1 0-1 0 0,1 1 1 0 0,-1-1-1 0 0,1 0 1 0 0,0 0 0 0 0,0 1-1 0 0,0-1 1 0 0,0 0-1 0 0,0 0 1 0 0,0 0-1 0 0,0 0 1 0 0,0 0 0 0 0,0 0-1 0 0,0 0 1 0 0,1 0 0 0 0,13-1 110 0 0,0-2 1 0 0,0 0-1 0 0,0 0 1 0 0,0-2 0 0 0,-1 1-1 0 0,1-2 1 0 0,-1 0-1 0 0,0-1 1 0 0,-1 0-1 0 0,1-1 1 0 0,-1-1 0 0 0,-1 0-1 0 0,3-3-110 0 0,13-4 30 0 0,85-50-13 0 0,-2-5 0 0 0,-3-4 1 0 0,16-21-18 0 0,-101 69 660 0 0,-38 26-47 0 0,-87 68-1061 0 0,83-52 519 0 0,-155 138 1521 0 0,143-124-870 0 0,69-23-810 0 0,-25-9 175 0 0,0 0 1 0 0,0-1-1 0 0,-1 0 1 0 0,1-1-1 0 0,-1 0 0 0 0,1-1 1 0 0,-1-1-1 0 0,-1 0 1 0 0,1 0-88 0 0,18-9 56 0 0,258-141-40 0 0,-331 218-495 0 0,-98 113 1922 0 0,141-175-1441 0 0,-1 0 0 0 0,0 1 1 0 0,1-1-1 0 0,-1 0 0 0 0,0 1 1 0 0,1-1-1 0 0,-1 1 0 0 0,0-1 1 0 0,1 1-1 0 0,-1 0 0 0 0,1-1 1 0 0,-1 1-1 0 0,1 0 0 0 0,-1-1 1 0 0,1 1-1 0 0,0 0 0 0 0,-1-1 1 0 0,1 1-1 0 0,0 0 0 0 0,0 0 1 0 0,-1-1-1 0 0,1 1 0 0 0,0 0 0 0 0,0 0 1 0 0,0 0-1 0 0,0-1 0 0 0,0 1 1 0 0,0 0-1 0 0,0 0 0 0 0,0 0 1 0 0,0-1-1 0 0,0 1 0 0 0,1 0 1 0 0,-1 0-1 0 0,0-1 0 0 0,0 1 1 0 0,1 0-1 0 0,-1 0 0 0 0,1-1 1 0 0,-1 1-1 0 0,0 0 0 0 0,1-1 1 0 0,-1 1-1 0 0,1-1 0 0 0,0 1 0 0 0,-1-1 1 0 0,1 1-1 0 0,-1-1 0 0 0,1 1 1 0 0,0-1-1 0 0,-1 1 0 0 0,1-1 1 0 0,0 0-1 0 0,0 1 0 0 0,-1-1 1 0 0,1 0-1 0 0,0 0 0 0 0,0 1 1 0 0,0-1-1 0 0,-1 0 0 0 0,1 0 1 0 0,0 0-1 0 0,0 0 0 0 0,0 0 1 0 0,-1 0-1 0 0,1 0 0 0 0,0-1 1 0 0,0 1-1 0 0,0 0-2 0 0,14-2 65 0 0,0-1 0 0 0,-1-1 0 0 0,1 0 0 0 0,-1 0 0 0 0,0-2 0 0 0,0 0 0 0 0,-1 0-1 0 0,0-1 1 0 0,0-1 0 0 0,0 0 0 0 0,2-4-65 0 0,3 1 1 0 0,359-225-659 0 0,-361 223 397 0 0,-193 181 383 0 0,35-40 1451 0 0,142-127-1577 0 0,0-1 0 0 0,-1 1 0 0 0,1 0 0 0 0,0-1 0 0 0,0 1 0 0 0,0 0 0 0 0,0-1 0 0 0,0 1 0 0 0,-1 0 0 0 0,1-1 0 0 0,0 1 0 0 0,1 0 0 0 0,-1-1 0 0 0,0 1 0 0 0,0-1 0 0 0,0 1 0 0 0,0 0 0 0 0,0-1 0 0 0,1 1 0 0 0,-1 0 0 0 0,0-1 0 0 0,1 1 0 0 0,-1-1 0 0 0,0 1 0 0 0,1-1 0 0 0,-1 1 0 0 0,1-1 0 0 0,-1 1 0 0 0,0-1 0 0 0,1 1 0 0 0,0-1 0 0 0,-1 1 0 0 0,1-1 0 0 0,-1 0 0 0 0,1 1 0 0 0,-1-1 0 0 0,1 0 0 0 0,0 0 0 0 0,-1 1 0 0 0,1-1 0 0 0,-1 0 0 0 0,1 0 0 0 0,0 0 0 0 0,-1 0 0 0 0,1 0 0 0 0,0 0 0 0 0,-1 0 0 0 0,1 0 0 0 0,0 0 0 0 0,-1 0 0 0 0,1 0 0 0 0,0 0 0 0 0,-1-1 0 0 0,1 1 0 0 0,0 0 0 0 0,-1 0 0 0 0,1-1 0 0 0,-1 1 0 0 0,1 0 0 0 0,-1-1 0 0 0,1 1 0 0 0,-1 0 0 0 0,1-1 0 0 0,-1 1 0 0 0,1-1 0 0 0,-1 1 0 0 0,1-1 4 0 0,3 1 84 0 0,99-34 170 0 0,-72 20-220 0 0,131-63-621 0 0,-204 128 224 0 0,-29 30 1083 0 0,71-81-718 0 0,1 0 0 0 0,-1 0-1 0 0,0-1 1 0 0,1 1 0 0 0,-1 0-1 0 0,1 0 1 0 0,-1 0 0 0 0,0 0-1 0 0,1 0 1 0 0,-1 0 0 0 0,0 0-1 0 0,1 1 1 0 0,-1-1 0 0 0,1 0-1 0 0,-1 0 1 0 0,0 0 0 0 0,1 0-1 0 0,-1 0 1 0 0,0 0 0 0 0,1 1-1 0 0,-1-1 1 0 0,0 0 0 0 0,0 0-1 0 0,1 1 1 0 0,-1-1 0 0 0,0 0-1 0 0,0 0 1 0 0,1 1 0 0 0,-1-1-1 0 0,0 0 1 0 0,0 1 0 0 0,1-1-1 0 0,-1 0 1 0 0,0 1 0 0 0,0-1-1 0 0,0 0 1 0 0,0 1-1 0 0,0-1 1 0 0,0 0 0 0 0,0 1-1 0 0,0-1 1 0 0,1 0 0 0 0,-1 1-1 0 0,0-1 1 0 0,-1 0 0 0 0,1 1-1 0 0,0-1 1 0 0,0 1 0 0 0,0-1-1 0 0,0 0 1 0 0,0 1 0 0 0,0-1-1 0 0,0 0 1 0 0,0 1 0 0 0,-1-1-1 0 0,1 0 1 0 0,0 1 0 0 0,0-1-1 0 0,0 0 1 0 0,-1 0 0 0 0,1 1-1 0 0,0-1 1 0 0,0 0 0 0 0,-1 1-1 0 0,1-1 1 0 0,0 0 0 0 0,-1 0-1 0 0,1 0-1 0 0,29-5 284 0 0,96-57-79 0 0,-102 50-304 0 0,-18 8-104 0 0,-18 13 7 0 0,-150 105 406 0 0,182-135-131 0 0,-2-1 0 0 0,0-1 1 0 0,-1 0-1 0 0,-2-1 0 0 0,0-1 1 0 0,-2 0-1 0 0,0 0 0 0 0,-2-2 1 0 0,-1 1-1 0 0,-1-1 0 0 0,-1-1 0 0 0,-2 1 1 0 0,2-18-80 0 0,2-13-72 0 0,-2-1 0 0 0,-3 0 0 0 0,-2 0 0 0 0,-3 0 1 0 0,-3 0-1 0 0,-2 0 0 0 0,-3 0 0 0 0,-5-14 72 0 0,12 64 6 0 0,0 1-1 0 0,0-1 1 0 0,0 1-1 0 0,-1 0 1 0 0,0 0 0 0 0,-1 0-1 0 0,0 0 1 0 0,0 1-1 0 0,-1-1 1 0 0,1 1 0 0 0,-2 0-1 0 0,1 1 1 0 0,-1-1-1 0 0,0 1 1 0 0,0 0 0 0 0,-1 1-1 0 0,1-1 1 0 0,-1 1-1 0 0,-1 0 1 0 0,1 1 0 0 0,-1 0-1 0 0,1 0 1 0 0,-1 1-1 0 0,-1 0 1 0 0,1 0 0 0 0,0 1-1 0 0,0 0 1 0 0,-1 0-1 0 0,1 1 1 0 0,-7 0-6 0 0,-2 3 5 0 0,1 0 0 0 0,0 2 0 0 0,0 0 0 0 0,1 0 1 0 0,-1 2-1 0 0,1 0 0 0 0,0 1 0 0 0,1 0 0 0 0,-1 1 0 0 0,1 1 0 0 0,1 0 0 0 0,0 1 0 0 0,0 0 1 0 0,1 1-1 0 0,0 0 0 0 0,1 1 0 0 0,0 1 0 0 0,-4 6-5 0 0,-23 44-203 0 0,37-61 187 0 0,0-1 0 0 0,0 1-1 0 0,0 0 1 0 0,1-1 0 0 0,-1 1-1 0 0,1 0 1 0 0,-1-1 0 0 0,1 1-1 0 0,0 0 1 0 0,-1-1 0 0 0,1 1-1 0 0,0 0 1 0 0,0 0 0 0 0,0-1 0 0 0,1 1-1 0 0,-1 0 1 0 0,0 0 0 0 0,1-1-1 0 0,-1 1 1 0 0,1 0 0 0 0,-1-1-1 0 0,1 1 1 0 0,0-1 0 0 0,0 1-1 0 0,0-1 1 0 0,-1 1 0 0 0,2-1 0 0 0,-1 1-1 0 0,0-1 1 0 0,0 0 0 0 0,0 0-1 0 0,1 1 1 0 0,-1-1 0 0 0,0 0-1 0 0,1 0 1 0 0,-1 0 0 0 0,1-1-1 0 0,-1 1 1 0 0,2 0 16 0 0,14 2 27 0 0,0-2 1 0 0,1 0-1 0 0,-1-1 0 0 0,0 0 1 0 0,0-2-1 0 0,0 0 0 0 0,0-1 1 0 0,0 0-1 0 0,0-2 0 0 0,-1 0 0 0 0,0 0 1 0 0,0-2-1 0 0,0 0 0 0 0,-1-1 1 0 0,0 0-1 0 0,0-1 0 0 0,5-6-27 0 0,-2 5 10 0 0,0-2 1 0 0,0 0-1 0 0,-2-1 0 0 0,1 0 0 0 0,-2-1 0 0 0,0-1 0 0 0,0-1 0 0 0,-2 0 1 0 0,0-1-1 0 0,5-9-10 0 0,-18 26-4 0 0,0 1 0 0 0,-1-1 0 0 0,1 1 1 0 0,-1-1-1 0 0,1 1 0 0 0,-1-1 1 0 0,1 1-1 0 0,-1-1 0 0 0,1 0 0 0 0,-1 1 1 0 0,1-1-1 0 0,-1 0 0 0 0,1 1 0 0 0,-1-1 1 0 0,0 0-1 0 0,1 0 0 0 0,-1 0 1 0 0,0 1-1 0 0,1-1 0 0 0,-1 0 0 0 0,1 0 1 0 0,-1 0-1 0 0,0 0 0 0 0,1 0 0 0 0,-1 0 1 0 0,0 0-1 0 0,1-1 0 0 0,-1 1 1 0 0,0 0-1 0 0,1 0 0 0 0,-1 0 0 0 0,1-1 1 0 0,-1 1-1 0 0,0 0 0 0 0,1 0 0 0 0,-1-1 1 0 0,1 1-1 0 0,-1-1 0 0 0,1 1 1 0 0,-1 0-1 0 0,1-1 0 0 0,-1 1 0 0 0,1-1 1 0 0,0 1-1 0 0,-1-1 0 0 0,1 0 0 0 0,0 1 1 0 0,-1-1-1 0 0,1 1 0 0 0,0-1 1 0 0,0 0-1 0 0,-1 1 0 0 0,1-1 0 0 0,0 1 1 0 0,0-1-1 0 0,0 0 0 0 0,0 1 0 0 0,0-1 1 0 0,0 0-1 0 0,0 1 0 0 0,0-1 1 0 0,0 0-1 0 0,0 1 4 0 0,-127 121-427 0 0,38-23 564 0 0,3 4 0 0 0,-25 46-137 0 0,96-122-56 0 0,15-26-31 0 0,17 0 131 0 0,-9-3 23 0 0,0 0 1 0 0,0 0 0 0 0,-1-1-1 0 0,1 0 1 0 0,-1 0 0 0 0,0-1-1 0 0,0 0 1 0 0,0 0-1 0 0,-1-1 1 0 0,0 0 0 0 0,0 0-1 0 0,2-3-67 0 0,19-16 50 0 0,52-46-178 0 0,-3-2 0 0 0,-3-4 0 0 0,-3-4 128 0 0,-25 19-354 0 0,-95 125-773 0 0,-298 400 2547 0 0,518-665-160 0 0,-114 132-1616 0 0,-2-1 1 0 0,-4-3-1 0 0,-3-2 0 0 0,-1-8 356 0 0,-46 84-31 0 0,-1-1 1 0 0,1 1-1 0 0,-1-1 0 0 0,0 1 0 0 0,1-1 0 0 0,-1 1 0 0 0,1 0 1 0 0,-1-1-1 0 0,0 1 0 0 0,0 0 0 0 0,1 0 0 0 0,-1-1 0 0 0,0 1 1 0 0,0 0-1 0 0,1 0 0 0 0,-1 0 0 0 0,0 0 0 0 0,0 0 0 0 0,1 0 1 0 0,-1 0-1 0 0,0 0 0 0 0,0 0 0 0 0,1 0 0 0 0,-1 1 0 0 0,0-1 1 0 0,0 0-1 0 0,1 0 0 0 0,-1 1 0 0 0,0-1 0 0 0,1 1 0 0 0,-1-1 1 0 0,0 0-1 0 0,1 1 0 0 0,-1-1 0 0 0,1 1 0 0 0,-1-1 0 0 0,1 1 1 0 0,-1 0-1 0 0,1-1 0 0 0,-1 1 0 0 0,1-1 0 0 0,-1 1 0 0 0,1 0 1 0 0,0-1-1 0 0,0 1 0 0 0,-1 0 0 0 0,1 0 31 0 0,0-1-2 0 0,-20 13-231 0 0,4-1 321 0 0,-1 0-1 0 0,0-1 0 0 0,-1-1 0 0 0,0-1 0 0 0,0 0 0 0 0,-1-2 0 0 0,0 0 0 0 0,-1-1 0 0 0,-17 3-87 0 0,-139 1 2125 0 0,171-11-2095 0 0,0 0 0 0 0,1 0 0 0 0,-1-1 0 0 0,0 0 0 0 0,1 0 0 0 0,0 0 0 0 0,-1 0 0 0 0,1-1 0 0 0,0 0 0 0 0,0 0 0 0 0,0 0 0 0 0,1 0 0 0 0,-1 0 0 0 0,1-1 0 0 0,0 1 0 0 0,0-1 0 0 0,0 0 1 0 0,0 0-1 0 0,0 0 0 0 0,1-1 0 0 0,0 1 0 0 0,0-1 0 0 0,0 1 0 0 0,1-1 0 0 0,-1 1 0 0 0,1-1 0 0 0,0 0 0 0 0,1 0 0 0 0,-1 0 0 0 0,1 0 0 0 0,0 1 0 0 0,0-1 0 0 0,0 0 0 0 0,1 0 0 0 0,-1 0 1 0 0,1 0-1 0 0,0 1 0 0 0,1-1 0 0 0,-1 0 0 0 0,1 1 0 0 0,0-1-30 0 0,15-35-83 0 0,0 2 1 0 0,3 0 0 0 0,1 1 0 0 0,1 1-1 0 0,3 1 1 0 0,0 1 0 0 0,28-27 82 0 0,209-208-654 0 0,-278 270 222 0 0,-231 202 128 0 0,87-68 1531 0 0,-114 70-1227 0 0,191-147 871 0 0,208-131-927 0 0,51-42 171 0 0,-52 39-240 0 0,-3-6 1 0 0,-4-5 0 0 0,-3-6-1 0 0,61-67 125 0 0,-171 156-18 0 0,3-2-19 0 0,0 0-1 0 0,-1 0 1 0 0,1-1-1 0 0,-1 0 1 0 0,-1 0-1 0 0,1-1 1 0 0,-1 0-1 0 0,-1 0 1 0 0,1 0 0 0 0,-1 0-1 0 0,-1-1 1 0 0,1 1-1 0 0,-2-1 1 0 0,1 0-1 0 0,-1 0 1 0 0,0 0-1 0 0,-1 0 1 0 0,0-1 37 0 0,-4 7-17 0 0,1 1-1 0 0,-1-1 1 0 0,0 1 0 0 0,0-1-1 0 0,0 1 1 0 0,0 0 0 0 0,-1 0 0 0 0,1 1-1 0 0,0-1 1 0 0,-1 1 0 0 0,1-1-1 0 0,-1 1 1 0 0,0 0 0 0 0,1 0 0 0 0,-1 1-1 0 0,0-1 1 0 0,1 1 0 0 0,-1 0-1 0 0,0 0 1 0 0,0 0 0 0 0,1 0 0 0 0,-1 1-1 0 0,0-1 1 0 0,0 1 0 0 0,1 0-1 0 0,-3 1 18 0 0,-36 10 12 0 0,1 1 0 0 0,0 2 0 0 0,1 2 0 0 0,1 1-1 0 0,0 3 1 0 0,-9 8-12 0 0,31-20 20 0 0,-486 292 1266 0 0,438-263-1024 0 0,86-35-1003 0 0,-3-7 784 0 0,0 0 0 0 0,0-1 0 0 0,0-1-1 0 0,-1-1 1 0 0,1-1 0 0 0,-2 0 0 0 0,1-1 0 0 0,0-2-43 0 0,0 2 12 0 0,272-156-12 0 0,-209 121-98 0 0,-2-3 0 0 0,-2-3 1 0 0,-2-4-1 0 0,-3-3 1 0 0,54-57 97 0 0,-120 111-3 0 0,-1-1 0 0 0,1-1 0 0 0,-1 1 1 0 0,0-1-1 0 0,0 0 0 0 0,-1 1 0 0 0,1-2 1 0 0,-1 1-1 0 0,0 0 0 0 0,-1-1 1 0 0,1 1-1 0 0,-1-1 0 0 0,0 0 0 0 0,-1 1 1 0 0,1-1-1 0 0,-1 0 0 0 0,0 0 0 0 0,-1 0 1 0 0,1 0-1 0 0,-1-1 3 0 0,-2 5-11 0 0,0 0-1 0 0,1 0 1 0 0,-1 0 0 0 0,0 1-1 0 0,0-1 1 0 0,0 1 0 0 0,0-1-1 0 0,0 1 1 0 0,0 0 0 0 0,0 0-1 0 0,-1 0 1 0 0,1 0 0 0 0,0 0-1 0 0,-1 0 1 0 0,1 1 0 0 0,-1-1-1 0 0,1 1 1 0 0,-1 0 0 0 0,1-1-1 0 0,-1 1 1 0 0,1 0 0 0 0,0 1-1 0 0,-1-1 1 0 0,1 0 0 0 0,-1 1-1 0 0,1-1 1 0 0,-1 1 0 0 0,1 0 11 0 0,-5-1-26 0 0,-16 5 17 0 0,1 1 1 0 0,0 0-1 0 0,0 2 0 0 0,0 1 0 0 0,1 0 0 0 0,1 1 0 0 0,0 2 0 0 0,0 0 1 0 0,1 1-1 0 0,-8 7 9 0 0,26-19 0 0 0,-106 79 121 0 0,3 5 0 0 0,0 8-121 0 0,-27 22 206 0 0,52-54-11 0 0,121-64-838 0 0,173-120 962 0 0,-42 19-413 0 0,12-5-218 0 0,-4-8-1 0 0,147-126 313 0 0,-292 210 212 0 0,-52 32-208 0 0,3 3-38 0 0,-1 1 0 0 0,0 0-1 0 0,1 1 1 0 0,0 0 0 0 0,0 1 0 0 0,0 1 0 0 0,1 0-1 0 0,-1 1 1 0 0,1 0 0 0 0,-6 6 34 0 0,-6 1 6 0 0,-366 236 367 0 0,258-162-123 0 0,-207 122 987 0 0,321-192-1506 0 0,32-18-20 0 0,100-49 640 0 0,-83 32-310 0 0,80-44-14 0 0,120-65-736 0 0,77-65 709 0 0,-294 181-23 0 0,27-16-74 0 0,-1-2 0 0 0,-2-2 0 0 0,0-1 1 0 0,-3-2-1 0 0,0-2 0 0 0,0-4 97 0 0,-31 35-16 0 0,-2 2 17 0 0,0 0-1 0 0,0 0 0 0 0,0 0 0 0 0,0 0 1 0 0,0-1-1 0 0,-1 1 0 0 0,1-1 0 0 0,-1 1 0 0 0,0-1 1 0 0,1 1-1 0 0,-1-1 0 0 0,0 0 0 0 0,0 0 1 0 0,-1 1-1 0 0,1-1 0 0 0,-1 0 0 0 0,1 0 0 0 0,-1 0 1 0 0,0 0-1 0 0,0 0 0 0 0,0 0 0 0 0,0 1 1 0 0,-1-2-2 0 0,-28 0-245 0 0,11 7 222 0 0,0 0 1 0 0,0 2-1 0 0,0 0 0 0 0,0 0 1 0 0,1 2-1 0 0,0 0 1 0 0,0 2-1 0 0,0-1 0 0 0,1 2 1 0 0,1 0-1 0 0,-4 4 24 0 0,-5 1 9 0 0,-487 326 719 0 0,253-188 306 0 0,224-138-1285 0 0,271-183 454 0 0,-175 125-270 0 0,19-9-51 0 0,-3-4 1 0 0,-2-3-1 0 0,-3-3 1 0 0,-2-4-1 0 0,52-64 118 0 0,-120 127-7 0 0,0 0-1 0 0,-1 0 1 0 0,1 0-1 0 0,0 0 1 0 0,-1-1 0 0 0,0 0-1 0 0,0 1 1 0 0,0-1 0 0 0,0 0-1 0 0,-1 0 1 0 0,1 0 0 0 0,-1 0-1 0 0,0 0 1 0 0,0 0-1 0 0,-1 0 1 0 0,1 0 0 0 0,-1-1-1 0 0,0 1 1 0 0,0-1 7 0 0,-4 3-37 0 0,0 0 1 0 0,0 1-1 0 0,0 0 1 0 0,0 0-1 0 0,0 0 1 0 0,0 0-1 0 0,0 1 1 0 0,-1-1-1 0 0,1 1 1 0 0,0 0-1 0 0,0 0 1 0 0,0 1-1 0 0,-1-1 1 0 0,1 1-1 0 0,0 0 0 0 0,0 0 1 0 0,0 0-1 0 0,0 1 37 0 0,-27 10-6 0 0,1 1-1 0 0,1 2 0 0 0,1 1 0 0 0,0 1 0 0 0,1 1 0 0 0,-14 14 7 0 0,28-23 7 0 0,-458 380 925 0 0,292-250-295 0 0,165-120-943 0 0,25-18 48 0 0,-2-3 285 0 0,0 0 1 0 0,-1-1-1 0 0,1 0 0 0 0,-1 0 0 0 0,1-1 0 0 0,-1 0 0 0 0,0 0 0 0 0,-1-1 1 0 0,1 0-1 0 0,-1-1 0 0 0,4-3-27 0 0,14-8 51 0 0,134-91-235 0 0,-5-6 1 0 0,115-113 183 0 0,-238 200-99 0 0,-1-1 1 0 0,-1-2-1 0 0,-2 0 1 0 0,-1-2-1 0 0,-2-1 1 0 0,-1-1-1 0 0,-2-1 1 0 0,11-24 98 0 0,-30 56-17 0 0,0 0 1 0 0,0 0 0 0 0,-1 0-1 0 0,1 0 1 0 0,-1 0-1 0 0,0 0 1 0 0,0-1-1 0 0,0 1 1 0 0,0-1-1 0 0,0 1 1 0 0,-1 0 0 0 0,1-1-1 0 0,-1 1 1 0 0,0-1-1 0 0,0 1 1 0 0,-1-1-1 0 0,1 1 1 0 0,-1-1 0 0 0,1 1-1 0 0,-1-1 1 0 0,0 1-1 0 0,0 0 1 0 0,-1 0-1 0 0,1-1 1 0 0,-1 1 0 0 0,0 0-1 0 0,1 0 1 0 0,-1 0-1 0 0,0 1 1 0 0,-1-1-1 0 0,1 0 17 0 0,-9 1-49 0 0,1 0-1 0 0,-1 0 1 0 0,0 1-1 0 0,1 1 1 0 0,-1 0-1 0 0,1 0 1 0 0,-1 1-1 0 0,0 0 1 0 0,1 1-1 0 0,-1 0 1 0 0,1 1-1 0 0,0 0 1 0 0,0 1-1 0 0,0 0 1 0 0,0 0-1 0 0,0 1 50 0 0,-71 35 143 0 0,1 4 0 0 0,3 3-1 0 0,1 3 1 0 0,3 4 0 0 0,2 3-1 0 0,-31 34-142 0 0,-295 286 967 0 0,376-357-895 0 0,-59 74 191 0 0,80-92-267 0 0,0-1 0 0 0,0 1-1 0 0,0 0 1 0 0,0-1 0 0 0,0 1 0 0 0,0 0 0 0 0,0-1 0 0 0,1 1-1 0 0,-1 0 1 0 0,1-1 0 0 0,-1 1 0 0 0,1-1 0 0 0,0 1-1 0 0,-1-1 1 0 0,1 1 0 0 0,0-1 0 0 0,0 1 0 0 0,0-1 0 0 0,0 0-1 0 0,0 1 1 0 0,0-1 0 0 0,1 0 0 0 0,-1 0 0 0 0,0 0-1 0 0,1 0 1 0 0,-1 0 0 0 0,0 0 0 0 0,1 0 0 0 0,-1 0 0 0 0,1-1-1 0 0,0 1 1 0 0,-1-1 0 0 0,1 1 0 0 0,-1-1 0 0 0,1 1-1 0 0,0-1 1 0 0,0 0 0 0 0,-1 0 0 0 0,1 0 0 0 0,0 0 0 0 0,-1 0-1 0 0,1 0 1 0 0,0-1 0 0 0,-1 1 0 0 0,1 0 0 0 0,0-1-1 0 0,-1 1 1 0 0,1-1 0 0 0,0 0 4 0 0,3 1 14 0 0,29-2 26 0 0,0-1-1 0 0,-1-2 0 0 0,1-2 1 0 0,-1 0-1 0 0,-1-3 1 0 0,1 0-1 0 0,19-11-39 0 0,-45 18 0 0 0,125-48-81 0 0,-1-6 0 0 0,-4-6-1 0 0,103-69 82 0 0,-175 98-137 0 0,-2-3 0 0 0,-2-2 0 0 0,-1-3 0 0 0,-2-1 0 0 0,13-19 137 0 0,-55 56-42 0 0,0 0 0 0 0,-1-1 0 0 0,1 0 0 0 0,-1 1 1 0 0,-1-1-1 0 0,1-1 0 0 0,-1 1 0 0 0,-1-1 0 0 0,1 0 0 0 0,-1 1 0 0 0,-1-1 1 0 0,0-1-1 0 0,2-7 42 0 0,-4 15-9 0 0,0 0 0 0 0,0-1 0 0 0,0 1 0 0 0,0-1 0 0 0,0 1 0 0 0,0-1 0 0 0,-1 1 0 0 0,1 0 0 0 0,-1-1 0 0 0,1 1 1 0 0,-1 0-1 0 0,1-1 0 0 0,-1 1 0 0 0,0 0 0 0 0,1 0 0 0 0,-1 0 0 0 0,0-1 0 0 0,0 1 0 0 0,0 0 0 0 0,0 0 0 0 0,0 0 0 0 0,0 0 1 0 0,0 1-1 0 0,0-1 0 0 0,0 0 0 0 0,-1 0 0 0 0,1 1 0 0 0,0-1 0 0 0,-1 0 0 0 0,1 1 0 0 0,0 0 0 0 0,-1-1 0 0 0,1 1 0 0 0,0 0 1 0 0,-1-1-1 0 0,1 1 0 0 0,-1 0 0 0 0,1 0 0 0 0,-1 0 9 0 0,-62 4-281 0 0,63-4 278 0 0,-21 5-5 0 0,0 1 0 0 0,1 1 1 0 0,1 1-1 0 0,-1 1 1 0 0,1 0-1 0 0,0 2 0 0 0,-7 5 8 0 0,5-3 35 0 0,-84 53 257 0 0,3 5 1 0 0,3 4-1 0 0,4 4 0 0 0,3 5 1 0 0,-65 76-293 0 0,157-158 4 0 0,-32 31 113 0 0,1 1 0 0 0,2 2 1 0 0,2 1-1 0 0,-15 27-117 0 0,41-63-1 0 0,0 1 1 0 0,1 0-1 0 0,-1 0 1 0 0,1 0-1 0 0,-1 0 1 0 0,1 0-1 0 0,0 0 0 0 0,0 0 1 0 0,0 0-1 0 0,0 1 1 0 0,0-1-1 0 0,1 0 0 0 0,-1 1 1 0 0,1-1-1 0 0,-1 0 1 0 0,1 1-1 0 0,0-1 1 0 0,0 1-1 0 0,0-1 0 0 0,0 0 1 0 0,1 1-1 0 0,-1-1 1 0 0,0 1-1 0 0,1-1 1 0 0,0 0-1 0 0,0 0 0 0 0,-1 1 1 0 0,1-1-1 0 0,1 0 1 0 0,-1 0-1 0 0,0 0 0 0 0,0 0 1 0 0,1 0-1 0 0,-1 0 1 0 0,1 0-1 0 0,0 0 1 0 0,-1-1-1 0 0,1 1 0 0 0,0-1 1 0 0,0 1-1 0 0,0-1 1 0 0,0 0-1 0 0,0 0 1 0 0,1 0-1 0 0,-1 0 0 0 0,0 0 1 0 0,0 0-1 0 0,1 0 1 0 0,-1-1-1 0 0,0 1 0 0 0,1-1 1 0 0,-1 0-1 0 0,1 0 1 0 0,15 0 62 0 0,1-1 0 0 0,-1-1 0 0 0,1-1 0 0 0,-1-1 0 0 0,0 0 0 0 0,0-1 0 0 0,-1-1 0 0 0,1-1 0 0 0,-1 0 0 0 0,-1-1 0 0 0,1-1 0 0 0,-1-1 0 0 0,12-10-62 0 0,-20 15 12 0 0,43-25 9 0 0,-2-3 0 0 0,-1-1 0 0 0,-2-3 0 0 0,-1-2 0 0 0,-3-1 0 0 0,-1-3 0 0 0,-1-1 0 0 0,-3-2 0 0 0,14-24-21 0 0,-37 48-25 0 0,0 1-1 0 0,-1-2 1 0 0,-1 0-1 0 0,-1-1 1 0 0,-1 0 0 0 0,-2 0-1 0 0,0-1 1 0 0,-1 0-1 0 0,-2 0 1 0 0,-1-1-1 0 0,0 0 1 0 0,-2 1 0 0 0,-1-1-1 0 0,-2-16 26 0 0,0 39-7 0 0,0-1-1 0 0,0 0 1 0 0,-1 0 0 0 0,1 1-1 0 0,-1-1 1 0 0,0 1-1 0 0,0-1 1 0 0,0 1 0 0 0,0 0-1 0 0,-1 0 1 0 0,1 0 0 0 0,-1 0-1 0 0,0 0 1 0 0,0 1-1 0 0,0-1 1 0 0,0 1 0 0 0,0 0-1 0 0,-1 0 1 0 0,1 0-1 0 0,-1 0 1 0 0,1 0 0 0 0,-1 1-1 0 0,0 0 1 0 0,1 0 0 0 0,-1 0-1 0 0,0 0 1 0 0,0 0-1 0 0,0 1 1 0 0,0 0 0 0 0,0-1-1 0 0,0 2 8 0 0,-124 10-216 0 0,61 12 248 0 0,1 3 0 0 0,2 3 1 0 0,1 2-1 0 0,1 4 0 0 0,2 1 1 0 0,1 4-1 0 0,2 2 0 0 0,-5 9-32 0 0,-256 226 340 0 0,284-247-286 0 0,-110 117 242 0 0,143-146-300 0 0,-1 0 1 0 0,1 0-1 0 0,0 0 0 0 0,0 0 1 0 0,0 0-1 0 0,0 0 0 0 0,0 1 1 0 0,0-1-1 0 0,0 0 1 0 0,0 1-1 0 0,1-1 0 0 0,-1 0 1 0 0,0 1-1 0 0,1-1 0 0 0,-1 1 1 0 0,1-1-1 0 0,0 1 0 0 0,-1 0 1 0 0,1-1-1 0 0,0 1 1 0 0,0-1-1 0 0,0 1 0 0 0,0-1 1 0 0,0 1-1 0 0,0 0 0 0 0,1-1 1 0 0,-1 1-1 0 0,0-1 1 0 0,1 1-1 0 0,-1-1 0 0 0,1 1 1 0 0,0-1-1 0 0,-1 0 0 0 0,1 1 1 0 0,0-1-1 0 0,0 0 0 0 0,0 1 1 0 0,0-1-1 0 0,0 0 1 0 0,0 0-1 0 0,0 0 0 0 0,0 0 1 0 0,1 0-1 0 0,-1 0 0 0 0,0 0 1 0 0,1 0-1 0 0,-1-1 1 0 0,0 1-1 0 0,1 0 0 0 0,-1-1 1 0 0,1 1-1 0 0,-1-1 0 0 0,1 1 1 0 0,0-1-1 0 0,-1 0 0 0 0,1 0 1 0 0,-1 0-1 0 0,2 0 4 0 0,25-1 52 0 0,0-1 1 0 0,0-1-1 0 0,0-2 0 0 0,-1 0 0 0 0,0-2 1 0 0,0-2-1 0 0,0 0 0 0 0,-1-1 0 0 0,-1-2 1 0 0,0 0-1 0 0,0-2 0 0 0,16-13-52 0 0,-31 22 4 0 0,78-46-3 0 0,-2-2 1 0 0,-3-5-1 0 0,-2-3 0 0 0,-3-4 1 0 0,-3-3-1 0 0,-3-3 0 0 0,-3-4 1 0 0,-3-3-2 0 0,-47 55-63 0 0,-1 0 0 0 0,-1-1 0 0 0,-1 0 0 0 0,-1-1 1 0 0,-2-1-1 0 0,0-1 0 0 0,-2 0 0 0 0,-1 0 0 0 0,-1-1 1 0 0,-1 0-1 0 0,-1-6 63 0 0,-5 31-16 0 0,-1-1 0 0 0,0 0 0 0 0,-1 0 1 0 0,1 0-1 0 0,-1 0 0 0 0,0 0 0 0 0,1 0 0 0 0,-2 1 0 0 0,1-1 1 0 0,0 0-1 0 0,-1 0 0 0 0,0 0 0 0 0,0 0 0 0 0,0 0 0 0 0,0 1 1 0 0,-1-1-1 0 0,1 0 0 0 0,-1 1 0 0 0,0-1 0 0 0,0 1 0 0 0,0 0 1 0 0,-1 0-1 0 0,1 0 0 0 0,-1 0 0 0 0,1 0 0 0 0,-1 0 0 0 0,0 1 1 0 0,0-1-1 0 0,-1 1 0 0 0,1 0 0 0 0,0 0 0 0 0,-1 0 1 0 0,1 0-1 0 0,-1 1 0 0 0,0-1 0 0 0,1 1 0 0 0,-1 0 0 0 0,0 0 16 0 0,-24 0-37 0 0,0 2-1 0 0,0 1 1 0 0,1 1 0 0 0,-1 2-1 0 0,1 0 1 0 0,0 2-1 0 0,0 1 1 0 0,1 1-1 0 0,0 1 1 0 0,1 2-1 0 0,0 0 1 0 0,-14 10 37 0 0,-143 78 273 0 0,4 7 0 0 0,5 8 0 0 0,-120 107-273 0 0,14 5 967 0 0,279-227-973 0 0,1 0 1 0 0,-1 0-1 0 0,1 0 1 0 0,-1 0-1 0 0,1 0 1 0 0,-1 0-1 0 0,1 0 1 0 0,0 0 0 0 0,-1 0-1 0 0,1 0 1 0 0,-1 0-1 0 0,1 0 1 0 0,-1 0-1 0 0,1 1 1 0 0,-1-1-1 0 0,1 0 1 0 0,-1 0-1 0 0,1 0 1 0 0,-1 1 0 0 0,0-1-1 0 0,1 0 1 0 0,-1 1-1 0 0,1-1 1 0 0,-1 0-1 0 0,0 1 1 0 0,1-1-1 0 0,-1 1 1 0 0,0-1-1 0 0,1 0 1 0 0,-1 1 0 0 0,0-1-1 0 0,1 1 1 0 0,-1-1-1 0 0,0 1 1 0 0,0-1-1 0 0,0 1 1 0 0,0-1-1 0 0,1 1 1 0 0,-1-1-1 0 0,0 1 1 0 0,0-1 0 0 0,0 1-1 0 0,0-1 1 0 0,0 1-1 0 0,0-1 1 0 0,0 1-1 0 0,-1 0 1 0 0,1-1-1 0 0,0 1 1 0 0,0-1-1 0 0,0 1 1 0 0,0-1 0 0 0,-1 1-1 0 0,1-1 1 0 0,0 1 5 0 0,29-8 57 0 0,-1-2 1 0 0,1 0-1 0 0,-1-2 0 0 0,-1-1 1 0 0,0-2-1 0 0,-1 0 1 0 0,5-5-58 0 0,-21 14 4 0 0,142-79 2 0 0,-3-7 0 0 0,-5-6 0 0 0,-3-7 0 0 0,-6-5 0 0 0,90-97-6 0 0,-193 173-167 0 0,-2-1 0 0 0,-1-2 1 0 0,-2-2-1 0 0,-2 0 0 0 0,-1-1 0 0 0,6-16 167 0 0,-6-19-429 0 0,-23 72 402 0 0,-1 0 1 0 0,1 0-1 0 0,-1 0 1 0 0,0-1-1 0 0,1 1 0 0 0,-1 0 1 0 0,0 0-1 0 0,0-1 0 0 0,-1 1 1 0 0,1 0-1 0 0,0 0 0 0 0,-1 0 1 0 0,0-1-1 0 0,1 1 1 0 0,-1 0-1 0 0,0 0 0 0 0,0 0 1 0 0,0 0-1 0 0,0 0 0 0 0,0 0 1 0 0,-1 1-1 0 0,1-1 1 0 0,-1 0-1 0 0,1 1 0 0 0,-1-1 1 0 0,1 1-1 0 0,-1-1 0 0 0,0 1 1 0 0,0 0-1 0 0,-1-2 27 0 0,-12 0-107 0 0,0 0-1 0 0,1 1 1 0 0,-1 1-1 0 0,0 0 1 0 0,0 1-1 0 0,0 0 1 0 0,0 1 0 0 0,1 1-1 0 0,-1 1 1 0 0,0 0-1 0 0,1 0 1 0 0,0 2-1 0 0,0 0 1 0 0,-5 2 107 0 0,-79 31 42 0 0,2 4 0 0 0,1 4 0 0 0,3 4 0 0 0,-30 25-42 0 0,-153 107 1262 0 0,0 19-1262 0 0,-99 68 1394 0 0,297-206-1241 0 0,77-62-166 0 0,0 0 1 0 0,1 0 0 0 0,-1-1 0 0 0,1 1 0 0 0,-1 0 0 0 0,1-1 0 0 0,0 1 0 0 0,-1-1 0 0 0,1 1 0 0 0,0-1 0 0 0,-1 1 0 0 0,1-1 0 0 0,0 1 0 0 0,0-1 0 0 0,-1 1 0 0 0,1-1 0 0 0,0 0 0 0 0,0 1 0 0 0,0-1 0 0 0,0 0 0 0 0,-1 0 0 0 0,1 0 0 0 0,0 0 0 0 0,0 0 0 0 0,0 0 0 0 0,0 0 0 0 0,0 0-1 0 0,-1 0 1 0 0,1 0 0 0 0,0 0 0 0 0,0 0 0 0 0,0-1 0 0 0,0 1 0 0 0,-1 0 0 0 0,1-1 0 0 0,0 1 0 0 0,0-1 0 0 0,0 1 0 0 0,-1-1 0 0 0,2 0 12 0 0,164-72 341 0 0,286-188-201 0 0,-353 200-162 0 0,-14 14-166 0 0,-2-5-1 0 0,-2-2 1 0 0,-3-5 0 0 0,-2-2 0 0 0,-3-4 0 0 0,-3-3-1 0 0,-3-3 1 0 0,16-26 188 0 0,-72 82-311 0 0,-1 0 0 0 0,-1-1 0 0 0,0 0 0 0 0,-1-1 0 0 0,0 1 0 0 0,-2-2 0 0 0,0 1 0 0 0,-1-1 0 0 0,-1 0 0 0 0,0-1 311 0 0,-3 15-85 0 0,-1 1 0 0 0,1 0 0 0 0,-1 0 1 0 0,0 0-1 0 0,0 0 0 0 0,0 0 0 0 0,0 0 0 0 0,0 0 0 0 0,-1 0 0 0 0,0 0 0 0 0,1 0 0 0 0,-1 0 0 0 0,0 0 0 0 0,0 0 1 0 0,-1 0-1 0 0,1 0 0 0 0,-1 1 0 0 0,1-1 0 0 0,-1 0 0 0 0,0 1 0 0 0,0-1 0 0 0,0 1 0 0 0,0 0 0 0 0,0 0 1 0 0,-1 0-1 0 0,1 0 0 0 0,-1 0 0 0 0,1 0 0 0 0,-1 1 0 0 0,0-1 0 0 0,0 1 0 0 0,1 0 0 0 0,-1 0 0 0 0,0 0 0 0 0,0 0 1 0 0,-2 0 84 0 0,-17 0-244 0 0,-1 0 0 0 0,1 2 0 0 0,-1 1 0 0 0,1 1 0 0 0,0 0 0 0 0,0 2 0 0 0,0 1 0 0 0,1 0 0 0 0,0 2 0 0 0,0 0 0 0 0,1 2 0 0 0,-6 3 244 0 0,12-7-25 0 0,-219 111 1594 0 0,5 9 0 0 0,7 10 1 0 0,5 10-1 0 0,-52 55-1569 0 0,259-194 35 0 0,-387 268 2695 0 0,379-259-2907 0 0,46-21-113 0 0,23-16 399 0 0,-1-2 0 0 0,-1-3-1 0 0,-1-1 1 0 0,15-14-109 0 0,-43 28 4 0 0,-6 4 2 0 0,180-107-154 0 0,-6-8 1 0 0,-5-8 0 0 0,-6-8 0 0 0,2-15 147 0 0,-145 124-653 0 0,-3-2-1 0 0,0-2 1 0 0,-2 0 0 0 0,-2-2 0 0 0,-1-1-1 0 0,-2-2 1 0 0,18-40 653 0 0,-41 78-84 0 0,0-1 0 0 0,-1 1 0 0 0,0-1 0 0 0,1 0 0 0 0,-1 1 0 0 0,0-1 0 0 0,0 0 0 0 0,-1 0 0 0 0,1 0 0 0 0,-1 0 0 0 0,1 0 0 0 0,-1 0 0 0 0,0 0 0 0 0,0 0 0 0 0,0 0 1 0 0,0 0-1 0 0,-1 0 0 0 0,1 1 0 0 0,-1-1 0 0 0,0 0 0 0 0,0 0 0 0 0,0 0 0 0 0,0 0 0 0 0,0 1 0 0 0,-1-1 0 0 0,1 1 0 0 0,-1-1 0 0 0,0 1 0 0 0,-1-2 84 0 0,-5 2-144 0 0,-1 1 0 0 0,1-1 0 0 0,-1 1 0 0 0,0 1 0 0 0,1 0 0 0 0,-1 0 0 0 0,0 0 0 0 0,0 1 0 0 0,1 1 0 0 0,-1 0 1 0 0,1 0-1 0 0,-1 0 0 0 0,1 1 0 0 0,0 0 0 0 0,-4 3 144 0 0,-81 35 666 0 0,3 4 0 0 0,2 4 1 0 0,1 4-1 0 0,4 3 1 0 0,2 4-1 0 0,-64 62-666 0 0,-495 463 4598 0 0,486-426-3463 0 0,153-158-1140 0 0,0-1-1 0 0,0 1 1 0 0,0 0 0 0 0,0 0-1 0 0,0-1 1 0 0,0 1 0 0 0,0 0-1 0 0,0 0 1 0 0,0 0 0 0 0,0 0-1 0 0,0 0 1 0 0,0 1 0 0 0,1-1-1 0 0,-1 0 1 0 0,0 0-1 0 0,1 0 1 0 0,-1 1 0 0 0,1-1-1 0 0,-1 0 1 0 0,1 1 0 0 0,0-1-1 0 0,0 0 1 0 0,-1 1 0 0 0,1-1-1 0 0,0 0 1 0 0,0 1 0 0 0,0-1-1 0 0,1 0 1 0 0,-1 1 0 0 0,0-1-1 0 0,0 1 1 0 0,1-1-1 0 0,-1 0 1 0 0,1 0 0 0 0,-1 1-1 0 0,1-1 1 0 0,-1 0 0 0 0,1 0-1 0 0,0 0 1 0 0,0 0 0 0 0,0 1-1 0 0,-1-1 1 0 0,1 0 0 0 0,0-1-1 0 0,0 1 1 0 0,1 0-1 0 0,-1 0 1 0 0,0 0 0 0 0,0 0-1 0 0,0-1 1 0 0,0 1 0 0 0,1-1-1 0 0,-1 1 1 0 0,0-1 0 0 0,0 1-1 0 0,1-1 1 0 0,-1 0 0 0 0,0 0-1 0 0,1 1 1 0 0,-1-1-1 0 0,1 0 1 0 0,0 0 5 0 0,20-1 42 0 0,0-1 1 0 0,0-1-1 0 0,0-1 0 0 0,0 0 0 0 0,-1-2 1 0 0,1 0-1 0 0,-1-2 0 0 0,-1 0 1 0 0,0-2-1 0 0,0 0 0 0 0,-1-1-42 0 0,-6 5 11 0 0,147-76 19 0 0,-4-6 1 0 0,-3-8-1 0 0,130-108-30 0 0,-241 174-184 0 0,-2-2 0 0 0,-1-1 0 0 0,-2-2 0 0 0,-1-2 0 0 0,-2-1 0 0 0,-2-2 0 0 0,-1-1 0 0 0,-2-1 0 0 0,-2-2-1 0 0,-2-1 1 0 0,19-47 184 0 0,-25-14-1197 0 0,-20 102 1145 0 0,0 1 0 0 0,0-1 0 0 0,0 0-1 0 0,0 1 1 0 0,-1-1 0 0 0,0 1 0 0 0,0 0 0 0 0,0-1 0 0 0,0 1 0 0 0,0 0 0 0 0,0 0 0 0 0,-1 0-1 0 0,0 1 1 0 0,0-1 0 0 0,1 1 0 0 0,-1-1 0 0 0,-1 1 0 0 0,1 0 0 0 0,0 0 0 0 0,0 0 0 0 0,-1 0-1 0 0,1 1 1 0 0,-1 0 0 0 0,0-1 0 0 0,1 1 0 0 0,-1 1 0 0 0,0-1 0 0 0,0 0 0 0 0,1 1 0 0 0,-1 0-1 0 0,0 0 1 0 0,0 0 0 0 0,0 0 0 0 0,0 1 0 0 0,1-1 0 0 0,-1 1 0 0 0,0 0 0 0 0,1 0 0 0 0,-1 0 0 0 0,0 1-1 0 0,0 0 53 0 0,-29 4-147 0 0,-1 2 0 0 0,1 2-1 0 0,1 1 1 0 0,0 2-1 0 0,1 0 1 0 0,-16 11 147 0 0,35-18 8 0 0,-251 136 1639 0 0,6 12 0 0 0,-174 140-1647 0 0,-113 95 3024 0 0,482-340-2848 0 0,93-50-851 0 0,12-15 744 0 0,-1-3 0 0 0,-1-2 0 0 0,0-1 0 0 0,4-6-69 0 0,0 2 7 0 0,835-491-646 0 0,-592 327 88 0 0,-288 190 534 0 0,-1-1 1 0 0,1 1-1 0 0,0 0 1 0 0,0 0-1 0 0,-1-1 1 0 0,1 1-1 0 0,0 0 1 0 0,0-1-1 0 0,0 1 1 0 0,-1 0-1 0 0,1-1 1 0 0,0 1-1 0 0,0 0 1 0 0,0-1-1 0 0,0 1 1 0 0,0 0 0 0 0,-1-1-1 0 0,1 1 1 0 0,0 0-1 0 0,0-1 1 0 0,0 1-1 0 0,0 0 1 0 0,0-1-1 0 0,0 1 1 0 0,0-1-1 0 0,1 1 1 0 0,-1 0-1 0 0,0-1 1 0 0,0 1-1 0 0,0 0 1 0 0,0-1-1 0 0,0 1 1 0 0,0 0-1 0 0,1-1 1 0 0,-1 1-1 0 0,0 0 1 0 0,0-1-1 0 0,0 1 1 0 0,1 0-1 0 0,-1 0 1 0 0,0-1-1 0 0,1 1 1 0 0,-1 0-1 0 0,0 0 1 0 0,0 0-1 0 0,1-1 1 0 0,-1 1-1 0 0,0 0 1 0 0,1 0-1 0 0,-1 0 1 0 0,1 0-1 0 0,-1 0 17 0 0,-34 8-705 0 0,-73 39 333 0 0,3 5-1 0 0,-79 53 373 0 0,68-38 70 0 0,-938 546 3215 0 0,861-518-2341 0 0,181-89-1410 0 0,19-8-87 0 0,21-8 253 0 0,344-178 548 0 0,-29 26-641 0 0,-237 114 277 0 0,-16 7 13 0 0,2 3-1 0 0,50-11 104 0 0,-91 42-752 0 0,-69 26 441 0 0,-208 109 807 0 0,-304 117 340 0 0,164-96 535 0 0,-106 16-1371 0 0,429-150 28 0 0,-1-2-1 0 0,0-1 1 0 0,-1-3 0 0 0,0-1-1 0 0,0-3 1 0 0,-9 0-28 0 0,52-6-16 0 0,1 1 1 0 0,-1 0 0 0 0,0-1 0 0 0,1 1 0 0 0,-1 0-1 0 0,1-1 1 0 0,-1 1 0 0 0,1-1 0 0 0,-1 1 0 0 0,1-1-1 0 0,-1 1 1 0 0,1-1 0 0 0,-1 1 0 0 0,1-1-1 0 0,0 0 1 0 0,-1 1 0 0 0,1-1 0 0 0,0 1 0 0 0,-1-1-1 0 0,1 0 1 0 0,0 1 0 0 0,0-1 0 0 0,0 0-1 0 0,0 0 1 0 0,-1 1 0 0 0,1-1 0 0 0,0 0 0 0 0,0 1-1 0 0,1-1 1 0 0,-1 0 0 0 0,0 1 0 0 0,0-1-1 0 0,0 0 1 0 0,0 1 0 0 0,0-1 0 0 0,1 0 0 0 0,-1 1-1 0 0,0-1 1 0 0,1 0 0 0 0,-1 1 0 0 0,0-1 0 0 0,1 1-1 0 0,-1-1 1 0 0,1 0 0 0 0,-1 1 0 0 0,1-1-1 0 0,-1 1 1 0 0,1 0 0 0 0,-1-1 0 0 0,1 1 0 0 0,0-1-1 0 0,-1 1 1 0 0,1 0 0 0 0,-1-1 0 0 0,1 1-1 0 0,0 0 17 0 0,26-22-235 0 0,1 1 0 0 0,2 2 1 0 0,0 1-1 0 0,0 1 0 0 0,26-9 234 0 0,119-50-819 0 0,4 9 1 0 0,113-24 818 0 0,-253 79-42 0 0,-22 6 27 0 0,88-27 25 0 0,2 4 1 0 0,0 5-1 0 0,73-6-10 0 0,-111 29 66 0 0,-70 9 742 0 0,-90 36 657 0 0,-243 99-250 0 0,-152 34 88 0 0,315-101-1447 0 0,172-76 116 0 0,-1 0-1 0 0,0 0 1 0 0,1-1-1 0 0,-1 1 0 0 0,0 0 1 0 0,1 0-1 0 0,-1 0 1 0 0,1 0-1 0 0,-1-1 1 0 0,0 1-1 0 0,1 0 0 0 0,-1 0 1 0 0,1 0-1 0 0,-1 0 1 0 0,0 0-1 0 0,1 0 0 0 0,-1 0 1 0 0,1 0-1 0 0,-1 0 1 0 0,0 0-1 0 0,1 0 1 0 0,-1 0-1 0 0,1 0 0 0 0,-1 1 1 0 0,0-1-1 0 0,1 0 1 0 0,-1 0-1 0 0,1 0 1 0 0,-1 1-1 0 0,0-1 0 0 0,1 0 1 0 0,-1 0-1 0 0,0 1 1 0 0,0-1-1 0 0,1 0 1 0 0,-1 1-1 0 0,0-1 0 0 0,1 0 1 0 0,-1 1-1 0 0,0-1 1 0 0,0 0-1 0 0,0 1 1 0 0,0-1-1 0 0,1 0 0 0 0,-1 1 1 0 0,0-1-1 0 0,0 1 1 0 0,0-1-1 0 0,0 0 1 0 0,0 1-1 0 0,0-1 0 0 0,0 1 1 0 0,0-1-1 0 0,0 0 1 0 0,0 1-1 0 0,0-1 1 0 0,0 1-1 0 0,0-1 0 0 0,0 1 1 0 0,-1-1-1 0 0,1 0 1 0 0,0 1-1 0 0,0-1 1 0 0,0 1 28 0 0,0-1 9 0 0,61 0-159 0 0,0-3 0 0 0,0-2 1 0 0,-1-2-1 0 0,0-4 0 0 0,0-2 0 0 0,12-6 150 0 0,67-13-318 0 0,370-77-41 0 0,-362 87 884 0 0,-145 21 77 0 0,-18-2 714 0 0,-478-20-436 0 0,136 12-620 0 0,-376-4-278 0 0,613 16 10 0 0,-197 8-122 0 0,-75 22 130 0 0,196-8-178 0 0,14 9-101 0 0,168-21-1046 0 0,43-4 491 0 0,20-7 832 0 0,0-2 0 0 0,0-2 0 0 0,0-2 1 0 0,-1-2-1 0 0,32-11 2 0 0,9 0 23 0 0,421-87 41 0 0,-159 39 203 0 0,-469 75 1942 0 0,-535 128-2324 0 0,-10-7 226 0 0,-419 60 42 0 0,69-66-188 0 0,765-116 83 0 0,249-7-63 0 0,0-1 0 0 0,1 1 0 0 0,-1-1 0 0 0,0 1 0 0 0,1 0 0 0 0,-1-1 0 0 0,0 1 0 0 0,0-1 0 0 0,0 1 0 0 0,1-1 0 0 0,-1 1 0 0 0,0-1-1 0 0,0 1 1 0 0,0-1 0 0 0,0 1 0 0 0,0-1 0 0 0,0 1 0 0 0,0-1 0 0 0,0 1 0 0 0,0-1 0 0 0,0 1 0 0 0,0-1 0 0 0,0 1 0 0 0,0 0 0 0 0,0-1 0 0 0,-1 1 0 0 0,1-1 0 0 0,0 1 0 0 0,0-1-1 0 0,0 1 1 0 0,-1-1 0 0 0,1 1 0 0 0,0 0 0 0 0,-1-1 0 0 0,1 1 0 0 0,0-1 0 0 0,-1 1 0 0 0,1 0 0 0 0,0 0 0 0 0,-1-1 0 0 0,1 1 0 0 0,-1 0 0 0 0,1-1 0 0 0,-1 1 0 0 0,1 0 0 0 0,-1 0-1 0 0,1 0 1 0 0,0 0 0 0 0,-1 0 0 0 0,1-1 0 0 0,-1 1 0 0 0,1 0 0 0 0,-1 0 0 0 0,1 0 0 0 0,-1 0 0 0 0,1 0 0 0 0,-1 0 0 0 0,1 1 0 0 0,-1-1 0 0 0,1 0 0 0 0,-1 0 0 0 0,0 0 15 0 0,37-21-827 0 0,273-89-335 0 0,485-112 771 0 0,-547 160 418 0 0,430-100 152 0 0,-620 144 254 0 0,-91 11 1202 0 0,-37 9-1599 0 0,0 3-1 0 0,0 3 0 0 0,0 3 1 0 0,1 4-1 0 0,-19 8-35 0 0,-14 1 65 0 0,60-15-47 0 0,-1164 290 536 0 0,875-196-673 0 0,390-104-1564 0 0,93-33 920 0 0,141-52 763 0 0,-141 39-165 0 0,907-277-126 0 0,-958 291 369 0 0,6-2 279 0 0,0-5-1 0 0,49-28-356 0 0,-156 67 26 0 0,0 1 0 0 0,0 0 0 0 0,0 0 0 0 0,0-1-1 0 0,0 1 1 0 0,0-1 0 0 0,0 1 0 0 0,0-1 0 0 0,0 1 0 0 0,0-1 0 0 0,0 1 0 0 0,0-1 0 0 0,1 0-1 0 0,-1 1 1 0 0,0-1 0 0 0,1 0 0 0 0,-1 0 0 0 0,0 0 0 0 0,1 0 0 0 0,-1 1 0 0 0,1-1-1 0 0,-1 0 1 0 0,1 0 0 0 0,-1 0 0 0 0,1 0 0 0 0,0 0 0 0 0,-1 0 0 0 0,1 0 0 0 0,0 0-1 0 0,0-1 1 0 0,0 1 0 0 0,0 0 0 0 0,0 0 0 0 0,0 0 0 0 0,0 0 0 0 0,0 0 0 0 0,0 0 0 0 0,1 0-1 0 0,-1 0 1 0 0,0 0 0 0 0,1 0 0 0 0,-1 0 0 0 0,1 0 0 0 0,-1 0 0 0 0,1 0 0 0 0,-1 0-1 0 0,1 1 1 0 0,0-1 0 0 0,-1 0 0 0 0,1 0 0 0 0,0 0 0 0 0,0 1 0 0 0,-1-1 0 0 0,1 0-1 0 0,0 1 1 0 0,0-1 0 0 0,0 1 0 0 0,0-1 0 0 0,0 1 0 0 0,0-1 0 0 0,0 1 0 0 0,0 0 0 0 0,0 0-1 0 0,0-1 1 0 0,0 1 0 0 0,0 0 0 0 0,0 0 0 0 0,0 0 0 0 0,1 0-26 0 0,-34-4 8 0 0,1 1 1 0 0,-1 1-1 0 0,0 2 0 0 0,1 1 1 0 0,-1 2-1 0 0,1 1 0 0 0,-4 2-8 0 0,-435 96-21 0 0,-554 183 440 0 0,929-258-615 0 0,147-32-1539 0 0,55-26 1620 0 0,0-4 1 0 0,44-25 114 0 0,-56 22-83 0 0,611-262-307 0 0,-446 159 544 0 0,-256 138-136 0 0,0 1 37 0 0,1 0-1 0 0,-1-1 1 0 0,0 0 0 0 0,0 0 0 0 0,0 0-1 0 0,-1-1 1 0 0,1 0 0 0 0,-1 1-1 0 0,1-1 1 0 0,-1 0 0 0 0,0 0-1 0 0,-1-1 1 0 0,1 1 0 0 0,-1-1 0 0 0,1-2-55 0 0,-4 5 20 0 0,0 0 0 0 0,0 0 0 0 0,0 0 1 0 0,0 0-1 0 0,-1 0 0 0 0,1 0 0 0 0,-1 0 1 0 0,0 0-1 0 0,1 1 0 0 0,-1-1 0 0 0,0 1 1 0 0,0-1-1 0 0,0 1 0 0 0,0 0 0 0 0,0 0 1 0 0,0 0-1 0 0,-1 0 0 0 0,1 0 0 0 0,0 0 1 0 0,0 1-1 0 0,-1-1 0 0 0,1 1 0 0 0,0-1 1 0 0,-1 1-1 0 0,1 0 0 0 0,-1 0 0 0 0,1 0 1 0 0,0 0-1 0 0,-2 1-20 0 0,2-2 1 0 0,-55-1-99 0 0,0 2 0 0 0,0 3 1 0 0,0 2-1 0 0,1 2 1 0 0,-1 3-1 0 0,2 3 0 0 0,-2 2 98 0 0,18-6-18 0 0,-935 236 421 0 0,709-191-164 0 0,352-98-1560 0 0,287-127 1189 0 0,-265 126 120 0 0,116-48 208 0 0,180-104-196 0 0,-397 192 29 0 0,-3 3 13 0 0,1 0-1 0 0,-1 0 1 0 0,0-1-1 0 0,0 0 0 0 0,-1 0 1 0 0,1 0-1 0 0,0 0 0 0 0,-1-1 1 0 0,0 0-1 0 0,0 0 0 0 0,0 0 1 0 0,0 0-1 0 0,-1-1 0 0 0,0 0 1 0 0,0 1-1 0 0,0-1 1 0 0,0 0-1 0 0,-1 0 0 0 0,2-5-41 0 0,-6 7 9 0 0,-1 0-1 0 0,1 0 1 0 0,-1 1-1 0 0,1-1 1 0 0,-1 1-1 0 0,0 0 1 0 0,0 0-1 0 0,0 0 1 0 0,0 0-1 0 0,-1 0 1 0 0,1 1-1 0 0,0-1 0 0 0,-1 1 1 0 0,1 0-1 0 0,-1 0 1 0 0,0 0-1 0 0,1 1 1 0 0,-1-1-1 0 0,1 1 1 0 0,-1 0-1 0 0,0 0 1 0 0,1 0-1 0 0,-1 0 1 0 0,0 1-1 0 0,1-1 1 0 0,-1 1-1 0 0,-2 1-8 0 0,-7-2-39 0 0,-34 4-79 0 0,-1 2 0 0 0,1 2 0 0 0,0 2 0 0 0,0 2 1 0 0,-34 14 117 0 0,-18 4-42 0 0,-795 250 214 0 0,828-254-1154 0 0,86-28 922 0 0,1-1 0 0 0,0-1 0 0 0,-1-1-1 0 0,0 0 1 0 0,0-2 0 0 0,-1 0 0 0 0,15-8 60 0 0,15-4-13 0 0,754-290 18 0 0,-536 181 379 0 0,-240 109 265 0 0,-45 15-64 0 0,-24 8-687 0 0,1 2 0 0 0,0 2 1 0 0,1 2-1 0 0,-1 1 0 0 0,2 2 0 0 0,0 2 1 0 0,-4 4 101 0 0,-22 6 7 0 0,-638 243 608 0 0,626-225-900 0 0,88-31-330 0 0,114-8 448 0 0,-55-11 165 0 0,0-2 0 0 0,-1-3 0 0 0,34-12 2 0 0,-10 3-83 0 0,734-175-1259 0 0,-604 137 1464 0 0,2 9 0 0 0,111-6-122 0 0,-336 57 36 0 0,0-1-1 0 0,0 0 0 0 0,0 0 0 0 0,0 0 0 0 0,0 1 0 0 0,0-1 0 0 0,0 0 0 0 0,-1 0 0 0 0,1 0 1 0 0,0 1-1 0 0,0-1 0 0 0,0 0 0 0 0,0 0 0 0 0,0 0 0 0 0,0 1 0 0 0,0-1 0 0 0,0 0 1 0 0,0 0-1 0 0,0 0 0 0 0,0 1 0 0 0,1-1 0 0 0,-1 0 0 0 0,0 0 0 0 0,0 0 0 0 0,0 1 1 0 0,0-1-1 0 0,0 0 0 0 0,0 0 0 0 0,0 0 0 0 0,0 1 0 0 0,1-1 0 0 0,-1 0-35 0 0,-27 12 525 0 0,-634 230 267 0 0,336-143-281 0 0,-61 0-511 0 0,283-87-244 0 0,106-17-661 0 0,151-100-333 0 0,-98 68 1193 0 0,-11 10 10 0 0,-2-3 0 0 0,-1-1-1 0 0,-1-3 1 0 0,30-31 35 0 0,-51 42 71 0 0,82-108 992 0 0,-102 129-1045 0 0,1 1 0 0 0,-1 0 0 0 0,0-1 0 0 0,0 1 1 0 0,0 0-1 0 0,-1-1 0 0 0,1 1 0 0 0,0 0 0 0 0,0 0 0 0 0,-1-1 1 0 0,1 1-1 0 0,-1 0 0 0 0,1 0 0 0 0,-1 0 0 0 0,1-1 1 0 0,-1 1-1 0 0,0 0 0 0 0,1 0 0 0 0,-1 0 0 0 0,0 0 0 0 0,0 0 1 0 0,0 0-1 0 0,0 0 0 0 0,0 1 0 0 0,0-1 0 0 0,0 0 1 0 0,0 0-1 0 0,0 1 0 0 0,0-1 0 0 0,-1 1 0 0 0,1-1 0 0 0,0 1 1 0 0,0-1-1 0 0,-1 1 0 0 0,1 0 0 0 0,0 0 0 0 0,0-1 1 0 0,-1 1-1 0 0,1 0 0 0 0,0 0 0 0 0,-1 0 0 0 0,1 1 0 0 0,0-1 1 0 0,-1 0-1 0 0,1 0 0 0 0,0 1 0 0 0,0-1 0 0 0,-1 1 0 0 0,1-1 1 0 0,0 1-1 0 0,0-1 0 0 0,0 1 0 0 0,0 0 0 0 0,0-1 1 0 0,-1 2-19 0 0,-13-1-76 0 0,-144 32-655 0 0,107-18 612 0 0,-753 223 93 0 0,563-194 572 0 0,230-43-544 0 0,10-1-172 0 0,5-1-138 0 0,418-172-114 0 0,8 19-1 0 0,153-22 423 0 0,-457 139 82 0 0,2 7 0 0 0,1 5 1 0 0,117-7-83 0 0,-149 32-19 0 0,-95-1 22 0 0,0 1 0 0 0,-1 0 0 0 0,1 0 0 0 0,0 0 0 0 0,0 0 1 0 0,0 0-1 0 0,0 0 0 0 0,0 0 0 0 0,0 0 0 0 0,0 0 0 0 0,0 1 0 0 0,0-1 0 0 0,-1 0 0 0 0,1 1 1 0 0,0-1-1 0 0,0 0 0 0 0,0 1 0 0 0,0-1 0 0 0,-1 1 0 0 0,1-1 0 0 0,0 1 0 0 0,-1-1 0 0 0,1 1 1 0 0,0 0-1 0 0,-1-1 0 0 0,1 1 0 0 0,-1 0 0 0 0,1 0 0 0 0,-1 0 0 0 0,1-1 0 0 0,-1 1 0 0 0,1 0 0 0 0,-1 0 1 0 0,0 0-1 0 0,1 0 0 0 0,-1 0 0 0 0,0-1 0 0 0,0 1 0 0 0,0 0 0 0 0,0 0 0 0 0,0 0 0 0 0,0 0 1 0 0,0 0-1 0 0,0 0 0 0 0,0 0 0 0 0,0 0 0 0 0,-1 0 0 0 0,1-1 0 0 0,0 1 0 0 0,0 0 0 0 0,-1 0 1 0 0,1 0-1 0 0,-1 0-3 0 0,-33 38 423 0 0,-87 47 44 0 0,-3-6 0 0 0,-114 53-467 0 0,218-121 34 0 0,-560 289 1049 0 0,496-250-988 0 0,83-51-106 0 0,0 0 1 0 0,0 1-1 0 0,0-1 1 0 0,0 1-1 0 0,1-1 1 0 0,-1 1 0 0 0,0-1-1 0 0,0 1 1 0 0,0-1-1 0 0,0 1 1 0 0,1 0-1 0 0,-1-1 1 0 0,0 1-1 0 0,1 0 1 0 0,-1 0-1 0 0,0 0 1 0 0,1-1-1 0 0,-1 1 1 0 0,1 0-1 0 0,-1 0 1 0 0,1 0-1 0 0,0 0 1 0 0,-1 0 0 0 0,1 0-1 0 0,0 0 1 0 0,0 0-1 0 0,0 0 1 0 0,-1 0-1 0 0,1 0 1 0 0,0 0-1 0 0,0 0 1 0 0,1 0-1 0 0,-1 0 1 0 0,0 0-1 0 0,0 0 1 0 0,0 0-1 0 0,1 0 1 0 0,-1 0-1 0 0,0 0 1 0 0,1 0-1 0 0,-1 0 1 0 0,1-1 0 0 0,-1 1-1 0 0,1 0 1 0 0,-1 0-1 0 0,1 0 1 0 0,0-1-1 0 0,0 1 1 0 0,-1 0-1 0 0,1 0 1 0 0,0-1-1 0 0,0 1 1 0 0,0-1-1 0 0,-1 1 1 0 0,1-1-1 0 0,0 1 1 0 0,0-1-1 0 0,0 0 1 0 0,0 1 0 0 0,0-1-1 0 0,0 0 11 0 0,16 6-40 0 0,0-2 0 0 0,0 0-1 0 0,0 0 1 0 0,0-2 0 0 0,0 0-1 0 0,1-1 1 0 0,-1-1 0 0 0,2-1 40 0 0,6 1-27 0 0,123-5-310 0 0,0-6 0 0 0,129-29 337 0 0,-143 20-205 0 0,106-15-187 0 0,1019-162-196 0 0,-743 120 852 0 0,-408 73-6 0 0,-147 16 1320 0 0,-660 204-396 0 0,-242 59-188 0 0,706-208-1023 0 0,235-59-632 0 0,26-8 326 0 0,-19 0 272 0 0,81-6-42 0 0,0-4-1 0 0,-1-3 1 0 0,-1-4-1 0 0,40-16 106 0 0,9 1-102 0 0,1018-226-311 0 0,-250 39 566 0 0,-820 203 769 0 0,-251 54 186 0 0,-1076 321-796 0 0,957-268-367 0 0,277-77-525 0 0,36-9 239 0 0,-26-5 343 0 0,67 5-107 0 0,1-4 0 0 0,-1-2 1 0 0,1-3-1 0 0,-1-4 0 0 0,1-2 105 0 0,-34 5-44 0 0,1237-197-405 0 0,-728 85 514 0 0,-543 117-30 0 0,1 0-1 0 0,0 0 1 0 0,-1 1 0 0 0,1-1-1 0 0,0 0 1 0 0,-1 0-1 0 0,1 0 1 0 0,0 0 0 0 0,0 0-1 0 0,-1 0 1 0 0,1 0-1 0 0,0 0 1 0 0,-1 0-1 0 0,1 0 1 0 0,0 0 0 0 0,0 0-1 0 0,-1 0 1 0 0,1-1-1 0 0,0 1 1 0 0,-1 0 0 0 0,1-1-1 0 0,-1 1 1 0 0,1 0-1 0 0,0-1 1 0 0,-1 1 0 0 0,1-1-1 0 0,-1 1 1 0 0,1-1-1 0 0,-1 1 1 0 0,1-1 0 0 0,-1 1-1 0 0,1-1 1 0 0,-1 1-1 0 0,0-1 1 0 0,1 0 0 0 0,-1 1-1 0 0,0-1 1 0 0,1 0-1 0 0,-1 1 1 0 0,0-1-1 0 0,0 0 1 0 0,0 0 0 0 0,0 1-1 0 0,0-1 1 0 0,1 0-1 0 0,-1 1 1 0 0,-1-1 0 0 0,1 0-1 0 0,0 0-34 0 0,-56-1 59 0 0,0 3 0 0 0,0 3 0 0 0,0 2 0 0 0,0 2 0 0 0,1 3 0 0 0,0 2 0 0 0,-51 20-59 0 0,43-15 90 0 0,-240 75-15 0 0,5 14 1 0 0,-110 63-76 0 0,324-125-242 0 0,84-45 234 0 0,-1 0-1 0 0,1 1 0 0 0,-1-1 1 0 0,1 0-1 0 0,-1 1 0 0 0,1-1 1 0 0,-1 1-1 0 0,1-1 0 0 0,0 1 1 0 0,-1-1-1 0 0,1 0 0 0 0,0 1 1 0 0,-1 0-1 0 0,1-1 0 0 0,0 1 1 0 0,0-1-1 0 0,-1 1 0 0 0,1-1 1 0 0,0 1-1 0 0,0-1 0 0 0,0 1 1 0 0,0 0-1 0 0,0-1 0 0 0,0 1 1 0 0,0-1-1 0 0,0 1 1 0 0,0-1-1 0 0,0 1 0 0 0,0 0 1 0 0,0-1-1 0 0,1 1 0 0 0,-1-1 1 0 0,0 1-1 0 0,0-1 0 0 0,0 1 1 0 0,1-1-1 0 0,-1 1 0 0 0,0-1 1 0 0,1 1-1 0 0,-1-1 0 0 0,1 1 1 0 0,-1-1-1 0 0,0 1 0 0 0,1-1 1 0 0,-1 0-1 0 0,1 1 0 0 0,-1-1 1 0 0,1 0-1 0 0,-1 1 0 0 0,1-1 1 0 0,-1 0-1 0 0,1 0 0 0 0,-1 1 1 0 0,1-1-1 0 0,0 0 0 0 0,-1 0 1 0 0,1 0-1 0 0,-1 0 0 0 0,1 0 9 0 0,39 8-224 0 0,-39-8 223 0 0,90 2-79 0 0,0-4 0 0 0,0-4 0 0 0,-1-3 0 0 0,0-5 0 0 0,66-20 80 0 0,-47 13-41 0 0,1104-238-365 0 0,-1094 231 386 0 0,-3-5-1 0 0,-1-6 0 0 0,-1-5 1 0 0,31-20 20 0 0,-54 10 153 0 0,-92 54-138 0 0,0 0 1 0 0,0-1-1 0 0,0 1 0 0 0,0 0 1 0 0,0 0-1 0 0,0-1 0 0 0,0 1 1 0 0,0-1-1 0 0,0 1 0 0 0,1-1 1 0 0,-1 1-1 0 0,0-1 0 0 0,0 1 1 0 0,0-1-1 0 0,1 0 0 0 0,-1 1 1 0 0,0-1-1 0 0,1 0 0 0 0,-1 0 1 0 0,0 0-1 0 0,1 1 0 0 0,-1-1 1 0 0,1 0-1 0 0,-1 0 0 0 0,1 0 0 0 0,0 0 1 0 0,-1 0-1 0 0,1 0 0 0 0,0 0 1 0 0,0 0-1 0 0,0 0 0 0 0,0 0 1 0 0,0 0-1 0 0,0 0 0 0 0,0 0 1 0 0,0 0-1 0 0,0 0 0 0 0,0 0 1 0 0,0 0-1 0 0,1 0 0 0 0,-1 0 1 0 0,0 0-1 0 0,1 0 0 0 0,-1 0 1 0 0,1 1-1 0 0,-1-1 0 0 0,1 0 1 0 0,-1 0-1 0 0,1 0 0 0 0,0 0 1 0 0,-1 1-1 0 0,1-1 0 0 0,0 0 1 0 0,-1 1-1 0 0,1-1 0 0 0,0 1 1 0 0,0-1-1 0 0,0 1 0 0 0,0-1 1 0 0,0 1-1 0 0,0-1 0 0 0,0 1 1 0 0,-1 0-1 0 0,1-1 0 0 0,0 1 1 0 0,0 0-1 0 0,0 0 0 0 0,0 0 1 0 0,0 0-16 0 0,-30-4-25 0 0,-2 1 0 0 0,1 1 0 0 0,0 2 0 0 0,0 0 1 0 0,0 3-1 0 0,0 0 0 0 0,-15 5 25 0 0,-184 43 18 0 0,3 9-1 0 0,3 10 0 0 0,0 12-17 0 0,156-59 6 0 0,-705 258 106 0 0,688-246-406 0 0,83-35 283 0 0,1 1 0 0 0,-1-1-1 0 0,1 0 1 0 0,0 1 0 0 0,0-1-1 0 0,-1 1 1 0 0,1-1 0 0 0,0 1 0 0 0,0 0-1 0 0,-1-1 1 0 0,1 1 0 0 0,0-1-1 0 0,0 1 1 0 0,0-1 0 0 0,0 1-1 0 0,0-1 1 0 0,0 1 0 0 0,0 0 0 0 0,0-1-1 0 0,0 1 1 0 0,0-1 0 0 0,0 1-1 0 0,1-1 1 0 0,-1 1 0 0 0,0-1 0 0 0,0 1-1 0 0,0 0 1 0 0,1-1 0 0 0,-1 0-1 0 0,0 1 1 0 0,1-1 0 0 0,-1 1 0 0 0,0-1-1 0 0,1 1 1 0 0,-1-1 0 0 0,1 1-1 0 0,-1-1 1 0 0,0 0 0 0 0,1 1 0 0 0,-1-1-1 0 0,1 0 1 0 0,-1 0 0 0 0,1 1-1 0 0,-1-1 1 0 0,1 0 0 0 0,0 0-1 0 0,-1 0 1 0 0,1 0 0 0 0,-1 1 0 0 0,1-1-1 0 0,-1 0 1 0 0,1 0 0 0 0,-1 0-1 0 0,1 0 1 0 0,0 0 0 0 0,-1 0 0 0 0,1-1-1 0 0,0 1 12 0 0,163 5-597 0 0,-140-7 556 0 0,84-10-142 0 0,0-6 1 0 0,-1-4 0 0 0,11-7 182 0 0,-63 15-84 0 0,258-65-1441 0 0,271-109 1525 0 0,-524 166-257 0 0,-1-1-1 0 0,-2-4 1 0 0,-1-1-1 0 0,-1-4 1 0 0,-1-1-1 0 0,-2-3 1 0 0,-1-2-1 0 0,42-43 258 0 0,-91 80-12 0 0,4-4 2 0 0,-1 0-1 0 0,1 0 0 0 0,-1-1 1 0 0,0 1-1 0 0,0-1 0 0 0,-1 0 1 0 0,1-1-1 0 0,-1 1 0 0 0,-1-1 0 0 0,1 1 1 0 0,-1-1-1 0 0,-1 0 0 0 0,1-1 1 0 0,-1 1-1 0 0,0 0 0 0 0,-1-1 1 0 0,1-3 10 0 0,-4 7-8 0 0,0 1 0 0 0,0 0 1 0 0,-1-1-1 0 0,1 1 1 0 0,-1 1-1 0 0,0-1 0 0 0,0 0 1 0 0,0 1-1 0 0,0-1 1 0 0,0 1-1 0 0,-1 0 0 0 0,1 0 1 0 0,-1 0-1 0 0,1 0 1 0 0,-1 1-1 0 0,0 0 0 0 0,0-1 1 0 0,1 1-1 0 0,-1 1 1 0 0,0-1-1 0 0,0 0 1 0 0,0 1-1 0 0,0 0 0 0 0,0 0 1 0 0,0 0-1 0 0,0 1 1 0 0,0-1-1 0 0,0 1 8 0 0,-1-1-18 0 0,-61 2 25 0 0,0 4-1 0 0,0 2 1 0 0,1 3 0 0 0,0 3-1 0 0,1 3 1 0 0,1 3 0 0 0,-17 9-7 0 0,-204 81 1173 0 0,4 12 0 0 0,-177 111-1173 0 0,336-169 183 0 0,-513 253 1671 0 0,557-275-1678 0 0,77-41-187 0 0,-1 0 1 0 0,1-1-1 0 0,-1 1 0 0 0,1 0 0 0 0,0 0 0 0 0,-1-1 1 0 0,1 1-1 0 0,0 0 0 0 0,0 0 0 0 0,0 0 0 0 0,0 0 1 0 0,0-1-1 0 0,0 1 0 0 0,0 0 0 0 0,0 0 0 0 0,0 0 1 0 0,0 0-1 0 0,0 0 0 0 0,0-1 0 0 0,0 1 0 0 0,1 0 1 0 0,-1 0-1 0 0,0 0 0 0 0,1-1 0 0 0,-1 1 1 0 0,1 0-1 0 0,-1 0 0 0 0,1-1 0 0 0,-1 1 0 0 0,1-1 1 0 0,-1 1-1 0 0,1 0 0 0 0,0-1 0 0 0,-1 1 0 0 0,1-1 1 0 0,0 1-1 0 0,-1-1 0 0 0,1 1 0 0 0,0-1 0 0 0,0 0 1 0 0,-1 1-1 0 0,1-1 0 0 0,0 0 0 0 0,0 0 0 0 0,0 0 1 0 0,0 1-1 0 0,-1-1 0 0 0,1 0 0 0 0,0 0 0 0 0,0 0 1 0 0,0 0-1 0 0,0 0 0 0 0,-1-1 0 0 0,1 1 0 0 0,0 0 1 0 0,0 0-1 0 0,0 0 0 0 0,0-1 0 0 0,-1 1 1 0 0,1 0-1 0 0,0-1 0 0 0,0 1 0 0 0,-1-1 0 0 0,1 0 11 0 0,49-1 10 0 0,-1-2 0 0 0,0-3 0 0 0,0-1 0 0 0,-1-3 0 0 0,-1-2 0 0 0,1-2 0 0 0,26-14-10 0 0,-53 22-3 0 0,214-73-265 0 0,-4-11 1 0 0,-4-10-1 0 0,36-31 268 0 0,-235 118-87 0 0,0-2 0 0 0,-2-1-1 0 0,0-1 1 0 0,0-1-1 0 0,-2-1 1 0 0,-1-1 0 0 0,0-2-1 0 0,-1-1 88 0 0,-20 23-14 0 0,-1 1 0 0 0,0-1-1 0 0,0 0 1 0 0,0 0-1 0 0,0 0 1 0 0,0 1-1 0 0,0-1 1 0 0,0 0 0 0 0,0 0-1 0 0,-1 0 1 0 0,1-1-1 0 0,0 1 1 0 0,0 0-1 0 0,-1 0 1 0 0,1 0 0 0 0,-1 0-1 0 0,1-1 1 0 0,-1 1-1 0 0,0 0 1 0 0,1-1 0 0 0,-1 1-1 0 0,0 0 1 0 0,0-1-1 0 0,0 1 1 0 0,0 0-1 0 0,0-1 1 0 0,0 1 0 0 0,0 0-1 0 0,0 0 1 0 0,-1-1-1 0 0,1 1 1 0 0,0 0-1 0 0,-1-1 1 0 0,1 1 0 0 0,-1 0-1 0 0,0 0 1 0 0,1 0-1 0 0,-1 0 1 0 0,0 0 0 0 0,0-1-1 0 0,0 1 1 0 0,1 0-1 0 0,-1 1 1 0 0,0-1-1 0 0,0 0 1 0 0,0 0 0 0 0,-1 0-1 0 0,1 1 1 0 0,0-1-1 0 0,0 0 1 0 0,0 1-1 0 0,0-1 1 0 0,-1 1 0 0 0,1-1-1 0 0,0 1 1 0 0,-1 0-1 0 0,1 0 1 0 0,0-1 0 0 0,-1 1 14 0 0,-25-1-143 0 0,-1 2 0 0 0,1 0 1 0 0,1 2-1 0 0,-1 1 1 0 0,0 1-1 0 0,1 1 0 0 0,0 1 1 0 0,0 2-1 0 0,-10 5 143 0 0,6-4-23 0 0,-264 97 645 0 0,4 13-1 0 0,6 12 1 0 0,-142 96-622 0 0,-303 165 2898 0 0,692-367-2976 0 0,55-18-373 0 0,18-9 463 0 0,0-1 1 0 0,0-1-1 0 0,0-2 1 0 0,0-2-1 0 0,-1-1 1 0 0,0-2 0 0 0,12-6-13 0 0,2 2-4 0 0,89-30-46 0 0,-1-6 0 0 0,-2-6 1 0 0,-3-6-1 0 0,91-60 50 0 0,-217 119-30 0 0,13-10 279 0 0,-30 6 56 0 0,-33 12-334 0 0,0 1 0 0 0,1 2 0 0 0,0 3 0 0 0,0 1-1 0 0,1 2 1 0 0,1 1 0 0 0,0 3 0 0 0,-8 6 29 0 0,-31 10 29 0 0,-125 53 639 0 0,4 9 0 0 0,-153 99-668 0 0,355-195-7 0 0,0 1-1 0 0,-1-1 1 0 0,1 0-1 0 0,-1 0 0 0 0,1 0 1 0 0,-1 1-1 0 0,1-1 0 0 0,-1 0 1 0 0,1 0-1 0 0,-1 1 0 0 0,1-1 1 0 0,-1 1-1 0 0,0-1 0 0 0,1 0 1 0 0,-1 1-1 0 0,0-1 0 0 0,1 1 1 0 0,-1-1-1 0 0,0 1 0 0 0,1-1 1 0 0,-1 1-1 0 0,0-1 0 0 0,0 1 1 0 0,1-1-1 0 0,-1 1 0 0 0,0-1 1 0 0,0 1-1 0 0,0-1 0 0 0,0 1 1 0 0,0-1-1 0 0,0 1 0 0 0,0-1 1 0 0,0 1-1 0 0,0 0 0 0 0,0-1 1 0 0,0 1-1 0 0,0-1 0 0 0,0 1 1 0 0,-1-1-1 0 0,1 1 0 0 0,0-1 1 0 0,0 1-1 0 0,0-1 0 0 0,-1 1 1 0 0,1-1-1 0 0,0 1 0 0 0,-1-1 1 0 0,1 1-1 0 0,0-1 0 0 0,-1 0 1 0 0,1 1-1 0 0,-1-1 0 0 0,1 0 1 0 0,-1 1-1 0 0,1-1 0 0 0,-1 0 1 0 0,1 1-1 0 0,-1-1 0 0 0,1 0 1 0 0,-1 0-1 0 0,1 0 0 0 0,-1 1 1 0 0,1-1-1 0 0,-1 0 0 0 0,1 0 1 0 0,-1 0-1 0 0,1 0 0 0 0,-1 0 1 0 0,0 0-1 0 0,1 0 8 0 0,40 5-145 0 0,9-9 176 0 0,-2-2 1 0 0,1-3-1 0 0,-1-1 0 0 0,0-3 1 0 0,-1-1-1 0 0,0-3 0 0 0,4-3-31 0 0,17-5 14 0 0,329-159-42 0 0,-84 23-9 0 0,-781 422 5 0 0,-175 86 447 0 0,377-229 64 0 0,388-165-809 0 0,417-176 70 0 0,109-9 260 0 0,123-51-25 0 0,-554 224-74 0 0,-273 99 1474 0 0,-239 124 53 0 0,-218 83-1428 0 0,343-177-64 0 0,198-70-825 0 0,182-56 752 0 0,-145 35 115 0 0,477-148-679 0 0,-32-4 50 0 0,-473 159 585 0 0,-7 2 222 0 0,-53 28 15 0 0,-672 387 441 0 0,608-348-456 0 0,88-55-166 0 0,0 0-1 0 0,0 1 0 0 0,1-1 0 0 0,-1 0 0 0 0,0 0 1 0 0,0 0-1 0 0,0 0 0 0 0,1 0 0 0 0,-1 0 0 0 0,0 0 0 0 0,0 0 1 0 0,0 1-1 0 0,1-1 0 0 0,-1 0 0 0 0,0 0 0 0 0,0 0 1 0 0,0 0-1 0 0,0 1 0 0 0,0-1 0 0 0,1 0 0 0 0,-1 0 1 0 0,0 0-1 0 0,0 1 0 0 0,0-1 0 0 0,0 0 0 0 0,0 0 1 0 0,0 0-1 0 0,0 1 0 0 0,0-1 0 0 0,0 0 0 0 0,0 0 1 0 0,0 1-1 0 0,0-1 0 0 0,0 0 0 0 0,0 0 0 0 0,0 1 0 0 0,0-1 1 0 0,0 0-1 0 0,0 0 0 0 0,0 0 0 0 0,0 1 0 0 0,0-1 1 0 0,0 0-1 0 0,0 0 0 0 0,0 1 0 0 0,-1-1 0 0 0,1 0 1 0 0,0 0-1 0 0,0 0 0 0 0,0 0 11 0 0,27-1-142 0 0,-26 1 138 0 0,176-55 10 0 0,214-80-229 0 0,501-197-789 0 0,-714 252 828 0 0,-164 71 350 0 0,-22 8 67 0 0,-25 8-129 0 0,-204 104-79 0 0,-461 242 1356 0 0,652-330-1417 0 0,70-15-683 0 0,38-8 625 0 0,-1-3-1 0 0,0-3 1 0 0,0-2 0 0 0,0-3 0 0 0,20-8 94 0 0,-5 3-331 0 0,72-16-1599 0 0,-85 18-4509 0 0,-58 13 1048 0 0,-3 1-2712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225 173 2401 0 0,'0'0'1580'0'0,"0"0"-203"0"0,0 0-136 0 0,0 0 58 0 0,0 0 150 0 0,0 0 62 0 0,0 0-54 0 0,0 0-186 0 0,0 0-271 0 0,0 0-257 0 0,0 0-245 0 0,0 0-184 0 0,0 0-101 0 0,-5 0-53 0 0,-3 2-78 0 0,-1 0 1 0 0,1 1-1 0 0,0-1 0 0 0,1 1 0 0 0,-1 1 0 0 0,0 0 1 0 0,1 0-1 0 0,0 0 0 0 0,0 1 0 0 0,0 0 0 0 0,0 1-82 0 0,-79 71 464 0 0,56-33-398 0 0,28-40-66 0 0,1-1 0 0 0,-1 0 0 0 0,1 1 0 0 0,-1-1 0 0 0,1 1 0 0 0,0-1 0 0 0,0 1 0 0 0,1 0-1 0 0,-1 0 1 0 0,1-1 0 0 0,0 1 0 0 0,0 0 0 0 0,0-1 0 0 0,0 1 0 0 0,1 0 0 0 0,0 0 0 0 0,-1-1 0 0 0,1 1 0 0 0,1-1 0 0 0,-1 1 0 0 0,0-1 0 0 0,1 1 0 0 0,0-1 0 0 0,0 0 0 0 0,0 1 0 0 0,0-1 0 0 0,0 0 0 0 0,0-1 0 0 0,1 1 0 0 0,0 0 0 0 0,-1-1 0 0 0,2 1 0 0 0,11 6 96 0 0,0 0 0 0 0,1-1 0 0 0,0 0 0 0 0,1-2 0 0 0,0 0 0 0 0,0 0 0 0 0,0-2 1 0 0,3 0-97 0 0,78 27 223 0 0,-91-29-208 0 0,-1 0 1 0 0,0 0-1 0 0,0 1 1 0 0,0-1-1 0 0,0 2 1 0 0,0-1-1 0 0,-1 1 1 0 0,1-1-1 0 0,-1 2 1 0 0,0-1-1 0 0,0 0 1 0 0,-1 1 0 0 0,1 0-1 0 0,-1 0 1 0 0,0 0-1 0 0,0 1 1 0 0,-1 0-1 0 0,0-1 1 0 0,0 1-1 0 0,0 0 1 0 0,-1 0-1 0 0,1 1 1 0 0,-1-1-1 0 0,-1 0 1 0 0,1 5-16 0 0,-2-6 27 0 0,0 1-1 0 0,0-1 1 0 0,0 1 0 0 0,-1-1 0 0 0,0 1 0 0 0,0-1-1 0 0,-1 1 1 0 0,0-1 0 0 0,1 0 0 0 0,-2 1 0 0 0,1-1-1 0 0,-1 0 1 0 0,1-1 0 0 0,-1 1 0 0 0,-1 0 0 0 0,1-1-1 0 0,-1 0 1 0 0,0 1 0 0 0,0-1 0 0 0,0-1 0 0 0,-2 2-27 0 0,-9 8-265 0 0,-2-1 0 0 0,1-1 0 0 0,-1 0 0 0 0,-1-1 0 0 0,0-1 0 0 0,-18 6 265 0 0,-46 7-4459 0 0,27-22-6320 0 0,48-3 7717 0 0</inkml:trace>
  <inkml:trace contextRef="#ctx0" brushRef="#br0" timeOffset="235.031">85 199 688 0 0,'0'0'1717'0'0,"0"0"-9"0"0,0 0 48 0 0,0 0 86 0 0,0 0-7 0 0,0 0-101 0 0,0 0-194 0 0,0 0-225 0 0,0 0-221 0 0,34-12-222 0 0,107-39-185 0 0,-30 26 231 0 0,97 0-633 0 0,-119 28-4452 0 0,-64 3-3068 0 0,-18-5 646 0 0</inkml:trace>
  <inkml:trace contextRef="#ctx0" brushRef="#br0" timeOffset="808.322">895 232 0 0 0,'0'0'467'0'0,"0"0"460"0"0,0 0 274 0 0,0 0 176 0 0,0 0 33 0 0,0 0-69 0 0,0 0-168 0 0,0 0-182 0 0,0 0-131 0 0,0 0-113 0 0,0 0-25 0 0,0 0 49 0 0,0 0 18 0 0,-5 4 15 0 0,-90 101 3141 0 0,74-75-3735 0 0,2 1-1 0 0,1 0 0 0 0,2 2 1 0 0,1 0-1 0 0,-2 9-209 0 0,11-25-25 0 0,1 0 1 0 0,1 1-1 0 0,0 0 1 0 0,1-1-1 0 0,1 1 1 0 0,1 1-1 0 0,0-1 1 0 0,2 7 24 0 0,-1-21-1 0 0,0 1 0 0 0,0-1 1 0 0,1 1-1 0 0,0-1 0 0 0,0 1 1 0 0,0-1-1 0 0,0 0 1 0 0,1 0-1 0 0,0 1 0 0 0,0-1 1 0 0,0 0-1 0 0,0 0 0 0 0,0-1 1 0 0,1 1-1 0 0,0 0 0 0 0,0-1 1 0 0,0 0-1 0 0,0 1 1 0 0,0-1-1 0 0,1 0 0 0 0,-1-1 1 0 0,1 1-1 0 0,0-1 0 0 0,0 1 1 0 0,0-1-1 0 0,0 0 0 0 0,0-1 1 0 0,0 1-1 0 0,1-1 0 0 0,-1 0 1 0 0,1 0-1 0 0,-1 0 1 0 0,0 0-1 0 0,1-1 0 0 0,1 0 1 0 0,22-1 272 0 0,0-1-1 0 0,0-2 0 0 0,0-1 1 0 0,-1-1-1 0 0,1-1 0 0 0,-1-2 1 0 0,-1 0-1 0 0,0-2 0 0 0,0-1 1 0 0,-1-1-1 0 0,0-1 0 0 0,-2-1 1 0 0,1-2-272 0 0,6-2 446 0 0,-1-1 1 0 0,-1-2 0 0 0,-1-1 0 0 0,-1-1 0 0 0,-1-1-1 0 0,-1-1-446 0 0,-14 15 97 0 0,0-1-1 0 0,-1-1 0 0 0,-1 1 0 0 0,0-1 0 0 0,-1-1 0 0 0,0 1 1 0 0,-1-1-1 0 0,-1 0 0 0 0,0-1 0 0 0,-1 1 0 0 0,0-1 1 0 0,-1 0-1 0 0,-1 0 0 0 0,0 0 0 0 0,-1-3-96 0 0,-1 13-28 0 0,-1 0-1 0 0,0 0 0 0 0,0-1 1 0 0,0 1-1 0 0,0 0 0 0 0,-1 0 1 0 0,0 0-1 0 0,0 0 0 0 0,0 1 1 0 0,0-1-1 0 0,-1 0 0 0 0,0 1 1 0 0,0 0-1 0 0,0-1 0 0 0,-1 1 1 0 0,1 1-1 0 0,-1-1 1 0 0,0 0-1 0 0,0 1 0 0 0,0 0 1 0 0,0 0-1 0 0,-1 0 0 0 0,1 0 1 0 0,-1 1-1 0 0,0 0 0 0 0,0 0 1 0 0,-4-1 28 0 0,-7-3-155 0 0,0 1 0 0 0,0 1 0 0 0,-1 1 0 0 0,1 0 0 0 0,-1 1 1 0 0,0 1-1 0 0,0 1 0 0 0,-3 0 155 0 0,4 2-357 0 0,0 0 0 0 0,0 1 1 0 0,0 1-1 0 0,1 0 0 0 0,-1 1 0 0 0,1 1 1 0 0,1 0-1 0 0,-1 1 0 0 0,1 1 0 0 0,-13 8 357 0 0,-73 59-10766 0 0,74-51 1108 0 0</inkml:trace>
  <inkml:trace contextRef="#ctx0" brushRef="#br0" timeOffset="8452.696">2077 162 0 0 0,'0'0'424'0'0,"0"0"286"0"0,0 0 76 0 0,0 0 57 0 0,0 0-11 0 0,0 0-25 0 0,4-4-12 0 0,12-10-47 0 0,-12 8 8170 0 0,-9 7-7222 0 0,-9 8-2296 0 0,-96 135 1259 0 0,-5 10-592 0 0,-103 103-67 0 0,35-69-125 0 0,166-173 23 0 0,-3 6 213 0 0,15 1-3160 0 0,5-21 1774 0 0,2 10-9954 0 0,-2-11 10213 0 0</inkml:trace>
  <inkml:trace contextRef="#ctx0" brushRef="#br0" timeOffset="8970.185">2261 582 984 0 0,'0'0'1381'0'0,"0"0"-205"0"0,0 0-25 0 0,0 0 64 0 0,0 0 89 0 0,0 0 24 0 0,0 0-134 0 0,0 0-142 0 0,0 0-161 0 0,0 0-199 0 0,0 0-139 0 0,0 0-128 0 0,-31 7-64 0 0,-96 24-8 0 0,48 1 681 0 0,58-18-607 0 0,12-10-345 0 0,1 1 0 0 0,-1 0 0 0 0,1 0 0 0 0,0 1 0 0 0,0 0 0 0 0,1 0 0 0 0,-1 1 0 0 0,1 0 0 0 0,1 0 0 0 0,0 1 0 0 0,0 0 0 0 0,0 0 1 0 0,-1 3-83 0 0,7-10-8 0 0,-1 0 0 0 0,1 0 0 0 0,-1 1 0 0 0,1-1 0 0 0,-1 0 0 0 0,1 1 0 0 0,0-1 0 0 0,-1 0 0 0 0,1 1 0 0 0,0-1 0 0 0,0 0 0 0 0,0 1 0 0 0,0-1 0 0 0,0 0 0 0 0,1 1 0 0 0,-1-1 0 0 0,0 0 0 0 0,0 1 0 0 0,1-1 1 0 0,-1 0-1 0 0,1 1 0 0 0,0-1 0 0 0,-1 0 0 0 0,1 0 0 0 0,0 0 0 0 0,-1 0 0 0 0,1 1 0 0 0,0-1 0 0 0,0 0 0 0 0,0 0 0 0 0,0-1 0 0 0,0 1 0 0 0,0 0 0 0 0,0 0 0 0 0,1 0 0 0 0,-1-1 0 0 0,0 1 0 0 0,0-1 0 0 0,1 1 0 0 0,-1-1 1 0 0,0 1-1 0 0,1-1 0 0 0,0 1 8 0 0,67 3 366 0 0,-55-4-306 0 0,122 0 144 0 0,-134 0-185 0 0,-1 1 1 0 0,1-1 0 0 0,-1 0-1 0 0,0 1 1 0 0,1-1 0 0 0,-1 1-1 0 0,0-1 1 0 0,0 1 0 0 0,1 0 0 0 0,-1 0-1 0 0,0-1 1 0 0,0 1 0 0 0,0 0-1 0 0,0 0 1 0 0,0 0 0 0 0,0 0-1 0 0,0 0 1 0 0,0 1 0 0 0,-1-1-1 0 0,1 0 1 0 0,0 0 0 0 0,0 0 0 0 0,-1 1-1 0 0,1-1 1 0 0,-1 0 0 0 0,0 1-1 0 0,1-1 1 0 0,-1 0 0 0 0,0 1-1 0 0,0-1 1 0 0,1 1 0 0 0,-1-1-1 0 0,0 0 1 0 0,-1 1 0 0 0,1-1 0 0 0,0 1-1 0 0,0-1 1 0 0,0 0 0 0 0,-1 1-1 0 0,1-1 1 0 0,-1 0 0 0 0,1 1-1 0 0,-1-1 1 0 0,0 0 0 0 0,1 0-1 0 0,-1 0 1 0 0,0 1 0 0 0,0-1 0 0 0,0 0-1 0 0,0 0 1 0 0,0 0 0 0 0,0 0-1 0 0,0 0 1 0 0,0-1 0 0 0,0 1-1 0 0,0 0 1 0 0,-1 0 0 0 0,1-1-1 0 0,0 1 1 0 0,-2 0-20 0 0,-115 73 491 0 0,-109 36-2311 0 0,175-88-1937 0 0,34-15-4046 0 0,14-7 2635 0 0</inkml:trace>
  <inkml:trace contextRef="#ctx0" brushRef="#br0" timeOffset="9405.061">2285 475 4593 0 0,'0'0'2092'0'0,"0"0"-164"0"0,0 0-124 0 0,0 0-68 0 0,0 0-223 0 0,0 0-325 0 0,0 0-311 0 0,0 0-237 0 0,0 0-145 0 0,0 0-71 0 0,0 0-52 0 0,0 0-31 0 0,0 0-21 0 0,23-8-35 0 0,71-25 7 0 0,7 15 800 0 0,-80 18-934 0 0,-20 0-153 0 0,0 0 1 0 0,0 0-1 0 0,-1 0 1 0 0,1 0-1 0 0,0 0 1 0 0,0 0-1 0 0,0 0 1 0 0,-1 0-1 0 0,1 1 1 0 0,0-1-1 0 0,0 0 1 0 0,-1 0-1 0 0,1 1 1 0 0,0-1-1 0 0,0 1 1 0 0,-1-1-1 0 0,1 0 1 0 0,0 1-1 0 0,-1-1 1 0 0,1 1-1 0 0,-1 0 1 0 0,1-1-1 0 0,-1 1 1 0 0,1-1-1 0 0,-1 1 1 0 0,1 0 0 0 0,-1-1-1 0 0,1 1 1 0 0,-1 0-1 0 0,0 0 1 0 0,1-1-1 0 0,-1 1 1 0 0,0 0-1 0 0,0 0 1 0 0,0 0-1 0 0,0-1 1 0 0,1 1-1 0 0,-1 0 1 0 0,0 0-1 0 0,0 0 1 0 0,-1-1-1 0 0,1 1 1 0 0,0 0-1 0 0,0 0 1 0 0,0 0-1 0 0,0-1 1 0 0,-1 1-1 0 0,1 0 1 0 0,0 0-1 0 0,-1-1 1 0 0,1 1-6 0 0,-23 37 449 0 0,-103 77 534 0 0,125-114-981 0 0,1-1 0 0 0,-1 0 1 0 0,1 1-1 0 0,-1-1 0 0 0,1 0 0 0 0,-1 1 0 0 0,1-1 0 0 0,0 1 0 0 0,-1-1 0 0 0,1 1 0 0 0,0-1 0 0 0,-1 1 0 0 0,1-1 0 0 0,0 1 0 0 0,-1-1 0 0 0,1 1 1 0 0,0 0-1 0 0,0-1 0 0 0,0 1 0 0 0,-1-1 0 0 0,1 1 0 0 0,0 0 0 0 0,0-1 0 0 0,0 1 0 0 0,0 0 0 0 0,0-1 0 0 0,0 1 0 0 0,0-1 0 0 0,1 1 0 0 0,-1 0 1 0 0,0-1-1 0 0,0 1 0 0 0,0-1 0 0 0,1 1 0 0 0,-1 0 0 0 0,0-1 0 0 0,1 1 0 0 0,-1-1 0 0 0,0 1 0 0 0,1-1 0 0 0,-1 1 0 0 0,0-1 0 0 0,1 1 0 0 0,-1-1 1 0 0,1 0-1 0 0,-1 1 0 0 0,1-1 0 0 0,-1 0 0 0 0,1 1 0 0 0,0-1 0 0 0,-1 0 0 0 0,1 0 0 0 0,-1 1 0 0 0,1-1 0 0 0,0 0 0 0 0,-1 0 0 0 0,1 0 0 0 0,0 0-2 0 0,42 8 195 0 0,-37-7-172 0 0,116-9-336 0 0,-84-3-4746 0 0,-4-5-7400 0 0,-30 15 8089 0 0</inkml:trace>
  <inkml:trace contextRef="#ctx0" brushRef="#br0" timeOffset="9759.726">2734 0 2697 0 0,'0'0'2204'0'0,"0"0"-548"0"0,0 0-357 0 0,0 0-157 0 0,0 0-47 0 0,0 0-26 0 0,0 0-8 0 0,0 0-33 0 0,0 0-93 0 0,0 0-146 0 0,0 0-145 0 0,0 0-64 0 0,0 0-34 0 0,11 35-47 0 0,36 108-21 0 0,35 44 911 0 0,-64-144-1241 0 0,-2 0 0 0 0,-1 0 0 0 0,-3 1 0 0 0,-1 1 0 0 0,-3 0 0 0 0,-1 1 0 0 0,0 38-148 0 0,-8-74 27 0 0,1 0 0 0 0,-2 0 1 0 0,1-1-1 0 0,-1 1 0 0 0,-1 0 0 0 0,0-1 0 0 0,0 0 1 0 0,-1 0-1 0 0,0 0 0 0 0,-1 0 0 0 0,0 0 0 0 0,0-1 1 0 0,0 0-1 0 0,-1 0 0 0 0,-1 0 0 0 0,1-1 1 0 0,-1 0-1 0 0,-1 0 0 0 0,0 0-27 0 0,-160 99-824 0 0,154-98 675 0 0,-101 39-2463 0 0,37-23-5262 0 0,57-17 3741 0 0,5-3-939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06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454 402 4073 0 0,'0'0'1806'0'0,"0"0"-750"0"0,0 0-168 0 0,0 0 150 0 0,0 0 199 0 0,0 0 170 0 0,0 0 23 0 0,0 0-183 0 0,0 0-270 0 0,0 0-299 0 0,0 0-274 0 0,-1-2-207 0 0,-2-8-134 0 0,2 7-76 0 0,1 16 73 0 0,14 56 340 0 0,-12 125 254 0 0,-23-78-327 0 0,16-95-245 0 0,0 0-1 0 0,1 0 0 0 0,2 0 1 0 0,0 1-1 0 0,1-1 0 0 0,1 12-81 0 0,3-30 62 0 0,-1 1-1 0 0,1-1 0 0 0,0 0 1 0 0,0 0-1 0 0,1-1 1 0 0,-1 1-1 0 0,1 0 0 0 0,-1-1 1 0 0,1 0-1 0 0,0 0 1 0 0,0 0-1 0 0,0-1 0 0 0,0 1 1 0 0,0-1-1 0 0,0 0 1 0 0,0 0-1 0 0,0 0 0 0 0,0 0 1 0 0,1-1-1 0 0,-1 0 1 0 0,0 0-1 0 0,0 0 0 0 0,1 0 1 0 0,-1-1-1 0 0,0 0 0 0 0,0 0 1 0 0,0 0-1 0 0,1 0 1 0 0,1-2-62 0 0,175-40 945 0 0,-143 40-1413 0 0,-31 14-5110 0 0,8-7-3803 0 0,-11-1 3665 0 0</inkml:trace>
  <inkml:trace contextRef="#ctx0" brushRef="#br0" timeOffset="833.283">999 476 6353 0 0,'0'0'2364'0'0,"0"0"-959"0"0,0 0-249 0 0,0 0 95 0 0,0 0 118 0 0,0 0 26 0 0,0 0-131 0 0,0 0-248 0 0,0 0-246 0 0,0 0-260 0 0,0 0-226 0 0,0 0-154 0 0,0 0-64 0 0,6-8 4 0 0,-1 0-39 0 0,40-29 174 0 0,2 24 99 0 0,106-17 249 0 0,-151 32-551 0 0,-1 0-1 0 0,1-1 0 0 0,-1 1 1 0 0,1 1-1 0 0,-1-1 0 0 0,1 0 1 0 0,-1 0-1 0 0,0 0 0 0 0,0 1 1 0 0,0-1-1 0 0,0 1 0 0 0,-1-1 1 0 0,1 1-1 0 0,-1-1 0 0 0,1 1 1 0 0,-1-1-1 0 0,0 1 0 0 0,0-1 1 0 0,0 1-1 0 0,0-1 0 0 0,0 1 1 0 0,-1-1-1 0 0,1 1 0 0 0,-1-1 1 0 0,0 1-1 0 0,1-1 0 0 0,-1 0 1 0 0,0 1-1 0 0,-1-1 0 0 0,1 0 1 0 0,0 0-1 0 0,-1 1 0 0 0,1-1 1 0 0,-2 1-2 0 0,-70 104 239 0 0,-36 68-64 0 0,105-165-144 0 0,0-1 0 0 0,1 1-1 0 0,0 0 1 0 0,1 0-1 0 0,-1 0 1 0 0,2 0-1 0 0,0 1 1 0 0,0-1-1 0 0,1 0 1 0 0,0 1 0 0 0,1 7-31 0 0,50 48 568 0 0,-36-51-427 0 0,-8-11-166 0 0,0 1 0 0 0,0-1 0 0 0,0 0 0 0 0,0 0 0 0 0,0-1 0 0 0,1 0 0 0 0,0-1 0 0 0,0 1 1 0 0,0-1-1 0 0,0-1 0 0 0,0 0 0 0 0,0 0 0 0 0,0 0 0 0 0,0-1 0 0 0,0 0 0 0 0,0-1 0 0 0,0 0 0 0 0,0 0 0 0 0,0-1 0 0 0,0 0 0 0 0,0 0 0 0 0,0-1 0 0 0,-1 0 0 0 0,1 0 0 0 0,-1 0 1 0 0,0-1-1 0 0,7-5 25 0 0,53-40-3823 0 0,-25 14-4517 0 0,-28 23-826 0 0</inkml:trace>
  <inkml:trace contextRef="#ctx0" brushRef="#br0" timeOffset="1166.983">1780 339 9506 0 0,'0'0'619'0'0,"0"0"-44"0"0,0 0 55 0 0,0 0 165 0 0,0 0 136 0 0,0 0 3 0 0,0 0-91 0 0,0 0-179 0 0,0 0-174 0 0,0 0-178 0 0,0 0-143 0 0,0 0-93 0 0,-28 34-38 0 0,-85 102-22 0 0,111-133-14 0 0,-1-1-1 0 0,1 0 1 0 0,-1 0-1 0 0,1 1 1 0 0,0 0-1 0 0,-1-1 0 0 0,1 1 1 0 0,1 0-1 0 0,-1 0 1 0 0,0 0-1 0 0,1 0 1 0 0,0 1-1 0 0,-1-1 1 0 0,1 0-1 0 0,0 0 1 0 0,1 1-1 0 0,-1-1 0 0 0,1 1 1 0 0,-1-1-1 0 0,1 0 1 0 0,0 2-2 0 0,1 5 9 0 0,0-5 45 0 0,0 0 0 0 0,0 1 0 0 0,1-1 0 0 0,-1 0-1 0 0,1 0 1 0 0,0-1 0 0 0,0 1 0 0 0,1 0 0 0 0,-1-1 0 0 0,1 1-1 0 0,0-1 1 0 0,0 0 0 0 0,1 0 0 0 0,-1 0 0 0 0,1 0 0 0 0,0-1-1 0 0,0 1 1 0 0,0-1 0 0 0,0 0 0 0 0,1 0 0 0 0,-1-1-1 0 0,1 1 1 0 0,0-1 0 0 0,-1 0 0 0 0,1 0 0 0 0,0-1 0 0 0,0 1-1 0 0,1-1 1 0 0,-1 0 0 0 0,0-1 0 0 0,0 1 0 0 0,0-1 0 0 0,5 0-54 0 0,-6 0 96 0 0,8 1 161 0 0,-1-1-1 0 0,0 0 0 0 0,0 0 1 0 0,0-1-1 0 0,0-1 0 0 0,0 0 1 0 0,0 0-1 0 0,0-1 0 0 0,-1 0 0 0 0,1-1 1 0 0,-1-1-1 0 0,0 1 0 0 0,6-5-256 0 0,-8 4 110 0 0,1-1 0 0 0,-1 0 0 0 0,0 0 0 0 0,-1-1 0 0 0,0 0 0 0 0,0 0 0 0 0,0 0 0 0 0,-1-1 0 0 0,0 0 0 0 0,-1-1 0 0 0,1 1 0 0 0,-2-1 0 0 0,1 0 0 0 0,-1 0 0 0 0,-1-1 0 0 0,1 1 0 0 0,-2-1 0 0 0,1 0 0 0 0,-1 1 0 0 0,-1-1 0 0 0,0 0 0 0 0,0-2-110 0 0,-1 6-113 0 0,0 0 0 0 0,0 0 1 0 0,0 0-1 0 0,-1 0 1 0 0,0 0-1 0 0,0 1 0 0 0,0-1 1 0 0,-1 0-1 0 0,1 1 0 0 0,-2-1 1 0 0,1 1-1 0 0,0-1 1 0 0,-1 1-1 0 0,0 0 0 0 0,0 0 1 0 0,-1 0-1 0 0,0 1 1 0 0,1-1-1 0 0,-1 1 0 0 0,-1 0 1 0 0,1 0-1 0 0,-1 0 1 0 0,-1 0 112 0 0,-67-23-4514 0 0,23 35-3738 0 0,34-1-655 0 0</inkml:trace>
  <inkml:trace contextRef="#ctx0" brushRef="#br0" timeOffset="1549.454">1800 814 6377 0 0,'0'0'1697'0'0,"0"0"-196"0"0,0 0-198 0 0,0 0-144 0 0,0 0-176 0 0,0 0-219 0 0,0 0-200 0 0,0 0-138 0 0,0 0-82 0 0,0 0-33 0 0,0 0 5 0 0,0 0 41 0 0,0 0 110 0 0,-4 29 153 0 0,-8 87 116 0 0,11-115-707 0 0,1 0 0 0 0,0 1-1 0 0,-1-1 1 0 0,1 0 0 0 0,0 0 0 0 0,0 0-1 0 0,0 0 1 0 0,0 0 0 0 0,0 1 0 0 0,0-1-1 0 0,0 0 1 0 0,0 0 0 0 0,1 0 0 0 0,-1 0-1 0 0,0 0 1 0 0,1 0 0 0 0,-1 1 0 0 0,1-1-1 0 0,-1 0 1 0 0,1 0 0 0 0,-1 0 0 0 0,1 0-1 0 0,0-1 1 0 0,-1 1 0 0 0,1 0 0 0 0,0 0-1 0 0,0 0 1 0 0,0 0 0 0 0,0-1 0 0 0,0 1 0 0 0,0 0-1 0 0,0-1 1 0 0,0 1 0 0 0,0-1 0 0 0,0 1-1 0 0,0-1 1 0 0,0 0 0 0 0,0 1 0 0 0,0-1-1 0 0,0 0 1 0 0,0 0 0 0 0,1 0 0 0 0,-1 0-1 0 0,0 0 1 0 0,0 0 0 0 0,0 0 0 0 0,0 0-1 0 0,1 0 1 0 0,-1-1-29 0 0,6 1 264 0 0,9 1 38 0 0,0-1 0 0 0,0 0 1 0 0,0-2-1 0 0,0 0 0 0 0,0 0 1 0 0,0-2-1 0 0,-1 0 1 0 0,1 0-1 0 0,-1-2 0 0 0,-1 0 1 0 0,1 0-1 0 0,-1-2 1 0 0,0 0-1 0 0,0 0 0 0 0,-1-1 1 0 0,2-2-303 0 0,-5 2 22 0 0,-1 1 0 0 0,0-1 0 0 0,0 0 0 0 0,-1-1 0 0 0,0 0 0 0 0,-1 0 0 0 0,0-1 0 0 0,0 0 0 0 0,-1 0 1 0 0,-1-1-1 0 0,0 1 0 0 0,0-1 0 0 0,-1 0 0 0 0,-1-1 0 0 0,0 1 0 0 0,-1-1 0 0 0,0 1 0 0 0,-1-1 0 0 0,0 0 0 0 0,-1-7-22 0 0,-1 16-113 0 0,1-1-1 0 0,-1 1 1 0 0,-1-1-1 0 0,1 1 0 0 0,0 0 1 0 0,-1-1-1 0 0,0 1 1 0 0,0 0-1 0 0,0 0 1 0 0,-1 0-1 0 0,1 0 1 0 0,-1 1-1 0 0,0-1 0 0 0,0 1 1 0 0,0-1-1 0 0,-1 1 1 0 0,1 0-1 0 0,-1 0 1 0 0,0 1-1 0 0,1-1 0 0 0,-1 1 1 0 0,-1 0-1 0 0,1 0 1 0 0,0 0-1 0 0,0 0 1 0 0,-1 1-1 0 0,1-1 0 0 0,-1 1 1 0 0,-3 0 113 0 0,-4-2-633 0 0,1 1 0 0 0,-1 1-1 0 0,1-1 1 0 0,-1 2 0 0 0,0 0 0 0 0,0 0 0 0 0,1 1 0 0 0,-1 1-1 0 0,1-1 1 0 0,-1 2 0 0 0,-3 1 633 0 0,-17 9-5261 0 0,6-4-4097 0 0</inkml:trace>
  <inkml:trace contextRef="#ctx0" brushRef="#br0" timeOffset="2732.34">2336 38 4297 0 0,'0'0'877'0'0,"0"0"101"0"0,0 0 246 0 0,0 0 254 0 0,0 0 108 0 0,0 0-85 0 0,0 0-160 0 0,0 0-172 0 0,0 0-214 0 0,0 0-184 0 0,0 0-168 0 0,0 0-158 0 0,1 34-53 0 0,6 109-57 0 0,22 29 509 0 0,32 23-620 0 0,63 211-329 0 0,-103-323 973 0 0,-21-82-568 0 0,-161 4 302 0 0,0 8 0 0 0,0 6-602 0 0,-758 136-3027 0 0,-47 28 4734 0 0,785-158-347 0 0,168-23-1147 0 0,-3 1 85 0 0,28-8-383 0 0,115-23 326 0 0,-119 26-575 0 0,6-11 2678 0 0,-20-62-1819 0 0,19-278 337 0 0,-36-46-1001 0 0,-27 52 116 0 0,42 263-117 0 0,8 83-16 0 0,462-17-893 0 0,379-97 1247 0 0,-819 113-187 0 0,459-32 4 0 0,-127 34-1717 0 0,-239 16-973 0 0,-72-9-497 0 0,0-1-3422 0 0,-26-6-3371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5:32.2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11758 6477 0 0 0,'15'-21'17'0'0,"-15"20"109"0"0,0 1 182 0 0,0 0 93 0 0,0 0 65 0 0,0 0 35 0 0,0 0 8 0 0,0 0-36 0 0,0 0-49 0 0,0 0-47 0 0,0 0-42 0 0,-2 30 2089 0 0,3 24-2113 0 0,-14 182 529 0 0,-22-19-422 0 0,27-98-72 0 0,1-90 136 0 0,-5 0-359 0 0,-10 23-43 0 0,15 18-87 0 0,-10 11 1967 0 0,-31 194-1886 0 0,11-120-57 0 0,-46 74 76 0 0,-19 87-85 0 0,66-218 44 0 0,-5-2 0 0 0,-52 89-52 0 0,14-45 16 0 0,49-55-137 0 0,17-44 118 0 0,-1-1 0 0 0,-2-1 0 0 0,-2 0 0 0 0,-18 27 3 0 0,-18 25-20 0 0,4 2 0 0 0,-15 48 20 0 0,-33 93-115 0 0,34-123 91 0 0,-5-20 67 0 0,-64 75-162 0 0,29-25-82 0 0,77-103 169 0 0,-1-2 0 0 0,-2 0 1 0 0,-2-2-1 0 0,-1-2 0 0 0,-1-1 0 0 0,-3 0 32 0 0,-21 2 175 0 0,55-32-196 0 0,0 0 0 0 0,0 0 1 0 0,0 0-1 0 0,1 0 0 0 0,-1 0 0 0 0,0 1 1 0 0,1-1-1 0 0,-1 1 0 0 0,1 0 0 0 0,0 0 0 0 0,0 0 1 0 0,-1 0-1 0 0,1 0 0 0 0,1 0 0 0 0,-1 0 1 0 0,0 1-1 0 0,0-1 0 0 0,1 1 0 0 0,-1 1 21 0 0,-74 55 322 0 0,50-54-33 0 0,1 8-313 0 0,-24 21-199 0 0,-66 36 433 0 0,44-44 38 0 0,38 6-591 0 0,11-9 464 0 0,4-12 598 0 0,-24 12-1086 0 0,30-9-2286 0 0,2 1-3772 0 0,10-12 4325 0 0</inkml:trace>
  <inkml:trace contextRef="#ctx0" brushRef="#br0" timeOffset="8881.338">9547 10774 2425 0 0,'0'0'410'0'0,"0"0"24"0"0,-41 10 51 0 0,-138 37 14 0 0,33 14 263 0 0,118-46-599 0 0,-107 63 948 0 0,3 5 0 0 0,3 7-1 0 0,5 5 1 0 0,-60 63-1111 0 0,114-98 406 0 0,13-11 235 0 0,2 3 0 0 0,-49 57-641 0 0,103-108-42 0 0,0 0-1 0 0,0 0 1 0 0,0 0 0 0 0,0-1 0 0 0,0 1-1 0 0,0 0 1 0 0,0 1 0 0 0,0-1-1 0 0,0 0 1 0 0,0 0 0 0 0,1 0 0 0 0,-1 0-1 0 0,0 1 1 0 0,1-1 0 0 0,-1 0-1 0 0,1 1 1 0 0,-1-1 0 0 0,1 0-1 0 0,0 1 1 0 0,0-1 0 0 0,-1 1 0 0 0,1-1-1 0 0,0 0 1 0 0,0 1 0 0 0,1-1-1 0 0,-1 1 1 0 0,0-1 0 0 0,0 0 0 0 0,1 1-1 0 0,-1-1 1 0 0,0 0 0 0 0,1 1-1 0 0,0-1 1 0 0,-1 0 0 0 0,2 2 42 0 0,9-4 32 0 0,1 1-1 0 0,0-2 1 0 0,0 1 0 0 0,-1-2-1 0 0,1 0 1 0 0,-1 0 0 0 0,0-1 0 0 0,0 0-1 0 0,0-1 1 0 0,0 0 0 0 0,-1-1 0 0 0,0 0-1 0 0,8-6-31 0 0,13-6 64 0 0,484-288 201 0 0,-97 72-651 0 0,-324 203-793 0 0,-102 43 1069 0 0,-404 502 2011 0 0,283-362-454 0 0,-6-6 0 0 0,-85 68-1447 0 0,204-193-162 0 0,35-22-281 0 0,142-88 737 0 0,-120 61-267 0 0,494-331-337 0 0,-383 255-115 0 0,235-145-2237 0 0,-371 240 2363 0 0,50-15-1607 0 0,-64 30 1312 0 0,-4 2 555 0 0,-1 0 0 0 0,0 0 0 0 0,0-1 0 0 0,0 1 0 0 0,-1-1 0 0 0,-1 0 0 0 0,1 0 0 0 0,-1-1 0 0 0,0 1 0 0 0,0-1 0 0 0,-1 0 0 0 0,0 0 39 0 0,-18 22 61 0 0,-184 210 1236 0 0,-10-8 0 0 0,-9-11 0 0 0,-31 8-1297 0 0,-29 1 3546 0 0,432-353-3407 0 0,127-91-350 0 0,109-56 211 0 0,115-64-1499 0 0,-486 330 1392 0 0,115-52-2093 0 0,-124 58 2169 0 0,-1 0-1 0 0,1-1 1 0 0,-1 1-1 0 0,0 0 0 0 0,1 0 1 0 0,-1-1-1 0 0,1 1 1 0 0,-1 0-1 0 0,1 0 1 0 0,-1 0-1 0 0,1 0 0 0 0,-1-1 1 0 0,1 1-1 0 0,-1 0 1 0 0,1 0-1 0 0,-1 0 1 0 0,1 0-1 0 0,-1 0 0 0 0,1 0 1 0 0,-1 0-1 0 0,1 1 1 0 0,-1-1-1 0 0,1 0 1 0 0,-1 0-1 0 0,1 0 0 0 0,-1 0 1 0 0,1 1-1 0 0,-1-1 1 0 0,1 0-1 0 0,-1 0 1 0 0,0 1-1 0 0,1-1 1 0 0,-1 0-1 0 0,1 1 0 0 0,-1-1 1 0 0,0 0-1 0 0,1 1 1 0 0,-1-1-1 0 0,0 1 1 0 0,0-1-1 0 0,1 1 0 0 0,-1-1 1 0 0,0 0-1 0 0,0 1 1 0 0,0-1-1 0 0,1 1 1 0 0,-1-1-1 0 0,0 1 0 0 0,0-1 1 0 0,0 1-1 0 0,0-1 1 0 0,0 1-1 0 0,0-1 1 0 0,0 1-1 0 0,0-1 1 0 0,0 1-1 0 0,0-1 0 0 0,0 1 1 0 0,-1-1-1 0 0,1 1 1 0 0,0-1-1 0 0,0 1 1 0 0,0-1-1 0 0,-1 1 0 0 0,1-1 1 0 0,0 1-1 0 0,0-1 1 0 0,-1 0-1 0 0,1 1 32 0 0,-24 30-133 0 0,-100 88 1429 0 0,-6-6 0 0 0,-4-6 0 0 0,-99 57-1296 0 0,74-51 1253 0 0,-18 1 693 0 0,267-183-1995 0 0,63-35-85 0 0,5 6-1 0 0,11 4 135 0 0,-95 53-543 0 0,2 3-1 0 0,2 4 0 0 0,55-15 544 0 0,-125 46-158 0 0,0 0-1 0 0,0 1 0 0 0,0 0 1 0 0,0 1-1 0 0,0 0 0 0 0,0 0 1 0 0,0 0-1 0 0,0 1 0 0 0,0 0 0 0 0,1 1 1 0 0,-1 0-1 0 0,3 1 159 0 0,-9 1-36 0 0,0-1-1 0 0,-1 1 1 0 0,1 0-1 0 0,-1 0 1 0 0,1 0 0 0 0,-1 0-1 0 0,0 0 1 0 0,0 0-1 0 0,-1 0 1 0 0,1 0 0 0 0,0 1-1 0 0,-1-1 1 0 0,0 0-1 0 0,0 0 1 0 0,0 1-1 0 0,0-1 1 0 0,0 0 0 0 0,-1 0-1 0 0,0 0 1 0 0,1 1-1 0 0,-1-1 1 0 0,0 0 0 0 0,-1 0-1 0 0,1 0 1 0 0,0 0-1 0 0,-1 0 1 0 0,0-1 0 0 0,1 1-1 0 0,-1 0 1 0 0,0-1-1 0 0,-1 1 1 0 0,1-1-1 0 0,-1 1 37 0 0,-33 40 310 0 0,-1-2 0 0 0,-3-2 0 0 0,0-2 0 0 0,-3-1 0 0 0,-1-2 0 0 0,-1-2 0 0 0,-2-3 0 0 0,-36 18-310 0 0,39-22 530 0 0,0-1-1 0 0,-1-3 1 0 0,-1-1 0 0 0,-1-2 0 0 0,-1-3 0 0 0,-30 6-530 0 0,-16-6 936 0 0,100-30-1392 0 0,137-99-59 0 0,61 1-122 0 0,-156 97 307 0 0,-47 16 457 0 0,-17 8 217 0 0,-179 161-504 0 0,103-86 282 0 0,-5-5 0 0 0,-2-3-1 0 0,-4-6 1 0 0,-40 18-122 0 0,132-80 86 0 0,-1-1 0 0 0,0-1 0 0 0,0 0 0 0 0,0-1 0 0 0,0 0 0 0 0,-1-1 0 0 0,0 0 0 0 0,0-1 0 0 0,1 0 0 0 0,-3-1-86 0 0,16-13-320 0 0,71-87-227 0 0,177-176-81 0 0,-245 271 608 0 0,-1 2 9 0 0,0 0-1 0 0,0-1 0 0 0,-1 1 1 0 0,1-1-1 0 0,-1 0 0 0 0,1 0 1 0 0,-1 0-1 0 0,0 0 0 0 0,0 0 1 0 0,-1 0-1 0 0,1-1 0 0 0,-1 1 1 0 0,1-1-1 0 0,-1 1 0 0 0,0-1 1 0 0,0 1-1 0 0,-1-1 0 0 0,1 0 0 0 0,-1 1 1 0 0,0-5 11 0 0,-50 5-475 0 0,-66 39 40 0 0,73-18 422 0 0,-372 158 609 0 0,395-166-440 0 0,0-2 0 0 0,-1 0 0 0 0,0-1 0 0 0,0-2 0 0 0,0 0 0 0 0,0-1 0 0 0,-1-1 0 0 0,-4 0-156 0 0,34-23-236 0 0,136-133-376 0 0,-84 83 601 0 0,5 0-447 0 0,-65 70 359 0 0,-5 1-342 0 0,-60 46-969 0 0,-73 49 544 0 0,-3-6 1 0 0,-87 37 865 0 0,185-106 31 0 0,11-3 144 0 0,0-1 0 0 0,-2-1 0 0 0,0-2 0 0 0,-1-2 0 0 0,0-1 0 0 0,-1-1 0 0 0,0-2 0 0 0,0-2 0 0 0,-17 0-175 0 0,51-5 23 0 0,0-1 1 0 0,0 0 0 0 0,1-1 0 0 0,-1 1-1 0 0,0 0 1 0 0,1 0 0 0 0,-1-1 0 0 0,1 1-1 0 0,-1-1 1 0 0,0 1 0 0 0,1-1 0 0 0,-1 0-1 0 0,1 0 1 0 0,-1 0 0 0 0,1 0 0 0 0,0 0-1 0 0,-1 0 1 0 0,1 0 0 0 0,0 0-1 0 0,0 0 1 0 0,0 0 0 0 0,0-1 0 0 0,0 1-1 0 0,0 0 1 0 0,0-1 0 0 0,0 1 0 0 0,0-1-1 0 0,1 1 1 0 0,-1-1 0 0 0,1 0 0 0 0,-1 1-1 0 0,1-1 1 0 0,-1 1 0 0 0,1-1 0 0 0,0 0-1 0 0,0 0 1 0 0,0 1 0 0 0,0-1 0 0 0,0 0-1 0 0,0 1 1 0 0,0-1 0 0 0,1-1-24 0 0,20-71-520 0 0,-9 49 398 0 0,20-71 79 0 0,-34 93 30 0 0,0 0 1 0 0,0-1-1 0 0,-1 1 1 0 0,1 0 0 0 0,-1 0-1 0 0,0 0 1 0 0,0 1 0 0 0,0-1-1 0 0,0 0 1 0 0,0 1-1 0 0,-1 0 1 0 0,1 0 0 0 0,-1 0-1 0 0,1 0 1 0 0,-1 1-1 0 0,0 0 1 0 0,0-1 0 0 0,0 1-1 0 0,0 0 1 0 0,1 1-1 0 0,-1-1 1 0 0,0 1 0 0 0,0 0-1 0 0,0 0 1 0 0,0 0-1 0 0,0 0 1 0 0,0 1 0 0 0,0-1-1 0 0,-4 2 13 0 0,6-2-4 0 0,-242 8 178 0 0,187-49-104 0 0,42 26-105 0 0,-13-8-81 0 0,-1 1 0 0 0,-1 2-1 0 0,-1 1 1 0 0,-1 1 0 0 0,-1 2 0 0 0,0 2-1 0 0,-25-8 117 0 0,-138-26-173 0 0,122 22-20 0 0,68 24 37 0 0,0 0 1 0 0,-1 1-1 0 0,1-1 0 0 0,-1 1 1 0 0,1 1-1 0 0,-1-1 1 0 0,0 1-1 0 0,1 0 1 0 0,-1 1-1 0 0,0 0 0 0 0,1 0 1 0 0,-1 0-1 0 0,1 1 1 0 0,0-1-1 0 0,-1 2 1 0 0,1-1-1 0 0,0 1 0 0 0,-4 2 156 0 0,-17 5-40 0 0,-65 2 247 0 0,81-19-226 0 0,-13 4-61 0 0,24 2 93 0 0,-31 1-675 0 0,8-22 1251 0 0,7 7-558 0 0,-24 19-703 0 0,5 25 396 0 0,34-28 246 0 0,1-1-47 0 0,0 0-42 0 0,0 0-29 0 0,0 0-8 0 0,0 0 16 0 0,0 0 36 0 0,0 0 37 0 0,0 0 34 0 0,0 0 48 0 0,0 0 18 0 0,0 0 14 0 0,0 0 7 0 0,-13 5 651 0 0,10-3-3919 0 0,26 23 3356 0 0,54-10 920 0 0,-54-15-831 0 0,-1 0 0 0 0,0-1 0 0 0,0-1 0 0 0,0-2 0 0 0,0 0 0 0 0,0-1 0 0 0,-1-1 1 0 0,1-1-1 0 0,-2-1 0 0 0,1-1 0 0 0,-1-1 0 0 0,0 0 0 0 0,-1-2 0 0 0,-1 0 0 0 0,1-2-231 0 0,119-58 1212 0 0,41 5 4 0 0,155-34-1216 0 0,-187 59 7 0 0,-77 22 36 0 0,-2-2 1 0 0,0-4-1 0 0,-2-2 0 0 0,23-16-43 0 0,34-10 88 0 0,-123 54-75 0 0,0 1-1 0 0,-1-1 0 0 0,1 1 0 0 0,0-1 0 0 0,0 1 1 0 0,0-1-1 0 0,0 1 0 0 0,0-1 0 0 0,0 1 0 0 0,0-1 0 0 0,0 1 1 0 0,0-1-1 0 0,0 0 0 0 0,0 1 0 0 0,0-1 0 0 0,1 1 1 0 0,-1-1-1 0 0,0 1 0 0 0,0-1 0 0 0,0 1 0 0 0,1-1 0 0 0,-1 0 1 0 0,0 1-1 0 0,0-1 0 0 0,1 1 0 0 0,-1-1 0 0 0,0 0 1 0 0,1 1-1 0 0,-1-1 0 0 0,1 0 0 0 0,-1 1 0 0 0,0-1 0 0 0,1 0 1 0 0,-1 0-1 0 0,1 0 0 0 0,-1 1 0 0 0,1-1 0 0 0,-1 0 1 0 0,0 0-1 0 0,1 0 0 0 0,-1 0 0 0 0,1 0 0 0 0,-1 0 0 0 0,1 0 1 0 0,-1 0-1 0 0,1 0 0 0 0,-1 0 0 0 0,1 0 0 0 0,-1 0 1 0 0,1 0-1 0 0,-1 0 0 0 0,1 0-12 0 0,-62 57-64 0 0,-3-2 0 0 0,-2-2 0 0 0,-3-4 0 0 0,-7 1 64 0 0,-85 49 290 0 0,-4-7 0 0 0,-113 43-290 0 0,217-106 415 0 0,96-40-1301 0 0,598-316 1498 0 0,-376 195-615 0 0,89-47-111 0 0,349-126 114 0 0,-654 291-44 0 0,-618 317 349 0 0,-407 204 1759 0 0,907-460-2042 0 0,92-45-733 0 0,8-7 700 0 0,1-1 0 0 0,-1 0-1 0 0,0-2 1 0 0,0-1 0 0 0,-1 0 0 0 0,19-12 11 0 0,5-1 25 0 0,1092-509-24 0 0,-906 423-740 0 0,230-71 739 0 0,-377 159-1123 0 0,-109 36 911 0 0,-686 406 1454 0 0,176-114 980 0 0,509-293-2275 0 0,32-14-277 0 0,46-17 53 0 0,58-37 442 0 0,-3-5 0 0 0,87-62-165 0 0,-78 47-28 0 0,778-479-10 0 0,-884 545 45 0 0,65-42 81 0 0,-1-4 1 0 0,50-48-89 0 0,-123 101 15 0 0,-1 0 1 0 0,0-1-1 0 0,0 1 1 0 0,0-1 0 0 0,1 1-1 0 0,-1-1 1 0 0,0 1-1 0 0,0-1 1 0 0,0 0 0 0 0,0 1-1 0 0,0-1 1 0 0,0 0-1 0 0,0 0 1 0 0,0 0 0 0 0,-1 0-1 0 0,1 0 1 0 0,0 0-1 0 0,0 0 1 0 0,-1 0 0 0 0,1 0-1 0 0,-1 0 1 0 0,1-1-1 0 0,-1 1 1 0 0,1 0 0 0 0,-1 0-1 0 0,0 0 1 0 0,1-1-1 0 0,-1 1 1 0 0,0 0 0 0 0,0-1-1 0 0,0 1 1 0 0,0 0 0 0 0,0 0-1 0 0,0-1 1 0 0,-1 1-1 0 0,1 0 1 0 0,0 0 0 0 0,-1-1-1 0 0,1 1 1 0 0,-1 0-1 0 0,1 0 1 0 0,-1 0 0 0 0,1 0-1 0 0,-1 0 1 0 0,0 0-1 0 0,1 0 1 0 0,-1 0 0 0 0,0 0-1 0 0,0 0 1 0 0,0-1-16 0 0,-19 2-8 0 0,0 0 0 0 0,0 1 0 0 0,0 2 0 0 0,0 0 0 0 0,0 0 1 0 0,1 2-1 0 0,0 1 0 0 0,0 0 0 0 0,0 1 0 0 0,1 1 0 0 0,-9 5 8 0 0,-7 2-9 0 0,-111 44 158 0 0,4 7 0 0 0,2 5 1 0 0,3 7-1 0 0,-77 61-149 0 0,173-109-287 0 0,53-29-93 0 0,-2-4 415 0 0,0 0 0 0 0,0-1-1 0 0,-1 0 1 0 0,1-1-1 0 0,-1 0 1 0 0,0-1-1 0 0,-1 0 1 0 0,1 0 0 0 0,-1-1-1 0 0,3-3-34 0 0,14-9 52 0 0,377-268 255 0 0,-121 76-165 0 0,-210 148-35 0 0,-72 63-100 0 0,0 0 0 0 0,-1 0 0 0 0,1 0 0 0 0,-1 0 0 0 0,1 0 0 0 0,0 0 1 0 0,-1 0-1 0 0,1 0 0 0 0,0 0 0 0 0,-1 0 0 0 0,1 0 0 0 0,0 0 0 0 0,-1 0 0 0 0,1-1 0 0 0,0 1 0 0 0,-1 0 0 0 0,1 0 1 0 0,0 0-1 0 0,0 0 0 0 0,-1-1 0 0 0,1 1 0 0 0,0 0 0 0 0,0 0 0 0 0,-1-1 0 0 0,1 1 0 0 0,0 0 0 0 0,0-1 0 0 0,-1 1 0 0 0,1 0 1 0 0,0-1-1 0 0,0 1 0 0 0,0 0 0 0 0,0-1 0 0 0,0 1 0 0 0,0 0 0 0 0,0-1 0 0 0,0 1 0 0 0,0 0 0 0 0,-1-1 0 0 0,1 1 1 0 0,1 0-1 0 0,-1-1 0 0 0,0 1 0 0 0,0 0 0 0 0,0-1 0 0 0,0 1 0 0 0,0 0 0 0 0,0-1 0 0 0,0 1 0 0 0,0 0 0 0 0,1-1 1 0 0,-1 1-1 0 0,0 0 0 0 0,0-1 0 0 0,0 1 0 0 0,1 0 0 0 0,-1 0 0 0 0,0-1 0 0 0,0 1 0 0 0,1 0 0 0 0,-1 0 0 0 0,0-1 0 0 0,0 1 1 0 0,1 0-1 0 0,-1 0 0 0 0,0 0 0 0 0,1 0 0 0 0,-1-1 0 0 0,0 1 0 0 0,1 0-7 0 0,-29 6-109 0 0,-146 95-537 0 0,121-64 573 0 0,-144 106 116 0 0,7 8 1 0 0,-123 129-44 0 0,313-280-15 0 0,1 0 0 0 0,-1 0 1 0 0,0 0-1 0 0,1 0 1 0 0,-1 0-1 0 0,0 0 0 0 0,0 0 1 0 0,1 1-1 0 0,-1-1 1 0 0,0 0-1 0 0,0 0 0 0 0,1 0 1 0 0,-1 1-1 0 0,0-1 1 0 0,0 0-1 0 0,0 0 1 0 0,1 1-1 0 0,-1-1 0 0 0,0 0 1 0 0,0 0-1 0 0,0 1 1 0 0,0-1-1 0 0,0 0 0 0 0,0 1 1 0 0,0-1-1 0 0,1 0 1 0 0,-1 0-1 0 0,0 1 0 0 0,0-1 1 0 0,0 0-1 0 0,0 1 1 0 0,0-1-1 0 0,0 0 0 0 0,0 1 1 0 0,0-1-1 0 0,-1 0 1 0 0,1 1-1 0 0,0-1 1 0 0,0 0-1 0 0,0 0 15 0 0,35-14 30 0 0,205-132 369 0 0,-19 21-320 0 0,108-39-79 0 0,-297 148-28 0 0,1 1 0 0 0,0 2 0 0 0,0 1 0 0 0,1 2 0 0 0,1 1 1 0 0,0 1-1 0 0,0 2 0 0 0,8 1 28 0 0,-40 5-15 0 0,-1-1 0 0 0,1 1-1 0 0,-1 0 1 0 0,1 0 0 0 0,0 0 0 0 0,-1 0 0 0 0,1 1 0 0 0,-1-1 0 0 0,1 1-1 0 0,-1-1 1 0 0,1 1 0 0 0,-1 0 0 0 0,1 0 0 0 0,-1 0 0 0 0,1 0 0 0 0,-1 0 0 0 0,0 1-1 0 0,0-1 1 0 0,0 1 0 0 0,0 0 0 0 0,0-1 0 0 0,0 1 0 0 0,0 0 0 0 0,0 0-1 0 0,-1 0 1 0 0,1 0 0 0 0,-1 0 0 0 0,1 1 0 0 0,-1-1 0 0 0,0 0 0 0 0,0 1 0 0 0,0-1-1 0 0,0 1 1 0 0,-1-1 0 0 0,1 1 0 0 0,-1-1 0 0 0,1 1 0 0 0,-1 0 0 0 0,0-1-1 0 0,0 1 1 0 0,0-1 0 0 0,0 1 0 0 0,0 0 0 0 0,-1-1 0 0 0,1 1 0 0 0,-1 0 15 0 0,-5 19 12 0 0,-1-2 1 0 0,0 1-1 0 0,-2-1 1 0 0,0 0-1 0 0,-1-1 1 0 0,-1 0-1 0 0,-1 0 1 0 0,-1-1-1 0 0,0-1 1 0 0,-12 12-13 0 0,10-11 12 0 0,-59 75 203 0 0,-4-3 0 0 0,-4-3 0 0 0,-3-4 0 0 0,-5-4 1 0 0,-2-4-1 0 0,-4-5 0 0 0,-27 13-215 0 0,11-23 521 0 0,110-59-652 0 0,20-9-255 0 0,335-183 303 0 0,-296 162 11 0 0,-28 13-56 0 0,-1 2 0 0 0,2 1 1 0 0,0 1-1 0 0,0 1 0 0 0,1 2 0 0 0,3 0 128 0 0,-33 9-25 0 0,0-1 1 0 0,0 0-1 0 0,1 0 0 0 0,-1 1 1 0 0,1-1-1 0 0,-1 1 0 0 0,1-1 1 0 0,-1 1-1 0 0,0-1 0 0 0,1 1 1 0 0,0 0-1 0 0,-1 0 0 0 0,1 0 1 0 0,-1 0-1 0 0,1 0 0 0 0,-1 0 1 0 0,1 0-1 0 0,-1 1 0 0 0,1-1 1 0 0,-1 0-1 0 0,1 1 0 0 0,-1-1 1 0 0,0 1-1 0 0,1 0 0 0 0,-1-1 1 0 0,0 1-1 0 0,1 0 0 0 0,-1 0 1 0 0,0 0-1 0 0,0 0 0 0 0,0 0 1 0 0,1 0-1 0 0,-1 0 0 0 0,0 0 1 0 0,-1 0-1 0 0,1 1 0 0 0,0-1 1 0 0,0 0-1 0 0,0 1 0 0 0,-1-1 1 0 0,1 0-1 0 0,-1 1 0 0 0,1-1 1 0 0,-1 1-1 0 0,0-1 0 0 0,1 1 1 0 0,-1-1-1 0 0,0 1 0 0 0,0-1 1 0 0,0 1-1 0 0,0-1 0 0 0,0 2 25 0 0,-6 14 19 0 0,-1 1-1 0 0,0-1 1 0 0,-1 0 0 0 0,-1 0-1 0 0,-1-1 1 0 0,0-1-1 0 0,-1 0 1 0 0,-1 0 0 0 0,0-1-1 0 0,-1 0 1 0 0,-1-1-1 0 0,-12 9-18 0 0,18-13 16 0 0,-78 69 664 0 0,-4-4 0 0 0,-2-4 0 0 0,-77 42-680 0 0,91-57 458 0 0,102-60-817 0 0,134-82 619 0 0,-66 38-294 0 0,2 3 0 0 0,74-23 34 0 0,-153 63-70 0 0,0 0 1 0 0,1 1-1 0 0,0 1 0 0 0,0 0 0 0 0,0 1 0 0 0,0 0 1 0 0,1 2-1 0 0,-1 0 0 0 0,7 1 70 0 0,-22 0-9 0 0,0 0 1 0 0,0 0-1 0 0,0 1 0 0 0,0-1 0 0 0,0 0 1 0 0,0 1-1 0 0,0-1 0 0 0,-1 1 0 0 0,1-1 1 0 0,0 1-1 0 0,0 0 0 0 0,0-1 0 0 0,-1 1 1 0 0,1 0-1 0 0,0-1 0 0 0,-1 1 0 0 0,1 0 1 0 0,-1 0-1 0 0,1-1 0 0 0,-1 1 1 0 0,1 0-1 0 0,-1 0 0 0 0,0 0 0 0 0,1 0 1 0 0,-1 0-1 0 0,0 0 0 0 0,0 0 0 0 0,0 0 1 0 0,1 0-1 0 0,-1 0 0 0 0,0 0 0 0 0,0 0 1 0 0,0-1-1 0 0,-1 1 0 0 0,1 0 0 0 0,0 0 1 0 0,0 0-1 0 0,0 0 0 0 0,-1 0 1 0 0,1 0-1 0 0,0 0 0 0 0,-1 0 0 0 0,1 0 1 0 0,-1-1-1 0 0,0 2 9 0 0,-21 40 101 0 0,0-17 5 0 0,-2-2 1 0 0,0 0-1 0 0,-1-2 1 0 0,-1 0-1 0 0,-1-2 1 0 0,0-1-1 0 0,-5 1-106 0 0,-158 84 710 0 0,190-102-724 0 0,-1 0 0 0 0,1 0 0 0 0,-1 0 0 0 0,1 0 0 0 0,0 0 0 0 0,-1 0 0 0 0,1 0 0 0 0,0 0-1 0 0,0 0 1 0 0,-1 0 0 0 0,1 0 0 0 0,0 0 0 0 0,0 0 0 0 0,0 0 0 0 0,0 0 0 0 0,1 0 0 0 0,-1 0 0 0 0,0 0 0 0 0,0 0 0 0 0,0 0 0 0 0,1 0 0 0 0,-1 0 0 0 0,1 0 0 0 0,-1 0 0 0 0,1 0 0 0 0,-1 0 0 0 0,1 0 0 0 0,-1 0 0 0 0,1-1-1 0 0,0 1 1 0 0,-1 0 0 0 0,1 0 0 0 0,0-1 0 0 0,0 1 0 0 0,0 0 0 0 0,0-1 0 0 0,-1 1 0 0 0,1-1 0 0 0,0 1 0 0 0,0-1 0 0 0,0 0 0 0 0,0 1 0 0 0,0-1 0 0 0,0 0 0 0 0,0 0 0 0 0,0 1 0 0 0,0-1 0 0 0,0 0 0 0 0,0 0 0 0 0,0 0 0 0 0,0 0-1 0 0,0 0 1 0 0,1-1 14 0 0,18 12-13 0 0,27 62-44 0 0,-46-72 53 0 0,0 0 1 0 0,-1 0-1 0 0,1-1 0 0 0,-1 1 1 0 0,1 0-1 0 0,0 0 0 0 0,0 0 0 0 0,0-1 1 0 0,-1 1-1 0 0,1 0 0 0 0,0-1 1 0 0,0 1-1 0 0,0 0 0 0 0,0-1 1 0 0,0 1-1 0 0,0-1 0 0 0,0 0 0 0 0,0 1 1 0 0,0-1-1 0 0,0 0 0 0 0,0 0 1 0 0,0 0-1 0 0,0 0 0 0 0,1 1 1 0 0,-1-1-1 0 0,0-1 0 0 0,0 1 0 0 0,0 0 1 0 0,0 0-1 0 0,0 0 0 0 0,0-1 1 0 0,0 1-1 0 0,0 0 0 0 0,0-1 1 0 0,0 1-1 0 0,0-1 0 0 0,0 1 0 0 0,0-1 1 0 0,0 1-1 0 0,0-1 0 0 0,0 0 1 0 0,0 0 3 0 0,39-34 182 0 0,-39 34-182 0 0,72-77 98 0 0,-21 20-72 0 0,3 2 1 0 0,2 3-1 0 0,31-20-26 0 0,-55 57-249 0 0,-39 26 107 0 0,-123 131 12 0 0,6-18 280 0 0,-4-6 0 0 0,-6-6 0 0 0,-79 48-150 0 0,159-126 151 0 0,378-293 33 0 0,766-594-647 0 0,-1025 798 93 0 0,-2-3 0 0 0,-3-3-1 0 0,22-31 371 0 0,-37 15-528 0 0,-46 77 514 0 0,1 0-1 0 0,-1 0 1 0 0,0 0-1 0 0,0 0 1 0 0,0-1 0 0 0,0 1-1 0 0,0 0 1 0 0,0 0-1 0 0,0 0 1 0 0,0 0-1 0 0,0 0 1 0 0,-1 0-1 0 0,1 0 1 0 0,0-1-1 0 0,-1 1 1 0 0,1 0-1 0 0,-1 0 1 0 0,1 0-1 0 0,-1 0 1 0 0,1 0-1 0 0,-1 0 1 0 0,0 1 0 0 0,0-1-1 0 0,1 0 1 0 0,-1 0-1 0 0,0 0 1 0 0,0 1-1 0 0,0-1 1 0 0,0 0-1 0 0,0 1 1 0 0,0-1-1 0 0,0 1 1 0 0,0-1-1 0 0,0 1 1 0 0,0-1-1 0 0,0 1 1 0 0,0 0-1 0 0,0 0 1 0 0,0 0 0 0 0,-1-1-1 0 0,1 1 1 0 0,0 0-1 0 0,0 0 1 0 0,0 0-1 0 0,0 1 1 0 0,0-1-1 0 0,0 0 1 0 0,-1 0-1 0 0,0 1 15 0 0,-64 11-462 0 0,3 12 352 0 0,1 3 0 0 0,1 3 0 0 0,2 3-1 0 0,0 3 111 0 0,5-5 15 0 0,-701 458 1225 0 0,551-350-512 0 0,-125 82 858 0 0,258-169-1570 0 0,87-49-336 0 0,6-9 349 0 0,-1-1 0 0 0,-1-1 0 0 0,0 0 0 0 0,0-2 1 0 0,0 0-1 0 0,14-12-29 0 0,-2 4 31 0 0,248-149-3 0 0,117-99-28 0 0,-267 162-24 0 0,-5-5-1 0 0,-5-5 0 0 0,34-48 25 0 0,-82 90 46 0 0,-4-2 0 0 0,-4-4 0 0 0,-2-2 0 0 0,-4-2 0 0 0,-4-4 0 0 0,-4-1 0 0 0,-3-3 0 0 0,-5-1 0 0 0,-3-2 0 0 0,6-34-46 0 0,-45 127-1 0 0,2-5 14 0 0,0 1 0 0 0,0-1-1 0 0,0 1 1 0 0,0-1 0 0 0,-1 0 0 0 0,0 1 0 0 0,0-1 0 0 0,0 0-1 0 0,0 0 1 0 0,-1 0 0 0 0,0 0 0 0 0,0 0 0 0 0,0 0 0 0 0,-1 1-1 0 0,0-1 1 0 0,0 0 0 0 0,0 0 0 0 0,0 0 0 0 0,-1 1 0 0 0,1-1-1 0 0,-1 1 1 0 0,-1-1 0 0 0,1 1 0 0 0,-1 0 0 0 0,1 0 0 0 0,-1 0-1 0 0,0 0 1 0 0,0 0 0 0 0,-1 1 0 0 0,-2-3-13 0 0,-6 2 10 0 0,0 0-1 0 0,-1 0 1 0 0,0 1-1 0 0,0 1 1 0 0,0 0 0 0 0,0 1-1 0 0,0 1 1 0 0,0 0 0 0 0,-9 1-10 0 0,-46-3 116 0 0,57 2-98 0 0,10 0-14 0 0,-1 1 1 0 0,1-1-1 0 0,0 1 1 0 0,-1-1 0 0 0,1 0-1 0 0,0 0 1 0 0,-1 1 0 0 0,1-1-1 0 0,0 0 1 0 0,-1 0 0 0 0,1 0-1 0 0,0 0 1 0 0,-1-1-1 0 0,1 1 1 0 0,0 0 0 0 0,-1-1-1 0 0,1 1 1 0 0,0-1 0 0 0,-1 1-1 0 0,1-1 1 0 0,0 1 0 0 0,0-1-1 0 0,0 0 1 0 0,0 0 0 0 0,0 1-1 0 0,-1-1 1 0 0,1 0-1 0 0,1 0 1 0 0,-1 0 0 0 0,0 0-1 0 0,0 0 1 0 0,0 0 0 0 0,0-1-1 0 0,1 1 1 0 0,-1 0 0 0 0,1 0-1 0 0,-1 0 1 0 0,1-1 0 0 0,-1 1-1 0 0,1 0 1 0 0,0-1-1 0 0,-1 1 1 0 0,1 0 0 0 0,0-1-1 0 0,0 1 1 0 0,0 0 0 0 0,0-1-5 0 0,74-109-130 0 0,292-392 393 0 0,-330 446-262 0 0,-2-2 0 0 0,-4-2 0 0 0,-1-1-1 0 0,-4-1 1 0 0,-2-1 0 0 0,-3-1 0 0 0,-3-1 0 0 0,-3-1-1 0 0,-8 33 47 0 0,-2 0 0 0 0,-2 0 0 0 0,-1-1 0 0 0,-1 1-1 0 0,-5-29-46 0 0,-11-41 212 0 0,15 101-227 0 0,1 0-1 0 0,0-1 0 0 0,0 1 0 0 0,0 0 0 0 0,1-1 0 0 0,-1 1 1 0 0,1 0-1 0 0,0 0 0 0 0,0 0 0 0 0,0-1 0 0 0,0 1 0 0 0,0 0 1 0 0,1 0-1 0 0,0 0 0 0 0,-1 1 0 0 0,1-1 0 0 0,0 0 0 0 0,0 1 0 0 0,1-1 1 0 0,-1 1-1 0 0,0 0 0 0 0,1-1 0 0 0,-1 1 0 0 0,1 0 0 0 0,0 1 16 0 0,65-54-150 0 0,-97 107-701 0 0,-145 169 729 0 0,-38 20 173 0 0,181-211 75 0 0,31-30-76 0 0,10-12 113 0 0,439-484 356 0 0,-362 391-523 0 0,-4-2 1 0 0,-5-5-1 0 0,29-60 4 0 0,-98 159-12 0 0,-2-1 1 0 0,1 0-1 0 0,-2 0 1 0 0,0 0-1 0 0,0-1 0 0 0,-2 0 1 0 0,0 0-1 0 0,0 0 1 0 0,-2 0-1 0 0,1-3 12 0 0,-3 17-15 0 0,0-1 1 0 0,0 1-1 0 0,0 0 0 0 0,-1-1 0 0 0,1 1 1 0 0,0 0-1 0 0,-1 0 0 0 0,1-1 1 0 0,0 1-1 0 0,-1 0 0 0 0,0 0 1 0 0,1 0-1 0 0,-1 0 0 0 0,0 0 0 0 0,1 0 1 0 0,-1 0-1 0 0,0 0 0 0 0,0 0 1 0 0,0 0-1 0 0,0 0 0 0 0,0 0 1 0 0,0 0-1 0 0,0 1 0 0 0,0-1 0 0 0,0 0 1 0 0,0 1-1 0 0,0-1 0 0 0,-1 1 1 0 0,1 0-1 0 0,0-1 0 0 0,0 1 1 0 0,-1 0-1 0 0,1-1 0 0 0,0 1 0 0 0,0 0 1 0 0,-1 0-1 0 0,1 0 0 0 0,0 0 1 0 0,0 0-1 0 0,-1 1 0 0 0,1-1 1 0 0,0 0-1 0 0,0 1 0 0 0,-1-1 0 0 0,1 0 1 0 0,0 1-1 0 0,0 0 0 0 0,0-1 1 0 0,-1 1 14 0 0,-63 30-590 0 0,22 2 554 0 0,2 2 0 0 0,1 2 0 0 0,1 1 0 0 0,-18 26 36 0 0,40-45 11 0 0,-27 30 41 0 0,0-3 26 0 0,3 1 0 0 0,1 3 1 0 0,-26 43-79 0 0,63-87 2 0 0,-1 0 0 0 0,1 0 1 0 0,0 1-1 0 0,0-1 0 0 0,0 1 0 0 0,1-1 1 0 0,0 1-1 0 0,0 0 0 0 0,1 0 1 0 0,0 0-1 0 0,0 0 0 0 0,1 0 0 0 0,0 0 1 0 0,0 4-3 0 0,1-10 21 0 0,0 1 0 0 0,0 0 1 0 0,0 0-1 0 0,0 0 0 0 0,1-1 0 0 0,-1 1 1 0 0,0-1-1 0 0,1 1 0 0 0,-1-1 0 0 0,1 1 0 0 0,0-1 1 0 0,-1 0-1 0 0,1 0 0 0 0,0 0 0 0 0,0 0 1 0 0,0 0-1 0 0,0 0 0 0 0,-1 0 0 0 0,1-1 1 0 0,0 1-1 0 0,0-1 0 0 0,1 1 0 0 0,-1-1 1 0 0,0 0-1 0 0,0 0 0 0 0,0 0 0 0 0,0 0 1 0 0,0 0-1 0 0,0 0 0 0 0,0-1 0 0 0,0 1 1 0 0,0-1-1 0 0,0 1 0 0 0,0-1 0 0 0,0 0 1 0 0,0 0-1 0 0,0 0 0 0 0,0 0 0 0 0,-1 0 1 0 0,1 0-1 0 0,0 0 0 0 0,-1-1 0 0 0,1 1 1 0 0,-1-1-1 0 0,1 1-21 0 0,44-42 188 0 0,-1-3 1 0 0,-2-1-1 0 0,33-49-188 0 0,-47 58-14 0 0,-2-2-1 0 0,-2-1 0 0 0,-2-2 1 0 0,-2 0-1 0 0,-1-1 0 0 0,-3-1 1 0 0,10-39 14 0 0,-19 10-38 0 0,-10 72 9 0 0,0 0-1 0 0,-1-1 0 0 0,1 1 0 0 0,-1 0 0 0 0,1 1 0 0 0,-1-1 0 0 0,0 0 1 0 0,1 1-1 0 0,-1-1 0 0 0,0 1 0 0 0,0 0 0 0 0,0 0 0 0 0,0 0 0 0 0,0 0 1 0 0,0 1-1 0 0,0-1 0 0 0,0 1 0 0 0,-1 0 0 0 0,1 0 0 0 0,0 0 0 0 0,0 0 1 0 0,0 0-1 0 0,0 1 0 0 0,0 0 0 0 0,-1-1 0 0 0,0 2 30 0 0,-74 37-186 0 0,-51 39 267 0 0,94-57 302 0 0,34-21-235 0 0,1 0-6 0 0,0 0-16 0 0,47-70-150 0 0,210-242-31 0 0,-234 284 49 0 0,38-70 12 0 0,-61 98-11 0 0,0-1 0 0 0,0 0 0 0 0,0 0 0 0 0,0 0 0 0 0,0 0 0 0 0,0 0 0 0 0,0 1 0 0 0,-1-1 0 0 0,1 0 0 0 0,0 0 0 0 0,0 0 0 0 0,-1 1 0 0 0,1-1 0 0 0,-1 0 0 0 0,1 0 0 0 0,-1 1 0 0 0,1-1 0 0 0,-1 0 0 0 0,1 1 0 0 0,-1-1 0 0 0,1 1 0 0 0,-1-1 0 0 0,0 0 0 0 0,1 1 0 0 0,-1 0 0 0 0,0-1 0 0 0,0 1 0 0 0,1-1 0 0 0,-1 1-1 0 0,0 0 1 0 0,0-1 0 0 0,0 1 0 0 0,1 0 0 0 0,-1 0 0 0 0,0 0 0 0 0,0 0 0 0 0,0 0 0 0 0,0 0 0 0 0,0 0 0 0 0,1 0 0 0 0,-1 0 0 0 0,0 0 0 0 0,0 0 0 0 0,0 0 0 0 0,0 1 0 0 0,1-1 0 0 0,-1 0 5 0 0,-45 9-448 0 0,-91 53 485 0 0,136-63-15 0 0,1 0-1 0 0,-1-1 0 0 0,0 1 1 0 0,1 0-1 0 0,-1-1 0 0 0,1 1 1 0 0,-1 0-1 0 0,1-1 0 0 0,0 1 1 0 0,-1-1-1 0 0,1 1 0 0 0,0-1 1 0 0,0 1-1 0 0,0-1 0 0 0,0 1 1 0 0,1-1-1 0 0,-1 1 0 0 0,0 0 1 0 0,0-1-1 0 0,1 1 0 0 0,-1-1 1 0 0,1 1-1 0 0,-1 0 0 0 0,1-1 1 0 0,0 1-1 0 0,0 0 0 0 0,-1 0 1 0 0,2-1-22 0 0,7-17-9 0 0,-1 5 26 0 0,-1 1 1 0 0,0-1-1 0 0,-1 0 0 0 0,-1-1 1 0 0,0 0-1 0 0,-1 0 1 0 0,0 0-1 0 0,-2 0 1 0 0,1 0-1 0 0,-2-8-17 0 0,0-92 136 0 0,48 16-109 0 0,-32 70-6 0 0,-2-12 55 0 0,3-26-100 0 0,-14 59 28 0 0,-1 0 1 0 0,-1 0-1 0 0,0 0 0 0 0,0-1 1 0 0,0 1-1 0 0,-1-1 0 0 0,-1 1 1 0 0,1-1-1 0 0,-1 0 0 0 0,-1 1 1 0 0,0-1-1 0 0,0 0-4 0 0,-11-35-116 0 0,-2 14 115 0 0,0 5-94 0 0,-1-11 64 0 0,14 35 29 0 0,0 1 4 0 0,1 0-4 0 0,-3 0 4 0 0,3 0-8 0 0,0 0-12 0 0,0 0-15 0 0,-5 147-2798 0 0,-13 76 2872 0 0,0-11 138 0 0,-7 37 90 0 0,-10-1-1 0 0,-50 167-268 0 0,-35 130 214 0 0,59-321-204 0 0,-27 10 126 0 0,71-198-95 0 0,-3 5 31 0 0,-1-1 1 0 0,-2-1 0 0 0,-2-1 0 0 0,-7 7-73 0 0,-42 39 136 0 0,58-69-45 0 0,16-15-63 0 0,0 0-9 0 0,0 0-7 0 0,0 0-16 0 0,0 0-6 0 0,0 0-3 0 0,0 0 2 0 0,0 0-2 0 0,0 0 4 0 0,0 0 1 0 0,-12 22 257 0 0,-93 134 273 0 0,-56 118-1 0 0,22-99-258 0 0,-160 130-55 0 0,198-177-143 0 0,-78 50 129 0 0,73-92-79 0 0,-4-5 0 0 0,-25 10-115 0 0,120-81 8 0 0,-410 233-69 0 0,135-98 81 0 0,-41 3-20 0 0,198-91 59 0 0,-183 64 7 0 0,75-40 76 0 0,72-48 240 0 0,134-22-383 0 0,31-10-55 0 0,-1 2-1480 0 0,69-19-3274 0 0,-41 7-876 0 0,-6 5-2833 0 0</inkml:trace>
  <inkml:trace contextRef="#ctx0" brushRef="#br0" timeOffset="28889.195">5461 12235 0 0 0,'27'-30'36'0'0,"-18"20"21"0"0,-11 8 6121 0 0,-1 4-5303 0 0,3-2-750 0 0,0 0-9 0 0,0 0-35 0 0,0 0-37 0 0,0 0-45 0 0,0 0-18 0 0,0 0 14 0 0,0 0 33 0 0,11-19 373 0 0,14-27-27 0 0,-38 110-177 0 0,6-27-59 0 0,7-36-148 0 0,0-1 13 0 0,0 0-14 0 0,0 0 54 0 0,0 0 50 0 0,0 0 38 0 0,0 0 40 0 0,0 0 18 0 0,0 0 2 0 0,0 0 5 0 0,0 0 41 0 0,0 0 8 0 0,0 0-10 0 0,0 0-13 0 0,0 0-50 0 0,0 0-44 0 0,0 0-46 0 0,0 0-66 0 0,0 0-70 0 0,0 0-61 0 0,0 0-41 0 0,2 19-494 0 0,0-18 670 0 0,1-1-1 0 0,-1 1 1 0 0,0-1-1 0 0,0 0 1 0 0,0 1-1 0 0,0-1 1 0 0,1-1-1 0 0,-1 1 1 0 0,0 0-1 0 0,0 0 1 0 0,0-1-1 0 0,0 1 1 0 0,1-1-1 0 0,-1 0 0 0 0,0 1 1 0 0,0-1-1 0 0,0 0 1 0 0,0 0-1 0 0,-1-1 1 0 0,1 1-1 0 0,0 0 1 0 0,0-1-1 0 0,-1 1 1 0 0,1-1-1 0 0,-1 1 1 0 0,1-1-1 0 0,-1 0 0 0 0,1 1 1 0 0,-1-1-1 0 0,0 0 1 0 0,0 0-1 0 0,0 0 1 0 0,0-2-20 0 0,6-3 3 0 0,49-58 212 0 0,-60 60 988 0 0,3 5-1281 0 0,1 0-27 0 0,0 0-58 0 0,0 0-62 0 0,0 0-10 0 0,0 0 4 0 0,0 0 38 0 0,0 0 48 0 0,0 0 62 0 0,0 0 26 0 0,5 4-42 0 0,-1 4 257 0 0,-4-7-156 0 0,1 0 0 0 0,-1 0 0 0 0,0 0 0 0 0,0-1 0 0 0,1 1 0 0 0,-1 0 0 0 0,1 0 0 0 0,-1 0 0 0 0,1 0-1 0 0,-1 0 1 0 0,1-1 0 0 0,-1 1 0 0 0,1 0 0 0 0,0 0 0 0 0,-1-1 0 0 0,1 1 0 0 0,0-1 0 0 0,0 1 0 0 0,0 0-1 0 0,-1-1 1 0 0,1 0 0 0 0,0 1 0 0 0,0-1 0 0 0,0 1 0 0 0,0-1 0 0 0,0 0 0 0 0,0 0 0 0 0,0 1 0 0 0,0-1-1 0 0,0 0 1 0 0,0 0 0 0 0,-1 0 0 0 0,1 0 0 0 0,0 0 0 0 0,0 0 0 0 0,0-1 0 0 0,0 1 0 0 0,1 0-2 0 0,35 0 38 0 0,-26 22 9 0 0,-11-22-34 0 0,-5 10 643 0 0,-44 23-361 0 0,-22-61 1374 0 0,17 16-1650 0 0,0 3 1 0 0,-1 2-1 0 0,0 2 1 0 0,0 3-1 0 0,1 3 1 0 0,-1 1-1 0 0,0 4 1 0 0,-42 9-20 0 0,-61 17 46 0 0,-188 27 974 0 0,345-58-1009 0 0,0-1 0 0 0,0 1-1 0 0,1 0 1 0 0,-1-1 0 0 0,0 1-1 0 0,0-1 1 0 0,0 1 0 0 0,0-1-1 0 0,0 0 1 0 0,0 1 0 0 0,0-1-1 0 0,0 0 1 0 0,-1 0 0 0 0,1 0-1 0 0,0 0 1 0 0,0 0 0 0 0,0 0-1 0 0,0 0 1 0 0,0 0 0 0 0,0 0-1 0 0,0 0 1 0 0,0-1 0 0 0,0 1-1 0 0,0 0 1 0 0,0-1 0 0 0,0 1 0 0 0,0-1-1 0 0,0 1 1 0 0,0-1 0 0 0,0 1-1 0 0,0-1 1 0 0,0 0 0 0 0,1 1-1 0 0,-1-1 1 0 0,0 0 0 0 0,0 0-1 0 0,1 0 1 0 0,-1 1 0 0 0,0-1-1 0 0,1 0 1 0 0,-1 0 0 0 0,1 0-1 0 0,0 0 1 0 0,-1 0 0 0 0,1 0-1 0 0,0 0 1 0 0,-1 0 0 0 0,1 0-1 0 0,0 0 1 0 0,0-1 0 0 0,0 1-1 0 0,0 0 1 0 0,0 0 0 0 0,0 0-1 0 0,0 0 1 0 0,0 0 0 0 0,0 0-1 0 0,1 0 1 0 0,-1 0 0 0 0,0 0-1 0 0,1 0 1 0 0,-1 0 0 0 0,1 0-1 0 0,-1 0 1 0 0,1 0 0 0 0,-1 0-1 0 0,1 0-10 0 0,89-83-334 0 0,-16 24 231 0 0,3 4-1 0 0,2 3 1 0 0,3 4 0 0 0,30-11 103 0 0,-82 44-80 0 0,-5 1-135 0 0,0 2 0 0 0,1 1 0 0 0,0 1 0 0 0,1 1 0 0 0,0 1-1 0 0,29-5 216 0 0,-56 15-6 0 0,1-1-1 0 0,-1 1 0 0 0,1 0 1 0 0,-1-1-1 0 0,0 1 0 0 0,1 0 0 0 0,-1-1 1 0 0,0 1-1 0 0,0 0 0 0 0,1 0 0 0 0,-1-1 1 0 0,0 1-1 0 0,0 0 0 0 0,0 0 0 0 0,0 0 1 0 0,0-1-1 0 0,0 1 0 0 0,0 0 0 0 0,0 0 1 0 0,0-1-1 0 0,0 1 0 0 0,-1 0 0 0 0,1 0 1 0 0,0-1-1 0 0,0 1 0 0 0,-1 0 0 0 0,1-1 1 0 0,0 1-1 0 0,-1 0 0 0 0,1-1 0 0 0,-1 1 1 0 0,1 0-1 0 0,-1-1 0 0 0,1 1 0 0 0,-1-1 1 0 0,1 1-1 0 0,-1-1 0 0 0,0 1 0 0 0,1-1 1 0 0,-1 0-1 0 0,0 1 0 0 0,1-1 0 0 0,-1 0 1 0 0,0 1-1 0 0,0-1 0 0 0,1 0 0 0 0,-1 0 1 0 0,0 0-1 0 0,0 1 0 0 0,1-1 1 0 0,-1 0-1 0 0,-1 0 7 0 0,-122 97 502 0 0,-5-5 0 0 0,-4-6 1 0 0,-65 28-503 0 0,-139 65 1064 0 0,279-159-524 0 0,58-25-863 0 0,144-120-191 0 0,292-241-331 0 0,-393 311 636 0 0,-44 54 208 0 0,0-1 1 0 0,0 1-1 0 0,0-1 0 0 0,0 1 0 0 0,0 0 1 0 0,0-1-1 0 0,0 1 0 0 0,0 0 0 0 0,0 0 1 0 0,0 0-1 0 0,-1 0 0 0 0,1 0 1 0 0,0 0-1 0 0,-1 0 0 0 0,1 0 0 0 0,-1 0 1 0 0,1 1-1 0 0,-1-1 0 0 0,1 1 0 0 0,-1-1 1 0 0,0 1-1 0 0,1 0 0 0 0,-1-1 0 0 0,1 1 1 0 0,-1 0-1 0 0,0 0 0 0 0,1 0 1 0 0,-1 0-1 0 0,0 0 0 0 0,1 1 0 0 0,-1-1 1 0 0,1 0-1 0 0,-1 1 0 0 0,0-1 0 0 0,0 1 1 0 0,-2-1-21 0 0,-17 3 0 0 0,1 0 0 0 0,0 1 0 0 0,0 1 0 0 0,0 0 0 0 0,1 2 1 0 0,0 0-1 0 0,0 2 0 0 0,-3 2 21 0 0,7-5 5 0 0,-125 64 286 0 0,4 6 1 0 0,2 6-1 0 0,-21 24-291 0 0,69-43 183 0 0,96-61-990 0 0,104-86 757 0 0,131-117 84 0 0,-48 31-188 0 0,-198 170 158 0 0,1 0 1 0 0,-1 0 0 0 0,0 0 0 0 0,1 0-1 0 0,-1-1 1 0 0,1 1 0 0 0,-1 0 0 0 0,0 0-1 0 0,1-1 1 0 0,-1 1 0 0 0,1 0 0 0 0,-1-1-1 0 0,1 1 1 0 0,-1-1 0 0 0,1 1 0 0 0,-1 0-1 0 0,1-1 1 0 0,-1 1 0 0 0,1-1 0 0 0,-1 1-1 0 0,1-1 1 0 0,0 0 0 0 0,-1 1 0 0 0,1-1-1 0 0,0 1 1 0 0,0-1 0 0 0,-1 0 0 0 0,1 1 0 0 0,0-1-1 0 0,0 0 1 0 0,0 1 0 0 0,0-1 0 0 0,0 1-1 0 0,0-1 1 0 0,0 0 0 0 0,0 1 0 0 0,0-1-1 0 0,0 0 1 0 0,0 1 0 0 0,0-1 0 0 0,1 0-1 0 0,-1 1 1 0 0,0-1 0 0 0,0 0 0 0 0,1 1-1 0 0,-1-1 1 0 0,0 1 0 0 0,1-1 0 0 0,-1 1-1 0 0,0-1 1 0 0,1 1 0 0 0,-1-1 0 0 0,1 1-1 0 0,-1-1 1 0 0,1 1 0 0 0,-1 0 0 0 0,1-1-1 0 0,-1 1 1 0 0,1 0 0 0 0,0-1 0 0 0,-1 1-1 0 0,1 0-4 0 0,-25 2 4 0 0,0 2-1 0 0,1 1 1 0 0,-1 0-1 0 0,1 2 1 0 0,0 1-1 0 0,1 0 1 0 0,0 2-1 0 0,0 1 1 0 0,1 0-1 0 0,-3 4-3 0 0,-8 2 40 0 0,-268 166 535 0 0,287-177-718 0 0,21-15-309 0 0,3-3 559 0 0,297-354 181 0 0,-169 164-318 0 0,-138 201 28 0 0,0 0 0 0 0,0 0 0 0 0,0 0 0 0 0,0 0 0 0 0,0 0 0 0 0,-1 0 0 0 0,1 0 0 0 0,0-1 0 0 0,0 1 0 0 0,-1 0 0 0 0,1 0 0 0 0,-1-1 0 0 0,1 1 0 0 0,-1-1-1 0 0,0 1 1 0 0,0 0 0 0 0,1-1 0 0 0,-1 1 0 0 0,0-1 0 0 0,0 1 0 0 0,0 0 0 0 0,0-1 0 0 0,-1 1 0 0 0,1-1 0 0 0,0 1 0 0 0,-1 0 0 0 0,1-1 0 0 0,-1 1 0 0 0,1 0-1 0 0,-1-1 1 0 0,1 1 0 0 0,-1 0 0 0 0,0 0 0 0 0,0-1 0 0 0,0 1 0 0 0,0 0 0 0 0,0 0 0 0 0,0 0 0 0 0,0 0 0 0 0,0 0 0 0 0,0 0 0 0 0,0 1 0 0 0,0-1 0 0 0,0 0-1 0 0,-1 1 1 0 0,1-1 0 0 0,0 0 0 0 0,-1 1 0 0 0,1 0 0 0 0,0-1 0 0 0,-1 1 0 0 0,1 0 0 0 0,-1-1 0 0 0,1 1 0 0 0,-1 0 0 0 0,1 0 0 0 0,0 0 0 0 0,-1 1-1 0 0,1-1 1 0 0,-1 0 2 0 0,-17 4-41 0 0,1 1-1 0 0,0 0 1 0 0,0 2-1 0 0,1 0 1 0 0,0 0-1 0 0,0 2 1 0 0,1 0-1 0 0,0 1 1 0 0,0 1-1 0 0,1 0 0 0 0,1 1 1 0 0,0 1-1 0 0,-2 3 42 0 0,-371 310 162 0 0,306-262-63 0 0,44-34 95 0 0,0-1 1 0 0,-2-2-1 0 0,-1-1 0 0 0,-1-3 1 0 0,-2-1-195 0 0,24-22 459 0 0,31-28-456 0 0,168-206-321 0 0,429-471-1616 0 0,-439 507-165 0 0,-148 150 911 0 0,-23 47 1148 0 0,-1 0 1 0 0,1 0-1 0 0,0-1 1 0 0,0 1-1 0 0,-1 0 1 0 0,1 1 0 0 0,-1-1-1 0 0,1 0 1 0 0,-1 0-1 0 0,1 0 1 0 0,-1 1 0 0 0,1-1-1 0 0,-1 1 1 0 0,1-1-1 0 0,-1 1 1 0 0,0 0 0 0 0,1 0-1 0 0,-1 0 1 0 0,0 0-1 0 0,1 0 1 0 0,-1 0 0 0 0,0 0-1 0 0,1 0 1 0 0,-1 1-1 0 0,0-1 1 0 0,1 0 0 0 0,-1 1-1 0 0,1 0 1 0 0,-1-1-1 0 0,1 1 1 0 0,-1 0 0 0 0,1 0-1 0 0,-1 0 40 0 0,-24 10-46 0 0,1 1-1 0 0,0 1 1 0 0,1 2 0 0 0,0 0-1 0 0,1 1 1 0 0,-9 10 46 0 0,7-7 50 0 0,-107 89 1009 0 0,6 6 0 0 0,4 5 0 0 0,-47 65-1059 0 0,-26 26 2006 0 0,225-222-2374 0 0,148-158 886 0 0,-111 99-462 0 0,291-307-402 0 0,-318 318 310 0 0,-41 59 33 0 0,0 0 1 0 0,0 1-1 0 0,0-1 1 0 0,0 0 0 0 0,0 0-1 0 0,0 1 1 0 0,0-1-1 0 0,-1 0 1 0 0,1 1 0 0 0,0-1-1 0 0,0 1 1 0 0,0-1-1 0 0,-1 1 1 0 0,1 0 0 0 0,0 0-1 0 0,0-1 1 0 0,-1 1-1 0 0,1 0 1 0 0,0 0 0 0 0,-1 0-1 0 0,1 0 1 0 0,0 1-1 0 0,0-1 1 0 0,-1 0 0 0 0,1 1-1 0 0,0-1 1 0 0,0 0-1 0 0,0 1 1 0 0,-1-1 0 0 0,1 1 2 0 0,-17 5-21 0 0,1 0 1 0 0,0 2 0 0 0,0 0-1 0 0,0 0 1 0 0,1 2 0 0 0,1 0 0 0 0,-11 9 20 0 0,-2 1 43 0 0,-156 113 335 0 0,-89 56 638 0 0,177-141 28 0 0,129-91-1146 0 0,83-76 169 0 0,-104 108-55 0 0,-2-1 0 0 0,1-1 0 0 0,-1 0 1 0 0,-1 0-1 0 0,0-1 0 0 0,-1 0 0 0 0,-1-1 0 0 0,0 1 0 0 0,-1-2 0 0 0,0 1 0 0 0,-2 0 0 0 0,2-8-12 0 0,-5 22 5 0 0,0 0 0 0 0,0 0 0 0 0,-1 0-1 0 0,1 0 1 0 0,0-1 0 0 0,-1 1 0 0 0,1 0-1 0 0,-1-1 1 0 0,1 1 0 0 0,-1 0 0 0 0,0-1-1 0 0,1 1 1 0 0,-1-1 0 0 0,0 1 0 0 0,0 0-1 0 0,0-1 1 0 0,0 1 0 0 0,0-1-1 0 0,0 1 1 0 0,-1 0 0 0 0,1-1 0 0 0,0 1-1 0 0,-1-1 1 0 0,1 1 0 0 0,-1 0 0 0 0,1-1-1 0 0,-1 1 1 0 0,0 0 0 0 0,1 0 0 0 0,-1 0-1 0 0,0 0 1 0 0,0-1 0 0 0,0 1 0 0 0,0 0-1 0 0,0 0 1 0 0,0 0 0 0 0,0 1 0 0 0,-1-1-1 0 0,1 0 1 0 0,0 0 0 0 0,0 1-1 0 0,-1-1 1 0 0,1 1 0 0 0,0-1 0 0 0,-1 1-1 0 0,1-1 1 0 0,0 1 0 0 0,-1 0 0 0 0,1 0-1 0 0,-1-1 1 0 0,1 1 0 0 0,0 0 0 0 0,-1 0-1 0 0,1 1 1 0 0,-1-1 0 0 0,0 0-5 0 0,-10 5-62 0 0,0 0 1 0 0,0 1 0 0 0,0 0-1 0 0,1 1 1 0 0,0 0-1 0 0,0 1 1 0 0,1 0-1 0 0,0 0 1 0 0,0 1 0 0 0,1 1-1 0 0,-6 6 62 0 0,-4 3-16 0 0,-414 405 624 0 0,393-390 32 0 0,45-51-720 0 0,174-251 229 0 0,-161 242-155 0 0,-5 10-11 0 0,-1 0 0 0 0,-1 0 0 0 0,0-1 0 0 0,-1-1 0 0 0,0 0 0 0 0,-2-1 0 0 0,0 1 0 0 0,-1-1 0 0 0,-1-1 0 0 0,-1 1 0 0 0,-1-1 0 0 0,0 0 1 0 0,-2-2 16 0 0,-2 20-9 0 0,0 0 1 0 0,0 0 0 0 0,-1 0-1 0 0,1 0 1 0 0,-1 0 0 0 0,1 0 0 0 0,-1 1-1 0 0,0-1 1 0 0,0 0 0 0 0,0 0 0 0 0,0 0-1 0 0,0 1 1 0 0,0-1 0 0 0,0 1 0 0 0,0-1-1 0 0,-1 1 1 0 0,1-1 0 0 0,-1 1-1 0 0,1 0 1 0 0,-1-1 0 0 0,0 1 0 0 0,1 0-1 0 0,-1 0 1 0 0,0 0 0 0 0,0 1 0 0 0,1-1-1 0 0,-1 0 1 0 0,0 1 0 0 0,0-1 0 0 0,0 1-1 0 0,0-1 1 0 0,0 1 0 0 0,0 0-1 0 0,0 0 1 0 0,0 0 0 0 0,0 0 0 0 0,0 0-1 0 0,0 1 1 0 0,0-1 0 0 0,0 0 0 0 0,0 1 8 0 0,-82 27-474 0 0,-122 137 167 0 0,107-78 365 0 0,53-49 2 0 0,21-14 23 0 0,-1-2 0 0 0,-1-2-1 0 0,-1 0 1 0 0,-1-2-1 0 0,0-1 1 0 0,-18 7-83 0 0,46-23 13 0 0,0 0 0 0 0,0 0 0 0 0,0 0-1 0 0,0 0 1 0 0,0 0 0 0 0,0-1 0 0 0,0 1 0 0 0,0 0 0 0 0,0-1-1 0 0,0 1 1 0 0,0-1 0 0 0,0 1 0 0 0,-1-1 0 0 0,1 1 0 0 0,0-1-1 0 0,0 0 1 0 0,-1 1 0 0 0,1-1 0 0 0,0 0 0 0 0,0 0 0 0 0,-1 0-1 0 0,1 0 1 0 0,0 0 0 0 0,-1-1 0 0 0,1 1 0 0 0,0 0 0 0 0,0-1-1 0 0,-1 1 1 0 0,1 0 0 0 0,0-1 0 0 0,0 1 0 0 0,0-1 0 0 0,0 0-1 0 0,0 1 1 0 0,0-1 0 0 0,0 0 0 0 0,0 0 0 0 0,0 0 0 0 0,0 0-1 0 0,0 0 1 0 0,0 0 0 0 0,0 0 0 0 0,1 0 0 0 0,-1 0 0 0 0,0 0-1 0 0,1 0 1 0 0,-1 0 0 0 0,1 0 0 0 0,-1-1 0 0 0,1 1 0 0 0,0 0-1 0 0,-1 0 1 0 0,1-1-13 0 0,2-9-37 0 0,0 0 0 0 0,0 0 0 0 0,1 0 0 0 0,1 1 0 0 0,0-1 0 0 0,0 1 0 0 0,1 0 0 0 0,0 0 0 0 0,1 1 0 0 0,6-8 37 0 0,-1-2-20 0 0,298-431-826 0 0,-288 409 971 0 0,-21 40-17 0 0,-3 2-133 0 0,0 0 0 0 0,0 1 0 0 0,0-1-1 0 0,0 1 1 0 0,0-1 0 0 0,0 1-1 0 0,1 0 1 0 0,-1 0 0 0 0,0 0-1 0 0,1 1 1 0 0,0-1 0 0 0,0 1 0 0 0,-1-1-1 0 0,1 1 1 0 0,1 0 0 0 0,-1 0-1 0 0,0 0 1 0 0,0 1 25 0 0,-8 10-55 0 0,-254 342 981 0 0,254-344-736 0 0,5-5-293 0 0,13-20 154 0 0,77-174 446 0 0,-78 167-514 0 0,-1-2 0 0 0,-1 1 0 0 0,0 0 0 0 0,-2-1 0 0 0,-1 0-1 0 0,-1 0 1 0 0,-1-11 17 0 0,1 32-8 0 0,-1-1 0 0 0,0 0-1 0 0,-1 0 1 0 0,1 0 0 0 0,0 0-1 0 0,0 0 1 0 0,-1 0 0 0 0,1 0-1 0 0,-1 1 1 0 0,0-1 0 0 0,0 0-1 0 0,1 0 1 0 0,-1 1 0 0 0,0-1-1 0 0,0 1 1 0 0,-1-1 0 0 0,1 1-1 0 0,0-1 1 0 0,0 1 0 0 0,-1 0-1 0 0,1-1 1 0 0,-1 1 0 0 0,1 0-1 0 0,-1 0 1 0 0,1 0 0 0 0,-1 0-1 0 0,0 0 1 0 0,0 0 0 0 0,1 1-1 0 0,-1-1 1 0 0,0 1 0 0 0,0-1-1 0 0,0 1 1 0 0,0 0 0 0 0,0-1-1 0 0,1 1 1 0 0,-1 0 0 0 0,0 0-1 0 0,-1 0 9 0 0,-72 21-571 0 0,-212 145 730 0 0,261-149-78 0 0,-1-1-1 0 0,-1-2 1 0 0,0-1 0 0 0,-1-1 0 0 0,0-1 0 0 0,-1-2-1 0 0,0-1 1 0 0,0-1 0 0 0,-1-2 0 0 0,-11 1-81 0 0,38-6 8 0 0,0-1-1 0 0,0 1 1 0 0,0-1-1 0 0,0 1 1 0 0,1-1 0 0 0,-1 0-1 0 0,0-1 1 0 0,0 1 0 0 0,1-1-1 0 0,-1 1 1 0 0,1-1 0 0 0,-1 0-1 0 0,1 0 1 0 0,0-1-1 0 0,0 1 1 0 0,0 0 0 0 0,0-1-1 0 0,0 0 1 0 0,1 0 0 0 0,-1 0-1 0 0,1 0 1 0 0,0 0-1 0 0,0-1 1 0 0,0 1 0 0 0,0-1-1 0 0,0 1 1 0 0,1-1 0 0 0,0 1-1 0 0,0-1 1 0 0,0 0-1 0 0,0 0 1 0 0,0 0 0 0 0,1 0-1 0 0,-1 0-7 0 0,3-139-316 0 0,8 92 303 0 0,2 0 1 0 0,3 1-1 0 0,1 1 1 0 0,3 0 12 0 0,-5 10 3 0 0,28-77 146 0 0,-72 121-385 0 0,-56 123-43 0 0,55-73 357 0 0,-77 157 423 0 0,100-175-550 0 0,33-37-100 0 0,-16-5 166 0 0,0 0 1 0 0,0-1 0 0 0,-1 0 0 0 0,0 0-1 0 0,0 0 1 0 0,0-1 0 0 0,-1 0 0 0 0,0-1 0 0 0,0 0-1 0 0,1-2-17 0 0,16-18 29 0 0,41-37-18 0 0,-21 24-48 0 0,-2-1 0 0 0,-1-2 0 0 0,-3-2 1 0 0,-2-1-1 0 0,-2-2 0 0 0,-2-1 1 0 0,4-14 36 0 0,-32 57 0 0 0,-1 0 1 0 0,0 0 0 0 0,0 0 0 0 0,-1 0-1 0 0,0-1 1 0 0,-1 1 0 0 0,1-1 0 0 0,-1 1 0 0 0,-1-1-1 0 0,0 0 1 0 0,0 1 0 0 0,0-4-1 0 0,-2 10-7 0 0,1-1-1 0 0,-1 1 1 0 0,0 0-1 0 0,0 0 1 0 0,1-1 0 0 0,-1 2-1 0 0,0-1 1 0 0,0 0 0 0 0,0 0-1 0 0,0 0 1 0 0,0 1-1 0 0,0-1 1 0 0,0 1 0 0 0,0 0-1 0 0,0 0 1 0 0,0-1 0 0 0,-1 1-1 0 0,1 1 1 0 0,0-1-1 0 0,0 0 1 0 0,0 0 0 0 0,0 1-1 0 0,0-1 1 0 0,0 1-1 0 0,0 0 1 0 0,0-1 0 0 0,0 1-1 0 0,0 0 1 0 0,0 0 0 0 0,1 0-1 0 0,-1 1 1 0 0,0 0 7 0 0,-12 7-19 0 0,1 2-1 0 0,0-1 1 0 0,1 2-1 0 0,0 0 1 0 0,1 0 0 0 0,0 1-1 0 0,1 0 1 0 0,-8 14 19 0 0,-1 0 15 0 0,-41 55 125 0 0,3 3-1 0 0,5 1 1 0 0,3 3 0 0 0,4 2 0 0 0,-3 21-140 0 0,36-52-68 0 0,14-58 67 0 0,0-1 1 0 0,0 0 0 0 0,0 0 0 0 0,0 0 0 0 0,1 0-1 0 0,-1 0 1 0 0,0 0 0 0 0,0 0 0 0 0,1-1-1 0 0,-1 1 1 0 0,0-1 0 0 0,1 0 0 0 0,-1 1 0 0 0,0-1-1 0 0,1 0 1 0 0,-1-1 0 0 0,1 1 0 0 0,-1 0-1 0 0,0-1 1 0 0,1 1 0 0 0,-1-1 0 0 0,0 0 0 0 0,0 1-1 0 0,1-1 1 0 0,-1 0 0 0 0,0-1 0 0 0,0 1-1 0 0,0 0 1 0 0,0-1 0 0 0,0 0 0 0 0,172-126 317 0 0,-136 96-303 0 0,341-290-122 0 0,-156 93-400 0 0,-217 219 547 0 0,-13 13-68 0 0,-17 16-116 0 0,-116 139-18 0 0,-208 216 911 0 0,265-286-397 0 0,121-111-688 0 0,264-273 601 0 0,-233 226-421 0 0,-2-3 0 0 0,-3-3 0 0 0,5-14 157 0 0,-54 65 28 0 0,-28 25-151 0 0,2 6 68 0 0,1 1-1 0 0,-1 0 0 0 0,1 0 0 0 0,1 1 0 0 0,-1 0 1 0 0,1 0-1 0 0,1 1 0 0 0,0 1 0 0 0,-4 4 56 0 0,-15 16-27 0 0,-98 94 507 0 0,-7-6 0 0 0,-124 87-480 0 0,165-157 875 0 0,84-74-560 0 0,62-208-562 0 0,-40 171 229 0 0,-3 0-1 0 0,-3-1 1 0 0,-3-1 0 0 0,-2-2 18 0 0,-4 40-46 0 0,2 4 44 0 0,-1 0-1 0 0,-2 0 0 0 0,0 0 1 0 0,-1 0-1 0 0,-2 1 0 0 0,0-1 1 0 0,-1 1-1 0 0,-2-2 3 0 0,6 20-7 0 0,-1 2 0 0 0,1-1-1 0 0,-1 0 1 0 0,0 0 0 0 0,0 0 0 0 0,0 1 0 0 0,0-1 0 0 0,0 1 0 0 0,0-1-1 0 0,-1 1 1 0 0,1 0 0 0 0,-1 0 0 0 0,1 0 0 0 0,-1 0 0 0 0,0 1 0 0 0,0-1-1 0 0,0 1 1 0 0,0 0 0 0 0,0 0 0 0 0,0 0 0 0 0,0 0 0 0 0,0 0 0 0 0,0 0 0 0 0,-1 1-1 0 0,1 0 1 0 0,0-1 0 0 0,0 1 0 0 0,-1 1 0 0 0,1-1 0 0 0,0 0 0 0 0,0 1-1 0 0,-1 0 1 0 0,1-1 0 0 0,0 1 0 0 0,0 0 0 0 0,0 1 0 0 0,0-1 0 0 0,0 1-1 0 0,0-1 1 0 0,1 1 0 0 0,-1 0 0 0 0,0 0 0 0 0,1 0 0 0 0,-1 0 0 0 0,1 0-1 0 0,0 1 1 0 0,0-1 0 0 0,-2 3 7 0 0,-3 2-21 0 0,1 1-1 0 0,-1 0 1 0 0,1 0-1 0 0,0 1 1 0 0,1-1-1 0 0,0 1 1 0 0,0 1-1 0 0,1-1 1 0 0,0 0-1 0 0,1 1 1 0 0,0 0-1 0 0,1 0 1 0 0,0 0 0 0 0,0 0-1 0 0,1 1 1 0 0,0-1-1 0 0,1 0 1 0 0,0 0-1 0 0,1 1 1 0 0,0 0 21 0 0,1-6-4 0 0,1-1 0 0 0,-1 0 0 0 0,1 0 1 0 0,0-1-1 0 0,0 1 0 0 0,0-1 0 0 0,1 1 1 0 0,-1-1-1 0 0,1 0 0 0 0,-1 0 0 0 0,1 0 1 0 0,0-1-1 0 0,0 1 0 0 0,1-1 0 0 0,-1 0 0 0 0,0 0 1 0 0,1-1-1 0 0,-1 1 0 0 0,1-1 0 0 0,-1 0 1 0 0,1 0-1 0 0,0-1 0 0 0,0 1 0 0 0,-1-1 1 0 0,1 0-1 0 0,0 0 0 0 0,0-1 0 0 0,2 0 4 0 0,-7 1 167 0 0,0 0 70 0 0,0 0 53 0 0,-9-86 261 0 0,18-136-938 0 0,-5 82 132 0 0,-5 138 243 0 0,1 1 0 0 0,-1 0 0 0 0,1-1-1 0 0,-1 1 1 0 0,1 0 0 0 0,-1-1 0 0 0,0 1 0 0 0,1 0-1 0 0,-1 0 1 0 0,0 0 0 0 0,0 0 0 0 0,0 0 0 0 0,0 0-1 0 0,0 0 1 0 0,0 0 0 0 0,0 0 0 0 0,-1 0 0 0 0,1 0-1 0 0,0 1 1 0 0,0-1 0 0 0,-1 0 0 0 0,1 1 0 0 0,0-1-1 0 0,-1 1 1 0 0,1 0 0 0 0,-1-1 0 0 0,1 1 0 0 0,0 0-1 0 0,-1 0 1 0 0,1 0 0 0 0,-1 0 0 0 0,1 0 0 0 0,0 0-1 0 0,-1 0 1 0 0,1 0 0 0 0,-1 1 0 0 0,1-1 0 0 0,0 1-1 0 0,-1-1 1 0 0,1 1 0 0 0,0-1 0 0 0,-1 1 0 0 0,1 0-1 0 0,0-1 1 0 0,0 1 0 0 0,0 0 0 0 0,0 0 0 0 0,0 0-1 0 0,0 0 1 0 0,0 0 0 0 0,0 0 0 0 0,0 0 0 0 0,0 1 0 0 0,0-1-1 0 0,1 0 1 0 0,-1 0 0 0 0,0 1 0 0 0,1-1 0 0 0,-1 0-1 0 0,1 1 1 0 0,-1-1 0 0 0,1 1 12 0 0,-159 282-212 0 0,152-270 200 0 0,-1-1-3 0 0,1 1 0 0 0,0-1 0 0 0,2 1-1 0 0,-1 1 1 0 0,2-1 0 0 0,0 1 0 0 0,1 0 0 0 0,0 0 0 0 0,1 1 15 0 0,17-16-96 0 0,37-59 613 0 0,10-32-409 0 0,-5-4-1 0 0,-3-2 1 0 0,-2-7-108 0 0,-43 88 11 0 0,-1-1-1 0 0,-1 1 1 0 0,0-1 0 0 0,-1 0-1 0 0,-1-1 1 0 0,0 0 0 0 0,-1 1-1 0 0,-1-1 1 0 0,-1 0 0 0 0,-1-1-1 0 0,0 1 1 0 0,-2 0 0 0 0,0-6-11 0 0,-1 20-2 0 0,1 0-1 0 0,-1 1 1 0 0,0-1 0 0 0,0 1-1 0 0,0 0 1 0 0,0-1 0 0 0,-1 1 0 0 0,0 0-1 0 0,1 0 1 0 0,-1 1 0 0 0,0-1 0 0 0,0 0-1 0 0,-1 1 1 0 0,1 0 0 0 0,0 0 0 0 0,-1 0-1 0 0,1 0 1 0 0,-1 1 0 0 0,0-1 0 0 0,0 1-1 0 0,1 0 1 0 0,-1 0 0 0 0,0 0 0 0 0,0 0-1 0 0,0 1 1 0 0,0 0 0 0 0,0 0 0 0 0,0 0-1 0 0,0 0 1 0 0,0 0 0 0 0,0 1 0 0 0,0 0-1 0 0,0 0 1 0 0,0 0 0 0 0,1 0 0 0 0,-1 1-1 0 0,0-1 1 0 0,1 1 0 0 0,-1 0 0 0 0,1 0-1 0 0,-1 0 1 0 0,1 1 0 0 0,0-1 0 0 0,0 1-1 0 0,-1 1 3 0 0,-39 28 2 0 0,2 3-1 0 0,1 1 0 0 0,2 2 1 0 0,2 1-1 0 0,-18 27-1 0 0,52-64 3 0 0,-228 289 721 0 0,288-387-591 0 0,-8 13-51 0 0,-9 18-46 0 0,-2-2-1 0 0,-4-1 0 0 0,5-21-35 0 0,-40 89 0 0 0,4-7 35 0 0,-1 0-1 0 0,0 0 1 0 0,-1 0-1 0 0,0 0 1 0 0,0-1-1 0 0,0 1 1 0 0,-1-1-1 0 0,0 1 1 0 0,-1-1-1 0 0,1 0 1 0 0,-2 1-1 0 0,1-1 1 0 0,-1 1-1 0 0,-1-6-34 0 0,0 12-6 0 0,0 1 1 0 0,0-1-1 0 0,0 1 1 0 0,0-1-1 0 0,-1 1 1 0 0,1 0-1 0 0,0 0 0 0 0,0 0 1 0 0,0 0-1 0 0,0 0 1 0 0,0 0-1 0 0,-1 0 0 0 0,1 1 1 0 0,0-1-1 0 0,0 1 1 0 0,0 0-1 0 0,0 0 0 0 0,0 0 1 0 0,0 0-1 0 0,0 0 1 0 0,1 0-1 0 0,-1 0 0 0 0,0 0 1 0 0,0 1-1 0 0,1-1 1 0 0,-1 1-1 0 0,1-1 0 0 0,-1 1 1 0 0,1 0-1 0 0,0-1 1 0 0,-1 2 5 0 0,-43 49-18 0 0,1 1 1 0 0,3 3-1 0 0,-20 38 18 0 0,33-51 34 0 0,14-23 33 0 0,7-5 15 0 0,-2-1 0 0 0,0-1 0 0 0,0 1 0 0 0,-1-1 0 0 0,-1-1 0 0 0,0 0 0 0 0,-1-1 0 0 0,0 0 0 0 0,-1 0 0 0 0,0-2 0 0 0,0 1 0 0 0,-6 1-82 0 0,19-46 449 0 0,82-194-678 0 0,-65 190 215 0 0,-3-1 1 0 0,-1-1 0 0 0,-2 0-1 0 0,-2-1 1 0 0,-1 0-1 0 0,-3-1 1 0 0,-1 1-1 0 0,-2-1 1 0 0,-3-33 13 0 0,1 70-4 0 0,-1 1 1 0 0,1 0-1 0 0,-1 0 1 0 0,0 0 0 0 0,0 1-1 0 0,0-1 1 0 0,-1 0-1 0 0,0 0 1 0 0,0 1-1 0 0,0-1 1 0 0,0 1 0 0 0,-1-1-1 0 0,0 1 1 0 0,0 0-1 0 0,0 0 1 0 0,0 0 0 0 0,0 0-1 0 0,-1 1 1 0 0,0 0-1 0 0,0-1 1 0 0,0 1-1 0 0,0 1 1 0 0,0-1 0 0 0,-1 0-1 0 0,1 1 1 0 0,-1 0-1 0 0,1 0 1 0 0,-1 1 0 0 0,0-1-1 0 0,0 1 1 0 0,0 0-1 0 0,0 0 1 0 0,0 0-1 0 0,0 1 1 0 0,0 0 0 0 0,0 0-1 0 0,0 0 1 0 0,0 1-1 0 0,0 0 1 0 0,0-1 0 0 0,-4 3 3 0 0,-7 4-38 0 0,0 2 0 0 0,1-1 0 0 0,0 2 0 0 0,1 0 0 0 0,0 1 0 0 0,0 0 0 0 0,1 1 0 0 0,0 1 0 0 0,-2 4 38 0 0,-4 2-16 0 0,-182 208 50 0 0,63-66 168 0 0,102-124 213 0 0,35-52-106 0 0,101-237-403 0 0,-96 242 98 0 0,14-29 14 0 0,-2-1 0 0 0,-1 0 0 0 0,-3-1 0 0 0,-1-1 0 0 0,-2 0 0 0 0,-1 0 0 0 0,-3-1 0 0 0,-2 1 0 0 0,-1-3-18 0 0,-2 45-2 0 0,0-1 0 0 0,0 0 0 0 0,0 0-1 0 0,0 1 1 0 0,0-1 0 0 0,-1 0-1 0 0,1 1 1 0 0,0-1 0 0 0,0 0 0 0 0,-1 0-1 0 0,1 1 1 0 0,0-1 0 0 0,-1 1-1 0 0,1-1 1 0 0,-1 0 0 0 0,1 1-1 0 0,0-1 1 0 0,-1 1 0 0 0,0-1 0 0 0,1 1-1 0 0,-1-1 1 0 0,1 1 0 0 0,-1-1-1 0 0,1 1 1 0 0,-1 0 0 0 0,0-1 0 0 0,1 1-1 0 0,-1 0 1 0 0,0 0 0 0 0,0-1-1 0 0,1 1 1 0 0,-1 0 0 0 0,0 0 0 0 0,1 0-1 0 0,-1 0 1 0 0,0 0 0 0 0,0 0-1 0 0,1 0 1 0 0,-1 0 0 0 0,0 0 0 0 0,0 0-1 0 0,1 0 1 0 0,-1 1 0 0 0,0-1-1 0 0,1 0 1 0 0,-1 1 0 0 0,0-1 0 0 0,1 0-1 0 0,-1 1 1 0 0,0-1 0 0 0,1 0-1 0 0,-1 1 1 0 0,1-1 0 0 0,-1 1 0 0 0,1-1-1 0 0,-1 1 1 0 0,1 0 0 0 0,-1-1-1 0 0,1 1 1 0 0,0-1 0 0 0,-1 1 0 0 0,1 0-1 0 0,0 0 3 0 0,-153 349-324 0 0,125-295 476 0 0,28-54-113 0 0,6-25 66 0 0,26-60-75 0 0,-4-2 0 0 0,-3-2 0 0 0,-5 0 0 0 0,-3-1 0 0 0,-4-1 0 0 0,0-66-30 0 0,-26 102 39 0 0,12 53-46 0 0,1 0-1 0 0,-1 0 1 0 0,1 0 0 0 0,-1 0-1 0 0,1 0 1 0 0,-1 0 0 0 0,0 0-1 0 0,0 0 1 0 0,1 1 0 0 0,-1-1 0 0 0,0 0-1 0 0,0 1 1 0 0,0-1 0 0 0,0 0-1 0 0,1 1 1 0 0,-1-1 0 0 0,0 1 0 0 0,0-1-1 0 0,0 1 1 0 0,0 0 0 0 0,0 0-1 0 0,-1-1 1 0 0,1 1 0 0 0,0 0 0 0 0,0 0-1 0 0,0 0 1 0 0,0 0 0 0 0,0 0-1 0 0,0 0 1 0 0,0 0 0 0 0,0 0 0 0 0,0 0-1 0 0,0 1 1 0 0,0-1 0 0 0,0 0-1 0 0,0 1 1 0 0,0-1 0 0 0,0 1 0 0 0,0-1-1 0 0,0 1 1 0 0,0 0 0 0 0,0-1-1 0 0,0 1 1 0 0,1 0 0 0 0,-1-1 0 0 0,0 1-1 0 0,0 0 1 0 0,1 0 0 0 0,-1 0 7 0 0,-54 103-583 0 0,46-81 560 0 0,-136 385 194 0 0,139-371-278 0 0,15-39-47 0 0,30-60 576 0 0,153-352-83 0 0,-180 386-359 0 0,-2 0 1 0 0,-2-1-1 0 0,0 0 0 0 0,-2 0 0 0 0,-1-1 1 0 0,-1 0-1 0 0,-2 0 0 0 0,-1 1 0 0 0,-1-1 1 0 0,-4-27 19 0 0,-25-2-7 0 0,29 57-6 0 0,-1 1 0 0 0,0 0 0 0 0,0 0 0 0 0,0 0 0 0 0,0 0-1 0 0,-1 0 1 0 0,1 0 0 0 0,0 0 0 0 0,0 0 0 0 0,-1 0 0 0 0,1 1 0 0 0,0-1 0 0 0,-1 0 0 0 0,1 1-1 0 0,-1-1 1 0 0,1 1 0 0 0,0 0 0 0 0,-1-1 0 0 0,1 1 0 0 0,-1 0 0 0 0,1 0 0 0 0,-1 0 0 0 0,1 0-1 0 0,-1 0 1 0 0,1 0 0 0 0,-1 1 0 0 0,1-1 0 0 0,-1 0 0 0 0,1 1 0 0 0,-1-1 0 0 0,1 1-1 0 0,0 0 1 0 0,-1-1 0 0 0,1 1 0 0 0,0 0 0 0 0,-1 0 0 0 0,1 0 0 0 0,0 0 0 0 0,0 0 0 0 0,0 0-1 0 0,-1 1 15 0 0,-12 15-97 0 0,1 1 1 0 0,0 1 0 0 0,1 0 0 0 0,1 1 0 0 0,1 0-1 0 0,1 0 1 0 0,-3 13 95 0 0,-6 9-28 0 0,-103 290 418 0 0,60-150-115 0 0,67-164-537 0 0,11-36 447 0 0,107-286 519 0 0,-98 228-721 0 0,-4-1 1 0 0,-2 0-1 0 0,-5-2 1 0 0,-2 0-1 0 0,-4-1 1 0 0,-4 0-1 0 0,-3-19 17 0 0,-17-15-16 0 0,14 110 13 0 0,0 1 0 0 0,-1-1 0 0 0,1 0 0 0 0,-1 1 0 0 0,1-1 0 0 0,-1 1-1 0 0,0-1 1 0 0,-1 1 0 0 0,1 0 0 0 0,0 0 0 0 0,-1 0 0 0 0,0 0 0 0 0,0 0 0 0 0,0 0-1 0 0,0 1 1 0 0,0-1 0 0 0,0 1 0 0 0,0 0 0 0 0,-1 0 0 0 0,1 0 0 0 0,-1 1 0 0 0,0-1-1 0 0,0 1 1 0 0,1 0 0 0 0,-1 0 0 0 0,0 0 0 0 0,0 1 3 0 0,-7 1-26 0 0,1 1 1 0 0,0 0-1 0 0,0 1 1 0 0,0 0-1 0 0,0 0 0 0 0,0 1 1 0 0,1 1-1 0 0,-1-1 1 0 0,1 2-1 0 0,1-1 1 0 0,-1 1-1 0 0,1 1 0 0 0,0-1 1 0 0,0 1-1 0 0,0 1 1 0 0,1-1-1 0 0,1 1 1 0 0,-1 1-1 0 0,1-1 0 0 0,1 1 1 0 0,-1 0 25 0 0,-7 8 7 0 0,-25 27 36 0 0,3 2-1 0 0,2 2 0 0 0,2 0 1 0 0,-1 8-43 0 0,23-12-280 0 0,31-48 117 0 0,56-88 689 0 0,-64 71-477 0 0,9-13-32 0 0,-1-1 1 0 0,-1 0 0 0 0,-3-2-1 0 0,0 0 1 0 0,-3-1-1 0 0,-1-1 1 0 0,-2 0-1 0 0,-1 0 1 0 0,-3-2-1 0 0,-1 1 1 0 0,-2-1 0 0 0,0-33-18 0 0,-5 71 2 0 0,1-6 8 0 0,0 1-1 0 0,-1-1 0 0 0,0 0 1 0 0,0 0-1 0 0,-1 0 1 0 0,-1 0-1 0 0,1 0 1 0 0,-1 1-1 0 0,-1-1 0 0 0,1 1 1 0 0,-2-1-1 0 0,1 1 1 0 0,-1 0-1 0 0,0 0 0 0 0,-1 1 1 0 0,0-1-1 0 0,0 1-9 0 0,3 5-7 0 0,0 0 0 0 0,0 1 0 0 0,0-1 1 0 0,0 1-1 0 0,0-1 0 0 0,0 1 0 0 0,0 0 0 0 0,-1 0 0 0 0,1 0 0 0 0,-1 0 0 0 0,1 0 0 0 0,0 1 0 0 0,-1-1 0 0 0,1 1 0 0 0,-1-1 0 0 0,1 1 0 0 0,-1 0 0 0 0,1 0 0 0 0,-1 0 0 0 0,0 1 1 0 0,1-1-1 0 0,-1 0 0 0 0,1 1 0 0 0,0 0 0 0 0,-1-1 0 0 0,1 1 0 0 0,-1 0 0 0 0,1 0 0 0 0,0 1 0 0 0,0-1 0 0 0,0 0 0 0 0,-2 2 7 0 0,-58 56-263 0 0,-81 135 382 0 0,95-136 70 0 0,51-80 194 0 0,71-264-345 0 0,-63 246-38 0 0,-2-2-1 0 0,-2 1 0 0 0,-2-1 0 0 0,-1 0 1 0 0,-3 0-1 0 0,-1 0 0 0 0,-2-1 1 0 0,2 40 3 0 0,-1 1 1 0 0,1-1-1 0 0,0 1 1 0 0,0-1-1 0 0,-1 1 1 0 0,0 0-1 0 0,1-1 1 0 0,-1 1-1 0 0,0-1 1 0 0,0 1-1 0 0,0 0 1 0 0,-1 0-1 0 0,1 0 1 0 0,0-1-1 0 0,-1 1 1 0 0,1 0-1 0 0,-1 1 1 0 0,0-1-1 0 0,0 0 1 0 0,0 0-1 0 0,0 1 1 0 0,0-1-1 0 0,0 1 1 0 0,0 0-1 0 0,0 0 1 0 0,0-1-1 0 0,-1 1 1 0 0,1 1-1 0 0,-1-1 1 0 0,1 0-1 0 0,0 1 1 0 0,-1-1-1 0 0,1 1 1 0 0,-2-1-4 0 0,-1 4-34 0 0,-1 0 0 0 0,1 0 0 0 0,0 1 0 0 0,0-1 1 0 0,1 1-1 0 0,-1 0 0 0 0,1 0 0 0 0,0 1 0 0 0,0-1 1 0 0,0 1-1 0 0,1 0 0 0 0,-1 0 0 0 0,1 0 0 0 0,0 0 1 0 0,1 1-1 0 0,-1-1 0 0 0,1 1 0 0 0,0-1 0 0 0,1 1 0 0 0,-1 4 34 0 0,-5 5 3 0 0,1 11-57 0 0,5-19 77 0 0,5-18 226 0 0,4-13-128 0 0,4-7-54 0 0,-2-1 1 0 0,-1-1 0 0 0,-1 0-1 0 0,-2 0 1 0 0,-1 0-1 0 0,-1-21-67 0 0,-11-8 171 0 0,-7 78-748 0 0,-31 125 285 0 0,45-140 188 0 0,0-1-16 0 0,0 0-1 0 0,9-5 152 0 0,23-64 543 0 0,-14 22-520 0 0,1 4-15 0 0,-2-1-1 0 0,-2 0 0 0 0,-2-1 1 0 0,-1-1-1 0 0,0-20-38 0 0,-4-59 222 0 0,-8 125-239 0 0,-1 1 1 0 0,1-1 0 0 0,0 0 0 0 0,0 0-1 0 0,0 0 1 0 0,-1 1 0 0 0,1-1 0 0 0,0 0-1 0 0,0 0 1 0 0,0 0 0 0 0,-1 1 0 0 0,1-1-1 0 0,0 0 1 0 0,0 0 0 0 0,-1 0-1 0 0,1 0 1 0 0,0 0 0 0 0,-1 0 0 0 0,1 0-1 0 0,0 1 1 0 0,0-1 0 0 0,-1 0 0 0 0,1 0-1 0 0,0 0 1 0 0,-1 0 0 0 0,1 0 0 0 0,0 0-1 0 0,0 0 1 0 0,-1-1 0 0 0,1 1-1 0 0,0 0 1 0 0,-1 0 0 0 0,1 0 0 0 0,0 0-1 0 0,0 0 1 0 0,-1 0 0 0 0,1 0 0 0 0,0-1-1 0 0,0 1 1 0 0,-1 0 0 0 0,1 0 0 0 0,0 0-1 0 0,0-1 1 0 0,0 1 0 0 0,0 0 0 0 0,-1 0 16 0 0,-17 66-207 0 0,2-15 1528 0 0,-19-143-1270 0 0,18 33-70 0 0,2-16-39 0 0,-10 25 138 0 0,16 24-759 0 0,8 26 554 0 0,1 0 15 0 0,0 0 6 0 0,0 0 0 0 0,-10 37-309 0 0,-38 149 458 0 0,50 95 18 0 0,-2-269-9 0 0,-4-5 2468 0 0,-22-62-2556 0 0,19 11-14 0 0,1 0 0 0 0,2 0 0 0 0,2 0 0 0 0,4-40 48 0 0,-2 20-22 0 0,32-94-194 0 0,-16 81 140 0 0,3-31 167 0 0,-7-10-227 0 0,7 18 1 0 0,14-16-27 0 0,-18 60 84 0 0,12-47-17 0 0,5 2-39 0 0,-8 43 74 0 0,3-170 214 0 0,-16 180-164 0 0,-11 45 8 0 0,0 3 16 0 0,0 0 6 0 0,0 0-10 0 0,0-1-2 0 0,0-1 3 0 0,2-46 143 0 0,-2 47-133 0 0,0 1 0 0 0,0 0-5 0 0,0 0-6 0 0,0 0-1 0 0,0-3 6 0 0,0 2-1 0 0,0 1-7 0 0,0 0-10 0 0,0 0 3016 0 0,-35-29-2497 0 0,28 22-460 0 0,-10-34 79 0 0,48-39-227 0 0,5 16 92 0 0,7-23 20 0 0,-18-3 18 0 0,-5 6-3 0 0,-9-37-47 0 0,1 59-16 0 0,37-31-108 0 0,-33 60 173 0 0,19-88 1 0 0,-9 3-17 0 0,-14 67-44 0 0,5 14-70 0 0,4 6 36 0 0,11-20-11 0 0,-18 19 153 0 0,9-13-128 0 0,-6 5 3 0 0,9-5 52 0 0,57-109-44 0 0,-4-2 44 0 0,-47 97-52 0 0,46-69-30 0 0,-24 6 71 0 0,30-50-88 0 0,-29 94-82 0 0,59-61 88 0 0,-57 65 16 0 0,3 2 1 0 0,4 3 0 0 0,24-19 64 0 0,151-140-5 0 0,-37-19-8 0 0,-141 171-6 0 0,4 2-1 0 0,3 2 1 0 0,4 4 0 0 0,2 3 0 0 0,57-37 19 0 0,-10 0-72 0 0,-4-6 1 0 0,19-31 71 0 0,84-82-135 0 0,-34 24 34 0 0,-28 12 94 0 0,-103 114-14 0 0,-24 16 145 0 0,-37 19 77 0 0,-55 17-735 0 0,38 18 385 0 0,1 2 1 0 0,0 0 0 0 0,-1 2 0 0 0,1 0-1 0 0,0 1 1 0 0,-7 4 148 0 0,-342 143-1179 0 0,-697 334 810 0 0,689-347 465 0 0,358-134 62 0 0,20-11-810 0 0,767-492-158 0 0,-310 226 814 0 0,221-130 54 0 0,-597 347 462 0 0,-80 55-500 0 0,0 1-1 0 0,0-1 0 0 0,0 0 0 0 0,-1 1 1 0 0,1-1-1 0 0,0 1 0 0 0,0-1 0 0 0,0 1 1 0 0,-1-1-1 0 0,1 1 0 0 0,0-1 1 0 0,-1 1-1 0 0,1-1 0 0 0,-1 1 0 0 0,1-1 1 0 0,0 1-1 0 0,-1 0 0 0 0,1-1 0 0 0,-1 1 1 0 0,1 0-1 0 0,-1-1 0 0 0,1 1 1 0 0,-1 0-1 0 0,0 0 0 0 0,1-1 0 0 0,-1 1 1 0 0,1 0-1 0 0,-1 0 0 0 0,1 0 0 0 0,-1 0 1 0 0,0 0-1 0 0,1 0 0 0 0,-1 0 1 0 0,1 0-1 0 0,-1 0 0 0 0,0 0 0 0 0,1 0 1 0 0,-1 0-1 0 0,1 0 0 0 0,-1 0 0 0 0,1 1 1 0 0,-1-1-1 0 0,0 0 0 0 0,1 0 1 0 0,-1 1-1 0 0,1-1 0 0 0,-1 0 0 0 0,1 1 1 0 0,-1-1-1 0 0,1 0 0 0 0,0 1-19 0 0,-6-1 19 0 0,-23 5-101 0 0,0 1 0 0 0,0 1 0 0 0,0 2 0 0 0,1 1 0 0 0,1 1 0 0 0,-1 1 0 0 0,-8 7 82 0 0,-3-1-20 0 0,-426 212 90 0 0,-97 85-70 0 0,263-137 31 0 0,-351 192 64 0 0,293-192 63 0 0,301-155-169 0 0,78-25-773 0 0,233-133 900 0 0,764-464-108 0 0,-249 149 36 0 0,-645 375 160 0 0,-125 75-194 0 0,0 0 1 0 0,-1 1-1 0 0,1-1 0 0 0,0 0 0 0 0,-1 0 1 0 0,1 0-1 0 0,-1 1 0 0 0,1-1 1 0 0,0 0-1 0 0,-1 0 0 0 0,1 0 0 0 0,-1 0 1 0 0,1 0-1 0 0,0 0 0 0 0,-1 0 0 0 0,1 0 1 0 0,-1 0-1 0 0,1 0 0 0 0,-1 0 1 0 0,1 0-1 0 0,-1 0 0 0 0,1 0 0 0 0,0 0 1 0 0,-1 0-1 0 0,1 0 0 0 0,-1-1 0 0 0,1 1 1 0 0,0 0-1 0 0,-1 0 0 0 0,1-1 1 0 0,0 1-1 0 0,-1 0 0 0 0,1 0 0 0 0,0-1 1 0 0,-1 1-1 0 0,1 0 0 0 0,0-1 1 0 0,0 1-1 0 0,-1 0 0 0 0,1-1 0 0 0,0 1 1 0 0,0-1-1 0 0,0 1 0 0 0,-1 0 0 0 0,1-1 1 0 0,0 1-1 0 0,0-1 0 0 0,0 1 1 0 0,0 0-1 0 0,0-1 0 0 0,0 1 0 0 0,0-1 1 0 0,0 1-1 0 0,0-1 0 0 0,0 1 0 0 0,0-1 1 0 0,0 1-1 0 0,0 0 0 0 0,0-1 1 0 0,0 1-1 0 0,1-1-10 0 0,-37 7-52 0 0,1 1-1 0 0,0 2 1 0 0,1 2-1 0 0,0 1 1 0 0,1 1 0 0 0,0 2-1 0 0,-8 6 53 0 0,-11 3 11 0 0,-795 375 273 0 0,406-177-75 0 0,365-189-850 0 0,107-45 599 0 0,-1 0 0 0 0,-1-2 0 0 0,0-1 1 0 0,0-2-1 0 0,-2 0 0 0 0,7-7 42 0 0,-2 2-21 0 0,686-412 15 0 0,116-28 18 0 0,-783 421 358 0 0,-96 37-220 0 0,29 5-222 0 0,1 0 0 0 0,0 2 0 0 0,0 0 0 0 0,0 0 0 0 0,0 2 0 0 0,1 0 0 0 0,0 0 0 0 0,-1 1 72 0 0,-16 6-93 0 0,-469 214-267 0 0,26 16 493 0 0,-9 32-133 0 0,409-225-554 0 0,74-47 496 0 0,1-1 1 0 0,0 0 0 0 0,0 0 0 0 0,0 0 0 0 0,0 0 0 0 0,0 0 0 0 0,0 0 0 0 0,1-1 0 0 0,-1 1-1 0 0,0 0 1 0 0,0 0 0 0 0,1-1 0 0 0,-1 1 0 0 0,0-1 0 0 0,1 1 0 0 0,-1-1 0 0 0,1 0 0 0 0,-1 0 0 0 0,0 1-1 0 0,1-1 1 0 0,-1 0 0 0 0,1 0 0 0 0,-1 0 0 0 0,0 0 0 0 0,1-1 0 0 0,-1 1 0 0 0,1 0 0 0 0,-1-1-1 0 0,0 1 1 0 0,1 0 0 0 0,-1-1 0 0 0,0 0 0 0 0,1 0 57 0 0,119-40-131 0 0,-83 24 139 0 0,543-244-304 0 0,100-6 94 0 0,-656 258 182 0 0,-1 0-19 0 0,0 0 1 0 0,1 2 0 0 0,0 1 0 0 0,0 1-1 0 0,1 1 1 0 0,9 0 38 0 0,-35 4-8 0 0,-1 1-1 0 0,1-1 1 0 0,-1 0 0 0 0,1 1-1 0 0,-1-1 1 0 0,1 1-1 0 0,-1-1 1 0 0,1 1 0 0 0,-1-1-1 0 0,1 1 1 0 0,0 0-1 0 0,0-1 1 0 0,-1 1 0 0 0,1-1-1 0 0,0 1 1 0 0,0 0-1 0 0,-1-1 1 0 0,1 1-1 0 0,0 0 1 0 0,0-1 0 0 0,0 1-1 0 0,0 0 1 0 0,0-1-1 0 0,0 1 1 0 0,0 0 0 0 0,0-1-1 0 0,0 1 1 0 0,0 0-1 0 0,1-1 1 0 0,-1 1 0 0 0,0-1-1 0 0,0 1 1 0 0,1 0-1 0 0,-1-1 1 0 0,0 1 0 0 0,1-1-1 0 0,-1 1 1 0 0,0-1-1 0 0,1 1 1 0 0,-1-1 0 0 0,1 1-1 0 0,-1-1 1 0 0,1 1-1 0 0,-1-1 1 0 0,1 1-1 0 0,-1-1 1 0 0,1 0 0 0 0,0 1-1 0 0,-1-1 1 0 0,1 0-1 0 0,-1 0 1 0 0,1 1 0 0 0,0-1-1 0 0,-1 0 1 0 0,1 0-1 0 0,0 0 1 0 0,-1 0 0 0 0,1 0-1 0 0,0 0 1 0 0,-1 0-1 0 0,1 0 1 0 0,0 0 0 0 0,-1 0-1 0 0,1 0 1 0 0,0-1-1 0 0,-1 1 1 0 0,1 0 0 0 0,0 0-1 0 0,0-1 9 0 0,-76 73 148 0 0,-441 362 342 0 0,246-214-232 0 0,-387 343 1824 0 0,-293 346-2082 0 0,917-874 52 0 0,-159 188 262 0 0,188-218-323 0 0,0 1 0 0 0,0-1 1 0 0,1 1-1 0 0,0-1 1 0 0,0 1-1 0 0,1 0 1 0 0,-1 1-1 0 0,1-1 0 0 0,0 0 1 0 0,1 1-1 0 0,0-1 1 0 0,-1 5 8 0 0,3-8-6 0 0,1-1 1 0 0,-1 1-1 0 0,0-1 1 0 0,1 0-1 0 0,0 1 0 0 0,-1-1 1 0 0,1 0-1 0 0,0 0 1 0 0,0 0-1 0 0,0 0 1 0 0,0 0-1 0 0,1-1 1 0 0,-1 1-1 0 0,0-1 0 0 0,1 1 1 0 0,-1-1-1 0 0,1 0 1 0 0,0 0-1 0 0,-1 0 1 0 0,1 0-1 0 0,0-1 1 0 0,-1 1-1 0 0,1-1 0 0 0,0 1 1 0 0,0-1-1 0 0,-1 0 1 0 0,1 0-1 0 0,0 0 1 0 0,0-1-1 0 0,0 1 1 0 0,-1-1-1 0 0,1 1 0 0 0,0-1 1 0 0,-1 0-1 0 0,1 0 6 0 0,7 1 0 0 0,32-6 32 0 0,-1-1-1 0 0,1-3 0 0 0,-2-1 1 0 0,1-1-1 0 0,-2-3 1 0 0,0-1-1 0 0,0-2 1 0 0,7-6-32 0 0,-6 5 17 0 0,726-384 87 0 0,-365 183-119 0 0,-334 184 3 0 0,117-63-55 0 0,5 9-1 0 0,30-3 68 0 0,-94 58-463 0 0,-126 36 449 0 0,0 0-1 0 0,1-1 1 0 0,-1 1 0 0 0,0-1-1 0 0,0 1 1 0 0,1 0 0 0 0,-1-1 0 0 0,0 1-1 0 0,1 0 1 0 0,-1 0 0 0 0,1 0-1 0 0,-1 0 1 0 0,1-1 0 0 0,-1 1-1 0 0,1 0 1 0 0,0 0 0 0 0,-1 0-1 0 0,1 0 1 0 0,0 0 0 0 0,0 0-1 0 0,0 0 1 0 0,0 0 0 0 0,0 0-1 0 0,0 0 1 0 0,0 0 0 0 0,0 0 0 0 0,0 0-1 0 0,0 0 1 0 0,0 0 0 0 0,1 0-1 0 0,-1 0 1 0 0,0 0 0 0 0,1 0-1 0 0,-1-1 1 0 0,1 1 0 0 0,-1 0-1 0 0,1 0 1 0 0,-1 0 0 0 0,1 0-1 0 0,-1-1 1 0 0,1 1 0 0 0,0 0-1 0 0,0-1 1 0 0,-1 1 0 0 0,1 0 0 0 0,0-1-1 0 0,0 1 1 0 0,0-1 0 0 0,0 1-1 0 0,-1-1 1 0 0,1 0 0 0 0,0 1-1 0 0,0-1 1 0 0,0 0 0 0 0,0 0-1 0 0,0 1 1 0 0,0-1 0 0 0,0 0-1 0 0,0 0 1 0 0,0 0 0 0 0,0 0-1 0 0,0 0 1 0 0,0-1 0 0 0,0 1 14 0 0,-31 37 24 0 0,-3-2 0 0 0,-1-1 0 0 0,-1-2 0 0 0,-7 3-24 0 0,9-6 12 0 0,-929 751 735 0 0,641-528-285 0 0,203-158-256 0 0,-676 512 1430 0 0,626-497-1080 0 0,214-137-1106 0 0,905-657 688 0 0,-381 318-240 0 0,321-140 102 0 0,-628 379-633 0 0,-234 119 283 0 0,-26 12 52 0 0,-83 66 1 0 0,-709 487 783 0 0,205-154 197 0 0,-365 272 392 0 0,760-556-692 0 0,182-112-666 0 0,285-187-35 0 0,26-22 395 0 0,82-59-125 0 0,10 17 0 0 0,333-147 48 0 0,-702 380-12 0 0,113-53-215 0 0,3 7 1 0 0,106-28 226 0 0,-129 67-759 0 0,-120 19 748 0 0,1 0 1 0 0,0 1-1 0 0,0-1 0 0 0,0 0 1 0 0,0 0-1 0 0,-1 0 1 0 0,1 1-1 0 0,0-1 0 0 0,0 1 1 0 0,-1-1-1 0 0,1 0 1 0 0,0 1-1 0 0,-1-1 1 0 0,1 1-1 0 0,0-1 0 0 0,-1 1 1 0 0,1 0-1 0 0,-1-1 1 0 0,1 1-1 0 0,-1 0 0 0 0,1-1 1 0 0,-1 1-1 0 0,1 0 1 0 0,-1 0-1 0 0,0-1 1 0 0,1 1-1 0 0,-1 0 0 0 0,0 0 1 0 0,0 0-1 0 0,1-1 1 0 0,-1 1-1 0 0,0 0 0 0 0,0 0 1 0 0,0 0-1 0 0,0 0 1 0 0,0-1-1 0 0,0 1 1 0 0,-1 0-1 0 0,1 0 0 0 0,0 0 1 0 0,0-1-1 0 0,0 1 1 0 0,-1 0-1 0 0,1 0 0 0 0,0 0 1 0 0,-1-1-1 0 0,1 1 1 0 0,-1 0-1 0 0,1-1 1 0 0,-1 1-1 0 0,1 0 0 0 0,-1-1 1 0 0,0 1-1 0 0,1-1 1 0 0,-1 1-1 0 0,0-1 0 0 0,1 1 1 0 0,-1-1-1 0 0,0 1 1 0 0,0-1-1 0 0,1 0 1 0 0,-1 1 10 0 0,-116 109-63 0 0,-471 331 524 0 0,453-346-314 0 0,-1152 801 1579 0 0,796-581-1031 0 0,477-309-1016 0 0,38-25 105 0 0,318-221 139 0 0,1024-666-34 0 0,-1092 746-277 0 0,271-112 388 0 0,-541 270-12 0 0,37-16-242 0 0,0 2 0 0 0,1 1 0 0 0,0 3 0 0 0,22-4 254 0 0,-65 17-11 0 0,1-1-1 0 0,-1 1 0 0 0,1-1 1 0 0,0 1-1 0 0,-1-1 1 0 0,1 1-1 0 0,0-1 1 0 0,-1 1-1 0 0,1-1 1 0 0,0 1-1 0 0,0-1 1 0 0,-1 1-1 0 0,1-1 0 0 0,0 1 1 0 0,0-1-1 0 0,0 1 1 0 0,0 0-1 0 0,0-1 1 0 0,0 1-1 0 0,0-1 1 0 0,0 1-1 0 0,0-1 1 0 0,0 1-1 0 0,0 0 1 0 0,0-1-1 0 0,1 1 0 0 0,-1-1 1 0 0,0 1-1 0 0,0-1 1 0 0,0 1-1 0 0,1-1 1 0 0,-1 1-1 0 0,0-1 1 0 0,1 1-1 0 0,-1-1 1 0 0,0 1-1 0 0,1-1 0 0 0,-1 1 1 0 0,1-1-1 0 0,-1 0 1 0 0,1 1-1 0 0,-1-1 1 0 0,1 0-1 0 0,-1 0 1 0 0,1 1-1 0 0,-1-1 1 0 0,1 0-1 0 0,-1 0 0 0 0,1 1 1 0 0,-1-1-1 0 0,1 0 1 0 0,0 0-1 0 0,-1 0 1 0 0,1 0-1 0 0,-1 0 1 0 0,1 0-1 0 0,-1 0 1 0 0,1 0 11 0 0,-115 100-131 0 0,-1156 827 1177 0 0,760-567-324 0 0,-54 43 90 0 0,86-65-194 0 0,520-363-1126 0 0,573-422 556 0 0,-59 70-268 0 0,330-154 220 0 0,-807 488-35 0 0,90-52-441 0 0,4 7 0 0 0,169-59 476 0 0,-208 112-843 0 0,-135 36 833 0 0,1-1 0 0 0,0 1 0 0 0,-1-1 1 0 0,1 1-1 0 0,0-1 0 0 0,0 1 0 0 0,-1-1 0 0 0,1 1 0 0 0,0-1 0 0 0,0 1 0 0 0,0 0 1 0 0,0-1-1 0 0,0 1 0 0 0,0-1 0 0 0,0 1 0 0 0,0-1 0 0 0,0 1 0 0 0,0 0 0 0 0,0-1 1 0 0,0 1-1 0 0,1-1 0 0 0,-1 1 0 0 0,0-1 0 0 0,0 1 0 0 0,0-1 0 0 0,1 1 0 0 0,-1-1 1 0 0,0 1-1 0 0,1-1 0 0 0,-1 1 0 0 0,0-1 0 0 0,1 1 0 0 0,-1-1 0 0 0,1 0 1 0 0,-1 1-1 0 0,1-1 0 0 0,-1 0 0 0 0,0 1 0 0 0,1-1 0 0 0,0 0 0 0 0,-1 0 0 0 0,1 1 1 0 0,-1-1-1 0 0,1 0 0 0 0,-1 0 0 0 0,1 0 0 0 0,-1 0 0 0 0,1 0 0 0 0,-1 0 0 0 0,1 0 1 0 0,0 0-1 0 0,-1 0 0 0 0,1 0 0 0 0,-1 0 0 0 0,1 0 0 0 0,-1 0 0 0 0,1 0 0 0 0,0 0 1 0 0,-1-1-1 0 0,1 1 0 0 0,-1 0 0 0 0,1 0 0 0 0,-1-1 0 0 0,1 1 0 0 0,-1 0 0 0 0,0-1 1 0 0,1 1 9 0 0,-97 87-39 0 0,-269 188 1332 0 0,-192 97-1293 0 0,179-123 658 0 0,-559 414 577 0 0,918-648-1355 0 0,37-20-200 0 0,199-141 204 0 0,-103 64 143 0 0,782-521-33 0 0,-411 319-682 0 0,335-134 688 0 0,-487 286-916 0 0,-250 117 172 0 0,-81 27 468 0 0,-75 65 101 0 0,-187 126 685 0 0,-113 57-510 0 0,359-250 15 0 0,-409 276 554 0 0,-686 481 1157 0 0,832-573-1291 0 0,468-337-1022 0 0,-174 129 594 0 0,732-524-2 0 0,-453 350-269 0 0,8 14-1 0 0,8 12 0 0 0,210-71 265 0 0,-496 222-110 0 0,-15 6 13 0 0,0 0 1 0 0,1 1-1 0 0,-1 0 0 0 0,1 0 0 0 0,0 1 0 0 0,-1 1 0 0 0,1 0 1 0 0,0 1-1 0 0,1 0 0 0 0,2 1 97 0 0,-9 7-251 0 0,-64 63 143 0 0,-90 53 304 0 0,-6-6 0 0 0,-40 16-196 0 0,126-86 54 0 0,-750 519 817 0 0,100-65 7 0 0,680-476-814 0 0,-140 78 262 0 0,202-123-693 0 0,301-238 231 0 0,112-80 83 0 0,14 20-1 0 0,163-71 54 0 0,-29 51-598 0 0,-506 301 275 0 0,-134 71 256 0 0,-349 233 99 0 0,326-217-9 0 0,-787 540 652 0 0,124-12 278 0 0,645-507-837 0 0,97-70-129 0 0,-1-1 0 0 0,1 0-1 0 0,-1 0 1 0 0,1 0 0 0 0,-1 0 0 0 0,1 1 0 0 0,-1-1-1 0 0,1 0 1 0 0,-1 0 0 0 0,1 1 0 0 0,-1-1-1 0 0,1 0 1 0 0,-1 1 0 0 0,0-1 0 0 0,1 1-1 0 0,-1-1 1 0 0,0 0 0 0 0,1 1 0 0 0,-1-1-1 0 0,0 1 1 0 0,0-1 0 0 0,1 1 0 0 0,-1-1-1 0 0,0 1 1 0 0,0-1 0 0 0,0 1 0 0 0,0-1-1 0 0,1 1 1 0 0,-1-1 0 0 0,0 1 0 0 0,0-1-1 0 0,0 1 1 0 0,0 0 0 0 0,0-1 0 0 0,-1 1-1 0 0,1-1 1 0 0,0 1 0 0 0,0-1 0 0 0,0 1-1 0 0,0-1 1 0 0,0 1 0 0 0,-1-1 0 0 0,1 1 13 0 0,20-7-9 0 0,0 0 0 0 0,0-1 0 0 0,-1-1 0 0 0,0-1 1 0 0,0-1-1 0 0,-1 0 0 0 0,9-8 9 0 0,-1 2 10 0 0,377-258 170 0 0,-276 182-151 0 0,332-222-114 0 0,219-99 85 0 0,-629 386-34 0 0,91-53-734 0 0,132-51 768 0 0,-243 120-234 0 0,-30 11 227 0 0,1 0 0 0 0,0 0 0 0 0,0 1 0 0 0,0-1 0 0 0,-1 0 0 0 0,1 0 0 0 0,0 1 0 0 0,0-1 1 0 0,0 0-1 0 0,0 1 0 0 0,0-1 0 0 0,0 0 0 0 0,0 0 0 0 0,0 1 0 0 0,-1-1 0 0 0,1 0 0 0 0,0 1 1 0 0,0-1-1 0 0,0 0 0 0 0,0 1 0 0 0,1-1 0 0 0,-1 0 0 0 0,0 1 0 0 0,0-1 0 0 0,0 0 1 0 0,0 0-1 0 0,0 1 0 0 0,0-1 0 0 0,0 0 0 0 0,0 1 0 0 0,1-1 0 0 0,-1 0 0 0 0,0 0 0 0 0,0 1 1 0 0,0-1-1 0 0,1 0 0 0 0,-1 0 0 0 0,0 0 0 0 0,0 1 0 0 0,1-1 0 0 0,-1 0 0 0 0,0 0 0 0 0,0 0 1 0 0,1 0-1 0 0,-1 1 0 0 0,0-1 0 0 0,1 0 0 0 0,-1 0 0 0 0,0 0 7 0 0,-159 129 5 0 0,-124 87 145 0 0,-649 522 725 0 0,787-612-700 0 0,-314 254 537 0 0,431-358-718 0 0,29-22-3 0 0,-1 0 0 0 0,0 0-1 0 0,1 0 1 0 0,-1 0 0 0 0,0 0 0 0 0,0 0-1 0 0,1 0 1 0 0,-1 0 0 0 0,0 0 0 0 0,0 1-1 0 0,1-1 1 0 0,-1 0 0 0 0,0 0 0 0 0,0 0-1 0 0,1 0 1 0 0,-1 1 0 0 0,0-1 0 0 0,0 0-1 0 0,0 0 1 0 0,1 1 0 0 0,-1-1 0 0 0,0 0-1 0 0,0 0 1 0 0,0 1 0 0 0,0-1 0 0 0,0 0-1 0 0,0 0 1 0 0,1 1 0 0 0,-1-1 0 0 0,0 0-1 0 0,0 1 1 0 0,0-1 0 0 0,0 0 9 0 0,180-103-120 0 0,241-208 324 0 0,-153 106-188 0 0,234-147-35 0 0,82-18 19 0 0,-332 236-487 0 0,-304 172 286 0 0,-838 592 504 0 0,193-117 632 0 0,650-482-950 0 0,57-32-378 0 0,19-13 372 0 0,0-1 1 0 0,-1-2-1 0 0,-1-1 1 0 0,-1-1-1 0 0,13-12 21 0 0,4-2 21 0 0,700-498 123 0 0,-600 433-156 0 0,-34 21-130 0 0,2 5 0 0 0,4 5-1 0 0,75-30 143 0 0,-130 74-496 0 0,-83 53 78 0 0,-950 777 1366 0 0,755-639-476 0 0,202-155-773 0 0,29-17 280 0 0,0-1 0 0 0,0 0 0 0 0,-1-1 0 0 0,0 0 0 0 0,0-1 0 0 0,0-1 0 0 0,-1 0 0 0 0,0 0 0 0 0,7-8 21 0 0,18-12 23 0 0,217-157 90 0 0,67-48-182 0 0,102-45 69 0 0,-258 190-665 0 0,-177 106 382 0 0,-948 782 1091 0 0,770-653-405 0 0,201-147-737 0 0,7-6 338 0 0,0-1 0 0 0,0-1 0 0 0,0-1 0 0 0,-1 0 0 0 0,-1-1-1 0 0,1-1 1 0 0,12-12-4 0 0,-6 7 7 0 0,263-205 116 0 0,-42 32-334 0 0,28-2 211 0 0,-202 150-438 0 0,-90 67 233 0 0,-462 432 369 0 0,317-314 304 0 0,703-621-572 0 0,-140 160 31 0 0,-342 268 23 0 0,-88 47 50 0 0,12 11-46 0 0,1 1-1 0 0,0 1 1 0 0,0 1-1 0 0,1 1 1 0 0,0 1-1 0 0,1 0 0 0 0,-4 6 47 0 0,-12 8 8 0 0,-4 1 7 0 0,1 1 1 0 0,1 2 0 0 0,2 2 0 0 0,1 1 0 0 0,2 2-1 0 0,-15 23-15 0 0,47-61-9 0 0,-1 1-1 0 0,1 0 1 0 0,-1 0-1 0 0,1-1 0 0 0,-1 1 1 0 0,1 0-1 0 0,-1 0 0 0 0,1 0 1 0 0,-1 0-1 0 0,1 0 1 0 0,-1 0-1 0 0,1-1 0 0 0,-1 1 1 0 0,1 0-1 0 0,-1 0 0 0 0,1 1 1 0 0,-1-1-1 0 0,1 0 1 0 0,0 0-1 0 0,-1 0 0 0 0,1 0 1 0 0,-1 0-1 0 0,1 1 1 0 0,-1-1-1 0 0,1 0 0 0 0,-1 0 1 0 0,0 1-1 0 0,1-1 0 0 0,-1 0 1 0 0,1 1-1 0 0,-1-1 1 0 0,0 0-1 0 0,1 1 0 0 0,-1-1 1 0 0,1 1-1 0 0,-1-1 1 0 0,0 1-1 0 0,0-1 0 0 0,1 0 1 0 0,-1 1-1 0 0,0-1 0 0 0,0 1 1 0 0,0-1-1 0 0,1 1 1 0 0,-1 0-1 0 0,0-1 0 0 0,0 1 1 0 0,0-1-1 0 0,0 1 1 0 0,0-1-1 0 0,0 1 0 0 0,0-1 1 0 0,0 1-1 0 0,0-1 0 0 0,-1 1 1 0 0,1-1-1 0 0,0 1 1 0 0,0-1-1 0 0,0 1 0 0 0,0-1 1 0 0,-1 1-1 0 0,1-1 1 0 0,0 1-1 0 0,-1-1 0 0 0,1 1 1 0 0,-1 0 9 0 0,49-18-75 0 0,39-34 143 0 0,-2-4 0 0 0,-4-4 0 0 0,34-32-68 0 0,-9 8-1 0 0,-68 54 0 0 0,29-20 2 0 0,-3-2-1 0 0,-2-4 1 0 0,-2-1-1 0 0,26-36 0 0 0,-80 86-5 0 0,0-1 0 0 0,-1 1 0 0 0,0-1 0 0 0,0 0 0 0 0,0-1 0 0 0,-1 1 0 0 0,0-1 0 0 0,0 0 0 0 0,-1 0 0 0 0,0 0 0 0 0,0-1 0 0 0,-1 1 0 0 0,0 0 0 0 0,-1-1 0 0 0,1 0 0 0 0,-1-7 5 0 0,-4 14-13 0 0,1 0 0 0 0,0 1 0 0 0,-1-1-1 0 0,1 1 1 0 0,-1-1 0 0 0,1 1 0 0 0,-1 0 0 0 0,0 0 0 0 0,1 1 0 0 0,-1-1 0 0 0,0 0-1 0 0,0 1 1 0 0,1 0 0 0 0,-1-1 0 0 0,0 1 0 0 0,0 0 0 0 0,0 1 0 0 0,1-1 0 0 0,-1 0-1 0 0,0 1 1 0 0,0-1 0 0 0,0 1 0 0 0,1 0 0 0 0,-1 0 0 0 0,1 0 0 0 0,-1 1 0 0 0,1-1 0 0 0,-1 0-1 0 0,1 1 1 0 0,-1 0 0 0 0,0 0 13 0 0,-51 31-115 0 0,2 2-1 0 0,1 3 1 0 0,1 2-1 0 0,-5 9 116 0 0,34-31-14 0 0,-43 37 18 0 0,3 3 0 0 0,3 2-1 0 0,2 2 1 0 0,3 3 0 0 0,3 3 0 0 0,-4 12-4 0 0,51-76-11 0 0,0 1 0 0 0,1 0 0 0 0,-1-1 0 0 0,1 1 0 0 0,0 0 0 0 0,0 0 0 0 0,1 0 0 0 0,-1 0 0 0 0,1 1 0 0 0,0-1 0 0 0,1 0 0 0 0,-1 0 0 0 0,1 1 0 0 0,0 1 11 0 0,2-5-11 0 0,-1 0 0 0 0,1 0 0 0 0,-1 0 0 0 0,1 0 0 0 0,0 0 0 0 0,0 0 0 0 0,0-1 0 0 0,0 1-1 0 0,0-1 1 0 0,0 1 0 0 0,0-1 0 0 0,0 0 0 0 0,1 0 0 0 0,-1 0 0 0 0,1 0 0 0 0,-1 0 0 0 0,0 0 0 0 0,1-1 0 0 0,0 1-1 0 0,-1-1 1 0 0,1 0 0 0 0,-1 0 0 0 0,1 0 0 0 0,-1 0 0 0 0,1 0 0 0 0,-1 0 0 0 0,1-1 0 0 0,1 0 11 0 0,18-4 39 0 0,-1 0 0 0 0,1-2 0 0 0,-2 0 0 0 0,1-2 0 0 0,-1 0 0 0 0,0-1 0 0 0,-1-1 0 0 0,-1-1 0 0 0,1-1 0 0 0,7-8-39 0 0,-23 20 3 0 0,93-72 124 0 0,-4-3-1 0 0,77-83-126 0 0,-159 149 11 0 0,-5 6 5 0 0,0 0 0 0 0,-1 0 1 0 0,1 0-1 0 0,-1-1 1 0 0,0 0-1 0 0,0 0 0 0 0,0 0 1 0 0,-1 0-1 0 0,0-1 1 0 0,0 1-1 0 0,0-1 1 0 0,-1 0-1 0 0,0 0 0 0 0,1-2-16 0 0,-5 7 2 0 0,1 0 0 0 0,0 0-1 0 0,-1 0 1 0 0,1 0-1 0 0,-1 1 1 0 0,1-1-1 0 0,-1 0 1 0 0,1 1-1 0 0,-1-1 1 0 0,0 1-1 0 0,1-1 1 0 0,-1 1-1 0 0,0 0 1 0 0,1 0-1 0 0,-1 0 1 0 0,1 0 0 0 0,-1 0-1 0 0,0 0 1 0 0,1 0-1 0 0,-1 1 1 0 0,0-1-1 0 0,1 1 1 0 0,-1-1-1 0 0,1 1 1 0 0,-1-1-1 0 0,1 1 1 0 0,-2 0-2 0 0,-13 7-38 0 0,1 0 0 0 0,-1 1 0 0 0,2 0 0 0 0,-1 1 0 0 0,1 1 0 0 0,1 0 0 0 0,-7 7 38 0 0,-35 34 27 0 0,1 3-1 0 0,4 1 0 0 0,-41 60-26 0 0,90-116-6 0 0,1 1 0 0 0,-1-1-1 0 0,0 0 1 0 0,1 1 0 0 0,-1-1 0 0 0,1 1 0 0 0,-1-1-1 0 0,1 1 1 0 0,0-1 0 0 0,-1 1 0 0 0,1 0 0 0 0,0-1-1 0 0,-1 1 1 0 0,1 0 0 0 0,0-1 0 0 0,-1 1-1 0 0,1-1 1 0 0,0 1 0 0 0,0 0 0 0 0,0-1 0 0 0,0 1-1 0 0,0 0 1 0 0,0 0 0 0 0,0-1 0 0 0,0 1-1 0 0,0 0 1 0 0,0-1 0 0 0,0 1 0 0 0,0 0 0 0 0,0-1-1 0 0,1 1 1 0 0,-1 0 0 0 0,0-1 0 0 0,0 1 0 0 0,1-1-1 0 0,-1 1 1 0 0,0 0 0 0 0,1-1 0 0 0,-1 1-1 0 0,1-1 1 0 0,-1 1 0 0 0,1-1 0 0 0,-1 1 0 0 0,1-1-1 0 0,-1 1 1 0 0,1-1 0 0 0,-1 0 0 0 0,1 1 0 0 0,0-1-1 0 0,-1 0 1 0 0,1 0 0 0 0,0 1 0 0 0,-1-1-1 0 0,1 0 1 0 0,0 0 0 0 0,-1 0 0 0 0,1 0 0 0 0,0 0-1 0 0,-1 0 1 0 0,1 0 0 0 0,0 0 6 0 0,43-4 44 0 0,-24-5 8 0 0,0 0 0 0 0,0-1 0 0 0,-1-2 0 0 0,0 0 0 0 0,-1 0 0 0 0,10-12-52 0 0,-5 7 23 0 0,197-156 180 0 0,-212 165-219 0 0,59-72 155 0 0,-66 78-124 0 0,1 0 0 0 0,-1 0 0 0 0,0-1 0 0 0,0 1 1 0 0,0 0-1 0 0,0-1 0 0 0,0 1 0 0 0,0-1 0 0 0,-1 1 0 0 0,1-1 0 0 0,-1 1 0 0 0,1-1 0 0 0,-1 0 0 0 0,0 1 1 0 0,0-1-1 0 0,0 1 0 0 0,-1-1 0 0 0,1 0 0 0 0,-1 1 0 0 0,1-1 0 0 0,-1 1 0 0 0,0-1 0 0 0,0 1 0 0 0,0 0 1 0 0,0-1-1 0 0,0 1 0 0 0,-1 0 0 0 0,1 0 0 0 0,-1-1 0 0 0,1 1 0 0 0,-1 0 0 0 0,0 1 0 0 0,0-1 0 0 0,1 0 1 0 0,-2 0-1 0 0,1 0-15 0 0,-1 1-14 0 0,1-1 0 0 0,-1 1 1 0 0,0-1-1 0 0,1 1 0 0 0,-1 0 1 0 0,0 0-1 0 0,0 0 1 0 0,0 0-1 0 0,1 1 0 0 0,-1-1 1 0 0,0 1-1 0 0,0-1 0 0 0,0 1 1 0 0,0 0-1 0 0,0 0 0 0 0,0 1 1 0 0,0-1-1 0 0,0 1 1 0 0,0-1-1 0 0,0 1 0 0 0,0 0 1 0 0,0 0-1 0 0,1 0 0 0 0,-1 0 1 0 0,0 1-1 0 0,1-1 0 0 0,-1 1 1 0 0,1 0-1 0 0,-1-1 1 0 0,1 1-1 0 0,0 0 0 0 0,0 0 1 0 0,-2 3 13 0 0,-62 84-279 0 0,62-83 298 0 0,-106 236 44 0 0,102-191-143 0 0,21-51-18 0 0,70-75 525 0 0,278-298-349 0 0,-357 369-74 0 0,-1 1 0 0 0,0 0 1 0 0,0-1-1 0 0,0 0 0 0 0,0 0 0 0 0,-1 0 1 0 0,1 0-1 0 0,-1 0 0 0 0,0 0 1 0 0,0-1-1 0 0,0 1 0 0 0,-1-1 1 0 0,0 1-1 0 0,0-1 0 0 0,0 1 1 0 0,0-1-1 0 0,-1-3-4 0 0,-2 7-27 0 0,0 0 0 0 0,0 0 0 0 0,-1 0-1 0 0,1 0 1 0 0,-1 1 0 0 0,1-1 0 0 0,0 0 0 0 0,-1 1 0 0 0,1 0 0 0 0,-1 0-1 0 0,1 0 1 0 0,-1 0 0 0 0,1 0 0 0 0,-1 0 0 0 0,1 0 0 0 0,-1 1 0 0 0,1 0 0 0 0,-1-1-1 0 0,1 1 1 0 0,0 0 0 0 0,-1 0 0 0 0,1 0 0 0 0,0 0 0 0 0,0 1 0 0 0,0-1-1 0 0,0 1 28 0 0,-137 94-281 0 0,92-60 306 0 0,2 2-1 0 0,1 2 1 0 0,2 2 0 0 0,-18 25-25 0 0,59-66-2 0 0,-4 3-3 0 0,1 0 0 0 0,0 1 0 0 0,1-1 0 0 0,-1 1 0 0 0,1 0 0 0 0,0-1 0 0 0,0 2 0 0 0,0-1 1 0 0,1 0-1 0 0,-1 0 0 0 0,1 1 0 0 0,1-1 0 0 0,-1 1 0 0 0,0 5 5 0 0,3-10-7 0 0,1 1 1 0 0,-1 0-1 0 0,1 0 0 0 0,-1-1 0 0 0,1 1 0 0 0,0-1 1 0 0,0 0-1 0 0,0 1 0 0 0,0-1 0 0 0,-1 0 1 0 0,2 0-1 0 0,-1 0 0 0 0,0-1 0 0 0,0 1 1 0 0,0 0-1 0 0,0-1 0 0 0,0 1 0 0 0,1-1 1 0 0,-1 0-1 0 0,0 0 0 0 0,0 0 0 0 0,1 0 1 0 0,-1 0-1 0 0,0 0 0 0 0,0 0 0 0 0,1-1 1 0 0,-1 1-1 0 0,0-1 0 0 0,0 0 0 0 0,0 0 7 0 0,19-5 46 0 0,0 0 0 0 0,0-2 0 0 0,-1-1 0 0 0,0 0 0 0 0,0-2 0 0 0,-1 0 0 0 0,-1-1 0 0 0,0-1-1 0 0,8-8-45 0 0,-7 7 29 0 0,-12 9-22 0 0,248-200 66 0 0,-249 200-57 0 0,0-1-1 0 0,-1 0 1 0 0,1 0 0 0 0,-2-1 0 0 0,1 0-1 0 0,-1 1 1 0 0,0-2 0 0 0,0 1 0 0 0,-1 0-1 0 0,0-1 1 0 0,0 1 0 0 0,-1-1 0 0 0,0 0 0 0 0,0 0-1 0 0,0 0 1 0 0,-2 0 0 0 0,1-4-16 0 0,-1 10-5 0 0,-1 0-1 0 0,0-1 1 0 0,0 1 0 0 0,-1 0-1 0 0,1 0 1 0 0,0 0 0 0 0,-1 0-1 0 0,1 0 1 0 0,-1 0 0 0 0,1 0-1 0 0,-1 1 1 0 0,0-1-1 0 0,0 0 1 0 0,0 1 0 0 0,0 0-1 0 0,0-1 1 0 0,0 1 0 0 0,0 0-1 0 0,-1 0 1 0 0,1 0 0 0 0,0 0-1 0 0,0 1 1 0 0,-1-1 0 0 0,1 0-1 0 0,-1 1 1 0 0,1 0 0 0 0,-1 0-1 0 0,1 0 1 0 0,0 0 0 0 0,-1 0-1 0 0,1 0 1 0 0,-1 0 0 0 0,1 1-1 0 0,-1-1 1 0 0,1 1 0 0 0,0 0-1 0 0,-1 0 1 0 0,1 0 0 0 0,0 0-1 0 0,0 0 1 0 0,0 0 0 0 0,0 0-1 0 0,0 1 1 0 0,0-1 0 0 0,0 1-1 0 0,-2 1 6 0 0,-45 41-53 0 0,1 2 0 0 0,3 1-1 0 0,-32 45 54 0 0,9-12 14 0 0,-76 86 212 0 0,62-74 59 0 0,124-167 64 0 0,-11 17-274 0 0,-21 44-109 0 0,-1-1 1 0 0,0 0 0 0 0,-1 0-1 0 0,0-1 1 0 0,-2 0 0 0 0,0 0-1 0 0,0-1 1 0 0,-2 0 0 0 0,0 0-1 0 0,-1 0 1 0 0,0 0 0 0 0,-2-1-1 0 0,0 1 1 0 0,-1-1 0 0 0,0 1-1 0 0,-3-12 34 0 0,-2 19-137 0 0,0-1 0 0 0,-1 1 0 0 0,0 0 0 0 0,0 1 0 0 0,-1-1-1 0 0,-1 1 1 0 0,0 1 0 0 0,0-1 0 0 0,0 1 0 0 0,-1 1 0 0 0,0 0 0 0 0,-1 0-1 0 0,1 1 1 0 0,-1 0 0 0 0,-1 0 0 0 0,1 1 0 0 0,-1 1 0 0 0,0-1 0 0 0,0 2 0 0 0,0 0-1 0 0,0 0 1 0 0,-1 1 0 0 0,-7-1 137 0 0,-44-1-66 0 0,-2 2-1 0 0,1 3 1 0 0,0 2 0 0 0,0 4-1 0 0,1 2 1 0 0,0 3-1 0 0,1 3 1 0 0,0 2 0 0 0,-28 14 66 0 0,-104 34 2702 0 0,-180 88-2702 0 0,294-118 561 0 0,103-32-974 0 0,0-7 445 0 0,-1-1 0 0 0,1-1 0 0 0,-1-1 1 0 0,0 0-1 0 0,-1-2 0 0 0,8-5-32 0 0,-2 3 27 0 0,793-367 354 0 0,-663 304-246 0 0,-183 79 1056 0 0,-34 31-1265 0 0,2 3 0 0 0,2 2 0 0 0,2 3 0 0 0,-47 49 74 0 0,57-53-4 0 0,-398 371 149 0 0,428-395-384 0 0,22-10-53 0 0,98-76 440 0 0,-2-23-73 0 0,-3-5 1 0 0,-5-5-1 0 0,34-51-75 0 0,-62 67-1 0 0,-3-3 0 0 0,50-95 1 0 0,-95 144-148 0 0,-1 0 0 0 0,-2-2 1 0 0,-2 0-1 0 0,-1-1 0 0 0,-3-1 0 0 0,-1 0 0 0 0,-3 0 0 0 0,-1-1 0 0 0,-3 0 0 0 0,-2 0 0 0 0,-1 1 0 0 0,-7-45 148 0 0,4 62-42 0 0,-2 0-1 0 0,-1 0 1 0 0,-1 0 0 0 0,-1 1-1 0 0,-2 0 1 0 0,-1 1-1 0 0,0 0 1 0 0,-2 1 0 0 0,-1 0-1 0 0,-1 1 1 0 0,-1 1-1 0 0,-2 0 1 0 0,0 1 0 0 0,-1 1-1 0 0,-1 1 1 0 0,0 0-1 0 0,-2 2 1 0 0,0 0 0 0 0,-2 2-1 0 0,1 0 1 0 0,-2 2-1 0 0,0 1 1 0 0,-1 0-1 0 0,0 2 1 0 0,-17-4 42 0 0,-7 5 18 0 0,1 3 0 0 0,-1 1 0 0 0,0 3 0 0 0,-1 3 1 0 0,1 1-1 0 0,0 2 0 0 0,-2 3-18 0 0,-45 10 119 0 0,1 4-1 0 0,0 4 1 0 0,-24 13-119 0 0,4-2 109 0 0,31-9 15 0 0,51-13 45 0 0,-1-2 1 0 0,0-2-1 0 0,0-1 1 0 0,-1-2-1 0 0,0-1 0 0 0,-3-2-169 0 0,38-3-2 0 0,1-1 0 0 0,0 1 0 0 0,0-1 0 0 0,-1 0 0 0 0,1 1 0 0 0,0-1 0 0 0,0 1 0 0 0,0-1 0 0 0,0 0-1 0 0,-1 1 1 0 0,1-1 0 0 0,0 0 0 0 0,0 1 0 0 0,0-1 0 0 0,0 1 0 0 0,1-1 0 0 0,-1 0 0 0 0,0 1 0 0 0,0-1-1 0 0,0 0 1 0 0,0 1 0 0 0,1-1 0 0 0,-1 1 0 0 0,0-1 0 0 0,1 1 0 0 0,-1-1 0 0 0,0 0 0 0 0,1 1 0 0 0,-1-1-1 0 0,0 1 1 0 0,1 0 0 0 0,-1-1 0 0 0,1 1 0 0 0,-1-1 0 0 0,1 1 0 0 0,-1 0 0 0 0,1-1 0 0 0,0 1 0 0 0,-1 0-1 0 0,1 0 1 0 0,-1-1 0 0 0,1 1 0 0 0,0 0 0 0 0,-1 0 0 0 0,1 0 0 0 0,0 0 0 0 0,0 0 2 0 0,1020-710-195 0 0,-971 675 197 0 0,-3 5 14 0 0,-2-2 0 0 0,-1-2 0 0 0,-2-2 0 0 0,-2-2-1 0 0,33-39-15 0 0,-71 76 5 0 0,-1 1 0 0 0,1-1 0 0 0,-1 0 0 0 0,1 0 0 0 0,-1 0 0 0 0,1 0 0 0 0,-1 0 0 0 0,0 0 0 0 0,0-1 0 0 0,1 1 0 0 0,-1 0 0 0 0,0 0 0 0 0,0-1 0 0 0,0 1 0 0 0,-1-1 0 0 0,1 1 0 0 0,0-1 0 0 0,0 1 0 0 0,-1-1 0 0 0,1 0 0 0 0,-1 1 0 0 0,0-1 0 0 0,1 0 0 0 0,-1 1 0 0 0,0-1 0 0 0,0 0 0 0 0,0 1 0 0 0,0-1 0 0 0,0 0 0 0 0,0 0 0 0 0,-1 1 0 0 0,1-1 0 0 0,0 0 0 0 0,-1 1 0 0 0,0-1 0 0 0,1 1 0 0 0,-1-1-1 0 0,0 1 1 0 0,0-1 0 0 0,1 1 0 0 0,-1-1 0 0 0,0 1 0 0 0,-1 0 0 0 0,1-1 0 0 0,0 1 0 0 0,0 0 0 0 0,-1 0 0 0 0,1 0 0 0 0,0 0 0 0 0,-1 0 0 0 0,1 0 0 0 0,-1 0 0 0 0,1 1 0 0 0,-1-1 0 0 0,1 0 0 0 0,-2 1-5 0 0,-26-1-71 0 0,0 2-1 0 0,-1 0 0 0 0,1 2 1 0 0,0 2-1 0 0,0 1 1 0 0,1 0-1 0 0,-1 3 0 0 0,1 0 1 0 0,1 1-1 0 0,0 2 1 0 0,-2 3 71 0 0,-37 11-30 0 0,11-4 23 0 0,-86 33 67 0 0,-2-7 0 0 0,-31 3-60 0 0,-2-14-187 0 0,270-77-924 0 0,65-29 1111 0 0,136-82 0 0 0,-157 76 32 0 0,-192 68 527 0 0,-94 50-733 0 0,100-24 173 0 0,-303 95 67 0 0,342-112-190 0 0,-16 4-731 0 0,35-3 105 0 0,13-5 720 0 0,0-2 0 0 0,-1 0 0 0 0,0-1 0 0 0,0-2 0 0 0,0 0 0 0 0,-1-1-1 0 0,18-10 31 0 0,-4 3 3 0 0,338-149-72 0 0,-16 9 70 0 0,-340 143 259 0 0,-24 8 190 0 0,-33 9-298 0 0,-170 81-467 0 0,167-65 292 0 0,-410 198 432 0 0,391-189-535 0 0,69-30-589 0 0,18-2 720 0 0,-1-2-1 0 0,0-1 1 0 0,0-1-1 0 0,-1-1 1 0 0,1-1-1 0 0,-2-1 0 0 0,1-1 1 0 0,11-7-5 0 0,19-7 7 0 0,437-164 70 0 0,-334 123 47 0 0,-153 64-136 0 0,0 0 1686 0 0,-18 2-1223 0 0,12 0-506 0 0,-1 1-1 0 0,1-1 1 0 0,0 1 0 0 0,0 0 0 0 0,0 0 0 0 0,0 0-1 0 0,0 0 1 0 0,0 0 0 0 0,1 1 0 0 0,-1-1 0 0 0,1 1-1 0 0,-1 0 1 0 0,1 0 0 0 0,0 0 0 0 0,0 0 0 0 0,0 0-1 0 0,1 0 1 0 0,-1 0 0 0 0,1 1 0 0 0,-1-1 0 0 0,1 1-1 0 0,0-1 1 0 0,1 1 55 0 0,46 3-739 0 0,55-43 1084 0 0,-72 21-288 0 0,151-66 18 0 0,-150 70-45 0 0,-30 11-4 0 0,0 0 18 0 0,0 0 28 0 0,0 0 0 0 0,-18 26-123 0 0,17-25 37 0 0,1 0 0 0 0,-1 0 0 0 0,1 0 0 0 0,-1 0 0 0 0,1 0-1 0 0,0 1 1 0 0,-1-1 0 0 0,1 0 0 0 0,0 0 0 0 0,0 0 0 0 0,0 0 0 0 0,0 1 0 0 0,0-1 0 0 0,0 0 0 0 0,0 0 0 0 0,0 0 0 0 0,0 0-1 0 0,1 1 1 0 0,-1-1 0 0 0,1 0 0 0 0,-1 0 0 0 0,0 0 0 0 0,1 0 0 0 0,0 0 0 0 0,-1 0 0 0 0,1 0 0 0 0,0 0 0 0 0,-1 0 0 0 0,1 0 0 0 0,0 0-1 0 0,0-1 1 0 0,0 1 0 0 0,0 0 0 0 0,0 0 0 0 0,0-1 0 0 0,0 1 0 0 0,0-1 0 0 0,0 1 0 0 0,0-1 0 0 0,0 1 0 0 0,0-1 0 0 0,0 0-1 0 0,0 1 1 0 0,1-1 0 0 0,-1 0 0 0 0,0 0 0 0 0,0 0 0 0 0,0 0 0 0 0,0 0 0 0 0,1 0 0 0 0,-1 0 0 0 0,0 0 14 0 0,70-2 237 0 0,-2-12-5 0 0,-68 14-210 0 0,-1 0 7 0 0,0 0 0 0 0,0 0-11 0 0,0 0-5 0 0,48 0-277 0 0,18-7 476 0 0,-7-4 1574 0 0,-59 11-1772 0 0,0 0-39 0 0,0 0-58 0 0,0 0-74 0 0,23-5-1046 0 0,48-5 1599 0 0,1-5-631 0 0,5 8 203 0 0,-43-1 42 0 0,-12 1-113 0 0,23 4 118 0 0,-45 2 2 0 0,48-9-88 0 0,-6 3 45 0 0,-21 6 180 0 0,-36 5-283 0 0,21-1-717 0 0,32-3 865 0 0,-38 0-18 0 0,0 0 22 0 0,0 0 1 0 0,0 0 23 0 0,0 0 21 0 0,0 0 9 0 0,0 0 25 0 0,-9 4 1006 0 0,-89 40-1488 0 0,66-26 370 0 0,31-17-56 0 0,1-1-61 0 0,0 0-74 0 0,4 22-580 0 0,7 47 1363 0 0,-11-68-442 0 0,0-1 29 0 0,-15 4 813 0 0,-9 36-1609 0 0,23-37 690 0 0,1-4-67 0 0,1 1 0 0 0,-1 0-1 0 0,1 0 1 0 0,-1 0 0 0 0,1 0 0 0 0,-1-1-1 0 0,1 1 1 0 0,-1 0 0 0 0,0 0 0 0 0,1 0-1 0 0,-1 0 1 0 0,1 0 0 0 0,-1 0 0 0 0,1 1-1 0 0,-1-1 1 0 0,1 0 0 0 0,-1 0 0 0 0,1 0-1 0 0,-1 0 1 0 0,1 0 0 0 0,-1 1-1 0 0,0-1 1 0 0,1 0 0 0 0,-1 0 0 0 0,1 1-1 0 0,-1-1 1 0 0,0 0 0 0 0,1 1 0 0 0,-1-1-1 0 0,0 0 1 0 0,1 1 0 0 0,-1-1 0 0 0,0 1-1 0 0,0-1 1 0 0,1 0 0 0 0,-1 1 0 0 0,0-1-1 0 0,0 1 1 0 0,0-1 0 0 0,1 1 0 0 0,-1-1-1 0 0,0 1 1 0 0,0-1 0 0 0,0 1-1 0 0,0-1 1 0 0,0 1 0 0 0,0-1 0 0 0,0 1-1 0 0,0-1 1 0 0,0 0 0 0 0,0 1 0 0 0,-1-1-1 0 0,1 1 1 0 0,0-1 0 0 0,0 1 0 0 0,0-1-1 0 0,0 1 1 0 0,-1-1 0 0 0,1 0 0 0 0,0 1-1 0 0,0-1 1 0 0,-1 1 0 0 0,1-1 0 0 0,0 0-1 0 0,-1 1 1 0 0,1-1 0 0 0,-1 0 0 0 0,1 1-1 0 0,-1-1 5 0 0,25-33 1110 0 0,64-111-966 0 0,2 16-209 0 0,-82 110 238 0 0,-8 17-165 0 0,0 1 11 0 0,0 0-7 0 0,0 0-3 0 0,-20 1-601 0 0,-65 86-19 0 0,14 13 595 0 0,-3 12 58 0 0,49-77-14 0 0,1 1 0 0 0,2 1 0 0 0,1 1-1 0 0,-10 28-27 0 0,16-12-24 0 0,15-53 12 0 0,0-1-8 0 0,0 0 11 0 0,0 0 30 0 0,0 0 3 0 0,0 0 15 0 0,0 0-10 0 0,0 0 5 0 0,0 0 10 0 0,0 0-3 0 0,0 0-2 0 0,0 0-9 0 0,0 0-16 0 0,0 0-28 0 0,0 0-23 0 0,0 0-46 0 0,0 0-70 0 0,0 0-104 0 0,0 0-81 0 0,0 13-3809 0 0,0-3-2958 0 0,0-4 112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13.5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 0 0 0,'0'0'247'0'0,"31"0"127"0"0,101-3 53 0 0,51 14 1067 0 0,242 4 817 0 0,306-8-64 0 0,-161 14-1608 0 0,-29-2-372 0 0,405-11 1604 0 0,-224-20-980 0 0,-512 2-1532 0 0,-209 10 446 0 0,1 0 0 0 0,0 0 0 0 0,0 1 0 0 0,0-1 0 0 0,-1 0 0 0 0,1 1-1 0 0,0 0 1 0 0,0-1 0 0 0,-1 1 0 0 0,1 0 0 0 0,0 0 0 0 0,-1-1 0 0 0,1 1-1 0 0,-1 1 1 0 0,1-1 0 0 0,-1 0 0 0 0,0 0 0 0 0,1 0 0 0 0,-1 1-1 0 0,0-1 1 0 0,0 1 0 0 0,0-1 0 0 0,0 1 0 0 0,0-1 0 0 0,0 1 0 0 0,0 0-1 0 0,-1-1 1 0 0,1 1 0 0 0,0 0 0 0 0,-1 0 0 0 0,0-1 0 0 0,1 1-1 0 0,-1 0 1 0 0,0 0 0 0 0,0 0 0 0 0,0-1 0 0 0,0 1 0 0 0,0 0 0 0 0,0 0-1 0 0,-1 0 1 0 0,1 0 0 0 0,-1-1 0 0 0,1 1 0 0 0,-1 0 0 0 0,0-1-1 0 0,1 1 1 0 0,-1 0 0 0 0,-1 0 195 0 0,-5 3-760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0.80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1 114 0 0 0,'144'16'0'0'0,"138"12"0"0"0,13-35 0 0 0,615-80 1089 0 0,-718 72-739 0 0,50 1 207 0 0,0 11 1 0 0,21 12-558 0 0,171 9 263 0 0,121-4 171 0 0,347 20 116 0 0,-273-19-185 0 0,-117-49 378 0 0,-78 9-181 0 0,309 14-486 0 0,-426 25 46 0 0,241-14 42 0 0,-160-21-105 0 0,289 9 21 0 0,-323 34-45 0 0,-53-22 75 0 0,-7 11-35 0 0,-194-5-69 0 0,4 2 35 0 0,0-5-1 0 0,0-5 1 0 0,9-6-41 0 0,373-46 231 0 0,-370 42-173 0 0,0 6 1 0 0,15 5-59 0 0,294 35-63 0 0,-186-27 126 0 0,406 4-48 0 0,-560-7-62 0 0,0 5 1 0 0,-2 4 0 0 0,1 4-1 0 0,33 13 47 0 0,-58-18-9 0 0,1-2-1 0 0,0-4 1 0 0,50-2 9 0 0,-1 0-57 0 0,237 1 153 0 0,-52-38 209 0 0,-59 33-301 0 0,-12 29 47 0 0,-68-25 165 0 0,-110-19 369 0 0,-1 0-491 0 0,129 12 373 0 0,24-19 521 0 0,-181 22-1040 0 0,-14 0 3566 0 0,-1 0-2782 0 0,1-7-803 0 0,2 2 0 0 0,-1 0 0 0 0,1 1 0 0 0,-1 0 0 0 0,1 1 0 0 0,0 0 0 0 0,1 1 0 0 0,-1 1 0 0 0,10 0 71 0 0,-4-1-16 0 0,170-3-130 0 0,186-12 150 0 0,75 13-87 0 0,-48-9 173 0 0,1 0-47 0 0,-274 13-33 0 0,0 6-1 0 0,114 21-9 0 0,35 9-3 0 0,-86-42 211 0 0,-65-31 35 0 0,-59 33-890 0 0,-47 45-5206 0 0,-18-31 3027 0 0,-1-2-980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00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932 499 6425 0 0,'0'0'560'0'0,"0"0"-111"0"0,0 0 89 0 0,0 0 301 0 0,0 0 291 0 0,0 0 174 0 0,0 0-62 0 0,0 0-231 0 0,0 0-254 0 0,0 0-244 0 0,0 0-168 0 0,-10-5-111 0 0,-34-11-46 0 0,2 25 356 0 0,35-4-376 0 0,-29 18 186 0 0,2 2-1 0 0,0 1 0 0 0,2 2 0 0 0,1 1 0 0 0,-25 31-353 0 0,49-55 14 0 0,0 1-1 0 0,1 1 0 0 0,-1-1 1 0 0,1 1-1 0 0,1 0 0 0 0,-1 1 1 0 0,1-1-1 0 0,0 1 0 0 0,1 0 1 0 0,0 0-1 0 0,0 1 0 0 0,1-1 1 0 0,0 1-1 0 0,1 0 0 0 0,-1 0 1 0 0,2 0-1 0 0,-1 0 0 0 0,1 0 1 0 0,1 0-1 0 0,-1 0 0 0 0,2 0 1 0 0,-1 0-1 0 0,1 2-13 0 0,4-7 54 0 0,0 0 1 0 0,0-1-1 0 0,0 0 0 0 0,1 0 1 0 0,-1 0-1 0 0,1 0 1 0 0,-1-1-1 0 0,1 0 0 0 0,0 0 1 0 0,0-1-1 0 0,0 1 0 0 0,0-1 1 0 0,0-1-1 0 0,0 1 1 0 0,1-1-1 0 0,-1 0 0 0 0,0 0 1 0 0,0-1-1 0 0,0 0 0 0 0,0 0 1 0 0,0 0-1 0 0,4-2-54 0 0,19-5 207 0 0,-1-2 1 0 0,-1-1-1 0 0,0-1 0 0 0,-1-1 0 0 0,20-13-207 0 0,-4 3 135 0 0,0-2 0 0 0,-2-1 0 0 0,-1-3 0 0 0,-1-1 0 0 0,-2-1 0 0 0,-1-3 0 0 0,-1 0 0 0 0,-2-2-1 0 0,-2-2 1 0 0,-1-1 0 0 0,-2-1 0 0 0,-2-1 0 0 0,13-29-135 0 0,-33 61-26 0 0,-1 0 0 0 0,0 0 0 0 0,0-1-1 0 0,-1 1 1 0 0,0-1 0 0 0,-1 0 0 0 0,0 0 0 0 0,0 0-1 0 0,-1-1 1 0 0,0 1 0 0 0,-1 0 0 0 0,-1 0 0 0 0,1 0-1 0 0,-1-1 1 0 0,-1 1 0 0 0,0 0 0 0 0,0 0 0 0 0,-1 1 0 0 0,-1-1-1 0 0,1 0 1 0 0,-2 1 0 0 0,1 0 0 0 0,-1 0 0 0 0,0 0-1 0 0,-1 1 1 0 0,0 0 0 0 0,-1 0 0 0 0,1 0 0 0 0,-1 1 0 0 0,-1 0-1 0 0,0 0 1 0 0,0 0 0 0 0,-4-1 26 0 0,5 4-30 0 0,0 2-1 0 0,0-1 1 0 0,-1 1 0 0 0,1 0-1 0 0,-1 1 1 0 0,0-1 0 0 0,1 2-1 0 0,-1-1 1 0 0,0 1 0 0 0,1 0-1 0 0,-1 0 1 0 0,0 1 0 0 0,1 0-1 0 0,-1 1 1 0 0,1 0-1 0 0,-1 0 1 0 0,1 0 0 0 0,0 1-1 0 0,0 0 1 0 0,0 1 0 0 0,0-1-1 0 0,0 1 1 0 0,1 1 0 0 0,0-1-1 0 0,0 1 1 0 0,0 0 0 0 0,0 0-1 0 0,1 1 1 0 0,0 0 0 0 0,0 0-1 0 0,1 0 1 0 0,-2 2 30 0 0,-8 12 0 0 0,2 1 0 0 0,0 0 1 0 0,1 1-1 0 0,1 0 0 0 0,1 1 0 0 0,1-1 0 0 0,1 2 0 0 0,1-1 1 0 0,1 1-1 0 0,1 0 0 0 0,2 0 0 0 0,0 0 0 0 0,1 0 1 0 0,1 0-1 0 0,2 8 0 0 0,2-14 59 0 0,0 0 1 0 0,0-1-1 0 0,2 0 0 0 0,0 0 1 0 0,1 0-1 0 0,1-1 1 0 0,0 0-1 0 0,1 0 0 0 0,1-1 1 0 0,0 0-1 0 0,1-1 1 0 0,1 0-1 0 0,0-1 1 0 0,1 0-1 0 0,0-1 0 0 0,1 0 1 0 0,1-2-1 0 0,15 10-59 0 0,-18-12-169 0 0,1 0 0 0 0,0-2 0 0 0,1 1 0 0 0,0-2 0 0 0,0 0 0 0 0,0-1 0 0 0,0 0 0 0 0,1-1 0 0 0,-1 0 0 0 0,1-1 0 0 0,10-1 169 0 0,-1-5-4306 0 0,-11 0-2601 0 0,-8-3-1564 0 0</inkml:trace>
  <inkml:trace contextRef="#ctx0" brushRef="#br0" timeOffset="569.178">1845 359 5249 0 0,'0'0'1388'0'0,"0"0"-90"0"0,0 0 88 0 0,0 0 143 0 0,0 0 8 0 0,0 0-137 0 0,0 0-224 0 0,0 0-230 0 0,0 0-195 0 0,0 0-182 0 0,0 0-133 0 0,-34 5-74 0 0,-106 20-42 0 0,66 1 373 0 0,26 3 90 0 0,47-28-783 0 0,0 0 1 0 0,0-1 0 0 0,0 1 0 0 0,0 0-1 0 0,0 0 1 0 0,0 0 0 0 0,0 0 0 0 0,0 0-1 0 0,0 0 1 0 0,1 0 0 0 0,-1 0 0 0 0,0 0-1 0 0,1 0 1 0 0,-1 0 0 0 0,1 0 0 0 0,-1 1-1 0 0,1-1 1 0 0,-1 0 0 0 0,1 0 0 0 0,0 1-1 0 0,0-1 1 0 0,0 0 0 0 0,0 1 0 0 0,0-1-1 0 0,0 0 1 0 0,0 1 0 0 0,0-1 0 0 0,0 0 0 0 0,0 0-1 0 0,1 1 1 0 0,-1-1 0 0 0,1 0 0 0 0,-1 0-1 0 0,1 0 1 0 0,-1 1 0 0 0,1-1 0 0 0,0 0-1 0 0,-1 0 1 0 0,1 0 0 0 0,0 0 0 0 0,0 0-1 0 0,102 39 165 0 0,-102-40-165 0 0,17 4 11 0 0,0 1 1 0 0,0 1-1 0 0,0 0 1 0 0,-1 1-1 0 0,0 1 0 0 0,-1 0 1 0 0,1 2-1 0 0,-2 0 1 0 0,2 2-12 0 0,-14-10 31 0 0,0 0 1 0 0,0 0-1 0 0,-1 1 1 0 0,1 0-1 0 0,-1-1 1 0 0,1 1-1 0 0,-1 0 1 0 0,0 0 0 0 0,0 0-1 0 0,0 0 1 0 0,-1 1-1 0 0,1-1 1 0 0,-1 0-1 0 0,1 1 1 0 0,-1-1-1 0 0,0 1 1 0 0,-1 0 0 0 0,1-1-1 0 0,-1 1 1 0 0,1-1-1 0 0,-1 1 1 0 0,0 0-1 0 0,-1-1 1 0 0,1 1-1 0 0,0 0 1 0 0,-1-1-1 0 0,0 1 1 0 0,0-1 0 0 0,0 1-1 0 0,0-1 1 0 0,-1 1-1 0 0,1-1 1 0 0,-1 0-1 0 0,0 0 1 0 0,0 1-1 0 0,0-1 1 0 0,0-1 0 0 0,-3 3-32 0 0,-8 5 34 0 0,0 0 0 0 0,-1-2 0 0 0,0 0 1 0 0,0 0-1 0 0,-1-1 0 0 0,0-1 1 0 0,0 0-1 0 0,-1-1 0 0 0,1-1 0 0 0,-1-1 1 0 0,0 0-1 0 0,0-1 0 0 0,-1 0 1 0 0,-10-1-35 0 0,-29 1-3953 0 0,3-2-3940 0 0,45 0-2062 0 0</inkml:trace>
  <inkml:trace contextRef="#ctx0" brushRef="#br0" timeOffset="914.219">227 1294 544 0 0,'0'0'3074'0'0,"0"0"-907"0"0,0 0-122 0 0,40-6 204 0 0,133-18 68 0 0,181-45 4829 0 0,322-35-2966 0 0,-426 79-5925 0 0,182 6 1745 0 0,-388 18-1268 0 0,9 0-2235 0 0,-20 4-4262 0 0,-24 0-1676 0 0</inkml:trace>
  <inkml:trace contextRef="#ctx0" brushRef="#br0" timeOffset="1616.123">870 1596 9538 0 0,'0'0'1279'0'0,"0"0"-60"0"0,0 0 32 0 0,0 0 40 0 0,0 0-96 0 0,0 0-212 0 0,0 0-227 0 0,0 0-171 0 0,0 0-125 0 0,0 0-122 0 0,-32 5-89 0 0,-99 17-65 0 0,129-22-173 0 0,-1 0 0 0 0,0 0 0 0 0,1 0 1 0 0,-1 0-1 0 0,0 1 0 0 0,1-1 0 0 0,-1 1 0 0 0,1 0 0 0 0,-1 0 0 0 0,1 0 0 0 0,-1 0 0 0 0,1 0 0 0 0,0 0 0 0 0,-1 1 1 0 0,1-1-1 0 0,0 1 0 0 0,0 0 0 0 0,0-1 0 0 0,0 1 0 0 0,0 0 0 0 0,1 0 0 0 0,-1 0 0 0 0,0 1 0 0 0,0 0-11 0 0,-3 6 70 0 0,-6 4-42 0 0,1 1-1 0 0,1 0 1 0 0,0 1 0 0 0,1 0-1 0 0,1 0 1 0 0,0 1-1 0 0,1 0 1 0 0,1 0 0 0 0,1 0-1 0 0,0 1 1 0 0,1 0 0 0 0,0-1-1 0 0,1 1 1 0 0,1 0-1 0 0,1 0 1 0 0,1 0 0 0 0,1 12-28 0 0,-1-25 9 0 0,0 0 0 0 0,0 0 0 0 0,0 0 1 0 0,0-1-1 0 0,1 1 0 0 0,-1 0 0 0 0,1-1 1 0 0,0 1-1 0 0,0-1 0 0 0,0 0 0 0 0,1 1 1 0 0,-1-1-1 0 0,1 0 0 0 0,0-1 0 0 0,-1 1 1 0 0,1 0-1 0 0,1-1 0 0 0,-1 1 0 0 0,0-1 1 0 0,1 0-1 0 0,-1 0 0 0 0,1-1 0 0 0,-1 1 1 0 0,1-1-1 0 0,0 1 0 0 0,-1-1 0 0 0,1 0 1 0 0,0-1-1 0 0,0 1 0 0 0,0-1 0 0 0,0 1 1 0 0,0-1-1 0 0,0 0 0 0 0,0-1 0 0 0,2 1-9 0 0,8-2 100 0 0,0 0-1 0 0,-1-1 0 0 0,0-1 1 0 0,1 0-1 0 0,-1 0 0 0 0,0-2 1 0 0,-1 1-1 0 0,1-2 0 0 0,6-4-99 0 0,28-22 107 0 0,-1-3 0 0 0,-1-2 1 0 0,-2-1-1 0 0,-2-3 0 0 0,-2-1 0 0 0,-1-2 0 0 0,-3-1 0 0 0,-2-2 0 0 0,5-12-107 0 0,-27 43-100 0 0,0 0-1 0 0,-1-1 1 0 0,-1-1-1 0 0,0 1 1 0 0,-2-1-1 0 0,0-1 1 0 0,-1 1-1 0 0,-1-1 0 0 0,-1 0 1 0 0,-1 0-1 0 0,-1-1 1 0 0,0 1-1 0 0,-2-1 1 0 0,0 1-1 0 0,-2-7 101 0 0,1 21-50 0 0,0 1 0 0 0,0-1 0 0 0,-1 1 1 0 0,0 0-1 0 0,0 0 0 0 0,0-1 0 0 0,-1 1 0 0 0,0 0 0 0 0,0 1 0 0 0,0-1 1 0 0,0 1-1 0 0,-1-1 0 0 0,1 1 0 0 0,-1 0 0 0 0,-1 0 0 0 0,1 0 0 0 0,0 1 0 0 0,-1 0 1 0 0,0 0-1 0 0,1 0 0 0 0,-1 0 0 0 0,0 1 0 0 0,-1 0 0 0 0,1 0 0 0 0,0 0 0 0 0,-1 0 1 0 0,1 1-1 0 0,-1 0 0 0 0,1 0 0 0 0,-1 1 0 0 0,0-1 0 0 0,1 1 0 0 0,-1 1 0 0 0,1-1 1 0 0,-1 1-1 0 0,0 0 0 0 0,1 0 0 0 0,-1 0 0 0 0,1 1 0 0 0,0 0 0 0 0,-1 0 1 0 0,1 0-1 0 0,0 1 50 0 0,-12 7-8 0 0,1 1 0 0 0,0 1 1 0 0,0 1-1 0 0,1 0 0 0 0,1 1 0 0 0,1 1 1 0 0,0 0-1 0 0,0 0 0 0 0,2 1 1 0 0,0 1-1 0 0,1 0 0 0 0,0 1 1 0 0,1 1 7 0 0,-1-1 28 0 0,0 0 0 0 0,2 0 0 0 0,0 1 0 0 0,2 0 0 0 0,0 0 0 0 0,1 0 0 0 0,0 1 0 0 0,2 0 0 0 0,0 0 0 0 0,2 0 0 0 0,0 0 0 0 0,1 0 1 0 0,1 0-1 0 0,1 0 0 0 0,1 0 0 0 0,0 0 0 0 0,2 0 0 0 0,0-1 0 0 0,1 0 0 0 0,1 0 0 0 0,8 15-28 0 0,-2-16 141 0 0,0-1 0 0 0,1-1 1 0 0,1 0-1 0 0,1-1 0 0 0,0-1 0 0 0,0 0 0 0 0,2-1 0 0 0,0-1 1 0 0,0-1-1 0 0,1 0 0 0 0,0-1 0 0 0,1-1 0 0 0,13 3-141 0 0,-27-9-95 0 0,-1-1-1 0 0,1 0 1 0 0,0 0 0 0 0,-1-1-1 0 0,1 0 1 0 0,0 0 0 0 0,0 0-1 0 0,0-1 1 0 0,0 0 0 0 0,-1 0-1 0 0,1 0 1 0 0,0-1 0 0 0,0 0-1 0 0,0 0 1 0 0,0 0-1 0 0,-1-1 1 0 0,1 0 0 0 0,-1 0-1 0 0,1 0 1 0 0,-1-1 0 0 0,0 0-1 0 0,5-3 96 0 0,27-34-6880 0 0,-26 26 1676 0 0,-2 6-1601 0 0</inkml:trace>
  <inkml:trace contextRef="#ctx0" brushRef="#br0" timeOffset="5049.042">1855 1334 8418 0 0,'0'0'1311'0'0,"0"0"-303"0"0,0 0-60 0 0,0 0 228 0 0,0 0 193 0 0,0 0 3 0 0,0 0-218 0 0,0 0-309 0 0,0 0-258 0 0,0 0-187 0 0,0 0-97 0 0,0 4-22 0 0,-1 9-104 0 0,0-1-1 0 0,-1 0 1 0 0,0 1 0 0 0,-1-1-1 0 0,0 0 1 0 0,-1 0-1 0 0,0 0 1 0 0,-1-1 0 0 0,-1 1-1 0 0,0-1 1 0 0,0-1-1 0 0,-4 6-176 0 0,-4 10 83 0 0,-58 95 195 0 0,-37 79-89 0 0,108-198-189 0 0,-1 0 0 0 0,1 0 0 0 0,0 0 0 0 0,0 1 0 0 0,0-1 0 0 0,1 0 1 0 0,-1 0-1 0 0,0 1 0 0 0,1-1 0 0 0,0 0 0 0 0,-1 1 0 0 0,1-1 0 0 0,0 0 0 0 0,0 1 1 0 0,0-1-1 0 0,1 1 0 0 0,-1-1 0 0 0,1 0 0 0 0,-1 0 0 0 0,1 1 0 0 0,0-1 0 0 0,-1 0 1 0 0,1 0-1 0 0,0 1 0 0 0,1-1 0 0 0,-1 0 0 0 0,0 0 0 0 0,1 0 0 0 0,-1-1 0 0 0,1 1 1 0 0,-1 0-1 0 0,1-1 0 0 0,0 1 0 0 0,0 0 0 0 0,0-1 0 0 0,0 0 0 0 0,0 0 0 0 0,0 1 1 0 0,0-1-1 0 0,0 0 0 0 0,0-1 0 0 0,1 1 0 0 0,0 0 0 0 0,16 2 59 0 0,-1-1 0 0 0,1 0 0 0 0,0-2 0 0 0,0 0 0 0 0,-1-1 0 0 0,1-1 0 0 0,-1-1 0 0 0,1 0 0 0 0,-1-2-1 0 0,0 0 1 0 0,0-1 0 0 0,-1-1 0 0 0,1 0 0 0 0,-1-1 0 0 0,14-10-59 0 0,28-15-4451 0 0,-52 26 2904 0 0,-2-8-11212 0 0,-5 14 8786 0 0</inkml:trace>
  <inkml:trace contextRef="#ctx0" brushRef="#br0" timeOffset="5303.14">1245 1651 8274 0 0,'0'0'3115'0'0,"0"0"-1488"0"0,0 0-557 0 0,0 0 117 0 0,0 0 189 0 0,0 0 19 0 0,0 0-212 0 0,0 0-307 0 0,32-2-225 0 0,103-6-132 0 0,296-33-601 0 0,-407 38-828 0 0,21-1-2268 0 0,-16 3-2920 0 0,-11 1-4779 0 0</inkml:trace>
  <inkml:trace contextRef="#ctx0" brushRef="#br0" timeOffset="5715.394">2517 992 2112 0 0,'0'0'2505'0'0,"0"0"-359"0"0,0 0-119 0 0,0 0-36 0 0,0 0-99 0 0,0 0-234 0 0,0 0-316 0 0,0 0-291 0 0,0 0-190 0 0,0 0-78 0 0,0 0-23 0 0,0 0 8 0 0,0 0-24 0 0,12 1-61 0 0,252-6 2051 0 0,-43-43-3655 0 0,-212 44 1531 0 0,-3 1-5223 0 0,-15 4-10432 0 0,3 2 10957 0 0</inkml:trace>
  <inkml:trace contextRef="#ctx0" brushRef="#br0" timeOffset="5885.188">2585 1220 4913 0 0,'0'0'2023'0'0,"0"0"-186"0"0,0 0 7 0 0,0 0 51 0 0,0 0-113 0 0,0 0-279 0 0,0 0-294 0 0,0 0-301 0 0,0 0-246 0 0,0 0-182 0 0,0 0-157 0 0,35 4-112 0 0,108 9-86 0 0,-62-20-116 0 0,-63 2-106 0 0,49-10-1423 0 0,-22 6-4041 0 0,-30 6 1836 0 0,1 0-5096 0 0</inkml:trace>
  <inkml:trace contextRef="#ctx0" brushRef="#br0" timeOffset="15941.37">2225 79 0 0 0,'0'0'424'0'0,"0"0"524"0"0,0 0 327 0 0,0 0 168 0 0,0 0-2 0 0,0 0-207 0 0,0 0-277 0 0,0 0-201 0 0,0 0-121 0 0,0 0-61 0 0,0-11 525 0 0,3 256 5571 0 0,21 129-4631 0 0,-11-148-1154 0 0,-10 1 0 0 0,-10 19-885 0 0,2-91 418 0 0,4 43-67 0 0,2-113-3681 0 0,-5-88-7074 0 0,2 2 2104 0 0</inkml:trace>
  <inkml:trace contextRef="#ctx0" brushRef="#br0" timeOffset="16824.185">1 326 0 0 0,'0'0'165'0'0,"0"0"665"0"0,0 0 318 0 0,0 0 131 0 0,0 0 25 0 0,0 0-113 0 0,0 0-236 0 0,0 0-239 0 0,0 0-161 0 0,0 0-17 0 0,0 0 123 0 0,0 0 199 0 0,1 4 176 0 0,24 117 4488 0 0,-5 74-3505 0 0,-15-132-1464 0 0,32 963 1143 0 0,0-650-1888 0 0,-17-271-1919 0 0,-12-83-2038 0 0,1-3-3366 0 0,-6-14 438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50 284 6473 0 0,'0'0'1115'0'0,"0"0"-377"0"0,0 0-47 0 0,0 0 302 0 0,0 0 293 0 0,0 0 51 0 0,0 0-130 0 0,0 0-204 0 0,0 0-221 0 0,0 0-164 0 0,32-3-104 0 0,103-9-91 0 0,100 5 464 0 0,-41-3-1261 0 0,-134 7 84 0 0,-35 2-4540 0 0,-4 0-6111 0 0,-21 1 9309 0 0</inkml:trace>
  <inkml:trace contextRef="#ctx0" brushRef="#br0" timeOffset="235.018">0 523 11602 0 0,'0'0'1796'0'0,"0"0"-1263"0"0,0 0-638 0 0,0 0 2 0 0,0 0 326 0 0,0 0 349 0 0,0 0 188 0 0,0 0-45 0 0,0 0-148 0 0,0 0-162 0 0,0 0-132 0 0,35-1-83 0 0,107-7-57 0 0,103 0-518 0 0,-157 4-3506 0 0,-29 3-5672 0 0,-46 1 5841 0 0</inkml:trace>
  <inkml:trace contextRef="#ctx0" brushRef="#br0" timeOffset="655.545">367 1 5081 0 0,'0'0'2079'0'0,"0"0"-505"0"0,0 0-322 0 0,0 0-50 0 0,0 0-5 0 0,0 0-80 0 0,0 0-256 0 0,0 0-339 0 0,0 0-248 0 0,0 0-144 0 0,0 0 12 0 0,0 0 93 0 0,0 0 38 0 0,11 12-29 0 0,38 39-22 0 0,15-12 316 0 0,-40-30-273 0 0,252 97 1448 0 0,-196-50-1835 0 0,-78-55 124 0 0,-1 1 0 0 0,1 0 1 0 0,0 0-1 0 0,-1 0 0 0 0,0 1 0 0 0,0-1 0 0 0,1 0 0 0 0,-1 0 0 0 0,0 1 0 0 0,-1-1 0 0 0,1 1 0 0 0,0-1 0 0 0,-1 1 1 0 0,0-1-1 0 0,1 1 0 0 0,-1-1 0 0 0,0 1 0 0 0,0-1 0 0 0,0 1 0 0 0,-1-1 0 0 0,1 1 0 0 0,0-1 0 0 0,-1 1 1 0 0,0-1-1 0 0,0 0 0 0 0,0 1 0 0 0,0-1 0 0 0,0 0 0 0 0,0 1 0 0 0,0-1 0 0 0,-1 0 0 0 0,1 0 0 0 0,-1 0 1 0 0,1 0-1 0 0,-1 0 0 0 0,-1 0-2 0 0,-22 20 215 0 0,-1-1 0 0 0,-1-1 0 0 0,-1-1 1 0 0,0-2-1 0 0,-1-1 0 0 0,-3 0-215 0 0,9-4 168 0 0,0 0-120 0 0,-10 4-161 0 0,2 1 1 0 0,0 1 0 0 0,0 2-1 0 0,2 1 1 0 0,1 1-1 0 0,0 2 1 0 0,-7 10 112 0 0,18-12-3784 0 0,11-10-2696 0 0,2-5-2851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13779 0 0,'0'0'2158'0'0,"0"0"-731"0"0,0 0-231 0 0,0 0 14 0 0,0 0-94 0 0,0 0-159 0 0,0 0-122 0 0,0 0-131 0 0,0 0-133 0 0,33 0-123 0 0,105 0-110 0 0,-105 0-242 0 0,272-14-1613 0 0,-289 13-812 0 0,-11 1-647 0 0,-5 0-711 0 0,0 0-2155 0 0,-2 0-2642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11787 0 0,'0'0'1452'0'0,"0"0"-55"0"0,0 0-40 0 0,0 0-50 0 0,36-1-151 0 0,113-5-113 0 0,80-19 1756 0 0,-201 23-3218 0 0,14-1 559 0 0,-28 3-4452 0 0,0 1-4076 0 0,-14-1-931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75 0 0 0,'0'0'689'0'0,"0"0"905"0"0,0 0 484 0 0,0 0 89 0 0,0 0-58 0 0,0 0-173 0 0,0 0-234 0 0,0 0-181 0 0,0 0-219 0 0,0 0-233 0 0,-5-9-175 0 0,-15-29-141 0 0,19 36-675 0 0,-1 0 0 0 0,0 0 0 0 0,0 0 0 0 0,1 0 0 0 0,-1 0 0 0 0,0 0 0 0 0,0 1-1 0 0,0-1 1 0 0,-1 1 0 0 0,1 0 0 0 0,0-1 0 0 0,-1 1 0 0 0,1 0 0 0 0,-1 0 0 0 0,1 1-1 0 0,-1-1 1 0 0,1 0 0 0 0,-1 1 0 0 0,1 0 0 0 0,-1-1 0 0 0,1 1 0 0 0,-1 0 0 0 0,-2 0-78 0 0,-2 0 141 0 0,-10-1-58 0 0,-1 1-1 0 0,1 1 1 0 0,-1 1 0 0 0,1 0-1 0 0,-1 1 1 0 0,1 1 0 0 0,0 1-1 0 0,1 0 1 0 0,-1 2 0 0 0,1-1-1 0 0,-7 5-82 0 0,3 0 17 0 0,1 0-1 0 0,-1 1 1 0 0,2 1 0 0 0,0 1-1 0 0,1 0 1 0 0,0 1-1 0 0,1 1 1 0 0,0 1-1 0 0,2 0 1 0 0,0 1-1 0 0,1 0 1 0 0,1 1-1 0 0,0 1 1 0 0,2 0-1 0 0,0 0 1 0 0,1 1 0 0 0,2 0-1 0 0,0 1 1 0 0,1 0-1 0 0,-1 8-16 0 0,5-26 7 0 0,1 1 1 0 0,0-1-1 0 0,0 1 0 0 0,0 0 0 0 0,0-1 0 0 0,1 1 1 0 0,-1 0-1 0 0,1-1 0 0 0,0 1 0 0 0,1 0 0 0 0,-1-1 1 0 0,1 1-1 0 0,0 0 0 0 0,0-1 0 0 0,1 1 0 0 0,-1-1 1 0 0,1 0-1 0 0,0 1 0 0 0,0-1 0 0 0,0 0 1 0 0,1 0-1 0 0,-1 0 0 0 0,1 0 0 0 0,0-1 0 0 0,0 1 1 0 0,1-1-1 0 0,-1 0 0 0 0,1 0 0 0 0,-1 0 0 0 0,1 0 1 0 0,0 0-1 0 0,0-1 0 0 0,0 0 0 0 0,0 0 0 0 0,1 0 1 0 0,-1 0-1 0 0,1-1 0 0 0,-1 1 0 0 0,1-1 1 0 0,-1 0-1 0 0,1-1 0 0 0,4 1-7 0 0,14-6 122 0 0,0 0 0 0 0,-1-2 0 0 0,0 0 0 0 0,0-2 0 0 0,0 0 0 0 0,-1-1-1 0 0,0-1 1 0 0,-1-2 0 0 0,-1 0 0 0 0,0 0 0 0 0,0-2 0 0 0,-2 0 0 0 0,0-2 0 0 0,0 1 0 0 0,-2-2 0 0 0,7-10-122 0 0,264-310-21 0 0,-296 387-816 0 0,-1-20 888 0 0,0 1 0 0 0,2 1-1 0 0,1 0 1 0 0,2 0-1 0 0,1 0 1 0 0,1 1-1 0 0,2 0 1 0 0,1 0-1 0 0,2 20-50 0 0,2-40-26 0 0,0 0-1 0 0,1 1 1 0 0,1-1-1 0 0,0-1 1 0 0,0 1-1 0 0,1-1 1 0 0,0 0-1 0 0,1 0 1 0 0,1 0-1 0 0,-1-1 1 0 0,2 0-1 0 0,4 4 27 0 0,39 34-3465 0 0,-40-38 460 0 0,3 2-6270 0 0,-10-8 2500 0 0</inkml:trace>
  <inkml:trace contextRef="#ctx0" brushRef="#br0" timeOffset="429.304">1194 296 11867 0 0,'0'0'1669'0'0,"0"0"-682"0"0,0 0-388 0 0,0 0 66 0 0,0 0 196 0 0,0 0 92 0 0,0 0-1 0 0,0 0-168 0 0,0 0-207 0 0,0 0-200 0 0,0 0-137 0 0,0 0-41 0 0,0 0-49 0 0,-3 23-30 0 0,-13 74-25 0 0,-17 37 52 0 0,-14-6-6 0 0,47-125-136 0 0,0 0-1 0 0,0 0 1 0 0,0-1-1 0 0,0 1 1 0 0,1 0-1 0 0,-1 0 1 0 0,1-1-1 0 0,0 1 1 0 0,0-1-1 0 0,0 1 0 0 0,0-1 1 0 0,0 1-1 0 0,1-1 1 0 0,-1 1-1 0 0,1-1 1 0 0,-1 0-1 0 0,1 0 1 0 0,0 0-1 0 0,0 0 1 0 0,0 0-1 0 0,0 0 1 0 0,0 0-1 0 0,0-1 1 0 0,0 1-1 0 0,1-1 1 0 0,-1 0-1 0 0,1 1 1 0 0,-1-1-1 0 0,1 0 1 0 0,-1 0-1 0 0,1-1 0 0 0,0 1 1 0 0,-1-1-1 0 0,1 1 1 0 0,0-1-1 0 0,-1 0 1 0 0,1 0-1 0 0,0 0 1 0 0,0 0-1 0 0,-1 0 1 0 0,1-1-1 0 0,0 1-4 0 0,107-3-872 0 0,-97-3-2018 0 0,-11 2-1403 0 0,-2 0-4129 0 0,0 3 3328 0 0</inkml:trace>
  <inkml:trace contextRef="#ctx0" brushRef="#br0" timeOffset="669.003">914 491 8090 0 0,'0'0'3003'0'0,"0"0"-1853"0"0,0 0-712 0 0,0 0 78 0 0,0 0 282 0 0,0 0 144 0 0,0 0-30 0 0,0 0-81 0 0,0 0-151 0 0,0 0-167 0 0,0 0-159 0 0,33 2-138 0 0,102 6-87 0 0,-28-3-603 0 0,-60-5-3728 0 0,-10 0-3622 0 0,-24 0 1752 0 0</inkml:trace>
  <inkml:trace contextRef="#ctx0" brushRef="#br0" timeOffset="1439.54">1811 775 5465 0 0,'0'0'1690'0'0,"0"0"-100"0"0,0 0 85 0 0,0 0 110 0 0,0 0-75 0 0,0 0-242 0 0,0 0-235 0 0,0 0-252 0 0,0 0-234 0 0,0 0-211 0 0,0 0-169 0 0,16-32-125 0 0,49-95-71 0 0,-30 65 105 0 0,-29 54 72 0 0,-6 8-393 0 0,0 1 0 0 0,1-1 1 0 0,-1 1-1 0 0,0-1 0 0 0,0 1 0 0 0,0-1 0 0 0,0 1 0 0 0,1-1 1 0 0,-1 1-1 0 0,0-1 0 0 0,0 0 0 0 0,1 1 0 0 0,-1-1 0 0 0,0 1 1 0 0,1-1-1 0 0,-1 0 0 0 0,0 1 0 0 0,1-1 0 0 0,-1 0 0 0 0,1 0 1 0 0,-1 1-1 0 0,0-1 0 0 0,1 0 0 0 0,-1 0 0 0 0,1 1 0 0 0,-1-1 1 0 0,1 0-1 0 0,-1 0 0 0 0,1 0 0 0 0,-1 0 0 0 0,1 0 0 0 0,-1 0 1 0 0,1 0-1 0 0,-1 0 0 0 0,1 0 0 0 0,-1 0 0 0 0,1 0 0 0 0,-1 0 1 0 0,1 0-1 0 0,-1 0 0 0 0,1-1 0 0 0,-1 1 0 0 0,0 0 0 0 0,1 0 1 0 0,-1-1 44 0 0,1 9-10 0 0,-1-5 60 0 0,-1 0 0 0 0,1 1 0 0 0,0-1 0 0 0,0 1 0 0 0,0-1 1 0 0,1 0-1 0 0,-1 1 0 0 0,1-1 0 0 0,0 0 0 0 0,0 0 0 0 0,0 1 0 0 0,0-1 0 0 0,0 0 1 0 0,1 0-1 0 0,-1 0 0 0 0,1 0 0 0 0,0 0 0 0 0,0-1 0 0 0,0 1 0 0 0,0-1 0 0 0,1 1 1 0 0,-1-1-1 0 0,1 0 0 0 0,-1 1 0 0 0,1-1 0 0 0,0-1 0 0 0,0 1 0 0 0,0 0 0 0 0,0-1 1 0 0,0 1-1 0 0,0-1 0 0 0,0 0 0 0 0,1 0-50 0 0,9 0 399 0 0,-1 0 0 0 0,0-1 0 0 0,1-1 0 0 0,-1 0-1 0 0,0 0 1 0 0,0-1 0 0 0,0-1 0 0 0,0 0 0 0 0,0-1 0 0 0,0 0 0 0 0,-1-1 0 0 0,0 0 0 0 0,4-2-399 0 0,53-30-3677 0 0,-13 8-8353 0 0,-51 25 2640 0 0</inkml:trace>
  <inkml:trace contextRef="#ctx0" brushRef="#br0" timeOffset="11254.325">1531 543 1080 0 0,'0'0'1403'0'0,"0"0"-292"0"0,0 0-95 0 0,0 0 154 0 0,0 0 197 0 0,0 0 129 0 0,0 0-32 0 0,0 0-161 0 0,0 0-198 0 0,0 0-225 0 0,0 0-187 0 0,-3-3-129 0 0,0 2-470 0 0,0-1-1 0 0,0 0 0 0 0,0 1 1 0 0,0 0-1 0 0,0-1 0 0 0,0 1 1 0 0,0 1-1 0 0,-1-1 0 0 0,1 0 0 0 0,0 1 1 0 0,-1-1-1 0 0,1 1 0 0 0,0 0 1 0 0,-1 0-1 0 0,1 1 0 0 0,0-1 1 0 0,-1 1-1 0 0,1 0 0 0 0,0-1 0 0 0,0 1 1 0 0,-1 1-1 0 0,1-1 0 0 0,0 0 1 0 0,0 1-1 0 0,-1 0-93 0 0,-6 7 25 0 0,-1 0-46 0 0,0-1 1 0 0,1 1 0 0 0,0 1 0 0 0,1 0-1 0 0,0 0 1 0 0,1 1 0 0 0,0 0-1 0 0,0 0 1 0 0,1 1 0 0 0,1 0 0 0 0,0 0-1 0 0,-4 12 21 0 0,-3 54-601 0 0,15-76 624 0 0,-1 0 1 0 0,1 0-1 0 0,0 0 1 0 0,-1 0 0 0 0,1 0-1 0 0,0 0 1 0 0,0 0-1 0 0,0 0 1 0 0,1-1-1 0 0,-1 1 1 0 0,0-1-1 0 0,1 0 1 0 0,-1 0-1 0 0,1 1 1 0 0,-1-2 0 0 0,1 1-1 0 0,-1 0 1 0 0,1 0-1 0 0,0-1 1 0 0,-1 0-1 0 0,1 1 1 0 0,0-1-1 0 0,-1 0 1 0 0,1 0 0 0 0,0 0-1 0 0,-1-1 1 0 0,1 1-1 0 0,0-1 1 0 0,-1 1-1 0 0,1-1 1 0 0,-1 0-24 0 0,10 1 253 0 0,-2-3-63 0 0,0 0 0 0 0,1 0 0 0 0,-1-1 0 0 0,-1 0 0 0 0,1-1 0 0 0,-1 0 0 0 0,0 0 0 0 0,0-1-1 0 0,0-1 1 0 0,-1 1 0 0 0,0-1 0 0 0,0 0 0 0 0,-1-1 0 0 0,1 0 0 0 0,-1-2-190 0 0,2 2 71 0 0,60-95 1396 0 0,-68 102-1289 0 0,-1 1-32 0 0,-21 44-2186 0 0,20-39 1943 0 0,-1 0-1 0 0,1 1 1 0 0,1-1 0 0 0,-1 0 0 0 0,1 0-1 0 0,0 1 1 0 0,0-1 0 0 0,0 0 0 0 0,1 1-1 0 0,-1-1 1 0 0,1 0 0 0 0,1 0 0 0 0,-1 0-1 0 0,1 0 1 0 0,0 0 0 0 0,0 0 0 0 0,0 0-1 0 0,1 0 1 0 0,-1-1 0 0 0,1 0 0 0 0,0 1-1 0 0,1-1 1 0 0,-1 0 0 0 0,1 0 0 0 0,2 1 97 0 0,52 24-4479 0 0,-16-24-4579 0 0,-28-5 5207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1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811.276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2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525 270 0 0 0,'0'0'716'0'0,"0"0"475"0"0,0 0 165 0 0,0 0 42 0 0,0 0 14 0 0,0 0-49 0 0,0 0-109 0 0,0 0-105 0 0,0 0-116 0 0,0 0-141 0 0,0 0-104 0 0,-24 8-111 0 0,-79 29-112 0 0,56-6 194 0 0,41-23-586 0 0,-7 11 29 0 0,1 0-1 0 0,1 0 1 0 0,0 1 0 0 0,2 0-1 0 0,0 1 1 0 0,1 0 0 0 0,2 0-1 0 0,0 1 1 0 0,1 0 0 0 0,1 0 0 0 0,1 0-1 0 0,1 0 1 0 0,1 1 0 0 0,1-1-1 0 0,0 1 1 0 0,3 8-202 0 0,0-22 57 0 0,0 0-1 0 0,0 0 1 0 0,1 0-1 0 0,0 0 0 0 0,0-1 1 0 0,1 1-1 0 0,0-1 1 0 0,0 0-1 0 0,1 0 1 0 0,0-1-1 0 0,1 0 1 0 0,0 0-1 0 0,0 0 0 0 0,0-1 1 0 0,1 0-1 0 0,0-1 1 0 0,0 1-1 0 0,0-2 1 0 0,1 1-1 0 0,-1-1 1 0 0,1 0-1 0 0,0-1 0 0 0,0 0 1 0 0,1 0-1 0 0,-1-1 1 0 0,1 0-1 0 0,-1-1 1 0 0,1 0-1 0 0,-1-1 1 0 0,1 0-1 0 0,0 0 0 0 0,-1-1 1 0 0,1 0-1 0 0,-1-1 1 0 0,1 0-1 0 0,-1 0 1 0 0,0-1-1 0 0,1 0 1 0 0,-2-1-1 0 0,4-1-56 0 0,17-9 366 0 0,-1-1-1 0 0,-1-2 1 0 0,0 0 0 0 0,-1-2 0 0 0,-1 0-1 0 0,-1-2 1 0 0,-1-1 0 0 0,20-24-366 0 0,-32 33 85 0 0,0-1 0 0 0,0-1 0 0 0,-2 0 0 0 0,0 0 0 0 0,-1-1 0 0 0,0 0 1 0 0,-1 0-1 0 0,-1-1 0 0 0,-1 1 0 0 0,0-2 0 0 0,-1 1 0 0 0,-1 0 0 0 0,0-1 0 0 0,-2 1 0 0 0,0-1 1 0 0,-1-14-86 0 0,-1 24-6 0 0,-1 1 0 0 0,1-1 0 0 0,-1 1 0 0 0,0-1 0 0 0,-1 1 1 0 0,0 0-1 0 0,0 0 0 0 0,0 0 0 0 0,-1 1 0 0 0,0-1 1 0 0,0 1-1 0 0,-1 0 0 0 0,0 0 0 0 0,0 0 0 0 0,0 1 0 0 0,-1 0 1 0 0,1 0-1 0 0,-1 0 0 0 0,-1 1 0 0 0,1-1 0 0 0,-1 1 0 0 0,1 1 1 0 0,-1 0-1 0 0,-3-1 6 0 0,-2-2-59 0 0,-1 2 0 0 0,1 0 1 0 0,-1 0-1 0 0,0 1 0 0 0,0 1 1 0 0,-1 0-1 0 0,1 1 0 0 0,0 0 1 0 0,0 1-1 0 0,-1 1 0 0 0,1 0 0 0 0,0 1 1 0 0,-8 2 58 0 0,12-2-122 0 0,0 1 0 0 0,0 0 0 0 0,1 1-1 0 0,-1 0 1 0 0,1 0 0 0 0,0 1 0 0 0,0 0 0 0 0,0 0 0 0 0,1 1 0 0 0,0 0 0 0 0,0 0 0 0 0,1 1 0 0 0,-1 0 0 0 0,1 0 0 0 0,1 0 0 0 0,-1 1 0 0 0,1 0 0 0 0,1 0 0 0 0,0 0 0 0 0,0 1 0 0 0,-1 3 122 0 0,-20 124-8402 0 0,25-106 3197 0 0,0-12-2221 0 0</inkml:trace>
  <inkml:trace contextRef="#ctx0" brushRef="#br0" timeOffset="284.508">1115 726 9498 0 0,'0'0'1759'0'0,"0"0"-148"0"0,0 0 43 0 0,0 0 49 0 0,0 0-151 0 0,0 0-312 0 0,0 0-306 0 0,0 0-262 0 0,0 0-193 0 0,0 0-163 0 0,0 0-85 0 0,0 0-75 0 0,0 0-74 0 0,-1 8-14 0 0,-9 46-556 0 0,10-41-3894 0 0,8-7-7006 0 0,-5-6 5691 0 0</inkml:trace>
  <inkml:trace contextRef="#ctx0" brushRef="#br0" timeOffset="670.572">1573 306 3617 0 0,'0'0'1505'0'0,"0"0"104"0"0,0 0 34 0 0,0 0 2 0 0,0 0-91 0 0,0 0-196 0 0,0 0-214 0 0,0 0-266 0 0,0 0-256 0 0,0 0-216 0 0,-32 28-174 0 0,-98 87-102 0 0,93-65-63 0 0,35-45-52 0 0,0 1-1 0 0,0 0 0 0 0,1 0 1 0 0,0 0-1 0 0,0 0 0 0 0,0 0 1 0 0,0 0-1 0 0,1 1 0 0 0,0-1 1 0 0,1 0-1 0 0,-1 0 1 0 0,1 0-1 0 0,0 0 0 0 0,1 0 1 0 0,-1 0-1 0 0,1 0 0 0 0,1 0 1 0 0,-1 0-1 0 0,1-1 1 0 0,0 1-1 0 0,0-1 0 0 0,0 0 1 0 0,1 0-1 0 0,0 0 0 0 0,0 0 1 0 0,0-1-1 0 0,0 0 0 0 0,1 0 1 0 0,0 0-1 0 0,0 0 1 0 0,2 1-15 0 0,7-2 198 0 0,-1 0 1 0 0,1-1-1 0 0,0-1 1 0 0,0 0-1 0 0,0-1 1 0 0,-1 0 0 0 0,1-1-1 0 0,0-1 1 0 0,0 0-1 0 0,-1-1 1 0 0,1 0 0 0 0,-1-1-1 0 0,0 0 1 0 0,0-2-1 0 0,0 1 1 0 0,-1-1-1 0 0,0-1 1 0 0,0 0 0 0 0,-1-1-1 0 0,7-6-198 0 0,-4 6 151 0 0,-1-1-1 0 0,-1 0 1 0 0,0 0-1 0 0,0-2 1 0 0,-1 1-1 0 0,0-1 1 0 0,-1-1-1 0 0,0 0 1 0 0,-1-1-1 0 0,-1 1 1 0 0,1-2-1 0 0,-2 1 1 0 0,0-1-1 0 0,-1 0 1 0 0,0-1-1 0 0,-1 1 1 0 0,-1-1-1 0 0,0 0 1 0 0,-1 0-1 0 0,-1-1 1 0 0,0-3-151 0 0,-2 15-26 0 0,-1-1 0 0 0,0 1 0 0 0,0 0 1 0 0,0-1-1 0 0,0 1 0 0 0,-1 0 0 0 0,0 0 0 0 0,0 0 1 0 0,0 0-1 0 0,0 0 0 0 0,-1 0 0 0 0,1 1 0 0 0,-1-1 1 0 0,0 1-1 0 0,0 0 0 0 0,0 0 0 0 0,0 0 0 0 0,-1 0 1 0 0,1 0-1 0 0,-1 1 0 0 0,0-1 0 0 0,0 1 1 0 0,0 0-1 0 0,0 0 0 0 0,0 1 0 0 0,0-1 0 0 0,0 1 1 0 0,-1 0-1 0 0,1 0 0 0 0,-1 0 26 0 0,-6-1-214 0 0,-1 0 1 0 0,0 0-1 0 0,0 1 1 0 0,0 0-1 0 0,0 1 0 0 0,0 1 1 0 0,0 0-1 0 0,0 0 0 0 0,0 1 1 0 0,-11 4 213 0 0,-95 60-4500 0 0,52-6-4936 0 0,48-41 2294 0 0</inkml:trace>
  <inkml:trace contextRef="#ctx0" brushRef="#br0" timeOffset="1052.115">1761 642 1208 0 0,'0'0'2306'0'0,"0"0"-257"0"0,0 0-258 0 0,0 0-276 0 0,0 0-259 0 0,0 0-188 0 0,0 0-134 0 0,0 0-53 0 0,0 0-67 0 0,0 0-109 0 0,0 0-85 0 0,0 0-96 0 0,-34 12-106 0 0,-106 44-81 0 0,78-13-3 0 0,55-33-285 0 0,1-1-48 0 0,1-1 1 0 0,0 1-1 0 0,0 1 1 0 0,1-1-1 0 0,0 1 0 0 0,0 0 1 0 0,1 0-1 0 0,0 0 1 0 0,1 0-1 0 0,0 0 0 0 0,1 0 1 0 0,0 1-1 0 0,1-1 1 0 0,0 1-1 0 0,1 4-1 0 0,-1-9 25 0 0,1 0 0 0 0,0 0-1 0 0,0 0 1 0 0,1 0 0 0 0,-1-1 0 0 0,1 1 0 0 0,1 0-1 0 0,-1-1 1 0 0,1 1 0 0 0,0-1 0 0 0,0 0 0 0 0,0 0-1 0 0,1 0 1 0 0,0 0 0 0 0,0-1 0 0 0,0 0 0 0 0,0 0 0 0 0,1 0-1 0 0,0 0 1 0 0,0 0 0 0 0,0-1 0 0 0,0 0 0 0 0,0 0-1 0 0,1 0 1 0 0,-1-1 0 0 0,1 0 0 0 0,0 0-25 0 0,4 0 237 0 0,-1 0-1 0 0,0 0 1 0 0,1-1 0 0 0,0-1 0 0 0,-1 0 0 0 0,1 0 0 0 0,-1-1 0 0 0,1 0-1 0 0,-1 0 1 0 0,1-1 0 0 0,-1-1 0 0 0,0 1 0 0 0,0-2 0 0 0,0 1 0 0 0,0-1 0 0 0,-1 0-1 0 0,1-1 1 0 0,-1 0 0 0 0,0 0 0 0 0,0-1 0 0 0,-1 0 0 0 0,0-1 0 0 0,0 1-1 0 0,0-1 1 0 0,-1-1 0 0 0,0 1 0 0 0,-1-1 0 0 0,1 0-237 0 0,1-1 88 0 0,-1 0 1 0 0,0-1 0 0 0,0 0-1 0 0,-1 0 1 0 0,0 0 0 0 0,-1-1-1 0 0,0 1 1 0 0,0-1 0 0 0,-1 0-1 0 0,-1 0 1 0 0,0 0 0 0 0,0 0-1 0 0,-1-1 1 0 0,-1 1 0 0 0,0 0-1 0 0,0-1 1 0 0,-1-3-89 0 0,-3 5-271 0 0,-1 1 1 0 0,1-1-1 0 0,-1 1 0 0 0,-1 0 1 0 0,0 0-1 0 0,0 0 1 0 0,-1 1-1 0 0,0 0 0 0 0,0 0 1 0 0,-3-1 270 0 0,-25-14-3127 0 0,8 19-5693 0 0,17 4-1846 0 0</inkml:trace>
  <inkml:trace contextRef="#ctx0" brushRef="#br0" timeOffset="1638.52">2044 995 9026 0 0,'0'0'2434'0'0,"0"0"-379"0"0,0 0-261 0 0,0 0-263 0 0,0 0-247 0 0,0 0-160 0 0,0 0-124 0 0,0 0-117 0 0,0 0-108 0 0,0 0-108 0 0,0 0-91 0 0,0 0-65 0 0,14-20-89 0 0,84-118 444 0 0,33-7-247 0 0,-130 145-632 0 0,-1 0-1 0 0,1 0 1 0 0,0 0 0 0 0,-1 0-1 0 0,1 0 1 0 0,-1-1 0 0 0,1 1-1 0 0,-1 0 1 0 0,1 0 0 0 0,-1 0 0 0 0,1 0-1 0 0,-1 0 1 0 0,1 1 0 0 0,0-1-1 0 0,-1 0 1 0 0,1 0 0 0 0,-1 0-1 0 0,1 0 1 0 0,-1 1 0 0 0,1-1 0 0 0,-1 0-1 0 0,1 0 1 0 0,-1 1 0 0 0,0-1-1 0 0,1 0 1 0 0,-1 1 0 0 0,1-1 0 0 0,-1 1-1 0 0,0-1 1 0 0,1 0 0 0 0,-1 1-1 0 0,0-1 1 0 0,1 1 0 0 0,-1-1-1 0 0,0 1 1 0 0,0-1 0 0 0,1 1 0 0 0,-1-1-1 0 0,0 1 1 0 0,0-1 0 0 0,0 1-1 0 0,0-1 1 0 0,0 1 0 0 0,0 0 0 0 0,0-1-1 0 0,0 1 1 0 0,0-1 0 0 0,0 1-1 0 0,0-1 1 0 0,0 1 0 0 0,0-1-1 0 0,0 1 1 0 0,-1-1 0 0 0,1 1 0 0 0,0-1-1 0 0,0 1 1 0 0,-1-1 0 0 0,1 1-1 0 0,0-1 1 0 0,0 1 0 0 0,-1-1 0 0 0,1 1-1 0 0,-1-1 1 0 0,1 0 0 0 0,0 1-1 0 0,-1-1 1 0 0,1 0 13 0 0,-9 48-116 0 0,8-46 110 0 0,0 0 1 0 0,0 0-1 0 0,0 1 0 0 0,1-1 1 0 0,-1 0-1 0 0,1 1 0 0 0,-1-1 1 0 0,1 0-1 0 0,0 1 0 0 0,-1-1 1 0 0,1 0-1 0 0,0 1 0 0 0,1-1 1 0 0,-1 1-1 0 0,0-1 0 0 0,1 0 1 0 0,-1 1-1 0 0,1-1 0 0 0,0 0 1 0 0,0 1-1 0 0,0-1 0 0 0,0 0 1 0 0,0 0-1 0 0,0 0 0 0 0,1 0 1 0 0,-1 0-1 0 0,1 0 0 0 0,-1 0 1 0 0,1-1-1 0 0,0 1 0 0 0,0-1 1 0 0,-1 1 5 0 0,8-4 51 0 0,0 0 0 0 0,-1 0-1 0 0,0 0 1 0 0,0-2 0 0 0,0 1 0 0 0,0-1 0 0 0,0 0 0 0 0,-1 0 0 0 0,1-1 0 0 0,-1 0 0 0 0,0 0 0 0 0,-1-1 0 0 0,1 0 0 0 0,-1 0 0 0 0,3-5-51 0 0,37-28 94 0 0,41-24-12 0 0,-6 30-236 0 0,-79 35 142 0 0,0 0 0 0 0,0 0 0 0 0,-1 0-1 0 0,1 0 1 0 0,-1 0 0 0 0,1 0-1 0 0,-1 1 1 0 0,0-1 0 0 0,0 0 0 0 0,0 1-1 0 0,0-1 1 0 0,-1 1 0 0 0,1-1-1 0 0,0 1 1 0 0,-1-1 0 0 0,0 1 0 0 0,0-1-1 0 0,0 1 1 0 0,0 0 0 0 0,0-1 0 0 0,0 1-1 0 0,-1-1 1 0 0,1 1 0 0 0,-1-1-1 0 0,1 1 1 0 0,-1 0 12 0 0,0-1-6 0 0,-12 69 26 0 0,0 41-65 0 0,32-83-1449 0 0,-8-26-1904 0 0,2-2-3469 0 0,-11-1-4189 0 0</inkml:trace>
  <inkml:trace contextRef="#ctx0" brushRef="#br0" timeOffset="2483.709">152 1 144 0 0,'0'0'999'0'0,"0"0"-234"0"0,0 0-48 0 0,0 0 144 0 0,0 0 273 0 0,0 0 199 0 0,0 0 77 0 0,0 0 16 0 0,0 0-130 0 0,0 0-135 0 0,0 0-130 0 0,-16 24-143 0 0,-47 78-63 0 0,31-7 598 0 0,16-10-933 0 0,5 0 1 0 0,3 1 0 0 0,3 0 0 0 0,5 0-1 0 0,7 63-490 0 0,-2-96-33 0 0,1 0 0 0 0,3-1 0 0 0,2 0 0 0 0,3 0 0 0 0,9 21 33 0 0,-15-52-267 0 0,1 0 0 0 0,1-1 0 0 0,0 0 0 0 0,2 0 0 0 0,1-1 0 0 0,0-1 0 0 0,1 0 0 0 0,10 9 267 0 0,29 20-3912 0 0,8-10-3911 0 0,-41-28 3993 0 0</inkml:trace>
  <inkml:trace contextRef="#ctx0" brushRef="#br0" timeOffset="3055.617">3348 480 4657 0 0,'0'0'5220'0'0,"0"0"-3392"0"0,0 0-1125 0 0,0 0-62 0 0,0 0 108 0 0,0 0 93 0 0,0 0-16 0 0,0 0-131 0 0,0 0-160 0 0,0 0-163 0 0,0 0-144 0 0,0 0-111 0 0,-26 33-60 0 0,-77 103-59 0 0,16-29-384 0 0,69-88-338 0 0,-9 9-3089 0 0,7-13-2991 0 0,13-11 1063 0 0</inkml:trace>
  <inkml:trace contextRef="#ctx0" brushRef="#br0" timeOffset="3300.603">2771 601 6745 0 0,'0'0'1103'0'0,"0"0"-150"0"0,0 0-81 0 0,0 0 92 0 0,0 0 96 0 0,0 0-12 0 0,0 0-119 0 0,0 0-115 0 0,0 0-112 0 0,0 0-113 0 0,36 14-63 0 0,112 41-59 0 0,60 9 709 0 0,-160-52-1368 0 0,-1 2 0 0 0,0 3 1 0 0,-1 1-1 0 0,5 5 192 0 0,-13 2-3351 0 0,-39-17-3426 0 0,-11-4 1546 0 0,8-4 3409 0 0</inkml:trace>
  <inkml:trace contextRef="#ctx0" brushRef="#br0" timeOffset="3583.663">3082 399 4793 0 0,'0'0'1211'0'0,"0"0"-85"0"0,0 0 134 0 0,0 0 176 0 0,0 0 11 0 0,0 0-137 0 0,0 0-195 0 0,0 31-165 0 0,1 102-159 0 0,16 15 952 0 0,28 118-2143 0 0,-38-235-2278 0 0,1-12-3722 0 0,-5-14-1304 0 0</inkml:trace>
  <inkml:trace contextRef="#ctx0" brushRef="#br0" timeOffset="4399.632">3197 807 0 0 0,'0'0'756'0'0,"0"0"98"0"0,0 0 91 0 0,0 0 30 0 0,0 0 5 0 0,0 0-22 0 0,0 0-61 0 0,0 0-24 0 0,0 0 8 0 0,-11 8-7 0 0,-85 62 1693 0 0,-9 7-2360 0 0,94-67-2173 0 0,6-5-3992 0 0,4-5 2115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225 173 2401 0 0,'0'0'1580'0'0,"0"0"-203"0"0,0 0-136 0 0,0 0 58 0 0,0 0 150 0 0,0 0 62 0 0,0 0-54 0 0,0 0-186 0 0,0 0-271 0 0,0 0-257 0 0,0 0-245 0 0,0 0-184 0 0,0 0-101 0 0,-5 0-53 0 0,-3 2-78 0 0,-1 0 1 0 0,1 1-1 0 0,0-1 0 0 0,1 1 0 0 0,-1 1 0 0 0,0 0 1 0 0,1 0-1 0 0,0 0 0 0 0,0 1 0 0 0,0 0 0 0 0,0 1-82 0 0,-79 71 464 0 0,56-33-398 0 0,28-40-66 0 0,1-1 0 0 0,-1 0 0 0 0,1 1 0 0 0,-1-1 0 0 0,1 1 0 0 0,0-1 0 0 0,0 1 0 0 0,1 0-1 0 0,-1 0 1 0 0,1-1 0 0 0,0 1 0 0 0,0 0 0 0 0,0-1 0 0 0,0 1 0 0 0,1 0 0 0 0,0 0 0 0 0,-1-1 0 0 0,1 1 0 0 0,1-1 0 0 0,-1 1 0 0 0,0-1 0 0 0,1 1 0 0 0,0-1 0 0 0,0 0 0 0 0,0 1 0 0 0,0-1 0 0 0,0 0 0 0 0,0-1 0 0 0,1 1 0 0 0,0 0 0 0 0,-1-1 0 0 0,2 1 0 0 0,11 6 96 0 0,0 0 0 0 0,1-1 0 0 0,0 0 0 0 0,1-2 0 0 0,0 0 0 0 0,0 0 0 0 0,0-2 1 0 0,3 0-97 0 0,78 27 223 0 0,-91-29-208 0 0,-1 0 1 0 0,0 0-1 0 0,0 1 1 0 0,0-1-1 0 0,0 2 1 0 0,0-1-1 0 0,-1 1 1 0 0,1-1-1 0 0,-1 2 1 0 0,0-1-1 0 0,0 0 1 0 0,-1 1 0 0 0,1 0-1 0 0,-1 0 1 0 0,0 0-1 0 0,0 1 1 0 0,-1 0-1 0 0,0-1 1 0 0,0 1-1 0 0,0 0 1 0 0,-1 0-1 0 0,1 1 1 0 0,-1-1-1 0 0,-1 0 1 0 0,1 5-16 0 0,-2-6 27 0 0,0 1-1 0 0,0-1 1 0 0,0 1 0 0 0,-1-1 0 0 0,0 1 0 0 0,0-1-1 0 0,-1 1 1 0 0,0-1 0 0 0,1 0 0 0 0,-2 1 0 0 0,1-1-1 0 0,-1 0 1 0 0,1-1 0 0 0,-1 1 0 0 0,-1 0 0 0 0,1-1-1 0 0,-1 0 1 0 0,0 1 0 0 0,0-1 0 0 0,0-1 0 0 0,-2 2-27 0 0,-9 8-265 0 0,-2-1 0 0 0,1-1 0 0 0,-1 0 0 0 0,-1-1 0 0 0,0-1 0 0 0,-18 6 265 0 0,-46 7-4459 0 0,27-22-6320 0 0,48-3 7717 0 0</inkml:trace>
  <inkml:trace contextRef="#ctx0" brushRef="#br0" timeOffset="235.031">85 199 688 0 0,'0'0'1717'0'0,"0"0"-9"0"0,0 0 48 0 0,0 0 86 0 0,0 0-7 0 0,0 0-101 0 0,0 0-194 0 0,0 0-225 0 0,0 0-221 0 0,34-12-222 0 0,107-39-185 0 0,-30 26 231 0 0,97 0-633 0 0,-119 28-4452 0 0,-64 3-3068 0 0,-18-5 646 0 0</inkml:trace>
  <inkml:trace contextRef="#ctx0" brushRef="#br0" timeOffset="808.322">895 232 0 0 0,'0'0'467'0'0,"0"0"460"0"0,0 0 274 0 0,0 0 176 0 0,0 0 33 0 0,0 0-69 0 0,0 0-168 0 0,0 0-182 0 0,0 0-131 0 0,0 0-113 0 0,0 0-25 0 0,0 0 49 0 0,0 0 18 0 0,-5 4 15 0 0,-90 101 3141 0 0,74-75-3735 0 0,2 1-1 0 0,1 0 0 0 0,2 2 1 0 0,1 0-1 0 0,-2 9-209 0 0,11-25-25 0 0,1 0 1 0 0,1 1-1 0 0,0 0 1 0 0,1-1-1 0 0,1 1 1 0 0,1 1-1 0 0,0-1 1 0 0,2 7 24 0 0,-1-21-1 0 0,0 1 0 0 0,0-1 1 0 0,1 1-1 0 0,0-1 0 0 0,0 1 1 0 0,0-1-1 0 0,0 0 1 0 0,1 0-1 0 0,0 1 0 0 0,0-1 1 0 0,0 0-1 0 0,0 0 0 0 0,0-1 1 0 0,1 1-1 0 0,0 0 0 0 0,0-1 1 0 0,0 0-1 0 0,0 1 1 0 0,0-1-1 0 0,1 0 0 0 0,-1-1 1 0 0,1 1-1 0 0,0-1 0 0 0,0 1 1 0 0,0-1-1 0 0,0 0 0 0 0,0-1 1 0 0,0 1-1 0 0,1-1 0 0 0,-1 0 1 0 0,1 0-1 0 0,-1 0 1 0 0,0 0-1 0 0,1-1 0 0 0,1 0 1 0 0,22-1 272 0 0,0-1-1 0 0,0-2 0 0 0,0-1 1 0 0,-1-1-1 0 0,1-1 0 0 0,-1-2 1 0 0,-1 0-1 0 0,0-2 0 0 0,0-1 1 0 0,-1-1-1 0 0,0-1 0 0 0,-2-1 1 0 0,1-2-272 0 0,6-2 446 0 0,-1-1 1 0 0,-1-2 0 0 0,-1-1 0 0 0,-1-1 0 0 0,-1-1-1 0 0,-1-1-446 0 0,-14 15 97 0 0,0-1-1 0 0,-1-1 0 0 0,-1 1 0 0 0,0-1 0 0 0,-1-1 0 0 0,0 1 1 0 0,-1-1-1 0 0,-1 0 0 0 0,0-1 0 0 0,-1 1 0 0 0,0-1 1 0 0,-1 0-1 0 0,-1 0 0 0 0,0 0 0 0 0,-1-3-96 0 0,-1 13-28 0 0,-1 0-1 0 0,0 0 0 0 0,0-1 1 0 0,0 1-1 0 0,0 0 0 0 0,-1 0 1 0 0,0 0-1 0 0,0 0 0 0 0,0 1 1 0 0,0-1-1 0 0,-1 0 0 0 0,0 1 1 0 0,0 0-1 0 0,0-1 0 0 0,-1 1 1 0 0,1 1-1 0 0,-1-1 1 0 0,0 0-1 0 0,0 1 0 0 0,0 0 1 0 0,0 0-1 0 0,-1 0 0 0 0,1 0 1 0 0,-1 1-1 0 0,0 0 0 0 0,0 0 1 0 0,-4-1 28 0 0,-7-3-155 0 0,0 1 0 0 0,0 1 0 0 0,-1 1 0 0 0,1 0 0 0 0,-1 1 1 0 0,0 1-1 0 0,0 1 0 0 0,-3 0 155 0 0,4 2-357 0 0,0 0 0 0 0,0 1 1 0 0,0 1-1 0 0,1 0 0 0 0,-1 1 0 0 0,1 1 1 0 0,1 0-1 0 0,-1 1 0 0 0,1 1 0 0 0,-13 8 357 0 0,-73 59-10766 0 0,74-51 1108 0 0</inkml:trace>
  <inkml:trace contextRef="#ctx0" brushRef="#br0" timeOffset="8452.696">2077 162 0 0 0,'0'0'424'0'0,"0"0"286"0"0,0 0 76 0 0,0 0 57 0 0,0 0-11 0 0,0 0-25 0 0,4-4-12 0 0,12-10-47 0 0,-12 8 8170 0 0,-9 7-7222 0 0,-9 8-2296 0 0,-96 135 1259 0 0,-5 10-592 0 0,-103 103-67 0 0,35-69-125 0 0,166-173 23 0 0,-3 6 213 0 0,15 1-3160 0 0,5-21 1774 0 0,2 10-9954 0 0,-2-11 10213 0 0</inkml:trace>
  <inkml:trace contextRef="#ctx0" brushRef="#br0" timeOffset="8970.185">2261 582 984 0 0,'0'0'1381'0'0,"0"0"-205"0"0,0 0-25 0 0,0 0 64 0 0,0 0 89 0 0,0 0 24 0 0,0 0-134 0 0,0 0-142 0 0,0 0-161 0 0,0 0-199 0 0,0 0-139 0 0,0 0-128 0 0,-31 7-64 0 0,-96 24-8 0 0,48 1 681 0 0,58-18-607 0 0,12-10-345 0 0,1 1 0 0 0,-1 0 0 0 0,1 0 0 0 0,0 1 0 0 0,0 0 0 0 0,1 0 0 0 0,-1 1 0 0 0,1 0 0 0 0,1 0 0 0 0,0 1 0 0 0,0 0 0 0 0,0 0 1 0 0,-1 3-83 0 0,7-10-8 0 0,-1 0 0 0 0,1 0 0 0 0,-1 1 0 0 0,1-1 0 0 0,-1 0 0 0 0,1 1 0 0 0,0-1 0 0 0,-1 0 0 0 0,1 1 0 0 0,0-1 0 0 0,0 0 0 0 0,0 1 0 0 0,0-1 0 0 0,0 0 0 0 0,1 1 0 0 0,-1-1 0 0 0,0 0 0 0 0,0 1 0 0 0,1-1 1 0 0,-1 0-1 0 0,1 1 0 0 0,0-1 0 0 0,-1 0 0 0 0,1 0 0 0 0,0 0 0 0 0,-1 0 0 0 0,1 1 0 0 0,0-1 0 0 0,0 0 0 0 0,0 0 0 0 0,0-1 0 0 0,0 1 0 0 0,0 0 0 0 0,0 0 0 0 0,1 0 0 0 0,-1-1 0 0 0,0 1 0 0 0,0-1 0 0 0,1 1 0 0 0,-1-1 1 0 0,0 1-1 0 0,1-1 0 0 0,0 1 8 0 0,67 3 366 0 0,-55-4-306 0 0,122 0 144 0 0,-134 0-185 0 0,-1 1 1 0 0,1-1 0 0 0,-1 0-1 0 0,0 1 1 0 0,1-1 0 0 0,-1 1-1 0 0,0-1 1 0 0,0 1 0 0 0,1 0 0 0 0,-1 0-1 0 0,0-1 1 0 0,0 1 0 0 0,0 0-1 0 0,0 0 1 0 0,0 0 0 0 0,0 0-1 0 0,0 0 1 0 0,0 1 0 0 0,-1-1-1 0 0,1 0 1 0 0,0 0 0 0 0,0 0 0 0 0,-1 1-1 0 0,1-1 1 0 0,-1 0 0 0 0,0 1-1 0 0,1-1 1 0 0,-1 0 0 0 0,0 1-1 0 0,0-1 1 0 0,1 1 0 0 0,-1-1-1 0 0,0 0 1 0 0,-1 1 0 0 0,1-1 0 0 0,0 1-1 0 0,0-1 1 0 0,0 0 0 0 0,-1 1-1 0 0,1-1 1 0 0,-1 0 0 0 0,1 1-1 0 0,-1-1 1 0 0,0 0 0 0 0,1 0-1 0 0,-1 0 1 0 0,0 1 0 0 0,0-1 0 0 0,0 0-1 0 0,0 0 1 0 0,0 0 0 0 0,0 0-1 0 0,0 0 1 0 0,0-1 0 0 0,0 1-1 0 0,0 0 1 0 0,-1 0 0 0 0,1-1-1 0 0,0 1 1 0 0,-2 0-20 0 0,-115 73 491 0 0,-109 36-2311 0 0,175-88-1937 0 0,34-15-4046 0 0,14-7 2635 0 0</inkml:trace>
  <inkml:trace contextRef="#ctx0" brushRef="#br0" timeOffset="9405.061">2285 475 4593 0 0,'0'0'2092'0'0,"0"0"-164"0"0,0 0-124 0 0,0 0-68 0 0,0 0-223 0 0,0 0-325 0 0,0 0-311 0 0,0 0-237 0 0,0 0-145 0 0,0 0-71 0 0,0 0-52 0 0,0 0-31 0 0,0 0-21 0 0,23-8-35 0 0,71-25 7 0 0,7 15 800 0 0,-80 18-934 0 0,-20 0-153 0 0,0 0 1 0 0,0 0-1 0 0,-1 0 1 0 0,1 0-1 0 0,0 0 1 0 0,0 0-1 0 0,0 0 1 0 0,-1 0-1 0 0,1 1 1 0 0,0-1-1 0 0,0 0 1 0 0,-1 0-1 0 0,1 1 1 0 0,0-1-1 0 0,0 1 1 0 0,-1-1-1 0 0,1 0 1 0 0,0 1-1 0 0,-1-1 1 0 0,1 1-1 0 0,-1 0 1 0 0,1-1-1 0 0,-1 1 1 0 0,1-1-1 0 0,-1 1 1 0 0,1 0 0 0 0,-1-1-1 0 0,1 1 1 0 0,-1 0-1 0 0,0 0 1 0 0,1-1-1 0 0,-1 1 1 0 0,0 0-1 0 0,0 0 1 0 0,0 0-1 0 0,0-1 1 0 0,1 1-1 0 0,-1 0 1 0 0,0 0-1 0 0,0 0 1 0 0,-1-1-1 0 0,1 1 1 0 0,0 0-1 0 0,0 0 1 0 0,0 0-1 0 0,0-1 1 0 0,-1 1-1 0 0,1 0 1 0 0,0 0-1 0 0,-1-1 1 0 0,1 1-6 0 0,-23 37 449 0 0,-103 77 534 0 0,125-114-981 0 0,1-1 0 0 0,-1 0 1 0 0,1 1-1 0 0,-1-1 0 0 0,1 0 0 0 0,-1 1 0 0 0,1-1 0 0 0,0 1 0 0 0,-1-1 0 0 0,1 1 0 0 0,0-1 0 0 0,-1 1 0 0 0,1-1 0 0 0,0 1 0 0 0,-1-1 0 0 0,1 1 1 0 0,0 0-1 0 0,0-1 0 0 0,0 1 0 0 0,-1-1 0 0 0,1 1 0 0 0,0 0 0 0 0,0-1 0 0 0,0 1 0 0 0,0 0 0 0 0,0-1 0 0 0,0 1 0 0 0,0-1 0 0 0,1 1 0 0 0,-1 0 1 0 0,0-1-1 0 0,0 1 0 0 0,0-1 0 0 0,1 1 0 0 0,-1 0 0 0 0,0-1 0 0 0,1 1 0 0 0,-1-1 0 0 0,0 1 0 0 0,1-1 0 0 0,-1 1 0 0 0,0-1 0 0 0,1 1 0 0 0,-1-1 1 0 0,1 0-1 0 0,-1 1 0 0 0,1-1 0 0 0,-1 0 0 0 0,1 1 0 0 0,0-1 0 0 0,-1 0 0 0 0,1 0 0 0 0,-1 1 0 0 0,1-1 0 0 0,0 0 0 0 0,-1 0 0 0 0,1 0 0 0 0,0 0-2 0 0,42 8 195 0 0,-37-7-172 0 0,116-9-336 0 0,-84-3-4746 0 0,-4-5-7400 0 0,-30 15 8089 0 0</inkml:trace>
  <inkml:trace contextRef="#ctx0" brushRef="#br0" timeOffset="9759.726">2734 0 2697 0 0,'0'0'2204'0'0,"0"0"-548"0"0,0 0-357 0 0,0 0-157 0 0,0 0-47 0 0,0 0-26 0 0,0 0-8 0 0,0 0-33 0 0,0 0-93 0 0,0 0-146 0 0,0 0-145 0 0,0 0-64 0 0,0 0-34 0 0,11 35-47 0 0,36 108-21 0 0,35 44 911 0 0,-64-144-1241 0 0,-2 0 0 0 0,-1 0 0 0 0,-3 1 0 0 0,-1 1 0 0 0,-3 0 0 0 0,-1 1 0 0 0,0 38-148 0 0,-8-74 27 0 0,1 0 0 0 0,-2 0 1 0 0,1-1-1 0 0,-1 1 0 0 0,-1 0 0 0 0,0-1 0 0 0,0 0 1 0 0,-1 0-1 0 0,0 0 0 0 0,-1 0 0 0 0,0 0 0 0 0,0-1 1 0 0,0 0-1 0 0,-1 0 0 0 0,-1 0 0 0 0,1-1 1 0 0,-1 0-1 0 0,-1 0 0 0 0,0 0-27 0 0,-160 99-824 0 0,154-98 675 0 0,-101 39-2463 0 0,37-23-5262 0 0,57-17 3741 0 0,5-3-939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52 616 0 0,'0'0'1167'0'0,"0"0"-48"0"0,0 0 127 0 0,0 0 295 0 0,0 0 225 0 0,0 0 40 0 0,0 0-117 0 0,0 0-207 0 0,0 0-252 0 0,0 0-260 0 0,0 0-204 0 0,24-4 2148 0 0,125-25 879 0 0,-52 22-3188 0 0,8 3-349 0 0,-32 0 10 0 0,-58 2-6292 0 0,0 1-6427 0 0,-15 1 7700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5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2713 0 0,'0'0'1499'0'0,"0"0"-385"0"0,0 0-108 0 0,0 0 122 0 0,0 0 129 0 0,0 0-37 0 0,0 0-197 0 0,0 0-146 0 0,0 0-23 0 0,0 0-13 0 0,0 0 73 0 0,0 0 43 0 0,0 0-54 0 0,10 2-23 0 0,5 2-365 0 0,1-1 0 0 0,-1 0-1 0 0,1-2 1 0 0,0 0-1 0 0,0-1 1 0 0,0 0 0 0 0,-1-1-1 0 0,5-2-514 0 0,202-36-284 0 0,-184 38-5072 0 0,-23 2-2423 0 0,-7-1-105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9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4849 0 0,'0'0'738'0'0,"0"0"-256"0"0,0 0-51 0 0,0 0 141 0 0,0 0 214 0 0,0 0 166 0 0,0 0 23 0 0,0 0-64 0 0,0 0-150 0 0,0 0-182 0 0,0 0-138 0 0,-8 19-77 0 0,-49 121 679 0 0,-28 117 1011 0 0,84-255-2004 0 0,-1 0 0 0 0,1 1-1 0 0,0-1 1 0 0,1 0 0 0 0,-1 0 0 0 0,0 1-1 0 0,0-1 1 0 0,1 0 0 0 0,0 1 0 0 0,-1-1-1 0 0,1 0 1 0 0,0 1 0 0 0,0-1-1 0 0,0 1 1 0 0,1-1 0 0 0,-1 0 0 0 0,0 1-1 0 0,1-1 1 0 0,0 0 0 0 0,-1 1 0 0 0,1-1-1 0 0,0 0 1 0 0,0 0 0 0 0,0 0 0 0 0,0 0-1 0 0,1 0 1 0 0,-1 0 0 0 0,1 0 0 0 0,-1 0-1 0 0,1 0 1 0 0,0-1 0 0 0,-1 1 0 0 0,1 0-1 0 0,0-1 1 0 0,0 0 0 0 0,0 1 0 0 0,0-1-1 0 0,0 0 1 0 0,1 0 0 0 0,0 0-50 0 0,16 2 330 0 0,0-1-1 0 0,0-1 1 0 0,0-1 0 0 0,1 0 0 0 0,-1-1 0 0 0,0-2-1 0 0,18-3-329 0 0,13-2 228 0 0,-50 8-336 0 0,0 0-78 0 0,0 0-185 0 0,0 0-240 0 0,0 0-346 0 0,0 0-493 0 0,0 0-573 0 0,0 0-692 0 0,0 0-849 0 0,0 0-578 0 0,0 0-195 0 0</inkml:trace>
  <inkml:trace contextRef="#ctx0" brushRef="#br0" timeOffset="316.293">450 118 3537 0 0,'0'0'2004'0'0,"0"0"-628"0"0,0 0-275 0 0,0 0 47 0 0,0 0 107 0 0,0 0 45 0 0,0 0-89 0 0,0 0-176 0 0,0 0-207 0 0,0 0-180 0 0,0 0-108 0 0,0 0-61 0 0,0 0 4 0 0,-14 28 22 0 0,-43 90 1 0 0,34-43 431 0 0,-54 256 117 0 0,64-290-1251 0 0,-5 58-2788 0 0,65-96-8886 0 0,-18-17 7276 0 0,-21 7 4296 0 0</inkml:trace>
  <inkml:trace contextRef="#ctx0" brushRef="#br0" timeOffset="650.709">750 240 808 0 0,'0'0'1127'0'0,"0"0"-187"0"0,0 0 28 0 0,0 0 179 0 0,0 0 174 0 0,0 0 102 0 0,0 0-60 0 0,0 0-175 0 0,0 0-187 0 0,-30 33-204 0 0,-90 109-187 0 0,67-52 110 0 0,48-72-563 0 0,-27 139 1213 0 0,31-151-1308 0 0,1-1-1 0 0,0 1 1 0 0,1-1-1 0 0,-1 1 1 0 0,1-1 0 0 0,0 1-1 0 0,1-1 1 0 0,-1 0 0 0 0,1 1-1 0 0,0-1 1 0 0,0 0-1 0 0,1 0 1 0 0,-1 0 0 0 0,1-1-1 0 0,0 1 1 0 0,1-1-1 0 0,-1 1 1 0 0,1-1 0 0 0,-1 0-1 0 0,1 0 1 0 0,1-1-1 0 0,-1 1 1 0 0,0-1 0 0 0,1 0-1 0 0,0 0 1 0 0,0-1 0 0 0,1 2-62 0 0,7 0 269 0 0,1 0 0 0 0,-1-1 1 0 0,1-1-1 0 0,0 0 1 0 0,0-1-1 0 0,-1 0 0 0 0,1-1 1 0 0,0 0-1 0 0,0-1 0 0 0,5-2-269 0 0,-1-1 200 0 0,0-1 0 0 0,1-1 0 0 0,-2-1 0 0 0,1 0 0 0 0,-1-2 0 0 0,-1 0 0 0 0,1 0 0 0 0,-1-2 0 0 0,-1 0 0 0 0,0 0 0 0 0,-1-2 0 0 0,0 0 0 0 0,6-7-200 0 0,-9 9 88 0 0,-1 1 1 0 0,0-1 0 0 0,-1-1 0 0 0,0 0 0 0 0,-1 0-1 0 0,-1 0 1 0 0,1-1 0 0 0,-2 0 0 0 0,0-1 0 0 0,-1 1-1 0 0,0-1 1 0 0,-1 0 0 0 0,0-1 0 0 0,-1 1 0 0 0,-1-1-1 0 0,0 1 1 0 0,-1-1 0 0 0,-1 0 0 0 0,-1-4-89 0 0,0 11-112 0 0,-1 0 1 0 0,-1 1 0 0 0,1-1 0 0 0,-1 1-1 0 0,-1-1 1 0 0,1 1 0 0 0,-1 0 0 0 0,0 0-1 0 0,-1 1 1 0 0,0-1 0 0 0,0 1 0 0 0,0 0-1 0 0,-1 0 1 0 0,0 1 0 0 0,0-1-1 0 0,0 1 1 0 0,-1 1 0 0 0,1-1 0 0 0,-1 1-1 0 0,0 0 1 0 0,-1 1 0 0 0,1 0 0 0 0,-1 0-1 0 0,1 1 1 0 0,-6-2 111 0 0,-57-6-3823 0 0,2 22-3669 0 0,50-5-547 0 0</inkml:trace>
  <inkml:trace contextRef="#ctx0" brushRef="#br0" timeOffset="1749.714">1216 490 0 0 0,'0'0'1028'0'0,"0"0"678"0"0,0 0 261 0 0,0 0 49 0 0,0 0-94 0 0,0 0-144 0 0,0 0-138 0 0,0 0-215 0 0,0 0-203 0 0,0 0-163 0 0,0 0-132 0 0,2-4-71 0 0,51-80 3315 0 0,75-38-3102 0 0,-109 107-998 0 0,-19 15-95 0 0,0 0-21 0 0,0 0-21 0 0,0 0-43 0 0,-1 84-75 0 0,3-82 199 0 0,0 0 1 0 0,1 0-1 0 0,-1 0 1 0 0,1-1-1 0 0,-1 1 1 0 0,1-1-1 0 0,0 0 1 0 0,0 0-1 0 0,-1 0 1 0 0,1 0-1 0 0,0 0 1 0 0,0 0-1 0 0,0-1 1 0 0,0 0-1 0 0,0 1 1 0 0,0-1-1 0 0,0 0 1 0 0,0-1-1 0 0,0 1 1 0 0,0 0-1 0 0,0-1 1 0 0,0 0-1 0 0,0 0 1 0 0,0 1-1 0 0,0-2 1 0 0,1 1-16 0 0,171-98 26 0 0,-108 73-318 0 0,-63 59 79 0 0,-18 100 314 0 0,14-130-296 0 0,8 41-1200 0 0,3-36-3578 0 0,7-4-5407 0 0,-13-4 4869 0 0</inkml:trace>
  <inkml:trace contextRef="#ctx0" brushRef="#br0" timeOffset="2003.254">2296 177 5385 0 0,'0'0'1769'0'0,"0"0"-121"0"0,0 0 12 0 0,0 0 33 0 0,0 0-133 0 0,0 0-266 0 0,-32 27-294 0 0,-101 85-265 0 0,-48 36 341 0 0,-62 44-1058 0 0,223-175-280 0 0,-66 61-577 0 0,37-19-3789 0 0,44-52 2138 0 0,2 1-3714 0 0,2-4 2789 0 0</inkml:trace>
  <inkml:trace contextRef="#ctx0" brushRef="#br0" timeOffset="2488.738">2512 472 5849 0 0,'0'0'2614'0'0,"0"0"-785"0"0,0 0-334 0 0,0 0-35 0 0,0 0-133 0 0,0 0-188 0 0,0 0-228 0 0,0 0-179 0 0,0 0-143 0 0,0 0-115 0 0,0 0-110 0 0,0 0-106 0 0,0 0-40 0 0,-28 6-45 0 0,-86 20-21 0 0,18 12 207 0 0,85-32-341 0 0,-3 1-32 0 0,0 0 1 0 0,1 1-1 0 0,0 0 1 0 0,1 1-1 0 0,0 1 1 0 0,0 0-1 0 0,1 0 0 0 0,1 1 1 0 0,-5 6 13 0 0,14-17-13 0 0,1 1-1 0 0,-1 0 1 0 0,1-1 0 0 0,-1 1 0 0 0,1 0 0 0 0,-1 0-1 0 0,1 0 1 0 0,-1 0 0 0 0,1-1 0 0 0,0 1-1 0 0,0 0 1 0 0,-1 0 0 0 0,1 0 0 0 0,0 0-1 0 0,0 0 1 0 0,0 0 0 0 0,0 0 0 0 0,0 0 0 0 0,0 0-1 0 0,0-1 1 0 0,0 1 0 0 0,0 0 0 0 0,1 0-1 0 0,-1 0 1 0 0,0 0 0 0 0,1 0 0 0 0,-1 0-1 0 0,0 0 1 0 0,1-1 0 0 0,-1 1 0 0 0,1 0 0 0 0,-1 0-1 0 0,1-1 1 0 0,0 1 0 0 0,-1 0 0 0 0,1-1-1 0 0,0 1 1 0 0,-1 0 0 0 0,1-1 0 0 0,0 1-1 0 0,0-1 1 0 0,0 0 0 0 0,-1 1 0 0 0,1-1 0 0 0,0 1-1 0 0,0-1 1 0 0,0 0 0 0 0,0 0 0 0 0,0 0-1 0 0,0 1 1 0 0,-1-1 0 0 0,2 0 13 0 0,54 4-173 0 0,-50-4 152 0 0,155 19-37 0 0,-160-19 92 0 0,1 1 1 0 0,0 0-1 0 0,-1-1 1 0 0,1 1 0 0 0,-1 0-1 0 0,1 0 1 0 0,-1 0-1 0 0,1 0 1 0 0,-1 1-1 0 0,0-1 1 0 0,0 0 0 0 0,1 0-1 0 0,-1 1 1 0 0,0-1-1 0 0,0 1 1 0 0,0-1 0 0 0,-1 1-1 0 0,1 0 1 0 0,0-1-1 0 0,-1 1 1 0 0,1 0-1 0 0,-1-1 1 0 0,1 1 0 0 0,-1 0-1 0 0,0-1 1 0 0,1 1-1 0 0,-1 0 1 0 0,0 0-1 0 0,0 0 1 0 0,-1-1 0 0 0,1 1-1 0 0,0 0 1 0 0,0 0-1 0 0,-1-1 1 0 0,1 1 0 0 0,-1 0-1 0 0,0-1 1 0 0,1 1-1 0 0,-1 0 1 0 0,0-1-1 0 0,0 1 1 0 0,0-1 0 0 0,0 0-1 0 0,0 1 1 0 0,0-1-1 0 0,-1 0 1 0 0,1 1 0 0 0,0-1-1 0 0,-1 0 1 0 0,1 0-1 0 0,-1 0 1 0 0,1 0-1 0 0,-1 0 1 0 0,1-1 0 0 0,-1 1-1 0 0,0 0-34 0 0,-184 72 1354 0 0,118-50-1345 0 0,39-20-6776 0 0,29-3 1692 0 0,1-3 1366 0 0,2-1-2938 0 0</inkml:trace>
  <inkml:trace contextRef="#ctx0" brushRef="#br0" timeOffset="2902.762">2701 387 3881 0 0,'0'0'1692'0'0,"0"0"-292"0"0,0 0 2 0 0,0 0 133 0 0,0 0 20 0 0,0 0-135 0 0,0 0-202 0 0,0 0-176 0 0,0 0-152 0 0,0 0-113 0 0,0 0-133 0 0,0 0-111 0 0,23-6-50 0 0,71-19-26 0 0,-24 19 1208 0 0,-68 7-1635 0 0,-1 1 0 0 0,0-1 0 0 0,0 1 0 0 0,0-1 0 0 0,0 1 0 0 0,-1 0 0 0 0,1-1 0 0 0,0 1 1 0 0,-1 0-1 0 0,1 0 0 0 0,-1-1 0 0 0,0 1 0 0 0,1 0 0 0 0,-1 0 0 0 0,0-1 0 0 0,0 1 0 0 0,0 0 0 0 0,0 0 0 0 0,0 0 1 0 0,-1-1-1 0 0,1 1 0 0 0,0 0 0 0 0,-1 0 0 0 0,0-1 0 0 0,1 1 0 0 0,-1 0 0 0 0,0-1 0 0 0,0 1 0 0 0,0 0 0 0 0,0-1 0 0 0,0 1 1 0 0,0-1-31 0 0,-72 83 638 0 0,72-83-633 0 0,-3 2 22 0 0,1-1 0 0 0,-1 1 0 0 0,1 0 1 0 0,-1 1-1 0 0,1-1 0 0 0,0 0 0 0 0,0 1 0 0 0,1 0 1 0 0,-1 0-1 0 0,1 0 0 0 0,0 0 0 0 0,0 0 0 0 0,0 0 0 0 0,0 0 1 0 0,1 1-1 0 0,0-1 0 0 0,0 1 0 0 0,0-1 0 0 0,0 1 1 0 0,1 0-28 0 0,1-3 12 0 0,1 0 0 0 0,0 0 0 0 0,0 0 0 0 0,0 0 0 0 0,0 0 0 0 0,0-1 0 0 0,0 1 0 0 0,0-1 0 0 0,1 0 0 0 0,-1 1 0 0 0,0-1 1 0 0,1 0-1 0 0,-1 0 0 0 0,1 0 0 0 0,-1-1 0 0 0,1 1 0 0 0,0-1 0 0 0,-1 1 0 0 0,1-1 0 0 0,-1 0 0 0 0,3 0-12 0 0,-1 1 33 0 0,14 2 19 0 0,-1-1 0 0 0,0-1 0 0 0,1-1 0 0 0,-1 0 0 0 0,1-1 0 0 0,-1-1 0 0 0,1 0 0 0 0,-1-2 0 0 0,14-4-52 0 0,4-1-933 0 0,-23 6-1867 0 0,-1 1-3587 0 0,-6 1-4991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19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13 998 2825 0 0,'0'0'1017'0'0,"0"0"-226"0"0,0 0-36 0 0,0 0 224 0 0,0 0 176 0 0,0 0 44 0 0,0 0-107 0 0,0 0-236 0 0,0 0-220 0 0,0 0-157 0 0,0 0-108 0 0,-2 11-51 0 0,-9 96 1016 0 0,32 229 816 0 0,-16-208-1375 0 0,-3-210 2033 0 0,29-108-2692 0 0,63-68-7 0 0,-80 229-97 0 0,-9 17 46 0 0,0 0 0 0 0,1-1 0 0 0,1 2 0 0 0,0-1 0 0 0,0 1-1 0 0,1 0 1 0 0,1 0 0 0 0,0 1 0 0 0,0 1 0 0 0,9-8-60 0 0,-17 16 6 0 0,1 0-1 0 0,0 0 0 0 0,0 0 1 0 0,0 0-1 0 0,0 0 0 0 0,0 0 1 0 0,0 0-1 0 0,0 1 0 0 0,0-1 1 0 0,0 1-1 0 0,0 0 0 0 0,0 0 1 0 0,0-1-1 0 0,0 1 0 0 0,1 0 1 0 0,-1 1-1 0 0,0-1 0 0 0,0 0 1 0 0,0 1-1 0 0,0-1 0 0 0,0 1 1 0 0,0 0-1 0 0,0-1 0 0 0,0 1 1 0 0,0 0-1 0 0,0 0 0 0 0,0 0 1 0 0,-1 1-1 0 0,1-1 0 0 0,0 0 1 0 0,-1 1-1 0 0,1-1 0 0 0,-1 1 1 0 0,1-1-1 0 0,-1 1 0 0 0,0 0 1 0 0,0-1-1 0 0,0 1 0 0 0,0 0 1 0 0,0 0-1 0 0,0 0 0 0 0,0 0 1 0 0,0 0-1 0 0,-1 0 0 0 0,1 0 1 0 0,-1 0-1 0 0,0 0 0 0 0,1 1-5 0 0,49 156 336 0 0,-32-108-946 0 0,-6-51-4391 0 0,-9-1-2214 0 0,-1-5-943 0 0</inkml:trace>
  <inkml:trace contextRef="#ctx0" brushRef="#br0" timeOffset="623.259">1015 652 3977 0 0,'0'0'2112'0'0,"0"0"-855"0"0,0 0-277 0 0,0 0 95 0 0,0 0 45 0 0,0 0-64 0 0,0 0-185 0 0,0 0-230 0 0,0 0-166 0 0,0 0-133 0 0,0 0-109 0 0,-30 32-90 0 0,-88 100-57 0 0,79-65 10 0 0,39-55-69 0 0,-2-6 7 0 0,0 1 0 0 0,1 0 1 0 0,0 0-1 0 0,0-1 0 0 0,0 1 0 0 0,1 0 0 0 0,0 0 1 0 0,1 0-1 0 0,0 0 0 0 0,0 0 0 0 0,0 0 0 0 0,1-1 1 0 0,0 1-1 0 0,0-1 0 0 0,0 1 0 0 0,1-1 0 0 0,0 0 0 0 0,0 1 1 0 0,1-2-1 0 0,0 1 0 0 0,0 0 0 0 0,0-1 0 0 0,1 0 1 0 0,0 0-1 0 0,0 0 0 0 0,0 0 0 0 0,0-1 0 0 0,1 0 1 0 0,-1 0-1 0 0,1 0 0 0 0,0-1 0 0 0,1 0 0 0 0,-1 0 0 0 0,0-1 1 0 0,1 1-1 0 0,0-2 0 0 0,-1 1 0 0 0,1-1 0 0 0,0 1 1 0 0,0-2-1 0 0,0 1-34 0 0,8-5 169 0 0,-1 0 0 0 0,0 0 0 0 0,-1-1-1 0 0,1-1 1 0 0,-1-1 0 0 0,0 1 0 0 0,-1-2 0 0 0,1 0 0 0 0,-2-1 0 0 0,1 0 0 0 0,-1 0 0 0 0,10-12-169 0 0,30-26 532 0 0,-2-3 0 0 0,-2-2 0 0 0,21-33-532 0 0,-52 63 100 0 0,0-1 0 0 0,-1-1 0 0 0,-2-1-1 0 0,0 0 1 0 0,-2 0 0 0 0,-1-1 0 0 0,0-1-1 0 0,-2 1 1 0 0,-2-2 0 0 0,2-8-100 0 0,-7 21 2 0 0,0 0 0 0 0,0 0 0 0 0,-1 0 1 0 0,-1-1-1 0 0,-1 1 0 0 0,0 1 0 0 0,-1-1 1 0 0,0 0-1 0 0,-2 1 0 0 0,-1-5-2 0 0,4 13-22 0 0,0 0-1 0 0,-1 0 1 0 0,0 0-1 0 0,0 1 1 0 0,-1-1 0 0 0,1 1-1 0 0,-1 0 1 0 0,0 0-1 0 0,-1 0 1 0 0,1 0-1 0 0,-1 1 1 0 0,0 0-1 0 0,0 0 1 0 0,0 0 0 0 0,-1 1-1 0 0,1-1 1 0 0,-1 1-1 0 0,0 0 1 0 0,0 1-1 0 0,0 0 1 0 0,0 0-1 0 0,0 0 1 0 0,-1 1 0 0 0,-4-1 22 0 0,1 1-20 0 0,0 1 1 0 0,1 0 0 0 0,-1 1 0 0 0,0 0 0 0 0,1 1 0 0 0,-1 0 0 0 0,1 0 0 0 0,0 1-1 0 0,0 0 1 0 0,0 1 0 0 0,0 0 0 0 0,0 0 0 0 0,1 1 0 0 0,-1 0 0 0 0,1 0-1 0 0,1 1 1 0 0,-1 0 0 0 0,1 1 0 0 0,0 0 0 0 0,0 0 0 0 0,1 0 0 0 0,0 1 0 0 0,-1 2 19 0 0,-6 6-13 0 0,0 1 0 0 0,2 0 0 0 0,0 1 0 0 0,1 0 0 0 0,1 1 1 0 0,0 0-1 0 0,2 0 0 0 0,0 1 0 0 0,1 0 0 0 0,1 0 1 0 0,1 0-1 0 0,1 1 0 0 0,0 0 0 0 0,2-1 0 0 0,1 4 13 0 0,-1-10 4 0 0,0 0 0 0 0,1 0-1 0 0,1 0 1 0 0,1 0-1 0 0,0 0 1 0 0,0 0 0 0 0,2 0-1 0 0,-1-1 1 0 0,2 1-1 0 0,0-1 1 0 0,0 0 0 0 0,2 0-1 0 0,-1-1 1 0 0,2 0-1 0 0,-1 0 1 0 0,2-1 0 0 0,-1 0-1 0 0,2 0 1 0 0,-1-1-1 0 0,12 9-3 0 0,-7-9 26 0 0,2-1-1 0 0,-1 0 0 0 0,1-1 0 0 0,1-1 0 0 0,0 0 0 0 0,-1-2 1 0 0,2 0-1 0 0,-1 0 0 0 0,1-2 0 0 0,-1 0 0 0 0,1-1 0 0 0,0-1 0 0 0,0-1 1 0 0,2 0-26 0 0,91-28-1595 0 0,-43-9-3888 0 0,-35 18-485 0 0,-16 11-776 0 0</inkml:trace>
  <inkml:trace contextRef="#ctx0" brushRef="#br0" timeOffset="945.141">1736 468 6873 0 0,'0'0'977'0'0,"0"0"-40"0"0,0 0 122 0 0,0 0 181 0 0,0 0 70 0 0,0 0-88 0 0,-15 33-226 0 0,-48 102-251 0 0,43-56 93 0 0,21-64-653 0 0,-2-8-64 0 0,0 1-1 0 0,1-1 1 0 0,0 1-1 0 0,1 0 1 0 0,-1-1-1 0 0,1 1 1 0 0,1-1-1 0 0,0 1 1 0 0,0-1-1 0 0,0 0 1 0 0,1 0-1 0 0,0 0 1 0 0,0 0 0 0 0,1 0-1 0 0,0 0 1 0 0,0-1-1 0 0,0 0 1 0 0,1 0-1 0 0,0 0 1 0 0,0 0-1 0 0,1-1 1 0 0,-1 0-1 0 0,1 0 1 0 0,3 1-121 0 0,-1-1 147 0 0,0-2 1 0 0,1 1 0 0 0,-1-1 0 0 0,1 0-1 0 0,0-1 1 0 0,0 0 0 0 0,0 0-1 0 0,0-1 1 0 0,0 0 0 0 0,1-1 0 0 0,-1 0-1 0 0,0 0 1 0 0,0-1 0 0 0,0 0-1 0 0,0-1 1 0 0,0 0 0 0 0,0 0 0 0 0,0-1-1 0 0,-1 0 1 0 0,1-1 0 0 0,-1 0-1 0 0,5-3-147 0 0,4-2 130 0 0,-1-2 1 0 0,-1 0-1 0 0,1-1 0 0 0,-2 0 0 0 0,1-1 0 0 0,-2-1 0 0 0,0 0 0 0 0,-1-1 0 0 0,0 0 0 0 0,2-5-130 0 0,-4 6-24 0 0,-1 0-1 0 0,0 0 1 0 0,-1-1-1 0 0,-1 0 1 0 0,0 0-1 0 0,-1-1 1 0 0,-1 1-1 0 0,0-1 1 0 0,-1-1-1 0 0,-1 1 1 0 0,-1 0-1 0 0,0-1 1 0 0,-1 0-1 0 0,-1 1 1 0 0,0-1-1 0 0,-1 0 1 0 0,-2-4 24 0 0,1 15-179 0 0,0 0 1 0 0,0 0-1 0 0,0 0 0 0 0,-1 0 1 0 0,0 0-1 0 0,0 1 0 0 0,0-1 0 0 0,-1 1 1 0 0,0 0-1 0 0,0 0 0 0 0,0 0 1 0 0,-1 1-1 0 0,1 0 0 0 0,-1 0 1 0 0,0 0-1 0 0,0 0 0 0 0,-1 1 1 0 0,1-1-1 0 0,-1 1 0 0 0,0 1 1 0 0,1-1-1 0 0,-1 1 0 0 0,-1 0 0 0 0,1 0 1 0 0,-4 0 178 0 0,-3 0-894 0 0,-1 0 0 0 0,1 1 1 0 0,0 0-1 0 0,-1 2 0 0 0,1-1 1 0 0,0 1-1 0 0,0 1 0 0 0,-1 0 1 0 0,1 1-1 0 0,1 1 0 0 0,-10 3 894 0 0,-13 7-4379 0 0,6-2-353 0 0</inkml:trace>
  <inkml:trace contextRef="#ctx0" brushRef="#br0" timeOffset="1189.598">1549 774 5041 0 0,'0'0'2937'0'0,"0"0"-303"0"0,0 0-309 0 0,0 0-337 0 0,34-19-345 0 0,108-58-238 0 0,55-22 3033 0 0,-196 98-4421 0 0,1 0-1 0 0,0 0 0 0 0,0-1 0 0 0,0 1 1 0 0,0 0-1 0 0,0 0 0 0 0,0 0 1 0 0,0 1-1 0 0,0-1 0 0 0,0 1 1 0 0,1-1-1 0 0,-1 1 0 0 0,0-1 1 0 0,0 1-1 0 0,1 0 0 0 0,-1 0 1 0 0,0 0-1 0 0,0 1 0 0 0,1-1 1 0 0,-1 0-1 0 0,0 1 0 0 0,0 0 0 0 0,0-1 1 0 0,0 1-1 0 0,1 0 0 0 0,-1 0 1 0 0,0 0-1 0 0,0 0 0 0 0,-1 0 1 0 0,1 1-1 0 0,0-1 0 0 0,0 1 1 0 0,-1-1-1 0 0,1 1 0 0 0,0 1-16 0 0,53 117-728 0 0,-51-118 513 0 0,0 1-1 0 0,0-1 1 0 0,0 0 0 0 0,0 0-1 0 0,0 0 1 0 0,1-1 0 0 0,-1 0-1 0 0,0 0 1 0 0,1 0 0 0 0,-1 0-1 0 0,1-1 1 0 0,0 1 0 0 0,-1-1-1 0 0,1 0 1 0 0,-1 0 0 0 0,1-1-1 0 0,-1 0 1 0 0,1 0 0 0 0,-1 0-1 0 0,1 0 1 0 0,-1 0 0 0 0,0-1-1 0 0,0 0 1 0 0,1 0 0 0 0,-1 0-1 0 0,-1 0 1 0 0,1-1 0 0 0,2-1 215 0 0,24-10-2823 0 0,19-10-5501 0 0,-32 19 3246 0 0</inkml:trace>
  <inkml:trace contextRef="#ctx0" brushRef="#br0" timeOffset="1559.934">514 1448 6353 0 0,'0'0'1538'0'0,"0"0"145"0"0,0 0 232 0 0,0 0 120 0 0,39-10-213 0 0,125-32-326 0 0,-59 15 87 0 0,133-32 2067 0 0,88-6-3650 0 0,187 2-1476 0 0,-431 56-819 0 0,-1 0-5779 0 0,-51 7-2156 0 0</inkml:trace>
  <inkml:trace contextRef="#ctx0" brushRef="#br0" timeOffset="2159.555">1203 1694 2729 0 0,'0'0'2383'0'0,"0"0"-995"0"0,0 0-192 0 0,0 0 227 0 0,0 0 171 0 0,0 0-110 0 0,0 0-269 0 0,-33 8-348 0 0,-101 27-291 0 0,65 1 48 0 0,59-26-517 0 0,0-3-96 0 0,1 1 0 0 0,0 1 0 0 0,0 0 0 0 0,1 0 0 0 0,0 1 0 0 0,1 0 0 0 0,0 0 1 0 0,0 0-1 0 0,1 1 0 0 0,1 0 0 0 0,0 0 0 0 0,0 1 0 0 0,1 0 0 0 0,1 0 0 0 0,0 0 0 0 0,0 0 0 0 0,1 0 0 0 0,1 0 0 0 0,0 1 0 0 0,1 7-11 0 0,0-16 0 0 0,2 1-1 0 0,-1-1 1 0 0,0 1-1 0 0,1-1 1 0 0,0 1-1 0 0,0-1 1 0 0,0 0-1 0 0,1 0 0 0 0,-1 0 1 0 0,1 0-1 0 0,0 0 1 0 0,0 0-1 0 0,1-1 1 0 0,-1 1-1 0 0,1-1 1 0 0,-1 0-1 0 0,1 0 1 0 0,0-1-1 0 0,0 1 0 0 0,0-1 1 0 0,1 0-1 0 0,-1 0 1 0 0,0 0-1 0 0,1 0 1 0 0,-1-1-1 0 0,1 0 1 0 0,0 0-1 0 0,-1 0 1 0 0,1-1-1 0 0,3 1 1 0 0,5 0 271 0 0,0 0 0 0 0,1 0 0 0 0,-1-2 0 0 0,0 1 0 0 0,0-2 0 0 0,1 0 0 0 0,-1 0 0 0 0,-1-1 0 0 0,1-1 0 0 0,10-4-271 0 0,16-14 307 0 0,0-2 0 0 0,-2-2-1 0 0,0-1 1 0 0,-2-2 0 0 0,-1-1 0 0 0,-2-2-1 0 0,-1-1 1 0 0,-1-1 0 0 0,-2-2 0 0 0,-1-1-1 0 0,8-18-306 0 0,-22 37-1 0 0,0-1-1 0 0,-1 0 0 0 0,-1-1 0 0 0,0 0 0 0 0,-2-1 1 0 0,-1 0-1 0 0,0 0 0 0 0,-2-1 0 0 0,0 0 1 0 0,-1 0-1 0 0,-2-1 0 0 0,0-3 2 0 0,-16-93-600 0 0,12 115 576 0 0,-1 0 1 0 0,1 0 0 0 0,-1 0-1 0 0,0 0 1 0 0,0 1 0 0 0,0-1-1 0 0,0 1 1 0 0,-1-1 0 0 0,0 1 0 0 0,1 0-1 0 0,-1 0 1 0 0,0 0 0 0 0,0 0-1 0 0,-1 1 1 0 0,1-1 0 0 0,-1 1-1 0 0,1 0 1 0 0,-1 0 0 0 0,0 0-1 0 0,0 0 1 0 0,1 1 0 0 0,-1-1 0 0 0,0 1-1 0 0,-1 0 1 0 0,1 0 0 0 0,0 1-1 0 0,-3-1 24 0 0,-1 1-23 0 0,1 1 0 0 0,0 0 0 0 0,-1 0 0 0 0,1 0 0 0 0,0 1 0 0 0,0 0 0 0 0,-1 1 0 0 0,2-1 0 0 0,-1 1 0 0 0,0 1-1 0 0,0-1 1 0 0,1 1 0 0 0,0 0 0 0 0,0 1 0 0 0,0-1 0 0 0,0 1 0 0 0,1 0 0 0 0,0 1 0 0 0,0-1 0 0 0,0 1 0 0 0,0 2 23 0 0,-10 11-4 0 0,2 1-1 0 0,1 0 1 0 0,1 1 0 0 0,0 0 0 0 0,1 1 0 0 0,0 5 4 0 0,4-14 5 0 0,1 1 1 0 0,0-1-1 0 0,0 1 1 0 0,2 0-1 0 0,0 1 1 0 0,0-1-1 0 0,1 0 1 0 0,1 1-1 0 0,1 0 0 0 0,0-1 1 0 0,1 1-1 0 0,0-1 1 0 0,1 1-1 0 0,1-1 1 0 0,0 0-1 0 0,1 0 1 0 0,0 0-1 0 0,1 0 1 0 0,1-1-1 0 0,0 0 0 0 0,1 0 1 0 0,0 0-1 0 0,7 8-5 0 0,-5-11 9 0 0,0 0-1 0 0,0 0 1 0 0,1-1 0 0 0,0 0-1 0 0,1-1 1 0 0,0 0-1 0 0,0-1 1 0 0,1 0-1 0 0,0 0 1 0 0,0-2-1 0 0,0 1 1 0 0,1-1-1 0 0,0-1 1 0 0,0-1 0 0 0,0 0-1 0 0,0 0 1 0 0,0-1-1 0 0,1-1 1 0 0,-1 0-1 0 0,1-1 1 0 0,-1 0-1 0 0,5-2-8 0 0,69-41-2608 0 0,-38 0-6683 0 0,-45 40 7861 0 0,7-6-5669 0 0</inkml:trace>
  <inkml:trace contextRef="#ctx0" brushRef="#br0" timeOffset="2584.972">1948 1473 5097 0 0,'0'0'1816'0'0,"0"0"-867"0"0,0 0-150 0 0,0 0 386 0 0,0 0 342 0 0,0 0 103 0 0,0 0-166 0 0,0 0-298 0 0,0 0-245 0 0,0 0-142 0 0,0 0-159 0 0,0 0-117 0 0,-19 33-78 0 0,-63 104-62 0 0,-41 50 609 0 0,119-178-967 0 0,0 1 0 0 0,1 0 0 0 0,-1 0-1 0 0,2 0 1 0 0,0 0 0 0 0,0 0 0 0 0,0 0 0 0 0,2 1-1 0 0,-1-1 1 0 0,1 1 0 0 0,1-1 0 0 0,0 5-5 0 0,0-11 7 0 0,0 1-1 0 0,0-1 1 0 0,0 0 0 0 0,0 0 0 0 0,1 1 0 0 0,0-1 0 0 0,0 0-1 0 0,0-1 1 0 0,0 1 0 0 0,1 0 0 0 0,-1-1 0 0 0,1 1 0 0 0,0-1 0 0 0,0 0-1 0 0,0 0 1 0 0,1 0 0 0 0,-1 0 0 0 0,1 0 0 0 0,-1-1 0 0 0,1 0 0 0 0,0 0-1 0 0,0 0 1 0 0,0 0 0 0 0,0 0 0 0 0,0-1 0 0 0,1 0 0 0 0,1 1-7 0 0,118 8 1195 0 0,-6-50-263 0 0,-113 37-1006 0 0,-1 0 1 0 0,0 0-1 0 0,0 0 0 0 0,0 0 1 0 0,0-1-1 0 0,-1 0 0 0 0,1 0 0 0 0,-1 0 1 0 0,0 0-1 0 0,0 0 0 0 0,-1-1 1 0 0,1 1-1 0 0,-1-1 0 0 0,0 0 0 0 0,0 1 1 0 0,0-1-1 0 0,-1 0 0 0 0,0 0 0 0 0,0 0 1 0 0,0-4 73 0 0,-4-27-4619 0 0,-15 6-5094 0 0,13 25 2933 0 0</inkml:trace>
  <inkml:trace contextRef="#ctx0" brushRef="#br0" timeOffset="2738.031">1422 1808 9898 0 0,'0'0'2087'0'0,"0"0"-405"0"0,0 0-303 0 0,31-1-172 0 0,101-6-202 0 0,-92 4-416 0 0,0-3-1 0 0,-1-1 1 0 0,0-1-1 0 0,0-3 1 0 0,20-8-589 0 0,-35 11 139 0 0,171-63-889 0 0,-132 42-2424 0 0,-3-3-3704 0 0,-41 21-2660 0 0</inkml:trace>
  <inkml:trace contextRef="#ctx0" brushRef="#br0" timeOffset="3146.014">2388 1 4697 0 0,'0'0'2115'0'0,"0"0"-485"0"0,0 0-51 0 0,0 0 36 0 0,0 0-127 0 0,0 0-262 0 0,0 0-315 0 0,0 0-282 0 0,0 0-91 0 0,0 0 4 0 0,0 0 68 0 0,0 0 37 0 0,0 0-31 0 0,0 22-22 0 0,-1 76-33 0 0,17 55 824 0 0,3 63-614 0 0,19 322-508 0 0,-47 42-1258 0 0,3-56 1175 0 0,18-401-75 0 0,-2-44-2943 0 0,-10-68-447 0 0,0-6-3725 0 0,0-2-1564 0 0</inkml:trace>
  <inkml:trace contextRef="#ctx0" brushRef="#br0" timeOffset="3860.45">533 122 0 0 0,'0'0'332'0'0,"0"0"758"0"0,0 0 193 0 0,0 0-71 0 0,0 0-77 0 0,0 0-83 0 0,0 0-86 0 0,0 0-36 0 0,0 0-11 0 0,-6 20-5 0 0,-18 65 14 0 0,17 21 1504 0 0,27 152-584 0 0,-9 36-1708 0 0,-14 1 0 0 0,-15 34-140 0 0,16-305-26 0 0,-12 176-91 0 0,12 194 117 0 0,17-250-65 0 0,2 48-4872 0 0,-17-183 4091 0 0,-2 20-6574 0 0,0-22 5510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13.5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 0 0 0,'0'0'247'0'0,"31"0"127"0"0,101-3 53 0 0,51 14 1067 0 0,242 4 817 0 0,306-8-64 0 0,-161 14-1608 0 0,-29-2-372 0 0,405-11 1604 0 0,-224-20-980 0 0,-512 2-1532 0 0,-209 10 446 0 0,1 0 0 0 0,0 0 0 0 0,0 1 0 0 0,0-1 0 0 0,-1 0 0 0 0,1 1-1 0 0,0 0 1 0 0,0-1 0 0 0,-1 1 0 0 0,1 0 0 0 0,0 0 0 0 0,-1-1 0 0 0,1 1-1 0 0,-1 1 1 0 0,1-1 0 0 0,-1 0 0 0 0,0 0 0 0 0,1 0 0 0 0,-1 1-1 0 0,0-1 1 0 0,0 1 0 0 0,0-1 0 0 0,0 1 0 0 0,0-1 0 0 0,0 1 0 0 0,0 0-1 0 0,-1-1 1 0 0,1 1 0 0 0,0 0 0 0 0,-1 0 0 0 0,0-1 0 0 0,1 1-1 0 0,-1 0 1 0 0,0 0 0 0 0,0 0 0 0 0,0-1 0 0 0,0 1 0 0 0,0 0 0 0 0,0 0-1 0 0,-1 0 1 0 0,1 0 0 0 0,-1-1 0 0 0,1 1 0 0 0,-1 0 0 0 0,0-1-1 0 0,1 1 1 0 0,-1 0 0 0 0,-1 0 195 0 0,-5 3-760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0.80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1 114 0 0 0,'144'16'0'0'0,"138"12"0"0"0,13-35 0 0 0,615-80 1089 0 0,-718 72-739 0 0,50 1 207 0 0,0 11 1 0 0,21 12-558 0 0,171 9 263 0 0,121-4 171 0 0,347 20 116 0 0,-273-19-185 0 0,-117-49 378 0 0,-78 9-181 0 0,309 14-486 0 0,-426 25 46 0 0,241-14 42 0 0,-160-21-105 0 0,289 9 21 0 0,-323 34-45 0 0,-53-22 75 0 0,-7 11-35 0 0,-194-5-69 0 0,4 2 35 0 0,0-5-1 0 0,0-5 1 0 0,9-6-41 0 0,373-46 231 0 0,-370 42-173 0 0,0 6 1 0 0,15 5-59 0 0,294 35-63 0 0,-186-27 126 0 0,406 4-48 0 0,-560-7-62 0 0,0 5 1 0 0,-2 4 0 0 0,1 4-1 0 0,33 13 47 0 0,-58-18-9 0 0,1-2-1 0 0,0-4 1 0 0,50-2 9 0 0,-1 0-57 0 0,237 1 153 0 0,-52-38 209 0 0,-59 33-301 0 0,-12 29 47 0 0,-68-25 165 0 0,-110-19 369 0 0,-1 0-491 0 0,129 12 373 0 0,24-19 521 0 0,-181 22-1040 0 0,-14 0 3566 0 0,-1 0-2782 0 0,1-7-803 0 0,2 2 0 0 0,-1 0 0 0 0,1 1 0 0 0,-1 0 0 0 0,1 1 0 0 0,0 0 0 0 0,1 1 0 0 0,-1 1 0 0 0,10 0 71 0 0,-4-1-16 0 0,170-3-130 0 0,186-12 150 0 0,75 13-87 0 0,-48-9 173 0 0,1 0-47 0 0,-274 13-33 0 0,0 6-1 0 0,114 21-9 0 0,35 9-3 0 0,-86-42 211 0 0,-65-31 35 0 0,-59 33-890 0 0,-47 45-5206 0 0,-18-31 3027 0 0,-1-2-980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50 284 6473 0 0,'0'0'1115'0'0,"0"0"-377"0"0,0 0-47 0 0,0 0 302 0 0,0 0 293 0 0,0 0 51 0 0,0 0-130 0 0,0 0-204 0 0,0 0-221 0 0,0 0-164 0 0,32-3-104 0 0,103-9-91 0 0,100 5 464 0 0,-41-3-1261 0 0,-134 7 84 0 0,-35 2-4540 0 0,-4 0-6111 0 0,-21 1 9309 0 0</inkml:trace>
  <inkml:trace contextRef="#ctx0" brushRef="#br0" timeOffset="235.018">0 523 11602 0 0,'0'0'1796'0'0,"0"0"-1263"0"0,0 0-638 0 0,0 0 2 0 0,0 0 326 0 0,0 0 349 0 0,0 0 188 0 0,0 0-45 0 0,0 0-148 0 0,0 0-162 0 0,0 0-132 0 0,35-1-83 0 0,107-7-57 0 0,103 0-518 0 0,-157 4-3506 0 0,-29 3-5672 0 0,-46 1 5841 0 0</inkml:trace>
  <inkml:trace contextRef="#ctx0" brushRef="#br0" timeOffset="655.545">367 1 5081 0 0,'0'0'2079'0'0,"0"0"-505"0"0,0 0-322 0 0,0 0-50 0 0,0 0-5 0 0,0 0-80 0 0,0 0-256 0 0,0 0-339 0 0,0 0-248 0 0,0 0-144 0 0,0 0 12 0 0,0 0 93 0 0,0 0 38 0 0,11 12-29 0 0,38 39-22 0 0,15-12 316 0 0,-40-30-273 0 0,252 97 1448 0 0,-196-50-1835 0 0,-78-55 124 0 0,-1 1 0 0 0,1 0 1 0 0,0 0-1 0 0,-1 0 0 0 0,0 1 0 0 0,0-1 0 0 0,1 0 0 0 0,-1 0 0 0 0,0 1 0 0 0,-1-1 0 0 0,1 1 0 0 0,0-1 0 0 0,-1 1 1 0 0,0-1-1 0 0,1 1 0 0 0,-1-1 0 0 0,0 1 0 0 0,0-1 0 0 0,0 1 0 0 0,-1-1 0 0 0,1 1 0 0 0,0-1 0 0 0,-1 1 1 0 0,0-1-1 0 0,0 0 0 0 0,0 1 0 0 0,0-1 0 0 0,0 0 0 0 0,0 1 0 0 0,0-1 0 0 0,-1 0 0 0 0,1 0 0 0 0,-1 0 1 0 0,1 0-1 0 0,-1 0 0 0 0,-1 0-2 0 0,-22 20 215 0 0,-1-1 0 0 0,-1-1 0 0 0,-1-1 1 0 0,0-2-1 0 0,-1-1 0 0 0,-3 0-215 0 0,9-4 168 0 0,0 0-120 0 0,-10 4-161 0 0,2 1 1 0 0,0 1 0 0 0,0 2-1 0 0,2 1 1 0 0,1 1-1 0 0,0 2 1 0 0,-7 10 112 0 0,18-12-3784 0 0,11-10-2696 0 0,2-5-2851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13779 0 0,'0'0'2158'0'0,"0"0"-731"0"0,0 0-231 0 0,0 0 14 0 0,0 0-94 0 0,0 0-159 0 0,0 0-122 0 0,0 0-131 0 0,0 0-133 0 0,33 0-123 0 0,105 0-110 0 0,-105 0-242 0 0,272-14-1613 0 0,-289 13-812 0 0,-11 1-647 0 0,-5 0-711 0 0,0 0-2155 0 0,-2 0-2642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11787 0 0,'0'0'1452'0'0,"0"0"-55"0"0,0 0-40 0 0,0 0-50 0 0,36-1-151 0 0,113-5-113 0 0,80-19 1756 0 0,-201 23-3218 0 0,14-1 559 0 0,-28 3-4452 0 0,0 1-4076 0 0,-14-1-931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75 0 0 0,'0'0'689'0'0,"0"0"905"0"0,0 0 484 0 0,0 0 89 0 0,0 0-58 0 0,0 0-173 0 0,0 0-234 0 0,0 0-181 0 0,0 0-219 0 0,0 0-233 0 0,-5-9-175 0 0,-15-29-141 0 0,19 36-675 0 0,-1 0 0 0 0,0 0 0 0 0,0 0 0 0 0,1 0 0 0 0,-1 0 0 0 0,0 0 0 0 0,0 1-1 0 0,0-1 1 0 0,-1 1 0 0 0,1 0 0 0 0,0-1 0 0 0,-1 1 0 0 0,1 0 0 0 0,-1 0 0 0 0,1 1-1 0 0,-1-1 1 0 0,1 0 0 0 0,-1 1 0 0 0,1 0 0 0 0,-1-1 0 0 0,1 1 0 0 0,-1 0 0 0 0,-2 0-78 0 0,-2 0 141 0 0,-10-1-58 0 0,-1 1-1 0 0,1 1 1 0 0,-1 1 0 0 0,1 0-1 0 0,-1 1 1 0 0,1 1 0 0 0,0 1-1 0 0,1 0 1 0 0,-1 2 0 0 0,1-1-1 0 0,-7 5-82 0 0,3 0 17 0 0,1 0-1 0 0,-1 1 1 0 0,2 1 0 0 0,0 1-1 0 0,1 0 1 0 0,0 1-1 0 0,1 1 1 0 0,0 1-1 0 0,2 0 1 0 0,0 1-1 0 0,1 0 1 0 0,1 1-1 0 0,0 1 1 0 0,2 0-1 0 0,0 0 1 0 0,1 1 0 0 0,2 0-1 0 0,0 1 1 0 0,1 0-1 0 0,-1 8-16 0 0,5-26 7 0 0,1 1 1 0 0,0-1-1 0 0,0 1 0 0 0,0 0 0 0 0,0-1 0 0 0,1 1 1 0 0,-1 0-1 0 0,1-1 0 0 0,0 1 0 0 0,1 0 0 0 0,-1-1 1 0 0,1 1-1 0 0,0 0 0 0 0,0-1 0 0 0,1 1 0 0 0,-1-1 1 0 0,1 0-1 0 0,0 1 0 0 0,0-1 0 0 0,0 0 1 0 0,1 0-1 0 0,-1 0 0 0 0,1 0 0 0 0,0-1 0 0 0,0 1 1 0 0,1-1-1 0 0,-1 0 0 0 0,1 0 0 0 0,-1 0 0 0 0,1 0 1 0 0,0 0-1 0 0,0-1 0 0 0,0 0 0 0 0,0 0 0 0 0,1 0 1 0 0,-1 0-1 0 0,1-1 0 0 0,-1 1 0 0 0,1-1 1 0 0,-1 0-1 0 0,1-1 0 0 0,4 1-7 0 0,14-6 122 0 0,0 0 0 0 0,-1-2 0 0 0,0 0 0 0 0,0-2 0 0 0,0 0 0 0 0,-1-1-1 0 0,0-1 1 0 0,-1-2 0 0 0,-1 0 0 0 0,0 0 0 0 0,0-2 0 0 0,-2 0 0 0 0,0-2 0 0 0,0 1 0 0 0,-2-2 0 0 0,7-10-122 0 0,264-310-21 0 0,-296 387-816 0 0,-1-20 888 0 0,0 1 0 0 0,2 1-1 0 0,1 0 1 0 0,2 0-1 0 0,1 0 1 0 0,1 1-1 0 0,2 0 1 0 0,1 0-1 0 0,2 20-50 0 0,2-40-26 0 0,0 0-1 0 0,1 1 1 0 0,1-1-1 0 0,0-1 1 0 0,0 1-1 0 0,1-1 1 0 0,0 0-1 0 0,1 0 1 0 0,1 0-1 0 0,-1-1 1 0 0,2 0-1 0 0,4 4 27 0 0,39 34-3465 0 0,-40-38 460 0 0,3 2-6270 0 0,-10-8 2500 0 0</inkml:trace>
  <inkml:trace contextRef="#ctx0" brushRef="#br0" timeOffset="429.304">1194 296 11867 0 0,'0'0'1669'0'0,"0"0"-682"0"0,0 0-388 0 0,0 0 66 0 0,0 0 196 0 0,0 0 92 0 0,0 0-1 0 0,0 0-168 0 0,0 0-207 0 0,0 0-200 0 0,0 0-137 0 0,0 0-41 0 0,0 0-49 0 0,-3 23-30 0 0,-13 74-25 0 0,-17 37 52 0 0,-14-6-6 0 0,47-125-136 0 0,0 0-1 0 0,0 0 1 0 0,0-1-1 0 0,0 1 1 0 0,1 0-1 0 0,-1 0 1 0 0,1-1-1 0 0,0 1 1 0 0,0-1-1 0 0,0 1 0 0 0,0-1 1 0 0,0 1-1 0 0,1-1 1 0 0,-1 1-1 0 0,1-1 1 0 0,-1 0-1 0 0,1 0 1 0 0,0 0-1 0 0,0 0 1 0 0,0 0-1 0 0,0 0 1 0 0,0 0-1 0 0,0-1 1 0 0,0 1-1 0 0,1-1 1 0 0,-1 0-1 0 0,1 1 1 0 0,-1-1-1 0 0,1 0 1 0 0,-1 0-1 0 0,1-1 0 0 0,0 1 1 0 0,-1-1-1 0 0,1 1 1 0 0,0-1-1 0 0,-1 0 1 0 0,1 0-1 0 0,0 0 1 0 0,0 0-1 0 0,-1 0 1 0 0,1-1-1 0 0,0 1-4 0 0,107-3-872 0 0,-97-3-2018 0 0,-11 2-1403 0 0,-2 0-4129 0 0,0 3 3328 0 0</inkml:trace>
  <inkml:trace contextRef="#ctx0" brushRef="#br0" timeOffset="669.003">914 491 8090 0 0,'0'0'3003'0'0,"0"0"-1853"0"0,0 0-712 0 0,0 0 78 0 0,0 0 282 0 0,0 0 144 0 0,0 0-30 0 0,0 0-81 0 0,0 0-151 0 0,0 0-167 0 0,0 0-159 0 0,33 2-138 0 0,102 6-87 0 0,-28-3-603 0 0,-60-5-3728 0 0,-10 0-3622 0 0,-24 0 1752 0 0</inkml:trace>
  <inkml:trace contextRef="#ctx0" brushRef="#br0" timeOffset="1439.54">1811 775 5465 0 0,'0'0'1690'0'0,"0"0"-100"0"0,0 0 85 0 0,0 0 110 0 0,0 0-75 0 0,0 0-242 0 0,0 0-235 0 0,0 0-252 0 0,0 0-234 0 0,0 0-211 0 0,0 0-169 0 0,16-32-125 0 0,49-95-71 0 0,-30 65 105 0 0,-29 54 72 0 0,-6 8-393 0 0,0 1 0 0 0,1-1 1 0 0,-1 1-1 0 0,0-1 0 0 0,0 1 0 0 0,0-1 0 0 0,0 1 0 0 0,1-1 1 0 0,-1 1-1 0 0,0-1 0 0 0,0 0 0 0 0,1 1 0 0 0,-1-1 0 0 0,0 1 1 0 0,1-1-1 0 0,-1 0 0 0 0,0 1 0 0 0,1-1 0 0 0,-1 0 0 0 0,1 0 1 0 0,-1 1-1 0 0,0-1 0 0 0,1 0 0 0 0,-1 0 0 0 0,1 1 0 0 0,-1-1 1 0 0,1 0-1 0 0,-1 0 0 0 0,1 0 0 0 0,-1 0 0 0 0,1 0 0 0 0,-1 0 1 0 0,1 0-1 0 0,-1 0 0 0 0,1 0 0 0 0,-1 0 0 0 0,1 0 0 0 0,-1 0 1 0 0,1 0-1 0 0,-1 0 0 0 0,1-1 0 0 0,-1 1 0 0 0,0 0 0 0 0,1 0 1 0 0,-1-1 44 0 0,1 9-10 0 0,-1-5 60 0 0,-1 0 0 0 0,1 1 0 0 0,0-1 0 0 0,0 1 0 0 0,0-1 1 0 0,1 0-1 0 0,-1 1 0 0 0,1-1 0 0 0,0 0 0 0 0,0 0 0 0 0,0 1 0 0 0,0-1 0 0 0,0 0 1 0 0,1 0-1 0 0,-1 0 0 0 0,1 0 0 0 0,0 0 0 0 0,0-1 0 0 0,0 1 0 0 0,0-1 0 0 0,1 1 1 0 0,-1-1-1 0 0,1 0 0 0 0,-1 1 0 0 0,1-1 0 0 0,0-1 0 0 0,0 1 0 0 0,0 0 0 0 0,0-1 1 0 0,0 1-1 0 0,0-1 0 0 0,0 0 0 0 0,1 0-50 0 0,9 0 399 0 0,-1 0 0 0 0,0-1 0 0 0,1-1 0 0 0,-1 0-1 0 0,0 0 1 0 0,0-1 0 0 0,0-1 0 0 0,0 0 0 0 0,0-1 0 0 0,0 0 0 0 0,-1-1 0 0 0,0 0 0 0 0,4-2-399 0 0,53-30-3677 0 0,-13 8-8353 0 0,-51 25 2640 0 0</inkml:trace>
  <inkml:trace contextRef="#ctx0" brushRef="#br0" timeOffset="11254.325">1531 543 1080 0 0,'0'0'1403'0'0,"0"0"-292"0"0,0 0-95 0 0,0 0 154 0 0,0 0 197 0 0,0 0 129 0 0,0 0-32 0 0,0 0-161 0 0,0 0-198 0 0,0 0-225 0 0,0 0-187 0 0,-3-3-129 0 0,0 2-470 0 0,0-1-1 0 0,0 0 0 0 0,0 1 1 0 0,0 0-1 0 0,0-1 0 0 0,0 1 1 0 0,0 1-1 0 0,-1-1 0 0 0,1 0 0 0 0,0 1 1 0 0,-1-1-1 0 0,1 1 0 0 0,0 0 1 0 0,-1 0-1 0 0,1 1 0 0 0,0-1 1 0 0,-1 1-1 0 0,1 0 0 0 0,0-1 0 0 0,0 1 1 0 0,-1 1-1 0 0,1-1 0 0 0,0 0 1 0 0,0 1-1 0 0,-1 0-93 0 0,-6 7 25 0 0,-1 0-46 0 0,0-1 1 0 0,1 1 0 0 0,0 1 0 0 0,1 0-1 0 0,0 0 1 0 0,1 1 0 0 0,0 0-1 0 0,0 0 1 0 0,1 1 0 0 0,1 0 0 0 0,0 0-1 0 0,-4 12 21 0 0,-3 54-601 0 0,15-76 624 0 0,-1 0 1 0 0,1 0-1 0 0,0 0 1 0 0,-1 0 0 0 0,1 0-1 0 0,0 0 1 0 0,0 0-1 0 0,0 0 1 0 0,1-1-1 0 0,-1 1 1 0 0,0-1-1 0 0,1 0 1 0 0,-1 0-1 0 0,1 1 1 0 0,-1-2 0 0 0,1 1-1 0 0,-1 0 1 0 0,1 0-1 0 0,0-1 1 0 0,-1 0-1 0 0,1 1 1 0 0,0-1-1 0 0,-1 0 1 0 0,1 0 0 0 0,0 0-1 0 0,-1-1 1 0 0,1 1-1 0 0,0-1 1 0 0,-1 1-1 0 0,1-1 1 0 0,-1 0-24 0 0,10 1 253 0 0,-2-3-63 0 0,0 0 0 0 0,1 0 0 0 0,-1-1 0 0 0,-1 0 0 0 0,1-1 0 0 0,-1 0 0 0 0,0 0 0 0 0,0-1-1 0 0,0-1 1 0 0,-1 1 0 0 0,0-1 0 0 0,0 0 0 0 0,-1-1 0 0 0,1 0 0 0 0,-1-2-190 0 0,2 2 71 0 0,60-95 1396 0 0,-68 102-1289 0 0,-1 1-32 0 0,-21 44-2186 0 0,20-39 1943 0 0,-1 0-1 0 0,1 1 1 0 0,1-1 0 0 0,-1 0 0 0 0,1 0-1 0 0,0 1 1 0 0,0-1 0 0 0,0 0 0 0 0,1 1-1 0 0,-1-1 1 0 0,1 0 0 0 0,1 0 0 0 0,-1 0-1 0 0,1 0 1 0 0,0 0 0 0 0,0 0 0 0 0,0 0-1 0 0,1 0 1 0 0,-1-1 0 0 0,1 0 0 0 0,0 1-1 0 0,1-1 1 0 0,-1 0 0 0 0,1 0 0 0 0,2 1 97 0 0,52 24-4479 0 0,-16-24-4579 0 0,-28-5 5207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1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811.276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2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525 270 0 0 0,'0'0'716'0'0,"0"0"475"0"0,0 0 165 0 0,0 0 42 0 0,0 0 14 0 0,0 0-49 0 0,0 0-109 0 0,0 0-105 0 0,0 0-116 0 0,0 0-141 0 0,0 0-104 0 0,-24 8-111 0 0,-79 29-112 0 0,56-6 194 0 0,41-23-586 0 0,-7 11 29 0 0,1 0-1 0 0,1 0 1 0 0,0 1 0 0 0,2 0-1 0 0,0 1 1 0 0,1 0 0 0 0,2 0-1 0 0,0 1 1 0 0,1 0 0 0 0,1 0 0 0 0,1 0-1 0 0,1 0 1 0 0,1 1 0 0 0,1-1-1 0 0,0 1 1 0 0,3 8-202 0 0,0-22 57 0 0,0 0-1 0 0,0 0 1 0 0,1 0-1 0 0,0 0 0 0 0,0-1 1 0 0,1 1-1 0 0,0-1 1 0 0,0 0-1 0 0,1 0 1 0 0,0-1-1 0 0,1 0 1 0 0,0 0-1 0 0,0 0 0 0 0,0-1 1 0 0,1 0-1 0 0,0-1 1 0 0,0 1-1 0 0,0-2 1 0 0,1 1-1 0 0,-1-1 1 0 0,1 0-1 0 0,0-1 0 0 0,0 0 1 0 0,1 0-1 0 0,-1-1 1 0 0,1 0-1 0 0,-1-1 1 0 0,1 0-1 0 0,-1-1 1 0 0,1 0-1 0 0,0 0 0 0 0,-1-1 1 0 0,1 0-1 0 0,-1-1 1 0 0,1 0-1 0 0,-1 0 1 0 0,0-1-1 0 0,1 0 1 0 0,-2-1-1 0 0,4-1-56 0 0,17-9 366 0 0,-1-1-1 0 0,-1-2 1 0 0,0 0 0 0 0,-1-2 0 0 0,-1 0-1 0 0,-1-2 1 0 0,-1-1 0 0 0,20-24-366 0 0,-32 33 85 0 0,0-1 0 0 0,0-1 0 0 0,-2 0 0 0 0,0 0 0 0 0,-1-1 0 0 0,0 0 1 0 0,-1 0-1 0 0,-1-1 0 0 0,-1 1 0 0 0,0-2 0 0 0,-1 1 0 0 0,-1 0 0 0 0,0-1 0 0 0,-2 1 0 0 0,0-1 1 0 0,-1-14-86 0 0,-1 24-6 0 0,-1 1 0 0 0,1-1 0 0 0,-1 1 0 0 0,0-1 0 0 0,-1 1 1 0 0,0 0-1 0 0,0 0 0 0 0,0 0 0 0 0,-1 1 0 0 0,0-1 1 0 0,0 1-1 0 0,-1 0 0 0 0,0 0 0 0 0,0 0 0 0 0,0 1 0 0 0,-1 0 1 0 0,1 0-1 0 0,-1 0 0 0 0,-1 1 0 0 0,1-1 0 0 0,-1 1 0 0 0,1 1 1 0 0,-1 0-1 0 0,-3-1 6 0 0,-2-2-59 0 0,-1 2 0 0 0,1 0 1 0 0,-1 0-1 0 0,0 1 0 0 0,0 1 1 0 0,-1 0-1 0 0,1 1 0 0 0,0 0 1 0 0,0 1-1 0 0,-1 1 0 0 0,1 0 0 0 0,0 1 1 0 0,-8 2 58 0 0,12-2-122 0 0,0 1 0 0 0,0 0 0 0 0,1 1-1 0 0,-1 0 1 0 0,1 0 0 0 0,0 1 0 0 0,0 0 0 0 0,0 0 0 0 0,1 1 0 0 0,0 0 0 0 0,0 0 0 0 0,1 1 0 0 0,-1 0 0 0 0,1 0 0 0 0,1 0 0 0 0,-1 1 0 0 0,1 0 0 0 0,1 0 0 0 0,0 0 0 0 0,0 1 0 0 0,-1 3 122 0 0,-20 124-8402 0 0,25-106 3197 0 0,0-12-2221 0 0</inkml:trace>
  <inkml:trace contextRef="#ctx0" brushRef="#br0" timeOffset="284.508">1115 726 9498 0 0,'0'0'1759'0'0,"0"0"-148"0"0,0 0 43 0 0,0 0 49 0 0,0 0-151 0 0,0 0-312 0 0,0 0-306 0 0,0 0-262 0 0,0 0-193 0 0,0 0-163 0 0,0 0-85 0 0,0 0-75 0 0,0 0-74 0 0,-1 8-14 0 0,-9 46-556 0 0,10-41-3894 0 0,8-7-7006 0 0,-5-6 5691 0 0</inkml:trace>
  <inkml:trace contextRef="#ctx0" brushRef="#br0" timeOffset="670.572">1573 306 3617 0 0,'0'0'1505'0'0,"0"0"104"0"0,0 0 34 0 0,0 0 2 0 0,0 0-91 0 0,0 0-196 0 0,0 0-214 0 0,0 0-266 0 0,0 0-256 0 0,0 0-216 0 0,-32 28-174 0 0,-98 87-102 0 0,93-65-63 0 0,35-45-52 0 0,0 1-1 0 0,0 0 0 0 0,1 0 1 0 0,0 0-1 0 0,0 0 0 0 0,0 0 1 0 0,0 0-1 0 0,1 1 0 0 0,0-1 1 0 0,1 0-1 0 0,-1 0 1 0 0,1 0-1 0 0,0 0 0 0 0,1 0 1 0 0,-1 0-1 0 0,1 0 0 0 0,1 0 1 0 0,-1 0-1 0 0,1-1 1 0 0,0 1-1 0 0,0-1 0 0 0,0 0 1 0 0,1 0-1 0 0,0 0 0 0 0,0 0 1 0 0,0-1-1 0 0,0 0 0 0 0,1 0 1 0 0,0 0-1 0 0,0 0 1 0 0,2 1-15 0 0,7-2 198 0 0,-1 0 1 0 0,1-1-1 0 0,0-1 1 0 0,0 0-1 0 0,0-1 1 0 0,-1 0 0 0 0,1-1-1 0 0,0-1 1 0 0,0 0-1 0 0,-1-1 1 0 0,1 0 0 0 0,-1-1-1 0 0,0 0 1 0 0,0-2-1 0 0,0 1 1 0 0,-1-1-1 0 0,0-1 1 0 0,0 0 0 0 0,-1-1-1 0 0,7-6-198 0 0,-4 6 151 0 0,-1-1-1 0 0,-1 0 1 0 0,0 0-1 0 0,0-2 1 0 0,-1 1-1 0 0,0-1 1 0 0,-1-1-1 0 0,0 0 1 0 0,-1-1-1 0 0,-1 1 1 0 0,1-2-1 0 0,-2 1 1 0 0,0-1-1 0 0,-1 0 1 0 0,0-1-1 0 0,-1 1 1 0 0,-1-1-1 0 0,0 0 1 0 0,-1 0-1 0 0,-1-1 1 0 0,0-3-151 0 0,-2 15-26 0 0,-1-1 0 0 0,0 1 0 0 0,0 0 1 0 0,0-1-1 0 0,0 1 0 0 0,-1 0 0 0 0,0 0 0 0 0,0 0 1 0 0,0 0-1 0 0,0 0 0 0 0,-1 0 0 0 0,1 1 0 0 0,-1-1 1 0 0,0 1-1 0 0,0 0 0 0 0,0 0 0 0 0,0 0 0 0 0,-1 0 1 0 0,1 0-1 0 0,-1 1 0 0 0,0-1 0 0 0,0 1 1 0 0,0 0-1 0 0,0 0 0 0 0,0 1 0 0 0,0-1 0 0 0,0 1 1 0 0,-1 0-1 0 0,1 0 0 0 0,-1 0 26 0 0,-6-1-214 0 0,-1 0 1 0 0,0 0-1 0 0,0 1 1 0 0,0 0-1 0 0,0 1 0 0 0,0 1 1 0 0,0 0-1 0 0,0 0 0 0 0,0 1 1 0 0,-11 4 213 0 0,-95 60-4500 0 0,52-6-4936 0 0,48-41 2294 0 0</inkml:trace>
  <inkml:trace contextRef="#ctx0" brushRef="#br0" timeOffset="1052.115">1761 642 1208 0 0,'0'0'2306'0'0,"0"0"-257"0"0,0 0-258 0 0,0 0-276 0 0,0 0-259 0 0,0 0-188 0 0,0 0-134 0 0,0 0-53 0 0,0 0-67 0 0,0 0-109 0 0,0 0-85 0 0,0 0-96 0 0,-34 12-106 0 0,-106 44-81 0 0,78-13-3 0 0,55-33-285 0 0,1-1-48 0 0,1-1 1 0 0,0 1-1 0 0,0 1 1 0 0,1-1-1 0 0,0 1 0 0 0,0 0 1 0 0,1 0-1 0 0,0 0 1 0 0,1 0-1 0 0,0 0 0 0 0,1 0 1 0 0,0 1-1 0 0,1-1 1 0 0,0 1-1 0 0,1 4-1 0 0,-1-9 25 0 0,1 0 0 0 0,0 0-1 0 0,0 0 1 0 0,1 0 0 0 0,-1-1 0 0 0,1 1 0 0 0,1 0-1 0 0,-1-1 1 0 0,1 1 0 0 0,0-1 0 0 0,0 0 0 0 0,0 0-1 0 0,1 0 1 0 0,0 0 0 0 0,0-1 0 0 0,0 0 0 0 0,0 0 0 0 0,1 0-1 0 0,0 0 1 0 0,0 0 0 0 0,0-1 0 0 0,0 0 0 0 0,0 0-1 0 0,1 0 1 0 0,-1-1 0 0 0,1 0 0 0 0,0 0-25 0 0,4 0 237 0 0,-1 0-1 0 0,0 0 1 0 0,1-1 0 0 0,0-1 0 0 0,-1 0 0 0 0,1 0 0 0 0,-1-1 0 0 0,1 0-1 0 0,-1 0 1 0 0,1-1 0 0 0,-1-1 0 0 0,0 1 0 0 0,0-2 0 0 0,0 1 0 0 0,0-1 0 0 0,-1 0-1 0 0,1-1 1 0 0,-1 0 0 0 0,0 0 0 0 0,0-1 0 0 0,-1 0 0 0 0,0-1 0 0 0,0 1-1 0 0,0-1 1 0 0,-1-1 0 0 0,0 1 0 0 0,-1-1 0 0 0,1 0-237 0 0,1-1 88 0 0,-1 0 1 0 0,0-1 0 0 0,0 0-1 0 0,-1 0 1 0 0,0 0 0 0 0,-1-1-1 0 0,0 1 1 0 0,0-1 0 0 0,-1 0-1 0 0,-1 0 1 0 0,0 0 0 0 0,0 0-1 0 0,-1-1 1 0 0,-1 1 0 0 0,0 0-1 0 0,0-1 1 0 0,-1-3-89 0 0,-3 5-271 0 0,-1 1 1 0 0,1-1-1 0 0,-1 1 0 0 0,-1 0 1 0 0,0 0-1 0 0,0 0 1 0 0,-1 1-1 0 0,0 0 0 0 0,0 0 1 0 0,-3-1 270 0 0,-25-14-3127 0 0,8 19-5693 0 0,17 4-1846 0 0</inkml:trace>
  <inkml:trace contextRef="#ctx0" brushRef="#br0" timeOffset="1638.52">2044 995 9026 0 0,'0'0'2434'0'0,"0"0"-379"0"0,0 0-261 0 0,0 0-263 0 0,0 0-247 0 0,0 0-160 0 0,0 0-124 0 0,0 0-117 0 0,0 0-108 0 0,0 0-108 0 0,0 0-91 0 0,0 0-65 0 0,14-20-89 0 0,84-118 444 0 0,33-7-247 0 0,-130 145-632 0 0,-1 0-1 0 0,1 0 1 0 0,0 0 0 0 0,-1 0-1 0 0,1 0 1 0 0,-1-1 0 0 0,1 1-1 0 0,-1 0 1 0 0,1 0 0 0 0,-1 0 0 0 0,1 0-1 0 0,-1 0 1 0 0,1 1 0 0 0,0-1-1 0 0,-1 0 1 0 0,1 0 0 0 0,-1 0-1 0 0,1 0 1 0 0,-1 1 0 0 0,1-1 0 0 0,-1 0-1 0 0,1 0 1 0 0,-1 1 0 0 0,0-1-1 0 0,1 0 1 0 0,-1 1 0 0 0,1-1 0 0 0,-1 1-1 0 0,0-1 1 0 0,1 0 0 0 0,-1 1-1 0 0,0-1 1 0 0,1 1 0 0 0,-1-1-1 0 0,0 1 1 0 0,0-1 0 0 0,1 1 0 0 0,-1-1-1 0 0,0 1 1 0 0,0-1 0 0 0,0 1-1 0 0,0-1 1 0 0,0 1 0 0 0,0 0 0 0 0,0-1-1 0 0,0 1 1 0 0,0-1 0 0 0,0 1-1 0 0,0-1 1 0 0,0 1 0 0 0,0-1-1 0 0,0 1 1 0 0,-1-1 0 0 0,1 1 0 0 0,0-1-1 0 0,0 1 1 0 0,-1-1 0 0 0,1 1-1 0 0,0-1 1 0 0,0 1 0 0 0,-1-1 0 0 0,1 1-1 0 0,-1-1 1 0 0,1 0 0 0 0,0 1-1 0 0,-1-1 1 0 0,1 0 13 0 0,-9 48-116 0 0,8-46 110 0 0,0 0 1 0 0,0 0-1 0 0,0 1 0 0 0,1-1 1 0 0,-1 0-1 0 0,1 1 0 0 0,-1-1 1 0 0,1 0-1 0 0,0 1 0 0 0,-1-1 1 0 0,1 0-1 0 0,0 1 0 0 0,1-1 1 0 0,-1 1-1 0 0,0-1 0 0 0,1 0 1 0 0,-1 1-1 0 0,1-1 0 0 0,0 0 1 0 0,0 1-1 0 0,0-1 0 0 0,0 0 1 0 0,0 0-1 0 0,0 0 0 0 0,1 0 1 0 0,-1 0-1 0 0,1 0 0 0 0,-1 0 1 0 0,1-1-1 0 0,0 1 0 0 0,0-1 1 0 0,-1 1 5 0 0,8-4 51 0 0,0 0 0 0 0,-1 0-1 0 0,0 0 1 0 0,0-2 0 0 0,0 1 0 0 0,0-1 0 0 0,0 0 0 0 0,-1 0 0 0 0,1-1 0 0 0,-1 0 0 0 0,0 0 0 0 0,-1-1 0 0 0,1 0 0 0 0,-1 0 0 0 0,3-5-51 0 0,37-28 94 0 0,41-24-12 0 0,-6 30-236 0 0,-79 35 142 0 0,0 0 0 0 0,0 0 0 0 0,-1 0-1 0 0,1 0 1 0 0,-1 0 0 0 0,1 0-1 0 0,-1 1 1 0 0,0-1 0 0 0,0 0 0 0 0,0 1-1 0 0,0-1 1 0 0,-1 1 0 0 0,1-1-1 0 0,0 1 1 0 0,-1-1 0 0 0,0 1 0 0 0,0-1-1 0 0,0 1 1 0 0,0 0 0 0 0,0-1 0 0 0,0 1-1 0 0,-1-1 1 0 0,1 1 0 0 0,-1-1-1 0 0,1 1 1 0 0,-1 0 12 0 0,0-1-6 0 0,-12 69 26 0 0,0 41-65 0 0,32-83-1449 0 0,-8-26-1904 0 0,2-2-3469 0 0,-11-1-4189 0 0</inkml:trace>
  <inkml:trace contextRef="#ctx0" brushRef="#br0" timeOffset="2483.709">152 1 144 0 0,'0'0'999'0'0,"0"0"-234"0"0,0 0-48 0 0,0 0 144 0 0,0 0 273 0 0,0 0 199 0 0,0 0 77 0 0,0 0 16 0 0,0 0-130 0 0,0 0-135 0 0,0 0-130 0 0,-16 24-143 0 0,-47 78-63 0 0,31-7 598 0 0,16-10-933 0 0,5 0 1 0 0,3 1 0 0 0,3 0 0 0 0,5 0-1 0 0,7 63-490 0 0,-2-96-33 0 0,1 0 0 0 0,3-1 0 0 0,2 0 0 0 0,3 0 0 0 0,9 21 33 0 0,-15-52-267 0 0,1 0 0 0 0,1-1 0 0 0,0 0 0 0 0,2 0 0 0 0,1-1 0 0 0,0-1 0 0 0,1 0 0 0 0,10 9 267 0 0,29 20-3912 0 0,8-10-3911 0 0,-41-28 3993 0 0</inkml:trace>
  <inkml:trace contextRef="#ctx0" brushRef="#br0" timeOffset="3055.617">3348 480 4657 0 0,'0'0'5220'0'0,"0"0"-3392"0"0,0 0-1125 0 0,0 0-62 0 0,0 0 108 0 0,0 0 93 0 0,0 0-16 0 0,0 0-131 0 0,0 0-160 0 0,0 0-163 0 0,0 0-144 0 0,0 0-111 0 0,-26 33-60 0 0,-77 103-59 0 0,16-29-384 0 0,69-88-338 0 0,-9 9-3089 0 0,7-13-2991 0 0,13-11 1063 0 0</inkml:trace>
  <inkml:trace contextRef="#ctx0" brushRef="#br0" timeOffset="3300.603">2771 601 6745 0 0,'0'0'1103'0'0,"0"0"-150"0"0,0 0-81 0 0,0 0 92 0 0,0 0 96 0 0,0 0-12 0 0,0 0-119 0 0,0 0-115 0 0,0 0-112 0 0,0 0-113 0 0,36 14-63 0 0,112 41-59 0 0,60 9 709 0 0,-160-52-1368 0 0,-1 2 0 0 0,0 3 1 0 0,-1 1-1 0 0,5 5 192 0 0,-13 2-3351 0 0,-39-17-3426 0 0,-11-4 1546 0 0,8-4 3409 0 0</inkml:trace>
  <inkml:trace contextRef="#ctx0" brushRef="#br0" timeOffset="3583.663">3082 399 4793 0 0,'0'0'1211'0'0,"0"0"-85"0"0,0 0 134 0 0,0 0 176 0 0,0 0 11 0 0,0 0-137 0 0,0 0-195 0 0,0 31-165 0 0,1 102-159 0 0,16 15 952 0 0,28 118-2143 0 0,-38-235-2278 0 0,1-12-3722 0 0,-5-14-1304 0 0</inkml:trace>
  <inkml:trace contextRef="#ctx0" brushRef="#br0" timeOffset="4399.632">3197 807 0 0 0,'0'0'756'0'0,"0"0"98"0"0,0 0 91 0 0,0 0 30 0 0,0 0 5 0 0,0 0-22 0 0,0 0-61 0 0,0 0-24 0 0,0 0 8 0 0,-11 8-7 0 0,-85 62 1693 0 0,-9 7-2360 0 0,94-67-2173 0 0,6-5-3992 0 0,4-5 2115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225 173 2401 0 0,'0'0'1580'0'0,"0"0"-203"0"0,0 0-136 0 0,0 0 58 0 0,0 0 150 0 0,0 0 62 0 0,0 0-54 0 0,0 0-186 0 0,0 0-271 0 0,0 0-257 0 0,0 0-245 0 0,0 0-184 0 0,0 0-101 0 0,-5 0-53 0 0,-3 2-78 0 0,-1 0 1 0 0,1 1-1 0 0,0-1 0 0 0,1 1 0 0 0,-1 1 0 0 0,0 0 1 0 0,1 0-1 0 0,0 0 0 0 0,0 1 0 0 0,0 0 0 0 0,0 1-82 0 0,-79 71 464 0 0,56-33-398 0 0,28-40-66 0 0,1-1 0 0 0,-1 0 0 0 0,1 1 0 0 0,-1-1 0 0 0,1 1 0 0 0,0-1 0 0 0,0 1 0 0 0,1 0-1 0 0,-1 0 1 0 0,1-1 0 0 0,0 1 0 0 0,0 0 0 0 0,0-1 0 0 0,0 1 0 0 0,1 0 0 0 0,0 0 0 0 0,-1-1 0 0 0,1 1 0 0 0,1-1 0 0 0,-1 1 0 0 0,0-1 0 0 0,1 1 0 0 0,0-1 0 0 0,0 0 0 0 0,0 1 0 0 0,0-1 0 0 0,0 0 0 0 0,0-1 0 0 0,1 1 0 0 0,0 0 0 0 0,-1-1 0 0 0,2 1 0 0 0,11 6 96 0 0,0 0 0 0 0,1-1 0 0 0,0 0 0 0 0,1-2 0 0 0,0 0 0 0 0,0 0 0 0 0,0-2 1 0 0,3 0-97 0 0,78 27 223 0 0,-91-29-208 0 0,-1 0 1 0 0,0 0-1 0 0,0 1 1 0 0,0-1-1 0 0,0 2 1 0 0,0-1-1 0 0,-1 1 1 0 0,1-1-1 0 0,-1 2 1 0 0,0-1-1 0 0,0 0 1 0 0,-1 1 0 0 0,1 0-1 0 0,-1 0 1 0 0,0 0-1 0 0,0 1 1 0 0,-1 0-1 0 0,0-1 1 0 0,0 1-1 0 0,0 0 1 0 0,-1 0-1 0 0,1 1 1 0 0,-1-1-1 0 0,-1 0 1 0 0,1 5-16 0 0,-2-6 27 0 0,0 1-1 0 0,0-1 1 0 0,0 1 0 0 0,-1-1 0 0 0,0 1 0 0 0,0-1-1 0 0,-1 1 1 0 0,0-1 0 0 0,1 0 0 0 0,-2 1 0 0 0,1-1-1 0 0,-1 0 1 0 0,1-1 0 0 0,-1 1 0 0 0,-1 0 0 0 0,1-1-1 0 0,-1 0 1 0 0,0 1 0 0 0,0-1 0 0 0,0-1 0 0 0,-2 2-27 0 0,-9 8-265 0 0,-2-1 0 0 0,1-1 0 0 0,-1 0 0 0 0,-1-1 0 0 0,0-1 0 0 0,-18 6 265 0 0,-46 7-4459 0 0,27-22-6320 0 0,48-3 7717 0 0</inkml:trace>
  <inkml:trace contextRef="#ctx0" brushRef="#br0" timeOffset="235.031">85 199 688 0 0,'0'0'1717'0'0,"0"0"-9"0"0,0 0 48 0 0,0 0 86 0 0,0 0-7 0 0,0 0-101 0 0,0 0-194 0 0,0 0-225 0 0,0 0-221 0 0,34-12-222 0 0,107-39-185 0 0,-30 26 231 0 0,97 0-633 0 0,-119 28-4452 0 0,-64 3-3068 0 0,-18-5 646 0 0</inkml:trace>
  <inkml:trace contextRef="#ctx0" brushRef="#br0" timeOffset="808.322">895 232 0 0 0,'0'0'467'0'0,"0"0"460"0"0,0 0 274 0 0,0 0 176 0 0,0 0 33 0 0,0 0-69 0 0,0 0-168 0 0,0 0-182 0 0,0 0-131 0 0,0 0-113 0 0,0 0-25 0 0,0 0 49 0 0,0 0 18 0 0,-5 4 15 0 0,-90 101 3141 0 0,74-75-3735 0 0,2 1-1 0 0,1 0 0 0 0,2 2 1 0 0,1 0-1 0 0,-2 9-209 0 0,11-25-25 0 0,1 0 1 0 0,1 1-1 0 0,0 0 1 0 0,1-1-1 0 0,1 1 1 0 0,1 1-1 0 0,0-1 1 0 0,2 7 24 0 0,-1-21-1 0 0,0 1 0 0 0,0-1 1 0 0,1 1-1 0 0,0-1 0 0 0,0 1 1 0 0,0-1-1 0 0,0 0 1 0 0,1 0-1 0 0,0 1 0 0 0,0-1 1 0 0,0 0-1 0 0,0 0 0 0 0,0-1 1 0 0,1 1-1 0 0,0 0 0 0 0,0-1 1 0 0,0 0-1 0 0,0 1 1 0 0,0-1-1 0 0,1 0 0 0 0,-1-1 1 0 0,1 1-1 0 0,0-1 0 0 0,0 1 1 0 0,0-1-1 0 0,0 0 0 0 0,0-1 1 0 0,0 1-1 0 0,1-1 0 0 0,-1 0 1 0 0,1 0-1 0 0,-1 0 1 0 0,0 0-1 0 0,1-1 0 0 0,1 0 1 0 0,22-1 272 0 0,0-1-1 0 0,0-2 0 0 0,0-1 1 0 0,-1-1-1 0 0,1-1 0 0 0,-1-2 1 0 0,-1 0-1 0 0,0-2 0 0 0,0-1 1 0 0,-1-1-1 0 0,0-1 0 0 0,-2-1 1 0 0,1-2-272 0 0,6-2 446 0 0,-1-1 1 0 0,-1-2 0 0 0,-1-1 0 0 0,-1-1 0 0 0,-1-1-1 0 0,-1-1-446 0 0,-14 15 97 0 0,0-1-1 0 0,-1-1 0 0 0,-1 1 0 0 0,0-1 0 0 0,-1-1 0 0 0,0 1 1 0 0,-1-1-1 0 0,-1 0 0 0 0,0-1 0 0 0,-1 1 0 0 0,0-1 1 0 0,-1 0-1 0 0,-1 0 0 0 0,0 0 0 0 0,-1-3-96 0 0,-1 13-28 0 0,-1 0-1 0 0,0 0 0 0 0,0-1 1 0 0,0 1-1 0 0,0 0 0 0 0,-1 0 1 0 0,0 0-1 0 0,0 0 0 0 0,0 1 1 0 0,0-1-1 0 0,-1 0 0 0 0,0 1 1 0 0,0 0-1 0 0,0-1 0 0 0,-1 1 1 0 0,1 1-1 0 0,-1-1 1 0 0,0 0-1 0 0,0 1 0 0 0,0 0 1 0 0,0 0-1 0 0,-1 0 0 0 0,1 0 1 0 0,-1 1-1 0 0,0 0 0 0 0,0 0 1 0 0,-4-1 28 0 0,-7-3-155 0 0,0 1 0 0 0,0 1 0 0 0,-1 1 0 0 0,1 0 0 0 0,-1 1 1 0 0,0 1-1 0 0,0 1 0 0 0,-3 0 155 0 0,4 2-357 0 0,0 0 0 0 0,0 1 1 0 0,0 1-1 0 0,1 0 0 0 0,-1 1 0 0 0,1 1 1 0 0,1 0-1 0 0,-1 1 0 0 0,1 1 0 0 0,-13 8 357 0 0,-73 59-10766 0 0,74-51 1108 0 0</inkml:trace>
  <inkml:trace contextRef="#ctx0" brushRef="#br0" timeOffset="8452.696">2077 162 0 0 0,'0'0'424'0'0,"0"0"286"0"0,0 0 76 0 0,0 0 57 0 0,0 0-11 0 0,0 0-25 0 0,4-4-12 0 0,12-10-47 0 0,-12 8 8170 0 0,-9 7-7222 0 0,-9 8-2296 0 0,-96 135 1259 0 0,-5 10-592 0 0,-103 103-67 0 0,35-69-125 0 0,166-173 23 0 0,-3 6 213 0 0,15 1-3160 0 0,5-21 1774 0 0,2 10-9954 0 0,-2-11 10213 0 0</inkml:trace>
  <inkml:trace contextRef="#ctx0" brushRef="#br0" timeOffset="8970.185">2261 582 984 0 0,'0'0'1381'0'0,"0"0"-205"0"0,0 0-25 0 0,0 0 64 0 0,0 0 89 0 0,0 0 24 0 0,0 0-134 0 0,0 0-142 0 0,0 0-161 0 0,0 0-199 0 0,0 0-139 0 0,0 0-128 0 0,-31 7-64 0 0,-96 24-8 0 0,48 1 681 0 0,58-18-607 0 0,12-10-345 0 0,1 1 0 0 0,-1 0 0 0 0,1 0 0 0 0,0 1 0 0 0,0 0 0 0 0,1 0 0 0 0,-1 1 0 0 0,1 0 0 0 0,1 0 0 0 0,0 1 0 0 0,0 0 0 0 0,0 0 1 0 0,-1 3-83 0 0,7-10-8 0 0,-1 0 0 0 0,1 0 0 0 0,-1 1 0 0 0,1-1 0 0 0,-1 0 0 0 0,1 1 0 0 0,0-1 0 0 0,-1 0 0 0 0,1 1 0 0 0,0-1 0 0 0,0 0 0 0 0,0 1 0 0 0,0-1 0 0 0,0 0 0 0 0,1 1 0 0 0,-1-1 0 0 0,0 0 0 0 0,0 1 0 0 0,1-1 1 0 0,-1 0-1 0 0,1 1 0 0 0,0-1 0 0 0,-1 0 0 0 0,1 0 0 0 0,0 0 0 0 0,-1 0 0 0 0,1 1 0 0 0,0-1 0 0 0,0 0 0 0 0,0 0 0 0 0,0-1 0 0 0,0 1 0 0 0,0 0 0 0 0,0 0 0 0 0,1 0 0 0 0,-1-1 0 0 0,0 1 0 0 0,0-1 0 0 0,1 1 0 0 0,-1-1 1 0 0,0 1-1 0 0,1-1 0 0 0,0 1 8 0 0,67 3 366 0 0,-55-4-306 0 0,122 0 144 0 0,-134 0-185 0 0,-1 1 1 0 0,1-1 0 0 0,-1 0-1 0 0,0 1 1 0 0,1-1 0 0 0,-1 1-1 0 0,0-1 1 0 0,0 1 0 0 0,1 0 0 0 0,-1 0-1 0 0,0-1 1 0 0,0 1 0 0 0,0 0-1 0 0,0 0 1 0 0,0 0 0 0 0,0 0-1 0 0,0 0 1 0 0,0 1 0 0 0,-1-1-1 0 0,1 0 1 0 0,0 0 0 0 0,0 0 0 0 0,-1 1-1 0 0,1-1 1 0 0,-1 0 0 0 0,0 1-1 0 0,1-1 1 0 0,-1 0 0 0 0,0 1-1 0 0,0-1 1 0 0,1 1 0 0 0,-1-1-1 0 0,0 0 1 0 0,-1 1 0 0 0,1-1 0 0 0,0 1-1 0 0,0-1 1 0 0,0 0 0 0 0,-1 1-1 0 0,1-1 1 0 0,-1 0 0 0 0,1 1-1 0 0,-1-1 1 0 0,0 0 0 0 0,1 0-1 0 0,-1 0 1 0 0,0 1 0 0 0,0-1 0 0 0,0 0-1 0 0,0 0 1 0 0,0 0 0 0 0,0 0-1 0 0,0 0 1 0 0,0-1 0 0 0,0 1-1 0 0,0 0 1 0 0,-1 0 0 0 0,1-1-1 0 0,0 1 1 0 0,-2 0-20 0 0,-115 73 491 0 0,-109 36-2311 0 0,175-88-1937 0 0,34-15-4046 0 0,14-7 2635 0 0</inkml:trace>
  <inkml:trace contextRef="#ctx0" brushRef="#br0" timeOffset="9405.061">2285 475 4593 0 0,'0'0'2092'0'0,"0"0"-164"0"0,0 0-124 0 0,0 0-68 0 0,0 0-223 0 0,0 0-325 0 0,0 0-311 0 0,0 0-237 0 0,0 0-145 0 0,0 0-71 0 0,0 0-52 0 0,0 0-31 0 0,0 0-21 0 0,23-8-35 0 0,71-25 7 0 0,7 15 800 0 0,-80 18-934 0 0,-20 0-153 0 0,0 0 1 0 0,0 0-1 0 0,-1 0 1 0 0,1 0-1 0 0,0 0 1 0 0,0 0-1 0 0,0 0 1 0 0,-1 0-1 0 0,1 1 1 0 0,0-1-1 0 0,0 0 1 0 0,-1 0-1 0 0,1 1 1 0 0,0-1-1 0 0,0 1 1 0 0,-1-1-1 0 0,1 0 1 0 0,0 1-1 0 0,-1-1 1 0 0,1 1-1 0 0,-1 0 1 0 0,1-1-1 0 0,-1 1 1 0 0,1-1-1 0 0,-1 1 1 0 0,1 0 0 0 0,-1-1-1 0 0,1 1 1 0 0,-1 0-1 0 0,0 0 1 0 0,1-1-1 0 0,-1 1 1 0 0,0 0-1 0 0,0 0 1 0 0,0 0-1 0 0,0-1 1 0 0,1 1-1 0 0,-1 0 1 0 0,0 0-1 0 0,0 0 1 0 0,-1-1-1 0 0,1 1 1 0 0,0 0-1 0 0,0 0 1 0 0,0 0-1 0 0,0-1 1 0 0,-1 1-1 0 0,1 0 1 0 0,0 0-1 0 0,-1-1 1 0 0,1 1-6 0 0,-23 37 449 0 0,-103 77 534 0 0,125-114-981 0 0,1-1 0 0 0,-1 0 1 0 0,1 1-1 0 0,-1-1 0 0 0,1 0 0 0 0,-1 1 0 0 0,1-1 0 0 0,0 1 0 0 0,-1-1 0 0 0,1 1 0 0 0,0-1 0 0 0,-1 1 0 0 0,1-1 0 0 0,0 1 0 0 0,-1-1 0 0 0,1 1 1 0 0,0 0-1 0 0,0-1 0 0 0,0 1 0 0 0,-1-1 0 0 0,1 1 0 0 0,0 0 0 0 0,0-1 0 0 0,0 1 0 0 0,0 0 0 0 0,0-1 0 0 0,0 1 0 0 0,0-1 0 0 0,1 1 0 0 0,-1 0 1 0 0,0-1-1 0 0,0 1 0 0 0,0-1 0 0 0,1 1 0 0 0,-1 0 0 0 0,0-1 0 0 0,1 1 0 0 0,-1-1 0 0 0,0 1 0 0 0,1-1 0 0 0,-1 1 0 0 0,0-1 0 0 0,1 1 0 0 0,-1-1 1 0 0,1 0-1 0 0,-1 1 0 0 0,1-1 0 0 0,-1 0 0 0 0,1 1 0 0 0,0-1 0 0 0,-1 0 0 0 0,1 0 0 0 0,-1 1 0 0 0,1-1 0 0 0,0 0 0 0 0,-1 0 0 0 0,1 0 0 0 0,0 0-2 0 0,42 8 195 0 0,-37-7-172 0 0,116-9-336 0 0,-84-3-4746 0 0,-4-5-7400 0 0,-30 15 8089 0 0</inkml:trace>
  <inkml:trace contextRef="#ctx0" brushRef="#br0" timeOffset="9759.726">2734 0 2697 0 0,'0'0'2204'0'0,"0"0"-548"0"0,0 0-357 0 0,0 0-157 0 0,0 0-47 0 0,0 0-26 0 0,0 0-8 0 0,0 0-33 0 0,0 0-93 0 0,0 0-146 0 0,0 0-145 0 0,0 0-64 0 0,0 0-34 0 0,11 35-47 0 0,36 108-21 0 0,35 44 911 0 0,-64-144-1241 0 0,-2 0 0 0 0,-1 0 0 0 0,-3 1 0 0 0,-1 1 0 0 0,-3 0 0 0 0,-1 1 0 0 0,0 38-148 0 0,-8-74 27 0 0,1 0 0 0 0,-2 0 1 0 0,1-1-1 0 0,-1 1 0 0 0,-1 0 0 0 0,0-1 0 0 0,0 0 1 0 0,-1 0-1 0 0,0 0 0 0 0,-1 0 0 0 0,0 0 0 0 0,0-1 1 0 0,0 0-1 0 0,-1 0 0 0 0,-1 0 0 0 0,1-1 1 0 0,-1 0-1 0 0,-1 0 0 0 0,0 0-27 0 0,-160 99-824 0 0,154-98 675 0 0,-101 39-2463 0 0,37-23-5262 0 0,57-17 3741 0 0,5-3-939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52 616 0 0,'0'0'1167'0'0,"0"0"-48"0"0,0 0 127 0 0,0 0 295 0 0,0 0 225 0 0,0 0 40 0 0,0 0-117 0 0,0 0-207 0 0,0 0-252 0 0,0 0-260 0 0,0 0-204 0 0,24-4 2148 0 0,125-25 879 0 0,-52 22-3188 0 0,8 3-349 0 0,-32 0 10 0 0,-58 2-6292 0 0,0 1-6427 0 0,-15 1 7700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5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2713 0 0,'0'0'1499'0'0,"0"0"-385"0"0,0 0-108 0 0,0 0 122 0 0,0 0 129 0 0,0 0-37 0 0,0 0-197 0 0,0 0-146 0 0,0 0-23 0 0,0 0-13 0 0,0 0 73 0 0,0 0 43 0 0,0 0-54 0 0,10 2-23 0 0,5 2-365 0 0,1-1 0 0 0,-1 0-1 0 0,1-2 1 0 0,0 0-1 0 0,0-1 1 0 0,0 0 0 0 0,-1-1-1 0 0,5-2-514 0 0,202-36-284 0 0,-184 38-5072 0 0,-23 2-2423 0 0,-7-1-105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9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4849 0 0,'0'0'738'0'0,"0"0"-256"0"0,0 0-51 0 0,0 0 141 0 0,0 0 214 0 0,0 0 166 0 0,0 0 23 0 0,0 0-64 0 0,0 0-150 0 0,0 0-182 0 0,0 0-138 0 0,-8 19-77 0 0,-49 121 679 0 0,-28 117 1011 0 0,84-255-2004 0 0,-1 0 0 0 0,1 1-1 0 0,0-1 1 0 0,1 0 0 0 0,-1 0 0 0 0,0 1-1 0 0,0-1 1 0 0,1 0 0 0 0,0 1 0 0 0,-1-1-1 0 0,1 0 1 0 0,0 1 0 0 0,0-1-1 0 0,0 1 1 0 0,1-1 0 0 0,-1 0 0 0 0,0 1-1 0 0,1-1 1 0 0,0 0 0 0 0,-1 1 0 0 0,1-1-1 0 0,0 0 1 0 0,0 0 0 0 0,0 0 0 0 0,0 0-1 0 0,1 0 1 0 0,-1 0 0 0 0,1 0 0 0 0,-1 0-1 0 0,1 0 1 0 0,0-1 0 0 0,-1 1 0 0 0,1 0-1 0 0,0-1 1 0 0,0 0 0 0 0,0 1 0 0 0,0-1-1 0 0,0 0 1 0 0,1 0 0 0 0,0 0-50 0 0,16 2 330 0 0,0-1-1 0 0,0-1 1 0 0,0-1 0 0 0,1 0 0 0 0,-1-1 0 0 0,0-2-1 0 0,18-3-329 0 0,13-2 228 0 0,-50 8-336 0 0,0 0-78 0 0,0 0-185 0 0,0 0-240 0 0,0 0-346 0 0,0 0-493 0 0,0 0-573 0 0,0 0-692 0 0,0 0-849 0 0,0 0-578 0 0,0 0-195 0 0</inkml:trace>
  <inkml:trace contextRef="#ctx0" brushRef="#br0" timeOffset="316.293">450 118 3537 0 0,'0'0'2004'0'0,"0"0"-628"0"0,0 0-275 0 0,0 0 47 0 0,0 0 107 0 0,0 0 45 0 0,0 0-89 0 0,0 0-176 0 0,0 0-207 0 0,0 0-180 0 0,0 0-108 0 0,0 0-61 0 0,0 0 4 0 0,-14 28 22 0 0,-43 90 1 0 0,34-43 431 0 0,-54 256 117 0 0,64-290-1251 0 0,-5 58-2788 0 0,65-96-8886 0 0,-18-17 7276 0 0,-21 7 4296 0 0</inkml:trace>
  <inkml:trace contextRef="#ctx0" brushRef="#br0" timeOffset="650.709">750 240 808 0 0,'0'0'1127'0'0,"0"0"-187"0"0,0 0 28 0 0,0 0 179 0 0,0 0 174 0 0,0 0 102 0 0,0 0-60 0 0,0 0-175 0 0,0 0-187 0 0,-30 33-204 0 0,-90 109-187 0 0,67-52 110 0 0,48-72-563 0 0,-27 139 1213 0 0,31-151-1308 0 0,1-1-1 0 0,0 1 1 0 0,1-1-1 0 0,-1 1 1 0 0,1-1 0 0 0,0 1-1 0 0,1-1 1 0 0,-1 0 0 0 0,1 1-1 0 0,0-1 1 0 0,0 0-1 0 0,1 0 1 0 0,-1 0 0 0 0,1-1-1 0 0,0 1 1 0 0,1-1-1 0 0,-1 1 1 0 0,1-1 0 0 0,-1 0-1 0 0,1 0 1 0 0,1-1-1 0 0,-1 1 1 0 0,0-1 0 0 0,1 0-1 0 0,0 0 1 0 0,0-1 0 0 0,1 2-62 0 0,7 0 269 0 0,1 0 0 0 0,-1-1 1 0 0,1-1-1 0 0,0 0 1 0 0,0-1-1 0 0,-1 0 0 0 0,1-1 1 0 0,0 0-1 0 0,0-1 0 0 0,5-2-269 0 0,-1-1 200 0 0,0-1 0 0 0,1-1 0 0 0,-2-1 0 0 0,1 0 0 0 0,-1-2 0 0 0,-1 0 0 0 0,1 0 0 0 0,-1-2 0 0 0,-1 0 0 0 0,0 0 0 0 0,-1-2 0 0 0,0 0 0 0 0,6-7-200 0 0,-9 9 88 0 0,-1 1 1 0 0,0-1 0 0 0,-1-1 0 0 0,0 0 0 0 0,-1 0-1 0 0,-1 0 1 0 0,1-1 0 0 0,-2 0 0 0 0,0-1 0 0 0,-1 1-1 0 0,0-1 1 0 0,-1 0 0 0 0,0-1 0 0 0,-1 1 0 0 0,-1-1-1 0 0,0 1 1 0 0,-1-1 0 0 0,-1 0 0 0 0,-1-4-89 0 0,0 11-112 0 0,-1 0 1 0 0,-1 1 0 0 0,1-1 0 0 0,-1 1-1 0 0,-1-1 1 0 0,1 1 0 0 0,-1 0 0 0 0,0 0-1 0 0,-1 1 1 0 0,0-1 0 0 0,0 1 0 0 0,0 0-1 0 0,-1 0 1 0 0,0 1 0 0 0,0-1-1 0 0,0 1 1 0 0,-1 1 0 0 0,1-1 0 0 0,-1 1-1 0 0,0 0 1 0 0,-1 1 0 0 0,1 0 0 0 0,-1 0-1 0 0,1 1 1 0 0,-6-2 111 0 0,-57-6-3823 0 0,2 22-3669 0 0,50-5-547 0 0</inkml:trace>
  <inkml:trace contextRef="#ctx0" brushRef="#br0" timeOffset="1749.714">1216 490 0 0 0,'0'0'1028'0'0,"0"0"678"0"0,0 0 261 0 0,0 0 49 0 0,0 0-94 0 0,0 0-144 0 0,0 0-138 0 0,0 0-215 0 0,0 0-203 0 0,0 0-163 0 0,0 0-132 0 0,2-4-71 0 0,51-80 3315 0 0,75-38-3102 0 0,-109 107-998 0 0,-19 15-95 0 0,0 0-21 0 0,0 0-21 0 0,0 0-43 0 0,-1 84-75 0 0,3-82 199 0 0,0 0 1 0 0,1 0-1 0 0,-1 0 1 0 0,1-1-1 0 0,-1 1 1 0 0,1-1-1 0 0,0 0 1 0 0,0 0-1 0 0,-1 0 1 0 0,1 0-1 0 0,0 0 1 0 0,0 0-1 0 0,0-1 1 0 0,0 0-1 0 0,0 1 1 0 0,0-1-1 0 0,0 0 1 0 0,0-1-1 0 0,0 1 1 0 0,0 0-1 0 0,0-1 1 0 0,0 0-1 0 0,0 0 1 0 0,0 1-1 0 0,0-2 1 0 0,1 1-16 0 0,171-98 26 0 0,-108 73-318 0 0,-63 59 79 0 0,-18 100 314 0 0,14-130-296 0 0,8 41-1200 0 0,3-36-3578 0 0,7-4-5407 0 0,-13-4 4869 0 0</inkml:trace>
  <inkml:trace contextRef="#ctx0" brushRef="#br0" timeOffset="2003.254">2296 177 5385 0 0,'0'0'1769'0'0,"0"0"-121"0"0,0 0 12 0 0,0 0 33 0 0,0 0-133 0 0,0 0-266 0 0,-32 27-294 0 0,-101 85-265 0 0,-48 36 341 0 0,-62 44-1058 0 0,223-175-280 0 0,-66 61-577 0 0,37-19-3789 0 0,44-52 2138 0 0,2 1-3714 0 0,2-4 2789 0 0</inkml:trace>
  <inkml:trace contextRef="#ctx0" brushRef="#br0" timeOffset="2488.738">2512 472 5849 0 0,'0'0'2614'0'0,"0"0"-785"0"0,0 0-334 0 0,0 0-35 0 0,0 0-133 0 0,0 0-188 0 0,0 0-228 0 0,0 0-179 0 0,0 0-143 0 0,0 0-115 0 0,0 0-110 0 0,0 0-106 0 0,0 0-40 0 0,-28 6-45 0 0,-86 20-21 0 0,18 12 207 0 0,85-32-341 0 0,-3 1-32 0 0,0 0 1 0 0,1 1-1 0 0,0 0 1 0 0,1 1-1 0 0,0 1 1 0 0,0 0-1 0 0,1 0 0 0 0,1 1 1 0 0,-5 6 13 0 0,14-17-13 0 0,1 1-1 0 0,-1 0 1 0 0,1-1 0 0 0,-1 1 0 0 0,1 0 0 0 0,-1 0-1 0 0,1 0 1 0 0,-1 0 0 0 0,1-1 0 0 0,0 1-1 0 0,0 0 1 0 0,-1 0 0 0 0,1 0 0 0 0,0 0-1 0 0,0 0 1 0 0,0 0 0 0 0,0 0 0 0 0,0 0 0 0 0,0 0-1 0 0,0-1 1 0 0,0 1 0 0 0,0 0 0 0 0,1 0-1 0 0,-1 0 1 0 0,0 0 0 0 0,1 0 0 0 0,-1 0-1 0 0,0 0 1 0 0,1-1 0 0 0,-1 1 0 0 0,1 0 0 0 0,-1 0-1 0 0,1-1 1 0 0,0 1 0 0 0,-1 0 0 0 0,1-1-1 0 0,0 1 1 0 0,-1 0 0 0 0,1-1 0 0 0,0 1-1 0 0,0-1 1 0 0,0 0 0 0 0,-1 1 0 0 0,1-1 0 0 0,0 1-1 0 0,0-1 1 0 0,0 0 0 0 0,0 0 0 0 0,0 0-1 0 0,0 1 1 0 0,-1-1 0 0 0,2 0 13 0 0,54 4-173 0 0,-50-4 152 0 0,155 19-37 0 0,-160-19 92 0 0,1 1 1 0 0,0 0-1 0 0,-1-1 1 0 0,1 1 0 0 0,-1 0-1 0 0,1 0 1 0 0,-1 0-1 0 0,1 0 1 0 0,-1 1-1 0 0,0-1 1 0 0,0 0 0 0 0,1 0-1 0 0,-1 1 1 0 0,0-1-1 0 0,0 1 1 0 0,0-1 0 0 0,-1 1-1 0 0,1 0 1 0 0,0-1-1 0 0,-1 1 1 0 0,1 0-1 0 0,-1-1 1 0 0,1 1 0 0 0,-1 0-1 0 0,0-1 1 0 0,1 1-1 0 0,-1 0 1 0 0,0 0-1 0 0,0 0 1 0 0,-1-1 0 0 0,1 1-1 0 0,0 0 1 0 0,0 0-1 0 0,-1-1 1 0 0,1 1 0 0 0,-1 0-1 0 0,0-1 1 0 0,1 1-1 0 0,-1 0 1 0 0,0-1-1 0 0,0 1 1 0 0,0-1 0 0 0,0 0-1 0 0,0 1 1 0 0,0-1-1 0 0,-1 0 1 0 0,1 1 0 0 0,0-1-1 0 0,-1 0 1 0 0,1 0-1 0 0,-1 0 1 0 0,1 0-1 0 0,-1 0 1 0 0,1-1 0 0 0,-1 1-1 0 0,0 0-34 0 0,-184 72 1354 0 0,118-50-1345 0 0,39-20-6776 0 0,29-3 1692 0 0,1-3 1366 0 0,2-1-2938 0 0</inkml:trace>
  <inkml:trace contextRef="#ctx0" brushRef="#br0" timeOffset="2902.762">2701 387 3881 0 0,'0'0'1692'0'0,"0"0"-292"0"0,0 0 2 0 0,0 0 133 0 0,0 0 20 0 0,0 0-135 0 0,0 0-202 0 0,0 0-176 0 0,0 0-152 0 0,0 0-113 0 0,0 0-133 0 0,0 0-111 0 0,23-6-50 0 0,71-19-26 0 0,-24 19 1208 0 0,-68 7-1635 0 0,-1 1 0 0 0,0-1 0 0 0,0 1 0 0 0,0-1 0 0 0,0 1 0 0 0,-1 0 0 0 0,1-1 0 0 0,0 1 1 0 0,-1 0-1 0 0,1 0 0 0 0,-1-1 0 0 0,0 1 0 0 0,1 0 0 0 0,-1 0 0 0 0,0-1 0 0 0,0 1 0 0 0,0 0 0 0 0,0 0 0 0 0,0 0 1 0 0,-1-1-1 0 0,1 1 0 0 0,0 0 0 0 0,-1 0 0 0 0,0-1 0 0 0,1 1 0 0 0,-1 0 0 0 0,0-1 0 0 0,0 1 0 0 0,0 0 0 0 0,0-1 0 0 0,0 1 1 0 0,0-1-31 0 0,-72 83 638 0 0,72-83-633 0 0,-3 2 22 0 0,1-1 0 0 0,-1 1 0 0 0,1 0 1 0 0,-1 1-1 0 0,1-1 0 0 0,0 0 0 0 0,0 1 0 0 0,1 0 1 0 0,-1 0-1 0 0,1 0 0 0 0,0 0 0 0 0,0 0 0 0 0,0 0 0 0 0,0 0 1 0 0,1 1-1 0 0,0-1 0 0 0,0 1 0 0 0,0-1 0 0 0,0 1 1 0 0,1 0-28 0 0,1-3 12 0 0,1 0 0 0 0,0 0 0 0 0,0 0 0 0 0,0 0 0 0 0,0 0 0 0 0,0-1 0 0 0,0 1 0 0 0,0-1 0 0 0,1 0 0 0 0,-1 1 0 0 0,0-1 1 0 0,1 0-1 0 0,-1 0 0 0 0,1 0 0 0 0,-1-1 0 0 0,1 1 0 0 0,0-1 0 0 0,-1 1 0 0 0,1-1 0 0 0,-1 0 0 0 0,3 0-12 0 0,-1 1 33 0 0,14 2 19 0 0,-1-1 0 0 0,0-1 0 0 0,1-1 0 0 0,-1 0 0 0 0,1-1 0 0 0,-1-1 0 0 0,1 0 0 0 0,-1-2 0 0 0,14-4-52 0 0,4-1-933 0 0,-23 6-1867 0 0,-1 1-3587 0 0,-6 1-4991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51.5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1580 0 0 0,'0'0'351'0'0,"0"0"-17"0"0,0 0-196 0 0,0 0-192 0 0,0 0-72 0 0,0 0 74 0 0,0 0 82 0 0,0 0 45 0 0,26-10 37 0 0,86-30 14 0 0,37 5 502 0 0,-25 13 2 0 0,0 5 1 0 0,0 6 0 0 0,1 5 0 0 0,0 6 0 0 0,2 5-631 0 0,509 17 250 0 0,-631-22-248 0 0,245 0-106 0 0,211 29 104 0 0,70 22-251 0 0,-186-32-66 0 0,293-26 363 0 0,-191-1-30 0 0,590-28 511 0 0,-603 25-446 0 0,21-4 47 0 0,129 14-89 0 0,-364 3 156 0 0,143-21-195 0 0,74-21 535 0 0,-59 20-6 0 0,91 19-529 0 0,-219 3 47 0 0,-65-2-42 0 0,149 22-5 0 0,148 33 35 0 0,416-43-86 0 0,-595-13-112 0 0,430 8 319 0 0,267 15-358 0 0,-213 9 526 0 0,-410 19-432 0 0,-192-38 268 0 0,-1-7 0 0 0,1-9 0 0 0,120-20-160 0 0,-15-2 400 0 0,22 12-400 0 0,498 14 2318 0 0,-785-25 2188 0 0,-25 24-4419 0 0,-7-22 229 0 0,-6 2-252 0 0,0-1-1 0 0,1 0 1 0 0,1-1 0 0 0,1 0-1 0 0,2-1 1 0 0,0 0 0 0 0,1-1 0 0 0,2 1-1 0 0,-2-15-63 0 0,-10-38 14 0 0,-160-469-86 0 0,142 457-601 0 0,-10 88-2022 0 0,-313-13 2893 0 0,44-1-329 0 0,-540 3-493 0 0,610 12 172 0 0,-374 8-331 0 0,109-23 800 0 0,-69-28-17 0 0,-401-35 20 0 0,59 43 10 0 0,364 21 84 0 0,-808-88 88 0 0,-116 75-383 0 0,1172 28 160 0 0,-444 6-63 0 0,727-7 84 0 0,-878-6 43 0 0,28-18 51 0 0,-79-59-71 0 0,814 66-31 0 0,-616-52-29 0 0,-254 58-43 0 0,790 20-148 0 0,-79 18 228 0 0,-70 4 162 0 0,152-20 323 0 0,149-25 169 0 0,67 13-606 0 0,-27 1-388 0 0,27 0 305 0 0,0 0-1 0 0,0 0 0 0 0,1 0 1 0 0,-1 0-1 0 0,0 0 1 0 0,0 0-1 0 0,1 0 0 0 0,-1 0 1 0 0,0 0-1 0 0,0 0 1 0 0,1 0-1 0 0,-1 0 0 0 0,0 1 1 0 0,0-1-1 0 0,1 0 1 0 0,-1 1-1 0 0,0-1 0 0 0,1 1 1 0 0,-1-1-1 0 0,1 0 0 0 0,-1 1 1 0 0,0-1-1 0 0,1 1 1 0 0,-1 0-1 0 0,1-1 0 0 0,-1 1 1 0 0,1-1-1 0 0,0 1 1 0 0,-1 0-1 0 0,1-1 0 0 0,0 1 1 0 0,-1 0-1 0 0,1-1 0 0 0,0 1 1 0 0,0 0-1 0 0,-1 0 1 0 0,1-1-1 0 0,0 1 0 0 0,0 0 1 0 0,0 0-1 0 0,0-1 1 0 0,0 1-1 0 0,0 0 0 0 0,0 0 1 0 0,1-1-1 0 0,-1 1 1 0 0,0 0-1 0 0,0 0 0 0 0,0-1 1 0 0,1 1-1 0 0,-1 0 36 0 0,1 11 404 0 0,-6 124-102 0 0,-5-1 0 0 0,-6 0 1 0 0,-5-1-1 0 0,-7-1 0 0 0,-10 15-302 0 0,21-86 53 0 0,1-10-13 0 0,2 1 1 0 0,2 1-1 0 0,3 0 0 0 0,3 0 1 0 0,1 14-41 0 0,5 112 349 0 0,3-167-344 0 0,0 0 0 0 0,1-1 0 0 0,0 1 0 0 0,1-1 0 0 0,0 0-1 0 0,1-1 1 0 0,0 1 0 0 0,1-1 0 0 0,0 0 0 0 0,1-1 0 0 0,0 0 0 0 0,1 0 0 0 0,0-1 0 0 0,0 0-1 0 0,6 4-4 0 0,8 13-2189 0 0,-7 21-5552 0 0,-16-39 6085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13.5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 0 0 0,'0'0'247'0'0,"31"0"127"0"0,101-3 53 0 0,51 14 1067 0 0,242 4 817 0 0,306-8-64 0 0,-161 14-1608 0 0,-29-2-372 0 0,405-11 1604 0 0,-224-20-980 0 0,-512 2-1532 0 0,-209 10 446 0 0,1 0 0 0 0,0 0 0 0 0,0 1 0 0 0,0-1 0 0 0,-1 0 0 0 0,1 1-1 0 0,0 0 1 0 0,0-1 0 0 0,-1 1 0 0 0,1 0 0 0 0,0 0 0 0 0,-1-1 0 0 0,1 1-1 0 0,-1 1 1 0 0,1-1 0 0 0,-1 0 0 0 0,0 0 0 0 0,1 0 0 0 0,-1 1-1 0 0,0-1 1 0 0,0 1 0 0 0,0-1 0 0 0,0 1 0 0 0,0-1 0 0 0,0 1 0 0 0,0 0-1 0 0,-1-1 1 0 0,1 1 0 0 0,0 0 0 0 0,-1 0 0 0 0,0-1 0 0 0,1 1-1 0 0,-1 0 1 0 0,0 0 0 0 0,0 0 0 0 0,0-1 0 0 0,0 1 0 0 0,0 0 0 0 0,0 0-1 0 0,-1 0 1 0 0,1 0 0 0 0,-1-1 0 0 0,1 1 0 0 0,-1 0 0 0 0,0-1-1 0 0,1 1 1 0 0,-1 0 0 0 0,-1 0 195 0 0,-5 3-760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0.80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1 114 0 0 0,'144'16'0'0'0,"138"12"0"0"0,13-35 0 0 0,615-80 1089 0 0,-718 72-739 0 0,50 1 207 0 0,0 11 1 0 0,21 12-558 0 0,171 9 263 0 0,121-4 171 0 0,347 20 116 0 0,-273-19-185 0 0,-117-49 378 0 0,-78 9-181 0 0,309 14-486 0 0,-426 25 46 0 0,241-14 42 0 0,-160-21-105 0 0,289 9 21 0 0,-323 34-45 0 0,-53-22 75 0 0,-7 11-35 0 0,-194-5-69 0 0,4 2 35 0 0,0-5-1 0 0,0-5 1 0 0,9-6-41 0 0,373-46 231 0 0,-370 42-173 0 0,0 6 1 0 0,15 5-59 0 0,294 35-63 0 0,-186-27 126 0 0,406 4-48 0 0,-560-7-62 0 0,0 5 1 0 0,-2 4 0 0 0,1 4-1 0 0,33 13 47 0 0,-58-18-9 0 0,1-2-1 0 0,0-4 1 0 0,50-2 9 0 0,-1 0-57 0 0,237 1 153 0 0,-52-38 209 0 0,-59 33-301 0 0,-12 29 47 0 0,-68-25 165 0 0,-110-19 369 0 0,-1 0-491 0 0,129 12 373 0 0,24-19 521 0 0,-181 22-1040 0 0,-14 0 3566 0 0,-1 0-2782 0 0,1-7-803 0 0,2 2 0 0 0,-1 0 0 0 0,1 1 0 0 0,-1 0 0 0 0,1 1 0 0 0,0 0 0 0 0,1 1 0 0 0,-1 1 0 0 0,10 0 71 0 0,-4-1-16 0 0,170-3-130 0 0,186-12 150 0 0,75 13-87 0 0,-48-9 173 0 0,1 0-47 0 0,-274 13-33 0 0,0 6-1 0 0,114 21-9 0 0,35 9-3 0 0,-86-42 211 0 0,-65-31 35 0 0,-59 33-890 0 0,-47 45-5206 0 0,-18-31 3027 0 0,-1-2-980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50 284 6473 0 0,'0'0'1115'0'0,"0"0"-377"0"0,0 0-47 0 0,0 0 302 0 0,0 0 293 0 0,0 0 51 0 0,0 0-130 0 0,0 0-204 0 0,0 0-221 0 0,0 0-164 0 0,32-3-104 0 0,103-9-91 0 0,100 5 464 0 0,-41-3-1261 0 0,-134 7 84 0 0,-35 2-4540 0 0,-4 0-6111 0 0,-21 1 9309 0 0</inkml:trace>
  <inkml:trace contextRef="#ctx0" brushRef="#br0" timeOffset="235.018">0 523 11602 0 0,'0'0'1796'0'0,"0"0"-1263"0"0,0 0-638 0 0,0 0 2 0 0,0 0 326 0 0,0 0 349 0 0,0 0 188 0 0,0 0-45 0 0,0 0-148 0 0,0 0-162 0 0,0 0-132 0 0,35-1-83 0 0,107-7-57 0 0,103 0-518 0 0,-157 4-3506 0 0,-29 3-5672 0 0,-46 1 5841 0 0</inkml:trace>
  <inkml:trace contextRef="#ctx0" brushRef="#br0" timeOffset="655.545">367 1 5081 0 0,'0'0'2079'0'0,"0"0"-505"0"0,0 0-322 0 0,0 0-50 0 0,0 0-5 0 0,0 0-80 0 0,0 0-256 0 0,0 0-339 0 0,0 0-248 0 0,0 0-144 0 0,0 0 12 0 0,0 0 93 0 0,0 0 38 0 0,11 12-29 0 0,38 39-22 0 0,15-12 316 0 0,-40-30-273 0 0,252 97 1448 0 0,-196-50-1835 0 0,-78-55 124 0 0,-1 1 0 0 0,1 0 1 0 0,0 0-1 0 0,-1 0 0 0 0,0 1 0 0 0,0-1 0 0 0,1 0 0 0 0,-1 0 0 0 0,0 1 0 0 0,-1-1 0 0 0,1 1 0 0 0,0-1 0 0 0,-1 1 1 0 0,0-1-1 0 0,1 1 0 0 0,-1-1 0 0 0,0 1 0 0 0,0-1 0 0 0,0 1 0 0 0,-1-1 0 0 0,1 1 0 0 0,0-1 0 0 0,-1 1 1 0 0,0-1-1 0 0,0 0 0 0 0,0 1 0 0 0,0-1 0 0 0,0 0 0 0 0,0 1 0 0 0,0-1 0 0 0,-1 0 0 0 0,1 0 0 0 0,-1 0 1 0 0,1 0-1 0 0,-1 0 0 0 0,-1 0-2 0 0,-22 20 215 0 0,-1-1 0 0 0,-1-1 0 0 0,-1-1 1 0 0,0-2-1 0 0,-1-1 0 0 0,-3 0-215 0 0,9-4 168 0 0,0 0-120 0 0,-10 4-161 0 0,2 1 1 0 0,0 1 0 0 0,0 2-1 0 0,2 1 1 0 0,1 1-1 0 0,0 2 1 0 0,-7 10 112 0 0,18-12-3784 0 0,11-10-2696 0 0,2-5-2851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13779 0 0,'0'0'2158'0'0,"0"0"-731"0"0,0 0-231 0 0,0 0 14 0 0,0 0-94 0 0,0 0-159 0 0,0 0-122 0 0,0 0-131 0 0,0 0-133 0 0,33 0-123 0 0,105 0-110 0 0,-105 0-242 0 0,272-14-1613 0 0,-289 13-812 0 0,-11 1-647 0 0,-5 0-711 0 0,0 0-2155 0 0,-2 0-2642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11787 0 0,'0'0'1452'0'0,"0"0"-55"0"0,0 0-40 0 0,0 0-50 0 0,36-1-151 0 0,113-5-113 0 0,80-19 1756 0 0,-201 23-3218 0 0,14-1 559 0 0,-28 3-4452 0 0,0 1-4076 0 0,-14-1-931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75 0 0 0,'0'0'689'0'0,"0"0"905"0"0,0 0 484 0 0,0 0 89 0 0,0 0-58 0 0,0 0-173 0 0,0 0-234 0 0,0 0-181 0 0,0 0-219 0 0,0 0-233 0 0,-5-9-175 0 0,-15-29-141 0 0,19 36-675 0 0,-1 0 0 0 0,0 0 0 0 0,0 0 0 0 0,1 0 0 0 0,-1 0 0 0 0,0 0 0 0 0,0 1-1 0 0,0-1 1 0 0,-1 1 0 0 0,1 0 0 0 0,0-1 0 0 0,-1 1 0 0 0,1 0 0 0 0,-1 0 0 0 0,1 1-1 0 0,-1-1 1 0 0,1 0 0 0 0,-1 1 0 0 0,1 0 0 0 0,-1-1 0 0 0,1 1 0 0 0,-1 0 0 0 0,-2 0-78 0 0,-2 0 141 0 0,-10-1-58 0 0,-1 1-1 0 0,1 1 1 0 0,-1 1 0 0 0,1 0-1 0 0,-1 1 1 0 0,1 1 0 0 0,0 1-1 0 0,1 0 1 0 0,-1 2 0 0 0,1-1-1 0 0,-7 5-82 0 0,3 0 17 0 0,1 0-1 0 0,-1 1 1 0 0,2 1 0 0 0,0 1-1 0 0,1 0 1 0 0,0 1-1 0 0,1 1 1 0 0,0 1-1 0 0,2 0 1 0 0,0 1-1 0 0,1 0 1 0 0,1 1-1 0 0,0 1 1 0 0,2 0-1 0 0,0 0 1 0 0,1 1 0 0 0,2 0-1 0 0,0 1 1 0 0,1 0-1 0 0,-1 8-16 0 0,5-26 7 0 0,1 1 1 0 0,0-1-1 0 0,0 1 0 0 0,0 0 0 0 0,0-1 0 0 0,1 1 1 0 0,-1 0-1 0 0,1-1 0 0 0,0 1 0 0 0,1 0 0 0 0,-1-1 1 0 0,1 1-1 0 0,0 0 0 0 0,0-1 0 0 0,1 1 0 0 0,-1-1 1 0 0,1 0-1 0 0,0 1 0 0 0,0-1 0 0 0,0 0 1 0 0,1 0-1 0 0,-1 0 0 0 0,1 0 0 0 0,0-1 0 0 0,0 1 1 0 0,1-1-1 0 0,-1 0 0 0 0,1 0 0 0 0,-1 0 0 0 0,1 0 1 0 0,0 0-1 0 0,0-1 0 0 0,0 0 0 0 0,0 0 0 0 0,1 0 1 0 0,-1 0-1 0 0,1-1 0 0 0,-1 1 0 0 0,1-1 1 0 0,-1 0-1 0 0,1-1 0 0 0,4 1-7 0 0,14-6 122 0 0,0 0 0 0 0,-1-2 0 0 0,0 0 0 0 0,0-2 0 0 0,0 0 0 0 0,-1-1-1 0 0,0-1 1 0 0,-1-2 0 0 0,-1 0 0 0 0,0 0 0 0 0,0-2 0 0 0,-2 0 0 0 0,0-2 0 0 0,0 1 0 0 0,-2-2 0 0 0,7-10-122 0 0,264-310-21 0 0,-296 387-816 0 0,-1-20 888 0 0,0 1 0 0 0,2 1-1 0 0,1 0 1 0 0,2 0-1 0 0,1 0 1 0 0,1 1-1 0 0,2 0 1 0 0,1 0-1 0 0,2 20-50 0 0,2-40-26 0 0,0 0-1 0 0,1 1 1 0 0,1-1-1 0 0,0-1 1 0 0,0 1-1 0 0,1-1 1 0 0,0 0-1 0 0,1 0 1 0 0,1 0-1 0 0,-1-1 1 0 0,2 0-1 0 0,4 4 27 0 0,39 34-3465 0 0,-40-38 460 0 0,3 2-6270 0 0,-10-8 2500 0 0</inkml:trace>
  <inkml:trace contextRef="#ctx0" brushRef="#br0" timeOffset="429.304">1194 296 11867 0 0,'0'0'1669'0'0,"0"0"-682"0"0,0 0-388 0 0,0 0 66 0 0,0 0 196 0 0,0 0 92 0 0,0 0-1 0 0,0 0-168 0 0,0 0-207 0 0,0 0-200 0 0,0 0-137 0 0,0 0-41 0 0,0 0-49 0 0,-3 23-30 0 0,-13 74-25 0 0,-17 37 52 0 0,-14-6-6 0 0,47-125-136 0 0,0 0-1 0 0,0 0 1 0 0,0-1-1 0 0,0 1 1 0 0,1 0-1 0 0,-1 0 1 0 0,1-1-1 0 0,0 1 1 0 0,0-1-1 0 0,0 1 0 0 0,0-1 1 0 0,0 1-1 0 0,1-1 1 0 0,-1 1-1 0 0,1-1 1 0 0,-1 0-1 0 0,1 0 1 0 0,0 0-1 0 0,0 0 1 0 0,0 0-1 0 0,0 0 1 0 0,0 0-1 0 0,0-1 1 0 0,0 1-1 0 0,1-1 1 0 0,-1 0-1 0 0,1 1 1 0 0,-1-1-1 0 0,1 0 1 0 0,-1 0-1 0 0,1-1 0 0 0,0 1 1 0 0,-1-1-1 0 0,1 1 1 0 0,0-1-1 0 0,-1 0 1 0 0,1 0-1 0 0,0 0 1 0 0,0 0-1 0 0,-1 0 1 0 0,1-1-1 0 0,0 1-4 0 0,107-3-872 0 0,-97-3-2018 0 0,-11 2-1403 0 0,-2 0-4129 0 0,0 3 3328 0 0</inkml:trace>
  <inkml:trace contextRef="#ctx0" brushRef="#br0" timeOffset="669.003">914 491 8090 0 0,'0'0'3003'0'0,"0"0"-1853"0"0,0 0-712 0 0,0 0 78 0 0,0 0 282 0 0,0 0 144 0 0,0 0-30 0 0,0 0-81 0 0,0 0-151 0 0,0 0-167 0 0,0 0-159 0 0,33 2-138 0 0,102 6-87 0 0,-28-3-603 0 0,-60-5-3728 0 0,-10 0-3622 0 0,-24 0 1752 0 0</inkml:trace>
  <inkml:trace contextRef="#ctx0" brushRef="#br0" timeOffset="1439.54">1811 775 5465 0 0,'0'0'1690'0'0,"0"0"-100"0"0,0 0 85 0 0,0 0 110 0 0,0 0-75 0 0,0 0-242 0 0,0 0-235 0 0,0 0-252 0 0,0 0-234 0 0,0 0-211 0 0,0 0-169 0 0,16-32-125 0 0,49-95-71 0 0,-30 65 105 0 0,-29 54 72 0 0,-6 8-393 0 0,0 1 0 0 0,1-1 1 0 0,-1 1-1 0 0,0-1 0 0 0,0 1 0 0 0,0-1 0 0 0,0 1 0 0 0,1-1 1 0 0,-1 1-1 0 0,0-1 0 0 0,0 0 0 0 0,1 1 0 0 0,-1-1 0 0 0,0 1 1 0 0,1-1-1 0 0,-1 0 0 0 0,0 1 0 0 0,1-1 0 0 0,-1 0 0 0 0,1 0 1 0 0,-1 1-1 0 0,0-1 0 0 0,1 0 0 0 0,-1 0 0 0 0,1 1 0 0 0,-1-1 1 0 0,1 0-1 0 0,-1 0 0 0 0,1 0 0 0 0,-1 0 0 0 0,1 0 0 0 0,-1 0 1 0 0,1 0-1 0 0,-1 0 0 0 0,1 0 0 0 0,-1 0 0 0 0,1 0 0 0 0,-1 0 1 0 0,1 0-1 0 0,-1 0 0 0 0,1-1 0 0 0,-1 1 0 0 0,0 0 0 0 0,1 0 1 0 0,-1-1 44 0 0,1 9-10 0 0,-1-5 60 0 0,-1 0 0 0 0,1 1 0 0 0,0-1 0 0 0,0 1 0 0 0,0-1 1 0 0,1 0-1 0 0,-1 1 0 0 0,1-1 0 0 0,0 0 0 0 0,0 0 0 0 0,0 1 0 0 0,0-1 0 0 0,0 0 1 0 0,1 0-1 0 0,-1 0 0 0 0,1 0 0 0 0,0 0 0 0 0,0-1 0 0 0,0 1 0 0 0,0-1 0 0 0,1 1 1 0 0,-1-1-1 0 0,1 0 0 0 0,-1 1 0 0 0,1-1 0 0 0,0-1 0 0 0,0 1 0 0 0,0 0 0 0 0,0-1 1 0 0,0 1-1 0 0,0-1 0 0 0,0 0 0 0 0,1 0-50 0 0,9 0 399 0 0,-1 0 0 0 0,0-1 0 0 0,1-1 0 0 0,-1 0-1 0 0,0 0 1 0 0,0-1 0 0 0,0-1 0 0 0,0 0 0 0 0,0-1 0 0 0,0 0 0 0 0,-1-1 0 0 0,0 0 0 0 0,4-2-399 0 0,53-30-3677 0 0,-13 8-8353 0 0,-51 25 2640 0 0</inkml:trace>
  <inkml:trace contextRef="#ctx0" brushRef="#br0" timeOffset="11254.325">1531 543 1080 0 0,'0'0'1403'0'0,"0"0"-292"0"0,0 0-95 0 0,0 0 154 0 0,0 0 197 0 0,0 0 129 0 0,0 0-32 0 0,0 0-161 0 0,0 0-198 0 0,0 0-225 0 0,0 0-187 0 0,-3-3-129 0 0,0 2-470 0 0,0-1-1 0 0,0 0 0 0 0,0 1 1 0 0,0 0-1 0 0,0-1 0 0 0,0 1 1 0 0,0 1-1 0 0,-1-1 0 0 0,1 0 0 0 0,0 1 1 0 0,-1-1-1 0 0,1 1 0 0 0,0 0 1 0 0,-1 0-1 0 0,1 1 0 0 0,0-1 1 0 0,-1 1-1 0 0,1 0 0 0 0,0-1 0 0 0,0 1 1 0 0,-1 1-1 0 0,1-1 0 0 0,0 0 1 0 0,0 1-1 0 0,-1 0-93 0 0,-6 7 25 0 0,-1 0-46 0 0,0-1 1 0 0,1 1 0 0 0,0 1 0 0 0,1 0-1 0 0,0 0 1 0 0,1 1 0 0 0,0 0-1 0 0,0 0 1 0 0,1 1 0 0 0,1 0 0 0 0,0 0-1 0 0,-4 12 21 0 0,-3 54-601 0 0,15-76 624 0 0,-1 0 1 0 0,1 0-1 0 0,0 0 1 0 0,-1 0 0 0 0,1 0-1 0 0,0 0 1 0 0,0 0-1 0 0,0 0 1 0 0,1-1-1 0 0,-1 1 1 0 0,0-1-1 0 0,1 0 1 0 0,-1 0-1 0 0,1 1 1 0 0,-1-2 0 0 0,1 1-1 0 0,-1 0 1 0 0,1 0-1 0 0,0-1 1 0 0,-1 0-1 0 0,1 1 1 0 0,0-1-1 0 0,-1 0 1 0 0,1 0 0 0 0,0 0-1 0 0,-1-1 1 0 0,1 1-1 0 0,0-1 1 0 0,-1 1-1 0 0,1-1 1 0 0,-1 0-24 0 0,10 1 253 0 0,-2-3-63 0 0,0 0 0 0 0,1 0 0 0 0,-1-1 0 0 0,-1 0 0 0 0,1-1 0 0 0,-1 0 0 0 0,0 0 0 0 0,0-1-1 0 0,0-1 1 0 0,-1 1 0 0 0,0-1 0 0 0,0 0 0 0 0,-1-1 0 0 0,1 0 0 0 0,-1-2-190 0 0,2 2 71 0 0,60-95 1396 0 0,-68 102-1289 0 0,-1 1-32 0 0,-21 44-2186 0 0,20-39 1943 0 0,-1 0-1 0 0,1 1 1 0 0,1-1 0 0 0,-1 0 0 0 0,1 0-1 0 0,0 1 1 0 0,0-1 0 0 0,0 0 0 0 0,1 1-1 0 0,-1-1 1 0 0,1 0 0 0 0,1 0 0 0 0,-1 0-1 0 0,1 0 1 0 0,0 0 0 0 0,0 0 0 0 0,0 0-1 0 0,1 0 1 0 0,-1-1 0 0 0,1 0 0 0 0,0 1-1 0 0,1-1 1 0 0,-1 0 0 0 0,1 0 0 0 0,2 1 97 0 0,52 24-4479 0 0,-16-24-4579 0 0,-28-5 5207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1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811.276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2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525 270 0 0 0,'0'0'716'0'0,"0"0"475"0"0,0 0 165 0 0,0 0 42 0 0,0 0 14 0 0,0 0-49 0 0,0 0-109 0 0,0 0-105 0 0,0 0-116 0 0,0 0-141 0 0,0 0-104 0 0,-24 8-111 0 0,-79 29-112 0 0,56-6 194 0 0,41-23-586 0 0,-7 11 29 0 0,1 0-1 0 0,1 0 1 0 0,0 1 0 0 0,2 0-1 0 0,0 1 1 0 0,1 0 0 0 0,2 0-1 0 0,0 1 1 0 0,1 0 0 0 0,1 0 0 0 0,1 0-1 0 0,1 0 1 0 0,1 1 0 0 0,1-1-1 0 0,0 1 1 0 0,3 8-202 0 0,0-22 57 0 0,0 0-1 0 0,0 0 1 0 0,1 0-1 0 0,0 0 0 0 0,0-1 1 0 0,1 1-1 0 0,0-1 1 0 0,0 0-1 0 0,1 0 1 0 0,0-1-1 0 0,1 0 1 0 0,0 0-1 0 0,0 0 0 0 0,0-1 1 0 0,1 0-1 0 0,0-1 1 0 0,0 1-1 0 0,0-2 1 0 0,1 1-1 0 0,-1-1 1 0 0,1 0-1 0 0,0-1 0 0 0,0 0 1 0 0,1 0-1 0 0,-1-1 1 0 0,1 0-1 0 0,-1-1 1 0 0,1 0-1 0 0,-1-1 1 0 0,1 0-1 0 0,0 0 0 0 0,-1-1 1 0 0,1 0-1 0 0,-1-1 1 0 0,1 0-1 0 0,-1 0 1 0 0,0-1-1 0 0,1 0 1 0 0,-2-1-1 0 0,4-1-56 0 0,17-9 366 0 0,-1-1-1 0 0,-1-2 1 0 0,0 0 0 0 0,-1-2 0 0 0,-1 0-1 0 0,-1-2 1 0 0,-1-1 0 0 0,20-24-366 0 0,-32 33 85 0 0,0-1 0 0 0,0-1 0 0 0,-2 0 0 0 0,0 0 0 0 0,-1-1 0 0 0,0 0 1 0 0,-1 0-1 0 0,-1-1 0 0 0,-1 1 0 0 0,0-2 0 0 0,-1 1 0 0 0,-1 0 0 0 0,0-1 0 0 0,-2 1 0 0 0,0-1 1 0 0,-1-14-86 0 0,-1 24-6 0 0,-1 1 0 0 0,1-1 0 0 0,-1 1 0 0 0,0-1 0 0 0,-1 1 1 0 0,0 0-1 0 0,0 0 0 0 0,0 0 0 0 0,-1 1 0 0 0,0-1 1 0 0,0 1-1 0 0,-1 0 0 0 0,0 0 0 0 0,0 0 0 0 0,0 1 0 0 0,-1 0 1 0 0,1 0-1 0 0,-1 0 0 0 0,-1 1 0 0 0,1-1 0 0 0,-1 1 0 0 0,1 1 1 0 0,-1 0-1 0 0,-3-1 6 0 0,-2-2-59 0 0,-1 2 0 0 0,1 0 1 0 0,-1 0-1 0 0,0 1 0 0 0,0 1 1 0 0,-1 0-1 0 0,1 1 0 0 0,0 0 1 0 0,0 1-1 0 0,-1 1 0 0 0,1 0 0 0 0,0 1 1 0 0,-8 2 58 0 0,12-2-122 0 0,0 1 0 0 0,0 0 0 0 0,1 1-1 0 0,-1 0 1 0 0,1 0 0 0 0,0 1 0 0 0,0 0 0 0 0,0 0 0 0 0,1 1 0 0 0,0 0 0 0 0,0 0 0 0 0,1 1 0 0 0,-1 0 0 0 0,1 0 0 0 0,1 0 0 0 0,-1 1 0 0 0,1 0 0 0 0,1 0 0 0 0,0 0 0 0 0,0 1 0 0 0,-1 3 122 0 0,-20 124-8402 0 0,25-106 3197 0 0,0-12-2221 0 0</inkml:trace>
  <inkml:trace contextRef="#ctx0" brushRef="#br0" timeOffset="284.508">1115 726 9498 0 0,'0'0'1759'0'0,"0"0"-148"0"0,0 0 43 0 0,0 0 49 0 0,0 0-151 0 0,0 0-312 0 0,0 0-306 0 0,0 0-262 0 0,0 0-193 0 0,0 0-163 0 0,0 0-85 0 0,0 0-75 0 0,0 0-74 0 0,-1 8-14 0 0,-9 46-556 0 0,10-41-3894 0 0,8-7-7006 0 0,-5-6 5691 0 0</inkml:trace>
  <inkml:trace contextRef="#ctx0" brushRef="#br0" timeOffset="670.572">1573 306 3617 0 0,'0'0'1505'0'0,"0"0"104"0"0,0 0 34 0 0,0 0 2 0 0,0 0-91 0 0,0 0-196 0 0,0 0-214 0 0,0 0-266 0 0,0 0-256 0 0,0 0-216 0 0,-32 28-174 0 0,-98 87-102 0 0,93-65-63 0 0,35-45-52 0 0,0 1-1 0 0,0 0 0 0 0,1 0 1 0 0,0 0-1 0 0,0 0 0 0 0,0 0 1 0 0,0 0-1 0 0,1 1 0 0 0,0-1 1 0 0,1 0-1 0 0,-1 0 1 0 0,1 0-1 0 0,0 0 0 0 0,1 0 1 0 0,-1 0-1 0 0,1 0 0 0 0,1 0 1 0 0,-1 0-1 0 0,1-1 1 0 0,0 1-1 0 0,0-1 0 0 0,0 0 1 0 0,1 0-1 0 0,0 0 0 0 0,0 0 1 0 0,0-1-1 0 0,0 0 0 0 0,1 0 1 0 0,0 0-1 0 0,0 0 1 0 0,2 1-15 0 0,7-2 198 0 0,-1 0 1 0 0,1-1-1 0 0,0-1 1 0 0,0 0-1 0 0,0-1 1 0 0,-1 0 0 0 0,1-1-1 0 0,0-1 1 0 0,0 0-1 0 0,-1-1 1 0 0,1 0 0 0 0,-1-1-1 0 0,0 0 1 0 0,0-2-1 0 0,0 1 1 0 0,-1-1-1 0 0,0-1 1 0 0,0 0 0 0 0,-1-1-1 0 0,7-6-198 0 0,-4 6 151 0 0,-1-1-1 0 0,-1 0 1 0 0,0 0-1 0 0,0-2 1 0 0,-1 1-1 0 0,0-1 1 0 0,-1-1-1 0 0,0 0 1 0 0,-1-1-1 0 0,-1 1 1 0 0,1-2-1 0 0,-2 1 1 0 0,0-1-1 0 0,-1 0 1 0 0,0-1-1 0 0,-1 1 1 0 0,-1-1-1 0 0,0 0 1 0 0,-1 0-1 0 0,-1-1 1 0 0,0-3-151 0 0,-2 15-26 0 0,-1-1 0 0 0,0 1 0 0 0,0 0 1 0 0,0-1-1 0 0,0 1 0 0 0,-1 0 0 0 0,0 0 0 0 0,0 0 1 0 0,0 0-1 0 0,0 0 0 0 0,-1 0 0 0 0,1 1 0 0 0,-1-1 1 0 0,0 1-1 0 0,0 0 0 0 0,0 0 0 0 0,0 0 0 0 0,-1 0 1 0 0,1 0-1 0 0,-1 1 0 0 0,0-1 0 0 0,0 1 1 0 0,0 0-1 0 0,0 0 0 0 0,0 1 0 0 0,0-1 0 0 0,0 1 1 0 0,-1 0-1 0 0,1 0 0 0 0,-1 0 26 0 0,-6-1-214 0 0,-1 0 1 0 0,0 0-1 0 0,0 1 1 0 0,0 0-1 0 0,0 1 0 0 0,0 1 1 0 0,0 0-1 0 0,0 0 0 0 0,0 1 1 0 0,-11 4 213 0 0,-95 60-4500 0 0,52-6-4936 0 0,48-41 2294 0 0</inkml:trace>
  <inkml:trace contextRef="#ctx0" brushRef="#br0" timeOffset="1052.115">1761 642 1208 0 0,'0'0'2306'0'0,"0"0"-257"0"0,0 0-258 0 0,0 0-276 0 0,0 0-259 0 0,0 0-188 0 0,0 0-134 0 0,0 0-53 0 0,0 0-67 0 0,0 0-109 0 0,0 0-85 0 0,0 0-96 0 0,-34 12-106 0 0,-106 44-81 0 0,78-13-3 0 0,55-33-285 0 0,1-1-48 0 0,1-1 1 0 0,0 1-1 0 0,0 1 1 0 0,1-1-1 0 0,0 1 0 0 0,0 0 1 0 0,1 0-1 0 0,0 0 1 0 0,1 0-1 0 0,0 0 0 0 0,1 0 1 0 0,0 1-1 0 0,1-1 1 0 0,0 1-1 0 0,1 4-1 0 0,-1-9 25 0 0,1 0 0 0 0,0 0-1 0 0,0 0 1 0 0,1 0 0 0 0,-1-1 0 0 0,1 1 0 0 0,1 0-1 0 0,-1-1 1 0 0,1 1 0 0 0,0-1 0 0 0,0 0 0 0 0,0 0-1 0 0,1 0 1 0 0,0 0 0 0 0,0-1 0 0 0,0 0 0 0 0,0 0 0 0 0,1 0-1 0 0,0 0 1 0 0,0 0 0 0 0,0-1 0 0 0,0 0 0 0 0,0 0-1 0 0,1 0 1 0 0,-1-1 0 0 0,1 0 0 0 0,0 0-25 0 0,4 0 237 0 0,-1 0-1 0 0,0 0 1 0 0,1-1 0 0 0,0-1 0 0 0,-1 0 0 0 0,1 0 0 0 0,-1-1 0 0 0,1 0-1 0 0,-1 0 1 0 0,1-1 0 0 0,-1-1 0 0 0,0 1 0 0 0,0-2 0 0 0,0 1 0 0 0,0-1 0 0 0,-1 0-1 0 0,1-1 1 0 0,-1 0 0 0 0,0 0 0 0 0,0-1 0 0 0,-1 0 0 0 0,0-1 0 0 0,0 1-1 0 0,0-1 1 0 0,-1-1 0 0 0,0 1 0 0 0,-1-1 0 0 0,1 0-237 0 0,1-1 88 0 0,-1 0 1 0 0,0-1 0 0 0,0 0-1 0 0,-1 0 1 0 0,0 0 0 0 0,-1-1-1 0 0,0 1 1 0 0,0-1 0 0 0,-1 0-1 0 0,-1 0 1 0 0,0 0 0 0 0,0 0-1 0 0,-1-1 1 0 0,-1 1 0 0 0,0 0-1 0 0,0-1 1 0 0,-1-3-89 0 0,-3 5-271 0 0,-1 1 1 0 0,1-1-1 0 0,-1 1 0 0 0,-1 0 1 0 0,0 0-1 0 0,0 0 1 0 0,-1 1-1 0 0,0 0 0 0 0,0 0 1 0 0,-3-1 270 0 0,-25-14-3127 0 0,8 19-5693 0 0,17 4-1846 0 0</inkml:trace>
  <inkml:trace contextRef="#ctx0" brushRef="#br0" timeOffset="1638.52">2044 995 9026 0 0,'0'0'2434'0'0,"0"0"-379"0"0,0 0-261 0 0,0 0-263 0 0,0 0-247 0 0,0 0-160 0 0,0 0-124 0 0,0 0-117 0 0,0 0-108 0 0,0 0-108 0 0,0 0-91 0 0,0 0-65 0 0,14-20-89 0 0,84-118 444 0 0,33-7-247 0 0,-130 145-632 0 0,-1 0-1 0 0,1 0 1 0 0,0 0 0 0 0,-1 0-1 0 0,1 0 1 0 0,-1-1 0 0 0,1 1-1 0 0,-1 0 1 0 0,1 0 0 0 0,-1 0 0 0 0,1 0-1 0 0,-1 0 1 0 0,1 1 0 0 0,0-1-1 0 0,-1 0 1 0 0,1 0 0 0 0,-1 0-1 0 0,1 0 1 0 0,-1 1 0 0 0,1-1 0 0 0,-1 0-1 0 0,1 0 1 0 0,-1 1 0 0 0,0-1-1 0 0,1 0 1 0 0,-1 1 0 0 0,1-1 0 0 0,-1 1-1 0 0,0-1 1 0 0,1 0 0 0 0,-1 1-1 0 0,0-1 1 0 0,1 1 0 0 0,-1-1-1 0 0,0 1 1 0 0,0-1 0 0 0,1 1 0 0 0,-1-1-1 0 0,0 1 1 0 0,0-1 0 0 0,0 1-1 0 0,0-1 1 0 0,0 1 0 0 0,0 0 0 0 0,0-1-1 0 0,0 1 1 0 0,0-1 0 0 0,0 1-1 0 0,0-1 1 0 0,0 1 0 0 0,0-1-1 0 0,0 1 1 0 0,-1-1 0 0 0,1 1 0 0 0,0-1-1 0 0,0 1 1 0 0,-1-1 0 0 0,1 1-1 0 0,0-1 1 0 0,0 1 0 0 0,-1-1 0 0 0,1 1-1 0 0,-1-1 1 0 0,1 0 0 0 0,0 1-1 0 0,-1-1 1 0 0,1 0 13 0 0,-9 48-116 0 0,8-46 110 0 0,0 0 1 0 0,0 0-1 0 0,0 1 0 0 0,1-1 1 0 0,-1 0-1 0 0,1 1 0 0 0,-1-1 1 0 0,1 0-1 0 0,0 1 0 0 0,-1-1 1 0 0,1 0-1 0 0,0 1 0 0 0,1-1 1 0 0,-1 1-1 0 0,0-1 0 0 0,1 0 1 0 0,-1 1-1 0 0,1-1 0 0 0,0 0 1 0 0,0 1-1 0 0,0-1 0 0 0,0 0 1 0 0,0 0-1 0 0,0 0 0 0 0,1 0 1 0 0,-1 0-1 0 0,1 0 0 0 0,-1 0 1 0 0,1-1-1 0 0,0 1 0 0 0,0-1 1 0 0,-1 1 5 0 0,8-4 51 0 0,0 0 0 0 0,-1 0-1 0 0,0 0 1 0 0,0-2 0 0 0,0 1 0 0 0,0-1 0 0 0,0 0 0 0 0,-1 0 0 0 0,1-1 0 0 0,-1 0 0 0 0,0 0 0 0 0,-1-1 0 0 0,1 0 0 0 0,-1 0 0 0 0,3-5-51 0 0,37-28 94 0 0,41-24-12 0 0,-6 30-236 0 0,-79 35 142 0 0,0 0 0 0 0,0 0 0 0 0,-1 0-1 0 0,1 0 1 0 0,-1 0 0 0 0,1 0-1 0 0,-1 1 1 0 0,0-1 0 0 0,0 0 0 0 0,0 1-1 0 0,0-1 1 0 0,-1 1 0 0 0,1-1-1 0 0,0 1 1 0 0,-1-1 0 0 0,0 1 0 0 0,0-1-1 0 0,0 1 1 0 0,0 0 0 0 0,0-1 0 0 0,0 1-1 0 0,-1-1 1 0 0,1 1 0 0 0,-1-1-1 0 0,1 1 1 0 0,-1 0 12 0 0,0-1-6 0 0,-12 69 26 0 0,0 41-65 0 0,32-83-1449 0 0,-8-26-1904 0 0,2-2-3469 0 0,-11-1-4189 0 0</inkml:trace>
  <inkml:trace contextRef="#ctx0" brushRef="#br0" timeOffset="2483.709">152 1 144 0 0,'0'0'999'0'0,"0"0"-234"0"0,0 0-48 0 0,0 0 144 0 0,0 0 273 0 0,0 0 199 0 0,0 0 77 0 0,0 0 16 0 0,0 0-130 0 0,0 0-135 0 0,0 0-130 0 0,-16 24-143 0 0,-47 78-63 0 0,31-7 598 0 0,16-10-933 0 0,5 0 1 0 0,3 1 0 0 0,3 0 0 0 0,5 0-1 0 0,7 63-490 0 0,-2-96-33 0 0,1 0 0 0 0,3-1 0 0 0,2 0 0 0 0,3 0 0 0 0,9 21 33 0 0,-15-52-267 0 0,1 0 0 0 0,1-1 0 0 0,0 0 0 0 0,2 0 0 0 0,1-1 0 0 0,0-1 0 0 0,1 0 0 0 0,10 9 267 0 0,29 20-3912 0 0,8-10-3911 0 0,-41-28 3993 0 0</inkml:trace>
  <inkml:trace contextRef="#ctx0" brushRef="#br0" timeOffset="3055.617">3348 480 4657 0 0,'0'0'5220'0'0,"0"0"-3392"0"0,0 0-1125 0 0,0 0-62 0 0,0 0 108 0 0,0 0 93 0 0,0 0-16 0 0,0 0-131 0 0,0 0-160 0 0,0 0-163 0 0,0 0-144 0 0,0 0-111 0 0,-26 33-60 0 0,-77 103-59 0 0,16-29-384 0 0,69-88-338 0 0,-9 9-3089 0 0,7-13-2991 0 0,13-11 1063 0 0</inkml:trace>
  <inkml:trace contextRef="#ctx0" brushRef="#br0" timeOffset="3300.603">2771 601 6745 0 0,'0'0'1103'0'0,"0"0"-150"0"0,0 0-81 0 0,0 0 92 0 0,0 0 96 0 0,0 0-12 0 0,0 0-119 0 0,0 0-115 0 0,0 0-112 0 0,0 0-113 0 0,36 14-63 0 0,112 41-59 0 0,60 9 709 0 0,-160-52-1368 0 0,-1 2 0 0 0,0 3 1 0 0,-1 1-1 0 0,5 5 192 0 0,-13 2-3351 0 0,-39-17-3426 0 0,-11-4 1546 0 0,8-4 3409 0 0</inkml:trace>
  <inkml:trace contextRef="#ctx0" brushRef="#br0" timeOffset="3583.663">3082 399 4793 0 0,'0'0'1211'0'0,"0"0"-85"0"0,0 0 134 0 0,0 0 176 0 0,0 0 11 0 0,0 0-137 0 0,0 0-195 0 0,0 31-165 0 0,1 102-159 0 0,16 15 952 0 0,28 118-2143 0 0,-38-235-2278 0 0,1-12-3722 0 0,-5-14-1304 0 0</inkml:trace>
  <inkml:trace contextRef="#ctx0" brushRef="#br0" timeOffset="4399.632">3197 807 0 0 0,'0'0'756'0'0,"0"0"98"0"0,0 0 91 0 0,0 0 30 0 0,0 0 5 0 0,0 0-22 0 0,0 0-61 0 0,0 0-24 0 0,0 0 8 0 0,-11 8-7 0 0,-85 62 1693 0 0,-9 7-2360 0 0,94-67-2173 0 0,6-5-3992 0 0,4-5 2115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225 173 2401 0 0,'0'0'1580'0'0,"0"0"-203"0"0,0 0-136 0 0,0 0 58 0 0,0 0 150 0 0,0 0 62 0 0,0 0-54 0 0,0 0-186 0 0,0 0-271 0 0,0 0-257 0 0,0 0-245 0 0,0 0-184 0 0,0 0-101 0 0,-5 0-53 0 0,-3 2-78 0 0,-1 0 1 0 0,1 1-1 0 0,0-1 0 0 0,1 1 0 0 0,-1 1 0 0 0,0 0 1 0 0,1 0-1 0 0,0 0 0 0 0,0 1 0 0 0,0 0 0 0 0,0 1-82 0 0,-79 71 464 0 0,56-33-398 0 0,28-40-66 0 0,1-1 0 0 0,-1 0 0 0 0,1 1 0 0 0,-1-1 0 0 0,1 1 0 0 0,0-1 0 0 0,0 1 0 0 0,1 0-1 0 0,-1 0 1 0 0,1-1 0 0 0,0 1 0 0 0,0 0 0 0 0,0-1 0 0 0,0 1 0 0 0,1 0 0 0 0,0 0 0 0 0,-1-1 0 0 0,1 1 0 0 0,1-1 0 0 0,-1 1 0 0 0,0-1 0 0 0,1 1 0 0 0,0-1 0 0 0,0 0 0 0 0,0 1 0 0 0,0-1 0 0 0,0 0 0 0 0,0-1 0 0 0,1 1 0 0 0,0 0 0 0 0,-1-1 0 0 0,2 1 0 0 0,11 6 96 0 0,0 0 0 0 0,1-1 0 0 0,0 0 0 0 0,1-2 0 0 0,0 0 0 0 0,0 0 0 0 0,0-2 1 0 0,3 0-97 0 0,78 27 223 0 0,-91-29-208 0 0,-1 0 1 0 0,0 0-1 0 0,0 1 1 0 0,0-1-1 0 0,0 2 1 0 0,0-1-1 0 0,-1 1 1 0 0,1-1-1 0 0,-1 2 1 0 0,0-1-1 0 0,0 0 1 0 0,-1 1 0 0 0,1 0-1 0 0,-1 0 1 0 0,0 0-1 0 0,0 1 1 0 0,-1 0-1 0 0,0-1 1 0 0,0 1-1 0 0,0 0 1 0 0,-1 0-1 0 0,1 1 1 0 0,-1-1-1 0 0,-1 0 1 0 0,1 5-16 0 0,-2-6 27 0 0,0 1-1 0 0,0-1 1 0 0,0 1 0 0 0,-1-1 0 0 0,0 1 0 0 0,0-1-1 0 0,-1 1 1 0 0,0-1 0 0 0,1 0 0 0 0,-2 1 0 0 0,1-1-1 0 0,-1 0 1 0 0,1-1 0 0 0,-1 1 0 0 0,-1 0 0 0 0,1-1-1 0 0,-1 0 1 0 0,0 1 0 0 0,0-1 0 0 0,0-1 0 0 0,-2 2-27 0 0,-9 8-265 0 0,-2-1 0 0 0,1-1 0 0 0,-1 0 0 0 0,-1-1 0 0 0,0-1 0 0 0,-18 6 265 0 0,-46 7-4459 0 0,27-22-6320 0 0,48-3 7717 0 0</inkml:trace>
  <inkml:trace contextRef="#ctx0" brushRef="#br0" timeOffset="235.031">85 199 688 0 0,'0'0'1717'0'0,"0"0"-9"0"0,0 0 48 0 0,0 0 86 0 0,0 0-7 0 0,0 0-101 0 0,0 0-194 0 0,0 0-225 0 0,0 0-221 0 0,34-12-222 0 0,107-39-185 0 0,-30 26 231 0 0,97 0-633 0 0,-119 28-4452 0 0,-64 3-3068 0 0,-18-5 646 0 0</inkml:trace>
  <inkml:trace contextRef="#ctx0" brushRef="#br0" timeOffset="808.322">895 232 0 0 0,'0'0'467'0'0,"0"0"460"0"0,0 0 274 0 0,0 0 176 0 0,0 0 33 0 0,0 0-69 0 0,0 0-168 0 0,0 0-182 0 0,0 0-131 0 0,0 0-113 0 0,0 0-25 0 0,0 0 49 0 0,0 0 18 0 0,-5 4 15 0 0,-90 101 3141 0 0,74-75-3735 0 0,2 1-1 0 0,1 0 0 0 0,2 2 1 0 0,1 0-1 0 0,-2 9-209 0 0,11-25-25 0 0,1 0 1 0 0,1 1-1 0 0,0 0 1 0 0,1-1-1 0 0,1 1 1 0 0,1 1-1 0 0,0-1 1 0 0,2 7 24 0 0,-1-21-1 0 0,0 1 0 0 0,0-1 1 0 0,1 1-1 0 0,0-1 0 0 0,0 1 1 0 0,0-1-1 0 0,0 0 1 0 0,1 0-1 0 0,0 1 0 0 0,0-1 1 0 0,0 0-1 0 0,0 0 0 0 0,0-1 1 0 0,1 1-1 0 0,0 0 0 0 0,0-1 1 0 0,0 0-1 0 0,0 1 1 0 0,0-1-1 0 0,1 0 0 0 0,-1-1 1 0 0,1 1-1 0 0,0-1 0 0 0,0 1 1 0 0,0-1-1 0 0,0 0 0 0 0,0-1 1 0 0,0 1-1 0 0,1-1 0 0 0,-1 0 1 0 0,1 0-1 0 0,-1 0 1 0 0,0 0-1 0 0,1-1 0 0 0,1 0 1 0 0,22-1 272 0 0,0-1-1 0 0,0-2 0 0 0,0-1 1 0 0,-1-1-1 0 0,1-1 0 0 0,-1-2 1 0 0,-1 0-1 0 0,0-2 0 0 0,0-1 1 0 0,-1-1-1 0 0,0-1 0 0 0,-2-1 1 0 0,1-2-272 0 0,6-2 446 0 0,-1-1 1 0 0,-1-2 0 0 0,-1-1 0 0 0,-1-1 0 0 0,-1-1-1 0 0,-1-1-446 0 0,-14 15 97 0 0,0-1-1 0 0,-1-1 0 0 0,-1 1 0 0 0,0-1 0 0 0,-1-1 0 0 0,0 1 1 0 0,-1-1-1 0 0,-1 0 0 0 0,0-1 0 0 0,-1 1 0 0 0,0-1 1 0 0,-1 0-1 0 0,-1 0 0 0 0,0 0 0 0 0,-1-3-96 0 0,-1 13-28 0 0,-1 0-1 0 0,0 0 0 0 0,0-1 1 0 0,0 1-1 0 0,0 0 0 0 0,-1 0 1 0 0,0 0-1 0 0,0 0 0 0 0,0 1 1 0 0,0-1-1 0 0,-1 0 0 0 0,0 1 1 0 0,0 0-1 0 0,0-1 0 0 0,-1 1 1 0 0,1 1-1 0 0,-1-1 1 0 0,0 0-1 0 0,0 1 0 0 0,0 0 1 0 0,0 0-1 0 0,-1 0 0 0 0,1 0 1 0 0,-1 1-1 0 0,0 0 0 0 0,0 0 1 0 0,-4-1 28 0 0,-7-3-155 0 0,0 1 0 0 0,0 1 0 0 0,-1 1 0 0 0,1 0 0 0 0,-1 1 1 0 0,0 1-1 0 0,0 1 0 0 0,-3 0 155 0 0,4 2-357 0 0,0 0 0 0 0,0 1 1 0 0,0 1-1 0 0,1 0 0 0 0,-1 1 0 0 0,1 1 1 0 0,1 0-1 0 0,-1 1 0 0 0,1 1 0 0 0,-13 8 357 0 0,-73 59-10766 0 0,74-51 1108 0 0</inkml:trace>
  <inkml:trace contextRef="#ctx0" brushRef="#br0" timeOffset="8452.696">2077 162 0 0 0,'0'0'424'0'0,"0"0"286"0"0,0 0 76 0 0,0 0 57 0 0,0 0-11 0 0,0 0-25 0 0,4-4-12 0 0,12-10-47 0 0,-12 8 8170 0 0,-9 7-7222 0 0,-9 8-2296 0 0,-96 135 1259 0 0,-5 10-592 0 0,-103 103-67 0 0,35-69-125 0 0,166-173 23 0 0,-3 6 213 0 0,15 1-3160 0 0,5-21 1774 0 0,2 10-9954 0 0,-2-11 10213 0 0</inkml:trace>
  <inkml:trace contextRef="#ctx0" brushRef="#br0" timeOffset="8970.185">2261 582 984 0 0,'0'0'1381'0'0,"0"0"-205"0"0,0 0-25 0 0,0 0 64 0 0,0 0 89 0 0,0 0 24 0 0,0 0-134 0 0,0 0-142 0 0,0 0-161 0 0,0 0-199 0 0,0 0-139 0 0,0 0-128 0 0,-31 7-64 0 0,-96 24-8 0 0,48 1 681 0 0,58-18-607 0 0,12-10-345 0 0,1 1 0 0 0,-1 0 0 0 0,1 0 0 0 0,0 1 0 0 0,0 0 0 0 0,1 0 0 0 0,-1 1 0 0 0,1 0 0 0 0,1 0 0 0 0,0 1 0 0 0,0 0 0 0 0,0 0 1 0 0,-1 3-83 0 0,7-10-8 0 0,-1 0 0 0 0,1 0 0 0 0,-1 1 0 0 0,1-1 0 0 0,-1 0 0 0 0,1 1 0 0 0,0-1 0 0 0,-1 0 0 0 0,1 1 0 0 0,0-1 0 0 0,0 0 0 0 0,0 1 0 0 0,0-1 0 0 0,0 0 0 0 0,1 1 0 0 0,-1-1 0 0 0,0 0 0 0 0,0 1 0 0 0,1-1 1 0 0,-1 0-1 0 0,1 1 0 0 0,0-1 0 0 0,-1 0 0 0 0,1 0 0 0 0,0 0 0 0 0,-1 0 0 0 0,1 1 0 0 0,0-1 0 0 0,0 0 0 0 0,0 0 0 0 0,0-1 0 0 0,0 1 0 0 0,0 0 0 0 0,0 0 0 0 0,1 0 0 0 0,-1-1 0 0 0,0 1 0 0 0,0-1 0 0 0,1 1 0 0 0,-1-1 1 0 0,0 1-1 0 0,1-1 0 0 0,0 1 8 0 0,67 3 366 0 0,-55-4-306 0 0,122 0 144 0 0,-134 0-185 0 0,-1 1 1 0 0,1-1 0 0 0,-1 0-1 0 0,0 1 1 0 0,1-1 0 0 0,-1 1-1 0 0,0-1 1 0 0,0 1 0 0 0,1 0 0 0 0,-1 0-1 0 0,0-1 1 0 0,0 1 0 0 0,0 0-1 0 0,0 0 1 0 0,0 0 0 0 0,0 0-1 0 0,0 0 1 0 0,0 1 0 0 0,-1-1-1 0 0,1 0 1 0 0,0 0 0 0 0,0 0 0 0 0,-1 1-1 0 0,1-1 1 0 0,-1 0 0 0 0,0 1-1 0 0,1-1 1 0 0,-1 0 0 0 0,0 1-1 0 0,0-1 1 0 0,1 1 0 0 0,-1-1-1 0 0,0 0 1 0 0,-1 1 0 0 0,1-1 0 0 0,0 1-1 0 0,0-1 1 0 0,0 0 0 0 0,-1 1-1 0 0,1-1 1 0 0,-1 0 0 0 0,1 1-1 0 0,-1-1 1 0 0,0 0 0 0 0,1 0-1 0 0,-1 0 1 0 0,0 1 0 0 0,0-1 0 0 0,0 0-1 0 0,0 0 1 0 0,0 0 0 0 0,0 0-1 0 0,0 0 1 0 0,0-1 0 0 0,0 1-1 0 0,0 0 1 0 0,-1 0 0 0 0,1-1-1 0 0,0 1 1 0 0,-2 0-20 0 0,-115 73 491 0 0,-109 36-2311 0 0,175-88-1937 0 0,34-15-4046 0 0,14-7 2635 0 0</inkml:trace>
  <inkml:trace contextRef="#ctx0" brushRef="#br0" timeOffset="9405.061">2285 475 4593 0 0,'0'0'2092'0'0,"0"0"-164"0"0,0 0-124 0 0,0 0-68 0 0,0 0-223 0 0,0 0-325 0 0,0 0-311 0 0,0 0-237 0 0,0 0-145 0 0,0 0-71 0 0,0 0-52 0 0,0 0-31 0 0,0 0-21 0 0,23-8-35 0 0,71-25 7 0 0,7 15 800 0 0,-80 18-934 0 0,-20 0-153 0 0,0 0 1 0 0,0 0-1 0 0,-1 0 1 0 0,1 0-1 0 0,0 0 1 0 0,0 0-1 0 0,0 0 1 0 0,-1 0-1 0 0,1 1 1 0 0,0-1-1 0 0,0 0 1 0 0,-1 0-1 0 0,1 1 1 0 0,0-1-1 0 0,0 1 1 0 0,-1-1-1 0 0,1 0 1 0 0,0 1-1 0 0,-1-1 1 0 0,1 1-1 0 0,-1 0 1 0 0,1-1-1 0 0,-1 1 1 0 0,1-1-1 0 0,-1 1 1 0 0,1 0 0 0 0,-1-1-1 0 0,1 1 1 0 0,-1 0-1 0 0,0 0 1 0 0,1-1-1 0 0,-1 1 1 0 0,0 0-1 0 0,0 0 1 0 0,0 0-1 0 0,0-1 1 0 0,1 1-1 0 0,-1 0 1 0 0,0 0-1 0 0,0 0 1 0 0,-1-1-1 0 0,1 1 1 0 0,0 0-1 0 0,0 0 1 0 0,0 0-1 0 0,0-1 1 0 0,-1 1-1 0 0,1 0 1 0 0,0 0-1 0 0,-1-1 1 0 0,1 1-6 0 0,-23 37 449 0 0,-103 77 534 0 0,125-114-981 0 0,1-1 0 0 0,-1 0 1 0 0,1 1-1 0 0,-1-1 0 0 0,1 0 0 0 0,-1 1 0 0 0,1-1 0 0 0,0 1 0 0 0,-1-1 0 0 0,1 1 0 0 0,0-1 0 0 0,-1 1 0 0 0,1-1 0 0 0,0 1 0 0 0,-1-1 0 0 0,1 1 1 0 0,0 0-1 0 0,0-1 0 0 0,0 1 0 0 0,-1-1 0 0 0,1 1 0 0 0,0 0 0 0 0,0-1 0 0 0,0 1 0 0 0,0 0 0 0 0,0-1 0 0 0,0 1 0 0 0,0-1 0 0 0,1 1 0 0 0,-1 0 1 0 0,0-1-1 0 0,0 1 0 0 0,0-1 0 0 0,1 1 0 0 0,-1 0 0 0 0,0-1 0 0 0,1 1 0 0 0,-1-1 0 0 0,0 1 0 0 0,1-1 0 0 0,-1 1 0 0 0,0-1 0 0 0,1 1 0 0 0,-1-1 1 0 0,1 0-1 0 0,-1 1 0 0 0,1-1 0 0 0,-1 0 0 0 0,1 1 0 0 0,0-1 0 0 0,-1 0 0 0 0,1 0 0 0 0,-1 1 0 0 0,1-1 0 0 0,0 0 0 0 0,-1 0 0 0 0,1 0 0 0 0,0 0-2 0 0,42 8 195 0 0,-37-7-172 0 0,116-9-336 0 0,-84-3-4746 0 0,-4-5-7400 0 0,-30 15 8089 0 0</inkml:trace>
  <inkml:trace contextRef="#ctx0" brushRef="#br0" timeOffset="9759.726">2734 0 2697 0 0,'0'0'2204'0'0,"0"0"-548"0"0,0 0-357 0 0,0 0-157 0 0,0 0-47 0 0,0 0-26 0 0,0 0-8 0 0,0 0-33 0 0,0 0-93 0 0,0 0-146 0 0,0 0-145 0 0,0 0-64 0 0,0 0-34 0 0,11 35-47 0 0,36 108-21 0 0,35 44 911 0 0,-64-144-1241 0 0,-2 0 0 0 0,-1 0 0 0 0,-3 1 0 0 0,-1 1 0 0 0,-3 0 0 0 0,-1 1 0 0 0,0 38-148 0 0,-8-74 27 0 0,1 0 0 0 0,-2 0 1 0 0,1-1-1 0 0,-1 1 0 0 0,-1 0 0 0 0,0-1 0 0 0,0 0 1 0 0,-1 0-1 0 0,0 0 0 0 0,-1 0 0 0 0,0 0 0 0 0,0-1 1 0 0,0 0-1 0 0,-1 0 0 0 0,-1 0 0 0 0,1-1 1 0 0,-1 0-1 0 0,-1 0 0 0 0,0 0-27 0 0,-160 99-824 0 0,154-98 675 0 0,-101 39-2463 0 0,37-23-5262 0 0,57-17 3741 0 0,5-3-939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52 616 0 0,'0'0'1167'0'0,"0"0"-48"0"0,0 0 127 0 0,0 0 295 0 0,0 0 225 0 0,0 0 40 0 0,0 0-117 0 0,0 0-207 0 0,0 0-252 0 0,0 0-260 0 0,0 0-204 0 0,24-4 2148 0 0,125-25 879 0 0,-52 22-3188 0 0,8 3-349 0 0,-32 0 10 0 0,-58 2-6292 0 0,0 1-6427 0 0,-15 1 7700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5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2713 0 0,'0'0'1499'0'0,"0"0"-385"0"0,0 0-108 0 0,0 0 122 0 0,0 0 129 0 0,0 0-37 0 0,0 0-197 0 0,0 0-146 0 0,0 0-23 0 0,0 0-13 0 0,0 0 73 0 0,0 0 43 0 0,0 0-54 0 0,10 2-23 0 0,5 2-365 0 0,1-1 0 0 0,-1 0-1 0 0,1-2 1 0 0,0 0-1 0 0,0-1 1 0 0,0 0 0 0 0,-1-1-1 0 0,5-2-514 0 0,202-36-284 0 0,-184 38-5072 0 0,-23 2-2423 0 0,-7-1-105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9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4849 0 0,'0'0'738'0'0,"0"0"-256"0"0,0 0-51 0 0,0 0 141 0 0,0 0 214 0 0,0 0 166 0 0,0 0 23 0 0,0 0-64 0 0,0 0-150 0 0,0 0-182 0 0,0 0-138 0 0,-8 19-77 0 0,-49 121 679 0 0,-28 117 1011 0 0,84-255-2004 0 0,-1 0 0 0 0,1 1-1 0 0,0-1 1 0 0,1 0 0 0 0,-1 0 0 0 0,0 1-1 0 0,0-1 1 0 0,1 0 0 0 0,0 1 0 0 0,-1-1-1 0 0,1 0 1 0 0,0 1 0 0 0,0-1-1 0 0,0 1 1 0 0,1-1 0 0 0,-1 0 0 0 0,0 1-1 0 0,1-1 1 0 0,0 0 0 0 0,-1 1 0 0 0,1-1-1 0 0,0 0 1 0 0,0 0 0 0 0,0 0 0 0 0,0 0-1 0 0,1 0 1 0 0,-1 0 0 0 0,1 0 0 0 0,-1 0-1 0 0,1 0 1 0 0,0-1 0 0 0,-1 1 0 0 0,1 0-1 0 0,0-1 1 0 0,0 0 0 0 0,0 1 0 0 0,0-1-1 0 0,0 0 1 0 0,1 0 0 0 0,0 0-50 0 0,16 2 330 0 0,0-1-1 0 0,0-1 1 0 0,0-1 0 0 0,1 0 0 0 0,-1-1 0 0 0,0-2-1 0 0,18-3-329 0 0,13-2 228 0 0,-50 8-336 0 0,0 0-78 0 0,0 0-185 0 0,0 0-240 0 0,0 0-346 0 0,0 0-493 0 0,0 0-573 0 0,0 0-692 0 0,0 0-849 0 0,0 0-578 0 0,0 0-195 0 0</inkml:trace>
  <inkml:trace contextRef="#ctx0" brushRef="#br0" timeOffset="316.293">450 118 3537 0 0,'0'0'2004'0'0,"0"0"-628"0"0,0 0-275 0 0,0 0 47 0 0,0 0 107 0 0,0 0 45 0 0,0 0-89 0 0,0 0-176 0 0,0 0-207 0 0,0 0-180 0 0,0 0-108 0 0,0 0-61 0 0,0 0 4 0 0,-14 28 22 0 0,-43 90 1 0 0,34-43 431 0 0,-54 256 117 0 0,64-290-1251 0 0,-5 58-2788 0 0,65-96-8886 0 0,-18-17 7276 0 0,-21 7 4296 0 0</inkml:trace>
  <inkml:trace contextRef="#ctx0" brushRef="#br0" timeOffset="650.709">750 240 808 0 0,'0'0'1127'0'0,"0"0"-187"0"0,0 0 28 0 0,0 0 179 0 0,0 0 174 0 0,0 0 102 0 0,0 0-60 0 0,0 0-175 0 0,0 0-187 0 0,-30 33-204 0 0,-90 109-187 0 0,67-52 110 0 0,48-72-563 0 0,-27 139 1213 0 0,31-151-1308 0 0,1-1-1 0 0,0 1 1 0 0,1-1-1 0 0,-1 1 1 0 0,1-1 0 0 0,0 1-1 0 0,1-1 1 0 0,-1 0 0 0 0,1 1-1 0 0,0-1 1 0 0,0 0-1 0 0,1 0 1 0 0,-1 0 0 0 0,1-1-1 0 0,0 1 1 0 0,1-1-1 0 0,-1 1 1 0 0,1-1 0 0 0,-1 0-1 0 0,1 0 1 0 0,1-1-1 0 0,-1 1 1 0 0,0-1 0 0 0,1 0-1 0 0,0 0 1 0 0,0-1 0 0 0,1 2-62 0 0,7 0 269 0 0,1 0 0 0 0,-1-1 1 0 0,1-1-1 0 0,0 0 1 0 0,0-1-1 0 0,-1 0 0 0 0,1-1 1 0 0,0 0-1 0 0,0-1 0 0 0,5-2-269 0 0,-1-1 200 0 0,0-1 0 0 0,1-1 0 0 0,-2-1 0 0 0,1 0 0 0 0,-1-2 0 0 0,-1 0 0 0 0,1 0 0 0 0,-1-2 0 0 0,-1 0 0 0 0,0 0 0 0 0,-1-2 0 0 0,0 0 0 0 0,6-7-200 0 0,-9 9 88 0 0,-1 1 1 0 0,0-1 0 0 0,-1-1 0 0 0,0 0 0 0 0,-1 0-1 0 0,-1 0 1 0 0,1-1 0 0 0,-2 0 0 0 0,0-1 0 0 0,-1 1-1 0 0,0-1 1 0 0,-1 0 0 0 0,0-1 0 0 0,-1 1 0 0 0,-1-1-1 0 0,0 1 1 0 0,-1-1 0 0 0,-1 0 0 0 0,-1-4-89 0 0,0 11-112 0 0,-1 0 1 0 0,-1 1 0 0 0,1-1 0 0 0,-1 1-1 0 0,-1-1 1 0 0,1 1 0 0 0,-1 0 0 0 0,0 0-1 0 0,-1 1 1 0 0,0-1 0 0 0,0 1 0 0 0,0 0-1 0 0,-1 0 1 0 0,0 1 0 0 0,0-1-1 0 0,0 1 1 0 0,-1 1 0 0 0,1-1 0 0 0,-1 1-1 0 0,0 0 1 0 0,-1 1 0 0 0,1 0 0 0 0,-1 0-1 0 0,1 1 1 0 0,-6-2 111 0 0,-57-6-3823 0 0,2 22-3669 0 0,50-5-547 0 0</inkml:trace>
  <inkml:trace contextRef="#ctx0" brushRef="#br0" timeOffset="1749.714">1216 490 0 0 0,'0'0'1028'0'0,"0"0"678"0"0,0 0 261 0 0,0 0 49 0 0,0 0-94 0 0,0 0-144 0 0,0 0-138 0 0,0 0-215 0 0,0 0-203 0 0,0 0-163 0 0,0 0-132 0 0,2-4-71 0 0,51-80 3315 0 0,75-38-3102 0 0,-109 107-998 0 0,-19 15-95 0 0,0 0-21 0 0,0 0-21 0 0,0 0-43 0 0,-1 84-75 0 0,3-82 199 0 0,0 0 1 0 0,1 0-1 0 0,-1 0 1 0 0,1-1-1 0 0,-1 1 1 0 0,1-1-1 0 0,0 0 1 0 0,0 0-1 0 0,-1 0 1 0 0,1 0-1 0 0,0 0 1 0 0,0 0-1 0 0,0-1 1 0 0,0 0-1 0 0,0 1 1 0 0,0-1-1 0 0,0 0 1 0 0,0-1-1 0 0,0 1 1 0 0,0 0-1 0 0,0-1 1 0 0,0 0-1 0 0,0 0 1 0 0,0 1-1 0 0,0-2 1 0 0,1 1-16 0 0,171-98 26 0 0,-108 73-318 0 0,-63 59 79 0 0,-18 100 314 0 0,14-130-296 0 0,8 41-1200 0 0,3-36-3578 0 0,7-4-5407 0 0,-13-4 4869 0 0</inkml:trace>
  <inkml:trace contextRef="#ctx0" brushRef="#br0" timeOffset="2003.254">2296 177 5385 0 0,'0'0'1769'0'0,"0"0"-121"0"0,0 0 12 0 0,0 0 33 0 0,0 0-133 0 0,0 0-266 0 0,-32 27-294 0 0,-101 85-265 0 0,-48 36 341 0 0,-62 44-1058 0 0,223-175-280 0 0,-66 61-577 0 0,37-19-3789 0 0,44-52 2138 0 0,2 1-3714 0 0,2-4 2789 0 0</inkml:trace>
  <inkml:trace contextRef="#ctx0" brushRef="#br0" timeOffset="2488.738">2512 472 5849 0 0,'0'0'2614'0'0,"0"0"-785"0"0,0 0-334 0 0,0 0-35 0 0,0 0-133 0 0,0 0-188 0 0,0 0-228 0 0,0 0-179 0 0,0 0-143 0 0,0 0-115 0 0,0 0-110 0 0,0 0-106 0 0,0 0-40 0 0,-28 6-45 0 0,-86 20-21 0 0,18 12 207 0 0,85-32-341 0 0,-3 1-32 0 0,0 0 1 0 0,1 1-1 0 0,0 0 1 0 0,1 1-1 0 0,0 1 1 0 0,0 0-1 0 0,1 0 0 0 0,1 1 1 0 0,-5 6 13 0 0,14-17-13 0 0,1 1-1 0 0,-1 0 1 0 0,1-1 0 0 0,-1 1 0 0 0,1 0 0 0 0,-1 0-1 0 0,1 0 1 0 0,-1 0 0 0 0,1-1 0 0 0,0 1-1 0 0,0 0 1 0 0,-1 0 0 0 0,1 0 0 0 0,0 0-1 0 0,0 0 1 0 0,0 0 0 0 0,0 0 0 0 0,0 0 0 0 0,0 0-1 0 0,0-1 1 0 0,0 1 0 0 0,0 0 0 0 0,1 0-1 0 0,-1 0 1 0 0,0 0 0 0 0,1 0 0 0 0,-1 0-1 0 0,0 0 1 0 0,1-1 0 0 0,-1 1 0 0 0,1 0 0 0 0,-1 0-1 0 0,1-1 1 0 0,0 1 0 0 0,-1 0 0 0 0,1-1-1 0 0,0 1 1 0 0,-1 0 0 0 0,1-1 0 0 0,0 1-1 0 0,0-1 1 0 0,0 0 0 0 0,-1 1 0 0 0,1-1 0 0 0,0 1-1 0 0,0-1 1 0 0,0 0 0 0 0,0 0 0 0 0,0 0-1 0 0,0 1 1 0 0,-1-1 0 0 0,2 0 13 0 0,54 4-173 0 0,-50-4 152 0 0,155 19-37 0 0,-160-19 92 0 0,1 1 1 0 0,0 0-1 0 0,-1-1 1 0 0,1 1 0 0 0,-1 0-1 0 0,1 0 1 0 0,-1 0-1 0 0,1 0 1 0 0,-1 1-1 0 0,0-1 1 0 0,0 0 0 0 0,1 0-1 0 0,-1 1 1 0 0,0-1-1 0 0,0 1 1 0 0,0-1 0 0 0,-1 1-1 0 0,1 0 1 0 0,0-1-1 0 0,-1 1 1 0 0,1 0-1 0 0,-1-1 1 0 0,1 1 0 0 0,-1 0-1 0 0,0-1 1 0 0,1 1-1 0 0,-1 0 1 0 0,0 0-1 0 0,0 0 1 0 0,-1-1 0 0 0,1 1-1 0 0,0 0 1 0 0,0 0-1 0 0,-1-1 1 0 0,1 1 0 0 0,-1 0-1 0 0,0-1 1 0 0,1 1-1 0 0,-1 0 1 0 0,0-1-1 0 0,0 1 1 0 0,0-1 0 0 0,0 0-1 0 0,0 1 1 0 0,0-1-1 0 0,-1 0 1 0 0,1 1 0 0 0,0-1-1 0 0,-1 0 1 0 0,1 0-1 0 0,-1 0 1 0 0,1 0-1 0 0,-1 0 1 0 0,1-1 0 0 0,-1 1-1 0 0,0 0-34 0 0,-184 72 1354 0 0,118-50-1345 0 0,39-20-6776 0 0,29-3 1692 0 0,1-3 1366 0 0,2-1-2938 0 0</inkml:trace>
  <inkml:trace contextRef="#ctx0" brushRef="#br0" timeOffset="2902.762">2701 387 3881 0 0,'0'0'1692'0'0,"0"0"-292"0"0,0 0 2 0 0,0 0 133 0 0,0 0 20 0 0,0 0-135 0 0,0 0-202 0 0,0 0-176 0 0,0 0-152 0 0,0 0-113 0 0,0 0-133 0 0,0 0-111 0 0,23-6-50 0 0,71-19-26 0 0,-24 19 1208 0 0,-68 7-1635 0 0,-1 1 0 0 0,0-1 0 0 0,0 1 0 0 0,0-1 0 0 0,0 1 0 0 0,-1 0 0 0 0,1-1 0 0 0,0 1 1 0 0,-1 0-1 0 0,1 0 0 0 0,-1-1 0 0 0,0 1 0 0 0,1 0 0 0 0,-1 0 0 0 0,0-1 0 0 0,0 1 0 0 0,0 0 0 0 0,0 0 0 0 0,0 0 1 0 0,-1-1-1 0 0,1 1 0 0 0,0 0 0 0 0,-1 0 0 0 0,0-1 0 0 0,1 1 0 0 0,-1 0 0 0 0,0-1 0 0 0,0 1 0 0 0,0 0 0 0 0,0-1 0 0 0,0 1 1 0 0,0-1-31 0 0,-72 83 638 0 0,72-83-633 0 0,-3 2 22 0 0,1-1 0 0 0,-1 1 0 0 0,1 0 1 0 0,-1 1-1 0 0,1-1 0 0 0,0 0 0 0 0,0 1 0 0 0,1 0 1 0 0,-1 0-1 0 0,1 0 0 0 0,0 0 0 0 0,0 0 0 0 0,0 0 0 0 0,0 0 1 0 0,1 1-1 0 0,0-1 0 0 0,0 1 0 0 0,0-1 0 0 0,0 1 1 0 0,1 0-28 0 0,1-3 12 0 0,1 0 0 0 0,0 0 0 0 0,0 0 0 0 0,0 0 0 0 0,0 0 0 0 0,0-1 0 0 0,0 1 0 0 0,0-1 0 0 0,1 0 0 0 0,-1 1 0 0 0,0-1 1 0 0,1 0-1 0 0,-1 0 0 0 0,1 0 0 0 0,-1-1 0 0 0,1 1 0 0 0,0-1 0 0 0,-1 1 0 0 0,1-1 0 0 0,-1 0 0 0 0,3 0-12 0 0,-1 1 33 0 0,14 2 19 0 0,-1-1 0 0 0,0-1 0 0 0,1-1 0 0 0,-1 0 0 0 0,1-1 0 0 0,-1-1 0 0 0,1 0 0 0 0,-1-2 0 0 0,14-4-52 0 0,4-1-933 0 0,-23 6-1867 0 0,-1 1-3587 0 0,-6 1-4991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51.5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1580 0 0 0,'0'0'351'0'0,"0"0"-17"0"0,0 0-196 0 0,0 0-192 0 0,0 0-72 0 0,0 0 74 0 0,0 0 82 0 0,0 0 45 0 0,26-10 37 0 0,86-30 14 0 0,37 5 502 0 0,-25 13 2 0 0,0 5 1 0 0,0 6 0 0 0,1 5 0 0 0,0 6 0 0 0,2 5-631 0 0,509 17 250 0 0,-631-22-248 0 0,245 0-106 0 0,211 29 104 0 0,70 22-251 0 0,-186-32-66 0 0,293-26 363 0 0,-191-1-30 0 0,590-28 511 0 0,-603 25-446 0 0,21-4 47 0 0,129 14-89 0 0,-364 3 156 0 0,143-21-195 0 0,74-21 535 0 0,-59 20-6 0 0,91 19-529 0 0,-219 3 47 0 0,-65-2-42 0 0,149 22-5 0 0,148 33 35 0 0,416-43-86 0 0,-595-13-112 0 0,430 8 319 0 0,267 15-358 0 0,-213 9 526 0 0,-410 19-432 0 0,-192-38 268 0 0,-1-7 0 0 0,1-9 0 0 0,120-20-160 0 0,-15-2 400 0 0,22 12-400 0 0,498 14 2318 0 0,-785-25 2188 0 0,-25 24-4419 0 0,-7-22 229 0 0,-6 2-252 0 0,0-1-1 0 0,1 0 1 0 0,1-1 0 0 0,1 0-1 0 0,2-1 1 0 0,0 0 0 0 0,1-1 0 0 0,2 1-1 0 0,-2-15-63 0 0,-10-38 14 0 0,-160-469-86 0 0,142 457-601 0 0,-10 88-2022 0 0,-313-13 2893 0 0,44-1-329 0 0,-540 3-493 0 0,610 12 172 0 0,-374 8-331 0 0,109-23 800 0 0,-69-28-17 0 0,-401-35 20 0 0,59 43 10 0 0,364 21 84 0 0,-808-88 88 0 0,-116 75-383 0 0,1172 28 160 0 0,-444 6-63 0 0,727-7 84 0 0,-878-6 43 0 0,28-18 51 0 0,-79-59-71 0 0,814 66-31 0 0,-616-52-29 0 0,-254 58-43 0 0,790 20-148 0 0,-79 18 228 0 0,-70 4 162 0 0,152-20 323 0 0,149-25 169 0 0,67 13-606 0 0,-27 1-388 0 0,27 0 305 0 0,0 0-1 0 0,0 0 0 0 0,1 0 1 0 0,-1 0-1 0 0,0 0 1 0 0,0 0-1 0 0,1 0 0 0 0,-1 0 1 0 0,0 0-1 0 0,0 0 1 0 0,1 0-1 0 0,-1 0 0 0 0,0 1 1 0 0,0-1-1 0 0,1 0 1 0 0,-1 1-1 0 0,0-1 0 0 0,1 1 1 0 0,-1-1-1 0 0,1 0 0 0 0,-1 1 1 0 0,0-1-1 0 0,1 1 1 0 0,-1 0-1 0 0,1-1 0 0 0,-1 1 1 0 0,1-1-1 0 0,0 1 1 0 0,-1 0-1 0 0,1-1 0 0 0,0 1 1 0 0,-1 0-1 0 0,1-1 0 0 0,0 1 1 0 0,0 0-1 0 0,-1 0 1 0 0,1-1-1 0 0,0 1 0 0 0,0 0 1 0 0,0 0-1 0 0,0-1 1 0 0,0 1-1 0 0,0 0 0 0 0,0 0 1 0 0,1-1-1 0 0,-1 1 1 0 0,0 0-1 0 0,0 0 0 0 0,0-1 1 0 0,1 1-1 0 0,-1 0 36 0 0,1 11 404 0 0,-6 124-102 0 0,-5-1 0 0 0,-6 0 1 0 0,-5-1-1 0 0,-7-1 0 0 0,-10 15-302 0 0,21-86 53 0 0,1-10-13 0 0,2 1 1 0 0,2 1-1 0 0,3 0 0 0 0,3 0 1 0 0,1 14-41 0 0,5 112 349 0 0,3-167-344 0 0,0 0 0 0 0,1-1 0 0 0,0 1 0 0 0,1-1 0 0 0,0 0-1 0 0,1-1 1 0 0,0 1 0 0 0,1-1 0 0 0,0 0 0 0 0,1-1 0 0 0,0 0 0 0 0,1 0 0 0 0,0-1 0 0 0,0 0-1 0 0,6 4-4 0 0,8 13-2189 0 0,-7 21-5552 0 0,-16-39 6085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7802 0 0,'0'0'1515'0'0,"0"0"-396"0"0,0 0-19 0 0,0 0 219 0 0,0 0 154 0 0,0 0-10 0 0,0 0-157 0 0,0 0-223 0 0,0 0-163 0 0,0 0-144 0 0,0 0-129 0 0,0 0-73 0 0,0 0-70 0 0,33 4-64 0 0,103 11-39 0 0,-14-12 365 0 0,96-28-627 0 0,-128 3-2920 0 0,-78 15 1171 0 0,-7 4-1781 0 0,-1 1-6323 0 0,-4 2 3863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5921 0 0,'0'0'4417'0'0,"0"0"-3881"0"0,0 0 224 0 0,0 0 177 0 0,0 0 143 0 0,0 0-16 0 0,0 0-64 0 0,0 0-47 0 0,215 22-185 0 0,-175-22-216 0 0,1 0-224 0 0,7-4-272 0 0,-4-3-288 0 0,-2-1-624 0 0,3 1-1369 0 0,-16 3-2352 0 0,-11 1-5905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3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50 0 0 0,'0'0'548'0'0,"0"0"271"0"0,0 0 77 0 0,0 0 104 0 0,0 0 246 0 0,0 0 233 0 0,0 0 92 0 0,0 0 4 0 0,0 0-140 0 0,0 0-195 0 0,0 0-202 0 0,-9-8-206 0 0,-28-22-172 0 0,-17 18 1043 0 0,39 14-1244 0 0,-82 37 792 0 0,82-30-1118 0 0,-13 9-64 0 0,0 2-1 0 0,2 2 1 0 0,1 0-1 0 0,0 2 1 0 0,2 0-1 0 0,1 2 1 0 0,1 0 0 0 0,1 1-1 0 0,1 2 1 0 0,-9 19-69 0 0,19-33 47 0 0,0 0 0 0 0,1 0 0 0 0,1 1 0 0 0,0 0 0 0 0,2 0 0 0 0,0 1 0 0 0,0-1 0 0 0,2 1 0 0 0,0 0 0 0 0,1 1 1 0 0,0-1-1 0 0,2 0 0 0 0,0 13-47 0 0,1-26 25 0 0,0-1 0 0 0,0 0-1 0 0,0 0 1 0 0,0 0 0 0 0,1 0 0 0 0,-1-1 0 0 0,1 1 0 0 0,0 0 0 0 0,0-1 0 0 0,0 1-1 0 0,0-1 1 0 0,0 1 0 0 0,1-1 0 0 0,-1 0 0 0 0,0 0 0 0 0,1 0 0 0 0,0 0 0 0 0,0-1-1 0 0,-1 1 1 0 0,1-1 0 0 0,0 0 0 0 0,0 1 0 0 0,0-1 0 0 0,0 0 0 0 0,0-1 0 0 0,1 1-1 0 0,-1-1 1 0 0,0 1 0 0 0,0-1 0 0 0,0 0 0 0 0,1 0 0 0 0,1-1-25 0 0,103-19 812 0 0,-79 6-594 0 0,-1-2 1 0 0,-1-1-1 0 0,0-2 0 0 0,-1 0 0 0 0,-1-2 1 0 0,-1-1-1 0 0,-1 0 0 0 0,-1-2 1 0 0,5-8-219 0 0,-7 10 163 0 0,-2-1 1 0 0,0 0-1 0 0,-2-2 1 0 0,0 0-1 0 0,-2 0 1 0 0,-1-2-1 0 0,-1 0 1 0 0,-1 0-1 0 0,-1-1 1 0 0,5-24-164 0 0,-15 50-2 0 0,0 2 14 0 0,1-1 1 0 0,-1 0-1 0 0,1 0 0 0 0,-1 0 0 0 0,0 1 0 0 0,1-1 0 0 0,-1 0 1 0 0,0 0-1 0 0,0 0 0 0 0,1 0 0 0 0,-1 1 0 0 0,0-1 0 0 0,0 0 0 0 0,0 0 1 0 0,0 0-1 0 0,0 0 0 0 0,0 0 0 0 0,-1 0 0 0 0,1 0 0 0 0,0 1 1 0 0,0-1-1 0 0,-1 0 0 0 0,1 0 0 0 0,0 0 0 0 0,-1 1 0 0 0,1-1 0 0 0,-1 0 1 0 0,1 0-1 0 0,-1 1 0 0 0,1-1 0 0 0,-1 0 0 0 0,0 1 0 0 0,1-1 0 0 0,-1 1 1 0 0,0-1-1 0 0,1 0 0 0 0,-1 1 0 0 0,0 0 0 0 0,0-1 0 0 0,1 1 1 0 0,-1-1-1 0 0,0 1 0 0 0,0 0 0 0 0,0 0-12 0 0,-12 19-575 0 0,8 1 527 0 0,1-1-1 0 0,0 1 0 0 0,2 0 0 0 0,0 0 1 0 0,1 0-1 0 0,2 15 49 0 0,2-14-1 0 0,0-1-1 0 0,2 1 1 0 0,1-1-1 0 0,0 0 1 0 0,1 0-1 0 0,1-1 1 0 0,1 0-1 0 0,1 0 1 0 0,1-1-1 0 0,0 0 1 0 0,10 11 1 0 0,0 3-112 0 0,19 25-1983 0 0,-24-39-2759 0 0,0-1-5669 0 0,-12-13 4066 0 0</inkml:trace>
  <inkml:trace contextRef="#ctx0" brushRef="#br0" timeOffset="416.54">972 484 12011 0 0,'0'0'864'0'0,"0"0"-253"0"0,0 0-19 0 0,0 0 157 0 0,0 0 89 0 0,0 0-45 0 0,0 0-110 0 0,0 0-168 0 0,0 0-163 0 0,0 0-117 0 0,0 0-62 0 0,0 0-25 0 0,0 0 1 0 0,-2 21 23 0 0,-11 102 423 0 0,14-124-476 0 0,-1 1 1 0 0,0 0-1 0 0,1-1 0 0 0,-1 1 0 0 0,0 0 1 0 0,1-1-1 0 0,-1 1 0 0 0,0 0 1 0 0,1 0-1 0 0,-1 0 0 0 0,1-1 0 0 0,-1 1 1 0 0,1 0-1 0 0,-1 0 0 0 0,0 0 0 0 0,1 0 1 0 0,-1 0-1 0 0,1 0 0 0 0,-1 0 0 0 0,1 0 1 0 0,-1 0-1 0 0,1 0 0 0 0,-1 0 0 0 0,1 0 1 0 0,-1 0-1 0 0,0 0 0 0 0,1 0 1 0 0,-1 1-1 0 0,1-1 0 0 0,-1 0 0 0 0,1 0 1 0 0,-1 0-1 0 0,0 1 0 0 0,1-1 0 0 0,-1 0-119 0 0,7-22 112 0 0,1 0 0 0 0,1 1 0 0 0,1 0 0 0 0,1 0 1 0 0,1 1-1 0 0,0 1 0 0 0,14-17-112 0 0,-22 30-78 0 0,19-15-208 0 0,-7 29-3153 0 0,8 17-2079 0 0,-3-14-4956 0 0,-14-10 5830 0 0</inkml:trace>
  <inkml:trace contextRef="#ctx0" brushRef="#br0" timeOffset="817.671">1471 443 1632 0 0,'0'0'1478'0'0,"0"0"-58"0"0,0 0 73 0 0,0 0 84 0 0,0 0-82 0 0,0 0-192 0 0,0 0-212 0 0,0 0-196 0 0,0 0-170 0 0,0 0-166 0 0,0 0-129 0 0,0 0-74 0 0,0 0-66 0 0,-26 13-27 0 0,-78 41-23 0 0,65-21 146 0 0,38-31-347 0 0,-1 1 0 0 0,1-1 0 0 0,0 1 0 0 0,-1-1 0 0 0,1 1 0 0 0,1-1 1 0 0,-1 1-1 0 0,0 0 0 0 0,1-1 0 0 0,-1 1 0 0 0,1 0 0 0 0,0 0 0 0 0,0 0 0 0 0,0-1 0 0 0,0 1 1 0 0,0 0-1 0 0,1 0 0 0 0,-1-1 0 0 0,1 1 0 0 0,0 0 0 0 0,-1-1 0 0 0,2 1 0 0 0,-1 0 1 0 0,0-1-1 0 0,0 0 0 0 0,1 1 0 0 0,-1-1 0 0 0,1 0 0 0 0,0 1 0 0 0,-1-1 0 0 0,1 0 1 0 0,0 0-1 0 0,0-1 0 0 0,1 1 0 0 0,-1 0 0 0 0,0-1 0 0 0,1 1 0 0 0,-1-1 0 0 0,2 1-39 0 0,3-1 164 0 0,0 0 0 0 0,0-1-1 0 0,0 0 1 0 0,1 0 0 0 0,-1-1 0 0 0,0 0-1 0 0,0 0 1 0 0,0-1 0 0 0,0 1-1 0 0,-1-2 1 0 0,1 1 0 0 0,0-1-1 0 0,-1 0 1 0 0,1 0 0 0 0,-1-1 0 0 0,0 1-1 0 0,0-2 1 0 0,-1 1 0 0 0,1 0-1 0 0,3-5-163 0 0,56-61 1334 0 0,-62 118-3217 0 0,7-19-668 0 0,-4-21-1387 0 0,2-2-3856 0 0,-4-5 2194 0 0</inkml:trace>
  <inkml:trace contextRef="#ctx0" brushRef="#br0" timeOffset="1328.608">1811 432 4417 0 0,'0'0'1540'0'0,"0"0"-370"0"0,0 0-85 0 0,0 0 85 0 0,0 0 42 0 0,0 0-124 0 0,0 0-218 0 0,0 0-217 0 0,0 0-208 0 0,0 0-151 0 0,0 0-71 0 0,0 0-32 0 0,0 0-25 0 0,-3 18 2 0 0,-9 56 2 0 0,11-71-126 0 0,1 0 1 0 0,0 0 0 0 0,-1 0-1 0 0,1 0 1 0 0,0 0-1 0 0,0 0 1 0 0,0 0 0 0 0,1 0-1 0 0,-1 0 1 0 0,1 0-1 0 0,0 0 1 0 0,0 0 0 0 0,0 0-1 0 0,0-1 1 0 0,0 1 0 0 0,0 0-1 0 0,1-1 1 0 0,0 1-1 0 0,-1-1 1 0 0,1 1 0 0 0,0-1-1 0 0,0 0 1 0 0,0 1-1 0 0,0-1 1 0 0,1 0 0 0 0,-1-1-1 0 0,1 1 1 0 0,-1 0-1 0 0,1-1 1 0 0,-1 1 0 0 0,1-1-1 0 0,0 0 1 0 0,1 1-45 0 0,87 7 2438 0 0,-79-13-2172 0 0,-1-1 0 0 0,1 0 1 0 0,-1 0-1 0 0,0-1 0 0 0,0-1 0 0 0,0 1 0 0 0,-1-2 1 0 0,0 0-1 0 0,0 0 0 0 0,-1-1 0 0 0,-1 0 0 0 0,1 0 1 0 0,-1-1-1 0 0,-1 0 0 0 0,0-1 0 0 0,0 1 0 0 0,-1-1 1 0 0,2-6-267 0 0,-1 6 36 0 0,-1 0 0 0 0,0 0 0 0 0,0-1 1 0 0,-2 0-1 0 0,1 0 0 0 0,-2-1 0 0 0,1 1 0 0 0,-2-1 1 0 0,0 1-1 0 0,0-1 0 0 0,-1 0 0 0 0,-1 0 0 0 0,0-6-36 0 0,-2 14-104 0 0,0-1 0 0 0,0 0-1 0 0,-1 0 1 0 0,1 1 0 0 0,-2-1-1 0 0,1 1 1 0 0,0 0-1 0 0,-1 0 1 0 0,0 0 0 0 0,0 0-1 0 0,-1 1 1 0 0,1-1-1 0 0,-1 1 1 0 0,0 0 0 0 0,0 1-1 0 0,0-1 1 0 0,0 1 0 0 0,-1 0-1 0 0,0 1 1 0 0,1-1-1 0 0,-1 1 1 0 0,0 0 0 0 0,0 0-1 0 0,0 1 1 0 0,0 0-1 0 0,0 0 1 0 0,-1 0 0 0 0,1 1-1 0 0,0 0 1 0 0,0 0 0 0 0,-1 0-1 0 0,1 1 1 0 0,-6 1 104 0 0,3 2-51 0 0,0 1 1 0 0,0 0-1 0 0,0 0 0 0 0,1 1 1 0 0,0 0-1 0 0,0 1 1 0 0,0 0-1 0 0,1 0 1 0 0,0 0-1 0 0,0 1 0 0 0,1 0 1 0 0,0 0-1 0 0,0 1 1 0 0,1 0-1 0 0,0 0 1 0 0,1 0-1 0 0,0 0 0 0 0,0 1 1 0 0,1 0-1 0 0,0-1 1 0 0,1 1-1 0 0,0 0 1 0 0,0 1-1 0 0,1-1 0 0 0,1 0 1 0 0,0 4 50 0 0,-1-3 26 0 0,1-1 1 0 0,0 0-1 0 0,1 0 1 0 0,0 1-1 0 0,1-1 1 0 0,0 0-1 0 0,0 0 1 0 0,1-1-1 0 0,0 1 1 0 0,1 0-1 0 0,0-1 0 0 0,1 0 1 0 0,0 0-1 0 0,0 0 1 0 0,1-1-1 0 0,0 1 1 0 0,1-1-1 0 0,-1-1 1 0 0,1 1-1 0 0,4 1-26 0 0,5 4 43 0 0,1 0 1 0 0,0-2-1 0 0,1 0 0 0 0,0-1 0 0 0,1 0 1 0 0,0-2-1 0 0,1 0 0 0 0,0-2 0 0 0,0 0 0 0 0,0-1 1 0 0,1-1-1 0 0,0 0-43 0 0,93 5-2674 0 0,-68-18-6464 0 0,-39 7 6339 0 0,3-2-2913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6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155 200 5545 0 0,'0'0'1123'0'0,"0"0"-156"0"0,0 0-23 0 0,0 0 204 0 0,0 0 223 0 0,0 0 12 0 0,0 0-189 0 0,0 0-310 0 0,0 0-294 0 0,0 0-176 0 0,0 0-24 0 0,0 0 23 0 0,0 0 25 0 0,4 16 26 0 0,30 130 745 0 0,-19-84-931 0 0,2-1 0 0 0,2 0 0 0 0,4-2 0 0 0,1 0 0 0 0,12 14-278 0 0,-2-36 1642 0 0,-28-63-109 0 0,51-144-749 0 0,38-142-2076 0 0,-89 275-995 0 0,-6 12-6551 0 0,0 21-1987 0 0</inkml:trace>
  <inkml:trace contextRef="#ctx0" brushRef="#br0" timeOffset="385.873">731 108 6257 0 0,'0'0'3653'0'0,"0"0"-1694"0"0,0 0-616 0 0,0 0-137 0 0,0 0-26 0 0,0 0-2 0 0,0 0-77 0 0,0 0-169 0 0,0 0-187 0 0,0 0-139 0 0,0 0-144 0 0,0 0-100 0 0,31-16-84 0 0,97-49-110 0 0,-55 42 37 0 0,-30 20-103 0 0,-42 4-113 0 0,0 0 0 0 0,0 0-1 0 0,0 0 1 0 0,0 1 0 0 0,0-1 0 0 0,0 0 0 0 0,0 1 0 0 0,0-1 0 0 0,-1 1 0 0 0,1-1 0 0 0,-1 1 0 0 0,1-1 0 0 0,-1 1 0 0 0,1-1 0 0 0,-1 1 0 0 0,0 0 0 0 0,0-1-1 0 0,0 1 1 0 0,0-1 0 0 0,0 1 0 0 0,0 0 0 0 0,0-1 0 0 0,-1 1 0 0 0,1-1 0 0 0,0 1 0 0 0,-1-1 0 0 0,0 2 11 0 0,-62 90-66 0 0,28-52 100 0 0,25-28-19 0 0,7-9-13 0 0,-1 0 0 0 0,1 0 1 0 0,-1 0-1 0 0,1 1 0 0 0,0-1 0 0 0,1 1 0 0 0,-1-1 1 0 0,1 1-1 0 0,0 0 0 0 0,0 0 0 0 0,1 0 0 0 0,-1 1 1 0 0,1-1-1 0 0,0 0 0 0 0,0 0 0 0 0,1 1 0 0 0,0-1 1 0 0,0 3-3 0 0,2-5 13 0 0,0 0 0 0 0,0 0 0 0 0,0-1 1 0 0,1 1-1 0 0,-1 0 0 0 0,1-1 0 0 0,0 1 1 0 0,-1-1-1 0 0,1 0 0 0 0,0 0 1 0 0,0 0-1 0 0,1 0 0 0 0,-1-1 0 0 0,0 1 1 0 0,1-1-1 0 0,-1 0 0 0 0,1 0 0 0 0,-1 0 1 0 0,3 0-14 0 0,153 8 260 0 0,-105-10-246 0 0,37-3 326 0 0,-46 2-3055 0 0,0 1-8725 0 0,-43 1 4308 0 0</inkml:trace>
  <inkml:trace contextRef="#ctx0" brushRef="#br0" timeOffset="684.174">0 962 4417 0 0,'0'0'1178'0'0,"0"0"-256"0"0,0 0 233 0 0,0 0 379 0 0,0 0 208 0 0,0 0-11 0 0,0 0-119 0 0,0 0-188 0 0,0 0-222 0 0,0 0-184 0 0,37 3-142 0 0,120 7-136 0 0,-53-25 199 0 0,-77 6-682 0 0,542-167 1015 0 0,-436 138-2230 0 0,-52 16-2366 0 0,-3-3-8164 0 0,-65 21 5239 0 0</inkml:trace>
  <inkml:trace contextRef="#ctx0" brushRef="#br0" timeOffset="986.195">739 1080 12083 0 0,'0'0'1169'0'0,"0"0"-503"0"0,0 0-201 0 0,0 0 158 0 0,0 0 220 0 0,0 0 88 0 0,0 0-57 0 0,0 0-193 0 0,0 0-216 0 0,0 0-178 0 0,0 0-158 0 0,0 34-84 0 0,0 108-46 0 0,-4 94-2623 0 0,-3-195-1848 0 0,-4-15-5174 0 0,9-19 7128 0 0</inkml:trace>
  <inkml:trace contextRef="#ctx0" brushRef="#br0" timeOffset="1415.224">593 1323 0 0 0,'0'0'859'0'0,"0"0"286"0"0,0 0 164 0 0,19-35 56 0 0,59-110-98 0 0,-12 61 1088 0 0,-55 72-1967 0 0,1 2-1 0 0,0 0 1 0 0,1 0-1 0 0,-1 1 0 0 0,2 0 1 0 0,-1 2-1 0 0,1-1 0 0 0,1 2 1 0 0,-1 0-1 0 0,1 0 1 0 0,0 1-1 0 0,1 1 0 0 0,-1 1 1 0 0,1 0-1 0 0,-1 1 0 0 0,1 1 1 0 0,1 0-388 0 0,-12 2 73 0 0,-1 1-1 0 0,1 0 1 0 0,-1 0 0 0 0,0 0 0 0 0,0 1 0 0 0,0 0 0 0 0,0-1-1 0 0,0 1 1 0 0,0 0 0 0 0,-1 1 0 0 0,1-1 0 0 0,-1 1-1 0 0,0-1 1 0 0,0 1 0 0 0,-1 0 0 0 0,1 0 0 0 0,-1 1 0 0 0,0-1-1 0 0,0 0 1 0 0,0 1 0 0 0,0-1 0 0 0,-1 1 0 0 0,0-1-1 0 0,0 1 1 0 0,0 0 0 0 0,-1 0 0 0 0,1-1 0 0 0,-1 1-1 0 0,0 0 1 0 0,0 0 0 0 0,-1 0 0 0 0,0-1 0 0 0,1 1 0 0 0,-2 0-1 0 0,1-1 1 0 0,0 1 0 0 0,-1-1 0 0 0,0 1 0 0 0,0-1-1 0 0,-2 4-72 0 0,-9 8 101 0 0,-1-1 0 0 0,0 0 0 0 0,0-1 0 0 0,-2 0 0 0 0,0-2 0 0 0,0 1 0 0 0,-1-2 0 0 0,-1 0 0 0 0,1-1 0 0 0,-7 1-101 0 0,-66 37 113 0 0,89-46-111 0 0,1-1-1 0 0,-1 1 0 0 0,1-1 1 0 0,-1 1-1 0 0,1-1 0 0 0,0 1 0 0 0,-1-1 1 0 0,1 1-1 0 0,0 0 0 0 0,0-1 1 0 0,0 1-1 0 0,0-1 0 0 0,1 1 1 0 0,-1-1-1 0 0,0 1 0 0 0,1 0 0 0 0,-1-1 1 0 0,1 1-1 0 0,-1-1 0 0 0,1 0 1 0 0,-1 1-1 0 0,1-1 0 0 0,0 0 1 0 0,0 1-1 0 0,0-1 0 0 0,0 0 0 0 0,0 0 1 0 0,0 1-1 0 0,0-1 0 0 0,0 0 1 0 0,1 0-1 0 0,-1 0 0 0 0,0-1 1 0 0,1 1-1 0 0,-1 0 0 0 0,1 0 1 0 0,-1-1-1 0 0,0 1 0 0 0,1-1 0 0 0,-1 1 1 0 0,1-1-2 0 0,217 114 1437 0 0,-186-89-974 0 0,-13-39-3094 0 0,-2-1-5149 0 0,-12 8-2684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33 0 0 0,'0'0'279'0'0,"0"0"789"0"0,0 0 294 0 0,0 0 5 0 0,0 0-39 0 0,0 0-81 0 0,0 0-116 0 0,0 0-79 0 0,0 0-52 0 0,-9 0 2922 0 0,62 19 945 0 0,90-7-2229 0 0,-103-13-2392 0 0,-17 0-405 0 0,-1-1-1 0 0,1 0 0 0 0,-1-2 0 0 0,0-1 1 0 0,0 0-1 0 0,-1-2 0 0 0,0-1 0 0 0,0 0 1 0 0,1-2 159 0 0,-20 9-1126 0 0,6-3 1234 0 0,-7 1-4241 0 0,0 0-4550 0 0,-1 3 2447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7498 0 0,'0'0'920'0'0,"0"0"0"0"0,0 0 328 0 0,0 0 289 0 0,0 0 23 0 0,0 0-256 0 0,0 0-280 0 0,0 0-263 0 0,0 0-273 0 0,0 0-144 0 0,0 0-96 0 0,213 37-128 0 0,-176-37-88 0 0,4-7-184 0 0,-5 3-440 0 0,5-3-993 0 0,-13-1-1943 0 0,-6 8-8003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0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13 448 0 0 0,'0'0'643'0'0,"0"0"466"0"0,0 0 436 0 0,0 0 276 0 0,0 0 68 0 0,0 0-183 0 0,0 0-325 0 0,0 0-347 0 0,0 0-299 0 0,0 0-226 0 0,0 0-154 0 0,0 0-1 0 0,0 2 83 0 0,1 68 1953 0 0,-9 177-977 0 0,2-114-798 0 0,6-132-378 0 0,0-1 138 0 0,0 0 145 0 0,0-9 1320 0 0,1-14-1692 0 0,1 0 0 0 0,0-1-1 0 0,2 1 1 0 0,1 1-1 0 0,1-1 1 0 0,0 1-1 0 0,2 0 1 0 0,3-5-148 0 0,9-25 8 0 0,2 2-1 0 0,3 1 1 0 0,1 0 0 0 0,3 2 0 0 0,2 1 0 0 0,2 2-1 0 0,6-4-7 0 0,51-31-666 0 0,-89 80 363 0 0,1 0 1 0 0,0 0 0 0 0,-1 0 0 0 0,1 0 0 0 0,-1 0-1 0 0,1 0 1 0 0,-1 0 0 0 0,1 1 0 0 0,-1-1 0 0 0,0 0-1 0 0,1 1 1 0 0,-1-1 0 0 0,0 1 0 0 0,0-1 0 0 0,0 1-1 0 0,0 0 1 0 0,-1-1 0 0 0,1 1 0 0 0,0 0 0 0 0,-1 0 0 0 0,1 0-1 0 0,-1-1 1 0 0,1 1 0 0 0,-1 0 0 0 0,0 0 0 0 0,0 0-1 0 0,0 0 1 0 0,0 0 0 0 0,0 0 0 0 0,0-1 0 0 0,-1 1-1 0 0,1 0 1 0 0,-1 0 0 0 0,1 0 0 0 0,-1-1 0 0 0,0 1-1 0 0,1 0 1 0 0,-1 0 302 0 0,0 5-3258 0 0,1 5-3477 0 0</inkml:trace>
  <inkml:trace contextRef="#ctx0" brushRef="#br0" timeOffset="915.471">626 68 0 0 0,'0'0'463'0'0,"0"0"462"0"0,0 0 98 0 0,0 0 125 0 0,0 0 175 0 0,0 0 135 0 0,0 0 10 0 0,0 0-154 0 0,0 0-288 0 0,0 0-233 0 0,0 0-136 0 0,0 0-56 0 0,8-6 36 0 0,67-35 1209 0 0,-61 36-1517 0 0,1 1-1 0 0,-1 1 1 0 0,1 0 0 0 0,-1 1 0 0 0,1 0 0 0 0,0 1-1 0 0,0 1 1 0 0,0 0 0 0 0,7 2-329 0 0,-20 0 38 0 0,-1-1 1 0 0,0 1-1 0 0,0 0 0 0 0,0 0 0 0 0,0 0 0 0 0,0 0 1 0 0,0 1-1 0 0,0-1 0 0 0,-1 0 0 0 0,1 0 1 0 0,-1 0-1 0 0,0 1 0 0 0,0-1 0 0 0,0 0 1 0 0,0 0-1 0 0,0 0 0 0 0,0 1 0 0 0,0-1 0 0 0,-1 0 1 0 0,1 0-1 0 0,-1 0 0 0 0,1 1 0 0 0,-1-1 1 0 0,0 0-1 0 0,0 0 0 0 0,0 0 0 0 0,0 0 1 0 0,0 0-1 0 0,-1-1 0 0 0,1 1 0 0 0,-1 0 1 0 0,1 0-1 0 0,-2 0-38 0 0,-176 192 1073 0 0,178-193-1065 0 0,0 0-1 0 0,-1 0 0 0 0,1 0 0 0 0,0 0 0 0 0,0 0 1 0 0,0 0-1 0 0,0 0 0 0 0,0 0 0 0 0,0 0 1 0 0,1 1-1 0 0,-1-1 0 0 0,0 0 0 0 0,1 1 0 0 0,-1-1 1 0 0,1 0-1 0 0,-1 1 0 0 0,1-1 0 0 0,-1 1 1 0 0,1-1-1 0 0,0 0 0 0 0,0 1 0 0 0,0-1 1 0 0,0 1-1 0 0,0-1 0 0 0,0 1 0 0 0,0-1 0 0 0,0 1 1 0 0,1-1-1 0 0,-1 1 0 0 0,1-1 0 0 0,-1 0 1 0 0,1 1-1 0 0,-1-1 0 0 0,1 0 0 0 0,0 1 1 0 0,-1-1-1 0 0,1 0 0 0 0,0 0 0 0 0,0 0 0 0 0,0 0 1 0 0,0 0-1 0 0,0 0 0 0 0,0 0 0 0 0,0 0 1 0 0,1 0-1 0 0,-1 0 0 0 0,0 0 0 0 0,0-1 1 0 0,1 1-1 0 0,-1 0 0 0 0,1-1 0 0 0,-1 1 0 0 0,0-1 1 0 0,1 0-1 0 0,-1 1 0 0 0,1-1 0 0 0,0 0-7 0 0,89 4 315 0 0,-53-6-2068 0 0,0 4-3721 0 0,-30 1 2362 0 0,0 0-2783 0 0,-1-2 1426 0 0</inkml:trace>
  <inkml:trace contextRef="#ctx0" brushRef="#br0" timeOffset="1759.327">739 816 3841 0 0,'0'0'1236'0'0,"0"0"43"0"0,0 0 301 0 0,0 0 350 0 0,0 0 63 0 0,0 0-196 0 0,0 0-259 0 0,0 0-284 0 0,0 0-257 0 0,0 0-190 0 0,0 0-144 0 0,0 0-105 0 0,0 0-65 0 0,28-15-45 0 0,92-50-42 0 0,-19-10 512 0 0,-93 69-854 0 0,7-5-5 0 0,0 0 0 0 0,-1-1 0 0 0,-1 0 0 0 0,1-1 0 0 0,-2-1 0 0 0,0 0 0 0 0,-1-1 0 0 0,0 0 0 0 0,-1-1 0 0 0,-1 0 0 0 0,0 0 0 0 0,-1-1 0 0 0,-1 0-1 0 0,2-9-58 0 0,-9 25-31 0 0,0 0 0 0 0,1 0 0 0 0,-1 0 0 0 0,0 0-1 0 0,0 0 1 0 0,0 0 0 0 0,0 0 0 0 0,0-1-1 0 0,0 1 1 0 0,-1 0 0 0 0,1 0 0 0 0,0 0-1 0 0,0 0 1 0 0,-1 0 0 0 0,1 0 0 0 0,-1 0-1 0 0,1 0 1 0 0,-1 0 0 0 0,1 1 0 0 0,-1-1 0 0 0,0 0-1 0 0,1 0 1 0 0,-1 0 0 0 0,0 1 0 0 0,1-1-1 0 0,-1 0 1 0 0,0 1 0 0 0,0-1 0 0 0,0 0-1 0 0,0 1 1 0 0,0-1 0 0 0,0 1 0 0 0,0-1-1 0 0,0 1 1 0 0,0 0 0 0 0,0 0 0 0 0,0-1 0 0 0,0 1-1 0 0,0 0 1 0 0,0 0 0 0 0,0 0 0 0 0,0 0-1 0 0,0 0 1 0 0,0 0 0 0 0,0 0 0 0 0,0 0-1 0 0,0 1 1 0 0,0-1 0 0 0,0 0 0 0 0,0 1-1 0 0,0-1 1 0 0,0 0 0 0 0,0 1 0 0 0,0-1 0 0 0,0 1-1 0 0,0 0 1 0 0,0 0 31 0 0,-12 4-144 0 0,1 0-1 0 0,0 1 1 0 0,1 1 0 0 0,0-1-1 0 0,0 2 1 0 0,0 0 0 0 0,1 0-1 0 0,0 1 1 0 0,0 0 0 0 0,1 1 0 0 0,1 0-1 0 0,-1 0 1 0 0,2 1 0 0 0,-1 0-1 0 0,2 1 1 0 0,-1-1 0 0 0,2 1-1 0 0,-3 5 145 0 0,6-12 3 0 0,-1 0 0 0 0,1 0 0 0 0,-1 0 0 0 0,2 0 0 0 0,-1 1 0 0 0,0-1 0 0 0,1 0 0 0 0,0 1 0 0 0,0-1 0 0 0,1 1 0 0 0,0-1 0 0 0,0 1 0 0 0,0 0 0 0 0,0-1 0 0 0,1 1 0 0 0,0-1 0 0 0,0 1 0 0 0,1-1 0 0 0,-1 0 0 0 0,1 0 0 0 0,0 1 0 0 0,1-1 0 0 0,-1 0 0 0 0,1-1 0 0 0,0 1 0 0 0,0 0 0 0 0,0-1 0 0 0,1 0 0 0 0,0 0 0 0 0,0 0 0 0 0,0 0 0 0 0,0 0 0 0 0,0-1 0 0 0,1 0 0 0 0,-1 0 0 0 0,6 3-3 0 0,6-1 159 0 0,1 0 0 0 0,0-1 0 0 0,0-1 0 0 0,1 0 0 0 0,-1-1 0 0 0,0-1 0 0 0,1-1 0 0 0,-1-1 0 0 0,1 0 0 0 0,-1-1 0 0 0,0-1 0 0 0,0 0 0 0 0,0-1 0 0 0,0-1 0 0 0,0-1 0 0 0,-1-1 0 0 0,0 0 0 0 0,-1-1 0 0 0,8-5-159 0 0,-7 7 77 0 0,0-2 0 0 0,-1 0 0 0 0,0-1 1 0 0,-1-1-1 0 0,1 0 0 0 0,-2-1 0 0 0,1 0 0 0 0,-2-1 1 0 0,0-1-1 0 0,0 0 0 0 0,-1 0 0 0 0,-1-1 0 0 0,0-1 1 0 0,-1 0-1 0 0,0 0 0 0 0,-1-1 0 0 0,0-2-77 0 0,-7 17-28 0 0,-1-1-1 0 0,1 1 1 0 0,0 0-1 0 0,-1 0 1 0 0,1 0-1 0 0,-1 0 1 0 0,0-1 0 0 0,1 1-1 0 0,-1 0 1 0 0,0 0-1 0 0,0-1 1 0 0,0 1-1 0 0,1 0 1 0 0,-1-1-1 0 0,-1 1 1 0 0,1 0 0 0 0,0-1-1 0 0,0 1 1 0 0,0 0-1 0 0,-1 0 1 0 0,1-1-1 0 0,-1 1 1 0 0,1 0-1 0 0,-1 0 1 0 0,1 0-1 0 0,-1 0 1 0 0,0 0 0 0 0,1-1-1 0 0,-1 1 1 0 0,0 0-1 0 0,0 1 1 0 0,0-1-1 0 0,0 0 1 0 0,0 0-1 0 0,0 0 1 0 0,0 0 0 0 0,0 1-1 0 0,0-1 1 0 0,0 1-1 0 0,0-1 1 0 0,-1 0-1 0 0,1 1 1 0 0,0 0-1 0 0,0-1 1 0 0,-1 1-1 0 0,1 0 1 0 0,0 0 0 0 0,-1 0-1 0 0,1 0 1 0 0,0 0-1 0 0,0 0 1 0 0,-1 0-1 0 0,1 0 1 0 0,0 0-1 0 0,-1 0 1 0 0,1 1 0 0 0,0-1-1 0 0,0 1 1 0 0,0-1-1 0 0,-1 1 1 0 0,1-1-1 0 0,0 1 1 0 0,0 0-1 0 0,0-1 1 0 0,0 1-1 0 0,0 0 29 0 0,-11 6-241 0 0,1 0 0 0 0,0 1-1 0 0,1 0 1 0 0,-1 1-1 0 0,2 0 1 0 0,-1 1-1 0 0,1 0 1 0 0,-4 6 241 0 0,3-5-186 0 0,4-4 57 0 0,0-1 1 0 0,0 1 0 0 0,1 0 0 0 0,0 0-1 0 0,0 1 1 0 0,1-1 0 0 0,0 1 0 0 0,0 0-1 0 0,1 0 1 0 0,0 1 0 0 0,0-1 0 0 0,1 1-1 0 0,0-1 1 0 0,0 1 0 0 0,1 0 0 0 0,0-1-1 0 0,1 1 1 0 0,0 0 0 0 0,0 0-1 0 0,1 0 1 0 0,0-1 0 0 0,1 1 0 0 0,0 2 128 0 0,5-6 65 0 0,-1 1 0 0 0,1-1 0 0 0,0 0 0 0 0,0-1 0 0 0,0 0 0 0 0,0 0 0 0 0,1 0 1 0 0,0-1-1 0 0,0 0 0 0 0,0-1 0 0 0,0 0 0 0 0,0 0 0 0 0,0 0 0 0 0,0-1 0 0 0,1-1 0 0 0,-1 1 0 0 0,0-1 1 0 0,1-1-1 0 0,-1 1 0 0 0,0-1 0 0 0,1-1 0 0 0,6-2-65 0 0,10-3 271 0 0,-1-1 0 0 0,-1-1 0 0 0,1-1 0 0 0,-2-1 0 0 0,1-1 0 0 0,-2-1 0 0 0,0-1 0 0 0,0-1 0 0 0,-1-1 0 0 0,0-1-271 0 0,3-2 69 0 0,0-1 1 0 0,-2-1-1 0 0,-1-1 0 0 0,0-1 1 0 0,-2 0-1 0 0,-1-2 0 0 0,0 0 1 0 0,-2 0-1 0 0,-1-2 0 0 0,-1 0-69 0 0,-4-46-334 0 0,-47 80-473 0 0,26 4 789 0 0,1 0 1 0 0,1 1-1 0 0,0 0 1 0 0,1 0-1 0 0,0 1 1 0 0,1 1-1 0 0,0-1 1 0 0,1 1-1 0 0,0 1 1 0 0,2-1-1 0 0,-1 1 0 0 0,2 0 1 0 0,0 0-1 0 0,0 8 18 0 0,1-17-50 0 0,1-1 0 0 0,0 1-1 0 0,0-1 1 0 0,1 1-1 0 0,0 0 1 0 0,0 0 0 0 0,0 0-1 0 0,1-1 1 0 0,0 1-1 0 0,0 0 1 0 0,0 0 0 0 0,1 0-1 0 0,0 0 1 0 0,0 0-1 0 0,0-1 1 0 0,1 1 0 0 0,0 0-1 0 0,0-1 1 0 0,0 1-1 0 0,1-1 1 0 0,0 0 0 0 0,0 0-1 0 0,0 0 1 0 0,0 0 0 0 0,1-1-1 0 0,0 1 1 0 0,0-1-1 0 0,0 0 1 0 0,1 0 0 0 0,-1 0-1 0 0,1-1 1 0 0,0 1-1 0 0,0-1 1 0 0,0 0 0 0 0,0-1-1 0 0,1 1 1 0 0,-1-1-1 0 0,3 0 51 0 0,20-1-3794 0 0,-11-5-3077 0 0,-11 1 258 0 0</inkml:trace>
  <inkml:trace contextRef="#ctx0" brushRef="#br0" timeOffset="2190.339">2266 46 2985 0 0,'0'0'932'0'0,"0"0"21"0"0,0 0 329 0 0,0 0 329 0 0,0 0 84 0 0,0 0-87 0 0,0 0-177 0 0,0 0-197 0 0,0 0-197 0 0,0 0-191 0 0,0 0-137 0 0,0 0-104 0 0,33-2-112 0 0,101-8-96 0 0,-70 15 201 0 0,-63-3-592 0 0,0-1-1 0 0,0 1 1 0 0,-1-1 0 0 0,1 1-1 0 0,-1 0 1 0 0,1 0-1 0 0,-1-1 1 0 0,1 1 0 0 0,-1 0-1 0 0,0 0 1 0 0,0-1 0 0 0,0 1-1 0 0,0 0 1 0 0,0 0 0 0 0,-1 0-1 0 0,1-1 1 0 0,0 1 0 0 0,-1 0-1 0 0,1 0 1 0 0,-1-1 0 0 0,0 1-1 0 0,1-1 1 0 0,-1 1 0 0 0,0 0-1 0 0,0-1 1 0 0,0 1-1 0 0,0-1 1 0 0,0 0 0 0 0,-1 1-1 0 0,1-1 1 0 0,0 0 0 0 0,-1 0-1 0 0,1 0 1 0 0,-1 0 0 0 0,1 0-1 0 0,-1 0 1 0 0,1 0 0 0 0,-1 0-6 0 0,-53 39 89 0 0,45-35-11 0 0,0 1 0 0 0,1 1 1 0 0,-1 0-1 0 0,1 0 0 0 0,1 1 1 0 0,0 0-1 0 0,0 0 0 0 0,0 1 1 0 0,1 0-1 0 0,-3 6-78 0 0,9-13 6 0 0,0-1 0 0 0,1 0-1 0 0,-1 0 1 0 0,1 0 0 0 0,0 0 0 0 0,-1 1 0 0 0,1-1 0 0 0,0 0 0 0 0,0 1 0 0 0,0-1 0 0 0,0 0-1 0 0,0 0 1 0 0,0 1 0 0 0,0-1 0 0 0,0 0 0 0 0,0 0 0 0 0,1 1 0 0 0,-1-1 0 0 0,0 0-1 0 0,1 0 1 0 0,-1 1 0 0 0,1-1 0 0 0,-1 0 0 0 0,1 0 0 0 0,0 0 0 0 0,-1 0 0 0 0,1 0 0 0 0,0 0-1 0 0,0 0 1 0 0,0 0 0 0 0,0 0 0 0 0,0 0 0 0 0,0-1 0 0 0,0 1 0 0 0,0 0 0 0 0,0-1-1 0 0,0 1 1 0 0,0-1 0 0 0,1 1 0 0 0,-1-1 0 0 0,0 1 0 0 0,0-1 0 0 0,1 0-6 0 0,62 14 71 0 0,-55-13-78 0 0,183 10-208 0 0,-110-11-3847 0 0,-30 0-2478 0 0,-36 3-224 0 0,-12-3 4525 0 0</inkml:trace>
  <inkml:trace contextRef="#ctx0" brushRef="#br0" timeOffset="2581.51">3296 238 3817 0 0,'0'0'1468'0'0,"0"0"-92"0"0,0 0 71 0 0,0 0 98 0 0,-33 23-2 0 0,-105 73-148 0 0,-119 65 1951 0 0,-311 155-1621 0 0,489-276-1320 0 0,43-24-311 0 0,2 2 1 0 0,0 1 0 0 0,1 2-1 0 0,1 1 1 0 0,-2 4-95 0 0,31-24-169 0 0,0 1 1 0 0,0 0-1 0 0,0 0 1 0 0,0 0-1 0 0,0 1 1 0 0,0-1-1 0 0,1 1 1 0 0,0-1-1 0 0,0 1 1 0 0,0 0-1 0 0,0 0 1 0 0,0 0-1 0 0,1 0 1 0 0,0 0-1 0 0,0 0 1 0 0,0 0-1 0 0,0 1 0 0 0,1-1 1 0 0,-1 4 168 0 0,2-7-388 0 0,-1 1-1 0 0,1-1 1 0 0,-1 0-1 0 0,1 0 1 0 0,-1 1 0 0 0,1-1-1 0 0,0 0 1 0 0,0 0-1 0 0,-1 0 1 0 0,1 0 0 0 0,0 0-1 0 0,0 0 1 0 0,0 0 0 0 0,0 0-1 0 0,0 0 1 0 0,0-1-1 0 0,1 1 1 0 0,-1 0 0 0 0,0-1-1 0 0,0 1 1 0 0,1-1-1 0 0,-1 1 1 0 0,0-1 0 0 0,0 0-1 0 0,1 1 1 0 0,-1-1-1 0 0,0 0 1 0 0,1 0 0 0 0,-1 0-1 0 0,1 0 389 0 0,-2 0-257 0 0,7 3-3172 0 0</inkml:trace>
  <inkml:trace contextRef="#ctx0" brushRef="#br0" timeOffset="3149.106">2935 610 4873 0 0,'0'0'2845'0'0,"0"0"-1348"0"0,0 0-522 0 0,0 0 13 0 0,0 0 235 0 0,0 0 207 0 0,0 0 25 0 0,0 0-157 0 0,0 0-256 0 0,0 0-277 0 0,0 0-228 0 0,1 33-170 0 0,3 106-124 0 0,0 122 1680 0 0,-4-166-7014 0 0,0-16-7638 0 0,0-79 9088 0 0</inkml:trace>
  <inkml:trace contextRef="#ctx0" brushRef="#br0" timeOffset="3602.286">2994 617 3057 0 0,'0'0'1215'0'0,"0"0"-70"0"0,0 0-5 0 0,0 0 35 0 0,0 0-65 0 0,0 0-126 0 0,0 0-97 0 0,0 0-63 0 0,35-9-57 0 0,110-28-46 0 0,-53 25 740 0 0,88 22 3064 0 0,-178-10-4504 0 0,-1 0 0 0 0,0 1 0 0 0,1-1 0 0 0,-1 0 1 0 0,1 1-1 0 0,-1-1 0 0 0,0 1 0 0 0,1-1 0 0 0,-1 1 0 0 0,0-1 0 0 0,1 1 1 0 0,-1 0-1 0 0,0 0 0 0 0,0 0 0 0 0,0 0 0 0 0,0 0 0 0 0,0 0 1 0 0,0 0-1 0 0,0 0 0 0 0,0 0 0 0 0,0 0 0 0 0,0 0 0 0 0,-1 1 0 0 0,1-1 1 0 0,-1 0-1 0 0,1 1 0 0 0,-1-1 0 0 0,1 0 0 0 0,-1 1 0 0 0,1-1 1 0 0,-1 0-1 0 0,0 1 0 0 0,0-1 0 0 0,0 1 0 0 0,0-1 0 0 0,0 1 0 0 0,0-1 1 0 0,0 1-1 0 0,-1-1 0 0 0,1 0 0 0 0,0 1 0 0 0,-1-1 0 0 0,1 0 1 0 0,-1 1-1 0 0,1-1 0 0 0,-1 0 0 0 0,0 1-21 0 0,-42 60 500 0 0,41-60-491 0 0,-146 117 274 0 0,124-104-249 0 0,1 1 0 0 0,1 1-1 0 0,0 1 1 0 0,1 1 0 0 0,1 1-1 0 0,-10 13-33 0 0,28-31 8 0 0,1 0-1 0 0,0 0 1 0 0,-1 0-1 0 0,1 0 1 0 0,0 0-1 0 0,0 0 1 0 0,0 0-1 0 0,1 1 1 0 0,-1-1-1 0 0,0 0 1 0 0,1 1-1 0 0,-1-1 1 0 0,1 0-1 0 0,0 1 1 0 0,0-1-1 0 0,0 0 1 0 0,0 1-1 0 0,0-1 1 0 0,1 0-1 0 0,-1 1 1 0 0,1-1-1 0 0,-1 0 1 0 0,1 1 0 0 0,0-1-1 0 0,0 0 1 0 0,0 0-1 0 0,0 0 1 0 0,0 0-1 0 0,0 0 1 0 0,1 0-1 0 0,-1 0 1 0 0,1 0-1 0 0,0 0 1 0 0,-1-1-1 0 0,1 1 1 0 0,0 0-8 0 0,78 44 479 0 0,125 20 906 0 0,-142-51-1747 0 0,-62-15 1359 0 0,0 0-3871 0 0,-1 0-9068 0 0,0 0 2989 0 0</inkml:trace>
  <inkml:trace contextRef="#ctx0" brushRef="#br0" timeOffset="5018.543">356 289 0 0 0,'0'0'790'0'0,"0"0"152"0"0,0 0 51 0 0,0 0-16 0 0,1-4-25 0 0,0-1-585 0 0,2-3 2 0 0,-1 0 3746 0 0,0 11 1787 0 0,3 5-3655 0 0,12 21-1918 0 0,-16-23-226 0 0,2 2-25 0 0,0 0-1 0 0,0 0 1 0 0,-1 1 0 0 0,-1-1 0 0 0,1 0 0 0 0,-1 1 0 0 0,-1-1-1 0 0,1 1 1 0 0,-2 0 0 0 0,1-1 0 0 0,-1 1 0 0 0,0-1 0 0 0,-1 1-1 0 0,0-1 1 0 0,0 0 0 0 0,-1 0 0 0 0,0 0 0 0 0,-3 6-78 0 0,-3-2-3 0 0,0 0 0 0 0,-1 0 1 0 0,0-1-1 0 0,-1-1 1 0 0,0 0-1 0 0,0 0 0 0 0,-1-1 1 0 0,-1 0-1 0 0,1-1 0 0 0,-1-1 1 0 0,-9 4 1 0 0,-86 11-43 0 0,107-22 40 0 0,-1 0 0 0 0,1-1 0 0 0,-1 1 0 0 0,1 0-1 0 0,0-1 1 0 0,-1 1 0 0 0,1-1 0 0 0,0 1-1 0 0,0-1 1 0 0,-1 0 0 0 0,1 1 0 0 0,0-1-1 0 0,0 0 1 0 0,0 0 0 0 0,0 0 0 0 0,0 0-1 0 0,0 0 1 0 0,0 0 0 0 0,0 0 0 0 0,0 0-1 0 0,1-1 1 0 0,-1 1 0 0 0,0 0 0 0 0,1 0-1 0 0,-1-1 1 0 0,1 1 0 0 0,-1 0 0 0 0,1-1-1 0 0,0 1 1 0 0,0-1 0 0 0,-1 1 0 0 0,1 0-1 0 0,0-1 1 0 0,0 1 0 0 0,0-1 0 0 0,1 1-1 0 0,-1 0 1 0 0,0-1 0 0 0,0 1 0 0 0,1 0-1 0 0,-1-1 1 0 0,1 1 0 0 0,-1 0 0 0 0,1-1 0 0 0,-1 1-1 0 0,1 0 1 0 0,0 0 0 0 0,0 0 0 0 0,0-1-1 0 0,0 1 1 0 0,-1 0 0 0 0,2 0 0 0 0,-1 0-1 0 0,0 1 1 0 0,1-2 4 0 0,0 1 20 0 0,1 0 0 0 0,0 0-1 0 0,0 0 1 0 0,0 0 0 0 0,0 0-1 0 0,0 0 1 0 0,0 1 0 0 0,0 0 0 0 0,0-1-1 0 0,0 1 1 0 0,0 1 0 0 0,0-1 0 0 0,0 0-1 0 0,0 1 1 0 0,0-1 0 0 0,0 1 0 0 0,0 0-1 0 0,0 0 1 0 0,-1 0 0 0 0,1 0-1 0 0,0 0 1 0 0,-1 1 0 0 0,1-1 0 0 0,0 1-1 0 0,-1 0 1 0 0,0 0 0 0 0,1 0 0 0 0,-1 0-1 0 0,0 0 1 0 0,1 2-20 0 0,55 77 1338 0 0,37 124 613 0 0,-62-139-1651 0 0,-33-65-487 0 0,0-1-197 0 0,0 0-337 0 0,0 0-546 0 0,0 0-910 0 0,0 0-3228 0 0,1 0 871 0 0,0 0-4152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13.5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 0 0 0,'0'0'247'0'0,"31"0"127"0"0,101-3 53 0 0,51 14 1067 0 0,242 4 817 0 0,306-8-64 0 0,-161 14-1608 0 0,-29-2-372 0 0,405-11 1604 0 0,-224-20-980 0 0,-512 2-1532 0 0,-209 10 446 0 0,1 0 0 0 0,0 0 0 0 0,0 1 0 0 0,0-1 0 0 0,-1 0 0 0 0,1 1-1 0 0,0 0 1 0 0,0-1 0 0 0,-1 1 0 0 0,1 0 0 0 0,0 0 0 0 0,-1-1 0 0 0,1 1-1 0 0,-1 1 1 0 0,1-1 0 0 0,-1 0 0 0 0,0 0 0 0 0,1 0 0 0 0,-1 1-1 0 0,0-1 1 0 0,0 1 0 0 0,0-1 0 0 0,0 1 0 0 0,0-1 0 0 0,0 1 0 0 0,0 0-1 0 0,-1-1 1 0 0,1 1 0 0 0,0 0 0 0 0,-1 0 0 0 0,0-1 0 0 0,1 1-1 0 0,-1 0 1 0 0,0 0 0 0 0,0 0 0 0 0,0-1 0 0 0,0 1 0 0 0,0 0 0 0 0,0 0-1 0 0,-1 0 1 0 0,1 0 0 0 0,-1-1 0 0 0,1 1 0 0 0,-1 0 0 0 0,0-1-1 0 0,1 1 1 0 0,-1 0 0 0 0,-1 0 195 0 0,-5 3-760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0.80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1 114 0 0 0,'144'16'0'0'0,"138"12"0"0"0,13-35 0 0 0,615-80 1089 0 0,-718 72-739 0 0,50 1 207 0 0,0 11 1 0 0,21 12-558 0 0,171 9 263 0 0,121-4 171 0 0,347 20 116 0 0,-273-19-185 0 0,-117-49 378 0 0,-78 9-181 0 0,309 14-486 0 0,-426 25 46 0 0,241-14 42 0 0,-160-21-105 0 0,289 9 21 0 0,-323 34-45 0 0,-53-22 75 0 0,-7 11-35 0 0,-194-5-69 0 0,4 2 35 0 0,0-5-1 0 0,0-5 1 0 0,9-6-41 0 0,373-46 231 0 0,-370 42-173 0 0,0 6 1 0 0,15 5-59 0 0,294 35-63 0 0,-186-27 126 0 0,406 4-48 0 0,-560-7-62 0 0,0 5 1 0 0,-2 4 0 0 0,1 4-1 0 0,33 13 47 0 0,-58-18-9 0 0,1-2-1 0 0,0-4 1 0 0,50-2 9 0 0,-1 0-57 0 0,237 1 153 0 0,-52-38 209 0 0,-59 33-301 0 0,-12 29 47 0 0,-68-25 165 0 0,-110-19 369 0 0,-1 0-491 0 0,129 12 373 0 0,24-19 521 0 0,-181 22-1040 0 0,-14 0 3566 0 0,-1 0-2782 0 0,1-7-803 0 0,2 2 0 0 0,-1 0 0 0 0,1 1 0 0 0,-1 0 0 0 0,1 1 0 0 0,0 0 0 0 0,1 1 0 0 0,-1 1 0 0 0,10 0 71 0 0,-4-1-16 0 0,170-3-130 0 0,186-12 150 0 0,75 13-87 0 0,-48-9 173 0 0,1 0-47 0 0,-274 13-33 0 0,0 6-1 0 0,114 21-9 0 0,35 9-3 0 0,-86-42 211 0 0,-65-31 35 0 0,-59 33-890 0 0,-47 45-5206 0 0,-18-31 3027 0 0,-1-2-980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12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457 132 9698 0 0,'0'0'2183'0'0,"0"0"-1415"0"0,0 0-500 0 0,0 0-105 0 0,0 0 64 0 0,0 0 178 0 0,0 0 207 0 0,0 0 137 0 0,0 0-12 0 0,0 0-133 0 0,0 0-165 0 0,0 2-118 0 0,7 100 1152 0 0,-16 206 231 0 0,-18 41-1704 0 0,8-47-1000 0 0,36-300-2434 0 0,-12-9 2467 0 0,0 0 0 0 0,-1-1 0 0 0,0 0 0 0 0,0 0 0 0 0,-1 0 0 0 0,0 0 0 0 0,-1 0 0 0 0,0-1 0 0 0,0 1 0 0 0,1-10 967 0 0,1-3-3345 0 0,0-2 443 0 0</inkml:trace>
  <inkml:trace contextRef="#ctx0" brushRef="#br0" timeOffset="230.089">0 202 8546 0 0,'0'0'2346'0'0,"0"0"-1342"0"0,0 0-476 0 0,0 0-81 0 0,0 0-27 0 0,0 0-5 0 0,0 0 13 0 0,0 0 100 0 0,0 0 145 0 0,0 0 110 0 0,0 0 16 0 0,0 0-90 0 0,0 0-176 0 0,31 1-169 0 0,101 2-112 0 0,5-19 41 0 0,46-14-145 0 0,57-8-714 0 0,-79 23-2738 0 0,-95 14-1633 0 0,-39 1 387 0 0,-12 0-1309 0 0</inkml:trace>
  <inkml:trace contextRef="#ctx0" brushRef="#br0" timeOffset="545.161">908 636 6209 0 0,'0'0'949'0'0,"0"0"-41"0"0,0 0-92 0 0,-11 33 24 0 0,-30 106 75 0 0,31-46 924 0 0,10-87-1703 0 0,1-1 1 0 0,-1 1-1 0 0,1 0 0 0 0,1-1 0 0 0,-1 1 1 0 0,1 0-1 0 0,0-1 0 0 0,0 0 0 0 0,1 1 1 0 0,-1-1-1 0 0,1 0 0 0 0,0 0 1 0 0,1-1-1 0 0,-1 1 0 0 0,1-1 0 0 0,0 1 1 0 0,0-1-1 0 0,0 0 0 0 0,1-1 0 0 0,-1 1 1 0 0,1-1-1 0 0,0 0 0 0 0,0 0 1 0 0,0 0-1 0 0,0-1 0 0 0,1 0 0 0 0,-1 0 1 0 0,1 0-1 0 0,3 0-136 0 0,2 1 224 0 0,1-1 1 0 0,-1-1 0 0 0,1 0-1 0 0,0 0 1 0 0,0-1-1 0 0,-1-1 1 0 0,1 0 0 0 0,0 0-1 0 0,-1-1 1 0 0,1-1-1 0 0,-1 0 1 0 0,1 0 0 0 0,-1-1-1 0 0,2-2-224 0 0,10-5 309 0 0,0-1 0 0 0,-1-1 0 0 0,0-1 0 0 0,-1 0 0 0 0,0-2 0 0 0,-2-1 0 0 0,16-16-309 0 0,-28 27 77 0 0,-1-2-1 0 0,0 1 1 0 0,0-1 0 0 0,0 0 0 0 0,-1 0-1 0 0,0 0 1 0 0,0-1 0 0 0,-1 0-1 0 0,-1 0 1 0 0,1 0 0 0 0,-1 0-1 0 0,-1 0 1 0 0,0-1 0 0 0,0 1 0 0 0,-1-1-1 0 0,0 0 1 0 0,0 1 0 0 0,-1-1-1 0 0,-1 0 1 0 0,0 0 0 0 0,0 1-1 0 0,-1-5-76 0 0,0 8-52 0 0,-1 0 0 0 0,1 0-1 0 0,-1 0 1 0 0,0 0-1 0 0,-1 0 1 0 0,1 1 0 0 0,-1 0-1 0 0,0 0 1 0 0,-1 0 0 0 0,1 0-1 0 0,-1 0 1 0 0,0 1-1 0 0,0 0 1 0 0,0 0 0 0 0,-1 0-1 0 0,1 1 1 0 0,-1 0-1 0 0,0 0 1 0 0,0 0 0 0 0,0 1-1 0 0,0-1 1 0 0,-1 2 0 0 0,1-1-1 0 0,-2 0 53 0 0,-3 0-332 0 0,0 0 1 0 0,-1 0-1 0 0,1 1 0 0 0,0 0 1 0 0,0 1-1 0 0,-1 1 0 0 0,1 0 1 0 0,0 0-1 0 0,0 1 0 0 0,-1 0 1 0 0,1 1-1 0 0,1 0 0 0 0,-10 5 332 0 0,-34 26-4077 0 0,22-4-2081 0 0,17-14-1460 0 0</inkml:trace>
  <inkml:trace contextRef="#ctx0" brushRef="#br0" timeOffset="998.992">1626 614 4865 0 0,'0'0'716'0'0,"0"0"-108"0"0,0 0 8 0 0,0 0 98 0 0,0 0 61 0 0,0 0-32 0 0,0 0 3 0 0,-21 36 20 0 0,-64 110-22 0 0,53-70 519 0 0,31-73-1204 0 0,0 0-1 0 0,0 1 1 0 0,1-1-1 0 0,-1 0 1 0 0,1 1 0 0 0,0-1-1 0 0,0 0 1 0 0,0 1 0 0 0,0-1-1 0 0,0 0 1 0 0,1 1-1 0 0,0-1 1 0 0,0 0 0 0 0,0 0-1 0 0,0 0 1 0 0,0 1-1 0 0,0-1 1 0 0,1 0 0 0 0,0-1-1 0 0,-1 1 1 0 0,1 0 0 0 0,0 0-1 0 0,0-1 1 0 0,1 1-1 0 0,-1-1 1 0 0,0 0 0 0 0,1 1-1 0 0,0-1 1 0 0,-1 0-1 0 0,1-1 1 0 0,0 1 0 0 0,0 0-1 0 0,0-1 1 0 0,0 0 0 0 0,0 1-1 0 0,0-1 1 0 0,1 0-1 0 0,-1-1 1 0 0,0 1 0 0 0,0-1-1 0 0,3 1-58 0 0,8-1 274 0 0,0 0-1 0 0,1-1 1 0 0,-1 0 0 0 0,0-2-1 0 0,0 1 1 0 0,0-2-1 0 0,-1 0 1 0 0,1 0 0 0 0,-1-1-1 0 0,0-1 1 0 0,0 0-1 0 0,-1-1 1 0 0,1 0 0 0 0,-2-1-1 0 0,1 0 1 0 0,-1-1-1 0 0,0-1 1 0 0,-1 1 0 0 0,5-8-274 0 0,13-15 405 0 0,-1-1-1 0 0,-1-2 1 0 0,-3 0 0 0 0,0-2 0 0 0,11-29-405 0 0,-18 36 24 0 0,-2-2-1 0 0,-2 1 0 0 0,-1-2 1 0 0,-1 1-1 0 0,-2-2 1 0 0,-1 1-1 0 0,1-16-23 0 0,-6 32-123 0 0,-1-1-1 0 0,0 1 1 0 0,-2-1-1 0 0,0 1 1 0 0,0-1-1 0 0,-2 1 1 0 0,0-1-1 0 0,-1 1 1 0 0,-1 0-1 0 0,0 1 1 0 0,-1-1-1 0 0,-1 1 1 0 0,-1 0-1 0 0,0 1 1 0 0,-3-3 123 0 0,7 12-29 0 0,0 0 0 0 0,0 0 0 0 0,0 1 0 0 0,-1 0 1 0 0,0 0-1 0 0,0 0 0 0 0,0 0 0 0 0,-1 1 0 0 0,0 0 0 0 0,1 0 1 0 0,-1 1-1 0 0,-1-1 0 0 0,1 1 0 0 0,0 1 0 0 0,-1-1 0 0 0,0 1 1 0 0,1 0-1 0 0,-1 1 0 0 0,0-1 0 0 0,0 1 0 0 0,0 1 1 0 0,0-1-1 0 0,0 1 0 0 0,0 0 0 0 0,0 1 0 0 0,0 0 0 0 0,0 0 1 0 0,0 0-1 0 0,1 1 0 0 0,-1 0 0 0 0,0 1 0 0 0,1-1 0 0 0,0 1 1 0 0,-1 0-1 0 0,1 1 0 0 0,0-1 0 0 0,1 1 0 0 0,-1 1 0 0 0,-2 1 29 0 0,-6 9 0 0 0,1 1 0 0 0,0 0 0 0 0,1 1-1 0 0,1 0 1 0 0,1 1 0 0 0,0 1-1 0 0,2-1 1 0 0,0 1 0 0 0,0 0-1 0 0,2 1 1 0 0,1 0 0 0 0,0 0 0 0 0,2 0-1 0 0,0 1 1 0 0,1-1 0 0 0,1 1-1 0 0,1 0 1 0 0,1-1 0 0 0,0 1-1 0 0,2-1 1 0 0,1 0 0 0 0,0 0-1 0 0,1 0 1 0 0,1 0 0 0 0,1-1 0 0 0,1 1-1 0 0,1-2 1 0 0,0 1 0 0 0,1-2-1 0 0,2 1 1 0 0,-1-1 0 0 0,2-1-1 0 0,0 0 1 0 0,1-1 0 0 0,9 8 0 0 0,-4-8-177 0 0,1-1 1 0 0,1 0-1 0 0,0-2 0 0 0,0 0 1 0 0,2-1-1 0 0,-1-2 0 0 0,1 0 1 0 0,1-1-1 0 0,-1-2 0 0 0,1 0 1 0 0,11 0 176 0 0,65 6-3940 0 0,1-9-4001 0 0,-67-3 2406 0 0</inkml:trace>
  <inkml:trace contextRef="#ctx0" brushRef="#br0" timeOffset="1965.092">2651 474 10602 0 0,'0'0'1663'0'0,"0"0"-21"0"0,0 0-200 0 0,0 0-142 0 0,0 0-197 0 0,0 0-228 0 0,-35 3-126 0 0,-113 13-81 0 0,142-16-605 0 0,0 0 0 0 0,0 1-1 0 0,0 0 1 0 0,1 0-1 0 0,-1 1 1 0 0,0 0 0 0 0,0-1-1 0 0,1 2 1 0 0,0-1 0 0 0,-1 1-1 0 0,1 0 1 0 0,0 0-1 0 0,0 0 1 0 0,-1 2-63 0 0,-4 3 137 0 0,-2 1-116 0 0,0 2 1 0 0,0-1-1 0 0,1 2 1 0 0,0-1-1 0 0,1 1 1 0 0,1 1-1 0 0,0 0 1 0 0,0 0-1 0 0,1 1 1 0 0,1 0-1 0 0,1 0 0 0 0,0 1 1 0 0,0 0-1 0 0,2 0 1 0 0,0 0-1 0 0,0 1 1 0 0,2-1-1 0 0,0 1 1 0 0,0 0-1 0 0,2 4-21 0 0,0-15-22 0 0,0 0-1 0 0,0-1 0 0 0,1 1 1 0 0,0-1-1 0 0,0 0 0 0 0,0 1 1 0 0,1-1-1 0 0,-1 0 0 0 0,1 1 1 0 0,0-1-1 0 0,0 0 0 0 0,0 0 1 0 0,1 0-1 0 0,0-1 0 0 0,-1 1 1 0 0,1-1-1 0 0,0 1 0 0 0,1-1 1 0 0,-1 0-1 0 0,1 0 0 0 0,-1-1 1 0 0,1 1-1 0 0,0-1 1 0 0,0 1-1 0 0,0-1 0 0 0,0 0 1 0 0,0-1-1 0 0,1 1 0 0 0,-1-1 1 0 0,3 1 22 0 0,4 1 2 0 0,0-1 1 0 0,0-1 0 0 0,0 1 0 0 0,0-2-1 0 0,0 1 1 0 0,0-2 0 0 0,0 1 0 0 0,0-2-1 0 0,0 1 1 0 0,0-1 0 0 0,0-1-1 0 0,4-2-2 0 0,4-2 36 0 0,-2 0 0 0 0,1-1 0 0 0,-1-2 0 0 0,0 1 0 0 0,-1-2 0 0 0,0 0 1 0 0,-1-1-1 0 0,0-1 0 0 0,-1 0 0 0 0,-1-1 0 0 0,0 0 0 0 0,7-11-36 0 0,-5 6 35 0 0,74-124 307 0 0,-105 178-766 0 0,9-22 370 0 0,0 1 0 0 0,1 0 0 0 0,1 1-1 0 0,0 0 1 0 0,1-1 0 0 0,1 2 0 0 0,-2 14 54 0 0,4-27-16 0 0,0 0-1 0 0,1 0 1 0 0,-1 0 0 0 0,1 0-1 0 0,0 0 1 0 0,0 0 0 0 0,0 0-1 0 0,0 0 1 0 0,0 0-1 0 0,1 0 1 0 0,0 0 0 0 0,-1 0-1 0 0,1 0 1 0 0,0 0 0 0 0,0 0-1 0 0,1 0 1 0 0,-1 0-1 0 0,0-1 1 0 0,1 1 0 0 0,0 0-1 0 0,0-1 1 0 0,0 0 0 0 0,0 1-1 0 0,0-1 1 0 0,0 0-1 0 0,0 0 1 0 0,1 0 0 0 0,-1 0-1 0 0,1 0 1 0 0,-1-1 0 0 0,1 1-1 0 0,0-1 1 0 0,0 0 0 0 0,0 0-1 0 0,-1 0 1 0 0,1 0-1 0 0,0 0 1 0 0,0-1 0 0 0,0 1-1 0 0,2-1 17 0 0,2 1 38 0 0,1-1 0 0 0,-1 0 0 0 0,0-1-1 0 0,1 1 1 0 0,-1-1 0 0 0,1-1 0 0 0,-1 0 0 0 0,0 0-1 0 0,0 0 1 0 0,0-1 0 0 0,0 0 0 0 0,0 0-1 0 0,-1-1 1 0 0,1 1 0 0 0,-1-2 0 0 0,0 1 0 0 0,0-1-1 0 0,-1 1 1 0 0,1-2 0 0 0,1-1-38 0 0,90-127 501 0 0,-81 108-491 0 0,3-11 13 0 0,-19 37-56 0 0,0 0-71 0 0,0 22-773 0 0,-11 91 165 0 0,11-109 687 0 0,-1-1-1 0 0,0 0 1 0 0,1 1-1 0 0,0-1 1 0 0,0 0 0 0 0,0 1-1 0 0,0-1 1 0 0,1 0-1 0 0,-1 1 1 0 0,1-1-1 0 0,0 0 1 0 0,0 0-1 0 0,0 1 1 0 0,0-1 0 0 0,0 0-1 0 0,1 0 1 0 0,-1 0-1 0 0,1-1 1 0 0,0 1-1 0 0,0 0 1 0 0,0 0-1 0 0,0-1 1 0 0,1 0 0 0 0,-1 1-1 0 0,1-1 1 0 0,-1 0-1 0 0,1 0 1 0 0,0 0-1 0 0,0 0 1 0 0,0-1-1 0 0,0 1 1 0 0,0-1 0 0 0,0 0-1 0 0,0 0 1 0 0,0 0-1 0 0,0 0 1 0 0,1 0-1 0 0,1-1 26 0 0,2 1 61 0 0,0-1 0 0 0,1 0-1 0 0,-1 0 1 0 0,1-1 0 0 0,-1 0-1 0 0,0 0 1 0 0,0-1 0 0 0,0 0-1 0 0,1 0 1 0 0,-2-1 0 0 0,1 0-1 0 0,0 0 1 0 0,0 0 0 0 0,-1-1-1 0 0,0 0 1 0 0,0 0 0 0 0,0-1-1 0 0,0 0 1 0 0,-1 0 0 0 0,0 0-1 0 0,4-4-60 0 0,88-139 1270 0 0,-73 104-1202 0 0,36-36 1 0 0,-58 81-76 0 0,-1-1-1 0 0,0 1 1 0 0,1 0 0 0 0,-1-1-1 0 0,0 1 1 0 0,0 0-1 0 0,0 0 1 0 0,0 0 0 0 0,0 0-1 0 0,0 0 1 0 0,0 0 0 0 0,0 0-1 0 0,0 0 1 0 0,0 1 0 0 0,-1-1-1 0 0,1 0 1 0 0,0 0 0 0 0,-1 1-1 0 0,1-1 1 0 0,-1 1 0 0 0,0-1-1 0 0,1 0 1 0 0,-1 1 0 0 0,0-1-1 0 0,0 1 1 0 0,0-1-1 0 0,0 0 1 0 0,0 1 0 0 0,0 0 7 0 0,0-1-4 0 0,39 183-426 0 0,-8 1 0 0 0,-9 2 0 0 0,-3 99 430 0 0,-21-253 212 0 0,-1 0 0 0 0,-1 0 0 0 0,-2-1-1 0 0,-1 0 1 0 0,-2 0 0 0 0,0 0 0 0 0,-3-1 0 0 0,-10 20-212 0 0,14-35 183 0 0,0 0 1 0 0,0 0-1 0 0,-1-1 0 0 0,-1-1 1 0 0,-1 0-1 0 0,0 0 1 0 0,-1-1-1 0 0,0 0 0 0 0,-1-1 1 0 0,-1-1-1 0 0,0 0 0 0 0,-8 5-183 0 0,21-15 41 0 0,-1 0 0 0 0,1 0 1 0 0,0 0-1 0 0,-1 0 0 0 0,1 0 0 0 0,0 0 0 0 0,-1-1 0 0 0,1 1 0 0 0,-1 0 0 0 0,1-1 0 0 0,-1 1 0 0 0,0-1 0 0 0,1 0 0 0 0,-1 1 0 0 0,1-1 0 0 0,-1 0 0 0 0,0 0 0 0 0,1 0 0 0 0,-1 0 0 0 0,0 0 0 0 0,1-1 0 0 0,-1 1 0 0 0,0 0 0 0 0,1-1 0 0 0,-1 1 0 0 0,1-1 0 0 0,-1 0 0 0 0,1 1 0 0 0,-1-1 0 0 0,1 0 0 0 0,0 0 0 0 0,-1 0 0 0 0,1 0 0 0 0,0 0 0 0 0,0 0 0 0 0,-1 0 0 0 0,1-1 0 0 0,0 1 0 0 0,0 0 0 0 0,0-1 1 0 0,1 1-1 0 0,-1 0 0 0 0,0-1 0 0 0,0 1 0 0 0,1-1 0 0 0,-1-1-41 0 0,-2-81 574 0 0,17 35-550 0 0,2 1-1 0 0,1 0 0 0 0,3 2 1 0 0,24-41-24 0 0,-7 19-206 0 0,2 1 1 0 0,4 2 0 0 0,3 2-1 0 0,2 1 1 0 0,45-42 205 0 0,42-17-1548 0 0,-32 68-7349 0 0,-88 49 3037 0 0,-7 4-3222 0 0</inkml:trace>
  <inkml:trace contextRef="#ctx0" brushRef="#br0" timeOffset="2783.35">166 1586 1200 0 0,'0'0'326'0'0,"0"0"67"0"0,0 0 277 0 0,0 0 436 0 0,0 0 324 0 0,0 0 133 0 0,0 0 1 0 0,0 0-71 0 0,34-9-94 0 0,112-30-75 0 0,435-89 4348 0 0,941-109-4464 0 0,-890 97-1065 0 0,52-6-784 0 0,-468 100-2775 0 0,-2 0-4514 0 0,-162 35 426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50 284 6473 0 0,'0'0'1115'0'0,"0"0"-377"0"0,0 0-47 0 0,0 0 302 0 0,0 0 293 0 0,0 0 51 0 0,0 0-130 0 0,0 0-204 0 0,0 0-221 0 0,0 0-164 0 0,32-3-104 0 0,103-9-91 0 0,100 5 464 0 0,-41-3-1261 0 0,-134 7 84 0 0,-35 2-4540 0 0,-4 0-6111 0 0,-21 1 9309 0 0</inkml:trace>
  <inkml:trace contextRef="#ctx0" brushRef="#br0" timeOffset="235.018">0 523 11602 0 0,'0'0'1796'0'0,"0"0"-1263"0"0,0 0-638 0 0,0 0 2 0 0,0 0 326 0 0,0 0 349 0 0,0 0 188 0 0,0 0-45 0 0,0 0-148 0 0,0 0-162 0 0,0 0-132 0 0,35-1-83 0 0,107-7-57 0 0,103 0-518 0 0,-157 4-3506 0 0,-29 3-5672 0 0,-46 1 5841 0 0</inkml:trace>
  <inkml:trace contextRef="#ctx0" brushRef="#br0" timeOffset="655.545">367 1 5081 0 0,'0'0'2079'0'0,"0"0"-505"0"0,0 0-322 0 0,0 0-50 0 0,0 0-5 0 0,0 0-80 0 0,0 0-256 0 0,0 0-339 0 0,0 0-248 0 0,0 0-144 0 0,0 0 12 0 0,0 0 93 0 0,0 0 38 0 0,11 12-29 0 0,38 39-22 0 0,15-12 316 0 0,-40-30-273 0 0,252 97 1448 0 0,-196-50-1835 0 0,-78-55 124 0 0,-1 1 0 0 0,1 0 1 0 0,0 0-1 0 0,-1 0 0 0 0,0 1 0 0 0,0-1 0 0 0,1 0 0 0 0,-1 0 0 0 0,0 1 0 0 0,-1-1 0 0 0,1 1 0 0 0,0-1 0 0 0,-1 1 1 0 0,0-1-1 0 0,1 1 0 0 0,-1-1 0 0 0,0 1 0 0 0,0-1 0 0 0,0 1 0 0 0,-1-1 0 0 0,1 1 0 0 0,0-1 0 0 0,-1 1 1 0 0,0-1-1 0 0,0 0 0 0 0,0 1 0 0 0,0-1 0 0 0,0 0 0 0 0,0 1 0 0 0,0-1 0 0 0,-1 0 0 0 0,1 0 0 0 0,-1 0 1 0 0,1 0-1 0 0,-1 0 0 0 0,-1 0-2 0 0,-22 20 215 0 0,-1-1 0 0 0,-1-1 0 0 0,-1-1 1 0 0,0-2-1 0 0,-1-1 0 0 0,-3 0-215 0 0,9-4 168 0 0,0 0-120 0 0,-10 4-161 0 0,2 1 1 0 0,0 1 0 0 0,0 2-1 0 0,2 1 1 0 0,1 1-1 0 0,0 2 1 0 0,-7 10 112 0 0,18-12-3784 0 0,11-10-2696 0 0,2-5-2851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13779 0 0,'0'0'2158'0'0,"0"0"-731"0"0,0 0-231 0 0,0 0 14 0 0,0 0-94 0 0,0 0-159 0 0,0 0-122 0 0,0 0-131 0 0,0 0-133 0 0,33 0-123 0 0,105 0-110 0 0,-105 0-242 0 0,272-14-1613 0 0,-289 13-812 0 0,-11 1-647 0 0,-5 0-711 0 0,0 0-2155 0 0,-2 0-2642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11787 0 0,'0'0'1452'0'0,"0"0"-55"0"0,0 0-40 0 0,0 0-50 0 0,36-1-151 0 0,113-5-113 0 0,80-19 1756 0 0,-201 23-3218 0 0,14-1 559 0 0,-28 3-4452 0 0,0 1-4076 0 0,-14-1-931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75 0 0 0,'0'0'689'0'0,"0"0"905"0"0,0 0 484 0 0,0 0 89 0 0,0 0-58 0 0,0 0-173 0 0,0 0-234 0 0,0 0-181 0 0,0 0-219 0 0,0 0-233 0 0,-5-9-175 0 0,-15-29-141 0 0,19 36-675 0 0,-1 0 0 0 0,0 0 0 0 0,0 0 0 0 0,1 0 0 0 0,-1 0 0 0 0,0 0 0 0 0,0 1-1 0 0,0-1 1 0 0,-1 1 0 0 0,1 0 0 0 0,0-1 0 0 0,-1 1 0 0 0,1 0 0 0 0,-1 0 0 0 0,1 1-1 0 0,-1-1 1 0 0,1 0 0 0 0,-1 1 0 0 0,1 0 0 0 0,-1-1 0 0 0,1 1 0 0 0,-1 0 0 0 0,-2 0-78 0 0,-2 0 141 0 0,-10-1-58 0 0,-1 1-1 0 0,1 1 1 0 0,-1 1 0 0 0,1 0-1 0 0,-1 1 1 0 0,1 1 0 0 0,0 1-1 0 0,1 0 1 0 0,-1 2 0 0 0,1-1-1 0 0,-7 5-82 0 0,3 0 17 0 0,1 0-1 0 0,-1 1 1 0 0,2 1 0 0 0,0 1-1 0 0,1 0 1 0 0,0 1-1 0 0,1 1 1 0 0,0 1-1 0 0,2 0 1 0 0,0 1-1 0 0,1 0 1 0 0,1 1-1 0 0,0 1 1 0 0,2 0-1 0 0,0 0 1 0 0,1 1 0 0 0,2 0-1 0 0,0 1 1 0 0,1 0-1 0 0,-1 8-16 0 0,5-26 7 0 0,1 1 1 0 0,0-1-1 0 0,0 1 0 0 0,0 0 0 0 0,0-1 0 0 0,1 1 1 0 0,-1 0-1 0 0,1-1 0 0 0,0 1 0 0 0,1 0 0 0 0,-1-1 1 0 0,1 1-1 0 0,0 0 0 0 0,0-1 0 0 0,1 1 0 0 0,-1-1 1 0 0,1 0-1 0 0,0 1 0 0 0,0-1 0 0 0,0 0 1 0 0,1 0-1 0 0,-1 0 0 0 0,1 0 0 0 0,0-1 0 0 0,0 1 1 0 0,1-1-1 0 0,-1 0 0 0 0,1 0 0 0 0,-1 0 0 0 0,1 0 1 0 0,0 0-1 0 0,0-1 0 0 0,0 0 0 0 0,0 0 0 0 0,1 0 1 0 0,-1 0-1 0 0,1-1 0 0 0,-1 1 0 0 0,1-1 1 0 0,-1 0-1 0 0,1-1 0 0 0,4 1-7 0 0,14-6 122 0 0,0 0 0 0 0,-1-2 0 0 0,0 0 0 0 0,0-2 0 0 0,0 0 0 0 0,-1-1-1 0 0,0-1 1 0 0,-1-2 0 0 0,-1 0 0 0 0,0 0 0 0 0,0-2 0 0 0,-2 0 0 0 0,0-2 0 0 0,0 1 0 0 0,-2-2 0 0 0,7-10-122 0 0,264-310-21 0 0,-296 387-816 0 0,-1-20 888 0 0,0 1 0 0 0,2 1-1 0 0,1 0 1 0 0,2 0-1 0 0,1 0 1 0 0,1 1-1 0 0,2 0 1 0 0,1 0-1 0 0,2 20-50 0 0,2-40-26 0 0,0 0-1 0 0,1 1 1 0 0,1-1-1 0 0,0-1 1 0 0,0 1-1 0 0,1-1 1 0 0,0 0-1 0 0,1 0 1 0 0,1 0-1 0 0,-1-1 1 0 0,2 0-1 0 0,4 4 27 0 0,39 34-3465 0 0,-40-38 460 0 0,3 2-6270 0 0,-10-8 2500 0 0</inkml:trace>
  <inkml:trace contextRef="#ctx0" brushRef="#br0" timeOffset="429.304">1194 296 11867 0 0,'0'0'1669'0'0,"0"0"-682"0"0,0 0-388 0 0,0 0 66 0 0,0 0 196 0 0,0 0 92 0 0,0 0-1 0 0,0 0-168 0 0,0 0-207 0 0,0 0-200 0 0,0 0-137 0 0,0 0-41 0 0,0 0-49 0 0,-3 23-30 0 0,-13 74-25 0 0,-17 37 52 0 0,-14-6-6 0 0,47-125-136 0 0,0 0-1 0 0,0 0 1 0 0,0-1-1 0 0,0 1 1 0 0,1 0-1 0 0,-1 0 1 0 0,1-1-1 0 0,0 1 1 0 0,0-1-1 0 0,0 1 0 0 0,0-1 1 0 0,0 1-1 0 0,1-1 1 0 0,-1 1-1 0 0,1-1 1 0 0,-1 0-1 0 0,1 0 1 0 0,0 0-1 0 0,0 0 1 0 0,0 0-1 0 0,0 0 1 0 0,0 0-1 0 0,0-1 1 0 0,0 1-1 0 0,1-1 1 0 0,-1 0-1 0 0,1 1 1 0 0,-1-1-1 0 0,1 0 1 0 0,-1 0-1 0 0,1-1 0 0 0,0 1 1 0 0,-1-1-1 0 0,1 1 1 0 0,0-1-1 0 0,-1 0 1 0 0,1 0-1 0 0,0 0 1 0 0,0 0-1 0 0,-1 0 1 0 0,1-1-1 0 0,0 1-4 0 0,107-3-872 0 0,-97-3-2018 0 0,-11 2-1403 0 0,-2 0-4129 0 0,0 3 3328 0 0</inkml:trace>
  <inkml:trace contextRef="#ctx0" brushRef="#br0" timeOffset="669.003">914 491 8090 0 0,'0'0'3003'0'0,"0"0"-1853"0"0,0 0-712 0 0,0 0 78 0 0,0 0 282 0 0,0 0 144 0 0,0 0-30 0 0,0 0-81 0 0,0 0-151 0 0,0 0-167 0 0,0 0-159 0 0,33 2-138 0 0,102 6-87 0 0,-28-3-603 0 0,-60-5-3728 0 0,-10 0-3622 0 0,-24 0 1752 0 0</inkml:trace>
  <inkml:trace contextRef="#ctx0" brushRef="#br0" timeOffset="1439.54">1811 775 5465 0 0,'0'0'1690'0'0,"0"0"-100"0"0,0 0 85 0 0,0 0 110 0 0,0 0-75 0 0,0 0-242 0 0,0 0-235 0 0,0 0-252 0 0,0 0-234 0 0,0 0-211 0 0,0 0-169 0 0,16-32-125 0 0,49-95-71 0 0,-30 65 105 0 0,-29 54 72 0 0,-6 8-393 0 0,0 1 0 0 0,1-1 1 0 0,-1 1-1 0 0,0-1 0 0 0,0 1 0 0 0,0-1 0 0 0,0 1 0 0 0,1-1 1 0 0,-1 1-1 0 0,0-1 0 0 0,0 0 0 0 0,1 1 0 0 0,-1-1 0 0 0,0 1 1 0 0,1-1-1 0 0,-1 0 0 0 0,0 1 0 0 0,1-1 0 0 0,-1 0 0 0 0,1 0 1 0 0,-1 1-1 0 0,0-1 0 0 0,1 0 0 0 0,-1 0 0 0 0,1 1 0 0 0,-1-1 1 0 0,1 0-1 0 0,-1 0 0 0 0,1 0 0 0 0,-1 0 0 0 0,1 0 0 0 0,-1 0 1 0 0,1 0-1 0 0,-1 0 0 0 0,1 0 0 0 0,-1 0 0 0 0,1 0 0 0 0,-1 0 1 0 0,1 0-1 0 0,-1 0 0 0 0,1-1 0 0 0,-1 1 0 0 0,0 0 0 0 0,1 0 1 0 0,-1-1 44 0 0,1 9-10 0 0,-1-5 60 0 0,-1 0 0 0 0,1 1 0 0 0,0-1 0 0 0,0 1 0 0 0,0-1 1 0 0,1 0-1 0 0,-1 1 0 0 0,1-1 0 0 0,0 0 0 0 0,0 0 0 0 0,0 1 0 0 0,0-1 0 0 0,0 0 1 0 0,1 0-1 0 0,-1 0 0 0 0,1 0 0 0 0,0 0 0 0 0,0-1 0 0 0,0 1 0 0 0,0-1 0 0 0,1 1 1 0 0,-1-1-1 0 0,1 0 0 0 0,-1 1 0 0 0,1-1 0 0 0,0-1 0 0 0,0 1 0 0 0,0 0 0 0 0,0-1 1 0 0,0 1-1 0 0,0-1 0 0 0,0 0 0 0 0,1 0-50 0 0,9 0 399 0 0,-1 0 0 0 0,0-1 0 0 0,1-1 0 0 0,-1 0-1 0 0,0 0 1 0 0,0-1 0 0 0,0-1 0 0 0,0 0 0 0 0,0-1 0 0 0,0 0 0 0 0,-1-1 0 0 0,0 0 0 0 0,4-2-399 0 0,53-30-3677 0 0,-13 8-8353 0 0,-51 25 2640 0 0</inkml:trace>
  <inkml:trace contextRef="#ctx0" brushRef="#br0" timeOffset="11254.325">1531 543 1080 0 0,'0'0'1403'0'0,"0"0"-292"0"0,0 0-95 0 0,0 0 154 0 0,0 0 197 0 0,0 0 129 0 0,0 0-32 0 0,0 0-161 0 0,0 0-198 0 0,0 0-225 0 0,0 0-187 0 0,-3-3-129 0 0,0 2-470 0 0,0-1-1 0 0,0 0 0 0 0,0 1 1 0 0,0 0-1 0 0,0-1 0 0 0,0 1 1 0 0,0 1-1 0 0,-1-1 0 0 0,1 0 0 0 0,0 1 1 0 0,-1-1-1 0 0,1 1 0 0 0,0 0 1 0 0,-1 0-1 0 0,1 1 0 0 0,0-1 1 0 0,-1 1-1 0 0,1 0 0 0 0,0-1 0 0 0,0 1 1 0 0,-1 1-1 0 0,1-1 0 0 0,0 0 1 0 0,0 1-1 0 0,-1 0-93 0 0,-6 7 25 0 0,-1 0-46 0 0,0-1 1 0 0,1 1 0 0 0,0 1 0 0 0,1 0-1 0 0,0 0 1 0 0,1 1 0 0 0,0 0-1 0 0,0 0 1 0 0,1 1 0 0 0,1 0 0 0 0,0 0-1 0 0,-4 12 21 0 0,-3 54-601 0 0,15-76 624 0 0,-1 0 1 0 0,1 0-1 0 0,0 0 1 0 0,-1 0 0 0 0,1 0-1 0 0,0 0 1 0 0,0 0-1 0 0,0 0 1 0 0,1-1-1 0 0,-1 1 1 0 0,0-1-1 0 0,1 0 1 0 0,-1 0-1 0 0,1 1 1 0 0,-1-2 0 0 0,1 1-1 0 0,-1 0 1 0 0,1 0-1 0 0,0-1 1 0 0,-1 0-1 0 0,1 1 1 0 0,0-1-1 0 0,-1 0 1 0 0,1 0 0 0 0,0 0-1 0 0,-1-1 1 0 0,1 1-1 0 0,0-1 1 0 0,-1 1-1 0 0,1-1 1 0 0,-1 0-24 0 0,10 1 253 0 0,-2-3-63 0 0,0 0 0 0 0,1 0 0 0 0,-1-1 0 0 0,-1 0 0 0 0,1-1 0 0 0,-1 0 0 0 0,0 0 0 0 0,0-1-1 0 0,0-1 1 0 0,-1 1 0 0 0,0-1 0 0 0,0 0 0 0 0,-1-1 0 0 0,1 0 0 0 0,-1-2-190 0 0,2 2 71 0 0,60-95 1396 0 0,-68 102-1289 0 0,-1 1-32 0 0,-21 44-2186 0 0,20-39 1943 0 0,-1 0-1 0 0,1 1 1 0 0,1-1 0 0 0,-1 0 0 0 0,1 0-1 0 0,0 1 1 0 0,0-1 0 0 0,0 0 0 0 0,1 1-1 0 0,-1-1 1 0 0,1 0 0 0 0,1 0 0 0 0,-1 0-1 0 0,1 0 1 0 0,0 0 0 0 0,0 0 0 0 0,0 0-1 0 0,1 0 1 0 0,-1-1 0 0 0,1 0 0 0 0,0 1-1 0 0,1-1 1 0 0,-1 0 0 0 0,1 0 0 0 0,2 1 97 0 0,52 24-4479 0 0,-16-24-4579 0 0,-28-5 5207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10 0 0 0,'0'0'320'0'0,"0"0"1298"0"0,0 0 498 0 0,0 0-26 0 0,0 0-179 0 0,0 0-219 0 0,0 0-245 0 0,0 0-184 0 0,-5-3-222 0 0,-11 1-800 0 0,0-1 1 0 0,0 2 0 0 0,0 0 0 0 0,0 1 0 0 0,0 1-1 0 0,0 1 1 0 0,0 0 0 0 0,0 1 0 0 0,0 0 0 0 0,1 1-1 0 0,-1 1 1 0 0,1 1 0 0 0,1 0 0 0 0,-1 1 0 0 0,1 0-1 0 0,0 1 1 0 0,0 1 0 0 0,1 0 0 0 0,-1 2-242 0 0,-44 41 259 0 0,57-49-265 0 0,0 0 1 0 0,1 0 0 0 0,-1 0-1 0 0,1 0 1 0 0,0 0 0 0 0,0 0-1 0 0,0 0 1 0 0,1 0 0 0 0,-1 0-1 0 0,1 0 1 0 0,-1 0 0 0 0,1 0-1 0 0,0 0 1 0 0,0 0 0 0 0,0-1-1 0 0,1 1 1 0 0,-1 0 0 0 0,1-1-1 0 0,-1 1 1 0 0,1-1 0 0 0,0 1-1 0 0,0-1 1 0 0,0 0 0 0 0,0 0-1 0 0,1 0 1 0 0,-1 0 0 0 0,0 0-1 0 0,1 0 1 0 0,-1-1 0 0 0,1 1-1 0 0,0-1 1 0 0,0 1 0 0 0,2 0 5 0 0,115 49 331 0 0,6 5-1 0 0,-125-55-303 0 0,0-1 0 0 0,0 1-1 0 0,-1-1 1 0 0,1 1 0 0 0,0 0 0 0 0,0 0-1 0 0,-1-1 1 0 0,1 1 0 0 0,-1 0 0 0 0,1 0-1 0 0,0 0 1 0 0,-1 0 0 0 0,0 0 0 0 0,1 0-1 0 0,-1 0 1 0 0,0 0 0 0 0,1 0 0 0 0,-1 0-1 0 0,0 0 1 0 0,0 0 0 0 0,0 0 0 0 0,0 0 0 0 0,0 0-1 0 0,0 0 1 0 0,0 0 0 0 0,0 0 0 0 0,0 0-1 0 0,0 0 1 0 0,-1 0 0 0 0,1 0 0 0 0,0 0-1 0 0,-1 0 1 0 0,1 0 0 0 0,0 0 0 0 0,-1-1-1 0 0,0 1 1 0 0,1 0 0 0 0,-1 0 0 0 0,1 0-1 0 0,-1 0 1 0 0,0-1 0 0 0,0 1 0 0 0,1 0-1 0 0,-1-1 1 0 0,0 1 0 0 0,0-1-27 0 0,-43 34 670 0 0,40-31-688 0 0,-239 107-603 0 0,135-75-1217 0 0,61-29-5184 0 0,46-6 3123 0 0,2 0-118 0 0,4 0 695 0 0</inkml:trace>
  <inkml:trace contextRef="#ctx0" brushRef="#br0" timeOffset="290.52">998 164 1400 0 0,'0'0'3009'0'0,"0"0"-1635"0"0,0 0-380 0 0,0 0 224 0 0,0 0 330 0 0,0 0 166 0 0,0 0-92 0 0,0 0-293 0 0,0 0-366 0 0,-28 34-287 0 0,-84 101-178 0 0,91-89-111 0 0,29-40-237 0 0,0 0 0 0 0,0-1 0 0 0,0 1 0 0 0,1-2 0 0 0,0 1 0 0 0,0-1 0 0 0,0 0 0 0 0,0-1 0 0 0,1 0 0 0 0,0-1 0 0 0,-1 0 0 0 0,1 0 0 0 0,0-1 1 0 0,0 0-1 0 0,0-1 0 0 0,0 0 0 0 0,0-1 0 0 0,0 0 0 0 0,5-1-150 0 0,11 0 219 0 0,-1-1-1 0 0,0-1 1 0 0,0-1 0 0 0,0-1-1 0 0,-1-1 1 0 0,0-1 0 0 0,0-1 0 0 0,-1-2-1 0 0,0 0 1 0 0,-1-1 0 0 0,0-1-1 0 0,-1-2 1 0 0,18-14-219 0 0,-35 26 38 0 0,1-1 0 0 0,-1 1-1 0 0,0-1 1 0 0,0 0 0 0 0,-1 0 0 0 0,1 0-1 0 0,-1 0 1 0 0,0-1 0 0 0,0 0 0 0 0,0 1-1 0 0,-1-1 1 0 0,1 0 0 0 0,-1 0 0 0 0,0 0-1 0 0,-1-1 1 0 0,1 1 0 0 0,-1 0 0 0 0,0-1-1 0 0,-1 1 1 0 0,1-1 0 0 0,-1 1 0 0 0,0-1-1 0 0,0 1 1 0 0,-1 0 0 0 0,0-1-1 0 0,0 1 1 0 0,0-1 0 0 0,0 1 0 0 0,-1 0-1 0 0,0 0 1 0 0,0 0 0 0 0,0 0 0 0 0,-2-1-38 0 0,-2-2-167 0 0,-2 1 0 0 0,1 0 0 0 0,-1 0 0 0 0,0 1 0 0 0,-1 0 0 0 0,1 1 0 0 0,-1 0 0 0 0,0 0 0 0 0,0 1 0 0 0,-1 0 0 0 0,1 0 0 0 0,-1 1 0 0 0,0 0 0 0 0,0 1 0 0 0,0 0 0 0 0,0 1 1 0 0,0 0-1 0 0,-1 1 0 0 0,-6 0 167 0 0,-92 10-3114 0 0,11 15-3611 0 0,60-10-3728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1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811.276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2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525 270 0 0 0,'0'0'716'0'0,"0"0"475"0"0,0 0 165 0 0,0 0 42 0 0,0 0 14 0 0,0 0-49 0 0,0 0-109 0 0,0 0-105 0 0,0 0-116 0 0,0 0-141 0 0,0 0-104 0 0,-24 8-111 0 0,-79 29-112 0 0,56-6 194 0 0,41-23-586 0 0,-7 11 29 0 0,1 0-1 0 0,1 0 1 0 0,0 1 0 0 0,2 0-1 0 0,0 1 1 0 0,1 0 0 0 0,2 0-1 0 0,0 1 1 0 0,1 0 0 0 0,1 0 0 0 0,1 0-1 0 0,1 0 1 0 0,1 1 0 0 0,1-1-1 0 0,0 1 1 0 0,3 8-202 0 0,0-22 57 0 0,0 0-1 0 0,0 0 1 0 0,1 0-1 0 0,0 0 0 0 0,0-1 1 0 0,1 1-1 0 0,0-1 1 0 0,0 0-1 0 0,1 0 1 0 0,0-1-1 0 0,1 0 1 0 0,0 0-1 0 0,0 0 0 0 0,0-1 1 0 0,1 0-1 0 0,0-1 1 0 0,0 1-1 0 0,0-2 1 0 0,1 1-1 0 0,-1-1 1 0 0,1 0-1 0 0,0-1 0 0 0,0 0 1 0 0,1 0-1 0 0,-1-1 1 0 0,1 0-1 0 0,-1-1 1 0 0,1 0-1 0 0,-1-1 1 0 0,1 0-1 0 0,0 0 0 0 0,-1-1 1 0 0,1 0-1 0 0,-1-1 1 0 0,1 0-1 0 0,-1 0 1 0 0,0-1-1 0 0,1 0 1 0 0,-2-1-1 0 0,4-1-56 0 0,17-9 366 0 0,-1-1-1 0 0,-1-2 1 0 0,0 0 0 0 0,-1-2 0 0 0,-1 0-1 0 0,-1-2 1 0 0,-1-1 0 0 0,20-24-366 0 0,-32 33 85 0 0,0-1 0 0 0,0-1 0 0 0,-2 0 0 0 0,0 0 0 0 0,-1-1 0 0 0,0 0 1 0 0,-1 0-1 0 0,-1-1 0 0 0,-1 1 0 0 0,0-2 0 0 0,-1 1 0 0 0,-1 0 0 0 0,0-1 0 0 0,-2 1 0 0 0,0-1 1 0 0,-1-14-86 0 0,-1 24-6 0 0,-1 1 0 0 0,1-1 0 0 0,-1 1 0 0 0,0-1 0 0 0,-1 1 1 0 0,0 0-1 0 0,0 0 0 0 0,0 0 0 0 0,-1 1 0 0 0,0-1 1 0 0,0 1-1 0 0,-1 0 0 0 0,0 0 0 0 0,0 0 0 0 0,0 1 0 0 0,-1 0 1 0 0,1 0-1 0 0,-1 0 0 0 0,-1 1 0 0 0,1-1 0 0 0,-1 1 0 0 0,1 1 1 0 0,-1 0-1 0 0,-3-1 6 0 0,-2-2-59 0 0,-1 2 0 0 0,1 0 1 0 0,-1 0-1 0 0,0 1 0 0 0,0 1 1 0 0,-1 0-1 0 0,1 1 0 0 0,0 0 1 0 0,0 1-1 0 0,-1 1 0 0 0,1 0 0 0 0,0 1 1 0 0,-8 2 58 0 0,12-2-122 0 0,0 1 0 0 0,0 0 0 0 0,1 1-1 0 0,-1 0 1 0 0,1 0 0 0 0,0 1 0 0 0,0 0 0 0 0,0 0 0 0 0,1 1 0 0 0,0 0 0 0 0,0 0 0 0 0,1 1 0 0 0,-1 0 0 0 0,1 0 0 0 0,1 0 0 0 0,-1 1 0 0 0,1 0 0 0 0,1 0 0 0 0,0 0 0 0 0,0 1 0 0 0,-1 3 122 0 0,-20 124-8402 0 0,25-106 3197 0 0,0-12-2221 0 0</inkml:trace>
  <inkml:trace contextRef="#ctx0" brushRef="#br0" timeOffset="284.508">1115 726 9498 0 0,'0'0'1759'0'0,"0"0"-148"0"0,0 0 43 0 0,0 0 49 0 0,0 0-151 0 0,0 0-312 0 0,0 0-306 0 0,0 0-262 0 0,0 0-193 0 0,0 0-163 0 0,0 0-85 0 0,0 0-75 0 0,0 0-74 0 0,-1 8-14 0 0,-9 46-556 0 0,10-41-3894 0 0,8-7-7006 0 0,-5-6 5691 0 0</inkml:trace>
  <inkml:trace contextRef="#ctx0" brushRef="#br0" timeOffset="670.572">1573 306 3617 0 0,'0'0'1505'0'0,"0"0"104"0"0,0 0 34 0 0,0 0 2 0 0,0 0-91 0 0,0 0-196 0 0,0 0-214 0 0,0 0-266 0 0,0 0-256 0 0,0 0-216 0 0,-32 28-174 0 0,-98 87-102 0 0,93-65-63 0 0,35-45-52 0 0,0 1-1 0 0,0 0 0 0 0,1 0 1 0 0,0 0-1 0 0,0 0 0 0 0,0 0 1 0 0,0 0-1 0 0,1 1 0 0 0,0-1 1 0 0,1 0-1 0 0,-1 0 1 0 0,1 0-1 0 0,0 0 0 0 0,1 0 1 0 0,-1 0-1 0 0,1 0 0 0 0,1 0 1 0 0,-1 0-1 0 0,1-1 1 0 0,0 1-1 0 0,0-1 0 0 0,0 0 1 0 0,1 0-1 0 0,0 0 0 0 0,0 0 1 0 0,0-1-1 0 0,0 0 0 0 0,1 0 1 0 0,0 0-1 0 0,0 0 1 0 0,2 1-15 0 0,7-2 198 0 0,-1 0 1 0 0,1-1-1 0 0,0-1 1 0 0,0 0-1 0 0,0-1 1 0 0,-1 0 0 0 0,1-1-1 0 0,0-1 1 0 0,0 0-1 0 0,-1-1 1 0 0,1 0 0 0 0,-1-1-1 0 0,0 0 1 0 0,0-2-1 0 0,0 1 1 0 0,-1-1-1 0 0,0-1 1 0 0,0 0 0 0 0,-1-1-1 0 0,7-6-198 0 0,-4 6 151 0 0,-1-1-1 0 0,-1 0 1 0 0,0 0-1 0 0,0-2 1 0 0,-1 1-1 0 0,0-1 1 0 0,-1-1-1 0 0,0 0 1 0 0,-1-1-1 0 0,-1 1 1 0 0,1-2-1 0 0,-2 1 1 0 0,0-1-1 0 0,-1 0 1 0 0,0-1-1 0 0,-1 1 1 0 0,-1-1-1 0 0,0 0 1 0 0,-1 0-1 0 0,-1-1 1 0 0,0-3-151 0 0,-2 15-26 0 0,-1-1 0 0 0,0 1 0 0 0,0 0 1 0 0,0-1-1 0 0,0 1 0 0 0,-1 0 0 0 0,0 0 0 0 0,0 0 1 0 0,0 0-1 0 0,0 0 0 0 0,-1 0 0 0 0,1 1 0 0 0,-1-1 1 0 0,0 1-1 0 0,0 0 0 0 0,0 0 0 0 0,0 0 0 0 0,-1 0 1 0 0,1 0-1 0 0,-1 1 0 0 0,0-1 0 0 0,0 1 1 0 0,0 0-1 0 0,0 0 0 0 0,0 1 0 0 0,0-1 0 0 0,0 1 1 0 0,-1 0-1 0 0,1 0 0 0 0,-1 0 26 0 0,-6-1-214 0 0,-1 0 1 0 0,0 0-1 0 0,0 1 1 0 0,0 0-1 0 0,0 1 0 0 0,0 1 1 0 0,0 0-1 0 0,0 0 0 0 0,0 1 1 0 0,-11 4 213 0 0,-95 60-4500 0 0,52-6-4936 0 0,48-41 2294 0 0</inkml:trace>
  <inkml:trace contextRef="#ctx0" brushRef="#br0" timeOffset="1052.115">1761 642 1208 0 0,'0'0'2306'0'0,"0"0"-257"0"0,0 0-258 0 0,0 0-276 0 0,0 0-259 0 0,0 0-188 0 0,0 0-134 0 0,0 0-53 0 0,0 0-67 0 0,0 0-109 0 0,0 0-85 0 0,0 0-96 0 0,-34 12-106 0 0,-106 44-81 0 0,78-13-3 0 0,55-33-285 0 0,1-1-48 0 0,1-1 1 0 0,0 1-1 0 0,0 1 1 0 0,1-1-1 0 0,0 1 0 0 0,0 0 1 0 0,1 0-1 0 0,0 0 1 0 0,1 0-1 0 0,0 0 0 0 0,1 0 1 0 0,0 1-1 0 0,1-1 1 0 0,0 1-1 0 0,1 4-1 0 0,-1-9 25 0 0,1 0 0 0 0,0 0-1 0 0,0 0 1 0 0,1 0 0 0 0,-1-1 0 0 0,1 1 0 0 0,1 0-1 0 0,-1-1 1 0 0,1 1 0 0 0,0-1 0 0 0,0 0 0 0 0,0 0-1 0 0,1 0 1 0 0,0 0 0 0 0,0-1 0 0 0,0 0 0 0 0,0 0 0 0 0,1 0-1 0 0,0 0 1 0 0,0 0 0 0 0,0-1 0 0 0,0 0 0 0 0,0 0-1 0 0,1 0 1 0 0,-1-1 0 0 0,1 0 0 0 0,0 0-25 0 0,4 0 237 0 0,-1 0-1 0 0,0 0 1 0 0,1-1 0 0 0,0-1 0 0 0,-1 0 0 0 0,1 0 0 0 0,-1-1 0 0 0,1 0-1 0 0,-1 0 1 0 0,1-1 0 0 0,-1-1 0 0 0,0 1 0 0 0,0-2 0 0 0,0 1 0 0 0,0-1 0 0 0,-1 0-1 0 0,1-1 1 0 0,-1 0 0 0 0,0 0 0 0 0,0-1 0 0 0,-1 0 0 0 0,0-1 0 0 0,0 1-1 0 0,0-1 1 0 0,-1-1 0 0 0,0 1 0 0 0,-1-1 0 0 0,1 0-237 0 0,1-1 88 0 0,-1 0 1 0 0,0-1 0 0 0,0 0-1 0 0,-1 0 1 0 0,0 0 0 0 0,-1-1-1 0 0,0 1 1 0 0,0-1 0 0 0,-1 0-1 0 0,-1 0 1 0 0,0 0 0 0 0,0 0-1 0 0,-1-1 1 0 0,-1 1 0 0 0,0 0-1 0 0,0-1 1 0 0,-1-3-89 0 0,-3 5-271 0 0,-1 1 1 0 0,1-1-1 0 0,-1 1 0 0 0,-1 0 1 0 0,0 0-1 0 0,0 0 1 0 0,-1 1-1 0 0,0 0 0 0 0,0 0 1 0 0,-3-1 270 0 0,-25-14-3127 0 0,8 19-5693 0 0,17 4-1846 0 0</inkml:trace>
  <inkml:trace contextRef="#ctx0" brushRef="#br0" timeOffset="1638.52">2044 995 9026 0 0,'0'0'2434'0'0,"0"0"-379"0"0,0 0-261 0 0,0 0-263 0 0,0 0-247 0 0,0 0-160 0 0,0 0-124 0 0,0 0-117 0 0,0 0-108 0 0,0 0-108 0 0,0 0-91 0 0,0 0-65 0 0,14-20-89 0 0,84-118 444 0 0,33-7-247 0 0,-130 145-632 0 0,-1 0-1 0 0,1 0 1 0 0,0 0 0 0 0,-1 0-1 0 0,1 0 1 0 0,-1-1 0 0 0,1 1-1 0 0,-1 0 1 0 0,1 0 0 0 0,-1 0 0 0 0,1 0-1 0 0,-1 0 1 0 0,1 1 0 0 0,0-1-1 0 0,-1 0 1 0 0,1 0 0 0 0,-1 0-1 0 0,1 0 1 0 0,-1 1 0 0 0,1-1 0 0 0,-1 0-1 0 0,1 0 1 0 0,-1 1 0 0 0,0-1-1 0 0,1 0 1 0 0,-1 1 0 0 0,1-1 0 0 0,-1 1-1 0 0,0-1 1 0 0,1 0 0 0 0,-1 1-1 0 0,0-1 1 0 0,1 1 0 0 0,-1-1-1 0 0,0 1 1 0 0,0-1 0 0 0,1 1 0 0 0,-1-1-1 0 0,0 1 1 0 0,0-1 0 0 0,0 1-1 0 0,0-1 1 0 0,0 1 0 0 0,0 0 0 0 0,0-1-1 0 0,0 1 1 0 0,0-1 0 0 0,0 1-1 0 0,0-1 1 0 0,0 1 0 0 0,0-1-1 0 0,0 1 1 0 0,-1-1 0 0 0,1 1 0 0 0,0-1-1 0 0,0 1 1 0 0,-1-1 0 0 0,1 1-1 0 0,0-1 1 0 0,0 1 0 0 0,-1-1 0 0 0,1 1-1 0 0,-1-1 1 0 0,1 0 0 0 0,0 1-1 0 0,-1-1 1 0 0,1 0 13 0 0,-9 48-116 0 0,8-46 110 0 0,0 0 1 0 0,0 0-1 0 0,0 1 0 0 0,1-1 1 0 0,-1 0-1 0 0,1 1 0 0 0,-1-1 1 0 0,1 0-1 0 0,0 1 0 0 0,-1-1 1 0 0,1 0-1 0 0,0 1 0 0 0,1-1 1 0 0,-1 1-1 0 0,0-1 0 0 0,1 0 1 0 0,-1 1-1 0 0,1-1 0 0 0,0 0 1 0 0,0 1-1 0 0,0-1 0 0 0,0 0 1 0 0,0 0-1 0 0,0 0 0 0 0,1 0 1 0 0,-1 0-1 0 0,1 0 0 0 0,-1 0 1 0 0,1-1-1 0 0,0 1 0 0 0,0-1 1 0 0,-1 1 5 0 0,8-4 51 0 0,0 0 0 0 0,-1 0-1 0 0,0 0 1 0 0,0-2 0 0 0,0 1 0 0 0,0-1 0 0 0,0 0 0 0 0,-1 0 0 0 0,1-1 0 0 0,-1 0 0 0 0,0 0 0 0 0,-1-1 0 0 0,1 0 0 0 0,-1 0 0 0 0,3-5-51 0 0,37-28 94 0 0,41-24-12 0 0,-6 30-236 0 0,-79 35 142 0 0,0 0 0 0 0,0 0 0 0 0,-1 0-1 0 0,1 0 1 0 0,-1 0 0 0 0,1 0-1 0 0,-1 1 1 0 0,0-1 0 0 0,0 0 0 0 0,0 1-1 0 0,0-1 1 0 0,-1 1 0 0 0,1-1-1 0 0,0 1 1 0 0,-1-1 0 0 0,0 1 0 0 0,0-1-1 0 0,0 1 1 0 0,0 0 0 0 0,0-1 0 0 0,0 1-1 0 0,-1-1 1 0 0,1 1 0 0 0,-1-1-1 0 0,1 1 1 0 0,-1 0 12 0 0,0-1-6 0 0,-12 69 26 0 0,0 41-65 0 0,32-83-1449 0 0,-8-26-1904 0 0,2-2-3469 0 0,-11-1-4189 0 0</inkml:trace>
  <inkml:trace contextRef="#ctx0" brushRef="#br0" timeOffset="2483.709">152 1 144 0 0,'0'0'999'0'0,"0"0"-234"0"0,0 0-48 0 0,0 0 144 0 0,0 0 273 0 0,0 0 199 0 0,0 0 77 0 0,0 0 16 0 0,0 0-130 0 0,0 0-135 0 0,0 0-130 0 0,-16 24-143 0 0,-47 78-63 0 0,31-7 598 0 0,16-10-933 0 0,5 0 1 0 0,3 1 0 0 0,3 0 0 0 0,5 0-1 0 0,7 63-490 0 0,-2-96-33 0 0,1 0 0 0 0,3-1 0 0 0,2 0 0 0 0,3 0 0 0 0,9 21 33 0 0,-15-52-267 0 0,1 0 0 0 0,1-1 0 0 0,0 0 0 0 0,2 0 0 0 0,1-1 0 0 0,0-1 0 0 0,1 0 0 0 0,10 9 267 0 0,29 20-3912 0 0,8-10-3911 0 0,-41-28 3993 0 0</inkml:trace>
  <inkml:trace contextRef="#ctx0" brushRef="#br0" timeOffset="3055.617">3348 480 4657 0 0,'0'0'5220'0'0,"0"0"-3392"0"0,0 0-1125 0 0,0 0-62 0 0,0 0 108 0 0,0 0 93 0 0,0 0-16 0 0,0 0-131 0 0,0 0-160 0 0,0 0-163 0 0,0 0-144 0 0,0 0-111 0 0,-26 33-60 0 0,-77 103-59 0 0,16-29-384 0 0,69-88-338 0 0,-9 9-3089 0 0,7-13-2991 0 0,13-11 1063 0 0</inkml:trace>
  <inkml:trace contextRef="#ctx0" brushRef="#br0" timeOffset="3300.603">2771 601 6745 0 0,'0'0'1103'0'0,"0"0"-150"0"0,0 0-81 0 0,0 0 92 0 0,0 0 96 0 0,0 0-12 0 0,0 0-119 0 0,0 0-115 0 0,0 0-112 0 0,0 0-113 0 0,36 14-63 0 0,112 41-59 0 0,60 9 709 0 0,-160-52-1368 0 0,-1 2 0 0 0,0 3 1 0 0,-1 1-1 0 0,5 5 192 0 0,-13 2-3351 0 0,-39-17-3426 0 0,-11-4 1546 0 0,8-4 3409 0 0</inkml:trace>
  <inkml:trace contextRef="#ctx0" brushRef="#br0" timeOffset="3583.663">3082 399 4793 0 0,'0'0'1211'0'0,"0"0"-85"0"0,0 0 134 0 0,0 0 176 0 0,0 0 11 0 0,0 0-137 0 0,0 0-195 0 0,0 31-165 0 0,1 102-159 0 0,16 15 952 0 0,28 118-2143 0 0,-38-235-2278 0 0,1-12-3722 0 0,-5-14-1304 0 0</inkml:trace>
  <inkml:trace contextRef="#ctx0" brushRef="#br0" timeOffset="4399.632">3197 807 0 0 0,'0'0'756'0'0,"0"0"98"0"0,0 0 91 0 0,0 0 30 0 0,0 0 5 0 0,0 0-22 0 0,0 0-61 0 0,0 0-24 0 0,0 0 8 0 0,-11 8-7 0 0,-85 62 1693 0 0,-9 7-2360 0 0,94-67-2173 0 0,6-5-3992 0 0,4-5 2115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225 173 2401 0 0,'0'0'1580'0'0,"0"0"-203"0"0,0 0-136 0 0,0 0 58 0 0,0 0 150 0 0,0 0 62 0 0,0 0-54 0 0,0 0-186 0 0,0 0-271 0 0,0 0-257 0 0,0 0-245 0 0,0 0-184 0 0,0 0-101 0 0,-5 0-53 0 0,-3 2-78 0 0,-1 0 1 0 0,1 1-1 0 0,0-1 0 0 0,1 1 0 0 0,-1 1 0 0 0,0 0 1 0 0,1 0-1 0 0,0 0 0 0 0,0 1 0 0 0,0 0 0 0 0,0 1-82 0 0,-79 71 464 0 0,56-33-398 0 0,28-40-66 0 0,1-1 0 0 0,-1 0 0 0 0,1 1 0 0 0,-1-1 0 0 0,1 1 0 0 0,0-1 0 0 0,0 1 0 0 0,1 0-1 0 0,-1 0 1 0 0,1-1 0 0 0,0 1 0 0 0,0 0 0 0 0,0-1 0 0 0,0 1 0 0 0,1 0 0 0 0,0 0 0 0 0,-1-1 0 0 0,1 1 0 0 0,1-1 0 0 0,-1 1 0 0 0,0-1 0 0 0,1 1 0 0 0,0-1 0 0 0,0 0 0 0 0,0 1 0 0 0,0-1 0 0 0,0 0 0 0 0,0-1 0 0 0,1 1 0 0 0,0 0 0 0 0,-1-1 0 0 0,2 1 0 0 0,11 6 96 0 0,0 0 0 0 0,1-1 0 0 0,0 0 0 0 0,1-2 0 0 0,0 0 0 0 0,0 0 0 0 0,0-2 1 0 0,3 0-97 0 0,78 27 223 0 0,-91-29-208 0 0,-1 0 1 0 0,0 0-1 0 0,0 1 1 0 0,0-1-1 0 0,0 2 1 0 0,0-1-1 0 0,-1 1 1 0 0,1-1-1 0 0,-1 2 1 0 0,0-1-1 0 0,0 0 1 0 0,-1 1 0 0 0,1 0-1 0 0,-1 0 1 0 0,0 0-1 0 0,0 1 1 0 0,-1 0-1 0 0,0-1 1 0 0,0 1-1 0 0,0 0 1 0 0,-1 0-1 0 0,1 1 1 0 0,-1-1-1 0 0,-1 0 1 0 0,1 5-16 0 0,-2-6 27 0 0,0 1-1 0 0,0-1 1 0 0,0 1 0 0 0,-1-1 0 0 0,0 1 0 0 0,0-1-1 0 0,-1 1 1 0 0,0-1 0 0 0,1 0 0 0 0,-2 1 0 0 0,1-1-1 0 0,-1 0 1 0 0,1-1 0 0 0,-1 1 0 0 0,-1 0 0 0 0,1-1-1 0 0,-1 0 1 0 0,0 1 0 0 0,0-1 0 0 0,0-1 0 0 0,-2 2-27 0 0,-9 8-265 0 0,-2-1 0 0 0,1-1 0 0 0,-1 0 0 0 0,-1-1 0 0 0,0-1 0 0 0,-18 6 265 0 0,-46 7-4459 0 0,27-22-6320 0 0,48-3 7717 0 0</inkml:trace>
  <inkml:trace contextRef="#ctx0" brushRef="#br0" timeOffset="235.031">85 199 688 0 0,'0'0'1717'0'0,"0"0"-9"0"0,0 0 48 0 0,0 0 86 0 0,0 0-7 0 0,0 0-101 0 0,0 0-194 0 0,0 0-225 0 0,0 0-221 0 0,34-12-222 0 0,107-39-185 0 0,-30 26 231 0 0,97 0-633 0 0,-119 28-4452 0 0,-64 3-3068 0 0,-18-5 646 0 0</inkml:trace>
  <inkml:trace contextRef="#ctx0" brushRef="#br0" timeOffset="808.322">895 232 0 0 0,'0'0'467'0'0,"0"0"460"0"0,0 0 274 0 0,0 0 176 0 0,0 0 33 0 0,0 0-69 0 0,0 0-168 0 0,0 0-182 0 0,0 0-131 0 0,0 0-113 0 0,0 0-25 0 0,0 0 49 0 0,0 0 18 0 0,-5 4 15 0 0,-90 101 3141 0 0,74-75-3735 0 0,2 1-1 0 0,1 0 0 0 0,2 2 1 0 0,1 0-1 0 0,-2 9-209 0 0,11-25-25 0 0,1 0 1 0 0,1 1-1 0 0,0 0 1 0 0,1-1-1 0 0,1 1 1 0 0,1 1-1 0 0,0-1 1 0 0,2 7 24 0 0,-1-21-1 0 0,0 1 0 0 0,0-1 1 0 0,1 1-1 0 0,0-1 0 0 0,0 1 1 0 0,0-1-1 0 0,0 0 1 0 0,1 0-1 0 0,0 1 0 0 0,0-1 1 0 0,0 0-1 0 0,0 0 0 0 0,0-1 1 0 0,1 1-1 0 0,0 0 0 0 0,0-1 1 0 0,0 0-1 0 0,0 1 1 0 0,0-1-1 0 0,1 0 0 0 0,-1-1 1 0 0,1 1-1 0 0,0-1 0 0 0,0 1 1 0 0,0-1-1 0 0,0 0 0 0 0,0-1 1 0 0,0 1-1 0 0,1-1 0 0 0,-1 0 1 0 0,1 0-1 0 0,-1 0 1 0 0,0 0-1 0 0,1-1 0 0 0,1 0 1 0 0,22-1 272 0 0,0-1-1 0 0,0-2 0 0 0,0-1 1 0 0,-1-1-1 0 0,1-1 0 0 0,-1-2 1 0 0,-1 0-1 0 0,0-2 0 0 0,0-1 1 0 0,-1-1-1 0 0,0-1 0 0 0,-2-1 1 0 0,1-2-272 0 0,6-2 446 0 0,-1-1 1 0 0,-1-2 0 0 0,-1-1 0 0 0,-1-1 0 0 0,-1-1-1 0 0,-1-1-446 0 0,-14 15 97 0 0,0-1-1 0 0,-1-1 0 0 0,-1 1 0 0 0,0-1 0 0 0,-1-1 0 0 0,0 1 1 0 0,-1-1-1 0 0,-1 0 0 0 0,0-1 0 0 0,-1 1 0 0 0,0-1 1 0 0,-1 0-1 0 0,-1 0 0 0 0,0 0 0 0 0,-1-3-96 0 0,-1 13-28 0 0,-1 0-1 0 0,0 0 0 0 0,0-1 1 0 0,0 1-1 0 0,0 0 0 0 0,-1 0 1 0 0,0 0-1 0 0,0 0 0 0 0,0 1 1 0 0,0-1-1 0 0,-1 0 0 0 0,0 1 1 0 0,0 0-1 0 0,0-1 0 0 0,-1 1 1 0 0,1 1-1 0 0,-1-1 1 0 0,0 0-1 0 0,0 1 0 0 0,0 0 1 0 0,0 0-1 0 0,-1 0 0 0 0,1 0 1 0 0,-1 1-1 0 0,0 0 0 0 0,0 0 1 0 0,-4-1 28 0 0,-7-3-155 0 0,0 1 0 0 0,0 1 0 0 0,-1 1 0 0 0,1 0 0 0 0,-1 1 1 0 0,0 1-1 0 0,0 1 0 0 0,-3 0 155 0 0,4 2-357 0 0,0 0 0 0 0,0 1 1 0 0,0 1-1 0 0,1 0 0 0 0,-1 1 0 0 0,1 1 1 0 0,1 0-1 0 0,-1 1 0 0 0,1 1 0 0 0,-13 8 357 0 0,-73 59-10766 0 0,74-51 1108 0 0</inkml:trace>
  <inkml:trace contextRef="#ctx0" brushRef="#br0" timeOffset="8452.696">2077 162 0 0 0,'0'0'424'0'0,"0"0"286"0"0,0 0 76 0 0,0 0 57 0 0,0 0-11 0 0,0 0-25 0 0,4-4-12 0 0,12-10-47 0 0,-12 8 8170 0 0,-9 7-7222 0 0,-9 8-2296 0 0,-96 135 1259 0 0,-5 10-592 0 0,-103 103-67 0 0,35-69-125 0 0,166-173 23 0 0,-3 6 213 0 0,15 1-3160 0 0,5-21 1774 0 0,2 10-9954 0 0,-2-11 10213 0 0</inkml:trace>
  <inkml:trace contextRef="#ctx0" brushRef="#br0" timeOffset="8970.185">2261 582 984 0 0,'0'0'1381'0'0,"0"0"-205"0"0,0 0-25 0 0,0 0 64 0 0,0 0 89 0 0,0 0 24 0 0,0 0-134 0 0,0 0-142 0 0,0 0-161 0 0,0 0-199 0 0,0 0-139 0 0,0 0-128 0 0,-31 7-64 0 0,-96 24-8 0 0,48 1 681 0 0,58-18-607 0 0,12-10-345 0 0,1 1 0 0 0,-1 0 0 0 0,1 0 0 0 0,0 1 0 0 0,0 0 0 0 0,1 0 0 0 0,-1 1 0 0 0,1 0 0 0 0,1 0 0 0 0,0 1 0 0 0,0 0 0 0 0,0 0 1 0 0,-1 3-83 0 0,7-10-8 0 0,-1 0 0 0 0,1 0 0 0 0,-1 1 0 0 0,1-1 0 0 0,-1 0 0 0 0,1 1 0 0 0,0-1 0 0 0,-1 0 0 0 0,1 1 0 0 0,0-1 0 0 0,0 0 0 0 0,0 1 0 0 0,0-1 0 0 0,0 0 0 0 0,1 1 0 0 0,-1-1 0 0 0,0 0 0 0 0,0 1 0 0 0,1-1 1 0 0,-1 0-1 0 0,1 1 0 0 0,0-1 0 0 0,-1 0 0 0 0,1 0 0 0 0,0 0 0 0 0,-1 0 0 0 0,1 1 0 0 0,0-1 0 0 0,0 0 0 0 0,0 0 0 0 0,0-1 0 0 0,0 1 0 0 0,0 0 0 0 0,0 0 0 0 0,1 0 0 0 0,-1-1 0 0 0,0 1 0 0 0,0-1 0 0 0,1 1 0 0 0,-1-1 1 0 0,0 1-1 0 0,1-1 0 0 0,0 1 8 0 0,67 3 366 0 0,-55-4-306 0 0,122 0 144 0 0,-134 0-185 0 0,-1 1 1 0 0,1-1 0 0 0,-1 0-1 0 0,0 1 1 0 0,1-1 0 0 0,-1 1-1 0 0,0-1 1 0 0,0 1 0 0 0,1 0 0 0 0,-1 0-1 0 0,0-1 1 0 0,0 1 0 0 0,0 0-1 0 0,0 0 1 0 0,0 0 0 0 0,0 0-1 0 0,0 0 1 0 0,0 1 0 0 0,-1-1-1 0 0,1 0 1 0 0,0 0 0 0 0,0 0 0 0 0,-1 1-1 0 0,1-1 1 0 0,-1 0 0 0 0,0 1-1 0 0,1-1 1 0 0,-1 0 0 0 0,0 1-1 0 0,0-1 1 0 0,1 1 0 0 0,-1-1-1 0 0,0 0 1 0 0,-1 1 0 0 0,1-1 0 0 0,0 1-1 0 0,0-1 1 0 0,0 0 0 0 0,-1 1-1 0 0,1-1 1 0 0,-1 0 0 0 0,1 1-1 0 0,-1-1 1 0 0,0 0 0 0 0,1 0-1 0 0,-1 0 1 0 0,0 1 0 0 0,0-1 0 0 0,0 0-1 0 0,0 0 1 0 0,0 0 0 0 0,0 0-1 0 0,0 0 1 0 0,0-1 0 0 0,0 1-1 0 0,0 0 1 0 0,-1 0 0 0 0,1-1-1 0 0,0 1 1 0 0,-2 0-20 0 0,-115 73 491 0 0,-109 36-2311 0 0,175-88-1937 0 0,34-15-4046 0 0,14-7 2635 0 0</inkml:trace>
  <inkml:trace contextRef="#ctx0" brushRef="#br0" timeOffset="9405.061">2285 475 4593 0 0,'0'0'2092'0'0,"0"0"-164"0"0,0 0-124 0 0,0 0-68 0 0,0 0-223 0 0,0 0-325 0 0,0 0-311 0 0,0 0-237 0 0,0 0-145 0 0,0 0-71 0 0,0 0-52 0 0,0 0-31 0 0,0 0-21 0 0,23-8-35 0 0,71-25 7 0 0,7 15 800 0 0,-80 18-934 0 0,-20 0-153 0 0,0 0 1 0 0,0 0-1 0 0,-1 0 1 0 0,1 0-1 0 0,0 0 1 0 0,0 0-1 0 0,0 0 1 0 0,-1 0-1 0 0,1 1 1 0 0,0-1-1 0 0,0 0 1 0 0,-1 0-1 0 0,1 1 1 0 0,0-1-1 0 0,0 1 1 0 0,-1-1-1 0 0,1 0 1 0 0,0 1-1 0 0,-1-1 1 0 0,1 1-1 0 0,-1 0 1 0 0,1-1-1 0 0,-1 1 1 0 0,1-1-1 0 0,-1 1 1 0 0,1 0 0 0 0,-1-1-1 0 0,1 1 1 0 0,-1 0-1 0 0,0 0 1 0 0,1-1-1 0 0,-1 1 1 0 0,0 0-1 0 0,0 0 1 0 0,0 0-1 0 0,0-1 1 0 0,1 1-1 0 0,-1 0 1 0 0,0 0-1 0 0,0 0 1 0 0,-1-1-1 0 0,1 1 1 0 0,0 0-1 0 0,0 0 1 0 0,0 0-1 0 0,0-1 1 0 0,-1 1-1 0 0,1 0 1 0 0,0 0-1 0 0,-1-1 1 0 0,1 1-6 0 0,-23 37 449 0 0,-103 77 534 0 0,125-114-981 0 0,1-1 0 0 0,-1 0 1 0 0,1 1-1 0 0,-1-1 0 0 0,1 0 0 0 0,-1 1 0 0 0,1-1 0 0 0,0 1 0 0 0,-1-1 0 0 0,1 1 0 0 0,0-1 0 0 0,-1 1 0 0 0,1-1 0 0 0,0 1 0 0 0,-1-1 0 0 0,1 1 1 0 0,0 0-1 0 0,0-1 0 0 0,0 1 0 0 0,-1-1 0 0 0,1 1 0 0 0,0 0 0 0 0,0-1 0 0 0,0 1 0 0 0,0 0 0 0 0,0-1 0 0 0,0 1 0 0 0,0-1 0 0 0,1 1 0 0 0,-1 0 1 0 0,0-1-1 0 0,0 1 0 0 0,0-1 0 0 0,1 1 0 0 0,-1 0 0 0 0,0-1 0 0 0,1 1 0 0 0,-1-1 0 0 0,0 1 0 0 0,1-1 0 0 0,-1 1 0 0 0,0-1 0 0 0,1 1 0 0 0,-1-1 1 0 0,1 0-1 0 0,-1 1 0 0 0,1-1 0 0 0,-1 0 0 0 0,1 1 0 0 0,0-1 0 0 0,-1 0 0 0 0,1 0 0 0 0,-1 1 0 0 0,1-1 0 0 0,0 0 0 0 0,-1 0 0 0 0,1 0 0 0 0,0 0-2 0 0,42 8 195 0 0,-37-7-172 0 0,116-9-336 0 0,-84-3-4746 0 0,-4-5-7400 0 0,-30 15 8089 0 0</inkml:trace>
  <inkml:trace contextRef="#ctx0" brushRef="#br0" timeOffset="9759.726">2734 0 2697 0 0,'0'0'2204'0'0,"0"0"-548"0"0,0 0-357 0 0,0 0-157 0 0,0 0-47 0 0,0 0-26 0 0,0 0-8 0 0,0 0-33 0 0,0 0-93 0 0,0 0-146 0 0,0 0-145 0 0,0 0-64 0 0,0 0-34 0 0,11 35-47 0 0,36 108-21 0 0,35 44 911 0 0,-64-144-1241 0 0,-2 0 0 0 0,-1 0 0 0 0,-3 1 0 0 0,-1 1 0 0 0,-3 0 0 0 0,-1 1 0 0 0,0 38-148 0 0,-8-74 27 0 0,1 0 0 0 0,-2 0 1 0 0,1-1-1 0 0,-1 1 0 0 0,-1 0 0 0 0,0-1 0 0 0,0 0 1 0 0,-1 0-1 0 0,0 0 0 0 0,-1 0 0 0 0,0 0 0 0 0,0-1 1 0 0,0 0-1 0 0,-1 0 0 0 0,-1 0 0 0 0,1-1 1 0 0,-1 0-1 0 0,-1 0 0 0 0,0 0-27 0 0,-160 99-824 0 0,154-98 675 0 0,-101 39-2463 0 0,37-23-5262 0 0,57-17 3741 0 0,5-3-939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52 616 0 0,'0'0'1167'0'0,"0"0"-48"0"0,0 0 127 0 0,0 0 295 0 0,0 0 225 0 0,0 0 40 0 0,0 0-117 0 0,0 0-207 0 0,0 0-252 0 0,0 0-260 0 0,0 0-204 0 0,24-4 2148 0 0,125-25 879 0 0,-52 22-3188 0 0,8 3-349 0 0,-32 0 10 0 0,-58 2-6292 0 0,0 1-6427 0 0,-15 1 7700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5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2713 0 0,'0'0'1499'0'0,"0"0"-385"0"0,0 0-108 0 0,0 0 122 0 0,0 0 129 0 0,0 0-37 0 0,0 0-197 0 0,0 0-146 0 0,0 0-23 0 0,0 0-13 0 0,0 0 73 0 0,0 0 43 0 0,0 0-54 0 0,10 2-23 0 0,5 2-365 0 0,1-1 0 0 0,-1 0-1 0 0,1-2 1 0 0,0 0-1 0 0,0-1 1 0 0,0 0 0 0 0,-1-1-1 0 0,5-2-514 0 0,202-36-284 0 0,-184 38-5072 0 0,-23 2-2423 0 0,-7-1-105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9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4849 0 0,'0'0'738'0'0,"0"0"-256"0"0,0 0-51 0 0,0 0 141 0 0,0 0 214 0 0,0 0 166 0 0,0 0 23 0 0,0 0-64 0 0,0 0-150 0 0,0 0-182 0 0,0 0-138 0 0,-8 19-77 0 0,-49 121 679 0 0,-28 117 1011 0 0,84-255-2004 0 0,-1 0 0 0 0,1 1-1 0 0,0-1 1 0 0,1 0 0 0 0,-1 0 0 0 0,0 1-1 0 0,0-1 1 0 0,1 0 0 0 0,0 1 0 0 0,-1-1-1 0 0,1 0 1 0 0,0 1 0 0 0,0-1-1 0 0,0 1 1 0 0,1-1 0 0 0,-1 0 0 0 0,0 1-1 0 0,1-1 1 0 0,0 0 0 0 0,-1 1 0 0 0,1-1-1 0 0,0 0 1 0 0,0 0 0 0 0,0 0 0 0 0,0 0-1 0 0,1 0 1 0 0,-1 0 0 0 0,1 0 0 0 0,-1 0-1 0 0,1 0 1 0 0,0-1 0 0 0,-1 1 0 0 0,1 0-1 0 0,0-1 1 0 0,0 0 0 0 0,0 1 0 0 0,0-1-1 0 0,0 0 1 0 0,1 0 0 0 0,0 0-50 0 0,16 2 330 0 0,0-1-1 0 0,0-1 1 0 0,0-1 0 0 0,1 0 0 0 0,-1-1 0 0 0,0-2-1 0 0,18-3-329 0 0,13-2 228 0 0,-50 8-336 0 0,0 0-78 0 0,0 0-185 0 0,0 0-240 0 0,0 0-346 0 0,0 0-493 0 0,0 0-573 0 0,0 0-692 0 0,0 0-849 0 0,0 0-578 0 0,0 0-195 0 0</inkml:trace>
  <inkml:trace contextRef="#ctx0" brushRef="#br0" timeOffset="316.293">450 118 3537 0 0,'0'0'2004'0'0,"0"0"-628"0"0,0 0-275 0 0,0 0 47 0 0,0 0 107 0 0,0 0 45 0 0,0 0-89 0 0,0 0-176 0 0,0 0-207 0 0,0 0-180 0 0,0 0-108 0 0,0 0-61 0 0,0 0 4 0 0,-14 28 22 0 0,-43 90 1 0 0,34-43 431 0 0,-54 256 117 0 0,64-290-1251 0 0,-5 58-2788 0 0,65-96-8886 0 0,-18-17 7276 0 0,-21 7 4296 0 0</inkml:trace>
  <inkml:trace contextRef="#ctx0" brushRef="#br0" timeOffset="650.709">750 240 808 0 0,'0'0'1127'0'0,"0"0"-187"0"0,0 0 28 0 0,0 0 179 0 0,0 0 174 0 0,0 0 102 0 0,0 0-60 0 0,0 0-175 0 0,0 0-187 0 0,-30 33-204 0 0,-90 109-187 0 0,67-52 110 0 0,48-72-563 0 0,-27 139 1213 0 0,31-151-1308 0 0,1-1-1 0 0,0 1 1 0 0,1-1-1 0 0,-1 1 1 0 0,1-1 0 0 0,0 1-1 0 0,1-1 1 0 0,-1 0 0 0 0,1 1-1 0 0,0-1 1 0 0,0 0-1 0 0,1 0 1 0 0,-1 0 0 0 0,1-1-1 0 0,0 1 1 0 0,1-1-1 0 0,-1 1 1 0 0,1-1 0 0 0,-1 0-1 0 0,1 0 1 0 0,1-1-1 0 0,-1 1 1 0 0,0-1 0 0 0,1 0-1 0 0,0 0 1 0 0,0-1 0 0 0,1 2-62 0 0,7 0 269 0 0,1 0 0 0 0,-1-1 1 0 0,1-1-1 0 0,0 0 1 0 0,0-1-1 0 0,-1 0 0 0 0,1-1 1 0 0,0 0-1 0 0,0-1 0 0 0,5-2-269 0 0,-1-1 200 0 0,0-1 0 0 0,1-1 0 0 0,-2-1 0 0 0,1 0 0 0 0,-1-2 0 0 0,-1 0 0 0 0,1 0 0 0 0,-1-2 0 0 0,-1 0 0 0 0,0 0 0 0 0,-1-2 0 0 0,0 0 0 0 0,6-7-200 0 0,-9 9 88 0 0,-1 1 1 0 0,0-1 0 0 0,-1-1 0 0 0,0 0 0 0 0,-1 0-1 0 0,-1 0 1 0 0,1-1 0 0 0,-2 0 0 0 0,0-1 0 0 0,-1 1-1 0 0,0-1 1 0 0,-1 0 0 0 0,0-1 0 0 0,-1 1 0 0 0,-1-1-1 0 0,0 1 1 0 0,-1-1 0 0 0,-1 0 0 0 0,-1-4-89 0 0,0 11-112 0 0,-1 0 1 0 0,-1 1 0 0 0,1-1 0 0 0,-1 1-1 0 0,-1-1 1 0 0,1 1 0 0 0,-1 0 0 0 0,0 0-1 0 0,-1 1 1 0 0,0-1 0 0 0,0 1 0 0 0,0 0-1 0 0,-1 0 1 0 0,0 1 0 0 0,0-1-1 0 0,0 1 1 0 0,-1 1 0 0 0,1-1 0 0 0,-1 1-1 0 0,0 0 1 0 0,-1 1 0 0 0,1 0 0 0 0,-1 0-1 0 0,1 1 1 0 0,-6-2 111 0 0,-57-6-3823 0 0,2 22-3669 0 0,50-5-547 0 0</inkml:trace>
  <inkml:trace contextRef="#ctx0" brushRef="#br0" timeOffset="1749.714">1216 490 0 0 0,'0'0'1028'0'0,"0"0"678"0"0,0 0 261 0 0,0 0 49 0 0,0 0-94 0 0,0 0-144 0 0,0 0-138 0 0,0 0-215 0 0,0 0-203 0 0,0 0-163 0 0,0 0-132 0 0,2-4-71 0 0,51-80 3315 0 0,75-38-3102 0 0,-109 107-998 0 0,-19 15-95 0 0,0 0-21 0 0,0 0-21 0 0,0 0-43 0 0,-1 84-75 0 0,3-82 199 0 0,0 0 1 0 0,1 0-1 0 0,-1 0 1 0 0,1-1-1 0 0,-1 1 1 0 0,1-1-1 0 0,0 0 1 0 0,0 0-1 0 0,-1 0 1 0 0,1 0-1 0 0,0 0 1 0 0,0 0-1 0 0,0-1 1 0 0,0 0-1 0 0,0 1 1 0 0,0-1-1 0 0,0 0 1 0 0,0-1-1 0 0,0 1 1 0 0,0 0-1 0 0,0-1 1 0 0,0 0-1 0 0,0 0 1 0 0,0 1-1 0 0,0-2 1 0 0,1 1-16 0 0,171-98 26 0 0,-108 73-318 0 0,-63 59 79 0 0,-18 100 314 0 0,14-130-296 0 0,8 41-1200 0 0,3-36-3578 0 0,7-4-5407 0 0,-13-4 4869 0 0</inkml:trace>
  <inkml:trace contextRef="#ctx0" brushRef="#br0" timeOffset="2003.254">2296 177 5385 0 0,'0'0'1769'0'0,"0"0"-121"0"0,0 0 12 0 0,0 0 33 0 0,0 0-133 0 0,0 0-266 0 0,-32 27-294 0 0,-101 85-265 0 0,-48 36 341 0 0,-62 44-1058 0 0,223-175-280 0 0,-66 61-577 0 0,37-19-3789 0 0,44-52 2138 0 0,2 1-3714 0 0,2-4 2789 0 0</inkml:trace>
  <inkml:trace contextRef="#ctx0" brushRef="#br0" timeOffset="2488.738">2512 472 5849 0 0,'0'0'2614'0'0,"0"0"-785"0"0,0 0-334 0 0,0 0-35 0 0,0 0-133 0 0,0 0-188 0 0,0 0-228 0 0,0 0-179 0 0,0 0-143 0 0,0 0-115 0 0,0 0-110 0 0,0 0-106 0 0,0 0-40 0 0,-28 6-45 0 0,-86 20-21 0 0,18 12 207 0 0,85-32-341 0 0,-3 1-32 0 0,0 0 1 0 0,1 1-1 0 0,0 0 1 0 0,1 1-1 0 0,0 1 1 0 0,0 0-1 0 0,1 0 0 0 0,1 1 1 0 0,-5 6 13 0 0,14-17-13 0 0,1 1-1 0 0,-1 0 1 0 0,1-1 0 0 0,-1 1 0 0 0,1 0 0 0 0,-1 0-1 0 0,1 0 1 0 0,-1 0 0 0 0,1-1 0 0 0,0 1-1 0 0,0 0 1 0 0,-1 0 0 0 0,1 0 0 0 0,0 0-1 0 0,0 0 1 0 0,0 0 0 0 0,0 0 0 0 0,0 0 0 0 0,0 0-1 0 0,0-1 1 0 0,0 1 0 0 0,0 0 0 0 0,1 0-1 0 0,-1 0 1 0 0,0 0 0 0 0,1 0 0 0 0,-1 0-1 0 0,0 0 1 0 0,1-1 0 0 0,-1 1 0 0 0,1 0 0 0 0,-1 0-1 0 0,1-1 1 0 0,0 1 0 0 0,-1 0 0 0 0,1-1-1 0 0,0 1 1 0 0,-1 0 0 0 0,1-1 0 0 0,0 1-1 0 0,0-1 1 0 0,0 0 0 0 0,-1 1 0 0 0,1-1 0 0 0,0 1-1 0 0,0-1 1 0 0,0 0 0 0 0,0 0 0 0 0,0 0-1 0 0,0 1 1 0 0,-1-1 0 0 0,2 0 13 0 0,54 4-173 0 0,-50-4 152 0 0,155 19-37 0 0,-160-19 92 0 0,1 1 1 0 0,0 0-1 0 0,-1-1 1 0 0,1 1 0 0 0,-1 0-1 0 0,1 0 1 0 0,-1 0-1 0 0,1 0 1 0 0,-1 1-1 0 0,0-1 1 0 0,0 0 0 0 0,1 0-1 0 0,-1 1 1 0 0,0-1-1 0 0,0 1 1 0 0,0-1 0 0 0,-1 1-1 0 0,1 0 1 0 0,0-1-1 0 0,-1 1 1 0 0,1 0-1 0 0,-1-1 1 0 0,1 1 0 0 0,-1 0-1 0 0,0-1 1 0 0,1 1-1 0 0,-1 0 1 0 0,0 0-1 0 0,0 0 1 0 0,-1-1 0 0 0,1 1-1 0 0,0 0 1 0 0,0 0-1 0 0,-1-1 1 0 0,1 1 0 0 0,-1 0-1 0 0,0-1 1 0 0,1 1-1 0 0,-1 0 1 0 0,0-1-1 0 0,0 1 1 0 0,0-1 0 0 0,0 0-1 0 0,0 1 1 0 0,0-1-1 0 0,-1 0 1 0 0,1 1 0 0 0,0-1-1 0 0,-1 0 1 0 0,1 0-1 0 0,-1 0 1 0 0,1 0-1 0 0,-1 0 1 0 0,1-1 0 0 0,-1 1-1 0 0,0 0-34 0 0,-184 72 1354 0 0,118-50-1345 0 0,39-20-6776 0 0,29-3 1692 0 0,1-3 1366 0 0,2-1-2938 0 0</inkml:trace>
  <inkml:trace contextRef="#ctx0" brushRef="#br0" timeOffset="2902.762">2701 387 3881 0 0,'0'0'1692'0'0,"0"0"-292"0"0,0 0 2 0 0,0 0 133 0 0,0 0 20 0 0,0 0-135 0 0,0 0-202 0 0,0 0-176 0 0,0 0-152 0 0,0 0-113 0 0,0 0-133 0 0,0 0-111 0 0,23-6-50 0 0,71-19-26 0 0,-24 19 1208 0 0,-68 7-1635 0 0,-1 1 0 0 0,0-1 0 0 0,0 1 0 0 0,0-1 0 0 0,0 1 0 0 0,-1 0 0 0 0,1-1 0 0 0,0 1 1 0 0,-1 0-1 0 0,1 0 0 0 0,-1-1 0 0 0,0 1 0 0 0,1 0 0 0 0,-1 0 0 0 0,0-1 0 0 0,0 1 0 0 0,0 0 0 0 0,0 0 0 0 0,0 0 1 0 0,-1-1-1 0 0,1 1 0 0 0,0 0 0 0 0,-1 0 0 0 0,0-1 0 0 0,1 1 0 0 0,-1 0 0 0 0,0-1 0 0 0,0 1 0 0 0,0 0 0 0 0,0-1 0 0 0,0 1 1 0 0,0-1-31 0 0,-72 83 638 0 0,72-83-633 0 0,-3 2 22 0 0,1-1 0 0 0,-1 1 0 0 0,1 0 1 0 0,-1 1-1 0 0,1-1 0 0 0,0 0 0 0 0,0 1 0 0 0,1 0 1 0 0,-1 0-1 0 0,1 0 0 0 0,0 0 0 0 0,0 0 0 0 0,0 0 0 0 0,0 0 1 0 0,1 1-1 0 0,0-1 0 0 0,0 1 0 0 0,0-1 0 0 0,0 1 1 0 0,1 0-28 0 0,1-3 12 0 0,1 0 0 0 0,0 0 0 0 0,0 0 0 0 0,0 0 0 0 0,0 0 0 0 0,0-1 0 0 0,0 1 0 0 0,0-1 0 0 0,1 0 0 0 0,-1 1 0 0 0,0-1 1 0 0,1 0-1 0 0,-1 0 0 0 0,1 0 0 0 0,-1-1 0 0 0,1 1 0 0 0,0-1 0 0 0,-1 1 0 0 0,1-1 0 0 0,-1 0 0 0 0,3 0-12 0 0,-1 1 33 0 0,14 2 19 0 0,-1-1 0 0 0,0-1 0 0 0,1-1 0 0 0,-1 0 0 0 0,1-1 0 0 0,-1-1 0 0 0,1 0 0 0 0,-1-2 0 0 0,14-4-52 0 0,4-1-933 0 0,-23 6-1867 0 0,-1 1-3587 0 0,-6 1-4991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51.5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1580 0 0 0,'0'0'351'0'0,"0"0"-17"0"0,0 0-196 0 0,0 0-192 0 0,0 0-72 0 0,0 0 74 0 0,0 0 82 0 0,0 0 45 0 0,26-10 37 0 0,86-30 14 0 0,37 5 502 0 0,-25 13 2 0 0,0 5 1 0 0,0 6 0 0 0,1 5 0 0 0,0 6 0 0 0,2 5-631 0 0,509 17 250 0 0,-631-22-248 0 0,245 0-106 0 0,211 29 104 0 0,70 22-251 0 0,-186-32-66 0 0,293-26 363 0 0,-191-1-30 0 0,590-28 511 0 0,-603 25-446 0 0,21-4 47 0 0,129 14-89 0 0,-364 3 156 0 0,143-21-195 0 0,74-21 535 0 0,-59 20-6 0 0,91 19-529 0 0,-219 3 47 0 0,-65-2-42 0 0,149 22-5 0 0,148 33 35 0 0,416-43-86 0 0,-595-13-112 0 0,430 8 319 0 0,267 15-358 0 0,-213 9 526 0 0,-410 19-432 0 0,-192-38 268 0 0,-1-7 0 0 0,1-9 0 0 0,120-20-160 0 0,-15-2 400 0 0,22 12-400 0 0,498 14 2318 0 0,-785-25 2188 0 0,-25 24-4419 0 0,-7-22 229 0 0,-6 2-252 0 0,0-1-1 0 0,1 0 1 0 0,1-1 0 0 0,1 0-1 0 0,2-1 1 0 0,0 0 0 0 0,1-1 0 0 0,2 1-1 0 0,-2-15-63 0 0,-10-38 14 0 0,-160-469-86 0 0,142 457-601 0 0,-10 88-2022 0 0,-313-13 2893 0 0,44-1-329 0 0,-540 3-493 0 0,610 12 172 0 0,-374 8-331 0 0,109-23 800 0 0,-69-28-17 0 0,-401-35 20 0 0,59 43 10 0 0,364 21 84 0 0,-808-88 88 0 0,-116 75-383 0 0,1172 28 160 0 0,-444 6-63 0 0,727-7 84 0 0,-878-6 43 0 0,28-18 51 0 0,-79-59-71 0 0,814 66-31 0 0,-616-52-29 0 0,-254 58-43 0 0,790 20-148 0 0,-79 18 228 0 0,-70 4 162 0 0,152-20 323 0 0,149-25 169 0 0,67 13-606 0 0,-27 1-388 0 0,27 0 305 0 0,0 0-1 0 0,0 0 0 0 0,1 0 1 0 0,-1 0-1 0 0,0 0 1 0 0,0 0-1 0 0,1 0 0 0 0,-1 0 1 0 0,0 0-1 0 0,0 0 1 0 0,1 0-1 0 0,-1 0 0 0 0,0 1 1 0 0,0-1-1 0 0,1 0 1 0 0,-1 1-1 0 0,0-1 0 0 0,1 1 1 0 0,-1-1-1 0 0,1 0 0 0 0,-1 1 1 0 0,0-1-1 0 0,1 1 1 0 0,-1 0-1 0 0,1-1 0 0 0,-1 1 1 0 0,1-1-1 0 0,0 1 1 0 0,-1 0-1 0 0,1-1 0 0 0,0 1 1 0 0,-1 0-1 0 0,1-1 0 0 0,0 1 1 0 0,0 0-1 0 0,-1 0 1 0 0,1-1-1 0 0,0 1 0 0 0,0 0 1 0 0,0 0-1 0 0,0-1 1 0 0,0 1-1 0 0,0 0 0 0 0,0 0 1 0 0,1-1-1 0 0,-1 1 1 0 0,0 0-1 0 0,0 0 0 0 0,0-1 1 0 0,1 1-1 0 0,-1 0 36 0 0,1 11 404 0 0,-6 124-102 0 0,-5-1 0 0 0,-6 0 1 0 0,-5-1-1 0 0,-7-1 0 0 0,-10 15-302 0 0,21-86 53 0 0,1-10-13 0 0,2 1 1 0 0,2 1-1 0 0,3 0 0 0 0,3 0 1 0 0,1 14-41 0 0,5 112 349 0 0,3-167-344 0 0,0 0 0 0 0,1-1 0 0 0,0 1 0 0 0,1-1 0 0 0,0 0-1 0 0,1-1 1 0 0,0 1 0 0 0,1-1 0 0 0,0 0 0 0 0,1-1 0 0 0,0 0 0 0 0,1 0 0 0 0,0-1 0 0 0,0 0-1 0 0,6 4-4 0 0,8 13-2189 0 0,-7 21-5552 0 0,-16-39 6085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7802 0 0,'0'0'1515'0'0,"0"0"-396"0"0,0 0-19 0 0,0 0 219 0 0,0 0 154 0 0,0 0-10 0 0,0 0-157 0 0,0 0-223 0 0,0 0-163 0 0,0 0-144 0 0,0 0-129 0 0,0 0-73 0 0,0 0-70 0 0,33 4-64 0 0,103 11-39 0 0,-14-12 365 0 0,96-28-627 0 0,-128 3-2920 0 0,-78 15 1171 0 0,-7 4-1781 0 0,-1 1-6323 0 0,-4 2 3863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5921 0 0,'0'0'4417'0'0,"0"0"-3881"0"0,0 0 224 0 0,0 0 177 0 0,0 0 143 0 0,0 0-16 0 0,0 0-64 0 0,0 0-47 0 0,215 22-185 0 0,-175-22-216 0 0,1 0-224 0 0,7-4-272 0 0,-4-3-288 0 0,-2-1-624 0 0,3 1-1369 0 0,-16 3-2352 0 0,-11 1-5905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3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50 0 0 0,'0'0'548'0'0,"0"0"271"0"0,0 0 77 0 0,0 0 104 0 0,0 0 246 0 0,0 0 233 0 0,0 0 92 0 0,0 0 4 0 0,0 0-140 0 0,0 0-195 0 0,0 0-202 0 0,-9-8-206 0 0,-28-22-172 0 0,-17 18 1043 0 0,39 14-1244 0 0,-82 37 792 0 0,82-30-1118 0 0,-13 9-64 0 0,0 2-1 0 0,2 2 1 0 0,1 0-1 0 0,0 2 1 0 0,2 0-1 0 0,1 2 1 0 0,1 0 0 0 0,1 1-1 0 0,1 2 1 0 0,-9 19-69 0 0,19-33 47 0 0,0 0 0 0 0,1 0 0 0 0,1 1 0 0 0,0 0 0 0 0,2 0 0 0 0,0 1 0 0 0,0-1 0 0 0,2 1 0 0 0,0 0 0 0 0,1 1 1 0 0,0-1-1 0 0,2 0 0 0 0,0 13-47 0 0,1-26 25 0 0,0-1 0 0 0,0 0-1 0 0,0 0 1 0 0,0 0 0 0 0,1 0 0 0 0,-1-1 0 0 0,1 1 0 0 0,0 0 0 0 0,0-1 0 0 0,0 1-1 0 0,0-1 1 0 0,0 1 0 0 0,1-1 0 0 0,-1 0 0 0 0,0 0 0 0 0,1 0 0 0 0,0 0 0 0 0,0-1-1 0 0,-1 1 1 0 0,1-1 0 0 0,0 0 0 0 0,0 1 0 0 0,0-1 0 0 0,0 0 0 0 0,0-1 0 0 0,1 1-1 0 0,-1-1 1 0 0,0 1 0 0 0,0-1 0 0 0,0 0 0 0 0,1 0 0 0 0,1-1-25 0 0,103-19 812 0 0,-79 6-594 0 0,-1-2 1 0 0,-1-1-1 0 0,0-2 0 0 0,-1 0 0 0 0,-1-2 1 0 0,-1-1-1 0 0,-1 0 0 0 0,-1-2 1 0 0,5-8-219 0 0,-7 10 163 0 0,-2-1 1 0 0,0 0-1 0 0,-2-2 1 0 0,0 0-1 0 0,-2 0 1 0 0,-1-2-1 0 0,-1 0 1 0 0,-1 0-1 0 0,-1-1 1 0 0,5-24-164 0 0,-15 50-2 0 0,0 2 14 0 0,1-1 1 0 0,-1 0-1 0 0,1 0 0 0 0,-1 0 0 0 0,0 1 0 0 0,1-1 0 0 0,-1 0 1 0 0,0 0-1 0 0,0 0 0 0 0,1 0 0 0 0,-1 1 0 0 0,0-1 0 0 0,0 0 0 0 0,0 0 1 0 0,0 0-1 0 0,0 0 0 0 0,0 0 0 0 0,-1 0 0 0 0,1 0 0 0 0,0 1 1 0 0,0-1-1 0 0,-1 0 0 0 0,1 0 0 0 0,0 0 0 0 0,-1 1 0 0 0,1-1 0 0 0,-1 0 1 0 0,1 0-1 0 0,-1 1 0 0 0,1-1 0 0 0,-1 0 0 0 0,0 1 0 0 0,1-1 0 0 0,-1 1 1 0 0,0-1-1 0 0,1 0 0 0 0,-1 1 0 0 0,0 0 0 0 0,0-1 0 0 0,1 1 1 0 0,-1-1-1 0 0,0 1 0 0 0,0 0 0 0 0,0 0-12 0 0,-12 19-575 0 0,8 1 527 0 0,1-1-1 0 0,0 1 0 0 0,2 0 0 0 0,0 0 1 0 0,1 0-1 0 0,2 15 49 0 0,2-14-1 0 0,0-1-1 0 0,2 1 1 0 0,1-1-1 0 0,0 0 1 0 0,1 0-1 0 0,1-1 1 0 0,1 0-1 0 0,1 0 1 0 0,1-1-1 0 0,0 0 1 0 0,10 11 1 0 0,0 3-112 0 0,19 25-1983 0 0,-24-39-2759 0 0,0-1-5669 0 0,-12-13 4066 0 0</inkml:trace>
  <inkml:trace contextRef="#ctx0" brushRef="#br0" timeOffset="416.54">972 484 12011 0 0,'0'0'864'0'0,"0"0"-253"0"0,0 0-19 0 0,0 0 157 0 0,0 0 89 0 0,0 0-45 0 0,0 0-110 0 0,0 0-168 0 0,0 0-163 0 0,0 0-117 0 0,0 0-62 0 0,0 0-25 0 0,0 0 1 0 0,-2 21 23 0 0,-11 102 423 0 0,14-124-476 0 0,-1 1 1 0 0,0 0-1 0 0,1-1 0 0 0,-1 1 0 0 0,0 0 1 0 0,1-1-1 0 0,-1 1 0 0 0,0 0 1 0 0,1 0-1 0 0,-1 0 0 0 0,1-1 0 0 0,-1 1 1 0 0,1 0-1 0 0,-1 0 0 0 0,0 0 0 0 0,1 0 1 0 0,-1 0-1 0 0,1 0 0 0 0,-1 0 0 0 0,1 0 1 0 0,-1 0-1 0 0,1 0 0 0 0,-1 0 0 0 0,1 0 1 0 0,-1 0-1 0 0,0 0 0 0 0,1 0 1 0 0,-1 1-1 0 0,1-1 0 0 0,-1 0 0 0 0,1 0 1 0 0,-1 0-1 0 0,0 1 0 0 0,1-1 0 0 0,-1 0-119 0 0,7-22 112 0 0,1 0 0 0 0,1 1 0 0 0,1 0 0 0 0,1 0 1 0 0,1 1-1 0 0,0 1 0 0 0,14-17-112 0 0,-22 30-78 0 0,19-15-208 0 0,-7 29-3153 0 0,8 17-2079 0 0,-3-14-4956 0 0,-14-10 5830 0 0</inkml:trace>
  <inkml:trace contextRef="#ctx0" brushRef="#br0" timeOffset="817.671">1471 443 1632 0 0,'0'0'1478'0'0,"0"0"-58"0"0,0 0 73 0 0,0 0 84 0 0,0 0-82 0 0,0 0-192 0 0,0 0-212 0 0,0 0-196 0 0,0 0-170 0 0,0 0-166 0 0,0 0-129 0 0,0 0-74 0 0,0 0-66 0 0,-26 13-27 0 0,-78 41-23 0 0,65-21 146 0 0,38-31-347 0 0,-1 1 0 0 0,1-1 0 0 0,0 1 0 0 0,-1-1 0 0 0,1 1 0 0 0,1-1 1 0 0,-1 1-1 0 0,0 0 0 0 0,1-1 0 0 0,-1 1 0 0 0,1 0 0 0 0,0 0 0 0 0,0 0 0 0 0,0-1 0 0 0,0 1 1 0 0,0 0-1 0 0,1 0 0 0 0,-1-1 0 0 0,1 1 0 0 0,0 0 0 0 0,-1-1 0 0 0,2 1 0 0 0,-1 0 1 0 0,0-1-1 0 0,0 0 0 0 0,1 1 0 0 0,-1-1 0 0 0,1 0 0 0 0,0 1 0 0 0,-1-1 0 0 0,1 0 1 0 0,0 0-1 0 0,0-1 0 0 0,1 1 0 0 0,-1 0 0 0 0,0-1 0 0 0,1 1 0 0 0,-1-1 0 0 0,2 1-39 0 0,3-1 164 0 0,0 0 0 0 0,0-1-1 0 0,0 0 1 0 0,1 0 0 0 0,-1-1 0 0 0,0 0-1 0 0,0 0 1 0 0,0-1 0 0 0,0 1-1 0 0,-1-2 1 0 0,1 1 0 0 0,0-1-1 0 0,-1 0 1 0 0,1 0 0 0 0,-1-1 0 0 0,0 1-1 0 0,0-2 1 0 0,-1 1 0 0 0,1 0-1 0 0,3-5-163 0 0,56-61 1334 0 0,-62 118-3217 0 0,7-19-668 0 0,-4-21-1387 0 0,2-2-3856 0 0,-4-5 2194 0 0</inkml:trace>
  <inkml:trace contextRef="#ctx0" brushRef="#br0" timeOffset="1328.608">1811 432 4417 0 0,'0'0'1540'0'0,"0"0"-370"0"0,0 0-85 0 0,0 0 85 0 0,0 0 42 0 0,0 0-124 0 0,0 0-218 0 0,0 0-217 0 0,0 0-208 0 0,0 0-151 0 0,0 0-71 0 0,0 0-32 0 0,0 0-25 0 0,-3 18 2 0 0,-9 56 2 0 0,11-71-126 0 0,1 0 1 0 0,0 0 0 0 0,-1 0-1 0 0,1 0 1 0 0,0 0-1 0 0,0 0 1 0 0,0 0 0 0 0,1 0-1 0 0,-1 0 1 0 0,1 0-1 0 0,0 0 1 0 0,0 0 0 0 0,0 0-1 0 0,0-1 1 0 0,0 1 0 0 0,0 0-1 0 0,1-1 1 0 0,0 1-1 0 0,-1-1 1 0 0,1 1 0 0 0,0-1-1 0 0,0 0 1 0 0,0 1-1 0 0,0-1 1 0 0,1 0 0 0 0,-1-1-1 0 0,1 1 1 0 0,-1 0-1 0 0,1-1 1 0 0,-1 1 0 0 0,1-1-1 0 0,0 0 1 0 0,1 1-45 0 0,87 7 2438 0 0,-79-13-2172 0 0,-1-1 0 0 0,1 0 1 0 0,-1 0-1 0 0,0-1 0 0 0,0-1 0 0 0,0 1 0 0 0,-1-2 1 0 0,0 0-1 0 0,0 0 0 0 0,-1-1 0 0 0,-1 0 0 0 0,1 0 1 0 0,-1-1-1 0 0,-1 0 0 0 0,0-1 0 0 0,0 1 0 0 0,-1-1 1 0 0,2-6-267 0 0,-1 6 36 0 0,-1 0 0 0 0,0 0 0 0 0,0-1 1 0 0,-2 0-1 0 0,1 0 0 0 0,-2-1 0 0 0,1 1 0 0 0,-2-1 1 0 0,0 1-1 0 0,0-1 0 0 0,-1 0 0 0 0,-1 0 0 0 0,0-6-36 0 0,-2 14-104 0 0,0-1 0 0 0,0 0-1 0 0,-1 0 1 0 0,1 1 0 0 0,-2-1-1 0 0,1 1 1 0 0,0 0-1 0 0,-1 0 1 0 0,0 0 0 0 0,0 0-1 0 0,-1 1 1 0 0,1-1-1 0 0,-1 1 1 0 0,0 0 0 0 0,0 1-1 0 0,0-1 1 0 0,0 1 0 0 0,-1 0-1 0 0,0 1 1 0 0,1-1-1 0 0,-1 1 1 0 0,0 0 0 0 0,0 0-1 0 0,0 1 1 0 0,0 0-1 0 0,0 0 1 0 0,-1 0 0 0 0,1 1-1 0 0,0 0 1 0 0,0 0 0 0 0,-1 0-1 0 0,1 1 1 0 0,-6 1 104 0 0,3 2-51 0 0,0 1 1 0 0,0 0-1 0 0,0 0 0 0 0,1 1 1 0 0,0 0-1 0 0,0 1 1 0 0,0 0-1 0 0,1 0 1 0 0,0 0-1 0 0,0 1 0 0 0,1 0 1 0 0,0 0-1 0 0,0 1 1 0 0,1 0-1 0 0,0 0 1 0 0,1 0-1 0 0,0 0 0 0 0,0 1 1 0 0,1 0-1 0 0,0-1 1 0 0,1 1-1 0 0,0 0 1 0 0,0 1-1 0 0,1-1 0 0 0,1 0 1 0 0,0 4 50 0 0,-1-3 26 0 0,1-1 1 0 0,0 0-1 0 0,1 0 1 0 0,0 1-1 0 0,1-1 1 0 0,0 0-1 0 0,0 0 1 0 0,1-1-1 0 0,0 1 1 0 0,1 0-1 0 0,0-1 0 0 0,1 0 1 0 0,0 0-1 0 0,0 0 1 0 0,1-1-1 0 0,0 1 1 0 0,1-1-1 0 0,-1-1 1 0 0,1 1-1 0 0,4 1-26 0 0,5 4 43 0 0,1 0 1 0 0,0-2-1 0 0,1 0 0 0 0,0-1 0 0 0,1 0 1 0 0,0-2-1 0 0,1 0 0 0 0,0-2 0 0 0,0 0 0 0 0,0-1 1 0 0,1-1-1 0 0,0 0-43 0 0,93 5-2674 0 0,-68-18-6464 0 0,-39 7 6339 0 0,3-2-2913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570 117 816 0 0,'0'0'2165'0'0,"0"0"-246"0"0,0 0-75 0 0,0 0 35 0 0,0 0 60 0 0,0 0-9 0 0,0 0-139 0 0,0 0-256 0 0,0 0-261 0 0,0 0-274 0 0,0 0-243 0 0,0 0-207 0 0,-35-21-169 0 0,-114-60-99 0 0,146 79-268 0 0,0 0 1 0 0,-1 0 0 0 0,1 1 0 0 0,-1-1 0 0 0,1 1 0 0 0,-1 0 0 0 0,0 0-1 0 0,1 0 1 0 0,-1 0 0 0 0,0 1 0 0 0,0 0 0 0 0,1 0 0 0 0,-1 0 0 0 0,0 0-1 0 0,0 0 1 0 0,0 1 0 0 0,1-1 0 0 0,-1 1 0 0 0,0 0 0 0 0,1 0 0 0 0,-1 1-1 0 0,1-1 1 0 0,-1 1 0 0 0,1 0 0 0 0,-2 1-15 0 0,-9 4 81 0 0,-6 5-18 0 0,0 0 0 0 0,1 2 0 0 0,1 0 1 0 0,1 1-1 0 0,0 0 0 0 0,1 1 0 0 0,0 1 1 0 0,1 1-1 0 0,1 1 0 0 0,1-1 0 0 0,1 2 1 0 0,0 0-1 0 0,2 0 0 0 0,-5 14-63 0 0,7-16 10 0 0,1 0 0 0 0,0 1 0 0 0,2 0 0 0 0,0 0 0 0 0,1 0 0 0 0,1 1 0 0 0,1-1 0 0 0,1 1 0 0 0,0-1 0 0 0,1 1 0 0 0,3 13-10 0 0,-2-28 13 0 0,0 0 0 0 0,0 0 1 0 0,1 0-1 0 0,-1 0 1 0 0,1 0-1 0 0,0 0 1 0 0,1-1-1 0 0,-1 1 0 0 0,1-1 1 0 0,0 1-1 0 0,0-1 1 0 0,1 0-1 0 0,-1 0 1 0 0,1 0-1 0 0,0-1 0 0 0,0 1 1 0 0,0-1-1 0 0,0 0 1 0 0,1 0-1 0 0,-1 0 1 0 0,1-1-1 0 0,-1 1 0 0 0,1-1 1 0 0,0-1-1 0 0,0 1 1 0 0,0 0-1 0 0,0-1 1 0 0,1 0-1 0 0,-1-1 0 0 0,3 1-13 0 0,7 1 67 0 0,0-1-1 0 0,1-1 1 0 0,-1-1-1 0 0,0 0 0 0 0,0-1 1 0 0,0 0-1 0 0,0-1 1 0 0,0-1-1 0 0,0 0 0 0 0,1-2-66 0 0,33-18 181 0 0,-1-2-1 0 0,-1-2 0 0 0,-1-2 0 0 0,-2-1 1 0 0,-1-3-1 0 0,-2-2 0 0 0,10-13-180 0 0,-12 15 92 0 0,195-205 372 0 0,-177 165-170 0 0,-57 73-253 0 0,-3 17-70 0 0,1-11 29 0 0,-24 52 16 0 0,3 1 0 0 0,3 2 0 0 0,2 0 0 0 0,3 1-16 0 0,13-50-54 0 0,0 1 0 0 0,1 0 0 0 0,1-1 0 0 0,-1 1 0 0 0,2 0 0 0 0,0-1 1 0 0,0 1-1 0 0,1-1 0 0 0,1 1 0 0 0,0-1 0 0 0,0 0 0 0 0,1 0 0 0 0,1 0 0 0 0,-1 0 1 0 0,2-1-1 0 0,0 1 54 0 0,-1-4-300 0 0,-1-1 0 0 0,1 0 1 0 0,0 0-1 0 0,1 0 0 0 0,0-1 1 0 0,0 0-1 0 0,0 0 0 0 0,0 0 0 0 0,1-1 1 0 0,0 0-1 0 0,-1 0 0 0 0,1-1 1 0 0,1 0-1 0 0,-1 0 0 0 0,1-1 0 0 0,1 1 300 0 0,-7-3-227 0 0,27 7-3572 0 0,-10-4-1801 0 0,-2-2-3879 0 0</inkml:trace>
  <inkml:trace contextRef="#ctx0" brushRef="#br0" timeOffset="1632.019">1579 341 2961 0 0,'0'0'896'0'0,"0"0"-343"0"0,0 0-113 0 0,0 0 281 0 0,0 0 403 0 0,0 0 297 0 0,0 0 68 0 0,0 0-160 0 0,0 0-295 0 0,0 0-321 0 0,0 0-215 0 0,0 0-143 0 0,0 0-78 0 0,-8 26-14 0 0,-22 77-3 0 0,-49 81 1285 0 0,44-106-20 0 0,33-76-1472 0 0,1 1 0 0 0,0-1 0 0 0,0 1 0 0 0,1 0 0 0 0,-1-1 0 0 0,0 1 0 0 0,1 0 0 0 0,0 0-1 0 0,0 0 1 0 0,-1-1 0 0 0,2 1 0 0 0,-1 0 0 0 0,0 0 0 0 0,1 0 0 0 0,-1-1 0 0 0,1 1 0 0 0,0 0 0 0 0,0-1 0 0 0,0 1 0 0 0,0 0 0 0 0,0-1 0 0 0,0 1 0 0 0,1-1 0 0 0,-1 0 0 0 0,1 1 0 0 0,0-1 0 0 0,0 0 0 0 0,0 0 0 0 0,0 0 0 0 0,0 0 0 0 0,0-1 0 0 0,0 1 0 0 0,1 0 0 0 0,-1-1 0 0 0,1 0 0 0 0,0 1-53 0 0,13 3 181 0 0,-1-1 0 0 0,1-1 0 0 0,0 0 0 0 0,0-1 0 0 0,1-1 0 0 0,-1-1 0 0 0,0 0 0 0 0,15-2-181 0 0,15 1 76 0 0,31-15-2180 0 0,-59 10-894 0 0,-5 1-6854 0 0,-12 2 3971 0 0</inkml:trace>
  <inkml:trace contextRef="#ctx0" brushRef="#br0" timeOffset="1898.927">1161 673 8826 0 0,'0'0'1165'0'0,"0"0"-167"0"0,0 0-2 0 0,0 0 132 0 0,0 0 41 0 0,0 0-81 0 0,0 0-105 0 0,35-5-114 0 0,112-12-134 0 0,191-20-20 0 0,-263 37-5871 0 0,-45 0-2487 0 0,-20 0 1770 0 0</inkml:trace>
  <inkml:trace contextRef="#ctx0" brushRef="#br0" timeOffset="2330.991">2153 584 792 0 0,'0'0'1817'0'0,"0"0"-300"0"0,0 0-104 0 0,0 0 25 0 0,0 0 13 0 0,0 0-5 0 0,0 0-82 0 0,0 0-123 0 0,0 0-169 0 0,0 0-197 0 0,0 0-162 0 0,0 0-138 0 0,0 0-106 0 0,-16 4-71 0 0,-50 12-41 0 0,53-12-224 0 0,1 0-1 0 0,-1 1 0 0 0,1 0 1 0 0,0 1-1 0 0,1 0 0 0 0,-1 1 1 0 0,1 0-1 0 0,1 1 0 0 0,-1 0 1 0 0,-3 5-133 0 0,1-2 41 0 0,8-7-47 0 0,0 0 1 0 0,1 0-1 0 0,0 0 1 0 0,0 0 0 0 0,0 1-1 0 0,0 0 1 0 0,1 0-1 0 0,-1 0 1 0 0,1 0 0 0 0,0 0-1 0 0,1 1 1 0 0,0-1-1 0 0,-1 1 1 0 0,2 0 0 0 0,-1-1-1 0 0,1 1 1 0 0,0 0-1 0 0,0 0 1 0 0,0 0 0 0 0,1 0-1 0 0,0 6 6 0 0,3-10 40 0 0,-1 1 0 0 0,1-1 1 0 0,-1 0-1 0 0,1 0 0 0 0,0 0 0 0 0,0 0 0 0 0,0 0 0 0 0,0-1 0 0 0,0 0 0 0 0,0 1 0 0 0,1-1 1 0 0,-1 0-1 0 0,0 0 0 0 0,1-1 0 0 0,-1 1 0 0 0,1-1 0 0 0,-1 1 0 0 0,1-1 0 0 0,-1 0 1 0 0,0-1-1 0 0,1 1 0 0 0,-1-1 0 0 0,1 1 0 0 0,-1-1 0 0 0,1 0-40 0 0,115-61 1100 0 0,2-43-648 0 0,-83 75-452 0 0,-39 53-4030 0 0,-9-1 305 0 0,6-6-2823 0 0,2-8 107 0 0</inkml:trace>
  <inkml:trace contextRef="#ctx0" brushRef="#br0" timeOffset="2756.012">2372 846 5209 0 0,'0'0'2299'0'0,"0"0"-477"0"0,0 0-146 0 0,0 0 3 0 0,0 0-56 0 0,0 0-196 0 0,0 0-214 0 0,0 0-205 0 0,0 0-220 0 0,0 0-179 0 0,0 0-156 0 0,0 0-135 0 0,0 0-94 0 0,20-28-58 0 0,62-88-57 0 0,-27 48 68 0 0,-28 51-629 0 0,-27 47-68 0 0,0-16 511 0 0,-1-11 11 0 0,1-1 1 0 0,-1 1 0 0 0,1-1-1 0 0,0 0 1 0 0,-1 1 0 0 0,1-1 0 0 0,0 1-1 0 0,0-1 1 0 0,1 1 0 0 0,-1-1-1 0 0,1 1 1 0 0,-1-1 0 0 0,1 0 0 0 0,0 1-1 0 0,-1-1 1 0 0,1 0 0 0 0,0 0-1 0 0,1 0 1 0 0,-1 1 0 0 0,0-1 0 0 0,1 0-1 0 0,-1-1 1 0 0,1 1 0 0 0,0 0-1 0 0,-1 0 1 0 0,1-1 0 0 0,0 1 0 0 0,0-1-1 0 0,0 1 1 0 0,0-1 0 0 0,0 0-1 0 0,0 0 1 0 0,1 0 0 0 0,0 1-3 0 0,3-1 160 0 0,1 1 0 0 0,-1-1 0 0 0,1 0 1 0 0,-1 0-1 0 0,1-1 0 0 0,-1 0 0 0 0,1 0 0 0 0,0-1 0 0 0,-1 0 0 0 0,1 0 1 0 0,-1 0-1 0 0,0-1 0 0 0,1 0 0 0 0,-1 0 0 0 0,0-1 0 0 0,0 1 0 0 0,0-1 1 0 0,0-1-1 0 0,-1 1 0 0 0,1-1 0 0 0,-1 0 0 0 0,1-1-160 0 0,7-7-107 0 0,0 0-1 0 0,0-2 1 0 0,-2 1-1 0 0,1-1 1 0 0,-2-1 0 0 0,0 0-1 0 0,4-9 108 0 0,-8 5-3404 0 0,-4 8-4458 0 0,0 4-3554 0 0</inkml:trace>
  <inkml:trace contextRef="#ctx0" brushRef="#br0" timeOffset="3377.489">2160 713 0 0 0,'0'0'389'0'0,"0"0"641"0"0,0 0 206 0 0,0 0 37 0 0,0 0-5 0 0,0 0-24 0 0,0 0-16 0 0,0 0-33 0 0,0 0-60 0 0,-4 7-68 0 0,-15 21-68 0 0,18-25-738 0 0,0-1 1 0 0,0 1-1 0 0,1-1 0 0 0,-1 1 0 0 0,1-1 1 0 0,-1 1-1 0 0,1-1 0 0 0,0 1 1 0 0,0 0-1 0 0,0-1 0 0 0,0 1 1 0 0,0 0-1 0 0,0-1 0 0 0,1 1 1 0 0,0-1-1 0 0,-1 1 0 0 0,1 0 0 0 0,0-1 1 0 0,0 0-1 0 0,0 1 0 0 0,1-1 1 0 0,-1 0-1 0 0,2 2-261 0 0,4 13 565 0 0,-5-10-999 0 0,14 36 1816 0 0,-8-31-3846 0 0,1-3-3854 0 0,-5-6-3503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6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155 200 5545 0 0,'0'0'1123'0'0,"0"0"-156"0"0,0 0-23 0 0,0 0 204 0 0,0 0 223 0 0,0 0 12 0 0,0 0-189 0 0,0 0-310 0 0,0 0-294 0 0,0 0-176 0 0,0 0-24 0 0,0 0 23 0 0,0 0 25 0 0,4 16 26 0 0,30 130 745 0 0,-19-84-931 0 0,2-1 0 0 0,2 0 0 0 0,4-2 0 0 0,1 0 0 0 0,12 14-278 0 0,-2-36 1642 0 0,-28-63-109 0 0,51-144-749 0 0,38-142-2076 0 0,-89 275-995 0 0,-6 12-6551 0 0,0 21-1987 0 0</inkml:trace>
  <inkml:trace contextRef="#ctx0" brushRef="#br0" timeOffset="385.873">731 108 6257 0 0,'0'0'3653'0'0,"0"0"-1694"0"0,0 0-616 0 0,0 0-137 0 0,0 0-26 0 0,0 0-2 0 0,0 0-77 0 0,0 0-169 0 0,0 0-187 0 0,0 0-139 0 0,0 0-144 0 0,0 0-100 0 0,31-16-84 0 0,97-49-110 0 0,-55 42 37 0 0,-30 20-103 0 0,-42 4-113 0 0,0 0 0 0 0,0 0-1 0 0,0 0 1 0 0,0 1 0 0 0,0-1 0 0 0,0 0 0 0 0,0 1 0 0 0,0-1 0 0 0,-1 1 0 0 0,1-1 0 0 0,-1 1 0 0 0,1-1 0 0 0,-1 1 0 0 0,1-1 0 0 0,-1 1 0 0 0,0 0 0 0 0,0-1-1 0 0,0 1 1 0 0,0-1 0 0 0,0 1 0 0 0,0 0 0 0 0,0-1 0 0 0,-1 1 0 0 0,1-1 0 0 0,0 1 0 0 0,-1-1 0 0 0,0 2 11 0 0,-62 90-66 0 0,28-52 100 0 0,25-28-19 0 0,7-9-13 0 0,-1 0 0 0 0,1 0 1 0 0,-1 0-1 0 0,1 1 0 0 0,0-1 0 0 0,1 1 0 0 0,-1-1 1 0 0,1 1-1 0 0,0 0 0 0 0,0 0 0 0 0,1 0 0 0 0,-1 1 1 0 0,1-1-1 0 0,0 0 0 0 0,0 0 0 0 0,1 1 0 0 0,0-1 1 0 0,0 3-3 0 0,2-5 13 0 0,0 0 0 0 0,0 0 0 0 0,0-1 1 0 0,1 1-1 0 0,-1 0 0 0 0,1-1 0 0 0,0 1 1 0 0,-1-1-1 0 0,1 0 0 0 0,0 0 1 0 0,0 0-1 0 0,1 0 0 0 0,-1-1 0 0 0,0 1 1 0 0,1-1-1 0 0,-1 0 0 0 0,1 0 0 0 0,-1 0 1 0 0,3 0-14 0 0,153 8 260 0 0,-105-10-246 0 0,37-3 326 0 0,-46 2-3055 0 0,0 1-8725 0 0,-43 1 4308 0 0</inkml:trace>
  <inkml:trace contextRef="#ctx0" brushRef="#br0" timeOffset="684.174">0 962 4417 0 0,'0'0'1178'0'0,"0"0"-256"0"0,0 0 233 0 0,0 0 379 0 0,0 0 208 0 0,0 0-11 0 0,0 0-119 0 0,0 0-188 0 0,0 0-222 0 0,0 0-184 0 0,37 3-142 0 0,120 7-136 0 0,-53-25 199 0 0,-77 6-682 0 0,542-167 1015 0 0,-436 138-2230 0 0,-52 16-2366 0 0,-3-3-8164 0 0,-65 21 5239 0 0</inkml:trace>
  <inkml:trace contextRef="#ctx0" brushRef="#br0" timeOffset="986.195">739 1080 12083 0 0,'0'0'1169'0'0,"0"0"-503"0"0,0 0-201 0 0,0 0 158 0 0,0 0 220 0 0,0 0 88 0 0,0 0-57 0 0,0 0-193 0 0,0 0-216 0 0,0 0-178 0 0,0 0-158 0 0,0 34-84 0 0,0 108-46 0 0,-4 94-2623 0 0,-3-195-1848 0 0,-4-15-5174 0 0,9-19 7128 0 0</inkml:trace>
  <inkml:trace contextRef="#ctx0" brushRef="#br0" timeOffset="1415.224">593 1323 0 0 0,'0'0'859'0'0,"0"0"286"0"0,0 0 164 0 0,19-35 56 0 0,59-110-98 0 0,-12 61 1088 0 0,-55 72-1967 0 0,1 2-1 0 0,0 0 1 0 0,1 0-1 0 0,-1 1 0 0 0,2 0 1 0 0,-1 2-1 0 0,1-1 0 0 0,1 2 1 0 0,-1 0-1 0 0,1 0 1 0 0,0 1-1 0 0,1 1 0 0 0,-1 1 1 0 0,1 0-1 0 0,-1 1 0 0 0,1 1 1 0 0,1 0-388 0 0,-12 2 73 0 0,-1 1-1 0 0,1 0 1 0 0,-1 0 0 0 0,0 0 0 0 0,0 1 0 0 0,0 0 0 0 0,0-1-1 0 0,0 1 1 0 0,0 0 0 0 0,-1 1 0 0 0,1-1 0 0 0,-1 1-1 0 0,0-1 1 0 0,0 1 0 0 0,-1 0 0 0 0,1 0 0 0 0,-1 1 0 0 0,0-1-1 0 0,0 0 1 0 0,0 1 0 0 0,0-1 0 0 0,-1 1 0 0 0,0-1-1 0 0,0 1 1 0 0,0 0 0 0 0,-1 0 0 0 0,1-1 0 0 0,-1 1-1 0 0,0 0 1 0 0,0 0 0 0 0,-1 0 0 0 0,0-1 0 0 0,1 1 0 0 0,-2 0-1 0 0,1-1 1 0 0,0 1 0 0 0,-1-1 0 0 0,0 1 0 0 0,0-1-1 0 0,-2 4-72 0 0,-9 8 101 0 0,-1-1 0 0 0,0 0 0 0 0,0-1 0 0 0,-2 0 0 0 0,0-2 0 0 0,0 1 0 0 0,-1-2 0 0 0,-1 0 0 0 0,1-1 0 0 0,-7 1-101 0 0,-66 37 113 0 0,89-46-111 0 0,1-1-1 0 0,-1 1 0 0 0,1-1 1 0 0,-1 1-1 0 0,1-1 0 0 0,0 1 0 0 0,-1-1 1 0 0,1 1-1 0 0,0 0 0 0 0,0-1 1 0 0,0 1-1 0 0,0-1 0 0 0,1 1 1 0 0,-1-1-1 0 0,0 1 0 0 0,1 0 0 0 0,-1-1 1 0 0,1 1-1 0 0,-1-1 0 0 0,1 0 1 0 0,-1 1-1 0 0,1-1 0 0 0,0 0 1 0 0,0 1-1 0 0,0-1 0 0 0,0 0 0 0 0,0 0 1 0 0,0 1-1 0 0,0-1 0 0 0,0 0 1 0 0,1 0-1 0 0,-1 0 0 0 0,0-1 1 0 0,1 1-1 0 0,-1 0 0 0 0,1 0 1 0 0,-1-1-1 0 0,0 1 0 0 0,1-1 0 0 0,-1 1 1 0 0,1-1-2 0 0,217 114 1437 0 0,-186-89-974 0 0,-13-39-3094 0 0,-2-1-5149 0 0,-12 8-2684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33 0 0 0,'0'0'279'0'0,"0"0"789"0"0,0 0 294 0 0,0 0 5 0 0,0 0-39 0 0,0 0-81 0 0,0 0-116 0 0,0 0-79 0 0,0 0-52 0 0,-9 0 2922 0 0,62 19 945 0 0,90-7-2229 0 0,-103-13-2392 0 0,-17 0-405 0 0,-1-1-1 0 0,1 0 0 0 0,-1-2 0 0 0,0-1 1 0 0,0 0-1 0 0,-1-2 0 0 0,0-1 0 0 0,0 0 1 0 0,1-2 159 0 0,-20 9-1126 0 0,6-3 1234 0 0,-7 1-4241 0 0,0 0-4550 0 0,-1 3 2447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7498 0 0,'0'0'920'0'0,"0"0"0"0"0,0 0 328 0 0,0 0 289 0 0,0 0 23 0 0,0 0-256 0 0,0 0-280 0 0,0 0-263 0 0,0 0-273 0 0,0 0-144 0 0,0 0-96 0 0,213 37-128 0 0,-176-37-88 0 0,4-7-184 0 0,-5 3-440 0 0,5-3-993 0 0,-13-1-1943 0 0,-6 8-8003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0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13 448 0 0 0,'0'0'643'0'0,"0"0"466"0"0,0 0 436 0 0,0 0 276 0 0,0 0 68 0 0,0 0-183 0 0,0 0-325 0 0,0 0-347 0 0,0 0-299 0 0,0 0-226 0 0,0 0-154 0 0,0 0-1 0 0,0 2 83 0 0,1 68 1953 0 0,-9 177-977 0 0,2-114-798 0 0,6-132-378 0 0,0-1 138 0 0,0 0 145 0 0,0-9 1320 0 0,1-14-1692 0 0,1 0 0 0 0,0-1-1 0 0,2 1 1 0 0,1 1-1 0 0,1-1 1 0 0,0 1-1 0 0,2 0 1 0 0,3-5-148 0 0,9-25 8 0 0,2 2-1 0 0,3 1 1 0 0,1 0 0 0 0,3 2 0 0 0,2 1 0 0 0,2 2-1 0 0,6-4-7 0 0,51-31-666 0 0,-89 80 363 0 0,1 0 1 0 0,0 0 0 0 0,-1 0 0 0 0,1 0 0 0 0,-1 0-1 0 0,1 0 1 0 0,-1 0 0 0 0,1 1 0 0 0,-1-1 0 0 0,0 0-1 0 0,1 1 1 0 0,-1-1 0 0 0,0 1 0 0 0,0-1 0 0 0,0 1-1 0 0,0 0 1 0 0,-1-1 0 0 0,1 1 0 0 0,0 0 0 0 0,-1 0 0 0 0,1 0-1 0 0,-1-1 1 0 0,1 1 0 0 0,-1 0 0 0 0,0 0 0 0 0,0 0-1 0 0,0 0 1 0 0,0 0 0 0 0,0 0 0 0 0,0-1 0 0 0,-1 1-1 0 0,1 0 1 0 0,-1 0 0 0 0,1 0 0 0 0,-1-1 0 0 0,0 1-1 0 0,1 0 1 0 0,-1 0 302 0 0,0 5-3258 0 0,1 5-3477 0 0</inkml:trace>
  <inkml:trace contextRef="#ctx0" brushRef="#br0" timeOffset="915.471">626 68 0 0 0,'0'0'463'0'0,"0"0"462"0"0,0 0 98 0 0,0 0 125 0 0,0 0 175 0 0,0 0 135 0 0,0 0 10 0 0,0 0-154 0 0,0 0-288 0 0,0 0-233 0 0,0 0-136 0 0,0 0-56 0 0,8-6 36 0 0,67-35 1209 0 0,-61 36-1517 0 0,1 1-1 0 0,-1 1 1 0 0,1 0 0 0 0,-1 1 0 0 0,1 0 0 0 0,0 1-1 0 0,0 1 1 0 0,0 0 0 0 0,7 2-329 0 0,-20 0 38 0 0,-1-1 1 0 0,0 1-1 0 0,0 0 0 0 0,0 0 0 0 0,0 0 0 0 0,0 0 1 0 0,0 1-1 0 0,0-1 0 0 0,-1 0 0 0 0,1 0 1 0 0,-1 0-1 0 0,0 1 0 0 0,0-1 0 0 0,0 0 1 0 0,0 0-1 0 0,0 0 0 0 0,0 1 0 0 0,0-1 0 0 0,-1 0 1 0 0,1 0-1 0 0,-1 0 0 0 0,1 1 0 0 0,-1-1 1 0 0,0 0-1 0 0,0 0 0 0 0,0 0 0 0 0,0 0 1 0 0,0 0-1 0 0,-1-1 0 0 0,1 1 0 0 0,-1 0 1 0 0,1 0-1 0 0,-2 0-38 0 0,-176 192 1073 0 0,178-193-1065 0 0,0 0-1 0 0,-1 0 0 0 0,1 0 0 0 0,0 0 0 0 0,0 0 1 0 0,0 0-1 0 0,0 0 0 0 0,0 0 0 0 0,0 0 1 0 0,1 1-1 0 0,-1-1 0 0 0,0 0 0 0 0,1 1 0 0 0,-1-1 1 0 0,1 0-1 0 0,-1 1 0 0 0,1-1 0 0 0,-1 1 1 0 0,1-1-1 0 0,0 0 0 0 0,0 1 0 0 0,0-1 1 0 0,0 1-1 0 0,0-1 0 0 0,0 1 0 0 0,0-1 0 0 0,0 1 1 0 0,1-1-1 0 0,-1 1 0 0 0,1-1 0 0 0,-1 0 1 0 0,1 1-1 0 0,-1-1 0 0 0,1 0 0 0 0,0 1 1 0 0,-1-1-1 0 0,1 0 0 0 0,0 0 0 0 0,0 0 0 0 0,0 0 1 0 0,0 0-1 0 0,0 0 0 0 0,0 0 0 0 0,0 0 1 0 0,1 0-1 0 0,-1 0 0 0 0,0 0 0 0 0,0-1 1 0 0,1 1-1 0 0,-1 0 0 0 0,1-1 0 0 0,-1 1 0 0 0,0-1 1 0 0,1 0-1 0 0,-1 1 0 0 0,1-1 0 0 0,0 0-7 0 0,89 4 315 0 0,-53-6-2068 0 0,0 4-3721 0 0,-30 1 2362 0 0,0 0-2783 0 0,-1-2 1426 0 0</inkml:trace>
  <inkml:trace contextRef="#ctx0" brushRef="#br0" timeOffset="1759.327">739 816 3841 0 0,'0'0'1236'0'0,"0"0"43"0"0,0 0 301 0 0,0 0 350 0 0,0 0 63 0 0,0 0-196 0 0,0 0-259 0 0,0 0-284 0 0,0 0-257 0 0,0 0-190 0 0,0 0-144 0 0,0 0-105 0 0,0 0-65 0 0,28-15-45 0 0,92-50-42 0 0,-19-10 512 0 0,-93 69-854 0 0,7-5-5 0 0,0 0 0 0 0,-1-1 0 0 0,-1 0 0 0 0,1-1 0 0 0,-2-1 0 0 0,0 0 0 0 0,-1-1 0 0 0,0 0 0 0 0,-1-1 0 0 0,-1 0 0 0 0,0 0 0 0 0,-1-1 0 0 0,-1 0-1 0 0,2-9-58 0 0,-9 25-31 0 0,0 0 0 0 0,1 0 0 0 0,-1 0 0 0 0,0 0-1 0 0,0 0 1 0 0,0 0 0 0 0,0 0 0 0 0,0-1-1 0 0,0 1 1 0 0,-1 0 0 0 0,1 0 0 0 0,0 0-1 0 0,0 0 1 0 0,-1 0 0 0 0,1 0 0 0 0,-1 0-1 0 0,1 0 1 0 0,-1 0 0 0 0,1 1 0 0 0,-1-1 0 0 0,0 0-1 0 0,1 0 1 0 0,-1 0 0 0 0,0 1 0 0 0,1-1-1 0 0,-1 0 1 0 0,0 1 0 0 0,0-1 0 0 0,0 0-1 0 0,0 1 1 0 0,0-1 0 0 0,0 1 0 0 0,0-1-1 0 0,0 1 1 0 0,0 0 0 0 0,0 0 0 0 0,0-1 0 0 0,0 1-1 0 0,0 0 1 0 0,0 0 0 0 0,0 0 0 0 0,0 0-1 0 0,0 0 1 0 0,0 0 0 0 0,0 0 0 0 0,0 0-1 0 0,0 1 1 0 0,0-1 0 0 0,0 0 0 0 0,0 1-1 0 0,0-1 1 0 0,0 0 0 0 0,0 1 0 0 0,0-1 0 0 0,0 1-1 0 0,0 0 1 0 0,0 0 31 0 0,-12 4-144 0 0,1 0-1 0 0,0 1 1 0 0,1 1 0 0 0,0-1-1 0 0,0 2 1 0 0,0 0 0 0 0,1 0-1 0 0,0 1 1 0 0,0 0 0 0 0,1 1 0 0 0,1 0-1 0 0,-1 0 1 0 0,2 1 0 0 0,-1 0-1 0 0,2 1 1 0 0,-1-1 0 0 0,2 1-1 0 0,-3 5 145 0 0,6-12 3 0 0,-1 0 0 0 0,1 0 0 0 0,-1 0 0 0 0,2 0 0 0 0,-1 1 0 0 0,0-1 0 0 0,1 0 0 0 0,0 1 0 0 0,0-1 0 0 0,1 1 0 0 0,0-1 0 0 0,0 1 0 0 0,0 0 0 0 0,0-1 0 0 0,1 1 0 0 0,0-1 0 0 0,0 1 0 0 0,1-1 0 0 0,-1 0 0 0 0,1 0 0 0 0,0 1 0 0 0,1-1 0 0 0,-1 0 0 0 0,1-1 0 0 0,0 1 0 0 0,0 0 0 0 0,0-1 0 0 0,1 0 0 0 0,0 0 0 0 0,0 0 0 0 0,0 0 0 0 0,0 0 0 0 0,0-1 0 0 0,1 0 0 0 0,-1 0 0 0 0,6 3-3 0 0,6-1 159 0 0,1 0 0 0 0,0-1 0 0 0,0-1 0 0 0,1 0 0 0 0,-1-1 0 0 0,0-1 0 0 0,1-1 0 0 0,-1-1 0 0 0,1 0 0 0 0,-1-1 0 0 0,0-1 0 0 0,0 0 0 0 0,0-1 0 0 0,0-1 0 0 0,0-1 0 0 0,-1-1 0 0 0,0 0 0 0 0,-1-1 0 0 0,8-5-159 0 0,-7 7 77 0 0,0-2 0 0 0,-1 0 0 0 0,0-1 1 0 0,-1-1-1 0 0,1 0 0 0 0,-2-1 0 0 0,1 0 0 0 0,-2-1 1 0 0,0-1-1 0 0,0 0 0 0 0,-1 0 0 0 0,-1-1 0 0 0,0-1 1 0 0,-1 0-1 0 0,0 0 0 0 0,-1-1 0 0 0,0-2-77 0 0,-7 17-28 0 0,-1-1-1 0 0,1 1 1 0 0,0 0-1 0 0,-1 0 1 0 0,1 0-1 0 0,-1 0 1 0 0,0-1 0 0 0,1 1-1 0 0,-1 0 1 0 0,0 0-1 0 0,0-1 1 0 0,0 1-1 0 0,1 0 1 0 0,-1-1-1 0 0,-1 1 1 0 0,1 0 0 0 0,0-1-1 0 0,0 1 1 0 0,0 0-1 0 0,-1 0 1 0 0,1-1-1 0 0,-1 1 1 0 0,1 0-1 0 0,-1 0 1 0 0,1 0-1 0 0,-1 0 1 0 0,0 0 0 0 0,1-1-1 0 0,-1 1 1 0 0,0 0-1 0 0,0 1 1 0 0,0-1-1 0 0,0 0 1 0 0,0 0-1 0 0,0 0 1 0 0,0 0 0 0 0,0 1-1 0 0,0-1 1 0 0,0 1-1 0 0,0-1 1 0 0,-1 0-1 0 0,1 1 1 0 0,0 0-1 0 0,0-1 1 0 0,-1 1-1 0 0,1 0 1 0 0,0 0 0 0 0,-1 0-1 0 0,1 0 1 0 0,0 0-1 0 0,0 0 1 0 0,-1 0-1 0 0,1 0 1 0 0,0 0-1 0 0,-1 0 1 0 0,1 1 0 0 0,0-1-1 0 0,0 1 1 0 0,0-1-1 0 0,-1 1 1 0 0,1-1-1 0 0,0 1 1 0 0,0 0-1 0 0,0-1 1 0 0,0 1-1 0 0,0 0 29 0 0,-11 6-241 0 0,1 0 0 0 0,0 1-1 0 0,1 0 1 0 0,-1 1-1 0 0,2 0 1 0 0,-1 1-1 0 0,1 0 1 0 0,-4 6 241 0 0,3-5-186 0 0,4-4 57 0 0,0-1 1 0 0,0 1 0 0 0,1 0 0 0 0,0 0-1 0 0,0 1 1 0 0,1-1 0 0 0,0 1 0 0 0,0 0-1 0 0,1 0 1 0 0,0 1 0 0 0,0-1 0 0 0,1 1-1 0 0,0-1 1 0 0,0 1 0 0 0,1 0 0 0 0,0-1-1 0 0,1 1 1 0 0,0 0 0 0 0,0 0-1 0 0,1 0 1 0 0,0-1 0 0 0,1 1 0 0 0,0 2 128 0 0,5-6 65 0 0,-1 1 0 0 0,1-1 0 0 0,0 0 0 0 0,0-1 0 0 0,0 0 0 0 0,0 0 0 0 0,1 0 1 0 0,0-1-1 0 0,0 0 0 0 0,0-1 0 0 0,0 0 0 0 0,0 0 0 0 0,0 0 0 0 0,0-1 0 0 0,1-1 0 0 0,-1 1 0 0 0,0-1 1 0 0,1-1-1 0 0,-1 1 0 0 0,0-1 0 0 0,1-1 0 0 0,6-2-65 0 0,10-3 271 0 0,-1-1 0 0 0,-1-1 0 0 0,1-1 0 0 0,-2-1 0 0 0,1-1 0 0 0,-2-1 0 0 0,0-1 0 0 0,0-1 0 0 0,-1-1 0 0 0,0-1-271 0 0,3-2 69 0 0,0-1 1 0 0,-2-1-1 0 0,-1-1 0 0 0,0-1 1 0 0,-2 0-1 0 0,-1-2 0 0 0,0 0 1 0 0,-2 0-1 0 0,-1-2 0 0 0,-1 0-69 0 0,-4-46-334 0 0,-47 80-473 0 0,26 4 789 0 0,1 0 1 0 0,1 1-1 0 0,0 0 1 0 0,1 0-1 0 0,0 1 1 0 0,1 1-1 0 0,0-1 1 0 0,1 1-1 0 0,0 1 1 0 0,2-1-1 0 0,-1 1 0 0 0,2 0 1 0 0,0 0-1 0 0,0 8 18 0 0,1-17-50 0 0,1-1 0 0 0,0 1-1 0 0,0-1 1 0 0,1 1-1 0 0,0 0 1 0 0,0 0 0 0 0,0 0-1 0 0,1-1 1 0 0,0 1-1 0 0,0 0 1 0 0,0 0 0 0 0,1 0-1 0 0,0 0 1 0 0,0 0-1 0 0,0-1 1 0 0,1 1 0 0 0,0 0-1 0 0,0-1 1 0 0,0 1-1 0 0,1-1 1 0 0,0 0 0 0 0,0 0-1 0 0,0 0 1 0 0,0 0 0 0 0,1-1-1 0 0,0 1 1 0 0,0-1-1 0 0,0 0 1 0 0,1 0 0 0 0,-1 0-1 0 0,1-1 1 0 0,0 1-1 0 0,0-1 1 0 0,0 0 0 0 0,0-1-1 0 0,1 1 1 0 0,-1-1-1 0 0,3 0 51 0 0,20-1-3794 0 0,-11-5-3077 0 0,-11 1 258 0 0</inkml:trace>
  <inkml:trace contextRef="#ctx0" brushRef="#br0" timeOffset="2190.339">2266 46 2985 0 0,'0'0'932'0'0,"0"0"21"0"0,0 0 329 0 0,0 0 329 0 0,0 0 84 0 0,0 0-87 0 0,0 0-177 0 0,0 0-197 0 0,0 0-197 0 0,0 0-191 0 0,0 0-137 0 0,0 0-104 0 0,33-2-112 0 0,101-8-96 0 0,-70 15 201 0 0,-63-3-592 0 0,0-1-1 0 0,0 1 1 0 0,-1-1 0 0 0,1 1-1 0 0,-1 0 1 0 0,1 0-1 0 0,-1-1 1 0 0,1 1 0 0 0,-1 0-1 0 0,0 0 1 0 0,0-1 0 0 0,0 1-1 0 0,0 0 1 0 0,0 0 0 0 0,-1 0-1 0 0,1-1 1 0 0,0 1 0 0 0,-1 0-1 0 0,1 0 1 0 0,-1-1 0 0 0,0 1-1 0 0,1-1 1 0 0,-1 1 0 0 0,0 0-1 0 0,0-1 1 0 0,0 1-1 0 0,0-1 1 0 0,0 0 0 0 0,-1 1-1 0 0,1-1 1 0 0,0 0 0 0 0,-1 0-1 0 0,1 0 1 0 0,-1 0 0 0 0,1 0-1 0 0,-1 0 1 0 0,1 0 0 0 0,-1 0-6 0 0,-53 39 89 0 0,45-35-11 0 0,0 1 0 0 0,1 1 1 0 0,-1 0-1 0 0,1 0 0 0 0,1 1 1 0 0,0 0-1 0 0,0 0 0 0 0,0 1 1 0 0,1 0-1 0 0,-3 6-78 0 0,9-13 6 0 0,0-1 0 0 0,1 0-1 0 0,-1 0 1 0 0,1 0 0 0 0,0 0 0 0 0,-1 1 0 0 0,1-1 0 0 0,0 0 0 0 0,0 1 0 0 0,0-1 0 0 0,0 0-1 0 0,0 0 1 0 0,0 1 0 0 0,0-1 0 0 0,0 0 0 0 0,0 0 0 0 0,1 1 0 0 0,-1-1 0 0 0,0 0-1 0 0,1 0 1 0 0,-1 1 0 0 0,1-1 0 0 0,-1 0 0 0 0,1 0 0 0 0,0 0 0 0 0,-1 0 0 0 0,1 0 0 0 0,0 0-1 0 0,0 0 1 0 0,0 0 0 0 0,0 0 0 0 0,0 0 0 0 0,0-1 0 0 0,0 1 0 0 0,0 0 0 0 0,0-1-1 0 0,0 1 1 0 0,0-1 0 0 0,1 1 0 0 0,-1-1 0 0 0,0 1 0 0 0,0-1 0 0 0,1 0-6 0 0,62 14 71 0 0,-55-13-78 0 0,183 10-208 0 0,-110-11-3847 0 0,-30 0-2478 0 0,-36 3-224 0 0,-12-3 4525 0 0</inkml:trace>
  <inkml:trace contextRef="#ctx0" brushRef="#br0" timeOffset="2581.51">3296 238 3817 0 0,'0'0'1468'0'0,"0"0"-92"0"0,0 0 71 0 0,0 0 98 0 0,-33 23-2 0 0,-105 73-148 0 0,-119 65 1951 0 0,-311 155-1621 0 0,489-276-1320 0 0,43-24-311 0 0,2 2 1 0 0,0 1 0 0 0,1 2-1 0 0,1 1 1 0 0,-2 4-95 0 0,31-24-169 0 0,0 1 1 0 0,0 0-1 0 0,0 0 1 0 0,0 0-1 0 0,0 1 1 0 0,0-1-1 0 0,1 1 1 0 0,0-1-1 0 0,0 1 1 0 0,0 0-1 0 0,0 0 1 0 0,0 0-1 0 0,1 0 1 0 0,0 0-1 0 0,0 0 1 0 0,0 0-1 0 0,0 1 0 0 0,1-1 1 0 0,-1 4 168 0 0,2-7-388 0 0,-1 1-1 0 0,1-1 1 0 0,-1 0-1 0 0,1 0 1 0 0,-1 1 0 0 0,1-1-1 0 0,0 0 1 0 0,0 0-1 0 0,-1 0 1 0 0,1 0 0 0 0,0 0-1 0 0,0 0 1 0 0,0 0 0 0 0,0 0-1 0 0,0 0 1 0 0,0-1-1 0 0,1 1 1 0 0,-1 0 0 0 0,0-1-1 0 0,0 1 1 0 0,1-1-1 0 0,-1 1 1 0 0,0-1 0 0 0,0 0-1 0 0,1 1 1 0 0,-1-1-1 0 0,0 0 1 0 0,1 0 0 0 0,-1 0-1 0 0,1 0 389 0 0,-2 0-257 0 0,7 3-3172 0 0</inkml:trace>
  <inkml:trace contextRef="#ctx0" brushRef="#br0" timeOffset="3149.106">2935 610 4873 0 0,'0'0'2845'0'0,"0"0"-1348"0"0,0 0-522 0 0,0 0 13 0 0,0 0 235 0 0,0 0 207 0 0,0 0 25 0 0,0 0-157 0 0,0 0-256 0 0,0 0-277 0 0,0 0-228 0 0,1 33-170 0 0,3 106-124 0 0,0 122 1680 0 0,-4-166-7014 0 0,0-16-7638 0 0,0-79 9088 0 0</inkml:trace>
  <inkml:trace contextRef="#ctx0" brushRef="#br0" timeOffset="3602.286">2994 617 3057 0 0,'0'0'1215'0'0,"0"0"-70"0"0,0 0-5 0 0,0 0 35 0 0,0 0-65 0 0,0 0-126 0 0,0 0-97 0 0,0 0-63 0 0,35-9-57 0 0,110-28-46 0 0,-53 25 740 0 0,88 22 3064 0 0,-178-10-4504 0 0,-1 0 0 0 0,0 1 0 0 0,1-1 0 0 0,-1 0 1 0 0,1 1-1 0 0,-1-1 0 0 0,0 1 0 0 0,1-1 0 0 0,-1 1 0 0 0,0-1 0 0 0,1 1 1 0 0,-1 0-1 0 0,0 0 0 0 0,0 0 0 0 0,0 0 0 0 0,0 0 0 0 0,0 0 1 0 0,0 0-1 0 0,0 0 0 0 0,0 0 0 0 0,0 0 0 0 0,0 0 0 0 0,-1 1 0 0 0,1-1 1 0 0,-1 0-1 0 0,1 1 0 0 0,-1-1 0 0 0,1 0 0 0 0,-1 1 0 0 0,1-1 1 0 0,-1 0-1 0 0,0 1 0 0 0,0-1 0 0 0,0 1 0 0 0,0-1 0 0 0,0 1 0 0 0,0-1 1 0 0,0 1-1 0 0,-1-1 0 0 0,1 0 0 0 0,0 1 0 0 0,-1-1 0 0 0,1 0 1 0 0,-1 1-1 0 0,1-1 0 0 0,-1 0 0 0 0,0 1-21 0 0,-42 60 500 0 0,41-60-491 0 0,-146 117 274 0 0,124-104-249 0 0,1 1 0 0 0,1 1-1 0 0,0 1 1 0 0,1 1 0 0 0,1 1-1 0 0,-10 13-33 0 0,28-31 8 0 0,1 0-1 0 0,0 0 1 0 0,-1 0-1 0 0,1 0 1 0 0,0 0-1 0 0,0 0 1 0 0,0 0-1 0 0,1 1 1 0 0,-1-1-1 0 0,0 0 1 0 0,1 1-1 0 0,-1-1 1 0 0,1 0-1 0 0,0 1 1 0 0,0-1-1 0 0,0 0 1 0 0,0 1-1 0 0,0-1 1 0 0,1 0-1 0 0,-1 1 1 0 0,1-1-1 0 0,-1 0 1 0 0,1 1 0 0 0,0-1-1 0 0,0 0 1 0 0,0 0-1 0 0,0 0 1 0 0,0 0-1 0 0,0 0 1 0 0,1 0-1 0 0,-1 0 1 0 0,1 0-1 0 0,0 0 1 0 0,-1-1-1 0 0,1 1 1 0 0,0 0-8 0 0,78 44 479 0 0,125 20 906 0 0,-142-51-1747 0 0,-62-15 1359 0 0,0 0-3871 0 0,-1 0-9068 0 0,0 0 2989 0 0</inkml:trace>
  <inkml:trace contextRef="#ctx0" brushRef="#br0" timeOffset="5018.543">356 289 0 0 0,'0'0'790'0'0,"0"0"152"0"0,0 0 51 0 0,0 0-16 0 0,1-4-25 0 0,0-1-585 0 0,2-3 2 0 0,-1 0 3746 0 0,0 11 1787 0 0,3 5-3655 0 0,12 21-1918 0 0,-16-23-226 0 0,2 2-25 0 0,0 0-1 0 0,0 0 1 0 0,-1 1 0 0 0,-1-1 0 0 0,1 0 0 0 0,-1 1 0 0 0,-1-1-1 0 0,1 1 1 0 0,-2 0 0 0 0,1-1 0 0 0,-1 1 0 0 0,0-1 0 0 0,-1 1-1 0 0,0-1 1 0 0,0 0 0 0 0,-1 0 0 0 0,0 0 0 0 0,-3 6-78 0 0,-3-2-3 0 0,0 0 0 0 0,-1 0 1 0 0,0-1-1 0 0,-1-1 1 0 0,0 0-1 0 0,0 0 0 0 0,-1-1 1 0 0,-1 0-1 0 0,1-1 0 0 0,-1-1 1 0 0,-9 4 1 0 0,-86 11-43 0 0,107-22 40 0 0,-1 0 0 0 0,1-1 0 0 0,-1 1 0 0 0,1 0-1 0 0,0-1 1 0 0,-1 1 0 0 0,1-1 0 0 0,0 1-1 0 0,0-1 1 0 0,-1 0 0 0 0,1 1 0 0 0,0-1-1 0 0,0 0 1 0 0,0 0 0 0 0,0 0 0 0 0,0 0-1 0 0,0 0 1 0 0,0 0 0 0 0,0 0 0 0 0,0 0-1 0 0,1-1 1 0 0,-1 1 0 0 0,0 0 0 0 0,1 0-1 0 0,-1-1 1 0 0,1 1 0 0 0,-1 0 0 0 0,1-1-1 0 0,0 1 1 0 0,0-1 0 0 0,-1 1 0 0 0,1 0-1 0 0,0-1 1 0 0,0 1 0 0 0,0-1 0 0 0,1 1-1 0 0,-1 0 1 0 0,0-1 0 0 0,0 1 0 0 0,1 0-1 0 0,-1-1 1 0 0,1 1 0 0 0,-1 0 0 0 0,1-1 0 0 0,-1 1-1 0 0,1 0 1 0 0,0 0 0 0 0,0 0 0 0 0,0-1-1 0 0,0 1 1 0 0,-1 0 0 0 0,2 0 0 0 0,-1 0-1 0 0,0 1 1 0 0,1-2 4 0 0,0 1 20 0 0,1 0 0 0 0,0 0-1 0 0,0 0 1 0 0,0 0 0 0 0,0 0-1 0 0,0 0 1 0 0,0 1 0 0 0,0 0 0 0 0,0-1-1 0 0,0 1 1 0 0,0 1 0 0 0,0-1 0 0 0,0 0-1 0 0,0 1 1 0 0,0-1 0 0 0,0 1 0 0 0,0 0-1 0 0,0 0 1 0 0,-1 0 0 0 0,1 0-1 0 0,0 0 1 0 0,-1 1 0 0 0,1-1 0 0 0,0 1-1 0 0,-1 0 1 0 0,0 0 0 0 0,1 0 0 0 0,-1 0-1 0 0,0 0 1 0 0,1 2-20 0 0,55 77 1338 0 0,37 124 613 0 0,-62-139-1651 0 0,-33-65-487 0 0,0-1-197 0 0,0 0-337 0 0,0 0-546 0 0,0 0-910 0 0,0 0-3228 0 0,1 0 871 0 0,0 0-4152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52 656 0 0,'0'0'1155'0'0,"0"0"8"0"0,0 0 145 0 0,0 0 177 0 0,0 0 78 0 0,0 0-47 0 0,0 0-149 0 0,0 0-182 0 0,0 0-203 0 0,0 0-190 0 0,0 0-165 0 0,8-7 968 0 0,87 0 2250 0 0,35-1-2588 0 0,130-20-1321 0 0,-216 27-1595 0 0,-25 1-3591 0 0,-19 0 2240 0 0,0 0-738 0 0,0 1-44 0 0,0 2 819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6769 0 0,'0'0'1753'0'0,"0"0"-145"0"0,0 0 41 0 0,0 0-49 0 0,0 0-224 0 0,203-48-472 0 0,-168 44-376 0 0,-2 1-271 0 0,-2-1-233 0 0,0 4-185 0 0,-5 0-375 0 0,-2 0-680 0 0,-4 0-1136 0 0,-5 0-1833 0 0,-4 0-3833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1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74 148 5305 0 0,'0'0'1386'0'0,"0"0"-121"0"0,0 0 12 0 0,0 0 136 0 0,0 0 80 0 0,0 0-29 0 0,0 0-212 0 0,0 0-302 0 0,0 0-313 0 0,0 0-255 0 0,0 0-202 0 0,0 0-99 0 0,0 0-9 0 0,-11 6 175 0 0,12 65 648 0 0,-19 236 304 0 0,-8-131-1094 0 0,13-132 1451 0 0,6-123-228 0 0,10 46-1281 0 0,2 1 0 0 0,1 0 1 0 0,1 1-1 0 0,2 0 0 0 0,1 0 0 0 0,1 0 0 0 0,2 2 0 0 0,2-3-47 0 0,4-8 7 0 0,1 1 0 0 0,2 1 0 0 0,2 1 0 0 0,1 1 0 0 0,2 1 0 0 0,2 2 0 0 0,0 0 0 0 0,5 0-7 0 0,18 15-200 0 0,-39 51 125 0 0,1 131-276 0 0,2-130-2291 0 0,-10-24-1317 0 0,1-1-3626 0 0,-5-5-523 0 0</inkml:trace>
  <inkml:trace contextRef="#ctx0" brushRef="#br0" timeOffset="863.957">479 634 5609 0 0,'0'0'1258'0'0,"0"0"-250"0"0,0 0 123 0 0,0 0 301 0 0,0 0 157 0 0,0 0-72 0 0,0 0-187 0 0,0 0-202 0 0,0 0-196 0 0,0 0-177 0 0,0 0-153 0 0,0 0-110 0 0,28-5-76 0 0,87-19-39 0 0,-50-6 282 0 0,-42 13-514 0 0,-1-1 1 0 0,-1-1-1 0 0,0-1 0 0 0,-2-1 1 0 0,0 0-1 0 0,-1-2 1 0 0,-2 0-1 0 0,0-1 0 0 0,-1-1 1 0 0,6-15-146 0 0,-10-40-303 0 0,-13 80 232 0 0,1-1 1 0 0,-1 0-1 0 0,0 1 0 0 0,1-1 1 0 0,-1 1-1 0 0,0-1 1 0 0,0 1-1 0 0,1 0 0 0 0,-1 0 1 0 0,0-1-1 0 0,0 1 0 0 0,0 1 1 0 0,1-1-1 0 0,-1 0 0 0 0,0 0 1 0 0,0 1-1 0 0,1-1 1 0 0,-1 1-1 0 0,0-1 0 0 0,1 1 1 0 0,-1 0-1 0 0,1 0 0 0 0,-1 0 1 0 0,0 0-1 0 0,0 0 71 0 0,-10 9-58 0 0,-1 0 0 0 0,1 0-1 0 0,1 1 1 0 0,0 1 0 0 0,1 0-1 0 0,0 1 1 0 0,1 0 0 0 0,0 0-1 0 0,1 1 1 0 0,0 0 0 0 0,2 0-1 0 0,-1 1 1 0 0,2-1 0 0 0,0 2-1 0 0,1-1 1 0 0,0 0 0 0 0,1 1-1 0 0,1 0 1 0 0,-1 10 58 0 0,4-20 9 0 0,0 0-1 0 0,-1 0 1 0 0,2 0 0 0 0,-1-1-1 0 0,1 1 1 0 0,0-1 0 0 0,0 1-1 0 0,0-1 1 0 0,1 1 0 0 0,0-1-1 0 0,0 0 1 0 0,0 0 0 0 0,0-1 0 0 0,1 1-1 0 0,0-1 1 0 0,0 1 0 0 0,0-1-1 0 0,1-1 1 0 0,-1 1 0 0 0,1 0-1 0 0,0-1 1 0 0,0 0 0 0 0,0 0-1 0 0,0-1 1 0 0,1 1 0 0 0,-1-1-1 0 0,1 0 1 0 0,0-1-9 0 0,11 5 135 0 0,-1-1 0 0 0,2-1 0 0 0,-1-1 1 0 0,0 0-1 0 0,1-1 0 0 0,0-1 0 0 0,-1-1 0 0 0,1 0 0 0 0,-1-2-135 0 0,6-1 114 0 0,-1 0 1 0 0,0-2-1 0 0,0-1 1 0 0,0-1-1 0 0,-1 0 1 0 0,0-2-1 0 0,0 0 1 0 0,-1-2-1 0 0,-1 0 0 0 0,0-1 1 0 0,0-1-1 0 0,-1-1 1 0 0,-1 0-1 0 0,0-1 1 0 0,-1-1-1 0 0,-1-1 1 0 0,0 0-1 0 0,-1-1 0 0 0,-1-1 1 0 0,-1 0-1 0 0,0 0 1 0 0,6-17-115 0 0,-17 33-8 0 0,1 1 1 0 0,-1-1 0 0 0,1 1-1 0 0,-1-1 1 0 0,0 0 0 0 0,0 0-1 0 0,0 1 1 0 0,0-1 0 0 0,-1 0-1 0 0,1 0 1 0 0,-1 0-1 0 0,0 0 1 0 0,0 0 0 0 0,0 0-1 0 0,0 0 1 0 0,0 1 0 0 0,0-1-1 0 0,-1 0 1 0 0,0 0-1 0 0,1 0 1 0 0,-1 0 0 0 0,0 1-1 0 0,0-1 1 0 0,-1 0 0 0 0,1 1-1 0 0,-1-1 1 0 0,1 1 0 0 0,-1-1-1 0 0,0 1 1 0 0,0 0-1 0 0,0 0 1 0 0,0 0 0 0 0,0 0-1 0 0,0 0 1 0 0,0 0 0 0 0,-1 0-1 0 0,1 1 1 0 0,-1-1-1 0 0,1 1 1 0 0,-1 0 0 0 0,0 0-1 0 0,0 0 8 0 0,-5 3-56 0 0,-1 0 0 0 0,1 1 0 0 0,0 0 0 0 0,0 0-1 0 0,0 1 1 0 0,1 0 0 0 0,-1 1 0 0 0,1 0-1 0 0,0 0 1 0 0,0 0 0 0 0,1 1 0 0 0,0 0-1 0 0,0 0 1 0 0,0 1 0 0 0,1-1 0 0 0,-1 1 0 0 0,2 0-1 0 0,-1 1 1 0 0,1-1 0 0 0,0 1 0 0 0,1 0-1 0 0,-1 0 1 0 0,2 0 0 0 0,-1 1 0 0 0,1-1 0 0 0,0 1-1 0 0,1-1 1 0 0,0 1 0 0 0,1-1 0 0 0,-1 1-1 0 0,2 7 57 0 0,-1-12-7 0 0,0 0 0 0 0,0 0 0 0 0,0 0 0 0 0,0 0 0 0 0,1 0 0 0 0,-1 0 0 0 0,1-1 0 0 0,0 1 0 0 0,1 0 0 0 0,-1 0 0 0 0,0 0 1 0 0,1-1-1 0 0,0 1 0 0 0,0-1 0 0 0,0 1 0 0 0,0-1 0 0 0,1 0 0 0 0,0 0 0 0 0,-1 0 0 0 0,1 0 0 0 0,0-1 0 0 0,0 1 0 0 0,0-1 0 0 0,1 1 0 0 0,0-1 7 0 0,7 5 61 0 0,2-2 0 0 0,-1 1 0 0 0,1-1 1 0 0,0-1-1 0 0,0 0 0 0 0,0-1 0 0 0,0-1 1 0 0,0 0-1 0 0,1 0 0 0 0,-1-2 0 0 0,1 1 1 0 0,-1-2-1 0 0,1 0 0 0 0,8-2-61 0 0,-3-1 77 0 0,0-2-1 0 0,0-1 0 0 0,0 0 1 0 0,-1-1-1 0 0,0-1 0 0 0,-1-1 1 0 0,0 0-1 0 0,0-1 1 0 0,-1-1-1 0 0,0-1 0 0 0,-1 0 1 0 0,-1-1-1 0 0,0 0 1 0 0,-1-1-1 0 0,-1-1 0 0 0,0 0 1 0 0,-1-1-1 0 0,6-12-76 0 0,11-72-459 0 0,-29 100 413 0 0,-1 0 0 0 0,1 0 0 0 0,-1 0 0 0 0,1 0 0 0 0,-1 1 0 0 0,1-1 0 0 0,-1 0 0 0 0,1 1 0 0 0,-1-1 0 0 0,0 1 0 0 0,1 0 0 0 0,-1 0 0 0 0,0-1 0 0 0,1 1 0 0 0,-1 0 0 0 0,0 0 0 0 0,1 1 0 0 0,-1-1 0 0 0,0 0 0 0 0,1 0 0 0 0,-1 1 0 0 0,1-1 0 0 0,-1 1 0 0 0,1 0 0 0 0,-1-1 0 0 0,1 1 0 0 0,-1 0 0 0 0,1 0 0 0 0,-1 0-1 0 0,1 0 1 0 0,0 0 0 0 0,-1 0 0 0 0,1 0 46 0 0,-7 9-48 0 0,0-1 0 0 0,1 1 0 0 0,0 1-1 0 0,1-1 1 0 0,0 1 0 0 0,0 0 0 0 0,1 0-1 0 0,1 1 1 0 0,0 0 0 0 0,0 0 0 0 0,1 0-1 0 0,1 0 1 0 0,0 0 0 0 0,1 0 0 0 0,0 1-1 0 0,1-1 1 0 0,1 12 48 0 0,1-15-10 0 0,1-1-1 0 0,0 1 0 0 0,0-1 1 0 0,1 0-1 0 0,0 0 0 0 0,0 0 1 0 0,1 0-1 0 0,0-1 0 0 0,0 1 1 0 0,1-1-1 0 0,0-1 0 0 0,0 1 1 0 0,1-1-1 0 0,0 0 0 0 0,0 0 1 0 0,0-1-1 0 0,1 0 0 0 0,0-1 0 0 0,0 1 1 0 0,0-1-1 0 0,0-1 0 0 0,1 0 1 0 0,-1 0-1 0 0,2 0 11 0 0,69 6-1222 0 0,-54-17-2053 0 0,-4-6-3849 0 0,-16 10 601 0 0</inkml:trace>
  <inkml:trace contextRef="#ctx0" brushRef="#br0" timeOffset="1198.043">1909 4 8450 0 0,'0'0'2092'0'0,"0"0"-1048"0"0,0 0-369 0 0,0 0 175 0 0,0 0 243 0 0,0 0 146 0 0,0 0 0 0 0,0 0-128 0 0,0 0-155 0 0,0 0-142 0 0,0 0-149 0 0,0 0-139 0 0,0 0-109 0 0,24 2-63 0 0,78 5-48 0 0,2-15 365 0 0,-5 4-537 0 0,-98 5-147 0 0,-1 0 1 0 0,1 0 0 0 0,0 1-1 0 0,-1-1 1 0 0,1 0 0 0 0,-1 1 0 0 0,1-1-1 0 0,-1 0 1 0 0,0 1 0 0 0,0-1 0 0 0,1 1-1 0 0,-1-1 1 0 0,0 0 0 0 0,0 1 0 0 0,0-1-1 0 0,-1 1 1 0 0,1-1 0 0 0,0 0 0 0 0,0 1-1 0 0,-1-1 1 0 0,1 1 0 0 0,-1-1-1 0 0,1 0 1 0 0,-1 0 0 0 0,0 1 0 0 0,1-1-1 0 0,-1 0 1 0 0,0 0 0 0 0,0 0 0 0 0,0 0-1 0 0,0 0 13 0 0,-37 42-34 0 0,32-38 37 0 0,1 0 1 0 0,-1 1-1 0 0,1-1 1 0 0,0 1-1 0 0,0 0 1 0 0,0 1-1 0 0,1-1 1 0 0,0 1-1 0 0,0 0 1 0 0,1 0-1 0 0,0 0 1 0 0,0 0-1 0 0,0 1 1 0 0,1-1-1 0 0,0 1 1 0 0,1 0-4 0 0,3-5 6 0 0,1 0 0 0 0,0 0 1 0 0,-1 0-1 0 0,1-1 1 0 0,0 1-1 0 0,1-1 0 0 0,-1 1 1 0 0,0-1-1 0 0,1 0 0 0 0,-1 0 1 0 0,1 0-1 0 0,0-1 0 0 0,-1 0 1 0 0,1 1-1 0 0,0-1 0 0 0,0 0 1 0 0,0-1-1 0 0,0 1 0 0 0,0-1 1 0 0,0 1-1 0 0,0-1 0 0 0,0-1 1 0 0,0 1-1 0 0,0 0 0 0 0,1-1-6 0 0,125-13-3554 0 0,-113 11 1430 0 0,7-2-5534 0 0,-14 1-1441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1656 0 0,'0'0'1711'0'0,"0"0"-677"0"0,0 0 1 0 0,0 0 277 0 0,0 0 227 0 0,0 0 39 0 0,0 0-127 0 0,0 0-180 0 0,0 0-183 0 0,35-3-153 0 0,111-13-146 0 0,75-5 1604 0 0,-18 25-1921 0 0,-193-3-998 0 0,27 5-481 0 0,-23 1-7949 0 0,-12-7 5297 0 0,-2 0-457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13.5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 0 0 0,'0'0'247'0'0,"31"0"127"0"0,101-3 53 0 0,51 14 1067 0 0,242 4 817 0 0,306-8-64 0 0,-161 14-1608 0 0,-29-2-372 0 0,405-11 1604 0 0,-224-20-980 0 0,-512 2-1532 0 0,-209 10 446 0 0,1 0 0 0 0,0 0 0 0 0,0 1 0 0 0,0-1 0 0 0,-1 0 0 0 0,1 1-1 0 0,0 0 1 0 0,0-1 0 0 0,-1 1 0 0 0,1 0 0 0 0,0 0 0 0 0,-1-1 0 0 0,1 1-1 0 0,-1 1 1 0 0,1-1 0 0 0,-1 0 0 0 0,0 0 0 0 0,1 0 0 0 0,-1 1-1 0 0,0-1 1 0 0,0 1 0 0 0,0-1 0 0 0,0 1 0 0 0,0-1 0 0 0,0 1 0 0 0,0 0-1 0 0,-1-1 1 0 0,1 1 0 0 0,0 0 0 0 0,-1 0 0 0 0,0-1 0 0 0,1 1-1 0 0,-1 0 1 0 0,0 0 0 0 0,0 0 0 0 0,0-1 0 0 0,0 1 0 0 0,0 0 0 0 0,0 0-1 0 0,-1 0 1 0 0,1 0 0 0 0,-1-1 0 0 0,1 1 0 0 0,-1 0 0 0 0,0-1-1 0 0,1 1 1 0 0,-1 0 0 0 0,-1 0 195 0 0,-5 3-760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0.80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1 114 0 0 0,'144'16'0'0'0,"138"12"0"0"0,13-35 0 0 0,615-80 1089 0 0,-718 72-739 0 0,50 1 207 0 0,0 11 1 0 0,21 12-558 0 0,171 9 263 0 0,121-4 171 0 0,347 20 116 0 0,-273-19-185 0 0,-117-49 378 0 0,-78 9-181 0 0,309 14-486 0 0,-426 25 46 0 0,241-14 42 0 0,-160-21-105 0 0,289 9 21 0 0,-323 34-45 0 0,-53-22 75 0 0,-7 11-35 0 0,-194-5-69 0 0,4 2 35 0 0,0-5-1 0 0,0-5 1 0 0,9-6-41 0 0,373-46 231 0 0,-370 42-173 0 0,0 6 1 0 0,15 5-59 0 0,294 35-63 0 0,-186-27 126 0 0,406 4-48 0 0,-560-7-62 0 0,0 5 1 0 0,-2 4 0 0 0,1 4-1 0 0,33 13 47 0 0,-58-18-9 0 0,1-2-1 0 0,0-4 1 0 0,50-2 9 0 0,-1 0-57 0 0,237 1 153 0 0,-52-38 209 0 0,-59 33-301 0 0,-12 29 47 0 0,-68-25 165 0 0,-110-19 369 0 0,-1 0-491 0 0,129 12 373 0 0,24-19 521 0 0,-181 22-1040 0 0,-14 0 3566 0 0,-1 0-2782 0 0,1-7-803 0 0,2 2 0 0 0,-1 0 0 0 0,1 1 0 0 0,-1 0 0 0 0,1 1 0 0 0,0 0 0 0 0,1 1 0 0 0,-1 1 0 0 0,10 0 71 0 0,-4-1-16 0 0,170-3-130 0 0,186-12 150 0 0,75 13-87 0 0,-48-9 173 0 0,1 0-47 0 0,-274 13-33 0 0,0 6-1 0 0,114 21-9 0 0,35 9-3 0 0,-86-42 211 0 0,-65-31 35 0 0,-59 33-890 0 0,-47 45-5206 0 0,-18-31 3027 0 0,-1-2-980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1896 0 0,'0'0'1527'0'0,"0"0"-550"0"0,0 0-87 0 0,0 0 315 0 0,0 0 432 0 0,0 0 201 0 0,0 0-93 0 0,0 0-202 0 0,0 0-270 0 0,0 0-243 0 0,0 0-205 0 0,0 0-153 0 0,34 3-112 0 0,106 7-103 0 0,-8-16 329 0 0,50-19-2419 0 0,-116 14-5881 0 0,-46 7-2200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50 284 6473 0 0,'0'0'1115'0'0,"0"0"-377"0"0,0 0-47 0 0,0 0 302 0 0,0 0 293 0 0,0 0 51 0 0,0 0-130 0 0,0 0-204 0 0,0 0-221 0 0,0 0-164 0 0,32-3-104 0 0,103-9-91 0 0,100 5 464 0 0,-41-3-1261 0 0,-134 7 84 0 0,-35 2-4540 0 0,-4 0-6111 0 0,-21 1 9309 0 0</inkml:trace>
  <inkml:trace contextRef="#ctx0" brushRef="#br0" timeOffset="235.018">0 523 11602 0 0,'0'0'1796'0'0,"0"0"-1263"0"0,0 0-638 0 0,0 0 2 0 0,0 0 326 0 0,0 0 349 0 0,0 0 188 0 0,0 0-45 0 0,0 0-148 0 0,0 0-162 0 0,0 0-132 0 0,35-1-83 0 0,107-7-57 0 0,103 0-518 0 0,-157 4-3506 0 0,-29 3-5672 0 0,-46 1 5841 0 0</inkml:trace>
  <inkml:trace contextRef="#ctx0" brushRef="#br0" timeOffset="655.545">367 1 5081 0 0,'0'0'2079'0'0,"0"0"-505"0"0,0 0-322 0 0,0 0-50 0 0,0 0-5 0 0,0 0-80 0 0,0 0-256 0 0,0 0-339 0 0,0 0-248 0 0,0 0-144 0 0,0 0 12 0 0,0 0 93 0 0,0 0 38 0 0,11 12-29 0 0,38 39-22 0 0,15-12 316 0 0,-40-30-273 0 0,252 97 1448 0 0,-196-50-1835 0 0,-78-55 124 0 0,-1 1 0 0 0,1 0 1 0 0,0 0-1 0 0,-1 0 0 0 0,0 1 0 0 0,0-1 0 0 0,1 0 0 0 0,-1 0 0 0 0,0 1 0 0 0,-1-1 0 0 0,1 1 0 0 0,0-1 0 0 0,-1 1 1 0 0,0-1-1 0 0,1 1 0 0 0,-1-1 0 0 0,0 1 0 0 0,0-1 0 0 0,0 1 0 0 0,-1-1 0 0 0,1 1 0 0 0,0-1 0 0 0,-1 1 1 0 0,0-1-1 0 0,0 0 0 0 0,0 1 0 0 0,0-1 0 0 0,0 0 0 0 0,0 1 0 0 0,0-1 0 0 0,-1 0 0 0 0,1 0 0 0 0,-1 0 1 0 0,1 0-1 0 0,-1 0 0 0 0,-1 0-2 0 0,-22 20 215 0 0,-1-1 0 0 0,-1-1 0 0 0,-1-1 1 0 0,0-2-1 0 0,-1-1 0 0 0,-3 0-215 0 0,9-4 168 0 0,0 0-120 0 0,-10 4-161 0 0,2 1 1 0 0,0 1 0 0 0,0 2-1 0 0,2 1 1 0 0,1 1-1 0 0,0 2 1 0 0,-7 10 112 0 0,18-12-3784 0 0,11-10-2696 0 0,2-5-2851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13779 0 0,'0'0'2158'0'0,"0"0"-731"0"0,0 0-231 0 0,0 0 14 0 0,0 0-94 0 0,0 0-159 0 0,0 0-122 0 0,0 0-131 0 0,0 0-133 0 0,33 0-123 0 0,105 0-110 0 0,-105 0-242 0 0,272-14-1613 0 0,-289 13-812 0 0,-11 1-647 0 0,-5 0-711 0 0,0 0-2155 0 0,-2 0-2642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11787 0 0,'0'0'1452'0'0,"0"0"-55"0"0,0 0-40 0 0,0 0-50 0 0,36-1-151 0 0,113-5-113 0 0,80-19 1756 0 0,-201 23-3218 0 0,14-1 559 0 0,-28 3-4452 0 0,0 1-4076 0 0,-14-1-931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75 0 0 0,'0'0'689'0'0,"0"0"905"0"0,0 0 484 0 0,0 0 89 0 0,0 0-58 0 0,0 0-173 0 0,0 0-234 0 0,0 0-181 0 0,0 0-219 0 0,0 0-233 0 0,-5-9-175 0 0,-15-29-141 0 0,19 36-675 0 0,-1 0 0 0 0,0 0 0 0 0,0 0 0 0 0,1 0 0 0 0,-1 0 0 0 0,0 0 0 0 0,0 1-1 0 0,0-1 1 0 0,-1 1 0 0 0,1 0 0 0 0,0-1 0 0 0,-1 1 0 0 0,1 0 0 0 0,-1 0 0 0 0,1 1-1 0 0,-1-1 1 0 0,1 0 0 0 0,-1 1 0 0 0,1 0 0 0 0,-1-1 0 0 0,1 1 0 0 0,-1 0 0 0 0,-2 0-78 0 0,-2 0 141 0 0,-10-1-58 0 0,-1 1-1 0 0,1 1 1 0 0,-1 1 0 0 0,1 0-1 0 0,-1 1 1 0 0,1 1 0 0 0,0 1-1 0 0,1 0 1 0 0,-1 2 0 0 0,1-1-1 0 0,-7 5-82 0 0,3 0 17 0 0,1 0-1 0 0,-1 1 1 0 0,2 1 0 0 0,0 1-1 0 0,1 0 1 0 0,0 1-1 0 0,1 1 1 0 0,0 1-1 0 0,2 0 1 0 0,0 1-1 0 0,1 0 1 0 0,1 1-1 0 0,0 1 1 0 0,2 0-1 0 0,0 0 1 0 0,1 1 0 0 0,2 0-1 0 0,0 1 1 0 0,1 0-1 0 0,-1 8-16 0 0,5-26 7 0 0,1 1 1 0 0,0-1-1 0 0,0 1 0 0 0,0 0 0 0 0,0-1 0 0 0,1 1 1 0 0,-1 0-1 0 0,1-1 0 0 0,0 1 0 0 0,1 0 0 0 0,-1-1 1 0 0,1 1-1 0 0,0 0 0 0 0,0-1 0 0 0,1 1 0 0 0,-1-1 1 0 0,1 0-1 0 0,0 1 0 0 0,0-1 0 0 0,0 0 1 0 0,1 0-1 0 0,-1 0 0 0 0,1 0 0 0 0,0-1 0 0 0,0 1 1 0 0,1-1-1 0 0,-1 0 0 0 0,1 0 0 0 0,-1 0 0 0 0,1 0 1 0 0,0 0-1 0 0,0-1 0 0 0,0 0 0 0 0,0 0 0 0 0,1 0 1 0 0,-1 0-1 0 0,1-1 0 0 0,-1 1 0 0 0,1-1 1 0 0,-1 0-1 0 0,1-1 0 0 0,4 1-7 0 0,14-6 122 0 0,0 0 0 0 0,-1-2 0 0 0,0 0 0 0 0,0-2 0 0 0,0 0 0 0 0,-1-1-1 0 0,0-1 1 0 0,-1-2 0 0 0,-1 0 0 0 0,0 0 0 0 0,0-2 0 0 0,-2 0 0 0 0,0-2 0 0 0,0 1 0 0 0,-2-2 0 0 0,7-10-122 0 0,264-310-21 0 0,-296 387-816 0 0,-1-20 888 0 0,0 1 0 0 0,2 1-1 0 0,1 0 1 0 0,2 0-1 0 0,1 0 1 0 0,1 1-1 0 0,2 0 1 0 0,1 0-1 0 0,2 20-50 0 0,2-40-26 0 0,0 0-1 0 0,1 1 1 0 0,1-1-1 0 0,0-1 1 0 0,0 1-1 0 0,1-1 1 0 0,0 0-1 0 0,1 0 1 0 0,1 0-1 0 0,-1-1 1 0 0,2 0-1 0 0,4 4 27 0 0,39 34-3465 0 0,-40-38 460 0 0,3 2-6270 0 0,-10-8 2500 0 0</inkml:trace>
  <inkml:trace contextRef="#ctx0" brushRef="#br0" timeOffset="429.304">1194 296 11867 0 0,'0'0'1669'0'0,"0"0"-682"0"0,0 0-388 0 0,0 0 66 0 0,0 0 196 0 0,0 0 92 0 0,0 0-1 0 0,0 0-168 0 0,0 0-207 0 0,0 0-200 0 0,0 0-137 0 0,0 0-41 0 0,0 0-49 0 0,-3 23-30 0 0,-13 74-25 0 0,-17 37 52 0 0,-14-6-6 0 0,47-125-136 0 0,0 0-1 0 0,0 0 1 0 0,0-1-1 0 0,0 1 1 0 0,1 0-1 0 0,-1 0 1 0 0,1-1-1 0 0,0 1 1 0 0,0-1-1 0 0,0 1 0 0 0,0-1 1 0 0,0 1-1 0 0,1-1 1 0 0,-1 1-1 0 0,1-1 1 0 0,-1 0-1 0 0,1 0 1 0 0,0 0-1 0 0,0 0 1 0 0,0 0-1 0 0,0 0 1 0 0,0 0-1 0 0,0-1 1 0 0,0 1-1 0 0,1-1 1 0 0,-1 0-1 0 0,1 1 1 0 0,-1-1-1 0 0,1 0 1 0 0,-1 0-1 0 0,1-1 0 0 0,0 1 1 0 0,-1-1-1 0 0,1 1 1 0 0,0-1-1 0 0,-1 0 1 0 0,1 0-1 0 0,0 0 1 0 0,0 0-1 0 0,-1 0 1 0 0,1-1-1 0 0,0 1-4 0 0,107-3-872 0 0,-97-3-2018 0 0,-11 2-1403 0 0,-2 0-4129 0 0,0 3 3328 0 0</inkml:trace>
  <inkml:trace contextRef="#ctx0" brushRef="#br0" timeOffset="669.003">914 491 8090 0 0,'0'0'3003'0'0,"0"0"-1853"0"0,0 0-712 0 0,0 0 78 0 0,0 0 282 0 0,0 0 144 0 0,0 0-30 0 0,0 0-81 0 0,0 0-151 0 0,0 0-167 0 0,0 0-159 0 0,33 2-138 0 0,102 6-87 0 0,-28-3-603 0 0,-60-5-3728 0 0,-10 0-3622 0 0,-24 0 1752 0 0</inkml:trace>
  <inkml:trace contextRef="#ctx0" brushRef="#br0" timeOffset="1439.54">1811 775 5465 0 0,'0'0'1690'0'0,"0"0"-100"0"0,0 0 85 0 0,0 0 110 0 0,0 0-75 0 0,0 0-242 0 0,0 0-235 0 0,0 0-252 0 0,0 0-234 0 0,0 0-211 0 0,0 0-169 0 0,16-32-125 0 0,49-95-71 0 0,-30 65 105 0 0,-29 54 72 0 0,-6 8-393 0 0,0 1 0 0 0,1-1 1 0 0,-1 1-1 0 0,0-1 0 0 0,0 1 0 0 0,0-1 0 0 0,0 1 0 0 0,1-1 1 0 0,-1 1-1 0 0,0-1 0 0 0,0 0 0 0 0,1 1 0 0 0,-1-1 0 0 0,0 1 1 0 0,1-1-1 0 0,-1 0 0 0 0,0 1 0 0 0,1-1 0 0 0,-1 0 0 0 0,1 0 1 0 0,-1 1-1 0 0,0-1 0 0 0,1 0 0 0 0,-1 0 0 0 0,1 1 0 0 0,-1-1 1 0 0,1 0-1 0 0,-1 0 0 0 0,1 0 0 0 0,-1 0 0 0 0,1 0 0 0 0,-1 0 1 0 0,1 0-1 0 0,-1 0 0 0 0,1 0 0 0 0,-1 0 0 0 0,1 0 0 0 0,-1 0 1 0 0,1 0-1 0 0,-1 0 0 0 0,1-1 0 0 0,-1 1 0 0 0,0 0 0 0 0,1 0 1 0 0,-1-1 44 0 0,1 9-10 0 0,-1-5 60 0 0,-1 0 0 0 0,1 1 0 0 0,0-1 0 0 0,0 1 0 0 0,0-1 1 0 0,1 0-1 0 0,-1 1 0 0 0,1-1 0 0 0,0 0 0 0 0,0 0 0 0 0,0 1 0 0 0,0-1 0 0 0,0 0 1 0 0,1 0-1 0 0,-1 0 0 0 0,1 0 0 0 0,0 0 0 0 0,0-1 0 0 0,0 1 0 0 0,0-1 0 0 0,1 1 1 0 0,-1-1-1 0 0,1 0 0 0 0,-1 1 0 0 0,1-1 0 0 0,0-1 0 0 0,0 1 0 0 0,0 0 0 0 0,0-1 1 0 0,0 1-1 0 0,0-1 0 0 0,0 0 0 0 0,1 0-50 0 0,9 0 399 0 0,-1 0 0 0 0,0-1 0 0 0,1-1 0 0 0,-1 0-1 0 0,0 0 1 0 0,0-1 0 0 0,0-1 0 0 0,0 0 0 0 0,0-1 0 0 0,0 0 0 0 0,-1-1 0 0 0,0 0 0 0 0,4-2-399 0 0,53-30-3677 0 0,-13 8-8353 0 0,-51 25 2640 0 0</inkml:trace>
  <inkml:trace contextRef="#ctx0" brushRef="#br0" timeOffset="11254.325">1531 543 1080 0 0,'0'0'1403'0'0,"0"0"-292"0"0,0 0-95 0 0,0 0 154 0 0,0 0 197 0 0,0 0 129 0 0,0 0-32 0 0,0 0-161 0 0,0 0-198 0 0,0 0-225 0 0,0 0-187 0 0,-3-3-129 0 0,0 2-470 0 0,0-1-1 0 0,0 0 0 0 0,0 1 1 0 0,0 0-1 0 0,0-1 0 0 0,0 1 1 0 0,0 1-1 0 0,-1-1 0 0 0,1 0 0 0 0,0 1 1 0 0,-1-1-1 0 0,1 1 0 0 0,0 0 1 0 0,-1 0-1 0 0,1 1 0 0 0,0-1 1 0 0,-1 1-1 0 0,1 0 0 0 0,0-1 0 0 0,0 1 1 0 0,-1 1-1 0 0,1-1 0 0 0,0 0 1 0 0,0 1-1 0 0,-1 0-93 0 0,-6 7 25 0 0,-1 0-46 0 0,0-1 1 0 0,1 1 0 0 0,0 1 0 0 0,1 0-1 0 0,0 0 1 0 0,1 1 0 0 0,0 0-1 0 0,0 0 1 0 0,1 1 0 0 0,1 0 0 0 0,0 0-1 0 0,-4 12 21 0 0,-3 54-601 0 0,15-76 624 0 0,-1 0 1 0 0,1 0-1 0 0,0 0 1 0 0,-1 0 0 0 0,1 0-1 0 0,0 0 1 0 0,0 0-1 0 0,0 0 1 0 0,1-1-1 0 0,-1 1 1 0 0,0-1-1 0 0,1 0 1 0 0,-1 0-1 0 0,1 1 1 0 0,-1-2 0 0 0,1 1-1 0 0,-1 0 1 0 0,1 0-1 0 0,0-1 1 0 0,-1 0-1 0 0,1 1 1 0 0,0-1-1 0 0,-1 0 1 0 0,1 0 0 0 0,0 0-1 0 0,-1-1 1 0 0,1 1-1 0 0,0-1 1 0 0,-1 1-1 0 0,1-1 1 0 0,-1 0-24 0 0,10 1 253 0 0,-2-3-63 0 0,0 0 0 0 0,1 0 0 0 0,-1-1 0 0 0,-1 0 0 0 0,1-1 0 0 0,-1 0 0 0 0,0 0 0 0 0,0-1-1 0 0,0-1 1 0 0,-1 1 0 0 0,0-1 0 0 0,0 0 0 0 0,-1-1 0 0 0,1 0 0 0 0,-1-2-190 0 0,2 2 71 0 0,60-95 1396 0 0,-68 102-1289 0 0,-1 1-32 0 0,-21 44-2186 0 0,20-39 1943 0 0,-1 0-1 0 0,1 1 1 0 0,1-1 0 0 0,-1 0 0 0 0,1 0-1 0 0,0 1 1 0 0,0-1 0 0 0,0 0 0 0 0,1 1-1 0 0,-1-1 1 0 0,1 0 0 0 0,1 0 0 0 0,-1 0-1 0 0,1 0 1 0 0,0 0 0 0 0,0 0 0 0 0,0 0-1 0 0,1 0 1 0 0,-1-1 0 0 0,1 0 0 0 0,0 1-1 0 0,1-1 1 0 0,-1 0 0 0 0,1 0 0 0 0,2 1 97 0 0,52 24-4479 0 0,-16-24-4579 0 0,-28-5 5207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8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496 438 2665 0 0,'0'0'926'0'0,"0"0"-216"0"0,0 0 19 0 0,0 0 168 0 0,0 0 204 0 0,0 0 126 0 0,0 0-69 0 0,0 0-129 0 0,-34 9-155 0 0,-107 28-205 0 0,71-3 59 0 0,60-25-578 0 0,-81 100 973 0 0,88-103-1083 0 0,0-1 0 0 0,0 1 0 0 0,1-1 0 0 0,0 1 0 0 0,0 0 0 0 0,0 0 0 0 0,1 0 0 0 0,0 0 0 0 0,0 0 0 0 0,0 0 1 0 0,1 0-1 0 0,0 0 0 0 0,0 0 0 0 0,1 0 0 0 0,0 0 0 0 0,0 0 0 0 0,0 0 0 0 0,0 0 0 0 0,1 0 0 0 0,0 0 0 0 0,1 0 0 0 0,0 1-40 0 0,1-1 76 0 0,1 0 0 0 0,0 0 0 0 0,0-1 0 0 0,0 0 0 0 0,0 0 0 0 0,1 0-1 0 0,0 0 1 0 0,0-1 0 0 0,0 0 0 0 0,1-1 0 0 0,-1 1 0 0 0,1-1 0 0 0,0 0 0 0 0,0-1 0 0 0,0 1-1 0 0,0-1 1 0 0,1-1 0 0 0,-1 0 0 0 0,0 0 0 0 0,1 0 0 0 0,-1-1 0 0 0,0 0 0 0 0,1 0 0 0 0,-1-1-1 0 0,1 0 1 0 0,-1 0 0 0 0,0-1 0 0 0,0 1 0 0 0,1-2 0 0 0,-2 1 0 0 0,1-1 0 0 0,4-2-76 0 0,14-11 232 0 0,0 0 1 0 0,-2-2 0 0 0,0-1 0 0 0,-1 0-1 0 0,0-2 1 0 0,-2-1 0 0 0,-1 0-1 0 0,0-1 1 0 0,-2-1 0 0 0,-1-1 0 0 0,-1 0-1 0 0,7-16-232 0 0,-10 17-2 0 0,-1 0 0 0 0,0 0 1 0 0,-2-1-1 0 0,-1 0 0 0 0,-1-1 0 0 0,-1 0 0 0 0,-2 0 0 0 0,0 0 0 0 0,-2 0 0 0 0,-1-1 0 0 0,-1 1 0 0 0,-1-1 1 0 0,-1 1-1 0 0,-1-2 2 0 0,2 21-66 0 0,-1 0 0 0 0,1-1 1 0 0,-1 1-1 0 0,0 0 1 0 0,-1 0-1 0 0,0 0 1 0 0,0 0-1 0 0,0 0 0 0 0,-1 1 1 0 0,0-1-1 0 0,0 1 1 0 0,-1 0-1 0 0,1 0 0 0 0,-1 1 1 0 0,-1-1-1 0 0,1 1 1 0 0,-1 0-1 0 0,0 1 0 0 0,0-1 1 0 0,0 1-1 0 0,-1 1 1 0 0,1-1-1 0 0,-1 1 1 0 0,0 0-1 0 0,0 0 0 0 0,0 1 1 0 0,0 0-1 0 0,-2 0 66 0 0,4 4-15 0 0,0 1 0 0 0,0 0 0 0 0,0 0 0 0 0,0 0 0 0 0,1 1 0 0 0,-1 0-1 0 0,1 0 1 0 0,0 0 0 0 0,0 0 0 0 0,1 0 0 0 0,-1 1 0 0 0,1 0 0 0 0,0 0 0 0 0,0 0 0 0 0,1 0-1 0 0,-1 0 1 0 0,1 0 0 0 0,0 1 0 0 0,1-1 0 0 0,-1 1 0 0 0,1-1 0 0 0,0 4 15 0 0,-2 0 7 0 0,-3 14 34 0 0,1-1-1 0 0,1 1 1 0 0,2 0 0 0 0,0-1 0 0 0,1 1-1 0 0,1 0 1 0 0,1 0 0 0 0,2 0 0 0 0,1 7-41 0 0,1-8 41 0 0,1 0 1 0 0,0-1-1 0 0,2 0 1 0 0,0-1-1 0 0,2 0 1 0 0,0 0-1 0 0,1-1 1 0 0,1 0-1 0 0,1-1 1 0 0,0 0-1 0 0,1-1 1 0 0,1-1-1 0 0,1 0 1 0 0,15 11-42 0 0,-26-23-26 0 0,0 0 0 0 0,0 0 0 0 0,1-1 0 0 0,-1 0 0 0 0,1 0 0 0 0,0 0 0 0 0,0 0 0 0 0,0-1 0 0 0,0 0 0 0 0,1-1 0 0 0,-1 1 0 0 0,0-1 0 0 0,1 0-1 0 0,2 0 27 0 0,51-24-3943 0 0,-34-2-3405 0 0,-16 14 156 0 0</inkml:trace>
  <inkml:trace contextRef="#ctx0" brushRef="#br0" timeOffset="353.793">1088 159 1480 0 0,'0'0'874'0'0,"0"0"110"0"0,0 0 230 0 0,0 0 247 0 0,0 0 105 0 0,0 0-91 0 0,0 0-136 0 0,0 0-191 0 0,0 0-206 0 0,0 33-161 0 0,-3 106-157 0 0,17-46 566 0 0,-13-89-1131 0 0,3 10 174 0 0,0 0 0 0 0,1 0-1 0 0,0-1 1 0 0,1 1 0 0 0,1-1 0 0 0,0-1-1 0 0,1 1 1 0 0,0-1 0 0 0,5 5-233 0 0,-10-17 131 0 0,-1 0 0 0 0,1 1 0 0 0,-1-1 0 0 0,1 0 0 0 0,0-1 0 0 0,-1 1 0 0 0,1 0 0 0 0,0-1 0 0 0,-1 1 0 0 0,1-1 0 0 0,-1 0 0 0 0,1 0 0 0 0,-1 0 0 0 0,0 0 0 0 0,1 0 0 0 0,-1-1 0 0 0,0 1 0 0 0,0-1 1 0 0,0 1-1 0 0,0-1 0 0 0,0 0 0 0 0,0 0 0 0 0,0 0 0 0 0,-1 0 0 0 0,1 0 0 0 0,0 0 0 0 0,-1 0 0 0 0,0-1 0 0 0,0 1 0 0 0,0 0 0 0 0,1-2-131 0 0,-1 3 1 0 0,175-238 1434 0 0,-41 19-2724 0 0,-126 209-71 0 0,-8 10-2744 0 0,0 1-3906 0 0,-1 0 43 0 0</inkml:trace>
  <inkml:trace contextRef="#ctx0" brushRef="#br0" timeOffset="687.051">1 1072 1840 0 0,'0'0'2053'0'0,"0"0"-471"0"0,0 0 15 0 0,0 0 200 0 0,33-2 86 0 0,107-7-124 0 0,-18-10 1156 0 0,478-120 3113 0 0,-239 83-6563 0 0,-284 51-4552 0 0,1 3-4789 0 0,-68 2 3920 0 0</inkml:trace>
  <inkml:trace contextRef="#ctx0" brushRef="#br0" timeOffset="1720.546">704 1267 2921 0 0,'0'0'2408'0'0,"0"0"-645"0"0,0 0-168 0 0,0 0 50 0 0,0 0-14 0 0,0 0-176 0 0,0 0-279 0 0,0 0-284 0 0,-31 7-220 0 0,-95 25-146 0 0,53 6 146 0 0,62-30-628 0 0,1 2 1 0 0,0-1-1 0 0,0 2 1 0 0,1-1-1 0 0,1 1 1 0 0,-1 1-1 0 0,2-1 1 0 0,0 1-1 0 0,0 1 1 0 0,1-1 0 0 0,0 1-1 0 0,1 0 1 0 0,1 0-1 0 0,0 1 1 0 0,1 0-1 0 0,0-1 1 0 0,1 1-1 0 0,1 0 1 0 0,0 0-1 0 0,1 0 1 0 0,1 0-1 0 0,0 0 1 0 0,1 2-45 0 0,-1-12 31 0 0,0 1-1 0 0,0-1 1 0 0,1 0 0 0 0,0 1 0 0 0,0-1-1 0 0,0 0 1 0 0,1 0 0 0 0,-1-1-1 0 0,1 1 1 0 0,0 0 0 0 0,0-1 0 0 0,0 0-1 0 0,0 0 1 0 0,1 0 0 0 0,-1 0-1 0 0,1 0 1 0 0,0 0 0 0 0,0-1 0 0 0,0 0-1 0 0,0 0 1 0 0,0 0 0 0 0,0 0-1 0 0,1-1 1 0 0,-1 0 0 0 0,1 0 0 0 0,-1 0-1 0 0,1 0 1 0 0,-1-1 0 0 0,1 1 0 0 0,2-1-32 0 0,4 0 166 0 0,0 0-1 0 0,0 0 0 0 0,0-1 0 0 0,0 0 0 0 0,0-1 0 0 0,0 0 0 0 0,-1 0 0 0 0,1-2 0 0 0,-1 1 0 0 0,0-1 0 0 0,0-1 0 0 0,7-3-164 0 0,20-19 232 0 0,-1-1 1 0 0,-2-2-1 0 0,0-1 0 0 0,-3-2 1 0 0,0-1-1 0 0,-2-1 1 0 0,-2-2-1 0 0,0-2-232 0 0,-14 21-19 0 0,0-1 1 0 0,-2 0-1 0 0,0-1 0 0 0,-1-1 1 0 0,-1 1-1 0 0,-1-1 0 0 0,-1-1 1 0 0,0 1-1 0 0,-2-1 0 0 0,-1 0 1 0 0,0 0-1 0 0,-1-18 19 0 0,-2 27-136 0 0,-2 0 1 0 0,1 0-1 0 0,-2-1 0 0 0,0 1 1 0 0,0 0-1 0 0,-1 0 0 0 0,-1 1 1 0 0,-3-8 135 0 0,6 16-48 0 0,0 1 1 0 0,-1 0 0 0 0,1 0 0 0 0,-1 0 0 0 0,0 0 0 0 0,0 0 0 0 0,-1 0 0 0 0,1 0 0 0 0,0 1 0 0 0,-1-1 0 0 0,0 1 0 0 0,0-1 0 0 0,1 1 0 0 0,-1 0 0 0 0,0 0 0 0 0,-1 1 0 0 0,1-1 0 0 0,0 1 0 0 0,0-1 0 0 0,-1 1 0 0 0,1 0 0 0 0,-1 0 0 0 0,1 1 0 0 0,-1-1 0 0 0,1 1 0 0 0,-1-1 0 0 0,1 1 0 0 0,-1 0 0 0 0,0 1-1 0 0,1-1 1 0 0,-1 0 0 0 0,1 1 0 0 0,-1 0 0 0 0,0 0 47 0 0,-6 4-34 0 0,0 0 0 0 0,1 0 0 0 0,0 1 0 0 0,0 0 0 0 0,1 0-1 0 0,-1 1 1 0 0,1 0 0 0 0,1 0 0 0 0,0 1 0 0 0,0 0 0 0 0,0 1 0 0 0,1 0-1 0 0,0-1 1 0 0,1 2 0 0 0,-3 5 34 0 0,-4 4 12 0 0,2 0-1 0 0,0 2 1 0 0,1-1-1 0 0,1 1 0 0 0,1 0 1 0 0,1 1-1 0 0,1-1 1 0 0,1 1-1 0 0,1 0 1 0 0,0 1-1 0 0,2-1 1 0 0,1 0-1 0 0,0 1 1 0 0,2-1-1 0 0,0 0 0 0 0,2 0 1 0 0,3 10-12 0 0,-2-20 29 0 0,0 1 0 0 0,1-1 0 0 0,0-1 1 0 0,1 1-1 0 0,1-1 0 0 0,0 0 0 0 0,0-1 0 0 0,1 0 0 0 0,0 0 1 0 0,1-1-1 0 0,0 0 0 0 0,0-1 0 0 0,1 0 0 0 0,0 0 0 0 0,11 4-29 0 0,-11-6 12 0 0,2 0 0 0 0,-1-1 0 0 0,0-1 0 0 0,1 0 0 0 0,0 0 0 0 0,0-1-1 0 0,0-1 1 0 0,0-1 0 0 0,1 1 0 0 0,3-2-12 0 0,31-17-1957 0 0,-34 6-1415 0 0,-2-1-3286 0 0,-6 4-1814 0 0</inkml:trace>
  <inkml:trace contextRef="#ctx0" brushRef="#br0" timeOffset="2295.433">1435 1116 48 0 0,'0'0'1504'0'0,"0"0"34"0"0,0 0 188 0 0,0 0 282 0 0,0 0 158 0 0,0 0-92 0 0,0 0-241 0 0,0 0-288 0 0,0 0-292 0 0,0 0-258 0 0,0 0-205 0 0,0 0-158 0 0,0 0-85 0 0,-18 44 1648 0 0,-31 67-1710 0 0,12-39-637 0 0,3 1 0 0 0,4 1 0 0 0,3 2 0 0 0,-8 40 152 0 0,35-114 2 0 0,-1 1 1 0 0,1-1-1 0 0,0 0 0 0 0,0 0 0 0 0,0 0 1 0 0,0 0-1 0 0,0 1 0 0 0,0-1 0 0 0,1 0 1 0 0,-1 0-1 0 0,1 0 0 0 0,0 0 0 0 0,-1 0 0 0 0,1 0 1 0 0,0 0-1 0 0,0 0 0 0 0,0 0 0 0 0,1 0 1 0 0,-1 0-1 0 0,0-1 0 0 0,1 1 0 0 0,-1 0 1 0 0,1-1-1 0 0,-1 1 0 0 0,1-1 0 0 0,0 0 1 0 0,0 0-1 0 0,-1 1 0 0 0,1-1 0 0 0,0 0 1 0 0,0 0-1 0 0,0-1 0 0 0,0 1 0 0 0,0 0 1 0 0,1-1-1 0 0,-1 1 0 0 0,0-1 0 0 0,0 0 0 0 0,0 0 1 0 0,0 0-1 0 0,1 0 0 0 0,-1 0 0 0 0,0 0 1 0 0,0 0-1 0 0,0-1 0 0 0,0 1 0 0 0,0-1 1 0 0,0 1-1 0 0,0-1 0 0 0,2-1-2 0 0,24 0 109 0 0,-1-2 0 0 0,0-1-1 0 0,0-1 1 0 0,0-2 0 0 0,-1 0 0 0 0,0-2-1 0 0,-1 0 1 0 0,0-2 0 0 0,4-4-109 0 0,-21 12-635 0 0,37-24 1509 0 0,-35 15-4171 0 0,-7-3-4679 0 0,-3 14 2728 0 0,-1-1-292 0 0</inkml:trace>
  <inkml:trace contextRef="#ctx0" brushRef="#br0" timeOffset="2538.386">1157 1385 6985 0 0,'0'0'1633'0'0,"0"0"-9"0"0,0 0-63 0 0,0 0-177 0 0,0 0-312 0 0,0 0-232 0 0,0 0-120 0 0,220-11-95 0 0,-185 7-121 0 0,2 0-152 0 0,2 1-120 0 0,-2-1-152 0 0,0 0-240 0 0,1-3-584 0 0,1 3-1481 0 0,-11-3-2832 0 0,-8 7-4369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1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811.276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2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525 270 0 0 0,'0'0'716'0'0,"0"0"475"0"0,0 0 165 0 0,0 0 42 0 0,0 0 14 0 0,0 0-49 0 0,0 0-109 0 0,0 0-105 0 0,0 0-116 0 0,0 0-141 0 0,0 0-104 0 0,-24 8-111 0 0,-79 29-112 0 0,56-6 194 0 0,41-23-586 0 0,-7 11 29 0 0,1 0-1 0 0,1 0 1 0 0,0 1 0 0 0,2 0-1 0 0,0 1 1 0 0,1 0 0 0 0,2 0-1 0 0,0 1 1 0 0,1 0 0 0 0,1 0 0 0 0,1 0-1 0 0,1 0 1 0 0,1 1 0 0 0,1-1-1 0 0,0 1 1 0 0,3 8-202 0 0,0-22 57 0 0,0 0-1 0 0,0 0 1 0 0,1 0-1 0 0,0 0 0 0 0,0-1 1 0 0,1 1-1 0 0,0-1 1 0 0,0 0-1 0 0,1 0 1 0 0,0-1-1 0 0,1 0 1 0 0,0 0-1 0 0,0 0 0 0 0,0-1 1 0 0,1 0-1 0 0,0-1 1 0 0,0 1-1 0 0,0-2 1 0 0,1 1-1 0 0,-1-1 1 0 0,1 0-1 0 0,0-1 0 0 0,0 0 1 0 0,1 0-1 0 0,-1-1 1 0 0,1 0-1 0 0,-1-1 1 0 0,1 0-1 0 0,-1-1 1 0 0,1 0-1 0 0,0 0 0 0 0,-1-1 1 0 0,1 0-1 0 0,-1-1 1 0 0,1 0-1 0 0,-1 0 1 0 0,0-1-1 0 0,1 0 1 0 0,-2-1-1 0 0,4-1-56 0 0,17-9 366 0 0,-1-1-1 0 0,-1-2 1 0 0,0 0 0 0 0,-1-2 0 0 0,-1 0-1 0 0,-1-2 1 0 0,-1-1 0 0 0,20-24-366 0 0,-32 33 85 0 0,0-1 0 0 0,0-1 0 0 0,-2 0 0 0 0,0 0 0 0 0,-1-1 0 0 0,0 0 1 0 0,-1 0-1 0 0,-1-1 0 0 0,-1 1 0 0 0,0-2 0 0 0,-1 1 0 0 0,-1 0 0 0 0,0-1 0 0 0,-2 1 0 0 0,0-1 1 0 0,-1-14-86 0 0,-1 24-6 0 0,-1 1 0 0 0,1-1 0 0 0,-1 1 0 0 0,0-1 0 0 0,-1 1 1 0 0,0 0-1 0 0,0 0 0 0 0,0 0 0 0 0,-1 1 0 0 0,0-1 1 0 0,0 1-1 0 0,-1 0 0 0 0,0 0 0 0 0,0 0 0 0 0,0 1 0 0 0,-1 0 1 0 0,1 0-1 0 0,-1 0 0 0 0,-1 1 0 0 0,1-1 0 0 0,-1 1 0 0 0,1 1 1 0 0,-1 0-1 0 0,-3-1 6 0 0,-2-2-59 0 0,-1 2 0 0 0,1 0 1 0 0,-1 0-1 0 0,0 1 0 0 0,0 1 1 0 0,-1 0-1 0 0,1 1 0 0 0,0 0 1 0 0,0 1-1 0 0,-1 1 0 0 0,1 0 0 0 0,0 1 1 0 0,-8 2 58 0 0,12-2-122 0 0,0 1 0 0 0,0 0 0 0 0,1 1-1 0 0,-1 0 1 0 0,1 0 0 0 0,0 1 0 0 0,0 0 0 0 0,0 0 0 0 0,1 1 0 0 0,0 0 0 0 0,0 0 0 0 0,1 1 0 0 0,-1 0 0 0 0,1 0 0 0 0,1 0 0 0 0,-1 1 0 0 0,1 0 0 0 0,1 0 0 0 0,0 0 0 0 0,0 1 0 0 0,-1 3 122 0 0,-20 124-8402 0 0,25-106 3197 0 0,0-12-2221 0 0</inkml:trace>
  <inkml:trace contextRef="#ctx0" brushRef="#br0" timeOffset="284.508">1115 726 9498 0 0,'0'0'1759'0'0,"0"0"-148"0"0,0 0 43 0 0,0 0 49 0 0,0 0-151 0 0,0 0-312 0 0,0 0-306 0 0,0 0-262 0 0,0 0-193 0 0,0 0-163 0 0,0 0-85 0 0,0 0-75 0 0,0 0-74 0 0,-1 8-14 0 0,-9 46-556 0 0,10-41-3894 0 0,8-7-7006 0 0,-5-6 5691 0 0</inkml:trace>
  <inkml:trace contextRef="#ctx0" brushRef="#br0" timeOffset="670.572">1573 306 3617 0 0,'0'0'1505'0'0,"0"0"104"0"0,0 0 34 0 0,0 0 2 0 0,0 0-91 0 0,0 0-196 0 0,0 0-214 0 0,0 0-266 0 0,0 0-256 0 0,0 0-216 0 0,-32 28-174 0 0,-98 87-102 0 0,93-65-63 0 0,35-45-52 0 0,0 1-1 0 0,0 0 0 0 0,1 0 1 0 0,0 0-1 0 0,0 0 0 0 0,0 0 1 0 0,0 0-1 0 0,1 1 0 0 0,0-1 1 0 0,1 0-1 0 0,-1 0 1 0 0,1 0-1 0 0,0 0 0 0 0,1 0 1 0 0,-1 0-1 0 0,1 0 0 0 0,1 0 1 0 0,-1 0-1 0 0,1-1 1 0 0,0 1-1 0 0,0-1 0 0 0,0 0 1 0 0,1 0-1 0 0,0 0 0 0 0,0 0 1 0 0,0-1-1 0 0,0 0 0 0 0,1 0 1 0 0,0 0-1 0 0,0 0 1 0 0,2 1-15 0 0,7-2 198 0 0,-1 0 1 0 0,1-1-1 0 0,0-1 1 0 0,0 0-1 0 0,0-1 1 0 0,-1 0 0 0 0,1-1-1 0 0,0-1 1 0 0,0 0-1 0 0,-1-1 1 0 0,1 0 0 0 0,-1-1-1 0 0,0 0 1 0 0,0-2-1 0 0,0 1 1 0 0,-1-1-1 0 0,0-1 1 0 0,0 0 0 0 0,-1-1-1 0 0,7-6-198 0 0,-4 6 151 0 0,-1-1-1 0 0,-1 0 1 0 0,0 0-1 0 0,0-2 1 0 0,-1 1-1 0 0,0-1 1 0 0,-1-1-1 0 0,0 0 1 0 0,-1-1-1 0 0,-1 1 1 0 0,1-2-1 0 0,-2 1 1 0 0,0-1-1 0 0,-1 0 1 0 0,0-1-1 0 0,-1 1 1 0 0,-1-1-1 0 0,0 0 1 0 0,-1 0-1 0 0,-1-1 1 0 0,0-3-151 0 0,-2 15-26 0 0,-1-1 0 0 0,0 1 0 0 0,0 0 1 0 0,0-1-1 0 0,0 1 0 0 0,-1 0 0 0 0,0 0 0 0 0,0 0 1 0 0,0 0-1 0 0,0 0 0 0 0,-1 0 0 0 0,1 1 0 0 0,-1-1 1 0 0,0 1-1 0 0,0 0 0 0 0,0 0 0 0 0,0 0 0 0 0,-1 0 1 0 0,1 0-1 0 0,-1 1 0 0 0,0-1 0 0 0,0 1 1 0 0,0 0-1 0 0,0 0 0 0 0,0 1 0 0 0,0-1 0 0 0,0 1 1 0 0,-1 0-1 0 0,1 0 0 0 0,-1 0 26 0 0,-6-1-214 0 0,-1 0 1 0 0,0 0-1 0 0,0 1 1 0 0,0 0-1 0 0,0 1 0 0 0,0 1 1 0 0,0 0-1 0 0,0 0 0 0 0,0 1 1 0 0,-11 4 213 0 0,-95 60-4500 0 0,52-6-4936 0 0,48-41 2294 0 0</inkml:trace>
  <inkml:trace contextRef="#ctx0" brushRef="#br0" timeOffset="1052.115">1761 642 1208 0 0,'0'0'2306'0'0,"0"0"-257"0"0,0 0-258 0 0,0 0-276 0 0,0 0-259 0 0,0 0-188 0 0,0 0-134 0 0,0 0-53 0 0,0 0-67 0 0,0 0-109 0 0,0 0-85 0 0,0 0-96 0 0,-34 12-106 0 0,-106 44-81 0 0,78-13-3 0 0,55-33-285 0 0,1-1-48 0 0,1-1 1 0 0,0 1-1 0 0,0 1 1 0 0,1-1-1 0 0,0 1 0 0 0,0 0 1 0 0,1 0-1 0 0,0 0 1 0 0,1 0-1 0 0,0 0 0 0 0,1 0 1 0 0,0 1-1 0 0,1-1 1 0 0,0 1-1 0 0,1 4-1 0 0,-1-9 25 0 0,1 0 0 0 0,0 0-1 0 0,0 0 1 0 0,1 0 0 0 0,-1-1 0 0 0,1 1 0 0 0,1 0-1 0 0,-1-1 1 0 0,1 1 0 0 0,0-1 0 0 0,0 0 0 0 0,0 0-1 0 0,1 0 1 0 0,0 0 0 0 0,0-1 0 0 0,0 0 0 0 0,0 0 0 0 0,1 0-1 0 0,0 0 1 0 0,0 0 0 0 0,0-1 0 0 0,0 0 0 0 0,0 0-1 0 0,1 0 1 0 0,-1-1 0 0 0,1 0 0 0 0,0 0-25 0 0,4 0 237 0 0,-1 0-1 0 0,0 0 1 0 0,1-1 0 0 0,0-1 0 0 0,-1 0 0 0 0,1 0 0 0 0,-1-1 0 0 0,1 0-1 0 0,-1 0 1 0 0,1-1 0 0 0,-1-1 0 0 0,0 1 0 0 0,0-2 0 0 0,0 1 0 0 0,0-1 0 0 0,-1 0-1 0 0,1-1 1 0 0,-1 0 0 0 0,0 0 0 0 0,0-1 0 0 0,-1 0 0 0 0,0-1 0 0 0,0 1-1 0 0,0-1 1 0 0,-1-1 0 0 0,0 1 0 0 0,-1-1 0 0 0,1 0-237 0 0,1-1 88 0 0,-1 0 1 0 0,0-1 0 0 0,0 0-1 0 0,-1 0 1 0 0,0 0 0 0 0,-1-1-1 0 0,0 1 1 0 0,0-1 0 0 0,-1 0-1 0 0,-1 0 1 0 0,0 0 0 0 0,0 0-1 0 0,-1-1 1 0 0,-1 1 0 0 0,0 0-1 0 0,0-1 1 0 0,-1-3-89 0 0,-3 5-271 0 0,-1 1 1 0 0,1-1-1 0 0,-1 1 0 0 0,-1 0 1 0 0,0 0-1 0 0,0 0 1 0 0,-1 1-1 0 0,0 0 0 0 0,0 0 1 0 0,-3-1 270 0 0,-25-14-3127 0 0,8 19-5693 0 0,17 4-1846 0 0</inkml:trace>
  <inkml:trace contextRef="#ctx0" brushRef="#br0" timeOffset="1638.52">2044 995 9026 0 0,'0'0'2434'0'0,"0"0"-379"0"0,0 0-261 0 0,0 0-263 0 0,0 0-247 0 0,0 0-160 0 0,0 0-124 0 0,0 0-117 0 0,0 0-108 0 0,0 0-108 0 0,0 0-91 0 0,0 0-65 0 0,14-20-89 0 0,84-118 444 0 0,33-7-247 0 0,-130 145-632 0 0,-1 0-1 0 0,1 0 1 0 0,0 0 0 0 0,-1 0-1 0 0,1 0 1 0 0,-1-1 0 0 0,1 1-1 0 0,-1 0 1 0 0,1 0 0 0 0,-1 0 0 0 0,1 0-1 0 0,-1 0 1 0 0,1 1 0 0 0,0-1-1 0 0,-1 0 1 0 0,1 0 0 0 0,-1 0-1 0 0,1 0 1 0 0,-1 1 0 0 0,1-1 0 0 0,-1 0-1 0 0,1 0 1 0 0,-1 1 0 0 0,0-1-1 0 0,1 0 1 0 0,-1 1 0 0 0,1-1 0 0 0,-1 1-1 0 0,0-1 1 0 0,1 0 0 0 0,-1 1-1 0 0,0-1 1 0 0,1 1 0 0 0,-1-1-1 0 0,0 1 1 0 0,0-1 0 0 0,1 1 0 0 0,-1-1-1 0 0,0 1 1 0 0,0-1 0 0 0,0 1-1 0 0,0-1 1 0 0,0 1 0 0 0,0 0 0 0 0,0-1-1 0 0,0 1 1 0 0,0-1 0 0 0,0 1-1 0 0,0-1 1 0 0,0 1 0 0 0,0-1-1 0 0,0 1 1 0 0,-1-1 0 0 0,1 1 0 0 0,0-1-1 0 0,0 1 1 0 0,-1-1 0 0 0,1 1-1 0 0,0-1 1 0 0,0 1 0 0 0,-1-1 0 0 0,1 1-1 0 0,-1-1 1 0 0,1 0 0 0 0,0 1-1 0 0,-1-1 1 0 0,1 0 13 0 0,-9 48-116 0 0,8-46 110 0 0,0 0 1 0 0,0 0-1 0 0,0 1 0 0 0,1-1 1 0 0,-1 0-1 0 0,1 1 0 0 0,-1-1 1 0 0,1 0-1 0 0,0 1 0 0 0,-1-1 1 0 0,1 0-1 0 0,0 1 0 0 0,1-1 1 0 0,-1 1-1 0 0,0-1 0 0 0,1 0 1 0 0,-1 1-1 0 0,1-1 0 0 0,0 0 1 0 0,0 1-1 0 0,0-1 0 0 0,0 0 1 0 0,0 0-1 0 0,0 0 0 0 0,1 0 1 0 0,-1 0-1 0 0,1 0 0 0 0,-1 0 1 0 0,1-1-1 0 0,0 1 0 0 0,0-1 1 0 0,-1 1 5 0 0,8-4 51 0 0,0 0 0 0 0,-1 0-1 0 0,0 0 1 0 0,0-2 0 0 0,0 1 0 0 0,0-1 0 0 0,0 0 0 0 0,-1 0 0 0 0,1-1 0 0 0,-1 0 0 0 0,0 0 0 0 0,-1-1 0 0 0,1 0 0 0 0,-1 0 0 0 0,3-5-51 0 0,37-28 94 0 0,41-24-12 0 0,-6 30-236 0 0,-79 35 142 0 0,0 0 0 0 0,0 0 0 0 0,-1 0-1 0 0,1 0 1 0 0,-1 0 0 0 0,1 0-1 0 0,-1 1 1 0 0,0-1 0 0 0,0 0 0 0 0,0 1-1 0 0,0-1 1 0 0,-1 1 0 0 0,1-1-1 0 0,0 1 1 0 0,-1-1 0 0 0,0 1 0 0 0,0-1-1 0 0,0 1 1 0 0,0 0 0 0 0,0-1 0 0 0,0 1-1 0 0,-1-1 1 0 0,1 1 0 0 0,-1-1-1 0 0,1 1 1 0 0,-1 0 12 0 0,0-1-6 0 0,-12 69 26 0 0,0 41-65 0 0,32-83-1449 0 0,-8-26-1904 0 0,2-2-3469 0 0,-11-1-4189 0 0</inkml:trace>
  <inkml:trace contextRef="#ctx0" brushRef="#br0" timeOffset="2483.709">152 1 144 0 0,'0'0'999'0'0,"0"0"-234"0"0,0 0-48 0 0,0 0 144 0 0,0 0 273 0 0,0 0 199 0 0,0 0 77 0 0,0 0 16 0 0,0 0-130 0 0,0 0-135 0 0,0 0-130 0 0,-16 24-143 0 0,-47 78-63 0 0,31-7 598 0 0,16-10-933 0 0,5 0 1 0 0,3 1 0 0 0,3 0 0 0 0,5 0-1 0 0,7 63-490 0 0,-2-96-33 0 0,1 0 0 0 0,3-1 0 0 0,2 0 0 0 0,3 0 0 0 0,9 21 33 0 0,-15-52-267 0 0,1 0 0 0 0,1-1 0 0 0,0 0 0 0 0,2 0 0 0 0,1-1 0 0 0,0-1 0 0 0,1 0 0 0 0,10 9 267 0 0,29 20-3912 0 0,8-10-3911 0 0,-41-28 3993 0 0</inkml:trace>
  <inkml:trace contextRef="#ctx0" brushRef="#br0" timeOffset="3055.617">3348 480 4657 0 0,'0'0'5220'0'0,"0"0"-3392"0"0,0 0-1125 0 0,0 0-62 0 0,0 0 108 0 0,0 0 93 0 0,0 0-16 0 0,0 0-131 0 0,0 0-160 0 0,0 0-163 0 0,0 0-144 0 0,0 0-111 0 0,-26 33-60 0 0,-77 103-59 0 0,16-29-384 0 0,69-88-338 0 0,-9 9-3089 0 0,7-13-2991 0 0,13-11 1063 0 0</inkml:trace>
  <inkml:trace contextRef="#ctx0" brushRef="#br0" timeOffset="3300.603">2771 601 6745 0 0,'0'0'1103'0'0,"0"0"-150"0"0,0 0-81 0 0,0 0 92 0 0,0 0 96 0 0,0 0-12 0 0,0 0-119 0 0,0 0-115 0 0,0 0-112 0 0,0 0-113 0 0,36 14-63 0 0,112 41-59 0 0,60 9 709 0 0,-160-52-1368 0 0,-1 2 0 0 0,0 3 1 0 0,-1 1-1 0 0,5 5 192 0 0,-13 2-3351 0 0,-39-17-3426 0 0,-11-4 1546 0 0,8-4 3409 0 0</inkml:trace>
  <inkml:trace contextRef="#ctx0" brushRef="#br0" timeOffset="3583.663">3082 399 4793 0 0,'0'0'1211'0'0,"0"0"-85"0"0,0 0 134 0 0,0 0 176 0 0,0 0 11 0 0,0 0-137 0 0,0 0-195 0 0,0 31-165 0 0,1 102-159 0 0,16 15 952 0 0,28 118-2143 0 0,-38-235-2278 0 0,1-12-3722 0 0,-5-14-1304 0 0</inkml:trace>
  <inkml:trace contextRef="#ctx0" brushRef="#br0" timeOffset="4399.632">3197 807 0 0 0,'0'0'756'0'0,"0"0"98"0"0,0 0 91 0 0,0 0 30 0 0,0 0 5 0 0,0 0-22 0 0,0 0-61 0 0,0 0-24 0 0,0 0 8 0 0,-11 8-7 0 0,-85 62 1693 0 0,-9 7-2360 0 0,94-67-2173 0 0,6-5-3992 0 0,4-5 2115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225 173 2401 0 0,'0'0'1580'0'0,"0"0"-203"0"0,0 0-136 0 0,0 0 58 0 0,0 0 150 0 0,0 0 62 0 0,0 0-54 0 0,0 0-186 0 0,0 0-271 0 0,0 0-257 0 0,0 0-245 0 0,0 0-184 0 0,0 0-101 0 0,-5 0-53 0 0,-3 2-78 0 0,-1 0 1 0 0,1 1-1 0 0,0-1 0 0 0,1 1 0 0 0,-1 1 0 0 0,0 0 1 0 0,1 0-1 0 0,0 0 0 0 0,0 1 0 0 0,0 0 0 0 0,0 1-82 0 0,-79 71 464 0 0,56-33-398 0 0,28-40-66 0 0,1-1 0 0 0,-1 0 0 0 0,1 1 0 0 0,-1-1 0 0 0,1 1 0 0 0,0-1 0 0 0,0 1 0 0 0,1 0-1 0 0,-1 0 1 0 0,1-1 0 0 0,0 1 0 0 0,0 0 0 0 0,0-1 0 0 0,0 1 0 0 0,1 0 0 0 0,0 0 0 0 0,-1-1 0 0 0,1 1 0 0 0,1-1 0 0 0,-1 1 0 0 0,0-1 0 0 0,1 1 0 0 0,0-1 0 0 0,0 0 0 0 0,0 1 0 0 0,0-1 0 0 0,0 0 0 0 0,0-1 0 0 0,1 1 0 0 0,0 0 0 0 0,-1-1 0 0 0,2 1 0 0 0,11 6 96 0 0,0 0 0 0 0,1-1 0 0 0,0 0 0 0 0,1-2 0 0 0,0 0 0 0 0,0 0 0 0 0,0-2 1 0 0,3 0-97 0 0,78 27 223 0 0,-91-29-208 0 0,-1 0 1 0 0,0 0-1 0 0,0 1 1 0 0,0-1-1 0 0,0 2 1 0 0,0-1-1 0 0,-1 1 1 0 0,1-1-1 0 0,-1 2 1 0 0,0-1-1 0 0,0 0 1 0 0,-1 1 0 0 0,1 0-1 0 0,-1 0 1 0 0,0 0-1 0 0,0 1 1 0 0,-1 0-1 0 0,0-1 1 0 0,0 1-1 0 0,0 0 1 0 0,-1 0-1 0 0,1 1 1 0 0,-1-1-1 0 0,-1 0 1 0 0,1 5-16 0 0,-2-6 27 0 0,0 1-1 0 0,0-1 1 0 0,0 1 0 0 0,-1-1 0 0 0,0 1 0 0 0,0-1-1 0 0,-1 1 1 0 0,0-1 0 0 0,1 0 0 0 0,-2 1 0 0 0,1-1-1 0 0,-1 0 1 0 0,1-1 0 0 0,-1 1 0 0 0,-1 0 0 0 0,1-1-1 0 0,-1 0 1 0 0,0 1 0 0 0,0-1 0 0 0,0-1 0 0 0,-2 2-27 0 0,-9 8-265 0 0,-2-1 0 0 0,1-1 0 0 0,-1 0 0 0 0,-1-1 0 0 0,0-1 0 0 0,-18 6 265 0 0,-46 7-4459 0 0,27-22-6320 0 0,48-3 7717 0 0</inkml:trace>
  <inkml:trace contextRef="#ctx0" brushRef="#br0" timeOffset="235.031">85 199 688 0 0,'0'0'1717'0'0,"0"0"-9"0"0,0 0 48 0 0,0 0 86 0 0,0 0-7 0 0,0 0-101 0 0,0 0-194 0 0,0 0-225 0 0,0 0-221 0 0,34-12-222 0 0,107-39-185 0 0,-30 26 231 0 0,97 0-633 0 0,-119 28-4452 0 0,-64 3-3068 0 0,-18-5 646 0 0</inkml:trace>
  <inkml:trace contextRef="#ctx0" brushRef="#br0" timeOffset="808.322">895 232 0 0 0,'0'0'467'0'0,"0"0"460"0"0,0 0 274 0 0,0 0 176 0 0,0 0 33 0 0,0 0-69 0 0,0 0-168 0 0,0 0-182 0 0,0 0-131 0 0,0 0-113 0 0,0 0-25 0 0,0 0 49 0 0,0 0 18 0 0,-5 4 15 0 0,-90 101 3141 0 0,74-75-3735 0 0,2 1-1 0 0,1 0 0 0 0,2 2 1 0 0,1 0-1 0 0,-2 9-209 0 0,11-25-25 0 0,1 0 1 0 0,1 1-1 0 0,0 0 1 0 0,1-1-1 0 0,1 1 1 0 0,1 1-1 0 0,0-1 1 0 0,2 7 24 0 0,-1-21-1 0 0,0 1 0 0 0,0-1 1 0 0,1 1-1 0 0,0-1 0 0 0,0 1 1 0 0,0-1-1 0 0,0 0 1 0 0,1 0-1 0 0,0 1 0 0 0,0-1 1 0 0,0 0-1 0 0,0 0 0 0 0,0-1 1 0 0,1 1-1 0 0,0 0 0 0 0,0-1 1 0 0,0 0-1 0 0,0 1 1 0 0,0-1-1 0 0,1 0 0 0 0,-1-1 1 0 0,1 1-1 0 0,0-1 0 0 0,0 1 1 0 0,0-1-1 0 0,0 0 0 0 0,0-1 1 0 0,0 1-1 0 0,1-1 0 0 0,-1 0 1 0 0,1 0-1 0 0,-1 0 1 0 0,0 0-1 0 0,1-1 0 0 0,1 0 1 0 0,22-1 272 0 0,0-1-1 0 0,0-2 0 0 0,0-1 1 0 0,-1-1-1 0 0,1-1 0 0 0,-1-2 1 0 0,-1 0-1 0 0,0-2 0 0 0,0-1 1 0 0,-1-1-1 0 0,0-1 0 0 0,-2-1 1 0 0,1-2-272 0 0,6-2 446 0 0,-1-1 1 0 0,-1-2 0 0 0,-1-1 0 0 0,-1-1 0 0 0,-1-1-1 0 0,-1-1-446 0 0,-14 15 97 0 0,0-1-1 0 0,-1-1 0 0 0,-1 1 0 0 0,0-1 0 0 0,-1-1 0 0 0,0 1 1 0 0,-1-1-1 0 0,-1 0 0 0 0,0-1 0 0 0,-1 1 0 0 0,0-1 1 0 0,-1 0-1 0 0,-1 0 0 0 0,0 0 0 0 0,-1-3-96 0 0,-1 13-28 0 0,-1 0-1 0 0,0 0 0 0 0,0-1 1 0 0,0 1-1 0 0,0 0 0 0 0,-1 0 1 0 0,0 0-1 0 0,0 0 0 0 0,0 1 1 0 0,0-1-1 0 0,-1 0 0 0 0,0 1 1 0 0,0 0-1 0 0,0-1 0 0 0,-1 1 1 0 0,1 1-1 0 0,-1-1 1 0 0,0 0-1 0 0,0 1 0 0 0,0 0 1 0 0,0 0-1 0 0,-1 0 0 0 0,1 0 1 0 0,-1 1-1 0 0,0 0 0 0 0,0 0 1 0 0,-4-1 28 0 0,-7-3-155 0 0,0 1 0 0 0,0 1 0 0 0,-1 1 0 0 0,1 0 0 0 0,-1 1 1 0 0,0 1-1 0 0,0 1 0 0 0,-3 0 155 0 0,4 2-357 0 0,0 0 0 0 0,0 1 1 0 0,0 1-1 0 0,1 0 0 0 0,-1 1 0 0 0,1 1 1 0 0,1 0-1 0 0,-1 1 0 0 0,1 1 0 0 0,-13 8 357 0 0,-73 59-10766 0 0,74-51 1108 0 0</inkml:trace>
  <inkml:trace contextRef="#ctx0" brushRef="#br0" timeOffset="8452.696">2077 162 0 0 0,'0'0'424'0'0,"0"0"286"0"0,0 0 76 0 0,0 0 57 0 0,0 0-11 0 0,0 0-25 0 0,4-4-12 0 0,12-10-47 0 0,-12 8 8170 0 0,-9 7-7222 0 0,-9 8-2296 0 0,-96 135 1259 0 0,-5 10-592 0 0,-103 103-67 0 0,35-69-125 0 0,166-173 23 0 0,-3 6 213 0 0,15 1-3160 0 0,5-21 1774 0 0,2 10-9954 0 0,-2-11 10213 0 0</inkml:trace>
  <inkml:trace contextRef="#ctx0" brushRef="#br0" timeOffset="8970.185">2261 582 984 0 0,'0'0'1381'0'0,"0"0"-205"0"0,0 0-25 0 0,0 0 64 0 0,0 0 89 0 0,0 0 24 0 0,0 0-134 0 0,0 0-142 0 0,0 0-161 0 0,0 0-199 0 0,0 0-139 0 0,0 0-128 0 0,-31 7-64 0 0,-96 24-8 0 0,48 1 681 0 0,58-18-607 0 0,12-10-345 0 0,1 1 0 0 0,-1 0 0 0 0,1 0 0 0 0,0 1 0 0 0,0 0 0 0 0,1 0 0 0 0,-1 1 0 0 0,1 0 0 0 0,1 0 0 0 0,0 1 0 0 0,0 0 0 0 0,0 0 1 0 0,-1 3-83 0 0,7-10-8 0 0,-1 0 0 0 0,1 0 0 0 0,-1 1 0 0 0,1-1 0 0 0,-1 0 0 0 0,1 1 0 0 0,0-1 0 0 0,-1 0 0 0 0,1 1 0 0 0,0-1 0 0 0,0 0 0 0 0,0 1 0 0 0,0-1 0 0 0,0 0 0 0 0,1 1 0 0 0,-1-1 0 0 0,0 0 0 0 0,0 1 0 0 0,1-1 1 0 0,-1 0-1 0 0,1 1 0 0 0,0-1 0 0 0,-1 0 0 0 0,1 0 0 0 0,0 0 0 0 0,-1 0 0 0 0,1 1 0 0 0,0-1 0 0 0,0 0 0 0 0,0 0 0 0 0,0-1 0 0 0,0 1 0 0 0,0 0 0 0 0,0 0 0 0 0,1 0 0 0 0,-1-1 0 0 0,0 1 0 0 0,0-1 0 0 0,1 1 0 0 0,-1-1 1 0 0,0 1-1 0 0,1-1 0 0 0,0 1 8 0 0,67 3 366 0 0,-55-4-306 0 0,122 0 144 0 0,-134 0-185 0 0,-1 1 1 0 0,1-1 0 0 0,-1 0-1 0 0,0 1 1 0 0,1-1 0 0 0,-1 1-1 0 0,0-1 1 0 0,0 1 0 0 0,1 0 0 0 0,-1 0-1 0 0,0-1 1 0 0,0 1 0 0 0,0 0-1 0 0,0 0 1 0 0,0 0 0 0 0,0 0-1 0 0,0 0 1 0 0,0 1 0 0 0,-1-1-1 0 0,1 0 1 0 0,0 0 0 0 0,0 0 0 0 0,-1 1-1 0 0,1-1 1 0 0,-1 0 0 0 0,0 1-1 0 0,1-1 1 0 0,-1 0 0 0 0,0 1-1 0 0,0-1 1 0 0,1 1 0 0 0,-1-1-1 0 0,0 0 1 0 0,-1 1 0 0 0,1-1 0 0 0,0 1-1 0 0,0-1 1 0 0,0 0 0 0 0,-1 1-1 0 0,1-1 1 0 0,-1 0 0 0 0,1 1-1 0 0,-1-1 1 0 0,0 0 0 0 0,1 0-1 0 0,-1 0 1 0 0,0 1 0 0 0,0-1 0 0 0,0 0-1 0 0,0 0 1 0 0,0 0 0 0 0,0 0-1 0 0,0 0 1 0 0,0-1 0 0 0,0 1-1 0 0,0 0 1 0 0,-1 0 0 0 0,1-1-1 0 0,0 1 1 0 0,-2 0-20 0 0,-115 73 491 0 0,-109 36-2311 0 0,175-88-1937 0 0,34-15-4046 0 0,14-7 2635 0 0</inkml:trace>
  <inkml:trace contextRef="#ctx0" brushRef="#br0" timeOffset="9405.061">2285 475 4593 0 0,'0'0'2092'0'0,"0"0"-164"0"0,0 0-124 0 0,0 0-68 0 0,0 0-223 0 0,0 0-325 0 0,0 0-311 0 0,0 0-237 0 0,0 0-145 0 0,0 0-71 0 0,0 0-52 0 0,0 0-31 0 0,0 0-21 0 0,23-8-35 0 0,71-25 7 0 0,7 15 800 0 0,-80 18-934 0 0,-20 0-153 0 0,0 0 1 0 0,0 0-1 0 0,-1 0 1 0 0,1 0-1 0 0,0 0 1 0 0,0 0-1 0 0,0 0 1 0 0,-1 0-1 0 0,1 1 1 0 0,0-1-1 0 0,0 0 1 0 0,-1 0-1 0 0,1 1 1 0 0,0-1-1 0 0,0 1 1 0 0,-1-1-1 0 0,1 0 1 0 0,0 1-1 0 0,-1-1 1 0 0,1 1-1 0 0,-1 0 1 0 0,1-1-1 0 0,-1 1 1 0 0,1-1-1 0 0,-1 1 1 0 0,1 0 0 0 0,-1-1-1 0 0,1 1 1 0 0,-1 0-1 0 0,0 0 1 0 0,1-1-1 0 0,-1 1 1 0 0,0 0-1 0 0,0 0 1 0 0,0 0-1 0 0,0-1 1 0 0,1 1-1 0 0,-1 0 1 0 0,0 0-1 0 0,0 0 1 0 0,-1-1-1 0 0,1 1 1 0 0,0 0-1 0 0,0 0 1 0 0,0 0-1 0 0,0-1 1 0 0,-1 1-1 0 0,1 0 1 0 0,0 0-1 0 0,-1-1 1 0 0,1 1-6 0 0,-23 37 449 0 0,-103 77 534 0 0,125-114-981 0 0,1-1 0 0 0,-1 0 1 0 0,1 1-1 0 0,-1-1 0 0 0,1 0 0 0 0,-1 1 0 0 0,1-1 0 0 0,0 1 0 0 0,-1-1 0 0 0,1 1 0 0 0,0-1 0 0 0,-1 1 0 0 0,1-1 0 0 0,0 1 0 0 0,-1-1 0 0 0,1 1 1 0 0,0 0-1 0 0,0-1 0 0 0,0 1 0 0 0,-1-1 0 0 0,1 1 0 0 0,0 0 0 0 0,0-1 0 0 0,0 1 0 0 0,0 0 0 0 0,0-1 0 0 0,0 1 0 0 0,0-1 0 0 0,1 1 0 0 0,-1 0 1 0 0,0-1-1 0 0,0 1 0 0 0,0-1 0 0 0,1 1 0 0 0,-1 0 0 0 0,0-1 0 0 0,1 1 0 0 0,-1-1 0 0 0,0 1 0 0 0,1-1 0 0 0,-1 1 0 0 0,0-1 0 0 0,1 1 0 0 0,-1-1 1 0 0,1 0-1 0 0,-1 1 0 0 0,1-1 0 0 0,-1 0 0 0 0,1 1 0 0 0,0-1 0 0 0,-1 0 0 0 0,1 0 0 0 0,-1 1 0 0 0,1-1 0 0 0,0 0 0 0 0,-1 0 0 0 0,1 0 0 0 0,0 0-2 0 0,42 8 195 0 0,-37-7-172 0 0,116-9-336 0 0,-84-3-4746 0 0,-4-5-7400 0 0,-30 15 8089 0 0</inkml:trace>
  <inkml:trace contextRef="#ctx0" brushRef="#br0" timeOffset="9759.726">2734 0 2697 0 0,'0'0'2204'0'0,"0"0"-548"0"0,0 0-357 0 0,0 0-157 0 0,0 0-47 0 0,0 0-26 0 0,0 0-8 0 0,0 0-33 0 0,0 0-93 0 0,0 0-146 0 0,0 0-145 0 0,0 0-64 0 0,0 0-34 0 0,11 35-47 0 0,36 108-21 0 0,35 44 911 0 0,-64-144-1241 0 0,-2 0 0 0 0,-1 0 0 0 0,-3 1 0 0 0,-1 1 0 0 0,-3 0 0 0 0,-1 1 0 0 0,0 38-148 0 0,-8-74 27 0 0,1 0 0 0 0,-2 0 1 0 0,1-1-1 0 0,-1 1 0 0 0,-1 0 0 0 0,0-1 0 0 0,0 0 1 0 0,-1 0-1 0 0,0 0 0 0 0,-1 0 0 0 0,0 0 0 0 0,0-1 1 0 0,0 0-1 0 0,-1 0 0 0 0,-1 0 0 0 0,1-1 1 0 0,-1 0-1 0 0,-1 0 0 0 0,0 0-27 0 0,-160 99-824 0 0,154-98 675 0 0,-101 39-2463 0 0,37-23-5262 0 0,57-17 3741 0 0,5-3-939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52 616 0 0,'0'0'1167'0'0,"0"0"-48"0"0,0 0 127 0 0,0 0 295 0 0,0 0 225 0 0,0 0 40 0 0,0 0-117 0 0,0 0-207 0 0,0 0-252 0 0,0 0-260 0 0,0 0-204 0 0,24-4 2148 0 0,125-25 879 0 0,-52 22-3188 0 0,8 3-349 0 0,-32 0 10 0 0,-58 2-6292 0 0,0 1-6427 0 0,-15 1 7700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5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2713 0 0,'0'0'1499'0'0,"0"0"-385"0"0,0 0-108 0 0,0 0 122 0 0,0 0 129 0 0,0 0-37 0 0,0 0-197 0 0,0 0-146 0 0,0 0-23 0 0,0 0-13 0 0,0 0 73 0 0,0 0 43 0 0,0 0-54 0 0,10 2-23 0 0,5 2-365 0 0,1-1 0 0 0,-1 0-1 0 0,1-2 1 0 0,0 0-1 0 0,0-1 1 0 0,0 0 0 0 0,-1-1-1 0 0,5-2-514 0 0,202-36-284 0 0,-184 38-5072 0 0,-23 2-2423 0 0,-7-1-105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9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4849 0 0,'0'0'738'0'0,"0"0"-256"0"0,0 0-51 0 0,0 0 141 0 0,0 0 214 0 0,0 0 166 0 0,0 0 23 0 0,0 0-64 0 0,0 0-150 0 0,0 0-182 0 0,0 0-138 0 0,-8 19-77 0 0,-49 121 679 0 0,-28 117 1011 0 0,84-255-2004 0 0,-1 0 0 0 0,1 1-1 0 0,0-1 1 0 0,1 0 0 0 0,-1 0 0 0 0,0 1-1 0 0,0-1 1 0 0,1 0 0 0 0,0 1 0 0 0,-1-1-1 0 0,1 0 1 0 0,0 1 0 0 0,0-1-1 0 0,0 1 1 0 0,1-1 0 0 0,-1 0 0 0 0,0 1-1 0 0,1-1 1 0 0,0 0 0 0 0,-1 1 0 0 0,1-1-1 0 0,0 0 1 0 0,0 0 0 0 0,0 0 0 0 0,0 0-1 0 0,1 0 1 0 0,-1 0 0 0 0,1 0 0 0 0,-1 0-1 0 0,1 0 1 0 0,0-1 0 0 0,-1 1 0 0 0,1 0-1 0 0,0-1 1 0 0,0 0 0 0 0,0 1 0 0 0,0-1-1 0 0,0 0 1 0 0,1 0 0 0 0,0 0-50 0 0,16 2 330 0 0,0-1-1 0 0,0-1 1 0 0,0-1 0 0 0,1 0 0 0 0,-1-1 0 0 0,0-2-1 0 0,18-3-329 0 0,13-2 228 0 0,-50 8-336 0 0,0 0-78 0 0,0 0-185 0 0,0 0-240 0 0,0 0-346 0 0,0 0-493 0 0,0 0-573 0 0,0 0-692 0 0,0 0-849 0 0,0 0-578 0 0,0 0-195 0 0</inkml:trace>
  <inkml:trace contextRef="#ctx0" brushRef="#br0" timeOffset="316.293">450 118 3537 0 0,'0'0'2004'0'0,"0"0"-628"0"0,0 0-275 0 0,0 0 47 0 0,0 0 107 0 0,0 0 45 0 0,0 0-89 0 0,0 0-176 0 0,0 0-207 0 0,0 0-180 0 0,0 0-108 0 0,0 0-61 0 0,0 0 4 0 0,-14 28 22 0 0,-43 90 1 0 0,34-43 431 0 0,-54 256 117 0 0,64-290-1251 0 0,-5 58-2788 0 0,65-96-8886 0 0,-18-17 7276 0 0,-21 7 4296 0 0</inkml:trace>
  <inkml:trace contextRef="#ctx0" brushRef="#br0" timeOffset="650.709">750 240 808 0 0,'0'0'1127'0'0,"0"0"-187"0"0,0 0 28 0 0,0 0 179 0 0,0 0 174 0 0,0 0 102 0 0,0 0-60 0 0,0 0-175 0 0,0 0-187 0 0,-30 33-204 0 0,-90 109-187 0 0,67-52 110 0 0,48-72-563 0 0,-27 139 1213 0 0,31-151-1308 0 0,1-1-1 0 0,0 1 1 0 0,1-1-1 0 0,-1 1 1 0 0,1-1 0 0 0,0 1-1 0 0,1-1 1 0 0,-1 0 0 0 0,1 1-1 0 0,0-1 1 0 0,0 0-1 0 0,1 0 1 0 0,-1 0 0 0 0,1-1-1 0 0,0 1 1 0 0,1-1-1 0 0,-1 1 1 0 0,1-1 0 0 0,-1 0-1 0 0,1 0 1 0 0,1-1-1 0 0,-1 1 1 0 0,0-1 0 0 0,1 0-1 0 0,0 0 1 0 0,0-1 0 0 0,1 2-62 0 0,7 0 269 0 0,1 0 0 0 0,-1-1 1 0 0,1-1-1 0 0,0 0 1 0 0,0-1-1 0 0,-1 0 0 0 0,1-1 1 0 0,0 0-1 0 0,0-1 0 0 0,5-2-269 0 0,-1-1 200 0 0,0-1 0 0 0,1-1 0 0 0,-2-1 0 0 0,1 0 0 0 0,-1-2 0 0 0,-1 0 0 0 0,1 0 0 0 0,-1-2 0 0 0,-1 0 0 0 0,0 0 0 0 0,-1-2 0 0 0,0 0 0 0 0,6-7-200 0 0,-9 9 88 0 0,-1 1 1 0 0,0-1 0 0 0,-1-1 0 0 0,0 0 0 0 0,-1 0-1 0 0,-1 0 1 0 0,1-1 0 0 0,-2 0 0 0 0,0-1 0 0 0,-1 1-1 0 0,0-1 1 0 0,-1 0 0 0 0,0-1 0 0 0,-1 1 0 0 0,-1-1-1 0 0,0 1 1 0 0,-1-1 0 0 0,-1 0 0 0 0,-1-4-89 0 0,0 11-112 0 0,-1 0 1 0 0,-1 1 0 0 0,1-1 0 0 0,-1 1-1 0 0,-1-1 1 0 0,1 1 0 0 0,-1 0 0 0 0,0 0-1 0 0,-1 1 1 0 0,0-1 0 0 0,0 1 0 0 0,0 0-1 0 0,-1 0 1 0 0,0 1 0 0 0,0-1-1 0 0,0 1 1 0 0,-1 1 0 0 0,1-1 0 0 0,-1 1-1 0 0,0 0 1 0 0,-1 1 0 0 0,1 0 0 0 0,-1 0-1 0 0,1 1 1 0 0,-6-2 111 0 0,-57-6-3823 0 0,2 22-3669 0 0,50-5-547 0 0</inkml:trace>
  <inkml:trace contextRef="#ctx0" brushRef="#br0" timeOffset="1749.714">1216 490 0 0 0,'0'0'1028'0'0,"0"0"678"0"0,0 0 261 0 0,0 0 49 0 0,0 0-94 0 0,0 0-144 0 0,0 0-138 0 0,0 0-215 0 0,0 0-203 0 0,0 0-163 0 0,0 0-132 0 0,2-4-71 0 0,51-80 3315 0 0,75-38-3102 0 0,-109 107-998 0 0,-19 15-95 0 0,0 0-21 0 0,0 0-21 0 0,0 0-43 0 0,-1 84-75 0 0,3-82 199 0 0,0 0 1 0 0,1 0-1 0 0,-1 0 1 0 0,1-1-1 0 0,-1 1 1 0 0,1-1-1 0 0,0 0 1 0 0,0 0-1 0 0,-1 0 1 0 0,1 0-1 0 0,0 0 1 0 0,0 0-1 0 0,0-1 1 0 0,0 0-1 0 0,0 1 1 0 0,0-1-1 0 0,0 0 1 0 0,0-1-1 0 0,0 1 1 0 0,0 0-1 0 0,0-1 1 0 0,0 0-1 0 0,0 0 1 0 0,0 1-1 0 0,0-2 1 0 0,1 1-16 0 0,171-98 26 0 0,-108 73-318 0 0,-63 59 79 0 0,-18 100 314 0 0,14-130-296 0 0,8 41-1200 0 0,3-36-3578 0 0,7-4-5407 0 0,-13-4 4869 0 0</inkml:trace>
  <inkml:trace contextRef="#ctx0" brushRef="#br0" timeOffset="2003.254">2296 177 5385 0 0,'0'0'1769'0'0,"0"0"-121"0"0,0 0 12 0 0,0 0 33 0 0,0 0-133 0 0,0 0-266 0 0,-32 27-294 0 0,-101 85-265 0 0,-48 36 341 0 0,-62 44-1058 0 0,223-175-280 0 0,-66 61-577 0 0,37-19-3789 0 0,44-52 2138 0 0,2 1-3714 0 0,2-4 2789 0 0</inkml:trace>
  <inkml:trace contextRef="#ctx0" brushRef="#br0" timeOffset="2488.738">2512 472 5849 0 0,'0'0'2614'0'0,"0"0"-785"0"0,0 0-334 0 0,0 0-35 0 0,0 0-133 0 0,0 0-188 0 0,0 0-228 0 0,0 0-179 0 0,0 0-143 0 0,0 0-115 0 0,0 0-110 0 0,0 0-106 0 0,0 0-40 0 0,-28 6-45 0 0,-86 20-21 0 0,18 12 207 0 0,85-32-341 0 0,-3 1-32 0 0,0 0 1 0 0,1 1-1 0 0,0 0 1 0 0,1 1-1 0 0,0 1 1 0 0,0 0-1 0 0,1 0 0 0 0,1 1 1 0 0,-5 6 13 0 0,14-17-13 0 0,1 1-1 0 0,-1 0 1 0 0,1-1 0 0 0,-1 1 0 0 0,1 0 0 0 0,-1 0-1 0 0,1 0 1 0 0,-1 0 0 0 0,1-1 0 0 0,0 1-1 0 0,0 0 1 0 0,-1 0 0 0 0,1 0 0 0 0,0 0-1 0 0,0 0 1 0 0,0 0 0 0 0,0 0 0 0 0,0 0 0 0 0,0 0-1 0 0,0-1 1 0 0,0 1 0 0 0,0 0 0 0 0,1 0-1 0 0,-1 0 1 0 0,0 0 0 0 0,1 0 0 0 0,-1 0-1 0 0,0 0 1 0 0,1-1 0 0 0,-1 1 0 0 0,1 0 0 0 0,-1 0-1 0 0,1-1 1 0 0,0 1 0 0 0,-1 0 0 0 0,1-1-1 0 0,0 1 1 0 0,-1 0 0 0 0,1-1 0 0 0,0 1-1 0 0,0-1 1 0 0,0 0 0 0 0,-1 1 0 0 0,1-1 0 0 0,0 1-1 0 0,0-1 1 0 0,0 0 0 0 0,0 0 0 0 0,0 0-1 0 0,0 1 1 0 0,-1-1 0 0 0,2 0 13 0 0,54 4-173 0 0,-50-4 152 0 0,155 19-37 0 0,-160-19 92 0 0,1 1 1 0 0,0 0-1 0 0,-1-1 1 0 0,1 1 0 0 0,-1 0-1 0 0,1 0 1 0 0,-1 0-1 0 0,1 0 1 0 0,-1 1-1 0 0,0-1 1 0 0,0 0 0 0 0,1 0-1 0 0,-1 1 1 0 0,0-1-1 0 0,0 1 1 0 0,0-1 0 0 0,-1 1-1 0 0,1 0 1 0 0,0-1-1 0 0,-1 1 1 0 0,1 0-1 0 0,-1-1 1 0 0,1 1 0 0 0,-1 0-1 0 0,0-1 1 0 0,1 1-1 0 0,-1 0 1 0 0,0 0-1 0 0,0 0 1 0 0,-1-1 0 0 0,1 1-1 0 0,0 0 1 0 0,0 0-1 0 0,-1-1 1 0 0,1 1 0 0 0,-1 0-1 0 0,0-1 1 0 0,1 1-1 0 0,-1 0 1 0 0,0-1-1 0 0,0 1 1 0 0,0-1 0 0 0,0 0-1 0 0,0 1 1 0 0,0-1-1 0 0,-1 0 1 0 0,1 1 0 0 0,0-1-1 0 0,-1 0 1 0 0,1 0-1 0 0,-1 0 1 0 0,1 0-1 0 0,-1 0 1 0 0,1-1 0 0 0,-1 1-1 0 0,0 0-34 0 0,-184 72 1354 0 0,118-50-1345 0 0,39-20-6776 0 0,29-3 1692 0 0,1-3 1366 0 0,2-1-2938 0 0</inkml:trace>
  <inkml:trace contextRef="#ctx0" brushRef="#br0" timeOffset="2902.762">2701 387 3881 0 0,'0'0'1692'0'0,"0"0"-292"0"0,0 0 2 0 0,0 0 133 0 0,0 0 20 0 0,0 0-135 0 0,0 0-202 0 0,0 0-176 0 0,0 0-152 0 0,0 0-113 0 0,0 0-133 0 0,0 0-111 0 0,23-6-50 0 0,71-19-26 0 0,-24 19 1208 0 0,-68 7-1635 0 0,-1 1 0 0 0,0-1 0 0 0,0 1 0 0 0,0-1 0 0 0,0 1 0 0 0,-1 0 0 0 0,1-1 0 0 0,0 1 1 0 0,-1 0-1 0 0,1 0 0 0 0,-1-1 0 0 0,0 1 0 0 0,1 0 0 0 0,-1 0 0 0 0,0-1 0 0 0,0 1 0 0 0,0 0 0 0 0,0 0 0 0 0,0 0 1 0 0,-1-1-1 0 0,1 1 0 0 0,0 0 0 0 0,-1 0 0 0 0,0-1 0 0 0,1 1 0 0 0,-1 0 0 0 0,0-1 0 0 0,0 1 0 0 0,0 0 0 0 0,0-1 0 0 0,0 1 1 0 0,0-1-31 0 0,-72 83 638 0 0,72-83-633 0 0,-3 2 22 0 0,1-1 0 0 0,-1 1 0 0 0,1 0 1 0 0,-1 1-1 0 0,1-1 0 0 0,0 0 0 0 0,0 1 0 0 0,1 0 1 0 0,-1 0-1 0 0,1 0 0 0 0,0 0 0 0 0,0 0 0 0 0,0 0 0 0 0,0 0 1 0 0,1 1-1 0 0,0-1 0 0 0,0 1 0 0 0,0-1 0 0 0,0 1 1 0 0,1 0-28 0 0,1-3 12 0 0,1 0 0 0 0,0 0 0 0 0,0 0 0 0 0,0 0 0 0 0,0 0 0 0 0,0-1 0 0 0,0 1 0 0 0,0-1 0 0 0,1 0 0 0 0,-1 1 0 0 0,0-1 1 0 0,1 0-1 0 0,-1 0 0 0 0,1 0 0 0 0,-1-1 0 0 0,1 1 0 0 0,0-1 0 0 0,-1 1 0 0 0,1-1 0 0 0,-1 0 0 0 0,3 0-12 0 0,-1 1 33 0 0,14 2 19 0 0,-1-1 0 0 0,0-1 0 0 0,1-1 0 0 0,-1 0 0 0 0,1-1 0 0 0,-1-1 0 0 0,1 0 0 0 0,-1-2 0 0 0,14-4-52 0 0,4-1-933 0 0,-23 6-1867 0 0,-1 1-3587 0 0,-6 1-4991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51.5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1580 0 0 0,'0'0'351'0'0,"0"0"-17"0"0,0 0-196 0 0,0 0-192 0 0,0 0-72 0 0,0 0 74 0 0,0 0 82 0 0,0 0 45 0 0,26-10 37 0 0,86-30 14 0 0,37 5 502 0 0,-25 13 2 0 0,0 5 1 0 0,0 6 0 0 0,1 5 0 0 0,0 6 0 0 0,2 5-631 0 0,509 17 250 0 0,-631-22-248 0 0,245 0-106 0 0,211 29 104 0 0,70 22-251 0 0,-186-32-66 0 0,293-26 363 0 0,-191-1-30 0 0,590-28 511 0 0,-603 25-446 0 0,21-4 47 0 0,129 14-89 0 0,-364 3 156 0 0,143-21-195 0 0,74-21 535 0 0,-59 20-6 0 0,91 19-529 0 0,-219 3 47 0 0,-65-2-42 0 0,149 22-5 0 0,148 33 35 0 0,416-43-86 0 0,-595-13-112 0 0,430 8 319 0 0,267 15-358 0 0,-213 9 526 0 0,-410 19-432 0 0,-192-38 268 0 0,-1-7 0 0 0,1-9 0 0 0,120-20-160 0 0,-15-2 400 0 0,22 12-400 0 0,498 14 2318 0 0,-785-25 2188 0 0,-25 24-4419 0 0,-7-22 229 0 0,-6 2-252 0 0,0-1-1 0 0,1 0 1 0 0,1-1 0 0 0,1 0-1 0 0,2-1 1 0 0,0 0 0 0 0,1-1 0 0 0,2 1-1 0 0,-2-15-63 0 0,-10-38 14 0 0,-160-469-86 0 0,142 457-601 0 0,-10 88-2022 0 0,-313-13 2893 0 0,44-1-329 0 0,-540 3-493 0 0,610 12 172 0 0,-374 8-331 0 0,109-23 800 0 0,-69-28-17 0 0,-401-35 20 0 0,59 43 10 0 0,364 21 84 0 0,-808-88 88 0 0,-116 75-383 0 0,1172 28 160 0 0,-444 6-63 0 0,727-7 84 0 0,-878-6 43 0 0,28-18 51 0 0,-79-59-71 0 0,814 66-31 0 0,-616-52-29 0 0,-254 58-43 0 0,790 20-148 0 0,-79 18 228 0 0,-70 4 162 0 0,152-20 323 0 0,149-25 169 0 0,67 13-606 0 0,-27 1-388 0 0,27 0 305 0 0,0 0-1 0 0,0 0 0 0 0,1 0 1 0 0,-1 0-1 0 0,0 0 1 0 0,0 0-1 0 0,1 0 0 0 0,-1 0 1 0 0,0 0-1 0 0,0 0 1 0 0,1 0-1 0 0,-1 0 0 0 0,0 1 1 0 0,0-1-1 0 0,1 0 1 0 0,-1 1-1 0 0,0-1 0 0 0,1 1 1 0 0,-1-1-1 0 0,1 0 0 0 0,-1 1 1 0 0,0-1-1 0 0,1 1 1 0 0,-1 0-1 0 0,1-1 0 0 0,-1 1 1 0 0,1-1-1 0 0,0 1 1 0 0,-1 0-1 0 0,1-1 0 0 0,0 1 1 0 0,-1 0-1 0 0,1-1 0 0 0,0 1 1 0 0,0 0-1 0 0,-1 0 1 0 0,1-1-1 0 0,0 1 0 0 0,0 0 1 0 0,0 0-1 0 0,0-1 1 0 0,0 1-1 0 0,0 0 0 0 0,0 0 1 0 0,1-1-1 0 0,-1 1 1 0 0,0 0-1 0 0,0 0 0 0 0,0-1 1 0 0,1 1-1 0 0,-1 0 36 0 0,1 11 404 0 0,-6 124-102 0 0,-5-1 0 0 0,-6 0 1 0 0,-5-1-1 0 0,-7-1 0 0 0,-10 15-302 0 0,21-86 53 0 0,1-10-13 0 0,2 1 1 0 0,2 1-1 0 0,3 0 0 0 0,3 0 1 0 0,1 14-41 0 0,5 112 349 0 0,3-167-344 0 0,0 0 0 0 0,1-1 0 0 0,0 1 0 0 0,1-1 0 0 0,0 0-1 0 0,1-1 1 0 0,0 1 0 0 0,1-1 0 0 0,0 0 0 0 0,1-1 0 0 0,0 0 0 0 0,1 0 0 0 0,0-1 0 0 0,0 0-1 0 0,6 4-4 0 0,8 13-2189 0 0,-7 21-5552 0 0,-16-39 6085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7802 0 0,'0'0'1515'0'0,"0"0"-396"0"0,0 0-19 0 0,0 0 219 0 0,0 0 154 0 0,0 0-10 0 0,0 0-157 0 0,0 0-223 0 0,0 0-163 0 0,0 0-144 0 0,0 0-129 0 0,0 0-73 0 0,0 0-70 0 0,33 4-64 0 0,103 11-39 0 0,-14-12 365 0 0,96-28-627 0 0,-128 3-2920 0 0,-78 15 1171 0 0,-7 4-1781 0 0,-1 1-6323 0 0,-4 2 3863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5921 0 0,'0'0'4417'0'0,"0"0"-3881"0"0,0 0 224 0 0,0 0 177 0 0,0 0 143 0 0,0 0-16 0 0,0 0-64 0 0,0 0-47 0 0,215 22-185 0 0,-175-22-216 0 0,1 0-224 0 0,7-4-272 0 0,-4-3-288 0 0,-2-1-624 0 0,3 1-1369 0 0,-16 3-2352 0 0,-11 1-5905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3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50 0 0 0,'0'0'548'0'0,"0"0"271"0"0,0 0 77 0 0,0 0 104 0 0,0 0 246 0 0,0 0 233 0 0,0 0 92 0 0,0 0 4 0 0,0 0-140 0 0,0 0-195 0 0,0 0-202 0 0,-9-8-206 0 0,-28-22-172 0 0,-17 18 1043 0 0,39 14-1244 0 0,-82 37 792 0 0,82-30-1118 0 0,-13 9-64 0 0,0 2-1 0 0,2 2 1 0 0,1 0-1 0 0,0 2 1 0 0,2 0-1 0 0,1 2 1 0 0,1 0 0 0 0,1 1-1 0 0,1 2 1 0 0,-9 19-69 0 0,19-33 47 0 0,0 0 0 0 0,1 0 0 0 0,1 1 0 0 0,0 0 0 0 0,2 0 0 0 0,0 1 0 0 0,0-1 0 0 0,2 1 0 0 0,0 0 0 0 0,1 1 1 0 0,0-1-1 0 0,2 0 0 0 0,0 13-47 0 0,1-26 25 0 0,0-1 0 0 0,0 0-1 0 0,0 0 1 0 0,0 0 0 0 0,1 0 0 0 0,-1-1 0 0 0,1 1 0 0 0,0 0 0 0 0,0-1 0 0 0,0 1-1 0 0,0-1 1 0 0,0 1 0 0 0,1-1 0 0 0,-1 0 0 0 0,0 0 0 0 0,1 0 0 0 0,0 0 0 0 0,0-1-1 0 0,-1 1 1 0 0,1-1 0 0 0,0 0 0 0 0,0 1 0 0 0,0-1 0 0 0,0 0 0 0 0,0-1 0 0 0,1 1-1 0 0,-1-1 1 0 0,0 1 0 0 0,0-1 0 0 0,0 0 0 0 0,1 0 0 0 0,1-1-25 0 0,103-19 812 0 0,-79 6-594 0 0,-1-2 1 0 0,-1-1-1 0 0,0-2 0 0 0,-1 0 0 0 0,-1-2 1 0 0,-1-1-1 0 0,-1 0 0 0 0,-1-2 1 0 0,5-8-219 0 0,-7 10 163 0 0,-2-1 1 0 0,0 0-1 0 0,-2-2 1 0 0,0 0-1 0 0,-2 0 1 0 0,-1-2-1 0 0,-1 0 1 0 0,-1 0-1 0 0,-1-1 1 0 0,5-24-164 0 0,-15 50-2 0 0,0 2 14 0 0,1-1 1 0 0,-1 0-1 0 0,1 0 0 0 0,-1 0 0 0 0,0 1 0 0 0,1-1 0 0 0,-1 0 1 0 0,0 0-1 0 0,0 0 0 0 0,1 0 0 0 0,-1 1 0 0 0,0-1 0 0 0,0 0 0 0 0,0 0 1 0 0,0 0-1 0 0,0 0 0 0 0,0 0 0 0 0,-1 0 0 0 0,1 0 0 0 0,0 1 1 0 0,0-1-1 0 0,-1 0 0 0 0,1 0 0 0 0,0 0 0 0 0,-1 1 0 0 0,1-1 0 0 0,-1 0 1 0 0,1 0-1 0 0,-1 1 0 0 0,1-1 0 0 0,-1 0 0 0 0,0 1 0 0 0,1-1 0 0 0,-1 1 1 0 0,0-1-1 0 0,1 0 0 0 0,-1 1 0 0 0,0 0 0 0 0,0-1 0 0 0,1 1 1 0 0,-1-1-1 0 0,0 1 0 0 0,0 0 0 0 0,0 0-12 0 0,-12 19-575 0 0,8 1 527 0 0,1-1-1 0 0,0 1 0 0 0,2 0 0 0 0,0 0 1 0 0,1 0-1 0 0,2 15 49 0 0,2-14-1 0 0,0-1-1 0 0,2 1 1 0 0,1-1-1 0 0,0 0 1 0 0,1 0-1 0 0,1-1 1 0 0,1 0-1 0 0,1 0 1 0 0,1-1-1 0 0,0 0 1 0 0,10 11 1 0 0,0 3-112 0 0,19 25-1983 0 0,-24-39-2759 0 0,0-1-5669 0 0,-12-13 4066 0 0</inkml:trace>
  <inkml:trace contextRef="#ctx0" brushRef="#br0" timeOffset="416.54">972 484 12011 0 0,'0'0'864'0'0,"0"0"-253"0"0,0 0-19 0 0,0 0 157 0 0,0 0 89 0 0,0 0-45 0 0,0 0-110 0 0,0 0-168 0 0,0 0-163 0 0,0 0-117 0 0,0 0-62 0 0,0 0-25 0 0,0 0 1 0 0,-2 21 23 0 0,-11 102 423 0 0,14-124-476 0 0,-1 1 1 0 0,0 0-1 0 0,1-1 0 0 0,-1 1 0 0 0,0 0 1 0 0,1-1-1 0 0,-1 1 0 0 0,0 0 1 0 0,1 0-1 0 0,-1 0 0 0 0,1-1 0 0 0,-1 1 1 0 0,1 0-1 0 0,-1 0 0 0 0,0 0 0 0 0,1 0 1 0 0,-1 0-1 0 0,1 0 0 0 0,-1 0 0 0 0,1 0 1 0 0,-1 0-1 0 0,1 0 0 0 0,-1 0 0 0 0,1 0 1 0 0,-1 0-1 0 0,0 0 0 0 0,1 0 1 0 0,-1 1-1 0 0,1-1 0 0 0,-1 0 0 0 0,1 0 1 0 0,-1 0-1 0 0,0 1 0 0 0,1-1 0 0 0,-1 0-119 0 0,7-22 112 0 0,1 0 0 0 0,1 1 0 0 0,1 0 0 0 0,1 0 1 0 0,1 1-1 0 0,0 1 0 0 0,14-17-112 0 0,-22 30-78 0 0,19-15-208 0 0,-7 29-3153 0 0,8 17-2079 0 0,-3-14-4956 0 0,-14-10 5830 0 0</inkml:trace>
  <inkml:trace contextRef="#ctx0" brushRef="#br0" timeOffset="817.671">1471 443 1632 0 0,'0'0'1478'0'0,"0"0"-58"0"0,0 0 73 0 0,0 0 84 0 0,0 0-82 0 0,0 0-192 0 0,0 0-212 0 0,0 0-196 0 0,0 0-170 0 0,0 0-166 0 0,0 0-129 0 0,0 0-74 0 0,0 0-66 0 0,-26 13-27 0 0,-78 41-23 0 0,65-21 146 0 0,38-31-347 0 0,-1 1 0 0 0,1-1 0 0 0,0 1 0 0 0,-1-1 0 0 0,1 1 0 0 0,1-1 1 0 0,-1 1-1 0 0,0 0 0 0 0,1-1 0 0 0,-1 1 0 0 0,1 0 0 0 0,0 0 0 0 0,0 0 0 0 0,0-1 0 0 0,0 1 1 0 0,0 0-1 0 0,1 0 0 0 0,-1-1 0 0 0,1 1 0 0 0,0 0 0 0 0,-1-1 0 0 0,2 1 0 0 0,-1 0 1 0 0,0-1-1 0 0,0 0 0 0 0,1 1 0 0 0,-1-1 0 0 0,1 0 0 0 0,0 1 0 0 0,-1-1 0 0 0,1 0 1 0 0,0 0-1 0 0,0-1 0 0 0,1 1 0 0 0,-1 0 0 0 0,0-1 0 0 0,1 1 0 0 0,-1-1 0 0 0,2 1-39 0 0,3-1 164 0 0,0 0 0 0 0,0-1-1 0 0,0 0 1 0 0,1 0 0 0 0,-1-1 0 0 0,0 0-1 0 0,0 0 1 0 0,0-1 0 0 0,0 1-1 0 0,-1-2 1 0 0,1 1 0 0 0,0-1-1 0 0,-1 0 1 0 0,1 0 0 0 0,-1-1 0 0 0,0 1-1 0 0,0-2 1 0 0,-1 1 0 0 0,1 0-1 0 0,3-5-163 0 0,56-61 1334 0 0,-62 118-3217 0 0,7-19-668 0 0,-4-21-1387 0 0,2-2-3856 0 0,-4-5 2194 0 0</inkml:trace>
  <inkml:trace contextRef="#ctx0" brushRef="#br0" timeOffset="1328.608">1811 432 4417 0 0,'0'0'1540'0'0,"0"0"-370"0"0,0 0-85 0 0,0 0 85 0 0,0 0 42 0 0,0 0-124 0 0,0 0-218 0 0,0 0-217 0 0,0 0-208 0 0,0 0-151 0 0,0 0-71 0 0,0 0-32 0 0,0 0-25 0 0,-3 18 2 0 0,-9 56 2 0 0,11-71-126 0 0,1 0 1 0 0,0 0 0 0 0,-1 0-1 0 0,1 0 1 0 0,0 0-1 0 0,0 0 1 0 0,0 0 0 0 0,1 0-1 0 0,-1 0 1 0 0,1 0-1 0 0,0 0 1 0 0,0 0 0 0 0,0 0-1 0 0,0-1 1 0 0,0 1 0 0 0,0 0-1 0 0,1-1 1 0 0,0 1-1 0 0,-1-1 1 0 0,1 1 0 0 0,0-1-1 0 0,0 0 1 0 0,0 1-1 0 0,0-1 1 0 0,1 0 0 0 0,-1-1-1 0 0,1 1 1 0 0,-1 0-1 0 0,1-1 1 0 0,-1 1 0 0 0,1-1-1 0 0,0 0 1 0 0,1 1-45 0 0,87 7 2438 0 0,-79-13-2172 0 0,-1-1 0 0 0,1 0 1 0 0,-1 0-1 0 0,0-1 0 0 0,0-1 0 0 0,0 1 0 0 0,-1-2 1 0 0,0 0-1 0 0,0 0 0 0 0,-1-1 0 0 0,-1 0 0 0 0,1 0 1 0 0,-1-1-1 0 0,-1 0 0 0 0,0-1 0 0 0,0 1 0 0 0,-1-1 1 0 0,2-6-267 0 0,-1 6 36 0 0,-1 0 0 0 0,0 0 0 0 0,0-1 1 0 0,-2 0-1 0 0,1 0 0 0 0,-2-1 0 0 0,1 1 0 0 0,-2-1 1 0 0,0 1-1 0 0,0-1 0 0 0,-1 0 0 0 0,-1 0 0 0 0,0-6-36 0 0,-2 14-104 0 0,0-1 0 0 0,0 0-1 0 0,-1 0 1 0 0,1 1 0 0 0,-2-1-1 0 0,1 1 1 0 0,0 0-1 0 0,-1 0 1 0 0,0 0 0 0 0,0 0-1 0 0,-1 1 1 0 0,1-1-1 0 0,-1 1 1 0 0,0 0 0 0 0,0 1-1 0 0,0-1 1 0 0,0 1 0 0 0,-1 0-1 0 0,0 1 1 0 0,1-1-1 0 0,-1 1 1 0 0,0 0 0 0 0,0 0-1 0 0,0 1 1 0 0,0 0-1 0 0,0 0 1 0 0,-1 0 0 0 0,1 1-1 0 0,0 0 1 0 0,0 0 0 0 0,-1 0-1 0 0,1 1 1 0 0,-6 1 104 0 0,3 2-51 0 0,0 1 1 0 0,0 0-1 0 0,0 0 0 0 0,1 1 1 0 0,0 0-1 0 0,0 1 1 0 0,0 0-1 0 0,1 0 1 0 0,0 0-1 0 0,0 1 0 0 0,1 0 1 0 0,0 0-1 0 0,0 1 1 0 0,1 0-1 0 0,0 0 1 0 0,1 0-1 0 0,0 0 0 0 0,0 1 1 0 0,1 0-1 0 0,0-1 1 0 0,1 1-1 0 0,0 0 1 0 0,0 1-1 0 0,1-1 0 0 0,1 0 1 0 0,0 4 50 0 0,-1-3 26 0 0,1-1 1 0 0,0 0-1 0 0,1 0 1 0 0,0 1-1 0 0,1-1 1 0 0,0 0-1 0 0,0 0 1 0 0,1-1-1 0 0,0 1 1 0 0,1 0-1 0 0,0-1 0 0 0,1 0 1 0 0,0 0-1 0 0,0 0 1 0 0,1-1-1 0 0,0 1 1 0 0,1-1-1 0 0,-1-1 1 0 0,1 1-1 0 0,4 1-26 0 0,5 4 43 0 0,1 0 1 0 0,0-2-1 0 0,1 0 0 0 0,0-1 0 0 0,1 0 1 0 0,0-2-1 0 0,1 0 0 0 0,0-2 0 0 0,0 0 0 0 0,0-1 1 0 0,1-1-1 0 0,0 0-43 0 0,93 5-2674 0 0,-68-18-6464 0 0,-39 7 6339 0 0,3-2-2913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6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155 200 5545 0 0,'0'0'1123'0'0,"0"0"-156"0"0,0 0-23 0 0,0 0 204 0 0,0 0 223 0 0,0 0 12 0 0,0 0-189 0 0,0 0-310 0 0,0 0-294 0 0,0 0-176 0 0,0 0-24 0 0,0 0 23 0 0,0 0 25 0 0,4 16 26 0 0,30 130 745 0 0,-19-84-931 0 0,2-1 0 0 0,2 0 0 0 0,4-2 0 0 0,1 0 0 0 0,12 14-278 0 0,-2-36 1642 0 0,-28-63-109 0 0,51-144-749 0 0,38-142-2076 0 0,-89 275-995 0 0,-6 12-6551 0 0,0 21-1987 0 0</inkml:trace>
  <inkml:trace contextRef="#ctx0" brushRef="#br0" timeOffset="385.873">731 108 6257 0 0,'0'0'3653'0'0,"0"0"-1694"0"0,0 0-616 0 0,0 0-137 0 0,0 0-26 0 0,0 0-2 0 0,0 0-77 0 0,0 0-169 0 0,0 0-187 0 0,0 0-139 0 0,0 0-144 0 0,0 0-100 0 0,31-16-84 0 0,97-49-110 0 0,-55 42 37 0 0,-30 20-103 0 0,-42 4-113 0 0,0 0 0 0 0,0 0-1 0 0,0 0 1 0 0,0 1 0 0 0,0-1 0 0 0,0 0 0 0 0,0 1 0 0 0,0-1 0 0 0,-1 1 0 0 0,1-1 0 0 0,-1 1 0 0 0,1-1 0 0 0,-1 1 0 0 0,1-1 0 0 0,-1 1 0 0 0,0 0 0 0 0,0-1-1 0 0,0 1 1 0 0,0-1 0 0 0,0 1 0 0 0,0 0 0 0 0,0-1 0 0 0,-1 1 0 0 0,1-1 0 0 0,0 1 0 0 0,-1-1 0 0 0,0 2 11 0 0,-62 90-66 0 0,28-52 100 0 0,25-28-19 0 0,7-9-13 0 0,-1 0 0 0 0,1 0 1 0 0,-1 0-1 0 0,1 1 0 0 0,0-1 0 0 0,1 1 0 0 0,-1-1 1 0 0,1 1-1 0 0,0 0 0 0 0,0 0 0 0 0,1 0 0 0 0,-1 1 1 0 0,1-1-1 0 0,0 0 0 0 0,0 0 0 0 0,1 1 0 0 0,0-1 1 0 0,0 3-3 0 0,2-5 13 0 0,0 0 0 0 0,0 0 0 0 0,0-1 1 0 0,1 1-1 0 0,-1 0 0 0 0,1-1 0 0 0,0 1 1 0 0,-1-1-1 0 0,1 0 0 0 0,0 0 1 0 0,0 0-1 0 0,1 0 0 0 0,-1-1 0 0 0,0 1 1 0 0,1-1-1 0 0,-1 0 0 0 0,1 0 0 0 0,-1 0 1 0 0,3 0-14 0 0,153 8 260 0 0,-105-10-246 0 0,37-3 326 0 0,-46 2-3055 0 0,0 1-8725 0 0,-43 1 4308 0 0</inkml:trace>
  <inkml:trace contextRef="#ctx0" brushRef="#br0" timeOffset="684.174">0 962 4417 0 0,'0'0'1178'0'0,"0"0"-256"0"0,0 0 233 0 0,0 0 379 0 0,0 0 208 0 0,0 0-11 0 0,0 0-119 0 0,0 0-188 0 0,0 0-222 0 0,0 0-184 0 0,37 3-142 0 0,120 7-136 0 0,-53-25 199 0 0,-77 6-682 0 0,542-167 1015 0 0,-436 138-2230 0 0,-52 16-2366 0 0,-3-3-8164 0 0,-65 21 5239 0 0</inkml:trace>
  <inkml:trace contextRef="#ctx0" brushRef="#br0" timeOffset="986.195">739 1080 12083 0 0,'0'0'1169'0'0,"0"0"-503"0"0,0 0-201 0 0,0 0 158 0 0,0 0 220 0 0,0 0 88 0 0,0 0-57 0 0,0 0-193 0 0,0 0-216 0 0,0 0-178 0 0,0 0-158 0 0,0 34-84 0 0,0 108-46 0 0,-4 94-2623 0 0,-3-195-1848 0 0,-4-15-5174 0 0,9-19 7128 0 0</inkml:trace>
  <inkml:trace contextRef="#ctx0" brushRef="#br0" timeOffset="1415.224">593 1323 0 0 0,'0'0'859'0'0,"0"0"286"0"0,0 0 164 0 0,19-35 56 0 0,59-110-98 0 0,-12 61 1088 0 0,-55 72-1967 0 0,1 2-1 0 0,0 0 1 0 0,1 0-1 0 0,-1 1 0 0 0,2 0 1 0 0,-1 2-1 0 0,1-1 0 0 0,1 2 1 0 0,-1 0-1 0 0,1 0 1 0 0,0 1-1 0 0,1 1 0 0 0,-1 1 1 0 0,1 0-1 0 0,-1 1 0 0 0,1 1 1 0 0,1 0-388 0 0,-12 2 73 0 0,-1 1-1 0 0,1 0 1 0 0,-1 0 0 0 0,0 0 0 0 0,0 1 0 0 0,0 0 0 0 0,0-1-1 0 0,0 1 1 0 0,0 0 0 0 0,-1 1 0 0 0,1-1 0 0 0,-1 1-1 0 0,0-1 1 0 0,0 1 0 0 0,-1 0 0 0 0,1 0 0 0 0,-1 1 0 0 0,0-1-1 0 0,0 0 1 0 0,0 1 0 0 0,0-1 0 0 0,-1 1 0 0 0,0-1-1 0 0,0 1 1 0 0,0 0 0 0 0,-1 0 0 0 0,1-1 0 0 0,-1 1-1 0 0,0 0 1 0 0,0 0 0 0 0,-1 0 0 0 0,0-1 0 0 0,1 1 0 0 0,-2 0-1 0 0,1-1 1 0 0,0 1 0 0 0,-1-1 0 0 0,0 1 0 0 0,0-1-1 0 0,-2 4-72 0 0,-9 8 101 0 0,-1-1 0 0 0,0 0 0 0 0,0-1 0 0 0,-2 0 0 0 0,0-2 0 0 0,0 1 0 0 0,-1-2 0 0 0,-1 0 0 0 0,1-1 0 0 0,-7 1-101 0 0,-66 37 113 0 0,89-46-111 0 0,1-1-1 0 0,-1 1 0 0 0,1-1 1 0 0,-1 1-1 0 0,1-1 0 0 0,0 1 0 0 0,-1-1 1 0 0,1 1-1 0 0,0 0 0 0 0,0-1 1 0 0,0 1-1 0 0,0-1 0 0 0,1 1 1 0 0,-1-1-1 0 0,0 1 0 0 0,1 0 0 0 0,-1-1 1 0 0,1 1-1 0 0,-1-1 0 0 0,1 0 1 0 0,-1 1-1 0 0,1-1 0 0 0,0 0 1 0 0,0 1-1 0 0,0-1 0 0 0,0 0 0 0 0,0 0 1 0 0,0 1-1 0 0,0-1 0 0 0,0 0 1 0 0,1 0-1 0 0,-1 0 0 0 0,0-1 1 0 0,1 1-1 0 0,-1 0 0 0 0,1 0 1 0 0,-1-1-1 0 0,0 1 0 0 0,1-1 0 0 0,-1 1 1 0 0,1-1-2 0 0,217 114 1437 0 0,-186-89-974 0 0,-13-39-3094 0 0,-2-1-5149 0 0,-12 8-2684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33 0 0 0,'0'0'279'0'0,"0"0"789"0"0,0 0 294 0 0,0 0 5 0 0,0 0-39 0 0,0 0-81 0 0,0 0-116 0 0,0 0-79 0 0,0 0-52 0 0,-9 0 2922 0 0,62 19 945 0 0,90-7-2229 0 0,-103-13-2392 0 0,-17 0-405 0 0,-1-1-1 0 0,1 0 0 0 0,-1-2 0 0 0,0-1 1 0 0,0 0-1 0 0,-1-2 0 0 0,0-1 0 0 0,0 0 1 0 0,1-2 159 0 0,-20 9-1126 0 0,6-3 1234 0 0,-7 1-4241 0 0,0 0-4550 0 0,-1 3 2447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7498 0 0,'0'0'920'0'0,"0"0"0"0"0,0 0 328 0 0,0 0 289 0 0,0 0 23 0 0,0 0-256 0 0,0 0-280 0 0,0 0-263 0 0,0 0-273 0 0,0 0-144 0 0,0 0-96 0 0,213 37-128 0 0,-176-37-88 0 0,4-7-184 0 0,-5 3-440 0 0,5-3-993 0 0,-13-1-1943 0 0,-6 8-8003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0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13 448 0 0 0,'0'0'643'0'0,"0"0"466"0"0,0 0 436 0 0,0 0 276 0 0,0 0 68 0 0,0 0-183 0 0,0 0-325 0 0,0 0-347 0 0,0 0-299 0 0,0 0-226 0 0,0 0-154 0 0,0 0-1 0 0,0 2 83 0 0,1 68 1953 0 0,-9 177-977 0 0,2-114-798 0 0,6-132-378 0 0,0-1 138 0 0,0 0 145 0 0,0-9 1320 0 0,1-14-1692 0 0,1 0 0 0 0,0-1-1 0 0,2 1 1 0 0,1 1-1 0 0,1-1 1 0 0,0 1-1 0 0,2 0 1 0 0,3-5-148 0 0,9-25 8 0 0,2 2-1 0 0,3 1 1 0 0,1 0 0 0 0,3 2 0 0 0,2 1 0 0 0,2 2-1 0 0,6-4-7 0 0,51-31-666 0 0,-89 80 363 0 0,1 0 1 0 0,0 0 0 0 0,-1 0 0 0 0,1 0 0 0 0,-1 0-1 0 0,1 0 1 0 0,-1 0 0 0 0,1 1 0 0 0,-1-1 0 0 0,0 0-1 0 0,1 1 1 0 0,-1-1 0 0 0,0 1 0 0 0,0-1 0 0 0,0 1-1 0 0,0 0 1 0 0,-1-1 0 0 0,1 1 0 0 0,0 0 0 0 0,-1 0 0 0 0,1 0-1 0 0,-1-1 1 0 0,1 1 0 0 0,-1 0 0 0 0,0 0 0 0 0,0 0-1 0 0,0 0 1 0 0,0 0 0 0 0,0 0 0 0 0,0-1 0 0 0,-1 1-1 0 0,1 0 1 0 0,-1 0 0 0 0,1 0 0 0 0,-1-1 0 0 0,0 1-1 0 0,1 0 1 0 0,-1 0 302 0 0,0 5-3258 0 0,1 5-3477 0 0</inkml:trace>
  <inkml:trace contextRef="#ctx0" brushRef="#br0" timeOffset="915.471">626 68 0 0 0,'0'0'463'0'0,"0"0"462"0"0,0 0 98 0 0,0 0 125 0 0,0 0 175 0 0,0 0 135 0 0,0 0 10 0 0,0 0-154 0 0,0 0-288 0 0,0 0-233 0 0,0 0-136 0 0,0 0-56 0 0,8-6 36 0 0,67-35 1209 0 0,-61 36-1517 0 0,1 1-1 0 0,-1 1 1 0 0,1 0 0 0 0,-1 1 0 0 0,1 0 0 0 0,0 1-1 0 0,0 1 1 0 0,0 0 0 0 0,7 2-329 0 0,-20 0 38 0 0,-1-1 1 0 0,0 1-1 0 0,0 0 0 0 0,0 0 0 0 0,0 0 0 0 0,0 0 1 0 0,0 1-1 0 0,0-1 0 0 0,-1 0 0 0 0,1 0 1 0 0,-1 0-1 0 0,0 1 0 0 0,0-1 0 0 0,0 0 1 0 0,0 0-1 0 0,0 0 0 0 0,0 1 0 0 0,0-1 0 0 0,-1 0 1 0 0,1 0-1 0 0,-1 0 0 0 0,1 1 0 0 0,-1-1 1 0 0,0 0-1 0 0,0 0 0 0 0,0 0 0 0 0,0 0 1 0 0,0 0-1 0 0,-1-1 0 0 0,1 1 0 0 0,-1 0 1 0 0,1 0-1 0 0,-2 0-38 0 0,-176 192 1073 0 0,178-193-1065 0 0,0 0-1 0 0,-1 0 0 0 0,1 0 0 0 0,0 0 0 0 0,0 0 1 0 0,0 0-1 0 0,0 0 0 0 0,0 0 0 0 0,0 0 1 0 0,1 1-1 0 0,-1-1 0 0 0,0 0 0 0 0,1 1 0 0 0,-1-1 1 0 0,1 0-1 0 0,-1 1 0 0 0,1-1 0 0 0,-1 1 1 0 0,1-1-1 0 0,0 0 0 0 0,0 1 0 0 0,0-1 1 0 0,0 1-1 0 0,0-1 0 0 0,0 1 0 0 0,0-1 0 0 0,0 1 1 0 0,1-1-1 0 0,-1 1 0 0 0,1-1 0 0 0,-1 0 1 0 0,1 1-1 0 0,-1-1 0 0 0,1 0 0 0 0,0 1 1 0 0,-1-1-1 0 0,1 0 0 0 0,0 0 0 0 0,0 0 0 0 0,0 0 1 0 0,0 0-1 0 0,0 0 0 0 0,0 0 0 0 0,0 0 1 0 0,1 0-1 0 0,-1 0 0 0 0,0 0 0 0 0,0-1 1 0 0,1 1-1 0 0,-1 0 0 0 0,1-1 0 0 0,-1 1 0 0 0,0-1 1 0 0,1 0-1 0 0,-1 1 0 0 0,1-1 0 0 0,0 0-7 0 0,89 4 315 0 0,-53-6-2068 0 0,0 4-3721 0 0,-30 1 2362 0 0,0 0-2783 0 0,-1-2 1426 0 0</inkml:trace>
  <inkml:trace contextRef="#ctx0" brushRef="#br0" timeOffset="1759.327">739 816 3841 0 0,'0'0'1236'0'0,"0"0"43"0"0,0 0 301 0 0,0 0 350 0 0,0 0 63 0 0,0 0-196 0 0,0 0-259 0 0,0 0-284 0 0,0 0-257 0 0,0 0-190 0 0,0 0-144 0 0,0 0-105 0 0,0 0-65 0 0,28-15-45 0 0,92-50-42 0 0,-19-10 512 0 0,-93 69-854 0 0,7-5-5 0 0,0 0 0 0 0,-1-1 0 0 0,-1 0 0 0 0,1-1 0 0 0,-2-1 0 0 0,0 0 0 0 0,-1-1 0 0 0,0 0 0 0 0,-1-1 0 0 0,-1 0 0 0 0,0 0 0 0 0,-1-1 0 0 0,-1 0-1 0 0,2-9-58 0 0,-9 25-31 0 0,0 0 0 0 0,1 0 0 0 0,-1 0 0 0 0,0 0-1 0 0,0 0 1 0 0,0 0 0 0 0,0 0 0 0 0,0-1-1 0 0,0 1 1 0 0,-1 0 0 0 0,1 0 0 0 0,0 0-1 0 0,0 0 1 0 0,-1 0 0 0 0,1 0 0 0 0,-1 0-1 0 0,1 0 1 0 0,-1 0 0 0 0,1 1 0 0 0,-1-1 0 0 0,0 0-1 0 0,1 0 1 0 0,-1 0 0 0 0,0 1 0 0 0,1-1-1 0 0,-1 0 1 0 0,0 1 0 0 0,0-1 0 0 0,0 0-1 0 0,0 1 1 0 0,0-1 0 0 0,0 1 0 0 0,0-1-1 0 0,0 1 1 0 0,0 0 0 0 0,0 0 0 0 0,0-1 0 0 0,0 1-1 0 0,0 0 1 0 0,0 0 0 0 0,0 0 0 0 0,0 0-1 0 0,0 0 1 0 0,0 0 0 0 0,0 0 0 0 0,0 0-1 0 0,0 1 1 0 0,0-1 0 0 0,0 0 0 0 0,0 1-1 0 0,0-1 1 0 0,0 0 0 0 0,0 1 0 0 0,0-1 0 0 0,0 1-1 0 0,0 0 1 0 0,0 0 31 0 0,-12 4-144 0 0,1 0-1 0 0,0 1 1 0 0,1 1 0 0 0,0-1-1 0 0,0 2 1 0 0,0 0 0 0 0,1 0-1 0 0,0 1 1 0 0,0 0 0 0 0,1 1 0 0 0,1 0-1 0 0,-1 0 1 0 0,2 1 0 0 0,-1 0-1 0 0,2 1 1 0 0,-1-1 0 0 0,2 1-1 0 0,-3 5 145 0 0,6-12 3 0 0,-1 0 0 0 0,1 0 0 0 0,-1 0 0 0 0,2 0 0 0 0,-1 1 0 0 0,0-1 0 0 0,1 0 0 0 0,0 1 0 0 0,0-1 0 0 0,1 1 0 0 0,0-1 0 0 0,0 1 0 0 0,0 0 0 0 0,0-1 0 0 0,1 1 0 0 0,0-1 0 0 0,0 1 0 0 0,1-1 0 0 0,-1 0 0 0 0,1 0 0 0 0,0 1 0 0 0,1-1 0 0 0,-1 0 0 0 0,1-1 0 0 0,0 1 0 0 0,0 0 0 0 0,0-1 0 0 0,1 0 0 0 0,0 0 0 0 0,0 0 0 0 0,0 0 0 0 0,0 0 0 0 0,0-1 0 0 0,1 0 0 0 0,-1 0 0 0 0,6 3-3 0 0,6-1 159 0 0,1 0 0 0 0,0-1 0 0 0,0-1 0 0 0,1 0 0 0 0,-1-1 0 0 0,0-1 0 0 0,1-1 0 0 0,-1-1 0 0 0,1 0 0 0 0,-1-1 0 0 0,0-1 0 0 0,0 0 0 0 0,0-1 0 0 0,0-1 0 0 0,0-1 0 0 0,-1-1 0 0 0,0 0 0 0 0,-1-1 0 0 0,8-5-159 0 0,-7 7 77 0 0,0-2 0 0 0,-1 0 0 0 0,0-1 1 0 0,-1-1-1 0 0,1 0 0 0 0,-2-1 0 0 0,1 0 0 0 0,-2-1 1 0 0,0-1-1 0 0,0 0 0 0 0,-1 0 0 0 0,-1-1 0 0 0,0-1 1 0 0,-1 0-1 0 0,0 0 0 0 0,-1-1 0 0 0,0-2-77 0 0,-7 17-28 0 0,-1-1-1 0 0,1 1 1 0 0,0 0-1 0 0,-1 0 1 0 0,1 0-1 0 0,-1 0 1 0 0,0-1 0 0 0,1 1-1 0 0,-1 0 1 0 0,0 0-1 0 0,0-1 1 0 0,0 1-1 0 0,1 0 1 0 0,-1-1-1 0 0,-1 1 1 0 0,1 0 0 0 0,0-1-1 0 0,0 1 1 0 0,0 0-1 0 0,-1 0 1 0 0,1-1-1 0 0,-1 1 1 0 0,1 0-1 0 0,-1 0 1 0 0,1 0-1 0 0,-1 0 1 0 0,0 0 0 0 0,1-1-1 0 0,-1 1 1 0 0,0 0-1 0 0,0 1 1 0 0,0-1-1 0 0,0 0 1 0 0,0 0-1 0 0,0 0 1 0 0,0 0 0 0 0,0 1-1 0 0,0-1 1 0 0,0 1-1 0 0,0-1 1 0 0,-1 0-1 0 0,1 1 1 0 0,0 0-1 0 0,0-1 1 0 0,-1 1-1 0 0,1 0 1 0 0,0 0 0 0 0,-1 0-1 0 0,1 0 1 0 0,0 0-1 0 0,0 0 1 0 0,-1 0-1 0 0,1 0 1 0 0,0 0-1 0 0,-1 0 1 0 0,1 1 0 0 0,0-1-1 0 0,0 1 1 0 0,0-1-1 0 0,-1 1 1 0 0,1-1-1 0 0,0 1 1 0 0,0 0-1 0 0,0-1 1 0 0,0 1-1 0 0,0 0 29 0 0,-11 6-241 0 0,1 0 0 0 0,0 1-1 0 0,1 0 1 0 0,-1 1-1 0 0,2 0 1 0 0,-1 1-1 0 0,1 0 1 0 0,-4 6 241 0 0,3-5-186 0 0,4-4 57 0 0,0-1 1 0 0,0 1 0 0 0,1 0 0 0 0,0 0-1 0 0,0 1 1 0 0,1-1 0 0 0,0 1 0 0 0,0 0-1 0 0,1 0 1 0 0,0 1 0 0 0,0-1 0 0 0,1 1-1 0 0,0-1 1 0 0,0 1 0 0 0,1 0 0 0 0,0-1-1 0 0,1 1 1 0 0,0 0 0 0 0,0 0-1 0 0,1 0 1 0 0,0-1 0 0 0,1 1 0 0 0,0 2 128 0 0,5-6 65 0 0,-1 1 0 0 0,1-1 0 0 0,0 0 0 0 0,0-1 0 0 0,0 0 0 0 0,0 0 0 0 0,1 0 1 0 0,0-1-1 0 0,0 0 0 0 0,0-1 0 0 0,0 0 0 0 0,0 0 0 0 0,0 0 0 0 0,0-1 0 0 0,1-1 0 0 0,-1 1 0 0 0,0-1 1 0 0,1-1-1 0 0,-1 1 0 0 0,0-1 0 0 0,1-1 0 0 0,6-2-65 0 0,10-3 271 0 0,-1-1 0 0 0,-1-1 0 0 0,1-1 0 0 0,-2-1 0 0 0,1-1 0 0 0,-2-1 0 0 0,0-1 0 0 0,0-1 0 0 0,-1-1 0 0 0,0-1-271 0 0,3-2 69 0 0,0-1 1 0 0,-2-1-1 0 0,-1-1 0 0 0,0-1 1 0 0,-2 0-1 0 0,-1-2 0 0 0,0 0 1 0 0,-2 0-1 0 0,-1-2 0 0 0,-1 0-69 0 0,-4-46-334 0 0,-47 80-473 0 0,26 4 789 0 0,1 0 1 0 0,1 1-1 0 0,0 0 1 0 0,1 0-1 0 0,0 1 1 0 0,1 1-1 0 0,0-1 1 0 0,1 1-1 0 0,0 1 1 0 0,2-1-1 0 0,-1 1 0 0 0,2 0 1 0 0,0 0-1 0 0,0 8 18 0 0,1-17-50 0 0,1-1 0 0 0,0 1-1 0 0,0-1 1 0 0,1 1-1 0 0,0 0 1 0 0,0 0 0 0 0,0 0-1 0 0,1-1 1 0 0,0 1-1 0 0,0 0 1 0 0,0 0 0 0 0,1 0-1 0 0,0 0 1 0 0,0 0-1 0 0,0-1 1 0 0,1 1 0 0 0,0 0-1 0 0,0-1 1 0 0,0 1-1 0 0,1-1 1 0 0,0 0 0 0 0,0 0-1 0 0,0 0 1 0 0,0 0 0 0 0,1-1-1 0 0,0 1 1 0 0,0-1-1 0 0,0 0 1 0 0,1 0 0 0 0,-1 0-1 0 0,1-1 1 0 0,0 1-1 0 0,0-1 1 0 0,0 0 0 0 0,0-1-1 0 0,1 1 1 0 0,-1-1-1 0 0,3 0 51 0 0,20-1-3794 0 0,-11-5-3077 0 0,-11 1 258 0 0</inkml:trace>
  <inkml:trace contextRef="#ctx0" brushRef="#br0" timeOffset="2190.339">2266 46 2985 0 0,'0'0'932'0'0,"0"0"21"0"0,0 0 329 0 0,0 0 329 0 0,0 0 84 0 0,0 0-87 0 0,0 0-177 0 0,0 0-197 0 0,0 0-197 0 0,0 0-191 0 0,0 0-137 0 0,0 0-104 0 0,33-2-112 0 0,101-8-96 0 0,-70 15 201 0 0,-63-3-592 0 0,0-1-1 0 0,0 1 1 0 0,-1-1 0 0 0,1 1-1 0 0,-1 0 1 0 0,1 0-1 0 0,-1-1 1 0 0,1 1 0 0 0,-1 0-1 0 0,0 0 1 0 0,0-1 0 0 0,0 1-1 0 0,0 0 1 0 0,0 0 0 0 0,-1 0-1 0 0,1-1 1 0 0,0 1 0 0 0,-1 0-1 0 0,1 0 1 0 0,-1-1 0 0 0,0 1-1 0 0,1-1 1 0 0,-1 1 0 0 0,0 0-1 0 0,0-1 1 0 0,0 1-1 0 0,0-1 1 0 0,0 0 0 0 0,-1 1-1 0 0,1-1 1 0 0,0 0 0 0 0,-1 0-1 0 0,1 0 1 0 0,-1 0 0 0 0,1 0-1 0 0,-1 0 1 0 0,1 0 0 0 0,-1 0-6 0 0,-53 39 89 0 0,45-35-11 0 0,0 1 0 0 0,1 1 1 0 0,-1 0-1 0 0,1 0 0 0 0,1 1 1 0 0,0 0-1 0 0,0 0 0 0 0,0 1 1 0 0,1 0-1 0 0,-3 6-78 0 0,9-13 6 0 0,0-1 0 0 0,1 0-1 0 0,-1 0 1 0 0,1 0 0 0 0,0 0 0 0 0,-1 1 0 0 0,1-1 0 0 0,0 0 0 0 0,0 1 0 0 0,0-1 0 0 0,0 0-1 0 0,0 0 1 0 0,0 1 0 0 0,0-1 0 0 0,0 0 0 0 0,0 0 0 0 0,1 1 0 0 0,-1-1 0 0 0,0 0-1 0 0,1 0 1 0 0,-1 1 0 0 0,1-1 0 0 0,-1 0 0 0 0,1 0 0 0 0,0 0 0 0 0,-1 0 0 0 0,1 0 0 0 0,0 0-1 0 0,0 0 1 0 0,0 0 0 0 0,0 0 0 0 0,0 0 0 0 0,0-1 0 0 0,0 1 0 0 0,0 0 0 0 0,0-1-1 0 0,0 1 1 0 0,0-1 0 0 0,1 1 0 0 0,-1-1 0 0 0,0 1 0 0 0,0-1 0 0 0,1 0-6 0 0,62 14 71 0 0,-55-13-78 0 0,183 10-208 0 0,-110-11-3847 0 0,-30 0-2478 0 0,-36 3-224 0 0,-12-3 4525 0 0</inkml:trace>
  <inkml:trace contextRef="#ctx0" brushRef="#br0" timeOffset="2581.51">3296 238 3817 0 0,'0'0'1468'0'0,"0"0"-92"0"0,0 0 71 0 0,0 0 98 0 0,-33 23-2 0 0,-105 73-148 0 0,-119 65 1951 0 0,-311 155-1621 0 0,489-276-1320 0 0,43-24-311 0 0,2 2 1 0 0,0 1 0 0 0,1 2-1 0 0,1 1 1 0 0,-2 4-95 0 0,31-24-169 0 0,0 1 1 0 0,0 0-1 0 0,0 0 1 0 0,0 0-1 0 0,0 1 1 0 0,0-1-1 0 0,1 1 1 0 0,0-1-1 0 0,0 1 1 0 0,0 0-1 0 0,0 0 1 0 0,0 0-1 0 0,1 0 1 0 0,0 0-1 0 0,0 0 1 0 0,0 0-1 0 0,0 1 0 0 0,1-1 1 0 0,-1 4 168 0 0,2-7-388 0 0,-1 1-1 0 0,1-1 1 0 0,-1 0-1 0 0,1 0 1 0 0,-1 1 0 0 0,1-1-1 0 0,0 0 1 0 0,0 0-1 0 0,-1 0 1 0 0,1 0 0 0 0,0 0-1 0 0,0 0 1 0 0,0 0 0 0 0,0 0-1 0 0,0 0 1 0 0,0-1-1 0 0,1 1 1 0 0,-1 0 0 0 0,0-1-1 0 0,0 1 1 0 0,1-1-1 0 0,-1 1 1 0 0,0-1 0 0 0,0 0-1 0 0,1 1 1 0 0,-1-1-1 0 0,0 0 1 0 0,1 0 0 0 0,-1 0-1 0 0,1 0 389 0 0,-2 0-257 0 0,7 3-3172 0 0</inkml:trace>
  <inkml:trace contextRef="#ctx0" brushRef="#br0" timeOffset="3149.106">2935 610 4873 0 0,'0'0'2845'0'0,"0"0"-1348"0"0,0 0-522 0 0,0 0 13 0 0,0 0 235 0 0,0 0 207 0 0,0 0 25 0 0,0 0-157 0 0,0 0-256 0 0,0 0-277 0 0,0 0-228 0 0,1 33-170 0 0,3 106-124 0 0,0 122 1680 0 0,-4-166-7014 0 0,0-16-7638 0 0,0-79 9088 0 0</inkml:trace>
  <inkml:trace contextRef="#ctx0" brushRef="#br0" timeOffset="3602.286">2994 617 3057 0 0,'0'0'1215'0'0,"0"0"-70"0"0,0 0-5 0 0,0 0 35 0 0,0 0-65 0 0,0 0-126 0 0,0 0-97 0 0,0 0-63 0 0,35-9-57 0 0,110-28-46 0 0,-53 25 740 0 0,88 22 3064 0 0,-178-10-4504 0 0,-1 0 0 0 0,0 1 0 0 0,1-1 0 0 0,-1 0 1 0 0,1 1-1 0 0,-1-1 0 0 0,0 1 0 0 0,1-1 0 0 0,-1 1 0 0 0,0-1 0 0 0,1 1 1 0 0,-1 0-1 0 0,0 0 0 0 0,0 0 0 0 0,0 0 0 0 0,0 0 0 0 0,0 0 1 0 0,0 0-1 0 0,0 0 0 0 0,0 0 0 0 0,0 0 0 0 0,0 0 0 0 0,-1 1 0 0 0,1-1 1 0 0,-1 0-1 0 0,1 1 0 0 0,-1-1 0 0 0,1 0 0 0 0,-1 1 0 0 0,1-1 1 0 0,-1 0-1 0 0,0 1 0 0 0,0-1 0 0 0,0 1 0 0 0,0-1 0 0 0,0 1 0 0 0,0-1 1 0 0,0 1-1 0 0,-1-1 0 0 0,1 0 0 0 0,0 1 0 0 0,-1-1 0 0 0,1 0 1 0 0,-1 1-1 0 0,1-1 0 0 0,-1 0 0 0 0,0 1-21 0 0,-42 60 500 0 0,41-60-491 0 0,-146 117 274 0 0,124-104-249 0 0,1 1 0 0 0,1 1-1 0 0,0 1 1 0 0,1 1 0 0 0,1 1-1 0 0,-10 13-33 0 0,28-31 8 0 0,1 0-1 0 0,0 0 1 0 0,-1 0-1 0 0,1 0 1 0 0,0 0-1 0 0,0 0 1 0 0,0 0-1 0 0,1 1 1 0 0,-1-1-1 0 0,0 0 1 0 0,1 1-1 0 0,-1-1 1 0 0,1 0-1 0 0,0 1 1 0 0,0-1-1 0 0,0 0 1 0 0,0 1-1 0 0,0-1 1 0 0,1 0-1 0 0,-1 1 1 0 0,1-1-1 0 0,-1 0 1 0 0,1 1 0 0 0,0-1-1 0 0,0 0 1 0 0,0 0-1 0 0,0 0 1 0 0,0 0-1 0 0,0 0 1 0 0,1 0-1 0 0,-1 0 1 0 0,1 0-1 0 0,0 0 1 0 0,-1-1-1 0 0,1 1 1 0 0,0 0-8 0 0,78 44 479 0 0,125 20 906 0 0,-142-51-1747 0 0,-62-15 1359 0 0,0 0-3871 0 0,-1 0-9068 0 0,0 0 2989 0 0</inkml:trace>
  <inkml:trace contextRef="#ctx0" brushRef="#br0" timeOffset="5018.543">356 289 0 0 0,'0'0'790'0'0,"0"0"152"0"0,0 0 51 0 0,0 0-16 0 0,1-4-25 0 0,0-1-585 0 0,2-3 2 0 0,-1 0 3746 0 0,0 11 1787 0 0,3 5-3655 0 0,12 21-1918 0 0,-16-23-226 0 0,2 2-25 0 0,0 0-1 0 0,0 0 1 0 0,-1 1 0 0 0,-1-1 0 0 0,1 0 0 0 0,-1 1 0 0 0,-1-1-1 0 0,1 1 1 0 0,-2 0 0 0 0,1-1 0 0 0,-1 1 0 0 0,0-1 0 0 0,-1 1-1 0 0,0-1 1 0 0,0 0 0 0 0,-1 0 0 0 0,0 0 0 0 0,-3 6-78 0 0,-3-2-3 0 0,0 0 0 0 0,-1 0 1 0 0,0-1-1 0 0,-1-1 1 0 0,0 0-1 0 0,0 0 0 0 0,-1-1 1 0 0,-1 0-1 0 0,1-1 0 0 0,-1-1 1 0 0,-9 4 1 0 0,-86 11-43 0 0,107-22 40 0 0,-1 0 0 0 0,1-1 0 0 0,-1 1 0 0 0,1 0-1 0 0,0-1 1 0 0,-1 1 0 0 0,1-1 0 0 0,0 1-1 0 0,0-1 1 0 0,-1 0 0 0 0,1 1 0 0 0,0-1-1 0 0,0 0 1 0 0,0 0 0 0 0,0 0 0 0 0,0 0-1 0 0,0 0 1 0 0,0 0 0 0 0,0 0 0 0 0,0 0-1 0 0,1-1 1 0 0,-1 1 0 0 0,0 0 0 0 0,1 0-1 0 0,-1-1 1 0 0,1 1 0 0 0,-1 0 0 0 0,1-1-1 0 0,0 1 1 0 0,0-1 0 0 0,-1 1 0 0 0,1 0-1 0 0,0-1 1 0 0,0 1 0 0 0,0-1 0 0 0,1 1-1 0 0,-1 0 1 0 0,0-1 0 0 0,0 1 0 0 0,1 0-1 0 0,-1-1 1 0 0,1 1 0 0 0,-1 0 0 0 0,1-1 0 0 0,-1 1-1 0 0,1 0 1 0 0,0 0 0 0 0,0 0 0 0 0,0-1-1 0 0,0 1 1 0 0,-1 0 0 0 0,2 0 0 0 0,-1 0-1 0 0,0 1 1 0 0,1-2 4 0 0,0 1 20 0 0,1 0 0 0 0,0 0-1 0 0,0 0 1 0 0,0 0 0 0 0,0 0-1 0 0,0 0 1 0 0,0 1 0 0 0,0 0 0 0 0,0-1-1 0 0,0 1 1 0 0,0 1 0 0 0,0-1 0 0 0,0 0-1 0 0,0 1 1 0 0,0-1 0 0 0,0 1 0 0 0,0 0-1 0 0,0 0 1 0 0,-1 0 0 0 0,1 0-1 0 0,0 0 1 0 0,-1 1 0 0 0,1-1 0 0 0,0 1-1 0 0,-1 0 1 0 0,0 0 0 0 0,1 0 0 0 0,-1 0-1 0 0,0 0 1 0 0,1 2-20 0 0,55 77 1338 0 0,37 124 613 0 0,-62-139-1651 0 0,-33-65-487 0 0,0-1-197 0 0,0 0-337 0 0,0 0-546 0 0,0 0-910 0 0,0 0-3228 0 0,1 0 871 0 0,0 0-4152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52 656 0 0,'0'0'1155'0'0,"0"0"8"0"0,0 0 145 0 0,0 0 177 0 0,0 0 78 0 0,0 0-47 0 0,0 0-149 0 0,0 0-182 0 0,0 0-203 0 0,0 0-190 0 0,0 0-165 0 0,8-7 968 0 0,87 0 2250 0 0,35-1-2588 0 0,130-20-1321 0 0,-216 27-1595 0 0,-25 1-3591 0 0,-19 0 2240 0 0,0 0-738 0 0,0 1-44 0 0,0 2 819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6769 0 0,'0'0'1753'0'0,"0"0"-145"0"0,0 0 41 0 0,0 0-49 0 0,0 0-224 0 0,203-48-472 0 0,-168 44-376 0 0,-2 1-271 0 0,-2-1-233 0 0,0 4-185 0 0,-5 0-375 0 0,-2 0-680 0 0,-4 0-1136 0 0,-5 0-1833 0 0,-4 0-3833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1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74 148 5305 0 0,'0'0'1386'0'0,"0"0"-121"0"0,0 0 12 0 0,0 0 136 0 0,0 0 80 0 0,0 0-29 0 0,0 0-212 0 0,0 0-302 0 0,0 0-313 0 0,0 0-255 0 0,0 0-202 0 0,0 0-99 0 0,0 0-9 0 0,-11 6 175 0 0,12 65 648 0 0,-19 236 304 0 0,-8-131-1094 0 0,13-132 1451 0 0,6-123-228 0 0,10 46-1281 0 0,2 1 0 0 0,1 0 1 0 0,1 1-1 0 0,2 0 0 0 0,1 0 0 0 0,1 0 0 0 0,2 2 0 0 0,2-3-47 0 0,4-8 7 0 0,1 1 0 0 0,2 1 0 0 0,2 1 0 0 0,1 1 0 0 0,2 1 0 0 0,2 2 0 0 0,0 0 0 0 0,5 0-7 0 0,18 15-200 0 0,-39 51 125 0 0,1 131-276 0 0,2-130-2291 0 0,-10-24-1317 0 0,1-1-3626 0 0,-5-5-523 0 0</inkml:trace>
  <inkml:trace contextRef="#ctx0" brushRef="#br0" timeOffset="863.957">479 634 5609 0 0,'0'0'1258'0'0,"0"0"-250"0"0,0 0 123 0 0,0 0 301 0 0,0 0 157 0 0,0 0-72 0 0,0 0-187 0 0,0 0-202 0 0,0 0-196 0 0,0 0-177 0 0,0 0-153 0 0,0 0-110 0 0,28-5-76 0 0,87-19-39 0 0,-50-6 282 0 0,-42 13-514 0 0,-1-1 1 0 0,-1-1-1 0 0,0-1 0 0 0,-2-1 1 0 0,0 0-1 0 0,-1-2 1 0 0,-2 0-1 0 0,0-1 0 0 0,-1-1 1 0 0,6-15-146 0 0,-10-40-303 0 0,-13 80 232 0 0,1-1 1 0 0,-1 0-1 0 0,0 1 0 0 0,1-1 1 0 0,-1 1-1 0 0,0-1 1 0 0,0 1-1 0 0,1 0 0 0 0,-1 0 1 0 0,0-1-1 0 0,0 1 0 0 0,0 1 1 0 0,1-1-1 0 0,-1 0 0 0 0,0 0 1 0 0,0 1-1 0 0,1-1 1 0 0,-1 1-1 0 0,0-1 0 0 0,1 1 1 0 0,-1 0-1 0 0,1 0 0 0 0,-1 0 1 0 0,0 0-1 0 0,0 0 71 0 0,-10 9-58 0 0,-1 0 0 0 0,1 0-1 0 0,1 1 1 0 0,0 1 0 0 0,1 0-1 0 0,0 1 1 0 0,1 0 0 0 0,0 0-1 0 0,1 1 1 0 0,0 0 0 0 0,2 0-1 0 0,-1 1 1 0 0,2-1 0 0 0,0 2-1 0 0,1-1 1 0 0,0 0 0 0 0,1 1-1 0 0,1 0 1 0 0,-1 10 58 0 0,4-20 9 0 0,0 0-1 0 0,-1 0 1 0 0,2 0 0 0 0,-1-1-1 0 0,1 1 1 0 0,0-1 0 0 0,0 1-1 0 0,0-1 1 0 0,1 1 0 0 0,0-1-1 0 0,0 0 1 0 0,0 0 0 0 0,0-1 0 0 0,1 1-1 0 0,0-1 1 0 0,0 1 0 0 0,0-1-1 0 0,1-1 1 0 0,-1 1 0 0 0,1 0-1 0 0,0-1 1 0 0,0 0 0 0 0,0 0-1 0 0,0-1 1 0 0,1 1 0 0 0,-1-1-1 0 0,1 0 1 0 0,0-1-9 0 0,11 5 135 0 0,-1-1 0 0 0,2-1 0 0 0,-1-1 1 0 0,0 0-1 0 0,1-1 0 0 0,0-1 0 0 0,-1-1 0 0 0,1 0 0 0 0,-1-2-135 0 0,6-1 114 0 0,-1 0 1 0 0,0-2-1 0 0,0-1 1 0 0,0-1-1 0 0,-1 0 1 0 0,0-2-1 0 0,0 0 1 0 0,-1-2-1 0 0,-1 0 0 0 0,0-1 1 0 0,0-1-1 0 0,-1-1 1 0 0,-1 0-1 0 0,0-1 1 0 0,-1-1-1 0 0,-1-1 1 0 0,0 0-1 0 0,-1-1 0 0 0,-1-1 1 0 0,-1 0-1 0 0,0 0 1 0 0,6-17-115 0 0,-17 33-8 0 0,1 1 1 0 0,-1-1 0 0 0,1 1-1 0 0,-1-1 1 0 0,0 0 0 0 0,0 0-1 0 0,0 1 1 0 0,0-1 0 0 0,-1 0-1 0 0,1 0 1 0 0,-1 0-1 0 0,0 0 1 0 0,0 0 0 0 0,0 0-1 0 0,0 0 1 0 0,0 1 0 0 0,0-1-1 0 0,-1 0 1 0 0,0 0-1 0 0,1 0 1 0 0,-1 0 0 0 0,0 1-1 0 0,0-1 1 0 0,-1 0 0 0 0,1 1-1 0 0,-1-1 1 0 0,1 1 0 0 0,-1-1-1 0 0,0 1 1 0 0,0 0-1 0 0,0 0 1 0 0,0 0 0 0 0,0 0-1 0 0,0 0 1 0 0,0 0 0 0 0,-1 0-1 0 0,1 1 1 0 0,-1-1-1 0 0,1 1 1 0 0,-1 0 0 0 0,0 0-1 0 0,0 0 8 0 0,-5 3-56 0 0,-1 0 0 0 0,1 1 0 0 0,0 0 0 0 0,0 0-1 0 0,0 1 1 0 0,1 0 0 0 0,-1 1 0 0 0,1 0-1 0 0,0 0 1 0 0,0 0 0 0 0,1 1 0 0 0,0 0-1 0 0,0 0 1 0 0,0 1 0 0 0,1-1 0 0 0,-1 1 0 0 0,2 0-1 0 0,-1 1 1 0 0,1-1 0 0 0,0 1 0 0 0,1 0-1 0 0,-1 0 1 0 0,2 0 0 0 0,-1 1 0 0 0,1-1 0 0 0,0 1-1 0 0,1-1 1 0 0,0 1 0 0 0,1-1 0 0 0,-1 1-1 0 0,2 7 57 0 0,-1-12-7 0 0,0 0 0 0 0,0 0 0 0 0,0 0 0 0 0,0 0 0 0 0,1 0 0 0 0,-1 0 0 0 0,1-1 0 0 0,0 1 0 0 0,1 0 0 0 0,-1 0 0 0 0,0 0 1 0 0,1-1-1 0 0,0 1 0 0 0,0-1 0 0 0,0 1 0 0 0,0-1 0 0 0,1 0 0 0 0,0 0 0 0 0,-1 0 0 0 0,1 0 0 0 0,0-1 0 0 0,0 1 0 0 0,0-1 0 0 0,1 1 0 0 0,0-1 7 0 0,7 5 61 0 0,2-2 0 0 0,-1 1 0 0 0,1-1 1 0 0,0-1-1 0 0,0 0 0 0 0,0-1 0 0 0,0-1 1 0 0,0 0-1 0 0,1 0 0 0 0,-1-2 0 0 0,1 1 1 0 0,-1-2-1 0 0,1 0 0 0 0,8-2-61 0 0,-3-1 77 0 0,0-2-1 0 0,0-1 0 0 0,0 0 1 0 0,-1-1-1 0 0,0-1 0 0 0,-1-1 1 0 0,0 0-1 0 0,0-1 1 0 0,-1-1-1 0 0,0-1 0 0 0,-1 0 1 0 0,-1-1-1 0 0,0 0 1 0 0,-1-1-1 0 0,-1-1 0 0 0,0 0 1 0 0,-1-1-1 0 0,6-12-76 0 0,11-72-459 0 0,-29 100 413 0 0,-1 0 0 0 0,1 0 0 0 0,-1 0 0 0 0,1 0 0 0 0,-1 1 0 0 0,1-1 0 0 0,-1 0 0 0 0,1 1 0 0 0,-1-1 0 0 0,0 1 0 0 0,1 0 0 0 0,-1 0 0 0 0,0-1 0 0 0,1 1 0 0 0,-1 0 0 0 0,0 0 0 0 0,1 1 0 0 0,-1-1 0 0 0,0 0 0 0 0,1 0 0 0 0,-1 1 0 0 0,1-1 0 0 0,-1 1 0 0 0,1 0 0 0 0,-1-1 0 0 0,1 1 0 0 0,-1 0 0 0 0,1 0 0 0 0,-1 0-1 0 0,1 0 1 0 0,0 0 0 0 0,-1 0 0 0 0,1 0 46 0 0,-7 9-48 0 0,0-1 0 0 0,1 1 0 0 0,0 1-1 0 0,1-1 1 0 0,0 1 0 0 0,0 0 0 0 0,1 0-1 0 0,1 1 1 0 0,0 0 0 0 0,0 0 0 0 0,1 0-1 0 0,1 0 1 0 0,0 0 0 0 0,1 0 0 0 0,0 1-1 0 0,1-1 1 0 0,1 12 48 0 0,1-15-10 0 0,1-1-1 0 0,0 1 0 0 0,0-1 1 0 0,1 0-1 0 0,0 0 0 0 0,0 0 1 0 0,1 0-1 0 0,0-1 0 0 0,0 1 1 0 0,1-1-1 0 0,0-1 0 0 0,0 1 1 0 0,1-1-1 0 0,0 0 0 0 0,0 0 1 0 0,0-1-1 0 0,1 0 0 0 0,0-1 0 0 0,0 1 1 0 0,0-1-1 0 0,0-1 0 0 0,1 0 1 0 0,-1 0-1 0 0,2 0 11 0 0,69 6-1222 0 0,-54-17-2053 0 0,-4-6-3849 0 0,-16 10 601 0 0</inkml:trace>
  <inkml:trace contextRef="#ctx0" brushRef="#br0" timeOffset="1198.043">1909 4 8450 0 0,'0'0'2092'0'0,"0"0"-1048"0"0,0 0-369 0 0,0 0 175 0 0,0 0 243 0 0,0 0 146 0 0,0 0 0 0 0,0 0-128 0 0,0 0-155 0 0,0 0-142 0 0,0 0-149 0 0,0 0-139 0 0,0 0-109 0 0,24 2-63 0 0,78 5-48 0 0,2-15 365 0 0,-5 4-537 0 0,-98 5-147 0 0,-1 0 1 0 0,1 0 0 0 0,0 1-1 0 0,-1-1 1 0 0,1 0 0 0 0,-1 1 0 0 0,1-1-1 0 0,-1 0 1 0 0,0 1 0 0 0,0-1 0 0 0,1 1-1 0 0,-1-1 1 0 0,0 0 0 0 0,0 1 0 0 0,0-1-1 0 0,-1 1 1 0 0,1-1 0 0 0,0 0 0 0 0,0 1-1 0 0,-1-1 1 0 0,1 1 0 0 0,-1-1-1 0 0,1 0 1 0 0,-1 0 0 0 0,0 1 0 0 0,1-1-1 0 0,-1 0 1 0 0,0 0 0 0 0,0 0 0 0 0,0 0-1 0 0,0 0 13 0 0,-37 42-34 0 0,32-38 37 0 0,1 0 1 0 0,-1 1-1 0 0,1-1 1 0 0,0 1-1 0 0,0 0 1 0 0,0 1-1 0 0,1-1 1 0 0,0 1-1 0 0,0 0 1 0 0,1 0-1 0 0,0 0 1 0 0,0 0-1 0 0,0 1 1 0 0,1-1-1 0 0,0 1 1 0 0,1 0-4 0 0,3-5 6 0 0,1 0 0 0 0,0 0 1 0 0,-1 0-1 0 0,1-1 1 0 0,0 1-1 0 0,1-1 0 0 0,-1 1 1 0 0,0-1-1 0 0,1 0 0 0 0,-1 0 1 0 0,1 0-1 0 0,0-1 0 0 0,-1 0 1 0 0,1 1-1 0 0,0-1 0 0 0,0 0 1 0 0,0-1-1 0 0,0 1 0 0 0,0-1 1 0 0,0 1-1 0 0,0-1 0 0 0,0-1 1 0 0,0 1-1 0 0,0 0 0 0 0,1-1-6 0 0,125-13-3554 0 0,-113 11 1430 0 0,7-2-5534 0 0,-14 1-1441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7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0 0 0,'0'0'267'0'0,"0"0"917"0"0,0 0 406 0 0,0 0 82 0 0,0 0-128 0 0,0 0-270 0 0,0 0-313 0 0,0 0-259 0 0,0 0-135 0 0,21 4 2736 0 0,99-11 3116 0 0,77-12-3753 0 0,-174 19-4009 0 0,32-2 4640 0 0,-24 1-6528 0 0,-17 1-2498 0 0,-1 0-3855 0 0,-16 0 4025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3777 0 0,'0'0'1359'0'0,"0"0"-207"0"0,0 0 74 0 0,0 0 193 0 0,0 0 69 0 0,0 0-78 0 0,0 0-174 0 0,0 0-112 0 0,0 0-74 0 0,0 0-66 0 0,0 0-76 0 0,0 0-113 0 0,0 0-76 0 0,11 2-37 0 0,21 2-59 0 0,-1-1 0 0 0,0-2 0 0 0,0-1 0 0 0,1-1-1 0 0,18-4-622 0 0,27-7-200 0 0,-45 7-3048 0 0,-1 0-5777 0 0,-22 5-945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31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533 395 0 0 0,'0'0'787'0'0,"0"0"313"0"0,0 0 170 0 0,0 0 186 0 0,0 0 151 0 0,0 0 11 0 0,0 0-147 0 0,0 0-211 0 0,0 0-201 0 0,0 0-180 0 0,0 0-149 0 0,-24 12-129 0 0,-75 41-119 0 0,53-9 153 0 0,41-35-513 0 0,-5 11-23 0 0,1-1 1 0 0,0 1 0 0 0,2 1-1 0 0,0 0 1 0 0,2 0 0 0 0,0 0-1 0 0,1 0 1 0 0,1 1 0 0 0,1 0-1 0 0,1-1 1 0 0,1 1 0 0 0,2 13-100 0 0,-1-29 96 0 0,0-1 0 0 0,1 1 0 0 0,-1-1 0 0 0,1 1 0 0 0,1-1 1 0 0,-1 0-1 0 0,1 0 0 0 0,0 0 0 0 0,0 0 0 0 0,0 0 0 0 0,1-1 0 0 0,-1 1 0 0 0,1-1 0 0 0,0 0 1 0 0,1 0-1 0 0,-1-1 0 0 0,1 1 0 0 0,-1-1 0 0 0,1 0 0 0 0,0 0 0 0 0,0-1 0 0 0,0 1 0 0 0,1-1 1 0 0,-1 0-1 0 0,1 0 0 0 0,-1-1 0 0 0,1 0 0 0 0,-1 0 0 0 0,1 0 0 0 0,0-1 0 0 0,0 0 1 0 0,-1 0-1 0 0,1 0 0 0 0,0 0 0 0 0,-1-1 0 0 0,1 0 0 0 0,0-1 0 0 0,-1 1 0 0 0,1-1 0 0 0,-1 0 1 0 0,0 0-1 0 0,3-2-96 0 0,26-12 286 0 0,-1-2 0 0 0,0-1 1 0 0,-1-2-1 0 0,-2-1 0 0 0,0-1 1 0 0,-1-2-1 0 0,-1 0 1 0 0,-2-2-1 0 0,0-2 0 0 0,-2 0 1 0 0,20-32-287 0 0,-35 47 5 0 0,1-1-1 0 0,-2 0 1 0 0,0 0 0 0 0,-1-1 0 0 0,-1 0 0 0 0,0-1 0 0 0,2-10-5 0 0,-7 23-40 0 0,0 0 0 0 0,0 0 0 0 0,-1 0-1 0 0,0 0 1 0 0,1 0 0 0 0,-1 0 0 0 0,0 0 0 0 0,-1 0 0 0 0,1 0 0 0 0,-1 0 0 0 0,0 0 0 0 0,0 1-1 0 0,0-1 1 0 0,0 0 0 0 0,-1 0 0 0 0,0 1 0 0 0,1-1 0 0 0,-1 1 0 0 0,-1-1 0 0 0,1 1 0 0 0,0 0-1 0 0,-1 0 1 0 0,0 0 0 0 0,1 0 0 0 0,-1 0 0 0 0,0 1 0 0 0,0-1 0 0 0,-1 1 0 0 0,1 0 0 0 0,-1 0 0 0 0,1 0-1 0 0,-1 0 1 0 0,1 0 0 0 0,-1 1 0 0 0,0 0 40 0 0,-7-2-248 0 0,0 0 0 0 0,0 0-1 0 0,0 2 1 0 0,0-1 0 0 0,-1 2 0 0 0,1-1-1 0 0,0 1 1 0 0,0 1 0 0 0,-1 0 0 0 0,1 1 0 0 0,0 0-1 0 0,0 1 1 0 0,0 0 0 0 0,1 0 0 0 0,-1 1-1 0 0,1 1 1 0 0,0 0 0 0 0,0 0 0 0 0,0 1-1 0 0,1 0 1 0 0,-2 2 248 0 0,-74 54-9229 0 0,69-49 1581 0 0</inkml:trace>
  <inkml:trace contextRef="#ctx0" brushRef="#br0" timeOffset="243.496">1169 678 11418 0 0,'0'0'4431'0'0,"0"0"-2880"0"0,0 0-1019 0 0,0 0-11 0 0,0 0 49 0 0,0 0-29 0 0,0 0-105 0 0,0 0-178 0 0,0 0-128 0 0,0 0-102 0 0,0 0-109 0 0,0 0-94 0 0,0 0-117 0 0,-14 20-145 0 0,-40 60-190 0 0,39-48-3700 0 0,17-27-1694 0 0,-2-2-2435 0 0</inkml:trace>
  <inkml:trace contextRef="#ctx0" brushRef="#br0" timeOffset="732.409">1614 306 1832 0 0,'0'0'2641'0'0,"0"0"-762"0"0,0 0-263 0 0,0 0 71 0 0,0 0 18 0 0,0 0-137 0 0,0 0-201 0 0,0 0-211 0 0,0 0-187 0 0,0 0-156 0 0,0 0-153 0 0,0 0-130 0 0,0 0-85 0 0,-8 0-53 0 0,-39-3 244 0 0,-9 35 817 0 0,51-29-1421 0 0,0 1 0 0 0,0-1 0 0 0,0 1 1 0 0,1 0-1 0 0,0 0 0 0 0,0 1 1 0 0,0-1-1 0 0,0 1 0 0 0,0 0 1 0 0,1 0-1 0 0,0 0 0 0 0,0 0 0 0 0,1 0 1 0 0,-1 1-1 0 0,1 0 0 0 0,0-1 1 0 0,1 1-1 0 0,-1 0 0 0 0,1 0 0 0 0,0 0 1 0 0,1 0-1 0 0,0-1 0 0 0,0 5-32 0 0,-1-5-1 0 0,1 0-1 0 0,0 1 1 0 0,0-1 0 0 0,0 0-1 0 0,1 0 1 0 0,-1 1-1 0 0,1-1 1 0 0,1 0-1 0 0,-1 0 1 0 0,1 0-1 0 0,0 0 1 0 0,0-1-1 0 0,0 1 1 0 0,1 0-1 0 0,0-1 1 0 0,-1 1-1 0 0,2-1 1 0 0,-1 0-1 0 0,0 0 1 0 0,1 0 0 0 0,0-1-1 0 0,0 1 1 0 0,0-1-1 0 0,0 0 1 0 0,0 0-1 0 0,1 0 1 0 0,-1-1-1 0 0,1 0 1 0 0,4 2 1 0 0,1 0 68 0 0,0-1 1 0 0,1 0-1 0 0,-1-1 0 0 0,0 0 1 0 0,1-1-1 0 0,-1 0 1 0 0,1 0-1 0 0,-1-1 0 0 0,1-1 1 0 0,0 1-1 0 0,-1-2 1 0 0,0 0-1 0 0,1 0 1 0 0,-1-1-1 0 0,0 0 0 0 0,0 0 1 0 0,0-1-1 0 0,-1-1 1 0 0,1 0-1 0 0,-1 0 0 0 0,0 0 1 0 0,-1-1-1 0 0,1-1 1 0 0,-1 0-1 0 0,0 0 1 0 0,-1 0-1 0 0,0-1 0 0 0,0 0 1 0 0,0 0-1 0 0,-1-1 1 0 0,-1 0-1 0 0,1 0 1 0 0,-1-1-69 0 0,-3 6-49 0 0,1 0 0 0 0,-1 0 0 0 0,1-1 1 0 0,-1 1-1 0 0,-1-1 0 0 0,1 1 1 0 0,-1-1-1 0 0,0 0 0 0 0,0 1 1 0 0,0-1-1 0 0,0 0 0 0 0,-1 0 0 0 0,0 0 1 0 0,0 0-1 0 0,0 0 0 0 0,-1 0 1 0 0,0 0-1 0 0,1 1 0 0 0,-2-1 1 0 0,1 0-1 0 0,-1 1 0 0 0,1-1 1 0 0,-1 0-1 0 0,0 1 0 0 0,-1 0 0 0 0,1 0 1 0 0,-1 0-1 0 0,0 0 0 0 0,0 0 1 0 0,0 0-1 0 0,-1 0 0 0 0,1 1 1 0 0,-1 0-1 0 0,0 0 0 0 0,0 0 0 0 0,0 0 1 0 0,0 0 48 0 0,-4 0-408 0 0,1-1 0 0 0,-1 1-1 0 0,0 0 1 0 0,0 1 0 0 0,0 0 0 0 0,0 0 0 0 0,0 1 0 0 0,-1 0-1 0 0,1 0 1 0 0,0 1 0 0 0,-1 0 0 0 0,-5 1 408 0 0,-59 17-10690 0 0,57-11 3773 0 0</inkml:trace>
  <inkml:trace contextRef="#ctx0" brushRef="#br0" timeOffset="1105.901">1655 616 0 0 0,'0'0'1167'0'0,"0"0"133"0"0,0 0 88 0 0,0 0 62 0 0,0 0-20 0 0,0 0-26 0 0,0 0-32 0 0,0 0-33 0 0,0 0-98 0 0,0 0-165 0 0,0 0-136 0 0,0 0-126 0 0,-33 21-72 0 0,-99 68-38 0 0,81-42 274 0 0,48-39-757 0 0,1-4-151 0 0,0 0-1 0 0,0 0 0 0 0,1 0 0 0 0,-1 0 1 0 0,1 0-1 0 0,0 0 0 0 0,1 0 0 0 0,-1 0 0 0 0,1 1 1 0 0,-1-1-1 0 0,1 0 0 0 0,0 0 0 0 0,1 0 1 0 0,-1 1-1 0 0,1-1 0 0 0,0 0 0 0 0,0 0 0 0 0,0 0 1 0 0,0 0-1 0 0,1 0 0 0 0,0 0 0 0 0,0 0 1 0 0,0-1-1 0 0,0 1 0 0 0,0-1 0 0 0,1 1 0 0 0,-1-1 1 0 0,1 0-1 0 0,0 0 0 0 0,0 0 0 0 0,0 0 0 0 0,1 0 1 0 0,-1-1-1 0 0,1 0 0 0 0,-1 1 0 0 0,1-1 1 0 0,0-1-1 0 0,0 1 0 0 0,0 0 0 0 0,0-1 0 0 0,0 0 1 0 0,2 0-70 0 0,10 2 179 0 0,0-1 1 0 0,0 0 0 0 0,0-1 0 0 0,0-1 0 0 0,0-1-1 0 0,0 0 1 0 0,0-1 0 0 0,0-1 0 0 0,0-1-1 0 0,-1 0 1 0 0,1 0 0 0 0,-1-2 0 0 0,0 0-1 0 0,-1-1 1 0 0,1 0 0 0 0,-1-1 0 0 0,-1-1-1 0 0,0 0 1 0 0,0-1 0 0 0,0 0 0 0 0,-1-1-1 0 0,-1 0 1 0 0,0-1 0 0 0,1-3-180 0 0,-8 12-94 0 0,-1-1 0 0 0,0 0 0 0 0,0 0-1 0 0,0-1 1 0 0,-1 1 0 0 0,1 0 0 0 0,-1-1 0 0 0,0 0 0 0 0,-1 1 0 0 0,1-1-1 0 0,-1 0 1 0 0,0 0 0 0 0,0 0 0 0 0,0 0 0 0 0,-1 0 0 0 0,1 0 0 0 0,-1 0 0 0 0,0 0-1 0 0,-1 0 1 0 0,1 0 0 0 0,-1 0 0 0 0,0 0 0 0 0,-1 0 0 0 0,1 0 0 0 0,-1 0-1 0 0,0 0 1 0 0,0 1 0 0 0,0-1 0 0 0,-3-2 94 0 0,-45-34-5866 0 0,11 23-3314 0 0,22 11 2168 0 0</inkml:trace>
  <inkml:trace contextRef="#ctx0" brushRef="#br0" timeOffset="1868.706">2032 914 4113 0 0,'0'0'2282'0'0,"0"0"-174"0"0,0 0 5 0 0,0 0-48 0 0,0 0-251 0 0,0 0-306 0 0,0 0-277 0 0,0 0-209 0 0,0 0-169 0 0,0 0-143 0 0,0 0-137 0 0,0 0-82 0 0,0 0-64 0 0,15-19-66 0 0,70-87 278 0 0,11 25 529 0 0,-96 80-1174 0 0,0 1 0 0 0,0 0 0 0 0,1-1 0 0 0,-1 1 0 0 0,0 0 0 0 0,1-1 0 0 0,-1 1 0 0 0,0 0 0 0 0,1 0 0 0 0,-1-1 0 0 0,0 1 0 0 0,1 0 1 0 0,-1 0-1 0 0,1 0 0 0 0,-1 0 0 0 0,0-1 0 0 0,1 1 0 0 0,-1 0 0 0 0,1 0 0 0 0,-1 0 0 0 0,0 0 0 0 0,1 0 0 0 0,-1 0 0 0 0,1 0 0 0 0,-1 0 0 0 0,1 0 0 0 0,-1 0 0 0 0,0 0 0 0 0,1 0 0 0 0,-1 1 0 0 0,1-1 0 0 0,-1 0 0 0 0,0 0 0 0 0,1 0 0 0 0,-1 0 0 0 0,1 1 0 0 0,-1-1 0 0 0,0 0 0 0 0,1 0 0 0 0,-1 1 0 0 0,0-1 0 0 0,0 0 0 0 0,1 1 0 0 0,-1-1 0 0 0,0 0 0 0 0,0 1 0 0 0,1-1 0 0 0,-1 1 0 0 0,0-1 0 0 0,0 0 0 0 0,0 1 0 0 0,0-1 0 0 0,1 1 0 0 0,-1-1 0 0 0,0 0 0 0 0,0 1 0 0 0,0-1 0 0 0,0 1 0 0 0,0-1 0 0 0,0 0 0 0 0,0 1 0 0 0,0-1 0 0 0,0 1 0 0 0,0-1 0 0 0,-1 1 6 0 0,-4 41-31 0 0,1-16-31 0 0,6-24 61 0 0,-1 0 0 0 0,0 0 1 0 0,1 0-1 0 0,-1 0 0 0 0,1-1 1 0 0,0 1-1 0 0,0 0 0 0 0,-1-1 1 0 0,1 0-1 0 0,0 1 0 0 0,0-1 1 0 0,0 0-1 0 0,1 0 0 0 0,-1 0 1 0 0,0 0-1 0 0,0-1 1 0 0,0 1-1 0 0,1 0 0 0 0,-1-1 1 0 0,0 0-1 0 0,1 1 0 0 0,-1-1 1 0 0,0 0-1 0 0,1 0 0 0 0,-1-1 1 0 0,0 1-1 0 0,1 0 0 0 0,-1-1 1 0 0,0 1-1 0 0,0-1 0 0 0,1 0 1 0 0,-1 0-1 0 0,0 0 1 0 0,0 0-1 0 0,0 0 0 0 0,0 0 1 0 0,1-1 0 0 0,109-79 6 0 0,-108 78-26 0 0,0-1 0 0 0,1 1 0 0 0,-1 0 0 0 0,1 0 0 0 0,0 0 0 0 0,0 1 0 0 0,0 0 0 0 0,0 0 0 0 0,0 0 0 0 0,0 0 0 0 0,0 1 0 0 0,1 0 0 0 0,-1 0 0 0 0,5 0 20 0 0,-5 49 146 0 0,-14 7-188 0 0,24-14-1326 0 0,-1-36-1943 0 0,6-3-3692 0 0,-8-3-1378 0 0,-10-2 5642 0 0</inkml:trace>
  <inkml:trace contextRef="#ctx0" brushRef="#br0" timeOffset="2182.064">2630 178 4289 0 0,'0'0'2344'0'0,"0"0"-1246"0"0,0 0-517 0 0,0 0 104 0 0,0 0 232 0 0,0 0 177 0 0,0 0 42 0 0,0 0-63 0 0,0 0-132 0 0,0 0-116 0 0,0 0-47 0 0,0 0-55 0 0,0 0-47 0 0,17 23-24 0 0,54 75-16 0 0,-47-67-284 0 0,-1 2 0 0 0,-2 0 0 0 0,-1 2 0 0 0,-2 0 0 0 0,-1 1 0 0 0,-2 0 0 0 0,3 17-352 0 0,-13-33-49 0 0,0 1-1 0 0,-2 0 0 0 0,0 0 0 0 0,-1 1 0 0 0,-2-1 0 0 0,0 0 0 0 0,-1 1 0 0 0,-1-1 0 0 0,-1 0 1 0 0,-1 0-1 0 0,-1 0 0 0 0,-1 0 0 0 0,-1-1 0 0 0,0 0 0 0 0,-1-1 0 0 0,-2 1 0 0 0,-5 8 50 0 0,6-14-482 0 0,-1 0 1 0 0,0-1-1 0 0,0 0 0 0 0,-2-1 0 0 0,1 0 0 0 0,-1-1 0 0 0,-1 0 0 0 0,-5 3 482 0 0,-69 41-10440 0 0,71-46 4671 0 0</inkml:trace>
  <inkml:trace contextRef="#ctx0" brushRef="#br0" timeOffset="2925.925">267 1 0 0 0,'0'0'938'0'0,"0"0"414"0"0,0 0 201 0 0,0 0 16 0 0,0 0-106 0 0,0 0-148 0 0,0 0-203 0 0,0 0-190 0 0,0 0-89 0 0,-18 12-45 0 0,-54 42 6 0 0,67-51-663 0 0,1 1 1 0 0,-1 0-1 0 0,1 0 1 0 0,0 0-1 0 0,1 1 0 0 0,-1 0 1 0 0,1-1-1 0 0,0 1 1 0 0,0 0-1 0 0,0 1 1 0 0,1-1-1 0 0,-1 0 1 0 0,1 1-1 0 0,0 2-131 0 0,-7 17 495 0 0,-14 29-190 0 0,3 2 1 0 0,2 0-1 0 0,2 1 0 0 0,3 1 1 0 0,2 0-1 0 0,3 1 1 0 0,3-1-1 0 0,2 2 0 0 0,2-1 1 0 0,7 40-306 0 0,-5-83 1 0 0,1 0 0 0 0,1 0 0 0 0,1 0 0 0 0,0 0 0 0 0,1-1 1 0 0,0 0-1 0 0,1 0 0 0 0,1 0 0 0 0,1 0 0 0 0,0-1 0 0 0,0-1 0 0 0,2 1 0 0 0,-1-2 0 0 0,2 1 1 0 0,0-1-1 0 0,0-1 0 0 0,1 0 0 0 0,1 0 0 0 0,-1-1 0 0 0,2-1 0 0 0,-1 0 0 0 0,1-1 0 0 0,1-1 1 0 0,3 2-2 0 0,116 18-1093 0 0,-89-25-1698 0 0,1-2-3306 0 0,-23 0-1977 0 0</inkml:trace>
  <inkml:trace contextRef="#ctx0" brushRef="#br0" timeOffset="7027.936">3365 347 0 0 0,'0'0'313'0'0,"0"0"794"0"0,0 0 306 0 0,0 0 188 0 0,0 0 204 0 0,0 0 50 0 0,0 0-80 0 0,0 0-215 0 0,0 0-300 0 0,0 0-293 0 0,0 0-244 0 0,0 19 1846 0 0,-18 191 2109 0 0,-70 139-4193 0 0,80-327-749 0 0,-11 51-3123 0 0,36-74-267 0 0,50-56-7801 0 0,-53 42 8104 0 0</inkml:trace>
  <inkml:trace contextRef="#ctx0" brushRef="#br0" timeOffset="7395.133">3689 461 624 0 0,'0'0'1040'0'0,"0"0"23"0"0,0 0 136 0 0,0 0 231 0 0,0 0 159 0 0,0 0 47 0 0,0 0-83 0 0,-19 36-190 0 0,-58 114-204 0 0,49-60 551 0 0,27-85-1602 0 0,-1 1 1 0 0,1-1 0 0 0,0 1-1 0 0,0-1 1 0 0,1 1 0 0 0,0 0-1 0 0,0 0 1 0 0,0-1 0 0 0,0 1-1 0 0,1 0 1 0 0,0-1 0 0 0,0 1-1 0 0,1-1 1 0 0,0 1 0 0 0,0-1-1 0 0,0 0 1 0 0,0 1 0 0 0,1-1-1 0 0,0 0 1 0 0,0-1 0 0 0,0 1-1 0 0,1 0 1 0 0,-1-1 0 0 0,1 0 0 0 0,0 0-1 0 0,0 0 1 0 0,1 0 0 0 0,-1-1-1 0 0,1 1 1 0 0,0-1 0 0 0,0-1-1 0 0,0 1 1 0 0,0 0 0 0 0,0-1-1 0 0,2 0-108 0 0,2 0 114 0 0,1 0 1 0 0,0 0-1 0 0,1-1 0 0 0,-1-1 0 0 0,0 0 1 0 0,0 0-1 0 0,0-1 0 0 0,0 0 0 0 0,0 0 1 0 0,0-1-1 0 0,0-1 0 0 0,0 0 0 0 0,-1 0 1 0 0,1-1-1 0 0,-1 0 0 0 0,0-1 0 0 0,0 0 1 0 0,1-1-115 0 0,2-2 40 0 0,-1 0 0 0 0,0-2 0 0 0,0 1 0 0 0,-1-1 0 0 0,0-1 0 0 0,0 1 1 0 0,-1-2-1 0 0,-1 1 0 0 0,0-1 0 0 0,-1-1 0 0 0,0 1 0 0 0,-1-1 0 0 0,0 0 0 0 0,-1-1 1 0 0,0 0-1 0 0,-1 1 0 0 0,-1-1 0 0 0,0 0 0 0 0,-1-1 0 0 0,-1 1 0 0 0,0 0 0 0 0,-1-1 1 0 0,0 1-41 0 0,0 10-77 0 0,-1 0 0 0 0,1 0 1 0 0,-1 0-1 0 0,0 0 0 0 0,0 0 0 0 0,0 0 1 0 0,0 0-1 0 0,-1 1 0 0 0,0-1 1 0 0,1 0-1 0 0,-1 1 0 0 0,-1-1 1 0 0,1 1-1 0 0,0 0 0 0 0,-1 0 1 0 0,0 0-1 0 0,1 0 0 0 0,-1 0 1 0 0,-1 0-1 0 0,1 1 0 0 0,0 0 1 0 0,0-1-1 0 0,-1 1 0 0 0,0 1 1 0 0,1-1-1 0 0,-1 0 0 0 0,0 1 1 0 0,0 0-1 0 0,1 0 0 0 0,-1 0 1 0 0,0 0-1 0 0,0 0 77 0 0,-6 0-561 0 0,0 0 0 0 0,1 0 0 0 0,-1 1 0 0 0,0 0 0 0 0,1 1 0 0 0,-1 0 1 0 0,0 0-1 0 0,1 1 0 0 0,-1 0 0 0 0,1 1 0 0 0,0 0 0 0 0,-9 4 561 0 0,-55 41-10226 0 0,61-37 8488 0 0</inkml:trace>
  <inkml:trace contextRef="#ctx0" brushRef="#br0" timeOffset="7745.998">4158 568 0 0 0,'0'0'822'0'0,"0"0"392"0"0,0 0 59 0 0,0 0 7 0 0,0 0 10 0 0,0 0-54 0 0,0 0-91 0 0,0 0-116 0 0,0 0-125 0 0,0 0-180 0 0,0 0-181 0 0,-21 31-178 0 0,-64 94-127 0 0,64-66 154 0 0,23-54-307 0 0,2 2 88 0 0,0-1-1 0 0,1 0 1 0 0,0 0 0 0 0,0 0-1 0 0,0-1 1 0 0,1 0-1 0 0,-1 0 1 0 0,1 0 0 0 0,1-1-1 0 0,-1 0 1 0 0,1 0 0 0 0,-1 0-1 0 0,1-1 1 0 0,0 0-1 0 0,0 0 1 0 0,1-1 0 0 0,-1 0-1 0 0,0 0 1 0 0,1-1 0 0 0,-1 0-1 0 0,1 0 1 0 0,0-1-1 0 0,-1 1 1 0 0,1-2 0 0 0,0 1-1 0 0,-1-1 1 0 0,4-1-173 0 0,4 0 264 0 0,-1-1 1 0 0,1-1-1 0 0,-1 0 0 0 0,0-1 1 0 0,0 0-1 0 0,-1-1 0 0 0,0 0 1 0 0,0-1-1 0 0,0-1 0 0 0,-1 0 1 0 0,0-1-1 0 0,0 0 0 0 0,-1-1 1 0 0,0 0-1 0 0,-1-1 0 0 0,0 0 1 0 0,-1 0-1 0 0,0-1 0 0 0,0-2-264 0 0,-6 10 9 0 0,0 1-1 0 0,0-1 0 0 0,0 0 0 0 0,-1 0 0 0 0,1-1 1 0 0,-1 1-1 0 0,0-1 0 0 0,-1 1 0 0 0,1-1 0 0 0,-1 1 1 0 0,1-1-1 0 0,-1 0 0 0 0,-1 0 0 0 0,1 0 0 0 0,-1 0 1 0 0,0 1-1 0 0,0-1 0 0 0,0 0 0 0 0,-1 0 0 0 0,1 0 1 0 0,-1 0-1 0 0,0 1 0 0 0,-1-1 0 0 0,1 0 0 0 0,-1 1 1 0 0,0-1-1 0 0,0 1 0 0 0,0 0 0 0 0,-1-1 0 0 0,0 1 1 0 0,0 0-1 0 0,0 1 0 0 0,0-1 0 0 0,0 0 0 0 0,-1 1 1 0 0,1 0-1 0 0,-1 0 0 0 0,0 0 0 0 0,0 0 0 0 0,0 0 0 0 0,-3 0-8 0 0,-2-1-205 0 0,-1 0 0 0 0,-1 0 0 0 0,1 1 0 0 0,0 0-1 0 0,-1 1 1 0 0,1 0 0 0 0,-1 1 0 0 0,0 0 0 0 0,0 0-1 0 0,1 2 1 0 0,-1-1 0 0 0,-10 3 205 0 0,-28 8-3516 0 0,5 9-3778 0 0,29-9-1993 0 0</inkml:trace>
  <inkml:trace contextRef="#ctx0" brushRef="#br0" timeOffset="8515.359">4948 270 1560 0 0,'0'0'1931'0'0,"0"0"-156"0"0,0 0-33 0 0,0 0 123 0 0,0 0 8 0 0,0 0-239 0 0,0 0-322 0 0,0 0-316 0 0,0 0-257 0 0,0 0-193 0 0,-29 33-144 0 0,-92 109-112 0 0,47-38 113 0 0,-223 305-859 0 0,180-236-2814 0 0,112-156 678 0 0,12-12-5032 0 0,-2-5 4498 0 0</inkml:trace>
  <inkml:trace contextRef="#ctx0" brushRef="#br0" timeOffset="8933.004">5077 682 0 0 0,'0'0'1695'0'0,"0"0"129"0"0,0 0 217 0 0,0 0 185 0 0,0 0-39 0 0,0 0-263 0 0,0 0-403 0 0,-31 13-385 0 0,-97 41-299 0 0,44-7 462 0 0,81-45-1287 0 0,0 1 0 0 0,0-1-1 0 0,0 1 1 0 0,0-1 0 0 0,1 1-1 0 0,-1 0 1 0 0,1 0 0 0 0,0 0-1 0 0,-1 0 1 0 0,1 1 0 0 0,1-1 0 0 0,-1 1-1 0 0,0-1 1 0 0,1 1 0 0 0,0-1-1 0 0,0 1 1 0 0,-1 2-12 0 0,50 20-84 0 0,-16-22 92 0 0,-23-4 1 0 0,0 0 0 0 0,1 1 1 0 0,-1 0-1 0 0,0 0 1 0 0,0 1-1 0 0,0 0 1 0 0,-1 1-1 0 0,1 0 1 0 0,0 0-1 0 0,-1 1 0 0 0,0 0 1 0 0,0 1-1 0 0,0 0 1 0 0,-1 0-1 0 0,6 4-9 0 0,-11-5 97 0 0,-1-1 0 0 0,1 1-1 0 0,-1 0 1 0 0,0-1 0 0 0,0 1 0 0 0,0 0-1 0 0,0 0 1 0 0,-1-1 0 0 0,0 1-1 0 0,1 0 1 0 0,-1 0 0 0 0,-1 0 0 0 0,1 0-1 0 0,-1 0 1 0 0,1-1 0 0 0,-1 1-1 0 0,0 0 1 0 0,0 0 0 0 0,-1-1 0 0 0,1 1-1 0 0,-1-1 1 0 0,0 1 0 0 0,0-1-1 0 0,0 0 1 0 0,-1 2-97 0 0,-8 4-60 0 0,0 1-1 0 0,-1-2 0 0 0,0 1 1 0 0,-1-2-1 0 0,1 1 0 0 0,-1-2 1 0 0,-1 0-1 0 0,1 0 0 0 0,-1-2 1 0 0,0 1-1 0 0,0-2 1 0 0,-1 0-1 0 0,-1 0 61 0 0,-12-2-4132 0 0,19-2-2345 0 0,7 1-1498 0 0</inkml:trace>
  <inkml:trace contextRef="#ctx0" brushRef="#br0" timeOffset="9381.969">5187 520 6481 0 0,'0'0'1993'0'0,"0"0"-193"0"0,0 0 65 0 0,0 0-53 0 0,0 0-276 0 0,0 0-346 0 0,0 0-326 0 0,0 0-260 0 0,0 0-149 0 0,0 0-148 0 0,0 0-103 0 0,0 0-52 0 0,25-4-66 0 0,73-13-39 0 0,-63 14-39 0 0,-42 9-41 0 0,2-3 69 0 0,-11 13-58 0 0,10-12 36 0 0,1 0 0 0 0,0 0 0 0 0,-1 0 0 0 0,1 1 0 0 0,1 0 0 0 0,-1 0 0 0 0,1 0 0 0 0,0 0 0 0 0,0 1 0 0 0,1 0 0 0 0,-1 0 0 0 0,1 0 0 0 0,0 0 0 0 0,1 0 0 0 0,0 0 0 0 0,0 1 0 0 0,0 0 0 0 0,1-1 0 0 0,0 1 0 0 0,0-1 0 0 0,0 1 0 0 0,1 0 0 0 0,1 6-14 0 0,2-8-18 0 0,0-1 0 0 0,1 1 0 0 0,0-1 0 0 0,0 0 1 0 0,0 0-1 0 0,0-1 0 0 0,0 1 0 0 0,1-1 0 0 0,0 0 0 0 0,0 0 1 0 0,0-1-1 0 0,0 1 0 0 0,0-1 0 0 0,0 0 0 0 0,0-1 0 0 0,1 1 0 0 0,-1-1 1 0 0,1 0-1 0 0,-1 0 0 0 0,1-1 0 0 0,0 1 0 0 0,-1-1 0 0 0,1-1 0 0 0,-1 1 1 0 0,1-1-1 0 0,2 0 18 0 0,1-4-5735 0 0,-7 3 1578 0 0,0 1-5194 0 0</inkml:trace>
  <inkml:trace contextRef="#ctx0" brushRef="#br0" timeOffset="9747.999">5382 67 4777 0 0,'0'0'956'0'0,"0"0"-165"0"0,0 0 61 0 0,0 0 292 0 0,0 0 183 0 0,0 0 10 0 0,0 0-66 0 0,0 0-104 0 0,0 0-93 0 0,0 0-109 0 0,0 0-133 0 0,0 0-123 0 0,30 32-65 0 0,91 101-45 0 0,-53-36 389 0 0,-54-68-883 0 0,-1 0 0 0 0,-2 0 0 0 0,-1 1 0 0 0,-1 1-1 0 0,-2 0 1 0 0,-1 0 0 0 0,-1 0 0 0 0,-2 1 0 0 0,-1-1-1 0 0,-2 1 1 0 0,-1 0 0 0 0,-2 8-105 0 0,-5-4-58 0 0,-2-1 0 0 0,-2 0 0 0 0,-1-1-1 0 0,-2-1 1 0 0,-1 0 0 0 0,-13 19 58 0 0,14-23-154 0 0,0-3-590 0 0,-1 0 0 0 0,-1-1 0 0 0,-1-1 0 0 0,-1-1 0 0 0,-2 0 0 0 0,0-1 0 0 0,-1-2 0 0 0,-14 11 744 0 0,-126 73-11430 0 0,146-96 8624 0 0</inkml:trace>
  <inkml:trace contextRef="#ctx0" brushRef="#br0" timeOffset="10362.068">3179 56 1984 0 0,'0'0'2164'0'0,"0"0"-604"0"0,0 0-132 0 0,0 0 178 0 0,0 0 156 0 0,0 0 27 0 0,-23 36-124 0 0,-71 114-254 0 0,64-73-300 0 0,23-29-622 0 0,3-1 1 0 0,1 1 0 0 0,3 0 0 0 0,2-1 0 0 0,4 22-490 0 0,7-1 160 0 0,4 0-1 0 0,2-2 0 0 0,4 0 0 0 0,21 42-159 0 0,-33-80-7 0 0,-10-27-35 0 0,63 137-973 0 0,-36-97-3155 0 0,7-6-5458 0 0,-27-27 4924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13.5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3 0 0 0,'0'0'247'0'0,"31"0"127"0"0,101-3 53 0 0,51 14 1067 0 0,242 4 817 0 0,306-8-64 0 0,-161 14-1608 0 0,-29-2-372 0 0,405-11 1604 0 0,-224-20-980 0 0,-512 2-1532 0 0,-209 10 446 0 0,1 0 0 0 0,0 0 0 0 0,0 1 0 0 0,0-1 0 0 0,-1 0 0 0 0,1 1-1 0 0,0 0 1 0 0,0-1 0 0 0,-1 1 0 0 0,1 0 0 0 0,0 0 0 0 0,-1-1 0 0 0,1 1-1 0 0,-1 1 1 0 0,1-1 0 0 0,-1 0 0 0 0,0 0 0 0 0,1 0 0 0 0,-1 1-1 0 0,0-1 1 0 0,0 1 0 0 0,0-1 0 0 0,0 1 0 0 0,0-1 0 0 0,0 1 0 0 0,0 0-1 0 0,-1-1 1 0 0,1 1 0 0 0,0 0 0 0 0,-1 0 0 0 0,0-1 0 0 0,1 1-1 0 0,-1 0 1 0 0,0 0 0 0 0,0 0 0 0 0,0-1 0 0 0,0 1 0 0 0,0 0 0 0 0,0 0-1 0 0,-1 0 1 0 0,1 0 0 0 0,-1-1 0 0 0,1 1 0 0 0,-1 0 0 0 0,0-1-1 0 0,1 1 1 0 0,-1 0 0 0 0,-1 0 195 0 0,-5 3-760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0.80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1 114 0 0 0,'144'16'0'0'0,"138"12"0"0"0,13-35 0 0 0,615-80 1089 0 0,-718 72-739 0 0,50 1 207 0 0,0 11 1 0 0,21 12-558 0 0,171 9 263 0 0,121-4 171 0 0,347 20 116 0 0,-273-19-185 0 0,-117-49 378 0 0,-78 9-181 0 0,309 14-486 0 0,-426 25 46 0 0,241-14 42 0 0,-160-21-105 0 0,289 9 21 0 0,-323 34-45 0 0,-53-22 75 0 0,-7 11-35 0 0,-194-5-69 0 0,4 2 35 0 0,0-5-1 0 0,0-5 1 0 0,9-6-41 0 0,373-46 231 0 0,-370 42-173 0 0,0 6 1 0 0,15 5-59 0 0,294 35-63 0 0,-186-27 126 0 0,406 4-48 0 0,-560-7-62 0 0,0 5 1 0 0,-2 4 0 0 0,1 4-1 0 0,33 13 47 0 0,-58-18-9 0 0,1-2-1 0 0,0-4 1 0 0,50-2 9 0 0,-1 0-57 0 0,237 1 153 0 0,-52-38 209 0 0,-59 33-301 0 0,-12 29 47 0 0,-68-25 165 0 0,-110-19 369 0 0,-1 0-491 0 0,129 12 373 0 0,24-19 521 0 0,-181 22-1040 0 0,-14 0 3566 0 0,-1 0-2782 0 0,1-7-803 0 0,2 2 0 0 0,-1 0 0 0 0,1 1 0 0 0,-1 0 0 0 0,1 1 0 0 0,0 0 0 0 0,1 1 0 0 0,-1 1 0 0 0,10 0 71 0 0,-4-1-16 0 0,170-3-130 0 0,186-12 150 0 0,75 13-87 0 0,-48-9 173 0 0,1 0-47 0 0,-274 13-33 0 0,0 6-1 0 0,114 21-9 0 0,35 9-3 0 0,-86-42 211 0 0,-65-31 35 0 0,-59 33-890 0 0,-47 45-5206 0 0,-18-31 3027 0 0,-1-2-980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50 284 6473 0 0,'0'0'1115'0'0,"0"0"-377"0"0,0 0-47 0 0,0 0 302 0 0,0 0 293 0 0,0 0 51 0 0,0 0-130 0 0,0 0-204 0 0,0 0-221 0 0,0 0-164 0 0,32-3-104 0 0,103-9-91 0 0,100 5 464 0 0,-41-3-1261 0 0,-134 7 84 0 0,-35 2-4540 0 0,-4 0-6111 0 0,-21 1 9309 0 0</inkml:trace>
  <inkml:trace contextRef="#ctx0" brushRef="#br0" timeOffset="235.018">0 523 11602 0 0,'0'0'1796'0'0,"0"0"-1263"0"0,0 0-638 0 0,0 0 2 0 0,0 0 326 0 0,0 0 349 0 0,0 0 188 0 0,0 0-45 0 0,0 0-148 0 0,0 0-162 0 0,0 0-132 0 0,35-1-83 0 0,107-7-57 0 0,103 0-518 0 0,-157 4-3506 0 0,-29 3-5672 0 0,-46 1 5841 0 0</inkml:trace>
  <inkml:trace contextRef="#ctx0" brushRef="#br0" timeOffset="655.545">367 1 5081 0 0,'0'0'2079'0'0,"0"0"-505"0"0,0 0-322 0 0,0 0-50 0 0,0 0-5 0 0,0 0-80 0 0,0 0-256 0 0,0 0-339 0 0,0 0-248 0 0,0 0-144 0 0,0 0 12 0 0,0 0 93 0 0,0 0 38 0 0,11 12-29 0 0,38 39-22 0 0,15-12 316 0 0,-40-30-273 0 0,252 97 1448 0 0,-196-50-1835 0 0,-78-55 124 0 0,-1 1 0 0 0,1 0 1 0 0,0 0-1 0 0,-1 0 0 0 0,0 1 0 0 0,0-1 0 0 0,1 0 0 0 0,-1 0 0 0 0,0 1 0 0 0,-1-1 0 0 0,1 1 0 0 0,0-1 0 0 0,-1 1 1 0 0,0-1-1 0 0,1 1 0 0 0,-1-1 0 0 0,0 1 0 0 0,0-1 0 0 0,0 1 0 0 0,-1-1 0 0 0,1 1 0 0 0,0-1 0 0 0,-1 1 1 0 0,0-1-1 0 0,0 0 0 0 0,0 1 0 0 0,0-1 0 0 0,0 0 0 0 0,0 1 0 0 0,0-1 0 0 0,-1 0 0 0 0,1 0 0 0 0,-1 0 1 0 0,1 0-1 0 0,-1 0 0 0 0,-1 0-2 0 0,-22 20 215 0 0,-1-1 0 0 0,-1-1 0 0 0,-1-1 1 0 0,0-2-1 0 0,-1-1 0 0 0,-3 0-215 0 0,9-4 168 0 0,0 0-120 0 0,-10 4-161 0 0,2 1 1 0 0,0 1 0 0 0,0 2-1 0 0,2 1 1 0 0,1 1-1 0 0,0 2 1 0 0,-7 10 112 0 0,18-12-3784 0 0,11-10-2696 0 0,2-5-2851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13779 0 0,'0'0'2158'0'0,"0"0"-731"0"0,0 0-231 0 0,0 0 14 0 0,0 0-94 0 0,0 0-159 0 0,0 0-122 0 0,0 0-131 0 0,0 0-133 0 0,33 0-123 0 0,105 0-110 0 0,-105 0-242 0 0,272-14-1613 0 0,-289 13-812 0 0,-11 1-647 0 0,-5 0-711 0 0,0 0-2155 0 0,-2 0-2642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11787 0 0,'0'0'1452'0'0,"0"0"-55"0"0,0 0-40 0 0,0 0-50 0 0,36-1-151 0 0,113-5-113 0 0,80-19 1756 0 0,-201 23-3218 0 0,14-1 559 0 0,-28 3-4452 0 0,0 1-4076 0 0,-14-1-931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75 0 0 0,'0'0'689'0'0,"0"0"905"0"0,0 0 484 0 0,0 0 89 0 0,0 0-58 0 0,0 0-173 0 0,0 0-234 0 0,0 0-181 0 0,0 0-219 0 0,0 0-233 0 0,-5-9-175 0 0,-15-29-141 0 0,19 36-675 0 0,-1 0 0 0 0,0 0 0 0 0,0 0 0 0 0,1 0 0 0 0,-1 0 0 0 0,0 0 0 0 0,0 1-1 0 0,0-1 1 0 0,-1 1 0 0 0,1 0 0 0 0,0-1 0 0 0,-1 1 0 0 0,1 0 0 0 0,-1 0 0 0 0,1 1-1 0 0,-1-1 1 0 0,1 0 0 0 0,-1 1 0 0 0,1 0 0 0 0,-1-1 0 0 0,1 1 0 0 0,-1 0 0 0 0,-2 0-78 0 0,-2 0 141 0 0,-10-1-58 0 0,-1 1-1 0 0,1 1 1 0 0,-1 1 0 0 0,1 0-1 0 0,-1 1 1 0 0,1 1 0 0 0,0 1-1 0 0,1 0 1 0 0,-1 2 0 0 0,1-1-1 0 0,-7 5-82 0 0,3 0 17 0 0,1 0-1 0 0,-1 1 1 0 0,2 1 0 0 0,0 1-1 0 0,1 0 1 0 0,0 1-1 0 0,1 1 1 0 0,0 1-1 0 0,2 0 1 0 0,0 1-1 0 0,1 0 1 0 0,1 1-1 0 0,0 1 1 0 0,2 0-1 0 0,0 0 1 0 0,1 1 0 0 0,2 0-1 0 0,0 1 1 0 0,1 0-1 0 0,-1 8-16 0 0,5-26 7 0 0,1 1 1 0 0,0-1-1 0 0,0 1 0 0 0,0 0 0 0 0,0-1 0 0 0,1 1 1 0 0,-1 0-1 0 0,1-1 0 0 0,0 1 0 0 0,1 0 0 0 0,-1-1 1 0 0,1 1-1 0 0,0 0 0 0 0,0-1 0 0 0,1 1 0 0 0,-1-1 1 0 0,1 0-1 0 0,0 1 0 0 0,0-1 0 0 0,0 0 1 0 0,1 0-1 0 0,-1 0 0 0 0,1 0 0 0 0,0-1 0 0 0,0 1 1 0 0,1-1-1 0 0,-1 0 0 0 0,1 0 0 0 0,-1 0 0 0 0,1 0 1 0 0,0 0-1 0 0,0-1 0 0 0,0 0 0 0 0,0 0 0 0 0,1 0 1 0 0,-1 0-1 0 0,1-1 0 0 0,-1 1 0 0 0,1-1 1 0 0,-1 0-1 0 0,1-1 0 0 0,4 1-7 0 0,14-6 122 0 0,0 0 0 0 0,-1-2 0 0 0,0 0 0 0 0,0-2 0 0 0,0 0 0 0 0,-1-1-1 0 0,0-1 1 0 0,-1-2 0 0 0,-1 0 0 0 0,0 0 0 0 0,0-2 0 0 0,-2 0 0 0 0,0-2 0 0 0,0 1 0 0 0,-2-2 0 0 0,7-10-122 0 0,264-310-21 0 0,-296 387-816 0 0,-1-20 888 0 0,0 1 0 0 0,2 1-1 0 0,1 0 1 0 0,2 0-1 0 0,1 0 1 0 0,1 1-1 0 0,2 0 1 0 0,1 0-1 0 0,2 20-50 0 0,2-40-26 0 0,0 0-1 0 0,1 1 1 0 0,1-1-1 0 0,0-1 1 0 0,0 1-1 0 0,1-1 1 0 0,0 0-1 0 0,1 0 1 0 0,1 0-1 0 0,-1-1 1 0 0,2 0-1 0 0,4 4 27 0 0,39 34-3465 0 0,-40-38 460 0 0,3 2-6270 0 0,-10-8 2500 0 0</inkml:trace>
  <inkml:trace contextRef="#ctx0" brushRef="#br0" timeOffset="429.304">1194 296 11867 0 0,'0'0'1669'0'0,"0"0"-682"0"0,0 0-388 0 0,0 0 66 0 0,0 0 196 0 0,0 0 92 0 0,0 0-1 0 0,0 0-168 0 0,0 0-207 0 0,0 0-200 0 0,0 0-137 0 0,0 0-41 0 0,0 0-49 0 0,-3 23-30 0 0,-13 74-25 0 0,-17 37 52 0 0,-14-6-6 0 0,47-125-136 0 0,0 0-1 0 0,0 0 1 0 0,0-1-1 0 0,0 1 1 0 0,1 0-1 0 0,-1 0 1 0 0,1-1-1 0 0,0 1 1 0 0,0-1-1 0 0,0 1 0 0 0,0-1 1 0 0,0 1-1 0 0,1-1 1 0 0,-1 1-1 0 0,1-1 1 0 0,-1 0-1 0 0,1 0 1 0 0,0 0-1 0 0,0 0 1 0 0,0 0-1 0 0,0 0 1 0 0,0 0-1 0 0,0-1 1 0 0,0 1-1 0 0,1-1 1 0 0,-1 0-1 0 0,1 1 1 0 0,-1-1-1 0 0,1 0 1 0 0,-1 0-1 0 0,1-1 0 0 0,0 1 1 0 0,-1-1-1 0 0,1 1 1 0 0,0-1-1 0 0,-1 0 1 0 0,1 0-1 0 0,0 0 1 0 0,0 0-1 0 0,-1 0 1 0 0,1-1-1 0 0,0 1-4 0 0,107-3-872 0 0,-97-3-2018 0 0,-11 2-1403 0 0,-2 0-4129 0 0,0 3 3328 0 0</inkml:trace>
  <inkml:trace contextRef="#ctx0" brushRef="#br0" timeOffset="669.003">914 491 8090 0 0,'0'0'3003'0'0,"0"0"-1853"0"0,0 0-712 0 0,0 0 78 0 0,0 0 282 0 0,0 0 144 0 0,0 0-30 0 0,0 0-81 0 0,0 0-151 0 0,0 0-167 0 0,0 0-159 0 0,33 2-138 0 0,102 6-87 0 0,-28-3-603 0 0,-60-5-3728 0 0,-10 0-3622 0 0,-24 0 1752 0 0</inkml:trace>
  <inkml:trace contextRef="#ctx0" brushRef="#br0" timeOffset="1439.54">1811 775 5465 0 0,'0'0'1690'0'0,"0"0"-100"0"0,0 0 85 0 0,0 0 110 0 0,0 0-75 0 0,0 0-242 0 0,0 0-235 0 0,0 0-252 0 0,0 0-234 0 0,0 0-211 0 0,0 0-169 0 0,16-32-125 0 0,49-95-71 0 0,-30 65 105 0 0,-29 54 72 0 0,-6 8-393 0 0,0 1 0 0 0,1-1 1 0 0,-1 1-1 0 0,0-1 0 0 0,0 1 0 0 0,0-1 0 0 0,0 1 0 0 0,1-1 1 0 0,-1 1-1 0 0,0-1 0 0 0,0 0 0 0 0,1 1 0 0 0,-1-1 0 0 0,0 1 1 0 0,1-1-1 0 0,-1 0 0 0 0,0 1 0 0 0,1-1 0 0 0,-1 0 0 0 0,1 0 1 0 0,-1 1-1 0 0,0-1 0 0 0,1 0 0 0 0,-1 0 0 0 0,1 1 0 0 0,-1-1 1 0 0,1 0-1 0 0,-1 0 0 0 0,1 0 0 0 0,-1 0 0 0 0,1 0 0 0 0,-1 0 1 0 0,1 0-1 0 0,-1 0 0 0 0,1 0 0 0 0,-1 0 0 0 0,1 0 0 0 0,-1 0 1 0 0,1 0-1 0 0,-1 0 0 0 0,1-1 0 0 0,-1 1 0 0 0,0 0 0 0 0,1 0 1 0 0,-1-1 44 0 0,1 9-10 0 0,-1-5 60 0 0,-1 0 0 0 0,1 1 0 0 0,0-1 0 0 0,0 1 0 0 0,0-1 1 0 0,1 0-1 0 0,-1 1 0 0 0,1-1 0 0 0,0 0 0 0 0,0 0 0 0 0,0 1 0 0 0,0-1 0 0 0,0 0 1 0 0,1 0-1 0 0,-1 0 0 0 0,1 0 0 0 0,0 0 0 0 0,0-1 0 0 0,0 1 0 0 0,0-1 0 0 0,1 1 1 0 0,-1-1-1 0 0,1 0 0 0 0,-1 1 0 0 0,1-1 0 0 0,0-1 0 0 0,0 1 0 0 0,0 0 0 0 0,0-1 1 0 0,0 1-1 0 0,0-1 0 0 0,0 0 0 0 0,1 0-50 0 0,9 0 399 0 0,-1 0 0 0 0,0-1 0 0 0,1-1 0 0 0,-1 0-1 0 0,0 0 1 0 0,0-1 0 0 0,0-1 0 0 0,0 0 0 0 0,0-1 0 0 0,0 0 0 0 0,-1-1 0 0 0,0 0 0 0 0,4-2-399 0 0,53-30-3677 0 0,-13 8-8353 0 0,-51 25 2640 0 0</inkml:trace>
  <inkml:trace contextRef="#ctx0" brushRef="#br0" timeOffset="11254.325">1531 543 1080 0 0,'0'0'1403'0'0,"0"0"-292"0"0,0 0-95 0 0,0 0 154 0 0,0 0 197 0 0,0 0 129 0 0,0 0-32 0 0,0 0-161 0 0,0 0-198 0 0,0 0-225 0 0,0 0-187 0 0,-3-3-129 0 0,0 2-470 0 0,0-1-1 0 0,0 0 0 0 0,0 1 1 0 0,0 0-1 0 0,0-1 0 0 0,0 1 1 0 0,0 1-1 0 0,-1-1 0 0 0,1 0 0 0 0,0 1 1 0 0,-1-1-1 0 0,1 1 0 0 0,0 0 1 0 0,-1 0-1 0 0,1 1 0 0 0,0-1 1 0 0,-1 1-1 0 0,1 0 0 0 0,0-1 0 0 0,0 1 1 0 0,-1 1-1 0 0,1-1 0 0 0,0 0 1 0 0,0 1-1 0 0,-1 0-93 0 0,-6 7 25 0 0,-1 0-46 0 0,0-1 1 0 0,1 1 0 0 0,0 1 0 0 0,1 0-1 0 0,0 0 1 0 0,1 1 0 0 0,0 0-1 0 0,0 0 1 0 0,1 1 0 0 0,1 0 0 0 0,0 0-1 0 0,-4 12 21 0 0,-3 54-601 0 0,15-76 624 0 0,-1 0 1 0 0,1 0-1 0 0,0 0 1 0 0,-1 0 0 0 0,1 0-1 0 0,0 0 1 0 0,0 0-1 0 0,0 0 1 0 0,1-1-1 0 0,-1 1 1 0 0,0-1-1 0 0,1 0 1 0 0,-1 0-1 0 0,1 1 1 0 0,-1-2 0 0 0,1 1-1 0 0,-1 0 1 0 0,1 0-1 0 0,0-1 1 0 0,-1 0-1 0 0,1 1 1 0 0,0-1-1 0 0,-1 0 1 0 0,1 0 0 0 0,0 0-1 0 0,-1-1 1 0 0,1 1-1 0 0,0-1 1 0 0,-1 1-1 0 0,1-1 1 0 0,-1 0-24 0 0,10 1 253 0 0,-2-3-63 0 0,0 0 0 0 0,1 0 0 0 0,-1-1 0 0 0,-1 0 0 0 0,1-1 0 0 0,-1 0 0 0 0,0 0 0 0 0,0-1-1 0 0,0-1 1 0 0,-1 1 0 0 0,0-1 0 0 0,0 0 0 0 0,-1-1 0 0 0,1 0 0 0 0,-1-2-190 0 0,2 2 71 0 0,60-95 1396 0 0,-68 102-1289 0 0,-1 1-32 0 0,-21 44-2186 0 0,20-39 1943 0 0,-1 0-1 0 0,1 1 1 0 0,1-1 0 0 0,-1 0 0 0 0,1 0-1 0 0,0 1 1 0 0,0-1 0 0 0,0 0 0 0 0,1 1-1 0 0,-1-1 1 0 0,1 0 0 0 0,1 0 0 0 0,-1 0-1 0 0,1 0 1 0 0,0 0 0 0 0,0 0 0 0 0,0 0-1 0 0,1 0 1 0 0,-1-1 0 0 0,1 0 0 0 0,0 1-1 0 0,1-1 1 0 0,-1 0 0 0 0,1 0 0 0 0,2 1 97 0 0,52 24-4479 0 0,-16-24-4579 0 0,-28-5 5207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1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811.276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2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525 270 0 0 0,'0'0'716'0'0,"0"0"475"0"0,0 0 165 0 0,0 0 42 0 0,0 0 14 0 0,0 0-49 0 0,0 0-109 0 0,0 0-105 0 0,0 0-116 0 0,0 0-141 0 0,0 0-104 0 0,-24 8-111 0 0,-79 29-112 0 0,56-6 194 0 0,41-23-586 0 0,-7 11 29 0 0,1 0-1 0 0,1 0 1 0 0,0 1 0 0 0,2 0-1 0 0,0 1 1 0 0,1 0 0 0 0,2 0-1 0 0,0 1 1 0 0,1 0 0 0 0,1 0 0 0 0,1 0-1 0 0,1 0 1 0 0,1 1 0 0 0,1-1-1 0 0,0 1 1 0 0,3 8-202 0 0,0-22 57 0 0,0 0-1 0 0,0 0 1 0 0,1 0-1 0 0,0 0 0 0 0,0-1 1 0 0,1 1-1 0 0,0-1 1 0 0,0 0-1 0 0,1 0 1 0 0,0-1-1 0 0,1 0 1 0 0,0 0-1 0 0,0 0 0 0 0,0-1 1 0 0,1 0-1 0 0,0-1 1 0 0,0 1-1 0 0,0-2 1 0 0,1 1-1 0 0,-1-1 1 0 0,1 0-1 0 0,0-1 0 0 0,0 0 1 0 0,1 0-1 0 0,-1-1 1 0 0,1 0-1 0 0,-1-1 1 0 0,1 0-1 0 0,-1-1 1 0 0,1 0-1 0 0,0 0 0 0 0,-1-1 1 0 0,1 0-1 0 0,-1-1 1 0 0,1 0-1 0 0,-1 0 1 0 0,0-1-1 0 0,1 0 1 0 0,-2-1-1 0 0,4-1-56 0 0,17-9 366 0 0,-1-1-1 0 0,-1-2 1 0 0,0 0 0 0 0,-1-2 0 0 0,-1 0-1 0 0,-1-2 1 0 0,-1-1 0 0 0,20-24-366 0 0,-32 33 85 0 0,0-1 0 0 0,0-1 0 0 0,-2 0 0 0 0,0 0 0 0 0,-1-1 0 0 0,0 0 1 0 0,-1 0-1 0 0,-1-1 0 0 0,-1 1 0 0 0,0-2 0 0 0,-1 1 0 0 0,-1 0 0 0 0,0-1 0 0 0,-2 1 0 0 0,0-1 1 0 0,-1-14-86 0 0,-1 24-6 0 0,-1 1 0 0 0,1-1 0 0 0,-1 1 0 0 0,0-1 0 0 0,-1 1 1 0 0,0 0-1 0 0,0 0 0 0 0,0 0 0 0 0,-1 1 0 0 0,0-1 1 0 0,0 1-1 0 0,-1 0 0 0 0,0 0 0 0 0,0 0 0 0 0,0 1 0 0 0,-1 0 1 0 0,1 0-1 0 0,-1 0 0 0 0,-1 1 0 0 0,1-1 0 0 0,-1 1 0 0 0,1 1 1 0 0,-1 0-1 0 0,-3-1 6 0 0,-2-2-59 0 0,-1 2 0 0 0,1 0 1 0 0,-1 0-1 0 0,0 1 0 0 0,0 1 1 0 0,-1 0-1 0 0,1 1 0 0 0,0 0 1 0 0,0 1-1 0 0,-1 1 0 0 0,1 0 0 0 0,0 1 1 0 0,-8 2 58 0 0,12-2-122 0 0,0 1 0 0 0,0 0 0 0 0,1 1-1 0 0,-1 0 1 0 0,1 0 0 0 0,0 1 0 0 0,0 0 0 0 0,0 0 0 0 0,1 1 0 0 0,0 0 0 0 0,0 0 0 0 0,1 1 0 0 0,-1 0 0 0 0,1 0 0 0 0,1 0 0 0 0,-1 1 0 0 0,1 0 0 0 0,1 0 0 0 0,0 0 0 0 0,0 1 0 0 0,-1 3 122 0 0,-20 124-8402 0 0,25-106 3197 0 0,0-12-2221 0 0</inkml:trace>
  <inkml:trace contextRef="#ctx0" brushRef="#br0" timeOffset="284.508">1115 726 9498 0 0,'0'0'1759'0'0,"0"0"-148"0"0,0 0 43 0 0,0 0 49 0 0,0 0-151 0 0,0 0-312 0 0,0 0-306 0 0,0 0-262 0 0,0 0-193 0 0,0 0-163 0 0,0 0-85 0 0,0 0-75 0 0,0 0-74 0 0,-1 8-14 0 0,-9 46-556 0 0,10-41-3894 0 0,8-7-7006 0 0,-5-6 5691 0 0</inkml:trace>
  <inkml:trace contextRef="#ctx0" brushRef="#br0" timeOffset="670.572">1573 306 3617 0 0,'0'0'1505'0'0,"0"0"104"0"0,0 0 34 0 0,0 0 2 0 0,0 0-91 0 0,0 0-196 0 0,0 0-214 0 0,0 0-266 0 0,0 0-256 0 0,0 0-216 0 0,-32 28-174 0 0,-98 87-102 0 0,93-65-63 0 0,35-45-52 0 0,0 1-1 0 0,0 0 0 0 0,1 0 1 0 0,0 0-1 0 0,0 0 0 0 0,0 0 1 0 0,0 0-1 0 0,1 1 0 0 0,0-1 1 0 0,1 0-1 0 0,-1 0 1 0 0,1 0-1 0 0,0 0 0 0 0,1 0 1 0 0,-1 0-1 0 0,1 0 0 0 0,1 0 1 0 0,-1 0-1 0 0,1-1 1 0 0,0 1-1 0 0,0-1 0 0 0,0 0 1 0 0,1 0-1 0 0,0 0 0 0 0,0 0 1 0 0,0-1-1 0 0,0 0 0 0 0,1 0 1 0 0,0 0-1 0 0,0 0 1 0 0,2 1-15 0 0,7-2 198 0 0,-1 0 1 0 0,1-1-1 0 0,0-1 1 0 0,0 0-1 0 0,0-1 1 0 0,-1 0 0 0 0,1-1-1 0 0,0-1 1 0 0,0 0-1 0 0,-1-1 1 0 0,1 0 0 0 0,-1-1-1 0 0,0 0 1 0 0,0-2-1 0 0,0 1 1 0 0,-1-1-1 0 0,0-1 1 0 0,0 0 0 0 0,-1-1-1 0 0,7-6-198 0 0,-4 6 151 0 0,-1-1-1 0 0,-1 0 1 0 0,0 0-1 0 0,0-2 1 0 0,-1 1-1 0 0,0-1 1 0 0,-1-1-1 0 0,0 0 1 0 0,-1-1-1 0 0,-1 1 1 0 0,1-2-1 0 0,-2 1 1 0 0,0-1-1 0 0,-1 0 1 0 0,0-1-1 0 0,-1 1 1 0 0,-1-1-1 0 0,0 0 1 0 0,-1 0-1 0 0,-1-1 1 0 0,0-3-151 0 0,-2 15-26 0 0,-1-1 0 0 0,0 1 0 0 0,0 0 1 0 0,0-1-1 0 0,0 1 0 0 0,-1 0 0 0 0,0 0 0 0 0,0 0 1 0 0,0 0-1 0 0,0 0 0 0 0,-1 0 0 0 0,1 1 0 0 0,-1-1 1 0 0,0 1-1 0 0,0 0 0 0 0,0 0 0 0 0,0 0 0 0 0,-1 0 1 0 0,1 0-1 0 0,-1 1 0 0 0,0-1 0 0 0,0 1 1 0 0,0 0-1 0 0,0 0 0 0 0,0 1 0 0 0,0-1 0 0 0,0 1 1 0 0,-1 0-1 0 0,1 0 0 0 0,-1 0 26 0 0,-6-1-214 0 0,-1 0 1 0 0,0 0-1 0 0,0 1 1 0 0,0 0-1 0 0,0 1 0 0 0,0 1 1 0 0,0 0-1 0 0,0 0 0 0 0,0 1 1 0 0,-11 4 213 0 0,-95 60-4500 0 0,52-6-4936 0 0,48-41 2294 0 0</inkml:trace>
  <inkml:trace contextRef="#ctx0" brushRef="#br0" timeOffset="1052.115">1761 642 1208 0 0,'0'0'2306'0'0,"0"0"-257"0"0,0 0-258 0 0,0 0-276 0 0,0 0-259 0 0,0 0-188 0 0,0 0-134 0 0,0 0-53 0 0,0 0-67 0 0,0 0-109 0 0,0 0-85 0 0,0 0-96 0 0,-34 12-106 0 0,-106 44-81 0 0,78-13-3 0 0,55-33-285 0 0,1-1-48 0 0,1-1 1 0 0,0 1-1 0 0,0 1 1 0 0,1-1-1 0 0,0 1 0 0 0,0 0 1 0 0,1 0-1 0 0,0 0 1 0 0,1 0-1 0 0,0 0 0 0 0,1 0 1 0 0,0 1-1 0 0,1-1 1 0 0,0 1-1 0 0,1 4-1 0 0,-1-9 25 0 0,1 0 0 0 0,0 0-1 0 0,0 0 1 0 0,1 0 0 0 0,-1-1 0 0 0,1 1 0 0 0,1 0-1 0 0,-1-1 1 0 0,1 1 0 0 0,0-1 0 0 0,0 0 0 0 0,0 0-1 0 0,1 0 1 0 0,0 0 0 0 0,0-1 0 0 0,0 0 0 0 0,0 0 0 0 0,1 0-1 0 0,0 0 1 0 0,0 0 0 0 0,0-1 0 0 0,0 0 0 0 0,0 0-1 0 0,1 0 1 0 0,-1-1 0 0 0,1 0 0 0 0,0 0-25 0 0,4 0 237 0 0,-1 0-1 0 0,0 0 1 0 0,1-1 0 0 0,0-1 0 0 0,-1 0 0 0 0,1 0 0 0 0,-1-1 0 0 0,1 0-1 0 0,-1 0 1 0 0,1-1 0 0 0,-1-1 0 0 0,0 1 0 0 0,0-2 0 0 0,0 1 0 0 0,0-1 0 0 0,-1 0-1 0 0,1-1 1 0 0,-1 0 0 0 0,0 0 0 0 0,0-1 0 0 0,-1 0 0 0 0,0-1 0 0 0,0 1-1 0 0,0-1 1 0 0,-1-1 0 0 0,0 1 0 0 0,-1-1 0 0 0,1 0-237 0 0,1-1 88 0 0,-1 0 1 0 0,0-1 0 0 0,0 0-1 0 0,-1 0 1 0 0,0 0 0 0 0,-1-1-1 0 0,0 1 1 0 0,0-1 0 0 0,-1 0-1 0 0,-1 0 1 0 0,0 0 0 0 0,0 0-1 0 0,-1-1 1 0 0,-1 1 0 0 0,0 0-1 0 0,0-1 1 0 0,-1-3-89 0 0,-3 5-271 0 0,-1 1 1 0 0,1-1-1 0 0,-1 1 0 0 0,-1 0 1 0 0,0 0-1 0 0,0 0 1 0 0,-1 1-1 0 0,0 0 0 0 0,0 0 1 0 0,-3-1 270 0 0,-25-14-3127 0 0,8 19-5693 0 0,17 4-1846 0 0</inkml:trace>
  <inkml:trace contextRef="#ctx0" brushRef="#br0" timeOffset="1638.52">2044 995 9026 0 0,'0'0'2434'0'0,"0"0"-379"0"0,0 0-261 0 0,0 0-263 0 0,0 0-247 0 0,0 0-160 0 0,0 0-124 0 0,0 0-117 0 0,0 0-108 0 0,0 0-108 0 0,0 0-91 0 0,0 0-65 0 0,14-20-89 0 0,84-118 444 0 0,33-7-247 0 0,-130 145-632 0 0,-1 0-1 0 0,1 0 1 0 0,0 0 0 0 0,-1 0-1 0 0,1 0 1 0 0,-1-1 0 0 0,1 1-1 0 0,-1 0 1 0 0,1 0 0 0 0,-1 0 0 0 0,1 0-1 0 0,-1 0 1 0 0,1 1 0 0 0,0-1-1 0 0,-1 0 1 0 0,1 0 0 0 0,-1 0-1 0 0,1 0 1 0 0,-1 1 0 0 0,1-1 0 0 0,-1 0-1 0 0,1 0 1 0 0,-1 1 0 0 0,0-1-1 0 0,1 0 1 0 0,-1 1 0 0 0,1-1 0 0 0,-1 1-1 0 0,0-1 1 0 0,1 0 0 0 0,-1 1-1 0 0,0-1 1 0 0,1 1 0 0 0,-1-1-1 0 0,0 1 1 0 0,0-1 0 0 0,1 1 0 0 0,-1-1-1 0 0,0 1 1 0 0,0-1 0 0 0,0 1-1 0 0,0-1 1 0 0,0 1 0 0 0,0 0 0 0 0,0-1-1 0 0,0 1 1 0 0,0-1 0 0 0,0 1-1 0 0,0-1 1 0 0,0 1 0 0 0,0-1-1 0 0,0 1 1 0 0,-1-1 0 0 0,1 1 0 0 0,0-1-1 0 0,0 1 1 0 0,-1-1 0 0 0,1 1-1 0 0,0-1 1 0 0,0 1 0 0 0,-1-1 0 0 0,1 1-1 0 0,-1-1 1 0 0,1 0 0 0 0,0 1-1 0 0,-1-1 1 0 0,1 0 13 0 0,-9 48-116 0 0,8-46 110 0 0,0 0 1 0 0,0 0-1 0 0,0 1 0 0 0,1-1 1 0 0,-1 0-1 0 0,1 1 0 0 0,-1-1 1 0 0,1 0-1 0 0,0 1 0 0 0,-1-1 1 0 0,1 0-1 0 0,0 1 0 0 0,1-1 1 0 0,-1 1-1 0 0,0-1 0 0 0,1 0 1 0 0,-1 1-1 0 0,1-1 0 0 0,0 0 1 0 0,0 1-1 0 0,0-1 0 0 0,0 0 1 0 0,0 0-1 0 0,0 0 0 0 0,1 0 1 0 0,-1 0-1 0 0,1 0 0 0 0,-1 0 1 0 0,1-1-1 0 0,0 1 0 0 0,0-1 1 0 0,-1 1 5 0 0,8-4 51 0 0,0 0 0 0 0,-1 0-1 0 0,0 0 1 0 0,0-2 0 0 0,0 1 0 0 0,0-1 0 0 0,0 0 0 0 0,-1 0 0 0 0,1-1 0 0 0,-1 0 0 0 0,0 0 0 0 0,-1-1 0 0 0,1 0 0 0 0,-1 0 0 0 0,3-5-51 0 0,37-28 94 0 0,41-24-12 0 0,-6 30-236 0 0,-79 35 142 0 0,0 0 0 0 0,0 0 0 0 0,-1 0-1 0 0,1 0 1 0 0,-1 0 0 0 0,1 0-1 0 0,-1 1 1 0 0,0-1 0 0 0,0 0 0 0 0,0 1-1 0 0,0-1 1 0 0,-1 1 0 0 0,1-1-1 0 0,0 1 1 0 0,-1-1 0 0 0,0 1 0 0 0,0-1-1 0 0,0 1 1 0 0,0 0 0 0 0,0-1 0 0 0,0 1-1 0 0,-1-1 1 0 0,1 1 0 0 0,-1-1-1 0 0,1 1 1 0 0,-1 0 12 0 0,0-1-6 0 0,-12 69 26 0 0,0 41-65 0 0,32-83-1449 0 0,-8-26-1904 0 0,2-2-3469 0 0,-11-1-4189 0 0</inkml:trace>
  <inkml:trace contextRef="#ctx0" brushRef="#br0" timeOffset="2483.709">152 1 144 0 0,'0'0'999'0'0,"0"0"-234"0"0,0 0-48 0 0,0 0 144 0 0,0 0 273 0 0,0 0 199 0 0,0 0 77 0 0,0 0 16 0 0,0 0-130 0 0,0 0-135 0 0,0 0-130 0 0,-16 24-143 0 0,-47 78-63 0 0,31-7 598 0 0,16-10-933 0 0,5 0 1 0 0,3 1 0 0 0,3 0 0 0 0,5 0-1 0 0,7 63-490 0 0,-2-96-33 0 0,1 0 0 0 0,3-1 0 0 0,2 0 0 0 0,3 0 0 0 0,9 21 33 0 0,-15-52-267 0 0,1 0 0 0 0,1-1 0 0 0,0 0 0 0 0,2 0 0 0 0,1-1 0 0 0,0-1 0 0 0,1 0 0 0 0,10 9 267 0 0,29 20-3912 0 0,8-10-3911 0 0,-41-28 3993 0 0</inkml:trace>
  <inkml:trace contextRef="#ctx0" brushRef="#br0" timeOffset="3055.617">3348 480 4657 0 0,'0'0'5220'0'0,"0"0"-3392"0"0,0 0-1125 0 0,0 0-62 0 0,0 0 108 0 0,0 0 93 0 0,0 0-16 0 0,0 0-131 0 0,0 0-160 0 0,0 0-163 0 0,0 0-144 0 0,0 0-111 0 0,-26 33-60 0 0,-77 103-59 0 0,16-29-384 0 0,69-88-338 0 0,-9 9-3089 0 0,7-13-2991 0 0,13-11 1063 0 0</inkml:trace>
  <inkml:trace contextRef="#ctx0" brushRef="#br0" timeOffset="3300.603">2771 601 6745 0 0,'0'0'1103'0'0,"0"0"-150"0"0,0 0-81 0 0,0 0 92 0 0,0 0 96 0 0,0 0-12 0 0,0 0-119 0 0,0 0-115 0 0,0 0-112 0 0,0 0-113 0 0,36 14-63 0 0,112 41-59 0 0,60 9 709 0 0,-160-52-1368 0 0,-1 2 0 0 0,0 3 1 0 0,-1 1-1 0 0,5 5 192 0 0,-13 2-3351 0 0,-39-17-3426 0 0,-11-4 1546 0 0,8-4 3409 0 0</inkml:trace>
  <inkml:trace contextRef="#ctx0" brushRef="#br0" timeOffset="3583.663">3082 399 4793 0 0,'0'0'1211'0'0,"0"0"-85"0"0,0 0 134 0 0,0 0 176 0 0,0 0 11 0 0,0 0-137 0 0,0 0-195 0 0,0 31-165 0 0,1 102-159 0 0,16 15 952 0 0,28 118-2143 0 0,-38-235-2278 0 0,1-12-3722 0 0,-5-14-1304 0 0</inkml:trace>
  <inkml:trace contextRef="#ctx0" brushRef="#br0" timeOffset="4399.632">3197 807 0 0 0,'0'0'756'0'0,"0"0"98"0"0,0 0 91 0 0,0 0 30 0 0,0 0 5 0 0,0 0-22 0 0,0 0-61 0 0,0 0-24 0 0,0 0 8 0 0,-11 8-7 0 0,-85 62 1693 0 0,-9 7-2360 0 0,94-67-2173 0 0,6-5-3992 0 0,4-5 2115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225 173 2401 0 0,'0'0'1580'0'0,"0"0"-203"0"0,0 0-136 0 0,0 0 58 0 0,0 0 150 0 0,0 0 62 0 0,0 0-54 0 0,0 0-186 0 0,0 0-271 0 0,0 0-257 0 0,0 0-245 0 0,0 0-184 0 0,0 0-101 0 0,-5 0-53 0 0,-3 2-78 0 0,-1 0 1 0 0,1 1-1 0 0,0-1 0 0 0,1 1 0 0 0,-1 1 0 0 0,0 0 1 0 0,1 0-1 0 0,0 0 0 0 0,0 1 0 0 0,0 0 0 0 0,0 1-82 0 0,-79 71 464 0 0,56-33-398 0 0,28-40-66 0 0,1-1 0 0 0,-1 0 0 0 0,1 1 0 0 0,-1-1 0 0 0,1 1 0 0 0,0-1 0 0 0,0 1 0 0 0,1 0-1 0 0,-1 0 1 0 0,1-1 0 0 0,0 1 0 0 0,0 0 0 0 0,0-1 0 0 0,0 1 0 0 0,1 0 0 0 0,0 0 0 0 0,-1-1 0 0 0,1 1 0 0 0,1-1 0 0 0,-1 1 0 0 0,0-1 0 0 0,1 1 0 0 0,0-1 0 0 0,0 0 0 0 0,0 1 0 0 0,0-1 0 0 0,0 0 0 0 0,0-1 0 0 0,1 1 0 0 0,0 0 0 0 0,-1-1 0 0 0,2 1 0 0 0,11 6 96 0 0,0 0 0 0 0,1-1 0 0 0,0 0 0 0 0,1-2 0 0 0,0 0 0 0 0,0 0 0 0 0,0-2 1 0 0,3 0-97 0 0,78 27 223 0 0,-91-29-208 0 0,-1 0 1 0 0,0 0-1 0 0,0 1 1 0 0,0-1-1 0 0,0 2 1 0 0,0-1-1 0 0,-1 1 1 0 0,1-1-1 0 0,-1 2 1 0 0,0-1-1 0 0,0 0 1 0 0,-1 1 0 0 0,1 0-1 0 0,-1 0 1 0 0,0 0-1 0 0,0 1 1 0 0,-1 0-1 0 0,0-1 1 0 0,0 1-1 0 0,0 0 1 0 0,-1 0-1 0 0,1 1 1 0 0,-1-1-1 0 0,-1 0 1 0 0,1 5-16 0 0,-2-6 27 0 0,0 1-1 0 0,0-1 1 0 0,0 1 0 0 0,-1-1 0 0 0,0 1 0 0 0,0-1-1 0 0,-1 1 1 0 0,0-1 0 0 0,1 0 0 0 0,-2 1 0 0 0,1-1-1 0 0,-1 0 1 0 0,1-1 0 0 0,-1 1 0 0 0,-1 0 0 0 0,1-1-1 0 0,-1 0 1 0 0,0 1 0 0 0,0-1 0 0 0,0-1 0 0 0,-2 2-27 0 0,-9 8-265 0 0,-2-1 0 0 0,1-1 0 0 0,-1 0 0 0 0,-1-1 0 0 0,0-1 0 0 0,-18 6 265 0 0,-46 7-4459 0 0,27-22-6320 0 0,48-3 7717 0 0</inkml:trace>
  <inkml:trace contextRef="#ctx0" brushRef="#br0" timeOffset="235.031">85 199 688 0 0,'0'0'1717'0'0,"0"0"-9"0"0,0 0 48 0 0,0 0 86 0 0,0 0-7 0 0,0 0-101 0 0,0 0-194 0 0,0 0-225 0 0,0 0-221 0 0,34-12-222 0 0,107-39-185 0 0,-30 26 231 0 0,97 0-633 0 0,-119 28-4452 0 0,-64 3-3068 0 0,-18-5 646 0 0</inkml:trace>
  <inkml:trace contextRef="#ctx0" brushRef="#br0" timeOffset="808.322">895 232 0 0 0,'0'0'467'0'0,"0"0"460"0"0,0 0 274 0 0,0 0 176 0 0,0 0 33 0 0,0 0-69 0 0,0 0-168 0 0,0 0-182 0 0,0 0-131 0 0,0 0-113 0 0,0 0-25 0 0,0 0 49 0 0,0 0 18 0 0,-5 4 15 0 0,-90 101 3141 0 0,74-75-3735 0 0,2 1-1 0 0,1 0 0 0 0,2 2 1 0 0,1 0-1 0 0,-2 9-209 0 0,11-25-25 0 0,1 0 1 0 0,1 1-1 0 0,0 0 1 0 0,1-1-1 0 0,1 1 1 0 0,1 1-1 0 0,0-1 1 0 0,2 7 24 0 0,-1-21-1 0 0,0 1 0 0 0,0-1 1 0 0,1 1-1 0 0,0-1 0 0 0,0 1 1 0 0,0-1-1 0 0,0 0 1 0 0,1 0-1 0 0,0 1 0 0 0,0-1 1 0 0,0 0-1 0 0,0 0 0 0 0,0-1 1 0 0,1 1-1 0 0,0 0 0 0 0,0-1 1 0 0,0 0-1 0 0,0 1 1 0 0,0-1-1 0 0,1 0 0 0 0,-1-1 1 0 0,1 1-1 0 0,0-1 0 0 0,0 1 1 0 0,0-1-1 0 0,0 0 0 0 0,0-1 1 0 0,0 1-1 0 0,1-1 0 0 0,-1 0 1 0 0,1 0-1 0 0,-1 0 1 0 0,0 0-1 0 0,1-1 0 0 0,1 0 1 0 0,22-1 272 0 0,0-1-1 0 0,0-2 0 0 0,0-1 1 0 0,-1-1-1 0 0,1-1 0 0 0,-1-2 1 0 0,-1 0-1 0 0,0-2 0 0 0,0-1 1 0 0,-1-1-1 0 0,0-1 0 0 0,-2-1 1 0 0,1-2-272 0 0,6-2 446 0 0,-1-1 1 0 0,-1-2 0 0 0,-1-1 0 0 0,-1-1 0 0 0,-1-1-1 0 0,-1-1-446 0 0,-14 15 97 0 0,0-1-1 0 0,-1-1 0 0 0,-1 1 0 0 0,0-1 0 0 0,-1-1 0 0 0,0 1 1 0 0,-1-1-1 0 0,-1 0 0 0 0,0-1 0 0 0,-1 1 0 0 0,0-1 1 0 0,-1 0-1 0 0,-1 0 0 0 0,0 0 0 0 0,-1-3-96 0 0,-1 13-28 0 0,-1 0-1 0 0,0 0 0 0 0,0-1 1 0 0,0 1-1 0 0,0 0 0 0 0,-1 0 1 0 0,0 0-1 0 0,0 0 0 0 0,0 1 1 0 0,0-1-1 0 0,-1 0 0 0 0,0 1 1 0 0,0 0-1 0 0,0-1 0 0 0,-1 1 1 0 0,1 1-1 0 0,-1-1 1 0 0,0 0-1 0 0,0 1 0 0 0,0 0 1 0 0,0 0-1 0 0,-1 0 0 0 0,1 0 1 0 0,-1 1-1 0 0,0 0 0 0 0,0 0 1 0 0,-4-1 28 0 0,-7-3-155 0 0,0 1 0 0 0,0 1 0 0 0,-1 1 0 0 0,1 0 0 0 0,-1 1 1 0 0,0 1-1 0 0,0 1 0 0 0,-3 0 155 0 0,4 2-357 0 0,0 0 0 0 0,0 1 1 0 0,0 1-1 0 0,1 0 0 0 0,-1 1 0 0 0,1 1 1 0 0,1 0-1 0 0,-1 1 0 0 0,1 1 0 0 0,-13 8 357 0 0,-73 59-10766 0 0,74-51 1108 0 0</inkml:trace>
  <inkml:trace contextRef="#ctx0" brushRef="#br0" timeOffset="8452.696">2077 162 0 0 0,'0'0'424'0'0,"0"0"286"0"0,0 0 76 0 0,0 0 57 0 0,0 0-11 0 0,0 0-25 0 0,4-4-12 0 0,12-10-47 0 0,-12 8 8170 0 0,-9 7-7222 0 0,-9 8-2296 0 0,-96 135 1259 0 0,-5 10-592 0 0,-103 103-67 0 0,35-69-125 0 0,166-173 23 0 0,-3 6 213 0 0,15 1-3160 0 0,5-21 1774 0 0,2 10-9954 0 0,-2-11 10213 0 0</inkml:trace>
  <inkml:trace contextRef="#ctx0" brushRef="#br0" timeOffset="8970.185">2261 582 984 0 0,'0'0'1381'0'0,"0"0"-205"0"0,0 0-25 0 0,0 0 64 0 0,0 0 89 0 0,0 0 24 0 0,0 0-134 0 0,0 0-142 0 0,0 0-161 0 0,0 0-199 0 0,0 0-139 0 0,0 0-128 0 0,-31 7-64 0 0,-96 24-8 0 0,48 1 681 0 0,58-18-607 0 0,12-10-345 0 0,1 1 0 0 0,-1 0 0 0 0,1 0 0 0 0,0 1 0 0 0,0 0 0 0 0,1 0 0 0 0,-1 1 0 0 0,1 0 0 0 0,1 0 0 0 0,0 1 0 0 0,0 0 0 0 0,0 0 1 0 0,-1 3-83 0 0,7-10-8 0 0,-1 0 0 0 0,1 0 0 0 0,-1 1 0 0 0,1-1 0 0 0,-1 0 0 0 0,1 1 0 0 0,0-1 0 0 0,-1 0 0 0 0,1 1 0 0 0,0-1 0 0 0,0 0 0 0 0,0 1 0 0 0,0-1 0 0 0,0 0 0 0 0,1 1 0 0 0,-1-1 0 0 0,0 0 0 0 0,0 1 0 0 0,1-1 1 0 0,-1 0-1 0 0,1 1 0 0 0,0-1 0 0 0,-1 0 0 0 0,1 0 0 0 0,0 0 0 0 0,-1 0 0 0 0,1 1 0 0 0,0-1 0 0 0,0 0 0 0 0,0 0 0 0 0,0-1 0 0 0,0 1 0 0 0,0 0 0 0 0,0 0 0 0 0,1 0 0 0 0,-1-1 0 0 0,0 1 0 0 0,0-1 0 0 0,1 1 0 0 0,-1-1 1 0 0,0 1-1 0 0,1-1 0 0 0,0 1 8 0 0,67 3 366 0 0,-55-4-306 0 0,122 0 144 0 0,-134 0-185 0 0,-1 1 1 0 0,1-1 0 0 0,-1 0-1 0 0,0 1 1 0 0,1-1 0 0 0,-1 1-1 0 0,0-1 1 0 0,0 1 0 0 0,1 0 0 0 0,-1 0-1 0 0,0-1 1 0 0,0 1 0 0 0,0 0-1 0 0,0 0 1 0 0,0 0 0 0 0,0 0-1 0 0,0 0 1 0 0,0 1 0 0 0,-1-1-1 0 0,1 0 1 0 0,0 0 0 0 0,0 0 0 0 0,-1 1-1 0 0,1-1 1 0 0,-1 0 0 0 0,0 1-1 0 0,1-1 1 0 0,-1 0 0 0 0,0 1-1 0 0,0-1 1 0 0,1 1 0 0 0,-1-1-1 0 0,0 0 1 0 0,-1 1 0 0 0,1-1 0 0 0,0 1-1 0 0,0-1 1 0 0,0 0 0 0 0,-1 1-1 0 0,1-1 1 0 0,-1 0 0 0 0,1 1-1 0 0,-1-1 1 0 0,0 0 0 0 0,1 0-1 0 0,-1 0 1 0 0,0 1 0 0 0,0-1 0 0 0,0 0-1 0 0,0 0 1 0 0,0 0 0 0 0,0 0-1 0 0,0 0 1 0 0,0-1 0 0 0,0 1-1 0 0,0 0 1 0 0,-1 0 0 0 0,1-1-1 0 0,0 1 1 0 0,-2 0-20 0 0,-115 73 491 0 0,-109 36-2311 0 0,175-88-1937 0 0,34-15-4046 0 0,14-7 2635 0 0</inkml:trace>
  <inkml:trace contextRef="#ctx0" brushRef="#br0" timeOffset="9405.061">2285 475 4593 0 0,'0'0'2092'0'0,"0"0"-164"0"0,0 0-124 0 0,0 0-68 0 0,0 0-223 0 0,0 0-325 0 0,0 0-311 0 0,0 0-237 0 0,0 0-145 0 0,0 0-71 0 0,0 0-52 0 0,0 0-31 0 0,0 0-21 0 0,23-8-35 0 0,71-25 7 0 0,7 15 800 0 0,-80 18-934 0 0,-20 0-153 0 0,0 0 1 0 0,0 0-1 0 0,-1 0 1 0 0,1 0-1 0 0,0 0 1 0 0,0 0-1 0 0,0 0 1 0 0,-1 0-1 0 0,1 1 1 0 0,0-1-1 0 0,0 0 1 0 0,-1 0-1 0 0,1 1 1 0 0,0-1-1 0 0,0 1 1 0 0,-1-1-1 0 0,1 0 1 0 0,0 1-1 0 0,-1-1 1 0 0,1 1-1 0 0,-1 0 1 0 0,1-1-1 0 0,-1 1 1 0 0,1-1-1 0 0,-1 1 1 0 0,1 0 0 0 0,-1-1-1 0 0,1 1 1 0 0,-1 0-1 0 0,0 0 1 0 0,1-1-1 0 0,-1 1 1 0 0,0 0-1 0 0,0 0 1 0 0,0 0-1 0 0,0-1 1 0 0,1 1-1 0 0,-1 0 1 0 0,0 0-1 0 0,0 0 1 0 0,-1-1-1 0 0,1 1 1 0 0,0 0-1 0 0,0 0 1 0 0,0 0-1 0 0,0-1 1 0 0,-1 1-1 0 0,1 0 1 0 0,0 0-1 0 0,-1-1 1 0 0,1 1-6 0 0,-23 37 449 0 0,-103 77 534 0 0,125-114-981 0 0,1-1 0 0 0,-1 0 1 0 0,1 1-1 0 0,-1-1 0 0 0,1 0 0 0 0,-1 1 0 0 0,1-1 0 0 0,0 1 0 0 0,-1-1 0 0 0,1 1 0 0 0,0-1 0 0 0,-1 1 0 0 0,1-1 0 0 0,0 1 0 0 0,-1-1 0 0 0,1 1 1 0 0,0 0-1 0 0,0-1 0 0 0,0 1 0 0 0,-1-1 0 0 0,1 1 0 0 0,0 0 0 0 0,0-1 0 0 0,0 1 0 0 0,0 0 0 0 0,0-1 0 0 0,0 1 0 0 0,0-1 0 0 0,1 1 0 0 0,-1 0 1 0 0,0-1-1 0 0,0 1 0 0 0,0-1 0 0 0,1 1 0 0 0,-1 0 0 0 0,0-1 0 0 0,1 1 0 0 0,-1-1 0 0 0,0 1 0 0 0,1-1 0 0 0,-1 1 0 0 0,0-1 0 0 0,1 1 0 0 0,-1-1 1 0 0,1 0-1 0 0,-1 1 0 0 0,1-1 0 0 0,-1 0 0 0 0,1 1 0 0 0,0-1 0 0 0,-1 0 0 0 0,1 0 0 0 0,-1 1 0 0 0,1-1 0 0 0,0 0 0 0 0,-1 0 0 0 0,1 0 0 0 0,0 0-2 0 0,42 8 195 0 0,-37-7-172 0 0,116-9-336 0 0,-84-3-4746 0 0,-4-5-7400 0 0,-30 15 8089 0 0</inkml:trace>
  <inkml:trace contextRef="#ctx0" brushRef="#br0" timeOffset="9759.726">2734 0 2697 0 0,'0'0'2204'0'0,"0"0"-548"0"0,0 0-357 0 0,0 0-157 0 0,0 0-47 0 0,0 0-26 0 0,0 0-8 0 0,0 0-33 0 0,0 0-93 0 0,0 0-146 0 0,0 0-145 0 0,0 0-64 0 0,0 0-34 0 0,11 35-47 0 0,36 108-21 0 0,35 44 911 0 0,-64-144-1241 0 0,-2 0 0 0 0,-1 0 0 0 0,-3 1 0 0 0,-1 1 0 0 0,-3 0 0 0 0,-1 1 0 0 0,0 38-148 0 0,-8-74 27 0 0,1 0 0 0 0,-2 0 1 0 0,1-1-1 0 0,-1 1 0 0 0,-1 0 0 0 0,0-1 0 0 0,0 0 1 0 0,-1 0-1 0 0,0 0 0 0 0,-1 0 0 0 0,0 0 0 0 0,0-1 1 0 0,0 0-1 0 0,-1 0 0 0 0,-1 0 0 0 0,1-1 1 0 0,-1 0-1 0 0,-1 0 0 0 0,0 0-27 0 0,-160 99-824 0 0,154-98 675 0 0,-101 39-2463 0 0,37-23-5262 0 0,57-17 3741 0 0,5-3-939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52 616 0 0,'0'0'1167'0'0,"0"0"-48"0"0,0 0 127 0 0,0 0 295 0 0,0 0 225 0 0,0 0 40 0 0,0 0-117 0 0,0 0-207 0 0,0 0-252 0 0,0 0-260 0 0,0 0-204 0 0,24-4 2148 0 0,125-25 879 0 0,-52 22-3188 0 0,8 3-349 0 0,-32 0 10 0 0,-58 2-6292 0 0,0 1-6427 0 0,-15 1 7700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5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2713 0 0,'0'0'1499'0'0,"0"0"-385"0"0,0 0-108 0 0,0 0 122 0 0,0 0 129 0 0,0 0-37 0 0,0 0-197 0 0,0 0-146 0 0,0 0-23 0 0,0 0-13 0 0,0 0 73 0 0,0 0 43 0 0,0 0-54 0 0,10 2-23 0 0,5 2-365 0 0,1-1 0 0 0,-1 0-1 0 0,1-2 1 0 0,0 0-1 0 0,0-1 1 0 0,0 0 0 0 0,-1-1-1 0 0,5-2-514 0 0,202-36-284 0 0,-184 38-5072 0 0,-23 2-2423 0 0,-7-1-105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9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4849 0 0,'0'0'738'0'0,"0"0"-256"0"0,0 0-51 0 0,0 0 141 0 0,0 0 214 0 0,0 0 166 0 0,0 0 23 0 0,0 0-64 0 0,0 0-150 0 0,0 0-182 0 0,0 0-138 0 0,-8 19-77 0 0,-49 121 679 0 0,-28 117 1011 0 0,84-255-2004 0 0,-1 0 0 0 0,1 1-1 0 0,0-1 1 0 0,1 0 0 0 0,-1 0 0 0 0,0 1-1 0 0,0-1 1 0 0,1 0 0 0 0,0 1 0 0 0,-1-1-1 0 0,1 0 1 0 0,0 1 0 0 0,0-1-1 0 0,0 1 1 0 0,1-1 0 0 0,-1 0 0 0 0,0 1-1 0 0,1-1 1 0 0,0 0 0 0 0,-1 1 0 0 0,1-1-1 0 0,0 0 1 0 0,0 0 0 0 0,0 0 0 0 0,0 0-1 0 0,1 0 1 0 0,-1 0 0 0 0,1 0 0 0 0,-1 0-1 0 0,1 0 1 0 0,0-1 0 0 0,-1 1 0 0 0,1 0-1 0 0,0-1 1 0 0,0 0 0 0 0,0 1 0 0 0,0-1-1 0 0,0 0 1 0 0,1 0 0 0 0,0 0-50 0 0,16 2 330 0 0,0-1-1 0 0,0-1 1 0 0,0-1 0 0 0,1 0 0 0 0,-1-1 0 0 0,0-2-1 0 0,18-3-329 0 0,13-2 228 0 0,-50 8-336 0 0,0 0-78 0 0,0 0-185 0 0,0 0-240 0 0,0 0-346 0 0,0 0-493 0 0,0 0-573 0 0,0 0-692 0 0,0 0-849 0 0,0 0-578 0 0,0 0-195 0 0</inkml:trace>
  <inkml:trace contextRef="#ctx0" brushRef="#br0" timeOffset="316.293">450 118 3537 0 0,'0'0'2004'0'0,"0"0"-628"0"0,0 0-275 0 0,0 0 47 0 0,0 0 107 0 0,0 0 45 0 0,0 0-89 0 0,0 0-176 0 0,0 0-207 0 0,0 0-180 0 0,0 0-108 0 0,0 0-61 0 0,0 0 4 0 0,-14 28 22 0 0,-43 90 1 0 0,34-43 431 0 0,-54 256 117 0 0,64-290-1251 0 0,-5 58-2788 0 0,65-96-8886 0 0,-18-17 7276 0 0,-21 7 4296 0 0</inkml:trace>
  <inkml:trace contextRef="#ctx0" brushRef="#br0" timeOffset="650.709">750 240 808 0 0,'0'0'1127'0'0,"0"0"-187"0"0,0 0 28 0 0,0 0 179 0 0,0 0 174 0 0,0 0 102 0 0,0 0-60 0 0,0 0-175 0 0,0 0-187 0 0,-30 33-204 0 0,-90 109-187 0 0,67-52 110 0 0,48-72-563 0 0,-27 139 1213 0 0,31-151-1308 0 0,1-1-1 0 0,0 1 1 0 0,1-1-1 0 0,-1 1 1 0 0,1-1 0 0 0,0 1-1 0 0,1-1 1 0 0,-1 0 0 0 0,1 1-1 0 0,0-1 1 0 0,0 0-1 0 0,1 0 1 0 0,-1 0 0 0 0,1-1-1 0 0,0 1 1 0 0,1-1-1 0 0,-1 1 1 0 0,1-1 0 0 0,-1 0-1 0 0,1 0 1 0 0,1-1-1 0 0,-1 1 1 0 0,0-1 0 0 0,1 0-1 0 0,0 0 1 0 0,0-1 0 0 0,1 2-62 0 0,7 0 269 0 0,1 0 0 0 0,-1-1 1 0 0,1-1-1 0 0,0 0 1 0 0,0-1-1 0 0,-1 0 0 0 0,1-1 1 0 0,0 0-1 0 0,0-1 0 0 0,5-2-269 0 0,-1-1 200 0 0,0-1 0 0 0,1-1 0 0 0,-2-1 0 0 0,1 0 0 0 0,-1-2 0 0 0,-1 0 0 0 0,1 0 0 0 0,-1-2 0 0 0,-1 0 0 0 0,0 0 0 0 0,-1-2 0 0 0,0 0 0 0 0,6-7-200 0 0,-9 9 88 0 0,-1 1 1 0 0,0-1 0 0 0,-1-1 0 0 0,0 0 0 0 0,-1 0-1 0 0,-1 0 1 0 0,1-1 0 0 0,-2 0 0 0 0,0-1 0 0 0,-1 1-1 0 0,0-1 1 0 0,-1 0 0 0 0,0-1 0 0 0,-1 1 0 0 0,-1-1-1 0 0,0 1 1 0 0,-1-1 0 0 0,-1 0 0 0 0,-1-4-89 0 0,0 11-112 0 0,-1 0 1 0 0,-1 1 0 0 0,1-1 0 0 0,-1 1-1 0 0,-1-1 1 0 0,1 1 0 0 0,-1 0 0 0 0,0 0-1 0 0,-1 1 1 0 0,0-1 0 0 0,0 1 0 0 0,0 0-1 0 0,-1 0 1 0 0,0 1 0 0 0,0-1-1 0 0,0 1 1 0 0,-1 1 0 0 0,1-1 0 0 0,-1 1-1 0 0,0 0 1 0 0,-1 1 0 0 0,1 0 0 0 0,-1 0-1 0 0,1 1 1 0 0,-6-2 111 0 0,-57-6-3823 0 0,2 22-3669 0 0,50-5-547 0 0</inkml:trace>
  <inkml:trace contextRef="#ctx0" brushRef="#br0" timeOffset="1749.714">1216 490 0 0 0,'0'0'1028'0'0,"0"0"678"0"0,0 0 261 0 0,0 0 49 0 0,0 0-94 0 0,0 0-144 0 0,0 0-138 0 0,0 0-215 0 0,0 0-203 0 0,0 0-163 0 0,0 0-132 0 0,2-4-71 0 0,51-80 3315 0 0,75-38-3102 0 0,-109 107-998 0 0,-19 15-95 0 0,0 0-21 0 0,0 0-21 0 0,0 0-43 0 0,-1 84-75 0 0,3-82 199 0 0,0 0 1 0 0,1 0-1 0 0,-1 0 1 0 0,1-1-1 0 0,-1 1 1 0 0,1-1-1 0 0,0 0 1 0 0,0 0-1 0 0,-1 0 1 0 0,1 0-1 0 0,0 0 1 0 0,0 0-1 0 0,0-1 1 0 0,0 0-1 0 0,0 1 1 0 0,0-1-1 0 0,0 0 1 0 0,0-1-1 0 0,0 1 1 0 0,0 0-1 0 0,0-1 1 0 0,0 0-1 0 0,0 0 1 0 0,0 1-1 0 0,0-2 1 0 0,1 1-16 0 0,171-98 26 0 0,-108 73-318 0 0,-63 59 79 0 0,-18 100 314 0 0,14-130-296 0 0,8 41-1200 0 0,3-36-3578 0 0,7-4-5407 0 0,-13-4 4869 0 0</inkml:trace>
  <inkml:trace contextRef="#ctx0" brushRef="#br0" timeOffset="2003.254">2296 177 5385 0 0,'0'0'1769'0'0,"0"0"-121"0"0,0 0 12 0 0,0 0 33 0 0,0 0-133 0 0,0 0-266 0 0,-32 27-294 0 0,-101 85-265 0 0,-48 36 341 0 0,-62 44-1058 0 0,223-175-280 0 0,-66 61-577 0 0,37-19-3789 0 0,44-52 2138 0 0,2 1-3714 0 0,2-4 2789 0 0</inkml:trace>
  <inkml:trace contextRef="#ctx0" brushRef="#br0" timeOffset="2488.738">2512 472 5849 0 0,'0'0'2614'0'0,"0"0"-785"0"0,0 0-334 0 0,0 0-35 0 0,0 0-133 0 0,0 0-188 0 0,0 0-228 0 0,0 0-179 0 0,0 0-143 0 0,0 0-115 0 0,0 0-110 0 0,0 0-106 0 0,0 0-40 0 0,-28 6-45 0 0,-86 20-21 0 0,18 12 207 0 0,85-32-341 0 0,-3 1-32 0 0,0 0 1 0 0,1 1-1 0 0,0 0 1 0 0,1 1-1 0 0,0 1 1 0 0,0 0-1 0 0,1 0 0 0 0,1 1 1 0 0,-5 6 13 0 0,14-17-13 0 0,1 1-1 0 0,-1 0 1 0 0,1-1 0 0 0,-1 1 0 0 0,1 0 0 0 0,-1 0-1 0 0,1 0 1 0 0,-1 0 0 0 0,1-1 0 0 0,0 1-1 0 0,0 0 1 0 0,-1 0 0 0 0,1 0 0 0 0,0 0-1 0 0,0 0 1 0 0,0 0 0 0 0,0 0 0 0 0,0 0 0 0 0,0 0-1 0 0,0-1 1 0 0,0 1 0 0 0,0 0 0 0 0,1 0-1 0 0,-1 0 1 0 0,0 0 0 0 0,1 0 0 0 0,-1 0-1 0 0,0 0 1 0 0,1-1 0 0 0,-1 1 0 0 0,1 0 0 0 0,-1 0-1 0 0,1-1 1 0 0,0 1 0 0 0,-1 0 0 0 0,1-1-1 0 0,0 1 1 0 0,-1 0 0 0 0,1-1 0 0 0,0 1-1 0 0,0-1 1 0 0,0 0 0 0 0,-1 1 0 0 0,1-1 0 0 0,0 1-1 0 0,0-1 1 0 0,0 0 0 0 0,0 0 0 0 0,0 0-1 0 0,0 1 1 0 0,-1-1 0 0 0,2 0 13 0 0,54 4-173 0 0,-50-4 152 0 0,155 19-37 0 0,-160-19 92 0 0,1 1 1 0 0,0 0-1 0 0,-1-1 1 0 0,1 1 0 0 0,-1 0-1 0 0,1 0 1 0 0,-1 0-1 0 0,1 0 1 0 0,-1 1-1 0 0,0-1 1 0 0,0 0 0 0 0,1 0-1 0 0,-1 1 1 0 0,0-1-1 0 0,0 1 1 0 0,0-1 0 0 0,-1 1-1 0 0,1 0 1 0 0,0-1-1 0 0,-1 1 1 0 0,1 0-1 0 0,-1-1 1 0 0,1 1 0 0 0,-1 0-1 0 0,0-1 1 0 0,1 1-1 0 0,-1 0 1 0 0,0 0-1 0 0,0 0 1 0 0,-1-1 0 0 0,1 1-1 0 0,0 0 1 0 0,0 0-1 0 0,-1-1 1 0 0,1 1 0 0 0,-1 0-1 0 0,0-1 1 0 0,1 1-1 0 0,-1 0 1 0 0,0-1-1 0 0,0 1 1 0 0,0-1 0 0 0,0 0-1 0 0,0 1 1 0 0,0-1-1 0 0,-1 0 1 0 0,1 1 0 0 0,0-1-1 0 0,-1 0 1 0 0,1 0-1 0 0,-1 0 1 0 0,1 0-1 0 0,-1 0 1 0 0,1-1 0 0 0,-1 1-1 0 0,0 0-34 0 0,-184 72 1354 0 0,118-50-1345 0 0,39-20-6776 0 0,29-3 1692 0 0,1-3 1366 0 0,2-1-2938 0 0</inkml:trace>
  <inkml:trace contextRef="#ctx0" brushRef="#br0" timeOffset="2902.762">2701 387 3881 0 0,'0'0'1692'0'0,"0"0"-292"0"0,0 0 2 0 0,0 0 133 0 0,0 0 20 0 0,0 0-135 0 0,0 0-202 0 0,0 0-176 0 0,0 0-152 0 0,0 0-113 0 0,0 0-133 0 0,0 0-111 0 0,23-6-50 0 0,71-19-26 0 0,-24 19 1208 0 0,-68 7-1635 0 0,-1 1 0 0 0,0-1 0 0 0,0 1 0 0 0,0-1 0 0 0,0 1 0 0 0,-1 0 0 0 0,1-1 0 0 0,0 1 1 0 0,-1 0-1 0 0,1 0 0 0 0,-1-1 0 0 0,0 1 0 0 0,1 0 0 0 0,-1 0 0 0 0,0-1 0 0 0,0 1 0 0 0,0 0 0 0 0,0 0 0 0 0,0 0 1 0 0,-1-1-1 0 0,1 1 0 0 0,0 0 0 0 0,-1 0 0 0 0,0-1 0 0 0,1 1 0 0 0,-1 0 0 0 0,0-1 0 0 0,0 1 0 0 0,0 0 0 0 0,0-1 0 0 0,0 1 1 0 0,0-1-31 0 0,-72 83 638 0 0,72-83-633 0 0,-3 2 22 0 0,1-1 0 0 0,-1 1 0 0 0,1 0 1 0 0,-1 1-1 0 0,1-1 0 0 0,0 0 0 0 0,0 1 0 0 0,1 0 1 0 0,-1 0-1 0 0,1 0 0 0 0,0 0 0 0 0,0 0 0 0 0,0 0 0 0 0,0 0 1 0 0,1 1-1 0 0,0-1 0 0 0,0 1 0 0 0,0-1 0 0 0,0 1 1 0 0,1 0-28 0 0,1-3 12 0 0,1 0 0 0 0,0 0 0 0 0,0 0 0 0 0,0 0 0 0 0,0 0 0 0 0,0-1 0 0 0,0 1 0 0 0,0-1 0 0 0,1 0 0 0 0,-1 1 0 0 0,0-1 1 0 0,1 0-1 0 0,-1 0 0 0 0,1 0 0 0 0,-1-1 0 0 0,1 1 0 0 0,0-1 0 0 0,-1 1 0 0 0,1-1 0 0 0,-1 0 0 0 0,3 0-12 0 0,-1 1 33 0 0,14 2 19 0 0,-1-1 0 0 0,0-1 0 0 0,1-1 0 0 0,-1 0 0 0 0,1-1 0 0 0,-1-1 0 0 0,1 0 0 0 0,-1-2 0 0 0,14-4-52 0 0,4-1-933 0 0,-23 6-1867 0 0,-1 1-3587 0 0,-6 1-4991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51.5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1580 0 0 0,'0'0'351'0'0,"0"0"-17"0"0,0 0-196 0 0,0 0-192 0 0,0 0-72 0 0,0 0 74 0 0,0 0 82 0 0,0 0 45 0 0,26-10 37 0 0,86-30 14 0 0,37 5 502 0 0,-25 13 2 0 0,0 5 1 0 0,0 6 0 0 0,1 5 0 0 0,0 6 0 0 0,2 5-631 0 0,509 17 250 0 0,-631-22-248 0 0,245 0-106 0 0,211 29 104 0 0,70 22-251 0 0,-186-32-66 0 0,293-26 363 0 0,-191-1-30 0 0,590-28 511 0 0,-603 25-446 0 0,21-4 47 0 0,129 14-89 0 0,-364 3 156 0 0,143-21-195 0 0,74-21 535 0 0,-59 20-6 0 0,91 19-529 0 0,-219 3 47 0 0,-65-2-42 0 0,149 22-5 0 0,148 33 35 0 0,416-43-86 0 0,-595-13-112 0 0,430 8 319 0 0,267 15-358 0 0,-213 9 526 0 0,-410 19-432 0 0,-192-38 268 0 0,-1-7 0 0 0,1-9 0 0 0,120-20-160 0 0,-15-2 400 0 0,22 12-400 0 0,498 14 2318 0 0,-785-25 2188 0 0,-25 24-4419 0 0,-7-22 229 0 0,-6 2-252 0 0,0-1-1 0 0,1 0 1 0 0,1-1 0 0 0,1 0-1 0 0,2-1 1 0 0,0 0 0 0 0,1-1 0 0 0,2 1-1 0 0,-2-15-63 0 0,-10-38 14 0 0,-160-469-86 0 0,142 457-601 0 0,-10 88-2022 0 0,-313-13 2893 0 0,44-1-329 0 0,-540 3-493 0 0,610 12 172 0 0,-374 8-331 0 0,109-23 800 0 0,-69-28-17 0 0,-401-35 20 0 0,59 43 10 0 0,364 21 84 0 0,-808-88 88 0 0,-116 75-383 0 0,1172 28 160 0 0,-444 6-63 0 0,727-7 84 0 0,-878-6 43 0 0,28-18 51 0 0,-79-59-71 0 0,814 66-31 0 0,-616-52-29 0 0,-254 58-43 0 0,790 20-148 0 0,-79 18 228 0 0,-70 4 162 0 0,152-20 323 0 0,149-25 169 0 0,67 13-606 0 0,-27 1-388 0 0,27 0 305 0 0,0 0-1 0 0,0 0 0 0 0,1 0 1 0 0,-1 0-1 0 0,0 0 1 0 0,0 0-1 0 0,1 0 0 0 0,-1 0 1 0 0,0 0-1 0 0,0 0 1 0 0,1 0-1 0 0,-1 0 0 0 0,0 1 1 0 0,0-1-1 0 0,1 0 1 0 0,-1 1-1 0 0,0-1 0 0 0,1 1 1 0 0,-1-1-1 0 0,1 0 0 0 0,-1 1 1 0 0,0-1-1 0 0,1 1 1 0 0,-1 0-1 0 0,1-1 0 0 0,-1 1 1 0 0,1-1-1 0 0,0 1 1 0 0,-1 0-1 0 0,1-1 0 0 0,0 1 1 0 0,-1 0-1 0 0,1-1 0 0 0,0 1 1 0 0,0 0-1 0 0,-1 0 1 0 0,1-1-1 0 0,0 1 0 0 0,0 0 1 0 0,0 0-1 0 0,0-1 1 0 0,0 1-1 0 0,0 0 0 0 0,0 0 1 0 0,1-1-1 0 0,-1 1 1 0 0,0 0-1 0 0,0 0 0 0 0,0-1 1 0 0,1 1-1 0 0,-1 0 36 0 0,1 11 404 0 0,-6 124-102 0 0,-5-1 0 0 0,-6 0 1 0 0,-5-1-1 0 0,-7-1 0 0 0,-10 15-302 0 0,21-86 53 0 0,1-10-13 0 0,2 1 1 0 0,2 1-1 0 0,3 0 0 0 0,3 0 1 0 0,1 14-41 0 0,5 112 349 0 0,3-167-344 0 0,0 0 0 0 0,1-1 0 0 0,0 1 0 0 0,1-1 0 0 0,0 0-1 0 0,1-1 1 0 0,0 1 0 0 0,1-1 0 0 0,0 0 0 0 0,1-1 0 0 0,0 0 0 0 0,1 0 0 0 0,0-1 0 0 0,0 0-1 0 0,6 4-4 0 0,8 13-2189 0 0,-7 21-5552 0 0,-16-39 6085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25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 96 6497 0 0,'0'0'1062'0'0,"0"0"-199"0"0,0 0-139 0 0,0 0 63 0 0,0 0 144 0 0,0 0 113 0 0,0 0 9 0 0,0 0-87 0 0,0 0-126 0 0,0 0-154 0 0,-31-3-146 0 0,-99-7-152 0 0,69 20-20 0 0,51-3-284 0 0,-3 1 0 0 0,1 1 0 0 0,0 1 1 0 0,0 0-1 0 0,1 0 0 0 0,0 1 0 0 0,1 1 1 0 0,1 0-1 0 0,-1 0 0 0 0,2 1 1 0 0,0 0-1 0 0,-3 7-84 0 0,5-9 13 0 0,1 0 0 0 0,0 1 0 0 0,1 0-1 0 0,0 0 1 0 0,1 1 0 0 0,1-1 0 0 0,-1 1 0 0 0,2-1 0 0 0,0 1 0 0 0,0 0 0 0 0,2-1 0 0 0,-1 1 0 0 0,2 4-13 0 0,0-11 30 0 0,1-1 0 0 0,0 0-1 0 0,0 0 1 0 0,1 0 0 0 0,-1 0 0 0 0,1 0 0 0 0,0-1 0 0 0,1 0-1 0 0,-1 0 1 0 0,0 0 0 0 0,1 0 0 0 0,0-1 0 0 0,0 1 0 0 0,0-1 0 0 0,1 0-1 0 0,-1-1 1 0 0,1 0 0 0 0,-1 0 0 0 0,1 0 0 0 0,0 0 0 0 0,0-1 0 0 0,-1 0-1 0 0,1 0 1 0 0,0 0 0 0 0,0-1 0 0 0,0 0 0 0 0,0 0 0 0 0,0-1-1 0 0,0 0 1 0 0,0 0 0 0 0,0 0 0 0 0,0 0 0 0 0,0-1 0 0 0,3-2-30 0 0,16-6 181 0 0,0-2 1 0 0,-1-1-1 0 0,-1-1 1 0 0,0 0 0 0 0,-1-2-1 0 0,-1-1 1 0 0,0 0-1 0 0,-1-2 1 0 0,-1 0 0 0 0,-1-1-1 0 0,-1-1 1 0 0,0-1-1 0 0,3-8-181 0 0,57-89 520 0 0,-76 118-496 0 0,3-2 105 0 0,-9 16-274 0 0,-15 48 222 0 0,3-10 158 0 0,1 0 0 0 0,3 1 0 0 0,2 0 0 0 0,2 1 1 0 0,0 35-236 0 0,11 158 153 0 0,8-226-1461 0 0,26-43-11682 0 0,-29 13 8800 0 0,0 5-559 0 0</inkml:trace>
  <inkml:trace contextRef="#ctx0" brushRef="#br0" timeOffset="240.971">766 571 9298 0 0,'0'0'3833'0'0,"0"0"-2293"0"0,0 0-752 0 0,0 0 60 0 0,0 0 237 0 0,0 0 132 0 0,0 0-120 0 0,0 0-252 0 0,0 0-303 0 0,0 0-268 0 0,0 0-154 0 0,0 0-116 0 0,0 0-70 0 0,-7 20-74 0 0,-20 62-99 0 0,18-44-3893 0 0,10-32 537 0 0,-1-4-1597 0 0,2 1-2935 0 0</inkml:trace>
  <inkml:trace contextRef="#ctx0" brushRef="#br0" timeOffset="10143.952">1079 48 464 0 0,'0'0'1326'0'0,"0"0"54"0"0,0 0 22 0 0,0 0 27 0 0,0 0 60 0 0,0 0-24 0 0,0 0-44 0 0,0 0-86 0 0,0 0-178 0 0,0 0-154 0 0,0 0-158 0 0,-3 1-120 0 0,-8 1-33 0 0,8-1 11 0 0,3-1 33 0 0,0 0 3 0 0,0 0-29 0 0,0 0-44 0 0,0 0-74 0 0,0 0-75 0 0,0 0-55 0 0,20-4 1250 0 0,131-36-710 0 0,-12 33-779 0 0,-135 8-226 0 0,0 1 0 0 0,0-1 0 0 0,-1 1 0 0 0,1 0 0 0 0,0 0 0 0 0,-1 0 0 0 0,1 0 1 0 0,-1 1-1 0 0,0 0 0 0 0,0-1 0 0 0,0 1 0 0 0,0 0 0 0 0,0 1 0 0 0,-1-1 0 0 0,1 0 1 0 0,-1 1-1 0 0,0-1 0 0 0,0 1 0 0 0,0 0 0 0 0,0 0 0 0 0,-1 0 0 0 0,0 0 0 0 0,1 0 1 0 0,-2 0-1 0 0,1 0 0 0 0,0 0 0 0 0,-1 0 0 0 0,0 0 0 0 0,0 1 0 0 0,0-1 1 0 0,0 0-1 0 0,-1 0 0 0 0,1 0 0 0 0,-1 0 0 0 0,0 0 0 0 0,0 0 0 0 0,-1 0 0 0 0,1 0 1 0 0,-1 0-1 0 0,0 0 0 0 0,0-1 0 0 0,0 1 0 0 0,-1-1 0 0 0,1 1 0 0 0,-1-1 0 0 0,-2 2 3 0 0,-10 14-12 0 0,-1-1 0 0 0,-1-1-1 0 0,-1-1 1 0 0,0 0 0 0 0,-1-1-1 0 0,-1-1 1 0 0,0-1 0 0 0,-15 6 12 0 0,-35 8 252 0 0,69-27-171 0 0,1 0-11 0 0,0 0-6 0 0,0 0-36 0 0,22-7-462 0 0,-15 3 410 0 0,1 1 0 0 0,0 0 0 0 0,0 0-1 0 0,0 1 1 0 0,1 0 0 0 0,-1 1 0 0 0,0-1 0 0 0,1 2-1 0 0,-1-1 1 0 0,1 1 0 0 0,-1 0 0 0 0,0 1 0 0 0,1 0-1 0 0,-1 0 1 0 0,0 1 0 0 0,1 0 0 0 0,-1 1 0 0 0,0 0 0 0 0,0 0-1 0 0,-1 0 1 0 0,1 1 0 0 0,-1 0 0 0 0,0 1 0 0 0,0-1-1 0 0,0 1 1 0 0,0 1 0 0 0,-1-1 0 0 0,0 1 0 0 0,4 5 24 0 0,-3-1 7 0 0,-1 1 0 0 0,-1-1 0 0 0,0 1 0 0 0,0 0 0 0 0,-1 0 0 0 0,0 1 0 0 0,-1-1 0 0 0,0 1 0 0 0,-1-1 1 0 0,0 1-1 0 0,-1 0 0 0 0,0 0 0 0 0,-1 0 0 0 0,-1 0 0 0 0,0 0 0 0 0,0 1-7 0 0,-1-4 80 0 0,0 0-1 0 0,-1 0 1 0 0,0 0-1 0 0,-1-1 1 0 0,1 1 0 0 0,-2-1-1 0 0,1 0 1 0 0,-1 0 0 0 0,0-1-1 0 0,-1 1 1 0 0,0-1-1 0 0,0 0 1 0 0,0-1 0 0 0,-1 1-1 0 0,0-1 1 0 0,0 0-1 0 0,-1-1 1 0 0,0 0 0 0 0,0 0-1 0 0,0-1 1 0 0,0 0 0 0 0,-1 0-1 0 0,1-1 1 0 0,-1 0-1 0 0,0-1 1 0 0,0 0 0 0 0,0 0-1 0 0,0-1 1 0 0,0 0 0 0 0,-9 0-80 0 0,-116-19 400 0 0,14-16-3194 0 0,115 32 1834 0 0,1 1-1970 0 0,1 1-4156 0 0,1 0-4162 0 0</inkml:trace>
  <inkml:trace contextRef="#ctx0" brushRef="#br0" timeOffset="10581.754">1696 645 16187 0 0,'0'0'1111'0'0,"0"0"-422"0"0,0 0-199 0 0,0 0 124 0 0,0 0 130 0 0,0 0 40 0 0,0 0-60 0 0,0 0-162 0 0,0 0-198 0 0,0 0-144 0 0,0 0-87 0 0,-23 33-83 0 0,-70 102-94 0 0,33-46-2950 0 0,53-71-907 0 0,2-3-4134 0 0,1-11 337 0 0</inkml:trace>
  <inkml:trace contextRef="#ctx0" brushRef="#br0" timeOffset="11550.927">2430 137 6649 0 0,'0'0'1727'0'0,"0"0"-169"0"0,0 0-55 0 0,0 0 20 0 0,0 0 23 0 0,0 0-154 0 0,0 0-180 0 0,0 0-113 0 0,0 0-149 0 0,0 0-171 0 0,0 0-170 0 0,0 0-180 0 0,0 0-116 0 0,-26-8-51 0 0,-82-21-56 0 0,52 29 77 0 0,47 3-224 0 0,-3 2-47 0 0,1 0 0 0 0,-1 1-1 0 0,1 0 1 0 0,0 0-1 0 0,0 1 1 0 0,1 1-1 0 0,0 0 1 0 0,0 0-1 0 0,0 1 1 0 0,2 0 0 0 0,-1 1-1 0 0,1 0 1 0 0,0 0-1 0 0,1 1 1 0 0,0 0-12 0 0,5-6-21 0 0,0 0 0 0 0,0 0 0 0 0,1 0 0 0 0,0 1 1 0 0,0-1-1 0 0,0 0 0 0 0,1 1 0 0 0,0-1 0 0 0,0 0 0 0 0,0 1 1 0 0,1-1-1 0 0,-1 0 0 0 0,1 0 0 0 0,1 1 0 0 0,-1-1 1 0 0,1 0-1 0 0,-1 0 0 0 0,2 0 0 0 0,-1 0 0 0 0,0-1 0 0 0,1 1 1 0 0,0-1-1 0 0,0 1 0 0 0,0-1 0 0 0,1 0 0 0 0,-1 0 0 0 0,1 0 1 0 0,0-1-1 0 0,0 1 0 0 0,1-1 0 0 0,-1 0 0 0 0,0 0 0 0 0,1-1 1 0 0,0 1-1 0 0,0-1 0 0 0,0 0 0 0 0,0 0 0 0 0,0-1 0 0 0,0 1 1 0 0,0-1-1 0 0,0 0 0 0 0,1-1 0 0 0,-1 1 0 0 0,0-1 1 0 0,1 0-1 0 0,-1 0 0 0 0,5-1 21 0 0,1 0 124 0 0,0 0-1 0 0,0-1 1 0 0,0 0-1 0 0,-1-1 1 0 0,1 0 0 0 0,-1-1-1 0 0,0 0 1 0 0,0 0 0 0 0,0-1-1 0 0,-1-1 1 0 0,1 1 0 0 0,-1-1-1 0 0,0-1 1 0 0,-1 0-1 0 0,2-2-122 0 0,114-126 1305 0 0,-108 115-1241 0 0,10-7 252 0 0,-26 46-893 0 0,-3 26 661 0 0,-2-1 0 0 0,-2 0 0 0 0,-2 0 0 0 0,-14 39-85 0 0,6-16 22 0 0,-6 14-66 0 0,13-51-219 0 0,1 1 0 0 0,2-1 0 0 0,1 1 0 0 0,1 1 0 0 0,0 20 263 0 0,38-48-7829 0 0,-25-3 5157 0 0,9-2-5017 0 0,-10-2 2615 0 0</inkml:trace>
  <inkml:trace contextRef="#ctx0" brushRef="#br0" timeOffset="11816.019">2760 604 17748 0 0,'0'0'776'0'0,"0"0"-317"0"0,0 0-155 0 0,0 0 135 0 0,0 0 119 0 0,0 0-44 0 0,0 0-71 0 0,0 0-149 0 0,0 0-159 0 0,0 0-114 0 0,0 0-129 0 0,0 0-97 0 0,0 0-115 0 0,-4 17-160 0 0,-10 49-214 0 0,14-66 493 0 0,0 1-1 0 0,-1 0 1 0 0,1-1-1 0 0,0 1 1 0 0,0-1 0 0 0,0 1-1 0 0,0-1 1 0 0,0 1-1 0 0,0 0 1 0 0,0-1-1 0 0,0 1 1 0 0,0-1-1 0 0,0 1 1 0 0,1-1 0 0 0,-1 1-1 0 0,0-1 1 0 0,0 1-1 0 0,0-1 1 0 0,1 1-1 0 0,-1-1 1 0 0,0 1-1 0 0,1-1 1 0 0,-1 1 0 0 0,0-1-1 0 0,1 1 1 0 0,-1-1-1 0 0,1 0 1 0 0,-1 1-1 0 0,0-1 1 0 0,1 0-1 0 0,-1 1 1 0 0,1-1 0 0 0,-1 0-1 0 0,1 1 1 0 0,-1-1-1 0 0,1 0 1 0 0,-1 0-1 0 0,1 0 1 0 0,0 0-1 0 0,-1 0 1 0 0,1 1 0 0 0,-1-1-1 0 0,1 0 1 0 0,-1 0-1 0 0,1 0 1 0 0,0-1-1 0 0,-1 1 1 0 0,1 0-1 0 0,-1 0 1 0 0,1 0 0 0 0,-1 0-1 0 0,1 0 1 0 0,-1-1-1 0 0,1 1 1 0 0,-1 0-1 0 0,1 0 1 0 0,-1-1-1 0 0,1 1 1 0 0,-1 0 0 0 0,1-1-1 0 0,-1 1 1 0 0,0 0-1 0 0,1-1 1 0 0,-1 1-1 0 0,1-1 1 0 0,-1 1-1 0 0,0-1 1 0 0,0 1 0 0 0,1-1-1 0 0,-1 0 202 0 0,0 1-1143 0 0,3-4-3497 0 0</inkml:trace>
  <inkml:trace contextRef="#ctx0" brushRef="#br0" timeOffset="12197.845">3097 92 6825 0 0,'0'0'2757'0'0,"0"0"-1577"0"0,0 0-345 0 0,0 0 111 0 0,0 0 139 0 0,0 0 43 0 0,0 0-109 0 0,0 0-168 0 0,0 0-191 0 0,0 0-169 0 0,0 0-111 0 0,0 0-45 0 0,0 0-11 0 0,-3 6-13 0 0,-13 52 1013 0 0,-3 11-690 0 0,16-63-617 0 0,0-1 1 0 0,1 1-1 0 0,0-1 1 0 0,0 1-1 0 0,0 0 1 0 0,1 0-1 0 0,-1 0 1 0 0,2 0-1 0 0,-1 0 1 0 0,0 0-1 0 0,1 0 1 0 0,1 0-1 0 0,-1 0 1 0 0,1 0-1 0 0,1 5-17 0 0,65 19 168 0 0,87-19-228 0 0,-133-22-4509 0 0,18-11-8197 0 0,-30 18 8646 0 0</inkml:trace>
  <inkml:trace contextRef="#ctx0" brushRef="#br0" timeOffset="12549.955">3505 22 8786 0 0,'0'0'2186'0'0,"0"0"-301"0"0,0 0-272 0 0,0 0-109 0 0,0 0-65 0 0,0 0-157 0 0,0 0-183 0 0,0 0-205 0 0,0 0-204 0 0,0 0-163 0 0,0 0-119 0 0,0 0-75 0 0,-16 15-45 0 0,-50 48-37 0 0,38-5 149 0 0,11-1-176 0 0,4 1 0 0 0,1 0 1 0 0,-1 43-225 0 0,-3 16-45 0 0,-23 100-342 0 0,29-176-222 0 0,8-46-8880 0 0,2 0 4710 0 0,0 4-4170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10 0 0 0,'0'0'320'0'0,"0"0"1298"0"0,0 0 498 0 0,0 0-26 0 0,0 0-179 0 0,0 0-219 0 0,0 0-245 0 0,0 0-184 0 0,-5-3-222 0 0,-11 1-800 0 0,0-1 1 0 0,0 2 0 0 0,0 0 0 0 0,0 1 0 0 0,0 1-1 0 0,0 1 1 0 0,0 0 0 0 0,0 1 0 0 0,0 0 0 0 0,1 1-1 0 0,-1 1 1 0 0,1 1 0 0 0,1 0 0 0 0,-1 1 0 0 0,1 0-1 0 0,0 1 1 0 0,0 1 0 0 0,1 0 0 0 0,-1 2-242 0 0,-44 41 259 0 0,57-49-265 0 0,0 0 1 0 0,1 0 0 0 0,-1 0-1 0 0,1 0 1 0 0,0 0 0 0 0,0 0-1 0 0,0 0 1 0 0,1 0 0 0 0,-1 0-1 0 0,1 0 1 0 0,-1 0 0 0 0,1 0-1 0 0,0 0 1 0 0,0 0 0 0 0,0-1-1 0 0,1 1 1 0 0,-1 0 0 0 0,1-1-1 0 0,-1 1 1 0 0,1-1 0 0 0,0 1-1 0 0,0-1 1 0 0,0 0 0 0 0,0 0-1 0 0,1 0 1 0 0,-1 0 0 0 0,0 0-1 0 0,1 0 1 0 0,-1-1 0 0 0,1 1-1 0 0,0-1 1 0 0,0 1 0 0 0,2 0 5 0 0,115 49 331 0 0,6 5-1 0 0,-125-55-303 0 0,0-1 0 0 0,0 1-1 0 0,-1-1 1 0 0,1 1 0 0 0,0 0 0 0 0,0 0-1 0 0,-1-1 1 0 0,1 1 0 0 0,-1 0 0 0 0,1 0-1 0 0,0 0 1 0 0,-1 0 0 0 0,0 0 0 0 0,1 0-1 0 0,-1 0 1 0 0,0 0 0 0 0,1 0 0 0 0,-1 0-1 0 0,0 0 1 0 0,0 0 0 0 0,0 0 0 0 0,0 0 0 0 0,0 0-1 0 0,0 0 1 0 0,0 0 0 0 0,0 0 0 0 0,0 0-1 0 0,0 0 1 0 0,-1 0 0 0 0,1 0 0 0 0,0 0-1 0 0,-1 0 1 0 0,1 0 0 0 0,0 0 0 0 0,-1-1-1 0 0,0 1 1 0 0,1 0 0 0 0,-1 0 0 0 0,1 0-1 0 0,-1 0 1 0 0,0-1 0 0 0,0 1 0 0 0,1 0-1 0 0,-1-1 1 0 0,0 1 0 0 0,0-1-27 0 0,-43 34 670 0 0,40-31-688 0 0,-239 107-603 0 0,135-75-1217 0 0,61-29-5184 0 0,46-6 3123 0 0,2 0-118 0 0,4 0 695 0 0</inkml:trace>
  <inkml:trace contextRef="#ctx0" brushRef="#br0" timeOffset="290.52">998 164 1400 0 0,'0'0'3009'0'0,"0"0"-1635"0"0,0 0-380 0 0,0 0 224 0 0,0 0 330 0 0,0 0 166 0 0,0 0-92 0 0,0 0-293 0 0,0 0-366 0 0,-28 34-287 0 0,-84 101-178 0 0,91-89-111 0 0,29-40-237 0 0,0 0 0 0 0,0-1 0 0 0,0 1 0 0 0,1-2 0 0 0,0 1 0 0 0,0-1 0 0 0,0 0 0 0 0,0-1 0 0 0,1 0 0 0 0,0-1 0 0 0,-1 0 0 0 0,1 0 0 0 0,0-1 1 0 0,0 0-1 0 0,0-1 0 0 0,0 0 0 0 0,0-1 0 0 0,0 0 0 0 0,5-1-150 0 0,11 0 219 0 0,-1-1-1 0 0,0-1 1 0 0,0-1 0 0 0,0-1-1 0 0,-1-1 1 0 0,0-1 0 0 0,0-1 0 0 0,-1-2-1 0 0,0 0 1 0 0,-1-1 0 0 0,0-1-1 0 0,-1-2 1 0 0,18-14-219 0 0,-35 26 38 0 0,1-1 0 0 0,-1 1-1 0 0,0-1 1 0 0,0 0 0 0 0,-1 0 0 0 0,1 0-1 0 0,-1 0 1 0 0,0-1 0 0 0,0 0 0 0 0,0 1-1 0 0,-1-1 1 0 0,1 0 0 0 0,-1 0 0 0 0,0 0-1 0 0,-1-1 1 0 0,1 1 0 0 0,-1 0 0 0 0,0-1-1 0 0,-1 1 1 0 0,1-1 0 0 0,-1 1 0 0 0,0-1-1 0 0,0 1 1 0 0,-1 0 0 0 0,0-1-1 0 0,0 1 1 0 0,0-1 0 0 0,0 1 0 0 0,-1 0-1 0 0,0 0 1 0 0,0 0 0 0 0,0 0 0 0 0,-2-1-38 0 0,-2-2-167 0 0,-2 1 0 0 0,1 0 0 0 0,-1 0 0 0 0,0 1 0 0 0,-1 0 0 0 0,1 1 0 0 0,-1 0 0 0 0,0 0 0 0 0,0 1 0 0 0,-1 0 0 0 0,1 0 0 0 0,-1 1 0 0 0,0 0 0 0 0,0 1 0 0 0,0 0 0 0 0,0 1 1 0 0,0 0-1 0 0,-1 1 0 0 0,-6 0 167 0 0,-92 10-3114 0 0,11 15-3611 0 0,60-10-3728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7802 0 0,'0'0'1515'0'0,"0"0"-396"0"0,0 0-19 0 0,0 0 219 0 0,0 0 154 0 0,0 0-10 0 0,0 0-157 0 0,0 0-223 0 0,0 0-163 0 0,0 0-144 0 0,0 0-129 0 0,0 0-73 0 0,0 0-70 0 0,33 4-64 0 0,103 11-39 0 0,-14-12 365 0 0,96-28-627 0 0,-128 3-2920 0 0,-78 15 1171 0 0,-7 4-1781 0 0,-1 1-6323 0 0,-4 2 3863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5921 0 0,'0'0'4417'0'0,"0"0"-3881"0"0,0 0 224 0 0,0 0 177 0 0,0 0 143 0 0,0 0-16 0 0,0 0-64 0 0,0 0-47 0 0,215 22-185 0 0,-175-22-216 0 0,1 0-224 0 0,7-4-272 0 0,-4-3-288 0 0,-2-1-624 0 0,3 1-1369 0 0,-16 3-2352 0 0,-11 1-5905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3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50 0 0 0,'0'0'548'0'0,"0"0"271"0"0,0 0 77 0 0,0 0 104 0 0,0 0 246 0 0,0 0 233 0 0,0 0 92 0 0,0 0 4 0 0,0 0-140 0 0,0 0-195 0 0,0 0-202 0 0,-9-8-206 0 0,-28-22-172 0 0,-17 18 1043 0 0,39 14-1244 0 0,-82 37 792 0 0,82-30-1118 0 0,-13 9-64 0 0,0 2-1 0 0,2 2 1 0 0,1 0-1 0 0,0 2 1 0 0,2 0-1 0 0,1 2 1 0 0,1 0 0 0 0,1 1-1 0 0,1 2 1 0 0,-9 19-69 0 0,19-33 47 0 0,0 0 0 0 0,1 0 0 0 0,1 1 0 0 0,0 0 0 0 0,2 0 0 0 0,0 1 0 0 0,0-1 0 0 0,2 1 0 0 0,0 0 0 0 0,1 1 1 0 0,0-1-1 0 0,2 0 0 0 0,0 13-47 0 0,1-26 25 0 0,0-1 0 0 0,0 0-1 0 0,0 0 1 0 0,0 0 0 0 0,1 0 0 0 0,-1-1 0 0 0,1 1 0 0 0,0 0 0 0 0,0-1 0 0 0,0 1-1 0 0,0-1 1 0 0,0 1 0 0 0,1-1 0 0 0,-1 0 0 0 0,0 0 0 0 0,1 0 0 0 0,0 0 0 0 0,0-1-1 0 0,-1 1 1 0 0,1-1 0 0 0,0 0 0 0 0,0 1 0 0 0,0-1 0 0 0,0 0 0 0 0,0-1 0 0 0,1 1-1 0 0,-1-1 1 0 0,0 1 0 0 0,0-1 0 0 0,0 0 0 0 0,1 0 0 0 0,1-1-25 0 0,103-19 812 0 0,-79 6-594 0 0,-1-2 1 0 0,-1-1-1 0 0,0-2 0 0 0,-1 0 0 0 0,-1-2 1 0 0,-1-1-1 0 0,-1 0 0 0 0,-1-2 1 0 0,5-8-219 0 0,-7 10 163 0 0,-2-1 1 0 0,0 0-1 0 0,-2-2 1 0 0,0 0-1 0 0,-2 0 1 0 0,-1-2-1 0 0,-1 0 1 0 0,-1 0-1 0 0,-1-1 1 0 0,5-24-164 0 0,-15 50-2 0 0,0 2 14 0 0,1-1 1 0 0,-1 0-1 0 0,1 0 0 0 0,-1 0 0 0 0,0 1 0 0 0,1-1 0 0 0,-1 0 1 0 0,0 0-1 0 0,0 0 0 0 0,1 0 0 0 0,-1 1 0 0 0,0-1 0 0 0,0 0 0 0 0,0 0 1 0 0,0 0-1 0 0,0 0 0 0 0,0 0 0 0 0,-1 0 0 0 0,1 0 0 0 0,0 1 1 0 0,0-1-1 0 0,-1 0 0 0 0,1 0 0 0 0,0 0 0 0 0,-1 1 0 0 0,1-1 0 0 0,-1 0 1 0 0,1 0-1 0 0,-1 1 0 0 0,1-1 0 0 0,-1 0 0 0 0,0 1 0 0 0,1-1 0 0 0,-1 1 1 0 0,0-1-1 0 0,1 0 0 0 0,-1 1 0 0 0,0 0 0 0 0,0-1 0 0 0,1 1 1 0 0,-1-1-1 0 0,0 1 0 0 0,0 0 0 0 0,0 0-12 0 0,-12 19-575 0 0,8 1 527 0 0,1-1-1 0 0,0 1 0 0 0,2 0 0 0 0,0 0 1 0 0,1 0-1 0 0,2 15 49 0 0,2-14-1 0 0,0-1-1 0 0,2 1 1 0 0,1-1-1 0 0,0 0 1 0 0,1 0-1 0 0,1-1 1 0 0,1 0-1 0 0,1 0 1 0 0,1-1-1 0 0,0 0 1 0 0,10 11 1 0 0,0 3-112 0 0,19 25-1983 0 0,-24-39-2759 0 0,0-1-5669 0 0,-12-13 4066 0 0</inkml:trace>
  <inkml:trace contextRef="#ctx0" brushRef="#br0" timeOffset="416.54">972 484 12011 0 0,'0'0'864'0'0,"0"0"-253"0"0,0 0-19 0 0,0 0 157 0 0,0 0 89 0 0,0 0-45 0 0,0 0-110 0 0,0 0-168 0 0,0 0-163 0 0,0 0-117 0 0,0 0-62 0 0,0 0-25 0 0,0 0 1 0 0,-2 21 23 0 0,-11 102 423 0 0,14-124-476 0 0,-1 1 1 0 0,0 0-1 0 0,1-1 0 0 0,-1 1 0 0 0,0 0 1 0 0,1-1-1 0 0,-1 1 0 0 0,0 0 1 0 0,1 0-1 0 0,-1 0 0 0 0,1-1 0 0 0,-1 1 1 0 0,1 0-1 0 0,-1 0 0 0 0,0 0 0 0 0,1 0 1 0 0,-1 0-1 0 0,1 0 0 0 0,-1 0 0 0 0,1 0 1 0 0,-1 0-1 0 0,1 0 0 0 0,-1 0 0 0 0,1 0 1 0 0,-1 0-1 0 0,0 0 0 0 0,1 0 1 0 0,-1 1-1 0 0,1-1 0 0 0,-1 0 0 0 0,1 0 1 0 0,-1 0-1 0 0,0 1 0 0 0,1-1 0 0 0,-1 0-119 0 0,7-22 112 0 0,1 0 0 0 0,1 1 0 0 0,1 0 0 0 0,1 0 1 0 0,1 1-1 0 0,0 1 0 0 0,14-17-112 0 0,-22 30-78 0 0,19-15-208 0 0,-7 29-3153 0 0,8 17-2079 0 0,-3-14-4956 0 0,-14-10 5830 0 0</inkml:trace>
  <inkml:trace contextRef="#ctx0" brushRef="#br0" timeOffset="817.671">1471 443 1632 0 0,'0'0'1478'0'0,"0"0"-58"0"0,0 0 73 0 0,0 0 84 0 0,0 0-82 0 0,0 0-192 0 0,0 0-212 0 0,0 0-196 0 0,0 0-170 0 0,0 0-166 0 0,0 0-129 0 0,0 0-74 0 0,0 0-66 0 0,-26 13-27 0 0,-78 41-23 0 0,65-21 146 0 0,38-31-347 0 0,-1 1 0 0 0,1-1 0 0 0,0 1 0 0 0,-1-1 0 0 0,1 1 0 0 0,1-1 1 0 0,-1 1-1 0 0,0 0 0 0 0,1-1 0 0 0,-1 1 0 0 0,1 0 0 0 0,0 0 0 0 0,0 0 0 0 0,0-1 0 0 0,0 1 1 0 0,0 0-1 0 0,1 0 0 0 0,-1-1 0 0 0,1 1 0 0 0,0 0 0 0 0,-1-1 0 0 0,2 1 0 0 0,-1 0 1 0 0,0-1-1 0 0,0 0 0 0 0,1 1 0 0 0,-1-1 0 0 0,1 0 0 0 0,0 1 0 0 0,-1-1 0 0 0,1 0 1 0 0,0 0-1 0 0,0-1 0 0 0,1 1 0 0 0,-1 0 0 0 0,0-1 0 0 0,1 1 0 0 0,-1-1 0 0 0,2 1-39 0 0,3-1 164 0 0,0 0 0 0 0,0-1-1 0 0,0 0 1 0 0,1 0 0 0 0,-1-1 0 0 0,0 0-1 0 0,0 0 1 0 0,0-1 0 0 0,0 1-1 0 0,-1-2 1 0 0,1 1 0 0 0,0-1-1 0 0,-1 0 1 0 0,1 0 0 0 0,-1-1 0 0 0,0 1-1 0 0,0-2 1 0 0,-1 1 0 0 0,1 0-1 0 0,3-5-163 0 0,56-61 1334 0 0,-62 118-3217 0 0,7-19-668 0 0,-4-21-1387 0 0,2-2-3856 0 0,-4-5 2194 0 0</inkml:trace>
  <inkml:trace contextRef="#ctx0" brushRef="#br0" timeOffset="1328.608">1811 432 4417 0 0,'0'0'1540'0'0,"0"0"-370"0"0,0 0-85 0 0,0 0 85 0 0,0 0 42 0 0,0 0-124 0 0,0 0-218 0 0,0 0-217 0 0,0 0-208 0 0,0 0-151 0 0,0 0-71 0 0,0 0-32 0 0,0 0-25 0 0,-3 18 2 0 0,-9 56 2 0 0,11-71-126 0 0,1 0 1 0 0,0 0 0 0 0,-1 0-1 0 0,1 0 1 0 0,0 0-1 0 0,0 0 1 0 0,0 0 0 0 0,1 0-1 0 0,-1 0 1 0 0,1 0-1 0 0,0 0 1 0 0,0 0 0 0 0,0 0-1 0 0,0-1 1 0 0,0 1 0 0 0,0 0-1 0 0,1-1 1 0 0,0 1-1 0 0,-1-1 1 0 0,1 1 0 0 0,0-1-1 0 0,0 0 1 0 0,0 1-1 0 0,0-1 1 0 0,1 0 0 0 0,-1-1-1 0 0,1 1 1 0 0,-1 0-1 0 0,1-1 1 0 0,-1 1 0 0 0,1-1-1 0 0,0 0 1 0 0,1 1-45 0 0,87 7 2438 0 0,-79-13-2172 0 0,-1-1 0 0 0,1 0 1 0 0,-1 0-1 0 0,0-1 0 0 0,0-1 0 0 0,0 1 0 0 0,-1-2 1 0 0,0 0-1 0 0,0 0 0 0 0,-1-1 0 0 0,-1 0 0 0 0,1 0 1 0 0,-1-1-1 0 0,-1 0 0 0 0,0-1 0 0 0,0 1 0 0 0,-1-1 1 0 0,2-6-267 0 0,-1 6 36 0 0,-1 0 0 0 0,0 0 0 0 0,0-1 1 0 0,-2 0-1 0 0,1 0 0 0 0,-2-1 0 0 0,1 1 0 0 0,-2-1 1 0 0,0 1-1 0 0,0-1 0 0 0,-1 0 0 0 0,-1 0 0 0 0,0-6-36 0 0,-2 14-104 0 0,0-1 0 0 0,0 0-1 0 0,-1 0 1 0 0,1 1 0 0 0,-2-1-1 0 0,1 1 1 0 0,0 0-1 0 0,-1 0 1 0 0,0 0 0 0 0,0 0-1 0 0,-1 1 1 0 0,1-1-1 0 0,-1 1 1 0 0,0 0 0 0 0,0 1-1 0 0,0-1 1 0 0,0 1 0 0 0,-1 0-1 0 0,0 1 1 0 0,1-1-1 0 0,-1 1 1 0 0,0 0 0 0 0,0 0-1 0 0,0 1 1 0 0,0 0-1 0 0,0 0 1 0 0,-1 0 0 0 0,1 1-1 0 0,0 0 1 0 0,0 0 0 0 0,-1 0-1 0 0,1 1 1 0 0,-6 1 104 0 0,3 2-51 0 0,0 1 1 0 0,0 0-1 0 0,0 0 0 0 0,1 1 1 0 0,0 0-1 0 0,0 1 1 0 0,0 0-1 0 0,1 0 1 0 0,0 0-1 0 0,0 1 0 0 0,1 0 1 0 0,0 0-1 0 0,0 1 1 0 0,1 0-1 0 0,0 0 1 0 0,1 0-1 0 0,0 0 0 0 0,0 1 1 0 0,1 0-1 0 0,0-1 1 0 0,1 1-1 0 0,0 0 1 0 0,0 1-1 0 0,1-1 0 0 0,1 0 1 0 0,0 4 50 0 0,-1-3 26 0 0,1-1 1 0 0,0 0-1 0 0,1 0 1 0 0,0 1-1 0 0,1-1 1 0 0,0 0-1 0 0,0 0 1 0 0,1-1-1 0 0,0 1 1 0 0,1 0-1 0 0,0-1 0 0 0,1 0 1 0 0,0 0-1 0 0,0 0 1 0 0,1-1-1 0 0,0 1 1 0 0,1-1-1 0 0,-1-1 1 0 0,1 1-1 0 0,4 1-26 0 0,5 4 43 0 0,1 0 1 0 0,0-2-1 0 0,1 0 0 0 0,0-1 0 0 0,1 0 1 0 0,0-2-1 0 0,1 0 0 0 0,0-2 0 0 0,0 0 0 0 0,0-1 1 0 0,1-1-1 0 0,0 0-43 0 0,93 5-2674 0 0,-68-18-6464 0 0,-39 7 6339 0 0,3-2-2913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6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155 200 5545 0 0,'0'0'1123'0'0,"0"0"-156"0"0,0 0-23 0 0,0 0 204 0 0,0 0 223 0 0,0 0 12 0 0,0 0-189 0 0,0 0-310 0 0,0 0-294 0 0,0 0-176 0 0,0 0-24 0 0,0 0 23 0 0,0 0 25 0 0,4 16 26 0 0,30 130 745 0 0,-19-84-931 0 0,2-1 0 0 0,2 0 0 0 0,4-2 0 0 0,1 0 0 0 0,12 14-278 0 0,-2-36 1642 0 0,-28-63-109 0 0,51-144-749 0 0,38-142-2076 0 0,-89 275-995 0 0,-6 12-6551 0 0,0 21-1987 0 0</inkml:trace>
  <inkml:trace contextRef="#ctx0" brushRef="#br0" timeOffset="385.873">731 108 6257 0 0,'0'0'3653'0'0,"0"0"-1694"0"0,0 0-616 0 0,0 0-137 0 0,0 0-26 0 0,0 0-2 0 0,0 0-77 0 0,0 0-169 0 0,0 0-187 0 0,0 0-139 0 0,0 0-144 0 0,0 0-100 0 0,31-16-84 0 0,97-49-110 0 0,-55 42 37 0 0,-30 20-103 0 0,-42 4-113 0 0,0 0 0 0 0,0 0-1 0 0,0 0 1 0 0,0 1 0 0 0,0-1 0 0 0,0 0 0 0 0,0 1 0 0 0,0-1 0 0 0,-1 1 0 0 0,1-1 0 0 0,-1 1 0 0 0,1-1 0 0 0,-1 1 0 0 0,1-1 0 0 0,-1 1 0 0 0,0 0 0 0 0,0-1-1 0 0,0 1 1 0 0,0-1 0 0 0,0 1 0 0 0,0 0 0 0 0,0-1 0 0 0,-1 1 0 0 0,1-1 0 0 0,0 1 0 0 0,-1-1 0 0 0,0 2 11 0 0,-62 90-66 0 0,28-52 100 0 0,25-28-19 0 0,7-9-13 0 0,-1 0 0 0 0,1 0 1 0 0,-1 0-1 0 0,1 1 0 0 0,0-1 0 0 0,1 1 0 0 0,-1-1 1 0 0,1 1-1 0 0,0 0 0 0 0,0 0 0 0 0,1 0 0 0 0,-1 1 1 0 0,1-1-1 0 0,0 0 0 0 0,0 0 0 0 0,1 1 0 0 0,0-1 1 0 0,0 3-3 0 0,2-5 13 0 0,0 0 0 0 0,0 0 0 0 0,0-1 1 0 0,1 1-1 0 0,-1 0 0 0 0,1-1 0 0 0,0 1 1 0 0,-1-1-1 0 0,1 0 0 0 0,0 0 1 0 0,0 0-1 0 0,1 0 0 0 0,-1-1 0 0 0,0 1 1 0 0,1-1-1 0 0,-1 0 0 0 0,1 0 0 0 0,-1 0 1 0 0,3 0-14 0 0,153 8 260 0 0,-105-10-246 0 0,37-3 326 0 0,-46 2-3055 0 0,0 1-8725 0 0,-43 1 4308 0 0</inkml:trace>
  <inkml:trace contextRef="#ctx0" brushRef="#br0" timeOffset="684.174">0 962 4417 0 0,'0'0'1178'0'0,"0"0"-256"0"0,0 0 233 0 0,0 0 379 0 0,0 0 208 0 0,0 0-11 0 0,0 0-119 0 0,0 0-188 0 0,0 0-222 0 0,0 0-184 0 0,37 3-142 0 0,120 7-136 0 0,-53-25 199 0 0,-77 6-682 0 0,542-167 1015 0 0,-436 138-2230 0 0,-52 16-2366 0 0,-3-3-8164 0 0,-65 21 5239 0 0</inkml:trace>
  <inkml:trace contextRef="#ctx0" brushRef="#br0" timeOffset="986.195">739 1080 12083 0 0,'0'0'1169'0'0,"0"0"-503"0"0,0 0-201 0 0,0 0 158 0 0,0 0 220 0 0,0 0 88 0 0,0 0-57 0 0,0 0-193 0 0,0 0-216 0 0,0 0-178 0 0,0 0-158 0 0,0 34-84 0 0,0 108-46 0 0,-4 94-2623 0 0,-3-195-1848 0 0,-4-15-5174 0 0,9-19 7128 0 0</inkml:trace>
  <inkml:trace contextRef="#ctx0" brushRef="#br0" timeOffset="1415.224">593 1323 0 0 0,'0'0'859'0'0,"0"0"286"0"0,0 0 164 0 0,19-35 56 0 0,59-110-98 0 0,-12 61 1088 0 0,-55 72-1967 0 0,1 2-1 0 0,0 0 1 0 0,1 0-1 0 0,-1 1 0 0 0,2 0 1 0 0,-1 2-1 0 0,1-1 0 0 0,1 2 1 0 0,-1 0-1 0 0,1 0 1 0 0,0 1-1 0 0,1 1 0 0 0,-1 1 1 0 0,1 0-1 0 0,-1 1 0 0 0,1 1 1 0 0,1 0-388 0 0,-12 2 73 0 0,-1 1-1 0 0,1 0 1 0 0,-1 0 0 0 0,0 0 0 0 0,0 1 0 0 0,0 0 0 0 0,0-1-1 0 0,0 1 1 0 0,0 0 0 0 0,-1 1 0 0 0,1-1 0 0 0,-1 1-1 0 0,0-1 1 0 0,0 1 0 0 0,-1 0 0 0 0,1 0 0 0 0,-1 1 0 0 0,0-1-1 0 0,0 0 1 0 0,0 1 0 0 0,0-1 0 0 0,-1 1 0 0 0,0-1-1 0 0,0 1 1 0 0,0 0 0 0 0,-1 0 0 0 0,1-1 0 0 0,-1 1-1 0 0,0 0 1 0 0,0 0 0 0 0,-1 0 0 0 0,0-1 0 0 0,1 1 0 0 0,-2 0-1 0 0,1-1 1 0 0,0 1 0 0 0,-1-1 0 0 0,0 1 0 0 0,0-1-1 0 0,-2 4-72 0 0,-9 8 101 0 0,-1-1 0 0 0,0 0 0 0 0,0-1 0 0 0,-2 0 0 0 0,0-2 0 0 0,0 1 0 0 0,-1-2 0 0 0,-1 0 0 0 0,1-1 0 0 0,-7 1-101 0 0,-66 37 113 0 0,89-46-111 0 0,1-1-1 0 0,-1 1 0 0 0,1-1 1 0 0,-1 1-1 0 0,1-1 0 0 0,0 1 0 0 0,-1-1 1 0 0,1 1-1 0 0,0 0 0 0 0,0-1 1 0 0,0 1-1 0 0,0-1 0 0 0,1 1 1 0 0,-1-1-1 0 0,0 1 0 0 0,1 0 0 0 0,-1-1 1 0 0,1 1-1 0 0,-1-1 0 0 0,1 0 1 0 0,-1 1-1 0 0,1-1 0 0 0,0 0 1 0 0,0 1-1 0 0,0-1 0 0 0,0 0 0 0 0,0 0 1 0 0,0 1-1 0 0,0-1 0 0 0,0 0 1 0 0,1 0-1 0 0,-1 0 0 0 0,0-1 1 0 0,1 1-1 0 0,-1 0 0 0 0,1 0 1 0 0,-1-1-1 0 0,0 1 0 0 0,1-1 0 0 0,-1 1 1 0 0,1-1-2 0 0,217 114 1437 0 0,-186-89-974 0 0,-13-39-3094 0 0,-2-1-5149 0 0,-12 8-2684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33 0 0 0,'0'0'279'0'0,"0"0"789"0"0,0 0 294 0 0,0 0 5 0 0,0 0-39 0 0,0 0-81 0 0,0 0-116 0 0,0 0-79 0 0,0 0-52 0 0,-9 0 2922 0 0,62 19 945 0 0,90-7-2229 0 0,-103-13-2392 0 0,-17 0-405 0 0,-1-1-1 0 0,1 0 0 0 0,-1-2 0 0 0,0-1 1 0 0,0 0-1 0 0,-1-2 0 0 0,0-1 0 0 0,0 0 1 0 0,1-2 159 0 0,-20 9-1126 0 0,6-3 1234 0 0,-7 1-4241 0 0,0 0-4550 0 0,-1 3 2447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7498 0 0,'0'0'920'0'0,"0"0"0"0"0,0 0 328 0 0,0 0 289 0 0,0 0 23 0 0,0 0-256 0 0,0 0-280 0 0,0 0-263 0 0,0 0-273 0 0,0 0-144 0 0,0 0-96 0 0,213 37-128 0 0,-176-37-88 0 0,4-7-184 0 0,-5 3-440 0 0,5-3-993 0 0,-13-1-1943 0 0,-6 8-8003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0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13 448 0 0 0,'0'0'643'0'0,"0"0"466"0"0,0 0 436 0 0,0 0 276 0 0,0 0 68 0 0,0 0-183 0 0,0 0-325 0 0,0 0-347 0 0,0 0-299 0 0,0 0-226 0 0,0 0-154 0 0,0 0-1 0 0,0 2 83 0 0,1 68 1953 0 0,-9 177-977 0 0,2-114-798 0 0,6-132-378 0 0,0-1 138 0 0,0 0 145 0 0,0-9 1320 0 0,1-14-1692 0 0,1 0 0 0 0,0-1-1 0 0,2 1 1 0 0,1 1-1 0 0,1-1 1 0 0,0 1-1 0 0,2 0 1 0 0,3-5-148 0 0,9-25 8 0 0,2 2-1 0 0,3 1 1 0 0,1 0 0 0 0,3 2 0 0 0,2 1 0 0 0,2 2-1 0 0,6-4-7 0 0,51-31-666 0 0,-89 80 363 0 0,1 0 1 0 0,0 0 0 0 0,-1 0 0 0 0,1 0 0 0 0,-1 0-1 0 0,1 0 1 0 0,-1 0 0 0 0,1 1 0 0 0,-1-1 0 0 0,0 0-1 0 0,1 1 1 0 0,-1-1 0 0 0,0 1 0 0 0,0-1 0 0 0,0 1-1 0 0,0 0 1 0 0,-1-1 0 0 0,1 1 0 0 0,0 0 0 0 0,-1 0 0 0 0,1 0-1 0 0,-1-1 1 0 0,1 1 0 0 0,-1 0 0 0 0,0 0 0 0 0,0 0-1 0 0,0 0 1 0 0,0 0 0 0 0,0 0 0 0 0,0-1 0 0 0,-1 1-1 0 0,1 0 1 0 0,-1 0 0 0 0,1 0 0 0 0,-1-1 0 0 0,0 1-1 0 0,1 0 1 0 0,-1 0 302 0 0,0 5-3258 0 0,1 5-3477 0 0</inkml:trace>
  <inkml:trace contextRef="#ctx0" brushRef="#br0" timeOffset="915.471">626 68 0 0 0,'0'0'463'0'0,"0"0"462"0"0,0 0 98 0 0,0 0 125 0 0,0 0 175 0 0,0 0 135 0 0,0 0 10 0 0,0 0-154 0 0,0 0-288 0 0,0 0-233 0 0,0 0-136 0 0,0 0-56 0 0,8-6 36 0 0,67-35 1209 0 0,-61 36-1517 0 0,1 1-1 0 0,-1 1 1 0 0,1 0 0 0 0,-1 1 0 0 0,1 0 0 0 0,0 1-1 0 0,0 1 1 0 0,0 0 0 0 0,7 2-329 0 0,-20 0 38 0 0,-1-1 1 0 0,0 1-1 0 0,0 0 0 0 0,0 0 0 0 0,0 0 0 0 0,0 0 1 0 0,0 1-1 0 0,0-1 0 0 0,-1 0 0 0 0,1 0 1 0 0,-1 0-1 0 0,0 1 0 0 0,0-1 0 0 0,0 0 1 0 0,0 0-1 0 0,0 0 0 0 0,0 1 0 0 0,0-1 0 0 0,-1 0 1 0 0,1 0-1 0 0,-1 0 0 0 0,1 1 0 0 0,-1-1 1 0 0,0 0-1 0 0,0 0 0 0 0,0 0 0 0 0,0 0 1 0 0,0 0-1 0 0,-1-1 0 0 0,1 1 0 0 0,-1 0 1 0 0,1 0-1 0 0,-2 0-38 0 0,-176 192 1073 0 0,178-193-1065 0 0,0 0-1 0 0,-1 0 0 0 0,1 0 0 0 0,0 0 0 0 0,0 0 1 0 0,0 0-1 0 0,0 0 0 0 0,0 0 0 0 0,0 0 1 0 0,1 1-1 0 0,-1-1 0 0 0,0 0 0 0 0,1 1 0 0 0,-1-1 1 0 0,1 0-1 0 0,-1 1 0 0 0,1-1 0 0 0,-1 1 1 0 0,1-1-1 0 0,0 0 0 0 0,0 1 0 0 0,0-1 1 0 0,0 1-1 0 0,0-1 0 0 0,0 1 0 0 0,0-1 0 0 0,0 1 1 0 0,1-1-1 0 0,-1 1 0 0 0,1-1 0 0 0,-1 0 1 0 0,1 1-1 0 0,-1-1 0 0 0,1 0 0 0 0,0 1 1 0 0,-1-1-1 0 0,1 0 0 0 0,0 0 0 0 0,0 0 0 0 0,0 0 1 0 0,0 0-1 0 0,0 0 0 0 0,0 0 0 0 0,0 0 1 0 0,1 0-1 0 0,-1 0 0 0 0,0 0 0 0 0,0-1 1 0 0,1 1-1 0 0,-1 0 0 0 0,1-1 0 0 0,-1 1 0 0 0,0-1 1 0 0,1 0-1 0 0,-1 1 0 0 0,1-1 0 0 0,0 0-7 0 0,89 4 315 0 0,-53-6-2068 0 0,0 4-3721 0 0,-30 1 2362 0 0,0 0-2783 0 0,-1-2 1426 0 0</inkml:trace>
  <inkml:trace contextRef="#ctx0" brushRef="#br0" timeOffset="1759.327">739 816 3841 0 0,'0'0'1236'0'0,"0"0"43"0"0,0 0 301 0 0,0 0 350 0 0,0 0 63 0 0,0 0-196 0 0,0 0-259 0 0,0 0-284 0 0,0 0-257 0 0,0 0-190 0 0,0 0-144 0 0,0 0-105 0 0,0 0-65 0 0,28-15-45 0 0,92-50-42 0 0,-19-10 512 0 0,-93 69-854 0 0,7-5-5 0 0,0 0 0 0 0,-1-1 0 0 0,-1 0 0 0 0,1-1 0 0 0,-2-1 0 0 0,0 0 0 0 0,-1-1 0 0 0,0 0 0 0 0,-1-1 0 0 0,-1 0 0 0 0,0 0 0 0 0,-1-1 0 0 0,-1 0-1 0 0,2-9-58 0 0,-9 25-31 0 0,0 0 0 0 0,1 0 0 0 0,-1 0 0 0 0,0 0-1 0 0,0 0 1 0 0,0 0 0 0 0,0 0 0 0 0,0-1-1 0 0,0 1 1 0 0,-1 0 0 0 0,1 0 0 0 0,0 0-1 0 0,0 0 1 0 0,-1 0 0 0 0,1 0 0 0 0,-1 0-1 0 0,1 0 1 0 0,-1 0 0 0 0,1 1 0 0 0,-1-1 0 0 0,0 0-1 0 0,1 0 1 0 0,-1 0 0 0 0,0 1 0 0 0,1-1-1 0 0,-1 0 1 0 0,0 1 0 0 0,0-1 0 0 0,0 0-1 0 0,0 1 1 0 0,0-1 0 0 0,0 1 0 0 0,0-1-1 0 0,0 1 1 0 0,0 0 0 0 0,0 0 0 0 0,0-1 0 0 0,0 1-1 0 0,0 0 1 0 0,0 0 0 0 0,0 0 0 0 0,0 0-1 0 0,0 0 1 0 0,0 0 0 0 0,0 0 0 0 0,0 0-1 0 0,0 1 1 0 0,0-1 0 0 0,0 0 0 0 0,0 1-1 0 0,0-1 1 0 0,0 0 0 0 0,0 1 0 0 0,0-1 0 0 0,0 1-1 0 0,0 0 1 0 0,0 0 31 0 0,-12 4-144 0 0,1 0-1 0 0,0 1 1 0 0,1 1 0 0 0,0-1-1 0 0,0 2 1 0 0,0 0 0 0 0,1 0-1 0 0,0 1 1 0 0,0 0 0 0 0,1 1 0 0 0,1 0-1 0 0,-1 0 1 0 0,2 1 0 0 0,-1 0-1 0 0,2 1 1 0 0,-1-1 0 0 0,2 1-1 0 0,-3 5 145 0 0,6-12 3 0 0,-1 0 0 0 0,1 0 0 0 0,-1 0 0 0 0,2 0 0 0 0,-1 1 0 0 0,0-1 0 0 0,1 0 0 0 0,0 1 0 0 0,0-1 0 0 0,1 1 0 0 0,0-1 0 0 0,0 1 0 0 0,0 0 0 0 0,0-1 0 0 0,1 1 0 0 0,0-1 0 0 0,0 1 0 0 0,1-1 0 0 0,-1 0 0 0 0,1 0 0 0 0,0 1 0 0 0,1-1 0 0 0,-1 0 0 0 0,1-1 0 0 0,0 1 0 0 0,0 0 0 0 0,0-1 0 0 0,1 0 0 0 0,0 0 0 0 0,0 0 0 0 0,0 0 0 0 0,0 0 0 0 0,0-1 0 0 0,1 0 0 0 0,-1 0 0 0 0,6 3-3 0 0,6-1 159 0 0,1 0 0 0 0,0-1 0 0 0,0-1 0 0 0,1 0 0 0 0,-1-1 0 0 0,0-1 0 0 0,1-1 0 0 0,-1-1 0 0 0,1 0 0 0 0,-1-1 0 0 0,0-1 0 0 0,0 0 0 0 0,0-1 0 0 0,0-1 0 0 0,0-1 0 0 0,-1-1 0 0 0,0 0 0 0 0,-1-1 0 0 0,8-5-159 0 0,-7 7 77 0 0,0-2 0 0 0,-1 0 0 0 0,0-1 1 0 0,-1-1-1 0 0,1 0 0 0 0,-2-1 0 0 0,1 0 0 0 0,-2-1 1 0 0,0-1-1 0 0,0 0 0 0 0,-1 0 0 0 0,-1-1 0 0 0,0-1 1 0 0,-1 0-1 0 0,0 0 0 0 0,-1-1 0 0 0,0-2-77 0 0,-7 17-28 0 0,-1-1-1 0 0,1 1 1 0 0,0 0-1 0 0,-1 0 1 0 0,1 0-1 0 0,-1 0 1 0 0,0-1 0 0 0,1 1-1 0 0,-1 0 1 0 0,0 0-1 0 0,0-1 1 0 0,0 1-1 0 0,1 0 1 0 0,-1-1-1 0 0,-1 1 1 0 0,1 0 0 0 0,0-1-1 0 0,0 1 1 0 0,0 0-1 0 0,-1 0 1 0 0,1-1-1 0 0,-1 1 1 0 0,1 0-1 0 0,-1 0 1 0 0,1 0-1 0 0,-1 0 1 0 0,0 0 0 0 0,1-1-1 0 0,-1 1 1 0 0,0 0-1 0 0,0 1 1 0 0,0-1-1 0 0,0 0 1 0 0,0 0-1 0 0,0 0 1 0 0,0 0 0 0 0,0 1-1 0 0,0-1 1 0 0,0 1-1 0 0,0-1 1 0 0,-1 0-1 0 0,1 1 1 0 0,0 0-1 0 0,0-1 1 0 0,-1 1-1 0 0,1 0 1 0 0,0 0 0 0 0,-1 0-1 0 0,1 0 1 0 0,0 0-1 0 0,0 0 1 0 0,-1 0-1 0 0,1 0 1 0 0,0 0-1 0 0,-1 0 1 0 0,1 1 0 0 0,0-1-1 0 0,0 1 1 0 0,0-1-1 0 0,-1 1 1 0 0,1-1-1 0 0,0 1 1 0 0,0 0-1 0 0,0-1 1 0 0,0 1-1 0 0,0 0 29 0 0,-11 6-241 0 0,1 0 0 0 0,0 1-1 0 0,1 0 1 0 0,-1 1-1 0 0,2 0 1 0 0,-1 1-1 0 0,1 0 1 0 0,-4 6 241 0 0,3-5-186 0 0,4-4 57 0 0,0-1 1 0 0,0 1 0 0 0,1 0 0 0 0,0 0-1 0 0,0 1 1 0 0,1-1 0 0 0,0 1 0 0 0,0 0-1 0 0,1 0 1 0 0,0 1 0 0 0,0-1 0 0 0,1 1-1 0 0,0-1 1 0 0,0 1 0 0 0,1 0 0 0 0,0-1-1 0 0,1 1 1 0 0,0 0 0 0 0,0 0-1 0 0,1 0 1 0 0,0-1 0 0 0,1 1 0 0 0,0 2 128 0 0,5-6 65 0 0,-1 1 0 0 0,1-1 0 0 0,0 0 0 0 0,0-1 0 0 0,0 0 0 0 0,0 0 0 0 0,1 0 1 0 0,0-1-1 0 0,0 0 0 0 0,0-1 0 0 0,0 0 0 0 0,0 0 0 0 0,0 0 0 0 0,0-1 0 0 0,1-1 0 0 0,-1 1 0 0 0,0-1 1 0 0,1-1-1 0 0,-1 1 0 0 0,0-1 0 0 0,1-1 0 0 0,6-2-65 0 0,10-3 271 0 0,-1-1 0 0 0,-1-1 0 0 0,1-1 0 0 0,-2-1 0 0 0,1-1 0 0 0,-2-1 0 0 0,0-1 0 0 0,0-1 0 0 0,-1-1 0 0 0,0-1-271 0 0,3-2 69 0 0,0-1 1 0 0,-2-1-1 0 0,-1-1 0 0 0,0-1 1 0 0,-2 0-1 0 0,-1-2 0 0 0,0 0 1 0 0,-2 0-1 0 0,-1-2 0 0 0,-1 0-69 0 0,-4-46-334 0 0,-47 80-473 0 0,26 4 789 0 0,1 0 1 0 0,1 1-1 0 0,0 0 1 0 0,1 0-1 0 0,0 1 1 0 0,1 1-1 0 0,0-1 1 0 0,1 1-1 0 0,0 1 1 0 0,2-1-1 0 0,-1 1 0 0 0,2 0 1 0 0,0 0-1 0 0,0 8 18 0 0,1-17-50 0 0,1-1 0 0 0,0 1-1 0 0,0-1 1 0 0,1 1-1 0 0,0 0 1 0 0,0 0 0 0 0,0 0-1 0 0,1-1 1 0 0,0 1-1 0 0,0 0 1 0 0,0 0 0 0 0,1 0-1 0 0,0 0 1 0 0,0 0-1 0 0,0-1 1 0 0,1 1 0 0 0,0 0-1 0 0,0-1 1 0 0,0 1-1 0 0,1-1 1 0 0,0 0 0 0 0,0 0-1 0 0,0 0 1 0 0,0 0 0 0 0,1-1-1 0 0,0 1 1 0 0,0-1-1 0 0,0 0 1 0 0,1 0 0 0 0,-1 0-1 0 0,1-1 1 0 0,0 1-1 0 0,0-1 1 0 0,0 0 0 0 0,0-1-1 0 0,1 1 1 0 0,-1-1-1 0 0,3 0 51 0 0,20-1-3794 0 0,-11-5-3077 0 0,-11 1 258 0 0</inkml:trace>
  <inkml:trace contextRef="#ctx0" brushRef="#br0" timeOffset="2190.339">2266 46 2985 0 0,'0'0'932'0'0,"0"0"21"0"0,0 0 329 0 0,0 0 329 0 0,0 0 84 0 0,0 0-87 0 0,0 0-177 0 0,0 0-197 0 0,0 0-197 0 0,0 0-191 0 0,0 0-137 0 0,0 0-104 0 0,33-2-112 0 0,101-8-96 0 0,-70 15 201 0 0,-63-3-592 0 0,0-1-1 0 0,0 1 1 0 0,-1-1 0 0 0,1 1-1 0 0,-1 0 1 0 0,1 0-1 0 0,-1-1 1 0 0,1 1 0 0 0,-1 0-1 0 0,0 0 1 0 0,0-1 0 0 0,0 1-1 0 0,0 0 1 0 0,0 0 0 0 0,-1 0-1 0 0,1-1 1 0 0,0 1 0 0 0,-1 0-1 0 0,1 0 1 0 0,-1-1 0 0 0,0 1-1 0 0,1-1 1 0 0,-1 1 0 0 0,0 0-1 0 0,0-1 1 0 0,0 1-1 0 0,0-1 1 0 0,0 0 0 0 0,-1 1-1 0 0,1-1 1 0 0,0 0 0 0 0,-1 0-1 0 0,1 0 1 0 0,-1 0 0 0 0,1 0-1 0 0,-1 0 1 0 0,1 0 0 0 0,-1 0-6 0 0,-53 39 89 0 0,45-35-11 0 0,0 1 0 0 0,1 1 1 0 0,-1 0-1 0 0,1 0 0 0 0,1 1 1 0 0,0 0-1 0 0,0 0 0 0 0,0 1 1 0 0,1 0-1 0 0,-3 6-78 0 0,9-13 6 0 0,0-1 0 0 0,1 0-1 0 0,-1 0 1 0 0,1 0 0 0 0,0 0 0 0 0,-1 1 0 0 0,1-1 0 0 0,0 0 0 0 0,0 1 0 0 0,0-1 0 0 0,0 0-1 0 0,0 0 1 0 0,0 1 0 0 0,0-1 0 0 0,0 0 0 0 0,0 0 0 0 0,1 1 0 0 0,-1-1 0 0 0,0 0-1 0 0,1 0 1 0 0,-1 1 0 0 0,1-1 0 0 0,-1 0 0 0 0,1 0 0 0 0,0 0 0 0 0,-1 0 0 0 0,1 0 0 0 0,0 0-1 0 0,0 0 1 0 0,0 0 0 0 0,0 0 0 0 0,0 0 0 0 0,0-1 0 0 0,0 1 0 0 0,0 0 0 0 0,0-1-1 0 0,0 1 1 0 0,0-1 0 0 0,1 1 0 0 0,-1-1 0 0 0,0 1 0 0 0,0-1 0 0 0,1 0-6 0 0,62 14 71 0 0,-55-13-78 0 0,183 10-208 0 0,-110-11-3847 0 0,-30 0-2478 0 0,-36 3-224 0 0,-12-3 4525 0 0</inkml:trace>
  <inkml:trace contextRef="#ctx0" brushRef="#br0" timeOffset="2581.51">3296 238 3817 0 0,'0'0'1468'0'0,"0"0"-92"0"0,0 0 71 0 0,0 0 98 0 0,-33 23-2 0 0,-105 73-148 0 0,-119 65 1951 0 0,-311 155-1621 0 0,489-276-1320 0 0,43-24-311 0 0,2 2 1 0 0,0 1 0 0 0,1 2-1 0 0,1 1 1 0 0,-2 4-95 0 0,31-24-169 0 0,0 1 1 0 0,0 0-1 0 0,0 0 1 0 0,0 0-1 0 0,0 1 1 0 0,0-1-1 0 0,1 1 1 0 0,0-1-1 0 0,0 1 1 0 0,0 0-1 0 0,0 0 1 0 0,0 0-1 0 0,1 0 1 0 0,0 0-1 0 0,0 0 1 0 0,0 0-1 0 0,0 1 0 0 0,1-1 1 0 0,-1 4 168 0 0,2-7-388 0 0,-1 1-1 0 0,1-1 1 0 0,-1 0-1 0 0,1 0 1 0 0,-1 1 0 0 0,1-1-1 0 0,0 0 1 0 0,0 0-1 0 0,-1 0 1 0 0,1 0 0 0 0,0 0-1 0 0,0 0 1 0 0,0 0 0 0 0,0 0-1 0 0,0 0 1 0 0,0-1-1 0 0,1 1 1 0 0,-1 0 0 0 0,0-1-1 0 0,0 1 1 0 0,1-1-1 0 0,-1 1 1 0 0,0-1 0 0 0,0 0-1 0 0,1 1 1 0 0,-1-1-1 0 0,0 0 1 0 0,1 0 0 0 0,-1 0-1 0 0,1 0 389 0 0,-2 0-257 0 0,7 3-3172 0 0</inkml:trace>
  <inkml:trace contextRef="#ctx0" brushRef="#br0" timeOffset="3149.106">2935 610 4873 0 0,'0'0'2845'0'0,"0"0"-1348"0"0,0 0-522 0 0,0 0 13 0 0,0 0 235 0 0,0 0 207 0 0,0 0 25 0 0,0 0-157 0 0,0 0-256 0 0,0 0-277 0 0,0 0-228 0 0,1 33-170 0 0,3 106-124 0 0,0 122 1680 0 0,-4-166-7014 0 0,0-16-7638 0 0,0-79 9088 0 0</inkml:trace>
  <inkml:trace contextRef="#ctx0" brushRef="#br0" timeOffset="3602.286">2994 617 3057 0 0,'0'0'1215'0'0,"0"0"-70"0"0,0 0-5 0 0,0 0 35 0 0,0 0-65 0 0,0 0-126 0 0,0 0-97 0 0,0 0-63 0 0,35-9-57 0 0,110-28-46 0 0,-53 25 740 0 0,88 22 3064 0 0,-178-10-4504 0 0,-1 0 0 0 0,0 1 0 0 0,1-1 0 0 0,-1 0 1 0 0,1 1-1 0 0,-1-1 0 0 0,0 1 0 0 0,1-1 0 0 0,-1 1 0 0 0,0-1 0 0 0,1 1 1 0 0,-1 0-1 0 0,0 0 0 0 0,0 0 0 0 0,0 0 0 0 0,0 0 0 0 0,0 0 1 0 0,0 0-1 0 0,0 0 0 0 0,0 0 0 0 0,0 0 0 0 0,0 0 0 0 0,-1 1 0 0 0,1-1 1 0 0,-1 0-1 0 0,1 1 0 0 0,-1-1 0 0 0,1 0 0 0 0,-1 1 0 0 0,1-1 1 0 0,-1 0-1 0 0,0 1 0 0 0,0-1 0 0 0,0 1 0 0 0,0-1 0 0 0,0 1 0 0 0,0-1 1 0 0,0 1-1 0 0,-1-1 0 0 0,1 0 0 0 0,0 1 0 0 0,-1-1 0 0 0,1 0 1 0 0,-1 1-1 0 0,1-1 0 0 0,-1 0 0 0 0,0 1-21 0 0,-42 60 500 0 0,41-60-491 0 0,-146 117 274 0 0,124-104-249 0 0,1 1 0 0 0,1 1-1 0 0,0 1 1 0 0,1 1 0 0 0,1 1-1 0 0,-10 13-33 0 0,28-31 8 0 0,1 0-1 0 0,0 0 1 0 0,-1 0-1 0 0,1 0 1 0 0,0 0-1 0 0,0 0 1 0 0,0 0-1 0 0,1 1 1 0 0,-1-1-1 0 0,0 0 1 0 0,1 1-1 0 0,-1-1 1 0 0,1 0-1 0 0,0 1 1 0 0,0-1-1 0 0,0 0 1 0 0,0 1-1 0 0,0-1 1 0 0,1 0-1 0 0,-1 1 1 0 0,1-1-1 0 0,-1 0 1 0 0,1 1 0 0 0,0-1-1 0 0,0 0 1 0 0,0 0-1 0 0,0 0 1 0 0,0 0-1 0 0,0 0 1 0 0,1 0-1 0 0,-1 0 1 0 0,1 0-1 0 0,0 0 1 0 0,-1-1-1 0 0,1 1 1 0 0,0 0-8 0 0,78 44 479 0 0,125 20 906 0 0,-142-51-1747 0 0,-62-15 1359 0 0,0 0-3871 0 0,-1 0-9068 0 0,0 0 2989 0 0</inkml:trace>
  <inkml:trace contextRef="#ctx0" brushRef="#br0" timeOffset="5018.543">356 289 0 0 0,'0'0'790'0'0,"0"0"152"0"0,0 0 51 0 0,0 0-16 0 0,1-4-25 0 0,0-1-585 0 0,2-3 2 0 0,-1 0 3746 0 0,0 11 1787 0 0,3 5-3655 0 0,12 21-1918 0 0,-16-23-226 0 0,2 2-25 0 0,0 0-1 0 0,0 0 1 0 0,-1 1 0 0 0,-1-1 0 0 0,1 0 0 0 0,-1 1 0 0 0,-1-1-1 0 0,1 1 1 0 0,-2 0 0 0 0,1-1 0 0 0,-1 1 0 0 0,0-1 0 0 0,-1 1-1 0 0,0-1 1 0 0,0 0 0 0 0,-1 0 0 0 0,0 0 0 0 0,-3 6-78 0 0,-3-2-3 0 0,0 0 0 0 0,-1 0 1 0 0,0-1-1 0 0,-1-1 1 0 0,0 0-1 0 0,0 0 0 0 0,-1-1 1 0 0,-1 0-1 0 0,1-1 0 0 0,-1-1 1 0 0,-9 4 1 0 0,-86 11-43 0 0,107-22 40 0 0,-1 0 0 0 0,1-1 0 0 0,-1 1 0 0 0,1 0-1 0 0,0-1 1 0 0,-1 1 0 0 0,1-1 0 0 0,0 1-1 0 0,0-1 1 0 0,-1 0 0 0 0,1 1 0 0 0,0-1-1 0 0,0 0 1 0 0,0 0 0 0 0,0 0 0 0 0,0 0-1 0 0,0 0 1 0 0,0 0 0 0 0,0 0 0 0 0,0 0-1 0 0,1-1 1 0 0,-1 1 0 0 0,0 0 0 0 0,1 0-1 0 0,-1-1 1 0 0,1 1 0 0 0,-1 0 0 0 0,1-1-1 0 0,0 1 1 0 0,0-1 0 0 0,-1 1 0 0 0,1 0-1 0 0,0-1 1 0 0,0 1 0 0 0,0-1 0 0 0,1 1-1 0 0,-1 0 1 0 0,0-1 0 0 0,0 1 0 0 0,1 0-1 0 0,-1-1 1 0 0,1 1 0 0 0,-1 0 0 0 0,1-1 0 0 0,-1 1-1 0 0,1 0 1 0 0,0 0 0 0 0,0 0 0 0 0,0-1-1 0 0,0 1 1 0 0,-1 0 0 0 0,2 0 0 0 0,-1 0-1 0 0,0 1 1 0 0,1-2 4 0 0,0 1 20 0 0,1 0 0 0 0,0 0-1 0 0,0 0 1 0 0,0 0 0 0 0,0 0-1 0 0,0 0 1 0 0,0 1 0 0 0,0 0 0 0 0,0-1-1 0 0,0 1 1 0 0,0 1 0 0 0,0-1 0 0 0,0 0-1 0 0,0 1 1 0 0,0-1 0 0 0,0 1 0 0 0,0 0-1 0 0,0 0 1 0 0,-1 0 0 0 0,1 0-1 0 0,0 0 1 0 0,-1 1 0 0 0,1-1 0 0 0,0 1-1 0 0,-1 0 1 0 0,0 0 0 0 0,1 0 0 0 0,-1 0-1 0 0,0 0 1 0 0,1 2-20 0 0,55 77 1338 0 0,37 124 613 0 0,-62-139-1651 0 0,-33-65-487 0 0,0-1-197 0 0,0 0-337 0 0,0 0-546 0 0,0 0-910 0 0,0 0-3228 0 0,1 0 871 0 0,0 0-4152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52 656 0 0,'0'0'1155'0'0,"0"0"8"0"0,0 0 145 0 0,0 0 177 0 0,0 0 78 0 0,0 0-47 0 0,0 0-149 0 0,0 0-182 0 0,0 0-203 0 0,0 0-190 0 0,0 0-165 0 0,8-7 968 0 0,87 0 2250 0 0,35-1-2588 0 0,130-20-1321 0 0,-216 27-1595 0 0,-25 1-3591 0 0,-19 0 2240 0 0,0 0-738 0 0,0 1-44 0 0,0 2 819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6769 0 0,'0'0'1753'0'0,"0"0"-145"0"0,0 0 41 0 0,0 0-49 0 0,0 0-224 0 0,203-48-472 0 0,-168 44-376 0 0,-2 1-271 0 0,-2-1-233 0 0,0 4-185 0 0,-5 0-375 0 0,-2 0-680 0 0,-4 0-1136 0 0,-5 0-1833 0 0,-4 0-3833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1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74 148 5305 0 0,'0'0'1386'0'0,"0"0"-121"0"0,0 0 12 0 0,0 0 136 0 0,0 0 80 0 0,0 0-29 0 0,0 0-212 0 0,0 0-302 0 0,0 0-313 0 0,0 0-255 0 0,0 0-202 0 0,0 0-99 0 0,0 0-9 0 0,-11 6 175 0 0,12 65 648 0 0,-19 236 304 0 0,-8-131-1094 0 0,13-132 1451 0 0,6-123-228 0 0,10 46-1281 0 0,2 1 0 0 0,1 0 1 0 0,1 1-1 0 0,2 0 0 0 0,1 0 0 0 0,1 0 0 0 0,2 2 0 0 0,2-3-47 0 0,4-8 7 0 0,1 1 0 0 0,2 1 0 0 0,2 1 0 0 0,1 1 0 0 0,2 1 0 0 0,2 2 0 0 0,0 0 0 0 0,5 0-7 0 0,18 15-200 0 0,-39 51 125 0 0,1 131-276 0 0,2-130-2291 0 0,-10-24-1317 0 0,1-1-3626 0 0,-5-5-523 0 0</inkml:trace>
  <inkml:trace contextRef="#ctx0" brushRef="#br0" timeOffset="863.957">479 634 5609 0 0,'0'0'1258'0'0,"0"0"-250"0"0,0 0 123 0 0,0 0 301 0 0,0 0 157 0 0,0 0-72 0 0,0 0-187 0 0,0 0-202 0 0,0 0-196 0 0,0 0-177 0 0,0 0-153 0 0,0 0-110 0 0,28-5-76 0 0,87-19-39 0 0,-50-6 282 0 0,-42 13-514 0 0,-1-1 1 0 0,-1-1-1 0 0,0-1 0 0 0,-2-1 1 0 0,0 0-1 0 0,-1-2 1 0 0,-2 0-1 0 0,0-1 0 0 0,-1-1 1 0 0,6-15-146 0 0,-10-40-303 0 0,-13 80 232 0 0,1-1 1 0 0,-1 0-1 0 0,0 1 0 0 0,1-1 1 0 0,-1 1-1 0 0,0-1 1 0 0,0 1-1 0 0,1 0 0 0 0,-1 0 1 0 0,0-1-1 0 0,0 1 0 0 0,0 1 1 0 0,1-1-1 0 0,-1 0 0 0 0,0 0 1 0 0,0 1-1 0 0,1-1 1 0 0,-1 1-1 0 0,0-1 0 0 0,1 1 1 0 0,-1 0-1 0 0,1 0 0 0 0,-1 0 1 0 0,0 0-1 0 0,0 0 71 0 0,-10 9-58 0 0,-1 0 0 0 0,1 0-1 0 0,1 1 1 0 0,0 1 0 0 0,1 0-1 0 0,0 1 1 0 0,1 0 0 0 0,0 0-1 0 0,1 1 1 0 0,0 0 0 0 0,2 0-1 0 0,-1 1 1 0 0,2-1 0 0 0,0 2-1 0 0,1-1 1 0 0,0 0 0 0 0,1 1-1 0 0,1 0 1 0 0,-1 10 58 0 0,4-20 9 0 0,0 0-1 0 0,-1 0 1 0 0,2 0 0 0 0,-1-1-1 0 0,1 1 1 0 0,0-1 0 0 0,0 1-1 0 0,0-1 1 0 0,1 1 0 0 0,0-1-1 0 0,0 0 1 0 0,0 0 0 0 0,0-1 0 0 0,1 1-1 0 0,0-1 1 0 0,0 1 0 0 0,0-1-1 0 0,1-1 1 0 0,-1 1 0 0 0,1 0-1 0 0,0-1 1 0 0,0 0 0 0 0,0 0-1 0 0,0-1 1 0 0,1 1 0 0 0,-1-1-1 0 0,1 0 1 0 0,0-1-9 0 0,11 5 135 0 0,-1-1 0 0 0,2-1 0 0 0,-1-1 1 0 0,0 0-1 0 0,1-1 0 0 0,0-1 0 0 0,-1-1 0 0 0,1 0 0 0 0,-1-2-135 0 0,6-1 114 0 0,-1 0 1 0 0,0-2-1 0 0,0-1 1 0 0,0-1-1 0 0,-1 0 1 0 0,0-2-1 0 0,0 0 1 0 0,-1-2-1 0 0,-1 0 0 0 0,0-1 1 0 0,0-1-1 0 0,-1-1 1 0 0,-1 0-1 0 0,0-1 1 0 0,-1-1-1 0 0,-1-1 1 0 0,0 0-1 0 0,-1-1 0 0 0,-1-1 1 0 0,-1 0-1 0 0,0 0 1 0 0,6-17-115 0 0,-17 33-8 0 0,1 1 1 0 0,-1-1 0 0 0,1 1-1 0 0,-1-1 1 0 0,0 0 0 0 0,0 0-1 0 0,0 1 1 0 0,0-1 0 0 0,-1 0-1 0 0,1 0 1 0 0,-1 0-1 0 0,0 0 1 0 0,0 0 0 0 0,0 0-1 0 0,0 0 1 0 0,0 1 0 0 0,0-1-1 0 0,-1 0 1 0 0,0 0-1 0 0,1 0 1 0 0,-1 0 0 0 0,0 1-1 0 0,0-1 1 0 0,-1 0 0 0 0,1 1-1 0 0,-1-1 1 0 0,1 1 0 0 0,-1-1-1 0 0,0 1 1 0 0,0 0-1 0 0,0 0 1 0 0,0 0 0 0 0,0 0-1 0 0,0 0 1 0 0,0 0 0 0 0,-1 0-1 0 0,1 1 1 0 0,-1-1-1 0 0,1 1 1 0 0,-1 0 0 0 0,0 0-1 0 0,0 0 8 0 0,-5 3-56 0 0,-1 0 0 0 0,1 1 0 0 0,0 0 0 0 0,0 0-1 0 0,0 1 1 0 0,1 0 0 0 0,-1 1 0 0 0,1 0-1 0 0,0 0 1 0 0,0 0 0 0 0,1 1 0 0 0,0 0-1 0 0,0 0 1 0 0,0 1 0 0 0,1-1 0 0 0,-1 1 0 0 0,2 0-1 0 0,-1 1 1 0 0,1-1 0 0 0,0 1 0 0 0,1 0-1 0 0,-1 0 1 0 0,2 0 0 0 0,-1 1 0 0 0,1-1 0 0 0,0 1-1 0 0,1-1 1 0 0,0 1 0 0 0,1-1 0 0 0,-1 1-1 0 0,2 7 57 0 0,-1-12-7 0 0,0 0 0 0 0,0 0 0 0 0,0 0 0 0 0,0 0 0 0 0,1 0 0 0 0,-1 0 0 0 0,1-1 0 0 0,0 1 0 0 0,1 0 0 0 0,-1 0 0 0 0,0 0 1 0 0,1-1-1 0 0,0 1 0 0 0,0-1 0 0 0,0 1 0 0 0,0-1 0 0 0,1 0 0 0 0,0 0 0 0 0,-1 0 0 0 0,1 0 0 0 0,0-1 0 0 0,0 1 0 0 0,0-1 0 0 0,1 1 0 0 0,0-1 7 0 0,7 5 61 0 0,2-2 0 0 0,-1 1 0 0 0,1-1 1 0 0,0-1-1 0 0,0 0 0 0 0,0-1 0 0 0,0-1 1 0 0,0 0-1 0 0,1 0 0 0 0,-1-2 0 0 0,1 1 1 0 0,-1-2-1 0 0,1 0 0 0 0,8-2-61 0 0,-3-1 77 0 0,0-2-1 0 0,0-1 0 0 0,0 0 1 0 0,-1-1-1 0 0,0-1 0 0 0,-1-1 1 0 0,0 0-1 0 0,0-1 1 0 0,-1-1-1 0 0,0-1 0 0 0,-1 0 1 0 0,-1-1-1 0 0,0 0 1 0 0,-1-1-1 0 0,-1-1 0 0 0,0 0 1 0 0,-1-1-1 0 0,6-12-76 0 0,11-72-459 0 0,-29 100 413 0 0,-1 0 0 0 0,1 0 0 0 0,-1 0 0 0 0,1 0 0 0 0,-1 1 0 0 0,1-1 0 0 0,-1 0 0 0 0,1 1 0 0 0,-1-1 0 0 0,0 1 0 0 0,1 0 0 0 0,-1 0 0 0 0,0-1 0 0 0,1 1 0 0 0,-1 0 0 0 0,0 0 0 0 0,1 1 0 0 0,-1-1 0 0 0,0 0 0 0 0,1 0 0 0 0,-1 1 0 0 0,1-1 0 0 0,-1 1 0 0 0,1 0 0 0 0,-1-1 0 0 0,1 1 0 0 0,-1 0 0 0 0,1 0 0 0 0,-1 0-1 0 0,1 0 1 0 0,0 0 0 0 0,-1 0 0 0 0,1 0 46 0 0,-7 9-48 0 0,0-1 0 0 0,1 1 0 0 0,0 1-1 0 0,1-1 1 0 0,0 1 0 0 0,0 0 0 0 0,1 0-1 0 0,1 1 1 0 0,0 0 0 0 0,0 0 0 0 0,1 0-1 0 0,1 0 1 0 0,0 0 0 0 0,1 0 0 0 0,0 1-1 0 0,1-1 1 0 0,1 12 48 0 0,1-15-10 0 0,1-1-1 0 0,0 1 0 0 0,0-1 1 0 0,1 0-1 0 0,0 0 0 0 0,0 0 1 0 0,1 0-1 0 0,0-1 0 0 0,0 1 1 0 0,1-1-1 0 0,0-1 0 0 0,0 1 1 0 0,1-1-1 0 0,0 0 0 0 0,0 0 1 0 0,0-1-1 0 0,1 0 0 0 0,0-1 0 0 0,0 1 1 0 0,0-1-1 0 0,0-1 0 0 0,1 0 1 0 0,-1 0-1 0 0,2 0 11 0 0,69 6-1222 0 0,-54-17-2053 0 0,-4-6-3849 0 0,-16 10 601 0 0</inkml:trace>
  <inkml:trace contextRef="#ctx0" brushRef="#br0" timeOffset="1198.043">1909 4 8450 0 0,'0'0'2092'0'0,"0"0"-1048"0"0,0 0-369 0 0,0 0 175 0 0,0 0 243 0 0,0 0 146 0 0,0 0 0 0 0,0 0-128 0 0,0 0-155 0 0,0 0-142 0 0,0 0-149 0 0,0 0-139 0 0,0 0-109 0 0,24 2-63 0 0,78 5-48 0 0,2-15 365 0 0,-5 4-537 0 0,-98 5-147 0 0,-1 0 1 0 0,1 0 0 0 0,0 1-1 0 0,-1-1 1 0 0,1 0 0 0 0,-1 1 0 0 0,1-1-1 0 0,-1 0 1 0 0,0 1 0 0 0,0-1 0 0 0,1 1-1 0 0,-1-1 1 0 0,0 0 0 0 0,0 1 0 0 0,0-1-1 0 0,-1 1 1 0 0,1-1 0 0 0,0 0 0 0 0,0 1-1 0 0,-1-1 1 0 0,1 1 0 0 0,-1-1-1 0 0,1 0 1 0 0,-1 0 0 0 0,0 1 0 0 0,1-1-1 0 0,-1 0 1 0 0,0 0 0 0 0,0 0 0 0 0,0 0-1 0 0,0 0 13 0 0,-37 42-34 0 0,32-38 37 0 0,1 0 1 0 0,-1 1-1 0 0,1-1 1 0 0,0 1-1 0 0,0 0 1 0 0,0 1-1 0 0,1-1 1 0 0,0 1-1 0 0,0 0 1 0 0,1 0-1 0 0,0 0 1 0 0,0 0-1 0 0,0 1 1 0 0,1-1-1 0 0,0 1 1 0 0,1 0-4 0 0,3-5 6 0 0,1 0 0 0 0,0 0 1 0 0,-1 0-1 0 0,1-1 1 0 0,0 1-1 0 0,1-1 0 0 0,-1 1 1 0 0,0-1-1 0 0,1 0 0 0 0,-1 0 1 0 0,1 0-1 0 0,0-1 0 0 0,-1 0 1 0 0,1 1-1 0 0,0-1 0 0 0,0 0 1 0 0,0-1-1 0 0,0 1 0 0 0,0-1 1 0 0,0 1-1 0 0,0-1 0 0 0,0-1 1 0 0,0 1-1 0 0,0 0 0 0 0,1-1-6 0 0,125-13-3554 0 0,-113 11 1430 0 0,7-2-5534 0 0,-14 1-1441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570 117 816 0 0,'0'0'2165'0'0,"0"0"-246"0"0,0 0-75 0 0,0 0 35 0 0,0 0 60 0 0,0 0-9 0 0,0 0-139 0 0,0 0-256 0 0,0 0-261 0 0,0 0-274 0 0,0 0-243 0 0,0 0-207 0 0,-35-21-169 0 0,-114-60-99 0 0,146 79-268 0 0,0 0 1 0 0,-1 0 0 0 0,1 1 0 0 0,-1-1 0 0 0,1 1 0 0 0,-1 0 0 0 0,0 0-1 0 0,1 0 1 0 0,-1 0 0 0 0,0 1 0 0 0,0 0 0 0 0,1 0 0 0 0,-1 0 0 0 0,0 0-1 0 0,0 0 1 0 0,0 1 0 0 0,1-1 0 0 0,-1 1 0 0 0,0 0 0 0 0,1 0 0 0 0,-1 1-1 0 0,1-1 1 0 0,-1 1 0 0 0,1 0 0 0 0,-2 1-15 0 0,-9 4 81 0 0,-6 5-18 0 0,0 0 0 0 0,1 2 0 0 0,1 0 1 0 0,1 1-1 0 0,0 0 0 0 0,1 1 0 0 0,0 1 1 0 0,1 1-1 0 0,1 1 0 0 0,1-1 0 0 0,1 2 1 0 0,0 0-1 0 0,2 0 0 0 0,-5 14-63 0 0,7-16 10 0 0,1 0 0 0 0,0 1 0 0 0,2 0 0 0 0,0 0 0 0 0,1 0 0 0 0,1 1 0 0 0,1-1 0 0 0,1 1 0 0 0,0-1 0 0 0,1 1 0 0 0,3 13-10 0 0,-2-28 13 0 0,0 0 0 0 0,0 0 1 0 0,1 0-1 0 0,-1 0 1 0 0,1 0-1 0 0,0 0 1 0 0,1-1-1 0 0,-1 1 0 0 0,1-1 1 0 0,0 1-1 0 0,0-1 1 0 0,1 0-1 0 0,-1 0 1 0 0,1 0-1 0 0,0-1 0 0 0,0 1 1 0 0,0-1-1 0 0,0 0 1 0 0,1 0-1 0 0,-1 0 1 0 0,1-1-1 0 0,-1 1 0 0 0,1-1 1 0 0,0-1-1 0 0,0 1 1 0 0,0 0-1 0 0,0-1 1 0 0,1 0-1 0 0,-1-1 0 0 0,3 1-13 0 0,7 1 67 0 0,0-1-1 0 0,1-1 1 0 0,-1-1-1 0 0,0 0 0 0 0,0-1 1 0 0,0 0-1 0 0,0-1 1 0 0,0-1-1 0 0,0 0 0 0 0,1-2-66 0 0,33-18 181 0 0,-1-2-1 0 0,-1-2 0 0 0,-1-2 0 0 0,-2-1 1 0 0,-1-3-1 0 0,-2-2 0 0 0,10-13-180 0 0,-12 15 92 0 0,195-205 372 0 0,-177 165-170 0 0,-57 73-253 0 0,-3 17-70 0 0,1-11 29 0 0,-24 52 16 0 0,3 1 0 0 0,3 2 0 0 0,2 0 0 0 0,3 1-16 0 0,13-50-54 0 0,0 1 0 0 0,1 0 0 0 0,1-1 0 0 0,-1 1 0 0 0,2 0 0 0 0,0-1 1 0 0,0 1-1 0 0,1-1 0 0 0,1 1 0 0 0,0-1 0 0 0,0 0 0 0 0,1 0 0 0 0,1 0 0 0 0,-1 0 1 0 0,2-1-1 0 0,0 1 54 0 0,-1-4-300 0 0,-1-1 0 0 0,1 0 1 0 0,0 0-1 0 0,1 0 0 0 0,0-1 1 0 0,0 0-1 0 0,0 0 0 0 0,0 0 0 0 0,1-1 1 0 0,0 0-1 0 0,-1 0 0 0 0,1-1 1 0 0,1 0-1 0 0,-1 0 0 0 0,1-1 0 0 0,1 1 300 0 0,-7-3-227 0 0,27 7-3572 0 0,-10-4-1801 0 0,-2-2-3879 0 0</inkml:trace>
  <inkml:trace contextRef="#ctx0" brushRef="#br0" timeOffset="1632.019">1579 341 2961 0 0,'0'0'896'0'0,"0"0"-343"0"0,0 0-113 0 0,0 0 281 0 0,0 0 403 0 0,0 0 297 0 0,0 0 68 0 0,0 0-160 0 0,0 0-295 0 0,0 0-321 0 0,0 0-215 0 0,0 0-143 0 0,0 0-78 0 0,-8 26-14 0 0,-22 77-3 0 0,-49 81 1285 0 0,44-106-20 0 0,33-76-1472 0 0,1 1 0 0 0,0-1 0 0 0,0 1 0 0 0,1 0 0 0 0,-1-1 0 0 0,0 1 0 0 0,1 0 0 0 0,0 0-1 0 0,0 0 1 0 0,-1-1 0 0 0,2 1 0 0 0,-1 0 0 0 0,0 0 0 0 0,1 0 0 0 0,-1-1 0 0 0,1 1 0 0 0,0 0 0 0 0,0-1 0 0 0,0 1 0 0 0,0 0 0 0 0,0-1 0 0 0,0 1 0 0 0,1-1 0 0 0,-1 0 0 0 0,1 1 0 0 0,0-1 0 0 0,0 0 0 0 0,0 0 0 0 0,0 0 0 0 0,0 0 0 0 0,0-1 0 0 0,0 1 0 0 0,1 0 0 0 0,-1-1 0 0 0,1 0 0 0 0,0 1-53 0 0,13 3 181 0 0,-1-1 0 0 0,1-1 0 0 0,0 0 0 0 0,0-1 0 0 0,1-1 0 0 0,-1-1 0 0 0,0 0 0 0 0,15-2-181 0 0,15 1 76 0 0,31-15-2180 0 0,-59 10-894 0 0,-5 1-6854 0 0,-12 2 3971 0 0</inkml:trace>
  <inkml:trace contextRef="#ctx0" brushRef="#br0" timeOffset="1898.927">1161 673 8826 0 0,'0'0'1165'0'0,"0"0"-167"0"0,0 0-2 0 0,0 0 132 0 0,0 0 41 0 0,0 0-81 0 0,0 0-105 0 0,35-5-114 0 0,112-12-134 0 0,191-20-20 0 0,-263 37-5871 0 0,-45 0-2487 0 0,-20 0 1770 0 0</inkml:trace>
  <inkml:trace contextRef="#ctx0" brushRef="#br0" timeOffset="2330.991">2153 584 792 0 0,'0'0'1817'0'0,"0"0"-300"0"0,0 0-104 0 0,0 0 25 0 0,0 0 13 0 0,0 0-5 0 0,0 0-82 0 0,0 0-123 0 0,0 0-169 0 0,0 0-197 0 0,0 0-162 0 0,0 0-138 0 0,0 0-106 0 0,-16 4-71 0 0,-50 12-41 0 0,53-12-224 0 0,1 0-1 0 0,-1 1 0 0 0,1 0 1 0 0,0 1-1 0 0,1 0 0 0 0,-1 1 1 0 0,1 0-1 0 0,1 1 0 0 0,-1 0 1 0 0,-3 5-133 0 0,1-2 41 0 0,8-7-47 0 0,0 0 1 0 0,1 0-1 0 0,0 0 1 0 0,0 0 0 0 0,0 1-1 0 0,0 0 1 0 0,1 0-1 0 0,-1 0 1 0 0,1 0 0 0 0,0 0-1 0 0,1 1 1 0 0,0-1-1 0 0,-1 1 1 0 0,2 0 0 0 0,-1-1-1 0 0,1 1 1 0 0,0 0-1 0 0,0 0 1 0 0,0 0 0 0 0,1 0-1 0 0,0 6 6 0 0,3-10 40 0 0,-1 1 0 0 0,1-1 1 0 0,-1 0-1 0 0,1 0 0 0 0,0 0 0 0 0,0 0 0 0 0,0 0 0 0 0,0-1 0 0 0,0 0 0 0 0,0 1 0 0 0,1-1 1 0 0,-1 0-1 0 0,0 0 0 0 0,1-1 0 0 0,-1 1 0 0 0,1-1 0 0 0,-1 1 0 0 0,1-1 0 0 0,-1 0 1 0 0,0-1-1 0 0,1 1 0 0 0,-1-1 0 0 0,1 1 0 0 0,-1-1 0 0 0,1 0-40 0 0,115-61 1100 0 0,2-43-648 0 0,-83 75-452 0 0,-39 53-4030 0 0,-9-1 305 0 0,6-6-2823 0 0,2-8 107 0 0</inkml:trace>
  <inkml:trace contextRef="#ctx0" brushRef="#br0" timeOffset="2756.012">2372 846 5209 0 0,'0'0'2299'0'0,"0"0"-477"0"0,0 0-146 0 0,0 0 3 0 0,0 0-56 0 0,0 0-196 0 0,0 0-214 0 0,0 0-205 0 0,0 0-220 0 0,0 0-179 0 0,0 0-156 0 0,0 0-135 0 0,0 0-94 0 0,20-28-58 0 0,62-88-57 0 0,-27 48 68 0 0,-28 51-629 0 0,-27 47-68 0 0,0-16 511 0 0,-1-11 11 0 0,1-1 1 0 0,-1 1 0 0 0,1-1-1 0 0,0 0 1 0 0,-1 1 0 0 0,1-1 0 0 0,0 1-1 0 0,0-1 1 0 0,1 1 0 0 0,-1-1-1 0 0,1 1 1 0 0,-1-1 0 0 0,1 0 0 0 0,0 1-1 0 0,-1-1 1 0 0,1 0 0 0 0,0 0-1 0 0,1 0 1 0 0,-1 1 0 0 0,0-1 0 0 0,1 0-1 0 0,-1-1 1 0 0,1 1 0 0 0,0 0-1 0 0,-1 0 1 0 0,1-1 0 0 0,0 1 0 0 0,0-1-1 0 0,0 1 1 0 0,0-1 0 0 0,0 0-1 0 0,0 0 1 0 0,1 0 0 0 0,0 1-3 0 0,3-1 160 0 0,1 1 0 0 0,-1-1 0 0 0,1 0 1 0 0,-1 0-1 0 0,1-1 0 0 0,-1 0 0 0 0,1 0 0 0 0,0-1 0 0 0,-1 0 0 0 0,1 0 1 0 0,-1 0-1 0 0,0-1 0 0 0,1 0 0 0 0,-1 0 0 0 0,0-1 0 0 0,0 1 0 0 0,0-1 1 0 0,0-1-1 0 0,-1 1 0 0 0,1-1 0 0 0,-1 0 0 0 0,1-1-160 0 0,7-7-107 0 0,0 0-1 0 0,0-2 1 0 0,-2 1-1 0 0,1-1 1 0 0,-2-1 0 0 0,0 0-1 0 0,4-9 108 0 0,-8 5-3404 0 0,-4 8-4458 0 0,0 4-3554 0 0</inkml:trace>
  <inkml:trace contextRef="#ctx0" brushRef="#br0" timeOffset="3377.489">2160 713 0 0 0,'0'0'389'0'0,"0"0"641"0"0,0 0 206 0 0,0 0 37 0 0,0 0-5 0 0,0 0-24 0 0,0 0-16 0 0,0 0-33 0 0,0 0-60 0 0,-4 7-68 0 0,-15 21-68 0 0,18-25-738 0 0,0-1 1 0 0,0 1-1 0 0,1-1 0 0 0,-1 1 0 0 0,1-1 1 0 0,-1 1-1 0 0,1-1 0 0 0,0 1 1 0 0,0 0-1 0 0,0-1 0 0 0,0 1 1 0 0,0 0-1 0 0,0-1 0 0 0,1 1 1 0 0,0-1-1 0 0,-1 1 0 0 0,1 0 0 0 0,0-1 1 0 0,0 0-1 0 0,0 1 0 0 0,1-1 1 0 0,-1 0-1 0 0,2 2-261 0 0,4 13 565 0 0,-5-10-999 0 0,14 36 1816 0 0,-8-31-3846 0 0,1-3-3854 0 0,-5-6-3503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7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0 0 0,'0'0'267'0'0,"0"0"917"0"0,0 0 406 0 0,0 0 82 0 0,0 0-128 0 0,0 0-270 0 0,0 0-313 0 0,0 0-259 0 0,0 0-135 0 0,21 4 2736 0 0,99-11 3116 0 0,77-12-3753 0 0,-174 19-4009 0 0,32-2 4640 0 0,-24 1-6528 0 0,-17 1-2498 0 0,-1 0-3855 0 0,-16 0 4025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3777 0 0,'0'0'1359'0'0,"0"0"-207"0"0,0 0 74 0 0,0 0 193 0 0,0 0 69 0 0,0 0-78 0 0,0 0-174 0 0,0 0-112 0 0,0 0-74 0 0,0 0-66 0 0,0 0-76 0 0,0 0-113 0 0,0 0-76 0 0,11 2-37 0 0,21 2-59 0 0,-1-1 0 0 0,0-2 0 0 0,0-1 0 0 0,1-1-1 0 0,18-4-622 0 0,27-7-200 0 0,-45 7-3048 0 0,-1 0-5777 0 0,-22 5-945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31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533 395 0 0 0,'0'0'787'0'0,"0"0"313"0"0,0 0 170 0 0,0 0 186 0 0,0 0 151 0 0,0 0 11 0 0,0 0-147 0 0,0 0-211 0 0,0 0-201 0 0,0 0-180 0 0,0 0-149 0 0,-24 12-129 0 0,-75 41-119 0 0,53-9 153 0 0,41-35-513 0 0,-5 11-23 0 0,1-1 1 0 0,0 1 0 0 0,2 1-1 0 0,0 0 1 0 0,2 0 0 0 0,0 0-1 0 0,1 0 1 0 0,1 1 0 0 0,1 0-1 0 0,1-1 1 0 0,1 1 0 0 0,2 13-100 0 0,-1-29 96 0 0,0-1 0 0 0,1 1 0 0 0,-1-1 0 0 0,1 1 0 0 0,1-1 1 0 0,-1 0-1 0 0,1 0 0 0 0,0 0 0 0 0,0 0 0 0 0,0 0 0 0 0,1-1 0 0 0,-1 1 0 0 0,1-1 0 0 0,0 0 1 0 0,1 0-1 0 0,-1-1 0 0 0,1 1 0 0 0,-1-1 0 0 0,1 0 0 0 0,0 0 0 0 0,0-1 0 0 0,0 1 0 0 0,1-1 1 0 0,-1 0-1 0 0,1 0 0 0 0,-1-1 0 0 0,1 0 0 0 0,-1 0 0 0 0,1 0 0 0 0,0-1 0 0 0,0 0 1 0 0,-1 0-1 0 0,1 0 0 0 0,0 0 0 0 0,-1-1 0 0 0,1 0 0 0 0,0-1 0 0 0,-1 1 0 0 0,1-1 0 0 0,-1 0 1 0 0,0 0-1 0 0,3-2-96 0 0,26-12 286 0 0,-1-2 0 0 0,0-1 1 0 0,-1-2-1 0 0,-2-1 0 0 0,0-1 1 0 0,-1-2-1 0 0,-1 0 1 0 0,-2-2-1 0 0,0-2 0 0 0,-2 0 1 0 0,20-32-287 0 0,-35 47 5 0 0,1-1-1 0 0,-2 0 1 0 0,0 0 0 0 0,-1-1 0 0 0,-1 0 0 0 0,0-1 0 0 0,2-10-5 0 0,-7 23-40 0 0,0 0 0 0 0,0 0 0 0 0,-1 0-1 0 0,0 0 1 0 0,1 0 0 0 0,-1 0 0 0 0,0 0 0 0 0,-1 0 0 0 0,1 0 0 0 0,-1 0 0 0 0,0 0 0 0 0,0 1-1 0 0,0-1 1 0 0,0 0 0 0 0,-1 0 0 0 0,0 1 0 0 0,1-1 0 0 0,-1 1 0 0 0,-1-1 0 0 0,1 1 0 0 0,0 0-1 0 0,-1 0 1 0 0,0 0 0 0 0,1 0 0 0 0,-1 0 0 0 0,0 1 0 0 0,0-1 0 0 0,-1 1 0 0 0,1 0 0 0 0,-1 0 0 0 0,1 0-1 0 0,-1 0 1 0 0,1 0 0 0 0,-1 1 0 0 0,0 0 40 0 0,-7-2-248 0 0,0 0 0 0 0,0 0-1 0 0,0 2 1 0 0,0-1 0 0 0,-1 2 0 0 0,1-1-1 0 0,0 1 1 0 0,0 1 0 0 0,-1 0 0 0 0,1 1 0 0 0,0 0-1 0 0,0 1 1 0 0,0 0 0 0 0,1 0 0 0 0,-1 1-1 0 0,1 1 1 0 0,0 0 0 0 0,0 0 0 0 0,0 1-1 0 0,1 0 1 0 0,-2 2 248 0 0,-74 54-9229 0 0,69-49 1581 0 0</inkml:trace>
  <inkml:trace contextRef="#ctx0" brushRef="#br0" timeOffset="243.496">1169 678 11418 0 0,'0'0'4431'0'0,"0"0"-2880"0"0,0 0-1019 0 0,0 0-11 0 0,0 0 49 0 0,0 0-29 0 0,0 0-105 0 0,0 0-178 0 0,0 0-128 0 0,0 0-102 0 0,0 0-109 0 0,0 0-94 0 0,0 0-117 0 0,-14 20-145 0 0,-40 60-190 0 0,39-48-3700 0 0,17-27-1694 0 0,-2-2-2435 0 0</inkml:trace>
  <inkml:trace contextRef="#ctx0" brushRef="#br0" timeOffset="732.409">1614 306 1832 0 0,'0'0'2641'0'0,"0"0"-762"0"0,0 0-263 0 0,0 0 71 0 0,0 0 18 0 0,0 0-137 0 0,0 0-201 0 0,0 0-211 0 0,0 0-187 0 0,0 0-156 0 0,0 0-153 0 0,0 0-130 0 0,0 0-85 0 0,-8 0-53 0 0,-39-3 244 0 0,-9 35 817 0 0,51-29-1421 0 0,0 1 0 0 0,0-1 0 0 0,0 1 1 0 0,1 0-1 0 0,0 0 0 0 0,0 1 1 0 0,0-1-1 0 0,0 1 0 0 0,0 0 1 0 0,1 0-1 0 0,0 0 0 0 0,0 0 0 0 0,1 0 1 0 0,-1 1-1 0 0,1 0 0 0 0,0-1 1 0 0,1 1-1 0 0,-1 0 0 0 0,1 0 0 0 0,0 0 1 0 0,1 0-1 0 0,0-1 0 0 0,0 5-32 0 0,-1-5-1 0 0,1 0-1 0 0,0 1 1 0 0,0-1 0 0 0,0 0-1 0 0,1 0 1 0 0,-1 1-1 0 0,1-1 1 0 0,1 0-1 0 0,-1 0 1 0 0,1 0-1 0 0,0 0 1 0 0,0-1-1 0 0,0 1 1 0 0,1 0-1 0 0,0-1 1 0 0,-1 1-1 0 0,2-1 1 0 0,-1 0-1 0 0,0 0 1 0 0,1 0 0 0 0,0-1-1 0 0,0 1 1 0 0,0-1-1 0 0,0 0 1 0 0,0 0-1 0 0,1 0 1 0 0,-1-1-1 0 0,1 0 1 0 0,4 2 1 0 0,1 0 68 0 0,0-1 1 0 0,1 0-1 0 0,-1-1 0 0 0,0 0 1 0 0,1-1-1 0 0,-1 0 1 0 0,1 0-1 0 0,-1-1 0 0 0,1-1 1 0 0,0 1-1 0 0,-1-2 1 0 0,0 0-1 0 0,1 0 1 0 0,-1-1-1 0 0,0 0 0 0 0,0 0 1 0 0,0-1-1 0 0,-1-1 1 0 0,1 0-1 0 0,-1 0 0 0 0,0 0 1 0 0,-1-1-1 0 0,1-1 1 0 0,-1 0-1 0 0,0 0 1 0 0,-1 0-1 0 0,0-1 0 0 0,0 0 1 0 0,0 0-1 0 0,-1-1 1 0 0,-1 0-1 0 0,1 0 1 0 0,-1-1-69 0 0,-3 6-49 0 0,1 0 0 0 0,-1 0 0 0 0,1-1 1 0 0,-1 1-1 0 0,-1-1 0 0 0,1 1 1 0 0,-1-1-1 0 0,0 0 0 0 0,0 1 1 0 0,0-1-1 0 0,0 0 0 0 0,-1 0 0 0 0,0 0 1 0 0,0 0-1 0 0,0 0 0 0 0,-1 0 1 0 0,0 0-1 0 0,1 1 0 0 0,-2-1 1 0 0,1 0-1 0 0,-1 1 0 0 0,1-1 1 0 0,-1 0-1 0 0,0 1 0 0 0,-1 0 0 0 0,1 0 1 0 0,-1 0-1 0 0,0 0 0 0 0,0 0 1 0 0,0 0-1 0 0,-1 0 0 0 0,1 1 1 0 0,-1 0-1 0 0,0 0 0 0 0,0 0 0 0 0,0 0 1 0 0,0 0 48 0 0,-4 0-408 0 0,1-1 0 0 0,-1 1-1 0 0,0 0 1 0 0,0 1 0 0 0,0 0 0 0 0,0 0 0 0 0,0 1 0 0 0,-1 0-1 0 0,1 0 1 0 0,0 1 0 0 0,-1 0 0 0 0,-5 1 408 0 0,-59 17-10690 0 0,57-11 3773 0 0</inkml:trace>
  <inkml:trace contextRef="#ctx0" brushRef="#br0" timeOffset="1105.901">1655 616 0 0 0,'0'0'1167'0'0,"0"0"133"0"0,0 0 88 0 0,0 0 62 0 0,0 0-20 0 0,0 0-26 0 0,0 0-32 0 0,0 0-33 0 0,0 0-98 0 0,0 0-165 0 0,0 0-136 0 0,0 0-126 0 0,-33 21-72 0 0,-99 68-38 0 0,81-42 274 0 0,48-39-757 0 0,1-4-151 0 0,0 0-1 0 0,0 0 0 0 0,1 0 0 0 0,-1 0 1 0 0,1 0-1 0 0,0 0 0 0 0,1 0 0 0 0,-1 0 0 0 0,1 1 1 0 0,-1-1-1 0 0,1 0 0 0 0,0 0 0 0 0,1 0 1 0 0,-1 1-1 0 0,1-1 0 0 0,0 0 0 0 0,0 0 0 0 0,0 0 1 0 0,0 0-1 0 0,1 0 0 0 0,0 0 0 0 0,0 0 1 0 0,0-1-1 0 0,0 1 0 0 0,0-1 0 0 0,1 1 0 0 0,-1-1 1 0 0,1 0-1 0 0,0 0 0 0 0,0 0 0 0 0,0 0 0 0 0,1 0 1 0 0,-1-1-1 0 0,1 0 0 0 0,-1 1 0 0 0,1-1 1 0 0,0-1-1 0 0,0 1 0 0 0,0 0 0 0 0,0-1 0 0 0,0 0 1 0 0,2 0-70 0 0,10 2 179 0 0,0-1 1 0 0,0 0 0 0 0,0-1 0 0 0,0-1 0 0 0,0-1-1 0 0,0 0 1 0 0,0-1 0 0 0,0-1 0 0 0,0-1-1 0 0,-1 0 1 0 0,1 0 0 0 0,-1-2 0 0 0,0 0-1 0 0,-1-1 1 0 0,1 0 0 0 0,-1-1 0 0 0,-1-1-1 0 0,0 0 1 0 0,0-1 0 0 0,0 0 0 0 0,-1-1-1 0 0,-1 0 1 0 0,0-1 0 0 0,1-3-180 0 0,-8 12-94 0 0,-1-1 0 0 0,0 0 0 0 0,0 0-1 0 0,0-1 1 0 0,-1 1 0 0 0,1 0 0 0 0,-1-1 0 0 0,0 0 0 0 0,-1 1 0 0 0,1-1-1 0 0,-1 0 1 0 0,0 0 0 0 0,0 0 0 0 0,0 0 0 0 0,-1 0 0 0 0,1 0 0 0 0,-1 0 0 0 0,0 0-1 0 0,-1 0 1 0 0,1 0 0 0 0,-1 0 0 0 0,0 0 0 0 0,-1 0 0 0 0,1 0 0 0 0,-1 0-1 0 0,0 0 1 0 0,0 1 0 0 0,0-1 0 0 0,-3-2 94 0 0,-45-34-5866 0 0,11 23-3314 0 0,22 11 2168 0 0</inkml:trace>
  <inkml:trace contextRef="#ctx0" brushRef="#br0" timeOffset="1868.706">2032 914 4113 0 0,'0'0'2282'0'0,"0"0"-174"0"0,0 0 5 0 0,0 0-48 0 0,0 0-251 0 0,0 0-306 0 0,0 0-277 0 0,0 0-209 0 0,0 0-169 0 0,0 0-143 0 0,0 0-137 0 0,0 0-82 0 0,0 0-64 0 0,15-19-66 0 0,70-87 278 0 0,11 25 529 0 0,-96 80-1174 0 0,0 1 0 0 0,0 0 0 0 0,1-1 0 0 0,-1 1 0 0 0,0 0 0 0 0,1-1 0 0 0,-1 1 0 0 0,0 0 0 0 0,1 0 0 0 0,-1-1 0 0 0,0 1 0 0 0,1 0 1 0 0,-1 0-1 0 0,1 0 0 0 0,-1 0 0 0 0,0-1 0 0 0,1 1 0 0 0,-1 0 0 0 0,1 0 0 0 0,-1 0 0 0 0,0 0 0 0 0,1 0 0 0 0,-1 0 0 0 0,1 0 0 0 0,-1 0 0 0 0,1 0 0 0 0,-1 0 0 0 0,0 0 0 0 0,1 0 0 0 0,-1 1 0 0 0,1-1 0 0 0,-1 0 0 0 0,0 0 0 0 0,1 0 0 0 0,-1 0 0 0 0,1 1 0 0 0,-1-1 0 0 0,0 0 0 0 0,1 0 0 0 0,-1 1 0 0 0,0-1 0 0 0,0 0 0 0 0,1 1 0 0 0,-1-1 0 0 0,0 0 0 0 0,0 1 0 0 0,1-1 0 0 0,-1 1 0 0 0,0-1 0 0 0,0 0 0 0 0,0 1 0 0 0,0-1 0 0 0,1 1 0 0 0,-1-1 0 0 0,0 0 0 0 0,0 1 0 0 0,0-1 0 0 0,0 1 0 0 0,0-1 0 0 0,0 0 0 0 0,0 1 0 0 0,0-1 0 0 0,0 1 0 0 0,0-1 0 0 0,-1 1 6 0 0,-4 41-31 0 0,1-16-31 0 0,6-24 61 0 0,-1 0 0 0 0,0 0 1 0 0,1 0-1 0 0,-1 0 0 0 0,1-1 1 0 0,0 1-1 0 0,0 0 0 0 0,-1-1 1 0 0,1 0-1 0 0,0 1 0 0 0,0-1 1 0 0,0 0-1 0 0,1 0 0 0 0,-1 0 1 0 0,0 0-1 0 0,0-1 1 0 0,0 1-1 0 0,1 0 0 0 0,-1-1 1 0 0,0 0-1 0 0,1 1 0 0 0,-1-1 1 0 0,0 0-1 0 0,1 0 0 0 0,-1-1 1 0 0,0 1-1 0 0,1 0 0 0 0,-1-1 1 0 0,0 1-1 0 0,0-1 0 0 0,1 0 1 0 0,-1 0-1 0 0,0 0 1 0 0,0 0-1 0 0,0 0 0 0 0,0 0 1 0 0,1-1 0 0 0,109-79 6 0 0,-108 78-26 0 0,0-1 0 0 0,1 1 0 0 0,-1 0 0 0 0,1 0 0 0 0,0 0 0 0 0,0 1 0 0 0,0 0 0 0 0,0 0 0 0 0,0 0 0 0 0,0 0 0 0 0,0 1 0 0 0,1 0 0 0 0,-1 0 0 0 0,5 0 20 0 0,-5 49 146 0 0,-14 7-188 0 0,24-14-1326 0 0,-1-36-1943 0 0,6-3-3692 0 0,-8-3-1378 0 0,-10-2 5642 0 0</inkml:trace>
  <inkml:trace contextRef="#ctx0" brushRef="#br0" timeOffset="2182.064">2630 178 4289 0 0,'0'0'2344'0'0,"0"0"-1246"0"0,0 0-517 0 0,0 0 104 0 0,0 0 232 0 0,0 0 177 0 0,0 0 42 0 0,0 0-63 0 0,0 0-132 0 0,0 0-116 0 0,0 0-47 0 0,0 0-55 0 0,0 0-47 0 0,17 23-24 0 0,54 75-16 0 0,-47-67-284 0 0,-1 2 0 0 0,-2 0 0 0 0,-1 2 0 0 0,-2 0 0 0 0,-1 1 0 0 0,-2 0 0 0 0,3 17-352 0 0,-13-33-49 0 0,0 1-1 0 0,-2 0 0 0 0,0 0 0 0 0,-1 1 0 0 0,-2-1 0 0 0,0 0 0 0 0,-1 1 0 0 0,-1-1 0 0 0,-1 0 1 0 0,-1 0-1 0 0,-1 0 0 0 0,-1 0 0 0 0,-1-1 0 0 0,0 0 0 0 0,-1-1 0 0 0,-2 1 0 0 0,-5 8 50 0 0,6-14-482 0 0,-1 0 1 0 0,0-1-1 0 0,0 0 0 0 0,-2-1 0 0 0,1 0 0 0 0,-1-1 0 0 0,-1 0 0 0 0,-5 3 482 0 0,-69 41-10440 0 0,71-46 4671 0 0</inkml:trace>
  <inkml:trace contextRef="#ctx0" brushRef="#br0" timeOffset="2925.925">267 1 0 0 0,'0'0'938'0'0,"0"0"414"0"0,0 0 201 0 0,0 0 16 0 0,0 0-106 0 0,0 0-148 0 0,0 0-203 0 0,0 0-190 0 0,0 0-89 0 0,-18 12-45 0 0,-54 42 6 0 0,67-51-663 0 0,1 1 1 0 0,-1 0-1 0 0,1 0 1 0 0,0 0-1 0 0,1 1 0 0 0,-1 0 1 0 0,1-1-1 0 0,0 1 1 0 0,0 0-1 0 0,0 1 1 0 0,1-1-1 0 0,-1 0 1 0 0,1 1-1 0 0,0 2-131 0 0,-7 17 495 0 0,-14 29-190 0 0,3 2 1 0 0,2 0-1 0 0,2 1 0 0 0,3 1 1 0 0,2 0-1 0 0,3 1 1 0 0,3-1-1 0 0,2 2 0 0 0,2-1 1 0 0,7 40-306 0 0,-5-83 1 0 0,1 0 0 0 0,1 0 0 0 0,1 0 0 0 0,0 0 0 0 0,1-1 1 0 0,0 0-1 0 0,1 0 0 0 0,1 0 0 0 0,1 0 0 0 0,0-1 0 0 0,0-1 0 0 0,2 1 0 0 0,-1-2 0 0 0,2 1 1 0 0,0-1-1 0 0,0-1 0 0 0,1 0 0 0 0,1 0 0 0 0,-1-1 0 0 0,2-1 0 0 0,-1 0 0 0 0,1-1 0 0 0,1-1 1 0 0,3 2-2 0 0,116 18-1093 0 0,-89-25-1698 0 0,1-2-3306 0 0,-23 0-1977 0 0</inkml:trace>
  <inkml:trace contextRef="#ctx0" brushRef="#br0" timeOffset="7027.936">3365 347 0 0 0,'0'0'313'0'0,"0"0"794"0"0,0 0 306 0 0,0 0 188 0 0,0 0 204 0 0,0 0 50 0 0,0 0-80 0 0,0 0-215 0 0,0 0-300 0 0,0 0-293 0 0,0 0-244 0 0,0 19 1846 0 0,-18 191 2109 0 0,-70 139-4193 0 0,80-327-749 0 0,-11 51-3123 0 0,36-74-267 0 0,50-56-7801 0 0,-53 42 8104 0 0</inkml:trace>
  <inkml:trace contextRef="#ctx0" brushRef="#br0" timeOffset="7395.133">3689 461 624 0 0,'0'0'1040'0'0,"0"0"23"0"0,0 0 136 0 0,0 0 231 0 0,0 0 159 0 0,0 0 47 0 0,0 0-83 0 0,-19 36-190 0 0,-58 114-204 0 0,49-60 551 0 0,27-85-1602 0 0,-1 1 1 0 0,1-1 0 0 0,0 1-1 0 0,0-1 1 0 0,1 1 0 0 0,0 0-1 0 0,0 0 1 0 0,0-1 0 0 0,0 1-1 0 0,1 0 1 0 0,0-1 0 0 0,0 1-1 0 0,1-1 1 0 0,0 1 0 0 0,0-1-1 0 0,0 0 1 0 0,0 1 0 0 0,1-1-1 0 0,0 0 1 0 0,0-1 0 0 0,0 1-1 0 0,1 0 1 0 0,-1-1 0 0 0,1 0 0 0 0,0 0-1 0 0,0 0 1 0 0,1 0 0 0 0,-1-1-1 0 0,1 1 1 0 0,0-1 0 0 0,0-1-1 0 0,0 1 1 0 0,0 0 0 0 0,0-1-1 0 0,2 0-108 0 0,2 0 114 0 0,1 0 1 0 0,0 0-1 0 0,1-1 0 0 0,-1-1 0 0 0,0 0 1 0 0,0 0-1 0 0,0-1 0 0 0,0 0 0 0 0,0 0 1 0 0,0-1-1 0 0,0-1 0 0 0,0 0 0 0 0,-1 0 1 0 0,1-1-1 0 0,-1 0 0 0 0,0-1 0 0 0,0 0 1 0 0,1-1-115 0 0,2-2 40 0 0,-1 0 0 0 0,0-2 0 0 0,0 1 0 0 0,-1-1 0 0 0,0-1 0 0 0,0 1 1 0 0,-1-2-1 0 0,-1 1 0 0 0,0-1 0 0 0,-1-1 0 0 0,0 1 0 0 0,-1-1 0 0 0,0 0 0 0 0,-1-1 1 0 0,0 0-1 0 0,-1 1 0 0 0,-1-1 0 0 0,0 0 0 0 0,-1-1 0 0 0,-1 1 0 0 0,0 0 0 0 0,-1-1 1 0 0,0 1-41 0 0,0 10-77 0 0,-1 0 0 0 0,1 0 1 0 0,-1 0-1 0 0,0 0 0 0 0,0 0 0 0 0,0 0 1 0 0,0 0-1 0 0,-1 1 0 0 0,0-1 1 0 0,1 0-1 0 0,-1 1 0 0 0,-1-1 1 0 0,1 1-1 0 0,0 0 0 0 0,-1 0 1 0 0,0 0-1 0 0,1 0 0 0 0,-1 0 1 0 0,-1 0-1 0 0,1 1 0 0 0,0 0 1 0 0,0-1-1 0 0,-1 1 0 0 0,0 1 1 0 0,1-1-1 0 0,-1 0 0 0 0,0 1 1 0 0,0 0-1 0 0,1 0 0 0 0,-1 0 1 0 0,0 0-1 0 0,0 0 77 0 0,-6 0-561 0 0,0 0 0 0 0,1 0 0 0 0,-1 1 0 0 0,0 0 0 0 0,1 1 0 0 0,-1 0 1 0 0,0 0-1 0 0,1 1 0 0 0,-1 0 0 0 0,1 1 0 0 0,0 0 0 0 0,-9 4 561 0 0,-55 41-10226 0 0,61-37 8488 0 0</inkml:trace>
  <inkml:trace contextRef="#ctx0" brushRef="#br0" timeOffset="7745.998">4158 568 0 0 0,'0'0'822'0'0,"0"0"392"0"0,0 0 59 0 0,0 0 7 0 0,0 0 10 0 0,0 0-54 0 0,0 0-91 0 0,0 0-116 0 0,0 0-125 0 0,0 0-180 0 0,0 0-181 0 0,-21 31-178 0 0,-64 94-127 0 0,64-66 154 0 0,23-54-307 0 0,2 2 88 0 0,0-1-1 0 0,1 0 1 0 0,0 0 0 0 0,0 0-1 0 0,0-1 1 0 0,1 0-1 0 0,-1 0 1 0 0,1 0 0 0 0,1-1-1 0 0,-1 0 1 0 0,1 0 0 0 0,-1 0-1 0 0,1-1 1 0 0,0 0-1 0 0,0 0 1 0 0,1-1 0 0 0,-1 0-1 0 0,0 0 1 0 0,1-1 0 0 0,-1 0-1 0 0,1 0 1 0 0,0-1-1 0 0,-1 1 1 0 0,1-2 0 0 0,0 1-1 0 0,-1-1 1 0 0,4-1-173 0 0,4 0 264 0 0,-1-1 1 0 0,1-1-1 0 0,-1 0 0 0 0,0-1 1 0 0,0 0-1 0 0,-1-1 0 0 0,0 0 1 0 0,0-1-1 0 0,0-1 0 0 0,-1 0 1 0 0,0-1-1 0 0,0 0 0 0 0,-1-1 1 0 0,0 0-1 0 0,-1-1 0 0 0,0 0 1 0 0,-1 0-1 0 0,0-1 0 0 0,0-2-264 0 0,-6 10 9 0 0,0 1-1 0 0,0-1 0 0 0,0 0 0 0 0,-1 0 0 0 0,1-1 1 0 0,-1 1-1 0 0,0-1 0 0 0,-1 1 0 0 0,1-1 0 0 0,-1 1 1 0 0,1-1-1 0 0,-1 0 0 0 0,-1 0 0 0 0,1 0 0 0 0,-1 0 1 0 0,0 1-1 0 0,0-1 0 0 0,0 0 0 0 0,-1 0 0 0 0,1 0 1 0 0,-1 0-1 0 0,0 1 0 0 0,-1-1 0 0 0,1 0 0 0 0,-1 1 1 0 0,0-1-1 0 0,0 1 0 0 0,0 0 0 0 0,-1-1 0 0 0,0 1 1 0 0,0 0-1 0 0,0 1 0 0 0,0-1 0 0 0,0 0 0 0 0,-1 1 1 0 0,1 0-1 0 0,-1 0 0 0 0,0 0 0 0 0,0 0 0 0 0,0 0 0 0 0,-3 0-8 0 0,-2-1-205 0 0,-1 0 0 0 0,-1 0 0 0 0,1 1 0 0 0,0 0-1 0 0,-1 1 1 0 0,1 0 0 0 0,-1 1 0 0 0,0 0 0 0 0,0 0-1 0 0,1 2 1 0 0,-1-1 0 0 0,-10 3 205 0 0,-28 8-3516 0 0,5 9-3778 0 0,29-9-1993 0 0</inkml:trace>
  <inkml:trace contextRef="#ctx0" brushRef="#br0" timeOffset="8515.359">4948 270 1560 0 0,'0'0'1931'0'0,"0"0"-156"0"0,0 0-33 0 0,0 0 123 0 0,0 0 8 0 0,0 0-239 0 0,0 0-322 0 0,0 0-316 0 0,0 0-257 0 0,0 0-193 0 0,-29 33-144 0 0,-92 109-112 0 0,47-38 113 0 0,-223 305-859 0 0,180-236-2814 0 0,112-156 678 0 0,12-12-5032 0 0,-2-5 4498 0 0</inkml:trace>
  <inkml:trace contextRef="#ctx0" brushRef="#br0" timeOffset="8933.004">5077 682 0 0 0,'0'0'1695'0'0,"0"0"129"0"0,0 0 217 0 0,0 0 185 0 0,0 0-39 0 0,0 0-263 0 0,0 0-403 0 0,-31 13-385 0 0,-97 41-299 0 0,44-7 462 0 0,81-45-1287 0 0,0 1 0 0 0,0-1-1 0 0,0 1 1 0 0,0-1 0 0 0,1 1-1 0 0,-1 0 1 0 0,1 0 0 0 0,0 0-1 0 0,-1 0 1 0 0,1 1 0 0 0,1-1 0 0 0,-1 1-1 0 0,0-1 1 0 0,1 1 0 0 0,0-1-1 0 0,0 1 1 0 0,-1 2-12 0 0,50 20-84 0 0,-16-22 92 0 0,-23-4 1 0 0,0 0 0 0 0,1 1 1 0 0,-1 0-1 0 0,0 0 1 0 0,0 1-1 0 0,0 0 1 0 0,-1 1-1 0 0,1 0 1 0 0,0 0-1 0 0,-1 1 0 0 0,0 0 1 0 0,0 1-1 0 0,0 0 1 0 0,-1 0-1 0 0,6 4-9 0 0,-11-5 97 0 0,-1-1 0 0 0,1 1-1 0 0,-1 0 1 0 0,0-1 0 0 0,0 1 0 0 0,0 0-1 0 0,0 0 1 0 0,-1-1 0 0 0,0 1-1 0 0,1 0 1 0 0,-1 0 0 0 0,-1 0 0 0 0,1 0-1 0 0,-1 0 1 0 0,1-1 0 0 0,-1 1-1 0 0,0 0 1 0 0,0 0 0 0 0,-1-1 0 0 0,1 1-1 0 0,-1-1 1 0 0,0 1 0 0 0,0-1-1 0 0,0 0 1 0 0,-1 2-97 0 0,-8 4-60 0 0,0 1-1 0 0,-1-2 0 0 0,0 1 1 0 0,-1-2-1 0 0,1 1 0 0 0,-1-2 1 0 0,-1 0-1 0 0,1 0 0 0 0,-1-2 1 0 0,0 1-1 0 0,0-2 1 0 0,-1 0-1 0 0,-1 0 61 0 0,-12-2-4132 0 0,19-2-2345 0 0,7 1-1498 0 0</inkml:trace>
  <inkml:trace contextRef="#ctx0" brushRef="#br0" timeOffset="9381.969">5187 520 6481 0 0,'0'0'1993'0'0,"0"0"-193"0"0,0 0 65 0 0,0 0-53 0 0,0 0-276 0 0,0 0-346 0 0,0 0-326 0 0,0 0-260 0 0,0 0-149 0 0,0 0-148 0 0,0 0-103 0 0,0 0-52 0 0,25-4-66 0 0,73-13-39 0 0,-63 14-39 0 0,-42 9-41 0 0,2-3 69 0 0,-11 13-58 0 0,10-12 36 0 0,1 0 0 0 0,0 0 0 0 0,-1 0 0 0 0,1 1 0 0 0,1 0 0 0 0,-1 0 0 0 0,1 0 0 0 0,0 0 0 0 0,0 1 0 0 0,1 0 0 0 0,-1 0 0 0 0,1 0 0 0 0,0 0 0 0 0,1 0 0 0 0,0 0 0 0 0,0 1 0 0 0,0 0 0 0 0,1-1 0 0 0,0 1 0 0 0,0-1 0 0 0,0 1 0 0 0,1 0 0 0 0,1 6-14 0 0,2-8-18 0 0,0-1 0 0 0,1 1 0 0 0,0-1 0 0 0,0 0 1 0 0,0 0-1 0 0,0-1 0 0 0,0 1 0 0 0,1-1 0 0 0,0 0 0 0 0,0 0 1 0 0,0-1-1 0 0,0 1 0 0 0,0-1 0 0 0,0 0 0 0 0,0-1 0 0 0,1 1 0 0 0,-1-1 1 0 0,1 0-1 0 0,-1 0 0 0 0,1-1 0 0 0,0 1 0 0 0,-1-1 0 0 0,1-1 0 0 0,-1 1 1 0 0,1-1-1 0 0,2 0 18 0 0,1-4-5735 0 0,-7 3 1578 0 0,0 1-5194 0 0</inkml:trace>
  <inkml:trace contextRef="#ctx0" brushRef="#br0" timeOffset="9747.999">5382 67 4777 0 0,'0'0'956'0'0,"0"0"-165"0"0,0 0 61 0 0,0 0 292 0 0,0 0 183 0 0,0 0 10 0 0,0 0-66 0 0,0 0-104 0 0,0 0-93 0 0,0 0-109 0 0,0 0-133 0 0,0 0-123 0 0,30 32-65 0 0,91 101-45 0 0,-53-36 389 0 0,-54-68-883 0 0,-1 0 0 0 0,-2 0 0 0 0,-1 1 0 0 0,-1 1-1 0 0,-2 0 1 0 0,-1 0 0 0 0,-1 0 0 0 0,-2 1 0 0 0,-1-1-1 0 0,-2 1 1 0 0,-1 0 0 0 0,-2 8-105 0 0,-5-4-58 0 0,-2-1 0 0 0,-2 0 0 0 0,-1-1-1 0 0,-2-1 1 0 0,-1 0 0 0 0,-13 19 58 0 0,14-23-154 0 0,0-3-590 0 0,-1 0 0 0 0,-1-1 0 0 0,-1-1 0 0 0,-1-1 0 0 0,-2 0 0 0 0,0-1 0 0 0,-1-2 0 0 0,-14 11 744 0 0,-126 73-11430 0 0,146-96 8624 0 0</inkml:trace>
  <inkml:trace contextRef="#ctx0" brushRef="#br0" timeOffset="10362.068">3179 56 1984 0 0,'0'0'2164'0'0,"0"0"-604"0"0,0 0-132 0 0,0 0 178 0 0,0 0 156 0 0,0 0 27 0 0,-23 36-124 0 0,-71 114-254 0 0,64-73-300 0 0,23-29-622 0 0,3-1 1 0 0,1 1 0 0 0,3 0 0 0 0,2-1 0 0 0,4 22-490 0 0,7-1 160 0 0,4 0-1 0 0,2-2 0 0 0,4 0 0 0 0,21 42-159 0 0,-33-80-7 0 0,-10-27-35 0 0,63 137-973 0 0,-36-97-3155 0 0,7-6-5458 0 0,-27-27 4924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45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200 321 0 0 0,'0'0'644'0'0,"0"0"852"0"0,0 0 501 0 0,0 0 167 0 0,0 0-134 0 0,0 0-314 0 0,0 0-387 0 0,0 0-384 0 0,0 0-290 0 0,1 4 940 0 0,95-6 3091 0 0,46-11-3431 0 0,83 6-2718 0 0,-196 10-1142 0 0,-20 0-1560 0 0,-4 1-4344 0 0,-4-3 4739 0 0</inkml:trace>
  <inkml:trace contextRef="#ctx0" brushRef="#br0" timeOffset="267.111">1 627 5313 0 0,'0'0'1434'0'0,"0"0"-546"0"0,0 0-229 0 0,0 0 240 0 0,0 0 361 0 0,0 0 179 0 0,0 0 0 0 0,0 0-167 0 0,33-7-228 0 0,110-22-211 0 0,115-20 1219 0 0,-124 40-1634 0 0,-76 10-3129 0 0,3 0-8005 0 0,-54-1 5193 0 0</inkml:trace>
  <inkml:trace contextRef="#ctx0" brushRef="#br0" timeOffset="749.632">448 1 4585 0 0,'0'0'1164'0'0,"0"0"12"0"0,0 0 150 0 0,0 0 217 0 0,0 0 112 0 0,0 0-139 0 0,0 0-343 0 0,0 0-422 0 0,0 0-378 0 0,0 0-216 0 0,0 0-31 0 0,0 0 44 0 0,0 0 126 0 0,3 3 131 0 0,11 12 190 0 0,1-2-1 0 0,1 0 1 0 0,0 0 0 0 0,1-2-1 0 0,0 0 1 0 0,14 6-617 0 0,39 27 544 0 0,111 77-214 0 0,-177-119-314 0 0,0 0 0 0 0,-1 0-1 0 0,1 0 1 0 0,-1 1-1 0 0,1-1 1 0 0,-1 1-1 0 0,0 0 1 0 0,0 0-1 0 0,0 0 1 0 0,0 0-1 0 0,-1 0 1 0 0,1 1-1 0 0,-1-1 1 0 0,0 1-1 0 0,0 0 1 0 0,0-1 0 0 0,0 1-1 0 0,-1 0 1 0 0,1 0-1 0 0,-1 0 1 0 0,0 1-1 0 0,0-1 1 0 0,-1 0-1 0 0,1 0 1 0 0,-1 0-1 0 0,0 1 1 0 0,0-1-1 0 0,-1 0 1 0 0,1 0-1 0 0,-1 1 1 0 0,0-1 0 0 0,0 0-1 0 0,0 0 1 0 0,-1 2-16 0 0,-17 18 91 0 0,0 0 1 0 0,-1-2-1 0 0,-1 0 1 0 0,-2-1 0 0 0,0-1-1 0 0,-1-1 1 0 0,-6 2-92 0 0,-30 26 101 0 0,11-8-235 0 0,-62 56 347 0 0,53-19-3656 0 0,46-52-1013 0 0,5-8-2671 0 0,5-8-209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0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1 696 0 0,'0'0'1714'0'0,"0"0"138"0"0,0 0 211 0 0,0 0 170 0 0,0 0-65 0 0,0 0-294 0 0,0 0-411 0 0,0 0-336 0 0,0 0-146 0 0,0 0-7 0 0,0 0 57 0 0,0 0 6 0 0,0 0-111 0 0,15 1-147 0 0,118 5 1183 0 0,135-6-1082 0 0,-216-2-810 0 0,-26 1-3701 0 0,-12 1-1737 0 0,-2 0-3372 0 0,-11 0 2649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1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6049 0 0,'0'0'1462'0'0,"0"0"-119"0"0,0 0 227 0 0,0 0 290 0 0,0 0-16 0 0,0 0-238 0 0,0 0-206 0 0,0 0-209 0 0,0 0-183 0 0,34 1-142 0 0,106 1-131 0 0,111-1 788 0 0,-190-2-4321 0 0,-42 0-1012 0 0,0-1-3372 0 0,-7-2-1485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48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37 2288 0 0,'0'0'1648'0'0,"0"0"-206"0"0,0 0-60 0 0,0 0 76 0 0,0 0 119 0 0,0 0 42 0 0,0 0-106 0 0,0 0-206 0 0,0 0-243 0 0,0 0-239 0 0,0 0-192 0 0,0 0-145 0 0,0 0-91 0 0,-33 2-27 0 0,-104 5-5 0 0,78 11 179 0 0,50-10-389 0 0,-6 5-114 0 0,2 0 1 0 0,0 1 0 0 0,0 0 0 0 0,1 1-1 0 0,1 1 1 0 0,1 0 0 0 0,0 0-1 0 0,1 1 1 0 0,0 0 0 0 0,2 0-1 0 0,0 1 1 0 0,1 0 0 0 0,1 1-1 0 0,0-1 1 0 0,2 1 0 0 0,0 0 0 0 0,1 0-1 0 0,1 0 1 0 0,1 9-42 0 0,0-25-1 0 0,0 0-1 0 0,0 0 1 0 0,1 1 0 0 0,-1-1 0 0 0,1 0-1 0 0,0 0 1 0 0,0 0 0 0 0,0 0-1 0 0,0 0 1 0 0,0 0 0 0 0,1 0 0 0 0,-1 0-1 0 0,1 0 1 0 0,0 0 0 0 0,0-1-1 0 0,0 1 1 0 0,0-1 0 0 0,0 1 0 0 0,1-1-1 0 0,-1 0 1 0 0,1 0 0 0 0,-1 0 0 0 0,1 0-1 0 0,0-1 1 0 0,0 1 0 0 0,-1-1-1 0 0,1 1 1 0 0,0-1 0 0 0,1 0 0 0 0,-1 0-1 0 0,0-1 1 0 0,0 1 0 0 0,1 0 1 0 0,4 0 64 0 0,0 0 1 0 0,0-1-1 0 0,0 0 0 0 0,0 0 1 0 0,0 0-1 0 0,0-1 0 0 0,0 0 1 0 0,0-1-1 0 0,-1 0 1 0 0,1 0-1 0 0,0 0 0 0 0,-1-1 1 0 0,2-1-65 0 0,14-11 152 0 0,-1-2 0 0 0,0 0 0 0 0,-1-1 1 0 0,-1 0-1 0 0,-1-2 0 0 0,-1-1 0 0 0,-1 0 0 0 0,4-7-152 0 0,-6 9 44 0 0,129-162 239 0 0,-69 77-122 0 0,-76 154-525 0 0,-11 3 451 0 0,-15 124-159 0 0,27-162-193 0 0,1-1 0 0 0,0 1 0 0 0,1-1-1 0 0,0 0 1 0 0,1 0 0 0 0,1 0 0 0 0,0 0 0 0 0,3 6 265 0 0,15 20-4570 0 0,8-4-5149 0 0,-23-28 4111 0 0</inkml:trace>
  <inkml:trace contextRef="#ctx0" brushRef="#br0" timeOffset="320.064">769 634 4657 0 0,'0'0'2280'0'0,"0"0"-122"0"0,0 0-25 0 0,0 0-106 0 0,0 0-285 0 0,0 0-351 0 0,0 0-282 0 0,0 0-171 0 0,0 0-105 0 0,0 0-59 0 0,0 0-66 0 0,0 0-84 0 0,0 0-95 0 0,0-19 505 0 0,79-161 281 0 0,-26 106-1119 0 0,-51 70-270 0 0,1 0-1 0 0,-1 0 1 0 0,1 0 0 0 0,0 1 0 0 0,0-1-1 0 0,1 0 1 0 0,-1 1 0 0 0,1 0 0 0 0,-1 0 0 0 0,1 0-1 0 0,0 0 1 0 0,0 1 0 0 0,0 0 0 0 0,1-1-1 0 0,-1 1 1 0 0,1 1 0 0 0,-1-1 0 0 0,1 1-1 0 0,-1 0 1 0 0,1 0 0 0 0,2 0 74 0 0,9 27-4970 0 0,-12-5-4108 0 0,-4-13 237 0 0</inkml:trace>
  <inkml:trace contextRef="#ctx0" brushRef="#br0" timeOffset="739.645">1186 398 7890 0 0,'0'0'2173'0'0,"0"0"-315"0"0,0 0-172 0 0,0 0-167 0 0,0 0-209 0 0,0 0-200 0 0,0 0-203 0 0,0 0-228 0 0,0 0-229 0 0,0 0-182 0 0,0 0-119 0 0,0 0-81 0 0,-29 19-52 0 0,-89 59-20 0 0,87-52-25 0 0,31-24 17 0 0,-1 0-1 0 0,1 0 1 0 0,-1-1 0 0 0,1 1 0 0 0,0 0 0 0 0,0 0 0 0 0,0 0 0 0 0,0 0 0 0 0,0 0 0 0 0,0 0 0 0 0,0 0 0 0 0,1 0 0 0 0,-1 0 0 0 0,1-1 0 0 0,-1 1-1 0 0,1 0 1 0 0,0 0 0 0 0,0 0 0 0 0,-1-1 0 0 0,1 1 0 0 0,1 0 0 0 0,-1-1 0 0 0,0 1 0 0 0,0-1 0 0 0,1 0 0 0 0,-1 1 0 0 0,0-1 0 0 0,1 0-1 0 0,-1 0 1 0 0,1 1 0 0 0,0-1 0 0 0,-1-1 0 0 0,1 1 0 0 0,0 0 0 0 0,0 0 0 0 0,-1-1 0 0 0,3 1 12 0 0,2 2 64 0 0,1-1 0 0 0,-1 0 0 0 0,1-1-1 0 0,0 0 1 0 0,-1 0 0 0 0,1 0 0 0 0,0-1 0 0 0,0 1 0 0 0,0-2 0 0 0,0 1 0 0 0,-1-1 0 0 0,1 0 0 0 0,0-1-1 0 0,-1 1 1 0 0,1-1 0 0 0,-1-1 0 0 0,1 1 0 0 0,-1-1 0 0 0,0 0 0 0 0,0 0 0 0 0,0-1 0 0 0,0 0 0 0 0,-1 0 0 0 0,3-3-64 0 0,83-78 1462 0 0,-64 34-771 0 0,-24 87-2586 0 0,-1 11-3918 0 0,-1-45 5265 0 0,0-1 0 0 0,0 1 0 0 0,-1-1 1 0 0,1 1-1 0 0,1-1 0 0 0,-1 0 0 0 0,0 0 1 0 0,0 1-1 0 0,0-1 0 0 0,1 0 0 0 0,-1 0 1 0 0,0 0-1 0 0,1 0 0 0 0,-1-1 0 0 0,1 1 1 0 0,0 0-1 0 0,-1 0 0 0 0,1-1 0 0 0,-1 1 1 0 0,1-1-1 0 0,0 0 0 0 0,-1 1 0 0 0,1-1 0 0 0,0 0 1 0 0,-1 0-1 0 0,1 0 0 0 0,0 0 548 0 0,5 0-792 0 0</inkml:trace>
  <inkml:trace contextRef="#ctx0" brushRef="#br0" timeOffset="1187.691">1588 424 0 0 0,'0'0'1360'0'0,"0"0"395"0"0,0 0-4 0 0,0 0-148 0 0,0 0-210 0 0,0 0-254 0 0,0 0-251 0 0,0 0-236 0 0,0 0-187 0 0,0 0-151 0 0,0 0-82 0 0,0 0-57 0 0,-14 14-35 0 0,-40 44-38 0 0,52-56-93 0 0,1-1 0 0 0,-1 1 0 0 0,1-1-1 0 0,0 1 1 0 0,-1-1 0 0 0,1 1 0 0 0,0 0 0 0 0,0 0-1 0 0,0-1 1 0 0,0 1 0 0 0,1 0 0 0 0,-1 0-1 0 0,0 0 1 0 0,1 0 0 0 0,-1 0 0 0 0,1 0 0 0 0,0 0-1 0 0,-1 0 1 0 0,1 0 0 0 0,0 0 0 0 0,0 0 0 0 0,1 0-1 0 0,-1 1 1 0 0,0-1 0 0 0,1 0 0 0 0,-1 0 0 0 0,1 0-1 0 0,0 0-8 0 0,0 3 25 0 0,2 0 192 0 0,0 0 1 0 0,1 0-1 0 0,-1 0 1 0 0,1-1-1 0 0,0 1 1 0 0,0-1-1 0 0,0 0 1 0 0,1 0-1 0 0,-1 0 1 0 0,1-1-1 0 0,0 0 1 0 0,0 0-1 0 0,0 0 1 0 0,1 0-1 0 0,-1-1 0 0 0,1 0 1 0 0,-1 0-1 0 0,1-1 1 0 0,0 1-1 0 0,0-1 1 0 0,-1 0-1 0 0,1-1 1 0 0,0 1-1 0 0,0-1 1 0 0,0 0-1 0 0,0-1 1 0 0,0 0-1 0 0,-1 1 1 0 0,1-2-1 0 0,2 0-217 0 0,4-5 371 0 0,1 0-1 0 0,-2-1 1 0 0,1 0-1 0 0,-1-1 1 0 0,-1-1-1 0 0,0 0 1 0 0,0 0-1 0 0,-1-1 1 0 0,0 0 0 0 0,-1 0-1 0 0,0-1 1 0 0,-1 0-1 0 0,0-1 1 0 0,0-2-371 0 0,19-27 316 0 0,-18 31-286 0 0,-1-1-1 0 0,1 0 0 0 0,-2 0 0 0 0,0 0 0 0 0,0-1 1 0 0,-1 0-1 0 0,-1 0 0 0 0,0 0 0 0 0,-1-1 0 0 0,0 1 0 0 0,-1-1 1 0 0,0-9-30 0 0,-2 18-55 0 0,0-1 1 0 0,0 1 0 0 0,0-1-1 0 0,-1 1 1 0 0,0-1 0 0 0,0 1-1 0 0,0-1 1 0 0,-1 1 0 0 0,0 0 0 0 0,0 0-1 0 0,0 0 1 0 0,-1 0 0 0 0,1 0-1 0 0,-1 0 1 0 0,0 1 0 0 0,-1 0-1 0 0,1-1 1 0 0,-1 1 0 0 0,0 0 0 0 0,0 0-1 0 0,0 1 1 0 0,0-1 0 0 0,0 1-1 0 0,-1 0 1 0 0,0 0 0 0 0,0 1-1 0 0,0-1 1 0 0,0 1 0 0 0,0 0 0 0 0,0 1-1 0 0,0-1 1 0 0,-1 1 0 0 0,1 0-1 0 0,-1 0 1 0 0,1 0 0 0 0,-1 1-1 0 0,1 0 1 0 0,-1 0 0 0 0,-2 1 54 0 0,1 2-95 0 0,0 1 1 0 0,0-1 0 0 0,0 1-1 0 0,0 1 1 0 0,1-1 0 0 0,0 1-1 0 0,0 1 1 0 0,0-1-1 0 0,1 1 1 0 0,0 0 0 0 0,0 0-1 0 0,0 0 1 0 0,1 0 0 0 0,-1 1-1 0 0,2 0 1 0 0,-1 0-1 0 0,-1 5 95 0 0,0-2-27 0 0,1 0 0 0 0,0 0 0 0 0,1 1 0 0 0,0-1 0 0 0,1 1-1 0 0,0 0 1 0 0,0 0 0 0 0,1-1 0 0 0,1 1 0 0 0,0 0-1 0 0,0 0 1 0 0,1 0 0 0 0,0 0 0 0 0,1 0 0 0 0,0 0 0 0 0,1-1-1 0 0,1 1 1 0 0,-1-1 0 0 0,1 0 0 0 0,1 0 0 0 0,0 0 0 0 0,0-1-1 0 0,1 1 1 0 0,0-1 0 0 0,1 0 0 0 0,0-1 0 0 0,0 0-1 0 0,1 0 1 0 0,1 0 27 0 0,15 10 57 0 0,1 0 0 0 0,1-2 0 0 0,0-1 0 0 0,1-2 0 0 0,0 0 0 0 0,1-2 0 0 0,0 0 0 0 0,1-3 0 0 0,0 0 0 0 0,1-2 0 0 0,-1 0 0 0 0,1-3 0 0 0,0 0 0 0 0,0-2 0 0 0,1-1 0 0 0,2-2-57 0 0,74-21-1464 0 0,-89 9-2988 0 0,-6-3-3928 0 0,-9 12 1656 0 0</inkml:trace>
  <inkml:trace contextRef="#ctx0" brushRef="#br0" timeOffset="2087.247">1321 498 0 0 0,'0'0'835'0'0,"0"0"593"0"0,0 0 164 0 0,0 0-42 0 0,0 0-76 0 0,0 0-106 0 0,0 0-116 0 0,0 0-134 0 0,0 0-146 0 0,0 0-126 0 0,7 4 3792 0 0,-7 8-3112 0 0,10 82 1337 0 0,-10-92-2889 0 0,1 0 0 0 0,0-1 0 0 0,-1 1 1 0 0,1-1-1 0 0,0 1 0 0 0,0-1 0 0 0,0 1 0 0 0,0-1 1 0 0,0 1-1 0 0,1-1 0 0 0,-1 0 0 0 0,0 0 0 0 0,1 1 0 0 0,-1-1 1 0 0,1 0-1 0 0,-1 0 0 0 0,1-1 0 0 0,-1 1 0 0 0,1 0 1 0 0,-1 0-1 0 0,1-1 0 0 0,0 1 0 0 0,0-1 0 0 0,-1 1 0 0 0,1-1 1 0 0,0 0-1 0 0,1 0 26 0 0,20 1-5725 0 0,-14-1 1345 0 0,-2 0-6280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4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310 93 0 0 0,'0'0'571'0'0,"0"0"474"0"0,0 0 350 0 0,0 0 271 0 0,0 0 120 0 0,0 0-51 0 0,0 0-168 0 0,0 0-244 0 0,0 0-216 0 0,0 0-193 0 0,7-14-159 0 0,22-43-83 0 0,-28 57-639 0 0,-1-1-1 0 0,0 1 0 0 0,0-1 1 0 0,1 0-1 0 0,-1 1 0 0 0,0-1 0 0 0,0 1 1 0 0,0-1-1 0 0,0 0 0 0 0,0 1 0 0 0,0-1 1 0 0,0 1-1 0 0,0-1 0 0 0,0 0 0 0 0,0 1 1 0 0,0-1-1 0 0,0 1 0 0 0,0-1 1 0 0,0 0-1 0 0,-1 1 0 0 0,1-1 0 0 0,0 1 1 0 0,0-1-1 0 0,-1 1 0 0 0,1-1 0 0 0,0 1 1 0 0,-1-1-1 0 0,1 1 0 0 0,-1-1 0 0 0,1 1 1 0 0,0-1-1 0 0,-1 1 0 0 0,1 0 1 0 0,-1-1-1 0 0,1 1 0 0 0,-1 0 0 0 0,1-1 1 0 0,-1 1-1 0 0,0 0 0 0 0,1 0 0 0 0,-1-1 1 0 0,1 1-1 0 0,-1 0 0 0 0,0 0 1 0 0,1 0-1 0 0,-1 0 0 0 0,1 0 0 0 0,-1 0 1 0 0,0 0-1 0 0,1 0 0 0 0,-1 0 0 0 0,1 0 1 0 0,-1 0-1 0 0,0 0 0 0 0,1 0 0 0 0,-1 1 1 0 0,1-1-1 0 0,-1 0 0 0 0,0 0 1 0 0,1 1-1 0 0,-1-1 0 0 0,1 0 0 0 0,-1 1 1 0 0,1-1-1 0 0,-1 1 0 0 0,1-1-32 0 0,-2 1 103 0 0,-4 1-60 0 0,1 0-1 0 0,-1 1 1 0 0,1-1-1 0 0,0 1 1 0 0,0 0 0 0 0,0 1-1 0 0,1-1 1 0 0,-1 1 0 0 0,1 0-1 0 0,-1 0 1 0 0,1 1 0 0 0,1-1-1 0 0,-3 4-42 0 0,-11 11 97 0 0,-6 2-37 0 0,2 1 0 0 0,0 1 1 0 0,1 0-1 0 0,2 2 1 0 0,0 0-1 0 0,2 2 0 0 0,1-1 1 0 0,1 2-1 0 0,1 0 0 0 0,2 1 1 0 0,-5 16-61 0 0,14-40 36 0 0,0 0-1 0 0,1 0 1 0 0,-1 0-1 0 0,1 0 1 0 0,0 0 0 0 0,1 0-1 0 0,-1 0 1 0 0,1 0 0 0 0,0 0-1 0 0,0 1 1 0 0,0-1 0 0 0,1 0-1 0 0,0 0 1 0 0,0 0 0 0 0,0 0-1 0 0,1 0 1 0 0,-1 0 0 0 0,1-1-1 0 0,1 1 1 0 0,-1 0-1 0 0,0-1 1 0 0,1 1 0 0 0,0-1-1 0 0,0 0 1 0 0,0 0 0 0 0,1 0-1 0 0,-1-1 1 0 0,1 1 0 0 0,0-1-1 0 0,0 0 1 0 0,0 0 0 0 0,1 0-1 0 0,-1 0 1 0 0,1-1 0 0 0,-1 0-1 0 0,1 0 1 0 0,0 0 0 0 0,0 0-1 0 0,0-1 1 0 0,0 0-1 0 0,1 0-34 0 0,15-1 165 0 0,0-2 1 0 0,0 0 0 0 0,0-2 0 0 0,0 0 0 0 0,-1-1 0 0 0,0-1 0 0 0,0-1 0 0 0,0-1 0 0 0,-1-1 0 0 0,0 0 0 0 0,-1-1 0 0 0,0-1 0 0 0,-1-1 0 0 0,0-1 0 0 0,-1 0 0 0 0,0-1 0 0 0,-1-1 0 0 0,-1 0 0 0 0,3-5-167 0 0,-9 12 36 0 0,0-1 0 0 0,-1 0 1 0 0,0 0-1 0 0,0-1 0 0 0,-1 0 0 0 0,0 0 0 0 0,-1 0 0 0 0,0-1 1 0 0,-1 0-1 0 0,0 0 0 0 0,-1 0 0 0 0,0 0 0 0 0,-1-1 0 0 0,0 1 0 0 0,-1-1 1 0 0,0 0-1 0 0,0 1 0 0 0,-2-1 0 0 0,0-4-36 0 0,-1 9-102 0 0,0 0 0 0 0,-1 0 0 0 0,0 0 0 0 0,0 1 0 0 0,0-1 0 0 0,-1 1 0 0 0,0 0 0 0 0,-1 0 0 0 0,1 0 0 0 0,-1 1 0 0 0,0-1 0 0 0,0 1 0 0 0,-1 0 0 0 0,1 1 0 0 0,-1-1 0 0 0,0 1 0 0 0,-1 0 0 0 0,1 1 0 0 0,-1 0 0 0 0,1 0 0 0 0,-1 0 0 0 0,0 1 0 0 0,0 0 0 0 0,0 0 0 0 0,0 0 0 0 0,-1 1 0 0 0,-2 0 102 0 0,1 0-261 0 0,1 1 0 0 0,-1 0 0 0 0,1 0 0 0 0,0 1 0 0 0,-1 0 0 0 0,1 0 0 0 0,0 1 0 0 0,-1 0 0 0 0,1 0 0 0 0,0 1 1 0 0,1 0-1 0 0,-1 0 0 0 0,0 1 0 0 0,-1 2 261 0 0,-60 46-6258 0 0,46-30 1446 0 0,7-6-1116 0 0</inkml:trace>
  <inkml:trace contextRef="#ctx0" brushRef="#br0" timeOffset="368.844">310 517 3409 0 0,'0'0'1420'0'0,"0"0"-110"0"0,0 0-3 0 0,0 0 97 0 0,0 0 90 0 0,0 0 26 0 0,0 0-60 0 0,0 0-134 0 0,-34 19-195 0 0,-104 66-220 0 0,132-82-829 0 0,0 1 0 0 0,0 0 0 0 0,1 0 1 0 0,-1 0-1 0 0,1 1 0 0 0,0 0 1 0 0,0 0-1 0 0,0 0 0 0 0,1 0 0 0 0,0 1 1 0 0,0-1-1 0 0,0 1 0 0 0,-1 5-82 0 0,-4 5 208 0 0,2-5-121 0 0,0 0 0 0 0,0 0-1 0 0,1 1 1 0 0,0 0 0 0 0,1 0-1 0 0,1 1 1 0 0,0-1 0 0 0,0 1-1 0 0,1 0 1 0 0,1 0 0 0 0,0 0-1 0 0,1 0 1 0 0,0 1 0 0 0,1-1-1 0 0,1 0 1 0 0,0 0 0 0 0,1 0-1 0 0,0 0 1 0 0,1 0 0 0 0,0 0 0 0 0,3 5-87 0 0,-3-13 33 0 0,0 0 0 0 0,1 0 1 0 0,0 0-1 0 0,0-1 0 0 0,0 1 1 0 0,1-1-1 0 0,-1 0 0 0 0,1 0 1 0 0,0 0-1 0 0,0-1 1 0 0,0 1-1 0 0,0-1 0 0 0,1-1 1 0 0,0 1-1 0 0,-1-1 0 0 0,1 0 1 0 0,0 0-1 0 0,0-1 0 0 0,0 1 1 0 0,0-1-1 0 0,0-1 1 0 0,0 1-1 0 0,0-1 0 0 0,5 0-33 0 0,3-1 146 0 0,0 0-1 0 0,0-1 0 0 0,0 0 1 0 0,-1-1-1 0 0,1-1 0 0 0,-1 0 0 0 0,0-1 1 0 0,0 0-1 0 0,0-1 0 0 0,4-3-145 0 0,9-6 198 0 0,-1-2-1 0 0,-1 0 1 0 0,-1-2-1 0 0,-1-1 1 0 0,0 0-1 0 0,-1-2 1 0 0,-1 0-1 0 0,15-24-197 0 0,-26 34 13 0 0,-1 0 0 0 0,0-1 0 0 0,-1 0 0 0 0,0 0 0 0 0,-1 0 0 0 0,-1-1 1 0 0,0 0-1 0 0,-1 0 0 0 0,-1-1 0 0 0,0 1 0 0 0,0-1 0 0 0,-2 1 0 0 0,0-1 0 0 0,0 0 0 0 0,-2 0 0 0 0,0 0 0 0 0,0 1 0 0 0,-4-15-13 0 0,2 22-67 0 0,1-1 0 0 0,-1 1 0 0 0,-1-1 0 0 0,1 1 0 0 0,-1 0 0 0 0,-1 0 0 0 0,1 1 0 0 0,-1-1 0 0 0,0 1 0 0 0,-1 0 0 0 0,1 0 0 0 0,-1 1 0 0 0,0 0 0 0 0,-1 0 0 0 0,1 0 0 0 0,-1 1 0 0 0,0 0 0 0 0,0 0 0 0 0,0 0 0 0 0,-1 1 0 0 0,-2 0 67 0 0,4 1-246 0 0,0 0 0 0 0,0 1 0 0 0,0 0-1 0 0,0 0 1 0 0,-1 0 0 0 0,1 1-1 0 0,0 0 1 0 0,0 0 0 0 0,-1 1 0 0 0,1 0-1 0 0,0 0 1 0 0,0 0 0 0 0,0 1 0 0 0,0 0-1 0 0,0 0 1 0 0,0 0 0 0 0,0 1 0 0 0,0 0 246 0 0,-26 24-4117 0 0,15-5-2351 0 0,16-21 6092 0 0,-6 11-6682 0 0</inkml:trace>
  <inkml:trace contextRef="#ctx0" brushRef="#br0" timeOffset="744.246">967 359 4817 0 0,'0'0'1279'0'0,"0"0"-181"0"0,0 0 35 0 0,0 0 118 0 0,0 0 88 0 0,0 0-4 0 0,0 0-165 0 0,0 0-257 0 0,-34 14-269 0 0,-108 47-264 0 0,137-59-364 0 0,1-1 0 0 0,-1 1 0 0 0,1 0 0 0 0,-1 1 0 0 0,1-1 0 0 0,0 1-1 0 0,0 0 1 0 0,0 0 0 0 0,0 0 0 0 0,1 1 0 0 0,-1-1 0 0 0,1 1 0 0 0,0 0 0 0 0,0 0 0 0 0,0 0-1 0 0,0 0 1 0 0,1 0 0 0 0,-2 3-16 0 0,-2 6 30 0 0,0-3-23 0 0,-1 0-1 0 0,2 0 0 0 0,0 0 0 0 0,0 0 0 0 0,0 1 0 0 0,1 0 1 0 0,1 0-1 0 0,0 0 0 0 0,1 0 0 0 0,0 0 0 0 0,0 1 0 0 0,1-1 1 0 0,1 1-1 0 0,0-1 0 0 0,1 1 0 0 0,0-1 0 0 0,0 0 0 0 0,1 1 1 0 0,1-1-1 0 0,0 0 0 0 0,0 0 0 0 0,1 0 0 0 0,1-1 1 0 0,0 1-1 0 0,0-1 0 0 0,1 0 0 0 0,5 7-6 0 0,-3-9 203 0 0,1 0 1 0 0,0 0-1 0 0,1-1 0 0 0,-1 0 1 0 0,1 0-1 0 0,1-1 0 0 0,-1-1 1 0 0,1 0-1 0 0,0 0 0 0 0,0-1 1 0 0,0 0-1 0 0,1-1 0 0 0,-1 0 0 0 0,1-1 1 0 0,0-1-1 0 0,-1 1 0 0 0,1-2 1 0 0,0 0-1 0 0,0 0 0 0 0,0-1 1 0 0,0-1-1 0 0,7-1-203 0 0,-8-1 167 0 0,1 1 0 0 0,-1-2 0 0 0,0 0 0 0 0,0 0 0 0 0,0-1 0 0 0,-1 0-1 0 0,0-1 1 0 0,0 0 0 0 0,-1-1 0 0 0,0 0 0 0 0,0 0 0 0 0,-1-1 0 0 0,0 0 0 0 0,0-1 0 0 0,-1 0 0 0 0,0 0 0 0 0,-1 0 0 0 0,0-1 0 0 0,-1 0-1 0 0,0 0 1 0 0,-1 0 0 0 0,0 0 0 0 0,-1-1 0 0 0,2-11-167 0 0,-2 10-129 0 0,0-1 1 0 0,-2 0-1 0 0,0 0 0 0 0,0 0 0 0 0,-1 0 1 0 0,-1 0-1 0 0,0 0 0 0 0,-1 0 1 0 0,0 0-1 0 0,-2 1 0 0 0,1-1 0 0 0,-2 1 1 0 0,1 0-1 0 0,-2 0 0 0 0,0 0 0 0 0,0 1 1 0 0,-1 0-1 0 0,-1 0 0 0 0,0 1 0 0 0,-1 0 1 0 0,0 0-1 0 0,0 1 0 0 0,-1 0 0 0 0,-1 0 1 0 0,1 1-1 0 0,-1 1 0 0 0,-1 0 0 0 0,-9-5 129 0 0,-74-12-3564 0 0,32 34-5058 0 0,46-2 92 0 0</inkml:trace>
  <inkml:trace contextRef="#ctx0" brushRef="#br0" timeOffset="2169.519">1291 683 3801 0 0,'0'0'2143'0'0,"0"0"-151"0"0,0 0-105 0 0,0 0-58 0 0,0 0-165 0 0,0 0-222 0 0,0 0-222 0 0,0 0-208 0 0,0 0-205 0 0,0 0-140 0 0,0 0-86 0 0,0 0-72 0 0,21-24-29 0 0,64-73-18 0 0,84-113 1452 0 0,-63 103-1857 0 0,-104 133-925 0 0,-41 116 672 0 0,40-141 203 0 0,0 0 0 0 0,1 0 0 0 0,-1 0 0 0 0,0-1 0 0 0,0 1 0 0 0,1 0 0 0 0,-1-1 0 0 0,0 1 0 0 0,1-1 0 0 0,-1 1 0 0 0,0-1 0 0 0,1 0 0 0 0,-1 1 0 0 0,1-1 0 0 0,-1 0 0 0 0,0 0 0 0 0,1 0 0 0 0,-1 0 0 0 0,1 0 0 0 0,-1 0 0 0 0,1-1 0 0 0,-1 1 0 0 0,0 0 0 0 0,1-1 0 0 0,-1 1 0 0 0,1-1 0 0 0,-1 0 0 0 0,0 1 0 0 0,0-1 0 0 0,1 0 0 0 0,-1 0 0 0 0,1 0-7 0 0,256-180-390 0 0,-197 141 141 0 0,-60 59 184 0 0,-45 228 743 0 0,52-171-1912 0 0,19-71-5013 0 0,-10-7-1494 0 0,-11-1 1362 0 0</inkml:trace>
  <inkml:trace contextRef="#ctx0" brushRef="#br0" timeOffset="2421.552">2569 215 5961 0 0,'0'0'2398'0'0,"0"0"-812"0"0,0 0-63 0 0,0 0 134 0 0,0 0 8 0 0,0 0-153 0 0,0 0-225 0 0,0 0-263 0 0,-27 33-241 0 0,-85 105-235 0 0,-46 38 226 0 0,-196 110-753 0 0,349-282-136 0 0,-36 37-311 0 0,29-9-2610 0 0,42-28-8784 0 0,-22-4 6478 0 0</inkml:trace>
  <inkml:trace contextRef="#ctx0" brushRef="#br0" timeOffset="2849.628">2808 616 8434 0 0,'0'0'2030'0'0,"0"0"-142"0"0,0 0-78 0 0,0 0-203 0 0,0 0-352 0 0,0 0-310 0 0,0 0-215 0 0,0 0-148 0 0,0 0-89 0 0,0 0-116 0 0,0 0-81 0 0,0 0-48 0 0,-28 9-60 0 0,-90 31-24 0 0,17 11 134 0 0,93-47-313 0 0,2-1-18 0 0,0-1 0 0 0,0 1 1 0 0,0 0-1 0 0,1 1 0 0 0,-1 0 0 0 0,1-1 0 0 0,0 2 0 0 0,0-1 1 0 0,0 0-1 0 0,1 1 0 0 0,-1 0 0 0 0,1 0 0 0 0,1 1 1 0 0,-1-1-1 0 0,1 1 0 0 0,-1-1 0 0 0,1 1 0 0 0,1 0 1 0 0,0 0-1 0 0,-2 6 33 0 0,6-9-53 0 0,0 0 0 0 0,0 0 0 0 0,0-1 1 0 0,0 1-1 0 0,0-1 0 0 0,1 1 0 0 0,-1-1 0 0 0,1 0 1 0 0,0 0-1 0 0,0 0 0 0 0,0 0 0 0 0,0 0 1 0 0,0-1-1 0 0,0 1 0 0 0,0-1 0 0 0,0 0 0 0 0,1 0 1 0 0,-1 0-1 0 0,0 0 0 0 0,1 0 0 0 0,-1-1 1 0 0,1 0-1 0 0,-1 0 0 0 0,3 0 53 0 0,-2 1-52 0 0,0 0 30 0 0,1-2 16 0 0,0 1 0 0 0,1 0 0 0 0,-1 0 0 0 0,0 0 0 0 0,0 1 0 0 0,0 0 0 0 0,0 0 0 0 0,0 0 0 0 0,0 0 0 0 0,0 1 0 0 0,-1 0 0 0 0,1 0 0 0 0,0 0 0 0 0,-1 1 0 0 0,1-1 0 0 0,-1 1 0 0 0,0 0 0 0 0,0 1 0 0 0,0-1 0 0 0,-1 1 0 0 0,1-1 0 0 0,-1 1 0 0 0,0 0 0 0 0,0 0 0 0 0,0 1 0 0 0,0-1 0 0 0,-1 0 0 0 0,1 1 0 0 0,-1 0 0 0 0,0 0 0 0 0,-1-1 0 0 0,1 1 0 0 0,-1 0 0 0 0,0 3 6 0 0,-3-3 74 0 0,-1 1 0 0 0,0-1 0 0 0,-1 0-1 0 0,1-1 1 0 0,-1 1 0 0 0,0-1-1 0 0,0 1 1 0 0,0-1 0 0 0,-1 0 0 0 0,1-1-1 0 0,-1 1 1 0 0,0-1 0 0 0,0 0-1 0 0,0 0 1 0 0,0 0 0 0 0,-1-1 0 0 0,1 0-1 0 0,-5 2-73 0 0,-9 5-112 0 0,0-1-1 0 0,0 0 1 0 0,0-1-1 0 0,-1-1 1 0 0,0-1-1 0 0,-1-1 1 0 0,1 0-1 0 0,-15-1 113 0 0,27-10-3331 0 0,7-3-4110 0 0,1 9 5585 0 0,0-3-5072 0 0</inkml:trace>
  <inkml:trace contextRef="#ctx0" brushRef="#br0" timeOffset="3292.189">2942 440 8090 0 0,'0'0'1824'0'0,"0"0"-202"0"0,0 0-70 0 0,0 0 51 0 0,0 0-112 0 0,0 0-203 0 0,0 0-186 0 0,0 0-187 0 0,0 0-178 0 0,0 0-169 0 0,0 0-153 0 0,0 0-89 0 0,0 0-61 0 0,19-5-65 0 0,59-12-20 0 0,-15 13 84 0 0,-63 26-437 0 0,0-15 192 0 0,-2-1 0 0 0,1 0 0 0 0,-1 0 0 0 0,0 0 1 0 0,0 0-1 0 0,0 0 0 0 0,-1 0 0 0 0,0-1 0 0 0,0 1 1 0 0,0-1-1 0 0,-1 0 0 0 0,0 0 0 0 0,0 0 0 0 0,-4 3-19 0 0,4-4 20 0 0,0 1 0 0 0,0 0-1 0 0,0 0 1 0 0,0 0 0 0 0,1 1-1 0 0,0-1 1 0 0,0 1 0 0 0,0 0-1 0 0,1 0 1 0 0,-1 0 0 0 0,2 0 0 0 0,-1 0-1 0 0,1 0 1 0 0,-1 6-20 0 0,2-9 9 0 0,1 0 0 0 0,-1 1 0 0 0,1-1 1 0 0,0 0-1 0 0,0 1 0 0 0,0-1 0 0 0,0 0 0 0 0,1 0 0 0 0,-1 0 1 0 0,1 0-1 0 0,0 0 0 0 0,0 0 0 0 0,0-1 0 0 0,0 1 0 0 0,0 0 1 0 0,1-1-1 0 0,-1 0 0 0 0,1 0 0 0 0,0 1 0 0 0,-1-1 0 0 0,1-1 1 0 0,0 1-1 0 0,0 0 0 0 0,0-1 0 0 0,0 0 0 0 0,1 1 1 0 0,-1-1-1 0 0,0-1 0 0 0,1 1 0 0 0,0 0-9 0 0,107 7 361 0 0,-53-25-1211 0 0,-35 5-5620 0 0,-19 8 8 0 0,-2 1-3205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03.3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582 108 0 0 0,'0'0'305'0'0,"0"0"1022"0"0,0 0 334 0 0,0 0-41 0 0,0 0-96 0 0,0 0-134 0 0,0 0-208 0 0,0 0-205 0 0,0 0-209 0 0,0 0-261 0 0,0 0-259 0 0,-8-18-345 0 0,-24-53-378 0 0,24 53-325 0 0,7 33-722 0 0,-81 323 2086 0 0,-134 377-198 0 0,133-411-674 0 0,6 44 308 0 0,73-326 153 0 0,-2-1 0 0 0,0 0 1 0 0,-1 0-1 0 0,0-1 0 0 0,-2 0 1 0 0,-1 0-1 0 0,-7 11-153 0 0,9-25 1848 0 0,21-4-1671 0 0,73 34 91 0 0,24-11 7 0 0,0-5 1 0 0,1-6 0 0 0,74 0-276 0 0,164-6 308 0 0,893-11 132 0 0,-912 1-417 0 0,602 12 48 0 0,306 11-177 0 0,-48-69 202 0 0,-193 15 137 0 0,-733 35-45 0 0,161 26-188 0 0,-161 0 24 0 0,-116-20 1703 0 0,-148-8-1376 0 0,0 0-47 0 0,0 0-28 0 0,0 0-37 0 0,-4-26 909 0 0,62-84-655 0 0,-22 51-405 0 0,1 5-31 0 0,-3-3 0 0 0,-3-1 0 0 0,-2-1 0 0 0,-3-1 0 0 0,5-21-57 0 0,35-180-214 0 0,-4-47 214 0 0,-26 127-204 0 0,-13 89-45 0 0,5 0-1 0 0,25-52 250 0 0,-47 127-38 0 0,12-14-873 0 0,-18 31 628 0 0,3 4-2972 0 0,5 11 2557 0 0,-9-14 746 0 0,0-1-1 0 0,-1 1 1 0 0,1 0 0 0 0,-1-1-1 0 0,1 1 1 0 0,-1-1 0 0 0,1 1-1 0 0,-1-1 1 0 0,1 0-1 0 0,-1 1 1 0 0,1-1 0 0 0,-1 0-1 0 0,0 0 1 0 0,1 0-1 0 0,-1 0 1 0 0,1-1 0 0 0,-1 1-1 0 0,1 0 1 0 0,-1-1 0 0 0,1 1-1 0 0,-1-1 1 0 0,1 1-1 0 0,-1-1 1 0 0,1 0 0 0 0,-1 1-1 0 0,1-1 1 0 0,0 0-1 0 0,0 0 1 0 0,-1-1-48 0 0,-8-1 17 0 0,-122-30-134 0 0,-1 5 0 0 0,-114-7 117 0 0,-545-28 66 0 0,-575 8 102 0 0,-227-11-5 0 0,1310 58-90 0 0,-943 8 218 0 0,57 81-51 0 0,674-45-162 0 0,112-32 68 0 0,355-6-59 0 0,0-2 1 0 0,0-1-1 0 0,0-1 1 0 0,1-2 0 0 0,0 0-1 0 0,-19-10-87 0 0,71 22-5746 0 0,39 25-606 0 0,-47-21 2020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1656 0 0,'0'0'1711'0'0,"0"0"-677"0"0,0 0 1 0 0,0 0 277 0 0,0 0 227 0 0,0 0 39 0 0,0 0-127 0 0,0 0-180 0 0,0 0-183 0 0,35-3-153 0 0,111-13-146 0 0,75-5 1604 0 0,-18 25-1921 0 0,-193-3-998 0 0,27 5-481 0 0,-23 1-7949 0 0,-12-7 5297 0 0,-2 0-457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1896 0 0,'0'0'1527'0'0,"0"0"-550"0"0,0 0-87 0 0,0 0 315 0 0,0 0 432 0 0,0 0 201 0 0,0 0-93 0 0,0 0-202 0 0,0 0-270 0 0,0 0-243 0 0,0 0-205 0 0,0 0-153 0 0,34 3-112 0 0,106 7-103 0 0,-8-16 329 0 0,50-19-2419 0 0,-116 14-5881 0 0,-46 7-2200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50 284 6473 0 0,'0'0'1115'0'0,"0"0"-377"0"0,0 0-47 0 0,0 0 302 0 0,0 0 293 0 0,0 0 51 0 0,0 0-130 0 0,0 0-204 0 0,0 0-221 0 0,0 0-164 0 0,32-3-104 0 0,103-9-91 0 0,100 5 464 0 0,-41-3-1261 0 0,-134 7 84 0 0,-35 2-4540 0 0,-4 0-6111 0 0,-21 1 9309 0 0</inkml:trace>
  <inkml:trace contextRef="#ctx0" brushRef="#br0" timeOffset="235.018">0 523 11602 0 0,'0'0'1796'0'0,"0"0"-1263"0"0,0 0-638 0 0,0 0 2 0 0,0 0 326 0 0,0 0 349 0 0,0 0 188 0 0,0 0-45 0 0,0 0-148 0 0,0 0-162 0 0,0 0-132 0 0,35-1-83 0 0,107-7-57 0 0,103 0-518 0 0,-157 4-3506 0 0,-29 3-5672 0 0,-46 1 5841 0 0</inkml:trace>
  <inkml:trace contextRef="#ctx0" brushRef="#br0" timeOffset="655.545">367 1 5081 0 0,'0'0'2079'0'0,"0"0"-505"0"0,0 0-322 0 0,0 0-50 0 0,0 0-5 0 0,0 0-80 0 0,0 0-256 0 0,0 0-339 0 0,0 0-248 0 0,0 0-144 0 0,0 0 12 0 0,0 0 93 0 0,0 0 38 0 0,11 12-29 0 0,38 39-22 0 0,15-12 316 0 0,-40-30-273 0 0,252 97 1448 0 0,-196-50-1835 0 0,-78-55 124 0 0,-1 1 0 0 0,1 0 1 0 0,0 0-1 0 0,-1 0 0 0 0,0 1 0 0 0,0-1 0 0 0,1 0 0 0 0,-1 0 0 0 0,0 1 0 0 0,-1-1 0 0 0,1 1 0 0 0,0-1 0 0 0,-1 1 1 0 0,0-1-1 0 0,1 1 0 0 0,-1-1 0 0 0,0 1 0 0 0,0-1 0 0 0,0 1 0 0 0,-1-1 0 0 0,1 1 0 0 0,0-1 0 0 0,-1 1 1 0 0,0-1-1 0 0,0 0 0 0 0,0 1 0 0 0,0-1 0 0 0,0 0 0 0 0,0 1 0 0 0,0-1 0 0 0,-1 0 0 0 0,1 0 0 0 0,-1 0 1 0 0,1 0-1 0 0,-1 0 0 0 0,-1 0-2 0 0,-22 20 215 0 0,-1-1 0 0 0,-1-1 0 0 0,-1-1 1 0 0,0-2-1 0 0,-1-1 0 0 0,-3 0-215 0 0,9-4 168 0 0,0 0-120 0 0,-10 4-161 0 0,2 1 1 0 0,0 1 0 0 0,0 2-1 0 0,2 1 1 0 0,1 1-1 0 0,0 2 1 0 0,-7 10 112 0 0,18-12-3784 0 0,11-10-2696 0 0,2-5-2851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13779 0 0,'0'0'2158'0'0,"0"0"-731"0"0,0 0-231 0 0,0 0 14 0 0,0 0-94 0 0,0 0-159 0 0,0 0-122 0 0,0 0-131 0 0,0 0-133 0 0,33 0-123 0 0,105 0-110 0 0,-105 0-242 0 0,272-14-1613 0 0,-289 13-812 0 0,-11 1-647 0 0,-5 0-711 0 0,0 0-2155 0 0,-2 0-2642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11787 0 0,'0'0'1452'0'0,"0"0"-55"0"0,0 0-40 0 0,0 0-50 0 0,36-1-151 0 0,113-5-113 0 0,80-19 1756 0 0,-201 23-3218 0 0,14-1 559 0 0,-28 3-4452 0 0,0 1-4076 0 0,-14-1-931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75 0 0 0,'0'0'689'0'0,"0"0"905"0"0,0 0 484 0 0,0 0 89 0 0,0 0-58 0 0,0 0-173 0 0,0 0-234 0 0,0 0-181 0 0,0 0-219 0 0,0 0-233 0 0,-5-9-175 0 0,-15-29-141 0 0,19 36-675 0 0,-1 0 0 0 0,0 0 0 0 0,0 0 0 0 0,1 0 0 0 0,-1 0 0 0 0,0 0 0 0 0,0 1-1 0 0,0-1 1 0 0,-1 1 0 0 0,1 0 0 0 0,0-1 0 0 0,-1 1 0 0 0,1 0 0 0 0,-1 0 0 0 0,1 1-1 0 0,-1-1 1 0 0,1 0 0 0 0,-1 1 0 0 0,1 0 0 0 0,-1-1 0 0 0,1 1 0 0 0,-1 0 0 0 0,-2 0-78 0 0,-2 0 141 0 0,-10-1-58 0 0,-1 1-1 0 0,1 1 1 0 0,-1 1 0 0 0,1 0-1 0 0,-1 1 1 0 0,1 1 0 0 0,0 1-1 0 0,1 0 1 0 0,-1 2 0 0 0,1-1-1 0 0,-7 5-82 0 0,3 0 17 0 0,1 0-1 0 0,-1 1 1 0 0,2 1 0 0 0,0 1-1 0 0,1 0 1 0 0,0 1-1 0 0,1 1 1 0 0,0 1-1 0 0,2 0 1 0 0,0 1-1 0 0,1 0 1 0 0,1 1-1 0 0,0 1 1 0 0,2 0-1 0 0,0 0 1 0 0,1 1 0 0 0,2 0-1 0 0,0 1 1 0 0,1 0-1 0 0,-1 8-16 0 0,5-26 7 0 0,1 1 1 0 0,0-1-1 0 0,0 1 0 0 0,0 0 0 0 0,0-1 0 0 0,1 1 1 0 0,-1 0-1 0 0,1-1 0 0 0,0 1 0 0 0,1 0 0 0 0,-1-1 1 0 0,1 1-1 0 0,0 0 0 0 0,0-1 0 0 0,1 1 0 0 0,-1-1 1 0 0,1 0-1 0 0,0 1 0 0 0,0-1 0 0 0,0 0 1 0 0,1 0-1 0 0,-1 0 0 0 0,1 0 0 0 0,0-1 0 0 0,0 1 1 0 0,1-1-1 0 0,-1 0 0 0 0,1 0 0 0 0,-1 0 0 0 0,1 0 1 0 0,0 0-1 0 0,0-1 0 0 0,0 0 0 0 0,0 0 0 0 0,1 0 1 0 0,-1 0-1 0 0,1-1 0 0 0,-1 1 0 0 0,1-1 1 0 0,-1 0-1 0 0,1-1 0 0 0,4 1-7 0 0,14-6 122 0 0,0 0 0 0 0,-1-2 0 0 0,0 0 0 0 0,0-2 0 0 0,0 0 0 0 0,-1-1-1 0 0,0-1 1 0 0,-1-2 0 0 0,-1 0 0 0 0,0 0 0 0 0,0-2 0 0 0,-2 0 0 0 0,0-2 0 0 0,0 1 0 0 0,-2-2 0 0 0,7-10-122 0 0,264-310-21 0 0,-296 387-816 0 0,-1-20 888 0 0,0 1 0 0 0,2 1-1 0 0,1 0 1 0 0,2 0-1 0 0,1 0 1 0 0,1 1-1 0 0,2 0 1 0 0,1 0-1 0 0,2 20-50 0 0,2-40-26 0 0,0 0-1 0 0,1 1 1 0 0,1-1-1 0 0,0-1 1 0 0,0 1-1 0 0,1-1 1 0 0,0 0-1 0 0,1 0 1 0 0,1 0-1 0 0,-1-1 1 0 0,2 0-1 0 0,4 4 27 0 0,39 34-3465 0 0,-40-38 460 0 0,3 2-6270 0 0,-10-8 2500 0 0</inkml:trace>
  <inkml:trace contextRef="#ctx0" brushRef="#br0" timeOffset="429.304">1194 296 11867 0 0,'0'0'1669'0'0,"0"0"-682"0"0,0 0-388 0 0,0 0 66 0 0,0 0 196 0 0,0 0 92 0 0,0 0-1 0 0,0 0-168 0 0,0 0-207 0 0,0 0-200 0 0,0 0-137 0 0,0 0-41 0 0,0 0-49 0 0,-3 23-30 0 0,-13 74-25 0 0,-17 37 52 0 0,-14-6-6 0 0,47-125-136 0 0,0 0-1 0 0,0 0 1 0 0,0-1-1 0 0,0 1 1 0 0,1 0-1 0 0,-1 0 1 0 0,1-1-1 0 0,0 1 1 0 0,0-1-1 0 0,0 1 0 0 0,0-1 1 0 0,0 1-1 0 0,1-1 1 0 0,-1 1-1 0 0,1-1 1 0 0,-1 0-1 0 0,1 0 1 0 0,0 0-1 0 0,0 0 1 0 0,0 0-1 0 0,0 0 1 0 0,0 0-1 0 0,0-1 1 0 0,0 1-1 0 0,1-1 1 0 0,-1 0-1 0 0,1 1 1 0 0,-1-1-1 0 0,1 0 1 0 0,-1 0-1 0 0,1-1 0 0 0,0 1 1 0 0,-1-1-1 0 0,1 1 1 0 0,0-1-1 0 0,-1 0 1 0 0,1 0-1 0 0,0 0 1 0 0,0 0-1 0 0,-1 0 1 0 0,1-1-1 0 0,0 1-4 0 0,107-3-872 0 0,-97-3-2018 0 0,-11 2-1403 0 0,-2 0-4129 0 0,0 3 3328 0 0</inkml:trace>
  <inkml:trace contextRef="#ctx0" brushRef="#br0" timeOffset="669.003">914 491 8090 0 0,'0'0'3003'0'0,"0"0"-1853"0"0,0 0-712 0 0,0 0 78 0 0,0 0 282 0 0,0 0 144 0 0,0 0-30 0 0,0 0-81 0 0,0 0-151 0 0,0 0-167 0 0,0 0-159 0 0,33 2-138 0 0,102 6-87 0 0,-28-3-603 0 0,-60-5-3728 0 0,-10 0-3622 0 0,-24 0 1752 0 0</inkml:trace>
  <inkml:trace contextRef="#ctx0" brushRef="#br0" timeOffset="1439.54">1811 775 5465 0 0,'0'0'1690'0'0,"0"0"-100"0"0,0 0 85 0 0,0 0 110 0 0,0 0-75 0 0,0 0-242 0 0,0 0-235 0 0,0 0-252 0 0,0 0-234 0 0,0 0-211 0 0,0 0-169 0 0,16-32-125 0 0,49-95-71 0 0,-30 65 105 0 0,-29 54 72 0 0,-6 8-393 0 0,0 1 0 0 0,1-1 1 0 0,-1 1-1 0 0,0-1 0 0 0,0 1 0 0 0,0-1 0 0 0,0 1 0 0 0,1-1 1 0 0,-1 1-1 0 0,0-1 0 0 0,0 0 0 0 0,1 1 0 0 0,-1-1 0 0 0,0 1 1 0 0,1-1-1 0 0,-1 0 0 0 0,0 1 0 0 0,1-1 0 0 0,-1 0 0 0 0,1 0 1 0 0,-1 1-1 0 0,0-1 0 0 0,1 0 0 0 0,-1 0 0 0 0,1 1 0 0 0,-1-1 1 0 0,1 0-1 0 0,-1 0 0 0 0,1 0 0 0 0,-1 0 0 0 0,1 0 0 0 0,-1 0 1 0 0,1 0-1 0 0,-1 0 0 0 0,1 0 0 0 0,-1 0 0 0 0,1 0 0 0 0,-1 0 1 0 0,1 0-1 0 0,-1 0 0 0 0,1-1 0 0 0,-1 1 0 0 0,0 0 0 0 0,1 0 1 0 0,-1-1 44 0 0,1 9-10 0 0,-1-5 60 0 0,-1 0 0 0 0,1 1 0 0 0,0-1 0 0 0,0 1 0 0 0,0-1 1 0 0,1 0-1 0 0,-1 1 0 0 0,1-1 0 0 0,0 0 0 0 0,0 0 0 0 0,0 1 0 0 0,0-1 0 0 0,0 0 1 0 0,1 0-1 0 0,-1 0 0 0 0,1 0 0 0 0,0 0 0 0 0,0-1 0 0 0,0 1 0 0 0,0-1 0 0 0,1 1 1 0 0,-1-1-1 0 0,1 0 0 0 0,-1 1 0 0 0,1-1 0 0 0,0-1 0 0 0,0 1 0 0 0,0 0 0 0 0,0-1 1 0 0,0 1-1 0 0,0-1 0 0 0,0 0 0 0 0,1 0-50 0 0,9 0 399 0 0,-1 0 0 0 0,0-1 0 0 0,1-1 0 0 0,-1 0-1 0 0,0 0 1 0 0,0-1 0 0 0,0-1 0 0 0,0 0 0 0 0,0-1 0 0 0,0 0 0 0 0,-1-1 0 0 0,0 0 0 0 0,4-2-399 0 0,53-30-3677 0 0,-13 8-8353 0 0,-51 25 2640 0 0</inkml:trace>
  <inkml:trace contextRef="#ctx0" brushRef="#br0" timeOffset="11254.325">1531 543 1080 0 0,'0'0'1403'0'0,"0"0"-292"0"0,0 0-95 0 0,0 0 154 0 0,0 0 197 0 0,0 0 129 0 0,0 0-32 0 0,0 0-161 0 0,0 0-198 0 0,0 0-225 0 0,0 0-187 0 0,-3-3-129 0 0,0 2-470 0 0,0-1-1 0 0,0 0 0 0 0,0 1 1 0 0,0 0-1 0 0,0-1 0 0 0,0 1 1 0 0,0 1-1 0 0,-1-1 0 0 0,1 0 0 0 0,0 1 1 0 0,-1-1-1 0 0,1 1 0 0 0,0 0 1 0 0,-1 0-1 0 0,1 1 0 0 0,0-1 1 0 0,-1 1-1 0 0,1 0 0 0 0,0-1 0 0 0,0 1 1 0 0,-1 1-1 0 0,1-1 0 0 0,0 0 1 0 0,0 1-1 0 0,-1 0-93 0 0,-6 7 25 0 0,-1 0-46 0 0,0-1 1 0 0,1 1 0 0 0,0 1 0 0 0,1 0-1 0 0,0 0 1 0 0,1 1 0 0 0,0 0-1 0 0,0 0 1 0 0,1 1 0 0 0,1 0 0 0 0,0 0-1 0 0,-4 12 21 0 0,-3 54-601 0 0,15-76 624 0 0,-1 0 1 0 0,1 0-1 0 0,0 0 1 0 0,-1 0 0 0 0,1 0-1 0 0,0 0 1 0 0,0 0-1 0 0,0 0 1 0 0,1-1-1 0 0,-1 1 1 0 0,0-1-1 0 0,1 0 1 0 0,-1 0-1 0 0,1 1 1 0 0,-1-2 0 0 0,1 1-1 0 0,-1 0 1 0 0,1 0-1 0 0,0-1 1 0 0,-1 0-1 0 0,1 1 1 0 0,0-1-1 0 0,-1 0 1 0 0,1 0 0 0 0,0 0-1 0 0,-1-1 1 0 0,1 1-1 0 0,0-1 1 0 0,-1 1-1 0 0,1-1 1 0 0,-1 0-24 0 0,10 1 253 0 0,-2-3-63 0 0,0 0 0 0 0,1 0 0 0 0,-1-1 0 0 0,-1 0 0 0 0,1-1 0 0 0,-1 0 0 0 0,0 0 0 0 0,0-1-1 0 0,0-1 1 0 0,-1 1 0 0 0,0-1 0 0 0,0 0 0 0 0,-1-1 0 0 0,1 0 0 0 0,-1-2-190 0 0,2 2 71 0 0,60-95 1396 0 0,-68 102-1289 0 0,-1 1-32 0 0,-21 44-2186 0 0,20-39 1943 0 0,-1 0-1 0 0,1 1 1 0 0,1-1 0 0 0,-1 0 0 0 0,1 0-1 0 0,0 1 1 0 0,0-1 0 0 0,0 0 0 0 0,1 1-1 0 0,-1-1 1 0 0,1 0 0 0 0,1 0 0 0 0,-1 0-1 0 0,1 0 1 0 0,0 0 0 0 0,0 0 0 0 0,0 0-1 0 0,1 0 1 0 0,-1-1 0 0 0,1 0 0 0 0,0 1-1 0 0,1-1 1 0 0,-1 0 0 0 0,1 0 0 0 0,2 1 97 0 0,52 24-4479 0 0,-16-24-4579 0 0,-28-5 5207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8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496 438 2665 0 0,'0'0'926'0'0,"0"0"-216"0"0,0 0 19 0 0,0 0 168 0 0,0 0 204 0 0,0 0 126 0 0,0 0-69 0 0,0 0-129 0 0,-34 9-155 0 0,-107 28-205 0 0,71-3 59 0 0,60-25-578 0 0,-81 100 973 0 0,88-103-1083 0 0,0-1 0 0 0,0 1 0 0 0,1-1 0 0 0,0 1 0 0 0,0 0 0 0 0,0 0 0 0 0,1 0 0 0 0,0 0 0 0 0,0 0 0 0 0,0 0 1 0 0,1 0-1 0 0,0 0 0 0 0,0 0 0 0 0,1 0 0 0 0,0 0 0 0 0,0 0 0 0 0,0 0 0 0 0,0 0 0 0 0,1 0 0 0 0,0 0 0 0 0,1 0 0 0 0,0 1-40 0 0,1-1 76 0 0,1 0 0 0 0,0 0 0 0 0,0-1 0 0 0,0 0 0 0 0,0 0 0 0 0,1 0-1 0 0,0 0 1 0 0,0-1 0 0 0,0 0 0 0 0,1-1 0 0 0,-1 1 0 0 0,1-1 0 0 0,0 0 0 0 0,0-1 0 0 0,0 1-1 0 0,0-1 1 0 0,1-1 0 0 0,-1 0 0 0 0,0 0 0 0 0,1 0 0 0 0,-1-1 0 0 0,0 0 0 0 0,1 0 0 0 0,-1-1-1 0 0,1 0 1 0 0,-1 0 0 0 0,0-1 0 0 0,0 1 0 0 0,1-2 0 0 0,-2 1 0 0 0,1-1 0 0 0,4-2-76 0 0,14-11 232 0 0,0 0 1 0 0,-2-2 0 0 0,0-1 0 0 0,-1 0-1 0 0,0-2 1 0 0,-2-1 0 0 0,-1 0-1 0 0,0-1 1 0 0,-2-1 0 0 0,-1-1 0 0 0,-1 0-1 0 0,7-16-232 0 0,-10 17-2 0 0,-1 0 0 0 0,0 0 1 0 0,-2-1-1 0 0,-1 0 0 0 0,-1-1 0 0 0,-1 0 0 0 0,-2 0 0 0 0,0 0 0 0 0,-2 0 0 0 0,-1-1 0 0 0,-1 1 0 0 0,-1-1 1 0 0,-1 1-1 0 0,-1-2 2 0 0,2 21-66 0 0,-1 0 0 0 0,1-1 1 0 0,-1 1-1 0 0,0 0 1 0 0,-1 0-1 0 0,0 0 1 0 0,0 0-1 0 0,0 0 0 0 0,-1 1 1 0 0,0-1-1 0 0,0 1 1 0 0,-1 0-1 0 0,1 0 0 0 0,-1 1 1 0 0,-1-1-1 0 0,1 1 1 0 0,-1 0-1 0 0,0 1 0 0 0,0-1 1 0 0,0 1-1 0 0,-1 1 1 0 0,1-1-1 0 0,-1 1 1 0 0,0 0-1 0 0,0 0 0 0 0,0 1 1 0 0,0 0-1 0 0,-2 0 66 0 0,4 4-15 0 0,0 1 0 0 0,0 0 0 0 0,0 0 0 0 0,0 0 0 0 0,1 1 0 0 0,-1 0-1 0 0,1 0 1 0 0,0 0 0 0 0,0 0 0 0 0,1 0 0 0 0,-1 1 0 0 0,1 0 0 0 0,0 0 0 0 0,0 0 0 0 0,1 0-1 0 0,-1 0 1 0 0,1 0 0 0 0,0 1 0 0 0,1-1 0 0 0,-1 1 0 0 0,1-1 0 0 0,0 4 15 0 0,-2 0 7 0 0,-3 14 34 0 0,1-1-1 0 0,1 1 1 0 0,2 0 0 0 0,0-1 0 0 0,1 1-1 0 0,1 0 1 0 0,1 0 0 0 0,2 0 0 0 0,1 7-41 0 0,1-8 41 0 0,1 0 1 0 0,0-1-1 0 0,2 0 1 0 0,0-1-1 0 0,2 0 1 0 0,0 0-1 0 0,1-1 1 0 0,1 0-1 0 0,1-1 1 0 0,0 0-1 0 0,1-1 1 0 0,1-1-1 0 0,1 0 1 0 0,15 11-42 0 0,-26-23-26 0 0,0 0 0 0 0,0 0 0 0 0,1-1 0 0 0,-1 0 0 0 0,1 0 0 0 0,0 0 0 0 0,0 0 0 0 0,0-1 0 0 0,0 0 0 0 0,1-1 0 0 0,-1 1 0 0 0,0-1 0 0 0,1 0-1 0 0,2 0 27 0 0,51-24-3943 0 0,-34-2-3405 0 0,-16 14 156 0 0</inkml:trace>
  <inkml:trace contextRef="#ctx0" brushRef="#br0" timeOffset="353.793">1088 159 1480 0 0,'0'0'874'0'0,"0"0"110"0"0,0 0 230 0 0,0 0 247 0 0,0 0 105 0 0,0 0-91 0 0,0 0-136 0 0,0 0-191 0 0,0 0-206 0 0,0 33-161 0 0,-3 106-157 0 0,17-46 566 0 0,-13-89-1131 0 0,3 10 174 0 0,0 0 0 0 0,1 0-1 0 0,0-1 1 0 0,1 1 0 0 0,1-1 0 0 0,0-1-1 0 0,1 1 1 0 0,0-1 0 0 0,5 5-233 0 0,-10-17 131 0 0,-1 0 0 0 0,1 1 0 0 0,-1-1 0 0 0,1 0 0 0 0,0-1 0 0 0,-1 1 0 0 0,1 0 0 0 0,0-1 0 0 0,-1 1 0 0 0,1-1 0 0 0,-1 0 0 0 0,1 0 0 0 0,-1 0 0 0 0,0 0 0 0 0,1 0 0 0 0,-1-1 0 0 0,0 1 0 0 0,0-1 1 0 0,0 1-1 0 0,0-1 0 0 0,0 0 0 0 0,0 0 0 0 0,0 0 0 0 0,-1 0 0 0 0,1 0 0 0 0,0 0 0 0 0,-1 0 0 0 0,0-1 0 0 0,0 1 0 0 0,0 0 0 0 0,1-2-131 0 0,-1 3 1 0 0,175-238 1434 0 0,-41 19-2724 0 0,-126 209-71 0 0,-8 10-2744 0 0,0 1-3906 0 0,-1 0 43 0 0</inkml:trace>
  <inkml:trace contextRef="#ctx0" brushRef="#br0" timeOffset="687.051">1 1072 1840 0 0,'0'0'2053'0'0,"0"0"-471"0"0,0 0 15 0 0,0 0 200 0 0,33-2 86 0 0,107-7-124 0 0,-18-10 1156 0 0,478-120 3113 0 0,-239 83-6563 0 0,-284 51-4552 0 0,1 3-4789 0 0,-68 2 3920 0 0</inkml:trace>
  <inkml:trace contextRef="#ctx0" brushRef="#br0" timeOffset="1720.546">704 1267 2921 0 0,'0'0'2408'0'0,"0"0"-645"0"0,0 0-168 0 0,0 0 50 0 0,0 0-14 0 0,0 0-176 0 0,0 0-279 0 0,0 0-284 0 0,-31 7-220 0 0,-95 25-146 0 0,53 6 146 0 0,62-30-628 0 0,1 2 1 0 0,0-1-1 0 0,0 2 1 0 0,1-1-1 0 0,1 1 1 0 0,-1 1-1 0 0,2-1 1 0 0,0 1-1 0 0,0 1 1 0 0,1-1 0 0 0,0 1-1 0 0,1 0 1 0 0,1 0-1 0 0,0 1 1 0 0,1 0-1 0 0,0-1 1 0 0,1 1-1 0 0,1 0 1 0 0,0 0-1 0 0,1 0 1 0 0,1 0-1 0 0,0 0 1 0 0,1 2-45 0 0,-1-12 31 0 0,0 1-1 0 0,0-1 1 0 0,1 0 0 0 0,0 1 0 0 0,0-1-1 0 0,0 0 1 0 0,1 0 0 0 0,-1-1-1 0 0,1 1 1 0 0,0 0 0 0 0,0-1 0 0 0,0 0-1 0 0,0 0 1 0 0,1 0 0 0 0,-1 0-1 0 0,1 0 1 0 0,0 0 0 0 0,0-1 0 0 0,0 0-1 0 0,0 0 1 0 0,0 0 0 0 0,0 0-1 0 0,1-1 1 0 0,-1 0 0 0 0,1 0 0 0 0,-1 0-1 0 0,1 0 1 0 0,-1-1 0 0 0,1 1 0 0 0,2-1-32 0 0,4 0 166 0 0,0 0-1 0 0,0 0 0 0 0,0-1 0 0 0,0 0 0 0 0,0-1 0 0 0,0 0 0 0 0,-1 0 0 0 0,1-2 0 0 0,-1 1 0 0 0,0-1 0 0 0,0-1 0 0 0,7-3-164 0 0,20-19 232 0 0,-1-1 1 0 0,-2-2-1 0 0,0-1 0 0 0,-3-2 1 0 0,0-1-1 0 0,-2-1 1 0 0,-2-2-1 0 0,0-2-232 0 0,-14 21-19 0 0,0-1 1 0 0,-2 0-1 0 0,0-1 0 0 0,-1-1 1 0 0,-1 1-1 0 0,-1-1 0 0 0,-1-1 1 0 0,0 1-1 0 0,-2-1 0 0 0,-1 0 1 0 0,0 0-1 0 0,-1-18 19 0 0,-2 27-136 0 0,-2 0 1 0 0,1 0-1 0 0,-2-1 0 0 0,0 1 1 0 0,0 0-1 0 0,-1 0 0 0 0,-1 1 1 0 0,-3-8 135 0 0,6 16-48 0 0,0 1 1 0 0,-1 0 0 0 0,1 0 0 0 0,-1 0 0 0 0,0 0 0 0 0,0 0 0 0 0,-1 0 0 0 0,1 0 0 0 0,0 1 0 0 0,-1-1 0 0 0,0 1 0 0 0,0-1 0 0 0,1 1 0 0 0,-1 0 0 0 0,0 0 0 0 0,-1 1 0 0 0,1-1 0 0 0,0 1 0 0 0,0-1 0 0 0,-1 1 0 0 0,1 0 0 0 0,-1 0 0 0 0,1 1 0 0 0,-1-1 0 0 0,1 1 0 0 0,-1-1 0 0 0,1 1 0 0 0,-1 0 0 0 0,0 1-1 0 0,1-1 1 0 0,-1 0 0 0 0,1 1 0 0 0,-1 0 0 0 0,0 0 47 0 0,-6 4-34 0 0,0 0 0 0 0,1 0 0 0 0,0 1 0 0 0,0 0 0 0 0,1 0-1 0 0,-1 1 1 0 0,1 0 0 0 0,1 0 0 0 0,0 1 0 0 0,0 0 0 0 0,0 1 0 0 0,1 0-1 0 0,0-1 1 0 0,1 2 0 0 0,-3 5 34 0 0,-4 4 12 0 0,2 0-1 0 0,0 2 1 0 0,1-1-1 0 0,1 1 0 0 0,1 0 1 0 0,1 1-1 0 0,1-1 1 0 0,1 1-1 0 0,1 0 1 0 0,0 1-1 0 0,2-1 1 0 0,1 0-1 0 0,0 1 1 0 0,2-1-1 0 0,0 0 0 0 0,2 0 1 0 0,3 10-12 0 0,-2-20 29 0 0,0 1 0 0 0,1-1 0 0 0,0-1 1 0 0,1 1-1 0 0,1-1 0 0 0,0 0 0 0 0,0-1 0 0 0,1 0 0 0 0,0 0 1 0 0,1-1-1 0 0,0 0 0 0 0,0-1 0 0 0,1 0 0 0 0,0 0 0 0 0,11 4-29 0 0,-11-6 12 0 0,2 0 0 0 0,-1-1 0 0 0,0-1 0 0 0,1 0 0 0 0,0 0 0 0 0,0-1-1 0 0,0-1 1 0 0,0-1 0 0 0,1 1 0 0 0,3-2-12 0 0,31-17-1957 0 0,-34 6-1415 0 0,-2-1-3286 0 0,-6 4-1814 0 0</inkml:trace>
  <inkml:trace contextRef="#ctx0" brushRef="#br0" timeOffset="2295.433">1435 1116 48 0 0,'0'0'1504'0'0,"0"0"34"0"0,0 0 188 0 0,0 0 282 0 0,0 0 158 0 0,0 0-92 0 0,0 0-241 0 0,0 0-288 0 0,0 0-292 0 0,0 0-258 0 0,0 0-205 0 0,0 0-158 0 0,0 0-85 0 0,-18 44 1648 0 0,-31 67-1710 0 0,12-39-637 0 0,3 1 0 0 0,4 1 0 0 0,3 2 0 0 0,-8 40 152 0 0,35-114 2 0 0,-1 1 1 0 0,1-1-1 0 0,0 0 0 0 0,0 0 0 0 0,0 0 1 0 0,0 0-1 0 0,0 1 0 0 0,0-1 0 0 0,1 0 1 0 0,-1 0-1 0 0,1 0 0 0 0,0 0 0 0 0,-1 0 0 0 0,1 0 1 0 0,0 0-1 0 0,0 0 0 0 0,0 0 0 0 0,1 0 1 0 0,-1 0-1 0 0,0-1 0 0 0,1 1 0 0 0,-1 0 1 0 0,1-1-1 0 0,-1 1 0 0 0,1-1 0 0 0,0 0 1 0 0,0 0-1 0 0,-1 1 0 0 0,1-1 0 0 0,0 0 1 0 0,0 0-1 0 0,0-1 0 0 0,0 1 0 0 0,0 0 1 0 0,1-1-1 0 0,-1 1 0 0 0,0-1 0 0 0,0 0 0 0 0,0 0 1 0 0,0 0-1 0 0,1 0 0 0 0,-1 0 0 0 0,0 0 1 0 0,0 0-1 0 0,0-1 0 0 0,0 1 0 0 0,0-1 1 0 0,0 1-1 0 0,0-1 0 0 0,2-1-2 0 0,24 0 109 0 0,-1-2 0 0 0,0-1-1 0 0,0-1 1 0 0,0-2 0 0 0,-1 0 0 0 0,0-2-1 0 0,-1 0 1 0 0,0-2 0 0 0,4-4-109 0 0,-21 12-635 0 0,37-24 1509 0 0,-35 15-4171 0 0,-7-3-4679 0 0,-3 14 2728 0 0,-1-1-292 0 0</inkml:trace>
  <inkml:trace contextRef="#ctx0" brushRef="#br0" timeOffset="2538.386">1157 1385 6985 0 0,'0'0'1633'0'0,"0"0"-9"0"0,0 0-63 0 0,0 0-177 0 0,0 0-312 0 0,0 0-232 0 0,0 0-120 0 0,220-11-95 0 0,-185 7-121 0 0,2 0-152 0 0,2 1-120 0 0,-2-1-152 0 0,0 0-240 0 0,1-3-584 0 0,1 3-1481 0 0,-11-3-2832 0 0,-8 7-4369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1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811.276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2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525 270 0 0 0,'0'0'716'0'0,"0"0"475"0"0,0 0 165 0 0,0 0 42 0 0,0 0 14 0 0,0 0-49 0 0,0 0-109 0 0,0 0-105 0 0,0 0-116 0 0,0 0-141 0 0,0 0-104 0 0,-24 8-111 0 0,-79 29-112 0 0,56-6 194 0 0,41-23-586 0 0,-7 11 29 0 0,1 0-1 0 0,1 0 1 0 0,0 1 0 0 0,2 0-1 0 0,0 1 1 0 0,1 0 0 0 0,2 0-1 0 0,0 1 1 0 0,1 0 0 0 0,1 0 0 0 0,1 0-1 0 0,1 0 1 0 0,1 1 0 0 0,1-1-1 0 0,0 1 1 0 0,3 8-202 0 0,0-22 57 0 0,0 0-1 0 0,0 0 1 0 0,1 0-1 0 0,0 0 0 0 0,0-1 1 0 0,1 1-1 0 0,0-1 1 0 0,0 0-1 0 0,1 0 1 0 0,0-1-1 0 0,1 0 1 0 0,0 0-1 0 0,0 0 0 0 0,0-1 1 0 0,1 0-1 0 0,0-1 1 0 0,0 1-1 0 0,0-2 1 0 0,1 1-1 0 0,-1-1 1 0 0,1 0-1 0 0,0-1 0 0 0,0 0 1 0 0,1 0-1 0 0,-1-1 1 0 0,1 0-1 0 0,-1-1 1 0 0,1 0-1 0 0,-1-1 1 0 0,1 0-1 0 0,0 0 0 0 0,-1-1 1 0 0,1 0-1 0 0,-1-1 1 0 0,1 0-1 0 0,-1 0 1 0 0,0-1-1 0 0,1 0 1 0 0,-2-1-1 0 0,4-1-56 0 0,17-9 366 0 0,-1-1-1 0 0,-1-2 1 0 0,0 0 0 0 0,-1-2 0 0 0,-1 0-1 0 0,-1-2 1 0 0,-1-1 0 0 0,20-24-366 0 0,-32 33 85 0 0,0-1 0 0 0,0-1 0 0 0,-2 0 0 0 0,0 0 0 0 0,-1-1 0 0 0,0 0 1 0 0,-1 0-1 0 0,-1-1 0 0 0,-1 1 0 0 0,0-2 0 0 0,-1 1 0 0 0,-1 0 0 0 0,0-1 0 0 0,-2 1 0 0 0,0-1 1 0 0,-1-14-86 0 0,-1 24-6 0 0,-1 1 0 0 0,1-1 0 0 0,-1 1 0 0 0,0-1 0 0 0,-1 1 1 0 0,0 0-1 0 0,0 0 0 0 0,0 0 0 0 0,-1 1 0 0 0,0-1 1 0 0,0 1-1 0 0,-1 0 0 0 0,0 0 0 0 0,0 0 0 0 0,0 1 0 0 0,-1 0 1 0 0,1 0-1 0 0,-1 0 0 0 0,-1 1 0 0 0,1-1 0 0 0,-1 1 0 0 0,1 1 1 0 0,-1 0-1 0 0,-3-1 6 0 0,-2-2-59 0 0,-1 2 0 0 0,1 0 1 0 0,-1 0-1 0 0,0 1 0 0 0,0 1 1 0 0,-1 0-1 0 0,1 1 0 0 0,0 0 1 0 0,0 1-1 0 0,-1 1 0 0 0,1 0 0 0 0,0 1 1 0 0,-8 2 58 0 0,12-2-122 0 0,0 1 0 0 0,0 0 0 0 0,1 1-1 0 0,-1 0 1 0 0,1 0 0 0 0,0 1 0 0 0,0 0 0 0 0,0 0 0 0 0,1 1 0 0 0,0 0 0 0 0,0 0 0 0 0,1 1 0 0 0,-1 0 0 0 0,1 0 0 0 0,1 0 0 0 0,-1 1 0 0 0,1 0 0 0 0,1 0 0 0 0,0 0 0 0 0,0 1 0 0 0,-1 3 122 0 0,-20 124-8402 0 0,25-106 3197 0 0,0-12-2221 0 0</inkml:trace>
  <inkml:trace contextRef="#ctx0" brushRef="#br0" timeOffset="284.508">1115 726 9498 0 0,'0'0'1759'0'0,"0"0"-148"0"0,0 0 43 0 0,0 0 49 0 0,0 0-151 0 0,0 0-312 0 0,0 0-306 0 0,0 0-262 0 0,0 0-193 0 0,0 0-163 0 0,0 0-85 0 0,0 0-75 0 0,0 0-74 0 0,-1 8-14 0 0,-9 46-556 0 0,10-41-3894 0 0,8-7-7006 0 0,-5-6 5691 0 0</inkml:trace>
  <inkml:trace contextRef="#ctx0" brushRef="#br0" timeOffset="670.572">1573 306 3617 0 0,'0'0'1505'0'0,"0"0"104"0"0,0 0 34 0 0,0 0 2 0 0,0 0-91 0 0,0 0-196 0 0,0 0-214 0 0,0 0-266 0 0,0 0-256 0 0,0 0-216 0 0,-32 28-174 0 0,-98 87-102 0 0,93-65-63 0 0,35-45-52 0 0,0 1-1 0 0,0 0 0 0 0,1 0 1 0 0,0 0-1 0 0,0 0 0 0 0,0 0 1 0 0,0 0-1 0 0,1 1 0 0 0,0-1 1 0 0,1 0-1 0 0,-1 0 1 0 0,1 0-1 0 0,0 0 0 0 0,1 0 1 0 0,-1 0-1 0 0,1 0 0 0 0,1 0 1 0 0,-1 0-1 0 0,1-1 1 0 0,0 1-1 0 0,0-1 0 0 0,0 0 1 0 0,1 0-1 0 0,0 0 0 0 0,0 0 1 0 0,0-1-1 0 0,0 0 0 0 0,1 0 1 0 0,0 0-1 0 0,0 0 1 0 0,2 1-15 0 0,7-2 198 0 0,-1 0 1 0 0,1-1-1 0 0,0-1 1 0 0,0 0-1 0 0,0-1 1 0 0,-1 0 0 0 0,1-1-1 0 0,0-1 1 0 0,0 0-1 0 0,-1-1 1 0 0,1 0 0 0 0,-1-1-1 0 0,0 0 1 0 0,0-2-1 0 0,0 1 1 0 0,-1-1-1 0 0,0-1 1 0 0,0 0 0 0 0,-1-1-1 0 0,7-6-198 0 0,-4 6 151 0 0,-1-1-1 0 0,-1 0 1 0 0,0 0-1 0 0,0-2 1 0 0,-1 1-1 0 0,0-1 1 0 0,-1-1-1 0 0,0 0 1 0 0,-1-1-1 0 0,-1 1 1 0 0,1-2-1 0 0,-2 1 1 0 0,0-1-1 0 0,-1 0 1 0 0,0-1-1 0 0,-1 1 1 0 0,-1-1-1 0 0,0 0 1 0 0,-1 0-1 0 0,-1-1 1 0 0,0-3-151 0 0,-2 15-26 0 0,-1-1 0 0 0,0 1 0 0 0,0 0 1 0 0,0-1-1 0 0,0 1 0 0 0,-1 0 0 0 0,0 0 0 0 0,0 0 1 0 0,0 0-1 0 0,0 0 0 0 0,-1 0 0 0 0,1 1 0 0 0,-1-1 1 0 0,0 1-1 0 0,0 0 0 0 0,0 0 0 0 0,0 0 0 0 0,-1 0 1 0 0,1 0-1 0 0,-1 1 0 0 0,0-1 0 0 0,0 1 1 0 0,0 0-1 0 0,0 0 0 0 0,0 1 0 0 0,0-1 0 0 0,0 1 1 0 0,-1 0-1 0 0,1 0 0 0 0,-1 0 26 0 0,-6-1-214 0 0,-1 0 1 0 0,0 0-1 0 0,0 1 1 0 0,0 0-1 0 0,0 1 0 0 0,0 1 1 0 0,0 0-1 0 0,0 0 0 0 0,0 1 1 0 0,-11 4 213 0 0,-95 60-4500 0 0,52-6-4936 0 0,48-41 2294 0 0</inkml:trace>
  <inkml:trace contextRef="#ctx0" brushRef="#br0" timeOffset="1052.115">1761 642 1208 0 0,'0'0'2306'0'0,"0"0"-257"0"0,0 0-258 0 0,0 0-276 0 0,0 0-259 0 0,0 0-188 0 0,0 0-134 0 0,0 0-53 0 0,0 0-67 0 0,0 0-109 0 0,0 0-85 0 0,0 0-96 0 0,-34 12-106 0 0,-106 44-81 0 0,78-13-3 0 0,55-33-285 0 0,1-1-48 0 0,1-1 1 0 0,0 1-1 0 0,0 1 1 0 0,1-1-1 0 0,0 1 0 0 0,0 0 1 0 0,1 0-1 0 0,0 0 1 0 0,1 0-1 0 0,0 0 0 0 0,1 0 1 0 0,0 1-1 0 0,1-1 1 0 0,0 1-1 0 0,1 4-1 0 0,-1-9 25 0 0,1 0 0 0 0,0 0-1 0 0,0 0 1 0 0,1 0 0 0 0,-1-1 0 0 0,1 1 0 0 0,1 0-1 0 0,-1-1 1 0 0,1 1 0 0 0,0-1 0 0 0,0 0 0 0 0,0 0-1 0 0,1 0 1 0 0,0 0 0 0 0,0-1 0 0 0,0 0 0 0 0,0 0 0 0 0,1 0-1 0 0,0 0 1 0 0,0 0 0 0 0,0-1 0 0 0,0 0 0 0 0,0 0-1 0 0,1 0 1 0 0,-1-1 0 0 0,1 0 0 0 0,0 0-25 0 0,4 0 237 0 0,-1 0-1 0 0,0 0 1 0 0,1-1 0 0 0,0-1 0 0 0,-1 0 0 0 0,1 0 0 0 0,-1-1 0 0 0,1 0-1 0 0,-1 0 1 0 0,1-1 0 0 0,-1-1 0 0 0,0 1 0 0 0,0-2 0 0 0,0 1 0 0 0,0-1 0 0 0,-1 0-1 0 0,1-1 1 0 0,-1 0 0 0 0,0 0 0 0 0,0-1 0 0 0,-1 0 0 0 0,0-1 0 0 0,0 1-1 0 0,0-1 1 0 0,-1-1 0 0 0,0 1 0 0 0,-1-1 0 0 0,1 0-237 0 0,1-1 88 0 0,-1 0 1 0 0,0-1 0 0 0,0 0-1 0 0,-1 0 1 0 0,0 0 0 0 0,-1-1-1 0 0,0 1 1 0 0,0-1 0 0 0,-1 0-1 0 0,-1 0 1 0 0,0 0 0 0 0,0 0-1 0 0,-1-1 1 0 0,-1 1 0 0 0,0 0-1 0 0,0-1 1 0 0,-1-3-89 0 0,-3 5-271 0 0,-1 1 1 0 0,1-1-1 0 0,-1 1 0 0 0,-1 0 1 0 0,0 0-1 0 0,0 0 1 0 0,-1 1-1 0 0,0 0 0 0 0,0 0 1 0 0,-3-1 270 0 0,-25-14-3127 0 0,8 19-5693 0 0,17 4-1846 0 0</inkml:trace>
  <inkml:trace contextRef="#ctx0" brushRef="#br0" timeOffset="1638.52">2044 995 9026 0 0,'0'0'2434'0'0,"0"0"-379"0"0,0 0-261 0 0,0 0-263 0 0,0 0-247 0 0,0 0-160 0 0,0 0-124 0 0,0 0-117 0 0,0 0-108 0 0,0 0-108 0 0,0 0-91 0 0,0 0-65 0 0,14-20-89 0 0,84-118 444 0 0,33-7-247 0 0,-130 145-632 0 0,-1 0-1 0 0,1 0 1 0 0,0 0 0 0 0,-1 0-1 0 0,1 0 1 0 0,-1-1 0 0 0,1 1-1 0 0,-1 0 1 0 0,1 0 0 0 0,-1 0 0 0 0,1 0-1 0 0,-1 0 1 0 0,1 1 0 0 0,0-1-1 0 0,-1 0 1 0 0,1 0 0 0 0,-1 0-1 0 0,1 0 1 0 0,-1 1 0 0 0,1-1 0 0 0,-1 0-1 0 0,1 0 1 0 0,-1 1 0 0 0,0-1-1 0 0,1 0 1 0 0,-1 1 0 0 0,1-1 0 0 0,-1 1-1 0 0,0-1 1 0 0,1 0 0 0 0,-1 1-1 0 0,0-1 1 0 0,1 1 0 0 0,-1-1-1 0 0,0 1 1 0 0,0-1 0 0 0,1 1 0 0 0,-1-1-1 0 0,0 1 1 0 0,0-1 0 0 0,0 1-1 0 0,0-1 1 0 0,0 1 0 0 0,0 0 0 0 0,0-1-1 0 0,0 1 1 0 0,0-1 0 0 0,0 1-1 0 0,0-1 1 0 0,0 1 0 0 0,0-1-1 0 0,0 1 1 0 0,-1-1 0 0 0,1 1 0 0 0,0-1-1 0 0,0 1 1 0 0,-1-1 0 0 0,1 1-1 0 0,0-1 1 0 0,0 1 0 0 0,-1-1 0 0 0,1 1-1 0 0,-1-1 1 0 0,1 0 0 0 0,0 1-1 0 0,-1-1 1 0 0,1 0 13 0 0,-9 48-116 0 0,8-46 110 0 0,0 0 1 0 0,0 0-1 0 0,0 1 0 0 0,1-1 1 0 0,-1 0-1 0 0,1 1 0 0 0,-1-1 1 0 0,1 0-1 0 0,0 1 0 0 0,-1-1 1 0 0,1 0-1 0 0,0 1 0 0 0,1-1 1 0 0,-1 1-1 0 0,0-1 0 0 0,1 0 1 0 0,-1 1-1 0 0,1-1 0 0 0,0 0 1 0 0,0 1-1 0 0,0-1 0 0 0,0 0 1 0 0,0 0-1 0 0,0 0 0 0 0,1 0 1 0 0,-1 0-1 0 0,1 0 0 0 0,-1 0 1 0 0,1-1-1 0 0,0 1 0 0 0,0-1 1 0 0,-1 1 5 0 0,8-4 51 0 0,0 0 0 0 0,-1 0-1 0 0,0 0 1 0 0,0-2 0 0 0,0 1 0 0 0,0-1 0 0 0,0 0 0 0 0,-1 0 0 0 0,1-1 0 0 0,-1 0 0 0 0,0 0 0 0 0,-1-1 0 0 0,1 0 0 0 0,-1 0 0 0 0,3-5-51 0 0,37-28 94 0 0,41-24-12 0 0,-6 30-236 0 0,-79 35 142 0 0,0 0 0 0 0,0 0 0 0 0,-1 0-1 0 0,1 0 1 0 0,-1 0 0 0 0,1 0-1 0 0,-1 1 1 0 0,0-1 0 0 0,0 0 0 0 0,0 1-1 0 0,0-1 1 0 0,-1 1 0 0 0,1-1-1 0 0,0 1 1 0 0,-1-1 0 0 0,0 1 0 0 0,0-1-1 0 0,0 1 1 0 0,0 0 0 0 0,0-1 0 0 0,0 1-1 0 0,-1-1 1 0 0,1 1 0 0 0,-1-1-1 0 0,1 1 1 0 0,-1 0 12 0 0,0-1-6 0 0,-12 69 26 0 0,0 41-65 0 0,32-83-1449 0 0,-8-26-1904 0 0,2-2-3469 0 0,-11-1-4189 0 0</inkml:trace>
  <inkml:trace contextRef="#ctx0" brushRef="#br0" timeOffset="2483.709">152 1 144 0 0,'0'0'999'0'0,"0"0"-234"0"0,0 0-48 0 0,0 0 144 0 0,0 0 273 0 0,0 0 199 0 0,0 0 77 0 0,0 0 16 0 0,0 0-130 0 0,0 0-135 0 0,0 0-130 0 0,-16 24-143 0 0,-47 78-63 0 0,31-7 598 0 0,16-10-933 0 0,5 0 1 0 0,3 1 0 0 0,3 0 0 0 0,5 0-1 0 0,7 63-490 0 0,-2-96-33 0 0,1 0 0 0 0,3-1 0 0 0,2 0 0 0 0,3 0 0 0 0,9 21 33 0 0,-15-52-267 0 0,1 0 0 0 0,1-1 0 0 0,0 0 0 0 0,2 0 0 0 0,1-1 0 0 0,0-1 0 0 0,1 0 0 0 0,10 9 267 0 0,29 20-3912 0 0,8-10-3911 0 0,-41-28 3993 0 0</inkml:trace>
  <inkml:trace contextRef="#ctx0" brushRef="#br0" timeOffset="3055.617">3348 480 4657 0 0,'0'0'5220'0'0,"0"0"-3392"0"0,0 0-1125 0 0,0 0-62 0 0,0 0 108 0 0,0 0 93 0 0,0 0-16 0 0,0 0-131 0 0,0 0-160 0 0,0 0-163 0 0,0 0-144 0 0,0 0-111 0 0,-26 33-60 0 0,-77 103-59 0 0,16-29-384 0 0,69-88-338 0 0,-9 9-3089 0 0,7-13-2991 0 0,13-11 1063 0 0</inkml:trace>
  <inkml:trace contextRef="#ctx0" brushRef="#br0" timeOffset="3300.603">2771 601 6745 0 0,'0'0'1103'0'0,"0"0"-150"0"0,0 0-81 0 0,0 0 92 0 0,0 0 96 0 0,0 0-12 0 0,0 0-119 0 0,0 0-115 0 0,0 0-112 0 0,0 0-113 0 0,36 14-63 0 0,112 41-59 0 0,60 9 709 0 0,-160-52-1368 0 0,-1 2 0 0 0,0 3 1 0 0,-1 1-1 0 0,5 5 192 0 0,-13 2-3351 0 0,-39-17-3426 0 0,-11-4 1546 0 0,8-4 3409 0 0</inkml:trace>
  <inkml:trace contextRef="#ctx0" brushRef="#br0" timeOffset="3583.663">3082 399 4793 0 0,'0'0'1211'0'0,"0"0"-85"0"0,0 0 134 0 0,0 0 176 0 0,0 0 11 0 0,0 0-137 0 0,0 0-195 0 0,0 31-165 0 0,1 102-159 0 0,16 15 952 0 0,28 118-2143 0 0,-38-235-2278 0 0,1-12-3722 0 0,-5-14-1304 0 0</inkml:trace>
  <inkml:trace contextRef="#ctx0" brushRef="#br0" timeOffset="4399.632">3197 807 0 0 0,'0'0'756'0'0,"0"0"98"0"0,0 0 91 0 0,0 0 30 0 0,0 0 5 0 0,0 0-22 0 0,0 0-61 0 0,0 0-24 0 0,0 0 8 0 0,-11 8-7 0 0,-85 62 1693 0 0,-9 7-2360 0 0,94-67-2173 0 0,6-5-3992 0 0,4-5 2115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225 173 2401 0 0,'0'0'1580'0'0,"0"0"-203"0"0,0 0-136 0 0,0 0 58 0 0,0 0 150 0 0,0 0 62 0 0,0 0-54 0 0,0 0-186 0 0,0 0-271 0 0,0 0-257 0 0,0 0-245 0 0,0 0-184 0 0,0 0-101 0 0,-5 0-53 0 0,-3 2-78 0 0,-1 0 1 0 0,1 1-1 0 0,0-1 0 0 0,1 1 0 0 0,-1 1 0 0 0,0 0 1 0 0,1 0-1 0 0,0 0 0 0 0,0 1 0 0 0,0 0 0 0 0,0 1-82 0 0,-79 71 464 0 0,56-33-398 0 0,28-40-66 0 0,1-1 0 0 0,-1 0 0 0 0,1 1 0 0 0,-1-1 0 0 0,1 1 0 0 0,0-1 0 0 0,0 1 0 0 0,1 0-1 0 0,-1 0 1 0 0,1-1 0 0 0,0 1 0 0 0,0 0 0 0 0,0-1 0 0 0,0 1 0 0 0,1 0 0 0 0,0 0 0 0 0,-1-1 0 0 0,1 1 0 0 0,1-1 0 0 0,-1 1 0 0 0,0-1 0 0 0,1 1 0 0 0,0-1 0 0 0,0 0 0 0 0,0 1 0 0 0,0-1 0 0 0,0 0 0 0 0,0-1 0 0 0,1 1 0 0 0,0 0 0 0 0,-1-1 0 0 0,2 1 0 0 0,11 6 96 0 0,0 0 0 0 0,1-1 0 0 0,0 0 0 0 0,1-2 0 0 0,0 0 0 0 0,0 0 0 0 0,0-2 1 0 0,3 0-97 0 0,78 27 223 0 0,-91-29-208 0 0,-1 0 1 0 0,0 0-1 0 0,0 1 1 0 0,0-1-1 0 0,0 2 1 0 0,0-1-1 0 0,-1 1 1 0 0,1-1-1 0 0,-1 2 1 0 0,0-1-1 0 0,0 0 1 0 0,-1 1 0 0 0,1 0-1 0 0,-1 0 1 0 0,0 0-1 0 0,0 1 1 0 0,-1 0-1 0 0,0-1 1 0 0,0 1-1 0 0,0 0 1 0 0,-1 0-1 0 0,1 1 1 0 0,-1-1-1 0 0,-1 0 1 0 0,1 5-16 0 0,-2-6 27 0 0,0 1-1 0 0,0-1 1 0 0,0 1 0 0 0,-1-1 0 0 0,0 1 0 0 0,0-1-1 0 0,-1 1 1 0 0,0-1 0 0 0,1 0 0 0 0,-2 1 0 0 0,1-1-1 0 0,-1 0 1 0 0,1-1 0 0 0,-1 1 0 0 0,-1 0 0 0 0,1-1-1 0 0,-1 0 1 0 0,0 1 0 0 0,0-1 0 0 0,0-1 0 0 0,-2 2-27 0 0,-9 8-265 0 0,-2-1 0 0 0,1-1 0 0 0,-1 0 0 0 0,-1-1 0 0 0,0-1 0 0 0,-18 6 265 0 0,-46 7-4459 0 0,27-22-6320 0 0,48-3 7717 0 0</inkml:trace>
  <inkml:trace contextRef="#ctx0" brushRef="#br0" timeOffset="235.031">85 199 688 0 0,'0'0'1717'0'0,"0"0"-9"0"0,0 0 48 0 0,0 0 86 0 0,0 0-7 0 0,0 0-101 0 0,0 0-194 0 0,0 0-225 0 0,0 0-221 0 0,34-12-222 0 0,107-39-185 0 0,-30 26 231 0 0,97 0-633 0 0,-119 28-4452 0 0,-64 3-3068 0 0,-18-5 646 0 0</inkml:trace>
  <inkml:trace contextRef="#ctx0" brushRef="#br0" timeOffset="808.322">895 232 0 0 0,'0'0'467'0'0,"0"0"460"0"0,0 0 274 0 0,0 0 176 0 0,0 0 33 0 0,0 0-69 0 0,0 0-168 0 0,0 0-182 0 0,0 0-131 0 0,0 0-113 0 0,0 0-25 0 0,0 0 49 0 0,0 0 18 0 0,-5 4 15 0 0,-90 101 3141 0 0,74-75-3735 0 0,2 1-1 0 0,1 0 0 0 0,2 2 1 0 0,1 0-1 0 0,-2 9-209 0 0,11-25-25 0 0,1 0 1 0 0,1 1-1 0 0,0 0 1 0 0,1-1-1 0 0,1 1 1 0 0,1 1-1 0 0,0-1 1 0 0,2 7 24 0 0,-1-21-1 0 0,0 1 0 0 0,0-1 1 0 0,1 1-1 0 0,0-1 0 0 0,0 1 1 0 0,0-1-1 0 0,0 0 1 0 0,1 0-1 0 0,0 1 0 0 0,0-1 1 0 0,0 0-1 0 0,0 0 0 0 0,0-1 1 0 0,1 1-1 0 0,0 0 0 0 0,0-1 1 0 0,0 0-1 0 0,0 1 1 0 0,0-1-1 0 0,1 0 0 0 0,-1-1 1 0 0,1 1-1 0 0,0-1 0 0 0,0 1 1 0 0,0-1-1 0 0,0 0 0 0 0,0-1 1 0 0,0 1-1 0 0,1-1 0 0 0,-1 0 1 0 0,1 0-1 0 0,-1 0 1 0 0,0 0-1 0 0,1-1 0 0 0,1 0 1 0 0,22-1 272 0 0,0-1-1 0 0,0-2 0 0 0,0-1 1 0 0,-1-1-1 0 0,1-1 0 0 0,-1-2 1 0 0,-1 0-1 0 0,0-2 0 0 0,0-1 1 0 0,-1-1-1 0 0,0-1 0 0 0,-2-1 1 0 0,1-2-272 0 0,6-2 446 0 0,-1-1 1 0 0,-1-2 0 0 0,-1-1 0 0 0,-1-1 0 0 0,-1-1-1 0 0,-1-1-446 0 0,-14 15 97 0 0,0-1-1 0 0,-1-1 0 0 0,-1 1 0 0 0,0-1 0 0 0,-1-1 0 0 0,0 1 1 0 0,-1-1-1 0 0,-1 0 0 0 0,0-1 0 0 0,-1 1 0 0 0,0-1 1 0 0,-1 0-1 0 0,-1 0 0 0 0,0 0 0 0 0,-1-3-96 0 0,-1 13-28 0 0,-1 0-1 0 0,0 0 0 0 0,0-1 1 0 0,0 1-1 0 0,0 0 0 0 0,-1 0 1 0 0,0 0-1 0 0,0 0 0 0 0,0 1 1 0 0,0-1-1 0 0,-1 0 0 0 0,0 1 1 0 0,0 0-1 0 0,0-1 0 0 0,-1 1 1 0 0,1 1-1 0 0,-1-1 1 0 0,0 0-1 0 0,0 1 0 0 0,0 0 1 0 0,0 0-1 0 0,-1 0 0 0 0,1 0 1 0 0,-1 1-1 0 0,0 0 0 0 0,0 0 1 0 0,-4-1 28 0 0,-7-3-155 0 0,0 1 0 0 0,0 1 0 0 0,-1 1 0 0 0,1 0 0 0 0,-1 1 1 0 0,0 1-1 0 0,0 1 0 0 0,-3 0 155 0 0,4 2-357 0 0,0 0 0 0 0,0 1 1 0 0,0 1-1 0 0,1 0 0 0 0,-1 1 0 0 0,1 1 1 0 0,1 0-1 0 0,-1 1 0 0 0,1 1 0 0 0,-13 8 357 0 0,-73 59-10766 0 0,74-51 1108 0 0</inkml:trace>
  <inkml:trace contextRef="#ctx0" brushRef="#br0" timeOffset="8452.696">2077 162 0 0 0,'0'0'424'0'0,"0"0"286"0"0,0 0 76 0 0,0 0 57 0 0,0 0-11 0 0,0 0-25 0 0,4-4-12 0 0,12-10-47 0 0,-12 8 8170 0 0,-9 7-7222 0 0,-9 8-2296 0 0,-96 135 1259 0 0,-5 10-592 0 0,-103 103-67 0 0,35-69-125 0 0,166-173 23 0 0,-3 6 213 0 0,15 1-3160 0 0,5-21 1774 0 0,2 10-9954 0 0,-2-11 10213 0 0</inkml:trace>
  <inkml:trace contextRef="#ctx0" brushRef="#br0" timeOffset="8970.185">2261 582 984 0 0,'0'0'1381'0'0,"0"0"-205"0"0,0 0-25 0 0,0 0 64 0 0,0 0 89 0 0,0 0 24 0 0,0 0-134 0 0,0 0-142 0 0,0 0-161 0 0,0 0-199 0 0,0 0-139 0 0,0 0-128 0 0,-31 7-64 0 0,-96 24-8 0 0,48 1 681 0 0,58-18-607 0 0,12-10-345 0 0,1 1 0 0 0,-1 0 0 0 0,1 0 0 0 0,0 1 0 0 0,0 0 0 0 0,1 0 0 0 0,-1 1 0 0 0,1 0 0 0 0,1 0 0 0 0,0 1 0 0 0,0 0 0 0 0,0 0 1 0 0,-1 3-83 0 0,7-10-8 0 0,-1 0 0 0 0,1 0 0 0 0,-1 1 0 0 0,1-1 0 0 0,-1 0 0 0 0,1 1 0 0 0,0-1 0 0 0,-1 0 0 0 0,1 1 0 0 0,0-1 0 0 0,0 0 0 0 0,0 1 0 0 0,0-1 0 0 0,0 0 0 0 0,1 1 0 0 0,-1-1 0 0 0,0 0 0 0 0,0 1 0 0 0,1-1 1 0 0,-1 0-1 0 0,1 1 0 0 0,0-1 0 0 0,-1 0 0 0 0,1 0 0 0 0,0 0 0 0 0,-1 0 0 0 0,1 1 0 0 0,0-1 0 0 0,0 0 0 0 0,0 0 0 0 0,0-1 0 0 0,0 1 0 0 0,0 0 0 0 0,0 0 0 0 0,1 0 0 0 0,-1-1 0 0 0,0 1 0 0 0,0-1 0 0 0,1 1 0 0 0,-1-1 1 0 0,0 1-1 0 0,1-1 0 0 0,0 1 8 0 0,67 3 366 0 0,-55-4-306 0 0,122 0 144 0 0,-134 0-185 0 0,-1 1 1 0 0,1-1 0 0 0,-1 0-1 0 0,0 1 1 0 0,1-1 0 0 0,-1 1-1 0 0,0-1 1 0 0,0 1 0 0 0,1 0 0 0 0,-1 0-1 0 0,0-1 1 0 0,0 1 0 0 0,0 0-1 0 0,0 0 1 0 0,0 0 0 0 0,0 0-1 0 0,0 0 1 0 0,0 1 0 0 0,-1-1-1 0 0,1 0 1 0 0,0 0 0 0 0,0 0 0 0 0,-1 1-1 0 0,1-1 1 0 0,-1 0 0 0 0,0 1-1 0 0,1-1 1 0 0,-1 0 0 0 0,0 1-1 0 0,0-1 1 0 0,1 1 0 0 0,-1-1-1 0 0,0 0 1 0 0,-1 1 0 0 0,1-1 0 0 0,0 1-1 0 0,0-1 1 0 0,0 0 0 0 0,-1 1-1 0 0,1-1 1 0 0,-1 0 0 0 0,1 1-1 0 0,-1-1 1 0 0,0 0 0 0 0,1 0-1 0 0,-1 0 1 0 0,0 1 0 0 0,0-1 0 0 0,0 0-1 0 0,0 0 1 0 0,0 0 0 0 0,0 0-1 0 0,0 0 1 0 0,0-1 0 0 0,0 1-1 0 0,0 0 1 0 0,-1 0 0 0 0,1-1-1 0 0,0 1 1 0 0,-2 0-20 0 0,-115 73 491 0 0,-109 36-2311 0 0,175-88-1937 0 0,34-15-4046 0 0,14-7 2635 0 0</inkml:trace>
  <inkml:trace contextRef="#ctx0" brushRef="#br0" timeOffset="9405.061">2285 475 4593 0 0,'0'0'2092'0'0,"0"0"-164"0"0,0 0-124 0 0,0 0-68 0 0,0 0-223 0 0,0 0-325 0 0,0 0-311 0 0,0 0-237 0 0,0 0-145 0 0,0 0-71 0 0,0 0-52 0 0,0 0-31 0 0,0 0-21 0 0,23-8-35 0 0,71-25 7 0 0,7 15 800 0 0,-80 18-934 0 0,-20 0-153 0 0,0 0 1 0 0,0 0-1 0 0,-1 0 1 0 0,1 0-1 0 0,0 0 1 0 0,0 0-1 0 0,0 0 1 0 0,-1 0-1 0 0,1 1 1 0 0,0-1-1 0 0,0 0 1 0 0,-1 0-1 0 0,1 1 1 0 0,0-1-1 0 0,0 1 1 0 0,-1-1-1 0 0,1 0 1 0 0,0 1-1 0 0,-1-1 1 0 0,1 1-1 0 0,-1 0 1 0 0,1-1-1 0 0,-1 1 1 0 0,1-1-1 0 0,-1 1 1 0 0,1 0 0 0 0,-1-1-1 0 0,1 1 1 0 0,-1 0-1 0 0,0 0 1 0 0,1-1-1 0 0,-1 1 1 0 0,0 0-1 0 0,0 0 1 0 0,0 0-1 0 0,0-1 1 0 0,1 1-1 0 0,-1 0 1 0 0,0 0-1 0 0,0 0 1 0 0,-1-1-1 0 0,1 1 1 0 0,0 0-1 0 0,0 0 1 0 0,0 0-1 0 0,0-1 1 0 0,-1 1-1 0 0,1 0 1 0 0,0 0-1 0 0,-1-1 1 0 0,1 1-6 0 0,-23 37 449 0 0,-103 77 534 0 0,125-114-981 0 0,1-1 0 0 0,-1 0 1 0 0,1 1-1 0 0,-1-1 0 0 0,1 0 0 0 0,-1 1 0 0 0,1-1 0 0 0,0 1 0 0 0,-1-1 0 0 0,1 1 0 0 0,0-1 0 0 0,-1 1 0 0 0,1-1 0 0 0,0 1 0 0 0,-1-1 0 0 0,1 1 1 0 0,0 0-1 0 0,0-1 0 0 0,0 1 0 0 0,-1-1 0 0 0,1 1 0 0 0,0 0 0 0 0,0-1 0 0 0,0 1 0 0 0,0 0 0 0 0,0-1 0 0 0,0 1 0 0 0,0-1 0 0 0,1 1 0 0 0,-1 0 1 0 0,0-1-1 0 0,0 1 0 0 0,0-1 0 0 0,1 1 0 0 0,-1 0 0 0 0,0-1 0 0 0,1 1 0 0 0,-1-1 0 0 0,0 1 0 0 0,1-1 0 0 0,-1 1 0 0 0,0-1 0 0 0,1 1 0 0 0,-1-1 1 0 0,1 0-1 0 0,-1 1 0 0 0,1-1 0 0 0,-1 0 0 0 0,1 1 0 0 0,0-1 0 0 0,-1 0 0 0 0,1 0 0 0 0,-1 1 0 0 0,1-1 0 0 0,0 0 0 0 0,-1 0 0 0 0,1 0 0 0 0,0 0-2 0 0,42 8 195 0 0,-37-7-172 0 0,116-9-336 0 0,-84-3-4746 0 0,-4-5-7400 0 0,-30 15 8089 0 0</inkml:trace>
  <inkml:trace contextRef="#ctx0" brushRef="#br0" timeOffset="9759.726">2734 0 2697 0 0,'0'0'2204'0'0,"0"0"-548"0"0,0 0-357 0 0,0 0-157 0 0,0 0-47 0 0,0 0-26 0 0,0 0-8 0 0,0 0-33 0 0,0 0-93 0 0,0 0-146 0 0,0 0-145 0 0,0 0-64 0 0,0 0-34 0 0,11 35-47 0 0,36 108-21 0 0,35 44 911 0 0,-64-144-1241 0 0,-2 0 0 0 0,-1 0 0 0 0,-3 1 0 0 0,-1 1 0 0 0,-3 0 0 0 0,-1 1 0 0 0,0 38-148 0 0,-8-74 27 0 0,1 0 0 0 0,-2 0 1 0 0,1-1-1 0 0,-1 1 0 0 0,-1 0 0 0 0,0-1 0 0 0,0 0 1 0 0,-1 0-1 0 0,0 0 0 0 0,-1 0 0 0 0,0 0 0 0 0,0-1 1 0 0,0 0-1 0 0,-1 0 0 0 0,-1 0 0 0 0,1-1 1 0 0,-1 0-1 0 0,-1 0 0 0 0,0 0-27 0 0,-160 99-824 0 0,154-98 675 0 0,-101 39-2463 0 0,37-23-5262 0 0,57-17 3741 0 0,5-3-939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52 616 0 0,'0'0'1167'0'0,"0"0"-48"0"0,0 0 127 0 0,0 0 295 0 0,0 0 225 0 0,0 0 40 0 0,0 0-117 0 0,0 0-207 0 0,0 0-252 0 0,0 0-260 0 0,0 0-204 0 0,24-4 2148 0 0,125-25 879 0 0,-52 22-3188 0 0,8 3-349 0 0,-32 0 10 0 0,-58 2-6292 0 0,0 1-6427 0 0,-15 1 7700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5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2713 0 0,'0'0'1499'0'0,"0"0"-385"0"0,0 0-108 0 0,0 0 122 0 0,0 0 129 0 0,0 0-37 0 0,0 0-197 0 0,0 0-146 0 0,0 0-23 0 0,0 0-13 0 0,0 0 73 0 0,0 0 43 0 0,0 0-54 0 0,10 2-23 0 0,5 2-365 0 0,1-1 0 0 0,-1 0-1 0 0,1-2 1 0 0,0 0-1 0 0,0-1 1 0 0,0 0 0 0 0,-1-1-1 0 0,5-2-514 0 0,202-36-284 0 0,-184 38-5072 0 0,-23 2-2423 0 0,-7-1-105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9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4849 0 0,'0'0'738'0'0,"0"0"-256"0"0,0 0-51 0 0,0 0 141 0 0,0 0 214 0 0,0 0 166 0 0,0 0 23 0 0,0 0-64 0 0,0 0-150 0 0,0 0-182 0 0,0 0-138 0 0,-8 19-77 0 0,-49 121 679 0 0,-28 117 1011 0 0,84-255-2004 0 0,-1 0 0 0 0,1 1-1 0 0,0-1 1 0 0,1 0 0 0 0,-1 0 0 0 0,0 1-1 0 0,0-1 1 0 0,1 0 0 0 0,0 1 0 0 0,-1-1-1 0 0,1 0 1 0 0,0 1 0 0 0,0-1-1 0 0,0 1 1 0 0,1-1 0 0 0,-1 0 0 0 0,0 1-1 0 0,1-1 1 0 0,0 0 0 0 0,-1 1 0 0 0,1-1-1 0 0,0 0 1 0 0,0 0 0 0 0,0 0 0 0 0,0 0-1 0 0,1 0 1 0 0,-1 0 0 0 0,1 0 0 0 0,-1 0-1 0 0,1 0 1 0 0,0-1 0 0 0,-1 1 0 0 0,1 0-1 0 0,0-1 1 0 0,0 0 0 0 0,0 1 0 0 0,0-1-1 0 0,0 0 1 0 0,1 0 0 0 0,0 0-50 0 0,16 2 330 0 0,0-1-1 0 0,0-1 1 0 0,0-1 0 0 0,1 0 0 0 0,-1-1 0 0 0,0-2-1 0 0,18-3-329 0 0,13-2 228 0 0,-50 8-336 0 0,0 0-78 0 0,0 0-185 0 0,0 0-240 0 0,0 0-346 0 0,0 0-493 0 0,0 0-573 0 0,0 0-692 0 0,0 0-849 0 0,0 0-578 0 0,0 0-195 0 0</inkml:trace>
  <inkml:trace contextRef="#ctx0" brushRef="#br0" timeOffset="316.293">450 118 3537 0 0,'0'0'2004'0'0,"0"0"-628"0"0,0 0-275 0 0,0 0 47 0 0,0 0 107 0 0,0 0 45 0 0,0 0-89 0 0,0 0-176 0 0,0 0-207 0 0,0 0-180 0 0,0 0-108 0 0,0 0-61 0 0,0 0 4 0 0,-14 28 22 0 0,-43 90 1 0 0,34-43 431 0 0,-54 256 117 0 0,64-290-1251 0 0,-5 58-2788 0 0,65-96-8886 0 0,-18-17 7276 0 0,-21 7 4296 0 0</inkml:trace>
  <inkml:trace contextRef="#ctx0" brushRef="#br0" timeOffset="650.709">750 240 808 0 0,'0'0'1127'0'0,"0"0"-187"0"0,0 0 28 0 0,0 0 179 0 0,0 0 174 0 0,0 0 102 0 0,0 0-60 0 0,0 0-175 0 0,0 0-187 0 0,-30 33-204 0 0,-90 109-187 0 0,67-52 110 0 0,48-72-563 0 0,-27 139 1213 0 0,31-151-1308 0 0,1-1-1 0 0,0 1 1 0 0,1-1-1 0 0,-1 1 1 0 0,1-1 0 0 0,0 1-1 0 0,1-1 1 0 0,-1 0 0 0 0,1 1-1 0 0,0-1 1 0 0,0 0-1 0 0,1 0 1 0 0,-1 0 0 0 0,1-1-1 0 0,0 1 1 0 0,1-1-1 0 0,-1 1 1 0 0,1-1 0 0 0,-1 0-1 0 0,1 0 1 0 0,1-1-1 0 0,-1 1 1 0 0,0-1 0 0 0,1 0-1 0 0,0 0 1 0 0,0-1 0 0 0,1 2-62 0 0,7 0 269 0 0,1 0 0 0 0,-1-1 1 0 0,1-1-1 0 0,0 0 1 0 0,0-1-1 0 0,-1 0 0 0 0,1-1 1 0 0,0 0-1 0 0,0-1 0 0 0,5-2-269 0 0,-1-1 200 0 0,0-1 0 0 0,1-1 0 0 0,-2-1 0 0 0,1 0 0 0 0,-1-2 0 0 0,-1 0 0 0 0,1 0 0 0 0,-1-2 0 0 0,-1 0 0 0 0,0 0 0 0 0,-1-2 0 0 0,0 0 0 0 0,6-7-200 0 0,-9 9 88 0 0,-1 1 1 0 0,0-1 0 0 0,-1-1 0 0 0,0 0 0 0 0,-1 0-1 0 0,-1 0 1 0 0,1-1 0 0 0,-2 0 0 0 0,0-1 0 0 0,-1 1-1 0 0,0-1 1 0 0,-1 0 0 0 0,0-1 0 0 0,-1 1 0 0 0,-1-1-1 0 0,0 1 1 0 0,-1-1 0 0 0,-1 0 0 0 0,-1-4-89 0 0,0 11-112 0 0,-1 0 1 0 0,-1 1 0 0 0,1-1 0 0 0,-1 1-1 0 0,-1-1 1 0 0,1 1 0 0 0,-1 0 0 0 0,0 0-1 0 0,-1 1 1 0 0,0-1 0 0 0,0 1 0 0 0,0 0-1 0 0,-1 0 1 0 0,0 1 0 0 0,0-1-1 0 0,0 1 1 0 0,-1 1 0 0 0,1-1 0 0 0,-1 1-1 0 0,0 0 1 0 0,-1 1 0 0 0,1 0 0 0 0,-1 0-1 0 0,1 1 1 0 0,-6-2 111 0 0,-57-6-3823 0 0,2 22-3669 0 0,50-5-547 0 0</inkml:trace>
  <inkml:trace contextRef="#ctx0" brushRef="#br0" timeOffset="1749.714">1216 490 0 0 0,'0'0'1028'0'0,"0"0"678"0"0,0 0 261 0 0,0 0 49 0 0,0 0-94 0 0,0 0-144 0 0,0 0-138 0 0,0 0-215 0 0,0 0-203 0 0,0 0-163 0 0,0 0-132 0 0,2-4-71 0 0,51-80 3315 0 0,75-38-3102 0 0,-109 107-998 0 0,-19 15-95 0 0,0 0-21 0 0,0 0-21 0 0,0 0-43 0 0,-1 84-75 0 0,3-82 199 0 0,0 0 1 0 0,1 0-1 0 0,-1 0 1 0 0,1-1-1 0 0,-1 1 1 0 0,1-1-1 0 0,0 0 1 0 0,0 0-1 0 0,-1 0 1 0 0,1 0-1 0 0,0 0 1 0 0,0 0-1 0 0,0-1 1 0 0,0 0-1 0 0,0 1 1 0 0,0-1-1 0 0,0 0 1 0 0,0-1-1 0 0,0 1 1 0 0,0 0-1 0 0,0-1 1 0 0,0 0-1 0 0,0 0 1 0 0,0 1-1 0 0,0-2 1 0 0,1 1-16 0 0,171-98 26 0 0,-108 73-318 0 0,-63 59 79 0 0,-18 100 314 0 0,14-130-296 0 0,8 41-1200 0 0,3-36-3578 0 0,7-4-5407 0 0,-13-4 4869 0 0</inkml:trace>
  <inkml:trace contextRef="#ctx0" brushRef="#br0" timeOffset="2003.254">2296 177 5385 0 0,'0'0'1769'0'0,"0"0"-121"0"0,0 0 12 0 0,0 0 33 0 0,0 0-133 0 0,0 0-266 0 0,-32 27-294 0 0,-101 85-265 0 0,-48 36 341 0 0,-62 44-1058 0 0,223-175-280 0 0,-66 61-577 0 0,37-19-3789 0 0,44-52 2138 0 0,2 1-3714 0 0,2-4 2789 0 0</inkml:trace>
  <inkml:trace contextRef="#ctx0" brushRef="#br0" timeOffset="2488.738">2512 472 5849 0 0,'0'0'2614'0'0,"0"0"-785"0"0,0 0-334 0 0,0 0-35 0 0,0 0-133 0 0,0 0-188 0 0,0 0-228 0 0,0 0-179 0 0,0 0-143 0 0,0 0-115 0 0,0 0-110 0 0,0 0-106 0 0,0 0-40 0 0,-28 6-45 0 0,-86 20-21 0 0,18 12 207 0 0,85-32-341 0 0,-3 1-32 0 0,0 0 1 0 0,1 1-1 0 0,0 0 1 0 0,1 1-1 0 0,0 1 1 0 0,0 0-1 0 0,1 0 0 0 0,1 1 1 0 0,-5 6 13 0 0,14-17-13 0 0,1 1-1 0 0,-1 0 1 0 0,1-1 0 0 0,-1 1 0 0 0,1 0 0 0 0,-1 0-1 0 0,1 0 1 0 0,-1 0 0 0 0,1-1 0 0 0,0 1-1 0 0,0 0 1 0 0,-1 0 0 0 0,1 0 0 0 0,0 0-1 0 0,0 0 1 0 0,0 0 0 0 0,0 0 0 0 0,0 0 0 0 0,0 0-1 0 0,0-1 1 0 0,0 1 0 0 0,0 0 0 0 0,1 0-1 0 0,-1 0 1 0 0,0 0 0 0 0,1 0 0 0 0,-1 0-1 0 0,0 0 1 0 0,1-1 0 0 0,-1 1 0 0 0,1 0 0 0 0,-1 0-1 0 0,1-1 1 0 0,0 1 0 0 0,-1 0 0 0 0,1-1-1 0 0,0 1 1 0 0,-1 0 0 0 0,1-1 0 0 0,0 1-1 0 0,0-1 1 0 0,0 0 0 0 0,-1 1 0 0 0,1-1 0 0 0,0 1-1 0 0,0-1 1 0 0,0 0 0 0 0,0 0 0 0 0,0 0-1 0 0,0 1 1 0 0,-1-1 0 0 0,2 0 13 0 0,54 4-173 0 0,-50-4 152 0 0,155 19-37 0 0,-160-19 92 0 0,1 1 1 0 0,0 0-1 0 0,-1-1 1 0 0,1 1 0 0 0,-1 0-1 0 0,1 0 1 0 0,-1 0-1 0 0,1 0 1 0 0,-1 1-1 0 0,0-1 1 0 0,0 0 0 0 0,1 0-1 0 0,-1 1 1 0 0,0-1-1 0 0,0 1 1 0 0,0-1 0 0 0,-1 1-1 0 0,1 0 1 0 0,0-1-1 0 0,-1 1 1 0 0,1 0-1 0 0,-1-1 1 0 0,1 1 0 0 0,-1 0-1 0 0,0-1 1 0 0,1 1-1 0 0,-1 0 1 0 0,0 0-1 0 0,0 0 1 0 0,-1-1 0 0 0,1 1-1 0 0,0 0 1 0 0,0 0-1 0 0,-1-1 1 0 0,1 1 0 0 0,-1 0-1 0 0,0-1 1 0 0,1 1-1 0 0,-1 0 1 0 0,0-1-1 0 0,0 1 1 0 0,0-1 0 0 0,0 0-1 0 0,0 1 1 0 0,0-1-1 0 0,-1 0 1 0 0,1 1 0 0 0,0-1-1 0 0,-1 0 1 0 0,1 0-1 0 0,-1 0 1 0 0,1 0-1 0 0,-1 0 1 0 0,1-1 0 0 0,-1 1-1 0 0,0 0-34 0 0,-184 72 1354 0 0,118-50-1345 0 0,39-20-6776 0 0,29-3 1692 0 0,1-3 1366 0 0,2-1-2938 0 0</inkml:trace>
  <inkml:trace contextRef="#ctx0" brushRef="#br0" timeOffset="2902.762">2701 387 3881 0 0,'0'0'1692'0'0,"0"0"-292"0"0,0 0 2 0 0,0 0 133 0 0,0 0 20 0 0,0 0-135 0 0,0 0-202 0 0,0 0-176 0 0,0 0-152 0 0,0 0-113 0 0,0 0-133 0 0,0 0-111 0 0,23-6-50 0 0,71-19-26 0 0,-24 19 1208 0 0,-68 7-1635 0 0,-1 1 0 0 0,0-1 0 0 0,0 1 0 0 0,0-1 0 0 0,0 1 0 0 0,-1 0 0 0 0,1-1 0 0 0,0 1 1 0 0,-1 0-1 0 0,1 0 0 0 0,-1-1 0 0 0,0 1 0 0 0,1 0 0 0 0,-1 0 0 0 0,0-1 0 0 0,0 1 0 0 0,0 0 0 0 0,0 0 0 0 0,0 0 1 0 0,-1-1-1 0 0,1 1 0 0 0,0 0 0 0 0,-1 0 0 0 0,0-1 0 0 0,1 1 0 0 0,-1 0 0 0 0,0-1 0 0 0,0 1 0 0 0,0 0 0 0 0,0-1 0 0 0,0 1 1 0 0,0-1-31 0 0,-72 83 638 0 0,72-83-633 0 0,-3 2 22 0 0,1-1 0 0 0,-1 1 0 0 0,1 0 1 0 0,-1 1-1 0 0,1-1 0 0 0,0 0 0 0 0,0 1 0 0 0,1 0 1 0 0,-1 0-1 0 0,1 0 0 0 0,0 0 0 0 0,0 0 0 0 0,0 0 0 0 0,0 0 1 0 0,1 1-1 0 0,0-1 0 0 0,0 1 0 0 0,0-1 0 0 0,0 1 1 0 0,1 0-28 0 0,1-3 12 0 0,1 0 0 0 0,0 0 0 0 0,0 0 0 0 0,0 0 0 0 0,0 0 0 0 0,0-1 0 0 0,0 1 0 0 0,0-1 0 0 0,1 0 0 0 0,-1 1 0 0 0,0-1 1 0 0,1 0-1 0 0,-1 0 0 0 0,1 0 0 0 0,-1-1 0 0 0,1 1 0 0 0,0-1 0 0 0,-1 1 0 0 0,1-1 0 0 0,-1 0 0 0 0,3 0-12 0 0,-1 1 33 0 0,14 2 19 0 0,-1-1 0 0 0,0-1 0 0 0,1-1 0 0 0,-1 0 0 0 0,1-1 0 0 0,-1-1 0 0 0,1 0 0 0 0,-1-2 0 0 0,14-4-52 0 0,4-1-933 0 0,-23 6-1867 0 0,-1 1-3587 0 0,-6 1-4991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51.5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1580 0 0 0,'0'0'351'0'0,"0"0"-17"0"0,0 0-196 0 0,0 0-192 0 0,0 0-72 0 0,0 0 74 0 0,0 0 82 0 0,0 0 45 0 0,26-10 37 0 0,86-30 14 0 0,37 5 502 0 0,-25 13 2 0 0,0 5 1 0 0,0 6 0 0 0,1 5 0 0 0,0 6 0 0 0,2 5-631 0 0,509 17 250 0 0,-631-22-248 0 0,245 0-106 0 0,211 29 104 0 0,70 22-251 0 0,-186-32-66 0 0,293-26 363 0 0,-191-1-30 0 0,590-28 511 0 0,-603 25-446 0 0,21-4 47 0 0,129 14-89 0 0,-364 3 156 0 0,143-21-195 0 0,74-21 535 0 0,-59 20-6 0 0,91 19-529 0 0,-219 3 47 0 0,-65-2-42 0 0,149 22-5 0 0,148 33 35 0 0,416-43-86 0 0,-595-13-112 0 0,430 8 319 0 0,267 15-358 0 0,-213 9 526 0 0,-410 19-432 0 0,-192-38 268 0 0,-1-7 0 0 0,1-9 0 0 0,120-20-160 0 0,-15-2 400 0 0,22 12-400 0 0,498 14 2318 0 0,-785-25 2188 0 0,-25 24-4419 0 0,-7-22 229 0 0,-6 2-252 0 0,0-1-1 0 0,1 0 1 0 0,1-1 0 0 0,1 0-1 0 0,2-1 1 0 0,0 0 0 0 0,1-1 0 0 0,2 1-1 0 0,-2-15-63 0 0,-10-38 14 0 0,-160-469-86 0 0,142 457-601 0 0,-10 88-2022 0 0,-313-13 2893 0 0,44-1-329 0 0,-540 3-493 0 0,610 12 172 0 0,-374 8-331 0 0,109-23 800 0 0,-69-28-17 0 0,-401-35 20 0 0,59 43 10 0 0,364 21 84 0 0,-808-88 88 0 0,-116 75-383 0 0,1172 28 160 0 0,-444 6-63 0 0,727-7 84 0 0,-878-6 43 0 0,28-18 51 0 0,-79-59-71 0 0,814 66-31 0 0,-616-52-29 0 0,-254 58-43 0 0,790 20-148 0 0,-79 18 228 0 0,-70 4 162 0 0,152-20 323 0 0,149-25 169 0 0,67 13-606 0 0,-27 1-388 0 0,27 0 305 0 0,0 0-1 0 0,0 0 0 0 0,1 0 1 0 0,-1 0-1 0 0,0 0 1 0 0,0 0-1 0 0,1 0 0 0 0,-1 0 1 0 0,0 0-1 0 0,0 0 1 0 0,1 0-1 0 0,-1 0 0 0 0,0 1 1 0 0,0-1-1 0 0,1 0 1 0 0,-1 1-1 0 0,0-1 0 0 0,1 1 1 0 0,-1-1-1 0 0,1 0 0 0 0,-1 1 1 0 0,0-1-1 0 0,1 1 1 0 0,-1 0-1 0 0,1-1 0 0 0,-1 1 1 0 0,1-1-1 0 0,0 1 1 0 0,-1 0-1 0 0,1-1 0 0 0,0 1 1 0 0,-1 0-1 0 0,1-1 0 0 0,0 1 1 0 0,0 0-1 0 0,-1 0 1 0 0,1-1-1 0 0,0 1 0 0 0,0 0 1 0 0,0 0-1 0 0,0-1 1 0 0,0 1-1 0 0,0 0 0 0 0,0 0 1 0 0,1-1-1 0 0,-1 1 1 0 0,0 0-1 0 0,0 0 0 0 0,0-1 1 0 0,1 1-1 0 0,-1 0 36 0 0,1 11 404 0 0,-6 124-102 0 0,-5-1 0 0 0,-6 0 1 0 0,-5-1-1 0 0,-7-1 0 0 0,-10 15-302 0 0,21-86 53 0 0,1-10-13 0 0,2 1 1 0 0,2 1-1 0 0,3 0 0 0 0,3 0 1 0 0,1 14-41 0 0,5 112 349 0 0,3-167-344 0 0,0 0 0 0 0,1-1 0 0 0,0 1 0 0 0,1-1 0 0 0,0 0-1 0 0,1-1 1 0 0,0 1 0 0 0,1-1 0 0 0,0 0 0 0 0,1-1 0 0 0,0 0 0 0 0,1 0 0 0 0,0-1 0 0 0,0 0-1 0 0,6 4-4 0 0,8 13-2189 0 0,-7 21-5552 0 0,-16-39 6085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7802 0 0,'0'0'1515'0'0,"0"0"-396"0"0,0 0-19 0 0,0 0 219 0 0,0 0 154 0 0,0 0-10 0 0,0 0-157 0 0,0 0-223 0 0,0 0-163 0 0,0 0-144 0 0,0 0-129 0 0,0 0-73 0 0,0 0-70 0 0,33 4-64 0 0,103 11-39 0 0,-14-12 365 0 0,96-28-627 0 0,-128 3-2920 0 0,-78 15 1171 0 0,-7 4-1781 0 0,-1 1-6323 0 0,-4 2 3863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5921 0 0,'0'0'4417'0'0,"0"0"-3881"0"0,0 0 224 0 0,0 0 177 0 0,0 0 143 0 0,0 0-16 0 0,0 0-64 0 0,0 0-47 0 0,215 22-185 0 0,-175-22-216 0 0,1 0-224 0 0,7-4-272 0 0,-4-3-288 0 0,-2-1-624 0 0,3 1-1369 0 0,-16 3-2352 0 0,-11 1-5905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3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50 0 0 0,'0'0'548'0'0,"0"0"271"0"0,0 0 77 0 0,0 0 104 0 0,0 0 246 0 0,0 0 233 0 0,0 0 92 0 0,0 0 4 0 0,0 0-140 0 0,0 0-195 0 0,0 0-202 0 0,-9-8-206 0 0,-28-22-172 0 0,-17 18 1043 0 0,39 14-1244 0 0,-82 37 792 0 0,82-30-1118 0 0,-13 9-64 0 0,0 2-1 0 0,2 2 1 0 0,1 0-1 0 0,0 2 1 0 0,2 0-1 0 0,1 2 1 0 0,1 0 0 0 0,1 1-1 0 0,1 2 1 0 0,-9 19-69 0 0,19-33 47 0 0,0 0 0 0 0,1 0 0 0 0,1 1 0 0 0,0 0 0 0 0,2 0 0 0 0,0 1 0 0 0,0-1 0 0 0,2 1 0 0 0,0 0 0 0 0,1 1 1 0 0,0-1-1 0 0,2 0 0 0 0,0 13-47 0 0,1-26 25 0 0,0-1 0 0 0,0 0-1 0 0,0 0 1 0 0,0 0 0 0 0,1 0 0 0 0,-1-1 0 0 0,1 1 0 0 0,0 0 0 0 0,0-1 0 0 0,0 1-1 0 0,0-1 1 0 0,0 1 0 0 0,1-1 0 0 0,-1 0 0 0 0,0 0 0 0 0,1 0 0 0 0,0 0 0 0 0,0-1-1 0 0,-1 1 1 0 0,1-1 0 0 0,0 0 0 0 0,0 1 0 0 0,0-1 0 0 0,0 0 0 0 0,0-1 0 0 0,1 1-1 0 0,-1-1 1 0 0,0 1 0 0 0,0-1 0 0 0,0 0 0 0 0,1 0 0 0 0,1-1-25 0 0,103-19 812 0 0,-79 6-594 0 0,-1-2 1 0 0,-1-1-1 0 0,0-2 0 0 0,-1 0 0 0 0,-1-2 1 0 0,-1-1-1 0 0,-1 0 0 0 0,-1-2 1 0 0,5-8-219 0 0,-7 10 163 0 0,-2-1 1 0 0,0 0-1 0 0,-2-2 1 0 0,0 0-1 0 0,-2 0 1 0 0,-1-2-1 0 0,-1 0 1 0 0,-1 0-1 0 0,-1-1 1 0 0,5-24-164 0 0,-15 50-2 0 0,0 2 14 0 0,1-1 1 0 0,-1 0-1 0 0,1 0 0 0 0,-1 0 0 0 0,0 1 0 0 0,1-1 0 0 0,-1 0 1 0 0,0 0-1 0 0,0 0 0 0 0,1 0 0 0 0,-1 1 0 0 0,0-1 0 0 0,0 0 0 0 0,0 0 1 0 0,0 0-1 0 0,0 0 0 0 0,0 0 0 0 0,-1 0 0 0 0,1 0 0 0 0,0 1 1 0 0,0-1-1 0 0,-1 0 0 0 0,1 0 0 0 0,0 0 0 0 0,-1 1 0 0 0,1-1 0 0 0,-1 0 1 0 0,1 0-1 0 0,-1 1 0 0 0,1-1 0 0 0,-1 0 0 0 0,0 1 0 0 0,1-1 0 0 0,-1 1 1 0 0,0-1-1 0 0,1 0 0 0 0,-1 1 0 0 0,0 0 0 0 0,0-1 0 0 0,1 1 1 0 0,-1-1-1 0 0,0 1 0 0 0,0 0 0 0 0,0 0-12 0 0,-12 19-575 0 0,8 1 527 0 0,1-1-1 0 0,0 1 0 0 0,2 0 0 0 0,0 0 1 0 0,1 0-1 0 0,2 15 49 0 0,2-14-1 0 0,0-1-1 0 0,2 1 1 0 0,1-1-1 0 0,0 0 1 0 0,1 0-1 0 0,1-1 1 0 0,1 0-1 0 0,1 0 1 0 0,1-1-1 0 0,0 0 1 0 0,10 11 1 0 0,0 3-112 0 0,19 25-1983 0 0,-24-39-2759 0 0,0-1-5669 0 0,-12-13 4066 0 0</inkml:trace>
  <inkml:trace contextRef="#ctx0" brushRef="#br0" timeOffset="416.54">972 484 12011 0 0,'0'0'864'0'0,"0"0"-253"0"0,0 0-19 0 0,0 0 157 0 0,0 0 89 0 0,0 0-45 0 0,0 0-110 0 0,0 0-168 0 0,0 0-163 0 0,0 0-117 0 0,0 0-62 0 0,0 0-25 0 0,0 0 1 0 0,-2 21 23 0 0,-11 102 423 0 0,14-124-476 0 0,-1 1 1 0 0,0 0-1 0 0,1-1 0 0 0,-1 1 0 0 0,0 0 1 0 0,1-1-1 0 0,-1 1 0 0 0,0 0 1 0 0,1 0-1 0 0,-1 0 0 0 0,1-1 0 0 0,-1 1 1 0 0,1 0-1 0 0,-1 0 0 0 0,0 0 0 0 0,1 0 1 0 0,-1 0-1 0 0,1 0 0 0 0,-1 0 0 0 0,1 0 1 0 0,-1 0-1 0 0,1 0 0 0 0,-1 0 0 0 0,1 0 1 0 0,-1 0-1 0 0,0 0 0 0 0,1 0 1 0 0,-1 1-1 0 0,1-1 0 0 0,-1 0 0 0 0,1 0 1 0 0,-1 0-1 0 0,0 1 0 0 0,1-1 0 0 0,-1 0-119 0 0,7-22 112 0 0,1 0 0 0 0,1 1 0 0 0,1 0 0 0 0,1 0 1 0 0,1 1-1 0 0,0 1 0 0 0,14-17-112 0 0,-22 30-78 0 0,19-15-208 0 0,-7 29-3153 0 0,8 17-2079 0 0,-3-14-4956 0 0,-14-10 5830 0 0</inkml:trace>
  <inkml:trace contextRef="#ctx0" brushRef="#br0" timeOffset="817.671">1471 443 1632 0 0,'0'0'1478'0'0,"0"0"-58"0"0,0 0 73 0 0,0 0 84 0 0,0 0-82 0 0,0 0-192 0 0,0 0-212 0 0,0 0-196 0 0,0 0-170 0 0,0 0-166 0 0,0 0-129 0 0,0 0-74 0 0,0 0-66 0 0,-26 13-27 0 0,-78 41-23 0 0,65-21 146 0 0,38-31-347 0 0,-1 1 0 0 0,1-1 0 0 0,0 1 0 0 0,-1-1 0 0 0,1 1 0 0 0,1-1 1 0 0,-1 1-1 0 0,0 0 0 0 0,1-1 0 0 0,-1 1 0 0 0,1 0 0 0 0,0 0 0 0 0,0 0 0 0 0,0-1 0 0 0,0 1 1 0 0,0 0-1 0 0,1 0 0 0 0,-1-1 0 0 0,1 1 0 0 0,0 0 0 0 0,-1-1 0 0 0,2 1 0 0 0,-1 0 1 0 0,0-1-1 0 0,0 0 0 0 0,1 1 0 0 0,-1-1 0 0 0,1 0 0 0 0,0 1 0 0 0,-1-1 0 0 0,1 0 1 0 0,0 0-1 0 0,0-1 0 0 0,1 1 0 0 0,-1 0 0 0 0,0-1 0 0 0,1 1 0 0 0,-1-1 0 0 0,2 1-39 0 0,3-1 164 0 0,0 0 0 0 0,0-1-1 0 0,0 0 1 0 0,1 0 0 0 0,-1-1 0 0 0,0 0-1 0 0,0 0 1 0 0,0-1 0 0 0,0 1-1 0 0,-1-2 1 0 0,1 1 0 0 0,0-1-1 0 0,-1 0 1 0 0,1 0 0 0 0,-1-1 0 0 0,0 1-1 0 0,0-2 1 0 0,-1 1 0 0 0,1 0-1 0 0,3-5-163 0 0,56-61 1334 0 0,-62 118-3217 0 0,7-19-668 0 0,-4-21-1387 0 0,2-2-3856 0 0,-4-5 2194 0 0</inkml:trace>
  <inkml:trace contextRef="#ctx0" brushRef="#br0" timeOffset="1328.608">1811 432 4417 0 0,'0'0'1540'0'0,"0"0"-370"0"0,0 0-85 0 0,0 0 85 0 0,0 0 42 0 0,0 0-124 0 0,0 0-218 0 0,0 0-217 0 0,0 0-208 0 0,0 0-151 0 0,0 0-71 0 0,0 0-32 0 0,0 0-25 0 0,-3 18 2 0 0,-9 56 2 0 0,11-71-126 0 0,1 0 1 0 0,0 0 0 0 0,-1 0-1 0 0,1 0 1 0 0,0 0-1 0 0,0 0 1 0 0,0 0 0 0 0,1 0-1 0 0,-1 0 1 0 0,1 0-1 0 0,0 0 1 0 0,0 0 0 0 0,0 0-1 0 0,0-1 1 0 0,0 1 0 0 0,0 0-1 0 0,1-1 1 0 0,0 1-1 0 0,-1-1 1 0 0,1 1 0 0 0,0-1-1 0 0,0 0 1 0 0,0 1-1 0 0,0-1 1 0 0,1 0 0 0 0,-1-1-1 0 0,1 1 1 0 0,-1 0-1 0 0,1-1 1 0 0,-1 1 0 0 0,1-1-1 0 0,0 0 1 0 0,1 1-45 0 0,87 7 2438 0 0,-79-13-2172 0 0,-1-1 0 0 0,1 0 1 0 0,-1 0-1 0 0,0-1 0 0 0,0-1 0 0 0,0 1 0 0 0,-1-2 1 0 0,0 0-1 0 0,0 0 0 0 0,-1-1 0 0 0,-1 0 0 0 0,1 0 1 0 0,-1-1-1 0 0,-1 0 0 0 0,0-1 0 0 0,0 1 0 0 0,-1-1 1 0 0,2-6-267 0 0,-1 6 36 0 0,-1 0 0 0 0,0 0 0 0 0,0-1 1 0 0,-2 0-1 0 0,1 0 0 0 0,-2-1 0 0 0,1 1 0 0 0,-2-1 1 0 0,0 1-1 0 0,0-1 0 0 0,-1 0 0 0 0,-1 0 0 0 0,0-6-36 0 0,-2 14-104 0 0,0-1 0 0 0,0 0-1 0 0,-1 0 1 0 0,1 1 0 0 0,-2-1-1 0 0,1 1 1 0 0,0 0-1 0 0,-1 0 1 0 0,0 0 0 0 0,0 0-1 0 0,-1 1 1 0 0,1-1-1 0 0,-1 1 1 0 0,0 0 0 0 0,0 1-1 0 0,0-1 1 0 0,0 1 0 0 0,-1 0-1 0 0,0 1 1 0 0,1-1-1 0 0,-1 1 1 0 0,0 0 0 0 0,0 0-1 0 0,0 1 1 0 0,0 0-1 0 0,0 0 1 0 0,-1 0 0 0 0,1 1-1 0 0,0 0 1 0 0,0 0 0 0 0,-1 0-1 0 0,1 1 1 0 0,-6 1 104 0 0,3 2-51 0 0,0 1 1 0 0,0 0-1 0 0,0 0 0 0 0,1 1 1 0 0,0 0-1 0 0,0 1 1 0 0,0 0-1 0 0,1 0 1 0 0,0 0-1 0 0,0 1 0 0 0,1 0 1 0 0,0 0-1 0 0,0 1 1 0 0,1 0-1 0 0,0 0 1 0 0,1 0-1 0 0,0 0 0 0 0,0 1 1 0 0,1 0-1 0 0,0-1 1 0 0,1 1-1 0 0,0 0 1 0 0,0 1-1 0 0,1-1 0 0 0,1 0 1 0 0,0 4 50 0 0,-1-3 26 0 0,1-1 1 0 0,0 0-1 0 0,1 0 1 0 0,0 1-1 0 0,1-1 1 0 0,0 0-1 0 0,0 0 1 0 0,1-1-1 0 0,0 1 1 0 0,1 0-1 0 0,0-1 0 0 0,1 0 1 0 0,0 0-1 0 0,0 0 1 0 0,1-1-1 0 0,0 1 1 0 0,1-1-1 0 0,-1-1 1 0 0,1 1-1 0 0,4 1-26 0 0,5 4 43 0 0,1 0 1 0 0,0-2-1 0 0,1 0 0 0 0,0-1 0 0 0,1 0 1 0 0,0-2-1 0 0,1 0 0 0 0,0-2 0 0 0,0 0 0 0 0,0-1 1 0 0,1-1-1 0 0,0 0-43 0 0,93 5-2674 0 0,-68-18-6464 0 0,-39 7 6339 0 0,3-2-2913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18.1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553 123 3001 0 0,'0'0'2008'0'0,"0"0"-877"0"0,0 0-408 0 0,0 0-108 0 0,0 0 71 0 0,0 0 204 0 0,0 0 135 0 0,0 0 69 0 0,0 0-39 0 0,0 0-163 0 0,0 0-205 0 0,-13 29-208 0 0,-40 93-175 0 0,-54 209 311 0 0,20-107-907 0 0,80-217 348 0 0,11-26-271 0 0,42-84-80 0 0,4 2 0 0 0,23-28 295 0 0,20-40 54 0 0,37-104 2538 0 0,-133 310-1071 0 0,-3-18-1481 0 0,0 0 0 0 0,2 1 0 0 0,0-1 0 0 0,1 1 0 0 0,1 0 0 0 0,1 0 0 0 0,1 0 0 0 0,1 0 1 0 0,0-1-1 0 0,1 1 0 0 0,2 0 0 0 0,0-1 0 0 0,1 1 0 0 0,0-1 0 0 0,2 0 0 0 0,0-1 0 0 0,2 0 1 0 0,0 0-1 0 0,0-1 0 0 0,2 0 0 0 0,0 0 0 0 0,1-1 0 0 0,0-1 0 0 0,2 0 0 0 0,0-1 0 0 0,13 11-40 0 0,-21-21 134 0 0,0 0 0 0 0,0-1 0 0 0,0 0 0 0 0,0 0 0 0 0,1-1 0 0 0,-1 0 0 0 0,1 0 0 0 0,-1 0 0 0 0,1-1 0 0 0,0 0 0 0 0,-1 0 0 0 0,1-1 0 0 0,0 0 0 0 0,0 0 0 0 0,0-1 0 0 0,-1 1 0 0 0,1-2-1 0 0,0 1 1 0 0,-1-1 0 0 0,1 1 0 0 0,-1-2 0 0 0,1 1 0 0 0,-1-1 0 0 0,0 0 0 0 0,0 0 0 0 0,0-1 0 0 0,-1 0 0 0 0,1 0 0 0 0,-1 0 0 0 0,0-1 0 0 0,0 1 0 0 0,2-3-134 0 0,11-17 88 0 0,-1 0 0 0 0,-1-1 1 0 0,-1 0-1 0 0,-1-2 1 0 0,-1 1-1 0 0,-2-2 0 0 0,0 1 1 0 0,-2-2-1 0 0,-2 1 1 0 0,0-1-1 0 0,2-24-88 0 0,-8 46-622 0 0,1-48-251 0 0,-6 38-2749 0 0,-4 4-4241 0 0,6 12-1733 0 0</inkml:trace>
  <inkml:trace contextRef="#ctx0" brushRef="#br0" timeOffset="310.713">1418 296 9722 0 0,'0'0'1016'0'0,"0"0"-22"0"0,0 0 55 0 0,0 0 116 0 0,0 0-4 0 0,0 0-131 0 0,0 0-195 0 0,-22 33-191 0 0,-65 103-169 0 0,62-76-14 0 0,26-51-378 0 0,-1-6-30 0 0,1 0-1 0 0,-1 1 1 0 0,1-1 0 0 0,-1 0 0 0 0,1 0 0 0 0,0 0 0 0 0,0 1 0 0 0,0-1 0 0 0,1 0 0 0 0,-1-1-1 0 0,1 1 1 0 0,-1 0 0 0 0,1 0 0 0 0,0-1 0 0 0,0 1 0 0 0,0-1 0 0 0,1 1 0 0 0,-1-1 0 0 0,0 0-1 0 0,1 0 1 0 0,0 0 0 0 0,-1 0 0 0 0,1 0 0 0 0,0-1 0 0 0,0 1 0 0 0,0-1 0 0 0,0 0 0 0 0,0 0-1 0 0,0 0 1 0 0,0 0 0 0 0,1-1 0 0 0,-1 1 0 0 0,0-1 0 0 0,2 0-53 0 0,4 1 209 0 0,0 0 1 0 0,0-1-1 0 0,0 0 0 0 0,0 0 1 0 0,0-1-1 0 0,0-1 0 0 0,0 1 1 0 0,0-1-1 0 0,-1-1 0 0 0,1 0 1 0 0,-1 0-1 0 0,4-2-209 0 0,-1-3 82 0 0,0 1 0 0 0,0-2 1 0 0,0 1-1 0 0,-1-2 0 0 0,0 1 0 0 0,-1-1 1 0 0,0-1-1 0 0,-1 1 0 0 0,0-2 1 0 0,-1 1-1 0 0,0-1 0 0 0,-1 0 0 0 0,0 0 1 0 0,-1-1-1 0 0,0 0 0 0 0,-1 0 0 0 0,0 0 1 0 0,-1 0-1 0 0,-1 0 0 0 0,0-1 0 0 0,-1 1 1 0 0,0-6-83 0 0,-1 14-117 0 0,-1 0 1 0 0,0 0 0 0 0,1-1-1 0 0,-1 1 1 0 0,-1 0 0 0 0,1 0-1 0 0,-1 0 1 0 0,0 0 0 0 0,0 1-1 0 0,-1-1 1 0 0,1 0 0 0 0,-1 1 0 0 0,0 0-1 0 0,0 0 1 0 0,0 0 0 0 0,-1 0-1 0 0,0 0 1 0 0,0 0 0 0 0,-3-2 116 0 0,-25-11-5811 0 0,-4 10-6941 0 0,27 7 8770 0 0</inkml:trace>
  <inkml:trace contextRef="#ctx0" brushRef="#br0" timeOffset="607.47">1860 16 3449 0 0,'0'0'3112'0'0,"0"0"-446"0"0,0 0-400 0 0,0 0-321 0 0,0 0-282 0 0,0 0-282 0 0,0 0-282 0 0,0 0-247 0 0,0 0-236 0 0,0 0-165 0 0,0 0-95 0 0,0 0-22 0 0,0 0 42 0 0,21-4 48 0 0,65-7 11 0 0,-85 11-422 0 0,0 0 1 0 0,0 0-1 0 0,0 0 0 0 0,0 0 1 0 0,-1 0-1 0 0,1 0 1 0 0,0 0-1 0 0,0 0 1 0 0,0 1-1 0 0,0-1 1 0 0,0 0-1 0 0,0 0 1 0 0,-1 1-1 0 0,1-1 1 0 0,0 1-1 0 0,0-1 1 0 0,0 0-1 0 0,-1 1 1 0 0,1 0-1 0 0,0-1 1 0 0,-1 1-1 0 0,1-1 1 0 0,0 1-1 0 0,-1 0 1 0 0,1-1-1 0 0,-1 1 0 0 0,1 0 1 0 0,-1 0-1 0 0,0 0 1 0 0,1-1-1 0 0,-1 1 1 0 0,0 0-1 0 0,1 0 1 0 0,-1 0-1 0 0,0 0 1 0 0,0 0-1 0 0,0-1 1 0 0,0 1-1 0 0,1 0 1 0 0,-1 0-1 0 0,-1 0 1 0 0,1 0-1 0 0,0 0 1 0 0,0 0-1 0 0,0 0 1 0 0,0-1-1 0 0,-1 1 1 0 0,1 0-1 0 0,-1 1-13 0 0,1 5 133 0 0,16 280 883 0 0,4-133-1033 0 0,-16-79-1983 0 0,-38-87-15576 0 0,28 9 13935 0 0</inkml:trace>
  <inkml:trace contextRef="#ctx0" brushRef="#br0" timeOffset="1131.453">1720 292 6857 0 0,'0'0'650'0'0,"0"0"-70"0"0,0 0 227 0 0,0 0 244 0 0,0 0 112 0 0,0 0 54 0 0,0 0 14 0 0,0 0-40 0 0,0 0-108 0 0,0 0-203 0 0,34 6-216 0 0,110 19-182 0 0,-18-19 207 0 0,112-20-761 0 0,-113 13-477 0 0,-52 12 1841 0 0,-59-12-1054 0 0,-1-1 0 0 0,1 0 0 0 0,-1-1 0 0 0,0-1 0 0 0,0 0 0 0 0,0-1 0 0 0,0 0 0 0 0,-1-1 0 0 0,0-1 0 0 0,0 0 0 0 0,0 0 0 0 0,-1-1 0 0 0,0 0 0 0 0,-1-1 0 0 0,4-5-238 0 0,-12 13 1 0 0,-1 0-1 0 0,0 0 1 0 0,0 0 0 0 0,0-1-1 0 0,0 1 1 0 0,-1 0 0 0 0,1-1-1 0 0,0 1 1 0 0,0 0-1 0 0,-1-1 1 0 0,1 1 0 0 0,-1-1-1 0 0,0 1 1 0 0,1-1-1 0 0,-1 0 1 0 0,0 1 0 0 0,0-1-1 0 0,0 1 1 0 0,0-1 0 0 0,0 1-1 0 0,0-1 1 0 0,0 1-1 0 0,0-1 1 0 0,-1 0 0 0 0,1 1-1 0 0,-1-1 1 0 0,1 1-1 0 0,-1 0 1 0 0,0-1 0 0 0,1 1-1 0 0,-1-1 1 0 0,0 1 0 0 0,0 0-1 0 0,0 0 1 0 0,0-1-1 0 0,0 1 1 0 0,0 0 0 0 0,0 0-1 0 0,0 0 1 0 0,-1 0-1 0 0,1 0 1 0 0,0 1 0 0 0,-1-1-1 0 0,1 0 1 0 0,-1 0 0 0 0,1 1-1 0 0,0-1 1 0 0,-1 1-1 0 0,1-1 1 0 0,-1 1 0 0 0,0 0-1 0 0,-1 0 0 0 0,-10-1-76 0 0,0 0-1 0 0,0 1 1 0 0,1 1-1 0 0,-1 0 1 0 0,0 1-1 0 0,0 0 1 0 0,0 1 0 0 0,1 1-1 0 0,-1 0 1 0 0,1 0-1 0 0,0 1 1 0 0,1 1-1 0 0,-1 0 1 0 0,1 0-1 0 0,0 1 1 0 0,0 1-1 0 0,1 0 1 0 0,0 0-1 0 0,1 1 1 0 0,0 0 0 0 0,0 1-1 0 0,1 0 1 0 0,0 0-1 0 0,0 1 1 0 0,2 0-1 0 0,-1 0 1 0 0,1 1-1 0 0,1 0 1 0 0,0 0-1 0 0,-3 11 77 0 0,6-17 11 0 0,1 0 0 0 0,0 0 0 0 0,0-1 0 0 0,1 1 0 0 0,-1 0 1 0 0,1 0-1 0 0,1 0 0 0 0,-1 0 0 0 0,1 0 0 0 0,0 0 0 0 0,0 0 0 0 0,1 0 0 0 0,-1-1 0 0 0,1 1 0 0 0,1-1 0 0 0,-1 1 0 0 0,1-1 0 0 0,0 0 0 0 0,0 0 0 0 0,0 0 0 0 0,1 0 0 0 0,0 0 0 0 0,0-1 0 0 0,0 0 0 0 0,0 0 0 0 0,1 0 0 0 0,-1 0 0 0 0,1-1 0 0 0,0 0 0 0 0,0 0 0 0 0,1 0 0 0 0,-1 0 0 0 0,1-1 0 0 0,3 2-11 0 0,15 4-52 0 0,-1 0-1 0 0,1-1 1 0 0,1-2-1 0 0,-1 0 0 0 0,1-2 1 0 0,0 0-1 0 0,-1-2 1 0 0,1-1-1 0 0,0-1 1 0 0,18-3 52 0 0,8-4-2125 0 0,-16-2-5354 0 0,-18 4-3291 0 0</inkml:trace>
  <inkml:trace contextRef="#ctx0" brushRef="#br0" timeOffset="2265.597">0 1150 0 0 0,'0'0'1627'0'0,"0"0"-431"0"0,0 0 238 0 0,0 0 441 0 0,0 0 288 0 0,0 0 46 0 0,0 0-137 0 0,41 4-210 0 0,133 13-258 0 0,11-23 845 0 0,535-83 1135 0 0,307-33-2527 0 0,-600 79-2784 0 0,-337 32-2674 0 0,0 0-3681 0 0,-66 7-840 0 0</inkml:trace>
  <inkml:trace contextRef="#ctx0" brushRef="#br0" timeOffset="2731.804">3266 288 10570 0 0,'0'0'4768'0'0,"0"0"-2770"0"0,0 0-745 0 0,0 0-42 0 0,0 0-37 0 0,0 0-90 0 0,0 0-157 0 0,0 0-203 0 0,0 0-192 0 0,0 0-166 0 0,0 0-138 0 0,0 0-107 0 0,0 0-62 0 0,-4 4-35 0 0,3-3-384 0 0,-23 18 1160 0 0,17-17-6316 0 0,10-5 2645 0 0,-1 3-3135 0 0,0 0-4880 0 0</inkml:trace>
  <inkml:trace contextRef="#ctx0" brushRef="#br0" timeOffset="3010.822">3310 671 18836 0 0,'0'0'1840'0'0,"0"0"-578"0"0,0 0-271 0 0,0 0-24 0 0,0 0-43 0 0,0 0-132 0 0,0 0-158 0 0,0 0-184 0 0,0 0-159 0 0,0 0-94 0 0,0 0-103 0 0,0 0-58 0 0,0 0-33 0 0,8 19-4909 0 0,-6-15 2705 0 0,-1-1-1089 0 0,2 1-4121 0 0,0-1-2098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6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155 200 5545 0 0,'0'0'1123'0'0,"0"0"-156"0"0,0 0-23 0 0,0 0 204 0 0,0 0 223 0 0,0 0 12 0 0,0 0-189 0 0,0 0-310 0 0,0 0-294 0 0,0 0-176 0 0,0 0-24 0 0,0 0 23 0 0,0 0 25 0 0,4 16 26 0 0,30 130 745 0 0,-19-84-931 0 0,2-1 0 0 0,2 0 0 0 0,4-2 0 0 0,1 0 0 0 0,12 14-278 0 0,-2-36 1642 0 0,-28-63-109 0 0,51-144-749 0 0,38-142-2076 0 0,-89 275-995 0 0,-6 12-6551 0 0,0 21-1987 0 0</inkml:trace>
  <inkml:trace contextRef="#ctx0" brushRef="#br0" timeOffset="385.873">731 108 6257 0 0,'0'0'3653'0'0,"0"0"-1694"0"0,0 0-616 0 0,0 0-137 0 0,0 0-26 0 0,0 0-2 0 0,0 0-77 0 0,0 0-169 0 0,0 0-187 0 0,0 0-139 0 0,0 0-144 0 0,0 0-100 0 0,31-16-84 0 0,97-49-110 0 0,-55 42 37 0 0,-30 20-103 0 0,-42 4-113 0 0,0 0 0 0 0,0 0-1 0 0,0 0 1 0 0,0 1 0 0 0,0-1 0 0 0,0 0 0 0 0,0 1 0 0 0,0-1 0 0 0,-1 1 0 0 0,1-1 0 0 0,-1 1 0 0 0,1-1 0 0 0,-1 1 0 0 0,1-1 0 0 0,-1 1 0 0 0,0 0 0 0 0,0-1-1 0 0,0 1 1 0 0,0-1 0 0 0,0 1 0 0 0,0 0 0 0 0,0-1 0 0 0,-1 1 0 0 0,1-1 0 0 0,0 1 0 0 0,-1-1 0 0 0,0 2 11 0 0,-62 90-66 0 0,28-52 100 0 0,25-28-19 0 0,7-9-13 0 0,-1 0 0 0 0,1 0 1 0 0,-1 0-1 0 0,1 1 0 0 0,0-1 0 0 0,1 1 0 0 0,-1-1 1 0 0,1 1-1 0 0,0 0 0 0 0,0 0 0 0 0,1 0 0 0 0,-1 1 1 0 0,1-1-1 0 0,0 0 0 0 0,0 0 0 0 0,1 1 0 0 0,0-1 1 0 0,0 3-3 0 0,2-5 13 0 0,0 0 0 0 0,0 0 0 0 0,0-1 1 0 0,1 1-1 0 0,-1 0 0 0 0,1-1 0 0 0,0 1 1 0 0,-1-1-1 0 0,1 0 0 0 0,0 0 1 0 0,0 0-1 0 0,1 0 0 0 0,-1-1 0 0 0,0 1 1 0 0,1-1-1 0 0,-1 0 0 0 0,1 0 0 0 0,-1 0 1 0 0,3 0-14 0 0,153 8 260 0 0,-105-10-246 0 0,37-3 326 0 0,-46 2-3055 0 0,0 1-8725 0 0,-43 1 4308 0 0</inkml:trace>
  <inkml:trace contextRef="#ctx0" brushRef="#br0" timeOffset="684.174">0 962 4417 0 0,'0'0'1178'0'0,"0"0"-256"0"0,0 0 233 0 0,0 0 379 0 0,0 0 208 0 0,0 0-11 0 0,0 0-119 0 0,0 0-188 0 0,0 0-222 0 0,0 0-184 0 0,37 3-142 0 0,120 7-136 0 0,-53-25 199 0 0,-77 6-682 0 0,542-167 1015 0 0,-436 138-2230 0 0,-52 16-2366 0 0,-3-3-8164 0 0,-65 21 5239 0 0</inkml:trace>
  <inkml:trace contextRef="#ctx0" brushRef="#br0" timeOffset="986.195">739 1080 12083 0 0,'0'0'1169'0'0,"0"0"-503"0"0,0 0-201 0 0,0 0 158 0 0,0 0 220 0 0,0 0 88 0 0,0 0-57 0 0,0 0-193 0 0,0 0-216 0 0,0 0-178 0 0,0 0-158 0 0,0 34-84 0 0,0 108-46 0 0,-4 94-2623 0 0,-3-195-1848 0 0,-4-15-5174 0 0,9-19 7128 0 0</inkml:trace>
  <inkml:trace contextRef="#ctx0" brushRef="#br0" timeOffset="1415.224">593 1323 0 0 0,'0'0'859'0'0,"0"0"286"0"0,0 0 164 0 0,19-35 56 0 0,59-110-98 0 0,-12 61 1088 0 0,-55 72-1967 0 0,1 2-1 0 0,0 0 1 0 0,1 0-1 0 0,-1 1 0 0 0,2 0 1 0 0,-1 2-1 0 0,1-1 0 0 0,1 2 1 0 0,-1 0-1 0 0,1 0 1 0 0,0 1-1 0 0,1 1 0 0 0,-1 1 1 0 0,1 0-1 0 0,-1 1 0 0 0,1 1 1 0 0,1 0-388 0 0,-12 2 73 0 0,-1 1-1 0 0,1 0 1 0 0,-1 0 0 0 0,0 0 0 0 0,0 1 0 0 0,0 0 0 0 0,0-1-1 0 0,0 1 1 0 0,0 0 0 0 0,-1 1 0 0 0,1-1 0 0 0,-1 1-1 0 0,0-1 1 0 0,0 1 0 0 0,-1 0 0 0 0,1 0 0 0 0,-1 1 0 0 0,0-1-1 0 0,0 0 1 0 0,0 1 0 0 0,0-1 0 0 0,-1 1 0 0 0,0-1-1 0 0,0 1 1 0 0,0 0 0 0 0,-1 0 0 0 0,1-1 0 0 0,-1 1-1 0 0,0 0 1 0 0,0 0 0 0 0,-1 0 0 0 0,0-1 0 0 0,1 1 0 0 0,-2 0-1 0 0,1-1 1 0 0,0 1 0 0 0,-1-1 0 0 0,0 1 0 0 0,0-1-1 0 0,-2 4-72 0 0,-9 8 101 0 0,-1-1 0 0 0,0 0 0 0 0,0-1 0 0 0,-2 0 0 0 0,0-2 0 0 0,0 1 0 0 0,-1-2 0 0 0,-1 0 0 0 0,1-1 0 0 0,-7 1-101 0 0,-66 37 113 0 0,89-46-111 0 0,1-1-1 0 0,-1 1 0 0 0,1-1 1 0 0,-1 1-1 0 0,1-1 0 0 0,0 1 0 0 0,-1-1 1 0 0,1 1-1 0 0,0 0 0 0 0,0-1 1 0 0,0 1-1 0 0,0-1 0 0 0,1 1 1 0 0,-1-1-1 0 0,0 1 0 0 0,1 0 0 0 0,-1-1 1 0 0,1 1-1 0 0,-1-1 0 0 0,1 0 1 0 0,-1 1-1 0 0,1-1 0 0 0,0 0 1 0 0,0 1-1 0 0,0-1 0 0 0,0 0 0 0 0,0 0 1 0 0,0 1-1 0 0,0-1 0 0 0,0 0 1 0 0,1 0-1 0 0,-1 0 0 0 0,0-1 1 0 0,1 1-1 0 0,-1 0 0 0 0,1 0 1 0 0,-1-1-1 0 0,0 1 0 0 0,1-1 0 0 0,-1 1 1 0 0,1-1-2 0 0,217 114 1437 0 0,-186-89-974 0 0,-13-39-3094 0 0,-2-1-5149 0 0,-12 8-2684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33 0 0 0,'0'0'279'0'0,"0"0"789"0"0,0 0 294 0 0,0 0 5 0 0,0 0-39 0 0,0 0-81 0 0,0 0-116 0 0,0 0-79 0 0,0 0-52 0 0,-9 0 2922 0 0,62 19 945 0 0,90-7-2229 0 0,-103-13-2392 0 0,-17 0-405 0 0,-1-1-1 0 0,1 0 0 0 0,-1-2 0 0 0,0-1 1 0 0,0 0-1 0 0,-1-2 0 0 0,0-1 0 0 0,0 0 1 0 0,1-2 159 0 0,-20 9-1126 0 0,6-3 1234 0 0,-7 1-4241 0 0,0 0-4550 0 0,-1 3 2447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7498 0 0,'0'0'920'0'0,"0"0"0"0"0,0 0 328 0 0,0 0 289 0 0,0 0 23 0 0,0 0-256 0 0,0 0-280 0 0,0 0-263 0 0,0 0-273 0 0,0 0-144 0 0,0 0-96 0 0,213 37-128 0 0,-176-37-88 0 0,4-7-184 0 0,-5 3-440 0 0,5-3-993 0 0,-13-1-1943 0 0,-6 8-8003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0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13 448 0 0 0,'0'0'643'0'0,"0"0"466"0"0,0 0 436 0 0,0 0 276 0 0,0 0 68 0 0,0 0-183 0 0,0 0-325 0 0,0 0-347 0 0,0 0-299 0 0,0 0-226 0 0,0 0-154 0 0,0 0-1 0 0,0 2 83 0 0,1 68 1953 0 0,-9 177-977 0 0,2-114-798 0 0,6-132-378 0 0,0-1 138 0 0,0 0 145 0 0,0-9 1320 0 0,1-14-1692 0 0,1 0 0 0 0,0-1-1 0 0,2 1 1 0 0,1 1-1 0 0,1-1 1 0 0,0 1-1 0 0,2 0 1 0 0,3-5-148 0 0,9-25 8 0 0,2 2-1 0 0,3 1 1 0 0,1 0 0 0 0,3 2 0 0 0,2 1 0 0 0,2 2-1 0 0,6-4-7 0 0,51-31-666 0 0,-89 80 363 0 0,1 0 1 0 0,0 0 0 0 0,-1 0 0 0 0,1 0 0 0 0,-1 0-1 0 0,1 0 1 0 0,-1 0 0 0 0,1 1 0 0 0,-1-1 0 0 0,0 0-1 0 0,1 1 1 0 0,-1-1 0 0 0,0 1 0 0 0,0-1 0 0 0,0 1-1 0 0,0 0 1 0 0,-1-1 0 0 0,1 1 0 0 0,0 0 0 0 0,-1 0 0 0 0,1 0-1 0 0,-1-1 1 0 0,1 1 0 0 0,-1 0 0 0 0,0 0 0 0 0,0 0-1 0 0,0 0 1 0 0,0 0 0 0 0,0 0 0 0 0,0-1 0 0 0,-1 1-1 0 0,1 0 1 0 0,-1 0 0 0 0,1 0 0 0 0,-1-1 0 0 0,0 1-1 0 0,1 0 1 0 0,-1 0 302 0 0,0 5-3258 0 0,1 5-3477 0 0</inkml:trace>
  <inkml:trace contextRef="#ctx0" brushRef="#br0" timeOffset="915.471">626 68 0 0 0,'0'0'463'0'0,"0"0"462"0"0,0 0 98 0 0,0 0 125 0 0,0 0 175 0 0,0 0 135 0 0,0 0 10 0 0,0 0-154 0 0,0 0-288 0 0,0 0-233 0 0,0 0-136 0 0,0 0-56 0 0,8-6 36 0 0,67-35 1209 0 0,-61 36-1517 0 0,1 1-1 0 0,-1 1 1 0 0,1 0 0 0 0,-1 1 0 0 0,1 0 0 0 0,0 1-1 0 0,0 1 1 0 0,0 0 0 0 0,7 2-329 0 0,-20 0 38 0 0,-1-1 1 0 0,0 1-1 0 0,0 0 0 0 0,0 0 0 0 0,0 0 0 0 0,0 0 1 0 0,0 1-1 0 0,0-1 0 0 0,-1 0 0 0 0,1 0 1 0 0,-1 0-1 0 0,0 1 0 0 0,0-1 0 0 0,0 0 1 0 0,0 0-1 0 0,0 0 0 0 0,0 1 0 0 0,0-1 0 0 0,-1 0 1 0 0,1 0-1 0 0,-1 0 0 0 0,1 1 0 0 0,-1-1 1 0 0,0 0-1 0 0,0 0 0 0 0,0 0 0 0 0,0 0 1 0 0,0 0-1 0 0,-1-1 0 0 0,1 1 0 0 0,-1 0 1 0 0,1 0-1 0 0,-2 0-38 0 0,-176 192 1073 0 0,178-193-1065 0 0,0 0-1 0 0,-1 0 0 0 0,1 0 0 0 0,0 0 0 0 0,0 0 1 0 0,0 0-1 0 0,0 0 0 0 0,0 0 0 0 0,0 0 1 0 0,1 1-1 0 0,-1-1 0 0 0,0 0 0 0 0,1 1 0 0 0,-1-1 1 0 0,1 0-1 0 0,-1 1 0 0 0,1-1 0 0 0,-1 1 1 0 0,1-1-1 0 0,0 0 0 0 0,0 1 0 0 0,0-1 1 0 0,0 1-1 0 0,0-1 0 0 0,0 1 0 0 0,0-1 0 0 0,0 1 1 0 0,1-1-1 0 0,-1 1 0 0 0,1-1 0 0 0,-1 0 1 0 0,1 1-1 0 0,-1-1 0 0 0,1 0 0 0 0,0 1 1 0 0,-1-1-1 0 0,1 0 0 0 0,0 0 0 0 0,0 0 0 0 0,0 0 1 0 0,0 0-1 0 0,0 0 0 0 0,0 0 0 0 0,0 0 1 0 0,1 0-1 0 0,-1 0 0 0 0,0 0 0 0 0,0-1 1 0 0,1 1-1 0 0,-1 0 0 0 0,1-1 0 0 0,-1 1 0 0 0,0-1 1 0 0,1 0-1 0 0,-1 1 0 0 0,1-1 0 0 0,0 0-7 0 0,89 4 315 0 0,-53-6-2068 0 0,0 4-3721 0 0,-30 1 2362 0 0,0 0-2783 0 0,-1-2 1426 0 0</inkml:trace>
  <inkml:trace contextRef="#ctx0" brushRef="#br0" timeOffset="1759.327">739 816 3841 0 0,'0'0'1236'0'0,"0"0"43"0"0,0 0 301 0 0,0 0 350 0 0,0 0 63 0 0,0 0-196 0 0,0 0-259 0 0,0 0-284 0 0,0 0-257 0 0,0 0-190 0 0,0 0-144 0 0,0 0-105 0 0,0 0-65 0 0,28-15-45 0 0,92-50-42 0 0,-19-10 512 0 0,-93 69-854 0 0,7-5-5 0 0,0 0 0 0 0,-1-1 0 0 0,-1 0 0 0 0,1-1 0 0 0,-2-1 0 0 0,0 0 0 0 0,-1-1 0 0 0,0 0 0 0 0,-1-1 0 0 0,-1 0 0 0 0,0 0 0 0 0,-1-1 0 0 0,-1 0-1 0 0,2-9-58 0 0,-9 25-31 0 0,0 0 0 0 0,1 0 0 0 0,-1 0 0 0 0,0 0-1 0 0,0 0 1 0 0,0 0 0 0 0,0 0 0 0 0,0-1-1 0 0,0 1 1 0 0,-1 0 0 0 0,1 0 0 0 0,0 0-1 0 0,0 0 1 0 0,-1 0 0 0 0,1 0 0 0 0,-1 0-1 0 0,1 0 1 0 0,-1 0 0 0 0,1 1 0 0 0,-1-1 0 0 0,0 0-1 0 0,1 0 1 0 0,-1 0 0 0 0,0 1 0 0 0,1-1-1 0 0,-1 0 1 0 0,0 1 0 0 0,0-1 0 0 0,0 0-1 0 0,0 1 1 0 0,0-1 0 0 0,0 1 0 0 0,0-1-1 0 0,0 1 1 0 0,0 0 0 0 0,0 0 0 0 0,0-1 0 0 0,0 1-1 0 0,0 0 1 0 0,0 0 0 0 0,0 0 0 0 0,0 0-1 0 0,0 0 1 0 0,0 0 0 0 0,0 0 0 0 0,0 0-1 0 0,0 1 1 0 0,0-1 0 0 0,0 0 0 0 0,0 1-1 0 0,0-1 1 0 0,0 0 0 0 0,0 1 0 0 0,0-1 0 0 0,0 1-1 0 0,0 0 1 0 0,0 0 31 0 0,-12 4-144 0 0,1 0-1 0 0,0 1 1 0 0,1 1 0 0 0,0-1-1 0 0,0 2 1 0 0,0 0 0 0 0,1 0-1 0 0,0 1 1 0 0,0 0 0 0 0,1 1 0 0 0,1 0-1 0 0,-1 0 1 0 0,2 1 0 0 0,-1 0-1 0 0,2 1 1 0 0,-1-1 0 0 0,2 1-1 0 0,-3 5 145 0 0,6-12 3 0 0,-1 0 0 0 0,1 0 0 0 0,-1 0 0 0 0,2 0 0 0 0,-1 1 0 0 0,0-1 0 0 0,1 0 0 0 0,0 1 0 0 0,0-1 0 0 0,1 1 0 0 0,0-1 0 0 0,0 1 0 0 0,0 0 0 0 0,0-1 0 0 0,1 1 0 0 0,0-1 0 0 0,0 1 0 0 0,1-1 0 0 0,-1 0 0 0 0,1 0 0 0 0,0 1 0 0 0,1-1 0 0 0,-1 0 0 0 0,1-1 0 0 0,0 1 0 0 0,0 0 0 0 0,0-1 0 0 0,1 0 0 0 0,0 0 0 0 0,0 0 0 0 0,0 0 0 0 0,0 0 0 0 0,0-1 0 0 0,1 0 0 0 0,-1 0 0 0 0,6 3-3 0 0,6-1 159 0 0,1 0 0 0 0,0-1 0 0 0,0-1 0 0 0,1 0 0 0 0,-1-1 0 0 0,0-1 0 0 0,1-1 0 0 0,-1-1 0 0 0,1 0 0 0 0,-1-1 0 0 0,0-1 0 0 0,0 0 0 0 0,0-1 0 0 0,0-1 0 0 0,0-1 0 0 0,-1-1 0 0 0,0 0 0 0 0,-1-1 0 0 0,8-5-159 0 0,-7 7 77 0 0,0-2 0 0 0,-1 0 0 0 0,0-1 1 0 0,-1-1-1 0 0,1 0 0 0 0,-2-1 0 0 0,1 0 0 0 0,-2-1 1 0 0,0-1-1 0 0,0 0 0 0 0,-1 0 0 0 0,-1-1 0 0 0,0-1 1 0 0,-1 0-1 0 0,0 0 0 0 0,-1-1 0 0 0,0-2-77 0 0,-7 17-28 0 0,-1-1-1 0 0,1 1 1 0 0,0 0-1 0 0,-1 0 1 0 0,1 0-1 0 0,-1 0 1 0 0,0-1 0 0 0,1 1-1 0 0,-1 0 1 0 0,0 0-1 0 0,0-1 1 0 0,0 1-1 0 0,1 0 1 0 0,-1-1-1 0 0,-1 1 1 0 0,1 0 0 0 0,0-1-1 0 0,0 1 1 0 0,0 0-1 0 0,-1 0 1 0 0,1-1-1 0 0,-1 1 1 0 0,1 0-1 0 0,-1 0 1 0 0,1 0-1 0 0,-1 0 1 0 0,0 0 0 0 0,1-1-1 0 0,-1 1 1 0 0,0 0-1 0 0,0 1 1 0 0,0-1-1 0 0,0 0 1 0 0,0 0-1 0 0,0 0 1 0 0,0 0 0 0 0,0 1-1 0 0,0-1 1 0 0,0 1-1 0 0,0-1 1 0 0,-1 0-1 0 0,1 1 1 0 0,0 0-1 0 0,0-1 1 0 0,-1 1-1 0 0,1 0 1 0 0,0 0 0 0 0,-1 0-1 0 0,1 0 1 0 0,0 0-1 0 0,0 0 1 0 0,-1 0-1 0 0,1 0 1 0 0,0 0-1 0 0,-1 0 1 0 0,1 1 0 0 0,0-1-1 0 0,0 1 1 0 0,0-1-1 0 0,-1 1 1 0 0,1-1-1 0 0,0 1 1 0 0,0 0-1 0 0,0-1 1 0 0,0 1-1 0 0,0 0 29 0 0,-11 6-241 0 0,1 0 0 0 0,0 1-1 0 0,1 0 1 0 0,-1 1-1 0 0,2 0 1 0 0,-1 1-1 0 0,1 0 1 0 0,-4 6 241 0 0,3-5-186 0 0,4-4 57 0 0,0-1 1 0 0,0 1 0 0 0,1 0 0 0 0,0 0-1 0 0,0 1 1 0 0,1-1 0 0 0,0 1 0 0 0,0 0-1 0 0,1 0 1 0 0,0 1 0 0 0,0-1 0 0 0,1 1-1 0 0,0-1 1 0 0,0 1 0 0 0,1 0 0 0 0,0-1-1 0 0,1 1 1 0 0,0 0 0 0 0,0 0-1 0 0,1 0 1 0 0,0-1 0 0 0,1 1 0 0 0,0 2 128 0 0,5-6 65 0 0,-1 1 0 0 0,1-1 0 0 0,0 0 0 0 0,0-1 0 0 0,0 0 0 0 0,0 0 0 0 0,1 0 1 0 0,0-1-1 0 0,0 0 0 0 0,0-1 0 0 0,0 0 0 0 0,0 0 0 0 0,0 0 0 0 0,0-1 0 0 0,1-1 0 0 0,-1 1 0 0 0,0-1 1 0 0,1-1-1 0 0,-1 1 0 0 0,0-1 0 0 0,1-1 0 0 0,6-2-65 0 0,10-3 271 0 0,-1-1 0 0 0,-1-1 0 0 0,1-1 0 0 0,-2-1 0 0 0,1-1 0 0 0,-2-1 0 0 0,0-1 0 0 0,0-1 0 0 0,-1-1 0 0 0,0-1-271 0 0,3-2 69 0 0,0-1 1 0 0,-2-1-1 0 0,-1-1 0 0 0,0-1 1 0 0,-2 0-1 0 0,-1-2 0 0 0,0 0 1 0 0,-2 0-1 0 0,-1-2 0 0 0,-1 0-69 0 0,-4-46-334 0 0,-47 80-473 0 0,26 4 789 0 0,1 0 1 0 0,1 1-1 0 0,0 0 1 0 0,1 0-1 0 0,0 1 1 0 0,1 1-1 0 0,0-1 1 0 0,1 1-1 0 0,0 1 1 0 0,2-1-1 0 0,-1 1 0 0 0,2 0 1 0 0,0 0-1 0 0,0 8 18 0 0,1-17-50 0 0,1-1 0 0 0,0 1-1 0 0,0-1 1 0 0,1 1-1 0 0,0 0 1 0 0,0 0 0 0 0,0 0-1 0 0,1-1 1 0 0,0 1-1 0 0,0 0 1 0 0,0 0 0 0 0,1 0-1 0 0,0 0 1 0 0,0 0-1 0 0,0-1 1 0 0,1 1 0 0 0,0 0-1 0 0,0-1 1 0 0,0 1-1 0 0,1-1 1 0 0,0 0 0 0 0,0 0-1 0 0,0 0 1 0 0,0 0 0 0 0,1-1-1 0 0,0 1 1 0 0,0-1-1 0 0,0 0 1 0 0,1 0 0 0 0,-1 0-1 0 0,1-1 1 0 0,0 1-1 0 0,0-1 1 0 0,0 0 0 0 0,0-1-1 0 0,1 1 1 0 0,-1-1-1 0 0,3 0 51 0 0,20-1-3794 0 0,-11-5-3077 0 0,-11 1 258 0 0</inkml:trace>
  <inkml:trace contextRef="#ctx0" brushRef="#br0" timeOffset="2190.339">2266 46 2985 0 0,'0'0'932'0'0,"0"0"21"0"0,0 0 329 0 0,0 0 329 0 0,0 0 84 0 0,0 0-87 0 0,0 0-177 0 0,0 0-197 0 0,0 0-197 0 0,0 0-191 0 0,0 0-137 0 0,0 0-104 0 0,33-2-112 0 0,101-8-96 0 0,-70 15 201 0 0,-63-3-592 0 0,0-1-1 0 0,0 1 1 0 0,-1-1 0 0 0,1 1-1 0 0,-1 0 1 0 0,1 0-1 0 0,-1-1 1 0 0,1 1 0 0 0,-1 0-1 0 0,0 0 1 0 0,0-1 0 0 0,0 1-1 0 0,0 0 1 0 0,0 0 0 0 0,-1 0-1 0 0,1-1 1 0 0,0 1 0 0 0,-1 0-1 0 0,1 0 1 0 0,-1-1 0 0 0,0 1-1 0 0,1-1 1 0 0,-1 1 0 0 0,0 0-1 0 0,0-1 1 0 0,0 1-1 0 0,0-1 1 0 0,0 0 0 0 0,-1 1-1 0 0,1-1 1 0 0,0 0 0 0 0,-1 0-1 0 0,1 0 1 0 0,-1 0 0 0 0,1 0-1 0 0,-1 0 1 0 0,1 0 0 0 0,-1 0-6 0 0,-53 39 89 0 0,45-35-11 0 0,0 1 0 0 0,1 1 1 0 0,-1 0-1 0 0,1 0 0 0 0,1 1 1 0 0,0 0-1 0 0,0 0 0 0 0,0 1 1 0 0,1 0-1 0 0,-3 6-78 0 0,9-13 6 0 0,0-1 0 0 0,1 0-1 0 0,-1 0 1 0 0,1 0 0 0 0,0 0 0 0 0,-1 1 0 0 0,1-1 0 0 0,0 0 0 0 0,0 1 0 0 0,0-1 0 0 0,0 0-1 0 0,0 0 1 0 0,0 1 0 0 0,0-1 0 0 0,0 0 0 0 0,0 0 0 0 0,1 1 0 0 0,-1-1 0 0 0,0 0-1 0 0,1 0 1 0 0,-1 1 0 0 0,1-1 0 0 0,-1 0 0 0 0,1 0 0 0 0,0 0 0 0 0,-1 0 0 0 0,1 0 0 0 0,0 0-1 0 0,0 0 1 0 0,0 0 0 0 0,0 0 0 0 0,0 0 0 0 0,0-1 0 0 0,0 1 0 0 0,0 0 0 0 0,0-1-1 0 0,0 1 1 0 0,0-1 0 0 0,1 1 0 0 0,-1-1 0 0 0,0 1 0 0 0,0-1 0 0 0,1 0-6 0 0,62 14 71 0 0,-55-13-78 0 0,183 10-208 0 0,-110-11-3847 0 0,-30 0-2478 0 0,-36 3-224 0 0,-12-3 4525 0 0</inkml:trace>
  <inkml:trace contextRef="#ctx0" brushRef="#br0" timeOffset="2581.51">3296 238 3817 0 0,'0'0'1468'0'0,"0"0"-92"0"0,0 0 71 0 0,0 0 98 0 0,-33 23-2 0 0,-105 73-148 0 0,-119 65 1951 0 0,-311 155-1621 0 0,489-276-1320 0 0,43-24-311 0 0,2 2 1 0 0,0 1 0 0 0,1 2-1 0 0,1 1 1 0 0,-2 4-95 0 0,31-24-169 0 0,0 1 1 0 0,0 0-1 0 0,0 0 1 0 0,0 0-1 0 0,0 1 1 0 0,0-1-1 0 0,1 1 1 0 0,0-1-1 0 0,0 1 1 0 0,0 0-1 0 0,0 0 1 0 0,0 0-1 0 0,1 0 1 0 0,0 0-1 0 0,0 0 1 0 0,0 0-1 0 0,0 1 0 0 0,1-1 1 0 0,-1 4 168 0 0,2-7-388 0 0,-1 1-1 0 0,1-1 1 0 0,-1 0-1 0 0,1 0 1 0 0,-1 1 0 0 0,1-1-1 0 0,0 0 1 0 0,0 0-1 0 0,-1 0 1 0 0,1 0 0 0 0,0 0-1 0 0,0 0 1 0 0,0 0 0 0 0,0 0-1 0 0,0 0 1 0 0,0-1-1 0 0,1 1 1 0 0,-1 0 0 0 0,0-1-1 0 0,0 1 1 0 0,1-1-1 0 0,-1 1 1 0 0,0-1 0 0 0,0 0-1 0 0,1 1 1 0 0,-1-1-1 0 0,0 0 1 0 0,1 0 0 0 0,-1 0-1 0 0,1 0 389 0 0,-2 0-257 0 0,7 3-3172 0 0</inkml:trace>
  <inkml:trace contextRef="#ctx0" brushRef="#br0" timeOffset="3149.106">2935 610 4873 0 0,'0'0'2845'0'0,"0"0"-1348"0"0,0 0-522 0 0,0 0 13 0 0,0 0 235 0 0,0 0 207 0 0,0 0 25 0 0,0 0-157 0 0,0 0-256 0 0,0 0-277 0 0,0 0-228 0 0,1 33-170 0 0,3 106-124 0 0,0 122 1680 0 0,-4-166-7014 0 0,0-16-7638 0 0,0-79 9088 0 0</inkml:trace>
  <inkml:trace contextRef="#ctx0" brushRef="#br0" timeOffset="3602.286">2994 617 3057 0 0,'0'0'1215'0'0,"0"0"-70"0"0,0 0-5 0 0,0 0 35 0 0,0 0-65 0 0,0 0-126 0 0,0 0-97 0 0,0 0-63 0 0,35-9-57 0 0,110-28-46 0 0,-53 25 740 0 0,88 22 3064 0 0,-178-10-4504 0 0,-1 0 0 0 0,0 1 0 0 0,1-1 0 0 0,-1 0 1 0 0,1 1-1 0 0,-1-1 0 0 0,0 1 0 0 0,1-1 0 0 0,-1 1 0 0 0,0-1 0 0 0,1 1 1 0 0,-1 0-1 0 0,0 0 0 0 0,0 0 0 0 0,0 0 0 0 0,0 0 0 0 0,0 0 1 0 0,0 0-1 0 0,0 0 0 0 0,0 0 0 0 0,0 0 0 0 0,0 0 0 0 0,-1 1 0 0 0,1-1 1 0 0,-1 0-1 0 0,1 1 0 0 0,-1-1 0 0 0,1 0 0 0 0,-1 1 0 0 0,1-1 1 0 0,-1 0-1 0 0,0 1 0 0 0,0-1 0 0 0,0 1 0 0 0,0-1 0 0 0,0 1 0 0 0,0-1 1 0 0,0 1-1 0 0,-1-1 0 0 0,1 0 0 0 0,0 1 0 0 0,-1-1 0 0 0,1 0 1 0 0,-1 1-1 0 0,1-1 0 0 0,-1 0 0 0 0,0 1-21 0 0,-42 60 500 0 0,41-60-491 0 0,-146 117 274 0 0,124-104-249 0 0,1 1 0 0 0,1 1-1 0 0,0 1 1 0 0,1 1 0 0 0,1 1-1 0 0,-10 13-33 0 0,28-31 8 0 0,1 0-1 0 0,0 0 1 0 0,-1 0-1 0 0,1 0 1 0 0,0 0-1 0 0,0 0 1 0 0,0 0-1 0 0,1 1 1 0 0,-1-1-1 0 0,0 0 1 0 0,1 1-1 0 0,-1-1 1 0 0,1 0-1 0 0,0 1 1 0 0,0-1-1 0 0,0 0 1 0 0,0 1-1 0 0,0-1 1 0 0,1 0-1 0 0,-1 1 1 0 0,1-1-1 0 0,-1 0 1 0 0,1 1 0 0 0,0-1-1 0 0,0 0 1 0 0,0 0-1 0 0,0 0 1 0 0,0 0-1 0 0,0 0 1 0 0,1 0-1 0 0,-1 0 1 0 0,1 0-1 0 0,0 0 1 0 0,-1-1-1 0 0,1 1 1 0 0,0 0-8 0 0,78 44 479 0 0,125 20 906 0 0,-142-51-1747 0 0,-62-15 1359 0 0,0 0-3871 0 0,-1 0-9068 0 0,0 0 2989 0 0</inkml:trace>
  <inkml:trace contextRef="#ctx0" brushRef="#br0" timeOffset="5018.543">356 289 0 0 0,'0'0'790'0'0,"0"0"152"0"0,0 0 51 0 0,0 0-16 0 0,1-4-25 0 0,0-1-585 0 0,2-3 2 0 0,-1 0 3746 0 0,0 11 1787 0 0,3 5-3655 0 0,12 21-1918 0 0,-16-23-226 0 0,2 2-25 0 0,0 0-1 0 0,0 0 1 0 0,-1 1 0 0 0,-1-1 0 0 0,1 0 0 0 0,-1 1 0 0 0,-1-1-1 0 0,1 1 1 0 0,-2 0 0 0 0,1-1 0 0 0,-1 1 0 0 0,0-1 0 0 0,-1 1-1 0 0,0-1 1 0 0,0 0 0 0 0,-1 0 0 0 0,0 0 0 0 0,-3 6-78 0 0,-3-2-3 0 0,0 0 0 0 0,-1 0 1 0 0,0-1-1 0 0,-1-1 1 0 0,0 0-1 0 0,0 0 0 0 0,-1-1 1 0 0,-1 0-1 0 0,1-1 0 0 0,-1-1 1 0 0,-9 4 1 0 0,-86 11-43 0 0,107-22 40 0 0,-1 0 0 0 0,1-1 0 0 0,-1 1 0 0 0,1 0-1 0 0,0-1 1 0 0,-1 1 0 0 0,1-1 0 0 0,0 1-1 0 0,0-1 1 0 0,-1 0 0 0 0,1 1 0 0 0,0-1-1 0 0,0 0 1 0 0,0 0 0 0 0,0 0 0 0 0,0 0-1 0 0,0 0 1 0 0,0 0 0 0 0,0 0 0 0 0,0 0-1 0 0,1-1 1 0 0,-1 1 0 0 0,0 0 0 0 0,1 0-1 0 0,-1-1 1 0 0,1 1 0 0 0,-1 0 0 0 0,1-1-1 0 0,0 1 1 0 0,0-1 0 0 0,-1 1 0 0 0,1 0-1 0 0,0-1 1 0 0,0 1 0 0 0,0-1 0 0 0,1 1-1 0 0,-1 0 1 0 0,0-1 0 0 0,0 1 0 0 0,1 0-1 0 0,-1-1 1 0 0,1 1 0 0 0,-1 0 0 0 0,1-1 0 0 0,-1 1-1 0 0,1 0 1 0 0,0 0 0 0 0,0 0 0 0 0,0-1-1 0 0,0 1 1 0 0,-1 0 0 0 0,2 0 0 0 0,-1 0-1 0 0,0 1 1 0 0,1-2 4 0 0,0 1 20 0 0,1 0 0 0 0,0 0-1 0 0,0 0 1 0 0,0 0 0 0 0,0 0-1 0 0,0 0 1 0 0,0 1 0 0 0,0 0 0 0 0,0-1-1 0 0,0 1 1 0 0,0 1 0 0 0,0-1 0 0 0,0 0-1 0 0,0 1 1 0 0,0-1 0 0 0,0 1 0 0 0,0 0-1 0 0,0 0 1 0 0,-1 0 0 0 0,1 0-1 0 0,0 0 1 0 0,-1 1 0 0 0,1-1 0 0 0,0 1-1 0 0,-1 0 1 0 0,0 0 0 0 0,1 0 0 0 0,-1 0-1 0 0,0 0 1 0 0,1 2-20 0 0,55 77 1338 0 0,37 124 613 0 0,-62-139-1651 0 0,-33-65-487 0 0,0-1-197 0 0,0 0-337 0 0,0 0-546 0 0,0 0-910 0 0,0 0-3228 0 0,1 0 871 0 0,0 0-4152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52 656 0 0,'0'0'1155'0'0,"0"0"8"0"0,0 0 145 0 0,0 0 177 0 0,0 0 78 0 0,0 0-47 0 0,0 0-149 0 0,0 0-182 0 0,0 0-203 0 0,0 0-190 0 0,0 0-165 0 0,8-7 968 0 0,87 0 2250 0 0,35-1-2588 0 0,130-20-1321 0 0,-216 27-1595 0 0,-25 1-3591 0 0,-19 0 2240 0 0,0 0-738 0 0,0 1-44 0 0,0 2 819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6769 0 0,'0'0'1753'0'0,"0"0"-145"0"0,0 0 41 0 0,0 0-49 0 0,0 0-224 0 0,203-48-472 0 0,-168 44-376 0 0,-2 1-271 0 0,-2-1-233 0 0,0 4-185 0 0,-5 0-375 0 0,-2 0-680 0 0,-4 0-1136 0 0,-5 0-1833 0 0,-4 0-3833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1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74 148 5305 0 0,'0'0'1386'0'0,"0"0"-121"0"0,0 0 12 0 0,0 0 136 0 0,0 0 80 0 0,0 0-29 0 0,0 0-212 0 0,0 0-302 0 0,0 0-313 0 0,0 0-255 0 0,0 0-202 0 0,0 0-99 0 0,0 0-9 0 0,-11 6 175 0 0,12 65 648 0 0,-19 236 304 0 0,-8-131-1094 0 0,13-132 1451 0 0,6-123-228 0 0,10 46-1281 0 0,2 1 0 0 0,1 0 1 0 0,1 1-1 0 0,2 0 0 0 0,1 0 0 0 0,1 0 0 0 0,2 2 0 0 0,2-3-47 0 0,4-8 7 0 0,1 1 0 0 0,2 1 0 0 0,2 1 0 0 0,1 1 0 0 0,2 1 0 0 0,2 2 0 0 0,0 0 0 0 0,5 0-7 0 0,18 15-200 0 0,-39 51 125 0 0,1 131-276 0 0,2-130-2291 0 0,-10-24-1317 0 0,1-1-3626 0 0,-5-5-523 0 0</inkml:trace>
  <inkml:trace contextRef="#ctx0" brushRef="#br0" timeOffset="863.957">479 634 5609 0 0,'0'0'1258'0'0,"0"0"-250"0"0,0 0 123 0 0,0 0 301 0 0,0 0 157 0 0,0 0-72 0 0,0 0-187 0 0,0 0-202 0 0,0 0-196 0 0,0 0-177 0 0,0 0-153 0 0,0 0-110 0 0,28-5-76 0 0,87-19-39 0 0,-50-6 282 0 0,-42 13-514 0 0,-1-1 1 0 0,-1-1-1 0 0,0-1 0 0 0,-2-1 1 0 0,0 0-1 0 0,-1-2 1 0 0,-2 0-1 0 0,0-1 0 0 0,-1-1 1 0 0,6-15-146 0 0,-10-40-303 0 0,-13 80 232 0 0,1-1 1 0 0,-1 0-1 0 0,0 1 0 0 0,1-1 1 0 0,-1 1-1 0 0,0-1 1 0 0,0 1-1 0 0,1 0 0 0 0,-1 0 1 0 0,0-1-1 0 0,0 1 0 0 0,0 1 1 0 0,1-1-1 0 0,-1 0 0 0 0,0 0 1 0 0,0 1-1 0 0,1-1 1 0 0,-1 1-1 0 0,0-1 0 0 0,1 1 1 0 0,-1 0-1 0 0,1 0 0 0 0,-1 0 1 0 0,0 0-1 0 0,0 0 71 0 0,-10 9-58 0 0,-1 0 0 0 0,1 0-1 0 0,1 1 1 0 0,0 1 0 0 0,1 0-1 0 0,0 1 1 0 0,1 0 0 0 0,0 0-1 0 0,1 1 1 0 0,0 0 0 0 0,2 0-1 0 0,-1 1 1 0 0,2-1 0 0 0,0 2-1 0 0,1-1 1 0 0,0 0 0 0 0,1 1-1 0 0,1 0 1 0 0,-1 10 58 0 0,4-20 9 0 0,0 0-1 0 0,-1 0 1 0 0,2 0 0 0 0,-1-1-1 0 0,1 1 1 0 0,0-1 0 0 0,0 1-1 0 0,0-1 1 0 0,1 1 0 0 0,0-1-1 0 0,0 0 1 0 0,0 0 0 0 0,0-1 0 0 0,1 1-1 0 0,0-1 1 0 0,0 1 0 0 0,0-1-1 0 0,1-1 1 0 0,-1 1 0 0 0,1 0-1 0 0,0-1 1 0 0,0 0 0 0 0,0 0-1 0 0,0-1 1 0 0,1 1 0 0 0,-1-1-1 0 0,1 0 1 0 0,0-1-9 0 0,11 5 135 0 0,-1-1 0 0 0,2-1 0 0 0,-1-1 1 0 0,0 0-1 0 0,1-1 0 0 0,0-1 0 0 0,-1-1 0 0 0,1 0 0 0 0,-1-2-135 0 0,6-1 114 0 0,-1 0 1 0 0,0-2-1 0 0,0-1 1 0 0,0-1-1 0 0,-1 0 1 0 0,0-2-1 0 0,0 0 1 0 0,-1-2-1 0 0,-1 0 0 0 0,0-1 1 0 0,0-1-1 0 0,-1-1 1 0 0,-1 0-1 0 0,0-1 1 0 0,-1-1-1 0 0,-1-1 1 0 0,0 0-1 0 0,-1-1 0 0 0,-1-1 1 0 0,-1 0-1 0 0,0 0 1 0 0,6-17-115 0 0,-17 33-8 0 0,1 1 1 0 0,-1-1 0 0 0,1 1-1 0 0,-1-1 1 0 0,0 0 0 0 0,0 0-1 0 0,0 1 1 0 0,0-1 0 0 0,-1 0-1 0 0,1 0 1 0 0,-1 0-1 0 0,0 0 1 0 0,0 0 0 0 0,0 0-1 0 0,0 0 1 0 0,0 1 0 0 0,0-1-1 0 0,-1 0 1 0 0,0 0-1 0 0,1 0 1 0 0,-1 0 0 0 0,0 1-1 0 0,0-1 1 0 0,-1 0 0 0 0,1 1-1 0 0,-1-1 1 0 0,1 1 0 0 0,-1-1-1 0 0,0 1 1 0 0,0 0-1 0 0,0 0 1 0 0,0 0 0 0 0,0 0-1 0 0,0 0 1 0 0,0 0 0 0 0,-1 0-1 0 0,1 1 1 0 0,-1-1-1 0 0,1 1 1 0 0,-1 0 0 0 0,0 0-1 0 0,0 0 8 0 0,-5 3-56 0 0,-1 0 0 0 0,1 1 0 0 0,0 0 0 0 0,0 0-1 0 0,0 1 1 0 0,1 0 0 0 0,-1 1 0 0 0,1 0-1 0 0,0 0 1 0 0,0 0 0 0 0,1 1 0 0 0,0 0-1 0 0,0 0 1 0 0,0 1 0 0 0,1-1 0 0 0,-1 1 0 0 0,2 0-1 0 0,-1 1 1 0 0,1-1 0 0 0,0 1 0 0 0,1 0-1 0 0,-1 0 1 0 0,2 0 0 0 0,-1 1 0 0 0,1-1 0 0 0,0 1-1 0 0,1-1 1 0 0,0 1 0 0 0,1-1 0 0 0,-1 1-1 0 0,2 7 57 0 0,-1-12-7 0 0,0 0 0 0 0,0 0 0 0 0,0 0 0 0 0,0 0 0 0 0,1 0 0 0 0,-1 0 0 0 0,1-1 0 0 0,0 1 0 0 0,1 0 0 0 0,-1 0 0 0 0,0 0 1 0 0,1-1-1 0 0,0 1 0 0 0,0-1 0 0 0,0 1 0 0 0,0-1 0 0 0,1 0 0 0 0,0 0 0 0 0,-1 0 0 0 0,1 0 0 0 0,0-1 0 0 0,0 1 0 0 0,0-1 0 0 0,1 1 0 0 0,0-1 7 0 0,7 5 61 0 0,2-2 0 0 0,-1 1 0 0 0,1-1 1 0 0,0-1-1 0 0,0 0 0 0 0,0-1 0 0 0,0-1 1 0 0,0 0-1 0 0,1 0 0 0 0,-1-2 0 0 0,1 1 1 0 0,-1-2-1 0 0,1 0 0 0 0,8-2-61 0 0,-3-1 77 0 0,0-2-1 0 0,0-1 0 0 0,0 0 1 0 0,-1-1-1 0 0,0-1 0 0 0,-1-1 1 0 0,0 0-1 0 0,0-1 1 0 0,-1-1-1 0 0,0-1 0 0 0,-1 0 1 0 0,-1-1-1 0 0,0 0 1 0 0,-1-1-1 0 0,-1-1 0 0 0,0 0 1 0 0,-1-1-1 0 0,6-12-76 0 0,11-72-459 0 0,-29 100 413 0 0,-1 0 0 0 0,1 0 0 0 0,-1 0 0 0 0,1 0 0 0 0,-1 1 0 0 0,1-1 0 0 0,-1 0 0 0 0,1 1 0 0 0,-1-1 0 0 0,0 1 0 0 0,1 0 0 0 0,-1 0 0 0 0,0-1 0 0 0,1 1 0 0 0,-1 0 0 0 0,0 0 0 0 0,1 1 0 0 0,-1-1 0 0 0,0 0 0 0 0,1 0 0 0 0,-1 1 0 0 0,1-1 0 0 0,-1 1 0 0 0,1 0 0 0 0,-1-1 0 0 0,1 1 0 0 0,-1 0 0 0 0,1 0 0 0 0,-1 0-1 0 0,1 0 1 0 0,0 0 0 0 0,-1 0 0 0 0,1 0 46 0 0,-7 9-48 0 0,0-1 0 0 0,1 1 0 0 0,0 1-1 0 0,1-1 1 0 0,0 1 0 0 0,0 0 0 0 0,1 0-1 0 0,1 1 1 0 0,0 0 0 0 0,0 0 0 0 0,1 0-1 0 0,1 0 1 0 0,0 0 0 0 0,1 0 0 0 0,0 1-1 0 0,1-1 1 0 0,1 12 48 0 0,1-15-10 0 0,1-1-1 0 0,0 1 0 0 0,0-1 1 0 0,1 0-1 0 0,0 0 0 0 0,0 0 1 0 0,1 0-1 0 0,0-1 0 0 0,0 1 1 0 0,1-1-1 0 0,0-1 0 0 0,0 1 1 0 0,1-1-1 0 0,0 0 0 0 0,0 0 1 0 0,0-1-1 0 0,1 0 0 0 0,0-1 0 0 0,0 1 1 0 0,0-1-1 0 0,0-1 0 0 0,1 0 1 0 0,-1 0-1 0 0,2 0 11 0 0,69 6-1222 0 0,-54-17-2053 0 0,-4-6-3849 0 0,-16 10 601 0 0</inkml:trace>
  <inkml:trace contextRef="#ctx0" brushRef="#br0" timeOffset="1198.043">1909 4 8450 0 0,'0'0'2092'0'0,"0"0"-1048"0"0,0 0-369 0 0,0 0 175 0 0,0 0 243 0 0,0 0 146 0 0,0 0 0 0 0,0 0-128 0 0,0 0-155 0 0,0 0-142 0 0,0 0-149 0 0,0 0-139 0 0,0 0-109 0 0,24 2-63 0 0,78 5-48 0 0,2-15 365 0 0,-5 4-537 0 0,-98 5-147 0 0,-1 0 1 0 0,1 0 0 0 0,0 1-1 0 0,-1-1 1 0 0,1 0 0 0 0,-1 1 0 0 0,1-1-1 0 0,-1 0 1 0 0,0 1 0 0 0,0-1 0 0 0,1 1-1 0 0,-1-1 1 0 0,0 0 0 0 0,0 1 0 0 0,0-1-1 0 0,-1 1 1 0 0,1-1 0 0 0,0 0 0 0 0,0 1-1 0 0,-1-1 1 0 0,1 1 0 0 0,-1-1-1 0 0,1 0 1 0 0,-1 0 0 0 0,0 1 0 0 0,1-1-1 0 0,-1 0 1 0 0,0 0 0 0 0,0 0 0 0 0,0 0-1 0 0,0 0 13 0 0,-37 42-34 0 0,32-38 37 0 0,1 0 1 0 0,-1 1-1 0 0,1-1 1 0 0,0 1-1 0 0,0 0 1 0 0,0 1-1 0 0,1-1 1 0 0,0 1-1 0 0,0 0 1 0 0,1 0-1 0 0,0 0 1 0 0,0 0-1 0 0,0 1 1 0 0,1-1-1 0 0,0 1 1 0 0,1 0-4 0 0,3-5 6 0 0,1 0 0 0 0,0 0 1 0 0,-1 0-1 0 0,1-1 1 0 0,0 1-1 0 0,1-1 0 0 0,-1 1 1 0 0,0-1-1 0 0,1 0 0 0 0,-1 0 1 0 0,1 0-1 0 0,0-1 0 0 0,-1 0 1 0 0,1 1-1 0 0,0-1 0 0 0,0 0 1 0 0,0-1-1 0 0,0 1 0 0 0,0-1 1 0 0,0 1-1 0 0,0-1 0 0 0,0-1 1 0 0,0 1-1 0 0,0 0 0 0 0,1-1-6 0 0,125-13-3554 0 0,-113 11 1430 0 0,7-2-5534 0 0,-14 1-1441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7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0 0 0,'0'0'267'0'0,"0"0"917"0"0,0 0 406 0 0,0 0 82 0 0,0 0-128 0 0,0 0-270 0 0,0 0-313 0 0,0 0-259 0 0,0 0-135 0 0,21 4 2736 0 0,99-11 3116 0 0,77-12-3753 0 0,-174 19-4009 0 0,32-2 4640 0 0,-24 1-6528 0 0,-17 1-2498 0 0,-1 0-3855 0 0,-16 0 4025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3777 0 0,'0'0'1359'0'0,"0"0"-207"0"0,0 0 74 0 0,0 0 193 0 0,0 0 69 0 0,0 0-78 0 0,0 0-174 0 0,0 0-112 0 0,0 0-74 0 0,0 0-66 0 0,0 0-76 0 0,0 0-113 0 0,0 0-76 0 0,11 2-37 0 0,21 2-59 0 0,-1-1 0 0 0,0-2 0 0 0,0-1 0 0 0,1-1-1 0 0,18-4-622 0 0,27-7-200 0 0,-45 7-3048 0 0,-1 0-5777 0 0,-22 5-945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31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533 395 0 0 0,'0'0'787'0'0,"0"0"313"0"0,0 0 170 0 0,0 0 186 0 0,0 0 151 0 0,0 0 11 0 0,0 0-147 0 0,0 0-211 0 0,0 0-201 0 0,0 0-180 0 0,0 0-149 0 0,-24 12-129 0 0,-75 41-119 0 0,53-9 153 0 0,41-35-513 0 0,-5 11-23 0 0,1-1 1 0 0,0 1 0 0 0,2 1-1 0 0,0 0 1 0 0,2 0 0 0 0,0 0-1 0 0,1 0 1 0 0,1 1 0 0 0,1 0-1 0 0,1-1 1 0 0,1 1 0 0 0,2 13-100 0 0,-1-29 96 0 0,0-1 0 0 0,1 1 0 0 0,-1-1 0 0 0,1 1 0 0 0,1-1 1 0 0,-1 0-1 0 0,1 0 0 0 0,0 0 0 0 0,0 0 0 0 0,0 0 0 0 0,1-1 0 0 0,-1 1 0 0 0,1-1 0 0 0,0 0 1 0 0,1 0-1 0 0,-1-1 0 0 0,1 1 0 0 0,-1-1 0 0 0,1 0 0 0 0,0 0 0 0 0,0-1 0 0 0,0 1 0 0 0,1-1 1 0 0,-1 0-1 0 0,1 0 0 0 0,-1-1 0 0 0,1 0 0 0 0,-1 0 0 0 0,1 0 0 0 0,0-1 0 0 0,0 0 1 0 0,-1 0-1 0 0,1 0 0 0 0,0 0 0 0 0,-1-1 0 0 0,1 0 0 0 0,0-1 0 0 0,-1 1 0 0 0,1-1 0 0 0,-1 0 1 0 0,0 0-1 0 0,3-2-96 0 0,26-12 286 0 0,-1-2 0 0 0,0-1 1 0 0,-1-2-1 0 0,-2-1 0 0 0,0-1 1 0 0,-1-2-1 0 0,-1 0 1 0 0,-2-2-1 0 0,0-2 0 0 0,-2 0 1 0 0,20-32-287 0 0,-35 47 5 0 0,1-1-1 0 0,-2 0 1 0 0,0 0 0 0 0,-1-1 0 0 0,-1 0 0 0 0,0-1 0 0 0,2-10-5 0 0,-7 23-40 0 0,0 0 0 0 0,0 0 0 0 0,-1 0-1 0 0,0 0 1 0 0,1 0 0 0 0,-1 0 0 0 0,0 0 0 0 0,-1 0 0 0 0,1 0 0 0 0,-1 0 0 0 0,0 0 0 0 0,0 1-1 0 0,0-1 1 0 0,0 0 0 0 0,-1 0 0 0 0,0 1 0 0 0,1-1 0 0 0,-1 1 0 0 0,-1-1 0 0 0,1 1 0 0 0,0 0-1 0 0,-1 0 1 0 0,0 0 0 0 0,1 0 0 0 0,-1 0 0 0 0,0 1 0 0 0,0-1 0 0 0,-1 1 0 0 0,1 0 0 0 0,-1 0 0 0 0,1 0-1 0 0,-1 0 1 0 0,1 0 0 0 0,-1 1 0 0 0,0 0 40 0 0,-7-2-248 0 0,0 0 0 0 0,0 0-1 0 0,0 2 1 0 0,0-1 0 0 0,-1 2 0 0 0,1-1-1 0 0,0 1 1 0 0,0 1 0 0 0,-1 0 0 0 0,1 1 0 0 0,0 0-1 0 0,0 1 1 0 0,0 0 0 0 0,1 0 0 0 0,-1 1-1 0 0,1 1 1 0 0,0 0 0 0 0,0 0 0 0 0,0 1-1 0 0,1 0 1 0 0,-2 2 248 0 0,-74 54-9229 0 0,69-49 1581 0 0</inkml:trace>
  <inkml:trace contextRef="#ctx0" brushRef="#br0" timeOffset="243.496">1169 678 11418 0 0,'0'0'4431'0'0,"0"0"-2880"0"0,0 0-1019 0 0,0 0-11 0 0,0 0 49 0 0,0 0-29 0 0,0 0-105 0 0,0 0-178 0 0,0 0-128 0 0,0 0-102 0 0,0 0-109 0 0,0 0-94 0 0,0 0-117 0 0,-14 20-145 0 0,-40 60-190 0 0,39-48-3700 0 0,17-27-1694 0 0,-2-2-2435 0 0</inkml:trace>
  <inkml:trace contextRef="#ctx0" brushRef="#br0" timeOffset="732.409">1614 306 1832 0 0,'0'0'2641'0'0,"0"0"-762"0"0,0 0-263 0 0,0 0 71 0 0,0 0 18 0 0,0 0-137 0 0,0 0-201 0 0,0 0-211 0 0,0 0-187 0 0,0 0-156 0 0,0 0-153 0 0,0 0-130 0 0,0 0-85 0 0,-8 0-53 0 0,-39-3 244 0 0,-9 35 817 0 0,51-29-1421 0 0,0 1 0 0 0,0-1 0 0 0,0 1 1 0 0,1 0-1 0 0,0 0 0 0 0,0 1 1 0 0,0-1-1 0 0,0 1 0 0 0,0 0 1 0 0,1 0-1 0 0,0 0 0 0 0,0 0 0 0 0,1 0 1 0 0,-1 1-1 0 0,1 0 0 0 0,0-1 1 0 0,1 1-1 0 0,-1 0 0 0 0,1 0 0 0 0,0 0 1 0 0,1 0-1 0 0,0-1 0 0 0,0 5-32 0 0,-1-5-1 0 0,1 0-1 0 0,0 1 1 0 0,0-1 0 0 0,0 0-1 0 0,1 0 1 0 0,-1 1-1 0 0,1-1 1 0 0,1 0-1 0 0,-1 0 1 0 0,1 0-1 0 0,0 0 1 0 0,0-1-1 0 0,0 1 1 0 0,1 0-1 0 0,0-1 1 0 0,-1 1-1 0 0,2-1 1 0 0,-1 0-1 0 0,0 0 1 0 0,1 0 0 0 0,0-1-1 0 0,0 1 1 0 0,0-1-1 0 0,0 0 1 0 0,0 0-1 0 0,1 0 1 0 0,-1-1-1 0 0,1 0 1 0 0,4 2 1 0 0,1 0 68 0 0,0-1 1 0 0,1 0-1 0 0,-1-1 0 0 0,0 0 1 0 0,1-1-1 0 0,-1 0 1 0 0,1 0-1 0 0,-1-1 0 0 0,1-1 1 0 0,0 1-1 0 0,-1-2 1 0 0,0 0-1 0 0,1 0 1 0 0,-1-1-1 0 0,0 0 0 0 0,0 0 1 0 0,0-1-1 0 0,-1-1 1 0 0,1 0-1 0 0,-1 0 0 0 0,0 0 1 0 0,-1-1-1 0 0,1-1 1 0 0,-1 0-1 0 0,0 0 1 0 0,-1 0-1 0 0,0-1 0 0 0,0 0 1 0 0,0 0-1 0 0,-1-1 1 0 0,-1 0-1 0 0,1 0 1 0 0,-1-1-69 0 0,-3 6-49 0 0,1 0 0 0 0,-1 0 0 0 0,1-1 1 0 0,-1 1-1 0 0,-1-1 0 0 0,1 1 1 0 0,-1-1-1 0 0,0 0 0 0 0,0 1 1 0 0,0-1-1 0 0,0 0 0 0 0,-1 0 0 0 0,0 0 1 0 0,0 0-1 0 0,0 0 0 0 0,-1 0 1 0 0,0 0-1 0 0,1 1 0 0 0,-2-1 1 0 0,1 0-1 0 0,-1 1 0 0 0,1-1 1 0 0,-1 0-1 0 0,0 1 0 0 0,-1 0 0 0 0,1 0 1 0 0,-1 0-1 0 0,0 0 0 0 0,0 0 1 0 0,0 0-1 0 0,-1 0 0 0 0,1 1 1 0 0,-1 0-1 0 0,0 0 0 0 0,0 0 0 0 0,0 0 1 0 0,0 0 48 0 0,-4 0-408 0 0,1-1 0 0 0,-1 1-1 0 0,0 0 1 0 0,0 1 0 0 0,0 0 0 0 0,0 0 0 0 0,0 1 0 0 0,-1 0-1 0 0,1 0 1 0 0,0 1 0 0 0,-1 0 0 0 0,-5 1 408 0 0,-59 17-10690 0 0,57-11 3773 0 0</inkml:trace>
  <inkml:trace contextRef="#ctx0" brushRef="#br0" timeOffset="1105.901">1655 616 0 0 0,'0'0'1167'0'0,"0"0"133"0"0,0 0 88 0 0,0 0 62 0 0,0 0-20 0 0,0 0-26 0 0,0 0-32 0 0,0 0-33 0 0,0 0-98 0 0,0 0-165 0 0,0 0-136 0 0,0 0-126 0 0,-33 21-72 0 0,-99 68-38 0 0,81-42 274 0 0,48-39-757 0 0,1-4-151 0 0,0 0-1 0 0,0 0 0 0 0,1 0 0 0 0,-1 0 1 0 0,1 0-1 0 0,0 0 0 0 0,1 0 0 0 0,-1 0 0 0 0,1 1 1 0 0,-1-1-1 0 0,1 0 0 0 0,0 0 0 0 0,1 0 1 0 0,-1 1-1 0 0,1-1 0 0 0,0 0 0 0 0,0 0 0 0 0,0 0 1 0 0,0 0-1 0 0,1 0 0 0 0,0 0 0 0 0,0 0 1 0 0,0-1-1 0 0,0 1 0 0 0,0-1 0 0 0,1 1 0 0 0,-1-1 1 0 0,1 0-1 0 0,0 0 0 0 0,0 0 0 0 0,0 0 0 0 0,1 0 1 0 0,-1-1-1 0 0,1 0 0 0 0,-1 1 0 0 0,1-1 1 0 0,0-1-1 0 0,0 1 0 0 0,0 0 0 0 0,0-1 0 0 0,0 0 1 0 0,2 0-70 0 0,10 2 179 0 0,0-1 1 0 0,0 0 0 0 0,0-1 0 0 0,0-1 0 0 0,0-1-1 0 0,0 0 1 0 0,0-1 0 0 0,0-1 0 0 0,0-1-1 0 0,-1 0 1 0 0,1 0 0 0 0,-1-2 0 0 0,0 0-1 0 0,-1-1 1 0 0,1 0 0 0 0,-1-1 0 0 0,-1-1-1 0 0,0 0 1 0 0,0-1 0 0 0,0 0 0 0 0,-1-1-1 0 0,-1 0 1 0 0,0-1 0 0 0,1-3-180 0 0,-8 12-94 0 0,-1-1 0 0 0,0 0 0 0 0,0 0-1 0 0,0-1 1 0 0,-1 1 0 0 0,1 0 0 0 0,-1-1 0 0 0,0 0 0 0 0,-1 1 0 0 0,1-1-1 0 0,-1 0 1 0 0,0 0 0 0 0,0 0 0 0 0,0 0 0 0 0,-1 0 0 0 0,1 0 0 0 0,-1 0 0 0 0,0 0-1 0 0,-1 0 1 0 0,1 0 0 0 0,-1 0 0 0 0,0 0 0 0 0,-1 0 0 0 0,1 0 0 0 0,-1 0-1 0 0,0 0 1 0 0,0 1 0 0 0,0-1 0 0 0,-3-2 94 0 0,-45-34-5866 0 0,11 23-3314 0 0,22 11 2168 0 0</inkml:trace>
  <inkml:trace contextRef="#ctx0" brushRef="#br0" timeOffset="1868.706">2032 914 4113 0 0,'0'0'2282'0'0,"0"0"-174"0"0,0 0 5 0 0,0 0-48 0 0,0 0-251 0 0,0 0-306 0 0,0 0-277 0 0,0 0-209 0 0,0 0-169 0 0,0 0-143 0 0,0 0-137 0 0,0 0-82 0 0,0 0-64 0 0,15-19-66 0 0,70-87 278 0 0,11 25 529 0 0,-96 80-1174 0 0,0 1 0 0 0,0 0 0 0 0,1-1 0 0 0,-1 1 0 0 0,0 0 0 0 0,1-1 0 0 0,-1 1 0 0 0,0 0 0 0 0,1 0 0 0 0,-1-1 0 0 0,0 1 0 0 0,1 0 1 0 0,-1 0-1 0 0,1 0 0 0 0,-1 0 0 0 0,0-1 0 0 0,1 1 0 0 0,-1 0 0 0 0,1 0 0 0 0,-1 0 0 0 0,0 0 0 0 0,1 0 0 0 0,-1 0 0 0 0,1 0 0 0 0,-1 0 0 0 0,1 0 0 0 0,-1 0 0 0 0,0 0 0 0 0,1 0 0 0 0,-1 1 0 0 0,1-1 0 0 0,-1 0 0 0 0,0 0 0 0 0,1 0 0 0 0,-1 0 0 0 0,1 1 0 0 0,-1-1 0 0 0,0 0 0 0 0,1 0 0 0 0,-1 1 0 0 0,0-1 0 0 0,0 0 0 0 0,1 1 0 0 0,-1-1 0 0 0,0 0 0 0 0,0 1 0 0 0,1-1 0 0 0,-1 1 0 0 0,0-1 0 0 0,0 0 0 0 0,0 1 0 0 0,0-1 0 0 0,1 1 0 0 0,-1-1 0 0 0,0 0 0 0 0,0 1 0 0 0,0-1 0 0 0,0 1 0 0 0,0-1 0 0 0,0 0 0 0 0,0 1 0 0 0,0-1 0 0 0,0 1 0 0 0,0-1 0 0 0,-1 1 6 0 0,-4 41-31 0 0,1-16-31 0 0,6-24 61 0 0,-1 0 0 0 0,0 0 1 0 0,1 0-1 0 0,-1 0 0 0 0,1-1 1 0 0,0 1-1 0 0,0 0 0 0 0,-1-1 1 0 0,1 0-1 0 0,0 1 0 0 0,0-1 1 0 0,0 0-1 0 0,1 0 0 0 0,-1 0 1 0 0,0 0-1 0 0,0-1 1 0 0,0 1-1 0 0,1 0 0 0 0,-1-1 1 0 0,0 0-1 0 0,1 1 0 0 0,-1-1 1 0 0,0 0-1 0 0,1 0 0 0 0,-1-1 1 0 0,0 1-1 0 0,1 0 0 0 0,-1-1 1 0 0,0 1-1 0 0,0-1 0 0 0,1 0 1 0 0,-1 0-1 0 0,0 0 1 0 0,0 0-1 0 0,0 0 0 0 0,0 0 1 0 0,1-1 0 0 0,109-79 6 0 0,-108 78-26 0 0,0-1 0 0 0,1 1 0 0 0,-1 0 0 0 0,1 0 0 0 0,0 0 0 0 0,0 1 0 0 0,0 0 0 0 0,0 0 0 0 0,0 0 0 0 0,0 0 0 0 0,0 1 0 0 0,1 0 0 0 0,-1 0 0 0 0,5 0 20 0 0,-5 49 146 0 0,-14 7-188 0 0,24-14-1326 0 0,-1-36-1943 0 0,6-3-3692 0 0,-8-3-1378 0 0,-10-2 5642 0 0</inkml:trace>
  <inkml:trace contextRef="#ctx0" brushRef="#br0" timeOffset="2182.064">2630 178 4289 0 0,'0'0'2344'0'0,"0"0"-1246"0"0,0 0-517 0 0,0 0 104 0 0,0 0 232 0 0,0 0 177 0 0,0 0 42 0 0,0 0-63 0 0,0 0-132 0 0,0 0-116 0 0,0 0-47 0 0,0 0-55 0 0,0 0-47 0 0,17 23-24 0 0,54 75-16 0 0,-47-67-284 0 0,-1 2 0 0 0,-2 0 0 0 0,-1 2 0 0 0,-2 0 0 0 0,-1 1 0 0 0,-2 0 0 0 0,3 17-352 0 0,-13-33-49 0 0,0 1-1 0 0,-2 0 0 0 0,0 0 0 0 0,-1 1 0 0 0,-2-1 0 0 0,0 0 0 0 0,-1 1 0 0 0,-1-1 0 0 0,-1 0 1 0 0,-1 0-1 0 0,-1 0 0 0 0,-1 0 0 0 0,-1-1 0 0 0,0 0 0 0 0,-1-1 0 0 0,-2 1 0 0 0,-5 8 50 0 0,6-14-482 0 0,-1 0 1 0 0,0-1-1 0 0,0 0 0 0 0,-2-1 0 0 0,1 0 0 0 0,-1-1 0 0 0,-1 0 0 0 0,-5 3 482 0 0,-69 41-10440 0 0,71-46 4671 0 0</inkml:trace>
  <inkml:trace contextRef="#ctx0" brushRef="#br0" timeOffset="2925.925">267 1 0 0 0,'0'0'938'0'0,"0"0"414"0"0,0 0 201 0 0,0 0 16 0 0,0 0-106 0 0,0 0-148 0 0,0 0-203 0 0,0 0-190 0 0,0 0-89 0 0,-18 12-45 0 0,-54 42 6 0 0,67-51-663 0 0,1 1 1 0 0,-1 0-1 0 0,1 0 1 0 0,0 0-1 0 0,1 1 0 0 0,-1 0 1 0 0,1-1-1 0 0,0 1 1 0 0,0 0-1 0 0,0 1 1 0 0,1-1-1 0 0,-1 0 1 0 0,1 1-1 0 0,0 2-131 0 0,-7 17 495 0 0,-14 29-190 0 0,3 2 1 0 0,2 0-1 0 0,2 1 0 0 0,3 1 1 0 0,2 0-1 0 0,3 1 1 0 0,3-1-1 0 0,2 2 0 0 0,2-1 1 0 0,7 40-306 0 0,-5-83 1 0 0,1 0 0 0 0,1 0 0 0 0,1 0 0 0 0,0 0 0 0 0,1-1 1 0 0,0 0-1 0 0,1 0 0 0 0,1 0 0 0 0,1 0 0 0 0,0-1 0 0 0,0-1 0 0 0,2 1 0 0 0,-1-2 0 0 0,2 1 1 0 0,0-1-1 0 0,0-1 0 0 0,1 0 0 0 0,1 0 0 0 0,-1-1 0 0 0,2-1 0 0 0,-1 0 0 0 0,1-1 0 0 0,1-1 1 0 0,3 2-2 0 0,116 18-1093 0 0,-89-25-1698 0 0,1-2-3306 0 0,-23 0-1977 0 0</inkml:trace>
  <inkml:trace contextRef="#ctx0" brushRef="#br0" timeOffset="7027.936">3365 347 0 0 0,'0'0'313'0'0,"0"0"794"0"0,0 0 306 0 0,0 0 188 0 0,0 0 204 0 0,0 0 50 0 0,0 0-80 0 0,0 0-215 0 0,0 0-300 0 0,0 0-293 0 0,0 0-244 0 0,0 19 1846 0 0,-18 191 2109 0 0,-70 139-4193 0 0,80-327-749 0 0,-11 51-3123 0 0,36-74-267 0 0,50-56-7801 0 0,-53 42 8104 0 0</inkml:trace>
  <inkml:trace contextRef="#ctx0" brushRef="#br0" timeOffset="7395.133">3689 461 624 0 0,'0'0'1040'0'0,"0"0"23"0"0,0 0 136 0 0,0 0 231 0 0,0 0 159 0 0,0 0 47 0 0,0 0-83 0 0,-19 36-190 0 0,-58 114-204 0 0,49-60 551 0 0,27-85-1602 0 0,-1 1 1 0 0,1-1 0 0 0,0 1-1 0 0,0-1 1 0 0,1 1 0 0 0,0 0-1 0 0,0 0 1 0 0,0-1 0 0 0,0 1-1 0 0,1 0 1 0 0,0-1 0 0 0,0 1-1 0 0,1-1 1 0 0,0 1 0 0 0,0-1-1 0 0,0 0 1 0 0,0 1 0 0 0,1-1-1 0 0,0 0 1 0 0,0-1 0 0 0,0 1-1 0 0,1 0 1 0 0,-1-1 0 0 0,1 0 0 0 0,0 0-1 0 0,0 0 1 0 0,1 0 0 0 0,-1-1-1 0 0,1 1 1 0 0,0-1 0 0 0,0-1-1 0 0,0 1 1 0 0,0 0 0 0 0,0-1-1 0 0,2 0-108 0 0,2 0 114 0 0,1 0 1 0 0,0 0-1 0 0,1-1 0 0 0,-1-1 0 0 0,0 0 1 0 0,0 0-1 0 0,0-1 0 0 0,0 0 0 0 0,0 0 1 0 0,0-1-1 0 0,0-1 0 0 0,0 0 0 0 0,-1 0 1 0 0,1-1-1 0 0,-1 0 0 0 0,0-1 0 0 0,0 0 1 0 0,1-1-115 0 0,2-2 40 0 0,-1 0 0 0 0,0-2 0 0 0,0 1 0 0 0,-1-1 0 0 0,0-1 0 0 0,0 1 1 0 0,-1-2-1 0 0,-1 1 0 0 0,0-1 0 0 0,-1-1 0 0 0,0 1 0 0 0,-1-1 0 0 0,0 0 0 0 0,-1-1 1 0 0,0 0-1 0 0,-1 1 0 0 0,-1-1 0 0 0,0 0 0 0 0,-1-1 0 0 0,-1 1 0 0 0,0 0 0 0 0,-1-1 1 0 0,0 1-41 0 0,0 10-77 0 0,-1 0 0 0 0,1 0 1 0 0,-1 0-1 0 0,0 0 0 0 0,0 0 0 0 0,0 0 1 0 0,0 0-1 0 0,-1 1 0 0 0,0-1 1 0 0,1 0-1 0 0,-1 1 0 0 0,-1-1 1 0 0,1 1-1 0 0,0 0 0 0 0,-1 0 1 0 0,0 0-1 0 0,1 0 0 0 0,-1 0 1 0 0,-1 0-1 0 0,1 1 0 0 0,0 0 1 0 0,0-1-1 0 0,-1 1 0 0 0,0 1 1 0 0,1-1-1 0 0,-1 0 0 0 0,0 1 1 0 0,0 0-1 0 0,1 0 0 0 0,-1 0 1 0 0,0 0-1 0 0,0 0 77 0 0,-6 0-561 0 0,0 0 0 0 0,1 0 0 0 0,-1 1 0 0 0,0 0 0 0 0,1 1 0 0 0,-1 0 1 0 0,0 0-1 0 0,1 1 0 0 0,-1 0 0 0 0,1 1 0 0 0,0 0 0 0 0,-9 4 561 0 0,-55 41-10226 0 0,61-37 8488 0 0</inkml:trace>
  <inkml:trace contextRef="#ctx0" brushRef="#br0" timeOffset="7745.998">4158 568 0 0 0,'0'0'822'0'0,"0"0"392"0"0,0 0 59 0 0,0 0 7 0 0,0 0 10 0 0,0 0-54 0 0,0 0-91 0 0,0 0-116 0 0,0 0-125 0 0,0 0-180 0 0,0 0-181 0 0,-21 31-178 0 0,-64 94-127 0 0,64-66 154 0 0,23-54-307 0 0,2 2 88 0 0,0-1-1 0 0,1 0 1 0 0,0 0 0 0 0,0 0-1 0 0,0-1 1 0 0,1 0-1 0 0,-1 0 1 0 0,1 0 0 0 0,1-1-1 0 0,-1 0 1 0 0,1 0 0 0 0,-1 0-1 0 0,1-1 1 0 0,0 0-1 0 0,0 0 1 0 0,1-1 0 0 0,-1 0-1 0 0,0 0 1 0 0,1-1 0 0 0,-1 0-1 0 0,1 0 1 0 0,0-1-1 0 0,-1 1 1 0 0,1-2 0 0 0,0 1-1 0 0,-1-1 1 0 0,4-1-173 0 0,4 0 264 0 0,-1-1 1 0 0,1-1-1 0 0,-1 0 0 0 0,0-1 1 0 0,0 0-1 0 0,-1-1 0 0 0,0 0 1 0 0,0-1-1 0 0,0-1 0 0 0,-1 0 1 0 0,0-1-1 0 0,0 0 0 0 0,-1-1 1 0 0,0 0-1 0 0,-1-1 0 0 0,0 0 1 0 0,-1 0-1 0 0,0-1 0 0 0,0-2-264 0 0,-6 10 9 0 0,0 1-1 0 0,0-1 0 0 0,0 0 0 0 0,-1 0 0 0 0,1-1 1 0 0,-1 1-1 0 0,0-1 0 0 0,-1 1 0 0 0,1-1 0 0 0,-1 1 1 0 0,1-1-1 0 0,-1 0 0 0 0,-1 0 0 0 0,1 0 0 0 0,-1 0 1 0 0,0 1-1 0 0,0-1 0 0 0,0 0 0 0 0,-1 0 0 0 0,1 0 1 0 0,-1 0-1 0 0,0 1 0 0 0,-1-1 0 0 0,1 0 0 0 0,-1 1 1 0 0,0-1-1 0 0,0 1 0 0 0,0 0 0 0 0,-1-1 0 0 0,0 1 1 0 0,0 0-1 0 0,0 1 0 0 0,0-1 0 0 0,0 0 0 0 0,-1 1 1 0 0,1 0-1 0 0,-1 0 0 0 0,0 0 0 0 0,0 0 0 0 0,0 0 0 0 0,-3 0-8 0 0,-2-1-205 0 0,-1 0 0 0 0,-1 0 0 0 0,1 1 0 0 0,0 0-1 0 0,-1 1 1 0 0,1 0 0 0 0,-1 1 0 0 0,0 0 0 0 0,0 0-1 0 0,1 2 1 0 0,-1-1 0 0 0,-10 3 205 0 0,-28 8-3516 0 0,5 9-3778 0 0,29-9-1993 0 0</inkml:trace>
  <inkml:trace contextRef="#ctx0" brushRef="#br0" timeOffset="8515.359">4948 270 1560 0 0,'0'0'1931'0'0,"0"0"-156"0"0,0 0-33 0 0,0 0 123 0 0,0 0 8 0 0,0 0-239 0 0,0 0-322 0 0,0 0-316 0 0,0 0-257 0 0,0 0-193 0 0,-29 33-144 0 0,-92 109-112 0 0,47-38 113 0 0,-223 305-859 0 0,180-236-2814 0 0,112-156 678 0 0,12-12-5032 0 0,-2-5 4498 0 0</inkml:trace>
  <inkml:trace contextRef="#ctx0" brushRef="#br0" timeOffset="8933.004">5077 682 0 0 0,'0'0'1695'0'0,"0"0"129"0"0,0 0 217 0 0,0 0 185 0 0,0 0-39 0 0,0 0-263 0 0,0 0-403 0 0,-31 13-385 0 0,-97 41-299 0 0,44-7 462 0 0,81-45-1287 0 0,0 1 0 0 0,0-1-1 0 0,0 1 1 0 0,0-1 0 0 0,1 1-1 0 0,-1 0 1 0 0,1 0 0 0 0,0 0-1 0 0,-1 0 1 0 0,1 1 0 0 0,1-1 0 0 0,-1 1-1 0 0,0-1 1 0 0,1 1 0 0 0,0-1-1 0 0,0 1 1 0 0,-1 2-12 0 0,50 20-84 0 0,-16-22 92 0 0,-23-4 1 0 0,0 0 0 0 0,1 1 1 0 0,-1 0-1 0 0,0 0 1 0 0,0 1-1 0 0,0 0 1 0 0,-1 1-1 0 0,1 0 1 0 0,0 0-1 0 0,-1 1 0 0 0,0 0 1 0 0,0 1-1 0 0,0 0 1 0 0,-1 0-1 0 0,6 4-9 0 0,-11-5 97 0 0,-1-1 0 0 0,1 1-1 0 0,-1 0 1 0 0,0-1 0 0 0,0 1 0 0 0,0 0-1 0 0,0 0 1 0 0,-1-1 0 0 0,0 1-1 0 0,1 0 1 0 0,-1 0 0 0 0,-1 0 0 0 0,1 0-1 0 0,-1 0 1 0 0,1-1 0 0 0,-1 1-1 0 0,0 0 1 0 0,0 0 0 0 0,-1-1 0 0 0,1 1-1 0 0,-1-1 1 0 0,0 1 0 0 0,0-1-1 0 0,0 0 1 0 0,-1 2-97 0 0,-8 4-60 0 0,0 1-1 0 0,-1-2 0 0 0,0 1 1 0 0,-1-2-1 0 0,1 1 0 0 0,-1-2 1 0 0,-1 0-1 0 0,1 0 0 0 0,-1-2 1 0 0,0 1-1 0 0,0-2 1 0 0,-1 0-1 0 0,-1 0 61 0 0,-12-2-4132 0 0,19-2-2345 0 0,7 1-1498 0 0</inkml:trace>
  <inkml:trace contextRef="#ctx0" brushRef="#br0" timeOffset="9381.969">5187 520 6481 0 0,'0'0'1993'0'0,"0"0"-193"0"0,0 0 65 0 0,0 0-53 0 0,0 0-276 0 0,0 0-346 0 0,0 0-326 0 0,0 0-260 0 0,0 0-149 0 0,0 0-148 0 0,0 0-103 0 0,0 0-52 0 0,25-4-66 0 0,73-13-39 0 0,-63 14-39 0 0,-42 9-41 0 0,2-3 69 0 0,-11 13-58 0 0,10-12 36 0 0,1 0 0 0 0,0 0 0 0 0,-1 0 0 0 0,1 1 0 0 0,1 0 0 0 0,-1 0 0 0 0,1 0 0 0 0,0 0 0 0 0,0 1 0 0 0,1 0 0 0 0,-1 0 0 0 0,1 0 0 0 0,0 0 0 0 0,1 0 0 0 0,0 0 0 0 0,0 1 0 0 0,0 0 0 0 0,1-1 0 0 0,0 1 0 0 0,0-1 0 0 0,0 1 0 0 0,1 0 0 0 0,1 6-14 0 0,2-8-18 0 0,0-1 0 0 0,1 1 0 0 0,0-1 0 0 0,0 0 1 0 0,0 0-1 0 0,0-1 0 0 0,0 1 0 0 0,1-1 0 0 0,0 0 0 0 0,0 0 1 0 0,0-1-1 0 0,0 1 0 0 0,0-1 0 0 0,0 0 0 0 0,0-1 0 0 0,1 1 0 0 0,-1-1 1 0 0,1 0-1 0 0,-1 0 0 0 0,1-1 0 0 0,0 1 0 0 0,-1-1 0 0 0,1-1 0 0 0,-1 1 1 0 0,1-1-1 0 0,2 0 18 0 0,1-4-5735 0 0,-7 3 1578 0 0,0 1-5194 0 0</inkml:trace>
  <inkml:trace contextRef="#ctx0" brushRef="#br0" timeOffset="9747.999">5382 67 4777 0 0,'0'0'956'0'0,"0"0"-165"0"0,0 0 61 0 0,0 0 292 0 0,0 0 183 0 0,0 0 10 0 0,0 0-66 0 0,0 0-104 0 0,0 0-93 0 0,0 0-109 0 0,0 0-133 0 0,0 0-123 0 0,30 32-65 0 0,91 101-45 0 0,-53-36 389 0 0,-54-68-883 0 0,-1 0 0 0 0,-2 0 0 0 0,-1 1 0 0 0,-1 1-1 0 0,-2 0 1 0 0,-1 0 0 0 0,-1 0 0 0 0,-2 1 0 0 0,-1-1-1 0 0,-2 1 1 0 0,-1 0 0 0 0,-2 8-105 0 0,-5-4-58 0 0,-2-1 0 0 0,-2 0 0 0 0,-1-1-1 0 0,-2-1 1 0 0,-1 0 0 0 0,-13 19 58 0 0,14-23-154 0 0,0-3-590 0 0,-1 0 0 0 0,-1-1 0 0 0,-1-1 0 0 0,-1-1 0 0 0,-2 0 0 0 0,0-1 0 0 0,-1-2 0 0 0,-14 11 744 0 0,-126 73-11430 0 0,146-96 8624 0 0</inkml:trace>
  <inkml:trace contextRef="#ctx0" brushRef="#br0" timeOffset="10362.068">3179 56 1984 0 0,'0'0'2164'0'0,"0"0"-604"0"0,0 0-132 0 0,0 0 178 0 0,0 0 156 0 0,0 0 27 0 0,-23 36-124 0 0,-71 114-254 0 0,64-73-300 0 0,23-29-622 0 0,3-1 1 0 0,1 1 0 0 0,3 0 0 0 0,2-1 0 0 0,4 22-490 0 0,7-1 160 0 0,4 0-1 0 0,2-2 0 0 0,4 0 0 0 0,21 42-159 0 0,-33-80-7 0 0,-10-27-35 0 0,63 137-973 0 0,-36-97-3155 0 0,7-6-5458 0 0,-27-27 4924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23.3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95 8410 0 0,'0'0'1036'0'0,"0"0"28"0"0,0 0 76 0 0,0 0 123 0 0,0 0 70 0 0,0 0-84 0 0,0 0-232 0 0,0 0-265 0 0,0 0-258 0 0,0 0-221 0 0,6-3-168 0 0,28 76 544 0 0,81 316 396 0 0,-75-274-815 0 0,-20-77-11 0 0,-17-40-45 0 0,-1 1 1 0 0,0-1-1 0 0,0 1 0 0 0,0-1 0 0 0,0 0 1 0 0,0 0-1 0 0,0 0 0 0 0,0 0 0 0 0,-1 0 1 0 0,1 0-1 0 0,-1 0 0 0 0,1-1 0 0 0,-1 1 1 0 0,0-1-1 0 0,0 1 0 0 0,0-1 1 0 0,0 1-1 0 0,0-1 0 0 0,-1 1 0 0 0,1-1 1 0 0,-1-1-175 0 0,5-8 250 0 0,41-107 24 0 0,-6-1 0 0 0,-5-2 0 0 0,5-46-274 0 0,-20 57-636 0 0,-17 106-19 0 0,6 11-14270 0 0,-6 0 12414 0 0,2 2-3773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45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200 321 0 0 0,'0'0'644'0'0,"0"0"852"0"0,0 0 501 0 0,0 0 167 0 0,0 0-134 0 0,0 0-314 0 0,0 0-387 0 0,0 0-384 0 0,0 0-290 0 0,1 4 940 0 0,95-6 3091 0 0,46-11-3431 0 0,83 6-2718 0 0,-196 10-1142 0 0,-20 0-1560 0 0,-4 1-4344 0 0,-4-3 4739 0 0</inkml:trace>
  <inkml:trace contextRef="#ctx0" brushRef="#br0" timeOffset="267.111">1 627 5313 0 0,'0'0'1434'0'0,"0"0"-546"0"0,0 0-229 0 0,0 0 240 0 0,0 0 361 0 0,0 0 179 0 0,0 0 0 0 0,0 0-167 0 0,33-7-228 0 0,110-22-211 0 0,115-20 1219 0 0,-124 40-1634 0 0,-76 10-3129 0 0,3 0-8005 0 0,-54-1 5193 0 0</inkml:trace>
  <inkml:trace contextRef="#ctx0" brushRef="#br0" timeOffset="749.632">448 1 4585 0 0,'0'0'1164'0'0,"0"0"12"0"0,0 0 150 0 0,0 0 217 0 0,0 0 112 0 0,0 0-139 0 0,0 0-343 0 0,0 0-422 0 0,0 0-378 0 0,0 0-216 0 0,0 0-31 0 0,0 0 44 0 0,0 0 126 0 0,3 3 131 0 0,11 12 190 0 0,1-2-1 0 0,1 0 1 0 0,0 0 0 0 0,1-2-1 0 0,0 0 1 0 0,14 6-617 0 0,39 27 544 0 0,111 77-214 0 0,-177-119-314 0 0,0 0 0 0 0,-1 0-1 0 0,1 0 1 0 0,-1 1-1 0 0,1-1 1 0 0,-1 1-1 0 0,0 0 1 0 0,0 0-1 0 0,0 0 1 0 0,0 0-1 0 0,-1 0 1 0 0,1 1-1 0 0,-1-1 1 0 0,0 1-1 0 0,0 0 1 0 0,0-1 0 0 0,0 1-1 0 0,-1 0 1 0 0,1 0-1 0 0,-1 0 1 0 0,0 1-1 0 0,0-1 1 0 0,-1 0-1 0 0,1 0 1 0 0,-1 0-1 0 0,0 1 1 0 0,0-1-1 0 0,-1 0 1 0 0,1 0-1 0 0,-1 1 1 0 0,0-1 0 0 0,0 0-1 0 0,0 0 1 0 0,-1 2-16 0 0,-17 18 91 0 0,0 0 1 0 0,-1-2-1 0 0,-1 0 1 0 0,-2-1 0 0 0,0-1-1 0 0,-1-1 1 0 0,-6 2-92 0 0,-30 26 101 0 0,11-8-235 0 0,-62 56 347 0 0,53-19-3656 0 0,46-52-1013 0 0,5-8-2671 0 0,5-8-209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0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1 696 0 0,'0'0'1714'0'0,"0"0"138"0"0,0 0 211 0 0,0 0 170 0 0,0 0-65 0 0,0 0-294 0 0,0 0-411 0 0,0 0-336 0 0,0 0-146 0 0,0 0-7 0 0,0 0 57 0 0,0 0 6 0 0,0 0-111 0 0,15 1-147 0 0,118 5 1183 0 0,135-6-1082 0 0,-216-2-810 0 0,-26 1-3701 0 0,-12 1-1737 0 0,-2 0-3372 0 0,-11 0 2649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1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6049 0 0,'0'0'1462'0'0,"0"0"-119"0"0,0 0 227 0 0,0 0 290 0 0,0 0-16 0 0,0 0-238 0 0,0 0-206 0 0,0 0-209 0 0,0 0-183 0 0,34 1-142 0 0,106 1-131 0 0,111-1 788 0 0,-190-2-4321 0 0,-42 0-1012 0 0,0-1-3372 0 0,-7-2-1485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48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37 2288 0 0,'0'0'1648'0'0,"0"0"-206"0"0,0 0-60 0 0,0 0 76 0 0,0 0 119 0 0,0 0 42 0 0,0 0-106 0 0,0 0-206 0 0,0 0-243 0 0,0 0-239 0 0,0 0-192 0 0,0 0-145 0 0,0 0-91 0 0,-33 2-27 0 0,-104 5-5 0 0,78 11 179 0 0,50-10-389 0 0,-6 5-114 0 0,2 0 1 0 0,0 1 0 0 0,0 0 0 0 0,1 1-1 0 0,1 1 1 0 0,1 0 0 0 0,0 0-1 0 0,1 1 1 0 0,0 0 0 0 0,2 0-1 0 0,0 1 1 0 0,1 0 0 0 0,1 1-1 0 0,0-1 1 0 0,2 1 0 0 0,0 0 0 0 0,1 0-1 0 0,1 0 1 0 0,1 9-42 0 0,0-25-1 0 0,0 0-1 0 0,0 0 1 0 0,1 1 0 0 0,-1-1 0 0 0,1 0-1 0 0,0 0 1 0 0,0 0 0 0 0,0 0-1 0 0,0 0 1 0 0,0 0 0 0 0,1 0 0 0 0,-1 0-1 0 0,1 0 1 0 0,0 0 0 0 0,0-1-1 0 0,0 1 1 0 0,0-1 0 0 0,0 1 0 0 0,1-1-1 0 0,-1 0 1 0 0,1 0 0 0 0,-1 0 0 0 0,1 0-1 0 0,0-1 1 0 0,0 1 0 0 0,-1-1-1 0 0,1 1 1 0 0,0-1 0 0 0,1 0 0 0 0,-1 0-1 0 0,0-1 1 0 0,0 1 0 0 0,1 0 1 0 0,4 0 64 0 0,0 0 1 0 0,0-1-1 0 0,0 0 0 0 0,0 0 1 0 0,0 0-1 0 0,0-1 0 0 0,0 0 1 0 0,0-1-1 0 0,-1 0 1 0 0,1 0-1 0 0,0 0 0 0 0,-1-1 1 0 0,2-1-65 0 0,14-11 152 0 0,-1-2 0 0 0,0 0 0 0 0,-1-1 1 0 0,-1 0-1 0 0,-1-2 0 0 0,-1-1 0 0 0,-1 0 0 0 0,4-7-152 0 0,-6 9 44 0 0,129-162 239 0 0,-69 77-122 0 0,-76 154-525 0 0,-11 3 451 0 0,-15 124-159 0 0,27-162-193 0 0,1-1 0 0 0,0 1 0 0 0,1-1-1 0 0,0 0 1 0 0,1 0 0 0 0,1 0 0 0 0,0 0 0 0 0,3 6 265 0 0,15 20-4570 0 0,8-4-5149 0 0,-23-28 4111 0 0</inkml:trace>
  <inkml:trace contextRef="#ctx0" brushRef="#br0" timeOffset="320.064">769 634 4657 0 0,'0'0'2280'0'0,"0"0"-122"0"0,0 0-25 0 0,0 0-106 0 0,0 0-285 0 0,0 0-351 0 0,0 0-282 0 0,0 0-171 0 0,0 0-105 0 0,0 0-59 0 0,0 0-66 0 0,0 0-84 0 0,0 0-95 0 0,0-19 505 0 0,79-161 281 0 0,-26 106-1119 0 0,-51 70-270 0 0,1 0-1 0 0,-1 0 1 0 0,1 0 0 0 0,0 1 0 0 0,0-1-1 0 0,1 0 1 0 0,-1 1 0 0 0,1 0 0 0 0,-1 0 0 0 0,1 0-1 0 0,0 0 1 0 0,0 1 0 0 0,0 0 0 0 0,1-1-1 0 0,-1 1 1 0 0,1 1 0 0 0,-1-1 0 0 0,1 1-1 0 0,-1 0 1 0 0,1 0 0 0 0,2 0 74 0 0,9 27-4970 0 0,-12-5-4108 0 0,-4-13 237 0 0</inkml:trace>
  <inkml:trace contextRef="#ctx0" brushRef="#br0" timeOffset="739.645">1186 398 7890 0 0,'0'0'2173'0'0,"0"0"-315"0"0,0 0-172 0 0,0 0-167 0 0,0 0-209 0 0,0 0-200 0 0,0 0-203 0 0,0 0-228 0 0,0 0-229 0 0,0 0-182 0 0,0 0-119 0 0,0 0-81 0 0,-29 19-52 0 0,-89 59-20 0 0,87-52-25 0 0,31-24 17 0 0,-1 0-1 0 0,1 0 1 0 0,-1-1 0 0 0,1 1 0 0 0,0 0 0 0 0,0 0 0 0 0,0 0 0 0 0,0 0 0 0 0,0 0 0 0 0,0 0 0 0 0,0 0 0 0 0,1 0 0 0 0,-1 0 0 0 0,1-1 0 0 0,-1 1-1 0 0,1 0 1 0 0,0 0 0 0 0,0 0 0 0 0,-1-1 0 0 0,1 1 0 0 0,1 0 0 0 0,-1-1 0 0 0,0 1 0 0 0,0-1 0 0 0,1 0 0 0 0,-1 1 0 0 0,0-1 0 0 0,1 0-1 0 0,-1 0 1 0 0,1 1 0 0 0,0-1 0 0 0,-1-1 0 0 0,1 1 0 0 0,0 0 0 0 0,0 0 0 0 0,-1-1 0 0 0,3 1 12 0 0,2 2 64 0 0,1-1 0 0 0,-1 0 0 0 0,1-1-1 0 0,0 0 1 0 0,-1 0 0 0 0,1 0 0 0 0,0-1 0 0 0,0 1 0 0 0,0-2 0 0 0,0 1 0 0 0,-1-1 0 0 0,1 0 0 0 0,0-1-1 0 0,-1 1 1 0 0,1-1 0 0 0,-1-1 0 0 0,1 1 0 0 0,-1-1 0 0 0,0 0 0 0 0,0 0 0 0 0,0-1 0 0 0,0 0 0 0 0,-1 0 0 0 0,3-3-64 0 0,83-78 1462 0 0,-64 34-771 0 0,-24 87-2586 0 0,-1 11-3918 0 0,-1-45 5265 0 0,0-1 0 0 0,0 1 0 0 0,-1-1 1 0 0,1 1-1 0 0,1-1 0 0 0,-1 0 0 0 0,0 0 1 0 0,0 1-1 0 0,0-1 0 0 0,1 0 0 0 0,-1 0 1 0 0,0 0-1 0 0,1 0 0 0 0,-1-1 0 0 0,1 1 1 0 0,0 0-1 0 0,-1 0 0 0 0,1-1 0 0 0,-1 1 1 0 0,1-1-1 0 0,0 0 0 0 0,-1 1 0 0 0,1-1 0 0 0,0 0 1 0 0,-1 0-1 0 0,1 0 0 0 0,0 0 548 0 0,5 0-792 0 0</inkml:trace>
  <inkml:trace contextRef="#ctx0" brushRef="#br0" timeOffset="1187.691">1588 424 0 0 0,'0'0'1360'0'0,"0"0"395"0"0,0 0-4 0 0,0 0-148 0 0,0 0-210 0 0,0 0-254 0 0,0 0-251 0 0,0 0-236 0 0,0 0-187 0 0,0 0-151 0 0,0 0-82 0 0,0 0-57 0 0,-14 14-35 0 0,-40 44-38 0 0,52-56-93 0 0,1-1 0 0 0,-1 1 0 0 0,1-1-1 0 0,0 1 1 0 0,-1-1 0 0 0,1 1 0 0 0,0 0 0 0 0,0 0-1 0 0,0-1 1 0 0,0 1 0 0 0,1 0 0 0 0,-1 0-1 0 0,0 0 1 0 0,1 0 0 0 0,-1 0 0 0 0,1 0 0 0 0,0 0-1 0 0,-1 0 1 0 0,1 0 0 0 0,0 0 0 0 0,0 0 0 0 0,1 0-1 0 0,-1 1 1 0 0,0-1 0 0 0,1 0 0 0 0,-1 0 0 0 0,1 0-1 0 0,0 0-8 0 0,0 3 25 0 0,2 0 192 0 0,0 0 1 0 0,1 0-1 0 0,-1 0 1 0 0,1-1-1 0 0,0 1 1 0 0,0-1-1 0 0,0 0 1 0 0,1 0-1 0 0,-1 0 1 0 0,1-1-1 0 0,0 0 1 0 0,0 0-1 0 0,0 0 1 0 0,1 0-1 0 0,-1-1 0 0 0,1 0 1 0 0,-1 0-1 0 0,1-1 1 0 0,0 1-1 0 0,0-1 1 0 0,-1 0-1 0 0,1-1 1 0 0,0 1-1 0 0,0-1 1 0 0,0 0-1 0 0,0-1 1 0 0,0 0-1 0 0,-1 1 1 0 0,1-2-1 0 0,2 0-217 0 0,4-5 371 0 0,1 0-1 0 0,-2-1 1 0 0,1 0-1 0 0,-1-1 1 0 0,-1-1-1 0 0,0 0 1 0 0,0 0-1 0 0,-1-1 1 0 0,0 0 0 0 0,-1 0-1 0 0,0-1 1 0 0,-1 0-1 0 0,0-1 1 0 0,0-2-371 0 0,19-27 316 0 0,-18 31-286 0 0,-1-1-1 0 0,1 0 0 0 0,-2 0 0 0 0,0 0 0 0 0,0-1 1 0 0,-1 0-1 0 0,-1 0 0 0 0,0 0 0 0 0,-1-1 0 0 0,0 1 0 0 0,-1-1 1 0 0,0-9-30 0 0,-2 18-55 0 0,0-1 1 0 0,0 1 0 0 0,0-1-1 0 0,-1 1 1 0 0,0-1 0 0 0,0 1-1 0 0,0-1 1 0 0,-1 1 0 0 0,0 0 0 0 0,0 0-1 0 0,0 0 1 0 0,-1 0 0 0 0,1 0-1 0 0,-1 0 1 0 0,0 1 0 0 0,-1 0-1 0 0,1-1 1 0 0,-1 1 0 0 0,0 0 0 0 0,0 0-1 0 0,0 1 1 0 0,0-1 0 0 0,0 1-1 0 0,-1 0 1 0 0,0 0 0 0 0,0 1-1 0 0,0-1 1 0 0,0 1 0 0 0,0 0 0 0 0,0 1-1 0 0,0-1 1 0 0,-1 1 0 0 0,1 0-1 0 0,-1 0 1 0 0,1 0 0 0 0,-1 1-1 0 0,1 0 1 0 0,-1 0 0 0 0,-2 1 54 0 0,1 2-95 0 0,0 1 1 0 0,0-1 0 0 0,0 1-1 0 0,0 1 1 0 0,1-1 0 0 0,0 1-1 0 0,0 1 1 0 0,0-1-1 0 0,1 1 1 0 0,0 0 0 0 0,0 0-1 0 0,0 0 1 0 0,1 0 0 0 0,-1 1-1 0 0,2 0 1 0 0,-1 0-1 0 0,-1 5 95 0 0,0-2-27 0 0,1 0 0 0 0,0 0 0 0 0,1 1 0 0 0,0-1 0 0 0,1 1-1 0 0,0 0 1 0 0,0 0 0 0 0,1-1 0 0 0,1 1 0 0 0,0 0-1 0 0,0 0 1 0 0,1 0 0 0 0,0 0 0 0 0,1 0 0 0 0,0 0 0 0 0,1-1-1 0 0,1 1 1 0 0,-1-1 0 0 0,1 0 0 0 0,1 0 0 0 0,0 0 0 0 0,0-1-1 0 0,1 1 1 0 0,0-1 0 0 0,1 0 0 0 0,0-1 0 0 0,0 0-1 0 0,1 0 1 0 0,1 0 27 0 0,15 10 57 0 0,1 0 0 0 0,1-2 0 0 0,0-1 0 0 0,1-2 0 0 0,0 0 0 0 0,1-2 0 0 0,0 0 0 0 0,1-3 0 0 0,0 0 0 0 0,1-2 0 0 0,-1 0 0 0 0,1-3 0 0 0,0 0 0 0 0,0-2 0 0 0,1-1 0 0 0,2-2-57 0 0,74-21-1464 0 0,-89 9-2988 0 0,-6-3-3928 0 0,-9 12 1656 0 0</inkml:trace>
  <inkml:trace contextRef="#ctx0" brushRef="#br0" timeOffset="2087.247">1321 498 0 0 0,'0'0'835'0'0,"0"0"593"0"0,0 0 164 0 0,0 0-42 0 0,0 0-76 0 0,0 0-106 0 0,0 0-116 0 0,0 0-134 0 0,0 0-146 0 0,0 0-126 0 0,7 4 3792 0 0,-7 8-3112 0 0,10 82 1337 0 0,-10-92-2889 0 0,1 0 0 0 0,0-1 0 0 0,-1 1 1 0 0,1-1-1 0 0,0 1 0 0 0,0-1 0 0 0,0 1 0 0 0,0-1 1 0 0,0 1-1 0 0,1-1 0 0 0,-1 0 0 0 0,0 0 0 0 0,1 1 0 0 0,-1-1 1 0 0,1 0-1 0 0,-1 0 0 0 0,1-1 0 0 0,-1 1 0 0 0,1 0 1 0 0,-1 0-1 0 0,1-1 0 0 0,0 1 0 0 0,0-1 0 0 0,-1 1 0 0 0,1-1 1 0 0,0 0-1 0 0,1 0 26 0 0,20 1-5725 0 0,-14-1 1345 0 0,-2 0-6280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4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310 93 0 0 0,'0'0'571'0'0,"0"0"474"0"0,0 0 350 0 0,0 0 271 0 0,0 0 120 0 0,0 0-51 0 0,0 0-168 0 0,0 0-244 0 0,0 0-216 0 0,0 0-193 0 0,7-14-159 0 0,22-43-83 0 0,-28 57-639 0 0,-1-1-1 0 0,0 1 0 0 0,0-1 1 0 0,1 0-1 0 0,-1 1 0 0 0,0-1 0 0 0,0 1 1 0 0,0-1-1 0 0,0 0 0 0 0,0 1 0 0 0,0-1 1 0 0,0 1-1 0 0,0-1 0 0 0,0 0 0 0 0,0 1 1 0 0,0-1-1 0 0,0 1 0 0 0,0-1 1 0 0,0 0-1 0 0,-1 1 0 0 0,1-1 0 0 0,0 1 1 0 0,0-1-1 0 0,-1 1 0 0 0,1-1 0 0 0,0 1 1 0 0,-1-1-1 0 0,1 1 0 0 0,-1-1 0 0 0,1 1 1 0 0,0-1-1 0 0,-1 1 0 0 0,1 0 1 0 0,-1-1-1 0 0,1 1 0 0 0,-1 0 0 0 0,1-1 1 0 0,-1 1-1 0 0,0 0 0 0 0,1 0 0 0 0,-1-1 1 0 0,1 1-1 0 0,-1 0 0 0 0,0 0 1 0 0,1 0-1 0 0,-1 0 0 0 0,1 0 0 0 0,-1 0 1 0 0,0 0-1 0 0,1 0 0 0 0,-1 0 0 0 0,1 0 1 0 0,-1 0-1 0 0,0 0 0 0 0,1 0 0 0 0,-1 1 1 0 0,1-1-1 0 0,-1 0 0 0 0,0 0 1 0 0,1 1-1 0 0,-1-1 0 0 0,1 0 0 0 0,-1 1 1 0 0,1-1-1 0 0,-1 1 0 0 0,1-1-32 0 0,-2 1 103 0 0,-4 1-60 0 0,1 0-1 0 0,-1 1 1 0 0,1-1-1 0 0,0 1 1 0 0,0 0 0 0 0,0 1-1 0 0,1-1 1 0 0,-1 1 0 0 0,1 0-1 0 0,-1 0 1 0 0,1 1 0 0 0,1-1-1 0 0,-3 4-42 0 0,-11 11 97 0 0,-6 2-37 0 0,2 1 0 0 0,0 1 1 0 0,1 0-1 0 0,2 2 1 0 0,0 0-1 0 0,2 2 0 0 0,1-1 1 0 0,1 2-1 0 0,1 0 0 0 0,2 1 1 0 0,-5 16-61 0 0,14-40 36 0 0,0 0-1 0 0,1 0 1 0 0,-1 0-1 0 0,1 0 1 0 0,0 0 0 0 0,1 0-1 0 0,-1 0 1 0 0,1 0 0 0 0,0 0-1 0 0,0 1 1 0 0,0-1 0 0 0,1 0-1 0 0,0 0 1 0 0,0 0 0 0 0,0 0-1 0 0,1 0 1 0 0,-1 0 0 0 0,1-1-1 0 0,1 1 1 0 0,-1 0-1 0 0,0-1 1 0 0,1 1 0 0 0,0-1-1 0 0,0 0 1 0 0,0 0 0 0 0,1 0-1 0 0,-1-1 1 0 0,1 1 0 0 0,0-1-1 0 0,0 0 1 0 0,0 0 0 0 0,1 0-1 0 0,-1 0 1 0 0,1-1 0 0 0,-1 0-1 0 0,1 0 1 0 0,0 0 0 0 0,0 0-1 0 0,0-1 1 0 0,0 0-1 0 0,1 0-34 0 0,15-1 165 0 0,0-2 1 0 0,0 0 0 0 0,0-2 0 0 0,0 0 0 0 0,-1-1 0 0 0,0-1 0 0 0,0-1 0 0 0,0-1 0 0 0,-1-1 0 0 0,0 0 0 0 0,-1-1 0 0 0,0-1 0 0 0,-1-1 0 0 0,0-1 0 0 0,-1 0 0 0 0,0-1 0 0 0,-1-1 0 0 0,-1 0 0 0 0,3-5-167 0 0,-9 12 36 0 0,0-1 0 0 0,-1 0 1 0 0,0 0-1 0 0,0-1 0 0 0,-1 0 0 0 0,0 0 0 0 0,-1 0 0 0 0,0-1 1 0 0,-1 0-1 0 0,0 0 0 0 0,-1 0 0 0 0,0 0 0 0 0,-1-1 0 0 0,0 1 0 0 0,-1-1 1 0 0,0 0-1 0 0,0 1 0 0 0,-2-1 0 0 0,0-4-36 0 0,-1 9-102 0 0,0 0 0 0 0,-1 0 0 0 0,0 0 0 0 0,0 1 0 0 0,0-1 0 0 0,-1 1 0 0 0,0 0 0 0 0,-1 0 0 0 0,1 0 0 0 0,-1 1 0 0 0,0-1 0 0 0,0 1 0 0 0,-1 0 0 0 0,1 1 0 0 0,-1-1 0 0 0,0 1 0 0 0,-1 0 0 0 0,1 1 0 0 0,-1 0 0 0 0,1 0 0 0 0,-1 0 0 0 0,0 1 0 0 0,0 0 0 0 0,0 0 0 0 0,0 0 0 0 0,-1 1 0 0 0,-2 0 102 0 0,1 0-261 0 0,1 1 0 0 0,-1 0 0 0 0,1 0 0 0 0,0 1 0 0 0,-1 0 0 0 0,1 0 0 0 0,0 1 0 0 0,-1 0 0 0 0,1 0 0 0 0,0 1 1 0 0,1 0-1 0 0,-1 0 0 0 0,0 1 0 0 0,-1 2 261 0 0,-60 46-6258 0 0,46-30 1446 0 0,7-6-1116 0 0</inkml:trace>
  <inkml:trace contextRef="#ctx0" brushRef="#br0" timeOffset="368.844">310 517 3409 0 0,'0'0'1420'0'0,"0"0"-110"0"0,0 0-3 0 0,0 0 97 0 0,0 0 90 0 0,0 0 26 0 0,0 0-60 0 0,0 0-134 0 0,-34 19-195 0 0,-104 66-220 0 0,132-82-829 0 0,0 1 0 0 0,0 0 0 0 0,1 0 1 0 0,-1 0-1 0 0,1 1 0 0 0,0 0 1 0 0,0 0-1 0 0,0 0 0 0 0,1 0 0 0 0,0 1 1 0 0,0-1-1 0 0,0 1 0 0 0,-1 5-82 0 0,-4 5 208 0 0,2-5-121 0 0,0 0 0 0 0,0 0-1 0 0,1 1 1 0 0,0 0 0 0 0,1 0-1 0 0,1 1 1 0 0,0-1 0 0 0,0 1-1 0 0,1 0 1 0 0,1 0 0 0 0,0 0-1 0 0,1 0 1 0 0,0 1 0 0 0,1-1-1 0 0,1 0 1 0 0,0 0 0 0 0,1 0-1 0 0,0 0 1 0 0,1 0 0 0 0,0 0 0 0 0,3 5-87 0 0,-3-13 33 0 0,0 0 0 0 0,1 0 1 0 0,0 0-1 0 0,0-1 0 0 0,0 1 1 0 0,1-1-1 0 0,-1 0 0 0 0,1 0 1 0 0,0 0-1 0 0,0-1 1 0 0,0 1-1 0 0,0-1 0 0 0,1-1 1 0 0,0 1-1 0 0,-1-1 0 0 0,1 0 1 0 0,0 0-1 0 0,0-1 0 0 0,0 1 1 0 0,0-1-1 0 0,0-1 1 0 0,0 1-1 0 0,0-1 0 0 0,5 0-33 0 0,3-1 146 0 0,0 0-1 0 0,0-1 0 0 0,0 0 1 0 0,-1-1-1 0 0,1-1 0 0 0,-1 0 0 0 0,0-1 1 0 0,0 0-1 0 0,0-1 0 0 0,4-3-145 0 0,9-6 198 0 0,-1-2-1 0 0,-1 0 1 0 0,-1-2-1 0 0,-1-1 1 0 0,0 0-1 0 0,-1-2 1 0 0,-1 0-1 0 0,15-24-197 0 0,-26 34 13 0 0,-1 0 0 0 0,0-1 0 0 0,-1 0 0 0 0,0 0 0 0 0,-1 0 0 0 0,-1-1 1 0 0,0 0-1 0 0,-1 0 0 0 0,-1-1 0 0 0,0 1 0 0 0,0-1 0 0 0,-2 1 0 0 0,0-1 0 0 0,0 0 0 0 0,-2 0 0 0 0,0 0 0 0 0,0 1 0 0 0,-4-15-13 0 0,2 22-67 0 0,1-1 0 0 0,-1 1 0 0 0,-1-1 0 0 0,1 1 0 0 0,-1 0 0 0 0,-1 0 0 0 0,1 1 0 0 0,-1-1 0 0 0,0 1 0 0 0,-1 0 0 0 0,1 0 0 0 0,-1 1 0 0 0,0 0 0 0 0,-1 0 0 0 0,1 0 0 0 0,-1 1 0 0 0,0 0 0 0 0,0 0 0 0 0,0 0 0 0 0,-1 1 0 0 0,-2 0 67 0 0,4 1-246 0 0,0 0 0 0 0,0 1 0 0 0,0 0-1 0 0,0 0 1 0 0,-1 0 0 0 0,1 1-1 0 0,0 0 1 0 0,0 0 0 0 0,-1 1 0 0 0,1 0-1 0 0,0 0 1 0 0,0 0 0 0 0,0 1 0 0 0,0 0-1 0 0,0 0 1 0 0,0 0 0 0 0,0 1 0 0 0,0 0 246 0 0,-26 24-4117 0 0,15-5-2351 0 0,16-21 6092 0 0,-6 11-6682 0 0</inkml:trace>
  <inkml:trace contextRef="#ctx0" brushRef="#br0" timeOffset="744.246">967 359 4817 0 0,'0'0'1279'0'0,"0"0"-181"0"0,0 0 35 0 0,0 0 118 0 0,0 0 88 0 0,0 0-4 0 0,0 0-165 0 0,0 0-257 0 0,-34 14-269 0 0,-108 47-264 0 0,137-59-364 0 0,1-1 0 0 0,-1 1 0 0 0,1 0 0 0 0,-1 1 0 0 0,1-1 0 0 0,0 1-1 0 0,0 0 1 0 0,0 0 0 0 0,0 0 0 0 0,1 1 0 0 0,-1-1 0 0 0,1 1 0 0 0,0 0 0 0 0,0 0 0 0 0,0 0-1 0 0,0 0 1 0 0,1 0 0 0 0,-2 3-16 0 0,-2 6 30 0 0,0-3-23 0 0,-1 0-1 0 0,2 0 0 0 0,0 0 0 0 0,0 0 0 0 0,0 1 0 0 0,1 0 1 0 0,1 0-1 0 0,0 0 0 0 0,1 0 0 0 0,0 0 0 0 0,0 1 0 0 0,1-1 1 0 0,1 1-1 0 0,0-1 0 0 0,1 1 0 0 0,0-1 0 0 0,0 0 0 0 0,1 1 1 0 0,1-1-1 0 0,0 0 0 0 0,0 0 0 0 0,1 0 0 0 0,1-1 1 0 0,0 1-1 0 0,0-1 0 0 0,1 0 0 0 0,5 7-6 0 0,-3-9 203 0 0,1 0 1 0 0,0 0-1 0 0,1-1 0 0 0,-1 0 1 0 0,1 0-1 0 0,1-1 0 0 0,-1-1 1 0 0,1 0-1 0 0,0 0 0 0 0,0-1 1 0 0,0 0-1 0 0,1-1 0 0 0,-1 0 0 0 0,1-1 1 0 0,0-1-1 0 0,-1 1 0 0 0,1-2 1 0 0,0 0-1 0 0,0 0 0 0 0,0-1 1 0 0,0-1-1 0 0,7-1-203 0 0,-8-1 167 0 0,1 1 0 0 0,-1-2 0 0 0,0 0 0 0 0,0 0 0 0 0,0-1 0 0 0,-1 0-1 0 0,0-1 1 0 0,0 0 0 0 0,-1-1 0 0 0,0 0 0 0 0,0 0 0 0 0,-1-1 0 0 0,0 0 0 0 0,0-1 0 0 0,-1 0 0 0 0,0 0 0 0 0,-1 0 0 0 0,0-1 0 0 0,-1 0-1 0 0,0 0 1 0 0,-1 0 0 0 0,0 0 0 0 0,-1-1 0 0 0,2-11-167 0 0,-2 10-129 0 0,0-1 1 0 0,-2 0-1 0 0,0 0 0 0 0,0 0 0 0 0,-1 0 1 0 0,-1 0-1 0 0,0 0 0 0 0,-1 0 1 0 0,0 0-1 0 0,-2 1 0 0 0,1-1 0 0 0,-2 1 1 0 0,1 0-1 0 0,-2 0 0 0 0,0 0 0 0 0,0 1 1 0 0,-1 0-1 0 0,-1 0 0 0 0,0 1 0 0 0,-1 0 1 0 0,0 0-1 0 0,0 1 0 0 0,-1 0 0 0 0,-1 0 1 0 0,1 1-1 0 0,-1 1 0 0 0,-1 0 0 0 0,-9-5 129 0 0,-74-12-3564 0 0,32 34-5058 0 0,46-2 92 0 0</inkml:trace>
  <inkml:trace contextRef="#ctx0" brushRef="#br0" timeOffset="2169.519">1291 683 3801 0 0,'0'0'2143'0'0,"0"0"-151"0"0,0 0-105 0 0,0 0-58 0 0,0 0-165 0 0,0 0-222 0 0,0 0-222 0 0,0 0-208 0 0,0 0-205 0 0,0 0-140 0 0,0 0-86 0 0,0 0-72 0 0,21-24-29 0 0,64-73-18 0 0,84-113 1452 0 0,-63 103-1857 0 0,-104 133-925 0 0,-41 116 672 0 0,40-141 203 0 0,0 0 0 0 0,1 0 0 0 0,-1 0 0 0 0,0-1 0 0 0,0 1 0 0 0,1 0 0 0 0,-1-1 0 0 0,0 1 0 0 0,1-1 0 0 0,-1 1 0 0 0,0-1 0 0 0,1 0 0 0 0,-1 1 0 0 0,1-1 0 0 0,-1 0 0 0 0,0 0 0 0 0,1 0 0 0 0,-1 0 0 0 0,1 0 0 0 0,-1 0 0 0 0,1-1 0 0 0,-1 1 0 0 0,0 0 0 0 0,1-1 0 0 0,-1 1 0 0 0,1-1 0 0 0,-1 0 0 0 0,0 1 0 0 0,0-1 0 0 0,1 0 0 0 0,-1 0 0 0 0,1 0-7 0 0,256-180-390 0 0,-197 141 141 0 0,-60 59 184 0 0,-45 228 743 0 0,52-171-1912 0 0,19-71-5013 0 0,-10-7-1494 0 0,-11-1 1362 0 0</inkml:trace>
  <inkml:trace contextRef="#ctx0" brushRef="#br0" timeOffset="2421.552">2569 215 5961 0 0,'0'0'2398'0'0,"0"0"-812"0"0,0 0-63 0 0,0 0 134 0 0,0 0 8 0 0,0 0-153 0 0,0 0-225 0 0,0 0-263 0 0,-27 33-241 0 0,-85 105-235 0 0,-46 38 226 0 0,-196 110-753 0 0,349-282-136 0 0,-36 37-311 0 0,29-9-2610 0 0,42-28-8784 0 0,-22-4 6478 0 0</inkml:trace>
  <inkml:trace contextRef="#ctx0" brushRef="#br0" timeOffset="2849.628">2808 616 8434 0 0,'0'0'2030'0'0,"0"0"-142"0"0,0 0-78 0 0,0 0-203 0 0,0 0-352 0 0,0 0-310 0 0,0 0-215 0 0,0 0-148 0 0,0 0-89 0 0,0 0-116 0 0,0 0-81 0 0,0 0-48 0 0,-28 9-60 0 0,-90 31-24 0 0,17 11 134 0 0,93-47-313 0 0,2-1-18 0 0,0-1 0 0 0,0 1 1 0 0,0 0-1 0 0,1 1 0 0 0,-1 0 0 0 0,1-1 0 0 0,0 2 0 0 0,0-1 1 0 0,0 0-1 0 0,1 1 0 0 0,-1 0 0 0 0,1 0 0 0 0,1 1 1 0 0,-1-1-1 0 0,1 1 0 0 0,-1-1 0 0 0,1 1 0 0 0,1 0 1 0 0,0 0-1 0 0,-2 6 33 0 0,6-9-53 0 0,0 0 0 0 0,0 0 0 0 0,0-1 1 0 0,0 1-1 0 0,0-1 0 0 0,1 1 0 0 0,-1-1 0 0 0,1 0 1 0 0,0 0-1 0 0,0 0 0 0 0,0 0 0 0 0,0 0 1 0 0,0-1-1 0 0,0 1 0 0 0,0-1 0 0 0,0 0 0 0 0,1 0 1 0 0,-1 0-1 0 0,0 0 0 0 0,1 0 0 0 0,-1-1 1 0 0,1 0-1 0 0,-1 0 0 0 0,3 0 53 0 0,-2 1-52 0 0,0 0 30 0 0,1-2 16 0 0,0 1 0 0 0,1 0 0 0 0,-1 0 0 0 0,0 0 0 0 0,0 1 0 0 0,0 0 0 0 0,0 0 0 0 0,0 0 0 0 0,0 0 0 0 0,0 1 0 0 0,-1 0 0 0 0,1 0 0 0 0,0 0 0 0 0,-1 1 0 0 0,1-1 0 0 0,-1 1 0 0 0,0 0 0 0 0,0 1 0 0 0,0-1 0 0 0,-1 1 0 0 0,1-1 0 0 0,-1 1 0 0 0,0 0 0 0 0,0 0 0 0 0,0 1 0 0 0,0-1 0 0 0,-1 0 0 0 0,1 1 0 0 0,-1 0 0 0 0,0 0 0 0 0,-1-1 0 0 0,1 1 0 0 0,-1 0 0 0 0,0 3 6 0 0,-3-3 74 0 0,-1 1 0 0 0,0-1 0 0 0,-1 0-1 0 0,1-1 1 0 0,-1 1 0 0 0,0-1-1 0 0,0 1 1 0 0,0-1 0 0 0,-1 0 0 0 0,1-1-1 0 0,-1 1 1 0 0,0-1 0 0 0,0 0-1 0 0,0 0 1 0 0,0 0 0 0 0,-1-1 0 0 0,1 0-1 0 0,-5 2-73 0 0,-9 5-112 0 0,0-1-1 0 0,0 0 1 0 0,0-1-1 0 0,-1-1 1 0 0,0-1-1 0 0,-1-1 1 0 0,1 0-1 0 0,-15-1 113 0 0,27-10-3331 0 0,7-3-4110 0 0,1 9 5585 0 0,0-3-5072 0 0</inkml:trace>
  <inkml:trace contextRef="#ctx0" brushRef="#br0" timeOffset="3292.189">2942 440 8090 0 0,'0'0'1824'0'0,"0"0"-202"0"0,0 0-70 0 0,0 0 51 0 0,0 0-112 0 0,0 0-203 0 0,0 0-186 0 0,0 0-187 0 0,0 0-178 0 0,0 0-169 0 0,0 0-153 0 0,0 0-89 0 0,0 0-61 0 0,19-5-65 0 0,59-12-20 0 0,-15 13 84 0 0,-63 26-437 0 0,0-15 192 0 0,-2-1 0 0 0,1 0 0 0 0,-1 0 0 0 0,0 0 1 0 0,0 0-1 0 0,0 0 0 0 0,-1 0 0 0 0,0-1 0 0 0,0 1 1 0 0,0-1-1 0 0,-1 0 0 0 0,0 0 0 0 0,0 0 0 0 0,-4 3-19 0 0,4-4 20 0 0,0 1 0 0 0,0 0-1 0 0,0 0 1 0 0,0 0 0 0 0,1 1-1 0 0,0-1 1 0 0,0 1 0 0 0,0 0-1 0 0,1 0 1 0 0,-1 0 0 0 0,2 0 0 0 0,-1 0-1 0 0,1 0 1 0 0,-1 6-20 0 0,2-9 9 0 0,1 0 0 0 0,-1 1 0 0 0,1-1 1 0 0,0 0-1 0 0,0 1 0 0 0,0-1 0 0 0,0 0 0 0 0,1 0 0 0 0,-1 0 1 0 0,1 0-1 0 0,0 0 0 0 0,0 0 0 0 0,0-1 0 0 0,0 1 0 0 0,0 0 1 0 0,1-1-1 0 0,-1 0 0 0 0,1 0 0 0 0,0 1 0 0 0,-1-1 0 0 0,1-1 1 0 0,0 1-1 0 0,0 0 0 0 0,0-1 0 0 0,0 0 0 0 0,1 1 1 0 0,-1-1-1 0 0,0-1 0 0 0,1 1 0 0 0,0 0-9 0 0,107 7 361 0 0,-53-25-1211 0 0,-35 5-5620 0 0,-19 8 8 0 0,-2 1-3205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03.3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582 108 0 0 0,'0'0'305'0'0,"0"0"1022"0"0,0 0 334 0 0,0 0-41 0 0,0 0-96 0 0,0 0-134 0 0,0 0-208 0 0,0 0-205 0 0,0 0-209 0 0,0 0-261 0 0,0 0-259 0 0,-8-18-345 0 0,-24-53-378 0 0,24 53-325 0 0,7 33-722 0 0,-81 323 2086 0 0,-134 377-198 0 0,133-411-674 0 0,6 44 308 0 0,73-326 153 0 0,-2-1 0 0 0,0 0 1 0 0,-1 0-1 0 0,0-1 0 0 0,-2 0 1 0 0,-1 0-1 0 0,-7 11-153 0 0,9-25 1848 0 0,21-4-1671 0 0,73 34 91 0 0,24-11 7 0 0,0-5 1 0 0,1-6 0 0 0,74 0-276 0 0,164-6 308 0 0,893-11 132 0 0,-912 1-417 0 0,602 12 48 0 0,306 11-177 0 0,-48-69 202 0 0,-193 15 137 0 0,-733 35-45 0 0,161 26-188 0 0,-161 0 24 0 0,-116-20 1703 0 0,-148-8-1376 0 0,0 0-47 0 0,0 0-28 0 0,0 0-37 0 0,-4-26 909 0 0,62-84-655 0 0,-22 51-405 0 0,1 5-31 0 0,-3-3 0 0 0,-3-1 0 0 0,-2-1 0 0 0,-3-1 0 0 0,5-21-57 0 0,35-180-214 0 0,-4-47 214 0 0,-26 127-204 0 0,-13 89-45 0 0,5 0-1 0 0,25-52 250 0 0,-47 127-38 0 0,12-14-873 0 0,-18 31 628 0 0,3 4-2972 0 0,5 11 2557 0 0,-9-14 746 0 0,0-1-1 0 0,-1 1 1 0 0,1 0 0 0 0,-1-1-1 0 0,1 1 1 0 0,-1-1 0 0 0,1 1-1 0 0,-1-1 1 0 0,1 0-1 0 0,-1 1 1 0 0,1-1 0 0 0,-1 0-1 0 0,0 0 1 0 0,1 0-1 0 0,-1 0 1 0 0,1-1 0 0 0,-1 1-1 0 0,1 0 1 0 0,-1-1 0 0 0,1 1-1 0 0,-1-1 1 0 0,1 1-1 0 0,-1-1 1 0 0,1 0 0 0 0,-1 1-1 0 0,1-1 1 0 0,0 0-1 0 0,0 0 1 0 0,-1-1-48 0 0,-8-1 17 0 0,-122-30-134 0 0,-1 5 0 0 0,-114-7 117 0 0,-545-28 66 0 0,-575 8 102 0 0,-227-11-5 0 0,1310 58-90 0 0,-943 8 218 0 0,57 81-51 0 0,674-45-162 0 0,112-32 68 0 0,355-6-59 0 0,0-2 1 0 0,0-1-1 0 0,0-1 1 0 0,1-2 0 0 0,0 0-1 0 0,-19-10-87 0 0,71 22-5746 0 0,39 25-606 0 0,-47-21 2020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16.66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16 144 0 0 0,'0'0'247'0'0,"0"0"298"0"0,0 0 151 0 0,0 0 82 0 0,0 0 27 0 0,0 0 44 0 0,0 0 68 0 0,-3-12 45 0 0,-9-34 62 0 0,28 49 4450 0 0,62 8-4371 0 0,206 2 103 0 0,1-12-1 0 0,-1-13 1 0 0,241-43-1206 0 0,-434 45 179 0 0,158-20 527 0 0,-190 23-836 0 0,-65 41-1915 0 0,-4 28-8049 0 0,9-51 4461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18.69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94 59 0 0 0,'0'0'433'0'0,"0"0"226"0"0,0 0 44 0 0,0 0 7 0 0,0 0 2 0 0,0 0 0 0 0,-15-8-9 0 0,-47-27-55 0 0,46 24-105 0 0,15 10-158 0 0,1 1-190 0 0,0 0-181 0 0,0 0-120 0 0,0 0 19 0 0,10 4 758 0 0,115 15 1705 0 0,-81-16-2002 0 0,571 27 1345 0 0,347 6-178 0 0,-256-29-831 0 0,575 16 561 0 0,-610-9-466 0 0,488-47-15 0 0,-638 8-503 0 0,95 13 118 0 0,-337-3 31 0 0,-171 8 232 0 0,-108 7-446 0 0,0 0 3 0 0,0 0-1 0 0,0 0-1 0 0,0 0-6 0 0,0 0 2 0 0,0 0 8 0 0,0 0-9 0 0,0 0 0 0 0,0 0 0 0 0,0 0-18 0 0,0 0-20 0 0,0 0-17 0 0,0 0-55 0 0,0 0-25 0 0,0 0-32 0 0,0 0-25 0 0,0 0-8 0 0,0 0-4 0 0,0 0-4 0 0,0 0-6 0 0,0 0-16 0 0,0 0-7 0 0,0 0-10 0 0,0 0 1 0 0,0 0 14 0 0,0 0 1 0 0,0 0 4 0 0,0 0 5 0 0,0 0 17 0 0,0 0 3 0 0,0 0-27 0 0,0 0-11 0 0,0 0-5 0 0,0 0-5 0 0,0 0 16 0 0,0 0-5 0 0,0 0-6 0 0,0 0-12 0 0,0 0-9 0 0,0 0-5 0 0,26 0-85 0 0,42-14 164 0 0,30-8 38 0 0,-34 14-107 0 0,123 4-1688 0 0,-184 5 1454 0 0,0 0 1 0 0,0-1-1 0 0,0 1 0 0 0,0 1 0 0 0,0-1 1 0 0,0 0-1 0 0,0 1 0 0 0,0-1 0 0 0,-1 1 0 0 0,1 0 1 0 0,0 0-1 0 0,-1 0 0 0 0,0 0 0 0 0,1 0 1 0 0,-1 1-1 0 0,0-1 0 0 0,0 1 0 0 0,0 0 1 0 0,-1-1-1 0 0,1 1 0 0 0,-1 0 0 0 0,1 0 1 0 0,-1 0-1 0 0,0 0 0 0 0,1 3 277 0 0,12 48-8336 0 0,-12-42 4463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30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0 9682 0 0,'0'0'2261'0'0,"0"0"-264"0"0,0 0-264 0 0,0 0-66 0 0,0 0-155 0 0,0 0-188 0 0,0 0-182 0 0,0 0-214 0 0,0 0-196 0 0,0 0-197 0 0,0 0-164 0 0,0 0-113 0 0,0 0-72 0 0,-10 7-6 0 0,-28 21-4 0 0,23 2 295 0 0,15-21-462 0 0,19-14 527 0 0,-1-30-543 0 0,-18 17-6621 0 0,0 18 6434 0 0,0-1-6636 0 0,0 1-4803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31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1 9882 0 0,'0'0'1308'0'0,"0"0"-386"0"0,0 0 6 0 0,0 0 251 0 0,0 0 135 0 0,0 0-83 0 0,0 0-255 0 0,0 0-249 0 0,0 0-91 0 0,0 0-36 0 0,0 0-28 0 0,0 0-27 0 0,0 8-72 0 0,-14 58 820 0 0,-9-19-515 0 0,38-50-3163 0 0,-3-1-3934 0 0,-6 0-5108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24.6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5209 0 0,'0'0'914'0'0,"0"0"-193"0"0,0 0-191 0 0,0 0-38 0 0,0 0 77 0 0,0 0 122 0 0,0 0 189 0 0,0 0 172 0 0,0 0 114 0 0,0 0-63 0 0,0 0-222 0 0,0 0-216 0 0,0 0-191 0 0,5 19-106 0 0,16 62-57 0 0,-14 39 340 0 0,-11-99-1488 0 0,-2-8-2697 0 0,2-7-998 0 0,2-1-3242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22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512 96 7818 0 0,'0'0'1412'0'0,"0"0"-464"0"0,0 0-513 0 0,0 0-258 0 0,0 0-65 0 0,0 0 111 0 0,0 0 217 0 0,0 0 159 0 0,0 0 60 0 0,0 0-19 0 0,0 0-64 0 0,36-8-73 0 0,118-25-79 0 0,164-14 877 0 0,-98 40-1008 0 0,-218 7-268 0 0,0 0-1 0 0,0 0 1 0 0,0 0 0 0 0,-1 0 0 0 0,1 0 0 0 0,0 0 0 0 0,0 0 0 0 0,0 1 0 0 0,-1-1 0 0 0,1 1 0 0 0,0 0 0 0 0,0-1 0 0 0,-1 1 0 0 0,1 0 0 0 0,-1 0 0 0 0,1 0 0 0 0,-1 0 0 0 0,1 0 0 0 0,-1 0 0 0 0,1 0 0 0 0,-1 1 0 0 0,0-1 0 0 0,0 0 0 0 0,0 1 0 0 0,0-1 0 0 0,0 1 0 0 0,0 0 0 0 0,0-1 0 0 0,0 1 0 0 0,0 0-1 0 0,-1-1 1 0 0,1 1 0 0 0,-1 0 0 0 0,1 0 0 0 0,-1-1 0 0 0,0 1 0 0 0,0 0 0 0 0,0 0 0 0 0,0 0 0 0 0,0-1 0 0 0,0 1 0 0 0,0 0 0 0 0,0 0 0 0 0,-1 0 0 0 0,1-1 0 0 0,-1 1 0 0 0,0 0 0 0 0,1 0 0 0 0,-1-1 0 0 0,-1 2-25 0 0,-75 143 1435 0 0,48-91-1201 0 0,3 1 1 0 0,2 2 0 0 0,3 0 0 0 0,2 1-1 0 0,3 1 1 0 0,-6 47-235 0 0,4 36 207 0 0,5 0 1 0 0,7 108-208 0 0,15-136 1537 0 0,-49-167-256 0 0,28 34-1266 0 0,-2 1 1 0 0,0 0 0 0 0,-2 1 0 0 0,1 1-1 0 0,-2 0 1 0 0,0 1 0 0 0,0 1 0 0 0,-2 1-1 0 0,1 0 1 0 0,-1 2 0 0 0,-1 0-1 0 0,0 1 1 0 0,-1 1 0 0 0,-12-3-16 0 0,-3 5-66 0 0,0 2 1 0 0,1 1 0 0 0,-1 2-1 0 0,0 2 1 0 0,0 1-1 0 0,0 2 1 0 0,0 1-1 0 0,1 2 1 0 0,0 1 0 0 0,0 2-1 0 0,1 1 1 0 0,1 2-1 0 0,0 1 1 0 0,0 2-1 0 0,2 1 1 0 0,-22 16 65 0 0,-14 19-1422 0 0,37-9-2823 0 0,28-31 148 0 0,5-5-4400 0 0,2-3 3701 0 0</inkml:trace>
  <inkml:trace contextRef="#ctx0" brushRef="#br0" timeOffset="444.547">551 718 10346 0 0,'0'0'730'0'0,"0"0"-55"0"0,0 0 155 0 0,31-12 188 0 0,99-42 67 0 0,-6 21 884 0 0,-54 21-1223 0 0,1 4 0 0 0,0 3-1 0 0,1 2 1 0 0,35 6-746 0 0,157 15 399 0 0,-262-16-314 0 0,1 1-1 0 0,-1 0 1 0 0,0-1 0 0 0,0 1 0 0 0,0 0-1 0 0,0 0 1 0 0,-1 1 0 0 0,1-1 0 0 0,-1 0-1 0 0,1 0 1 0 0,-1 1 0 0 0,0-1 0 0 0,-1 1-1 0 0,1-1 1 0 0,-1 1 0 0 0,1-1 0 0 0,-1 1-1 0 0,0 0 1 0 0,0-1 0 0 0,-1 1 0 0 0,1-1-1 0 0,-1 1 1 0 0,1-1 0 0 0,-1 1 0 0 0,0-1-1 0 0,-1 0 1 0 0,1 1-85 0 0,0 4 166 0 0,-35 204 491 0 0,30-198-642 0 0,0 9-2646 0 0,6-23 1168 0 0,0 0-771 0 0,1 0-2800 0 0,0 0 943 0 0,-1 0-3617 0 0</inkml:trace>
  <inkml:trace contextRef="#ctx0" brushRef="#br0" timeOffset="681.849">1770 965 8354 0 0,'0'0'1544'0'0,"0"0"-1240"0"0,0 0-312 0 0,0 0 8 0 0,0 0 24 0 0,0 0-24 0 0,0 0 8 0 0,-52 195-88 0 0,50-173-200 0 0,2-7-352 0 0,0 3-672 0 0,0-7-961 0 0,0 1-767 0 0,2-9 399 0 0</inkml:trace>
  <inkml:trace contextRef="#ctx0" brushRef="#br0" timeOffset="834.918">1786 258 3585 0 0,'0'0'-888'0'0,"0"0"-321"0"0,0 0-279 0 0,0 0 1488 0 0,0 0 0 0 0</inkml:trace>
  <inkml:trace contextRef="#ctx0" brushRef="#br0" timeOffset="1173.722">2013 1153 8826 0 0,'0'0'1842'0'0,"0"0"-1114"0"0,0 0-187 0 0,0 0 410 0 0,0 0 341 0 0,0 0 75 0 0,0 0-134 0 0,0 0-257 0 0,0 0-237 0 0,0 0-178 0 0,0 0-125 0 0,0 0-93 0 0,0 0-56 0 0,24-35-30 0 0,77-106-44 0 0,-18 26 238 0 0,-16 38-623 0 0,-66 78 99 0 0,1 0-1 0 0,-1-1 1 0 0,0 1-1 0 0,0 0 1 0 0,0 0 0 0 0,0 0-1 0 0,1 0 1 0 0,-1 0-1 0 0,-1 0 1 0 0,1 0-1 0 0,0 0 1 0 0,0 0 0 0 0,0 1-1 0 0,0-1 1 0 0,-1 0-1 0 0,1 1 1 0 0,-1-1 0 0 0,1 0-1 0 0,-1 1 1 0 0,0-1-1 0 0,1 0 1 0 0,-1 1-1 0 0,0-1 1 0 0,0 1 0 0 0,0-1-1 0 0,0 1 1 0 0,0-1-1 0 0,0 0 1 0 0,0 1-1 0 0,0-1 1 0 0,-1 1 0 0 0,1-1-1 0 0,-1 2 74 0 0,1 1-184 0 0,-1 69-489 0 0,-1-59 702 0 0,1 0 0 0 0,1 0 0 0 0,0 1 0 0 0,1-1 0 0 0,1 0 0 0 0,0 1 0 0 0,1-1 0 0 0,0 0 0 0 0,3 6-29 0 0,-5-17 70 0 0,1 0 0 0 0,-1 0 0 0 0,0 0 1 0 0,1 0-1 0 0,0 0 0 0 0,0 0 0 0 0,0-1 0 0 0,0 1 1 0 0,0-1-1 0 0,0 1 0 0 0,1-1 0 0 0,-1 0 1 0 0,1 0-1 0 0,0 0 0 0 0,0 0 0 0 0,0 0 0 0 0,-1-1 1 0 0,1 1-1 0 0,1-1 0 0 0,-1 0 0 0 0,0 0 0 0 0,0 0 1 0 0,0 0-1 0 0,1-1 0 0 0,-1 1 0 0 0,0-1 0 0 0,1 0 1 0 0,-1 0-1 0 0,0 0 0 0 0,1 0 0 0 0,-1-1 0 0 0,0 1 1 0 0,0-1-1 0 0,1 0 0 0 0,-1 0 0 0 0,0 0 0 0 0,0 0 1 0 0,0 0-1 0 0,0-1 0 0 0,0 0 0 0 0,0 1 1 0 0,0-1-1 0 0,-1 0 0 0 0,1 0 0 0 0,1-2-70 0 0,29-33-22 0 0,35-37-2288 0 0,-23 28-7902 0 0,-36 37 1745 0 0</inkml:trace>
  <inkml:trace contextRef="#ctx0" brushRef="#br0" timeOffset="1587.205">2819 766 6785 0 0,'0'0'1661'0'0,"0"0"-314"0"0,0 0-108 0 0,0 0-24 0 0,0 0-167 0 0,0 0-167 0 0,0 0-132 0 0,0 0-163 0 0,0 0-135 0 0,0 0-143 0 0,0 0-122 0 0,0 0-80 0 0,-24 32-54 0 0,-73 96-34 0 0,94-126-18 0 0,1 0 0 0 0,0 0 0 0 0,0 1 0 0 0,0-1 0 0 0,0 0 0 0 0,0 1 0 0 0,1-1 0 0 0,-1 1 0 0 0,1 0 0 0 0,0-1 0 0 0,-1 1 0 0 0,1 0 0 0 0,0 0 0 0 0,1 0 0 0 0,-1 0 0 0 0,0-1 0 0 0,1 1 0 0 0,0 0 0 0 0,0 0 0 0 0,-1 0 0 0 0,2 0 0 0 0,-1 2 0 0 0,2 4 2 0 0,0-2 64 0 0,0 0 0 0 0,1 0 0 0 0,0-1 0 0 0,0 1-1 0 0,0-1 1 0 0,1 0 0 0 0,0 0 0 0 0,0 0 0 0 0,1 0 0 0 0,-1-1 0 0 0,1 1-1 0 0,1-1 1 0 0,-1-1 0 0 0,1 1 0 0 0,-1-1 0 0 0,1 0 0 0 0,1 0-1 0 0,-1-1 1 0 0,0 1 0 0 0,1-1 0 0 0,0-1 0 0 0,0 1 0 0 0,-1-1 0 0 0,1-1-1 0 0,1 1 1 0 0,-1-1 0 0 0,0 0 0 0 0,0-1 0 0 0,0 0 0 0 0,0 0 0 0 0,1 0-1 0 0,1-1-65 0 0,5 1 275 0 0,0-1 0 0 0,0 0-1 0 0,0-1 1 0 0,0 0-1 0 0,0-1 1 0 0,0-1 0 0 0,0 0-1 0 0,-1-1 1 0 0,0-1-1 0 0,0 0 1 0 0,9-6-275 0 0,5-6 200 0 0,-1-1 1 0 0,0-2-1 0 0,-2-1 0 0 0,-1 0 0 0 0,0-2 1 0 0,-2-1-1 0 0,-1 0 0 0 0,-1-2 1 0 0,-1 0-1 0 0,-1-1 0 0 0,0-5-200 0 0,-6 13-6 0 0,-2 0 1 0 0,0-1-1 0 0,-2 0 1 0 0,0-1-1 0 0,-1 1 0 0 0,-1-1 1 0 0,-1-1-1 0 0,-2 1 0 0 0,0 0 1 0 0,-1-1-1 0 0,-1 0 0 0 0,-1-4 6 0 0,0 14-44 0 0,-1 0 0 0 0,0 0 0 0 0,-1 1 0 0 0,0-1 0 0 0,-1 0 0 0 0,0 1-1 0 0,-1 0 1 0 0,-1 0 0 0 0,1 0 0 0 0,-2 1 0 0 0,0 0 0 0 0,0 0-1 0 0,-1 1 1 0 0,-1-1 0 0 0,1 2 0 0 0,-1-1 0 0 0,-1 2 0 0 0,0-1 0 0 0,0 1-1 0 0,-1 0 1 0 0,-5-2 44 0 0,6 5-25 0 0,0 0-1 0 0,0 0 0 0 0,0 1 1 0 0,-1 0-1 0 0,1 1 0 0 0,-1 0 1 0 0,0 0-1 0 0,0 2 0 0 0,0-1 1 0 0,0 1-1 0 0,0 1 0 0 0,0 0 1 0 0,0 0-1 0 0,0 1 0 0 0,0 1 1 0 0,0 0-1 0 0,0 0 0 0 0,0 1 1 0 0,1 1-1 0 0,-1 0 1 0 0,1 0-1 0 0,0 1 0 0 0,0 0 1 0 0,1 0-1 0 0,-1 1 0 0 0,1 1 1 0 0,1 0-1 0 0,-1 0 0 0 0,1 0 1 0 0,0 1-1 0 0,1 0 0 0 0,0 1 1 0 0,0 0-1 0 0,1 0 0 0 0,0 0 1 0 0,0 1-1 0 0,1 0 0 0 0,-3 8 26 0 0,4-4-15 0 0,0 0-1 0 0,0 1 0 0 0,2 0 0 0 0,0-1 0 0 0,0 1 0 0 0,2 0 0 0 0,0 0 1 0 0,0 0-1 0 0,1 0 0 0 0,1 0 0 0 0,1 0 0 0 0,0-1 0 0 0,1 1 0 0 0,0-1 1 0 0,1 0-1 0 0,1 0 0 0 0,0-1 0 0 0,1 1 0 0 0,0-1 0 0 0,1-1 1 0 0,1 1-1 0 0,0-1 0 0 0,1-1 0 0 0,0 0 0 0 0,0 0 0 0 0,10 6 16 0 0,13 10-32 0 0,2-1 1 0 0,0-2-1 0 0,2-2 0 0 0,1-1 0 0 0,0-2 0 0 0,2-2 0 0 0,0-1 0 0 0,9 0 32 0 0,114 28-3420 0 0,-103-34-1264 0 0,-21-6-2601 0 0,-24-3 1346 0 0</inkml:trace>
  <inkml:trace contextRef="#ctx0" brushRef="#br0" timeOffset="2444.02">1821 277 0 0 0,'0'0'790'0'0,"0"0"308"0"0,0 0 73 0 0,0 0-29 0 0,0 0-39 0 0,0 0-16 0 0,0 0-15 0 0,0 0-21 0 0,0-4 1705 0 0,-7 44 1745 0 0,7-40-4439 0 0,1 0-1 0 0,0 0 0 0 0,0 0 0 0 0,0 0 0 0 0,-1 0 1 0 0,1 0-1 0 0,0 0 0 0 0,0 0 0 0 0,-1 0 0 0 0,1-1 1 0 0,0 1-1 0 0,-1 0 0 0 0,1 0 0 0 0,0-1 0 0 0,-1 1 0 0 0,1 0 1 0 0,0-1-1 0 0,-1 1 0 0 0,1-1 0 0 0,0 1 0 0 0,-1-1 1 0 0,1 1-1 0 0,-1-1 0 0 0,1 1 0 0 0,-1-1 0 0 0,1 0 1 0 0,-1 1-1 0 0,0-1 0 0 0,1 0 0 0 0,-1 1 0 0 0,0-1 1 0 0,1 0-1 0 0,-1 1 0 0 0,0-1 0 0 0,0 0 0 0 0,0 0 1 0 0,0 1-1 0 0,0-1 0 0 0,0 0 0 0 0,0 0 0 0 0,0 1 1 0 0,0-1-1 0 0,0 0 0 0 0,0 0-61 0 0,0 0 179 0 0,0 1 46 0 0,0 0 38 0 0,0 0-10 0 0,-15 2 105 0 0,-5 32-971 0 0,33-26-8921 0 0,-9-8-61 0 0</inkml:trace>
  <inkml:trace contextRef="#ctx0" brushRef="#br0" timeOffset="3796.537">5339 682 0 0 0,'0'0'1086'0'0,"0"0"251"0"0,0 0 241 0 0,0 0 161 0 0,0 0-3 0 0,0 0-93 0 0,0 0-181 0 0,0 0-182 0 0,0 0-169 0 0,-28-7-128 0 0,-89-15-72 0 0,52 28 358 0 0,54-1-944 0 0,-9 2-100 0 0,0 0 0 0 0,1 1 0 0 0,1 1 0 0 0,-1 0 0 0 0,2 2 0 0 0,-1 0 0 0 0,1 1 1 0 0,1 0-1 0 0,0 2 0 0 0,1 0 0 0 0,0 0 0 0 0,1 2 0 0 0,1 0 0 0 0,1 0 0 0 0,0 1 1 0 0,1 1-1 0 0,1-1 0 0 0,0 2 0 0 0,1 0 0 0 0,2 0 0 0 0,-4 11-225 0 0,9-24 16 0 0,1-1-1 0 0,0 0 0 0 0,0 1 1 0 0,0-1-1 0 0,1 1 1 0 0,0 0-1 0 0,0-1 0 0 0,0 1 1 0 0,1-1-1 0 0,0 1 0 0 0,0-1 1 0 0,0 1-1 0 0,0-1 1 0 0,1 0-1 0 0,0 0 0 0 0,0 1 1 0 0,1-1-1 0 0,-1 0 1 0 0,1-1-1 0 0,0 1 0 0 0,1 0 1 0 0,-1-1-1 0 0,1 0 1 0 0,-1 0-1 0 0,1 0 0 0 0,1 0 1 0 0,-1-1-1 0 0,0 1 1 0 0,1-1-1 0 0,0 0 0 0 0,0-1 1 0 0,0 1-1 0 0,0-1 0 0 0,0 0 1 0 0,0 0-1 0 0,0 0 1 0 0,3 0-16 0 0,7-1 85 0 0,-1 1 0 0 0,0-2 1 0 0,0 0-1 0 0,0-1 0 0 0,0 0 1 0 0,0-1-1 0 0,0 0 0 0 0,0-1 1 0 0,-1-1-1 0 0,1 0 0 0 0,-1-1 0 0 0,0-1 1 0 0,0 0-1 0 0,0 0 0 0 0,-1-1 1 0 0,4-4-86 0 0,20-14 201 0 0,0-2 1 0 0,-3-1-1 0 0,0-2 1 0 0,17-21-202 0 0,-3 0 229 0 0,-4-2 0 0 0,-1-2 0 0 0,6-16-229 0 0,-18 29 430 0 0,-46 102 256 0 0,12-48-675 0 0,-1 1-1 0 0,2 0 1 0 0,0 0 0 0 0,0 0-1 0 0,1 0 1 0 0,1 1 0 0 0,0-1-1 0 0,1 0 1 0 0,0 1 0 0 0,1-1-1 0 0,1 0 1 0 0,0 1 0 0 0,1-1-1 0 0,0 0 1 0 0,3 6-11 0 0,-3-12-2 0 0,1 1 0 0 0,0-1 0 0 0,1 0 0 0 0,-1 0 0 0 0,1-1 0 0 0,1 1 1 0 0,-1-1-1 0 0,1 0 0 0 0,0-1 0 0 0,0 1 0 0 0,1-1 0 0 0,0 0 0 0 0,0-1 0 0 0,0 0 0 0 0,0 0 1 0 0,1 0-1 0 0,-1-1 0 0 0,1 0 0 0 0,1 0 2 0 0,73 1-1591 0 0,-56-8-3039 0 0,2-3-5769 0 0,-24 6 1164 0 0</inkml:trace>
  <inkml:trace contextRef="#ctx0" brushRef="#br0" timeOffset="5435.365">5087 405 0 0 0,'0'0'677'0'0,"0"0"496"0"0,0 0 91 0 0,0 0-41 0 0,0 0-39 0 0,0 0-16 0 0,0 0-35 0 0,-6-3-37 0 0,-19-9-64 0 0,19 9-77 0 0,6 3-101 0 0,0 0-118 0 0,0 0-122 0 0,0 0-119 0 0,9 0 826 0 0,256-14 3257 0 0,27 10-3957 0 0,-291 4-534 0 0,-1 0 85 0 0,0 0 108 0 0,0 0 112 0 0,0 0 92 0 0,-24-12 1034 0 0,-133-61-558 0 0,101 40-762 0 0,56 33-360 0 0,0 0-154 0 0,30-11-6561 0 0,-17 10 1567 0 0,-5-2-5136 0 0</inkml:trace>
  <inkml:trace contextRef="#ctx0" brushRef="#br0" timeOffset="5733.565">6147 236 11490 0 0,'0'0'619'0'0,"0"0"-123"0"0,0 0 112 0 0,0 0 229 0 0,0 0 175 0 0,0 0 57 0 0,0 0-71 0 0,-4 33-111 0 0,-15 106-123 0 0,15 10 696 0 0,5-43-976 0 0,3-59-456 0 0,-3 1 0 0 0,-2 0 0 0 0,-2-1-1 0 0,-2 1 1 0 0,-2-1 0 0 0,-2 0 0 0 0,-13 37-28 0 0,-3-22-443 0 0,-24 71-4879 0 0,46-116 2074 0 0,3-4-4352 0 0,0-10 3294 0 0</inkml:trace>
  <inkml:trace contextRef="#ctx0" brushRef="#br0" timeOffset="6186.691">4599 229 2737 0 0,'0'0'2425'0'0,"0"0"-1407"0"0,0 0-433 0 0,0 0 277 0 0,0 0 404 0 0,0 0 281 0 0,0 0 24 0 0,0 0-232 0 0,0 0-273 0 0,-5 38-252 0 0,-17 123-221 0 0,-15 105 353 0 0,17-149-1169 0 0,-20 128-1352 0 0,17-85-6600 0 0,17-124 1379 0 0</inkml:trace>
  <inkml:trace contextRef="#ctx0" brushRef="#br0" timeOffset="7235.072">194 1639 0 0 0,'0'0'831'0'0,"0"0"292"0"0,0 0 241 0 0,0 0 98 0 0,32-2 19 0 0,104-6-32 0 0,195-23 4424 0 0,159-2-3330 0 0,-66 18-1235 0 0,542 12 889 0 0,134-42-541 0 0,-577 23-1240 0 0,285 15 79 0 0,-600 10-418 0 0,-36 1 284 0 0,123-15-361 0 0,206-36 524 0 0,-376 47-1797 0 0,-124 0 161 0 0,-1 5-2735 0 0,0-2-3786 0 0,0 0-1662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25.2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245 1 7634 0 0,'0'0'957'0'0,"0"0"-151"0"0,0 0-67 0 0,0 0 83 0 0,0 0 69 0 0,0 0-5 0 0,0 0-55 0 0,0 0-47 0 0,0 0-76 0 0,0 0-112 0 0,0 0-159 0 0,0 0-136 0 0,-20 15-81 0 0,-92 69 202 0 0,107-80-307 0 0,2-3-111 0 0,0-1 1 0 0,1 1-1 0 0,-1 0 1 0 0,0 1-1 0 0,1-1 1 0 0,0 0-1 0 0,-1 1 1 0 0,1-1-1 0 0,0 1 1 0 0,-1 0-1 0 0,1-1 1 0 0,0 1-1 0 0,0 0 1 0 0,1 0-1 0 0,-1 1 0 0 0,0-1 1 0 0,1 0-1 0 0,-1 1 1 0 0,1-1-1 0 0,0 1 1 0 0,0-1-1 0 0,0 1 1 0 0,0-1-1 0 0,0 1 1 0 0,0 0-1 0 0,1 0 1 0 0,-1-1-1 0 0,1 1 1 0 0,0 0-1 0 0,0 0 1 0 0,0-1-1 0 0,0 1 1 0 0,1 0-1 0 0,-1 0 1 0 0,1-1-1 0 0,-1 1 1 0 0,1 0-1 0 0,0-1 1 0 0,0 1-1 0 0,0 0 1 0 0,0-1-1 0 0,1 2-4 0 0,65 44-40 0 0,35 37 97 0 0,-101-82-1 0 0,1 0-1 0 0,-1 0 1 0 0,1 0-1 0 0,-1 0 1 0 0,0 0-1 0 0,0 1 1 0 0,-1-1-1 0 0,1 0 1 0 0,-1 1-1 0 0,1-1 1 0 0,-1 0-1 0 0,0 1 1 0 0,0-1-1 0 0,-1 1 1 0 0,1-1-1 0 0,-1 0 1 0 0,0 1-1 0 0,1-1 1 0 0,-1 0-1 0 0,-1 0 1 0 0,1 0-1 0 0,0 0 1 0 0,-1 0-1 0 0,0 0 1 0 0,1 0-1 0 0,-3 2-55 0 0,-5 1 74 0 0,-1 0 0 0 0,0-1 0 0 0,-1 0 0 0 0,1-1-1 0 0,-1 0 1 0 0,0 0 0 0 0,0-1 0 0 0,0 0 0 0 0,-1-1 0 0 0,1-1-1 0 0,-1 0 1 0 0,1 0 0 0 0,-1-1 0 0 0,-8-1-74 0 0,-26-19-1770 0 0,37 6-1847 0 0,6-3-3583 0 0,3 13-44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50 284 6473 0 0,'0'0'1115'0'0,"0"0"-377"0"0,0 0-47 0 0,0 0 302 0 0,0 0 293 0 0,0 0 51 0 0,0 0-130 0 0,0 0-204 0 0,0 0-221 0 0,0 0-164 0 0,32-3-104 0 0,103-9-91 0 0,100 5 464 0 0,-41-3-1261 0 0,-134 7 84 0 0,-35 2-4540 0 0,-4 0-6111 0 0,-21 1 9309 0 0</inkml:trace>
  <inkml:trace contextRef="#ctx0" brushRef="#br0" timeOffset="235.018">0 523 11602 0 0,'0'0'1796'0'0,"0"0"-1263"0"0,0 0-638 0 0,0 0 2 0 0,0 0 326 0 0,0 0 349 0 0,0 0 188 0 0,0 0-45 0 0,0 0-148 0 0,0 0-162 0 0,0 0-132 0 0,35-1-83 0 0,107-7-57 0 0,103 0-518 0 0,-157 4-3506 0 0,-29 3-5672 0 0,-46 1 5841 0 0</inkml:trace>
  <inkml:trace contextRef="#ctx0" brushRef="#br0" timeOffset="655.545">367 1 5081 0 0,'0'0'2079'0'0,"0"0"-505"0"0,0 0-322 0 0,0 0-50 0 0,0 0-5 0 0,0 0-80 0 0,0 0-256 0 0,0 0-339 0 0,0 0-248 0 0,0 0-144 0 0,0 0 12 0 0,0 0 93 0 0,0 0 38 0 0,11 12-29 0 0,38 39-22 0 0,15-12 316 0 0,-40-30-273 0 0,252 97 1448 0 0,-196-50-1835 0 0,-78-55 124 0 0,-1 1 0 0 0,1 0 1 0 0,0 0-1 0 0,-1 0 0 0 0,0 1 0 0 0,0-1 0 0 0,1 0 0 0 0,-1 0 0 0 0,0 1 0 0 0,-1-1 0 0 0,1 1 0 0 0,0-1 0 0 0,-1 1 1 0 0,0-1-1 0 0,1 1 0 0 0,-1-1 0 0 0,0 1 0 0 0,0-1 0 0 0,0 1 0 0 0,-1-1 0 0 0,1 1 0 0 0,0-1 0 0 0,-1 1 1 0 0,0-1-1 0 0,0 0 0 0 0,0 1 0 0 0,0-1 0 0 0,0 0 0 0 0,0 1 0 0 0,0-1 0 0 0,-1 0 0 0 0,1 0 0 0 0,-1 0 1 0 0,1 0-1 0 0,-1 0 0 0 0,-1 0-2 0 0,-22 20 215 0 0,-1-1 0 0 0,-1-1 0 0 0,-1-1 1 0 0,0-2-1 0 0,-1-1 0 0 0,-3 0-215 0 0,9-4 168 0 0,0 0-120 0 0,-10 4-161 0 0,2 1 1 0 0,0 1 0 0 0,0 2-1 0 0,2 1 1 0 0,1 1-1 0 0,0 2 1 0 0,-7 10 112 0 0,18-12-3784 0 0,11-10-2696 0 0,2-5-2851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13779 0 0,'0'0'2158'0'0,"0"0"-731"0"0,0 0-231 0 0,0 0 14 0 0,0 0-94 0 0,0 0-159 0 0,0 0-122 0 0,0 0-131 0 0,0 0-133 0 0,33 0-123 0 0,105 0-110 0 0,-105 0-242 0 0,272-14-1613 0 0,-289 13-812 0 0,-11 1-647 0 0,-5 0-711 0 0,0 0-2155 0 0,-2 0-2642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27.1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310 251 0 0 0,'0'0'864'0'0,"0"0"272"0"0,0 0-11 0 0,0 0-114 0 0,0 0-109 0 0,0 0-108 0 0,0 0-97 0 0,0 0-47 0 0,0 0 9 0 0,-8 20 5235 0 0,-24 21-3748 0 0,-109 159 335 0 0,12-23-1692 0 0,133-211 1241 0 0,15-1-2037 0 0,2 0 0 0 0,2 2 0 0 0,1 0 0 0 0,1 1 0 0 0,2 2 0 0 0,4-2 7 0 0,1-4 3 0 0,132-131 189 0 0,-149 156-148 0 0,-15 11-60 0 0,0 0-37 0 0,0 0-50 0 0,0 8-81 0 0,4 244 618 0 0,33-167-303 0 0,-35-83-72 0 0,0 0-1 0 0,0 0 0 0 0,-1-1 1 0 0,1 1-1 0 0,0-1 1 0 0,1 0-1 0 0,-1 1 0 0 0,0-1 1 0 0,0 0-1 0 0,0 0 1 0 0,1-1-1 0 0,-1 1 1 0 0,1 0-1 0 0,-1-1 0 0 0,0 1 1 0 0,1-1-1 0 0,-1 0 1 0 0,1 0-1 0 0,-1 0 1 0 0,1 0-1 0 0,-1 0 0 0 0,1 0 1 0 0,-1-1-1 0 0,0 1 1 0 0,1-1-1 0 0,-1 0 1 0 0,1 0-1 0 0,-1 0 0 0 0,0 0 1 0 0,0 0-1 0 0,0 0 1 0 0,0-1-1 0 0,0 1 1 0 0,0 0-1 0 0,2-2-58 0 0,15-13 215 0 0,1-1 0 0 0,-2-1-1 0 0,0-1 1 0 0,-1 0 0 0 0,-1-1 0 0 0,-1-1 0 0 0,-1 0 0 0 0,-1-1-1 0 0,0-1 1 0 0,-2 0 0 0 0,-1-1 0 0 0,-1 0 0 0 0,2-7-215 0 0,-9 23-21 0 0,0 1 0 0 0,0-1 0 0 0,0 0 0 0 0,-1 0-1 0 0,-1 1 1 0 0,1-1 0 0 0,-1 0 0 0 0,0 0 0 0 0,-1 0 0 0 0,0 1 0 0 0,0-1 0 0 0,-1 0 0 0 0,0-1 21 0 0,-11 3-1538 0 0,-12 26-8826 0 0,18-9 4422 0 0,2 0-2362 0 0</inkml:trace>
  <inkml:trace contextRef="#ctx0" brushRef="#br0" timeOffset="338.243">1102 258 9770 0 0,'0'0'1758'0'0,"0"0"-482"0"0,0 0-350 0 0,0 0-170 0 0,0 0-87 0 0,0 0-45 0 0,0 0-3 0 0,0 0 11 0 0,0 0-27 0 0,0 0-86 0 0,0 0-131 0 0,0 0-119 0 0,0 0-83 0 0,-16 34-34 0 0,-45 104 5 0 0,60-137-149 0 0,0 0 0 0 0,0 0 0 0 0,-1 0 0 0 0,1 1 0 0 0,0-1 0 0 0,0 0 0 0 0,0 1-1 0 0,0-1 1 0 0,0 1 0 0 0,1-1 0 0 0,-1 1 0 0 0,0-1 0 0 0,1 1 0 0 0,-1 0 0 0 0,1-1 0 0 0,0 1 0 0 0,-1 0 0 0 0,1-1-1 0 0,0 1 1 0 0,0 0 0 0 0,0 0 0 0 0,0-1 0 0 0,0 1 0 0 0,1 0 0 0 0,-1-1 0 0 0,0 1 0 0 0,1 0 0 0 0,-1-1 0 0 0,1 1-1 0 0,0 0 1 0 0,-1-1 0 0 0,1 1 0 0 0,0-1 0 0 0,0 1 0 0 0,1 0-8 0 0,3 2 69 0 0,-2 0 30 0 0,0 0 0 0 0,0-1 1 0 0,0 1-1 0 0,0-1 1 0 0,1 0-1 0 0,0 0 1 0 0,-1 0-1 0 0,1-1 0 0 0,0 1 1 0 0,0-1-1 0 0,0 0 1 0 0,1 0-1 0 0,-1 0 1 0 0,0-1-1 0 0,1 1 1 0 0,-1-1-1 0 0,1 0 0 0 0,-1-1 1 0 0,1 1-1 0 0,0-1 1 0 0,-1 0-1 0 0,1 0 1 0 0,0 0-1 0 0,-1-1 1 0 0,1 1-1 0 0,0-1 0 0 0,2-1-99 0 0,4-1 213 0 0,0-1-1 0 0,-1-1 0 0 0,1 1 0 0 0,-1-2 0 0 0,0 1 0 0 0,0-1 0 0 0,-1-1 1 0 0,1 0-1 0 0,-2 0 0 0 0,6-6-212 0 0,-6 6 66 0 0,0 0 0 0 0,-1-1-1 0 0,1 1 1 0 0,-2-1 0 0 0,1-1 0 0 0,-2 1 0 0 0,1-1 0 0 0,-1 0 0 0 0,0 0 0 0 0,-1-1-1 0 0,0 0 1 0 0,0 1 0 0 0,-1-1 0 0 0,0-1 0 0 0,-1 1 0 0 0,0 0 0 0 0,-1 0 0 0 0,0-1-1 0 0,-1 1 1 0 0,0-1 0 0 0,0 1 0 0 0,-1-1 0 0 0,-1-3-66 0 0,0 9-82 0 0,0 1-1 0 0,-1-1 1 0 0,0 1 0 0 0,1 0-1 0 0,-1-1 1 0 0,0 1 0 0 0,-1 1-1 0 0,1-1 1 0 0,-1 0 0 0 0,0 1-1 0 0,0 0 1 0 0,0 0-1 0 0,0 0 1 0 0,0 0 0 0 0,-1 1-1 0 0,1-1 1 0 0,-1 1 0 0 0,0 0-1 0 0,1 1 1 0 0,-1-1 0 0 0,0 1-1 0 0,0 0 1 0 0,-4 0 82 0 0,-74 7-5342 0 0,58 7 1260 0 0,1 2-3327 0 0,10-3 161 0 0</inkml:trace>
  <inkml:trace contextRef="#ctx0" brushRef="#br0" timeOffset="703.737">1773 1 12963 0 0,'0'0'1736'0'0,"0"0"-88"0"0,0 0-135 0 0,0 0-176 0 0,0 0-296 0 0,0 0-312 0 0,0 0-234 0 0,0 0-172 0 0,0 0-95 0 0,0 0-84 0 0,0 0-48 0 0,0 0 4 0 0,0 0 62 0 0,1 6 76 0 0,-12 139 1129 0 0,-3-83-1283 0 0,3 2 0 0 0,3 0 0 0 0,0 45-84 0 0,6 22-2890 0 0,3-135-5923 0 0,1-15 2873 0 0,-2 10 1992 0 0,1 1 1167 0 0</inkml:trace>
  <inkml:trace contextRef="#ctx0" brushRef="#br0" timeOffset="951.686">1468 222 1584 0 0,'0'0'2081'0'0,"0"0"150"0"0,0 0 124 0 0,0 0-9 0 0,0 0-208 0 0,35 1-326 0 0,112 4-298 0 0,-124-4-1061 0 0,0-1 1 0 0,0-1 0 0 0,-1-1 0 0 0,1-1-1 0 0,0-1 1 0 0,-1 0 0 0 0,3-3-454 0 0,10-2 279 0 0,239-49-952 0 0,-216 49-3530 0 0,1 2-3708 0 0,-45 4 1182 0 0</inkml:trace>
  <inkml:trace contextRef="#ctx0" brushRef="#br0" timeOffset="1404.808">58 917 6337 0 0,'0'0'1155'0'0,"0"0"111"0"0,0 0 329 0 0,0 0 256 0 0,0 0 25 0 0,0 0-134 0 0,0 0-156 0 0,34 2-98 0 0,114 6-126 0 0,-67-7-139 0 0,1-3 1 0 0,-1-4-1 0 0,17-5-1223 0 0,-16 1 455 0 0,980-100 1461 0 0,-777 88-3863 0 0,-224 17-2837 0 0,0-1-4092 0 0,-45 5-1816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11787 0 0,'0'0'1452'0'0,"0"0"-55"0"0,0 0-40 0 0,0 0-50 0 0,36-1-151 0 0,113-5-113 0 0,80-19 1756 0 0,-201 23-3218 0 0,14-1 559 0 0,-28 3-4452 0 0,0 1-4076 0 0,-14-1-931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75 0 0 0,'0'0'689'0'0,"0"0"905"0"0,0 0 484 0 0,0 0 89 0 0,0 0-58 0 0,0 0-173 0 0,0 0-234 0 0,0 0-181 0 0,0 0-219 0 0,0 0-233 0 0,-5-9-175 0 0,-15-29-141 0 0,19 36-675 0 0,-1 0 0 0 0,0 0 0 0 0,0 0 0 0 0,1 0 0 0 0,-1 0 0 0 0,0 0 0 0 0,0 1-1 0 0,0-1 1 0 0,-1 1 0 0 0,1 0 0 0 0,0-1 0 0 0,-1 1 0 0 0,1 0 0 0 0,-1 0 0 0 0,1 1-1 0 0,-1-1 1 0 0,1 0 0 0 0,-1 1 0 0 0,1 0 0 0 0,-1-1 0 0 0,1 1 0 0 0,-1 0 0 0 0,-2 0-78 0 0,-2 0 141 0 0,-10-1-58 0 0,-1 1-1 0 0,1 1 1 0 0,-1 1 0 0 0,1 0-1 0 0,-1 1 1 0 0,1 1 0 0 0,0 1-1 0 0,1 0 1 0 0,-1 2 0 0 0,1-1-1 0 0,-7 5-82 0 0,3 0 17 0 0,1 0-1 0 0,-1 1 1 0 0,2 1 0 0 0,0 1-1 0 0,1 0 1 0 0,0 1-1 0 0,1 1 1 0 0,0 1-1 0 0,2 0 1 0 0,0 1-1 0 0,1 0 1 0 0,1 1-1 0 0,0 1 1 0 0,2 0-1 0 0,0 0 1 0 0,1 1 0 0 0,2 0-1 0 0,0 1 1 0 0,1 0-1 0 0,-1 8-16 0 0,5-26 7 0 0,1 1 1 0 0,0-1-1 0 0,0 1 0 0 0,0 0 0 0 0,0-1 0 0 0,1 1 1 0 0,-1 0-1 0 0,1-1 0 0 0,0 1 0 0 0,1 0 0 0 0,-1-1 1 0 0,1 1-1 0 0,0 0 0 0 0,0-1 0 0 0,1 1 0 0 0,-1-1 1 0 0,1 0-1 0 0,0 1 0 0 0,0-1 0 0 0,0 0 1 0 0,1 0-1 0 0,-1 0 0 0 0,1 0 0 0 0,0-1 0 0 0,0 1 1 0 0,1-1-1 0 0,-1 0 0 0 0,1 0 0 0 0,-1 0 0 0 0,1 0 1 0 0,0 0-1 0 0,0-1 0 0 0,0 0 0 0 0,0 0 0 0 0,1 0 1 0 0,-1 0-1 0 0,1-1 0 0 0,-1 1 0 0 0,1-1 1 0 0,-1 0-1 0 0,1-1 0 0 0,4 1-7 0 0,14-6 122 0 0,0 0 0 0 0,-1-2 0 0 0,0 0 0 0 0,0-2 0 0 0,0 0 0 0 0,-1-1-1 0 0,0-1 1 0 0,-1-2 0 0 0,-1 0 0 0 0,0 0 0 0 0,0-2 0 0 0,-2 0 0 0 0,0-2 0 0 0,0 1 0 0 0,-2-2 0 0 0,7-10-122 0 0,264-310-21 0 0,-296 387-816 0 0,-1-20 888 0 0,0 1 0 0 0,2 1-1 0 0,1 0 1 0 0,2 0-1 0 0,1 0 1 0 0,1 1-1 0 0,2 0 1 0 0,1 0-1 0 0,2 20-50 0 0,2-40-26 0 0,0 0-1 0 0,1 1 1 0 0,1-1-1 0 0,0-1 1 0 0,0 1-1 0 0,1-1 1 0 0,0 0-1 0 0,1 0 1 0 0,1 0-1 0 0,-1-1 1 0 0,2 0-1 0 0,4 4 27 0 0,39 34-3465 0 0,-40-38 460 0 0,3 2-6270 0 0,-10-8 2500 0 0</inkml:trace>
  <inkml:trace contextRef="#ctx0" brushRef="#br0" timeOffset="429.304">1194 296 11867 0 0,'0'0'1669'0'0,"0"0"-682"0"0,0 0-388 0 0,0 0 66 0 0,0 0 196 0 0,0 0 92 0 0,0 0-1 0 0,0 0-168 0 0,0 0-207 0 0,0 0-200 0 0,0 0-137 0 0,0 0-41 0 0,0 0-49 0 0,-3 23-30 0 0,-13 74-25 0 0,-17 37 52 0 0,-14-6-6 0 0,47-125-136 0 0,0 0-1 0 0,0 0 1 0 0,0-1-1 0 0,0 1 1 0 0,1 0-1 0 0,-1 0 1 0 0,1-1-1 0 0,0 1 1 0 0,0-1-1 0 0,0 1 0 0 0,0-1 1 0 0,0 1-1 0 0,1-1 1 0 0,-1 1-1 0 0,1-1 1 0 0,-1 0-1 0 0,1 0 1 0 0,0 0-1 0 0,0 0 1 0 0,0 0-1 0 0,0 0 1 0 0,0 0-1 0 0,0-1 1 0 0,0 1-1 0 0,1-1 1 0 0,-1 0-1 0 0,1 1 1 0 0,-1-1-1 0 0,1 0 1 0 0,-1 0-1 0 0,1-1 0 0 0,0 1 1 0 0,-1-1-1 0 0,1 1 1 0 0,0-1-1 0 0,-1 0 1 0 0,1 0-1 0 0,0 0 1 0 0,0 0-1 0 0,-1 0 1 0 0,1-1-1 0 0,0 1-4 0 0,107-3-872 0 0,-97-3-2018 0 0,-11 2-1403 0 0,-2 0-4129 0 0,0 3 3328 0 0</inkml:trace>
  <inkml:trace contextRef="#ctx0" brushRef="#br0" timeOffset="669.003">914 491 8090 0 0,'0'0'3003'0'0,"0"0"-1853"0"0,0 0-712 0 0,0 0 78 0 0,0 0 282 0 0,0 0 144 0 0,0 0-30 0 0,0 0-81 0 0,0 0-151 0 0,0 0-167 0 0,0 0-159 0 0,33 2-138 0 0,102 6-87 0 0,-28-3-603 0 0,-60-5-3728 0 0,-10 0-3622 0 0,-24 0 1752 0 0</inkml:trace>
  <inkml:trace contextRef="#ctx0" brushRef="#br0" timeOffset="1439.54">1811 775 5465 0 0,'0'0'1690'0'0,"0"0"-100"0"0,0 0 85 0 0,0 0 110 0 0,0 0-75 0 0,0 0-242 0 0,0 0-235 0 0,0 0-252 0 0,0 0-234 0 0,0 0-211 0 0,0 0-169 0 0,16-32-125 0 0,49-95-71 0 0,-30 65 105 0 0,-29 54 72 0 0,-6 8-393 0 0,0 1 0 0 0,1-1 1 0 0,-1 1-1 0 0,0-1 0 0 0,0 1 0 0 0,0-1 0 0 0,0 1 0 0 0,1-1 1 0 0,-1 1-1 0 0,0-1 0 0 0,0 0 0 0 0,1 1 0 0 0,-1-1 0 0 0,0 1 1 0 0,1-1-1 0 0,-1 0 0 0 0,0 1 0 0 0,1-1 0 0 0,-1 0 0 0 0,1 0 1 0 0,-1 1-1 0 0,0-1 0 0 0,1 0 0 0 0,-1 0 0 0 0,1 1 0 0 0,-1-1 1 0 0,1 0-1 0 0,-1 0 0 0 0,1 0 0 0 0,-1 0 0 0 0,1 0 0 0 0,-1 0 1 0 0,1 0-1 0 0,-1 0 0 0 0,1 0 0 0 0,-1 0 0 0 0,1 0 0 0 0,-1 0 1 0 0,1 0-1 0 0,-1 0 0 0 0,1-1 0 0 0,-1 1 0 0 0,0 0 0 0 0,1 0 1 0 0,-1-1 44 0 0,1 9-10 0 0,-1-5 60 0 0,-1 0 0 0 0,1 1 0 0 0,0-1 0 0 0,0 1 0 0 0,0-1 1 0 0,1 0-1 0 0,-1 1 0 0 0,1-1 0 0 0,0 0 0 0 0,0 0 0 0 0,0 1 0 0 0,0-1 0 0 0,0 0 1 0 0,1 0-1 0 0,-1 0 0 0 0,1 0 0 0 0,0 0 0 0 0,0-1 0 0 0,0 1 0 0 0,0-1 0 0 0,1 1 1 0 0,-1-1-1 0 0,1 0 0 0 0,-1 1 0 0 0,1-1 0 0 0,0-1 0 0 0,0 1 0 0 0,0 0 0 0 0,0-1 1 0 0,0 1-1 0 0,0-1 0 0 0,0 0 0 0 0,1 0-50 0 0,9 0 399 0 0,-1 0 0 0 0,0-1 0 0 0,1-1 0 0 0,-1 0-1 0 0,0 0 1 0 0,0-1 0 0 0,0-1 0 0 0,0 0 0 0 0,0-1 0 0 0,0 0 0 0 0,-1-1 0 0 0,0 0 0 0 0,4-2-399 0 0,53-30-3677 0 0,-13 8-8353 0 0,-51 25 2640 0 0</inkml:trace>
  <inkml:trace contextRef="#ctx0" brushRef="#br0" timeOffset="11254.325">1531 543 1080 0 0,'0'0'1403'0'0,"0"0"-292"0"0,0 0-95 0 0,0 0 154 0 0,0 0 197 0 0,0 0 129 0 0,0 0-32 0 0,0 0-161 0 0,0 0-198 0 0,0 0-225 0 0,0 0-187 0 0,-3-3-129 0 0,0 2-470 0 0,0-1-1 0 0,0 0 0 0 0,0 1 1 0 0,0 0-1 0 0,0-1 0 0 0,0 1 1 0 0,0 1-1 0 0,-1-1 0 0 0,1 0 0 0 0,0 1 1 0 0,-1-1-1 0 0,1 1 0 0 0,0 0 1 0 0,-1 0-1 0 0,1 1 0 0 0,0-1 1 0 0,-1 1-1 0 0,1 0 0 0 0,0-1 0 0 0,0 1 1 0 0,-1 1-1 0 0,1-1 0 0 0,0 0 1 0 0,0 1-1 0 0,-1 0-93 0 0,-6 7 25 0 0,-1 0-46 0 0,0-1 1 0 0,1 1 0 0 0,0 1 0 0 0,1 0-1 0 0,0 0 1 0 0,1 1 0 0 0,0 0-1 0 0,0 0 1 0 0,1 1 0 0 0,1 0 0 0 0,0 0-1 0 0,-4 12 21 0 0,-3 54-601 0 0,15-76 624 0 0,-1 0 1 0 0,1 0-1 0 0,0 0 1 0 0,-1 0 0 0 0,1 0-1 0 0,0 0 1 0 0,0 0-1 0 0,0 0 1 0 0,1-1-1 0 0,-1 1 1 0 0,0-1-1 0 0,1 0 1 0 0,-1 0-1 0 0,1 1 1 0 0,-1-2 0 0 0,1 1-1 0 0,-1 0 1 0 0,1 0-1 0 0,0-1 1 0 0,-1 0-1 0 0,1 1 1 0 0,0-1-1 0 0,-1 0 1 0 0,1 0 0 0 0,0 0-1 0 0,-1-1 1 0 0,1 1-1 0 0,0-1 1 0 0,-1 1-1 0 0,1-1 1 0 0,-1 0-24 0 0,10 1 253 0 0,-2-3-63 0 0,0 0 0 0 0,1 0 0 0 0,-1-1 0 0 0,-1 0 0 0 0,1-1 0 0 0,-1 0 0 0 0,0 0 0 0 0,0-1-1 0 0,0-1 1 0 0,-1 1 0 0 0,0-1 0 0 0,0 0 0 0 0,-1-1 0 0 0,1 0 0 0 0,-1-2-190 0 0,2 2 71 0 0,60-95 1396 0 0,-68 102-1289 0 0,-1 1-32 0 0,-21 44-2186 0 0,20-39 1943 0 0,-1 0-1 0 0,1 1 1 0 0,1-1 0 0 0,-1 0 0 0 0,1 0-1 0 0,0 1 1 0 0,0-1 0 0 0,0 0 0 0 0,1 1-1 0 0,-1-1 1 0 0,1 0 0 0 0,1 0 0 0 0,-1 0-1 0 0,1 0 1 0 0,0 0 0 0 0,0 0 0 0 0,0 0-1 0 0,1 0 1 0 0,-1-1 0 0 0,1 0 0 0 0,0 1-1 0 0,1-1 1 0 0,-1 0 0 0 0,1 0 0 0 0,2 1 97 0 0,52 24-4479 0 0,-16-24-4579 0 0,-28-5 5207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1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811.276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2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525 270 0 0 0,'0'0'716'0'0,"0"0"475"0"0,0 0 165 0 0,0 0 42 0 0,0 0 14 0 0,0 0-49 0 0,0 0-109 0 0,0 0-105 0 0,0 0-116 0 0,0 0-141 0 0,0 0-104 0 0,-24 8-111 0 0,-79 29-112 0 0,56-6 194 0 0,41-23-586 0 0,-7 11 29 0 0,1 0-1 0 0,1 0 1 0 0,0 1 0 0 0,2 0-1 0 0,0 1 1 0 0,1 0 0 0 0,2 0-1 0 0,0 1 1 0 0,1 0 0 0 0,1 0 0 0 0,1 0-1 0 0,1 0 1 0 0,1 1 0 0 0,1-1-1 0 0,0 1 1 0 0,3 8-202 0 0,0-22 57 0 0,0 0-1 0 0,0 0 1 0 0,1 0-1 0 0,0 0 0 0 0,0-1 1 0 0,1 1-1 0 0,0-1 1 0 0,0 0-1 0 0,1 0 1 0 0,0-1-1 0 0,1 0 1 0 0,0 0-1 0 0,0 0 0 0 0,0-1 1 0 0,1 0-1 0 0,0-1 1 0 0,0 1-1 0 0,0-2 1 0 0,1 1-1 0 0,-1-1 1 0 0,1 0-1 0 0,0-1 0 0 0,0 0 1 0 0,1 0-1 0 0,-1-1 1 0 0,1 0-1 0 0,-1-1 1 0 0,1 0-1 0 0,-1-1 1 0 0,1 0-1 0 0,0 0 0 0 0,-1-1 1 0 0,1 0-1 0 0,-1-1 1 0 0,1 0-1 0 0,-1 0 1 0 0,0-1-1 0 0,1 0 1 0 0,-2-1-1 0 0,4-1-56 0 0,17-9 366 0 0,-1-1-1 0 0,-1-2 1 0 0,0 0 0 0 0,-1-2 0 0 0,-1 0-1 0 0,-1-2 1 0 0,-1-1 0 0 0,20-24-366 0 0,-32 33 85 0 0,0-1 0 0 0,0-1 0 0 0,-2 0 0 0 0,0 0 0 0 0,-1-1 0 0 0,0 0 1 0 0,-1 0-1 0 0,-1-1 0 0 0,-1 1 0 0 0,0-2 0 0 0,-1 1 0 0 0,-1 0 0 0 0,0-1 0 0 0,-2 1 0 0 0,0-1 1 0 0,-1-14-86 0 0,-1 24-6 0 0,-1 1 0 0 0,1-1 0 0 0,-1 1 0 0 0,0-1 0 0 0,-1 1 1 0 0,0 0-1 0 0,0 0 0 0 0,0 0 0 0 0,-1 1 0 0 0,0-1 1 0 0,0 1-1 0 0,-1 0 0 0 0,0 0 0 0 0,0 0 0 0 0,0 1 0 0 0,-1 0 1 0 0,1 0-1 0 0,-1 0 0 0 0,-1 1 0 0 0,1-1 0 0 0,-1 1 0 0 0,1 1 1 0 0,-1 0-1 0 0,-3-1 6 0 0,-2-2-59 0 0,-1 2 0 0 0,1 0 1 0 0,-1 0-1 0 0,0 1 0 0 0,0 1 1 0 0,-1 0-1 0 0,1 1 0 0 0,0 0 1 0 0,0 1-1 0 0,-1 1 0 0 0,1 0 0 0 0,0 1 1 0 0,-8 2 58 0 0,12-2-122 0 0,0 1 0 0 0,0 0 0 0 0,1 1-1 0 0,-1 0 1 0 0,1 0 0 0 0,0 1 0 0 0,0 0 0 0 0,0 0 0 0 0,1 1 0 0 0,0 0 0 0 0,0 0 0 0 0,1 1 0 0 0,-1 0 0 0 0,1 0 0 0 0,1 0 0 0 0,-1 1 0 0 0,1 0 0 0 0,1 0 0 0 0,0 0 0 0 0,0 1 0 0 0,-1 3 122 0 0,-20 124-8402 0 0,25-106 3197 0 0,0-12-2221 0 0</inkml:trace>
  <inkml:trace contextRef="#ctx0" brushRef="#br0" timeOffset="284.508">1115 726 9498 0 0,'0'0'1759'0'0,"0"0"-148"0"0,0 0 43 0 0,0 0 49 0 0,0 0-151 0 0,0 0-312 0 0,0 0-306 0 0,0 0-262 0 0,0 0-193 0 0,0 0-163 0 0,0 0-85 0 0,0 0-75 0 0,0 0-74 0 0,-1 8-14 0 0,-9 46-556 0 0,10-41-3894 0 0,8-7-7006 0 0,-5-6 5691 0 0</inkml:trace>
  <inkml:trace contextRef="#ctx0" brushRef="#br0" timeOffset="670.572">1573 306 3617 0 0,'0'0'1505'0'0,"0"0"104"0"0,0 0 34 0 0,0 0 2 0 0,0 0-91 0 0,0 0-196 0 0,0 0-214 0 0,0 0-266 0 0,0 0-256 0 0,0 0-216 0 0,-32 28-174 0 0,-98 87-102 0 0,93-65-63 0 0,35-45-52 0 0,0 1-1 0 0,0 0 0 0 0,1 0 1 0 0,0 0-1 0 0,0 0 0 0 0,0 0 1 0 0,0 0-1 0 0,1 1 0 0 0,0-1 1 0 0,1 0-1 0 0,-1 0 1 0 0,1 0-1 0 0,0 0 0 0 0,1 0 1 0 0,-1 0-1 0 0,1 0 0 0 0,1 0 1 0 0,-1 0-1 0 0,1-1 1 0 0,0 1-1 0 0,0-1 0 0 0,0 0 1 0 0,1 0-1 0 0,0 0 0 0 0,0 0 1 0 0,0-1-1 0 0,0 0 0 0 0,1 0 1 0 0,0 0-1 0 0,0 0 1 0 0,2 1-15 0 0,7-2 198 0 0,-1 0 1 0 0,1-1-1 0 0,0-1 1 0 0,0 0-1 0 0,0-1 1 0 0,-1 0 0 0 0,1-1-1 0 0,0-1 1 0 0,0 0-1 0 0,-1-1 1 0 0,1 0 0 0 0,-1-1-1 0 0,0 0 1 0 0,0-2-1 0 0,0 1 1 0 0,-1-1-1 0 0,0-1 1 0 0,0 0 0 0 0,-1-1-1 0 0,7-6-198 0 0,-4 6 151 0 0,-1-1-1 0 0,-1 0 1 0 0,0 0-1 0 0,0-2 1 0 0,-1 1-1 0 0,0-1 1 0 0,-1-1-1 0 0,0 0 1 0 0,-1-1-1 0 0,-1 1 1 0 0,1-2-1 0 0,-2 1 1 0 0,0-1-1 0 0,-1 0 1 0 0,0-1-1 0 0,-1 1 1 0 0,-1-1-1 0 0,0 0 1 0 0,-1 0-1 0 0,-1-1 1 0 0,0-3-151 0 0,-2 15-26 0 0,-1-1 0 0 0,0 1 0 0 0,0 0 1 0 0,0-1-1 0 0,0 1 0 0 0,-1 0 0 0 0,0 0 0 0 0,0 0 1 0 0,0 0-1 0 0,0 0 0 0 0,-1 0 0 0 0,1 1 0 0 0,-1-1 1 0 0,0 1-1 0 0,0 0 0 0 0,0 0 0 0 0,0 0 0 0 0,-1 0 1 0 0,1 0-1 0 0,-1 1 0 0 0,0-1 0 0 0,0 1 1 0 0,0 0-1 0 0,0 0 0 0 0,0 1 0 0 0,0-1 0 0 0,0 1 1 0 0,-1 0-1 0 0,1 0 0 0 0,-1 0 26 0 0,-6-1-214 0 0,-1 0 1 0 0,0 0-1 0 0,0 1 1 0 0,0 0-1 0 0,0 1 0 0 0,0 1 1 0 0,0 0-1 0 0,0 0 0 0 0,0 1 1 0 0,-11 4 213 0 0,-95 60-4500 0 0,52-6-4936 0 0,48-41 2294 0 0</inkml:trace>
  <inkml:trace contextRef="#ctx0" brushRef="#br0" timeOffset="1052.115">1761 642 1208 0 0,'0'0'2306'0'0,"0"0"-257"0"0,0 0-258 0 0,0 0-276 0 0,0 0-259 0 0,0 0-188 0 0,0 0-134 0 0,0 0-53 0 0,0 0-67 0 0,0 0-109 0 0,0 0-85 0 0,0 0-96 0 0,-34 12-106 0 0,-106 44-81 0 0,78-13-3 0 0,55-33-285 0 0,1-1-48 0 0,1-1 1 0 0,0 1-1 0 0,0 1 1 0 0,1-1-1 0 0,0 1 0 0 0,0 0 1 0 0,1 0-1 0 0,0 0 1 0 0,1 0-1 0 0,0 0 0 0 0,1 0 1 0 0,0 1-1 0 0,1-1 1 0 0,0 1-1 0 0,1 4-1 0 0,-1-9 25 0 0,1 0 0 0 0,0 0-1 0 0,0 0 1 0 0,1 0 0 0 0,-1-1 0 0 0,1 1 0 0 0,1 0-1 0 0,-1-1 1 0 0,1 1 0 0 0,0-1 0 0 0,0 0 0 0 0,0 0-1 0 0,1 0 1 0 0,0 0 0 0 0,0-1 0 0 0,0 0 0 0 0,0 0 0 0 0,1 0-1 0 0,0 0 1 0 0,0 0 0 0 0,0-1 0 0 0,0 0 0 0 0,0 0-1 0 0,1 0 1 0 0,-1-1 0 0 0,1 0 0 0 0,0 0-25 0 0,4 0 237 0 0,-1 0-1 0 0,0 0 1 0 0,1-1 0 0 0,0-1 0 0 0,-1 0 0 0 0,1 0 0 0 0,-1-1 0 0 0,1 0-1 0 0,-1 0 1 0 0,1-1 0 0 0,-1-1 0 0 0,0 1 0 0 0,0-2 0 0 0,0 1 0 0 0,0-1 0 0 0,-1 0-1 0 0,1-1 1 0 0,-1 0 0 0 0,0 0 0 0 0,0-1 0 0 0,-1 0 0 0 0,0-1 0 0 0,0 1-1 0 0,0-1 1 0 0,-1-1 0 0 0,0 1 0 0 0,-1-1 0 0 0,1 0-237 0 0,1-1 88 0 0,-1 0 1 0 0,0-1 0 0 0,0 0-1 0 0,-1 0 1 0 0,0 0 0 0 0,-1-1-1 0 0,0 1 1 0 0,0-1 0 0 0,-1 0-1 0 0,-1 0 1 0 0,0 0 0 0 0,0 0-1 0 0,-1-1 1 0 0,-1 1 0 0 0,0 0-1 0 0,0-1 1 0 0,-1-3-89 0 0,-3 5-271 0 0,-1 1 1 0 0,1-1-1 0 0,-1 1 0 0 0,-1 0 1 0 0,0 0-1 0 0,0 0 1 0 0,-1 1-1 0 0,0 0 0 0 0,0 0 1 0 0,-3-1 270 0 0,-25-14-3127 0 0,8 19-5693 0 0,17 4-1846 0 0</inkml:trace>
  <inkml:trace contextRef="#ctx0" brushRef="#br0" timeOffset="1638.52">2044 995 9026 0 0,'0'0'2434'0'0,"0"0"-379"0"0,0 0-261 0 0,0 0-263 0 0,0 0-247 0 0,0 0-160 0 0,0 0-124 0 0,0 0-117 0 0,0 0-108 0 0,0 0-108 0 0,0 0-91 0 0,0 0-65 0 0,14-20-89 0 0,84-118 444 0 0,33-7-247 0 0,-130 145-632 0 0,-1 0-1 0 0,1 0 1 0 0,0 0 0 0 0,-1 0-1 0 0,1 0 1 0 0,-1-1 0 0 0,1 1-1 0 0,-1 0 1 0 0,1 0 0 0 0,-1 0 0 0 0,1 0-1 0 0,-1 0 1 0 0,1 1 0 0 0,0-1-1 0 0,-1 0 1 0 0,1 0 0 0 0,-1 0-1 0 0,1 0 1 0 0,-1 1 0 0 0,1-1 0 0 0,-1 0-1 0 0,1 0 1 0 0,-1 1 0 0 0,0-1-1 0 0,1 0 1 0 0,-1 1 0 0 0,1-1 0 0 0,-1 1-1 0 0,0-1 1 0 0,1 0 0 0 0,-1 1-1 0 0,0-1 1 0 0,1 1 0 0 0,-1-1-1 0 0,0 1 1 0 0,0-1 0 0 0,1 1 0 0 0,-1-1-1 0 0,0 1 1 0 0,0-1 0 0 0,0 1-1 0 0,0-1 1 0 0,0 1 0 0 0,0 0 0 0 0,0-1-1 0 0,0 1 1 0 0,0-1 0 0 0,0 1-1 0 0,0-1 1 0 0,0 1 0 0 0,0-1-1 0 0,0 1 1 0 0,-1-1 0 0 0,1 1 0 0 0,0-1-1 0 0,0 1 1 0 0,-1-1 0 0 0,1 1-1 0 0,0-1 1 0 0,0 1 0 0 0,-1-1 0 0 0,1 1-1 0 0,-1-1 1 0 0,1 0 0 0 0,0 1-1 0 0,-1-1 1 0 0,1 0 13 0 0,-9 48-116 0 0,8-46 110 0 0,0 0 1 0 0,0 0-1 0 0,0 1 0 0 0,1-1 1 0 0,-1 0-1 0 0,1 1 0 0 0,-1-1 1 0 0,1 0-1 0 0,0 1 0 0 0,-1-1 1 0 0,1 0-1 0 0,0 1 0 0 0,1-1 1 0 0,-1 1-1 0 0,0-1 0 0 0,1 0 1 0 0,-1 1-1 0 0,1-1 0 0 0,0 0 1 0 0,0 1-1 0 0,0-1 0 0 0,0 0 1 0 0,0 0-1 0 0,0 0 0 0 0,1 0 1 0 0,-1 0-1 0 0,1 0 0 0 0,-1 0 1 0 0,1-1-1 0 0,0 1 0 0 0,0-1 1 0 0,-1 1 5 0 0,8-4 51 0 0,0 0 0 0 0,-1 0-1 0 0,0 0 1 0 0,0-2 0 0 0,0 1 0 0 0,0-1 0 0 0,0 0 0 0 0,-1 0 0 0 0,1-1 0 0 0,-1 0 0 0 0,0 0 0 0 0,-1-1 0 0 0,1 0 0 0 0,-1 0 0 0 0,3-5-51 0 0,37-28 94 0 0,41-24-12 0 0,-6 30-236 0 0,-79 35 142 0 0,0 0 0 0 0,0 0 0 0 0,-1 0-1 0 0,1 0 1 0 0,-1 0 0 0 0,1 0-1 0 0,-1 1 1 0 0,0-1 0 0 0,0 0 0 0 0,0 1-1 0 0,0-1 1 0 0,-1 1 0 0 0,1-1-1 0 0,0 1 1 0 0,-1-1 0 0 0,0 1 0 0 0,0-1-1 0 0,0 1 1 0 0,0 0 0 0 0,0-1 0 0 0,0 1-1 0 0,-1-1 1 0 0,1 1 0 0 0,-1-1-1 0 0,1 1 1 0 0,-1 0 12 0 0,0-1-6 0 0,-12 69 26 0 0,0 41-65 0 0,32-83-1449 0 0,-8-26-1904 0 0,2-2-3469 0 0,-11-1-4189 0 0</inkml:trace>
  <inkml:trace contextRef="#ctx0" brushRef="#br0" timeOffset="2483.709">152 1 144 0 0,'0'0'999'0'0,"0"0"-234"0"0,0 0-48 0 0,0 0 144 0 0,0 0 273 0 0,0 0 199 0 0,0 0 77 0 0,0 0 16 0 0,0 0-130 0 0,0 0-135 0 0,0 0-130 0 0,-16 24-143 0 0,-47 78-63 0 0,31-7 598 0 0,16-10-933 0 0,5 0 1 0 0,3 1 0 0 0,3 0 0 0 0,5 0-1 0 0,7 63-490 0 0,-2-96-33 0 0,1 0 0 0 0,3-1 0 0 0,2 0 0 0 0,3 0 0 0 0,9 21 33 0 0,-15-52-267 0 0,1 0 0 0 0,1-1 0 0 0,0 0 0 0 0,2 0 0 0 0,1-1 0 0 0,0-1 0 0 0,1 0 0 0 0,10 9 267 0 0,29 20-3912 0 0,8-10-3911 0 0,-41-28 3993 0 0</inkml:trace>
  <inkml:trace contextRef="#ctx0" brushRef="#br0" timeOffset="3055.617">3348 480 4657 0 0,'0'0'5220'0'0,"0"0"-3392"0"0,0 0-1125 0 0,0 0-62 0 0,0 0 108 0 0,0 0 93 0 0,0 0-16 0 0,0 0-131 0 0,0 0-160 0 0,0 0-163 0 0,0 0-144 0 0,0 0-111 0 0,-26 33-60 0 0,-77 103-59 0 0,16-29-384 0 0,69-88-338 0 0,-9 9-3089 0 0,7-13-2991 0 0,13-11 1063 0 0</inkml:trace>
  <inkml:trace contextRef="#ctx0" brushRef="#br0" timeOffset="3300.603">2771 601 6745 0 0,'0'0'1103'0'0,"0"0"-150"0"0,0 0-81 0 0,0 0 92 0 0,0 0 96 0 0,0 0-12 0 0,0 0-119 0 0,0 0-115 0 0,0 0-112 0 0,0 0-113 0 0,36 14-63 0 0,112 41-59 0 0,60 9 709 0 0,-160-52-1368 0 0,-1 2 0 0 0,0 3 1 0 0,-1 1-1 0 0,5 5 192 0 0,-13 2-3351 0 0,-39-17-3426 0 0,-11-4 1546 0 0,8-4 3409 0 0</inkml:trace>
  <inkml:trace contextRef="#ctx0" brushRef="#br0" timeOffset="3583.663">3082 399 4793 0 0,'0'0'1211'0'0,"0"0"-85"0"0,0 0 134 0 0,0 0 176 0 0,0 0 11 0 0,0 0-137 0 0,0 0-195 0 0,0 31-165 0 0,1 102-159 0 0,16 15 952 0 0,28 118-2143 0 0,-38-235-2278 0 0,1-12-3722 0 0,-5-14-1304 0 0</inkml:trace>
  <inkml:trace contextRef="#ctx0" brushRef="#br0" timeOffset="4399.632">3197 807 0 0 0,'0'0'756'0'0,"0"0"98"0"0,0 0 91 0 0,0 0 30 0 0,0 0 5 0 0,0 0-22 0 0,0 0-61 0 0,0 0-24 0 0,0 0 8 0 0,-11 8-7 0 0,-85 62 1693 0 0,-9 7-2360 0 0,94-67-2173 0 0,6-5-3992 0 0,4-5 2115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225 173 2401 0 0,'0'0'1580'0'0,"0"0"-203"0"0,0 0-136 0 0,0 0 58 0 0,0 0 150 0 0,0 0 62 0 0,0 0-54 0 0,0 0-186 0 0,0 0-271 0 0,0 0-257 0 0,0 0-245 0 0,0 0-184 0 0,0 0-101 0 0,-5 0-53 0 0,-3 2-78 0 0,-1 0 1 0 0,1 1-1 0 0,0-1 0 0 0,1 1 0 0 0,-1 1 0 0 0,0 0 1 0 0,1 0-1 0 0,0 0 0 0 0,0 1 0 0 0,0 0 0 0 0,0 1-82 0 0,-79 71 464 0 0,56-33-398 0 0,28-40-66 0 0,1-1 0 0 0,-1 0 0 0 0,1 1 0 0 0,-1-1 0 0 0,1 1 0 0 0,0-1 0 0 0,0 1 0 0 0,1 0-1 0 0,-1 0 1 0 0,1-1 0 0 0,0 1 0 0 0,0 0 0 0 0,0-1 0 0 0,0 1 0 0 0,1 0 0 0 0,0 0 0 0 0,-1-1 0 0 0,1 1 0 0 0,1-1 0 0 0,-1 1 0 0 0,0-1 0 0 0,1 1 0 0 0,0-1 0 0 0,0 0 0 0 0,0 1 0 0 0,0-1 0 0 0,0 0 0 0 0,0-1 0 0 0,1 1 0 0 0,0 0 0 0 0,-1-1 0 0 0,2 1 0 0 0,11 6 96 0 0,0 0 0 0 0,1-1 0 0 0,0 0 0 0 0,1-2 0 0 0,0 0 0 0 0,0 0 0 0 0,0-2 1 0 0,3 0-97 0 0,78 27 223 0 0,-91-29-208 0 0,-1 0 1 0 0,0 0-1 0 0,0 1 1 0 0,0-1-1 0 0,0 2 1 0 0,0-1-1 0 0,-1 1 1 0 0,1-1-1 0 0,-1 2 1 0 0,0-1-1 0 0,0 0 1 0 0,-1 1 0 0 0,1 0-1 0 0,-1 0 1 0 0,0 0-1 0 0,0 1 1 0 0,-1 0-1 0 0,0-1 1 0 0,0 1-1 0 0,0 0 1 0 0,-1 0-1 0 0,1 1 1 0 0,-1-1-1 0 0,-1 0 1 0 0,1 5-16 0 0,-2-6 27 0 0,0 1-1 0 0,0-1 1 0 0,0 1 0 0 0,-1-1 0 0 0,0 1 0 0 0,0-1-1 0 0,-1 1 1 0 0,0-1 0 0 0,1 0 0 0 0,-2 1 0 0 0,1-1-1 0 0,-1 0 1 0 0,1-1 0 0 0,-1 1 0 0 0,-1 0 0 0 0,1-1-1 0 0,-1 0 1 0 0,0 1 0 0 0,0-1 0 0 0,0-1 0 0 0,-2 2-27 0 0,-9 8-265 0 0,-2-1 0 0 0,1-1 0 0 0,-1 0 0 0 0,-1-1 0 0 0,0-1 0 0 0,-18 6 265 0 0,-46 7-4459 0 0,27-22-6320 0 0,48-3 7717 0 0</inkml:trace>
  <inkml:trace contextRef="#ctx0" brushRef="#br0" timeOffset="235.031">85 199 688 0 0,'0'0'1717'0'0,"0"0"-9"0"0,0 0 48 0 0,0 0 86 0 0,0 0-7 0 0,0 0-101 0 0,0 0-194 0 0,0 0-225 0 0,0 0-221 0 0,34-12-222 0 0,107-39-185 0 0,-30 26 231 0 0,97 0-633 0 0,-119 28-4452 0 0,-64 3-3068 0 0,-18-5 646 0 0</inkml:trace>
  <inkml:trace contextRef="#ctx0" brushRef="#br0" timeOffset="808.322">895 232 0 0 0,'0'0'467'0'0,"0"0"460"0"0,0 0 274 0 0,0 0 176 0 0,0 0 33 0 0,0 0-69 0 0,0 0-168 0 0,0 0-182 0 0,0 0-131 0 0,0 0-113 0 0,0 0-25 0 0,0 0 49 0 0,0 0 18 0 0,-5 4 15 0 0,-90 101 3141 0 0,74-75-3735 0 0,2 1-1 0 0,1 0 0 0 0,2 2 1 0 0,1 0-1 0 0,-2 9-209 0 0,11-25-25 0 0,1 0 1 0 0,1 1-1 0 0,0 0 1 0 0,1-1-1 0 0,1 1 1 0 0,1 1-1 0 0,0-1 1 0 0,2 7 24 0 0,-1-21-1 0 0,0 1 0 0 0,0-1 1 0 0,1 1-1 0 0,0-1 0 0 0,0 1 1 0 0,0-1-1 0 0,0 0 1 0 0,1 0-1 0 0,0 1 0 0 0,0-1 1 0 0,0 0-1 0 0,0 0 0 0 0,0-1 1 0 0,1 1-1 0 0,0 0 0 0 0,0-1 1 0 0,0 0-1 0 0,0 1 1 0 0,0-1-1 0 0,1 0 0 0 0,-1-1 1 0 0,1 1-1 0 0,0-1 0 0 0,0 1 1 0 0,0-1-1 0 0,0 0 0 0 0,0-1 1 0 0,0 1-1 0 0,1-1 0 0 0,-1 0 1 0 0,1 0-1 0 0,-1 0 1 0 0,0 0-1 0 0,1-1 0 0 0,1 0 1 0 0,22-1 272 0 0,0-1-1 0 0,0-2 0 0 0,0-1 1 0 0,-1-1-1 0 0,1-1 0 0 0,-1-2 1 0 0,-1 0-1 0 0,0-2 0 0 0,0-1 1 0 0,-1-1-1 0 0,0-1 0 0 0,-2-1 1 0 0,1-2-272 0 0,6-2 446 0 0,-1-1 1 0 0,-1-2 0 0 0,-1-1 0 0 0,-1-1 0 0 0,-1-1-1 0 0,-1-1-446 0 0,-14 15 97 0 0,0-1-1 0 0,-1-1 0 0 0,-1 1 0 0 0,0-1 0 0 0,-1-1 0 0 0,0 1 1 0 0,-1-1-1 0 0,-1 0 0 0 0,0-1 0 0 0,-1 1 0 0 0,0-1 1 0 0,-1 0-1 0 0,-1 0 0 0 0,0 0 0 0 0,-1-3-96 0 0,-1 13-28 0 0,-1 0-1 0 0,0 0 0 0 0,0-1 1 0 0,0 1-1 0 0,0 0 0 0 0,-1 0 1 0 0,0 0-1 0 0,0 0 0 0 0,0 1 1 0 0,0-1-1 0 0,-1 0 0 0 0,0 1 1 0 0,0 0-1 0 0,0-1 0 0 0,-1 1 1 0 0,1 1-1 0 0,-1-1 1 0 0,0 0-1 0 0,0 1 0 0 0,0 0 1 0 0,0 0-1 0 0,-1 0 0 0 0,1 0 1 0 0,-1 1-1 0 0,0 0 0 0 0,0 0 1 0 0,-4-1 28 0 0,-7-3-155 0 0,0 1 0 0 0,0 1 0 0 0,-1 1 0 0 0,1 0 0 0 0,-1 1 1 0 0,0 1-1 0 0,0 1 0 0 0,-3 0 155 0 0,4 2-357 0 0,0 0 0 0 0,0 1 1 0 0,0 1-1 0 0,1 0 0 0 0,-1 1 0 0 0,1 1 1 0 0,1 0-1 0 0,-1 1 0 0 0,1 1 0 0 0,-13 8 357 0 0,-73 59-10766 0 0,74-51 1108 0 0</inkml:trace>
  <inkml:trace contextRef="#ctx0" brushRef="#br0" timeOffset="8452.696">2077 162 0 0 0,'0'0'424'0'0,"0"0"286"0"0,0 0 76 0 0,0 0 57 0 0,0 0-11 0 0,0 0-25 0 0,4-4-12 0 0,12-10-47 0 0,-12 8 8170 0 0,-9 7-7222 0 0,-9 8-2296 0 0,-96 135 1259 0 0,-5 10-592 0 0,-103 103-67 0 0,35-69-125 0 0,166-173 23 0 0,-3 6 213 0 0,15 1-3160 0 0,5-21 1774 0 0,2 10-9954 0 0,-2-11 10213 0 0</inkml:trace>
  <inkml:trace contextRef="#ctx0" brushRef="#br0" timeOffset="8970.185">2261 582 984 0 0,'0'0'1381'0'0,"0"0"-205"0"0,0 0-25 0 0,0 0 64 0 0,0 0 89 0 0,0 0 24 0 0,0 0-134 0 0,0 0-142 0 0,0 0-161 0 0,0 0-199 0 0,0 0-139 0 0,0 0-128 0 0,-31 7-64 0 0,-96 24-8 0 0,48 1 681 0 0,58-18-607 0 0,12-10-345 0 0,1 1 0 0 0,-1 0 0 0 0,1 0 0 0 0,0 1 0 0 0,0 0 0 0 0,1 0 0 0 0,-1 1 0 0 0,1 0 0 0 0,1 0 0 0 0,0 1 0 0 0,0 0 0 0 0,0 0 1 0 0,-1 3-83 0 0,7-10-8 0 0,-1 0 0 0 0,1 0 0 0 0,-1 1 0 0 0,1-1 0 0 0,-1 0 0 0 0,1 1 0 0 0,0-1 0 0 0,-1 0 0 0 0,1 1 0 0 0,0-1 0 0 0,0 0 0 0 0,0 1 0 0 0,0-1 0 0 0,0 0 0 0 0,1 1 0 0 0,-1-1 0 0 0,0 0 0 0 0,0 1 0 0 0,1-1 1 0 0,-1 0-1 0 0,1 1 0 0 0,0-1 0 0 0,-1 0 0 0 0,1 0 0 0 0,0 0 0 0 0,-1 0 0 0 0,1 1 0 0 0,0-1 0 0 0,0 0 0 0 0,0 0 0 0 0,0-1 0 0 0,0 1 0 0 0,0 0 0 0 0,0 0 0 0 0,1 0 0 0 0,-1-1 0 0 0,0 1 0 0 0,0-1 0 0 0,1 1 0 0 0,-1-1 1 0 0,0 1-1 0 0,1-1 0 0 0,0 1 8 0 0,67 3 366 0 0,-55-4-306 0 0,122 0 144 0 0,-134 0-185 0 0,-1 1 1 0 0,1-1 0 0 0,-1 0-1 0 0,0 1 1 0 0,1-1 0 0 0,-1 1-1 0 0,0-1 1 0 0,0 1 0 0 0,1 0 0 0 0,-1 0-1 0 0,0-1 1 0 0,0 1 0 0 0,0 0-1 0 0,0 0 1 0 0,0 0 0 0 0,0 0-1 0 0,0 0 1 0 0,0 1 0 0 0,-1-1-1 0 0,1 0 1 0 0,0 0 0 0 0,0 0 0 0 0,-1 1-1 0 0,1-1 1 0 0,-1 0 0 0 0,0 1-1 0 0,1-1 1 0 0,-1 0 0 0 0,0 1-1 0 0,0-1 1 0 0,1 1 0 0 0,-1-1-1 0 0,0 0 1 0 0,-1 1 0 0 0,1-1 0 0 0,0 1-1 0 0,0-1 1 0 0,0 0 0 0 0,-1 1-1 0 0,1-1 1 0 0,-1 0 0 0 0,1 1-1 0 0,-1-1 1 0 0,0 0 0 0 0,1 0-1 0 0,-1 0 1 0 0,0 1 0 0 0,0-1 0 0 0,0 0-1 0 0,0 0 1 0 0,0 0 0 0 0,0 0-1 0 0,0 0 1 0 0,0-1 0 0 0,0 1-1 0 0,0 0 1 0 0,-1 0 0 0 0,1-1-1 0 0,0 1 1 0 0,-2 0-20 0 0,-115 73 491 0 0,-109 36-2311 0 0,175-88-1937 0 0,34-15-4046 0 0,14-7 2635 0 0</inkml:trace>
  <inkml:trace contextRef="#ctx0" brushRef="#br0" timeOffset="9405.061">2285 475 4593 0 0,'0'0'2092'0'0,"0"0"-164"0"0,0 0-124 0 0,0 0-68 0 0,0 0-223 0 0,0 0-325 0 0,0 0-311 0 0,0 0-237 0 0,0 0-145 0 0,0 0-71 0 0,0 0-52 0 0,0 0-31 0 0,0 0-21 0 0,23-8-35 0 0,71-25 7 0 0,7 15 800 0 0,-80 18-934 0 0,-20 0-153 0 0,0 0 1 0 0,0 0-1 0 0,-1 0 1 0 0,1 0-1 0 0,0 0 1 0 0,0 0-1 0 0,0 0 1 0 0,-1 0-1 0 0,1 1 1 0 0,0-1-1 0 0,0 0 1 0 0,-1 0-1 0 0,1 1 1 0 0,0-1-1 0 0,0 1 1 0 0,-1-1-1 0 0,1 0 1 0 0,0 1-1 0 0,-1-1 1 0 0,1 1-1 0 0,-1 0 1 0 0,1-1-1 0 0,-1 1 1 0 0,1-1-1 0 0,-1 1 1 0 0,1 0 0 0 0,-1-1-1 0 0,1 1 1 0 0,-1 0-1 0 0,0 0 1 0 0,1-1-1 0 0,-1 1 1 0 0,0 0-1 0 0,0 0 1 0 0,0 0-1 0 0,0-1 1 0 0,1 1-1 0 0,-1 0 1 0 0,0 0-1 0 0,0 0 1 0 0,-1-1-1 0 0,1 1 1 0 0,0 0-1 0 0,0 0 1 0 0,0 0-1 0 0,0-1 1 0 0,-1 1-1 0 0,1 0 1 0 0,0 0-1 0 0,-1-1 1 0 0,1 1-6 0 0,-23 37 449 0 0,-103 77 534 0 0,125-114-981 0 0,1-1 0 0 0,-1 0 1 0 0,1 1-1 0 0,-1-1 0 0 0,1 0 0 0 0,-1 1 0 0 0,1-1 0 0 0,0 1 0 0 0,-1-1 0 0 0,1 1 0 0 0,0-1 0 0 0,-1 1 0 0 0,1-1 0 0 0,0 1 0 0 0,-1-1 0 0 0,1 1 1 0 0,0 0-1 0 0,0-1 0 0 0,0 1 0 0 0,-1-1 0 0 0,1 1 0 0 0,0 0 0 0 0,0-1 0 0 0,0 1 0 0 0,0 0 0 0 0,0-1 0 0 0,0 1 0 0 0,0-1 0 0 0,1 1 0 0 0,-1 0 1 0 0,0-1-1 0 0,0 1 0 0 0,0-1 0 0 0,1 1 0 0 0,-1 0 0 0 0,0-1 0 0 0,1 1 0 0 0,-1-1 0 0 0,0 1 0 0 0,1-1 0 0 0,-1 1 0 0 0,0-1 0 0 0,1 1 0 0 0,-1-1 1 0 0,1 0-1 0 0,-1 1 0 0 0,1-1 0 0 0,-1 0 0 0 0,1 1 0 0 0,0-1 0 0 0,-1 0 0 0 0,1 0 0 0 0,-1 1 0 0 0,1-1 0 0 0,0 0 0 0 0,-1 0 0 0 0,1 0 0 0 0,0 0-2 0 0,42 8 195 0 0,-37-7-172 0 0,116-9-336 0 0,-84-3-4746 0 0,-4-5-7400 0 0,-30 15 8089 0 0</inkml:trace>
  <inkml:trace contextRef="#ctx0" brushRef="#br0" timeOffset="9759.726">2734 0 2697 0 0,'0'0'2204'0'0,"0"0"-548"0"0,0 0-357 0 0,0 0-157 0 0,0 0-47 0 0,0 0-26 0 0,0 0-8 0 0,0 0-33 0 0,0 0-93 0 0,0 0-146 0 0,0 0-145 0 0,0 0-64 0 0,0 0-34 0 0,11 35-47 0 0,36 108-21 0 0,35 44 911 0 0,-64-144-1241 0 0,-2 0 0 0 0,-1 0 0 0 0,-3 1 0 0 0,-1 1 0 0 0,-3 0 0 0 0,-1 1 0 0 0,0 38-148 0 0,-8-74 27 0 0,1 0 0 0 0,-2 0 1 0 0,1-1-1 0 0,-1 1 0 0 0,-1 0 0 0 0,0-1 0 0 0,0 0 1 0 0,-1 0-1 0 0,0 0 0 0 0,-1 0 0 0 0,0 0 0 0 0,0-1 1 0 0,0 0-1 0 0,-1 0 0 0 0,-1 0 0 0 0,1-1 1 0 0,-1 0-1 0 0,-1 0 0 0 0,0 0-27 0 0,-160 99-824 0 0,154-98 675 0 0,-101 39-2463 0 0,37-23-5262 0 0,57-17 3741 0 0,5-3-939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52 616 0 0,'0'0'1167'0'0,"0"0"-48"0"0,0 0 127 0 0,0 0 295 0 0,0 0 225 0 0,0 0 40 0 0,0 0-117 0 0,0 0-207 0 0,0 0-252 0 0,0 0-260 0 0,0 0-204 0 0,24-4 2148 0 0,125-25 879 0 0,-52 22-3188 0 0,8 3-349 0 0,-32 0 10 0 0,-58 2-6292 0 0,0 1-6427 0 0,-15 1 7700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5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2713 0 0,'0'0'1499'0'0,"0"0"-385"0"0,0 0-108 0 0,0 0 122 0 0,0 0 129 0 0,0 0-37 0 0,0 0-197 0 0,0 0-146 0 0,0 0-23 0 0,0 0-13 0 0,0 0 73 0 0,0 0 43 0 0,0 0-54 0 0,10 2-23 0 0,5 2-365 0 0,1-1 0 0 0,-1 0-1 0 0,1-2 1 0 0,0 0-1 0 0,0-1 1 0 0,0 0 0 0 0,-1-1-1 0 0,5-2-514 0 0,202-36-284 0 0,-184 38-5072 0 0,-23 2-2423 0 0,-7-1-105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9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4849 0 0,'0'0'738'0'0,"0"0"-256"0"0,0 0-51 0 0,0 0 141 0 0,0 0 214 0 0,0 0 166 0 0,0 0 23 0 0,0 0-64 0 0,0 0-150 0 0,0 0-182 0 0,0 0-138 0 0,-8 19-77 0 0,-49 121 679 0 0,-28 117 1011 0 0,84-255-2004 0 0,-1 0 0 0 0,1 1-1 0 0,0-1 1 0 0,1 0 0 0 0,-1 0 0 0 0,0 1-1 0 0,0-1 1 0 0,1 0 0 0 0,0 1 0 0 0,-1-1-1 0 0,1 0 1 0 0,0 1 0 0 0,0-1-1 0 0,0 1 1 0 0,1-1 0 0 0,-1 0 0 0 0,0 1-1 0 0,1-1 1 0 0,0 0 0 0 0,-1 1 0 0 0,1-1-1 0 0,0 0 1 0 0,0 0 0 0 0,0 0 0 0 0,0 0-1 0 0,1 0 1 0 0,-1 0 0 0 0,1 0 0 0 0,-1 0-1 0 0,1 0 1 0 0,0-1 0 0 0,-1 1 0 0 0,1 0-1 0 0,0-1 1 0 0,0 0 0 0 0,0 1 0 0 0,0-1-1 0 0,0 0 1 0 0,1 0 0 0 0,0 0-50 0 0,16 2 330 0 0,0-1-1 0 0,0-1 1 0 0,0-1 0 0 0,1 0 0 0 0,-1-1 0 0 0,0-2-1 0 0,18-3-329 0 0,13-2 228 0 0,-50 8-336 0 0,0 0-78 0 0,0 0-185 0 0,0 0-240 0 0,0 0-346 0 0,0 0-493 0 0,0 0-573 0 0,0 0-692 0 0,0 0-849 0 0,0 0-578 0 0,0 0-195 0 0</inkml:trace>
  <inkml:trace contextRef="#ctx0" brushRef="#br0" timeOffset="316.293">450 118 3537 0 0,'0'0'2004'0'0,"0"0"-628"0"0,0 0-275 0 0,0 0 47 0 0,0 0 107 0 0,0 0 45 0 0,0 0-89 0 0,0 0-176 0 0,0 0-207 0 0,0 0-180 0 0,0 0-108 0 0,0 0-61 0 0,0 0 4 0 0,-14 28 22 0 0,-43 90 1 0 0,34-43 431 0 0,-54 256 117 0 0,64-290-1251 0 0,-5 58-2788 0 0,65-96-8886 0 0,-18-17 7276 0 0,-21 7 4296 0 0</inkml:trace>
  <inkml:trace contextRef="#ctx0" brushRef="#br0" timeOffset="650.709">750 240 808 0 0,'0'0'1127'0'0,"0"0"-187"0"0,0 0 28 0 0,0 0 179 0 0,0 0 174 0 0,0 0 102 0 0,0 0-60 0 0,0 0-175 0 0,0 0-187 0 0,-30 33-204 0 0,-90 109-187 0 0,67-52 110 0 0,48-72-563 0 0,-27 139 1213 0 0,31-151-1308 0 0,1-1-1 0 0,0 1 1 0 0,1-1-1 0 0,-1 1 1 0 0,1-1 0 0 0,0 1-1 0 0,1-1 1 0 0,-1 0 0 0 0,1 1-1 0 0,0-1 1 0 0,0 0-1 0 0,1 0 1 0 0,-1 0 0 0 0,1-1-1 0 0,0 1 1 0 0,1-1-1 0 0,-1 1 1 0 0,1-1 0 0 0,-1 0-1 0 0,1 0 1 0 0,1-1-1 0 0,-1 1 1 0 0,0-1 0 0 0,1 0-1 0 0,0 0 1 0 0,0-1 0 0 0,1 2-62 0 0,7 0 269 0 0,1 0 0 0 0,-1-1 1 0 0,1-1-1 0 0,0 0 1 0 0,0-1-1 0 0,-1 0 0 0 0,1-1 1 0 0,0 0-1 0 0,0-1 0 0 0,5-2-269 0 0,-1-1 200 0 0,0-1 0 0 0,1-1 0 0 0,-2-1 0 0 0,1 0 0 0 0,-1-2 0 0 0,-1 0 0 0 0,1 0 0 0 0,-1-2 0 0 0,-1 0 0 0 0,0 0 0 0 0,-1-2 0 0 0,0 0 0 0 0,6-7-200 0 0,-9 9 88 0 0,-1 1 1 0 0,0-1 0 0 0,-1-1 0 0 0,0 0 0 0 0,-1 0-1 0 0,-1 0 1 0 0,1-1 0 0 0,-2 0 0 0 0,0-1 0 0 0,-1 1-1 0 0,0-1 1 0 0,-1 0 0 0 0,0-1 0 0 0,-1 1 0 0 0,-1-1-1 0 0,0 1 1 0 0,-1-1 0 0 0,-1 0 0 0 0,-1-4-89 0 0,0 11-112 0 0,-1 0 1 0 0,-1 1 0 0 0,1-1 0 0 0,-1 1-1 0 0,-1-1 1 0 0,1 1 0 0 0,-1 0 0 0 0,0 0-1 0 0,-1 1 1 0 0,0-1 0 0 0,0 1 0 0 0,0 0-1 0 0,-1 0 1 0 0,0 1 0 0 0,0-1-1 0 0,0 1 1 0 0,-1 1 0 0 0,1-1 0 0 0,-1 1-1 0 0,0 0 1 0 0,-1 1 0 0 0,1 0 0 0 0,-1 0-1 0 0,1 1 1 0 0,-6-2 111 0 0,-57-6-3823 0 0,2 22-3669 0 0,50-5-547 0 0</inkml:trace>
  <inkml:trace contextRef="#ctx0" brushRef="#br0" timeOffset="1749.714">1216 490 0 0 0,'0'0'1028'0'0,"0"0"678"0"0,0 0 261 0 0,0 0 49 0 0,0 0-94 0 0,0 0-144 0 0,0 0-138 0 0,0 0-215 0 0,0 0-203 0 0,0 0-163 0 0,0 0-132 0 0,2-4-71 0 0,51-80 3315 0 0,75-38-3102 0 0,-109 107-998 0 0,-19 15-95 0 0,0 0-21 0 0,0 0-21 0 0,0 0-43 0 0,-1 84-75 0 0,3-82 199 0 0,0 0 1 0 0,1 0-1 0 0,-1 0 1 0 0,1-1-1 0 0,-1 1 1 0 0,1-1-1 0 0,0 0 1 0 0,0 0-1 0 0,-1 0 1 0 0,1 0-1 0 0,0 0 1 0 0,0 0-1 0 0,0-1 1 0 0,0 0-1 0 0,0 1 1 0 0,0-1-1 0 0,0 0 1 0 0,0-1-1 0 0,0 1 1 0 0,0 0-1 0 0,0-1 1 0 0,0 0-1 0 0,0 0 1 0 0,0 1-1 0 0,0-2 1 0 0,1 1-16 0 0,171-98 26 0 0,-108 73-318 0 0,-63 59 79 0 0,-18 100 314 0 0,14-130-296 0 0,8 41-1200 0 0,3-36-3578 0 0,7-4-5407 0 0,-13-4 4869 0 0</inkml:trace>
  <inkml:trace contextRef="#ctx0" brushRef="#br0" timeOffset="2003.254">2296 177 5385 0 0,'0'0'1769'0'0,"0"0"-121"0"0,0 0 12 0 0,0 0 33 0 0,0 0-133 0 0,0 0-266 0 0,-32 27-294 0 0,-101 85-265 0 0,-48 36 341 0 0,-62 44-1058 0 0,223-175-280 0 0,-66 61-577 0 0,37-19-3789 0 0,44-52 2138 0 0,2 1-3714 0 0,2-4 2789 0 0</inkml:trace>
  <inkml:trace contextRef="#ctx0" brushRef="#br0" timeOffset="2488.738">2512 472 5849 0 0,'0'0'2614'0'0,"0"0"-785"0"0,0 0-334 0 0,0 0-35 0 0,0 0-133 0 0,0 0-188 0 0,0 0-228 0 0,0 0-179 0 0,0 0-143 0 0,0 0-115 0 0,0 0-110 0 0,0 0-106 0 0,0 0-40 0 0,-28 6-45 0 0,-86 20-21 0 0,18 12 207 0 0,85-32-341 0 0,-3 1-32 0 0,0 0 1 0 0,1 1-1 0 0,0 0 1 0 0,1 1-1 0 0,0 1 1 0 0,0 0-1 0 0,1 0 0 0 0,1 1 1 0 0,-5 6 13 0 0,14-17-13 0 0,1 1-1 0 0,-1 0 1 0 0,1-1 0 0 0,-1 1 0 0 0,1 0 0 0 0,-1 0-1 0 0,1 0 1 0 0,-1 0 0 0 0,1-1 0 0 0,0 1-1 0 0,0 0 1 0 0,-1 0 0 0 0,1 0 0 0 0,0 0-1 0 0,0 0 1 0 0,0 0 0 0 0,0 0 0 0 0,0 0 0 0 0,0 0-1 0 0,0-1 1 0 0,0 1 0 0 0,0 0 0 0 0,1 0-1 0 0,-1 0 1 0 0,0 0 0 0 0,1 0 0 0 0,-1 0-1 0 0,0 0 1 0 0,1-1 0 0 0,-1 1 0 0 0,1 0 0 0 0,-1 0-1 0 0,1-1 1 0 0,0 1 0 0 0,-1 0 0 0 0,1-1-1 0 0,0 1 1 0 0,-1 0 0 0 0,1-1 0 0 0,0 1-1 0 0,0-1 1 0 0,0 0 0 0 0,-1 1 0 0 0,1-1 0 0 0,0 1-1 0 0,0-1 1 0 0,0 0 0 0 0,0 0 0 0 0,0 0-1 0 0,0 1 1 0 0,-1-1 0 0 0,2 0 13 0 0,54 4-173 0 0,-50-4 152 0 0,155 19-37 0 0,-160-19 92 0 0,1 1 1 0 0,0 0-1 0 0,-1-1 1 0 0,1 1 0 0 0,-1 0-1 0 0,1 0 1 0 0,-1 0-1 0 0,1 0 1 0 0,-1 1-1 0 0,0-1 1 0 0,0 0 0 0 0,1 0-1 0 0,-1 1 1 0 0,0-1-1 0 0,0 1 1 0 0,0-1 0 0 0,-1 1-1 0 0,1 0 1 0 0,0-1-1 0 0,-1 1 1 0 0,1 0-1 0 0,-1-1 1 0 0,1 1 0 0 0,-1 0-1 0 0,0-1 1 0 0,1 1-1 0 0,-1 0 1 0 0,0 0-1 0 0,0 0 1 0 0,-1-1 0 0 0,1 1-1 0 0,0 0 1 0 0,0 0-1 0 0,-1-1 1 0 0,1 1 0 0 0,-1 0-1 0 0,0-1 1 0 0,1 1-1 0 0,-1 0 1 0 0,0-1-1 0 0,0 1 1 0 0,0-1 0 0 0,0 0-1 0 0,0 1 1 0 0,0-1-1 0 0,-1 0 1 0 0,1 1 0 0 0,0-1-1 0 0,-1 0 1 0 0,1 0-1 0 0,-1 0 1 0 0,1 0-1 0 0,-1 0 1 0 0,1-1 0 0 0,-1 1-1 0 0,0 0-34 0 0,-184 72 1354 0 0,118-50-1345 0 0,39-20-6776 0 0,29-3 1692 0 0,1-3 1366 0 0,2-1-2938 0 0</inkml:trace>
  <inkml:trace contextRef="#ctx0" brushRef="#br0" timeOffset="2902.762">2701 387 3881 0 0,'0'0'1692'0'0,"0"0"-292"0"0,0 0 2 0 0,0 0 133 0 0,0 0 20 0 0,0 0-135 0 0,0 0-202 0 0,0 0-176 0 0,0 0-152 0 0,0 0-113 0 0,0 0-133 0 0,0 0-111 0 0,23-6-50 0 0,71-19-26 0 0,-24 19 1208 0 0,-68 7-1635 0 0,-1 1 0 0 0,0-1 0 0 0,0 1 0 0 0,0-1 0 0 0,0 1 0 0 0,-1 0 0 0 0,1-1 0 0 0,0 1 1 0 0,-1 0-1 0 0,1 0 0 0 0,-1-1 0 0 0,0 1 0 0 0,1 0 0 0 0,-1 0 0 0 0,0-1 0 0 0,0 1 0 0 0,0 0 0 0 0,0 0 0 0 0,0 0 1 0 0,-1-1-1 0 0,1 1 0 0 0,0 0 0 0 0,-1 0 0 0 0,0-1 0 0 0,1 1 0 0 0,-1 0 0 0 0,0-1 0 0 0,0 1 0 0 0,0 0 0 0 0,0-1 0 0 0,0 1 1 0 0,0-1-31 0 0,-72 83 638 0 0,72-83-633 0 0,-3 2 22 0 0,1-1 0 0 0,-1 1 0 0 0,1 0 1 0 0,-1 1-1 0 0,1-1 0 0 0,0 0 0 0 0,0 1 0 0 0,1 0 1 0 0,-1 0-1 0 0,1 0 0 0 0,0 0 0 0 0,0 0 0 0 0,0 0 0 0 0,0 0 1 0 0,1 1-1 0 0,0-1 0 0 0,0 1 0 0 0,0-1 0 0 0,0 1 1 0 0,1 0-28 0 0,1-3 12 0 0,1 0 0 0 0,0 0 0 0 0,0 0 0 0 0,0 0 0 0 0,0 0 0 0 0,0-1 0 0 0,0 1 0 0 0,0-1 0 0 0,1 0 0 0 0,-1 1 0 0 0,0-1 1 0 0,1 0-1 0 0,-1 0 0 0 0,1 0 0 0 0,-1-1 0 0 0,1 1 0 0 0,0-1 0 0 0,-1 1 0 0 0,1-1 0 0 0,-1 0 0 0 0,3 0-12 0 0,-1 1 33 0 0,14 2 19 0 0,-1-1 0 0 0,0-1 0 0 0,1-1 0 0 0,-1 0 0 0 0,1-1 0 0 0,-1-1 0 0 0,1 0 0 0 0,-1-2 0 0 0,14-4-52 0 0,4-1-933 0 0,-23 6-1867 0 0,-1 1-3587 0 0,-6 1-4991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51.5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1580 0 0 0,'0'0'351'0'0,"0"0"-17"0"0,0 0-196 0 0,0 0-192 0 0,0 0-72 0 0,0 0 74 0 0,0 0 82 0 0,0 0 45 0 0,26-10 37 0 0,86-30 14 0 0,37 5 502 0 0,-25 13 2 0 0,0 5 1 0 0,0 6 0 0 0,1 5 0 0 0,0 6 0 0 0,2 5-631 0 0,509 17 250 0 0,-631-22-248 0 0,245 0-106 0 0,211 29 104 0 0,70 22-251 0 0,-186-32-66 0 0,293-26 363 0 0,-191-1-30 0 0,590-28 511 0 0,-603 25-446 0 0,21-4 47 0 0,129 14-89 0 0,-364 3 156 0 0,143-21-195 0 0,74-21 535 0 0,-59 20-6 0 0,91 19-529 0 0,-219 3 47 0 0,-65-2-42 0 0,149 22-5 0 0,148 33 35 0 0,416-43-86 0 0,-595-13-112 0 0,430 8 319 0 0,267 15-358 0 0,-213 9 526 0 0,-410 19-432 0 0,-192-38 268 0 0,-1-7 0 0 0,1-9 0 0 0,120-20-160 0 0,-15-2 400 0 0,22 12-400 0 0,498 14 2318 0 0,-785-25 2188 0 0,-25 24-4419 0 0,-7-22 229 0 0,-6 2-252 0 0,0-1-1 0 0,1 0 1 0 0,1-1 0 0 0,1 0-1 0 0,2-1 1 0 0,0 0 0 0 0,1-1 0 0 0,2 1-1 0 0,-2-15-63 0 0,-10-38 14 0 0,-160-469-86 0 0,142 457-601 0 0,-10 88-2022 0 0,-313-13 2893 0 0,44-1-329 0 0,-540 3-493 0 0,610 12 172 0 0,-374 8-331 0 0,109-23 800 0 0,-69-28-17 0 0,-401-35 20 0 0,59 43 10 0 0,364 21 84 0 0,-808-88 88 0 0,-116 75-383 0 0,1172 28 160 0 0,-444 6-63 0 0,727-7 84 0 0,-878-6 43 0 0,28-18 51 0 0,-79-59-71 0 0,814 66-31 0 0,-616-52-29 0 0,-254 58-43 0 0,790 20-148 0 0,-79 18 228 0 0,-70 4 162 0 0,152-20 323 0 0,149-25 169 0 0,67 13-606 0 0,-27 1-388 0 0,27 0 305 0 0,0 0-1 0 0,0 0 0 0 0,1 0 1 0 0,-1 0-1 0 0,0 0 1 0 0,0 0-1 0 0,1 0 0 0 0,-1 0 1 0 0,0 0-1 0 0,0 0 1 0 0,1 0-1 0 0,-1 0 0 0 0,0 1 1 0 0,0-1-1 0 0,1 0 1 0 0,-1 1-1 0 0,0-1 0 0 0,1 1 1 0 0,-1-1-1 0 0,1 0 0 0 0,-1 1 1 0 0,0-1-1 0 0,1 1 1 0 0,-1 0-1 0 0,1-1 0 0 0,-1 1 1 0 0,1-1-1 0 0,0 1 1 0 0,-1 0-1 0 0,1-1 0 0 0,0 1 1 0 0,-1 0-1 0 0,1-1 0 0 0,0 1 1 0 0,0 0-1 0 0,-1 0 1 0 0,1-1-1 0 0,0 1 0 0 0,0 0 1 0 0,0 0-1 0 0,0-1 1 0 0,0 1-1 0 0,0 0 0 0 0,0 0 1 0 0,1-1-1 0 0,-1 1 1 0 0,0 0-1 0 0,0 0 0 0 0,0-1 1 0 0,1 1-1 0 0,-1 0 36 0 0,1 11 404 0 0,-6 124-102 0 0,-5-1 0 0 0,-6 0 1 0 0,-5-1-1 0 0,-7-1 0 0 0,-10 15-302 0 0,21-86 53 0 0,1-10-13 0 0,2 1 1 0 0,2 1-1 0 0,3 0 0 0 0,3 0 1 0 0,1 14-41 0 0,5 112 349 0 0,3-167-344 0 0,0 0 0 0 0,1-1 0 0 0,0 1 0 0 0,1-1 0 0 0,0 0-1 0 0,1-1 1 0 0,0 1 0 0 0,1-1 0 0 0,0 0 0 0 0,1-1 0 0 0,0 0 0 0 0,1 0 0 0 0,0-1 0 0 0,0 0-1 0 0,6 4-4 0 0,8 13-2189 0 0,-7 21-5552 0 0,-16-39 6085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7802 0 0,'0'0'1515'0'0,"0"0"-396"0"0,0 0-19 0 0,0 0 219 0 0,0 0 154 0 0,0 0-10 0 0,0 0-157 0 0,0 0-223 0 0,0 0-163 0 0,0 0-144 0 0,0 0-129 0 0,0 0-73 0 0,0 0-70 0 0,33 4-64 0 0,103 11-39 0 0,-14-12 365 0 0,96-28-627 0 0,-128 3-2920 0 0,-78 15 1171 0 0,-7 4-1781 0 0,-1 1-6323 0 0,-4 2 3863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46.0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7130 0 0,'0'0'1651'0'0,"0"0"-565"0"0,0 0-399 0 0,0 0-149 0 0,0 0 19 0 0,0 0 37 0 0,0 0 15 0 0,0 0 47 0 0,0 0 54 0 0,0 0 38 0 0,0 0 1 0 0,4 14-79 0 0,44 156 1154 0 0,-13 177 45 0 0,-23-168-1299 0 0,1-114-153 0 0,-12-64-346 0 0,1 0 0 0 0,-1-1 0 0 0,1 1 0 0 0,0-1 0 0 0,0 1 0 0 0,-1-1 0 0 0,1 0 0 0 0,0 1 0 0 0,-1-1 1 0 0,1 0-1 0 0,0 0 0 0 0,0 0 0 0 0,-1-1 0 0 0,1 1 0 0 0,0 0 0 0 0,0-1 0 0 0,-1 1 0 0 0,1-1 0 0 0,0 0 1 0 0,-1 1-1 0 0,1-1 0 0 0,-1 0 0 0 0,1 0 0 0 0,-1 0 0 0 0,2-1-71 0 0,9-3 158 0 0,37-8-88 0 0,2 1 0 0 0,-1 4 0 0 0,46-3-70 0 0,-7 0-16 0 0,791-140-58 0 0,-691 140 67 0 0,-177 19 91 0 0,-13-5 2411 0 0,-1-3-2421 0 0,0-1-1 0 0,0 0 1 0 0,0 0-1 0 0,0 0 1 0 0,0 0-1 0 0,0 0 1 0 0,1 0-1 0 0,-1 0 1 0 0,0-1-1 0 0,1 1 1 0 0,-1-1-1 0 0,1 1 1 0 0,0-1-1 0 0,-1 1 1 0 0,1-1-1 0 0,0 0 1 0 0,0 0-1 0 0,0 0 1 0 0,0 1-1 0 0,0-1 1 0 0,0 0-1 0 0,1 0 1 0 0,-1 0-1 0 0,0-2-73 0 0,-5-9 273 0 0,-4-32 69 0 0,17-31-464 0 0,12-14-1067 0 0,-12 30-7271 0 0,-6 48 1140 0 0,-1 4-3660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24.9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6025 0 0,'0'0'-208'0'0,"0"0"-728"0"0,0 0-616 0 0,0 0 127 0 0,0 0 273 0 0,0 0 400 0 0,0 0 752 0 0,0 0 0 0 0,0 0 0 0 0</inkml:trace>
  <inkml:trace contextRef="#ctx0" brushRef="#br0" timeOffset="1119.568">98 34 0 0 0,'0'0'847'0'0,"0"0"176"0"0,0 0 13 0 0,0 0 24 0 0,0 0-20 0 0,0 0-86 0 0,0 0-86 0 0,0 0-153 0 0,0 0-139 0 0,0 0-24 0 0,-6-3 71 0 0,-20-6 109 0 0,19 6 82 0 0,7 3-12 0 0,0 0-95 0 0,0 0-148 0 0,0 0-100 0 0,0 0-68 0 0,0 0-39 0 0,0 0-35 0 0,19-14 2048 0 0,-14 10 1626 0 0,-50 7-3167 0 0,44-3-705 0 0,1 0-27 0 0,0 0-21 0 0,0 0-30 0 0,0 0-46 0 0,0 0-18 0 0,0 0-37 0 0,0 0-63 0 0,0 0-77 0 0,15 0-4889 0 0,-6 0-3230 0 0,-7 0 208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5921 0 0,'0'0'4417'0'0,"0"0"-3881"0"0,0 0 224 0 0,0 0 177 0 0,0 0 143 0 0,0 0-16 0 0,0 0-64 0 0,0 0-47 0 0,215 22-185 0 0,-175-22-216 0 0,1 0-224 0 0,7-4-272 0 0,-4-3-288 0 0,-2-1-624 0 0,3 1-1369 0 0,-16 3-2352 0 0,-11 1-5905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3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50 0 0 0,'0'0'548'0'0,"0"0"271"0"0,0 0 77 0 0,0 0 104 0 0,0 0 246 0 0,0 0 233 0 0,0 0 92 0 0,0 0 4 0 0,0 0-140 0 0,0 0-195 0 0,0 0-202 0 0,-9-8-206 0 0,-28-22-172 0 0,-17 18 1043 0 0,39 14-1244 0 0,-82 37 792 0 0,82-30-1118 0 0,-13 9-64 0 0,0 2-1 0 0,2 2 1 0 0,1 0-1 0 0,0 2 1 0 0,2 0-1 0 0,1 2 1 0 0,1 0 0 0 0,1 1-1 0 0,1 2 1 0 0,-9 19-69 0 0,19-33 47 0 0,0 0 0 0 0,1 0 0 0 0,1 1 0 0 0,0 0 0 0 0,2 0 0 0 0,0 1 0 0 0,0-1 0 0 0,2 1 0 0 0,0 0 0 0 0,1 1 1 0 0,0-1-1 0 0,2 0 0 0 0,0 13-47 0 0,1-26 25 0 0,0-1 0 0 0,0 0-1 0 0,0 0 1 0 0,0 0 0 0 0,1 0 0 0 0,-1-1 0 0 0,1 1 0 0 0,0 0 0 0 0,0-1 0 0 0,0 1-1 0 0,0-1 1 0 0,0 1 0 0 0,1-1 0 0 0,-1 0 0 0 0,0 0 0 0 0,1 0 0 0 0,0 0 0 0 0,0-1-1 0 0,-1 1 1 0 0,1-1 0 0 0,0 0 0 0 0,0 1 0 0 0,0-1 0 0 0,0 0 0 0 0,0-1 0 0 0,1 1-1 0 0,-1-1 1 0 0,0 1 0 0 0,0-1 0 0 0,0 0 0 0 0,1 0 0 0 0,1-1-25 0 0,103-19 812 0 0,-79 6-594 0 0,-1-2 1 0 0,-1-1-1 0 0,0-2 0 0 0,-1 0 0 0 0,-1-2 1 0 0,-1-1-1 0 0,-1 0 0 0 0,-1-2 1 0 0,5-8-219 0 0,-7 10 163 0 0,-2-1 1 0 0,0 0-1 0 0,-2-2 1 0 0,0 0-1 0 0,-2 0 1 0 0,-1-2-1 0 0,-1 0 1 0 0,-1 0-1 0 0,-1-1 1 0 0,5-24-164 0 0,-15 50-2 0 0,0 2 14 0 0,1-1 1 0 0,-1 0-1 0 0,1 0 0 0 0,-1 0 0 0 0,0 1 0 0 0,1-1 0 0 0,-1 0 1 0 0,0 0-1 0 0,0 0 0 0 0,1 0 0 0 0,-1 1 0 0 0,0-1 0 0 0,0 0 0 0 0,0 0 1 0 0,0 0-1 0 0,0 0 0 0 0,0 0 0 0 0,-1 0 0 0 0,1 0 0 0 0,0 1 1 0 0,0-1-1 0 0,-1 0 0 0 0,1 0 0 0 0,0 0 0 0 0,-1 1 0 0 0,1-1 0 0 0,-1 0 1 0 0,1 0-1 0 0,-1 1 0 0 0,1-1 0 0 0,-1 0 0 0 0,0 1 0 0 0,1-1 0 0 0,-1 1 1 0 0,0-1-1 0 0,1 0 0 0 0,-1 1 0 0 0,0 0 0 0 0,0-1 0 0 0,1 1 1 0 0,-1-1-1 0 0,0 1 0 0 0,0 0 0 0 0,0 0-12 0 0,-12 19-575 0 0,8 1 527 0 0,1-1-1 0 0,0 1 0 0 0,2 0 0 0 0,0 0 1 0 0,1 0-1 0 0,2 15 49 0 0,2-14-1 0 0,0-1-1 0 0,2 1 1 0 0,1-1-1 0 0,0 0 1 0 0,1 0-1 0 0,1-1 1 0 0,1 0-1 0 0,1 0 1 0 0,1-1-1 0 0,0 0 1 0 0,10 11 1 0 0,0 3-112 0 0,19 25-1983 0 0,-24-39-2759 0 0,0-1-5669 0 0,-12-13 4066 0 0</inkml:trace>
  <inkml:trace contextRef="#ctx0" brushRef="#br0" timeOffset="416.54">972 484 12011 0 0,'0'0'864'0'0,"0"0"-253"0"0,0 0-19 0 0,0 0 157 0 0,0 0 89 0 0,0 0-45 0 0,0 0-110 0 0,0 0-168 0 0,0 0-163 0 0,0 0-117 0 0,0 0-62 0 0,0 0-25 0 0,0 0 1 0 0,-2 21 23 0 0,-11 102 423 0 0,14-124-476 0 0,-1 1 1 0 0,0 0-1 0 0,1-1 0 0 0,-1 1 0 0 0,0 0 1 0 0,1-1-1 0 0,-1 1 0 0 0,0 0 1 0 0,1 0-1 0 0,-1 0 0 0 0,1-1 0 0 0,-1 1 1 0 0,1 0-1 0 0,-1 0 0 0 0,0 0 0 0 0,1 0 1 0 0,-1 0-1 0 0,1 0 0 0 0,-1 0 0 0 0,1 0 1 0 0,-1 0-1 0 0,1 0 0 0 0,-1 0 0 0 0,1 0 1 0 0,-1 0-1 0 0,0 0 0 0 0,1 0 1 0 0,-1 1-1 0 0,1-1 0 0 0,-1 0 0 0 0,1 0 1 0 0,-1 0-1 0 0,0 1 0 0 0,1-1 0 0 0,-1 0-119 0 0,7-22 112 0 0,1 0 0 0 0,1 1 0 0 0,1 0 0 0 0,1 0 1 0 0,1 1-1 0 0,0 1 0 0 0,14-17-112 0 0,-22 30-78 0 0,19-15-208 0 0,-7 29-3153 0 0,8 17-2079 0 0,-3-14-4956 0 0,-14-10 5830 0 0</inkml:trace>
  <inkml:trace contextRef="#ctx0" brushRef="#br0" timeOffset="817.671">1471 443 1632 0 0,'0'0'1478'0'0,"0"0"-58"0"0,0 0 73 0 0,0 0 84 0 0,0 0-82 0 0,0 0-192 0 0,0 0-212 0 0,0 0-196 0 0,0 0-170 0 0,0 0-166 0 0,0 0-129 0 0,0 0-74 0 0,0 0-66 0 0,-26 13-27 0 0,-78 41-23 0 0,65-21 146 0 0,38-31-347 0 0,-1 1 0 0 0,1-1 0 0 0,0 1 0 0 0,-1-1 0 0 0,1 1 0 0 0,1-1 1 0 0,-1 1-1 0 0,0 0 0 0 0,1-1 0 0 0,-1 1 0 0 0,1 0 0 0 0,0 0 0 0 0,0 0 0 0 0,0-1 0 0 0,0 1 1 0 0,0 0-1 0 0,1 0 0 0 0,-1-1 0 0 0,1 1 0 0 0,0 0 0 0 0,-1-1 0 0 0,2 1 0 0 0,-1 0 1 0 0,0-1-1 0 0,0 0 0 0 0,1 1 0 0 0,-1-1 0 0 0,1 0 0 0 0,0 1 0 0 0,-1-1 0 0 0,1 0 1 0 0,0 0-1 0 0,0-1 0 0 0,1 1 0 0 0,-1 0 0 0 0,0-1 0 0 0,1 1 0 0 0,-1-1 0 0 0,2 1-39 0 0,3-1 164 0 0,0 0 0 0 0,0-1-1 0 0,0 0 1 0 0,1 0 0 0 0,-1-1 0 0 0,0 0-1 0 0,0 0 1 0 0,0-1 0 0 0,0 1-1 0 0,-1-2 1 0 0,1 1 0 0 0,0-1-1 0 0,-1 0 1 0 0,1 0 0 0 0,-1-1 0 0 0,0 1-1 0 0,0-2 1 0 0,-1 1 0 0 0,1 0-1 0 0,3-5-163 0 0,56-61 1334 0 0,-62 118-3217 0 0,7-19-668 0 0,-4-21-1387 0 0,2-2-3856 0 0,-4-5 2194 0 0</inkml:trace>
  <inkml:trace contextRef="#ctx0" brushRef="#br0" timeOffset="1328.608">1811 432 4417 0 0,'0'0'1540'0'0,"0"0"-370"0"0,0 0-85 0 0,0 0 85 0 0,0 0 42 0 0,0 0-124 0 0,0 0-218 0 0,0 0-217 0 0,0 0-208 0 0,0 0-151 0 0,0 0-71 0 0,0 0-32 0 0,0 0-25 0 0,-3 18 2 0 0,-9 56 2 0 0,11-71-126 0 0,1 0 1 0 0,0 0 0 0 0,-1 0-1 0 0,1 0 1 0 0,0 0-1 0 0,0 0 1 0 0,0 0 0 0 0,1 0-1 0 0,-1 0 1 0 0,1 0-1 0 0,0 0 1 0 0,0 0 0 0 0,0 0-1 0 0,0-1 1 0 0,0 1 0 0 0,0 0-1 0 0,1-1 1 0 0,0 1-1 0 0,-1-1 1 0 0,1 1 0 0 0,0-1-1 0 0,0 0 1 0 0,0 1-1 0 0,0-1 1 0 0,1 0 0 0 0,-1-1-1 0 0,1 1 1 0 0,-1 0-1 0 0,1-1 1 0 0,-1 1 0 0 0,1-1-1 0 0,0 0 1 0 0,1 1-45 0 0,87 7 2438 0 0,-79-13-2172 0 0,-1-1 0 0 0,1 0 1 0 0,-1 0-1 0 0,0-1 0 0 0,0-1 0 0 0,0 1 0 0 0,-1-2 1 0 0,0 0-1 0 0,0 0 0 0 0,-1-1 0 0 0,-1 0 0 0 0,1 0 1 0 0,-1-1-1 0 0,-1 0 0 0 0,0-1 0 0 0,0 1 0 0 0,-1-1 1 0 0,2-6-267 0 0,-1 6 36 0 0,-1 0 0 0 0,0 0 0 0 0,0-1 1 0 0,-2 0-1 0 0,1 0 0 0 0,-2-1 0 0 0,1 1 0 0 0,-2-1 1 0 0,0 1-1 0 0,0-1 0 0 0,-1 0 0 0 0,-1 0 0 0 0,0-6-36 0 0,-2 14-104 0 0,0-1 0 0 0,0 0-1 0 0,-1 0 1 0 0,1 1 0 0 0,-2-1-1 0 0,1 1 1 0 0,0 0-1 0 0,-1 0 1 0 0,0 0 0 0 0,0 0-1 0 0,-1 1 1 0 0,1-1-1 0 0,-1 1 1 0 0,0 0 0 0 0,0 1-1 0 0,0-1 1 0 0,0 1 0 0 0,-1 0-1 0 0,0 1 1 0 0,1-1-1 0 0,-1 1 1 0 0,0 0 0 0 0,0 0-1 0 0,0 1 1 0 0,0 0-1 0 0,0 0 1 0 0,-1 0 0 0 0,1 1-1 0 0,0 0 1 0 0,0 0 0 0 0,-1 0-1 0 0,1 1 1 0 0,-6 1 104 0 0,3 2-51 0 0,0 1 1 0 0,0 0-1 0 0,0 0 0 0 0,1 1 1 0 0,0 0-1 0 0,0 1 1 0 0,0 0-1 0 0,1 0 1 0 0,0 0-1 0 0,0 1 0 0 0,1 0 1 0 0,0 0-1 0 0,0 1 1 0 0,1 0-1 0 0,0 0 1 0 0,1 0-1 0 0,0 0 0 0 0,0 1 1 0 0,1 0-1 0 0,0-1 1 0 0,1 1-1 0 0,0 0 1 0 0,0 1-1 0 0,1-1 0 0 0,1 0 1 0 0,0 4 50 0 0,-1-3 26 0 0,1-1 1 0 0,0 0-1 0 0,1 0 1 0 0,0 1-1 0 0,1-1 1 0 0,0 0-1 0 0,0 0 1 0 0,1-1-1 0 0,0 1 1 0 0,1 0-1 0 0,0-1 0 0 0,1 0 1 0 0,0 0-1 0 0,0 0 1 0 0,1-1-1 0 0,0 1 1 0 0,1-1-1 0 0,-1-1 1 0 0,1 1-1 0 0,4 1-26 0 0,5 4 43 0 0,1 0 1 0 0,0-2-1 0 0,1 0 0 0 0,0-1 0 0 0,1 0 1 0 0,0-2-1 0 0,1 0 0 0 0,0-2 0 0 0,0 0 0 0 0,0-1 1 0 0,1-1-1 0 0,0 0-43 0 0,93 5-2674 0 0,-68-18-6464 0 0,-39 7 6339 0 0,3-2-2913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6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155 200 5545 0 0,'0'0'1123'0'0,"0"0"-156"0"0,0 0-23 0 0,0 0 204 0 0,0 0 223 0 0,0 0 12 0 0,0 0-189 0 0,0 0-310 0 0,0 0-294 0 0,0 0-176 0 0,0 0-24 0 0,0 0 23 0 0,0 0 25 0 0,4 16 26 0 0,30 130 745 0 0,-19-84-931 0 0,2-1 0 0 0,2 0 0 0 0,4-2 0 0 0,1 0 0 0 0,12 14-278 0 0,-2-36 1642 0 0,-28-63-109 0 0,51-144-749 0 0,38-142-2076 0 0,-89 275-995 0 0,-6 12-6551 0 0,0 21-1987 0 0</inkml:trace>
  <inkml:trace contextRef="#ctx0" brushRef="#br0" timeOffset="385.873">731 108 6257 0 0,'0'0'3653'0'0,"0"0"-1694"0"0,0 0-616 0 0,0 0-137 0 0,0 0-26 0 0,0 0-2 0 0,0 0-77 0 0,0 0-169 0 0,0 0-187 0 0,0 0-139 0 0,0 0-144 0 0,0 0-100 0 0,31-16-84 0 0,97-49-110 0 0,-55 42 37 0 0,-30 20-103 0 0,-42 4-113 0 0,0 0 0 0 0,0 0-1 0 0,0 0 1 0 0,0 1 0 0 0,0-1 0 0 0,0 0 0 0 0,0 1 0 0 0,0-1 0 0 0,-1 1 0 0 0,1-1 0 0 0,-1 1 0 0 0,1-1 0 0 0,-1 1 0 0 0,1-1 0 0 0,-1 1 0 0 0,0 0 0 0 0,0-1-1 0 0,0 1 1 0 0,0-1 0 0 0,0 1 0 0 0,0 0 0 0 0,0-1 0 0 0,-1 1 0 0 0,1-1 0 0 0,0 1 0 0 0,-1-1 0 0 0,0 2 11 0 0,-62 90-66 0 0,28-52 100 0 0,25-28-19 0 0,7-9-13 0 0,-1 0 0 0 0,1 0 1 0 0,-1 0-1 0 0,1 1 0 0 0,0-1 0 0 0,1 1 0 0 0,-1-1 1 0 0,1 1-1 0 0,0 0 0 0 0,0 0 0 0 0,1 0 0 0 0,-1 1 1 0 0,1-1-1 0 0,0 0 0 0 0,0 0 0 0 0,1 1 0 0 0,0-1 1 0 0,0 3-3 0 0,2-5 13 0 0,0 0 0 0 0,0 0 0 0 0,0-1 1 0 0,1 1-1 0 0,-1 0 0 0 0,1-1 0 0 0,0 1 1 0 0,-1-1-1 0 0,1 0 0 0 0,0 0 1 0 0,0 0-1 0 0,1 0 0 0 0,-1-1 0 0 0,0 1 1 0 0,1-1-1 0 0,-1 0 0 0 0,1 0 0 0 0,-1 0 1 0 0,3 0-14 0 0,153 8 260 0 0,-105-10-246 0 0,37-3 326 0 0,-46 2-3055 0 0,0 1-8725 0 0,-43 1 4308 0 0</inkml:trace>
  <inkml:trace contextRef="#ctx0" brushRef="#br0" timeOffset="684.174">0 962 4417 0 0,'0'0'1178'0'0,"0"0"-256"0"0,0 0 233 0 0,0 0 379 0 0,0 0 208 0 0,0 0-11 0 0,0 0-119 0 0,0 0-188 0 0,0 0-222 0 0,0 0-184 0 0,37 3-142 0 0,120 7-136 0 0,-53-25 199 0 0,-77 6-682 0 0,542-167 1015 0 0,-436 138-2230 0 0,-52 16-2366 0 0,-3-3-8164 0 0,-65 21 5239 0 0</inkml:trace>
  <inkml:trace contextRef="#ctx0" brushRef="#br0" timeOffset="986.195">739 1080 12083 0 0,'0'0'1169'0'0,"0"0"-503"0"0,0 0-201 0 0,0 0 158 0 0,0 0 220 0 0,0 0 88 0 0,0 0-57 0 0,0 0-193 0 0,0 0-216 0 0,0 0-178 0 0,0 0-158 0 0,0 34-84 0 0,0 108-46 0 0,-4 94-2623 0 0,-3-195-1848 0 0,-4-15-5174 0 0,9-19 7128 0 0</inkml:trace>
  <inkml:trace contextRef="#ctx0" brushRef="#br0" timeOffset="1415.224">593 1323 0 0 0,'0'0'859'0'0,"0"0"286"0"0,0 0 164 0 0,19-35 56 0 0,59-110-98 0 0,-12 61 1088 0 0,-55 72-1967 0 0,1 2-1 0 0,0 0 1 0 0,1 0-1 0 0,-1 1 0 0 0,2 0 1 0 0,-1 2-1 0 0,1-1 0 0 0,1 2 1 0 0,-1 0-1 0 0,1 0 1 0 0,0 1-1 0 0,1 1 0 0 0,-1 1 1 0 0,1 0-1 0 0,-1 1 0 0 0,1 1 1 0 0,1 0-388 0 0,-12 2 73 0 0,-1 1-1 0 0,1 0 1 0 0,-1 0 0 0 0,0 0 0 0 0,0 1 0 0 0,0 0 0 0 0,0-1-1 0 0,0 1 1 0 0,0 0 0 0 0,-1 1 0 0 0,1-1 0 0 0,-1 1-1 0 0,0-1 1 0 0,0 1 0 0 0,-1 0 0 0 0,1 0 0 0 0,-1 1 0 0 0,0-1-1 0 0,0 0 1 0 0,0 1 0 0 0,0-1 0 0 0,-1 1 0 0 0,0-1-1 0 0,0 1 1 0 0,0 0 0 0 0,-1 0 0 0 0,1-1 0 0 0,-1 1-1 0 0,0 0 1 0 0,0 0 0 0 0,-1 0 0 0 0,0-1 0 0 0,1 1 0 0 0,-2 0-1 0 0,1-1 1 0 0,0 1 0 0 0,-1-1 0 0 0,0 1 0 0 0,0-1-1 0 0,-2 4-72 0 0,-9 8 101 0 0,-1-1 0 0 0,0 0 0 0 0,0-1 0 0 0,-2 0 0 0 0,0-2 0 0 0,0 1 0 0 0,-1-2 0 0 0,-1 0 0 0 0,1-1 0 0 0,-7 1-101 0 0,-66 37 113 0 0,89-46-111 0 0,1-1-1 0 0,-1 1 0 0 0,1-1 1 0 0,-1 1-1 0 0,1-1 0 0 0,0 1 0 0 0,-1-1 1 0 0,1 1-1 0 0,0 0 0 0 0,0-1 1 0 0,0 1-1 0 0,0-1 0 0 0,1 1 1 0 0,-1-1-1 0 0,0 1 0 0 0,1 0 0 0 0,-1-1 1 0 0,1 1-1 0 0,-1-1 0 0 0,1 0 1 0 0,-1 1-1 0 0,1-1 0 0 0,0 0 1 0 0,0 1-1 0 0,0-1 0 0 0,0 0 0 0 0,0 0 1 0 0,0 1-1 0 0,0-1 0 0 0,0 0 1 0 0,1 0-1 0 0,-1 0 0 0 0,0-1 1 0 0,1 1-1 0 0,-1 0 0 0 0,1 0 1 0 0,-1-1-1 0 0,0 1 0 0 0,1-1 0 0 0,-1 1 1 0 0,1-1-2 0 0,217 114 1437 0 0,-186-89-974 0 0,-13-39-3094 0 0,-2-1-5149 0 0,-12 8-2684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33 0 0 0,'0'0'279'0'0,"0"0"789"0"0,0 0 294 0 0,0 0 5 0 0,0 0-39 0 0,0 0-81 0 0,0 0-116 0 0,0 0-79 0 0,0 0-52 0 0,-9 0 2922 0 0,62 19 945 0 0,90-7-2229 0 0,-103-13-2392 0 0,-17 0-405 0 0,-1-1-1 0 0,1 0 0 0 0,-1-2 0 0 0,0-1 1 0 0,0 0-1 0 0,-1-2 0 0 0,0-1 0 0 0,0 0 1 0 0,1-2 159 0 0,-20 9-1126 0 0,6-3 1234 0 0,-7 1-4241 0 0,0 0-4550 0 0,-1 3 2447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7498 0 0,'0'0'920'0'0,"0"0"0"0"0,0 0 328 0 0,0 0 289 0 0,0 0 23 0 0,0 0-256 0 0,0 0-280 0 0,0 0-263 0 0,0 0-273 0 0,0 0-144 0 0,0 0-96 0 0,213 37-128 0 0,-176-37-88 0 0,4-7-184 0 0,-5 3-440 0 0,5-3-993 0 0,-13-1-1943 0 0,-6 8-8003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0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13 448 0 0 0,'0'0'643'0'0,"0"0"466"0"0,0 0 436 0 0,0 0 276 0 0,0 0 68 0 0,0 0-183 0 0,0 0-325 0 0,0 0-347 0 0,0 0-299 0 0,0 0-226 0 0,0 0-154 0 0,0 0-1 0 0,0 2 83 0 0,1 68 1953 0 0,-9 177-977 0 0,2-114-798 0 0,6-132-378 0 0,0-1 138 0 0,0 0 145 0 0,0-9 1320 0 0,1-14-1692 0 0,1 0 0 0 0,0-1-1 0 0,2 1 1 0 0,1 1-1 0 0,1-1 1 0 0,0 1-1 0 0,2 0 1 0 0,3-5-148 0 0,9-25 8 0 0,2 2-1 0 0,3 1 1 0 0,1 0 0 0 0,3 2 0 0 0,2 1 0 0 0,2 2-1 0 0,6-4-7 0 0,51-31-666 0 0,-89 80 363 0 0,1 0 1 0 0,0 0 0 0 0,-1 0 0 0 0,1 0 0 0 0,-1 0-1 0 0,1 0 1 0 0,-1 0 0 0 0,1 1 0 0 0,-1-1 0 0 0,0 0-1 0 0,1 1 1 0 0,-1-1 0 0 0,0 1 0 0 0,0-1 0 0 0,0 1-1 0 0,0 0 1 0 0,-1-1 0 0 0,1 1 0 0 0,0 0 0 0 0,-1 0 0 0 0,1 0-1 0 0,-1-1 1 0 0,1 1 0 0 0,-1 0 0 0 0,0 0 0 0 0,0 0-1 0 0,0 0 1 0 0,0 0 0 0 0,0 0 0 0 0,0-1 0 0 0,-1 1-1 0 0,1 0 1 0 0,-1 0 0 0 0,1 0 0 0 0,-1-1 0 0 0,0 1-1 0 0,1 0 1 0 0,-1 0 302 0 0,0 5-3258 0 0,1 5-3477 0 0</inkml:trace>
  <inkml:trace contextRef="#ctx0" brushRef="#br0" timeOffset="915.471">626 68 0 0 0,'0'0'463'0'0,"0"0"462"0"0,0 0 98 0 0,0 0 125 0 0,0 0 175 0 0,0 0 135 0 0,0 0 10 0 0,0 0-154 0 0,0 0-288 0 0,0 0-233 0 0,0 0-136 0 0,0 0-56 0 0,8-6 36 0 0,67-35 1209 0 0,-61 36-1517 0 0,1 1-1 0 0,-1 1 1 0 0,1 0 0 0 0,-1 1 0 0 0,1 0 0 0 0,0 1-1 0 0,0 1 1 0 0,0 0 0 0 0,7 2-329 0 0,-20 0 38 0 0,-1-1 1 0 0,0 1-1 0 0,0 0 0 0 0,0 0 0 0 0,0 0 0 0 0,0 0 1 0 0,0 1-1 0 0,0-1 0 0 0,-1 0 0 0 0,1 0 1 0 0,-1 0-1 0 0,0 1 0 0 0,0-1 0 0 0,0 0 1 0 0,0 0-1 0 0,0 0 0 0 0,0 1 0 0 0,0-1 0 0 0,-1 0 1 0 0,1 0-1 0 0,-1 0 0 0 0,1 1 0 0 0,-1-1 1 0 0,0 0-1 0 0,0 0 0 0 0,0 0 0 0 0,0 0 1 0 0,0 0-1 0 0,-1-1 0 0 0,1 1 0 0 0,-1 0 1 0 0,1 0-1 0 0,-2 0-38 0 0,-176 192 1073 0 0,178-193-1065 0 0,0 0-1 0 0,-1 0 0 0 0,1 0 0 0 0,0 0 0 0 0,0 0 1 0 0,0 0-1 0 0,0 0 0 0 0,0 0 0 0 0,0 0 1 0 0,1 1-1 0 0,-1-1 0 0 0,0 0 0 0 0,1 1 0 0 0,-1-1 1 0 0,1 0-1 0 0,-1 1 0 0 0,1-1 0 0 0,-1 1 1 0 0,1-1-1 0 0,0 0 0 0 0,0 1 0 0 0,0-1 1 0 0,0 1-1 0 0,0-1 0 0 0,0 1 0 0 0,0-1 0 0 0,0 1 1 0 0,1-1-1 0 0,-1 1 0 0 0,1-1 0 0 0,-1 0 1 0 0,1 1-1 0 0,-1-1 0 0 0,1 0 0 0 0,0 1 1 0 0,-1-1-1 0 0,1 0 0 0 0,0 0 0 0 0,0 0 0 0 0,0 0 1 0 0,0 0-1 0 0,0 0 0 0 0,0 0 0 0 0,0 0 1 0 0,1 0-1 0 0,-1 0 0 0 0,0 0 0 0 0,0-1 1 0 0,1 1-1 0 0,-1 0 0 0 0,1-1 0 0 0,-1 1 0 0 0,0-1 1 0 0,1 0-1 0 0,-1 1 0 0 0,1-1 0 0 0,0 0-7 0 0,89 4 315 0 0,-53-6-2068 0 0,0 4-3721 0 0,-30 1 2362 0 0,0 0-2783 0 0,-1-2 1426 0 0</inkml:trace>
  <inkml:trace contextRef="#ctx0" brushRef="#br0" timeOffset="1759.327">739 816 3841 0 0,'0'0'1236'0'0,"0"0"43"0"0,0 0 301 0 0,0 0 350 0 0,0 0 63 0 0,0 0-196 0 0,0 0-259 0 0,0 0-284 0 0,0 0-257 0 0,0 0-190 0 0,0 0-144 0 0,0 0-105 0 0,0 0-65 0 0,28-15-45 0 0,92-50-42 0 0,-19-10 512 0 0,-93 69-854 0 0,7-5-5 0 0,0 0 0 0 0,-1-1 0 0 0,-1 0 0 0 0,1-1 0 0 0,-2-1 0 0 0,0 0 0 0 0,-1-1 0 0 0,0 0 0 0 0,-1-1 0 0 0,-1 0 0 0 0,0 0 0 0 0,-1-1 0 0 0,-1 0-1 0 0,2-9-58 0 0,-9 25-31 0 0,0 0 0 0 0,1 0 0 0 0,-1 0 0 0 0,0 0-1 0 0,0 0 1 0 0,0 0 0 0 0,0 0 0 0 0,0-1-1 0 0,0 1 1 0 0,-1 0 0 0 0,1 0 0 0 0,0 0-1 0 0,0 0 1 0 0,-1 0 0 0 0,1 0 0 0 0,-1 0-1 0 0,1 0 1 0 0,-1 0 0 0 0,1 1 0 0 0,-1-1 0 0 0,0 0-1 0 0,1 0 1 0 0,-1 0 0 0 0,0 1 0 0 0,1-1-1 0 0,-1 0 1 0 0,0 1 0 0 0,0-1 0 0 0,0 0-1 0 0,0 1 1 0 0,0-1 0 0 0,0 1 0 0 0,0-1-1 0 0,0 1 1 0 0,0 0 0 0 0,0 0 0 0 0,0-1 0 0 0,0 1-1 0 0,0 0 1 0 0,0 0 0 0 0,0 0 0 0 0,0 0-1 0 0,0 0 1 0 0,0 0 0 0 0,0 0 0 0 0,0 0-1 0 0,0 1 1 0 0,0-1 0 0 0,0 0 0 0 0,0 1-1 0 0,0-1 1 0 0,0 0 0 0 0,0 1 0 0 0,0-1 0 0 0,0 1-1 0 0,0 0 1 0 0,0 0 31 0 0,-12 4-144 0 0,1 0-1 0 0,0 1 1 0 0,1 1 0 0 0,0-1-1 0 0,0 2 1 0 0,0 0 0 0 0,1 0-1 0 0,0 1 1 0 0,0 0 0 0 0,1 1 0 0 0,1 0-1 0 0,-1 0 1 0 0,2 1 0 0 0,-1 0-1 0 0,2 1 1 0 0,-1-1 0 0 0,2 1-1 0 0,-3 5 145 0 0,6-12 3 0 0,-1 0 0 0 0,1 0 0 0 0,-1 0 0 0 0,2 0 0 0 0,-1 1 0 0 0,0-1 0 0 0,1 0 0 0 0,0 1 0 0 0,0-1 0 0 0,1 1 0 0 0,0-1 0 0 0,0 1 0 0 0,0 0 0 0 0,0-1 0 0 0,1 1 0 0 0,0-1 0 0 0,0 1 0 0 0,1-1 0 0 0,-1 0 0 0 0,1 0 0 0 0,0 1 0 0 0,1-1 0 0 0,-1 0 0 0 0,1-1 0 0 0,0 1 0 0 0,0 0 0 0 0,0-1 0 0 0,1 0 0 0 0,0 0 0 0 0,0 0 0 0 0,0 0 0 0 0,0 0 0 0 0,0-1 0 0 0,1 0 0 0 0,-1 0 0 0 0,6 3-3 0 0,6-1 159 0 0,1 0 0 0 0,0-1 0 0 0,0-1 0 0 0,1 0 0 0 0,-1-1 0 0 0,0-1 0 0 0,1-1 0 0 0,-1-1 0 0 0,1 0 0 0 0,-1-1 0 0 0,0-1 0 0 0,0 0 0 0 0,0-1 0 0 0,0-1 0 0 0,0-1 0 0 0,-1-1 0 0 0,0 0 0 0 0,-1-1 0 0 0,8-5-159 0 0,-7 7 77 0 0,0-2 0 0 0,-1 0 0 0 0,0-1 1 0 0,-1-1-1 0 0,1 0 0 0 0,-2-1 0 0 0,1 0 0 0 0,-2-1 1 0 0,0-1-1 0 0,0 0 0 0 0,-1 0 0 0 0,-1-1 0 0 0,0-1 1 0 0,-1 0-1 0 0,0 0 0 0 0,-1-1 0 0 0,0-2-77 0 0,-7 17-28 0 0,-1-1-1 0 0,1 1 1 0 0,0 0-1 0 0,-1 0 1 0 0,1 0-1 0 0,-1 0 1 0 0,0-1 0 0 0,1 1-1 0 0,-1 0 1 0 0,0 0-1 0 0,0-1 1 0 0,0 1-1 0 0,1 0 1 0 0,-1-1-1 0 0,-1 1 1 0 0,1 0 0 0 0,0-1-1 0 0,0 1 1 0 0,0 0-1 0 0,-1 0 1 0 0,1-1-1 0 0,-1 1 1 0 0,1 0-1 0 0,-1 0 1 0 0,1 0-1 0 0,-1 0 1 0 0,0 0 0 0 0,1-1-1 0 0,-1 1 1 0 0,0 0-1 0 0,0 1 1 0 0,0-1-1 0 0,0 0 1 0 0,0 0-1 0 0,0 0 1 0 0,0 0 0 0 0,0 1-1 0 0,0-1 1 0 0,0 1-1 0 0,0-1 1 0 0,-1 0-1 0 0,1 1 1 0 0,0 0-1 0 0,0-1 1 0 0,-1 1-1 0 0,1 0 1 0 0,0 0 0 0 0,-1 0-1 0 0,1 0 1 0 0,0 0-1 0 0,0 0 1 0 0,-1 0-1 0 0,1 0 1 0 0,0 0-1 0 0,-1 0 1 0 0,1 1 0 0 0,0-1-1 0 0,0 1 1 0 0,0-1-1 0 0,-1 1 1 0 0,1-1-1 0 0,0 1 1 0 0,0 0-1 0 0,0-1 1 0 0,0 1-1 0 0,0 0 29 0 0,-11 6-241 0 0,1 0 0 0 0,0 1-1 0 0,1 0 1 0 0,-1 1-1 0 0,2 0 1 0 0,-1 1-1 0 0,1 0 1 0 0,-4 6 241 0 0,3-5-186 0 0,4-4 57 0 0,0-1 1 0 0,0 1 0 0 0,1 0 0 0 0,0 0-1 0 0,0 1 1 0 0,1-1 0 0 0,0 1 0 0 0,0 0-1 0 0,1 0 1 0 0,0 1 0 0 0,0-1 0 0 0,1 1-1 0 0,0-1 1 0 0,0 1 0 0 0,1 0 0 0 0,0-1-1 0 0,1 1 1 0 0,0 0 0 0 0,0 0-1 0 0,1 0 1 0 0,0-1 0 0 0,1 1 0 0 0,0 2 128 0 0,5-6 65 0 0,-1 1 0 0 0,1-1 0 0 0,0 0 0 0 0,0-1 0 0 0,0 0 0 0 0,0 0 0 0 0,1 0 1 0 0,0-1-1 0 0,0 0 0 0 0,0-1 0 0 0,0 0 0 0 0,0 0 0 0 0,0 0 0 0 0,0-1 0 0 0,1-1 0 0 0,-1 1 0 0 0,0-1 1 0 0,1-1-1 0 0,-1 1 0 0 0,0-1 0 0 0,1-1 0 0 0,6-2-65 0 0,10-3 271 0 0,-1-1 0 0 0,-1-1 0 0 0,1-1 0 0 0,-2-1 0 0 0,1-1 0 0 0,-2-1 0 0 0,0-1 0 0 0,0-1 0 0 0,-1-1 0 0 0,0-1-271 0 0,3-2 69 0 0,0-1 1 0 0,-2-1-1 0 0,-1-1 0 0 0,0-1 1 0 0,-2 0-1 0 0,-1-2 0 0 0,0 0 1 0 0,-2 0-1 0 0,-1-2 0 0 0,-1 0-69 0 0,-4-46-334 0 0,-47 80-473 0 0,26 4 789 0 0,1 0 1 0 0,1 1-1 0 0,0 0 1 0 0,1 0-1 0 0,0 1 1 0 0,1 1-1 0 0,0-1 1 0 0,1 1-1 0 0,0 1 1 0 0,2-1-1 0 0,-1 1 0 0 0,2 0 1 0 0,0 0-1 0 0,0 8 18 0 0,1-17-50 0 0,1-1 0 0 0,0 1-1 0 0,0-1 1 0 0,1 1-1 0 0,0 0 1 0 0,0 0 0 0 0,0 0-1 0 0,1-1 1 0 0,0 1-1 0 0,0 0 1 0 0,0 0 0 0 0,1 0-1 0 0,0 0 1 0 0,0 0-1 0 0,0-1 1 0 0,1 1 0 0 0,0 0-1 0 0,0-1 1 0 0,0 1-1 0 0,1-1 1 0 0,0 0 0 0 0,0 0-1 0 0,0 0 1 0 0,0 0 0 0 0,1-1-1 0 0,0 1 1 0 0,0-1-1 0 0,0 0 1 0 0,1 0 0 0 0,-1 0-1 0 0,1-1 1 0 0,0 1-1 0 0,0-1 1 0 0,0 0 0 0 0,0-1-1 0 0,1 1 1 0 0,-1-1-1 0 0,3 0 51 0 0,20-1-3794 0 0,-11-5-3077 0 0,-11 1 258 0 0</inkml:trace>
  <inkml:trace contextRef="#ctx0" brushRef="#br0" timeOffset="2190.339">2266 46 2985 0 0,'0'0'932'0'0,"0"0"21"0"0,0 0 329 0 0,0 0 329 0 0,0 0 84 0 0,0 0-87 0 0,0 0-177 0 0,0 0-197 0 0,0 0-197 0 0,0 0-191 0 0,0 0-137 0 0,0 0-104 0 0,33-2-112 0 0,101-8-96 0 0,-70 15 201 0 0,-63-3-592 0 0,0-1-1 0 0,0 1 1 0 0,-1-1 0 0 0,1 1-1 0 0,-1 0 1 0 0,1 0-1 0 0,-1-1 1 0 0,1 1 0 0 0,-1 0-1 0 0,0 0 1 0 0,0-1 0 0 0,0 1-1 0 0,0 0 1 0 0,0 0 0 0 0,-1 0-1 0 0,1-1 1 0 0,0 1 0 0 0,-1 0-1 0 0,1 0 1 0 0,-1-1 0 0 0,0 1-1 0 0,1-1 1 0 0,-1 1 0 0 0,0 0-1 0 0,0-1 1 0 0,0 1-1 0 0,0-1 1 0 0,0 0 0 0 0,-1 1-1 0 0,1-1 1 0 0,0 0 0 0 0,-1 0-1 0 0,1 0 1 0 0,-1 0 0 0 0,1 0-1 0 0,-1 0 1 0 0,1 0 0 0 0,-1 0-6 0 0,-53 39 89 0 0,45-35-11 0 0,0 1 0 0 0,1 1 1 0 0,-1 0-1 0 0,1 0 0 0 0,1 1 1 0 0,0 0-1 0 0,0 0 0 0 0,0 1 1 0 0,1 0-1 0 0,-3 6-78 0 0,9-13 6 0 0,0-1 0 0 0,1 0-1 0 0,-1 0 1 0 0,1 0 0 0 0,0 0 0 0 0,-1 1 0 0 0,1-1 0 0 0,0 0 0 0 0,0 1 0 0 0,0-1 0 0 0,0 0-1 0 0,0 0 1 0 0,0 1 0 0 0,0-1 0 0 0,0 0 0 0 0,0 0 0 0 0,1 1 0 0 0,-1-1 0 0 0,0 0-1 0 0,1 0 1 0 0,-1 1 0 0 0,1-1 0 0 0,-1 0 0 0 0,1 0 0 0 0,0 0 0 0 0,-1 0 0 0 0,1 0 0 0 0,0 0-1 0 0,0 0 1 0 0,0 0 0 0 0,0 0 0 0 0,0 0 0 0 0,0-1 0 0 0,0 1 0 0 0,0 0 0 0 0,0-1-1 0 0,0 1 1 0 0,0-1 0 0 0,1 1 0 0 0,-1-1 0 0 0,0 1 0 0 0,0-1 0 0 0,1 0-6 0 0,62 14 71 0 0,-55-13-78 0 0,183 10-208 0 0,-110-11-3847 0 0,-30 0-2478 0 0,-36 3-224 0 0,-12-3 4525 0 0</inkml:trace>
  <inkml:trace contextRef="#ctx0" brushRef="#br0" timeOffset="2581.51">3296 238 3817 0 0,'0'0'1468'0'0,"0"0"-92"0"0,0 0 71 0 0,0 0 98 0 0,-33 23-2 0 0,-105 73-148 0 0,-119 65 1951 0 0,-311 155-1621 0 0,489-276-1320 0 0,43-24-311 0 0,2 2 1 0 0,0 1 0 0 0,1 2-1 0 0,1 1 1 0 0,-2 4-95 0 0,31-24-169 0 0,0 1 1 0 0,0 0-1 0 0,0 0 1 0 0,0 0-1 0 0,0 1 1 0 0,0-1-1 0 0,1 1 1 0 0,0-1-1 0 0,0 1 1 0 0,0 0-1 0 0,0 0 1 0 0,0 0-1 0 0,1 0 1 0 0,0 0-1 0 0,0 0 1 0 0,0 0-1 0 0,0 1 0 0 0,1-1 1 0 0,-1 4 168 0 0,2-7-388 0 0,-1 1-1 0 0,1-1 1 0 0,-1 0-1 0 0,1 0 1 0 0,-1 1 0 0 0,1-1-1 0 0,0 0 1 0 0,0 0-1 0 0,-1 0 1 0 0,1 0 0 0 0,0 0-1 0 0,0 0 1 0 0,0 0 0 0 0,0 0-1 0 0,0 0 1 0 0,0-1-1 0 0,1 1 1 0 0,-1 0 0 0 0,0-1-1 0 0,0 1 1 0 0,1-1-1 0 0,-1 1 1 0 0,0-1 0 0 0,0 0-1 0 0,1 1 1 0 0,-1-1-1 0 0,0 0 1 0 0,1 0 0 0 0,-1 0-1 0 0,1 0 389 0 0,-2 0-257 0 0,7 3-3172 0 0</inkml:trace>
  <inkml:trace contextRef="#ctx0" brushRef="#br0" timeOffset="3149.106">2935 610 4873 0 0,'0'0'2845'0'0,"0"0"-1348"0"0,0 0-522 0 0,0 0 13 0 0,0 0 235 0 0,0 0 207 0 0,0 0 25 0 0,0 0-157 0 0,0 0-256 0 0,0 0-277 0 0,0 0-228 0 0,1 33-170 0 0,3 106-124 0 0,0 122 1680 0 0,-4-166-7014 0 0,0-16-7638 0 0,0-79 9088 0 0</inkml:trace>
  <inkml:trace contextRef="#ctx0" brushRef="#br0" timeOffset="3602.286">2994 617 3057 0 0,'0'0'1215'0'0,"0"0"-70"0"0,0 0-5 0 0,0 0 35 0 0,0 0-65 0 0,0 0-126 0 0,0 0-97 0 0,0 0-63 0 0,35-9-57 0 0,110-28-46 0 0,-53 25 740 0 0,88 22 3064 0 0,-178-10-4504 0 0,-1 0 0 0 0,0 1 0 0 0,1-1 0 0 0,-1 0 1 0 0,1 1-1 0 0,-1-1 0 0 0,0 1 0 0 0,1-1 0 0 0,-1 1 0 0 0,0-1 0 0 0,1 1 1 0 0,-1 0-1 0 0,0 0 0 0 0,0 0 0 0 0,0 0 0 0 0,0 0 0 0 0,0 0 1 0 0,0 0-1 0 0,0 0 0 0 0,0 0 0 0 0,0 0 0 0 0,0 0 0 0 0,-1 1 0 0 0,1-1 1 0 0,-1 0-1 0 0,1 1 0 0 0,-1-1 0 0 0,1 0 0 0 0,-1 1 0 0 0,1-1 1 0 0,-1 0-1 0 0,0 1 0 0 0,0-1 0 0 0,0 1 0 0 0,0-1 0 0 0,0 1 0 0 0,0-1 1 0 0,0 1-1 0 0,-1-1 0 0 0,1 0 0 0 0,0 1 0 0 0,-1-1 0 0 0,1 0 1 0 0,-1 1-1 0 0,1-1 0 0 0,-1 0 0 0 0,0 1-21 0 0,-42 60 500 0 0,41-60-491 0 0,-146 117 274 0 0,124-104-249 0 0,1 1 0 0 0,1 1-1 0 0,0 1 1 0 0,1 1 0 0 0,1 1-1 0 0,-10 13-33 0 0,28-31 8 0 0,1 0-1 0 0,0 0 1 0 0,-1 0-1 0 0,1 0 1 0 0,0 0-1 0 0,0 0 1 0 0,0 0-1 0 0,1 1 1 0 0,-1-1-1 0 0,0 0 1 0 0,1 1-1 0 0,-1-1 1 0 0,1 0-1 0 0,0 1 1 0 0,0-1-1 0 0,0 0 1 0 0,0 1-1 0 0,0-1 1 0 0,1 0-1 0 0,-1 1 1 0 0,1-1-1 0 0,-1 0 1 0 0,1 1 0 0 0,0-1-1 0 0,0 0 1 0 0,0 0-1 0 0,0 0 1 0 0,0 0-1 0 0,0 0 1 0 0,1 0-1 0 0,-1 0 1 0 0,1 0-1 0 0,0 0 1 0 0,-1-1-1 0 0,1 1 1 0 0,0 0-8 0 0,78 44 479 0 0,125 20 906 0 0,-142-51-1747 0 0,-62-15 1359 0 0,0 0-3871 0 0,-1 0-9068 0 0,0 0 2989 0 0</inkml:trace>
  <inkml:trace contextRef="#ctx0" brushRef="#br0" timeOffset="5018.543">356 289 0 0 0,'0'0'790'0'0,"0"0"152"0"0,0 0 51 0 0,0 0-16 0 0,1-4-25 0 0,0-1-585 0 0,2-3 2 0 0,-1 0 3746 0 0,0 11 1787 0 0,3 5-3655 0 0,12 21-1918 0 0,-16-23-226 0 0,2 2-25 0 0,0 0-1 0 0,0 0 1 0 0,-1 1 0 0 0,-1-1 0 0 0,1 0 0 0 0,-1 1 0 0 0,-1-1-1 0 0,1 1 1 0 0,-2 0 0 0 0,1-1 0 0 0,-1 1 0 0 0,0-1 0 0 0,-1 1-1 0 0,0-1 1 0 0,0 0 0 0 0,-1 0 0 0 0,0 0 0 0 0,-3 6-78 0 0,-3-2-3 0 0,0 0 0 0 0,-1 0 1 0 0,0-1-1 0 0,-1-1 1 0 0,0 0-1 0 0,0 0 0 0 0,-1-1 1 0 0,-1 0-1 0 0,1-1 0 0 0,-1-1 1 0 0,-9 4 1 0 0,-86 11-43 0 0,107-22 40 0 0,-1 0 0 0 0,1-1 0 0 0,-1 1 0 0 0,1 0-1 0 0,0-1 1 0 0,-1 1 0 0 0,1-1 0 0 0,0 1-1 0 0,0-1 1 0 0,-1 0 0 0 0,1 1 0 0 0,0-1-1 0 0,0 0 1 0 0,0 0 0 0 0,0 0 0 0 0,0 0-1 0 0,0 0 1 0 0,0 0 0 0 0,0 0 0 0 0,0 0-1 0 0,1-1 1 0 0,-1 1 0 0 0,0 0 0 0 0,1 0-1 0 0,-1-1 1 0 0,1 1 0 0 0,-1 0 0 0 0,1-1-1 0 0,0 1 1 0 0,0-1 0 0 0,-1 1 0 0 0,1 0-1 0 0,0-1 1 0 0,0 1 0 0 0,0-1 0 0 0,1 1-1 0 0,-1 0 1 0 0,0-1 0 0 0,0 1 0 0 0,1 0-1 0 0,-1-1 1 0 0,1 1 0 0 0,-1 0 0 0 0,1-1 0 0 0,-1 1-1 0 0,1 0 1 0 0,0 0 0 0 0,0 0 0 0 0,0-1-1 0 0,0 1 1 0 0,-1 0 0 0 0,2 0 0 0 0,-1 0-1 0 0,0 1 1 0 0,1-2 4 0 0,0 1 20 0 0,1 0 0 0 0,0 0-1 0 0,0 0 1 0 0,0 0 0 0 0,0 0-1 0 0,0 0 1 0 0,0 1 0 0 0,0 0 0 0 0,0-1-1 0 0,0 1 1 0 0,0 1 0 0 0,0-1 0 0 0,0 0-1 0 0,0 1 1 0 0,0-1 0 0 0,0 1 0 0 0,0 0-1 0 0,0 0 1 0 0,-1 0 0 0 0,1 0-1 0 0,0 0 1 0 0,-1 1 0 0 0,1-1 0 0 0,0 1-1 0 0,-1 0 1 0 0,0 0 0 0 0,1 0 0 0 0,-1 0-1 0 0,0 0 1 0 0,1 2-20 0 0,55 77 1338 0 0,37 124 613 0 0,-62-139-1651 0 0,-33-65-487 0 0,0-1-197 0 0,0 0-337 0 0,0 0-546 0 0,0 0-910 0 0,0 0-3228 0 0,1 0 871 0 0,0 0-4152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52 656 0 0,'0'0'1155'0'0,"0"0"8"0"0,0 0 145 0 0,0 0 177 0 0,0 0 78 0 0,0 0-47 0 0,0 0-149 0 0,0 0-182 0 0,0 0-203 0 0,0 0-190 0 0,0 0-165 0 0,8-7 968 0 0,87 0 2250 0 0,35-1-2588 0 0,130-20-1321 0 0,-216 27-1595 0 0,-25 1-3591 0 0,-19 0 2240 0 0,0 0-738 0 0,0 1-44 0 0,0 2 819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6769 0 0,'0'0'1753'0'0,"0"0"-145"0"0,0 0 41 0 0,0 0-49 0 0,0 0-224 0 0,203-48-472 0 0,-168 44-376 0 0,-2 1-271 0 0,-2-1-233 0 0,0 4-185 0 0,-5 0-375 0 0,-2 0-680 0 0,-4 0-1136 0 0,-5 0-1833 0 0,-4 0-3833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1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74 148 5305 0 0,'0'0'1386'0'0,"0"0"-121"0"0,0 0 12 0 0,0 0 136 0 0,0 0 80 0 0,0 0-29 0 0,0 0-212 0 0,0 0-302 0 0,0 0-313 0 0,0 0-255 0 0,0 0-202 0 0,0 0-99 0 0,0 0-9 0 0,-11 6 175 0 0,12 65 648 0 0,-19 236 304 0 0,-8-131-1094 0 0,13-132 1451 0 0,6-123-228 0 0,10 46-1281 0 0,2 1 0 0 0,1 0 1 0 0,1 1-1 0 0,2 0 0 0 0,1 0 0 0 0,1 0 0 0 0,2 2 0 0 0,2-3-47 0 0,4-8 7 0 0,1 1 0 0 0,2 1 0 0 0,2 1 0 0 0,1 1 0 0 0,2 1 0 0 0,2 2 0 0 0,0 0 0 0 0,5 0-7 0 0,18 15-200 0 0,-39 51 125 0 0,1 131-276 0 0,2-130-2291 0 0,-10-24-1317 0 0,1-1-3626 0 0,-5-5-523 0 0</inkml:trace>
  <inkml:trace contextRef="#ctx0" brushRef="#br0" timeOffset="863.957">479 634 5609 0 0,'0'0'1258'0'0,"0"0"-250"0"0,0 0 123 0 0,0 0 301 0 0,0 0 157 0 0,0 0-72 0 0,0 0-187 0 0,0 0-202 0 0,0 0-196 0 0,0 0-177 0 0,0 0-153 0 0,0 0-110 0 0,28-5-76 0 0,87-19-39 0 0,-50-6 282 0 0,-42 13-514 0 0,-1-1 1 0 0,-1-1-1 0 0,0-1 0 0 0,-2-1 1 0 0,0 0-1 0 0,-1-2 1 0 0,-2 0-1 0 0,0-1 0 0 0,-1-1 1 0 0,6-15-146 0 0,-10-40-303 0 0,-13 80 232 0 0,1-1 1 0 0,-1 0-1 0 0,0 1 0 0 0,1-1 1 0 0,-1 1-1 0 0,0-1 1 0 0,0 1-1 0 0,1 0 0 0 0,-1 0 1 0 0,0-1-1 0 0,0 1 0 0 0,0 1 1 0 0,1-1-1 0 0,-1 0 0 0 0,0 0 1 0 0,0 1-1 0 0,1-1 1 0 0,-1 1-1 0 0,0-1 0 0 0,1 1 1 0 0,-1 0-1 0 0,1 0 0 0 0,-1 0 1 0 0,0 0-1 0 0,0 0 71 0 0,-10 9-58 0 0,-1 0 0 0 0,1 0-1 0 0,1 1 1 0 0,0 1 0 0 0,1 0-1 0 0,0 1 1 0 0,1 0 0 0 0,0 0-1 0 0,1 1 1 0 0,0 0 0 0 0,2 0-1 0 0,-1 1 1 0 0,2-1 0 0 0,0 2-1 0 0,1-1 1 0 0,0 0 0 0 0,1 1-1 0 0,1 0 1 0 0,-1 10 58 0 0,4-20 9 0 0,0 0-1 0 0,-1 0 1 0 0,2 0 0 0 0,-1-1-1 0 0,1 1 1 0 0,0-1 0 0 0,0 1-1 0 0,0-1 1 0 0,1 1 0 0 0,0-1-1 0 0,0 0 1 0 0,0 0 0 0 0,0-1 0 0 0,1 1-1 0 0,0-1 1 0 0,0 1 0 0 0,0-1-1 0 0,1-1 1 0 0,-1 1 0 0 0,1 0-1 0 0,0-1 1 0 0,0 0 0 0 0,0 0-1 0 0,0-1 1 0 0,1 1 0 0 0,-1-1-1 0 0,1 0 1 0 0,0-1-9 0 0,11 5 135 0 0,-1-1 0 0 0,2-1 0 0 0,-1-1 1 0 0,0 0-1 0 0,1-1 0 0 0,0-1 0 0 0,-1-1 0 0 0,1 0 0 0 0,-1-2-135 0 0,6-1 114 0 0,-1 0 1 0 0,0-2-1 0 0,0-1 1 0 0,0-1-1 0 0,-1 0 1 0 0,0-2-1 0 0,0 0 1 0 0,-1-2-1 0 0,-1 0 0 0 0,0-1 1 0 0,0-1-1 0 0,-1-1 1 0 0,-1 0-1 0 0,0-1 1 0 0,-1-1-1 0 0,-1-1 1 0 0,0 0-1 0 0,-1-1 0 0 0,-1-1 1 0 0,-1 0-1 0 0,0 0 1 0 0,6-17-115 0 0,-17 33-8 0 0,1 1 1 0 0,-1-1 0 0 0,1 1-1 0 0,-1-1 1 0 0,0 0 0 0 0,0 0-1 0 0,0 1 1 0 0,0-1 0 0 0,-1 0-1 0 0,1 0 1 0 0,-1 0-1 0 0,0 0 1 0 0,0 0 0 0 0,0 0-1 0 0,0 0 1 0 0,0 1 0 0 0,0-1-1 0 0,-1 0 1 0 0,0 0-1 0 0,1 0 1 0 0,-1 0 0 0 0,0 1-1 0 0,0-1 1 0 0,-1 0 0 0 0,1 1-1 0 0,-1-1 1 0 0,1 1 0 0 0,-1-1-1 0 0,0 1 1 0 0,0 0-1 0 0,0 0 1 0 0,0 0 0 0 0,0 0-1 0 0,0 0 1 0 0,0 0 0 0 0,-1 0-1 0 0,1 1 1 0 0,-1-1-1 0 0,1 1 1 0 0,-1 0 0 0 0,0 0-1 0 0,0 0 8 0 0,-5 3-56 0 0,-1 0 0 0 0,1 1 0 0 0,0 0 0 0 0,0 0-1 0 0,0 1 1 0 0,1 0 0 0 0,-1 1 0 0 0,1 0-1 0 0,0 0 1 0 0,0 0 0 0 0,1 1 0 0 0,0 0-1 0 0,0 0 1 0 0,0 1 0 0 0,1-1 0 0 0,-1 1 0 0 0,2 0-1 0 0,-1 1 1 0 0,1-1 0 0 0,0 1 0 0 0,1 0-1 0 0,-1 0 1 0 0,2 0 0 0 0,-1 1 0 0 0,1-1 0 0 0,0 1-1 0 0,1-1 1 0 0,0 1 0 0 0,1-1 0 0 0,-1 1-1 0 0,2 7 57 0 0,-1-12-7 0 0,0 0 0 0 0,0 0 0 0 0,0 0 0 0 0,0 0 0 0 0,1 0 0 0 0,-1 0 0 0 0,1-1 0 0 0,0 1 0 0 0,1 0 0 0 0,-1 0 0 0 0,0 0 1 0 0,1-1-1 0 0,0 1 0 0 0,0-1 0 0 0,0 1 0 0 0,0-1 0 0 0,1 0 0 0 0,0 0 0 0 0,-1 0 0 0 0,1 0 0 0 0,0-1 0 0 0,0 1 0 0 0,0-1 0 0 0,1 1 0 0 0,0-1 7 0 0,7 5 61 0 0,2-2 0 0 0,-1 1 0 0 0,1-1 1 0 0,0-1-1 0 0,0 0 0 0 0,0-1 0 0 0,0-1 1 0 0,0 0-1 0 0,1 0 0 0 0,-1-2 0 0 0,1 1 1 0 0,-1-2-1 0 0,1 0 0 0 0,8-2-61 0 0,-3-1 77 0 0,0-2-1 0 0,0-1 0 0 0,0 0 1 0 0,-1-1-1 0 0,0-1 0 0 0,-1-1 1 0 0,0 0-1 0 0,0-1 1 0 0,-1-1-1 0 0,0-1 0 0 0,-1 0 1 0 0,-1-1-1 0 0,0 0 1 0 0,-1-1-1 0 0,-1-1 0 0 0,0 0 1 0 0,-1-1-1 0 0,6-12-76 0 0,11-72-459 0 0,-29 100 413 0 0,-1 0 0 0 0,1 0 0 0 0,-1 0 0 0 0,1 0 0 0 0,-1 1 0 0 0,1-1 0 0 0,-1 0 0 0 0,1 1 0 0 0,-1-1 0 0 0,0 1 0 0 0,1 0 0 0 0,-1 0 0 0 0,0-1 0 0 0,1 1 0 0 0,-1 0 0 0 0,0 0 0 0 0,1 1 0 0 0,-1-1 0 0 0,0 0 0 0 0,1 0 0 0 0,-1 1 0 0 0,1-1 0 0 0,-1 1 0 0 0,1 0 0 0 0,-1-1 0 0 0,1 1 0 0 0,-1 0 0 0 0,1 0 0 0 0,-1 0-1 0 0,1 0 1 0 0,0 0 0 0 0,-1 0 0 0 0,1 0 46 0 0,-7 9-48 0 0,0-1 0 0 0,1 1 0 0 0,0 1-1 0 0,1-1 1 0 0,0 1 0 0 0,0 0 0 0 0,1 0-1 0 0,1 1 1 0 0,0 0 0 0 0,0 0 0 0 0,1 0-1 0 0,1 0 1 0 0,0 0 0 0 0,1 0 0 0 0,0 1-1 0 0,1-1 1 0 0,1 12 48 0 0,1-15-10 0 0,1-1-1 0 0,0 1 0 0 0,0-1 1 0 0,1 0-1 0 0,0 0 0 0 0,0 0 1 0 0,1 0-1 0 0,0-1 0 0 0,0 1 1 0 0,1-1-1 0 0,0-1 0 0 0,0 1 1 0 0,1-1-1 0 0,0 0 0 0 0,0 0 1 0 0,0-1-1 0 0,1 0 0 0 0,0-1 0 0 0,0 1 1 0 0,0-1-1 0 0,0-1 0 0 0,1 0 1 0 0,-1 0-1 0 0,2 0 11 0 0,69 6-1222 0 0,-54-17-2053 0 0,-4-6-3849 0 0,-16 10 601 0 0</inkml:trace>
  <inkml:trace contextRef="#ctx0" brushRef="#br0" timeOffset="1198.043">1909 4 8450 0 0,'0'0'2092'0'0,"0"0"-1048"0"0,0 0-369 0 0,0 0 175 0 0,0 0 243 0 0,0 0 146 0 0,0 0 0 0 0,0 0-128 0 0,0 0-155 0 0,0 0-142 0 0,0 0-149 0 0,0 0-139 0 0,0 0-109 0 0,24 2-63 0 0,78 5-48 0 0,2-15 365 0 0,-5 4-537 0 0,-98 5-147 0 0,-1 0 1 0 0,1 0 0 0 0,0 1-1 0 0,-1-1 1 0 0,1 0 0 0 0,-1 1 0 0 0,1-1-1 0 0,-1 0 1 0 0,0 1 0 0 0,0-1 0 0 0,1 1-1 0 0,-1-1 1 0 0,0 0 0 0 0,0 1 0 0 0,0-1-1 0 0,-1 1 1 0 0,1-1 0 0 0,0 0 0 0 0,0 1-1 0 0,-1-1 1 0 0,1 1 0 0 0,-1-1-1 0 0,1 0 1 0 0,-1 0 0 0 0,0 1 0 0 0,1-1-1 0 0,-1 0 1 0 0,0 0 0 0 0,0 0 0 0 0,0 0-1 0 0,0 0 13 0 0,-37 42-34 0 0,32-38 37 0 0,1 0 1 0 0,-1 1-1 0 0,1-1 1 0 0,0 1-1 0 0,0 0 1 0 0,0 1-1 0 0,1-1 1 0 0,0 1-1 0 0,0 0 1 0 0,1 0-1 0 0,0 0 1 0 0,0 0-1 0 0,0 1 1 0 0,1-1-1 0 0,0 1 1 0 0,1 0-4 0 0,3-5 6 0 0,1 0 0 0 0,0 0 1 0 0,-1 0-1 0 0,1-1 1 0 0,0 1-1 0 0,1-1 0 0 0,-1 1 1 0 0,0-1-1 0 0,1 0 0 0 0,-1 0 1 0 0,1 0-1 0 0,0-1 0 0 0,-1 0 1 0 0,1 1-1 0 0,0-1 0 0 0,0 0 1 0 0,0-1-1 0 0,0 1 0 0 0,0-1 1 0 0,0 1-1 0 0,0-1 0 0 0,0-1 1 0 0,0 1-1 0 0,0 0 0 0 0,1-1-6 0 0,125-13-3554 0 0,-113 11 1430 0 0,7-2-5534 0 0,-14 1-1441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7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0 0 0,'0'0'267'0'0,"0"0"917"0"0,0 0 406 0 0,0 0 82 0 0,0 0-128 0 0,0 0-270 0 0,0 0-313 0 0,0 0-259 0 0,0 0-135 0 0,21 4 2736 0 0,99-11 3116 0 0,77-12-3753 0 0,-174 19-4009 0 0,32-2 4640 0 0,-24 1-6528 0 0,-17 1-2498 0 0,-1 0-3855 0 0,-16 0 4025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29.8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1 188 3433 0 0,'0'0'1008'0'0,"0"0"-95"0"0,0 0-6 0 0,0 0 63 0 0,0 0 78 0 0,0 0 51 0 0,0 0-77 0 0,0 0-161 0 0,0 0-221 0 0,0 0-253 0 0,0 0-204 0 0,0 0-111 0 0,7-8 156 0 0,15 49 815 0 0,63 268 1037 0 0,-17-48-1648 0 0,-41-210 330 0 0,-13-67 2132 0 0,66-203-619 0 0,43-119-1783 0 0,-87 206-2182 0 0,-35 129-633 0 0,2 7-10702 0 0,-2-2 13263 0 0,-1 5-6187 0 0</inkml:trace>
  <inkml:trace contextRef="#ctx0" brushRef="#br0" timeOffset="930.514">754 593 3569 0 0,'0'0'604'0'0,"0"0"72"0"0,0 0 287 0 0,0 0 324 0 0,0 0 189 0 0,0 0 11 0 0,0 0-55 0 0,0 0-37 0 0,0 0-72 0 0,32-11-165 0 0,101-33-214 0 0,-78 14 37 0 0,-50 22-787 0 0,-1 4-75 0 0,0 0 0 0 0,0-1 0 0 0,-1 0-1 0 0,1 0 1 0 0,-1 0 0 0 0,0 0 0 0 0,-1-1 0 0 0,1 1-1 0 0,-1-1 1 0 0,0 0 0 0 0,-1 1 0 0 0,1-1 0 0 0,-1 0 0 0 0,0 0-1 0 0,-1 0 1 0 0,0 0 0 0 0,1 0 0 0 0,-2 0 0 0 0,1 0-1 0 0,-1 0 1 0 0,0-2-119 0 0,-1 5-48 0 0,0 0 0 0 0,-1 1 0 0 0,1-1 0 0 0,0 1 0 0 0,-1 0 0 0 0,1 0 0 0 0,-1 0 0 0 0,0 0 0 0 0,0 0 0 0 0,0 1 0 0 0,0-1 0 0 0,0 1 0 0 0,0 0 0 0 0,0 0 0 0 0,0 0 0 0 0,0 0 0 0 0,-1 1 0 0 0,1-1 0 0 0,0 1 0 0 0,0 0 0 0 0,-1-1 0 0 0,1 2 0 0 0,0-1 0 0 0,-1 0 0 0 0,0 1 48 0 0,-9 1-52 0 0,-1 0 0 0 0,1 1 0 0 0,-1 1 0 0 0,1 0 0 0 0,0 1 0 0 0,0 0 0 0 0,1 1 0 0 0,0 1 0 0 0,0 0 0 0 0,0 0-1 0 0,1 1 1 0 0,0 1 0 0 0,0 0 0 0 0,1 0 0 0 0,0 1 0 0 0,1 0 0 0 0,0 1 0 0 0,1 0 0 0 0,0 0 0 0 0,1 1 0 0 0,0 0 0 0 0,0 0 0 0 0,2 1 0 0 0,-1 0 0 0 0,2 0 0 0 0,0 0 0 0 0,0 0 0 0 0,1 1 0 0 0,1 0-1 0 0,0-1 1 0 0,1 1 0 0 0,1 0 0 0 0,0 10 52 0 0,1-18 30 0 0,0-1 0 0 0,1 1 0 0 0,-1-1 0 0 0,1 1 0 0 0,0-1 0 0 0,1 0 0 0 0,-1 0 0 0 0,1 0 0 0 0,0 0 0 0 0,0 0 0 0 0,0-1 0 0 0,1 1-1 0 0,0-1 1 0 0,0 0 0 0 0,0 0 0 0 0,0 0 0 0 0,1-1 0 0 0,-1 1 0 0 0,1-1 0 0 0,0 0 0 0 0,0-1 0 0 0,0 1 0 0 0,0-1 0 0 0,0 0 0 0 0,1 0 0 0 0,-1 0 0 0 0,3-1-30 0 0,155 15 1174 0 0,-159-16-1143 0 0,28-3 90 0 0,-1-2 1 0 0,1-1-1 0 0,-1-2 1 0 0,-1-1-1 0 0,0-1 0 0 0,0-1 1 0 0,-1-2-1 0 0,1-2-121 0 0,-29 15 1 0 0,85-43-170 0 0,-2-4 1 0 0,57-42 168 0 0,-80 50-338 0 0,-52 32 255 0 0,1 1 0 0 0,0 0 0 0 0,1 1 0 0 0,0 1-1 0 0,0-1 1 0 0,0 1 0 0 0,0 1 0 0 0,0 0 0 0 0,1 1-1 0 0,8-1 84 0 0,-16 9 53 0 0,-8-5 3320 0 0,-55-4-2832 0 0,-74 10-788 0 0,126-6 238 0 0,1 0-1 0 0,-1 0 1 0 0,0 0 0 0 0,0 1 0 0 0,0 1-1 0 0,1-1 1 0 0,-1 1 0 0 0,1 0 0 0 0,0 0-1 0 0,0 0 1 0 0,0 1 0 0 0,0 0 0 0 0,1 1-1 0 0,0-1 1 0 0,-1 1 0 0 0,2 0 0 0 0,-1 0-1 0 0,0 1 1 0 0,1-1 0 0 0,0 1 0 0 0,1 0-1 0 0,-1 0 1 0 0,1 0 0 0 0,0 0 0 0 0,0 1-1 0 0,1-1 1 0 0,0 1 0 0 0,0 0 0 0 0,0 6 9 0 0,2-6-1 0 0,0 1 0 0 0,0-1-1 0 0,1 0 1 0 0,0 0 0 0 0,1 0 0 0 0,-1 0 0 0 0,1 0 0 0 0,1-1 0 0 0,-1 1 0 0 0,1 0 0 0 0,0-1 0 0 0,1 0 0 0 0,0 0 0 0 0,0 0 0 0 0,0 0-1 0 0,0 0 1 0 0,1-1 0 0 0,0 0 0 0 0,0 0 0 0 0,1 0 0 0 0,3 2 1 0 0,10 4 44 0 0,-1-1-1 0 0,1-1 0 0 0,1-1 1 0 0,0-1-1 0 0,0 0 1 0 0,0-2-1 0 0,0 0 1 0 0,1-1-1 0 0,0-1 1 0 0,0-1-1 0 0,0-1 1 0 0,0-1-1 0 0,0-1 1 0 0,0-1-1 0 0,9-2-43 0 0,12-3 143 0 0,0-2 1 0 0,0-1-1 0 0,-1-3 0 0 0,-1-1 1 0 0,0-2-1 0 0,-1-2 0 0 0,0-1 0 0 0,-2-2 1 0 0,0-2-1 0 0,-2-1 0 0 0,-1-2 0 0 0,0-2 1 0 0,-2 0-1 0 0,9-13-143 0 0,-24 24 6 0 0,0 0-1 0 0,-1 0 1 0 0,-1-2 0 0 0,0 0-1 0 0,-2-1 1 0 0,0 0 0 0 0,-2-1-1 0 0,0 0 1 0 0,-1-1 0 0 0,-1 0-1 0 0,-1 0 1 0 0,-1-1 0 0 0,-1 0-1 0 0,-1 0 1 0 0,-1-1 0 0 0,0-21-6 0 0,-14-52-129 0 0,10 95 105 0 0,-1 0 1 0 0,0-1 0 0 0,1 1 0 0 0,-1 0 0 0 0,0 0 0 0 0,0 0-1 0 0,-1 0 1 0 0,1 0 0 0 0,0 0 0 0 0,-1 0 0 0 0,1 0-1 0 0,-1 1 1 0 0,1-1 0 0 0,-1 1 0 0 0,0-1 0 0 0,0 1 0 0 0,0-1-1 0 0,0 1 1 0 0,0 0 0 0 0,0 0 0 0 0,0 0 0 0 0,0 0-1 0 0,0 0 1 0 0,0 0 0 0 0,-1 1 0 0 0,1-1 0 0 0,0 1 0 0 0,-1 0-1 0 0,1 0 1 0 0,0-1 0 0 0,-1 1 0 0 0,1 1 0 0 0,0-1 0 0 0,-1 0-1 0 0,1 1 1 0 0,0-1 0 0 0,0 1 0 0 0,-1-1 0 0 0,1 1-1 0 0,0 0 24 0 0,-6 4-36 0 0,0 1 0 0 0,1 0 0 0 0,-1 0-1 0 0,1 0 1 0 0,1 1 0 0 0,-1 0-1 0 0,1 0 1 0 0,1 0 0 0 0,-1 1-1 0 0,1 0 1 0 0,0 0 0 0 0,1 1 0 0 0,0-1-1 0 0,-2 7 37 0 0,-6 19-9 0 0,2 0 0 0 0,1 1 0 0 0,2 0 0 0 0,1 1 0 0 0,2 0 0 0 0,2-1 0 0 0,1 1 0 0 0,2 20 9 0 0,1-25 1 0 0,2-1-1 0 0,0 0 1 0 0,2 0 0 0 0,1 0-1 0 0,2-1 1 0 0,1 0-1 0 0,1-1 1 0 0,1 0 0 0 0,5 5-1 0 0,34 32-546 0 0,-90-120-17232 0 0,34 47 13010 0 0</inkml:trace>
  <inkml:trace contextRef="#ctx0" brushRef="#br0" timeOffset="1131.336">2022 427 7498 0 0,'0'0'798'0'0,"0"0"-11"0"0,0 0 116 0 0,0 0 111 0 0,0 0-50 0 0,0 0-160 0 0,0 0-156 0 0,33-6-104 0 0,104-16-44 0 0,11 16 571 0 0,277-12-904 0 0,-327 13-3149 0 0,-50 1-1378 0 0,-1 2-3703 0 0,-40 2 7770 0 0,0-3 293 0 0</inkml:trace>
  <inkml:trace contextRef="#ctx0" brushRef="#br0" timeOffset="1396.033">2957 364 0 0 0,'0'0'1140'0'0,"0"0"627"0"0,0 0 148 0 0,0 0-110 0 0,0 0-213 0 0,0 0-238 0 0,0 0-245 0 0,0 0-171 0 0,0 0-161 0 0,-29 32-102 0 0,-87 99-103 0 0,113-129-537 0 0,1 0-1 0 0,-1 0 1 0 0,0 1-1 0 0,1-1 1 0 0,0 0-1 0 0,-1 1 1 0 0,1 0 0 0 0,0-1-1 0 0,0 1 1 0 0,1 0-1 0 0,-1 0 1 0 0,0 0-1 0 0,1 0 1 0 0,0 0-1 0 0,0 0 1 0 0,0 0-1 0 0,0 1 1 0 0,0-1 0 0 0,1 0-1 0 0,-1 1 1 0 0,1-1-1 0 0,0 1-34 0 0,1 6 170 0 0,-2-4-61 0 0,1-1 1 0 0,-1 1-1 0 0,1 0 1 0 0,0-1-1 0 0,1 1 1 0 0,-1 0-1 0 0,1 0 1 0 0,0-1 0 0 0,1 1-1 0 0,-1-1 1 0 0,1 1-1 0 0,0-1 1 0 0,0 0-1 0 0,1 0 1 0 0,0 0-1 0 0,0 0 1 0 0,0 0-1 0 0,0 0 1 0 0,1-1-1 0 0,0 0 1 0 0,0 1-1 0 0,0-1 1 0 0,0-1-1 0 0,1 1 1 0 0,-1-1 0 0 0,1 0-1 0 0,0 0 1 0 0,0 0-1 0 0,0 0 1 0 0,0-1-1 0 0,4 1-109 0 0,-4-1 152 0 0,-1-1 0 0 0,1 0 0 0 0,0 0-1 0 0,0-1 1 0 0,-1 1 0 0 0,1-1 0 0 0,0 0 0 0 0,0 0-1 0 0,0-1 1 0 0,-1 0 0 0 0,1 1 0 0 0,0-1 0 0 0,0-1-1 0 0,-1 1 1 0 0,1-1 0 0 0,-1 0 0 0 0,1 0 0 0 0,-1 0-1 0 0,0-1 1 0 0,0 1 0 0 0,0-1 0 0 0,0 0 0 0 0,0 0-1 0 0,-1 0 1 0 0,0-1 0 0 0,1 1 0 0 0,-1-1 0 0 0,0 0-1 0 0,-1 0 1 0 0,1 0 0 0 0,-1 0 0 0 0,1-1 0 0 0,-1 1-1 0 0,1-4-151 0 0,3-2-31 0 0,-1-1 0 0 0,0 1 0 0 0,-1-1 0 0 0,0 0-1 0 0,-1 0 1 0 0,0 0 0 0 0,-1-1 0 0 0,0 1 0 0 0,0-1-1 0 0,-1 1 1 0 0,-1-1 0 0 0,0 0 0 0 0,-1 1 0 0 0,0-1-1 0 0,-1 1 1 0 0,0-1 0 0 0,0 1 0 0 0,-2 0 0 0 0,1 0-1 0 0,-1 0 1 0 0,-1 0 0 0 0,0 1 0 0 0,-3-6 31 0 0,-18-4-1981 0 0,25 20 1767 0 0,0-1 0 0 0,-1 1-1 0 0,1 0 1 0 0,0 0-1 0 0,0 0 1 0 0,0 0-1 0 0,-1 1 1 0 0,1-1-1 0 0,0 0 1 0 0,0 0-1 0 0,0 1 1 0 0,0-1-1 0 0,0 1 1 0 0,-1-1 0 0 0,1 1-1 0 0,0-1 1 0 0,0 1-1 0 0,0 0 1 0 0,0-1-1 0 0,0 1 1 0 0,1 0-1 0 0,-1 0 1 0 0,0 0-1 0 0,0-1 1 0 0,0 1-1 0 0,1 0 1 0 0,-1 0 0 0 0,0 0-1 0 0,1 1 1 0 0,-1-1-1 0 0,1 0 1 0 0,0 0-1 0 0,-1 0 1 0 0,1 0-1 0 0,0 0 1 0 0,-1 0-1 0 0,1 1 215 0 0,-14 52-10790 0 0,13-43 9083 0 0</inkml:trace>
  <inkml:trace contextRef="#ctx0" brushRef="#br0" timeOffset="1647.053">3248 832 696 0 0,'0'0'2301'0'0,"0"0"-250"0"0,0 0-90 0 0,0 0 12 0 0,0 0-61 0 0,0 0-118 0 0,0 0-151 0 0,0 0-163 0 0,0 0-222 0 0,0 0-227 0 0,0 0-195 0 0,0 0-164 0 0,0 0-120 0 0,14-31-74 0 0,44-96-53 0 0,-29 57 190 0 0,-23 52-540 0 0,0 1 0 0 0,2-1 0 0 0,0 1 0 0 0,1 1 1 0 0,0 0-1 0 0,2 0 0 0 0,0 1 0 0 0,0 0 0 0 0,2 1 0 0 0,6-5-75 0 0,-9 8-12 0 0,0 1 0 0 0,1 0-1 0 0,0 0 1 0 0,1 2 0 0 0,0-1 0 0 0,1 1 0 0 0,0 1 0 0 0,0 1 0 0 0,0-1-1 0 0,10-1 13 0 0,-20 7-160 0 0,1 0-1 0 0,0 1 0 0 0,-1-1 0 0 0,1 1 0 0 0,-1 0 0 0 0,1 0 0 0 0,-1 0 0 0 0,1 1 0 0 0,0-1 0 0 0,-1 1 1 0 0,1 0-1 0 0,-1 0 0 0 0,0 0 0 0 0,1 0 0 0 0,-1 1 0 0 0,0-1 0 0 0,0 1 0 0 0,0 0 0 0 0,1 0 161 0 0,29 32-10890 0 0,-28-26 2530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3777 0 0,'0'0'1359'0'0,"0"0"-207"0"0,0 0 74 0 0,0 0 193 0 0,0 0 69 0 0,0 0-78 0 0,0 0-174 0 0,0 0-112 0 0,0 0-74 0 0,0 0-66 0 0,0 0-76 0 0,0 0-113 0 0,0 0-76 0 0,11 2-37 0 0,21 2-59 0 0,-1-1 0 0 0,0-2 0 0 0,0-1 0 0 0,1-1-1 0 0,18-4-622 0 0,27-7-200 0 0,-45 7-3048 0 0,-1 0-5777 0 0,-22 5-945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31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533 395 0 0 0,'0'0'787'0'0,"0"0"313"0"0,0 0 170 0 0,0 0 186 0 0,0 0 151 0 0,0 0 11 0 0,0 0-147 0 0,0 0-211 0 0,0 0-201 0 0,0 0-180 0 0,0 0-149 0 0,-24 12-129 0 0,-75 41-119 0 0,53-9 153 0 0,41-35-513 0 0,-5 11-23 0 0,1-1 1 0 0,0 1 0 0 0,2 1-1 0 0,0 0 1 0 0,2 0 0 0 0,0 0-1 0 0,1 0 1 0 0,1 1 0 0 0,1 0-1 0 0,1-1 1 0 0,1 1 0 0 0,2 13-100 0 0,-1-29 96 0 0,0-1 0 0 0,1 1 0 0 0,-1-1 0 0 0,1 1 0 0 0,1-1 1 0 0,-1 0-1 0 0,1 0 0 0 0,0 0 0 0 0,0 0 0 0 0,0 0 0 0 0,1-1 0 0 0,-1 1 0 0 0,1-1 0 0 0,0 0 1 0 0,1 0-1 0 0,-1-1 0 0 0,1 1 0 0 0,-1-1 0 0 0,1 0 0 0 0,0 0 0 0 0,0-1 0 0 0,0 1 0 0 0,1-1 1 0 0,-1 0-1 0 0,1 0 0 0 0,-1-1 0 0 0,1 0 0 0 0,-1 0 0 0 0,1 0 0 0 0,0-1 0 0 0,0 0 1 0 0,-1 0-1 0 0,1 0 0 0 0,0 0 0 0 0,-1-1 0 0 0,1 0 0 0 0,0-1 0 0 0,-1 1 0 0 0,1-1 0 0 0,-1 0 1 0 0,0 0-1 0 0,3-2-96 0 0,26-12 286 0 0,-1-2 0 0 0,0-1 1 0 0,-1-2-1 0 0,-2-1 0 0 0,0-1 1 0 0,-1-2-1 0 0,-1 0 1 0 0,-2-2-1 0 0,0-2 0 0 0,-2 0 1 0 0,20-32-287 0 0,-35 47 5 0 0,1-1-1 0 0,-2 0 1 0 0,0 0 0 0 0,-1-1 0 0 0,-1 0 0 0 0,0-1 0 0 0,2-10-5 0 0,-7 23-40 0 0,0 0 0 0 0,0 0 0 0 0,-1 0-1 0 0,0 0 1 0 0,1 0 0 0 0,-1 0 0 0 0,0 0 0 0 0,-1 0 0 0 0,1 0 0 0 0,-1 0 0 0 0,0 0 0 0 0,0 1-1 0 0,0-1 1 0 0,0 0 0 0 0,-1 0 0 0 0,0 1 0 0 0,1-1 0 0 0,-1 1 0 0 0,-1-1 0 0 0,1 1 0 0 0,0 0-1 0 0,-1 0 1 0 0,0 0 0 0 0,1 0 0 0 0,-1 0 0 0 0,0 1 0 0 0,0-1 0 0 0,-1 1 0 0 0,1 0 0 0 0,-1 0 0 0 0,1 0-1 0 0,-1 0 1 0 0,1 0 0 0 0,-1 1 0 0 0,0 0 40 0 0,-7-2-248 0 0,0 0 0 0 0,0 0-1 0 0,0 2 1 0 0,0-1 0 0 0,-1 2 0 0 0,1-1-1 0 0,0 1 1 0 0,0 1 0 0 0,-1 0 0 0 0,1 1 0 0 0,0 0-1 0 0,0 1 1 0 0,0 0 0 0 0,1 0 0 0 0,-1 1-1 0 0,1 1 1 0 0,0 0 0 0 0,0 0 0 0 0,0 1-1 0 0,1 0 1 0 0,-2 2 248 0 0,-74 54-9229 0 0,69-49 1581 0 0</inkml:trace>
  <inkml:trace contextRef="#ctx0" brushRef="#br0" timeOffset="243.496">1169 678 11418 0 0,'0'0'4431'0'0,"0"0"-2880"0"0,0 0-1019 0 0,0 0-11 0 0,0 0 49 0 0,0 0-29 0 0,0 0-105 0 0,0 0-178 0 0,0 0-128 0 0,0 0-102 0 0,0 0-109 0 0,0 0-94 0 0,0 0-117 0 0,-14 20-145 0 0,-40 60-190 0 0,39-48-3700 0 0,17-27-1694 0 0,-2-2-2435 0 0</inkml:trace>
  <inkml:trace contextRef="#ctx0" brushRef="#br0" timeOffset="732.409">1614 306 1832 0 0,'0'0'2641'0'0,"0"0"-762"0"0,0 0-263 0 0,0 0 71 0 0,0 0 18 0 0,0 0-137 0 0,0 0-201 0 0,0 0-211 0 0,0 0-187 0 0,0 0-156 0 0,0 0-153 0 0,0 0-130 0 0,0 0-85 0 0,-8 0-53 0 0,-39-3 244 0 0,-9 35 817 0 0,51-29-1421 0 0,0 1 0 0 0,0-1 0 0 0,0 1 1 0 0,1 0-1 0 0,0 0 0 0 0,0 1 1 0 0,0-1-1 0 0,0 1 0 0 0,0 0 1 0 0,1 0-1 0 0,0 0 0 0 0,0 0 0 0 0,1 0 1 0 0,-1 1-1 0 0,1 0 0 0 0,0-1 1 0 0,1 1-1 0 0,-1 0 0 0 0,1 0 0 0 0,0 0 1 0 0,1 0-1 0 0,0-1 0 0 0,0 5-32 0 0,-1-5-1 0 0,1 0-1 0 0,0 1 1 0 0,0-1 0 0 0,0 0-1 0 0,1 0 1 0 0,-1 1-1 0 0,1-1 1 0 0,1 0-1 0 0,-1 0 1 0 0,1 0-1 0 0,0 0 1 0 0,0-1-1 0 0,0 1 1 0 0,1 0-1 0 0,0-1 1 0 0,-1 1-1 0 0,2-1 1 0 0,-1 0-1 0 0,0 0 1 0 0,1 0 0 0 0,0-1-1 0 0,0 1 1 0 0,0-1-1 0 0,0 0 1 0 0,0 0-1 0 0,1 0 1 0 0,-1-1-1 0 0,1 0 1 0 0,4 2 1 0 0,1 0 68 0 0,0-1 1 0 0,1 0-1 0 0,-1-1 0 0 0,0 0 1 0 0,1-1-1 0 0,-1 0 1 0 0,1 0-1 0 0,-1-1 0 0 0,1-1 1 0 0,0 1-1 0 0,-1-2 1 0 0,0 0-1 0 0,1 0 1 0 0,-1-1-1 0 0,0 0 0 0 0,0 0 1 0 0,0-1-1 0 0,-1-1 1 0 0,1 0-1 0 0,-1 0 0 0 0,0 0 1 0 0,-1-1-1 0 0,1-1 1 0 0,-1 0-1 0 0,0 0 1 0 0,-1 0-1 0 0,0-1 0 0 0,0 0 1 0 0,0 0-1 0 0,-1-1 1 0 0,-1 0-1 0 0,1 0 1 0 0,-1-1-69 0 0,-3 6-49 0 0,1 0 0 0 0,-1 0 0 0 0,1-1 1 0 0,-1 1-1 0 0,-1-1 0 0 0,1 1 1 0 0,-1-1-1 0 0,0 0 0 0 0,0 1 1 0 0,0-1-1 0 0,0 0 0 0 0,-1 0 0 0 0,0 0 1 0 0,0 0-1 0 0,0 0 0 0 0,-1 0 1 0 0,0 0-1 0 0,1 1 0 0 0,-2-1 1 0 0,1 0-1 0 0,-1 1 0 0 0,1-1 1 0 0,-1 0-1 0 0,0 1 0 0 0,-1 0 0 0 0,1 0 1 0 0,-1 0-1 0 0,0 0 0 0 0,0 0 1 0 0,0 0-1 0 0,-1 0 0 0 0,1 1 1 0 0,-1 0-1 0 0,0 0 0 0 0,0 0 0 0 0,0 0 1 0 0,0 0 48 0 0,-4 0-408 0 0,1-1 0 0 0,-1 1-1 0 0,0 0 1 0 0,0 1 0 0 0,0 0 0 0 0,0 0 0 0 0,0 1 0 0 0,-1 0-1 0 0,1 0 1 0 0,0 1 0 0 0,-1 0 0 0 0,-5 1 408 0 0,-59 17-10690 0 0,57-11 3773 0 0</inkml:trace>
  <inkml:trace contextRef="#ctx0" brushRef="#br0" timeOffset="1105.901">1655 616 0 0 0,'0'0'1167'0'0,"0"0"133"0"0,0 0 88 0 0,0 0 62 0 0,0 0-20 0 0,0 0-26 0 0,0 0-32 0 0,0 0-33 0 0,0 0-98 0 0,0 0-165 0 0,0 0-136 0 0,0 0-126 0 0,-33 21-72 0 0,-99 68-38 0 0,81-42 274 0 0,48-39-757 0 0,1-4-151 0 0,0 0-1 0 0,0 0 0 0 0,1 0 0 0 0,-1 0 1 0 0,1 0-1 0 0,0 0 0 0 0,1 0 0 0 0,-1 0 0 0 0,1 1 1 0 0,-1-1-1 0 0,1 0 0 0 0,0 0 0 0 0,1 0 1 0 0,-1 1-1 0 0,1-1 0 0 0,0 0 0 0 0,0 0 0 0 0,0 0 1 0 0,0 0-1 0 0,1 0 0 0 0,0 0 0 0 0,0 0 1 0 0,0-1-1 0 0,0 1 0 0 0,0-1 0 0 0,1 1 0 0 0,-1-1 1 0 0,1 0-1 0 0,0 0 0 0 0,0 0 0 0 0,0 0 0 0 0,1 0 1 0 0,-1-1-1 0 0,1 0 0 0 0,-1 1 0 0 0,1-1 1 0 0,0-1-1 0 0,0 1 0 0 0,0 0 0 0 0,0-1 0 0 0,0 0 1 0 0,2 0-70 0 0,10 2 179 0 0,0-1 1 0 0,0 0 0 0 0,0-1 0 0 0,0-1 0 0 0,0-1-1 0 0,0 0 1 0 0,0-1 0 0 0,0-1 0 0 0,0-1-1 0 0,-1 0 1 0 0,1 0 0 0 0,-1-2 0 0 0,0 0-1 0 0,-1-1 1 0 0,1 0 0 0 0,-1-1 0 0 0,-1-1-1 0 0,0 0 1 0 0,0-1 0 0 0,0 0 0 0 0,-1-1-1 0 0,-1 0 1 0 0,0-1 0 0 0,1-3-180 0 0,-8 12-94 0 0,-1-1 0 0 0,0 0 0 0 0,0 0-1 0 0,0-1 1 0 0,-1 1 0 0 0,1 0 0 0 0,-1-1 0 0 0,0 0 0 0 0,-1 1 0 0 0,1-1-1 0 0,-1 0 1 0 0,0 0 0 0 0,0 0 0 0 0,0 0 0 0 0,-1 0 0 0 0,1 0 0 0 0,-1 0 0 0 0,0 0-1 0 0,-1 0 1 0 0,1 0 0 0 0,-1 0 0 0 0,0 0 0 0 0,-1 0 0 0 0,1 0 0 0 0,-1 0-1 0 0,0 0 1 0 0,0 1 0 0 0,0-1 0 0 0,-3-2 94 0 0,-45-34-5866 0 0,11 23-3314 0 0,22 11 2168 0 0</inkml:trace>
  <inkml:trace contextRef="#ctx0" brushRef="#br0" timeOffset="1868.706">2032 914 4113 0 0,'0'0'2282'0'0,"0"0"-174"0"0,0 0 5 0 0,0 0-48 0 0,0 0-251 0 0,0 0-306 0 0,0 0-277 0 0,0 0-209 0 0,0 0-169 0 0,0 0-143 0 0,0 0-137 0 0,0 0-82 0 0,0 0-64 0 0,15-19-66 0 0,70-87 278 0 0,11 25 529 0 0,-96 80-1174 0 0,0 1 0 0 0,0 0 0 0 0,1-1 0 0 0,-1 1 0 0 0,0 0 0 0 0,1-1 0 0 0,-1 1 0 0 0,0 0 0 0 0,1 0 0 0 0,-1-1 0 0 0,0 1 0 0 0,1 0 1 0 0,-1 0-1 0 0,1 0 0 0 0,-1 0 0 0 0,0-1 0 0 0,1 1 0 0 0,-1 0 0 0 0,1 0 0 0 0,-1 0 0 0 0,0 0 0 0 0,1 0 0 0 0,-1 0 0 0 0,1 0 0 0 0,-1 0 0 0 0,1 0 0 0 0,-1 0 0 0 0,0 0 0 0 0,1 0 0 0 0,-1 1 0 0 0,1-1 0 0 0,-1 0 0 0 0,0 0 0 0 0,1 0 0 0 0,-1 0 0 0 0,1 1 0 0 0,-1-1 0 0 0,0 0 0 0 0,1 0 0 0 0,-1 1 0 0 0,0-1 0 0 0,0 0 0 0 0,1 1 0 0 0,-1-1 0 0 0,0 0 0 0 0,0 1 0 0 0,1-1 0 0 0,-1 1 0 0 0,0-1 0 0 0,0 0 0 0 0,0 1 0 0 0,0-1 0 0 0,1 1 0 0 0,-1-1 0 0 0,0 0 0 0 0,0 1 0 0 0,0-1 0 0 0,0 1 0 0 0,0-1 0 0 0,0 0 0 0 0,0 1 0 0 0,0-1 0 0 0,0 1 0 0 0,0-1 0 0 0,-1 1 6 0 0,-4 41-31 0 0,1-16-31 0 0,6-24 61 0 0,-1 0 0 0 0,0 0 1 0 0,1 0-1 0 0,-1 0 0 0 0,1-1 1 0 0,0 1-1 0 0,0 0 0 0 0,-1-1 1 0 0,1 0-1 0 0,0 1 0 0 0,0-1 1 0 0,0 0-1 0 0,1 0 0 0 0,-1 0 1 0 0,0 0-1 0 0,0-1 1 0 0,0 1-1 0 0,1 0 0 0 0,-1-1 1 0 0,0 0-1 0 0,1 1 0 0 0,-1-1 1 0 0,0 0-1 0 0,1 0 0 0 0,-1-1 1 0 0,0 1-1 0 0,1 0 0 0 0,-1-1 1 0 0,0 1-1 0 0,0-1 0 0 0,1 0 1 0 0,-1 0-1 0 0,0 0 1 0 0,0 0-1 0 0,0 0 0 0 0,0 0 1 0 0,1-1 0 0 0,109-79 6 0 0,-108 78-26 0 0,0-1 0 0 0,1 1 0 0 0,-1 0 0 0 0,1 0 0 0 0,0 0 0 0 0,0 1 0 0 0,0 0 0 0 0,0 0 0 0 0,0 0 0 0 0,0 0 0 0 0,0 1 0 0 0,1 0 0 0 0,-1 0 0 0 0,5 0 20 0 0,-5 49 146 0 0,-14 7-188 0 0,24-14-1326 0 0,-1-36-1943 0 0,6-3-3692 0 0,-8-3-1378 0 0,-10-2 5642 0 0</inkml:trace>
  <inkml:trace contextRef="#ctx0" brushRef="#br0" timeOffset="2182.064">2630 178 4289 0 0,'0'0'2344'0'0,"0"0"-1246"0"0,0 0-517 0 0,0 0 104 0 0,0 0 232 0 0,0 0 177 0 0,0 0 42 0 0,0 0-63 0 0,0 0-132 0 0,0 0-116 0 0,0 0-47 0 0,0 0-55 0 0,0 0-47 0 0,17 23-24 0 0,54 75-16 0 0,-47-67-284 0 0,-1 2 0 0 0,-2 0 0 0 0,-1 2 0 0 0,-2 0 0 0 0,-1 1 0 0 0,-2 0 0 0 0,3 17-352 0 0,-13-33-49 0 0,0 1-1 0 0,-2 0 0 0 0,0 0 0 0 0,-1 1 0 0 0,-2-1 0 0 0,0 0 0 0 0,-1 1 0 0 0,-1-1 0 0 0,-1 0 1 0 0,-1 0-1 0 0,-1 0 0 0 0,-1 0 0 0 0,-1-1 0 0 0,0 0 0 0 0,-1-1 0 0 0,-2 1 0 0 0,-5 8 50 0 0,6-14-482 0 0,-1 0 1 0 0,0-1-1 0 0,0 0 0 0 0,-2-1 0 0 0,1 0 0 0 0,-1-1 0 0 0,-1 0 0 0 0,-5 3 482 0 0,-69 41-10440 0 0,71-46 4671 0 0</inkml:trace>
  <inkml:trace contextRef="#ctx0" brushRef="#br0" timeOffset="2925.925">267 1 0 0 0,'0'0'938'0'0,"0"0"414"0"0,0 0 201 0 0,0 0 16 0 0,0 0-106 0 0,0 0-148 0 0,0 0-203 0 0,0 0-190 0 0,0 0-89 0 0,-18 12-45 0 0,-54 42 6 0 0,67-51-663 0 0,1 1 1 0 0,-1 0-1 0 0,1 0 1 0 0,0 0-1 0 0,1 1 0 0 0,-1 0 1 0 0,1-1-1 0 0,0 1 1 0 0,0 0-1 0 0,0 1 1 0 0,1-1-1 0 0,-1 0 1 0 0,1 1-1 0 0,0 2-131 0 0,-7 17 495 0 0,-14 29-190 0 0,3 2 1 0 0,2 0-1 0 0,2 1 0 0 0,3 1 1 0 0,2 0-1 0 0,3 1 1 0 0,3-1-1 0 0,2 2 0 0 0,2-1 1 0 0,7 40-306 0 0,-5-83 1 0 0,1 0 0 0 0,1 0 0 0 0,1 0 0 0 0,0 0 0 0 0,1-1 1 0 0,0 0-1 0 0,1 0 0 0 0,1 0 0 0 0,1 0 0 0 0,0-1 0 0 0,0-1 0 0 0,2 1 0 0 0,-1-2 0 0 0,2 1 1 0 0,0-1-1 0 0,0-1 0 0 0,1 0 0 0 0,1 0 0 0 0,-1-1 0 0 0,2-1 0 0 0,-1 0 0 0 0,1-1 0 0 0,1-1 1 0 0,3 2-2 0 0,116 18-1093 0 0,-89-25-1698 0 0,1-2-3306 0 0,-23 0-1977 0 0</inkml:trace>
  <inkml:trace contextRef="#ctx0" brushRef="#br0" timeOffset="7027.936">3365 347 0 0 0,'0'0'313'0'0,"0"0"794"0"0,0 0 306 0 0,0 0 188 0 0,0 0 204 0 0,0 0 50 0 0,0 0-80 0 0,0 0-215 0 0,0 0-300 0 0,0 0-293 0 0,0 0-244 0 0,0 19 1846 0 0,-18 191 2109 0 0,-70 139-4193 0 0,80-327-749 0 0,-11 51-3123 0 0,36-74-267 0 0,50-56-7801 0 0,-53 42 8104 0 0</inkml:trace>
  <inkml:trace contextRef="#ctx0" brushRef="#br0" timeOffset="7395.133">3689 461 624 0 0,'0'0'1040'0'0,"0"0"23"0"0,0 0 136 0 0,0 0 231 0 0,0 0 159 0 0,0 0 47 0 0,0 0-83 0 0,-19 36-190 0 0,-58 114-204 0 0,49-60 551 0 0,27-85-1602 0 0,-1 1 1 0 0,1-1 0 0 0,0 1-1 0 0,0-1 1 0 0,1 1 0 0 0,0 0-1 0 0,0 0 1 0 0,0-1 0 0 0,0 1-1 0 0,1 0 1 0 0,0-1 0 0 0,0 1-1 0 0,1-1 1 0 0,0 1 0 0 0,0-1-1 0 0,0 0 1 0 0,0 1 0 0 0,1-1-1 0 0,0 0 1 0 0,0-1 0 0 0,0 1-1 0 0,1 0 1 0 0,-1-1 0 0 0,1 0 0 0 0,0 0-1 0 0,0 0 1 0 0,1 0 0 0 0,-1-1-1 0 0,1 1 1 0 0,0-1 0 0 0,0-1-1 0 0,0 1 1 0 0,0 0 0 0 0,0-1-1 0 0,2 0-108 0 0,2 0 114 0 0,1 0 1 0 0,0 0-1 0 0,1-1 0 0 0,-1-1 0 0 0,0 0 1 0 0,0 0-1 0 0,0-1 0 0 0,0 0 0 0 0,0 0 1 0 0,0-1-1 0 0,0-1 0 0 0,0 0 0 0 0,-1 0 1 0 0,1-1-1 0 0,-1 0 0 0 0,0-1 0 0 0,0 0 1 0 0,1-1-115 0 0,2-2 40 0 0,-1 0 0 0 0,0-2 0 0 0,0 1 0 0 0,-1-1 0 0 0,0-1 0 0 0,0 1 1 0 0,-1-2-1 0 0,-1 1 0 0 0,0-1 0 0 0,-1-1 0 0 0,0 1 0 0 0,-1-1 0 0 0,0 0 0 0 0,-1-1 1 0 0,0 0-1 0 0,-1 1 0 0 0,-1-1 0 0 0,0 0 0 0 0,-1-1 0 0 0,-1 1 0 0 0,0 0 0 0 0,-1-1 1 0 0,0 1-41 0 0,0 10-77 0 0,-1 0 0 0 0,1 0 1 0 0,-1 0-1 0 0,0 0 0 0 0,0 0 0 0 0,0 0 1 0 0,0 0-1 0 0,-1 1 0 0 0,0-1 1 0 0,1 0-1 0 0,-1 1 0 0 0,-1-1 1 0 0,1 1-1 0 0,0 0 0 0 0,-1 0 1 0 0,0 0-1 0 0,1 0 0 0 0,-1 0 1 0 0,-1 0-1 0 0,1 1 0 0 0,0 0 1 0 0,0-1-1 0 0,-1 1 0 0 0,0 1 1 0 0,1-1-1 0 0,-1 0 0 0 0,0 1 1 0 0,0 0-1 0 0,1 0 0 0 0,-1 0 1 0 0,0 0-1 0 0,0 0 77 0 0,-6 0-561 0 0,0 0 0 0 0,1 0 0 0 0,-1 1 0 0 0,0 0 0 0 0,1 1 0 0 0,-1 0 1 0 0,0 0-1 0 0,1 1 0 0 0,-1 0 0 0 0,1 1 0 0 0,0 0 0 0 0,-9 4 561 0 0,-55 41-10226 0 0,61-37 8488 0 0</inkml:trace>
  <inkml:trace contextRef="#ctx0" brushRef="#br0" timeOffset="7745.998">4158 568 0 0 0,'0'0'822'0'0,"0"0"392"0"0,0 0 59 0 0,0 0 7 0 0,0 0 10 0 0,0 0-54 0 0,0 0-91 0 0,0 0-116 0 0,0 0-125 0 0,0 0-180 0 0,0 0-181 0 0,-21 31-178 0 0,-64 94-127 0 0,64-66 154 0 0,23-54-307 0 0,2 2 88 0 0,0-1-1 0 0,1 0 1 0 0,0 0 0 0 0,0 0-1 0 0,0-1 1 0 0,1 0-1 0 0,-1 0 1 0 0,1 0 0 0 0,1-1-1 0 0,-1 0 1 0 0,1 0 0 0 0,-1 0-1 0 0,1-1 1 0 0,0 0-1 0 0,0 0 1 0 0,1-1 0 0 0,-1 0-1 0 0,0 0 1 0 0,1-1 0 0 0,-1 0-1 0 0,1 0 1 0 0,0-1-1 0 0,-1 1 1 0 0,1-2 0 0 0,0 1-1 0 0,-1-1 1 0 0,4-1-173 0 0,4 0 264 0 0,-1-1 1 0 0,1-1-1 0 0,-1 0 0 0 0,0-1 1 0 0,0 0-1 0 0,-1-1 0 0 0,0 0 1 0 0,0-1-1 0 0,0-1 0 0 0,-1 0 1 0 0,0-1-1 0 0,0 0 0 0 0,-1-1 1 0 0,0 0-1 0 0,-1-1 0 0 0,0 0 1 0 0,-1 0-1 0 0,0-1 0 0 0,0-2-264 0 0,-6 10 9 0 0,0 1-1 0 0,0-1 0 0 0,0 0 0 0 0,-1 0 0 0 0,1-1 1 0 0,-1 1-1 0 0,0-1 0 0 0,-1 1 0 0 0,1-1 0 0 0,-1 1 1 0 0,1-1-1 0 0,-1 0 0 0 0,-1 0 0 0 0,1 0 0 0 0,-1 0 1 0 0,0 1-1 0 0,0-1 0 0 0,0 0 0 0 0,-1 0 0 0 0,1 0 1 0 0,-1 0-1 0 0,0 1 0 0 0,-1-1 0 0 0,1 0 0 0 0,-1 1 1 0 0,0-1-1 0 0,0 1 0 0 0,0 0 0 0 0,-1-1 0 0 0,0 1 1 0 0,0 0-1 0 0,0 1 0 0 0,0-1 0 0 0,0 0 0 0 0,-1 1 1 0 0,1 0-1 0 0,-1 0 0 0 0,0 0 0 0 0,0 0 0 0 0,0 0 0 0 0,-3 0-8 0 0,-2-1-205 0 0,-1 0 0 0 0,-1 0 0 0 0,1 1 0 0 0,0 0-1 0 0,-1 1 1 0 0,1 0 0 0 0,-1 1 0 0 0,0 0 0 0 0,0 0-1 0 0,1 2 1 0 0,-1-1 0 0 0,-10 3 205 0 0,-28 8-3516 0 0,5 9-3778 0 0,29-9-1993 0 0</inkml:trace>
  <inkml:trace contextRef="#ctx0" brushRef="#br0" timeOffset="8515.359">4948 270 1560 0 0,'0'0'1931'0'0,"0"0"-156"0"0,0 0-33 0 0,0 0 123 0 0,0 0 8 0 0,0 0-239 0 0,0 0-322 0 0,0 0-316 0 0,0 0-257 0 0,0 0-193 0 0,-29 33-144 0 0,-92 109-112 0 0,47-38 113 0 0,-223 305-859 0 0,180-236-2814 0 0,112-156 678 0 0,12-12-5032 0 0,-2-5 4498 0 0</inkml:trace>
  <inkml:trace contextRef="#ctx0" brushRef="#br0" timeOffset="8933.004">5077 682 0 0 0,'0'0'1695'0'0,"0"0"129"0"0,0 0 217 0 0,0 0 185 0 0,0 0-39 0 0,0 0-263 0 0,0 0-403 0 0,-31 13-385 0 0,-97 41-299 0 0,44-7 462 0 0,81-45-1287 0 0,0 1 0 0 0,0-1-1 0 0,0 1 1 0 0,0-1 0 0 0,1 1-1 0 0,-1 0 1 0 0,1 0 0 0 0,0 0-1 0 0,-1 0 1 0 0,1 1 0 0 0,1-1 0 0 0,-1 1-1 0 0,0-1 1 0 0,1 1 0 0 0,0-1-1 0 0,0 1 1 0 0,-1 2-12 0 0,50 20-84 0 0,-16-22 92 0 0,-23-4 1 0 0,0 0 0 0 0,1 1 1 0 0,-1 0-1 0 0,0 0 1 0 0,0 1-1 0 0,0 0 1 0 0,-1 1-1 0 0,1 0 1 0 0,0 0-1 0 0,-1 1 0 0 0,0 0 1 0 0,0 1-1 0 0,0 0 1 0 0,-1 0-1 0 0,6 4-9 0 0,-11-5 97 0 0,-1-1 0 0 0,1 1-1 0 0,-1 0 1 0 0,0-1 0 0 0,0 1 0 0 0,0 0-1 0 0,0 0 1 0 0,-1-1 0 0 0,0 1-1 0 0,1 0 1 0 0,-1 0 0 0 0,-1 0 0 0 0,1 0-1 0 0,-1 0 1 0 0,1-1 0 0 0,-1 1-1 0 0,0 0 1 0 0,0 0 0 0 0,-1-1 0 0 0,1 1-1 0 0,-1-1 1 0 0,0 1 0 0 0,0-1-1 0 0,0 0 1 0 0,-1 2-97 0 0,-8 4-60 0 0,0 1-1 0 0,-1-2 0 0 0,0 1 1 0 0,-1-2-1 0 0,1 1 0 0 0,-1-2 1 0 0,-1 0-1 0 0,1 0 0 0 0,-1-2 1 0 0,0 1-1 0 0,0-2 1 0 0,-1 0-1 0 0,-1 0 61 0 0,-12-2-4132 0 0,19-2-2345 0 0,7 1-1498 0 0</inkml:trace>
  <inkml:trace contextRef="#ctx0" brushRef="#br0" timeOffset="9381.969">5187 520 6481 0 0,'0'0'1993'0'0,"0"0"-193"0"0,0 0 65 0 0,0 0-53 0 0,0 0-276 0 0,0 0-346 0 0,0 0-326 0 0,0 0-260 0 0,0 0-149 0 0,0 0-148 0 0,0 0-103 0 0,0 0-52 0 0,25-4-66 0 0,73-13-39 0 0,-63 14-39 0 0,-42 9-41 0 0,2-3 69 0 0,-11 13-58 0 0,10-12 36 0 0,1 0 0 0 0,0 0 0 0 0,-1 0 0 0 0,1 1 0 0 0,1 0 0 0 0,-1 0 0 0 0,1 0 0 0 0,0 0 0 0 0,0 1 0 0 0,1 0 0 0 0,-1 0 0 0 0,1 0 0 0 0,0 0 0 0 0,1 0 0 0 0,0 0 0 0 0,0 1 0 0 0,0 0 0 0 0,1-1 0 0 0,0 1 0 0 0,0-1 0 0 0,0 1 0 0 0,1 0 0 0 0,1 6-14 0 0,2-8-18 0 0,0-1 0 0 0,1 1 0 0 0,0-1 0 0 0,0 0 1 0 0,0 0-1 0 0,0-1 0 0 0,0 1 0 0 0,1-1 0 0 0,0 0 0 0 0,0 0 1 0 0,0-1-1 0 0,0 1 0 0 0,0-1 0 0 0,0 0 0 0 0,0-1 0 0 0,1 1 0 0 0,-1-1 1 0 0,1 0-1 0 0,-1 0 0 0 0,1-1 0 0 0,0 1 0 0 0,-1-1 0 0 0,1-1 0 0 0,-1 1 1 0 0,1-1-1 0 0,2 0 18 0 0,1-4-5735 0 0,-7 3 1578 0 0,0 1-5194 0 0</inkml:trace>
  <inkml:trace contextRef="#ctx0" brushRef="#br0" timeOffset="9747.999">5382 67 4777 0 0,'0'0'956'0'0,"0"0"-165"0"0,0 0 61 0 0,0 0 292 0 0,0 0 183 0 0,0 0 10 0 0,0 0-66 0 0,0 0-104 0 0,0 0-93 0 0,0 0-109 0 0,0 0-133 0 0,0 0-123 0 0,30 32-65 0 0,91 101-45 0 0,-53-36 389 0 0,-54-68-883 0 0,-1 0 0 0 0,-2 0 0 0 0,-1 1 0 0 0,-1 1-1 0 0,-2 0 1 0 0,-1 0 0 0 0,-1 0 0 0 0,-2 1 0 0 0,-1-1-1 0 0,-2 1 1 0 0,-1 0 0 0 0,-2 8-105 0 0,-5-4-58 0 0,-2-1 0 0 0,-2 0 0 0 0,-1-1-1 0 0,-2-1 1 0 0,-1 0 0 0 0,-13 19 58 0 0,14-23-154 0 0,0-3-590 0 0,-1 0 0 0 0,-1-1 0 0 0,-1-1 0 0 0,-1-1 0 0 0,-2 0 0 0 0,0-1 0 0 0,-1-2 0 0 0,-14 11 744 0 0,-126 73-11430 0 0,146-96 8624 0 0</inkml:trace>
  <inkml:trace contextRef="#ctx0" brushRef="#br0" timeOffset="10362.068">3179 56 1984 0 0,'0'0'2164'0'0,"0"0"-604"0"0,0 0-132 0 0,0 0 178 0 0,0 0 156 0 0,0 0 27 0 0,-23 36-124 0 0,-71 114-254 0 0,64-73-300 0 0,23-29-622 0 0,3-1 1 0 0,1 1 0 0 0,3 0 0 0 0,2-1 0 0 0,4 22-490 0 0,7-1 160 0 0,4 0-1 0 0,2-2 0 0 0,4 0 0 0 0,21 42-159 0 0,-33-80-7 0 0,-10-27-35 0 0,63 137-973 0 0,-36-97-3155 0 0,7-6-5458 0 0,-27-27 4924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45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200 321 0 0 0,'0'0'644'0'0,"0"0"852"0"0,0 0 501 0 0,0 0 167 0 0,0 0-134 0 0,0 0-314 0 0,0 0-387 0 0,0 0-384 0 0,0 0-290 0 0,1 4 940 0 0,95-6 3091 0 0,46-11-3431 0 0,83 6-2718 0 0,-196 10-1142 0 0,-20 0-1560 0 0,-4 1-4344 0 0,-4-3 4739 0 0</inkml:trace>
  <inkml:trace contextRef="#ctx0" brushRef="#br0" timeOffset="267.111">1 627 5313 0 0,'0'0'1434'0'0,"0"0"-546"0"0,0 0-229 0 0,0 0 240 0 0,0 0 361 0 0,0 0 179 0 0,0 0 0 0 0,0 0-167 0 0,33-7-228 0 0,110-22-211 0 0,115-20 1219 0 0,-124 40-1634 0 0,-76 10-3129 0 0,3 0-8005 0 0,-54-1 5193 0 0</inkml:trace>
  <inkml:trace contextRef="#ctx0" brushRef="#br0" timeOffset="749.632">448 1 4585 0 0,'0'0'1164'0'0,"0"0"12"0"0,0 0 150 0 0,0 0 217 0 0,0 0 112 0 0,0 0-139 0 0,0 0-343 0 0,0 0-422 0 0,0 0-378 0 0,0 0-216 0 0,0 0-31 0 0,0 0 44 0 0,0 0 126 0 0,3 3 131 0 0,11 12 190 0 0,1-2-1 0 0,1 0 1 0 0,0 0 0 0 0,1-2-1 0 0,0 0 1 0 0,14 6-617 0 0,39 27 544 0 0,111 77-214 0 0,-177-119-314 0 0,0 0 0 0 0,-1 0-1 0 0,1 0 1 0 0,-1 1-1 0 0,1-1 1 0 0,-1 1-1 0 0,0 0 1 0 0,0 0-1 0 0,0 0 1 0 0,0 0-1 0 0,-1 0 1 0 0,1 1-1 0 0,-1-1 1 0 0,0 1-1 0 0,0 0 1 0 0,0-1 0 0 0,0 1-1 0 0,-1 0 1 0 0,1 0-1 0 0,-1 0 1 0 0,0 1-1 0 0,0-1 1 0 0,-1 0-1 0 0,1 0 1 0 0,-1 0-1 0 0,0 1 1 0 0,0-1-1 0 0,-1 0 1 0 0,1 0-1 0 0,-1 1 1 0 0,0-1 0 0 0,0 0-1 0 0,0 0 1 0 0,-1 2-16 0 0,-17 18 91 0 0,0 0 1 0 0,-1-2-1 0 0,-1 0 1 0 0,-2-1 0 0 0,0-1-1 0 0,-1-1 1 0 0,-6 2-92 0 0,-30 26 101 0 0,11-8-235 0 0,-62 56 347 0 0,53-19-3656 0 0,46-52-1013 0 0,5-8-2671 0 0,5-8-209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0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1 696 0 0,'0'0'1714'0'0,"0"0"138"0"0,0 0 211 0 0,0 0 170 0 0,0 0-65 0 0,0 0-294 0 0,0 0-411 0 0,0 0-336 0 0,0 0-146 0 0,0 0-7 0 0,0 0 57 0 0,0 0 6 0 0,0 0-111 0 0,15 1-147 0 0,118 5 1183 0 0,135-6-1082 0 0,-216-2-810 0 0,-26 1-3701 0 0,-12 1-1737 0 0,-2 0-3372 0 0,-11 0 2649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1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6049 0 0,'0'0'1462'0'0,"0"0"-119"0"0,0 0 227 0 0,0 0 290 0 0,0 0-16 0 0,0 0-238 0 0,0 0-206 0 0,0 0-209 0 0,0 0-183 0 0,34 1-142 0 0,106 1-131 0 0,111-1 788 0 0,-190-2-4321 0 0,-42 0-1012 0 0,0-1-3372 0 0,-7-2-1485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48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37 2288 0 0,'0'0'1648'0'0,"0"0"-206"0"0,0 0-60 0 0,0 0 76 0 0,0 0 119 0 0,0 0 42 0 0,0 0-106 0 0,0 0-206 0 0,0 0-243 0 0,0 0-239 0 0,0 0-192 0 0,0 0-145 0 0,0 0-91 0 0,-33 2-27 0 0,-104 5-5 0 0,78 11 179 0 0,50-10-389 0 0,-6 5-114 0 0,2 0 1 0 0,0 1 0 0 0,0 0 0 0 0,1 1-1 0 0,1 1 1 0 0,1 0 0 0 0,0 0-1 0 0,1 1 1 0 0,0 0 0 0 0,2 0-1 0 0,0 1 1 0 0,1 0 0 0 0,1 1-1 0 0,0-1 1 0 0,2 1 0 0 0,0 0 0 0 0,1 0-1 0 0,1 0 1 0 0,1 9-42 0 0,0-25-1 0 0,0 0-1 0 0,0 0 1 0 0,1 1 0 0 0,-1-1 0 0 0,1 0-1 0 0,0 0 1 0 0,0 0 0 0 0,0 0-1 0 0,0 0 1 0 0,0 0 0 0 0,1 0 0 0 0,-1 0-1 0 0,1 0 1 0 0,0 0 0 0 0,0-1-1 0 0,0 1 1 0 0,0-1 0 0 0,0 1 0 0 0,1-1-1 0 0,-1 0 1 0 0,1 0 0 0 0,-1 0 0 0 0,1 0-1 0 0,0-1 1 0 0,0 1 0 0 0,-1-1-1 0 0,1 1 1 0 0,0-1 0 0 0,1 0 0 0 0,-1 0-1 0 0,0-1 1 0 0,0 1 0 0 0,1 0 1 0 0,4 0 64 0 0,0 0 1 0 0,0-1-1 0 0,0 0 0 0 0,0 0 1 0 0,0 0-1 0 0,0-1 0 0 0,0 0 1 0 0,0-1-1 0 0,-1 0 1 0 0,1 0-1 0 0,0 0 0 0 0,-1-1 1 0 0,2-1-65 0 0,14-11 152 0 0,-1-2 0 0 0,0 0 0 0 0,-1-1 1 0 0,-1 0-1 0 0,-1-2 0 0 0,-1-1 0 0 0,-1 0 0 0 0,4-7-152 0 0,-6 9 44 0 0,129-162 239 0 0,-69 77-122 0 0,-76 154-525 0 0,-11 3 451 0 0,-15 124-159 0 0,27-162-193 0 0,1-1 0 0 0,0 1 0 0 0,1-1-1 0 0,0 0 1 0 0,1 0 0 0 0,1 0 0 0 0,0 0 0 0 0,3 6 265 0 0,15 20-4570 0 0,8-4-5149 0 0,-23-28 4111 0 0</inkml:trace>
  <inkml:trace contextRef="#ctx0" brushRef="#br0" timeOffset="320.064">769 634 4657 0 0,'0'0'2280'0'0,"0"0"-122"0"0,0 0-25 0 0,0 0-106 0 0,0 0-285 0 0,0 0-351 0 0,0 0-282 0 0,0 0-171 0 0,0 0-105 0 0,0 0-59 0 0,0 0-66 0 0,0 0-84 0 0,0 0-95 0 0,0-19 505 0 0,79-161 281 0 0,-26 106-1119 0 0,-51 70-270 0 0,1 0-1 0 0,-1 0 1 0 0,1 0 0 0 0,0 1 0 0 0,0-1-1 0 0,1 0 1 0 0,-1 1 0 0 0,1 0 0 0 0,-1 0 0 0 0,1 0-1 0 0,0 0 1 0 0,0 1 0 0 0,0 0 0 0 0,1-1-1 0 0,-1 1 1 0 0,1 1 0 0 0,-1-1 0 0 0,1 1-1 0 0,-1 0 1 0 0,1 0 0 0 0,2 0 74 0 0,9 27-4970 0 0,-12-5-4108 0 0,-4-13 237 0 0</inkml:trace>
  <inkml:trace contextRef="#ctx0" brushRef="#br0" timeOffset="739.645">1186 398 7890 0 0,'0'0'2173'0'0,"0"0"-315"0"0,0 0-172 0 0,0 0-167 0 0,0 0-209 0 0,0 0-200 0 0,0 0-203 0 0,0 0-228 0 0,0 0-229 0 0,0 0-182 0 0,0 0-119 0 0,0 0-81 0 0,-29 19-52 0 0,-89 59-20 0 0,87-52-25 0 0,31-24 17 0 0,-1 0-1 0 0,1 0 1 0 0,-1-1 0 0 0,1 1 0 0 0,0 0 0 0 0,0 0 0 0 0,0 0 0 0 0,0 0 0 0 0,0 0 0 0 0,0 0 0 0 0,0 0 0 0 0,1 0 0 0 0,-1 0 0 0 0,1-1 0 0 0,-1 1-1 0 0,1 0 1 0 0,0 0 0 0 0,0 0 0 0 0,-1-1 0 0 0,1 1 0 0 0,1 0 0 0 0,-1-1 0 0 0,0 1 0 0 0,0-1 0 0 0,1 0 0 0 0,-1 1 0 0 0,0-1 0 0 0,1 0-1 0 0,-1 0 1 0 0,1 1 0 0 0,0-1 0 0 0,-1-1 0 0 0,1 1 0 0 0,0 0 0 0 0,0 0 0 0 0,-1-1 0 0 0,3 1 12 0 0,2 2 64 0 0,1-1 0 0 0,-1 0 0 0 0,1-1-1 0 0,0 0 1 0 0,-1 0 0 0 0,1 0 0 0 0,0-1 0 0 0,0 1 0 0 0,0-2 0 0 0,0 1 0 0 0,-1-1 0 0 0,1 0 0 0 0,0-1-1 0 0,-1 1 1 0 0,1-1 0 0 0,-1-1 0 0 0,1 1 0 0 0,-1-1 0 0 0,0 0 0 0 0,0 0 0 0 0,0-1 0 0 0,0 0 0 0 0,-1 0 0 0 0,3-3-64 0 0,83-78 1462 0 0,-64 34-771 0 0,-24 87-2586 0 0,-1 11-3918 0 0,-1-45 5265 0 0,0-1 0 0 0,0 1 0 0 0,-1-1 1 0 0,1 1-1 0 0,1-1 0 0 0,-1 0 0 0 0,0 0 1 0 0,0 1-1 0 0,0-1 0 0 0,1 0 0 0 0,-1 0 1 0 0,0 0-1 0 0,1 0 0 0 0,-1-1 0 0 0,1 1 1 0 0,0 0-1 0 0,-1 0 0 0 0,1-1 0 0 0,-1 1 1 0 0,1-1-1 0 0,0 0 0 0 0,-1 1 0 0 0,1-1 0 0 0,0 0 1 0 0,-1 0-1 0 0,1 0 0 0 0,0 0 548 0 0,5 0-792 0 0</inkml:trace>
  <inkml:trace contextRef="#ctx0" brushRef="#br0" timeOffset="1187.691">1588 424 0 0 0,'0'0'1360'0'0,"0"0"395"0"0,0 0-4 0 0,0 0-148 0 0,0 0-210 0 0,0 0-254 0 0,0 0-251 0 0,0 0-236 0 0,0 0-187 0 0,0 0-151 0 0,0 0-82 0 0,0 0-57 0 0,-14 14-35 0 0,-40 44-38 0 0,52-56-93 0 0,1-1 0 0 0,-1 1 0 0 0,1-1-1 0 0,0 1 1 0 0,-1-1 0 0 0,1 1 0 0 0,0 0 0 0 0,0 0-1 0 0,0-1 1 0 0,0 1 0 0 0,1 0 0 0 0,-1 0-1 0 0,0 0 1 0 0,1 0 0 0 0,-1 0 0 0 0,1 0 0 0 0,0 0-1 0 0,-1 0 1 0 0,1 0 0 0 0,0 0 0 0 0,0 0 0 0 0,1 0-1 0 0,-1 1 1 0 0,0-1 0 0 0,1 0 0 0 0,-1 0 0 0 0,1 0-1 0 0,0 0-8 0 0,0 3 25 0 0,2 0 192 0 0,0 0 1 0 0,1 0-1 0 0,-1 0 1 0 0,1-1-1 0 0,0 1 1 0 0,0-1-1 0 0,0 0 1 0 0,1 0-1 0 0,-1 0 1 0 0,1-1-1 0 0,0 0 1 0 0,0 0-1 0 0,0 0 1 0 0,1 0-1 0 0,-1-1 0 0 0,1 0 1 0 0,-1 0-1 0 0,1-1 1 0 0,0 1-1 0 0,0-1 1 0 0,-1 0-1 0 0,1-1 1 0 0,0 1-1 0 0,0-1 1 0 0,0 0-1 0 0,0-1 1 0 0,0 0-1 0 0,-1 1 1 0 0,1-2-1 0 0,2 0-217 0 0,4-5 371 0 0,1 0-1 0 0,-2-1 1 0 0,1 0-1 0 0,-1-1 1 0 0,-1-1-1 0 0,0 0 1 0 0,0 0-1 0 0,-1-1 1 0 0,0 0 0 0 0,-1 0-1 0 0,0-1 1 0 0,-1 0-1 0 0,0-1 1 0 0,0-2-371 0 0,19-27 316 0 0,-18 31-286 0 0,-1-1-1 0 0,1 0 0 0 0,-2 0 0 0 0,0 0 0 0 0,0-1 1 0 0,-1 0-1 0 0,-1 0 0 0 0,0 0 0 0 0,-1-1 0 0 0,0 1 0 0 0,-1-1 1 0 0,0-9-30 0 0,-2 18-55 0 0,0-1 1 0 0,0 1 0 0 0,0-1-1 0 0,-1 1 1 0 0,0-1 0 0 0,0 1-1 0 0,0-1 1 0 0,-1 1 0 0 0,0 0 0 0 0,0 0-1 0 0,0 0 1 0 0,-1 0 0 0 0,1 0-1 0 0,-1 0 1 0 0,0 1 0 0 0,-1 0-1 0 0,1-1 1 0 0,-1 1 0 0 0,0 0 0 0 0,0 0-1 0 0,0 1 1 0 0,0-1 0 0 0,0 1-1 0 0,-1 0 1 0 0,0 0 0 0 0,0 1-1 0 0,0-1 1 0 0,0 1 0 0 0,0 0 0 0 0,0 1-1 0 0,0-1 1 0 0,-1 1 0 0 0,1 0-1 0 0,-1 0 1 0 0,1 0 0 0 0,-1 1-1 0 0,1 0 1 0 0,-1 0 0 0 0,-2 1 54 0 0,1 2-95 0 0,0 1 1 0 0,0-1 0 0 0,0 1-1 0 0,0 1 1 0 0,1-1 0 0 0,0 1-1 0 0,0 1 1 0 0,0-1-1 0 0,1 1 1 0 0,0 0 0 0 0,0 0-1 0 0,0 0 1 0 0,1 0 0 0 0,-1 1-1 0 0,2 0 1 0 0,-1 0-1 0 0,-1 5 95 0 0,0-2-27 0 0,1 0 0 0 0,0 0 0 0 0,1 1 0 0 0,0-1 0 0 0,1 1-1 0 0,0 0 1 0 0,0 0 0 0 0,1-1 0 0 0,1 1 0 0 0,0 0-1 0 0,0 0 1 0 0,1 0 0 0 0,0 0 0 0 0,1 0 0 0 0,0 0 0 0 0,1-1-1 0 0,1 1 1 0 0,-1-1 0 0 0,1 0 0 0 0,1 0 0 0 0,0 0 0 0 0,0-1-1 0 0,1 1 1 0 0,0-1 0 0 0,1 0 0 0 0,0-1 0 0 0,0 0-1 0 0,1 0 1 0 0,1 0 27 0 0,15 10 57 0 0,1 0 0 0 0,1-2 0 0 0,0-1 0 0 0,1-2 0 0 0,0 0 0 0 0,1-2 0 0 0,0 0 0 0 0,1-3 0 0 0,0 0 0 0 0,1-2 0 0 0,-1 0 0 0 0,1-3 0 0 0,0 0 0 0 0,0-2 0 0 0,1-1 0 0 0,2-2-57 0 0,74-21-1464 0 0,-89 9-2988 0 0,-6-3-3928 0 0,-9 12 1656 0 0</inkml:trace>
  <inkml:trace contextRef="#ctx0" brushRef="#br0" timeOffset="2087.247">1321 498 0 0 0,'0'0'835'0'0,"0"0"593"0"0,0 0 164 0 0,0 0-42 0 0,0 0-76 0 0,0 0-106 0 0,0 0-116 0 0,0 0-134 0 0,0 0-146 0 0,0 0-126 0 0,7 4 3792 0 0,-7 8-3112 0 0,10 82 1337 0 0,-10-92-2889 0 0,1 0 0 0 0,0-1 0 0 0,-1 1 1 0 0,1-1-1 0 0,0 1 0 0 0,0-1 0 0 0,0 1 0 0 0,0-1 1 0 0,0 1-1 0 0,1-1 0 0 0,-1 0 0 0 0,0 0 0 0 0,1 1 0 0 0,-1-1 1 0 0,1 0-1 0 0,-1 0 0 0 0,1-1 0 0 0,-1 1 0 0 0,1 0 1 0 0,-1 0-1 0 0,1-1 0 0 0,0 1 0 0 0,0-1 0 0 0,-1 1 0 0 0,1-1 1 0 0,0 0-1 0 0,1 0 26 0 0,20 1-5725 0 0,-14-1 1345 0 0,-2 0-6280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4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310 93 0 0 0,'0'0'571'0'0,"0"0"474"0"0,0 0 350 0 0,0 0 271 0 0,0 0 120 0 0,0 0-51 0 0,0 0-168 0 0,0 0-244 0 0,0 0-216 0 0,0 0-193 0 0,7-14-159 0 0,22-43-83 0 0,-28 57-639 0 0,-1-1-1 0 0,0 1 0 0 0,0-1 1 0 0,1 0-1 0 0,-1 1 0 0 0,0-1 0 0 0,0 1 1 0 0,0-1-1 0 0,0 0 0 0 0,0 1 0 0 0,0-1 1 0 0,0 1-1 0 0,0-1 0 0 0,0 0 0 0 0,0 1 1 0 0,0-1-1 0 0,0 1 0 0 0,0-1 1 0 0,0 0-1 0 0,-1 1 0 0 0,1-1 0 0 0,0 1 1 0 0,0-1-1 0 0,-1 1 0 0 0,1-1 0 0 0,0 1 1 0 0,-1-1-1 0 0,1 1 0 0 0,-1-1 0 0 0,1 1 1 0 0,0-1-1 0 0,-1 1 0 0 0,1 0 1 0 0,-1-1-1 0 0,1 1 0 0 0,-1 0 0 0 0,1-1 1 0 0,-1 1-1 0 0,0 0 0 0 0,1 0 0 0 0,-1-1 1 0 0,1 1-1 0 0,-1 0 0 0 0,0 0 1 0 0,1 0-1 0 0,-1 0 0 0 0,1 0 0 0 0,-1 0 1 0 0,0 0-1 0 0,1 0 0 0 0,-1 0 0 0 0,1 0 1 0 0,-1 0-1 0 0,0 0 0 0 0,1 0 0 0 0,-1 1 1 0 0,1-1-1 0 0,-1 0 0 0 0,0 0 1 0 0,1 1-1 0 0,-1-1 0 0 0,1 0 0 0 0,-1 1 1 0 0,1-1-1 0 0,-1 1 0 0 0,1-1-32 0 0,-2 1 103 0 0,-4 1-60 0 0,1 0-1 0 0,-1 1 1 0 0,1-1-1 0 0,0 1 1 0 0,0 0 0 0 0,0 1-1 0 0,1-1 1 0 0,-1 1 0 0 0,1 0-1 0 0,-1 0 1 0 0,1 1 0 0 0,1-1-1 0 0,-3 4-42 0 0,-11 11 97 0 0,-6 2-37 0 0,2 1 0 0 0,0 1 1 0 0,1 0-1 0 0,2 2 1 0 0,0 0-1 0 0,2 2 0 0 0,1-1 1 0 0,1 2-1 0 0,1 0 0 0 0,2 1 1 0 0,-5 16-61 0 0,14-40 36 0 0,0 0-1 0 0,1 0 1 0 0,-1 0-1 0 0,1 0 1 0 0,0 0 0 0 0,1 0-1 0 0,-1 0 1 0 0,1 0 0 0 0,0 0-1 0 0,0 1 1 0 0,0-1 0 0 0,1 0-1 0 0,0 0 1 0 0,0 0 0 0 0,0 0-1 0 0,1 0 1 0 0,-1 0 0 0 0,1-1-1 0 0,1 1 1 0 0,-1 0-1 0 0,0-1 1 0 0,1 1 0 0 0,0-1-1 0 0,0 0 1 0 0,0 0 0 0 0,1 0-1 0 0,-1-1 1 0 0,1 1 0 0 0,0-1-1 0 0,0 0 1 0 0,0 0 0 0 0,1 0-1 0 0,-1 0 1 0 0,1-1 0 0 0,-1 0-1 0 0,1 0 1 0 0,0 0 0 0 0,0 0-1 0 0,0-1 1 0 0,0 0-1 0 0,1 0-34 0 0,15-1 165 0 0,0-2 1 0 0,0 0 0 0 0,0-2 0 0 0,0 0 0 0 0,-1-1 0 0 0,0-1 0 0 0,0-1 0 0 0,0-1 0 0 0,-1-1 0 0 0,0 0 0 0 0,-1-1 0 0 0,0-1 0 0 0,-1-1 0 0 0,0-1 0 0 0,-1 0 0 0 0,0-1 0 0 0,-1-1 0 0 0,-1 0 0 0 0,3-5-167 0 0,-9 12 36 0 0,0-1 0 0 0,-1 0 1 0 0,0 0-1 0 0,0-1 0 0 0,-1 0 0 0 0,0 0 0 0 0,-1 0 0 0 0,0-1 1 0 0,-1 0-1 0 0,0 0 0 0 0,-1 0 0 0 0,0 0 0 0 0,-1-1 0 0 0,0 1 0 0 0,-1-1 1 0 0,0 0-1 0 0,0 1 0 0 0,-2-1 0 0 0,0-4-36 0 0,-1 9-102 0 0,0 0 0 0 0,-1 0 0 0 0,0 0 0 0 0,0 1 0 0 0,0-1 0 0 0,-1 1 0 0 0,0 0 0 0 0,-1 0 0 0 0,1 0 0 0 0,-1 1 0 0 0,0-1 0 0 0,0 1 0 0 0,-1 0 0 0 0,1 1 0 0 0,-1-1 0 0 0,0 1 0 0 0,-1 0 0 0 0,1 1 0 0 0,-1 0 0 0 0,1 0 0 0 0,-1 0 0 0 0,0 1 0 0 0,0 0 0 0 0,0 0 0 0 0,0 0 0 0 0,-1 1 0 0 0,-2 0 102 0 0,1 0-261 0 0,1 1 0 0 0,-1 0 0 0 0,1 0 0 0 0,0 1 0 0 0,-1 0 0 0 0,1 0 0 0 0,0 1 0 0 0,-1 0 0 0 0,1 0 0 0 0,0 1 1 0 0,1 0-1 0 0,-1 0 0 0 0,0 1 0 0 0,-1 2 261 0 0,-60 46-6258 0 0,46-30 1446 0 0,7-6-1116 0 0</inkml:trace>
  <inkml:trace contextRef="#ctx0" brushRef="#br0" timeOffset="368.844">310 517 3409 0 0,'0'0'1420'0'0,"0"0"-110"0"0,0 0-3 0 0,0 0 97 0 0,0 0 90 0 0,0 0 26 0 0,0 0-60 0 0,0 0-134 0 0,-34 19-195 0 0,-104 66-220 0 0,132-82-829 0 0,0 1 0 0 0,0 0 0 0 0,1 0 1 0 0,-1 0-1 0 0,1 1 0 0 0,0 0 1 0 0,0 0-1 0 0,0 0 0 0 0,1 0 0 0 0,0 1 1 0 0,0-1-1 0 0,0 1 0 0 0,-1 5-82 0 0,-4 5 208 0 0,2-5-121 0 0,0 0 0 0 0,0 0-1 0 0,1 1 1 0 0,0 0 0 0 0,1 0-1 0 0,1 1 1 0 0,0-1 0 0 0,0 1-1 0 0,1 0 1 0 0,1 0 0 0 0,0 0-1 0 0,1 0 1 0 0,0 1 0 0 0,1-1-1 0 0,1 0 1 0 0,0 0 0 0 0,1 0-1 0 0,0 0 1 0 0,1 0 0 0 0,0 0 0 0 0,3 5-87 0 0,-3-13 33 0 0,0 0 0 0 0,1 0 1 0 0,0 0-1 0 0,0-1 0 0 0,0 1 1 0 0,1-1-1 0 0,-1 0 0 0 0,1 0 1 0 0,0 0-1 0 0,0-1 1 0 0,0 1-1 0 0,0-1 0 0 0,1-1 1 0 0,0 1-1 0 0,-1-1 0 0 0,1 0 1 0 0,0 0-1 0 0,0-1 0 0 0,0 1 1 0 0,0-1-1 0 0,0-1 1 0 0,0 1-1 0 0,0-1 0 0 0,5 0-33 0 0,3-1 146 0 0,0 0-1 0 0,0-1 0 0 0,0 0 1 0 0,-1-1-1 0 0,1-1 0 0 0,-1 0 0 0 0,0-1 1 0 0,0 0-1 0 0,0-1 0 0 0,4-3-145 0 0,9-6 198 0 0,-1-2-1 0 0,-1 0 1 0 0,-1-2-1 0 0,-1-1 1 0 0,0 0-1 0 0,-1-2 1 0 0,-1 0-1 0 0,15-24-197 0 0,-26 34 13 0 0,-1 0 0 0 0,0-1 0 0 0,-1 0 0 0 0,0 0 0 0 0,-1 0 0 0 0,-1-1 1 0 0,0 0-1 0 0,-1 0 0 0 0,-1-1 0 0 0,0 1 0 0 0,0-1 0 0 0,-2 1 0 0 0,0-1 0 0 0,0 0 0 0 0,-2 0 0 0 0,0 0 0 0 0,0 1 0 0 0,-4-15-13 0 0,2 22-67 0 0,1-1 0 0 0,-1 1 0 0 0,-1-1 0 0 0,1 1 0 0 0,-1 0 0 0 0,-1 0 0 0 0,1 1 0 0 0,-1-1 0 0 0,0 1 0 0 0,-1 0 0 0 0,1 0 0 0 0,-1 1 0 0 0,0 0 0 0 0,-1 0 0 0 0,1 0 0 0 0,-1 1 0 0 0,0 0 0 0 0,0 0 0 0 0,0 0 0 0 0,-1 1 0 0 0,-2 0 67 0 0,4 1-246 0 0,0 0 0 0 0,0 1 0 0 0,0 0-1 0 0,0 0 1 0 0,-1 0 0 0 0,1 1-1 0 0,0 0 1 0 0,0 0 0 0 0,-1 1 0 0 0,1 0-1 0 0,0 0 1 0 0,0 0 0 0 0,0 1 0 0 0,0 0-1 0 0,0 0 1 0 0,0 0 0 0 0,0 1 0 0 0,0 0 246 0 0,-26 24-4117 0 0,15-5-2351 0 0,16-21 6092 0 0,-6 11-6682 0 0</inkml:trace>
  <inkml:trace contextRef="#ctx0" brushRef="#br0" timeOffset="744.246">967 359 4817 0 0,'0'0'1279'0'0,"0"0"-181"0"0,0 0 35 0 0,0 0 118 0 0,0 0 88 0 0,0 0-4 0 0,0 0-165 0 0,0 0-257 0 0,-34 14-269 0 0,-108 47-264 0 0,137-59-364 0 0,1-1 0 0 0,-1 1 0 0 0,1 0 0 0 0,-1 1 0 0 0,1-1 0 0 0,0 1-1 0 0,0 0 1 0 0,0 0 0 0 0,0 0 0 0 0,1 1 0 0 0,-1-1 0 0 0,1 1 0 0 0,0 0 0 0 0,0 0 0 0 0,0 0-1 0 0,0 0 1 0 0,1 0 0 0 0,-2 3-16 0 0,-2 6 30 0 0,0-3-23 0 0,-1 0-1 0 0,2 0 0 0 0,0 0 0 0 0,0 0 0 0 0,0 1 0 0 0,1 0 1 0 0,1 0-1 0 0,0 0 0 0 0,1 0 0 0 0,0 0 0 0 0,0 1 0 0 0,1-1 1 0 0,1 1-1 0 0,0-1 0 0 0,1 1 0 0 0,0-1 0 0 0,0 0 0 0 0,1 1 1 0 0,1-1-1 0 0,0 0 0 0 0,0 0 0 0 0,1 0 0 0 0,1-1 1 0 0,0 1-1 0 0,0-1 0 0 0,1 0 0 0 0,5 7-6 0 0,-3-9 203 0 0,1 0 1 0 0,0 0-1 0 0,1-1 0 0 0,-1 0 1 0 0,1 0-1 0 0,1-1 0 0 0,-1-1 1 0 0,1 0-1 0 0,0 0 0 0 0,0-1 1 0 0,0 0-1 0 0,1-1 0 0 0,-1 0 0 0 0,1-1 1 0 0,0-1-1 0 0,-1 1 0 0 0,1-2 1 0 0,0 0-1 0 0,0 0 0 0 0,0-1 1 0 0,0-1-1 0 0,7-1-203 0 0,-8-1 167 0 0,1 1 0 0 0,-1-2 0 0 0,0 0 0 0 0,0 0 0 0 0,0-1 0 0 0,-1 0-1 0 0,0-1 1 0 0,0 0 0 0 0,-1-1 0 0 0,0 0 0 0 0,0 0 0 0 0,-1-1 0 0 0,0 0 0 0 0,0-1 0 0 0,-1 0 0 0 0,0 0 0 0 0,-1 0 0 0 0,0-1 0 0 0,-1 0-1 0 0,0 0 1 0 0,-1 0 0 0 0,0 0 0 0 0,-1-1 0 0 0,2-11-167 0 0,-2 10-129 0 0,0-1 1 0 0,-2 0-1 0 0,0 0 0 0 0,0 0 0 0 0,-1 0 1 0 0,-1 0-1 0 0,0 0 0 0 0,-1 0 1 0 0,0 0-1 0 0,-2 1 0 0 0,1-1 0 0 0,-2 1 1 0 0,1 0-1 0 0,-2 0 0 0 0,0 0 0 0 0,0 1 1 0 0,-1 0-1 0 0,-1 0 0 0 0,0 1 0 0 0,-1 0 1 0 0,0 0-1 0 0,0 1 0 0 0,-1 0 0 0 0,-1 0 1 0 0,1 1-1 0 0,-1 1 0 0 0,-1 0 0 0 0,-9-5 129 0 0,-74-12-3564 0 0,32 34-5058 0 0,46-2 92 0 0</inkml:trace>
  <inkml:trace contextRef="#ctx0" brushRef="#br0" timeOffset="2169.519">1291 683 3801 0 0,'0'0'2143'0'0,"0"0"-151"0"0,0 0-105 0 0,0 0-58 0 0,0 0-165 0 0,0 0-222 0 0,0 0-222 0 0,0 0-208 0 0,0 0-205 0 0,0 0-140 0 0,0 0-86 0 0,0 0-72 0 0,21-24-29 0 0,64-73-18 0 0,84-113 1452 0 0,-63 103-1857 0 0,-104 133-925 0 0,-41 116 672 0 0,40-141 203 0 0,0 0 0 0 0,1 0 0 0 0,-1 0 0 0 0,0-1 0 0 0,0 1 0 0 0,1 0 0 0 0,-1-1 0 0 0,0 1 0 0 0,1-1 0 0 0,-1 1 0 0 0,0-1 0 0 0,1 0 0 0 0,-1 1 0 0 0,1-1 0 0 0,-1 0 0 0 0,0 0 0 0 0,1 0 0 0 0,-1 0 0 0 0,1 0 0 0 0,-1 0 0 0 0,1-1 0 0 0,-1 1 0 0 0,0 0 0 0 0,1-1 0 0 0,-1 1 0 0 0,1-1 0 0 0,-1 0 0 0 0,0 1 0 0 0,0-1 0 0 0,1 0 0 0 0,-1 0 0 0 0,1 0-7 0 0,256-180-390 0 0,-197 141 141 0 0,-60 59 184 0 0,-45 228 743 0 0,52-171-1912 0 0,19-71-5013 0 0,-10-7-1494 0 0,-11-1 1362 0 0</inkml:trace>
  <inkml:trace contextRef="#ctx0" brushRef="#br0" timeOffset="2421.552">2569 215 5961 0 0,'0'0'2398'0'0,"0"0"-812"0"0,0 0-63 0 0,0 0 134 0 0,0 0 8 0 0,0 0-153 0 0,0 0-225 0 0,0 0-263 0 0,-27 33-241 0 0,-85 105-235 0 0,-46 38 226 0 0,-196 110-753 0 0,349-282-136 0 0,-36 37-311 0 0,29-9-2610 0 0,42-28-8784 0 0,-22-4 6478 0 0</inkml:trace>
  <inkml:trace contextRef="#ctx0" brushRef="#br0" timeOffset="2849.628">2808 616 8434 0 0,'0'0'2030'0'0,"0"0"-142"0"0,0 0-78 0 0,0 0-203 0 0,0 0-352 0 0,0 0-310 0 0,0 0-215 0 0,0 0-148 0 0,0 0-89 0 0,0 0-116 0 0,0 0-81 0 0,0 0-48 0 0,-28 9-60 0 0,-90 31-24 0 0,17 11 134 0 0,93-47-313 0 0,2-1-18 0 0,0-1 0 0 0,0 1 1 0 0,0 0-1 0 0,1 1 0 0 0,-1 0 0 0 0,1-1 0 0 0,0 2 0 0 0,0-1 1 0 0,0 0-1 0 0,1 1 0 0 0,-1 0 0 0 0,1 0 0 0 0,1 1 1 0 0,-1-1-1 0 0,1 1 0 0 0,-1-1 0 0 0,1 1 0 0 0,1 0 1 0 0,0 0-1 0 0,-2 6 33 0 0,6-9-53 0 0,0 0 0 0 0,0 0 0 0 0,0-1 1 0 0,0 1-1 0 0,0-1 0 0 0,1 1 0 0 0,-1-1 0 0 0,1 0 1 0 0,0 0-1 0 0,0 0 0 0 0,0 0 0 0 0,0 0 1 0 0,0-1-1 0 0,0 1 0 0 0,0-1 0 0 0,0 0 0 0 0,1 0 1 0 0,-1 0-1 0 0,0 0 0 0 0,1 0 0 0 0,-1-1 1 0 0,1 0-1 0 0,-1 0 0 0 0,3 0 53 0 0,-2 1-52 0 0,0 0 30 0 0,1-2 16 0 0,0 1 0 0 0,1 0 0 0 0,-1 0 0 0 0,0 0 0 0 0,0 1 0 0 0,0 0 0 0 0,0 0 0 0 0,0 0 0 0 0,0 0 0 0 0,0 1 0 0 0,-1 0 0 0 0,1 0 0 0 0,0 0 0 0 0,-1 1 0 0 0,1-1 0 0 0,-1 1 0 0 0,0 0 0 0 0,0 1 0 0 0,0-1 0 0 0,-1 1 0 0 0,1-1 0 0 0,-1 1 0 0 0,0 0 0 0 0,0 0 0 0 0,0 1 0 0 0,0-1 0 0 0,-1 0 0 0 0,1 1 0 0 0,-1 0 0 0 0,0 0 0 0 0,-1-1 0 0 0,1 1 0 0 0,-1 0 0 0 0,0 3 6 0 0,-3-3 74 0 0,-1 1 0 0 0,0-1 0 0 0,-1 0-1 0 0,1-1 1 0 0,-1 1 0 0 0,0-1-1 0 0,0 1 1 0 0,0-1 0 0 0,-1 0 0 0 0,1-1-1 0 0,-1 1 1 0 0,0-1 0 0 0,0 0-1 0 0,0 0 1 0 0,0 0 0 0 0,-1-1 0 0 0,1 0-1 0 0,-5 2-73 0 0,-9 5-112 0 0,0-1-1 0 0,0 0 1 0 0,0-1-1 0 0,-1-1 1 0 0,0-1-1 0 0,-1-1 1 0 0,1 0-1 0 0,-15-1 113 0 0,27-10-3331 0 0,7-3-4110 0 0,1 9 5585 0 0,0-3-5072 0 0</inkml:trace>
  <inkml:trace contextRef="#ctx0" brushRef="#br0" timeOffset="3292.189">2942 440 8090 0 0,'0'0'1824'0'0,"0"0"-202"0"0,0 0-70 0 0,0 0 51 0 0,0 0-112 0 0,0 0-203 0 0,0 0-186 0 0,0 0-187 0 0,0 0-178 0 0,0 0-169 0 0,0 0-153 0 0,0 0-89 0 0,0 0-61 0 0,19-5-65 0 0,59-12-20 0 0,-15 13 84 0 0,-63 26-437 0 0,0-15 192 0 0,-2-1 0 0 0,1 0 0 0 0,-1 0 0 0 0,0 0 1 0 0,0 0-1 0 0,0 0 0 0 0,-1 0 0 0 0,0-1 0 0 0,0 1 1 0 0,0-1-1 0 0,-1 0 0 0 0,0 0 0 0 0,0 0 0 0 0,-4 3-19 0 0,4-4 20 0 0,0 1 0 0 0,0 0-1 0 0,0 0 1 0 0,0 0 0 0 0,1 1-1 0 0,0-1 1 0 0,0 1 0 0 0,0 0-1 0 0,1 0 1 0 0,-1 0 0 0 0,2 0 0 0 0,-1 0-1 0 0,1 0 1 0 0,-1 6-20 0 0,2-9 9 0 0,1 0 0 0 0,-1 1 0 0 0,1-1 1 0 0,0 0-1 0 0,0 1 0 0 0,0-1 0 0 0,0 0 0 0 0,1 0 0 0 0,-1 0 1 0 0,1 0-1 0 0,0 0 0 0 0,0 0 0 0 0,0-1 0 0 0,0 1 0 0 0,0 0 1 0 0,1-1-1 0 0,-1 0 0 0 0,1 0 0 0 0,0 1 0 0 0,-1-1 0 0 0,1-1 1 0 0,0 1-1 0 0,0 0 0 0 0,0-1 0 0 0,0 0 0 0 0,1 1 1 0 0,-1-1-1 0 0,0-1 0 0 0,1 1 0 0 0,0 0-9 0 0,107 7 361 0 0,-53-25-1211 0 0,-35 5-5620 0 0,-19 8 8 0 0,-2 1-3205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03.3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582 108 0 0 0,'0'0'305'0'0,"0"0"1022"0"0,0 0 334 0 0,0 0-41 0 0,0 0-96 0 0,0 0-134 0 0,0 0-208 0 0,0 0-205 0 0,0 0-209 0 0,0 0-261 0 0,0 0-259 0 0,-8-18-345 0 0,-24-53-378 0 0,24 53-325 0 0,7 33-722 0 0,-81 323 2086 0 0,-134 377-198 0 0,133-411-674 0 0,6 44 308 0 0,73-326 153 0 0,-2-1 0 0 0,0 0 1 0 0,-1 0-1 0 0,0-1 0 0 0,-2 0 1 0 0,-1 0-1 0 0,-7 11-153 0 0,9-25 1848 0 0,21-4-1671 0 0,73 34 91 0 0,24-11 7 0 0,0-5 1 0 0,1-6 0 0 0,74 0-276 0 0,164-6 308 0 0,893-11 132 0 0,-912 1-417 0 0,602 12 48 0 0,306 11-177 0 0,-48-69 202 0 0,-193 15 137 0 0,-733 35-45 0 0,161 26-188 0 0,-161 0 24 0 0,-116-20 1703 0 0,-148-8-1376 0 0,0 0-47 0 0,0 0-28 0 0,0 0-37 0 0,-4-26 909 0 0,62-84-655 0 0,-22 51-405 0 0,1 5-31 0 0,-3-3 0 0 0,-3-1 0 0 0,-2-1 0 0 0,-3-1 0 0 0,5-21-57 0 0,35-180-214 0 0,-4-47 214 0 0,-26 127-204 0 0,-13 89-45 0 0,5 0-1 0 0,25-52 250 0 0,-47 127-38 0 0,12-14-873 0 0,-18 31 628 0 0,3 4-2972 0 0,5 11 2557 0 0,-9-14 746 0 0,0-1-1 0 0,-1 1 1 0 0,1 0 0 0 0,-1-1-1 0 0,1 1 1 0 0,-1-1 0 0 0,1 1-1 0 0,-1-1 1 0 0,1 0-1 0 0,-1 1 1 0 0,1-1 0 0 0,-1 0-1 0 0,0 0 1 0 0,1 0-1 0 0,-1 0 1 0 0,1-1 0 0 0,-1 1-1 0 0,1 0 1 0 0,-1-1 0 0 0,1 1-1 0 0,-1-1 1 0 0,1 1-1 0 0,-1-1 1 0 0,1 0 0 0 0,-1 1-1 0 0,1-1 1 0 0,0 0-1 0 0,0 0 1 0 0,-1-1-48 0 0,-8-1 17 0 0,-122-30-134 0 0,-1 5 0 0 0,-114-7 117 0 0,-545-28 66 0 0,-575 8 102 0 0,-227-11-5 0 0,1310 58-90 0 0,-943 8 218 0 0,57 81-51 0 0,674-45-162 0 0,112-32 68 0 0,355-6-59 0 0,0-2 1 0 0,0-1-1 0 0,0-1 1 0 0,1-2 0 0 0,0 0-1 0 0,-19-10-87 0 0,71 22-5746 0 0,39 25-606 0 0,-47-21 2020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16.66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16 144 0 0 0,'0'0'247'0'0,"0"0"298"0"0,0 0 151 0 0,0 0 82 0 0,0 0 27 0 0,0 0 44 0 0,0 0 68 0 0,-3-12 45 0 0,-9-34 62 0 0,28 49 4450 0 0,62 8-4371 0 0,206 2 103 0 0,1-12-1 0 0,-1-13 1 0 0,241-43-1206 0 0,-434 45 179 0 0,158-20 527 0 0,-190 23-836 0 0,-65 41-1915 0 0,-4 28-8049 0 0,9-51 4461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18.69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94 59 0 0 0,'0'0'433'0'0,"0"0"226"0"0,0 0 44 0 0,0 0 7 0 0,0 0 2 0 0,0 0 0 0 0,-15-8-9 0 0,-47-27-55 0 0,46 24-105 0 0,15 10-158 0 0,1 1-190 0 0,0 0-181 0 0,0 0-120 0 0,0 0 19 0 0,10 4 758 0 0,115 15 1705 0 0,-81-16-2002 0 0,571 27 1345 0 0,347 6-178 0 0,-256-29-831 0 0,575 16 561 0 0,-610-9-466 0 0,488-47-15 0 0,-638 8-503 0 0,95 13 118 0 0,-337-3 31 0 0,-171 8 232 0 0,-108 7-446 0 0,0 0 3 0 0,0 0-1 0 0,0 0-1 0 0,0 0-6 0 0,0 0 2 0 0,0 0 8 0 0,0 0-9 0 0,0 0 0 0 0,0 0 0 0 0,0 0-18 0 0,0 0-20 0 0,0 0-17 0 0,0 0-55 0 0,0 0-25 0 0,0 0-32 0 0,0 0-25 0 0,0 0-8 0 0,0 0-4 0 0,0 0-4 0 0,0 0-6 0 0,0 0-16 0 0,0 0-7 0 0,0 0-10 0 0,0 0 1 0 0,0 0 14 0 0,0 0 1 0 0,0 0 4 0 0,0 0 5 0 0,0 0 17 0 0,0 0 3 0 0,0 0-27 0 0,0 0-11 0 0,0 0-5 0 0,0 0-5 0 0,0 0 16 0 0,0 0-5 0 0,0 0-6 0 0,0 0-12 0 0,0 0-9 0 0,0 0-5 0 0,26 0-85 0 0,42-14 164 0 0,30-8 38 0 0,-34 14-107 0 0,123 4-1688 0 0,-184 5 1454 0 0,0 0 1 0 0,0-1-1 0 0,0 1 0 0 0,0 1 0 0 0,0-1 1 0 0,0 0-1 0 0,0 1 0 0 0,0-1 0 0 0,-1 1 0 0 0,1 0 1 0 0,0 0-1 0 0,-1 0 0 0 0,0 0 0 0 0,1 0 1 0 0,-1 1-1 0 0,0-1 0 0 0,0 1 0 0 0,0 0 1 0 0,-1-1-1 0 0,1 1 0 0 0,-1 0 0 0 0,1 0 1 0 0,-1 0-1 0 0,0 0 0 0 0,1 3 277 0 0,12 48-8336 0 0,-12-42 4463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30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0 9682 0 0,'0'0'2261'0'0,"0"0"-264"0"0,0 0-264 0 0,0 0-66 0 0,0 0-155 0 0,0 0-188 0 0,0 0-182 0 0,0 0-214 0 0,0 0-196 0 0,0 0-197 0 0,0 0-164 0 0,0 0-113 0 0,0 0-72 0 0,-10 7-6 0 0,-28 21-4 0 0,23 2 295 0 0,15-21-462 0 0,19-14 527 0 0,-1-30-543 0 0,-18 17-6621 0 0,0 18 6434 0 0,0-1-6636 0 0,0 1-4803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31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1 9882 0 0,'0'0'1308'0'0,"0"0"-386"0"0,0 0 6 0 0,0 0 251 0 0,0 0 135 0 0,0 0-83 0 0,0 0-255 0 0,0 0-249 0 0,0 0-91 0 0,0 0-36 0 0,0 0-28 0 0,0 0-27 0 0,0 8-72 0 0,-14 58 820 0 0,-9-19-515 0 0,38-50-3163 0 0,-3-1-3934 0 0,-6 0-5108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22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512 96 7818 0 0,'0'0'1412'0'0,"0"0"-464"0"0,0 0-513 0 0,0 0-258 0 0,0 0-65 0 0,0 0 111 0 0,0 0 217 0 0,0 0 159 0 0,0 0 60 0 0,0 0-19 0 0,0 0-64 0 0,36-8-73 0 0,118-25-79 0 0,164-14 877 0 0,-98 40-1008 0 0,-218 7-268 0 0,0 0-1 0 0,0 0 1 0 0,0 0 0 0 0,-1 0 0 0 0,1 0 0 0 0,0 0 0 0 0,0 0 0 0 0,0 1 0 0 0,-1-1 0 0 0,1 1 0 0 0,0 0 0 0 0,0-1 0 0 0,-1 1 0 0 0,1 0 0 0 0,-1 0 0 0 0,1 0 0 0 0,-1 0 0 0 0,1 0 0 0 0,-1 0 0 0 0,1 0 0 0 0,-1 1 0 0 0,0-1 0 0 0,0 0 0 0 0,0 1 0 0 0,0-1 0 0 0,0 1 0 0 0,0 0 0 0 0,0-1 0 0 0,0 1 0 0 0,0 0-1 0 0,-1-1 1 0 0,1 1 0 0 0,-1 0 0 0 0,1 0 0 0 0,-1-1 0 0 0,0 1 0 0 0,0 0 0 0 0,0 0 0 0 0,0 0 0 0 0,0-1 0 0 0,0 1 0 0 0,0 0 0 0 0,0 0 0 0 0,-1 0 0 0 0,1-1 0 0 0,-1 1 0 0 0,0 0 0 0 0,1 0 0 0 0,-1-1 0 0 0,-1 2-25 0 0,-75 143 1435 0 0,48-91-1201 0 0,3 1 1 0 0,2 2 0 0 0,3 0 0 0 0,2 1-1 0 0,3 1 1 0 0,-6 47-235 0 0,4 36 207 0 0,5 0 1 0 0,7 108-208 0 0,15-136 1537 0 0,-49-167-256 0 0,28 34-1266 0 0,-2 1 1 0 0,0 0 0 0 0,-2 1 0 0 0,1 1-1 0 0,-2 0 1 0 0,0 1 0 0 0,0 1 0 0 0,-2 1-1 0 0,1 0 1 0 0,-1 2 0 0 0,-1 0-1 0 0,0 1 1 0 0,-1 1 0 0 0,-12-3-16 0 0,-3 5-66 0 0,0 2 1 0 0,1 1 0 0 0,-1 2-1 0 0,0 2 1 0 0,0 1-1 0 0,0 2 1 0 0,0 1-1 0 0,1 2 1 0 0,0 1 0 0 0,0 2-1 0 0,1 1 1 0 0,1 2-1 0 0,0 1 1 0 0,0 2-1 0 0,2 1 1 0 0,-22 16 65 0 0,-14 19-1422 0 0,37-9-2823 0 0,28-31 148 0 0,5-5-4400 0 0,2-3 3701 0 0</inkml:trace>
  <inkml:trace contextRef="#ctx0" brushRef="#br0" timeOffset="444.547">551 718 10346 0 0,'0'0'730'0'0,"0"0"-55"0"0,0 0 155 0 0,31-12 188 0 0,99-42 67 0 0,-6 21 884 0 0,-54 21-1223 0 0,1 4 0 0 0,0 3-1 0 0,1 2 1 0 0,35 6-746 0 0,157 15 399 0 0,-262-16-314 0 0,1 1-1 0 0,-1 0 1 0 0,0-1 0 0 0,0 1 0 0 0,0 0-1 0 0,0 0 1 0 0,-1 1 0 0 0,1-1 0 0 0,-1 0-1 0 0,1 0 1 0 0,-1 1 0 0 0,0-1 0 0 0,-1 1-1 0 0,1-1 1 0 0,-1 1 0 0 0,1-1 0 0 0,-1 1-1 0 0,0 0 1 0 0,0-1 0 0 0,-1 1 0 0 0,1-1-1 0 0,-1 1 1 0 0,1-1 0 0 0,-1 1 0 0 0,0-1-1 0 0,-1 0 1 0 0,1 1-85 0 0,0 4 166 0 0,-35 204 491 0 0,30-198-642 0 0,0 9-2646 0 0,6-23 1168 0 0,0 0-771 0 0,1 0-2800 0 0,0 0 943 0 0,-1 0-3617 0 0</inkml:trace>
  <inkml:trace contextRef="#ctx0" brushRef="#br0" timeOffset="681.849">1770 965 8354 0 0,'0'0'1544'0'0,"0"0"-1240"0"0,0 0-312 0 0,0 0 8 0 0,0 0 24 0 0,0 0-24 0 0,0 0 8 0 0,-52 195-88 0 0,50-173-200 0 0,2-7-352 0 0,0 3-672 0 0,0-7-961 0 0,0 1-767 0 0,2-9 399 0 0</inkml:trace>
  <inkml:trace contextRef="#ctx0" brushRef="#br0" timeOffset="834.918">1786 258 3585 0 0,'0'0'-888'0'0,"0"0"-321"0"0,0 0-279 0 0,0 0 1488 0 0,0 0 0 0 0</inkml:trace>
  <inkml:trace contextRef="#ctx0" brushRef="#br0" timeOffset="1173.722">2013 1153 8826 0 0,'0'0'1842'0'0,"0"0"-1114"0"0,0 0-187 0 0,0 0 410 0 0,0 0 341 0 0,0 0 75 0 0,0 0-134 0 0,0 0-257 0 0,0 0-237 0 0,0 0-178 0 0,0 0-125 0 0,0 0-93 0 0,0 0-56 0 0,24-35-30 0 0,77-106-44 0 0,-18 26 238 0 0,-16 38-623 0 0,-66 78 99 0 0,1 0-1 0 0,-1-1 1 0 0,0 1-1 0 0,0 0 1 0 0,0 0 0 0 0,0 0-1 0 0,1 0 1 0 0,-1 0-1 0 0,-1 0 1 0 0,1 0-1 0 0,0 0 1 0 0,0 0 0 0 0,0 1-1 0 0,0-1 1 0 0,-1 0-1 0 0,1 1 1 0 0,-1-1 0 0 0,1 0-1 0 0,-1 1 1 0 0,0-1-1 0 0,1 0 1 0 0,-1 1-1 0 0,0-1 1 0 0,0 1 0 0 0,0-1-1 0 0,0 1 1 0 0,0-1-1 0 0,0 0 1 0 0,0 1-1 0 0,0-1 1 0 0,-1 1 0 0 0,1-1-1 0 0,-1 2 74 0 0,1 1-184 0 0,-1 69-489 0 0,-1-59 702 0 0,1 0 0 0 0,1 0 0 0 0,0 1 0 0 0,1-1 0 0 0,1 0 0 0 0,0 1 0 0 0,1-1 0 0 0,0 0 0 0 0,3 6-29 0 0,-5-17 70 0 0,1 0 0 0 0,-1 0 0 0 0,0 0 1 0 0,1 0-1 0 0,0 0 0 0 0,0 0 0 0 0,0-1 0 0 0,0 1 1 0 0,0-1-1 0 0,0 1 0 0 0,1-1 0 0 0,-1 0 1 0 0,1 0-1 0 0,0 0 0 0 0,0 0 0 0 0,0 0 0 0 0,-1-1 1 0 0,1 1-1 0 0,1-1 0 0 0,-1 0 0 0 0,0 0 0 0 0,0 0 1 0 0,0 0-1 0 0,1-1 0 0 0,-1 1 0 0 0,0-1 0 0 0,1 0 1 0 0,-1 0-1 0 0,0 0 0 0 0,1 0 0 0 0,-1-1 0 0 0,0 1 1 0 0,0-1-1 0 0,1 0 0 0 0,-1 0 0 0 0,0 0 0 0 0,0 0 1 0 0,0 0-1 0 0,0-1 0 0 0,0 0 0 0 0,0 1 1 0 0,0-1-1 0 0,-1 0 0 0 0,1 0 0 0 0,1-2-70 0 0,29-33-22 0 0,35-37-2288 0 0,-23 28-7902 0 0,-36 37 1745 0 0</inkml:trace>
  <inkml:trace contextRef="#ctx0" brushRef="#br0" timeOffset="1587.205">2819 766 6785 0 0,'0'0'1661'0'0,"0"0"-314"0"0,0 0-108 0 0,0 0-24 0 0,0 0-167 0 0,0 0-167 0 0,0 0-132 0 0,0 0-163 0 0,0 0-135 0 0,0 0-143 0 0,0 0-122 0 0,0 0-80 0 0,-24 32-54 0 0,-73 96-34 0 0,94-126-18 0 0,1 0 0 0 0,0 0 0 0 0,0 1 0 0 0,0-1 0 0 0,0 0 0 0 0,0 1 0 0 0,1-1 0 0 0,-1 1 0 0 0,1 0 0 0 0,0-1 0 0 0,-1 1 0 0 0,1 0 0 0 0,0 0 0 0 0,1 0 0 0 0,-1 0 0 0 0,0-1 0 0 0,1 1 0 0 0,0 0 0 0 0,0 0 0 0 0,-1 0 0 0 0,2 0 0 0 0,-1 2 0 0 0,2 4 2 0 0,0-2 64 0 0,0 0 0 0 0,1 0 0 0 0,0-1 0 0 0,0 1-1 0 0,0-1 1 0 0,1 0 0 0 0,0 0 0 0 0,0 0 0 0 0,1 0 0 0 0,-1-1 0 0 0,1 1-1 0 0,1-1 1 0 0,-1-1 0 0 0,1 1 0 0 0,-1-1 0 0 0,1 0 0 0 0,1 0-1 0 0,-1-1 1 0 0,0 1 0 0 0,1-1 0 0 0,0-1 0 0 0,0 1 0 0 0,-1-1 0 0 0,1-1-1 0 0,1 1 1 0 0,-1-1 0 0 0,0 0 0 0 0,0-1 0 0 0,0 0 0 0 0,0 0 0 0 0,1 0-1 0 0,1-1-65 0 0,5 1 275 0 0,0-1 0 0 0,0 0-1 0 0,0-1 1 0 0,0 0-1 0 0,0-1 1 0 0,0-1 0 0 0,0 0-1 0 0,-1-1 1 0 0,0-1-1 0 0,0 0 1 0 0,9-6-275 0 0,5-6 200 0 0,-1-1 1 0 0,0-2-1 0 0,-2-1 0 0 0,-1 0 0 0 0,0-2 1 0 0,-2-1-1 0 0,-1 0 0 0 0,-1-2 1 0 0,-1 0-1 0 0,-1-1 0 0 0,0-5-200 0 0,-6 13-6 0 0,-2 0 1 0 0,0-1-1 0 0,-2 0 1 0 0,0-1-1 0 0,-1 1 0 0 0,-1-1 1 0 0,-1-1-1 0 0,-2 1 0 0 0,0 0 1 0 0,-1-1-1 0 0,-1 0 0 0 0,-1-4 6 0 0,0 14-44 0 0,-1 0 0 0 0,0 0 0 0 0,-1 1 0 0 0,0-1 0 0 0,-1 0 0 0 0,0 1-1 0 0,-1 0 1 0 0,-1 0 0 0 0,1 0 0 0 0,-2 1 0 0 0,0 0 0 0 0,0 0-1 0 0,-1 1 1 0 0,-1-1 0 0 0,1 2 0 0 0,-1-1 0 0 0,-1 2 0 0 0,0-1 0 0 0,0 1-1 0 0,-1 0 1 0 0,-5-2 44 0 0,6 5-25 0 0,0 0-1 0 0,0 0 0 0 0,0 1 1 0 0,-1 0-1 0 0,1 1 0 0 0,-1 0 1 0 0,0 0-1 0 0,0 2 0 0 0,0-1 1 0 0,0 1-1 0 0,0 1 0 0 0,0 0 1 0 0,0 0-1 0 0,0 1 0 0 0,0 1 1 0 0,0 0-1 0 0,0 0 0 0 0,0 1 1 0 0,1 1-1 0 0,-1 0 1 0 0,1 0-1 0 0,0 1 0 0 0,0 0 1 0 0,1 0-1 0 0,-1 1 0 0 0,1 1 1 0 0,1 0-1 0 0,-1 0 0 0 0,1 0 1 0 0,0 1-1 0 0,1 0 0 0 0,0 1 1 0 0,0 0-1 0 0,1 0 0 0 0,0 0 1 0 0,0 1-1 0 0,1 0 0 0 0,-3 8 26 0 0,4-4-15 0 0,0 0-1 0 0,0 1 0 0 0,2 0 0 0 0,0-1 0 0 0,0 1 0 0 0,2 0 0 0 0,0 0 1 0 0,0 0-1 0 0,1 0 0 0 0,1 0 0 0 0,1 0 0 0 0,0-1 0 0 0,1 1 0 0 0,0-1 1 0 0,1 0-1 0 0,1 0 0 0 0,0-1 0 0 0,1 1 0 0 0,0-1 0 0 0,1-1 1 0 0,1 1-1 0 0,0-1 0 0 0,1-1 0 0 0,0 0 0 0 0,0 0 0 0 0,10 6 16 0 0,13 10-32 0 0,2-1 1 0 0,0-2-1 0 0,2-2 0 0 0,1-1 0 0 0,0-2 0 0 0,2-2 0 0 0,0-1 0 0 0,9 0 32 0 0,114 28-3420 0 0,-103-34-1264 0 0,-21-6-2601 0 0,-24-3 1346 0 0</inkml:trace>
  <inkml:trace contextRef="#ctx0" brushRef="#br0" timeOffset="2444.02">1821 277 0 0 0,'0'0'790'0'0,"0"0"308"0"0,0 0 73 0 0,0 0-29 0 0,0 0-39 0 0,0 0-16 0 0,0 0-15 0 0,0 0-21 0 0,0-4 1705 0 0,-7 44 1745 0 0,7-40-4439 0 0,1 0-1 0 0,0 0 0 0 0,0 0 0 0 0,0 0 0 0 0,-1 0 1 0 0,1 0-1 0 0,0 0 0 0 0,0 0 0 0 0,-1 0 0 0 0,1-1 1 0 0,0 1-1 0 0,-1 0 0 0 0,1 0 0 0 0,0-1 0 0 0,-1 1 0 0 0,1 0 1 0 0,0-1-1 0 0,-1 1 0 0 0,1-1 0 0 0,0 1 0 0 0,-1-1 1 0 0,1 1-1 0 0,-1-1 0 0 0,1 1 0 0 0,-1-1 0 0 0,1 0 1 0 0,-1 1-1 0 0,0-1 0 0 0,1 0 0 0 0,-1 1 0 0 0,0-1 1 0 0,1 0-1 0 0,-1 1 0 0 0,0-1 0 0 0,0 0 0 0 0,0 0 1 0 0,0 1-1 0 0,0-1 0 0 0,0 0 0 0 0,0 0 0 0 0,0 1 1 0 0,0-1-1 0 0,0 0 0 0 0,0 0-61 0 0,0 0 179 0 0,0 1 46 0 0,0 0 38 0 0,0 0-10 0 0,-15 2 105 0 0,-5 32-971 0 0,33-26-8921 0 0,-9-8-61 0 0</inkml:trace>
  <inkml:trace contextRef="#ctx0" brushRef="#br0" timeOffset="3796.537">5339 682 0 0 0,'0'0'1086'0'0,"0"0"251"0"0,0 0 241 0 0,0 0 161 0 0,0 0-3 0 0,0 0-93 0 0,0 0-181 0 0,0 0-182 0 0,0 0-169 0 0,-28-7-128 0 0,-89-15-72 0 0,52 28 358 0 0,54-1-944 0 0,-9 2-100 0 0,0 0 0 0 0,1 1 0 0 0,1 1 0 0 0,-1 0 0 0 0,2 2 0 0 0,-1 0 0 0 0,1 1 1 0 0,1 0-1 0 0,0 2 0 0 0,1 0 0 0 0,0 0 0 0 0,1 2 0 0 0,1 0 0 0 0,1 0 0 0 0,0 1 1 0 0,1 1-1 0 0,1-1 0 0 0,0 2 0 0 0,1 0 0 0 0,2 0 0 0 0,-4 11-225 0 0,9-24 16 0 0,1-1-1 0 0,0 0 0 0 0,0 1 1 0 0,0-1-1 0 0,1 1 1 0 0,0 0-1 0 0,0-1 0 0 0,0 1 1 0 0,1-1-1 0 0,0 1 0 0 0,0-1 1 0 0,0 1-1 0 0,0-1 1 0 0,1 0-1 0 0,0 0 0 0 0,0 1 1 0 0,1-1-1 0 0,-1 0 1 0 0,1-1-1 0 0,0 1 0 0 0,1 0 1 0 0,-1-1-1 0 0,1 0 1 0 0,-1 0-1 0 0,1 0 0 0 0,1 0 1 0 0,-1-1-1 0 0,0 1 1 0 0,1-1-1 0 0,0 0 0 0 0,0-1 1 0 0,0 1-1 0 0,0-1 0 0 0,0 0 1 0 0,0 0-1 0 0,0 0 1 0 0,3 0-16 0 0,7-1 85 0 0,-1 1 0 0 0,0-2 1 0 0,0 0-1 0 0,0-1 0 0 0,0 0 1 0 0,0-1-1 0 0,0 0 0 0 0,0-1 1 0 0,-1-1-1 0 0,1 0 0 0 0,-1-1 0 0 0,0-1 1 0 0,0 0-1 0 0,0 0 0 0 0,-1-1 1 0 0,4-4-86 0 0,20-14 201 0 0,0-2 1 0 0,-3-1-1 0 0,0-2 1 0 0,17-21-202 0 0,-3 0 229 0 0,-4-2 0 0 0,-1-2 0 0 0,6-16-229 0 0,-18 29 430 0 0,-46 102 256 0 0,12-48-675 0 0,-1 1-1 0 0,2 0 1 0 0,0 0 0 0 0,0 0-1 0 0,1 0 1 0 0,1 1 0 0 0,0-1-1 0 0,1 0 1 0 0,0 1 0 0 0,1-1-1 0 0,1 0 1 0 0,0 1 0 0 0,1-1-1 0 0,0 0 1 0 0,3 6-11 0 0,-3-12-2 0 0,1 1 0 0 0,0-1 0 0 0,1 0 0 0 0,-1 0 0 0 0,1-1 0 0 0,1 1 1 0 0,-1-1-1 0 0,1 0 0 0 0,0-1 0 0 0,0 1 0 0 0,1-1 0 0 0,0 0 0 0 0,0-1 0 0 0,0 0 0 0 0,0 0 1 0 0,1 0-1 0 0,-1-1 0 0 0,1 0 0 0 0,1 0 2 0 0,73 1-1591 0 0,-56-8-3039 0 0,2-3-5769 0 0,-24 6 1164 0 0</inkml:trace>
  <inkml:trace contextRef="#ctx0" brushRef="#br0" timeOffset="5435.365">5087 405 0 0 0,'0'0'677'0'0,"0"0"496"0"0,0 0 91 0 0,0 0-41 0 0,0 0-39 0 0,0 0-16 0 0,0 0-35 0 0,-6-3-37 0 0,-19-9-64 0 0,19 9-77 0 0,6 3-101 0 0,0 0-118 0 0,0 0-122 0 0,0 0-119 0 0,9 0 826 0 0,256-14 3257 0 0,27 10-3957 0 0,-291 4-534 0 0,-1 0 85 0 0,0 0 108 0 0,0 0 112 0 0,0 0 92 0 0,-24-12 1034 0 0,-133-61-558 0 0,101 40-762 0 0,56 33-360 0 0,0 0-154 0 0,30-11-6561 0 0,-17 10 1567 0 0,-5-2-5136 0 0</inkml:trace>
  <inkml:trace contextRef="#ctx0" brushRef="#br0" timeOffset="5733.565">6147 236 11490 0 0,'0'0'619'0'0,"0"0"-123"0"0,0 0 112 0 0,0 0 229 0 0,0 0 175 0 0,0 0 57 0 0,0 0-71 0 0,-4 33-111 0 0,-15 106-123 0 0,15 10 696 0 0,5-43-976 0 0,3-59-456 0 0,-3 1 0 0 0,-2 0 0 0 0,-2-1-1 0 0,-2 1 1 0 0,-2-1 0 0 0,-2 0 0 0 0,-13 37-28 0 0,-3-22-443 0 0,-24 71-4879 0 0,46-116 2074 0 0,3-4-4352 0 0,0-10 3294 0 0</inkml:trace>
  <inkml:trace contextRef="#ctx0" brushRef="#br0" timeOffset="6186.691">4599 229 2737 0 0,'0'0'2425'0'0,"0"0"-1407"0"0,0 0-433 0 0,0 0 277 0 0,0 0 404 0 0,0 0 281 0 0,0 0 24 0 0,0 0-232 0 0,0 0-273 0 0,-5 38-252 0 0,-17 123-221 0 0,-15 105 353 0 0,17-149-1169 0 0,-20 128-1352 0 0,17-85-6600 0 0,17-124 1379 0 0</inkml:trace>
  <inkml:trace contextRef="#ctx0" brushRef="#br0" timeOffset="7235.072">194 1639 0 0 0,'0'0'831'0'0,"0"0"292"0"0,0 0 241 0 0,0 0 98 0 0,32-2 19 0 0,104-6-32 0 0,195-23 4424 0 0,159-2-3330 0 0,-66 18-1235 0 0,542 12 889 0 0,134-42-541 0 0,-577 23-1240 0 0,285 15 79 0 0,-600 10-418 0 0,-36 1 284 0 0,123-15-361 0 0,206-36 524 0 0,-376 47-1797 0 0,-124 0 161 0 0,-1 5-2735 0 0,0-2-3786 0 0,0 0-1662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48.5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41 4353 0 0,'0'0'2339'0'0,"0"0"-821"0"0,0 0-134 0 0,0 0 332 0 0,0 0 238 0 0,0 0-43 0 0,0 0-238 0 0,0 0-293 0 0,0 0-237 0 0,0 0-162 0 0,0 0-126 0 0,33-3-119 0 0,102-9-89 0 0,92 9 1803 0 0,55-11-1202 0 0,-250 11-1356 0 0,15-1 195 0 0,-15 3-4981 0 0,-34 12-9911 0 0,-1-8 8237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48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10642 0 0,'0'0'2009'0'0,"0"0"-245"0"0,0 0-28 0 0,0 0-91 0 0,0 0-284 0 0,33 0-266 0 0,106 0-172 0 0,254-15 1444 0 0,-324 14-3405 0 0,-35-1-1868 0 0,-1 2-5226 0 0,-19 0-3222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37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576 522 0 0 0,'0'0'677'0'0,"0"0"557"0"0,0 0 417 0 0,0 0 404 0 0,0 0 306 0 0,0 0 53 0 0,0 0-201 0 0,0 0-378 0 0,0 0-382 0 0,0 0-292 0 0,0 0-219 0 0,-10-11-153 0 0,-36-33-114 0 0,6 32 213 0 0,31 13-694 0 0,-6 0-80 0 0,-1 1 0 0 0,1 0 1 0 0,0 1-1 0 0,1 1 0 0 0,-1 0 1 0 0,1 1-1 0 0,-1 0 0 0 0,1 2 1 0 0,1-1-1 0 0,-1 2 1 0 0,1 0-1 0 0,1 0 0 0 0,-1 1 1 0 0,2 1-1 0 0,-4 2-114 0 0,-14 15 33 0 0,1 2-1 0 0,1 0 1 0 0,2 2 0 0 0,1 1 0 0 0,-5 10-33 0 0,18-26 21 0 0,1 1 1 0 0,0 1 0 0 0,1 0-1 0 0,1 0 1 0 0,0 1 0 0 0,2 0-1 0 0,0 0 1 0 0,1 1 0 0 0,1-1-1 0 0,1 1 1 0 0,1 0 0 0 0,0 0-1 0 0,2 16-21 0 0,0-32 8 0 0,1 0 0 0 0,0-1 0 0 0,0 1 0 0 0,0 0 0 0 0,0-1-1 0 0,1 1 1 0 0,-1-1 0 0 0,1 1 0 0 0,0-1 0 0 0,0 0 0 0 0,0 1 0 0 0,0-1-1 0 0,1 0 1 0 0,-1 0 0 0 0,1-1 0 0 0,0 1 0 0 0,0-1 0 0 0,0 1 0 0 0,0-1-1 0 0,0 0 1 0 0,1 0 0 0 0,-1 0 0 0 0,0 0 0 0 0,1-1 0 0 0,0 1 0 0 0,-1-1-1 0 0,1 0 1 0 0,0 0 0 0 0,-1-1 0 0 0,3 1-8 0 0,3 0 51 0 0,0 0 0 0 0,1 0 0 0 0,-1-1 1 0 0,1 0-1 0 0,-1-1 0 0 0,1 0 0 0 0,-1 0 0 0 0,0-1 0 0 0,1 0 0 0 0,-1-1 1 0 0,0 0-1 0 0,0 0-51 0 0,25-16 164 0 0,0-1 1 0 0,-1-1 0 0 0,-2-2-1 0 0,0-1 1 0 0,-1-1-1 0 0,-2-2 1 0 0,14-16-165 0 0,166-206 356 0 0,-170 204-377 0 0,-37 45-33 0 0,8 31-395 0 0,-2 35 475 0 0,-6-43-19 0 0,0-1-1 0 0,2 1 0 0 0,0-1 0 0 0,1 1 0 0 0,2-1 0 0 0,0 0 1 0 0,1-1-1 0 0,2 0 0 0 0,0 0 0 0 0,1 0 0 0 0,1-1 0 0 0,0-1 1 0 0,2 0-7 0 0,-7-13-163 0 0,0 0 0 0 0,1 0 0 0 0,0-1 0 0 0,0 0 1 0 0,0 0-1 0 0,0-1 0 0 0,1 1 0 0 0,-1-2 1 0 0,1 1-1 0 0,0-1 0 0 0,1-1 0 0 0,-1 1 0 0 0,2-1 163 0 0,30 4-4359 0 0,-1-8-4485 0 0,-26-1-479 0 0</inkml:trace>
  <inkml:trace contextRef="#ctx0" brushRef="#br0" timeOffset="283.478">1471 640 12363 0 0,'0'0'1501'0'0,"0"0"-388"0"0,0 0-33 0 0,0 0 209 0 0,0 0 116 0 0,0 0-105 0 0,0 0-220 0 0,0 0-201 0 0,0 0-161 0 0,0 0-124 0 0,0 0-75 0 0,34 5-67 0 0,106 12-58 0 0,30-6 520 0 0,50-10-808 0 0,-115-2-3594 0 0,-90-2-1118 0 0,-14 3 257 0 0,-1 0-1648 0 0,0 0-1270 0 0</inkml:trace>
  <inkml:trace contextRef="#ctx0" brushRef="#br0" timeOffset="514.981">1616 953 7290 0 0,'0'0'2288'0'0,"0"0"-424"0"0,0 0-183 0 0,0 0-81 0 0,0 0-192 0 0,0 0-239 0 0,194 19-185 0 0,-159-19-208 0 0,1 0-248 0 0,9-4-208 0 0,-3-3-184 0 0,-3 7-152 0 0,3-8-272 0 0,-5 8-560 0 0,-4-3-1448 0 0,-11 3-3234 0 0,-7-4-5536 0 0</inkml:trace>
  <inkml:trace contextRef="#ctx0" brushRef="#br0" timeOffset="2140.952">3373 721 0 0 0,'0'0'1279'0'0,"0"0"359"0"0,0 0 275 0 0,0 0 134 0 0,0 0 13 0 0,0 0-147 0 0,0 0-271 0 0,0 0-320 0 0,0 0-313 0 0,0 0-250 0 0,0 0-144 0 0,0 0-87 0 0,-13-7-52 0 0,-40-22-55 0 0,-1 21 637 0 0,34 10-850 0 0,1 2 0 0 0,0 0 0 0 0,-1 1 1 0 0,2 0-1 0 0,-1 2 0 0 0,1 0 0 0 0,0 1 0 0 0,0 1 0 0 0,1 1 1 0 0,0 0-1 0 0,-14 12-208 0 0,22-16 11 0 0,0 1 0 0 0,0 0 0 0 0,1 0 0 0 0,0 1 1 0 0,0 0-1 0 0,1 0 0 0 0,0 1 0 0 0,0 0 0 0 0,1 0 0 0 0,0 1 1 0 0,1 0-1 0 0,0 0 0 0 0,1 0 0 0 0,0 0 0 0 0,0 1 0 0 0,1-1 0 0 0,0 1 1 0 0,1 0-1 0 0,0 0 0 0 0,1 0 0 0 0,1 1 0 0 0,-1-1-11 0 0,1-4 0 0 0,0 0-1 0 0,1 1 0 0 0,0-1 1 0 0,0 0-1 0 0,0 0 0 0 0,1 1 1 0 0,0-1-1 0 0,1 0 0 0 0,-1-1 1 0 0,1 1-1 0 0,0 0 1 0 0,1-1-1 0 0,0 0 0 0 0,0 0 1 0 0,0 0-1 0 0,1 0 0 0 0,0-1 1 0 0,0 1-1 0 0,0-1 0 0 0,1 0 1 0 0,-1-1-1 0 0,1 1 0 0 0,0-1 1 0 0,1-1-1 0 0,4 3 1 0 0,-3-2 20 0 0,0 0 1 0 0,0-1-1 0 0,0 0 0 0 0,1 0 0 0 0,-1-1 0 0 0,1 0 0 0 0,-1 0 1 0 0,1-1-1 0 0,0 0 0 0 0,0-1 0 0 0,0 0-20 0 0,2-1 60 0 0,0 0 0 0 0,-1-1 0 0 0,1-1 0 0 0,0 0-1 0 0,-1 0 1 0 0,1-1 0 0 0,-1 0 0 0 0,0-1 0 0 0,-1 0 0 0 0,1 0 0 0 0,-1-1 0 0 0,6-4-60 0 0,10-12 179 0 0,0 0 0 0 0,-1-2 1 0 0,-1 0-1 0 0,-1-2 0 0 0,-2-1 1 0 0,14-21-180 0 0,84-169 453 0 0,-108 169 30 0 0,-10 48-394 0 0,0 0-70 0 0,-3 19-325 0 0,-32 172 178 0 0,34-179 100 0 0,1-1 0 0 0,1 1 0 0 0,0-1-1 0 0,1 1 1 0 0,0-1 0 0 0,0 0 0 0 0,1 0-1 0 0,1 0 1 0 0,0 0 0 0 0,0-1 0 0 0,1 1-1 0 0,1-1 1 0 0,0 0 0 0 0,0 0 0 0 0,0-1-1 0 0,2 0 29 0 0,-1 0-202 0 0,0-1 0 0 0,1-1-1 0 0,0 0 1 0 0,1 0 0 0 0,0-1-1 0 0,0 1 1 0 0,0-2 0 0 0,0 0-1 0 0,1 0 1 0 0,1 0 202 0 0,27 6-4598 0 0,2-7-5298 0 0,-29-4 3039 0 0</inkml:trace>
  <inkml:trace contextRef="#ctx0" brushRef="#br0" timeOffset="2574.309">3984 968 6281 0 0,'0'0'3378'0'0,"0"0"-1190"0"0,0 0-597 0 0,0 0-144 0 0,0 0-101 0 0,0 0-161 0 0,0 0-209 0 0,0 0-208 0 0,0 0-166 0 0,0 0-112 0 0,0 0-64 0 0,0 0-80 0 0,-2 13-69 0 0,-6 44-57 0 0,-39 79 357 0 0,17 7-576 0 0,32-139-4 0 0,0-1 0 0 0,0 0 0 0 0,0 0 0 0 0,0 0 0 0 0,1 0 0 0 0,-1 0 0 0 0,1-1 0 0 0,0 1 0 0 0,-1 0 0 0 0,1-1 0 0 0,0 0 0 0 0,1 0 0 0 0,-1 0 0 0 0,0 0 0 0 0,1-1 0 0 0,-1 1 0 0 0,1-1 0 0 0,-1 0 0 0 0,1 0 0 0 0,-1 0 0 0 0,1 0 0 0 0,0-1 0 0 0,0 1 0 0 0,-1-1 0 0 0,1 0 0 0 0,0 0 0 0 0,0 0 0 0 0,-1-1 0 0 0,1 1 0 0 0,0-1 0 0 0,2-1 3 0 0,1 2 15 0 0,2-1-85 0 0,-1 0 0 0 0,1-1 0 0 0,0 0 0 0 0,-1 0 0 0 0,1-1 0 0 0,-1 0 0 0 0,0 0 1 0 0,0-1-1 0 0,0 0 0 0 0,0-1 0 0 0,4-3 70 0 0,5-2-957 0 0,-8-5-1879 0 0,-8-4-5270 0 0,-2 14 3625 0 0,1 4-391 0 0</inkml:trace>
  <inkml:trace contextRef="#ctx0" brushRef="#br0" timeOffset="2787.163">3713 1152 4537 0 0,'0'0'1955'0'0,"0"0"-301"0"0,0 0-46 0 0,0 0-20 0 0,0 0-143 0 0,0 0-178 0 0,0 0-154 0 0,0 0-203 0 0,0 0-235 0 0,34-1-247 0 0,107-4-198 0 0,-4-3-1322 0 0,-91 7-3546 0 0,-29 1-459 0 0,-3 0-1486 0 0</inkml:trace>
  <inkml:trace contextRef="#ctx0" brushRef="#br0" timeOffset="3170.466">4429 1119 1288 0 0,'0'0'2245'0'0,"0"0"-6"0"0,0 0 20 0 0,0 0-101 0 0,0 0-224 0 0,0 0-315 0 0,0 0-315 0 0,0 0-277 0 0,0 0-250 0 0,0 0-201 0 0,-30 12-157 0 0,-96 39-132 0 0,69-18 26 0 0,53-29-316 0 0,-1 0-1 0 0,1 0 0 0 0,1 0 0 0 0,-1 1 1 0 0,1 0-1 0 0,-1-1 0 0 0,1 1 1 0 0,0 0-1 0 0,1 0 0 0 0,0 1 0 0 0,-1-1 1 0 0,2 1-1 0 0,-1-1 0 0 0,0 1 0 0 0,1-1 1 0 0,0 1-1 0 0,1 0 0 0 0,-1 0 1 0 0,1 1 3 0 0,2-5 6 0 0,0 0 0 0 0,0 1 1 0 0,0-1-1 0 0,0 0 0 0 0,1 0 1 0 0,-1-1-1 0 0,0 1 0 0 0,1 0 1 0 0,-1-1-1 0 0,1 1 0 0 0,0-1 1 0 0,0 0-1 0 0,-1 0 0 0 0,1 0 1 0 0,0 0-1 0 0,0-1 0 0 0,0 1 1 0 0,0-1-1 0 0,0 0 0 0 0,0 1 1 0 0,0-1-1 0 0,0-1 0 0 0,0 1 1 0 0,0 0-1 0 0,0-1 0 0 0,-1 1-6 0 0,1 0 32 0 0,13-3 197 0 0,0 0 0 0 0,-1-1 0 0 0,1-1 0 0 0,-1 0 0 0 0,0-1 0 0 0,-1-1 1 0 0,1 0-1 0 0,-1-1 0 0 0,0 0 0 0 0,-1-1 0 0 0,0-1 0 0 0,-1 0 0 0 0,0-1 0 0 0,0 0 1 0 0,-1-1-1 0 0,4-5-229 0 0,-15 17-17 0 0,0-1 0 0 0,0 1 0 0 0,0-1 0 0 0,0 1 0 0 0,1 0 0 0 0,-1-1 0 0 0,0 1 0 0 0,0 0 0 0 0,1 0 0 0 0,-1-1 0 0 0,0 1 0 0 0,0 0 0 0 0,1 0 0 0 0,-1-1 1 0 0,0 1-1 0 0,1 0 0 0 0,-1 0 0 0 0,0 0 0 0 0,1-1 0 0 0,-1 1 0 0 0,1 0 0 0 0,-1 0 0 0 0,0 0 0 0 0,1 0 0 0 0,-1 0 0 0 0,0 0 0 0 0,1 0 0 0 0,-1 0 0 0 0,1 0 0 0 0,-1 0 0 0 0,0 0 0 0 0,1 0 1 0 0,-1 0-1 0 0,1 0 0 0 0,-1 0 0 0 0,0 0 0 0 0,1 1 0 0 0,-1-1 0 0 0,0 0 0 0 0,1 0 0 0 0,-1 0 0 0 0,0 1 0 0 0,1-1 0 0 0,-1 0 0 0 0,0 0 0 0 0,1 1 0 0 0,-1-1 0 0 0,0 0 0 0 0,0 0 0 0 0,1 1 0 0 0,-1-1 1 0 0,0 0-1 0 0,0 1 0 0 0,0-1 0 0 0,1 0 0 0 0,-1 1 0 0 0,0-1 0 0 0,0 1 0 0 0,0-1 0 0 0,0 0 0 0 0,0 1 0 0 0,0-1 0 0 0,0 1 0 0 0,0-1 0 0 0,0 0 0 0 0,0 1 0 0 0,0-1 0 0 0,0 1 0 0 0,0-1 0 0 0,0 0 17 0 0,-1 41-6280 0 0,1-29-899 0 0,0-4-412 0 0</inkml:trace>
  <inkml:trace contextRef="#ctx0" brushRef="#br0" timeOffset="3572.447">4595 1432 4225 0 0,'0'0'2551'0'0,"0"0"-181"0"0,0 0-20 0 0,0 0-207 0 0,0 0-441 0 0,0 0-413 0 0,0 0-278 0 0,0 0-163 0 0,0 0-80 0 0,0 0-59 0 0,0 0-51 0 0,0 0-67 0 0,0 0-83 0 0,20-22-96 0 0,91-106 163 0 0,-99 113-498 0 0,1 0-1 0 0,0 1 1 0 0,1 1 0 0 0,1 0-1 0 0,0 1 1 0 0,0 1-1 0 0,12-7-76 0 0,-30 94-597 0 0,3-73 606 0 0,0 0 1 0 0,1 0-1 0 0,-1 0 0 0 0,1 0 1 0 0,0-1-1 0 0,-1 1 0 0 0,1 0 1 0 0,0 0-1 0 0,1-1 0 0 0,-1 1 1 0 0,0 0-1 0 0,1-1 0 0 0,-1 0 1 0 0,1 1-1 0 0,0-1 0 0 0,0 0 1 0 0,0 0-1 0 0,0 0 0 0 0,0 0 1 0 0,1 0-1 0 0,-1 0 0 0 0,0-1 1 0 0,1 1-1 0 0,-1-1 0 0 0,1 0 1 0 0,0 1-1 0 0,-1-1 0 0 0,1 0 1 0 0,0-1-1 0 0,0 1 0 0 0,0 0 1 0 0,0-1-1 0 0,0 0 0 0 0,-1 0 1 0 0,4 0-10 0 0,2 1 133 0 0,-1 0 0 0 0,1-1 1 0 0,0-1-1 0 0,0 1 0 0 0,0-1 0 0 0,0-1 1 0 0,-1 1-1 0 0,1-1 0 0 0,-1-1 1 0 0,1 0-1 0 0,-1 0 0 0 0,0 0 1 0 0,0 0-1 0 0,0-1 0 0 0,0-1 1 0 0,-1 1-1 0 0,0-1 0 0 0,0 0 0 0 0,0 0 1 0 0,0-1-1 0 0,-1 1 0 0 0,0-2 1 0 0,0 1-1 0 0,-1 0 0 0 0,1-1 1 0 0,2-6-134 0 0,5-28-743 0 0,-11 26-2153 0 0,-2 1-3725 0 0,0 6-5144 0 0</inkml:trace>
  <inkml:trace contextRef="#ctx0" brushRef="#br0" timeOffset="4188.677">3822 210 3769 0 0,'0'0'2086'0'0,"0"0"-10"0"0,0 0-22 0 0,0 0-150 0 0,0 0-282 0 0,0 0-339 0 0,0 0-287 0 0,0 0-180 0 0,0 0-88 0 0,0 0-27 0 0,0 0 16 0 0,0 0-17 0 0,0 0-37 0 0,16-2-27 0 0,128-8 1250 0 0,-141 10-1863 0 0,0 0 0 0 0,0 0-1 0 0,1 0 1 0 0,-1 0 0 0 0,0 0 0 0 0,0 1 0 0 0,0-1 0 0 0,1 1-1 0 0,-1 0 1 0 0,0 0 0 0 0,0 0 0 0 0,0 0 0 0 0,0 0 0 0 0,0 1-1 0 0,0 0 1 0 0,-1-1 0 0 0,1 1 0 0 0,-1 0 0 0 0,1 0 0 0 0,-1 1-1 0 0,1-1 1 0 0,-1 0 0 0 0,0 1 0 0 0,0-1 0 0 0,0 1 0 0 0,-1 0-1 0 0,1 0 1 0 0,0-1 0 0 0,-1 1 0 0 0,0 0 0 0 0,0 0 0 0 0,0 1-1 0 0,0-1 1 0 0,0 0 0 0 0,-1 0 0 0 0,1 0 0 0 0,-1 1 0 0 0,0-1-1 0 0,0 0 1 0 0,0 0 0 0 0,0 1-23 0 0,-33 107 286 0 0,27-100-268 0 0,1 0 0 0 0,1 0 1 0 0,-1 0-1 0 0,2 1 0 0 0,0 0 1 0 0,0 0-1 0 0,1 0 0 0 0,0 0 1 0 0,1 0-19 0 0,1-9 7 0 0,0 0 0 0 0,0 1-1 0 0,0-1 1 0 0,1 0 0 0 0,-1 0 0 0 0,1 0 0 0 0,0 1 0 0 0,-1-1 0 0 0,1 0-1 0 0,1 0 1 0 0,-1 0 0 0 0,0 0 0 0 0,1 0 0 0 0,0-1 0 0 0,-1 1 0 0 0,1 0 0 0 0,0-1-1 0 0,1 1 1 0 0,-1-1 0 0 0,0 0 0 0 0,1 0 0 0 0,-1 1 0 0 0,1-2 0 0 0,-1 1 0 0 0,1 0-1 0 0,0 0 1 0 0,0-1 0 0 0,0 0 0 0 0,0 0 0 0 0,0 1 0 0 0,0-2 0 0 0,0 1-1 0 0,2 0-5 0 0,179 11-1933 0 0,-163-8-770 0 0,-8 0-6039 0 0,-8-1-2135 0 0</inkml:trace>
  <inkml:trace contextRef="#ctx0" brushRef="#br0" timeOffset="4782.945">4512 1274 0 0 0,'0'0'1140'0'0,"0"0"486"0"0,0 0 45 0 0,0 0-175 0 0,0 0-126 0 0,0 0-74 0 0,0 0-62 0 0,0 0-73 0 0,0 0-120 0 0,0 0-115 0 0,0 0-136 0 0,-7-7 2073 0 0,-1 95 346 0 0,9-87-3251 0 0,-1 1 0 0 0,1-1-1 0 0,0 1 1 0 0,-1 0 0 0 0,1-1 0 0 0,0 1-1 0 0,0-1 1 0 0,0 0 0 0 0,0 1 0 0 0,0-1 0 0 0,1 0-1 0 0,-1 1 1 0 0,0-1 0 0 0,0 0 0 0 0,1 0 0 0 0,-1 0-1 0 0,1 0 1 0 0,-1-1 0 0 0,1 1 0 0 0,-1 0 0 0 0,1 0-1 0 0,0-1 1 0 0,-1 1 0 0 0,1-1 0 0 0,0 0 0 0 0,-1 1-1 0 0,1-1 1 0 0,0 0 0 0 0,-1 0 0 0 0,1 0 0 0 0,0 0-1 0 0,0 0 1 0 0,0-1 42 0 0,23 2-6326 0 0,-21-1 4351 0 0,2 0-8154 0 0</inkml:trace>
  <inkml:trace contextRef="#ctx0" brushRef="#br0" timeOffset="5304.753">5646 1064 4289 0 0,'0'0'1832'0'0,"0"0"-145"0"0,0 0 195 0 0,0 0 247 0 0,0 0-102 0 0,0 0-319 0 0,0 0-301 0 0,0 0-248 0 0,0 0-183 0 0,0 0-162 0 0,33-1-142 0 0,102-4-132 0 0,240-1 1148 0 0,-314-8-3078 0 0,-44 2-2841 0 0,-5-4-5474 0 0,-10 14 2221 0 0</inkml:trace>
  <inkml:trace contextRef="#ctx0" brushRef="#br0" timeOffset="5550.649">6000 813 9250 0 0,'0'0'1648'0'0,"0"0"-175"0"0,0 0-89 0 0,0 0-128 0 0,-35 192-208 0 0,27-148-215 0 0,3 0-217 0 0,-5 0-240 0 0,7 1-184 0 0,-3-9-136 0 0,1 5-144 0 0,5-8-224 0 0,0 0-344 0 0,0-7-737 0 0,2-4-1159 0 0,5-7-1777 0 0,-3-4-4473 0 0</inkml:trace>
  <inkml:trace contextRef="#ctx0" brushRef="#br0" timeOffset="6002.054">7095 975 11130 0 0,'0'0'1783'0'0,"0"0"-508"0"0,0 0-70 0 0,0 0 94 0 0,0 0-20 0 0,0 0-209 0 0,0 0-221 0 0,0 0-107 0 0,0 0-115 0 0,0 0-133 0 0,0 0-98 0 0,0 0-122 0 0,0 0-85 0 0,-20-21-55 0 0,-63-65-26 0 0,82 84-104 0 0,0 0 0 0 0,-1 0 0 0 0,1 1 0 0 0,-1-1 0 0 0,0 1 0 0 0,0-1 0 0 0,0 1 0 0 0,1-1 0 0 0,-1 1 0 0 0,0 0-1 0 0,-1 0 1 0 0,1 0 0 0 0,0 0 0 0 0,0 0 0 0 0,0 1 0 0 0,0-1 0 0 0,-1 0 0 0 0,1 1 0 0 0,0 0 0 0 0,-1 0 0 0 0,1 0 0 0 0,0 0 0 0 0,-1 0 0 0 0,1 0-1 0 0,0 0 1 0 0,-1 1 0 0 0,-1 0-4 0 0,-3 0 10 0 0,-15 7-19 0 0,0 0-1 0 0,0 1 1 0 0,0 1-1 0 0,1 1 1 0 0,1 1-1 0 0,0 1 1 0 0,-12 10 9 0 0,22-17-45 0 0,-1 0 0 0 0,1 2 0 0 0,1-1 0 0 0,-1 1 0 0 0,1 0 0 0 0,1 1 1 0 0,-1 0-1 0 0,1 1 0 0 0,1-1 0 0 0,0 1 0 0 0,1 1 0 0 0,-1-1 1 0 0,2 1-1 0 0,0 0 0 0 0,0 1 0 0 0,1-1 0 0 0,0 1 0 0 0,1 0 0 0 0,1 0 1 0 0,0 0-1 0 0,0 0 0 0 0,1 0 0 0 0,1 1 0 0 0,0-1 0 0 0,0 0 1 0 0,1 0-1 0 0,3 9 45 0 0,-3-17-16 0 0,1 1 1 0 0,0-1-1 0 0,0 0 1 0 0,1 0-1 0 0,-1 0 1 0 0,1 0 0 0 0,0 0-1 0 0,0-1 1 0 0,1 1-1 0 0,-1-1 1 0 0,1 0-1 0 0,-1 0 1 0 0,1 0 0 0 0,0-1-1 0 0,0 1 1 0 0,0-1-1 0 0,0 0 1 0 0,1 0-1 0 0,-1 0 1 0 0,1-1 0 0 0,-1 1-1 0 0,1-1 1 0 0,-1 0-1 0 0,1 0 1 0 0,0-1-1 0 0,-1 0 1 0 0,6 0 15 0 0,2 1 71 0 0,1-1 0 0 0,-1-1 0 0 0,1-1 0 0 0,-1 0-1 0 0,0 0 1 0 0,1-1 0 0 0,-1 0 0 0 0,0-1 0 0 0,-1-1 0 0 0,2 0-71 0 0,309-204 3531 0 0,-314 205-3484 0 0,-7 2-41 0 0,-1 1-1 0 0,1 0 1 0 0,0 0 0 0 0,0 0 0 0 0,0 0-1 0 0,0 0 1 0 0,0 1 0 0 0,0-1-1 0 0,0 0 1 0 0,1 0 0 0 0,-1 1 0 0 0,0-1-1 0 0,0 1 1 0 0,1-1 0 0 0,-1 1-1 0 0,0-1 1 0 0,0 1 0 0 0,1 0 0 0 0,-1-1-1 0 0,1 1 1 0 0,-1 0 0 0 0,0 0-1 0 0,1 0 1 0 0,-1 0 0 0 0,0 0 0 0 0,1 1-1 0 0,-1-1 1 0 0,0 0 0 0 0,1 1-1 0 0,-1-1 1 0 0,0 1 0 0 0,0-1 0 0 0,1 1-1 0 0,-1-1 1 0 0,0 1 0 0 0,0 0-1 0 0,0 0 1 0 0,0 0 0 0 0,0-1 0 0 0,0 1-1 0 0,0 0 1 0 0,0 0 0 0 0,0 0-1 0 0,0 1 1 0 0,0-1-6 0 0,8 111-117 0 0,-9-49-3014 0 0,14-4-8847 0 0,-10-47 1384 0 0</inkml:trace>
  <inkml:trace contextRef="#ctx0" brushRef="#br0" timeOffset="6400.921">7454 1443 0 0 0,'0'0'2110'0'0,"0"0"0"0"0,0 0 39 0 0,0 0-31 0 0,0 0-224 0 0,0 0-283 0 0,0 0-197 0 0,0 0-201 0 0,0 0-149 0 0,0 0-95 0 0,0 0-47 0 0,0 0 4 0 0,0 0 6 0 0,0 5 3 0 0,-2 19 780 0 0,11-35 526 0 0,45-88 88 0 0,-40 69-2273 0 0,1 1 0 0 0,2 1 0 0 0,0 0 0 0 0,2 2 0 0 0,1 0 0 0 0,7-5-56 0 0,-13 25-3771 0 0,-12 22-7713 0 0,-2-12 199 0 0</inkml:trace>
  <inkml:trace contextRef="#ctx0" brushRef="#br0" timeOffset="6770.944">7886 1303 10210 0 0,'0'0'2322'0'0,"0"0"-374"0"0,0 0-242 0 0,0 0-282 0 0,0 0-322 0 0,0 0-267 0 0,0 0-212 0 0,0 0-199 0 0,0 0-160 0 0,0 0-111 0 0,0 0-63 0 0,0 0-46 0 0,0 0-26 0 0,-29 15-14 0 0,-92 46-25 0 0,80-25-61 0 0,40-31 51 0 0,0-2 25 0 0,0 0 1 0 0,1 0 0 0 0,-1 0 0 0 0,1 0 0 0 0,0 0 0 0 0,0 0-1 0 0,0-1 1 0 0,0 1 0 0 0,1 0 0 0 0,-1 0 0 0 0,1 0 0 0 0,-1 0 0 0 0,1 0-1 0 0,0 0 1 0 0,0-1 0 0 0,1 1 0 0 0,-1 0 0 0 0,0-1 0 0 0,1 1-1 0 0,0-1 1 0 0,-1 0 0 0 0,1 1 0 0 0,0-1 0 0 0,0 0 0 0 0,0 0 0 0 0,1 0-1 0 0,-1 0 1 0 0,0-1 0 0 0,1 1 0 0 0,-1-1 0 0 0,1 1 0 0 0,0-1-1 0 0,-1 0 1 0 0,1 0 0 0 0,0 0 0 0 0,0 0 0 0 0,0 0 0 0 0,0-1 0 0 0,-1 1-1 0 0,1-1 1 0 0,0 0 0 0 0,0 0 0 0 0,0 0 0 0 0,0 0 0 0 0,0-1 0 0 0,0 1-1 0 0,0-1 1 0 0,0 0 0 0 0,-1 1 0 0 0,1-1 0 0 0,1-1 5 0 0,13-1 186 0 0,1-1 0 0 0,0-1 1 0 0,-1-1-1 0 0,0 0 0 0 0,0-1 0 0 0,-1-1 1 0 0,0 0-1 0 0,0-2 0 0 0,11-8-186 0 0,51-26 743 0 0,3 17-591 0 0,-78 63-2473 0 0,-4-30 1140 0 0,-2 10-3754 0 0,2-4-4508 0 0,1-9 3982 0 0</inkml:trace>
  <inkml:trace contextRef="#ctx0" brushRef="#br0" timeOffset="7194.932">8315 1314 4849 0 0,'0'0'2330'0'0,"0"0"-499"0"0,0 0-239 0 0,0 0-170 0 0,0 0-263 0 0,0 0-230 0 0,0 0-210 0 0,0 0-208 0 0,0 0-174 0 0,0 0-117 0 0,0 0-61 0 0,0 0-48 0 0,-13 18-25 0 0,-43 55-23 0 0,43-31-5 0 0,16-38 58 0 0,-1 1 0 0 0,1 0 1 0 0,0-1-1 0 0,0 0 1 0 0,0 0-1 0 0,1 0 1 0 0,0 0-1 0 0,-1 0 1 0 0,1-1-1 0 0,1 1 1 0 0,-1-1-1 0 0,0 0 1 0 0,1-1-1 0 0,0 1 1 0 0,-1-1-1 0 0,1 0 0 0 0,0 0 1 0 0,0 0-1 0 0,0 0 1 0 0,0-1-1 0 0,1 0 1 0 0,-1 0-1 0 0,0-1 1 0 0,5 1-117 0 0,1 0 325 0 0,0 0-1 0 0,0-1 1 0 0,1 0 0 0 0,-1-1 0 0 0,0 0 0 0 0,0-1-1 0 0,0 0 1 0 0,0-1 0 0 0,-1 0 0 0 0,1-1-1 0 0,-1 0 1 0 0,0 0 0 0 0,0-1 0 0 0,0 0 0 0 0,4-4-325 0 0,131-105 1524 0 0,-138 108-1509 0 0,0 0 1 0 0,0 0-1 0 0,0-1 0 0 0,-1 0 1 0 0,0 0-1 0 0,-1-1 1 0 0,1 1-1 0 0,-1-1 0 0 0,-1 0 1 0 0,1-1-1 0 0,-2 1 1 0 0,1-1-1 0 0,-1 0 0 0 0,0 0 1 0 0,-1 0-1 0 0,0 0 1 0 0,0 0-1 0 0,-1 0 0 0 0,0-1 1 0 0,-1-6-16 0 0,-1 13-14 0 0,0 0 1 0 0,0 0-1 0 0,0-1 0 0 0,0 2 1 0 0,0-1-1 0 0,-1 0 0 0 0,1 0 1 0 0,-1 0-1 0 0,0 1 1 0 0,0-1-1 0 0,0 1 0 0 0,0-1 1 0 0,0 1-1 0 0,-1 0 0 0 0,1 0 1 0 0,-1 0-1 0 0,1 0 1 0 0,-1 0-1 0 0,0 1 0 0 0,0-1 1 0 0,0 1-1 0 0,0-1 0 0 0,0 1 1 0 0,0 0-1 0 0,0 1 1 0 0,0-1-1 0 0,0 0 0 0 0,0 1 1 0 0,-1 0 13 0 0,-95 8-775 0 0,90-5 667 0 0,-1 1 1 0 0,1 1-1 0 0,1 0 0 0 0,-1 0 0 0 0,1 0 0 0 0,-1 1 1 0 0,1 0-1 0 0,1 1 0 0 0,0 0 0 0 0,0 0 0 0 0,0 1 0 0 0,1-1 1 0 0,0 2-1 0 0,0-1 0 0 0,1 0 0 0 0,0 1 0 0 0,0 0 0 0 0,1 0 1 0 0,1 1-1 0 0,-1-1 0 0 0,1 1 0 0 0,1 0 0 0 0,0-1 0 0 0,0 1 1 0 0,1 0-1 0 0,0 0 0 0 0,1 8 108 0 0,5-8-44 0 0,1 0 0 0 0,0 0 0 0 0,0-1 0 0 0,1 0 0 0 0,0 0 0 0 0,0-1-1 0 0,1 0 1 0 0,0 0 0 0 0,1-1 0 0 0,0 0 0 0 0,0 0 0 0 0,0-1 0 0 0,1 0 0 0 0,0-1 0 0 0,0 0 0 0 0,0-1 0 0 0,1 0 0 0 0,-1 0 0 0 0,1-1 0 0 0,0 0 0 0 0,0-1-1 0 0,9 0 45 0 0,98 9-1009 0 0,-39-14-2616 0 0,-38-4-976 0 0,-14-3-2051 0 0,-15 6 1715 0 0</inkml:trace>
  <inkml:trace contextRef="#ctx0" brushRef="#br0" timeOffset="7853.655">7421 556 3457 0 0,'0'0'2427'0'0,"0"0"-168"0"0,0 0-128 0 0,0 0-150 0 0,0 0-374 0 0,0 0-466 0 0,0 0-333 0 0,0 0-157 0 0,0 0-44 0 0,0 0 8 0 0,0 0 30 0 0,0 0-10 0 0,0 0-43 0 0,15-2-38 0 0,123-4 1346 0 0,-135 5-1870 0 0,0 1 0 0 0,1-1 0 0 0,-1 1 1 0 0,0-1-1 0 0,0 1 0 0 0,0 0 0 0 0,0 0 0 0 0,0 0 0 0 0,0 1 0 0 0,0-1 1 0 0,1 1-1 0 0,-1 0 0 0 0,0 0 0 0 0,-1 0 0 0 0,1 0 0 0 0,0 0 0 0 0,0 1 0 0 0,0-1 1 0 0,-1 1-1 0 0,1-1 0 0 0,0 1 0 0 0,-1 0 0 0 0,0 0 0 0 0,1 1 0 0 0,-1-1 1 0 0,0 0-1 0 0,0 1 0 0 0,-1-1 0 0 0,1 1 0 0 0,0-1 0 0 0,-1 1 0 0 0,1 0 0 0 0,-1 0 1 0 0,0 0-1 0 0,0 0 0 0 0,0 0 0 0 0,0 0 0 0 0,-1 0 0 0 0,1 0 0 0 0,-1 0 1 0 0,0 0-1 0 0,0 0 0 0 0,0 1 0 0 0,0-1 0 0 0,-1 0 0 0 0,1 0 0 0 0,-1 0-30 0 0,-21 40 387 0 0,19-38-348 0 0,0-1-1 0 0,1 1 1 0 0,-1-1 0 0 0,1 1-1 0 0,-1 0 1 0 0,1 0 0 0 0,1 0-1 0 0,-1 0 1 0 0,1 0 0 0 0,0 0-1 0 0,0 1 1 0 0,0-1 0 0 0,1 0 0 0 0,0 1-39 0 0,2-3 20 0 0,0 1 1 0 0,0-1 0 0 0,1 0 0 0 0,-1 0 0 0 0,1 0 0 0 0,-1 0 0 0 0,1-1 0 0 0,0 1 0 0 0,0-1 0 0 0,0 1 0 0 0,1-1 0 0 0,-1 0 0 0 0,0 0 0 0 0,1-1-1 0 0,0 1 1 0 0,-1-1 0 0 0,1 1 0 0 0,0-1 0 0 0,0-1 0 0 0,-1 1 0 0 0,1 0 0 0 0,0-1 0 0 0,0 0 0 0 0,0 0 0 0 0,0 0 0 0 0,0 0-21 0 0,127-11-1425 0 0,-104 5-2651 0 0,0-2-3461 0 0,-15 4-3980 0 0</inkml:trace>
  <inkml:trace contextRef="#ctx0" brushRef="#br0" timeOffset="9854.91">1881 73 216 0 0,'0'0'1179'0'0,"0"0"-398"0"0,0 0-32 0 0,0 0 183 0 0,0 0 189 0 0,0 0 137 0 0,0 0 17 0 0,32-10-96 0 0,97-32-147 0 0,-50 21 1361 0 0,-77 21-2287 0 0,0 0-1 0 0,0 0 1 0 0,-1 0 0 0 0,1 0 0 0 0,0 1 0 0 0,0-1 0 0 0,0 0 0 0 0,-1 1 0 0 0,1 0 0 0 0,0-1 0 0 0,0 1 0 0 0,-1 0 0 0 0,1 0 0 0 0,0 0 0 0 0,-1 0-1 0 0,1 0 1 0 0,-1 0 0 0 0,0 0 0 0 0,1 0 0 0 0,-1 1 0 0 0,0-1 0 0 0,0 0 0 0 0,1 1 0 0 0,-1-1 0 0 0,0 1 0 0 0,-1 0 0 0 0,1-1 0 0 0,0 1 0 0 0,0 0-1 0 0,-1-1 1 0 0,1 1 0 0 0,-1 0 0 0 0,1 0 0 0 0,-1-1 0 0 0,0 1 0 0 0,0 0 0 0 0,0 0-106 0 0,4 9-59 0 0,45 128 798 0 0,-7 2-1 0 0,-5 1 0 0 0,-7 2 0 0 0,-6 7-738 0 0,-4 25 214 0 0,-9 2 0 0 0,-7 71-214 0 0,-6-195 143 0 0,-2-1 0 0 0,-2 0-1 0 0,-3 0 1 0 0,-2 0 0 0 0,-12 30-143 0 0,17-46 282 0 0,6-36-227 0 0,0-1 32 0 0,0 0 87 0 0,0 0 94 0 0,0 0 75 0 0,0-19 637 0 0,29-179-357 0 0,-11 111-524 0 0,16-142-119 0 0,-28 159-34 0 0,2 1 1 0 0,3 0-1 0 0,3 0 0 0 0,3 1 1 0 0,3 1-1 0 0,3 1 1 0 0,3 1-1 0 0,3 1 0 0 0,2 2 1 0 0,16-21 53 0 0,-26 61-14 0 0,0 1-1 0 0,2 1 1 0 0,0 1 0 0 0,1 2 0 0 0,1 0 0 0 0,1 1 0 0 0,0 2 0 0 0,1 0-1 0 0,0 2 1 0 0,1 1 0 0 0,0 1 0 0 0,1 2 0 0 0,0 1 0 0 0,3 0 14 0 0,2-3 2 0 0,135-32-13 0 0,1 7 0 0 0,46 1 11 0 0,-199 32-5 0 0,399-36-11 0 0,168 16-35 0 0,-386 20 27 0 0,20 0-94 0 0,78 14 118 0 0,292 16-19 0 0,20-9 47 0 0,74 47 15 0 0,-15-37 21 0 0,-469-25 38 0 0,115-14 256 0 0,-87 2-342 0 0,20 5 667 0 0,-156-1-414 0 0,-90 4-233 0 0,24 4 710 0 0,26-1-225 0 0,-55 19 571 0 0,-10 48-466 0 0,-7 110-306 0 0,20-103-6890 0 0,2-75 712 0 0,1 0 3051 0 0,-1-1 165 0 0,1 2-6359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1:05.4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2284 1021 3145 0 0,'0'0'1520'0'0,"0"0"-217"0"0,0 0 33 0 0,0 0 278 0 0,0 0 117 0 0,0 0-119 0 0,0 0-213 0 0,0 0-224 0 0,0 0-193 0 0,0 0-163 0 0,32 0-139 0 0,101-1-103 0 0,42-10 1132 0 0,-52-7-1789 0 0,-90 2-2875 0 0,-26 7-1372 0 0,0-2-3723 0 0,-7 11 3860 0 0</inkml:trace>
  <inkml:trace contextRef="#ctx0" brushRef="#br0" timeOffset="237.921">2531 796 5321 0 0,'0'0'1132'0'0,"0"0"22"0"0,0 0 40 0 0,0 0 68 0 0,-9 34 12 0 0,-29 106-151 0 0,19-8 460 0 0,19-127-1577 0 0,-1 3-103 0 0,0 1 0 0 0,0-1 1 0 0,1 0-1 0 0,1 1 0 0 0,-1-1 1 0 0,1 1-1 0 0,0-1 0 0 0,1 0 1 0 0,0 0-1 0 0,1 0 0 0 0,-1 0 1 0 0,2 0-1 0 0,-1 0 0 0 0,1-1 1 0 0,0 0-1 0 0,0 0 0 0 0,2 2 97 0 0,4 1-902 0 0,9 9-2364 0 0,-4-10-1769 0 0,-9-6 1833 0 0</inkml:trace>
  <inkml:trace contextRef="#ctx0" brushRef="#br0" timeOffset="526.194">3429 557 6025 0 0,'0'0'1298'0'0,"0"0"-91"0"0,0 0-4 0 0,0 0 74 0 0,0 0 17 0 0,-31 12-31 0 0,-100 38-118 0 0,54 1 318 0 0,66-39-1197 0 0,4-5-178 0 0,0 1 1 0 0,0-1-1 0 0,0 1 1 0 0,1 1-1 0 0,0-1 1 0 0,1 1-1 0 0,0 0 1 0 0,0 1 0 0 0,1-1-1 0 0,0 1 1 0 0,0-1-1 0 0,1 1 1 0 0,1 1-1 0 0,0-1 1 0 0,0 0-1 0 0,1 0 1 0 0,0 1-1 0 0,1-1 1 0 0,0 0-1 0 0,1 1 1 0 0,0-1-1 0 0,0 0 1 0 0,1 1-1 0 0,1 1-88 0 0,2-6 103 0 0,1 0 1 0 0,-1 0-1 0 0,1 0 0 0 0,1 0 0 0 0,-1-1 0 0 0,1 0 0 0 0,0-1 0 0 0,0 1 1 0 0,0-1-1 0 0,0-1 0 0 0,1 1 0 0 0,0-1 0 0 0,-1-1 0 0 0,1 1 1 0 0,0-1-1 0 0,0-1 0 0 0,1 1 0 0 0,-1-1 0 0 0,0-1 0 0 0,0 0 0 0 0,1 0 1 0 0,-1 0-1 0 0,0-1 0 0 0,0-1 0 0 0,0 1 0 0 0,0-1 0 0 0,0 0 0 0 0,0-1 1 0 0,2-1-104 0 0,2 0 85 0 0,1-1 1 0 0,-1 0-1 0 0,0-1 1 0 0,0 0-1 0 0,0-1 1 0 0,-1 0-1 0 0,0-1 1 0 0,-1 0-1 0 0,0-1 1 0 0,0 0-1 0 0,-1 0 1 0 0,0-1-1 0 0,0 0 1 0 0,-1-1-1 0 0,-1 0 1 0 0,0-1-1 0 0,0 1-85 0 0,-4 5-58 0 0,-1-1-1 0 0,0 1 1 0 0,0 0 0 0 0,-1-1-1 0 0,1 1 1 0 0,-2-1-1 0 0,1 0 1 0 0,-1 1 0 0 0,0-1-1 0 0,0 0 1 0 0,0 1-1 0 0,-1-1 1 0 0,0 0-1 0 0,-1 1 1 0 0,1-1 0 0 0,-1 1-1 0 0,0 0 1 0 0,-1-1-1 0 0,0 1 1 0 0,0 0 0 0 0,0 1-1 0 0,-1-1 1 0 0,-1-2 58 0 0,0 2-447 0 0,0-1 1 0 0,-1 0 0 0 0,0 1 0 0 0,0 0-1 0 0,-1 0 1 0 0,1 1 0 0 0,-1 0-1 0 0,-1 0 1 0 0,1 1 0 0 0,-1 0 0 0 0,1 0-1 0 0,-1 0 1 0 0,0 1 0 0 0,0 0-1 0 0,-1 1 1 0 0,1 0 0 0 0,0 0 0 0 0,-2 1 446 0 0,-86 0-11551 0 0,76 4 9468 0 0</inkml:trace>
  <inkml:trace contextRef="#ctx0" brushRef="#br0" timeOffset="876.055">3289 1017 0 0 0,'0'0'328'0'0,"0"0"718"0"0,0 0 403 0 0,0 0 276 0 0,0 0 122 0 0,-32 19 113 0 0,-105 61 2 0 0,43-3 1973 0 0,82-62-3386 0 0,8-11-454 0 0,0 1 1 0 0,1 0-1 0 0,-1 0 1 0 0,1 0-1 0 0,0 1 1 0 0,1-1 0 0 0,-1 1-1 0 0,1-1 1 0 0,0 1-1 0 0,0 0 1 0 0,1 0-1 0 0,0 0 1 0 0,0 0 0 0 0,0 0-1 0 0,1 0 1 0 0,0 0-1 0 0,0 0 1 0 0,0 0-1 0 0,1 0 1 0 0,0 0 0 0 0,0 1-96 0 0,3-2 84 0 0,0 0 0 0 0,0 0 1 0 0,1 0-1 0 0,-1-1 0 0 0,1 0 1 0 0,0 0-1 0 0,0 0 0 0 0,1 0 1 0 0,-1-1-1 0 0,1 0 0 0 0,0 0 1 0 0,0 0-1 0 0,0-1 0 0 0,0 0 1 0 0,0 0-1 0 0,0-1 0 0 0,1 1 1 0 0,-1-1-1 0 0,0-1 0 0 0,1 1 1 0 0,-1-1-1 0 0,1 0 0 0 0,-1-1 1 0 0,0 0-1 0 0,5 0-84 0 0,7 0 243 0 0,1-1-1 0 0,0-1 1 0 0,-1-1-1 0 0,0 0 1 0 0,0-1-1 0 0,0-1 1 0 0,-1-1 0 0 0,0 0-1 0 0,0-1 1 0 0,0-1-1 0 0,-1-1 1 0 0,-1 0-1 0 0,0-1 1 0 0,0-1-1 0 0,-1 0 1 0 0,0-1 0 0 0,11-14-243 0 0,-19 19 2 0 0,-1 0 0 0 0,0 1 0 0 0,-1-2 0 0 0,1 1 0 0 0,-1 0 0 0 0,-1-1 0 0 0,0 0 0 0 0,0 0 0 0 0,-1 0 0 0 0,0 0 0 0 0,0 0 0 0 0,-1-1 0 0 0,0 1 0 0 0,-1 0 0 0 0,0-8-2 0 0,-1 12-200 0 0,0 0 0 0 0,1 0 1 0 0,-2 1-1 0 0,1-1 0 0 0,0 0 0 0 0,-1 1 0 0 0,0-1 0 0 0,0 1 0 0 0,0 0 0 0 0,-1-1 0 0 0,0 1 0 0 0,1 0 0 0 0,-1 0 1 0 0,-1 1-1 0 0,1-1 0 0 0,0 1 0 0 0,-1 0 0 0 0,0-1 0 0 0,0 2 0 0 0,-1-2 200 0 0,-28-14-4021 0 0,8 12-3427 0 0,10 5-155 0 0</inkml:trace>
  <inkml:trace contextRef="#ctx0" brushRef="#br0" timeOffset="1249.235">3972 892 2288 0 0,'0'0'1985'0'0,"0"0"-627"0"0,0 0-209 0 0,0 0 46 0 0,0 0-76 0 0,0 0-242 0 0,0 0-156 0 0,0 0-97 0 0,0 0-88 0 0,0 0-88 0 0,0 0-91 0 0,-31 13-91 0 0,-98 43-54 0 0,60-7 71 0 0,60-38-226 0 0,3-5-51 0 0,0-1-1 0 0,0 1 1 0 0,1 0 0 0 0,-1 1-1 0 0,2-1 1 0 0,-1 1 0 0 0,1 0 0 0 0,0 0-1 0 0,0 1 1 0 0,1-1 0 0 0,0 1-1 0 0,0 0 1 0 0,1-1 0 0 0,0 1 0 0 0,0 0-1 0 0,1 0 1 0 0,0 1 0 0 0,1-1-1 0 0,0 0 1 0 0,0 0 0 0 0,0 0-1 0 0,1 0 1 0 0,0 0 0 0 0,1 1 0 0 0,0-2-1 0 0,0 1 1 0 0,1 0 0 0 0,0 0-1 0 0,0-1 1 0 0,1 1 0 0 0,0-1 0 0 0,1 1-6 0 0,1 0 155 0 0,1-1 0 0 0,0 0 0 0 0,1-1 0 0 0,0 1 0 0 0,-1-2 0 0 0,2 1 0 0 0,-1-1 0 0 0,1 0 0 0 0,0-1 0 0 0,0 0 0 0 0,0 0 0 0 0,0-1 0 0 0,1 0 0 0 0,-1-1 0 0 0,1 0 0 0 0,0-1 0 0 0,0 0 0 0 0,7 0-155 0 0,-3-1 332 0 0,0-1-1 0 0,0 0 1 0 0,0-1 0 0 0,0 0-1 0 0,0-2 1 0 0,-1 1-1 0 0,1-2 1 0 0,-1 0 0 0 0,0 0-1 0 0,0-1 1 0 0,-1-1 0 0 0,0 0-1 0 0,0 0 1 0 0,-1-2-1 0 0,1 1 1 0 0,-2-1 0 0 0,1-1-1 0 0,-2 0 1 0 0,9-11-332 0 0,-10 12 32 0 0,-1-2-1 0 0,-1 1 1 0 0,1-1 0 0 0,-2 0 0 0 0,1 0-1 0 0,-2 0 1 0 0,0-1 0 0 0,0 0 0 0 0,-1 0-1 0 0,0 0 1 0 0,-1 0 0 0 0,0-6-32 0 0,-1 11-294 0 0,-1 0 1 0 0,-1 0-1 0 0,1 0 1 0 0,-1 0-1 0 0,0 1 1 0 0,-1-1-1 0 0,0 0 1 0 0,0 1-1 0 0,0-1 0 0 0,-1 1 1 0 0,1 0-1 0 0,-2 0 1 0 0,1 0-1 0 0,-1 0 1 0 0,0-1 293 0 0,-18-19-3538 0 0,6 9-1881 0 0,1 5-4351 0 0</inkml:trace>
  <inkml:trace contextRef="#ctx0" brushRef="#br0" timeOffset="1712.103">4265 660 5081 0 0,'0'0'1935'0'0,"0"0"-314"0"0,0 0-163 0 0,0 0-40 0 0,0 0-56 0 0,0 0-78 0 0,0 0-57 0 0,0 0-128 0 0,0 0-140 0 0,0 0-134 0 0,0 0-90 0 0,0 0-52 0 0,0 0-38 0 0,33-4-57 0 0,103-14-109 0 0,-38 14 280 0 0,-96 4-757 0 0,-1 0 1 0 0,1 0-1 0 0,-1 1 0 0 0,1-1 1 0 0,0 0-1 0 0,-1 0 0 0 0,1 1 1 0 0,-1-1-1 0 0,1 1 0 0 0,-1 0 0 0 0,0-1 1 0 0,1 1-1 0 0,-1 0 0 0 0,0 0 1 0 0,1 0-1 0 0,-1 0 0 0 0,0 0 1 0 0,0 0-1 0 0,0 0 0 0 0,0 0 1 0 0,0 1-1 0 0,0-1 0 0 0,0 0 0 0 0,0 1 1 0 0,0-1-1 0 0,-1 0 0 0 0,1 1 1 0 0,-1-1-1 0 0,1 1 0 0 0,-1-1 1 0 0,1 1-1 0 0,-1-1 0 0 0,0 1 0 0 0,0 0 1 0 0,1-1-1 0 0,-1 1 0 0 0,-1-1 1 0 0,1 1-1 0 0,0-1 0 0 0,0 1 1 0 0,0 0-3 0 0,-20 65 168 0 0,18-65-156 0 0,0 1-1 0 0,0-1 1 0 0,0 1 0 0 0,0 0 0 0 0,1 0-1 0 0,-1 0 1 0 0,1 0 0 0 0,0 0 0 0 0,-1 0-1 0 0,2 0 1 0 0,-1 0 0 0 0,0 0 0 0 0,1 0 0 0 0,-1 1-1 0 0,1-1 1 0 0,0 0 0 0 0,0 0 0 0 0,0 1-1 0 0,0-1 1 0 0,1 0 0 0 0,-1 0 0 0 0,1 0-1 0 0,0 1 1 0 0,0-1 0 0 0,0 0 0 0 0,0 0 0 0 0,1 0-1 0 0,-1-1 1 0 0,1 1 0 0 0,0 0 0 0 0,0 0-1 0 0,0-1 1 0 0,0 1 0 0 0,0-1 0 0 0,0 0-1 0 0,1 1 1 0 0,-1-1 0 0 0,1 0 0 0 0,0-1 0 0 0,2 2-12 0 0,4 0-17 0 0,0-1 0 0 0,1 0 0 0 0,-1 0 1 0 0,1-1-1 0 0,0-1 0 0 0,-1 1 0 0 0,1-2 1 0 0,0 1-1 0 0,-1-1 0 0 0,1-1 0 0 0,0 0 1 0 0,-1 0-1 0 0,0-1 0 0 0,0 0 0 0 0,6-3 17 0 0,17-8-4072 0 0,0-2-3800 0 0,-24 11-2824 0 0</inkml:trace>
  <inkml:trace contextRef="#ctx0" brushRef="#br0" timeOffset="-1235.686">874 494 0 0 0,'0'0'273'0'0,"0"0"808"0"0,0 0 191 0 0,0 0-73 0 0,0 0-83 0 0,0 0-33 0 0,5-6-8 0 0,12-21-2 0 0,-13 20-28 0 0,-4 7-69 0 0,0 0-139 0 0,0 0-167 0 0,0 0-183 0 0,0 0-174 0 0,0 12 418 0 0,-42 185 1077 0 0,-2-9-1484 0 0,43-186-305 0 0,0 0 0 0 0,0 0-1 0 0,1 1 1 0 0,-1-1-1 0 0,1 0 1 0 0,-1 0 0 0 0,1 0-1 0 0,0 0 1 0 0,-1 0 0 0 0,1 1-1 0 0,0-1 1 0 0,1 0 0 0 0,-1 0-1 0 0,0 0 1 0 0,1 1 0 0 0,-1-1-1 0 0,1 0 1 0 0,-1 0-1 0 0,1 0 1 0 0,0 0 0 0 0,0 0-1 0 0,0 0 1 0 0,0 0 0 0 0,0 0-1 0 0,1-1 1 0 0,-1 1 0 0 0,1 0-1 0 0,-1-1 1 0 0,1 1 0 0 0,-1-1-1 0 0,1 1 1 0 0,0-1-1 0 0,0 0 1 0 0,-1 0 0 0 0,1 0-1 0 0,0 0 1 0 0,0 0 0 0 0,0 0-1 0 0,0 0 1 0 0,1-1 0 0 0,-1 1-1 0 0,0-1 1 0 0,0 1-1 0 0,0-1 1 0 0,2 0-19 0 0,156-15 1789 0 0,22-21-1171 0 0,-151 32-570 0 0,-31 4-53 0 0,0 0-3 0 0,0 0 0 0 0,0 0-7 0 0,0 0-30 0 0,0 0-34 0 0,0 0-59 0 0,0 0-86 0 0,-9-9-5070 0 0,4 3-5621 0 0,5 2 8989 0 0</inkml:trace>
  <inkml:trace contextRef="#ctx0" brushRef="#br0" timeOffset="-922.031">1241 524 0 0 0,'0'0'461'0'0,"0"0"642"0"0,0 0 214 0 0,0 0 50 0 0,0 0 30 0 0,0 0-23 0 0,0 0-82 0 0,0 0-117 0 0,0 0-147 0 0,0 0-108 0 0,0 0-95 0 0,-15 27-93 0 0,-45 89-79 0 0,28-21 487 0 0,28-68-834 0 0,-71 297 659 0 0,73-247-2517 0 0,48-81-6092 0 0,-1-32 1150 0 0,-37 28 6129 0 0</inkml:trace>
  <inkml:trace contextRef="#ctx0" brushRef="#br0" timeOffset="-580.985">1537 774 0 0 0,'0'0'611'0'0,"0"0"432"0"0,0 0 272 0 0,-21 31 154 0 0,-65 98 108 0 0,42-27 1413 0 0,41-96-2774 0 0,0 1 1 0 0,0 0-1 0 0,0 0 1 0 0,1 1 0 0 0,0-1-1 0 0,1 0 1 0 0,0 1 0 0 0,0-1-1 0 0,0 1 1 0 0,1 0-1 0 0,0-1 1 0 0,0 1 0 0 0,1-1-1 0 0,0 1 1 0 0,0-1 0 0 0,1 1-1 0 0,0-1 1 0 0,1 0-1 0 0,-1 0 1 0 0,1 0 0 0 0,0 0-1 0 0,1 0 1 0 0,0-1 0 0 0,0 1-1 0 0,0-1 1 0 0,1 0-1 0 0,0-1 1 0 0,0 1 0 0 0,1-1-1 0 0,3 3-216 0 0,2-3 185 0 0,1-1 0 0 0,0 0 0 0 0,0-1 0 0 0,0 0 0 0 0,0-1 0 0 0,0 0-1 0 0,1-1 1 0 0,-1 0 0 0 0,0-1 0 0 0,1 0 0 0 0,-1-1 0 0 0,1-1 0 0 0,-1 0-1 0 0,0-1 1 0 0,0 0 0 0 0,0 0 0 0 0,0-2 0 0 0,2-1-185 0 0,13-5 263 0 0,0-2 1 0 0,-1-1-1 0 0,-1-1 1 0 0,0-1-1 0 0,-1-2 1 0 0,-1 0-1 0 0,3-5-263 0 0,-14 13 49 0 0,0 0 0 0 0,-1-1 0 0 0,-1 0 0 0 0,0-1 0 0 0,-1 0 1 0 0,0 0-1 0 0,0-1 0 0 0,-1 0 0 0 0,-1 0 0 0 0,0-1 0 0 0,-1 0 0 0 0,-1-1 0 0 0,0 1 0 0 0,-1-1 0 0 0,-1 0 0 0 0,0 0 0 0 0,-1 0 0 0 0,0 0 1 0 0,-1-1-1 0 0,-1-5-49 0 0,-3 12-113 0 0,0-1 0 0 0,0 1 0 0 0,-1 1 0 0 0,0-1 0 0 0,0 0 0 0 0,-1 1 0 0 0,0 0 0 0 0,-1 0 0 0 0,0 1 0 0 0,0-1 0 0 0,0 1 0 0 0,-1 0 0 0 0,0 1 0 0 0,-1 0 0 0 0,1 0 0 0 0,-1 1 0 0 0,0-1 0 0 0,-1 2 0 0 0,1-1 0 0 0,-1 1 0 0 0,0 1 0 0 0,0-1 0 0 0,0 1 0 0 0,0 1 0 0 0,-1 0 0 0 0,-8-1 113 0 0,4 1-367 0 0,-1 0-1 0 0,1 1 1 0 0,-1 0 0 0 0,0 1 0 0 0,1 1 0 0 0,-1 0 0 0 0,1 1 0 0 0,-1 1 0 0 0,1 0 0 0 0,0 1 0 0 0,0 1-1 0 0,0 0 1 0 0,1 0 0 0 0,0 2 0 0 0,-6 2 367 0 0,-87 71-9610 0 0,88-64 6008 0 0</inkml:trace>
  <inkml:trace contextRef="#ctx0" brushRef="#br0" timeOffset="2709.858">2128 406 0 0 0,'0'0'428'0'0,"0"0"860"0"0,0 0 417 0 0,0 0 168 0 0,0 0-75 0 0,0 0-221 0 0,0 0-301 0 0,0 0-269 0 0,0 0-124 0 0,0 0-17 0 0,0 0 23 0 0,0 0 39 0 0,11-4-19 0 0,78-18 1412 0 0,64 7 419 0 0,-152 15-2738 0 0,0 0 0 0 0,0 0 0 0 0,0 0 0 0 0,0 0 0 0 0,0 0 0 0 0,0 0 0 0 0,0 1 0 0 0,0-1 0 0 0,0 0 0 0 0,0 0 0 0 0,0 1 0 0 0,0-1 0 0 0,-1 1 0 0 0,1-1 0 0 0,0 1 0 0 0,0-1 0 0 0,0 1 0 0 0,0-1 0 0 0,-1 1 0 0 0,1 0 0 0 0,0-1 0 0 0,-1 1 0 0 0,1 0 0 0 0,0 0 0 0 0,-1-1 0 0 0,1 1 0 0 0,-1 0 0 0 0,1 0 0 0 0,-1 0 0 0 0,0 0 0 0 0,1 0 0 0 0,-1 0 0 0 0,0 0 0 0 0,0 0 0 0 0,1 0 0 0 0,-1 0 0 0 0,0 0 0 0 0,0 0 0 0 0,0-1 0 0 0,0 1 0 0 0,0 0 0 0 0,-1 0 0 0 0,1 0 0 0 0,0 0 0 0 0,0 0 0 0 0,-1 0 0 0 0,1 0 0 0 0,0 0 0 0 0,-1 0 0 0 0,0 1-2 0 0,-24 44 118 0 0,-81 46 107 0 0,105-90-219 0 0,1-1 0 0 0,-1 1 1 0 0,0-1-1 0 0,0 0 0 0 0,1 1 0 0 0,-1-1 0 0 0,1 1 0 0 0,-1 0 0 0 0,1-1 0 0 0,-1 1 1 0 0,1-1-1 0 0,0 1 0 0 0,0 0 0 0 0,0-1 0 0 0,0 1 0 0 0,0-1 0 0 0,0 1 0 0 0,1 0 1 0 0,-1-1-1 0 0,0 1 0 0 0,1-1 0 0 0,-1 1 0 0 0,1-1 0 0 0,0 1 0 0 0,-1-1 0 0 0,1 1 1 0 0,0-1-1 0 0,0 0 0 0 0,0 1 0 0 0,0-1 0 0 0,0 0 0 0 0,0 0 0 0 0,0 0 0 0 0,0 1 1 0 0,1-1-1 0 0,-1 0 0 0 0,0-1 0 0 0,1 1 0 0 0,-1 0 0 0 0,1 0 0 0 0,-1-1 0 0 0,1 1 1 0 0,-1-1-1 0 0,1 1 0 0 0,-1-1 0 0 0,1 1 0 0 0,0-1 0 0 0,-1 0 0 0 0,1 0 0 0 0,-1 0 1 0 0,1 0-1 0 0,0 0 0 0 0,-1 0 0 0 0,1-1-6 0 0,24 5-79 0 0,-1-1 0 0 0,1-2 0 0 0,0-1 0 0 0,-1 0-1 0 0,1-2 1 0 0,0-1 0 0 0,-1-1 0 0 0,0-2 0 0 0,0 0 0 0 0,17-7 79 0 0,-4-2-3181 0 0,-15 6-4900 0 0,-14 8-1128 0 0</inkml:trace>
  <inkml:trace contextRef="#ctx0" brushRef="#br0" timeOffset="4189.068">156 181 952 0 0,'0'0'1707'0'0,"0"0"-400"0"0,0 0-45 0 0,0 0 145 0 0,0 0 25 0 0,0 0-88 0 0,0 0-183 0 0,0 0-255 0 0,0 0-221 0 0,0 0-188 0 0,0 0-132 0 0,0 0-60 0 0,0 0-9 0 0,22-11 36 0 0,65-33 64 0 0,-62 41 729 0 0,-28 14-715 0 0,3-11-400 0 0,-32 313 2440 0 0,10-158-2230 0 0,-1 2-131 0 0,-7 0 0 0 0,-6-2 0 0 0,-53 137-89 0 0,34-160 243 0 0,148-347 1636 0 0,24-56-1759 0 0,-64 133-152 0 0,-33 75 34 0 0,3 1 0 0 0,2 1 0 0 0,3 1 0 0 0,3 2 1 0 0,2 0-1 0 0,3 3 0 0 0,2 1 0 0 0,17-17-2 0 0,-28 47 4 0 0,1 1 0 0 0,1 2 0 0 0,1 0-1 0 0,1 3 1 0 0,0 0 0 0 0,2 2 0 0 0,-1 1-1 0 0,2 2 1 0 0,0 2 0 0 0,1 0 0 0 0,0 3 0 0 0,26-4-4 0 0,276-35 40 0 0,-125 43 45 0 0,115 15-85 0 0,69 7 121 0 0,143-22-121 0 0,73-21 32 0 0,-460 25-20 0 0,450 11 236 0 0,-71 18 359 0 0,-211-18-264 0 0,-163-7 81 0 0,-17-4-111 0 0,-99-3-193 0 0,-40 3-94 0 0,-1 0 16 0 0,0 0 28 0 0,0 0 15 0 0,0 0 6 0 0,0 0 2 0 0,0 0-25 0 0,0 0 7 0 0,0 0 3 0 0,0 0 24 0 0,0 0 13 0 0,0 0-6 0 0,0 0 2 0 0,0 0-26 0 0,0 0-12 0 0,0 0-3 0 0,0 0-13 0 0,0 0-8 0 0,0 0-2 0 0,0 0-3 0 0,0 0 8 0 0,0 0 7 0 0,0 0 27 0 0,0 0-26 0 0,0 0-24 0 0,0 0-20 0 0,-16 45 134 0 0,-68 234 199 0 0,5-92-1947 0 0,78-184 657 0 0,0 4-457 0 0,1-5-2663 0 0,1 1-3724 0 0,0-3-2184 0 0</inkml:trace>
  <inkml:trace contextRef="#ctx0" brushRef="#br0" timeOffset="4875.065">6071 1 408 0 0,'0'0'1448'0'0,"0"0"-3"0"0,0 0 150 0 0,0 0 233 0 0,0 0 95 0 0,0 0-146 0 0,0 0-332 0 0,0 0-379 0 0,0 0-263 0 0,0 0-118 0 0,0 0-26 0 0,0 0 30 0 0,-12 8 38 0 0,-81 73 1415 0 0,70-44-1495 0 0,1 0 0 0 0,2 1-1 0 0,2 1 1 0 0,2 0 0 0 0,-10 37-647 0 0,5-14 313 0 0,4 2 0 0 0,2 0 0 0 0,3 0 0 0 0,3 2 0 0 0,2-1 0 0 0,4 1 0 0 0,3 26-313 0 0,0-71 50 0 0,1-1 0 0 0,0 0 0 0 0,2 0 0 0 0,0 0 0 0 0,2 0 0 0 0,0-1 0 0 0,1 1 0 0 0,1-1 0 0 0,1 0 0 0 0,0-1 0 0 0,1 0 0 0 0,2-1 0 0 0,-1 1 0 0 0,2-2 0 0 0,0 0 0 0 0,1 0 0 0 0,1-1 0 0 0,0-1 0 0 0,1 0 0 0 0,1-1 0 0 0,0-1 0 0 0,11 7-50 0 0,-17-15-7 0 0,0-1 0 0 0,0 0 0 0 0,0-1 0 0 0,1 0-1 0 0,-1 0 1 0 0,1-1 0 0 0,-1-1 0 0 0,1 0 0 0 0,-1 0-1 0 0,9-2 8 0 0,-16 2-95 0 0,0-1 0 0 0,0 0 0 0 0,-1 0 0 0 0,1 0 0 0 0,0 0 0 0 0,-1-1 0 0 0,1 1-1 0 0,-1-1 1 0 0,1 0 0 0 0,-1 1 0 0 0,0-1 0 0 0,1 0 0 0 0,-1 0 0 0 0,0-1 0 0 0,0 1 0 0 0,-1 0-1 0 0,1-1 1 0 0,0 1 0 0 0,-1-1 0 0 0,0 1 0 0 0,1-1 0 0 0,-1 0 0 0 0,0 0 0 0 0,0-1 95 0 0,6-21-3539 0 0,-4 2-3646 0 0,-2 11-4222 0 0</inkml:trace>
  <inkml:trace contextRef="#ctx0" brushRef="#br0" timeOffset="6159.626">6336 546 0 0 0,'0'0'469'0'0,"0"0"745"0"0,0 0 248 0 0,0 0-26 0 0,0 0-61 0 0,0 0-37 0 0,1-6 8302 0 0,5-19-7107 0 0,46-66 59 0 0,-32 61-2362 0 0,0 0-116 0 0,1 0 1 0 0,1 0 0 0 0,2 2 0 0 0,0 1-1 0 0,28-22-114 0 0,-51 48-3 0 0,-1 1 0 0 0,1-1 0 0 0,-1 1 0 0 0,0 0 0 0 0,1-1 0 0 0,-1 1 0 0 0,1 0 0 0 0,0-1 0 0 0,-1 1 0 0 0,1 0 0 0 0,-1 0 0 0 0,1 0 0 0 0,-1-1 0 0 0,1 1 0 0 0,0 0-1 0 0,-1 0 1 0 0,1 0 0 0 0,-1 0 0 0 0,1 0 0 0 0,0 0 0 0 0,-1 0 0 0 0,1 0 0 0 0,-1 0 0 0 0,1 0 0 0 0,0 0 0 0 0,-1 1 0 0 0,1-1 0 0 0,-1 0 0 0 0,1 0 0 0 0,-1 1 0 0 0,1-1 0 0 0,-1 0 0 0 0,1 1 0 0 0,-1-1 0 0 0,1 0 0 0 0,-1 1-1 0 0,1-1 1 0 0,-1 1 0 0 0,1-1 0 0 0,-1 1 0 0 0,0-1 0 0 0,1 1 0 0 0,-1-1 0 0 0,0 1 0 0 0,0-1 0 0 0,1 1 0 0 0,-1-1 0 0 0,0 1 0 0 0,0-1 0 0 0,0 1 0 0 0,0 0 0 0 0,1-1 0 0 0,-1 1 0 0 0,0-1 0 0 0,0 1 0 0 0,0 0 3 0 0,6 49 239 0 0,-5-29-205 0 0,29 63 298 0 0,-29-81-307 0 0,1-1 1 0 0,0 0-1 0 0,0 0 1 0 0,0 0 0 0 0,0-1-1 0 0,0 1 1 0 0,0 0-1 0 0,1-1 1 0 0,-1 1-1 0 0,0-1 1 0 0,1 0-1 0 0,-1 0 1 0 0,1 0-1 0 0,-1 0 1 0 0,1 0-1 0 0,0-1 1 0 0,-1 1-1 0 0,1-1 1 0 0,0 1-1 0 0,0-1 1 0 0,-1 0-1 0 0,1 0 1 0 0,0-1-1 0 0,0 1 1 0 0,-1 0-1 0 0,1-1 1 0 0,0 0-1 0 0,-1 1 1 0 0,1-1-1 0 0,-1 0 1 0 0,1 0-1 0 0,0-1-25 0 0,28-14 41 0 0,0-1 1 0 0,-1-2-1 0 0,-2-1 0 0 0,0-1 1 0 0,-1-1-1 0 0,2-5-41 0 0,21-15 27 0 0,-11 12 68 0 0,-63 78-93 0 0,16-35 7 0 0,1 0 1 0 0,0 1-1 0 0,0 0 0 0 0,1 0 0 0 0,1 1 0 0 0,1-1 0 0 0,0 1 0 0 0,1 0 1 0 0,0 1-1 0 0,1-1 0 0 0,1 0 0 0 0,0 1 0 0 0,1-1 0 0 0,1 1 1 0 0,1-1-10 0 0,-1-12-143 0 0,-1 0 0 0 0,2-1 1 0 0,-1 1-1 0 0,0 0 1 0 0,0-1-1 0 0,1 1 1 0 0,-1-1-1 0 0,1 1 0 0 0,0-1 1 0 0,0 0-1 0 0,0 0 1 0 0,0 0-1 0 0,0 0 1 0 0,0 0-1 0 0,1 0 0 0 0,-1-1 1 0 0,1 1-1 0 0,-1-1 1 0 0,1 1-1 0 0,-1-1 1 0 0,1 0-1 0 0,0 0 0 0 0,0 0 1 0 0,-1-1-1 0 0,1 1 1 0 0,0-1-1 0 0,0 1 1 0 0,0-1-1 0 0,0 0 0 0 0,0 0 1 0 0,0 0-1 0 0,0 0 1 0 0,0-1-1 0 0,0 0 143 0 0,97-24-16370 0 0,-86 18 12965 0 0</inkml:trace>
  <inkml:trace contextRef="#ctx0" brushRef="#br0" timeOffset="6413.951">7671 170 3193 0 0,'0'0'3528'0'0,"0"0"-954"0"0,0 0-629 0 0,0 0-329 0 0,0 0-202 0 0,0 0-82 0 0,0 0-2 0 0,0 0-81 0 0,0 0-135 0 0,-34 24-173 0 0,-109 75-182 0 0,33-8 319 0 0,-461 424 43 0 0,548-494-1390 0 0,0 0-1 0 0,2 2 0 0 0,1 0 0 0 0,1 1 0 0 0,0 1 1 0 0,2 1-1 0 0,-7 16 270 0 0,16-14-1905 0 0,8-27 1739 0 0,0-1 1 0 0,0 1-1 0 0,0 0 0 0 0,0 0 1 0 0,0-1-1 0 0,0 1 0 0 0,1 0 1 0 0,-1-1-1 0 0,0 1 0 0 0,0 0 1 0 0,1 0-1 0 0,-1-1 0 0 0,0 1 1 0 0,1-1-1 0 0,-1 1 0 0 0,0 0 1 0 0,1-1-1 0 0,-1 1 0 0 0,1-1 1 0 0,-1 1-1 0 0,1-1 0 0 0,-1 1 0 0 0,1-1 1 0 0,0 1-1 0 0,-1-1 0 0 0,1 0 1 0 0,0 1-1 0 0,-1-1 0 0 0,1 0 1 0 0,0 1-1 0 0,-1-1 0 0 0,1 0 1 0 0,0 0-1 0 0,-1 0 0 0 0,1 0 1 0 0,0 0-1 0 0,0 0 0 0 0,-1 0 1 0 0,1 0-1 0 0,0 0 0 0 0,0 0 1 0 0,-1 0-1 0 0,1 0 0 0 0,0 0 1 0 0,-1-1-1 0 0,1 1 166 0 0,31-7-7815 0 0,-20 0 3850 0 0</inkml:trace>
  <inkml:trace contextRef="#ctx0" brushRef="#br0" timeOffset="6761.928">7459 793 5297 0 0,'0'0'1388'0'0,"0"0"-42"0"0,0 0 152 0 0,0 0 113 0 0,0 0-59 0 0,0 0-130 0 0,0 0-149 0 0,-32 15-142 0 0,-100 51-137 0 0,20-16 1044 0 0,33-15-696 0 0,78-35-1342 0 0,0 1 0 0 0,0 0 0 0 0,0 0-1 0 0,0-1 1 0 0,0 1 0 0 0,0 0-1 0 0,1 0 1 0 0,-1 0 0 0 0,0 0 0 0 0,1 0-1 0 0,-1 0 1 0 0,1 0 0 0 0,-1 0-1 0 0,1 0 1 0 0,-1 0 0 0 0,1 0 0 0 0,0 0-1 0 0,0 1 1 0 0,-1-1 0 0 0,1 0-1 0 0,0 0 1 0 0,0 0 0 0 0,0 0 0 0 0,0 0-1 0 0,1 1 1 0 0,-1-1 0 0 0,0 0-1 0 0,0 0 1 0 0,1 0 0 0 0,-1 0 0 0 0,0 0-1 0 0,1 0 1 0 0,-1 0 0 0 0,1 0-1 0 0,-1 0 1 0 0,1 0 0 0 0,0 0 0 0 0,-1 0-1 0 0,1 0 1 0 0,0 0 0 0 0,0 0-1 0 0,0-1 1 0 0,0 1 0 0 0,0 0 0 0 0,0 0-1 0 0,0-1 1 0 0,0 1 0 0 0,0-1-1 0 0,0 1 1 0 0,0-1 0 0 0,0 0 0 0 0,0 1-1 0 0,0-1 1 0 0,0 0 0 0 0,0 0-1 0 0,0 1 1 0 0,1-1 0 0 0,-1 0 0 0 0,0 0-1 0 0,0 0 1 0 0,0-1 0 0 0,0 1-1 0 0,1 0 1 0 0,-1 0 0 0 0,1-1 0 0 0,108 10 36 0 0,39 11-54 0 0,-146-19 40 0 0,-1 0 0 0 0,1 0 0 0 0,-1 0 0 0 0,0 1 0 0 0,1-1 0 0 0,-1 0 1 0 0,0 1-1 0 0,0 0 0 0 0,0-1 0 0 0,0 1 0 0 0,0 0 0 0 0,-1 0 0 0 0,1 0 0 0 0,0 0 0 0 0,-1 0 0 0 0,1 0 0 0 0,-1 1 0 0 0,0-1 0 0 0,0 0 0 0 0,0 1 0 0 0,0-1 0 0 0,0 1 0 0 0,-1-1 0 0 0,1 1 0 0 0,-1-1 0 0 0,1 1 0 0 0,-1 0 0 0 0,0-1 0 0 0,0 1 0 0 0,0-1 0 0 0,-1 1 0 0 0,1 0 0 0 0,0-1 0 0 0,-1 1 0 0 0,0-1 0 0 0,0 1 0 0 0,0-1 0 0 0,0 1 0 0 0,0-1 0 0 0,0 0 0 0 0,0 0 0 0 0,-1 1 0 0 0,1-1 0 0 0,-1 0 0 0 0,0 0 0 0 0,1 0 0 0 0,-1 0 0 0 0,0-1 0 0 0,0 1 0 0 0,-1 0-22 0 0,-23 16 35 0 0,0-1-1 0 0,-1-2 1 0 0,0 0 0 0 0,-1-2 0 0 0,-1-1 0 0 0,0-1 0 0 0,-1-2-1 0 0,-21 4-34 0 0,50-13 97 0 0,-23 2-3524 0 0,30-17-8761 0 0,-2 8 5435 0 0</inkml:trace>
  <inkml:trace contextRef="#ctx0" brushRef="#br0" timeOffset="7131.745">7654 616 9906 0 0,'0'0'1902'0'0,"0"0"-274"0"0,0 0-81 0 0,0 0 8 0 0,0 0-166 0 0,0 0-236 0 0,32-6-145 0 0,102-20-122 0 0,-4 17 1360 0 0,-129 9-2240 0 0,0 0 0 0 0,-1 0 0 0 0,1-1 0 0 0,0 1 0 0 0,-1 0 0 0 0,1 0 1 0 0,0 0-1 0 0,-1 0 0 0 0,1 0 0 0 0,0 0 0 0 0,-1 0 0 0 0,1 0 0 0 0,0 0 0 0 0,-1 0 1 0 0,1 1-1 0 0,0-1 0 0 0,-1 0 0 0 0,1 0 0 0 0,0 1 0 0 0,-1-1 0 0 0,1 0 1 0 0,-1 1-1 0 0,1-1 0 0 0,-1 1 0 0 0,1-1 0 0 0,-1 0 0 0 0,1 1 0 0 0,-1-1 0 0 0,1 1 1 0 0,-1 0-1 0 0,1-1 0 0 0,-1 1 0 0 0,0-1 0 0 0,1 1 0 0 0,-1-1 0 0 0,0 1 1 0 0,0 0-1 0 0,1-1 0 0 0,-1 1 0 0 0,0 0 0 0 0,0-1 0 0 0,0 1 0 0 0,0 0 0 0 0,0-1 1 0 0,0 1-1 0 0,0 0 0 0 0,0 0 0 0 0,0-1 0 0 0,0 1 0 0 0,0 0 0 0 0,0-1 1 0 0,-1 1-1 0 0,1-1 0 0 0,0 1 0 0 0,0 0 0 0 0,-1-1 0 0 0,1 1 0 0 0,-1-1 0 0 0,1 1 1 0 0,0 0-1 0 0,-1-1 0 0 0,1 1 0 0 0,-1-1 0 0 0,1 1 0 0 0,-1-1-6 0 0,-32 36 159 0 0,-169 122 56 0 0,200-157-217 0 0,1 0 0 0 0,0 0 0 0 0,-1 1-1 0 0,1-1 1 0 0,0 0 0 0 0,0 1 0 0 0,0-1 0 0 0,0 1 0 0 0,1 0 0 0 0,-1-1 0 0 0,0 1 0 0 0,1 0 0 0 0,-1-1 0 0 0,1 1 0 0 0,-1 0 0 0 0,1 0 0 0 0,0 0-1 0 0,-1-1 1 0 0,1 1 0 0 0,0 0 0 0 0,1 0 0 0 0,-1 0 0 0 0,0-1 0 0 0,0 1 0 0 0,1 0 0 0 0,-1 0 0 0 0,1-1 0 0 0,-1 1 0 0 0,1 0 0 0 0,0-1-1 0 0,0 1 1 0 0,0 0 0 0 0,0-1 0 0 0,0 1 0 0 0,0-1 0 0 0,0 0 0 0 0,0 1 0 0 0,1-1 0 0 0,-1 0 0 0 0,0 0 0 0 0,1 0 0 0 0,-1 0 0 0 0,1 0 0 0 0,-1 0-1 0 0,1 0 1 0 0,0 0 0 0 0,-1 0 0 0 0,1-1 0 0 0,0 1 0 0 0,-1-1 0 0 0,1 0 0 0 0,0 1 0 0 0,0-1 0 0 0,1 0 2 0 0,20 4 15 0 0,0 0 0 0 0,1-2 0 0 0,-1-1 0 0 0,0-1 0 0 0,0 0 0 0 0,12-3-15 0 0,86-23-1077 0 0,-71 1-2437 0 0,-22 3-6284 0 0,-20 14 217 0 0</inkml:trace>
  <inkml:trace contextRef="#ctx0" brushRef="#br0" timeOffset="7453.102">8304 5 11875 0 0,'0'0'1278'0'0,"0"0"-349"0"0,0 0-166 0 0,0 0 63 0 0,0 0 108 0 0,0 0 43 0 0,0 0-59 0 0,0 0-86 0 0,0 0-58 0 0,0 0-64 0 0,0 0-60 0 0,0 0-27 0 0,20 33-27 0 0,60 107-44 0 0,-41-32 237 0 0,-37-89-666 0 0,6 42 17 0 0,-2 0-1 0 0,-3 0 1 0 0,-3 0 0 0 0,-2 1-1 0 0,-3-1 1 0 0,-3-1-1 0 0,-2 1 1 0 0,-3-1-1 0 0,-9 22-139 0 0,7-33-146 0 0,-2 0 0 0 0,-3-1 0 0 0,-1-1 0 0 0,-2-1 0 0 0,-3 0 0 0 0,-18 23 146 0 0,34-57-397 0 0,0-1 0 0 0,-1 0 0 0 0,-1 0 0 0 0,1-1 0 0 0,-1 0 0 0 0,-1-1 0 0 0,0-1 0 0 0,-3 1 397 0 0,-37 10-9916 0 0,43-18-881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5593 0 0,'0'0'1275'0'0,"0"0"-248"0"0,0 0-163 0 0,0 0 110 0 0,0 0 145 0 0,0 0 48 0 0,0 0-86 0 0,0 0-173 0 0,0 0-205 0 0,0 0-211 0 0,0 0-185 0 0,0 0-120 0 0,7 0 5511 0 0,8 0-4416 0 0,281-44 1369 0 0,-239 42-2550 0 0,1 0-167 0 0,-38-5-1172 0 0,-17-2-2814 0 0,-2 8-1027 0 0,-1 0-3875 0 0,0 1 2914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1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6601 0 0,'0'0'2996'0'0,"0"0"-1248"0"0,0 0-600 0 0,0 0-114 0 0,0 0 47 0 0,0 0 58 0 0,0 0-42 0 0,0 0-131 0 0,0 0-163 0 0,0 0-205 0 0,0 0-153 0 0,0 0-69 0 0,0 0 19 0 0,6 0 73 0 0,86-7 1965 0 0,93-8-2091 0 0,-144 12-3778 0 0,-14-1-6288 0 0,-21 4-786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0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157 100 4065 0 0,'0'0'1539'0'0,"0"0"-316"0"0,0 0-360 0 0,0 0-121 0 0,0 0 61 0 0,0 0 87 0 0,0 0 13 0 0,0 0-84 0 0,0 0-155 0 0,0 0-154 0 0,0 0-84 0 0,0 5-21 0 0,40 204 4160 0 0,-38-154-4316 0 0,-3 1-1 0 0,-2-1 0 0 0,-2 1 0 0 0,-3-1 1 0 0,-2-1-1 0 0,-10 27-248 0 0,1-20-1730 0 0,18-51-7787 0 0,0-13 2750 0 0,1-3 5510 0 0,0 3 621 0 0</inkml:trace>
  <inkml:trace contextRef="#ctx0" brushRef="#br0" timeOffset="553.915">0 288 1696 0 0,'0'0'1078'0'0,"0"0"92"0"0,0 0 72 0 0,0 0 128 0 0,0 0 100 0 0,0 0-9 0 0,0 0-148 0 0,0 0-229 0 0,0 0-195 0 0,0 0-164 0 0,0 0-115 0 0,0 0-90 0 0,0 0-75 0 0,9-34-32 0 0,27-101-24 0 0,-36 133-366 0 0,0 0-1 0 0,0-1 0 0 0,0 1 0 0 0,1 0 1 0 0,-1-1-1 0 0,1 1 0 0 0,0 0 1 0 0,0-1-1 0 0,-1 1 0 0 0,1 0 0 0 0,1 0 1 0 0,-1 0-1 0 0,0 0 0 0 0,0 0 0 0 0,1 0 1 0 0,-1 0-1 0 0,1 1 0 0 0,0-1 1 0 0,-1 0-1 0 0,1 1 0 0 0,0-1 0 0 0,0 1 1 0 0,0 0-1 0 0,0-1 0 0 0,0 1 0 0 0,0 0 1 0 0,1 0-1 0 0,-1 1 0 0 0,1-1-22 0 0,7-2 143 0 0,23-10 169 0 0,1 1 0 0 0,1 2 1 0 0,-1 2-1 0 0,2 1 1 0 0,-1 1-1 0 0,1 3 1 0 0,35-1-313 0 0,-66 4 12 0 0,1 1 0 0 0,-1-1 0 0 0,0 1 0 0 0,1 0 0 0 0,-1 1 0 0 0,0-1 0 0 0,1 1 0 0 0,-1 0 0 0 0,0 0 0 0 0,0 0 0 0 0,-1 1 0 0 0,1 0 0 0 0,0 0 0 0 0,-1 0 0 0 0,0 0 0 0 0,1 1 0 0 0,-1 0 0 0 0,-1 0 0 0 0,1 0 0 0 0,-1 0 1 0 0,1 0-1 0 0,-1 1 0 0 0,0 0 0 0 0,-1-1 0 0 0,1 1 0 0 0,-1 0 0 0 0,0 0 0 0 0,0 1 0 0 0,-1-1 0 0 0,1 0 0 0 0,-1 1 0 0 0,-1-1 0 0 0,1 0 0 0 0,-1 1 0 0 0,1-1 0 0 0,-2 6-12 0 0,1-10 6 0 0,1 13 52 0 0,-1-1 1 0 0,0 0-1 0 0,-1 0 0 0 0,0 1 1 0 0,-1-1-1 0 0,-1 0 1 0 0,0 0-1 0 0,-1 0 0 0 0,0-1 1 0 0,-4 8-59 0 0,-6 2 67 0 0,-1-1 0 0 0,0 0 0 0 0,-2-2 0 0 0,0 0 0 0 0,-1 0 1 0 0,-1-2-1 0 0,-1 0 0 0 0,-8 4-67 0 0,1 1 3 0 0,-49 31 274 0 0,113-32 233 0 0,137 31 704 0 0,-163-49-1169 0 0,1 0 0 0 0,-1 1 0 0 0,0 1-1 0 0,-1 0 1 0 0,1 0 0 0 0,-1 1 0 0 0,0 1 0 0 0,-1 0-1 0 0,1 0 1 0 0,-2 0 0 0 0,1 1 0 0 0,-1 1-1 0 0,0 0 1 0 0,0 0 0 0 0,-1 0 0 0 0,5 8-45 0 0,1-1-1168 0 0,-8-19-3947 0 0,2-5-3463 0 0,-5 4 307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02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169 185 2417 0 0,'0'0'1345'0'0,"0"0"-59"0"0,0 0-13 0 0,0 0 37 0 0,0 0 25 0 0,0 0-25 0 0,0 0-85 0 0,0 0-122 0 0,0 0-136 0 0,0 0-152 0 0,0 0-184 0 0,0 0-162 0 0,0 0-122 0 0,-16 1-70 0 0,-53 2-33 0 0,38 15 218 0 0,24-8-382 0 0,2 2 0 0 0,-1-1 0 0 0,2 1 0 0 0,0-1 1 0 0,0 1-1 0 0,1 0 0 0 0,0 1 0 0 0,1-1 0 0 0,0 0 1 0 0,1 1-1 0 0,1-1 0 0 0,0 1 0 0 0,1-1 0 0 0,0 1 1 0 0,2 10-81 0 0,-3-17 74 0 0,1 0 0 0 0,-1 0 0 0 0,1 1 0 0 0,1-1 0 0 0,-1 0 0 0 0,1 0 0 0 0,0 0 1 0 0,0-1-1 0 0,1 1 0 0 0,-1 0 0 0 0,1-1 0 0 0,0 1 0 0 0,1-1 0 0 0,0 0 1 0 0,-1 0-1 0 0,2-1 0 0 0,-1 1 0 0 0,0-1 0 0 0,1 0 0 0 0,0 0 0 0 0,0 0 1 0 0,0-1-1 0 0,0 1 0 0 0,1-1 0 0 0,-1 0 0 0 0,1-1 0 0 0,0 0 0 0 0,0 0 0 0 0,0 0 1 0 0,0 0-1 0 0,0-1 0 0 0,0 0 0 0 0,0-1 0 0 0,1 1 0 0 0,-1-1 0 0 0,0 0 1 0 0,0 0-1 0 0,1-1 0 0 0,-1 0 0 0 0,0 0 0 0 0,0-1 0 0 0,0 1 0 0 0,0-1 1 0 0,1-1-75 0 0,17-14 253 0 0,0-1 1 0 0,-2 0 0 0 0,0-2 0 0 0,-1 0-1 0 0,-1-2 1 0 0,-1 0 0 0 0,-1-1 0 0 0,-1-1-1 0 0,-1-1 1 0 0,-1 0 0 0 0,1-5-254 0 0,-11 19 42 0 0,1 0 1 0 0,-1-1-1 0 0,-1 1 0 0 0,0-1 1 0 0,-1 0-1 0 0,0 0 1 0 0,-1 0-1 0 0,0-1 0 0 0,-1 1 1 0 0,0 0-1 0 0,-1-1 0 0 0,0 1 1 0 0,-1-1-1 0 0,-2-4-42 0 0,1 12-116 0 0,0-1 0 0 0,0 1 0 0 0,-1 0-1 0 0,0-1 1 0 0,0 2 0 0 0,0-1 0 0 0,-1 0-1 0 0,1 0 1 0 0,-1 1 0 0 0,0 0 0 0 0,-1 0 0 0 0,1 0-1 0 0,-1 1 1 0 0,0-1 0 0 0,0 1 0 0 0,0 0-1 0 0,0 0 1 0 0,0 1 0 0 0,-1-1 0 0 0,1 1 0 0 0,-1 1-1 0 0,1-1 1 0 0,-1 1 0 0 0,0 0 0 0 0,0 0-1 0 0,1 0 1 0 0,-1 1 0 0 0,0 0 0 0 0,0 0 0 0 0,0 1-1 0 0,0-1 1 0 0,1 1 0 0 0,-1 0 0 0 0,0 1-1 0 0,1 0 1 0 0,-1 0 0 0 0,1 0 0 0 0,-1 0-1 0 0,1 1 1 0 0,-1 1 116 0 0,-76 59-4362 0 0,37-11-2345 0 0,27-29-752 0 0</inkml:trace>
  <inkml:trace contextRef="#ctx0" brushRef="#br0" timeOffset="391.286">271 550 2857 0 0,'0'0'1161'0'0,"0"0"-33"0"0,0 0-27 0 0,0 0 23 0 0,0 0 48 0 0,0 0 42 0 0,0 0 41 0 0,0 0-43 0 0,0 0-153 0 0,0 0-219 0 0,0 0-188 0 0,0 0-120 0 0,-30 13-57 0 0,-91 45-35 0 0,64-8 177 0 0,50-38-482 0 0,-1 1-60 0 0,1 0 0 0 0,0 0 0 0 0,1 1 1 0 0,0 0-1 0 0,1 0 0 0 0,1 1 0 0 0,0 0 0 0 0,1-1 0 0 0,1 1 0 0 0,0 0 0 0 0,1 0 0 0 0,1 0 0 0 0,0 0 0 0 0,2 12-75 0 0,-1-22 23 0 0,0-1 0 0 0,0 1-1 0 0,0-1 1 0 0,0 1 0 0 0,1-1-1 0 0,0 0 1 0 0,0 0 0 0 0,0 0-1 0 0,0 0 1 0 0,1 0 0 0 0,-1 0-1 0 0,1-1 1 0 0,0 1 0 0 0,0-1-1 0 0,1 0 1 0 0,-1 0-1 0 0,0 0 1 0 0,1 0 0 0 0,0 0-1 0 0,0-1 1 0 0,0 0 0 0 0,0 0-1 0 0,0 0 1 0 0,0 0 0 0 0,0-1-1 0 0,1 1 1 0 0,-1-1 0 0 0,1 0-1 0 0,1 0-22 0 0,3 0 179 0 0,0 0-1 0 0,0-1 0 0 0,0 1 0 0 0,0-2 1 0 0,0 1-1 0 0,1-2 0 0 0,-1 1 0 0 0,-1-1 1 0 0,1 0-1 0 0,0-1 0 0 0,0 0 0 0 0,-1 0 1 0 0,0-1-1 0 0,5-3-178 0 0,6-5 197 0 0,0-2-1 0 0,-1 0 1 0 0,-1-1 0 0 0,-1-1 0 0 0,0 0 0 0 0,-1-1-1 0 0,0-1 1 0 0,-2 0 0 0 0,0-1 0 0 0,-1-1 0 0 0,-1 0-1 0 0,-1 0 1 0 0,0-1 0 0 0,-2 0 0 0 0,-1-1 0 0 0,5-20-197 0 0,-10 34-78 0 0,-1-1 1 0 0,0 1 0 0 0,0-1 0 0 0,-1 0 0 0 0,0 1 0 0 0,0-1 0 0 0,-1 0-1 0 0,0 1 1 0 0,-1-1 0 0 0,0 1 0 0 0,0-1 0 0 0,-1 1 0 0 0,0 0 0 0 0,0 0-1 0 0,-1 0 1 0 0,0 1 0 0 0,-5-7 77 0 0,6 10-262 0 0,0 0-1 0 0,-1 0 0 0 0,0 1 1 0 0,1-1-1 0 0,-1 1 1 0 0,0 0-1 0 0,-1 0 1 0 0,1 1-1 0 0,-1-1 1 0 0,1 1-1 0 0,-1 0 0 0 0,0 0 1 0 0,0 0-1 0 0,1 1 1 0 0,-1 0-1 0 0,0 0 1 0 0,0 0-1 0 0,-1 1 0 0 0,1-1 1 0 0,-4 1 262 0 0,-34 8-8186 0 0,28-1-1392 0 0</inkml:trace>
  <inkml:trace contextRef="#ctx0" brushRef="#br0" timeOffset="752.564">917 255 5473 0 0,'0'0'1364'0'0,"0"0"-339"0"0,0 0-222 0 0,0 0-22 0 0,0 0 82 0 0,0 0 17 0 0,0 0-64 0 0,0 0-100 0 0,0 0-181 0 0,-35 28-196 0 0,-107 91-151 0 0,135-114-180 0 0,1 0-1 0 0,-1 0 1 0 0,2 1 0 0 0,-1-1 0 0 0,0 1-1 0 0,1 0 1 0 0,0 1 0 0 0,1-1-1 0 0,0 1 1 0 0,0 0 0 0 0,0 0 0 0 0,-1 3-8 0 0,-2 8 2 0 0,0-7-26 0 0,0 1 1 0 0,1 0-1 0 0,1 0 1 0 0,0 1 0 0 0,0 0-1 0 0,1-1 1 0 0,1 1-1 0 0,0 1 1 0 0,1-1-1 0 0,0 0 1 0 0,1 1 0 0 0,1-1-1 0 0,0 1 1 0 0,1-1-1 0 0,0 1 1 0 0,2 3 23 0 0,0-12 117 0 0,1 0 0 0 0,-1 0 0 0 0,1-1 0 0 0,1 1-1 0 0,-1-1 1 0 0,1 0 0 0 0,-1 0 0 0 0,1-1 0 0 0,0 1 0 0 0,1-1 0 0 0,-1 0 0 0 0,0-1 0 0 0,1 1 0 0 0,0-1 0 0 0,-1 0 0 0 0,1 0-1 0 0,0-1 1 0 0,0 0 0 0 0,0 0 0 0 0,0 0 0 0 0,0-1 0 0 0,0 0 0 0 0,0 0 0 0 0,0 0 0 0 0,0-1 0 0 0,0 0 0 0 0,0 0-1 0 0,0-1 1 0 0,0 1 0 0 0,0-1 0 0 0,-1-1 0 0 0,1 1 0 0 0,0-1-117 0 0,9-6 428 0 0,0-1 1 0 0,-1 0-1 0 0,0-2 0 0 0,-1 1 0 0 0,0-1 1 0 0,-1-1-1 0 0,0-1 0 0 0,-1 1 1 0 0,0-2-1 0 0,-1 1 0 0 0,-1-2 0 0 0,7-14-428 0 0,-8 13 37 0 0,-1 0 0 0 0,-1-1-1 0 0,0 1 1 0 0,-1-1-1 0 0,-1 0 1 0 0,-1-1 0 0 0,0 1-1 0 0,-2 0 1 0 0,0-1-1 0 0,-1 1 1 0 0,-1-1 0 0 0,-1-8-37 0 0,1 22-162 0 0,0 0 1 0 0,-1 0 0 0 0,1 0 0 0 0,-1 0 0 0 0,0 0 0 0 0,0 1 0 0 0,0-1 0 0 0,-1 1 0 0 0,0-1 0 0 0,0 1 0 0 0,0 0-1 0 0,0 0 1 0 0,-1 0 0 0 0,1 1 0 0 0,-1-1 0 0 0,0 1 0 0 0,0 0 0 0 0,0 0 0 0 0,-1 0 0 0 0,1 0 0 0 0,-4-1 161 0 0,-29-6-4658 0 0,-3 12-4602 0 0,24 4 3621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2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2417 0 0,'0'0'2141'0'0,"0"0"-924"0"0,0 0-409 0 0,0 0 36 0 0,0 0 171 0 0,0 0 133 0 0,0 0 23 0 0,0 0-87 0 0,0 0-130 0 0,0 0-157 0 0,0 0-146 0 0,-2 8-146 0 0,-16 39 44 0 0,-2-1 0 0 0,-2 0 1 0 0,-2-2-1 0 0,-2 0 0 0 0,-1-2 0 0 0,-4 0-549 0 0,-8-5-458 0 0,40-38-5135 0 0,9-8-92 0 0,-5 2-626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1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1 552 0 0 0,'0'0'776'0'0,"0"0"139"0"0,0 0 87 0 0,0 0 62 0 0,0 0 37 0 0,0 0 54 0 0,0 0 59 0 0,0 0 11 0 0,0 0-31 0 0,0 0-70 0 0,0 0-83 0 0,17 7-55 0 0,54 19-39 0 0,-69-26-872 0 0,-1 1 0 0 0,1 0 0 0 0,0-1-1 0 0,0 1 1 0 0,0-1 0 0 0,0 0 0 0 0,0 0 0 0 0,-1 0 0 0 0,1 0-1 0 0,0 0 1 0 0,0 0 0 0 0,0 0 0 0 0,0 0 0 0 0,0-1-1 0 0,0 1 1 0 0,0-1 0 0 0,-1 1 0 0 0,1-1 0 0 0,0 0-1 0 0,0 0 1 0 0,-1 0 0 0 0,1 0 0 0 0,-1 0 0 0 0,1 0-1 0 0,-1 0 1 0 0,1-1-75 0 0,6-4 441 0 0,12-7-67 0 0,0 0 0 0 0,-2-2-1 0 0,1 0 1 0 0,-2-1 0 0 0,0-1 0 0 0,-1 0 0 0 0,11-16-374 0 0,114-188 386 0 0,-135 192-684 0 0,-6 28 96 0 0,-4 3 38 0 0,-1 0-1 0 0,1 0 0 0 0,-1 0 1 0 0,1 1-1 0 0,0-1 1 0 0,0 1-1 0 0,0 0 0 0 0,0 0 1 0 0,1 0-1 0 0,-1 1 1 0 0,1-1-1 0 0,0 1 0 0 0,0 0 1 0 0,0 0-1 0 0,0 0 1 0 0,1 0-1 0 0,-1 1 0 0 0,0 3 165 0 0,-1-3-120 0 0,-6 12-30 0 0,0-5 125 0 0,2 0 0 0 0,0 1-1 0 0,0 0 1 0 0,1 0 0 0 0,1 1-1 0 0,0 0 1 0 0,1 0 0 0 0,0 0-1 0 0,1 1 1 0 0,1-1 0 0 0,0 1 0 0 0,1 0-1 0 0,1 0 1 0 0,0 7 25 0 0,3-17 32 0 0,0 0 0 0 0,1-1 0 0 0,0 1 1 0 0,0 0-1 0 0,0-1 0 0 0,1 0 0 0 0,0 0 0 0 0,-1 0 1 0 0,1 0-1 0 0,1 0 0 0 0,-1-1 0 0 0,0 0 0 0 0,1 0 0 0 0,0 0 1 0 0,0 0-1 0 0,0-1 0 0 0,0 0 0 0 0,0 0 0 0 0,0 0 1 0 0,0-1-1 0 0,1 0 0 0 0,-1 0 0 0 0,0 0 0 0 0,1 0 0 0 0,-1-1 1 0 0,1 0-1 0 0,-1 0 0 0 0,1-1 0 0 0,-1 1 0 0 0,1-1-32 0 0,18-3 159 0 0,0-1 0 0 0,-1-1 0 0 0,0-2 0 0 0,0 0 0 0 0,-1-1 1 0 0,1-1-1 0 0,-2-1 0 0 0,0-1 0 0 0,0-1 0 0 0,-1-1 0 0 0,-1 0 0 0 0,0-2 0 0 0,-1 0 0 0 0,-1-1 0 0 0,-1-1 0 0 0,0 0 0 0 0,2-5-159 0 0,-11 14 31 0 0,20-19 70 0 0,-2 0 1 0 0,-1-2-1 0 0,-1-1 1 0 0,-2-1-1 0 0,14-29-101 0 0,-24 2 374 0 0,-13 58-377 0 0,1-1 1 0 0,-1 1-1 0 0,0 0 0 0 0,0 0 1 0 0,0-1-1 0 0,0 1 0 0 0,0 0 1 0 0,0 1-1 0 0,0-1 0 0 0,0 0 1 0 0,0 0-1 0 0,-1 1 0 0 0,1 0 1 0 0,0-1-1 0 0,0 1 0 0 0,0 0 1 0 0,-1 0-1 0 0,1 0 0 0 0,0 0 1 0 0,0 1-1 0 0,-1-1 0 0 0,1 0 1 0 0,0 1-1 0 0,0 0 0 0 0,-2 0 3 0 0,-5 4-59 0 0,-1 1-1 0 0,0-1 1 0 0,1 2-1 0 0,0-1 0 0 0,1 2 1 0 0,0-1-1 0 0,0 1 1 0 0,0 0-1 0 0,1 0 1 0 0,0 1-1 0 0,1 0 1 0 0,0 0-1 0 0,0 1 1 0 0,0 2 59 0 0,0-3-33 0 0,1 0 0 0 0,-1 1 1 0 0,2 0-1 0 0,-1 1 1 0 0,1-1-1 0 0,1 1 0 0 0,0-1 1 0 0,1 1-1 0 0,0 0 0 0 0,0 0 1 0 0,1 0-1 0 0,1 0 0 0 0,0 0 1 0 0,0 0-1 0 0,2 8 33 0 0,0-14-6 0 0,0-1 0 0 0,0 1-1 0 0,0 0 1 0 0,1-1 0 0 0,0 1 0 0 0,0-1-1 0 0,0 0 1 0 0,1 0 0 0 0,-1 0-1 0 0,1 0 1 0 0,0-1 0 0 0,0 1-1 0 0,0-1 1 0 0,0 0 0 0 0,1 0 0 0 0,-1-1-1 0 0,1 1 1 0 0,0-1 0 0 0,0 0-1 0 0,0 0 1 0 0,0-1 0 0 0,4 2 6 0 0,117 13 340 0 0,-104-19-264 0 0,0-2 0 0 0,-1 0 0 0 0,1-1 0 0 0,-1-2 1 0 0,0 0-1 0 0,-1-1 0 0 0,0-1 0 0 0,0-1 0 0 0,-1-1 1 0 0,-1 0-1 0 0,0-2 0 0 0,-1 0 0 0 0,0 0 1 0 0,-1-2-1 0 0,0 0 0 0 0,-2-1 0 0 0,0-1 0 0 0,-1 0 1 0 0,-1 0-1 0 0,0-2 0 0 0,7-16-76 0 0,-13 27 17 0 0,-1-1 1 0 0,0 0-1 0 0,0-1 0 0 0,-1 1 1 0 0,0-1-1 0 0,-1 0 0 0 0,0 0 1 0 0,-1 0-1 0 0,0 0 0 0 0,0-5-17 0 0,-2 15 0 0 0,0 0-1 0 0,-1 0 1 0 0,1 0-1 0 0,0 0 1 0 0,0 0-1 0 0,0 0 1 0 0,0 0-1 0 0,-1 0 1 0 0,1 1-1 0 0,0-1 1 0 0,-1 0-1 0 0,1 0 1 0 0,-1 0-1 0 0,1 1 1 0 0,-1-1-1 0 0,1 0 1 0 0,-1 0-1 0 0,0 1 1 0 0,1-1-1 0 0,-1 0 1 0 0,0 1-1 0 0,0-1 1 0 0,1 1-1 0 0,-1-1 1 0 0,0 1-1 0 0,0-1 1 0 0,0 1-1 0 0,1 0 1 0 0,-1-1-1 0 0,0 1 1 0 0,0 0-1 0 0,0 0 1 0 0,0 0-1 0 0,0 0 1 0 0,0 0-1 0 0,0 0 1 0 0,0 0-1 0 0,0 0 1 0 0,0 0-1 0 0,1 0 0 0 0,-1 0 1 0 0,0 0-1 0 0,0 1 1 0 0,0-1-1 0 0,0 0 1 0 0,0 1-1 0 0,0-1 1 0 0,1 0-1 0 0,-1 1 1 0 0,-42 21-431 0 0,30-11 398 0 0,1 0-1 0 0,1 1 0 0 0,0 1 1 0 0,0-1-1 0 0,2 2 0 0 0,-1-1 1 0 0,2 1-1 0 0,0 1 0 0 0,0-1 1 0 0,2 1-1 0 0,0 1 1 0 0,0-1-1 0 0,1 1 0 0 0,1 0 1 0 0,1 0-1 0 0,0 0 0 0 0,2 1 1 0 0,-1-1-1 0 0,2 1 0 0 0,0-1 1 0 0,1 1-1 0 0,1 3 34 0 0,2-13-30 0 0,1 1 0 0 0,0 0 0 0 0,0-1 0 0 0,0 0-1 0 0,1 0 1 0 0,0 0 0 0 0,1-1 0 0 0,-1 0 0 0 0,1 0 0 0 0,0-1 0 0 0,1 1 0 0 0,-1-2-1 0 0,1 1 1 0 0,0-1 0 0 0,0 0 0 0 0,1-1 0 0 0,-1 0 0 0 0,1 0 0 0 0,-1-1 0 0 0,1 0 0 0 0,0 0-1 0 0,0-1 1 0 0,0 0 0 0 0,0-1 0 0 0,0 0 0 0 0,0 0 0 0 0,0-1 0 0 0,0 0 0 0 0,0-1 30 0 0,39-13-3690 0 0,-31 8-2196 0 0,-8 4-2681 0 0</inkml:trace>
  <inkml:trace contextRef="#ctx0" brushRef="#br0" timeOffset="386.146">1799 136 5745 0 0,'0'0'1483'0'0,"0"0"-88"0"0,0 0 111 0 0,0 0 102 0 0,0 0-74 0 0,0 0-157 0 0,0 0-146 0 0,0 0-101 0 0,0 0-147 0 0,0 0-163 0 0,0 0-150 0 0,34-4-137 0 0,107-13-61 0 0,91 9 1020 0 0,-143 15-2729 0 0,-82-4-2565 0 0,-5 1-8337 0 0,-2-4 7338 0 0</inkml:trace>
  <inkml:trace contextRef="#ctx0" brushRef="#br0" timeOffset="750.021">1840 383 4521 0 0,'0'0'1392'0'0,"0"0"-266"0"0,0 0-55 0 0,0 0 237 0 0,0 0 226 0 0,0 0 78 0 0,0 0-80 0 0,0 0-187 0 0,0 0-212 0 0,0 0-207 0 0,0 0-149 0 0,0 0-94 0 0,0 0-67 0 0,19 2-37 0 0,64 8-51 0 0,-65-9-321 0 0,0 0 1 0 0,0-1-1 0 0,0-1 1 0 0,-1-1-1 0 0,1 0 0 0 0,0-2 1 0 0,-1 0-1 0 0,12-4-207 0 0,16-4 149 0 0,41-7-569 0 0,-57 13-2378 0 0,-1 1-3952 0 0,-18 2-3981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54 371 0 0 0,'0'0'279'0'0,"0"0"119"0"0,0 0 177 0 0,0 0 200 0 0,0 0 155 0 0,0 0 69 0 0,0 0-26 0 0,0 0-91 0 0,0 0-136 0 0,0 0-159 0 0,0 0-145 0 0,0 0-94 0 0,-6 26-34 0 0,-27 121 323 0 0,20-45 3989 0 0,13-101-4095 0 0,0-1-5 0 0,0 0 29 0 0,0 0 48 0 0,0 0 55 0 0,0 0 22 0 0,0 0-24 0 0,-2-23 976 0 0,2 8-1488 0 0,1 0-1 0 0,0 1 1 0 0,0-1-1 0 0,2 1 1 0 0,0-1-1 0 0,0 1 0 0 0,2 0 1 0 0,-1 0-1 0 0,2 0 1 0 0,0 0-1 0 0,1 1 1 0 0,7-11-144 0 0,4-4 68 0 0,-12 18-60 0 0,-1-1-1 0 0,2 1 1 0 0,0 0 0 0 0,0 0-1 0 0,1 1 1 0 0,0-1-1 0 0,0 2 1 0 0,1 0 0 0 0,0 0-1 0 0,1 0 1 0 0,-1 1 0 0 0,1 0-1 0 0,1 1 1 0 0,0 0 0 0 0,0 1-8 0 0,-10 6-21 0 0,1 0 1 0 0,0-1-1 0 0,0 1 0 0 0,-1 0 1 0 0,1 1-1 0 0,-1-1 1 0 0,1 0-1 0 0,-1 0 1 0 0,1 1-1 0 0,-1-1 1 0 0,0 0-1 0 0,0 1 1 0 0,0 0-1 0 0,1-1 1 0 0,-1 1-1 0 0,-1 0 1 0 0,1-1-1 0 0,0 1 1 0 0,0 0-1 0 0,-1 0 1 0 0,1 0-1 0 0,-1-1 1 0 0,1 1-1 0 0,-1 0 1 0 0,0 0-1 0 0,0 0 0 0 0,0 0 1 0 0,0 0-1 0 0,0 0 1 0 0,0 0-1 0 0,-1 0 1 0 0,1-1-1 0 0,-1 1 1 0 0,1 0-1 0 0,-1 0 1 0 0,0 0 20 0 0,1 5-147 0 0,-1 7-364 0 0,1 13-803 0 0,3-13-5393 0 0,0-11 2086 0 0,1-2-2597 0 0</inkml:trace>
  <inkml:trace contextRef="#ctx0" brushRef="#br0" timeOffset="414.39">543 330 5545 0 0,'0'0'1853'0'0,"0"0"-213"0"0,0 0-65 0 0,0 0-25 0 0,0 0-170 0 0,0 0-247 0 0,0 0-222 0 0,0 0-140 0 0,0 0-67 0 0,0 0-113 0 0,0 0-131 0 0,0 0-113 0 0,0 0-90 0 0,-21 17-47 0 0,-68 52-32 0 0,23 4 122 0 0,63-68-302 0 0,-2 0-24 0 0,2-1-1 0 0,-1 1 1 0 0,0 0 0 0 0,1 1-1 0 0,0-1 1 0 0,0 1-1 0 0,1-1 1 0 0,0 1-1 0 0,0 0 1 0 0,0 0-1 0 0,0 0 1 0 0,1 0-1 0 0,0 0 1 0 0,0 0-1 0 0,1 0 1 0 0,0 0-1 0 0,0 1 1 0 0,1 3 26 0 0,1-8 1 0 0,1 0 0 0 0,0 0 0 0 0,0 0 0 0 0,0-1 0 0 0,0 1 0 0 0,0-1 0 0 0,0 0 0 0 0,0 0 0 0 0,0 0 0 0 0,0 0 0 0 0,1 0 0 0 0,-1-1 0 0 0,0 0 0 0 0,1 1 0 0 0,-1-1 0 0 0,0 0 0 0 0,1-1 0 0 0,-1 1 0 0 0,0-1 0 0 0,1 1 0 0 0,-1-1 1 0 0,0 0-1 0 0,0 0 0 0 0,0 0 0 0 0,0-1 0 0 0,0 1 0 0 0,1-2-1 0 0,152-114 947 0 0,-56 34-679 0 0,-68 67-502 0 0,-32 45-72 0 0,-16 75-3362 0 0,61-97-10148 0 0,-39-10 11670 0 0</inkml:trace>
  <inkml:trace contextRef="#ctx0" brushRef="#br0" timeOffset="854.688">947 360 2024 0 0,'0'0'1177'0'0,"0"0"-250"0"0,0 0-163 0 0,0 0-57 0 0,0 0-47 0 0,0 0-2 0 0,0 0 17 0 0,0 0-8 0 0,0 0-51 0 0,0 0-120 0 0,0 0-136 0 0,0 0-130 0 0,0 0-101 0 0,-21 20-55 0 0,-63 66-42 0 0,82-85-33 0 0,0 0 0 0 0,0 0 1 0 0,1 1-1 0 0,-1-1 0 0 0,0 0 1 0 0,1 1-1 0 0,-1-1 0 0 0,1 1 1 0 0,0-1-1 0 0,-1 1 0 0 0,1 0 1 0 0,0 0-1 0 0,0-1 0 0 0,0 1 1 0 0,0 0-1 0 0,1 0 0 0 0,-1 0 1 0 0,0 0-1 0 0,1 0 0 0 0,-1 0 1 0 0,1 0-1 0 0,0 0 1 0 0,0 0-1 0 0,-1 0 0 0 0,1 0 1 0 0,1 0-1 0 0,-1 1 1 0 0,2 7-8 0 0,-2-7 16 0 0,0 0 0 0 0,1-1-1 0 0,-1 1 1 0 0,1 0 0 0 0,0-1 0 0 0,0 1-1 0 0,0-1 1 0 0,0 1 0 0 0,0-1 0 0 0,0 0-1 0 0,1 1 1 0 0,-1-1 0 0 0,1 0 0 0 0,0 0-1 0 0,0 0 1 0 0,0 0 0 0 0,0 0-1 0 0,0 0 1 0 0,0-1 0 0 0,0 1 0 0 0,0-1-1 0 0,1 1 1 0 0,-1-1 0 0 0,0 0 0 0 0,1 0-1 0 0,0 0 1 0 0,-1 0 0 0 0,1 0 0 0 0,-1-1-1 0 0,1 1 1 0 0,0-1 0 0 0,-1 0 0 0 0,3 0-8 0 0,96-3 1859 0 0,-78-6-1171 0 0,-1 0-1 0 0,0-1 1 0 0,0-2-1 0 0,-1 0 0 0 0,0-1 1 0 0,-1-1-1 0 0,-1-1 1 0 0,0-1-1 0 0,-1 0 0 0 0,-1-2 1 0 0,15-18-688 0 0,-17 23 100 0 0,-1 0 0 0 0,0-1 0 0 0,-1-1 0 0 0,-1 0 0 0 0,0-1 0 0 0,-1 0-1 0 0,-1-1 1 0 0,0 0 0 0 0,-2-1 0 0 0,0 0 0 0 0,0 0 0 0 0,-2 0 0 0 0,0-1 0 0 0,-2 0 0 0 0,0 0 0 0 0,1-15-100 0 0,-5 30 1 0 0,-1-1 0 0 0,1 1 0 0 0,-1 0 1 0 0,0-1-1 0 0,0 1 0 0 0,-1 0 0 0 0,1-1 0 0 0,-1 1 0 0 0,0 0 0 0 0,0 0 1 0 0,0 1-1 0 0,-1-1 0 0 0,1 0 0 0 0,-1 1 0 0 0,0-1 0 0 0,0 1 1 0 0,0 0-1 0 0,0 0 0 0 0,-1 0 0 0 0,1 0 0 0 0,-1 1 0 0 0,0 0 0 0 0,0-1 1 0 0,0 1-1 0 0,0 0 0 0 0,0 1 0 0 0,0-1 0 0 0,0 1 0 0 0,-1 0 1 0 0,1 0-1 0 0,0 0 0 0 0,-3 1-1 0 0,-3-2-12 0 0,1 2 0 0 0,-1-1 1 0 0,0 2-1 0 0,0-1 0 0 0,1 1 0 0 0,-1 1 0 0 0,0-1 1 0 0,1 2-1 0 0,-1-1 0 0 0,1 1 0 0 0,0 1 0 0 0,0 0 1 0 0,0 0-1 0 0,-4 3 12 0 0,0 1-31 0 0,0 1 0 0 0,1 0 0 0 0,1 0 0 0 0,-1 1 0 0 0,2 1 1 0 0,-1 0-1 0 0,1 0 0 0 0,1 1 0 0 0,0 0 0 0 0,1 1 0 0 0,0 0 0 0 0,1 0 0 0 0,0 0 1 0 0,1 1-1 0 0,1 0 0 0 0,0 1 0 0 0,1-1 0 0 0,1 1 0 0 0,-2 9 31 0 0,4-16-18 0 0,1 1 0 0 0,-1-1 0 0 0,1 0-1 0 0,0 0 1 0 0,1 1 0 0 0,0-1 0 0 0,0 0 0 0 0,1 0-1 0 0,0 0 1 0 0,1 0 0 0 0,0 0 0 0 0,0-1 0 0 0,0 1 0 0 0,1-1-1 0 0,0 0 1 0 0,0 0 0 0 0,1 0 0 0 0,0 0 0 0 0,0-1-1 0 0,1 0 1 0 0,0 0 0 0 0,1 1 18 0 0,6 3-78 0 0,1-1-1 0 0,1 0 1 0 0,-1-1 0 0 0,2-1-1 0 0,-1 0 1 0 0,1-1 0 0 0,0 0-1 0 0,0-1 1 0 0,0-1 0 0 0,1-1 0 0 0,-1 0-1 0 0,12-1 79 0 0,125 0-6878 0 0,-123-5 1879 0 0,-10-1-2515 0 0</inkml:trace>
  <inkml:trace contextRef="#ctx0" brushRef="#br0" timeOffset="1161.803">1907 105 11723 0 0,'0'0'1615'0'0,"0"0"-399"0"0,0 0-115 0 0,0 0 56 0 0,0 0-61 0 0,0 0-93 0 0,0 0-84 0 0,0 0-89 0 0,0 0-108 0 0,-31 33-171 0 0,-104 104-187 0 0,-23 25-29 0 0,29-32-456 0 0,-6-6 0 0 0,-119 82 121 0 0,4-8-3429 0 0,245-193 2727 0 0,-16 19-2230 0 0,13-5-5518 0 0,8-15 1573 0 0</inkml:trace>
  <inkml:trace contextRef="#ctx0" brushRef="#br0" timeOffset="1652.337">1858 672 7202 0 0,'0'0'2376'0'0,"0"0"-778"0"0,0 0-227 0 0,0 0-3 0 0,0 0-134 0 0,0 0-242 0 0,0 0-185 0 0,0 0-102 0 0,0 0-58 0 0,0 0-87 0 0,0 0-95 0 0,0 0-79 0 0,0 0-34 0 0,-19 8 8 0 0,-110 51 627 0 0,-117 69-199 0 0,213-99-1577 0 0,67-24 228 0 0,-1-1 515 0 0,82 25-96 0 0,-110-28 190 0 0,-1 1-1 0 0,0-1 0 0 0,0 1 0 0 0,0 0 1 0 0,0 0-1 0 0,0 1 0 0 0,0-1 0 0 0,0 1 1 0 0,-1 0-1 0 0,1 0 0 0 0,-1 0 0 0 0,0 0 0 0 0,0 1 1 0 0,0-1-1 0 0,0 1 0 0 0,-1 0 0 0 0,1 0 1 0 0,-1 0-1 0 0,0 0 0 0 0,0 0 0 0 0,-1 0 1 0 0,1 1-1 0 0,-1-1 0 0 0,0 0 0 0 0,0 1 1 0 0,0-1-1 0 0,-1 1 0 0 0,0-1 0 0 0,0 1 0 0 0,0 0 1 0 0,0 2-48 0 0,-3-2 80 0 0,1 0 0 0 0,-1-1 0 0 0,0 0 0 0 0,-1 0 1 0 0,1 0-1 0 0,0 0 0 0 0,-1 0 0 0 0,0 0 0 0 0,0-1 1 0 0,0 0-1 0 0,-1 0 0 0 0,1 0 0 0 0,-1-1 0 0 0,1 1 0 0 0,-1-1 1 0 0,-4 2-81 0 0,-13 5-51 0 0,-1 0 0 0 0,0-1 0 0 0,-1-1 0 0 0,1-1 1 0 0,-1-2-1 0 0,-1 0 0 0 0,1-1 0 0 0,0-2 0 0 0,-1 0 1 0 0,-22-3 50 0 0,13-11-2660 0 0,21 5-3984 0 0,13 7 5837 0 0,-5-2-10118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34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70 0 0 0,'0'0'269'0'0,"0"0"175"0"0,0 0 173 0 0,0 0 184 0 0,0 0 149 0 0,0 0 45 0 0,0 0-55 0 0,0 0-59 0 0,0 0-46 0 0,0 0-32 0 0,0 0-22 0 0,0 0-24 0 0,2 7-7 0 0,-5 97 2854 0 0,-128 233-1928 0 0,120-281-3283 0 0,42-56-8770 0 0,-27-3 7258 0 0</inkml:trace>
  <inkml:trace contextRef="#ctx0" brushRef="#br0" timeOffset="361.146">265 191 144 0 0,'0'0'755'0'0,"0"0"57"0"0,0 0 99 0 0,0 0 162 0 0,0 0 168 0 0,0 0 83 0 0,-15 32-26 0 0,-46 100-107 0 0,40-53 778 0 0,20-74-1824 0 0,0 1 0 0 0,1-1 0 0 0,0 1 0 0 0,0 0 0 0 0,0-1 0 0 0,0 1 0 0 0,1-1 0 0 0,0 1 0 0 0,0-1 0 0 0,1 0 0 0 0,-1 1 0 0 0,1-1 0 0 0,1 0 0 0 0,-1 0 0 0 0,1 0 0 0 0,-1 0 0 0 0,1 0 0 0 0,1-1-1 0 0,-1 1 1 0 0,1-1 0 0 0,-1 0 0 0 0,1 0 0 0 0,0 0 0 0 0,1-1 0 0 0,-1 0 0 0 0,1 1 0 0 0,-1-1 0 0 0,1-1 0 0 0,0 1 0 0 0,0-1 0 0 0,0 0 0 0 0,1 0 0 0 0,-1 0 0 0 0,0-1 0 0 0,1 0 0 0 0,2 1-145 0 0,9-3 217 0 0,-1-1 1 0 0,1 0-1 0 0,-1-1 1 0 0,0-1-1 0 0,0-1 1 0 0,0 0-1 0 0,0-1 0 0 0,-1 0 1 0 0,0-2-1 0 0,0 0 1 0 0,-1 0-1 0 0,0-1 1 0 0,-1-1-1 0 0,0 0 1 0 0,6-6-218 0 0,5-4 281 0 0,-1 0 0 0 0,-1-2 1 0 0,0 0-1 0 0,-2-2 0 0 0,-1 0 1 0 0,9-14-282 0 0,-19 23 119 0 0,-1 0 0 0 0,0 0 1 0 0,-1-1-1 0 0,0 0 0 0 0,-1 0 1 0 0,-1 0-1 0 0,2-17-119 0 0,-6 27-16 0 0,0 0 0 0 0,-1 0 0 0 0,0 0 0 0 0,0 0 0 0 0,0 0 0 0 0,-1 0 0 0 0,0 0 1 0 0,0 0-1 0 0,0 0 0 0 0,-1 0 0 0 0,0 0 0 0 0,0 1 0 0 0,-1-1 0 0 0,1 1 0 0 0,-1-1 0 0 0,0 1 0 0 0,-1 0 0 0 0,1 0 0 0 0,-1 0 0 0 0,0 1 1 0 0,0-1-1 0 0,-1 1 0 0 0,1 0 0 0 0,-1 0 0 0 0,0 1 0 0 0,0-1 0 0 0,0 1 0 0 0,-1 0 0 0 0,1 1 0 0 0,-1-1 0 0 0,1 1 0 0 0,-1 0 0 0 0,0 0 0 0 0,0 1 1 0 0,-5-1 15 0 0,-1-1-143 0 0,1 2 1 0 0,-1-1 0 0 0,0 1-1 0 0,0 1 1 0 0,0 0 0 0 0,0 0-1 0 0,1 2 1 0 0,-1-1 0 0 0,0 1 0 0 0,1 1-1 0 0,-1 0 1 0 0,1 1 0 0 0,0 0-1 0 0,0 1 1 0 0,0 0 0 0 0,0 0 0 0 0,1 1-1 0 0,0 1 1 0 0,-2 1 142 0 0,-49 43-3455 0 0,5 6-3288 0 0,38-37-1520 0 0</inkml:trace>
  <inkml:trace contextRef="#ctx0" brushRef="#br0" timeOffset="4335.284">326 140 0 0 0,'0'0'184'0'0,"0"0"291"0"0,0 0 74 0 0,-2-1 573 0 0,-7-5 9702 0 0,7 6-10810 0 0,-31 33 165 0 0,-23 33-494 0 0,50-51-1183 0 0,7-12-6463 0 0,1-3 4388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5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10066 0 0,'0'0'1520'0'0,"0"0"-566"0"0,0 0-322 0 0,0 0 82 0 0,0 0 168 0 0,0 0 49 0 0,0 0-44 0 0,0 0-105 0 0,-22 36-151 0 0,-67 111-139 0 0,40-55 40 0 0,45-83-744 0 0,-19 54 617 0 0,21-23-4404 0 0,6-33-4446 0 0,1-7 1673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6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434 0 8458 0 0,'0'0'1084'0'0,"0"0"-188"0"0,0 0 62 0 0,0 0 175 0 0,0 0 122 0 0,0 0-12 0 0,0 0-129 0 0,0 0-179 0 0,0 0-194 0 0,0 0-193 0 0,0 0-140 0 0,0 0-93 0 0,-7 24-59 0 0,-22 73 2 0 0,-8-3 460 0 0,22-64-573 0 0,-2 0 0 0 0,0-1 0 0 0,-2 0 0 0 0,-1-2-1 0 0,-2 0 1 0 0,0-1 0 0 0,-17 14-145 0 0,32-33 23 0 0,0 0 0 0 0,-1-1 0 0 0,0 1 0 0 0,0-1 0 0 0,0-1 0 0 0,0 0 0 0 0,-1 0 0 0 0,0 0 0 0 0,0-1 0 0 0,-1-1 0 0 0,1 1 0 0 0,-1-2 0 0 0,1 1 0 0 0,-1-1 0 0 0,0-1 0 0 0,-4 1-23 0 0,12-4-4 0 0,-1 0 0 0 0,0 0 0 0 0,1 0 0 0 0,-1 0 0 0 0,1-1 0 0 0,0 1 0 0 0,-1 0 0 0 0,1-1 0 0 0,0 0 0 0 0,1 0 0 0 0,-1 0 0 0 0,0 1 0 0 0,1-1 0 0 0,0-1 0 0 0,0 1 0 0 0,0 0 0 0 0,0 0 0 0 0,0 0 0 0 0,0-1 0 0 0,1 1 0 0 0,0 0 0 0 0,-1-1 0 0 0,1 1 0 0 0,1 0 0 0 0,-1-1 0 0 0,0 1 0 0 0,1 0 0 0 0,0 0 0 0 0,-1-1 0 0 0,2 0 4 0 0,-2-1-12 0 0,3-13 8 0 0,1-1 0 0 0,1 1 1 0 0,1 0-1 0 0,1 1 0 0 0,0 0 0 0 0,1 0 1 0 0,0 0-1 0 0,2 1 0 0 0,0 0 0 0 0,1 1 1 0 0,8-10 3 0 0,-17 23 0 0 0,3-7 11 0 0,1 0 0 0 0,0 1 1 0 0,1-1-1 0 0,0 1 1 0 0,0 1-1 0 0,0 0 0 0 0,1 0 1 0 0,0 0-1 0 0,1 1 0 0 0,-1 0 1 0 0,1 0-1 0 0,0 1 1 0 0,6-2-12 0 0,-12 8 16 0 0,0-1-1 0 0,-1 1 1 0 0,1 0 0 0 0,0 0 0 0 0,0 0 0 0 0,0 0 0 0 0,-1 0 0 0 0,1 1 0 0 0,-1-1-1 0 0,1 1 1 0 0,-1-1 0 0 0,1 1 0 0 0,-1 0 0 0 0,0 0 0 0 0,0 0 0 0 0,0 1 0 0 0,0-1 0 0 0,0 0-1 0 0,-1 1 1 0 0,1-1 0 0 0,-1 1 0 0 0,1 0 0 0 0,-1-1 0 0 0,1 3-16 0 0,6 8 93 0 0,18 23 207 0 0,1-2-1 0 0,1-1 1 0 0,2-1 0 0 0,2-1-1 0 0,13 9-299 0 0,30 3-169 0 0,-51-42-2488 0 0,-13-5-7410 0 0,-10 0-545 0 0</inkml:trace>
  <inkml:trace contextRef="#ctx0" brushRef="#br0" timeOffset="429.682">800 148 2040 0 0,'0'0'1761'0'0,"0"0"-293"0"0,0 0-69 0 0,0 0 72 0 0,0 0 3 0 0,0 0-119 0 0,0 0-178 0 0,0 0-103 0 0,0 0-30 0 0,0 0-62 0 0,0 0-93 0 0,0 0-121 0 0,0 0-110 0 0,10 1-42 0 0,209 3 3113 0 0,-124-17-4472 0 0,-56-1-3316 0 0,-9 3-7248 0 0,-25 11 5511 0 0</inkml:trace>
  <inkml:trace contextRef="#ctx0" brushRef="#br0" timeOffset="712.971">896 346 8938 0 0,'0'0'1398'0'0,"0"0"-532"0"0,0 0-105 0 0,0 0 267 0 0,0 0 275 0 0,0 0 74 0 0,0 0-95 0 0,0 0-152 0 0,0 0-150 0 0,0 0-139 0 0,0 0-161 0 0,0 0-150 0 0,0 0-85 0 0,34-2-71 0 0,108-9-54 0 0,-5-16 441 0 0,-102 18-363 0 0,-6 2-1978 0 0,-7 5-7391 0 0,-22 2-1898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3:5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346 330 2857 0 0,'0'0'980'0'0,"0"0"-244"0"0,0 0-37 0 0,0 0 197 0 0,0 0 251 0 0,0 0 151 0 0,0 0 8 0 0,0 0-129 0 0,0 0-164 0 0,0 0-175 0 0,0 0-175 0 0,0 0-123 0 0,0 0-108 0 0,-27 4-48 0 0,-83 15-23 0 0,51 6 406 0 0,-12 37 828 0 0,70-60-1574 0 0,0 0 0 0 0,-1 0 0 0 0,1 0 0 0 0,0 0-1 0 0,0 1 1 0 0,0-1 0 0 0,0 0 0 0 0,0 1 0 0 0,1-1 0 0 0,-1 1-1 0 0,1-1 1 0 0,-1 1 0 0 0,1-1 0 0 0,0 1 0 0 0,0-1 0 0 0,0 1 0 0 0,1-1-1 0 0,-1 1 1 0 0,0-1 0 0 0,1 1 0 0 0,0-1 0 0 0,-1 1 0 0 0,1-1-1 0 0,0 0 1 0 0,0 1 0 0 0,1-1 0 0 0,-1 0 0 0 0,0 0 0 0 0,1 0-1 0 0,-1 0 1 0 0,1 0 0 0 0,0 0 0 0 0,-1 0 0 0 0,1-1 0 0 0,1 1-21 0 0,111 69 221 0 0,-100-65-213 0 0,-1 0 0 0 0,0 1 0 0 0,0 0 0 0 0,-1 1-1 0 0,0 0 1 0 0,0 1 0 0 0,-1 0 0 0 0,0 1 0 0 0,0 0 0 0 0,-1 1 0 0 0,8 11-8 0 0,-15-17 37 0 0,-1 0 0 0 0,1 1 0 0 0,-1-1 0 0 0,0 0 0 0 0,-1 0 0 0 0,1 1 0 0 0,-1-1 1 0 0,0 1-1 0 0,-1 0 0 0 0,1-1 0 0 0,-1 1 0 0 0,0-1 0 0 0,0 1 0 0 0,-1 0 0 0 0,0-1 0 0 0,0 1 1 0 0,0-1-1 0 0,0 1 0 0 0,-1-1 0 0 0,0 0 0 0 0,0 1 0 0 0,-1-1 0 0 0,1 0 0 0 0,-1-1 0 0 0,0 1 0 0 0,-1 0 1 0 0,1-1-1 0 0,-1 0 0 0 0,0 1 0 0 0,0-1 0 0 0,0-1 0 0 0,-1 2-37 0 0,-7 6-9 0 0,-1-1-1 0 0,0 0 1 0 0,0 0 0 0 0,-1-1-1 0 0,0-1 1 0 0,-1-1-1 0 0,1 0 1 0 0,-1 0 0 0 0,-1-2-1 0 0,-11 3 10 0 0,-91-1-2556 0 0,114-10 1950 0 0,1 0 0 0 0,0 0 0 0 0,0 0 0 0 0,0-1 0 0 0,1 1 1 0 0,-1-1-1 0 0,1 0 0 0 0,0 0 0 0 0,0 1 0 0 0,0-2 0 0 0,0 1 1 0 0,1 0-1 0 0,-1 0 0 0 0,1 0 0 0 0,0-1 0 0 0,0 1 0 0 0,1 0 0 0 0,0-1 1 0 0,-1 1-1 0 0,1-1 0 0 0,1 1 0 0 0,-1-1 0 0 0,1 1 0 0 0,-1 0 1 0 0,1-1-1 0 0,1 1 0 0 0,-1 0 0 0 0,1-2 606 0 0,3-7-300 0 0</inkml:trace>
  <inkml:trace contextRef="#ctx0" brushRef="#br0" timeOffset="204.882">181 378 736 0 0,'0'0'1340'0'0,"0"0"-181"0"0,0 0-205 0 0,0 0-121 0 0,0 0-8 0 0,0 0 105 0 0,0 0 133 0 0,0 0 87 0 0,0 0 12 0 0,0 0-92 0 0,0 0-120 0 0,0 0-129 0 0,19 1-103 0 0,128 5 1009 0 0,-101-5-1907 0 0,1-3 1 0 0,-1-2-1 0 0,0-2 0 0 0,38-9 180 0 0,-63 7-1684 0 0,-3 1-1765 0 0,-1 4-4009 0 0,-15 3 5330 0 0</inkml:trace>
  <inkml:trace contextRef="#ctx0" brushRef="#br0" timeOffset="502.104">700 345 0 0 0,'0'0'164'0'0,"0"0"474"0"0,0 0 192 0 0,0 0 192 0 0,0 0 130 0 0,0 0 44 0 0,0 0-11 0 0,-18 33-124 0 0,-55 105-178 0 0,39-48 407 0 0,31-83-1210 0 0,0 0 1 0 0,1 0 0 0 0,0 1-1 0 0,0-1 1 0 0,0 1 0 0 0,1-1-1 0 0,0 1 1 0 0,1-1 0 0 0,0 1 0 0 0,0 0-1 0 0,0-1 1 0 0,1 1 0 0 0,0-1-1 0 0,1 1 1 0 0,0-1 0 0 0,0 0-1 0 0,0 1 1 0 0,1-1 0 0 0,0 0-1 0 0,0 0 1 0 0,1-1 0 0 0,0 1-1 0 0,0-1 1 0 0,1 0 0 0 0,0 0-1 0 0,0 0 1 0 0,0 0 0 0 0,4 2-81 0 0,0-3 263 0 0,-1-1 0 0 0,1-1 0 0 0,-1 1 1 0 0,1-1-1 0 0,0-1 0 0 0,0 0 0 0 0,1 0 1 0 0,-1-1-1 0 0,0 0 0 0 0,0 0 0 0 0,1-1 0 0 0,-1-1 1 0 0,0 1-1 0 0,1-2 0 0 0,-1 1 0 0 0,0-1 0 0 0,0 0 1 0 0,0-1-1 0 0,0 0 0 0 0,0-1 0 0 0,-1 0 0 0 0,0 0 1 0 0,1 0-1 0 0,-1-1 0 0 0,-1-1 0 0 0,1 1 1 0 0,-1-1-1 0 0,0 0 0 0 0,0-1 0 0 0,0-1-263 0 0,4-2 161 0 0,0-1-1 0 0,0-1 0 0 0,-1 0 1 0 0,0 0-1 0 0,-1-1 1 0 0,-1-1-1 0 0,0 1 0 0 0,-1-1 1 0 0,0 0-1 0 0,-1-1 1 0 0,-1 0-1 0 0,0 0 0 0 0,-1 0 1 0 0,-1 0-1 0 0,0-1 1 0 0,-1 1-1 0 0,-1-1 0 0 0,0-8-160 0 0,-1 17-63 0 0,-1 1 0 0 0,1-1-1 0 0,-2 1 1 0 0,1-1 0 0 0,-1 1-1 0 0,1 0 1 0 0,-2-1 0 0 0,1 1 0 0 0,-1 0-1 0 0,0 1 1 0 0,0-1 0 0 0,0 0-1 0 0,-1 1 1 0 0,0 0 0 0 0,0 0-1 0 0,-1 0 1 0 0,1 0 0 0 0,-1 1-1 0 0,0 0 1 0 0,0 0 0 0 0,0 0-1 0 0,-1 0 1 0 0,0 1 0 0 0,1 0-1 0 0,-1 0 1 0 0,0 0 0 0 0,0 1-1 0 0,-6-2 64 0 0,3 2-403 0 0,1 0 1 0 0,-1 1-1 0 0,1 0 0 0 0,-1 0 0 0 0,0 1 0 0 0,1 0 0 0 0,-1 0 0 0 0,0 1 0 0 0,1 0 0 0 0,-1 1 1 0 0,1-1-1 0 0,-1 2 0 0 0,1-1 0 0 0,-1 2 403 0 0,-19 7-4441 0 0,8 0-3623 0 0</inkml:trace>
  <inkml:trace contextRef="#ctx0" brushRef="#br0" timeOffset="1001.79">1123 518 816 0 0,'0'0'858'0'0,"0"0"-75"0"0,0 0 58 0 0,0 0 85 0 0,0 0-6 0 0,0 0-100 0 0,0 0-151 0 0,0 0-94 0 0,0 0-17 0 0,0 0 15 0 0,0 0 19 0 0,0 0 51 0 0,0 0 77 0 0,-2 16 131 0 0,-6 51 207 0 0,5-51 189 0 0,3-16 118 0 0,0 0-29 0 0,0-15 1293 0 0,31-96-558 0 0,-28 98-2043 0 0,1 0 0 0 0,0 0 0 0 0,1 1 0 0 0,0-1 0 0 0,1 1 0 0 0,0 0 0 0 0,1 0 0 0 0,0 1-1 0 0,1 0 1 0 0,0 0 0 0 0,1 1 0 0 0,0 0 0 0 0,1 0 0 0 0,0 1 0 0 0,0 1 0 0 0,9-6-28 0 0,-10 7-727 0 0,18-8-812 0 0,-20 16-3059 0 0,-1 5-3975 0 0,-4-2 2712 0 0</inkml:trace>
  <inkml:trace contextRef="#ctx0" brushRef="#br0" timeOffset="1437.903">1484 304 2945 0 0,'0'0'1845'0'0,"0"0"-255"0"0,0 0 2 0 0,0 0 93 0 0,0 0-124 0 0,0 0-263 0 0,0 0-282 0 0,0 0-249 0 0,0 0-137 0 0,0 0-150 0 0,0 0-146 0 0,0 0-92 0 0,0 0-90 0 0,-20 19-31 0 0,-62 57-13 0 0,48-27 36 0 0,25 39-165 0 0,10-87 71 0 0,0 1 0 0 0,0-1 0 0 0,0 1 0 0 0,1-1 1 0 0,-1 0-1 0 0,0 0 0 0 0,1 1 0 0 0,-1-1 0 0 0,1 0 0 0 0,-1 0 1 0 0,1 0-1 0 0,0 0 0 0 0,0-1 0 0 0,-1 1 0 0 0,1 0 0 0 0,0-1 1 0 0,0 1-1 0 0,0-1 0 0 0,-1 0 0 0 0,1 1 0 0 0,0-1 0 0 0,0 0 1 0 0,0 0-1 0 0,0 0 0 0 0,0-1 0 0 0,0 1 0 0 0,-1 0 0 0 0,1-1 0 0 0,0 1 1 0 0,0-1-1 0 0,0 1 0 0 0,-1-1 0 0 0,1 0 0 0 0,0 0 0 0 0,-1 0 1 0 0,2-1-51 0 0,9-6 156 0 0,-1-1 1 0 0,0 0-1 0 0,0 0 1 0 0,-1-1-1 0 0,0-1 1 0 0,-1 1 0 0 0,0-2-1 0 0,5-8-156 0 0,49-55 208 0 0,-11 32-211 0 0,-52 68-684 0 0,-24 95-470 0 0,25-119 857 0 0,0 0 0 0 0,1 0 1 0 0,-1 1-1 0 0,0-2 0 0 0,1 1 0 0 0,-1 0 1 0 0,0 0-1 0 0,1 0 0 0 0,-1 0 0 0 0,1-1 1 0 0,-1 1-1 0 0,1-1 0 0 0,0 1 0 0 0,-1-1 1 0 0,1 0-1 0 0,-1 0 0 0 0,1 1 0 0 0,0-1 1 0 0,-1 0-1 0 0,1 0 0 0 0,0-1 1 0 0,-1 1-1 0 0,1 0 0 0 0,0 0 0 0 0,-1-1 1 0 0,1 1-1 0 0,-1-1 0 0 0,1 0 0 0 0,-1 1 1 0 0,1-1-1 0 0,-1 0 0 0 0,1 0 0 0 0,-1 0 300 0 0,17-10-5725 0 0,-13 7 3434 0 0</inkml:trace>
  <inkml:trace contextRef="#ctx0" brushRef="#br0" timeOffset="1837.701">1788 319 408 0 0,'0'0'1458'0'0,"0"0"-83"0"0,0 0 33 0 0,0 0 92 0 0,0 0-61 0 0,0 0-204 0 0,0 0-249 0 0,0 0-238 0 0,0 0-187 0 0,0 0-161 0 0,0 0-118 0 0,0 0-69 0 0,-14 21-27 0 0,-40 67 12 0 0,44-52 202 0 0,13-34-314 0 0,1 0 85 0 0,-1 0 1 0 0,1 1 0 0 0,0-1 0 0 0,0-1-1 0 0,0 1 1 0 0,1-1 0 0 0,-1 1-1 0 0,0-1 1 0 0,0 0 0 0 0,1 0-1 0 0,-1-1 1 0 0,0 0 0 0 0,1 1-1 0 0,-1-2 1 0 0,1 1 0 0 0,-1 0 0 0 0,1-1-1 0 0,-1 0 1 0 0,0 0 0 0 0,0 0-1 0 0,1 0 1 0 0,-1-1 0 0 0,0 1-1 0 0,0-1 1 0 0,0 0 0 0 0,0-1-1 0 0,-1 1 1 0 0,1-1 0 0 0,-1 1 0 0 0,1-1-1 0 0,-1 0 1 0 0,0 0 0 0 0,0-1-1 0 0,0 1 1 0 0,1-3-172 0 0,137-178 2666 0 0,-132 174-2674 0 0,0-1 0 0 0,-1 0-1 0 0,-1 0 1 0 0,0-1 0 0 0,0 0 0 0 0,-2 0 0 0 0,1 0-1 0 0,-1-1 1 0 0,-1 0 0 0 0,0 0 0 0 0,-1 0 0 0 0,-1-1-1 0 0,0 1 1 0 0,0-4 8 0 0,-3 13-37 0 0,1 1 1 0 0,-1-1-1 0 0,0 1 0 0 0,0 0 0 0 0,-1 0 0 0 0,1 0 0 0 0,0 0 1 0 0,-1 0-1 0 0,0 0 0 0 0,0 0 0 0 0,0 0 0 0 0,0 0 0 0 0,0 1 1 0 0,-1-1-1 0 0,1 1 0 0 0,-1 0 0 0 0,1 0 0 0 0,-1 0 0 0 0,0 0 1 0 0,0 0-1 0 0,0 0 0 0 0,0 1 0 0 0,0-1 0 0 0,-1 1 0 0 0,1 0 1 0 0,0 0-1 0 0,0 0 0 0 0,-1 1 0 0 0,1-1 0 0 0,-1 1 0 0 0,1 0 1 0 0,0 0-1 0 0,-1 0 0 0 0,1 0 0 0 0,-1 0 0 0 0,1 1 0 0 0,0 0 1 0 0,-1-1-1 0 0,1 1 0 0 0,0 1 0 0 0,0-1 0 0 0,-1 0 0 0 0,1 1 1 0 0,0-1-1 0 0,0 1 0 0 0,1 0 0 0 0,-1 0 0 0 0,0 0 0 0 0,1 1 1 0 0,-2 1 36 0 0,-7 2-56 0 0,0 2 0 0 0,0 0 0 0 0,1 0 1 0 0,0 1-1 0 0,1 0 0 0 0,0 0 1 0 0,1 1-1 0 0,-1 0 0 0 0,2 1 1 0 0,0 0-1 0 0,0 0 0 0 0,1 0 1 0 0,0 1-1 0 0,1 0 0 0 0,0 0 1 0 0,1 1-1 0 0,1-1 0 0 0,0 1 1 0 0,0 0-1 0 0,0 9 56 0 0,4-18-8 0 0,-1-1-1 0 0,1 1 1 0 0,-1-1 0 0 0,1 1 0 0 0,0-1-1 0 0,1 1 1 0 0,-1-1 0 0 0,1 0 0 0 0,-1 0-1 0 0,1 0 1 0 0,0 0 0 0 0,0 0-1 0 0,0 0 1 0 0,0 0 0 0 0,1 0 0 0 0,-1-1-1 0 0,1 0 1 0 0,0 1 0 0 0,0-1 0 0 0,0 0-1 0 0,0 0 1 0 0,0 0 0 0 0,0-1-1 0 0,0 1 1 0 0,0-1 0 0 0,1 0 0 0 0,0 1 8 0 0,99 16-815 0 0,1-18-3688 0 0,-36 0-3904 0 0,-49 0 3867 0 0</inkml:trace>
  <inkml:trace contextRef="#ctx0" brushRef="#br0" timeOffset="2120.112">1136 757 2032 0 0,'0'0'2533'0'0,"0"0"-246"0"0,0 0-236 0 0,0 0-232 0 0,31-2-324 0 0,101-6-353 0 0,103-23 2248 0 0,-228 30-3353 0 0,345-45 2307 0 0,-116 35-6119 0 0,-192 11-271 0 0,-14 0-1630 0 0,-9 0 43 0 0</inkml:trace>
  <inkml:trace contextRef="#ctx0" brushRef="#br0" timeOffset="2586.846">1582 1000 6369 0 0,'0'0'1339'0'0,"0"0"-196"0"0,0 0 32 0 0,0 0 64 0 0,0 0-99 0 0,0 0-238 0 0,0 0-229 0 0,0 0-154 0 0,0 0-129 0 0,0 0-76 0 0,0 0-59 0 0,0 0-79 0 0,-32 14-25 0 0,-99 41-6 0 0,84-25 144 0 0,47-29-285 0 0,-1 0 0 0 0,0-1 0 0 0,1 1 0 0 0,-1 0-1 0 0,1 0 1 0 0,-1-1 0 0 0,1 1 0 0 0,-1 0 0 0 0,1 0 0 0 0,-1 0-1 0 0,1 0 1 0 0,0-1 0 0 0,0 1 0 0 0,-1 0 0 0 0,1 0-1 0 0,0 0 1 0 0,0 0 0 0 0,0 0 0 0 0,0 0 0 0 0,0 0-1 0 0,0 0 1 0 0,0 0 0 0 0,0 0 0 0 0,0 0 0 0 0,1-1-1 0 0,-1 1 1 0 0,0 0 0 0 0,1 0 0 0 0,-1 0 0 0 0,0 0-1 0 0,1 0 1 0 0,-1-1 0 0 0,1 1 0 0 0,-1 0 0 0 0,1 0-1 0 0,0-1 1 0 0,-1 1 0 0 0,1 0 0 0 0,0-1 0 0 0,-1 1 0 0 0,1-1-1 0 0,0 1 1 0 0,0-1 0 0 0,-1 1 0 0 0,1-1 0 0 0,0 1-1 0 0,0-1 1 0 0,0 0 0 0 0,0 1 0 0 0,0-1 0 0 0,0 0-1 0 0,0 0-3 0 0,54 9 20 0 0,-49-8 8 0 0,4-1-13 0 0,-3 0 12 0 0,1 0-1 0 0,-1 0 0 0 0,1 1 0 0 0,-1 0 1 0 0,0 0-1 0 0,1 0 0 0 0,-1 1 1 0 0,0 0-1 0 0,0 1 0 0 0,0-1 0 0 0,0 1 1 0 0,0 1-1 0 0,-1-1 0 0 0,1 1 1 0 0,-1 1-1 0 0,0-1 0 0 0,0 1 0 0 0,-1 0 1 0 0,6 5-27 0 0,-10-7 65 0 0,0-1 1 0 0,0 1 0 0 0,0-1-1 0 0,0 1 1 0 0,0 0 0 0 0,0-1-1 0 0,-1 1 1 0 0,1 0-1 0 0,-1 0 1 0 0,0 0 0 0 0,0-1-1 0 0,0 1 1 0 0,0 0 0 0 0,-1 0-1 0 0,1 0 1 0 0,-1-1 0 0 0,1 1-1 0 0,-1 0 1 0 0,0-1 0 0 0,0 1-1 0 0,0 0 1 0 0,-1-1 0 0 0,1 0-1 0 0,-1 1 1 0 0,1-1-1 0 0,-1 0 1 0 0,0 1 0 0 0,0-1-1 0 0,0 0 1 0 0,0 0 0 0 0,-1 0-66 0 0,-73 52 785 0 0,56-42-777 0 0,3-2-139 0 0,-1 0 0 0 0,-1 0 0 0 0,1-2 0 0 0,-1 0 0 0 0,-1-1 0 0 0,0-1 0 0 0,-5 0 131 0 0,-24 0-2485 0 0,17-5-6746 0 0,27-1 2056 0 0</inkml:trace>
  <inkml:trace contextRef="#ctx0" brushRef="#br0" timeOffset="2990.714">1792 893 9362 0 0,'0'0'1846'0'0,"0"0"-265"0"0,0 0-59 0 0,0 0-47 0 0,0 0-175 0 0,0 0-215 0 0,0 0-193 0 0,0 0-125 0 0,0 0-67 0 0,0 0-105 0 0,0 0-131 0 0,0 0-116 0 0,0 0-138 0 0,22-7-74 0 0,70-23-60 0 0,-57 27-51 0 0,-34 19-59 0 0,-2-10 2 0 0,-1 2 20 0 0,0-1 0 0 0,-1 0 0 0 0,1 0-1 0 0,-1 0 1 0 0,0 0 0 0 0,-1-1 0 0 0,0 1 0 0 0,0-1 0 0 0,0 0-1 0 0,-1 0 1 0 0,0 0 0 0 0,0-1 0 0 0,-1 0 0 0 0,1 0 0 0 0,-1 0-1 0 0,-6 3 13 0 0,-20 23 24 0 0,25-24-6 0 0,5-6-17 0 0,1 0-1 0 0,-1 0 1 0 0,0 0 0 0 0,1 1 0 0 0,-1-1-1 0 0,1 1 1 0 0,-1-1 0 0 0,1 1-1 0 0,0 0 1 0 0,0-1 0 0 0,-1 1 0 0 0,1 0-1 0 0,1 0 1 0 0,-1 0 0 0 0,0 0-1 0 0,0 0 1 0 0,1 0 0 0 0,-1 0 0 0 0,1 0-1 0 0,-1 0 1 0 0,1 0 0 0 0,0 0-1 0 0,0 0 1 0 0,0 2-1 0 0,60 4 171 0 0,68-31 157 0 0,-95 14-3942 0 0,2 1-4779 0 0,-26 7-2281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4:38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352 63 0 0 0,'0'0'3897'0'0,"0"0"-1949"0"0,0 0-731 0 0,0 0-127 0 0,0 0 64 0 0,0 0 120 0 0,0 0 55 0 0,0 0-50 0 0,0 0-209 0 0,0 0-277 0 0,0 0-234 0 0,6-1-150 0 0,185 10 1481 0 0,-165-9-1771 0 0,52 1 263 0 0,-1-4 1 0 0,0-3-1 0 0,40-9-382 0 0,60-33 1180 0 0,-264 153 931 0 0,64-67-2144 0 0,2 0-1 0 0,1 1 1 0 0,2 2 0 0 0,1 0-1 0 0,3 0 1 0 0,1 1 0 0 0,3 1-1 0 0,-6 41 34 0 0,-1 53-165 0 0,7 1-1 0 0,5 24 166 0 0,5-157 2 0 0,1 8 48 0 0,-1 0 0 0 0,-1 0 0 0 0,0 0 0 0 0,0-1 0 0 0,-1 1 0 0 0,-1 0 0 0 0,0-1 0 0 0,-1 1 0 0 0,-1-1 0 0 0,1 0 0 0 0,-2 0 0 0 0,-2 3-50 0 0,6-14 88 0 0,0-1 0 0 0,-1 1 0 0 0,1-1 0 0 0,-1 0-1 0 0,1 0 1 0 0,-1 0 0 0 0,1 0 0 0 0,0 0 0 0 0,-1-1 0 0 0,1 1 0 0 0,-1-1-1 0 0,1 1 1 0 0,0-1 0 0 0,-1 0 0 0 0,1 0 0 0 0,0 0 0 0 0,0 0 0 0 0,0 0-1 0 0,0-1 1 0 0,0 1 0 0 0,0 0 0 0 0,0-1 0 0 0,0 0 0 0 0,1 1 0 0 0,-3-3-88 0 0,-82-74 459 0 0,70 60-459 0 0,-1 0 1 0 0,-1 1-1 0 0,0 1 1 0 0,-1 1-1 0 0,0 0 1 0 0,-1 2-1 0 0,-1 0 1 0 0,0 1-1 0 0,-1 1 1 0 0,0 1-1 0 0,-1 1 1 0 0,0 2-1 0 0,-1 0 1 0 0,1 1-1 0 0,-7 0 0 0 0,17 5-80 0 0,1 1 0 0 0,-1 1 0 0 0,1 0-1 0 0,-1 0 1 0 0,1 2 0 0 0,0-1-1 0 0,0 1 1 0 0,0 1 0 0 0,0 0 0 0 0,1 1-1 0 0,-1 0 1 0 0,1 1 0 0 0,0 0-1 0 0,1 1 1 0 0,0 0 0 0 0,0 1 0 0 0,0 0-1 0 0,1 0 1 0 0,0 1 0 0 0,-5 7 80 0 0,-50 78-3001 0 0,63-90 2554 0 0,0-1-1 0 0,0 0 1 0 0,0 0-1 0 0,0 1 0 0 0,0-1 1 0 0,0 1-1 0 0,1-1 1 0 0,0 0-1 0 0,0 1 1 0 0,0-1-1 0 0,0 1 0 0 0,0-1 1 0 0,1 1-1 0 0,-1-1 1 0 0,1 1-1 0 0,0-1 1 0 0,0 0-1 0 0,0 0 0 0 0,1 1 1 0 0,-1-1 447 0 0,6 7-4827 0 0,1-5-1922 0 0</inkml:trace>
  <inkml:trace contextRef="#ctx0" brushRef="#br0" timeOffset="484.637">335 697 7442 0 0,'0'0'2764'0'0,"0"0"-867"0"0,0 0-572 0 0,0 0-250 0 0,0 0-124 0 0,0 0-190 0 0,0 0-174 0 0,0 0-147 0 0,0 0-102 0 0,0 0-57 0 0,0 0-31 0 0,0 0 11 0 0,0 0 38 0 0,37-22 21 0 0,117-69 13 0 0,-65 56 174 0 0,-68 31-331 0 0,6-2 64 0 0,31-9 135 0 0,0 3 0 0 0,1 3 0 0 0,0 2 0 0 0,22 1-375 0 0,-76 6 32 0 0,3 0-3 0 0,0 0 0 0 0,1 0 0 0 0,-1 0 0 0 0,0 1 0 0 0,0 0 0 0 0,0 1-1 0 0,0 0 1 0 0,0 0 0 0 0,0 1 0 0 0,0 0 0 0 0,2 1-29 0 0,60 41-3 0 0,-69-39 111 0 0,1 0 0 0 0,-2-1 0 0 0,1 1 1 0 0,-1 0-1 0 0,1 0 0 0 0,-2 0 0 0 0,1 0 0 0 0,-1 0 0 0 0,1-1 0 0 0,-2 1 0 0 0,1 0 1 0 0,-1 0-1 0 0,-1 3-108 0 0,-3 6 2 0 0,0 1 1 0 0,1 0-1 0 0,1 0 1 0 0,1 1-1 0 0,0-1 1 0 0,1 1-1 0 0,0 13-2 0 0,15-22-4517 0 0,1-8-1283 0 0,-9 0 1118 0 0,1 0-3836 0 0</inkml:trace>
  <inkml:trace contextRef="#ctx0" brushRef="#br0" timeOffset="772.525">1440 811 18132 0 0,'0'0'680'0'0,"0"0"-451"0"0,0 0-223 0 0,0 0 76 0 0,0 0 190 0 0,0 0 130 0 0,0 0 41 0 0,0 0-42 0 0,0 0-109 0 0,0 0-106 0 0,0 0-92 0 0,0 0-54 0 0,-3 32-18 0 0,-7 98-16 0 0,-3-46-279 0 0,8-65-604 0 0,4-18 602 0 0,1-1 1 0 0,-1 0 0 0 0,1 0 0 0 0,0 0-1 0 0,-1 1 1 0 0,1-1 0 0 0,-1 0 0 0 0,1 0 0 0 0,-1 0-1 0 0,1 0 1 0 0,-1 0 0 0 0,1 0 0 0 0,-1 0-1 0 0,1 0 1 0 0,-1 0 0 0 0,1 0 0 0 0,-1 0-1 0 0,1 0 1 0 0,-1 0 0 0 0,1 0 0 0 0,-1 0-1 0 0,1-1 1 0 0,0 1 0 0 0,-1 0 0 0 0,1 0 0 0 0,-1 0-1 0 0,1-1 1 0 0,-1 1 0 0 0,1 0 0 0 0,0-1-1 0 0,-1 1 1 0 0,1 0 0 0 0,0-1 0 0 0,-1 1-1 0 0,1 0 1 0 0,0-1 0 0 0,0 1 0 0 0,-1-1-1 0 0,1 1 1 0 0,0-1 0 0 0,0 1 0 0 0,0-1 0 0 0,-1 1-1 0 0,1 0 1 0 0,0-1 0 0 0,0 1 0 0 0,0-1-1 0 0,0 1 1 0 0,0-1 0 0 0,0 1 0 0 0,0-1-1 0 0,0 1 1 0 0,0-1 0 0 0,0 1 0 0 0,0-1-1 0 0,1 1 1 0 0,-1-1 0 0 0,0 1 0 0 0,0-1 0 0 0,0 1-1 0 0,1-1 1 0 0,-1 1 0 0 0,0 0 0 0 0,0-1-1 0 0,1 1 1 0 0,-1-1 0 0 0,0 1 0 0 0,1 0-1 0 0,-1-1 1 0 0,1 1 274 0 0,-1-8-940 0 0</inkml:trace>
  <inkml:trace contextRef="#ctx0" brushRef="#br0" timeOffset="1004.58">1385 424 2272 0 0,'0'0'1881'0'0,"0"0"-681"0"0,0 0-616 0 0,0 0-392 0 0,0 0-136 0 0,0 0-112 0 0,0 0-416 0 0,0 0-440 0 0,0 0-544 0 0,0 0-609 0 0,0 0 841 0 0</inkml:trace>
  <inkml:trace contextRef="#ctx0" brushRef="#br0" timeOffset="1371.2">1604 932 8554 0 0,'0'0'-371'0'0,"0"0"-124"0"0,0 0 231 0 0,0 0 438 0 0,0 0 294 0 0,0 0 193 0 0,0 0 119 0 0,0 0 17 0 0,0 0-45 0 0,0 0-13 0 0,0 0 51 0 0,0 0 117 0 0,0 0 113 0 0,2 4 107 0 0,10 11 28 0 0,2-40 2809 0 0,-13 23-3823 0 0,19-44 93 0 0,2 0 0 0 0,1 2 0 0 0,3 0 0 0 0,29-37-234 0 0,-19 41-1347 0 0,-34 62-168 0 0,-2 12 1208 0 0,-2-25 292 0 0,1-1-1 0 0,0 1 1 0 0,0 0 0 0 0,1-1 0 0 0,1 1-1 0 0,-1 0 1 0 0,1-1 0 0 0,1 1 0 0 0,-1-1-1 0 0,2 1 1 0 0,-1-1 0 0 0,1 0 0 0 0,0 0 0 0 0,1 0-1 0 0,0 0 1 0 0,0 0 0 0 0,1-1 0 0 0,-1 0-1 0 0,2 0 1 0 0,-1 0 0 0 0,1-1 0 0 0,4 4 15 0 0,-8-8 129 0 0,1 0 1 0 0,0 0 0 0 0,0-1-1 0 0,0 1 1 0 0,0-1 0 0 0,0 0-1 0 0,0 0 1 0 0,0 0 0 0 0,0 0 0 0 0,0 0-1 0 0,1 0 1 0 0,-1-1 0 0 0,0 0-1 0 0,0 0 1 0 0,1 0 0 0 0,-1 0 0 0 0,0 0-1 0 0,0-1 1 0 0,1 1 0 0 0,-1-1-1 0 0,0 0 1 0 0,0 0 0 0 0,0 0-1 0 0,0 0 1 0 0,0 0 0 0 0,0-1 0 0 0,0 0-1 0 0,0 1 1 0 0,-1-1 0 0 0,1 0-1 0 0,0 0 1 0 0,-1-1 0 0 0,0 1-1 0 0,1 0 1 0 0,-1-1 0 0 0,0-1-130 0 0,67-105 1854 0 0,-64 98-1977 0 0,2-6 11 0 0,3-6-798 0 0,-2 11-2435 0 0,-2 9-539 0 0,-3 3 120 0 0,0 0-3566 0 0,1 0 1944 0 0</inkml:trace>
  <inkml:trace contextRef="#ctx0" brushRef="#br0" timeOffset="1821.441">2366 733 11050 0 0,'0'0'2930'0'0,"0"0"-1201"0"0,0 0-404 0 0,0 0-123 0 0,0 0-173 0 0,0 0-180 0 0,0 0-228 0 0,0 0-187 0 0,0 0-174 0 0,0 0-172 0 0,0 0-102 0 0,0 0-44 0 0,0 0-41 0 0,-24 17-16 0 0,-76 53 1 0 0,56-18-143 0 0,41-43 204 0 0,2-4 16 0 0,-1 0 0 0 0,1 0-1 0 0,0 1 1 0 0,0-1 0 0 0,0 0 0 0 0,1 1-1 0 0,-1-1 1 0 0,2 1 0 0 0,-1-1 0 0 0,0 0 0 0 0,1 1-1 0 0,0-1 1 0 0,0 0 0 0 0,1 1 0 0 0,0-1-1 0 0,-1 0 1 0 0,2 0 0 0 0,-1 0 0 0 0,0 0-1 0 0,1-1 1 0 0,0 1 0 0 0,0-1 0 0 0,1 0-1 0 0,-1 1 1 0 0,1-2 0 0 0,0 1 0 0 0,0 0 0 0 0,0-1-1 0 0,0 1 1 0 0,1-1 0 0 0,-1 0 0 0 0,1-1-1 0 0,0 1 1 0 0,0-1 0 0 0,0 0 0 0 0,0 0-1 0 0,0-1 1 0 0,1 1 37 0 0,2 1 125 0 0,0 0 0 0 0,0-1-1 0 0,0 1 1 0 0,0-2 0 0 0,0 1-1 0 0,1-1 1 0 0,-1 0 0 0 0,0-1-1 0 0,1 0 1 0 0,-1 0 0 0 0,0-1-1 0 0,1 0 1 0 0,-1-1 0 0 0,0 1 0 0 0,0-1-1 0 0,0-1 1 0 0,0 0 0 0 0,0 0-1 0 0,0-1 1 0 0,-1 1 0 0 0,0-2-1 0 0,5-2-124 0 0,15-15 227 0 0,0-1-1 0 0,-2-1 0 0 0,0-2 1 0 0,-2 0-1 0 0,-1-1 0 0 0,-1-2 1 0 0,-2 0-1 0 0,0-1 0 0 0,-2-1 0 0 0,-2 0 1 0 0,0-1-1 0 0,-3-1 0 0 0,6-22-226 0 0,-14 45-13 0 0,-1 0-1 0 0,0 0 1 0 0,-1 0 0 0 0,0 0-1 0 0,-1-1 1 0 0,0 1-1 0 0,0-1 1 0 0,-1 1-1 0 0,-1 0 1 0 0,0-1 0 0 0,0 1-1 0 0,-1 0 1 0 0,0 0-1 0 0,-1-1 1 0 0,0 2-1 0 0,-1-1 1 0 0,1 0-1 0 0,-2 1 1 0 0,0-1 0 0 0,0 1-1 0 0,-1 1 1 0 0,0-1-1 0 0,0 1 1 0 0,-1 0-1 0 0,0 0 1 0 0,-2-2 13 0 0,1 6-35 0 0,1-1-1 0 0,-1 1 1 0 0,0 0 0 0 0,0 1-1 0 0,-1-1 1 0 0,1 2 0 0 0,0-1-1 0 0,-1 1 1 0 0,0 0 0 0 0,0 1-1 0 0,1 0 1 0 0,-1 1 0 0 0,0 0-1 0 0,0 0 1 0 0,0 1 0 0 0,0 0-1 0 0,1 0 1 0 0,-1 1 0 0 0,0 0-1 0 0,1 1 1 0 0,0-1 0 0 0,-1 2 0 0 0,1-1-1 0 0,0 1 1 0 0,1 1 0 0 0,-1-1-1 0 0,1 1 1 0 0,0 1 0 0 0,0-1-1 0 0,0 1 1 0 0,1 0 0 0 0,0 1-1 0 0,0-1 1 0 0,0 1 0 0 0,1 1-1 0 0,0-1 1 0 0,-1 3 35 0 0,1 0-45 0 0,0-1-1 0 0,0 1 1 0 0,1-1 0 0 0,0 1-1 0 0,1 1 1 0 0,0-1 0 0 0,0 0-1 0 0,1 1 1 0 0,1-1 0 0 0,0 1-1 0 0,0 0 1 0 0,1-1 0 0 0,0 1-1 0 0,1 0 1 0 0,0 0 0 0 0,1-1-1 0 0,0 1 1 0 0,1-1-1 0 0,0 0 1 0 0,0 0 0 0 0,1 0-1 0 0,0 0 1 0 0,1 0 0 0 0,0-1-1 0 0,1 0 1 0 0,0 0 0 0 0,0 0-1 0 0,1-1 1 0 0,0 0 0 0 0,1 0-1 0 0,0-1 1 0 0,0 0 45 0 0,15 12-67 0 0,1-1 0 0 0,1-2 0 0 0,1 0-1 0 0,0-2 1 0 0,1 0 0 0 0,0-2 0 0 0,1-1 0 0 0,0-2 0 0 0,3 0 67 0 0,94 27-2662 0 0,-49-15-1047 0 0,-29-10-4391 0 0,-33-11 1205 0 0</inkml:trace>
  <inkml:trace contextRef="#ctx0" brushRef="#br0" timeOffset="2473.263">1412 409 2312 0 0,'0'0'2201'0'0,"0"0"-65"0"0,0 0-32 0 0,0 0-96 0 0,0 0-158 0 0,0 0-227 0 0,0 0-248 0 0,0 0-255 0 0,0 0-241 0 0,0 0-178 0 0,0 0-137 0 0,0 0-117 0 0,0 0-115 0 0,-2 1-92 0 0,-2 1 760 0 0,16 2 806 0 0,-14-3-2428 0 0,-11 8-1356 0 0,10-5-2383 0 0,2 1-4316 0 0,1-5 1617 0 0</inkml:trace>
  <inkml:trace contextRef="#ctx0" brushRef="#br0" timeOffset="7621.39">4284 575 336 0 0,'0'0'1128'0'0,"0"0"-65"0"0,0 0-5 0 0,0 0 99 0 0,0 0 182 0 0,0 0 102 0 0,0 0 3 0 0,0 0-78 0 0,0 0-161 0 0,0 0-158 0 0,0 0-164 0 0,-7-6-174 0 0,-22-19-119 0 0,25 22-415 0 0,1 1 0 0 0,-1-1 0 0 0,0 1 0 0 0,0 0 0 0 0,0 1 0 0 0,0-1 0 0 0,0 0 1 0 0,0 1-1 0 0,0 0 0 0 0,0 0 0 0 0,0 1 0 0 0,-1-1 0 0 0,1 1 0 0 0,0 0 0 0 0,-1 0 0 0 0,1 0 0 0 0,-2 0-175 0 0,-5 1 146 0 0,-6 1-81 0 0,-1 2 1 0 0,0 0-1 0 0,1 1 1 0 0,-1 0-1 0 0,1 2 0 0 0,1 0 1 0 0,-1 1-1 0 0,1 0 1 0 0,1 2-1 0 0,0 0 1 0 0,0 0-1 0 0,1 2 1 0 0,-6 5-66 0 0,13-12 29 0 0,-2 2-10 0 0,1-1 0 0 0,0 2 0 0 0,1-1 0 0 0,-1 1-1 0 0,2 0 1 0 0,-1 0 0 0 0,1 1 0 0 0,0 0 0 0 0,1 0 0 0 0,0 0 0 0 0,0 1 0 0 0,1 0 0 0 0,0 0 0 0 0,1 0-1 0 0,0 0 1 0 0,1 0 0 0 0,0 1 0 0 0,0-1 0 0 0,1 1 0 0 0,1 0 0 0 0,-1-1 0 0 0,2 1 0 0 0,0 0-1 0 0,0 1-18 0 0,3-5 36 0 0,0-1 0 0 0,0 1 0 0 0,1-1 0 0 0,0 0 0 0 0,0 0 0 0 0,0 0 0 0 0,1-1 0 0 0,0 1 1 0 0,0-2-1 0 0,0 1 0 0 0,1 0 0 0 0,-1-1 0 0 0,1-1 0 0 0,0 1 0 0 0,0-1 0 0 0,1 0 0 0 0,-1-1 0 0 0,1 1 0 0 0,-1-1 0 0 0,1-1 0 0 0,0 0 0 0 0,0 0 0 0 0,-1 0 0 0 0,1-1 0 0 0,0 0 0 0 0,2-1-36 0 0,7 0 105 0 0,0 0-1 0 0,0-2 1 0 0,-1 1 0 0 0,1-2 0 0 0,-1-1 0 0 0,0 0 0 0 0,0-1 0 0 0,-1 0 0 0 0,1-1 0 0 0,-1-1-1 0 0,-1-1 1 0 0,0 0 0 0 0,0 0 0 0 0,-1-2 0 0 0,0 1 0 0 0,3-5-105 0 0,9-10 116 0 0,-1-1 1 0 0,-1-1-1 0 0,-2-1 1 0 0,0-1-1 0 0,-2-1 1 0 0,-2-1 0 0 0,3-8-117 0 0,-13 27 52 0 0,-2 0 0 0 0,0 0 0 0 0,0-1 1 0 0,-1 1-1 0 0,-1-1 0 0 0,0 0 1 0 0,0 0-1 0 0,-2-1 0 0 0,1-8-52 0 0,-2 22 48 0 0,-2 2-96 0 0,0 0-1 0 0,0 0 0 0 0,1 0 0 0 0,-1 0 0 0 0,1 0 1 0 0,0 0-1 0 0,-1 1 0 0 0,1-1 0 0 0,0 1 1 0 0,0-1-1 0 0,0 1 0 0 0,1-1 0 0 0,-1 1 1 0 0,1-1-1 0 0,-1 1 0 0 0,1 0 0 0 0,0-1 1 0 0,0 1-1 0 0,0 0 0 0 0,0-1 0 0 0,1 3 49 0 0,-2 3-29 0 0,0 9 48 0 0,1 1-1 0 0,0-1 1 0 0,1 1 0 0 0,0-1 0 0 0,2 0 0 0 0,0 0-1 0 0,1 0 1 0 0,1 0 0 0 0,0 0 0 0 0,1-1 0 0 0,6 12-19 0 0,-3-13-37 0 0,0 1 0 0 0,0-1 0 0 0,2-1 0 0 0,0 0 1 0 0,0 0-1 0 0,1-1 0 0 0,6 4 37 0 0,15 19-1384 0 0,-24-22-3006 0 0,-1 0-5818 0 0,-6-11 4124 0 0</inkml:trace>
  <inkml:trace contextRef="#ctx0" brushRef="#br0" timeOffset="8341.832">4928 693 2681 0 0,'0'0'1041'0'0,"0"0"-309"0"0,0 0 8 0 0,0 0 325 0 0,0 0 319 0 0,0 0 143 0 0,0 0-91 0 0,0 0-281 0 0,0 0-331 0 0,0 0-285 0 0,0 0-183 0 0,0 0-68 0 0,0 0 16 0 0,11 8 1310 0 0,-47 163 1086 0 0,17-106-2590 0 0,18-61-110 0 0,-10 32 5 0 0,2 1 0 0 0,2 0 0 0 0,1 0 0 0 0,2 1 0 0 0,2 3-5 0 0,2-39 17 0 0,0 0 1 0 0,0 0-1 0 0,1 0 0 0 0,-1 0 0 0 0,0 0 0 0 0,1-1 0 0 0,0 1 1 0 0,0 0-1 0 0,-1 0 0 0 0,1-1 0 0 0,0 1 0 0 0,0 0 0 0 0,0-1 1 0 0,1 1-1 0 0,-1-1 0 0 0,0 1 0 0 0,0-1 0 0 0,1 0 0 0 0,-1 0 0 0 0,1 0 1 0 0,0 1-1 0 0,-1-1 0 0 0,1 0 0 0 0,0-1 0 0 0,-1 1 0 0 0,1 0 1 0 0,0-1-1 0 0,0 1 0 0 0,0 0 0 0 0,-1-1 0 0 0,1 0 0 0 0,0 0 1 0 0,0 1-1 0 0,0-1 0 0 0,0 0 0 0 0,0 0 0 0 0,0-1 0 0 0,0 1-17 0 0,73-15 846 0 0,-7-22-1341 0 0,-63 32-359 0 0,-1-1-1894 0 0,-3-2-6024 0 0,-1 8 1622 0 0</inkml:trace>
  <inkml:trace contextRef="#ctx0" brushRef="#br0" timeOffset="8656.188">4658 932 7074 0 0,'0'0'1317'0'0,"0"0"-245"0"0,0 0-62 0 0,0 0 162 0 0,0 0 119 0 0,0 0 24 0 0,0 0-100 0 0,0 0-213 0 0,0 0-205 0 0,0 0-197 0 0,0 0-157 0 0,0 0-114 0 0,0 0-114 0 0,29-3-66 0 0,94-12-58 0 0,15 11-768 0 0,-67 4-3890 0 0,-25 0-3728 0 0,-32 0 2742 0 0</inkml:trace>
  <inkml:trace contextRef="#ctx0" brushRef="#br0" timeOffset="9305.23">5304 965 4761 0 0,'0'0'1306'0'0,"0"0"-218"0"0,0 0-25 0 0,0 0 110 0 0,0 0 88 0 0,0 0 42 0 0,0 0-54 0 0,0 0-171 0 0,0 0-243 0 0,0 0-270 0 0,0 0-228 0 0,0 0-123 0 0,0 0-94 0 0,-27 14-29 0 0,-80 42-9 0 0,104-55-74 0 0,0 0-1 0 0,0 0 1 0 0,1 0-1 0 0,-1 0 1 0 0,0 1-1 0 0,1-1 1 0 0,-1 1-1 0 0,1 0 1 0 0,-1-1-1 0 0,1 1 1 0 0,0 0-1 0 0,0 1 1 0 0,0-1-1 0 0,0 0 1 0 0,0 0 0 0 0,0 1-1 0 0,1-1 1 0 0,-1 1-1 0 0,1 0 1 0 0,0-1-1 0 0,0 1 1 0 0,-1 0-1 0 0,1 1-7 0 0,-1 6 38 0 0,0-8-23 0 0,0 1 1 0 0,1 0-1 0 0,-1 0 0 0 0,1 0 1 0 0,-1 1-1 0 0,1-1 1 0 0,0 0-1 0 0,1 0 0 0 0,-1 1 1 0 0,0-1-1 0 0,1 0 0 0 0,0 1 1 0 0,0-1-1 0 0,0 1 1 0 0,0-1-1 0 0,0 0 0 0 0,1 1 1 0 0,0-1-1 0 0,-1 0 0 0 0,1 1 1 0 0,0-1-1 0 0,1 0 1 0 0,-1 0-1 0 0,0 0 0 0 0,1 0 1 0 0,0 0-1 0 0,0 0 0 0 0,0 0 1 0 0,0-1-1 0 0,0 1 1 0 0,0-1-1 0 0,1 1 0 0 0,-1-1 1 0 0,3 2-16 0 0,1-2 95 0 0,0 0 1 0 0,1 0-1 0 0,-1-1 1 0 0,0 1-1 0 0,1-1 1 0 0,-1-1-1 0 0,1 1 1 0 0,-1-1-1 0 0,0 0 1 0 0,1-1-1 0 0,-1 1 1 0 0,1-1-1 0 0,-1-1 1 0 0,0 1-1 0 0,1-1 1 0 0,-1 0-1 0 0,0 0 1 0 0,0-1-1 0 0,-1 0 1 0 0,1 0 0 0 0,1-2-97 0 0,114-84 849 0 0,-111 81-790 0 0,89-110 157 0 0,-97 114-1940 0 0,-8 12-9231 0 0,5-8 10911 0 0,-3 7-7615 0 0</inkml:trace>
  <inkml:trace contextRef="#ctx0" brushRef="#br0" timeOffset="9741.227">5597 1245 8794 0 0,'0'0'1892'0'0,"0"0"-362"0"0,0 0-172 0 0,0 0 30 0 0,0 0-81 0 0,0 0-183 0 0,0 0-234 0 0,0 0-206 0 0,0 0-174 0 0,0 0-139 0 0,0 0-115 0 0,0 0-80 0 0,0 0-68 0 0,11-27-42 0 0,35-82-10 0 0,-19 61-227 0 0,-25 48 112 0 0,-1 0-1 0 0,1 0 1 0 0,0 0 0 0 0,-1 1-1 0 0,1-1 1 0 0,-1 0 0 0 0,1 1-1 0 0,0-1 1 0 0,-1 1 0 0 0,1-1-1 0 0,-1 1 1 0 0,1 0 0 0 0,-1 0-1 0 0,1 0 1 0 0,-1 0 0 0 0,0 0-1 0 0,0 0 1 0 0,1 0 0 0 0,-1 0-1 0 0,0 0 1 0 0,0 1 0 0 0,0-1-1 0 0,0 0 1 0 0,0 1 0 0 0,0-1-1 0 0,-1 1 1 0 0,1-1 0 0 0,0 1-1 0 0,-1-1 1 0 0,1 1 0 0 0,-1-1-1 0 0,1 1 1 0 0,-1 0 0 0 0,0-1-1 0 0,0 1 1 0 0,0 0 0 0 0,0-1-1 0 0,0 1 1 0 0,0 0 0 0 0,0-1-1 0 0,0 1 1 0 0,-1 0 59 0 0,5 12-5 0 0,-2-11 62 0 0,0 0-1 0 0,0 0 1 0 0,0 0-1 0 0,0 0 0 0 0,0 0 1 0 0,1-1-1 0 0,-1 1 1 0 0,1-1-1 0 0,0 0 0 0 0,0 1 1 0 0,0-1-1 0 0,0-1 1 0 0,0 1-1 0 0,0 0 0 0 0,0-1 1 0 0,1 0-1 0 0,-1 1 1 0 0,0-1-1 0 0,1 0 0 0 0,-1-1 1 0 0,1 1-1 0 0,0-1 1 0 0,-1 0-1 0 0,1 1 0 0 0,-1-2 1 0 0,1 1-1 0 0,-1 0 1 0 0,4-1-57 0 0,2 0 239 0 0,-1 0 0 0 0,0-1 0 0 0,0 0 1 0 0,0 0-1 0 0,0 0 0 0 0,0-1 0 0 0,0 0 1 0 0,-1-1-1 0 0,0 0 0 0 0,1 0 0 0 0,-1-1 1 0 0,2-1-240 0 0,56-81 1701 0 0,-61 42-4268 0 0,-6 39-992 0 0,-1 1-4622 0 0,1 1-1506 0 0</inkml:trace>
  <inkml:trace contextRef="#ctx0" brushRef="#br0" timeOffset="10676.938">5466 1043 0 0 0,'0'0'401'0'0,"0"0"484"0"0,0 0 246 0 0,0 0 95 0 0,0 0 17 0 0,0 0-50 0 0,0 0-61 0 0,0 0-45 0 0,0 0-48 0 0,0-3-68 0 0,0-7-118 0 0,0 8-113 0 0,0 2-120 0 0,0 0-98 0 0,0 0-58 0 0,0 0-41 0 0,0 0-10 0 0,0 0 6 0 0,0 0-34 0 0,0 0-15 0 0,0 0-38 0 0,0 0-56 0 0,-10 23 820 0 0,5-8-1023 0 0,0 0 0 0 0,1 0 1 0 0,1 0-1 0 0,1 1 0 0 0,0-1 0 0 0,1 1 1 0 0,0 0-1 0 0,2-1 0 0 0,0 1 0 0 0,1 3-73 0 0,8 49-1740 0 0,-2-53-7151 0 0,-6-14 1569 0 0</inkml:trace>
  <inkml:trace contextRef="#ctx0" brushRef="#br0" timeOffset="11472.269">5458 1024 0 0 0,'0'0'169'0'0,"0"0"183"0"0,0 0-21 0 0,0 0-67 0 0,0 0-33 0 0,0 0-27 0 0,0 0 3 0 0,0 0 59 0 0,0-4 48 0 0,-1 3-360 0 0,1 0 163 0 0,0 0 1 0 0,0-1 0 0 0,0 1-1 0 0,0 0 1 0 0,-1 0-1 0 0,1 0 1 0 0,0 0 0 0 0,-1 0-1 0 0,1 0 1 0 0,-1 0 0 0 0,1 0-1 0 0,-1 0 1 0 0,1 1-1 0 0,-1-1 1 0 0,1 0 0 0 0,-1 0-1 0 0,0 0 1 0 0,0 1-1 0 0,0-1 1 0 0,1 0 0 0 0,-1 1-1 0 0,0-1 1 0 0,0 0-1 0 0,0 1 1 0 0,0-1 0 0 0,0 1-1 0 0,0 0 1 0 0,0-1-1 0 0,0 1 1 0 0,0 0 0 0 0,0 0-1 0 0,0-1 1 0 0,0 1 0 0 0,0 0-1 0 0,0 0 1 0 0,0 0-1 0 0,0 0 1 0 0,0 0 0 0 0,-1 0-1 0 0,1 1-117 0 0,-24-3 2167 0 0,-37 11-312 0 0,51-2-2248 0 0,-32 25-232 0 0,22-5-6180 0 0,19-23 3610 0 0</inkml:trace>
  <inkml:trace contextRef="#ctx0" brushRef="#br0" timeOffset="12774.222">7261 432 0 0 0,'0'0'183'0'0,"0"0"516"0"0,0 0 166 0 0,0 0 13 0 0,0 0-36 0 0,0 0-33 0 0,0 0-31 0 0,0 0-27 0 0,0 0-45 0 0,0 0 17 0 0,-9-3 49 0 0,2 1-403 0 0,-1-1-1 0 0,0 2 1 0 0,1-1 0 0 0,-1 1 0 0 0,0 0 0 0 0,0 1 0 0 0,0 0-1 0 0,1 0 1 0 0,-1 1 0 0 0,0 0 0 0 0,0 0 0 0 0,0 0 0 0 0,1 1-1 0 0,-1 1-368 0 0,-81 39 1168 0 0,3 3 0 0 0,-72 52-1168 0 0,156-97-7 0 0,1 1 0 0 0,0-1 0 0 0,-1 1-1 0 0,1 0 1 0 0,-1-1 0 0 0,1 1 0 0 0,0 0 0 0 0,-1 0 0 0 0,1 0 0 0 0,0 0 0 0 0,0 0 0 0 0,0 0 0 0 0,0 0 0 0 0,0 1 0 0 0,0-1 0 0 0,0 0 0 0 0,0 0 0 0 0,1 1 0 0 0,-1-1 0 0 0,0 1 0 0 0,1-1 0 0 0,-1 1 0 0 0,1-1 0 0 0,-1 1 0 0 0,1-1 0 0 0,0 1 0 0 0,0-1 0 0 0,0 1 0 0 0,0-1 0 0 0,0 1-1 0 0,0-1 1 0 0,0 1 0 0 0,0-1 0 0 0,0 1 0 0 0,1-1 0 0 0,-1 1 0 0 0,1-1 0 0 0,-1 1 0 0 0,1-1 0 0 0,0 1 0 0 0,-1-1 0 0 0,1 0 0 0 0,0 1 0 0 0,0-1 0 0 0,0 0 0 0 0,0 0 0 0 0,0 0 0 0 0,0 1 0 0 0,0-1 0 0 0,0 0 0 0 0,1-1 0 0 0,-1 1 0 0 0,0 0 0 0 0,1 0 0 0 0,-1 0 0 0 0,0-1-1 0 0,1 1 1 0 0,-1-1 0 0 0,1 1 0 0 0,-1-1 0 0 0,1 0 0 0 0,-1 1 0 0 0,1-1 0 0 0,0 0 0 0 0,-1 0 7 0 0,252 29 374 0 0,-251-28-368 0 0,-1-1 1 0 0,1 0-1 0 0,0 0 1 0 0,0 1-1 0 0,-1-1 1 0 0,1 1-1 0 0,0 0 1 0 0,-1-1-1 0 0,1 1 1 0 0,-1 0-1 0 0,1 0 1 0 0,-1 0-1 0 0,1 0 1 0 0,-1 0 0 0 0,0 1-1 0 0,0-1 1 0 0,1 0-1 0 0,-1 0 1 0 0,0 1-1 0 0,0-1 1 0 0,0 1-1 0 0,0-1 1 0 0,0 1-1 0 0,-1 0 1 0 0,1-1-1 0 0,0 1 1 0 0,-1 0-1 0 0,1-1 1 0 0,-1 1-1 0 0,0 0 1 0 0,0-1-1 0 0,1 1 1 0 0,-1 0-1 0 0,0 0 1 0 0,0-1 0 0 0,-1 1-1 0 0,1 0 1 0 0,0 0-1 0 0,-1-1 1 0 0,1 1-1 0 0,-1 0 1 0 0,1 0-1 0 0,-1-1 1 0 0,0 1-1 0 0,1-1 1 0 0,-1 1-1 0 0,0-1 1 0 0,0 1-1 0 0,0-1 1 0 0,0 1-1 0 0,-1-1 1 0 0,1 0-1 0 0,0 0 1 0 0,-1 0 0 0 0,1 0-1 0 0,-2 1-6 0 0,-146 115 459 0 0,73-66-320 0 0,58-38-102 0 0,13-11-32 0 0,0 1-1 0 0,0 0 0 0 0,0 0 1 0 0,0 1-1 0 0,1-1 1 0 0,-1 1-1 0 0,1 0 1 0 0,0 0-1 0 0,0 1 0 0 0,0-1 1 0 0,1 1-1 0 0,-1 0 1 0 0,1-1-1 0 0,1 2 1 0 0,-1-1-1 0 0,0 0 0 0 0,1 0 1 0 0,-1 4-5 0 0,5-5-11 0 0,0-1 0 0 0,-1 0 0 0 0,1 0 0 0 0,1 1 0 0 0,-1-1 0 0 0,0 0 0 0 0,1-1 0 0 0,0 1 0 0 0,-1 0 0 0 0,1-1 0 0 0,0 1 0 0 0,0-1 0 0 0,0 0 0 0 0,1 0 0 0 0,-1 0 0 0 0,0-1 0 0 0,1 1 0 0 0,0-1 0 0 0,-1 0 0 0 0,1 0 0 0 0,-1 0 0 0 0,1 0 0 0 0,0-1 0 0 0,0 1 0 0 0,0-1 0 0 0,-1 0 0 0 0,1 0 0 0 0,0 0 0 0 0,3-1 11 0 0,17 1-437 0 0,51-2-1286 0 0,-27-4-7655 0 0,-40 3 4734 0 0</inkml:trace>
  <inkml:trace contextRef="#ctx0" brushRef="#br0" timeOffset="13106.291">6990 155 6705 0 0,'0'0'-150'0'0,"0"0"-74"0"0,0 0 116 0 0,0 0 366 0 0,0 0 409 0 0,0 0 300 0 0,0 0 152 0 0,0 0 13 0 0,-8 32-74 0 0,-23 98-149 0 0,22-27 382 0 0,37 505 358 0 0,-43-351-2158 0 0,3-200-274 0 0,-1-22-3461 0 0,12-34 2157 0 0,1-1-522 0 0,1 0-114 0 0,2 0 405 0 0</inkml:trace>
  <inkml:trace contextRef="#ctx0" brushRef="#br0" timeOffset="13989.225">8339 619 3425 0 0,'0'0'1473'0'0,"0"0"-191"0"0,0 0-48 0 0,0 0 82 0 0,0 0 51 0 0,0 0-8 0 0,0 0-62 0 0,0 0-106 0 0,0 0-161 0 0,0 0-217 0 0,0 0-224 0 0,0 0-175 0 0,0 0-122 0 0,-32 8-65 0 0,-100 27-39 0 0,75-4 57 0 0,50-21-190 0 0,-5 1-15 0 0,1 0 0 0 0,1 1 1 0 0,0 0-1 0 0,1 1 0 0 0,0 0 0 0 0,1 0 0 0 0,1 1 1 0 0,0 0-1 0 0,1 0 0 0 0,0 1 0 0 0,1 0 0 0 0,1 0 0 0 0,0 0 1 0 0,1 0-1 0 0,0 0 0 0 0,1 8-40 0 0,2-18 9 0 0,-1-1-1 0 0,1 1 1 0 0,0 0-1 0 0,0-1 1 0 0,0 1-1 0 0,1 0 1 0 0,0-1 0 0 0,0 1-1 0 0,0-1 1 0 0,0 1-1 0 0,1-1 1 0 0,-1 0 0 0 0,1 0-1 0 0,0 1 1 0 0,1-1-1 0 0,-1 0 1 0 0,1-1 0 0 0,-1 1-1 0 0,1 0 1 0 0,1-1-1 0 0,-1 0 1 0 0,0 1 0 0 0,1-1-1 0 0,-1-1 1 0 0,1 1-1 0 0,0 0 1 0 0,0-1-1 0 0,0 0 1 0 0,0 0 0 0 0,0 0-1 0 0,1 0 1 0 0,-1-1-1 0 0,1 0 1 0 0,1 1-9 0 0,9-2 94 0 0,0-1 1 0 0,0 0-1 0 0,-1-1 1 0 0,1-1-1 0 0,0 0 1 0 0,-1-1-1 0 0,0 0 1 0 0,0-1-1 0 0,0-1 1 0 0,-1 0-1 0 0,0-1 0 0 0,0 0 1 0 0,0-1-1 0 0,-1-1 1 0 0,0 0-1 0 0,-1 0 1 0 0,0-1-1 0 0,0-1 1 0 0,-1 0-1 0 0,-1 0 0 0 0,2-3-94 0 0,-5 8 16 0 0,195-236 371 0 0,-176 209-376 0 0,34-67 357 0 0,-58 99-232 0 0,-1 1-22 0 0,0 0-62 0 0,-7 16-360 0 0,-1 2 310 0 0,0 0-1 0 0,1 1 1 0 0,2 0-1 0 0,0 0 1 0 0,0 1 0 0 0,2-1-1 0 0,0 1 1 0 0,2 0-1 0 0,0 0 1 0 0,1 0-1 0 0,1-1 1 0 0,4 21-2 0 0,-2-31-7 0 0,0 0 1 0 0,1 0-1 0 0,0 0 0 0 0,1-1 1 0 0,0 1-1 0 0,0-1 0 0 0,1 0 1 0 0,0-1-1 0 0,0 1 0 0 0,1-1 1 0 0,0 0-1 0 0,0-1 0 0 0,1 0 1 0 0,0 0-1 0 0,0-1 0 0 0,0 1 1 0 0,1-2-1 0 0,-1 1 0 0 0,6 0 7 0 0,67 12-3152 0 0,-67-17 327 0 0,-6 0-2264 0 0,-3 0-5228 0 0</inkml:trace>
  <inkml:trace contextRef="#ctx0" brushRef="#br0" timeOffset="18722.067">9083 987 2256 0 0,'0'0'885'0'0,"0"0"-429"0"0,0 0-320 0 0,0 0 21 0 0,0 0 182 0 0,0 0 189 0 0,0 0 72 0 0,0 0-62 0 0,0 0-144 0 0,0 0-139 0 0,0 0-108 0 0,0 0-78 0 0,0 0-20 0 0,-1 27 1 0 0,-5 123 67 0 0,6-51 1399 0 0,-1-103 3390 0 0,-4-18-3512 0 0,4 3-1096 0 0,0 0 0 0 0,2 0 0 0 0,0 0-1 0 0,1 0 1 0 0,1 0 0 0 0,1 1 0 0 0,1-1-1 0 0,2-6-297 0 0,-2 7 76 0 0,2 0-1 0 0,0 1 0 0 0,0 0 0 0 0,2 0 0 0 0,0 1 0 0 0,1 0 1 0 0,0 0-1 0 0,1 1 0 0 0,1 0 0 0 0,0 1 0 0 0,8-5-75 0 0,-19 17-21 0 0,0 1 1 0 0,1-1-1 0 0,0 0 0 0 0,-1 1 1 0 0,1 0-1 0 0,0-1 0 0 0,-1 1 1 0 0,1 0-1 0 0,0 0 0 0 0,0 0 0 0 0,0 0 1 0 0,0 0-1 0 0,0 1 0 0 0,0-1 1 0 0,1 0-1 0 0,-1 1 0 0 0,0 0 1 0 0,0-1-1 0 0,0 1 0 0 0,1 0 1 0 0,-1 0-1 0 0,0 0 0 0 0,0 1 0 0 0,0-1 1 0 0,0 0-1 0 0,1 1 0 0 0,-1 0 1 0 0,0-1-1 0 0,0 1 0 0 0,0 0 1 0 0,0 0-1 0 0,0 0 0 0 0,0 0 0 0 0,-1 0 1 0 0,1 1-1 0 0,0-1 0 0 0,0 0 1 0 0,-1 1-1 0 0,1 0 0 0 0,-1-1 1 0 0,0 1-1 0 0,1 0 0 0 0,-1-1 0 0 0,0 1 1 0 0,0 0-1 0 0,0 0 0 0 0,0 0 1 0 0,0 0-1 0 0,0 0 0 0 0,-1 1 21 0 0,7 37-44 0 0,-2-9-1226 0 0,0-11-2916 0 0,2-12-3292 0 0,-7-8 3490 0 0</inkml:trace>
  <inkml:trace contextRef="#ctx0" brushRef="#br0" timeOffset="19138.793">9573 958 3129 0 0,'0'0'1755'0'0,"0"0"-116"0"0,0 0-7 0 0,0 0 71 0 0,0 0-12 0 0,0 0-173 0 0,0 0-309 0 0,0 0-323 0 0,0 0-291 0 0,0 0-225 0 0,0 0-134 0 0,-33 26-95 0 0,-99 80-68 0 0,88-55-1 0 0,43-44-59 0 0,0-5-7 0 0,0 0 0 0 0,0-1-1 0 0,0 1 1 0 0,0 0 0 0 0,0 0 0 0 0,1 0-1 0 0,-1 0 1 0 0,0 0 0 0 0,1 0 0 0 0,0 0-1 0 0,-1 0 1 0 0,1 0 0 0 0,0 0 0 0 0,0 0-1 0 0,0 0 1 0 0,0 0 0 0 0,1 1 0 0 0,-1-1-1 0 0,1 0 1 0 0,-1 0 0 0 0,1 0 0 0 0,-1-1-1 0 0,1 1 1 0 0,0 0 0 0 0,0 0 0 0 0,0 0-1 0 0,0 0 1 0 0,0-1 0 0 0,1 1 0 0 0,-1 0-1 0 0,0-1 1 0 0,1 1 0 0 0,-1-1 0 0 0,1 0-1 0 0,0 1 1 0 0,-1-1 0 0 0,1 0 0 0 0,0 0-1 0 0,0 0 1 0 0,0 0 0 0 0,-1-1 0 0 0,1 1-1 0 0,0 0 1 0 0,0-1 0 0 0,2 1-6 0 0,-2-1 20 0 0,3 1 67 0 0,1-1 0 0 0,-1 0 0 0 0,1 0 0 0 0,0-1 0 0 0,-1 1 0 0 0,1-1-1 0 0,-1 0 1 0 0,0-1 0 0 0,1 1 0 0 0,-1-1 0 0 0,0 0 0 0 0,0-1-1 0 0,0 1 1 0 0,3-3-87 0 0,123-101 1167 0 0,-85 69-1699 0 0,-46 60-83 0 0,0-14 478 0 0,7 33-1249 0 0,22-31-5391 0 0,-1-12-2245 0 0,-22-2 8167 0 0</inkml:trace>
  <inkml:trace contextRef="#ctx0" brushRef="#br0" timeOffset="19572.243">9908 929 0 0 0,'0'0'164'0'0,"0"0"576"0"0,0 0 96 0 0,0 0 69 0 0,0 0 167 0 0,0 0 87 0 0,0 0 5 0 0,0 0-101 0 0,0 0-195 0 0,0 0-212 0 0,0 0-153 0 0,0 0-132 0 0,0 0-83 0 0,-23 22-43 0 0,-69 72-43 0 0,66-54 29 0 0,27-34-169 0 0,1-2 22 0 0,0-1 1 0 0,0 1-1 0 0,0 0 1 0 0,0 0-1 0 0,1-1 1 0 0,0 1-1 0 0,0-1 1 0 0,0 0-1 0 0,0 0 1 0 0,0 0-1 0 0,0 0 1 0 0,1-1-1 0 0,-1 1 1 0 0,1-1-1 0 0,0 0 1 0 0,0 0-1 0 0,0 0 1 0 0,0-1-1 0 0,0 1 1 0 0,0-1-1 0 0,0 0 1 0 0,1 0-1 0 0,-1 0 1 0 0,0-1-1 0 0,1 0 1 0 0,-1 0-1 0 0,0 0 1 0 0,1 0-1 0 0,-1 0 1 0 0,0-1-1 0 0,3-1-84 0 0,105-9 2395 0 0,-93 4-1958 0 0,1 0 0 0 0,-2-2-1 0 0,1-1 1 0 0,-1 0 0 0 0,-1-1 0 0 0,0-1-1 0 0,0 0 1 0 0,-1-2 0 0 0,-1 0-1 0 0,0 0 1 0 0,6-9-437 0 0,-5 3 274 0 0,-6 10-191 0 0,0 0-1 0 0,-1 0 0 0 0,-1-1 1 0 0,0 0-1 0 0,0-1 0 0 0,-1 0 1 0 0,-1 0-1 0 0,0-1 0 0 0,0 1 1 0 0,-1-1-1 0 0,-1 0 0 0 0,0-1 1 0 0,-1 1-1 0 0,1-12-82 0 0,-4 21-48 0 0,1-1-1 0 0,-2 0 1 0 0,1 0 0 0 0,0 1-1 0 0,-1-1 1 0 0,0 0 0 0 0,0 1-1 0 0,0-1 1 0 0,-1 1 0 0 0,0-1-1 0 0,0 1 1 0 0,0 0 0 0 0,0-1-1 0 0,0 1 1 0 0,-1 0 0 0 0,0 1-1 0 0,0-1 1 0 0,0 0 0 0 0,0 1-1 0 0,-1 0 1 0 0,1-1 0 0 0,-1 2-1 0 0,0-1 1 0 0,0 0 0 0 0,0 1-1 0 0,0-1 1 0 0,0 1 0 0 0,0 0-1 0 0,-4-1 49 0 0,-2 2-64 0 0,-1-1-1 0 0,0 2 1 0 0,1-1-1 0 0,-1 1 1 0 0,0 1 0 0 0,1 0-1 0 0,-1 1 1 0 0,1-1-1 0 0,-1 2 1 0 0,1 0-1 0 0,0 0 1 0 0,0 1-1 0 0,0 0 1 0 0,1 1-1 0 0,-1 0 1 0 0,1 0-1 0 0,0 1 1 0 0,0 0-1 0 0,1 1 1 0 0,0 0-1 0 0,0 0 1 0 0,1 1-1 0 0,0-1 1 0 0,0 2 0 0 0,0-1-1 0 0,1 1 1 0 0,1 0-1 0 0,0 0 1 0 0,-1 2 64 0 0,3-5-28 0 0,0-1 0 0 0,1 1 0 0 0,-1 0 0 0 0,1 0 0 0 0,1 0 0 0 0,-1 0 0 0 0,1 1 0 0 0,0-1 0 0 0,0 0 0 0 0,1 0 0 0 0,0 1 0 0 0,0-1 0 0 0,0 0 0 0 0,1 1 0 0 0,0-1 0 0 0,0 0 0 0 0,0 0-1 0 0,1 0 1 0 0,0 1 0 0 0,0-2 0 0 0,1 1 0 0 0,0 0 0 0 0,0 0 0 0 0,0-1 0 0 0,1 0 0 0 0,-1 0 0 0 0,1 0 0 0 0,3 3 28 0 0,7 4-145 0 0,0 0-1 0 0,1-1 0 0 0,1-1 0 0 0,0 0 1 0 0,0-1-1 0 0,1-1 0 0 0,0-1 0 0 0,0 0 0 0 0,1-1 1 0 0,-1-1-1 0 0,1 0 0 0 0,1-1 0 0 0,3-1 146 0 0,147 15-3076 0 0,-57-13-6094 0 0,-91-5 5593 0 0</inkml:trace>
  <inkml:trace contextRef="#ctx0" brushRef="#br0" timeOffset="21212.308">112 1433 0 0 0,'0'0'241'0'0,"0"0"117"0"0,0 0 87 0 0,0 0 46 0 0,32 1 74 0 0,97 2 76 0 0,60 5 3282 0 0,89 8 1588 0 0,141-11-2477 0 0,-46-34-2010 0 0,691-27-4 0 0,-245 45-477 0 0,-24 33-411 0 0,-288-22 40 0 0,1087-3 308 0 0,-949-24-7 0 0,-81 10-307 0 0,312 13 75 0 0,-409 11-9 0 0,456-29-150 0 0,-460-12-104 0 0,-290 28-1550 0 0,-166 9-89 0 0,-5 7-7962 0 0,-2-9 2727 0 0</inkml:trace>
  <inkml:trace contextRef="#ctx0" brushRef="#br0" timeOffset="21741.372">10902 656 12531 0 0,'0'0'1641'0'0,"0"0"-404"0"0,0 0-340 0 0,0 0-127 0 0,0 0-1 0 0,0 0 83 0 0,0 0 65 0 0,0 0-39 0 0,0 0-140 0 0,0 0-214 0 0,0 0-197 0 0,0 0-119 0 0,0 0-35 0 0,-1 3 9 0 0,2 13 446 0 0,-2 6-1685 0 0,-8-12-3238 0 0,7-6-1042 0 0,-1 0-3245 0 0</inkml:trace>
  <inkml:trace contextRef="#ctx0" brushRef="#br0" timeOffset="22058.821">10941 1054 16460 0 0,'0'0'1564'0'0,"0"0"-856"0"0,0 0-361 0 0,0 0 3 0 0,0 0 165 0 0,0 0 165 0 0,0 0 109 0 0,0 0-12 0 0,0 0-155 0 0,0 0-194 0 0,0 0-176 0 0,0 0-134 0 0,1 11 612 0 0,-13 4-2441 0 0,8-10-1274 0 0,2 0-3444 0 0,0-4-4618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1 128 0 0,'0'0'1127'0'0,"0"0"-299"0"0,0 0-52 0 0,0 0 223 0 0,0 0 309 0 0,0 0 209 0 0,0 0 6 0 0,0 0-192 0 0,0 0-290 0 0,0 0-310 0 0,0 0-205 0 0,0 0-22 0 0,0 0 93 0 0,6 1 150 0 0,213 0 4718 0 0,-104-3-5754 0 0,-96 2-2338 0 0,-7 0-7261 0 0,-11 0 3544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1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7106 0 0,'0'0'913'0'0,"0"0"-356"0"0,0 0-26 0 0,0 0 456 0 0,0 0 427 0 0,0 0 157 0 0,0 0-104 0 0,0 0-263 0 0,0 0-278 0 0,32-3-273 0 0,101-10-220 0 0,66-14-1031 0 0,-175 25-721 0 0,7 0-2039 0 0,-9 1-1947 0 0,-7 1-1877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07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63 1832 0 0,'0'0'1214'0'0,"0"0"-88"0"0,0 0-36 0 0,0 0 175 0 0,0 0 187 0 0,0 0 43 0 0,0 0-25 0 0,0 0-154 0 0,0 0-240 0 0,0 0-192 0 0,0 0-205 0 0,-15-7-144 0 0,-44-23-70 0 0,56 28-380 0 0,0 1-1 0 0,0 0 0 0 0,0 0 0 0 0,0-1 0 0 0,0 2 1 0 0,0-1-1 0 0,0 0 0 0 0,0 1 0 0 0,-1-1 0 0 0,1 1 1 0 0,0 0-1 0 0,0 0 0 0 0,-1 0 0 0 0,1 1 0 0 0,0-1 0 0 0,0 1 1 0 0,-1-1-1 0 0,-1 2-84 0 0,-3 0 85 0 0,-7 4-17 0 0,1 0 0 0 0,0 1 0 0 0,0 0 0 0 0,0 1 0 0 0,1 1 0 0 0,0 0 1 0 0,1 1-1 0 0,0 0 0 0 0,-2 3-68 0 0,-17 13 138 0 0,6-6-81 0 0,0 2 1 0 0,2 1 0 0 0,0 0 0 0 0,2 2 0 0 0,-9 13-58 0 0,23-28-8 0 0,0-1 0 0 0,1 1-1 0 0,0 1 1 0 0,1-1 0 0 0,0 1 0 0 0,1 0 0 0 0,0 0 0 0 0,1 0 0 0 0,0 1 0 0 0,0-1 0 0 0,1 1 0 0 0,1 0 0 0 0,0-1 0 0 0,1 1 0 0 0,0 0 0 0 0,1 9 8 0 0,2-15 24 0 0,0-1 1 0 0,0 0 0 0 0,0 0-1 0 0,1 0 1 0 0,-1 0 0 0 0,1-1-1 0 0,0 1 1 0 0,0-1-1 0 0,1 0 1 0 0,-1 0 0 0 0,1-1-1 0 0,0 1 1 0 0,0-1 0 0 0,0 0-1 0 0,1-1 1 0 0,-1 1 0 0 0,0-1-1 0 0,1 0 1 0 0,0 0 0 0 0,0-1-1 0 0,-1 1 1 0 0,1-1 0 0 0,0-1-1 0 0,0 1 1 0 0,0-1 0 0 0,0 0-1 0 0,0 0 1 0 0,0-1 0 0 0,0 0-1 0 0,0 0 1 0 0,-1 0 0 0 0,1-1-1 0 0,0 0 1 0 0,-1 0-1 0 0,1 0 1 0 0,-1-1 0 0 0,2 0-25 0 0,34-19 258 0 0,0-1 0 0 0,-2-2-1 0 0,0-2 1 0 0,-2-2 0 0 0,-2-1 0 0 0,0-2 0 0 0,-2-1 0 0 0,7-11-258 0 0,-3 0 145 0 0,-1-1 0 0 0,-3-1 0 0 0,25-46-145 0 0,-37 40 182 0 0,-32 76-226 0 0,1 1-1 0 0,1 0 1 0 0,1 0 0 0 0,1 0-1 0 0,1 1 1 0 0,1 0-1 0 0,1 0 1 0 0,2 1-1 0 0,1-1 1 0 0,1 1-1 0 0,1-1 1 0 0,2 7 44 0 0,0-19-239 0 0,0-1 1 0 0,2 1-1 0 0,0-1 0 0 0,0-1 0 0 0,1 1 1 0 0,1-1-1 0 0,0 0 0 0 0,0 0 1 0 0,8 7 238 0 0,5 5-5323 0 0,2-5-4588 0 0,-17-18 5823 0 0</inkml:trace>
  <inkml:trace contextRef="#ctx0" brushRef="#br0" timeOffset="453.134">1135 188 4969 0 0,'0'0'1042'0'0,"0"0"-286"0"0,0 0-35 0 0,0 0 218 0 0,0 0 199 0 0,0 0 106 0 0,0 0-12 0 0,0 0-136 0 0,0 0-194 0 0,0 0-205 0 0,0 0-159 0 0,0 0-102 0 0,0 0-39 0 0,-2 15-7 0 0,-23 114 898 0 0,-72 117-681 0 0,96-245-602 0 0,0 1-1 0 0,0-1 1 0 0,0 0-1 0 0,0 1 1 0 0,0 0-1 0 0,1-1 1 0 0,-1 1 0 0 0,1-1-1 0 0,-1 1 1 0 0,1 0-1 0 0,0-1 1 0 0,-1 1-1 0 0,1 0 1 0 0,0 0 0 0 0,0-1-1 0 0,0 1 1 0 0,1 0-1 0 0,-1-1 1 0 0,0 1 0 0 0,0 0-1 0 0,1-1 1 0 0,-1 1-1 0 0,1 0 1 0 0,0-1-1 0 0,0 1 1 0 0,-1-1 0 0 0,1 1-1 0 0,0-1 1 0 0,0 1-1 0 0,0-1 1 0 0,0 0-1 0 0,0 1 1 0 0,1-1 0 0 0,-1 0-1 0 0,0 0 1 0 0,1 0-1 0 0,-1 0 1 0 0,1 0 0 0 0,-1 0-1 0 0,1 0 1 0 0,-1-1-1 0 0,1 1 1 0 0,-1-1-1 0 0,1 1 1 0 0,0-1 0 0 0,1 1-5 0 0,86-12 720 0 0,15-22-880 0 0,-103 33 1395 0 0,1 0-7441 0 0,-2 0 2079 0 0,-1 0 714 0 0,-1 0-3239 0 0</inkml:trace>
  <inkml:trace contextRef="#ctx0" brushRef="#br0" timeOffset="714.075">780 479 5889 0 0,'0'0'1749'0'0,"0"0"-257"0"0,0 0-80 0 0,0 0 169 0 0,0 0 39 0 0,0 0-173 0 0,0 0-228 0 0,0 0-236 0 0,0 0-186 0 0,0 0-186 0 0,0 0-199 0 0,0 0-153 0 0,32-3-123 0 0,99-9-89 0 0,-27 12-2653 0 0,-81 3-1393 0 0,-12-1-1366 0 0,-5 1-2319 0 0</inkml:trace>
  <inkml:trace contextRef="#ctx0" brushRef="#br0" timeOffset="1385.099">1599 328 2657 0 0,'0'0'1575'0'0,"0"0"-188"0"0,0 0-97 0 0,0 0 129 0 0,0 0 43 0 0,0 0-82 0 0,0 0-90 0 0,0 0-206 0 0,0 0-234 0 0,0 0-181 0 0,0 0-185 0 0,0 0-100 0 0,0 0-14 0 0,-11 1 2 0 0,-34 2-9 0 0,-20 29 936 0 0,46-20-1188 0 0,1 0 0 0 0,1 1 0 0 0,0 0 0 0 0,1 2 0 0 0,1 0 0 0 0,0 0 0 0 0,1 2 0 0 0,0 1-111 0 0,9-13-13 0 0,1 0 0 0 0,0 0 1 0 0,1 0-1 0 0,-1 1 0 0 0,1 0 0 0 0,0 0 1 0 0,0 0-1 0 0,1 0 0 0 0,0 0 0 0 0,0 0 1 0 0,0 1-1 0 0,1-1 0 0 0,0 0 0 0 0,0 1 1 0 0,1 0-1 0 0,0-1 0 0 0,0 1 1 0 0,0-1-1 0 0,1 1 0 0 0,1 4 13 0 0,2-7 5 0 0,1-1 1 0 0,0 0-1 0 0,-1 0 0 0 0,1 0 0 0 0,0-1 1 0 0,0 1-1 0 0,1-1 0 0 0,-1-1 0 0 0,0 1 1 0 0,1-1-1 0 0,-1 0 0 0 0,1 0 1 0 0,-1 0-1 0 0,1-1 0 0 0,0 0 0 0 0,-1 0 1 0 0,1 0-1 0 0,-1-1 0 0 0,1 0 0 0 0,-1 0 1 0 0,5-1-6 0 0,12-5 85 0 0,-1-1 0 0 0,0-1 0 0 0,0-1 0 0 0,0 0 0 0 0,-2-2 0 0 0,1 0 0 0 0,-2-1 1 0 0,0-1-1 0 0,0-1 0 0 0,-1-1 0 0 0,-1 0 0 0 0,-1-1 0 0 0,0 0 0 0 0,-1-2 0 0 0,-1 1 0 0 0,7-14-85 0 0,-8 17 14 0 0,-12 15-82 0 0,0 0-79 0 0,0 0-122 0 0,-2 19-1664 0 0,-3-2 692 0 0,-7 23-3462 0 0,2-14-3297 0 0,8-18 3907 0 0</inkml:trace>
  <inkml:trace contextRef="#ctx0" brushRef="#br0" timeOffset="1817.119">1862 626 10722 0 0,'0'0'2171'0'0,"0"0"-412"0"0,0 0-281 0 0,0 0-218 0 0,0 0-255 0 0,0 0-233 0 0,0 0-133 0 0,0 0-67 0 0,0 0-94 0 0,0 0-81 0 0,0 0-93 0 0,0 0-82 0 0,0 0-20 0 0,9-21-4 0 0,29-67-11 0 0,18 2 184 0 0,-19 46-497 0 0,-36 41 79 0 0,0-1 0 0 0,0 0-1 0 0,0 1 1 0 0,0-1-1 0 0,0 1 1 0 0,0 0 0 0 0,0-1-1 0 0,-1 1 1 0 0,1 0-1 0 0,0-1 1 0 0,0 1-1 0 0,-1 0 1 0 0,1 0 0 0 0,-1 0-1 0 0,1-1 1 0 0,0 1-1 0 0,-1 0 1 0 0,1 0 0 0 0,-1 0-1 0 0,0 0 1 0 0,1 0-1 0 0,-1 0 1 0 0,0 0-1 0 0,0 0 1 0 0,0 0 0 0 0,0 0-1 0 0,1 0 1 0 0,-1 0-1 0 0,-1 0 1 0 0,1 0 0 0 0,0 0-1 0 0,0 0 1 0 0,0 0-1 0 0,0 0 1 0 0,-1 1 47 0 0,3 11-117 0 0,-1-9 127 0 0,0-1-1 0 0,-1 1 1 0 0,1-1 0 0 0,1 1-1 0 0,-1-1 1 0 0,1 0 0 0 0,-1 0-1 0 0,1 0 1 0 0,0 0 0 0 0,0 0-1 0 0,0 0 1 0 0,0 0 0 0 0,1-1-1 0 0,-1 1 1 0 0,1-1 0 0 0,-1 1-1 0 0,1-1 1 0 0,0 0 0 0 0,0 0-1 0 0,0 0 1 0 0,0-1 0 0 0,1 1-1 0 0,-1-1 1 0 0,0 0 0 0 0,1 0-1 0 0,-1 0 1 0 0,1 0 0 0 0,-1 0-1 0 0,1-1 1 0 0,-1 1 0 0 0,1-1-1 0 0,3 0-8 0 0,-1 1 81 0 0,0-1 0 0 0,0 1 1 0 0,0-1-1 0 0,1 0 0 0 0,-1-1 1 0 0,0 1-1 0 0,0-1 0 0 0,0 0 1 0 0,0-1-1 0 0,0 1 0 0 0,0-1 1 0 0,0-1-1 0 0,-1 1 0 0 0,1-1 1 0 0,-1 0-1 0 0,1 0 0 0 0,-1 0 1 0 0,0-1-1 0 0,0 0 0 0 0,-1 0 1 0 0,1 0-1 0 0,-1-1 0 0 0,3-3-82 0 0,9-36-527 0 0,-14 28-3108 0 0,-1-1-4977 0 0,-1 13-1652 0 0</inkml:trace>
  <inkml:trace contextRef="#ctx0" brushRef="#br0" timeOffset="2516.235">1082 483 0 0 0,'0'0'716'0'0,"0"0"448"0"0,0 0 173 0 0,0 0 12 0 0,0 0-4 0 0,0 0 27 0 0,0 0 46 0 0,0 0 7 0 0,0 0-75 0 0,5 0-169 0 0,80 5 2900 0 0,-55-6-6629 0 0,-2-3-5107 0 0,-22 4 1120 0 0</inkml:trace>
  <inkml:trace contextRef="#ctx0" brushRef="#br0" timeOffset="3502.154">1722 387 0 0 0,'0'0'709'0'0,"0"0"152"0"0,0 0 38 0 0,0 0-26 0 0,0 0-43 0 0,0 0 2 0 0,0 0 16 0 0,0 0 13 0 0,0 0 0 0 0,0 0-33 0 0,0 0-84 0 0,0 0-96 0 0,0 0-100 0 0,0 0-108 0 0,0 0-76 0 0,0 26 1890 0 0,-12 88-636 0 0,6-22-1961 0 0,28-84-2356 0 0,3-15-4077 0 0,-20 6 1576 0 0</inkml:trace>
  <inkml:trace contextRef="#ctx0" brushRef="#br0" timeOffset="3970.221">1699 413 0 0 0,'0'0'1126'0'0,"0"0"145"0"0,0 0 1 0 0,0 0-96 0 0,0 0-85 0 0,0 0-88 0 0,0 0-44 0 0,0 0-3 0 0,0 0 11 0 0,0 0-20 0 0,-2-5-25 0 0,-42-56 3851 0 0,15 43-6007 0 0,8 17-3325 0 0,14 1 306 0 0,3 0-2164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4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406 451 0 0 0,'0'0'891'0'0,"0"0"200"0"0,0 0 33 0 0,0 0-40 0 0,0 0-66 0 0,0 0-98 0 0,0 0-112 0 0,0 0-142 0 0,0 0-141 0 0,-5-2-116 0 0,3 0-352 0 0,-1 1 0 0 0,0-1 0 0 0,0 1 0 0 0,1 0 0 0 0,-1 0 0 0 0,0 0 0 0 0,0 0 0 0 0,0 1 0 0 0,0-1 0 0 0,0 1 0 0 0,0 0 0 0 0,-1 0-1 0 0,1 0 1 0 0,0 0 0 0 0,0 0 0 0 0,0 1 0 0 0,0-1 0 0 0,0 1 0 0 0,0 0 0 0 0,0 0 0 0 0,0 0 0 0 0,0 1-57 0 0,-99 71 1037 0 0,95-66-992 0 0,1 0-1 0 0,0 1 0 0 0,0 0 0 0 0,1 0 0 0 0,0 1 0 0 0,0 0 1 0 0,1 0-1 0 0,0 0 0 0 0,0 0 0 0 0,1 0 0 0 0,1 1 1 0 0,0 0-1 0 0,0-1 0 0 0,0 1 0 0 0,2 0 0 0 0,-1 0 1 0 0,1 0-1 0 0,0-1 0 0 0,1 1 0 0 0,0 0 0 0 0,1 0 1 0 0,1 3-45 0 0,-1-9 49 0 0,0 0 1 0 0,0 0-1 0 0,1-1 1 0 0,0 1 0 0 0,-1-1-1 0 0,1 1 1 0 0,0-1 0 0 0,1 0-1 0 0,-1 0 1 0 0,0 0 0 0 0,1-1-1 0 0,0 1 1 0 0,-1-1 0 0 0,1 0-1 0 0,0 0 1 0 0,0 0-1 0 0,1-1 1 0 0,-1 1 0 0 0,0-1-1 0 0,0 0 1 0 0,1 0 0 0 0,-1 0-1 0 0,0-1 1 0 0,1 0 0 0 0,-1 0-1 0 0,1 0 1 0 0,-1 0 0 0 0,1-1-1 0 0,-1 1 1 0 0,0-1-1 0 0,1 0 1 0 0,-1-1 0 0 0,0 1-1 0 0,0-1 1 0 0,0 1 0 0 0,0-1-1 0 0,0-1 1 0 0,0 1 0 0 0,0 0-1 0 0,-1-1-49 0 0,23-15 251 0 0,-2-1 0 0 0,0-1 0 0 0,-1-1 0 0 0,-1-1-1 0 0,-1-2 1 0 0,-1 1 0 0 0,-1-2 0 0 0,-1-1 0 0 0,-1 0-1 0 0,-2-1 1 0 0,-1-1 0 0 0,-1 0 0 0 0,-1-1 0 0 0,2-10-251 0 0,18-95-435 0 0,-32 123 124 0 0,0 1 1 0 0,0-1-1 0 0,-1 1 0 0 0,0 0 0 0 0,-1 0 0 0 0,0-1 0 0 0,0 1 0 0 0,-1 0 0 0 0,-1 1 1 0 0,0-1-1 0 0,0 0 0 0 0,-1 0 311 0 0,-1 0-711 0 0,1 0 1 0 0,-2 1-1 0 0,1-1 0 0 0,-2 1 1 0 0,1 1-1 0 0,-1-1 0 0 0,0 1 1 0 0,-1 1-1 0 0,0 0 1 0 0,0 0-1 0 0,0 0 0 0 0,-11-4 711 0 0,14 8-177 0 0,0 1-1 0 0,0 0 1 0 0,-1 0-1 0 0,1 0 0 0 0,0 1 1 0 0,-1 0-1 0 0,1 0 0 0 0,-1 1 1 0 0,1 0-1 0 0,-1 0 1 0 0,1 0-1 0 0,-1 1 0 0 0,1 0 1 0 0,0 0-1 0 0,-5 2 178 0 0,2 0-82 0 0,1 0 1 0 0,0 1-1 0 0,1 0 1 0 0,-1 1-1 0 0,1 0 0 0 0,0 0 1 0 0,0 0-1 0 0,0 1 0 0 0,0 0 1 0 0,1 0-1 0 0,0 1 0 0 0,1-1 1 0 0,0 1-1 0 0,0 1 1 0 0,0-1-1 0 0,1 1 0 0 0,0 0 1 0 0,0 0-1 0 0,1 0 0 0 0,-3 7 82 0 0,2-3 354 0 0,1 0 0 0 0,0 0 0 0 0,1 1-1 0 0,0-1 1 0 0,1 0 0 0 0,0 1 0 0 0,1-1-1 0 0,0 1 1 0 0,1 2-354 0 0,4-2 386 0 0,1 0 0 0 0,0 0 0 0 0,0 0 1 0 0,1 0-1 0 0,1-1 0 0 0,0 0 0 0 0,1-1 0 0 0,0 0 0 0 0,1 0 0 0 0,0-1 0 0 0,0 0 1 0 0,1-1-1 0 0,0 0 0 0 0,1-1 0 0 0,0 0 0 0 0,1-1 0 0 0,1 1-386 0 0,28 15 612 0 0,1-1 0 0 0,0-3-1 0 0,1-1 1 0 0,2-2 0 0 0,-1-3-1 0 0,32 5-611 0 0,-71-16-26 0 0,0-1-63 0 0,1 0-1 0 0,-1 1 1 0 0,0-1 0 0 0,0 1 0 0 0,0 1-1 0 0,0-1 1 0 0,0 1 0 0 0,-1 0-1 0 0,1 0 1 0 0,-1 1 0 0 0,0 0 0 0 0,0 0-1 0 0,2 1 90 0 0,-4 12-4283 0 0,-4-11-277 0 0,0-2 866 0 0</inkml:trace>
  <inkml:trace contextRef="#ctx0" brushRef="#br0" timeOffset="293.185">907 344 0 0 0,'0'0'0'0'0,"0"0"0"0"0,0 0 0 0 0,0 0 0 0 0,0 0 0 0 0,0 0 0 0 0,0 0 0 0 0,0 0 0 0 0,0 0 0 0 0,0 0 0 0 0,0 0 0 0 0,0 0 0 0 0,0 0 0 0 0</inkml:trace>
  <inkml:trace contextRef="#ctx0" brushRef="#br0" timeOffset="681.036">907 344 0 0 0,'0'-39'212'0'0,"0"38"911"0"0,0 1 485 0 0,0 0 142 0 0,0 0-63 0 0,0 0-209 0 0,0 0-275 0 0,0 0-266 0 0,0 0-217 0 0,0 0-174 0 0,4 18 762 0 0,44 105 1746 0 0,20 53-1799 0 0,-65-167-1059 0 0,3 4-192 0 0,2-10 3673 0 0,0-32-1706 0 0,-3 5-1945 0 0,2-1 1 0 0,0 2-1 0 0,2-1 0 0 0,0 1 1 0 0,2 0-1 0 0,0 1 1 0 0,2 0-1 0 0,0 1 1 0 0,2 1-1 0 0,3-4-26 0 0,102-123-3205 0 0,-111 126 270 0 0,-7 6-6982 0 0,-2 14 2981 0 0</inkml:trace>
  <inkml:trace contextRef="#ctx0" brushRef="#br0" timeOffset="1418.982">1 981 600 0 0,'0'0'627'0'0,"0"0"49"0"0,0 0 364 0 0,0 0 446 0 0,0 0 174 0 0,0 0-110 0 0,0 0-223 0 0,35-1-174 0 0,112-4-118 0 0,309-43 3813 0 0,-272 22-3990 0 0,128 2-539 0 0,-245 22-4478 0 0,0 2-4289 0 0,-63 0 3876 0 0</inkml:trace>
  <inkml:trace contextRef="#ctx0" brushRef="#br0" timeOffset="2097.385">494 1191 3113 0 0,'0'0'2265'0'0,"0"0"-966"0"0,0 0-264 0 0,0 0 88 0 0,0 0 60 0 0,0 0-21 0 0,0 0-161 0 0,0 0-195 0 0,0 0-123 0 0,0 0-122 0 0,0 0-118 0 0,0 0-107 0 0,-33 4-100 0 0,-104 13-76 0 0,79 5 21 0 0,53-14-146 0 0,-6 4 14 0 0,1 0 0 0 0,0 1 0 0 0,1 0 0 0 0,0 1 0 0 0,1 0 0 0 0,1 0 0 0 0,0 0 0 0 0,1 1 0 0 0,1 0 0 0 0,0 0 0 0 0,1 1 0 0 0,0-1 0 0 0,2 1 0 0 0,0 0 0 0 0,0 0 0 0 0,2 0 0 0 0,0 0 0 0 0,1 10-49 0 0,0-21 44 0 0,0 0 0 0 0,0 0 1 0 0,0 1-1 0 0,1-1 1 0 0,0-1-1 0 0,0 1 1 0 0,0 0-1 0 0,0 0 0 0 0,1-1 1 0 0,0 1-1 0 0,0-1 1 0 0,0 0-1 0 0,0 0 1 0 0,1 0-1 0 0,0 0 1 0 0,-1-1-1 0 0,1 1 0 0 0,1-1 1 0 0,-1 0-1 0 0,0 0 1 0 0,1-1-1 0 0,0 1 1 0 0,-1-1-1 0 0,1 0 1 0 0,0 0-1 0 0,0-1 0 0 0,0 1 1 0 0,0-1-1 0 0,0 0 1 0 0,0-1-1 0 0,1 1 1 0 0,-1-1-1 0 0,0 0 0 0 0,1 0-43 0 0,1-2 116 0 0,-1 0 1 0 0,1 0 0 0 0,-1 0 0 0 0,0-1 0 0 0,0 0 0 0 0,0 0 0 0 0,0-1 0 0 0,0 0-1 0 0,-1 0 1 0 0,1 0 0 0 0,-1 0 0 0 0,0-1 0 0 0,-1 0 0 0 0,1-1-118 0 0,-1 3 54 0 0,24-29 128 0 0,-2 0 0 0 0,-1-2 1 0 0,-1-1-1 0 0,-2-1 0 0 0,-2-1 0 0 0,16-39-182 0 0,-26 56-301 0 0,-1-1-1 0 0,-1 0 0 0 0,-1 0 0 0 0,-1-1 0 0 0,-1 0 0 0 0,-1 0 1 0 0,-1 0-1 0 0,-1 0 0 0 0,-1-1 0 0 0,0 1 0 0 0,-2-1 0 0 0,-1-3 302 0 0,2 23-83 0 0,0-1-1 0 0,0 1 1 0 0,0 0-1 0 0,0-1 1 0 0,-1 1-1 0 0,1 0 1 0 0,-1-1-1 0 0,0 1 0 0 0,0 0 1 0 0,0 0-1 0 0,-1-1 1 0 0,1 1-1 0 0,-1 0 1 0 0,1 0-1 0 0,-1 1 1 0 0,0-1-1 0 0,0 0 1 0 0,-1 1-1 0 0,1-1 1 0 0,0 1-1 0 0,-1-1 1 0 0,1 1-1 0 0,-1 0 0 0 0,0 0 1 0 0,0 0-1 0 0,0 1 1 0 0,0-1-1 0 0,0 1 1 0 0,0 0-1 0 0,0-1 1 0 0,0 1-1 0 0,-1 1 1 0 0,1-1-1 0 0,0 0 1 0 0,-1 1-1 0 0,1 0 0 0 0,0 0 1 0 0,-1 0-1 0 0,1 0 1 0 0,-1 0-1 0 0,1 1 1 0 0,0-1-1 0 0,-1 1 1 0 0,1 0-1 0 0,0 0 1 0 0,0 0-1 0 0,0 0 1 0 0,-1 1-1 0 0,2-1 0 0 0,-2 1 84 0 0,-9 14 245 0 0,0 0 0 0 0,2 0 0 0 0,0 1 0 0 0,1 1 0 0 0,0 0 0 0 0,1 0 0 0 0,2 1 0 0 0,0 0 0 0 0,0 0 0 0 0,2 0 0 0 0,1 1 0 0 0,0 0 0 0 0,1 0 0 0 0,1 0 0 0 0,1 1 0 0 0,1-1-1 0 0,1 0 1 0 0,1 8-245 0 0,1-13 111 0 0,0 1-1 0 0,0-1 0 0 0,1 0 1 0 0,1 0-1 0 0,1 0 0 0 0,0 0 1 0 0,1-1-1 0 0,0 0 0 0 0,1-1 1 0 0,1 0-1 0 0,0 0 0 0 0,0 0 1 0 0,2-1-1 0 0,-1-1 0 0 0,2 0 1 0 0,-1 0-1 0 0,1-1 0 0 0,1-1 1 0 0,0 0-1 0 0,0 0 0 0 0,1-2 1 0 0,0 1-111 0 0,9 1-2128 0 0,-22-9 1820 0 0,0 0 1 0 0,1 1-1 0 0,-1-1 1 0 0,0 0-1 0 0,0 0 1 0 0,0 0-1 0 0,1 0 1 0 0,-1 0-1 0 0,0 0 1 0 0,0 0-1 0 0,0 0 1 0 0,1-1-1 0 0,-1 1 1 0 0,0 0-1 0 0,0-1 0 0 0,0 1 1 0 0,0-1-1 0 0,0 1 1 0 0,1-1-1 0 0,-1 1 1 0 0,0-1-1 0 0,0 0 1 0 0,0 1-1 0 0,-1-1 1 0 0,1 0-1 0 0,0 0 1 0 0,0 0-1 0 0,0 0 0 0 0,-1 0 1 0 0,1 0-1 0 0,0 0 1 0 0,-1 0-1 0 0,1 0 1 0 0,-1 0-1 0 0,1 0 1 0 0,-1-1 307 0 0,2-2-6651 0 0</inkml:trace>
  <inkml:trace contextRef="#ctx0" brushRef="#br0" timeOffset="2433.092">914 1180 5849 0 0,'0'0'2888'0'0,"0"0"-1534"0"0,0 0-545 0 0,0 0 151 0 0,0 0 215 0 0,0 0 50 0 0,0 0-130 0 0,0 0-259 0 0,0 0-257 0 0,0 0-200 0 0,0 0-142 0 0,-23 33-103 0 0,-71 104-69 0 0,54-67-4 0 0,36-60-52 0 0,0 0 0 0 0,1 0 0 0 0,0 1 0 0 0,1-1 0 0 0,0 1 0 0 0,1 0-1 0 0,0-1 1 0 0,0 1 0 0 0,1 0 0 0 0,0 0 0 0 0,2 5-9 0 0,1-13 39 0 0,0 1 1 0 0,0 0-1 0 0,1 0 0 0 0,-1-1 1 0 0,1 0-1 0 0,0 0 1 0 0,0 0-1 0 0,0 0 0 0 0,0 0 1 0 0,1-1-1 0 0,-1 0 0 0 0,1 0 1 0 0,-1 0-1 0 0,1-1 1 0 0,0 1-1 0 0,0-1 0 0 0,-1 0 1 0 0,1 0-1 0 0,0-1 1 0 0,0 1-1 0 0,0-1 0 0 0,0 0 1 0 0,0-1-1 0 0,0 1 1 0 0,0-1-1 0 0,2-1-39 0 0,-2 2 63 0 0,130-29 69 0 0,-107 14-2407 0 0,-21 8-1459 0 0,-4-1-4119 0 0,-3 5 2752 0 0</inkml:trace>
  <inkml:trace contextRef="#ctx0" brushRef="#br0" timeOffset="2649.374">597 1368 7106 0 0,'0'0'2456'0'0,"0"0"-1088"0"0,0 0-271 0 0,0 0 39 0 0,0 0-72 0 0,0 0-128 0 0,190-29-136 0 0,-157 25-135 0 0,2-3-161 0 0,-2-1-168 0 0,2 8-240 0 0,-2-7-256 0 0,-1 3-392 0 0,-1 0-481 0 0,-3 4-679 0 0,-5-3-1273 0 0,-4-1-1576 0 0,-6 4-2000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37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0 853 2841 0 0,'0'0'2662'0'0,"0"0"-743"0"0,0 0-406 0 0,0 0-27 0 0,0 0 33 0 0,0 0-64 0 0,0 0-119 0 0,0 0-198 0 0,0 0-146 0 0,0 0-108 0 0,0 0-137 0 0,0 0-104 0 0,16-2-78 0 0,100-12 962 0 0,22-4-82 0 0,-91 11-1176 0 0,-6 1-1386 0 0,-14 5-5069 0 0,-27 1 2532 0 0,0 0-1494 0 0,0 0-1688 0 0</inkml:trace>
  <inkml:trace contextRef="#ctx0" brushRef="#br0" timeOffset="230.048">81 1081 4665 0 0,'0'0'2935'0'0,"0"0"-976"0"0,0 0-281 0 0,0 0-27 0 0,0 0-152 0 0,0 0-263 0 0,0 0-259 0 0,0 0-211 0 0,0 0-144 0 0,0 0-139 0 0,35 2-129 0 0,109 5-115 0 0,-21-20-190 0 0,-61-2-1486 0 0,-17 5-5273 0 0,-30 6-1960 0 0</inkml:trace>
  <inkml:trace contextRef="#ctx0" brushRef="#br0" timeOffset="1628.941">1167 555 0 0 0,'0'0'253'0'0,"0"0"105"0"0,0 0 113 0 0,0 0 91 0 0,0 0 28 0 0,0 0-38 0 0,0 0-81 0 0,0 0-103 0 0,0 0-119 0 0,0 0-54 0 0,-26 31-27 0 0,-80 97-15 0 0,74-74 96 0 0,33-46-167 0 0,-2-4-8 0 0,0 0 0 0 0,0 0 0 0 0,1 0 0 0 0,0 0 0 0 0,0 0 0 0 0,0 0 0 0 0,0 0 0 0 0,1 0 0 0 0,0 0 0 0 0,-1 0 0 0 0,1 0 0 0 0,1 0-1 0 0,-1 0 1 0 0,1-1 0 0 0,-1 1 0 0 0,1 0 0 0 0,0-1 0 0 0,0 0 0 0 0,0 1 0 0 0,1-1 0 0 0,0 0 0 0 0,-1 0 0 0 0,1 0 0 0 0,0 0 0 0 0,0-1 0 0 0,0 1 0 0 0,1-1 0 0 0,-1 0 0 0 0,0 0 0 0 0,1 0 0 0 0,0 0 0 0 0,-1 0 0 0 0,1-1 0 0 0,0 0 0 0 0,3 1-74 0 0,11-1 495 0 0,1 0 0 0 0,-1-2 0 0 0,0 0 0 0 0,0-1 1 0 0,0-1-1 0 0,0 0 0 0 0,0-2 0 0 0,-1 0 1 0 0,0-1-1 0 0,0 0 0 0 0,0-2 0 0 0,-1 0 0 0 0,0 0 1 0 0,0-2-1 0 0,-1 0 0 0 0,0-1 0 0 0,-1 0 0 0 0,10-11-495 0 0,7-1 375 0 0,-1-1-1 0 0,-1-2 0 0 0,-1-1 1 0 0,-1-1-1 0 0,-2-2 0 0 0,-1 0 1 0 0,-1-1-1 0 0,-2-2 0 0 0,-1 0 0 0 0,-2-1 1 0 0,-1-1-1 0 0,8-24-374 0 0,-21 48-91 0 0,0 0 1 0 0,0-1-1 0 0,-1 1 1 0 0,-1-1-1 0 0,0 0 0 0 0,-1 0 1 0 0,0 0-1 0 0,-1 0 0 0 0,0 1 1 0 0,0-1-1 0 0,-2 0 0 0 0,1 0 1 0 0,-2 0-1 0 0,1 1 1 0 0,-2-1-1 0 0,1 1 0 0 0,-2 0 1 0 0,1 0-1 0 0,-2 0 0 0 0,1 0 1 0 0,-1 1-1 0 0,-1 0 0 0 0,0 0 1 0 0,0 1-1 0 0,-1 0 1 0 0,0 0-1 0 0,-10-7 91 0 0,11 11-100 0 0,-1 0 0 0 0,0 0 0 0 0,-1 1 0 0 0,1 0 0 0 0,-1 0 0 0 0,0 1 0 0 0,0 0 0 0 0,0 0 0 0 0,0 1 0 0 0,0 0 0 0 0,-1 1 0 0 0,1 0 0 0 0,0 1 0 0 0,-1 0 0 0 0,1 0 0 0 0,-1 1 0 0 0,1 0 0 0 0,0 0 0 0 0,-1 1 0 0 0,1 1 0 0 0,0 0 0 0 0,0 0 0 0 0,1 0 0 0 0,-1 1-1 0 0,-7 5 101 0 0,0 0-32 0 0,1 0-1 0 0,1 2 1 0 0,-1 0-1 0 0,2 0 1 0 0,0 1-1 0 0,0 1 1 0 0,1 0-1 0 0,0 1 1 0 0,2 0-1 0 0,-1 0 1 0 0,2 1-1 0 0,0 1 1 0 0,-3 7 32 0 0,6-14 63 0 0,1 1 0 0 0,0 0 0 0 0,1 1 0 0 0,0-1 0 0 0,1 1 0 0 0,0 0 0 0 0,0 0 0 0 0,1 0 0 0 0,1 0 1 0 0,0 0-1 0 0,0 0 0 0 0,1 0 0 0 0,0 1 0 0 0,1-1 0 0 0,1 0 0 0 0,0 0 0 0 0,0 0 0 0 0,1 0 0 0 0,0-1 0 0 0,1 1 1 0 0,0-1-1 0 0,1 0 0 0 0,0 0 0 0 0,1 0 0 0 0,-1 0 0 0 0,5 3-63 0 0,5 2 164 0 0,0-2-1 0 0,1 0 1 0 0,0-1 0 0 0,1-1 0 0 0,1 0-1 0 0,-1-1 1 0 0,2-1 0 0 0,-1-1 0 0 0,1-1-1 0 0,1 0 1 0 0,-1-1 0 0 0,1-1 0 0 0,18 2-164 0 0,34 2 105 0 0,-1-4 1 0 0,1-2-1 0 0,22-4-105 0 0,-23 0-849 0 0,-55-1-2014 0 0,-9 1-537 0 0,-1 0-3588 0 0,-3 1 1658 0 0</inkml:trace>
  <inkml:trace contextRef="#ctx0" brushRef="#br0" timeOffset="1912.289">785 1044 9170 0 0,'0'0'1352'0'0,"0"0"-770"0"0,0 0-524 0 0,0 0 125 0 0,0 0 364 0 0,0 0 389 0 0,0 0 180 0 0,0 0-114 0 0,0 0-234 0 0,39 6-237 0 0,128 16-188 0 0,-16-17-23 0 0,207-48 542 0 0,-198 18-2541 0 0,-1 9-5561 0 0,-130 16 3022 0 0,-10 0-415 0 0</inkml:trace>
  <inkml:trace contextRef="#ctx0" brushRef="#br0" timeOffset="2686.742">1171 1309 2208 0 0,'0'0'2204'0'0,"0"0"-680"0"0,0 0-196 0 0,0 0 171 0 0,0 0 186 0 0,0 0 51 0 0,0 0-160 0 0,0 0-205 0 0,0 0-209 0 0,0 0-254 0 0,0 0-217 0 0,0 0-190 0 0,0 0-151 0 0,-15-3-86 0 0,-47-11-46 0 0,60 13-197 0 0,-1 1-1 0 0,1-1 0 0 0,-1 1 0 0 0,1 0 0 0 0,-1 0 1 0 0,1 0-1 0 0,-1 0 0 0 0,1 1 0 0 0,-1-1 0 0 0,1 1 0 0 0,-1-1 1 0 0,1 1-1 0 0,-1 0 0 0 0,1 0 0 0 0,0 0 0 0 0,0 0 1 0 0,0 1-1 0 0,-1-1 0 0 0,1 0 0 0 0,0 1 0 0 0,0 0 1 0 0,1-1-1 0 0,-2 2-20 0 0,-6 5 58 0 0,-13 7-31 0 0,0 1-1 0 0,1 1 0 0 0,1 1 0 0 0,1 1 1 0 0,0 0-1 0 0,1 2 0 0 0,2 0 1 0 0,0 1-1 0 0,1 0 0 0 0,1 1 0 0 0,1 1 1 0 0,2 0-1 0 0,0 1 0 0 0,-3 13-26 0 0,12-33-12 0 0,1 0 1 0 0,0 0-1 0 0,0 0 0 0 0,0 0 0 0 0,0 0 0 0 0,1 0 1 0 0,0 0-1 0 0,0 1 0 0 0,0-1 0 0 0,1 0 0 0 0,-1 0 1 0 0,1 0-1 0 0,0 0 0 0 0,1 0 0 0 0,0 0 0 0 0,-1 0 1 0 0,1 0-1 0 0,1 0 0 0 0,-1-1 0 0 0,2 2 12 0 0,1-1 52 0 0,1-1-1 0 0,-1 0 0 0 0,1-1 0 0 0,0 1 1 0 0,0-1-1 0 0,0 0 0 0 0,0-1 1 0 0,1 1-1 0 0,-1-1 0 0 0,1-1 1 0 0,-1 1-1 0 0,1-1 0 0 0,0 0 1 0 0,-1 0-1 0 0,1-1 0 0 0,0 0 0 0 0,0 0 1 0 0,-1-1-1 0 0,1 0 0 0 0,0 0 1 0 0,6-2-52 0 0,133-55 1361 0 0,-119 42-1240 0 0,-1-1 0 0 0,0-1 0 0 0,-1-1 0 0 0,-2-2 0 0 0,0 0 0 0 0,-1-1 0 0 0,-1-1 0 0 0,-1-2 0 0 0,-1 0 0 0 0,-1 0 0 0 0,-1-2 0 0 0,-2 0 0 0 0,-1-1 0 0 0,3-8-121 0 0,-12 22-97 0 0,0-1 1 0 0,-1 1-1 0 0,-1-1 0 0 0,0 0 0 0 0,0 0 1 0 0,-2 0-1 0 0,0 0 0 0 0,-1 0 0 0 0,0 0 1 0 0,-1 0-1 0 0,-1 0 0 0 0,-1 0 1 0 0,0 0-1 0 0,0 0 0 0 0,-2 1 0 0 0,0 0 1 0 0,0 0-1 0 0,-2 0 0 0 0,1 0 0 0 0,-2 1 1 0 0,0 0-1 0 0,0 1 0 0 0,-1 0 0 0 0,-1 0 1 0 0,0 1-1 0 0,-2-2 97 0 0,8 10-68 0 0,1 0 0 0 0,-1 0-1 0 0,0 0 1 0 0,0 0 0 0 0,-1 1 0 0 0,1-1 0 0 0,0 1 0 0 0,-1 0-1 0 0,1 1 1 0 0,-1-1 0 0 0,0 1 0 0 0,0 0 0 0 0,0 0 0 0 0,1 0-1 0 0,-1 1 1 0 0,0-1 0 0 0,0 1 0 0 0,0 1 0 0 0,0-1 0 0 0,0 1-1 0 0,0-1 1 0 0,1 1 0 0 0,-1 1 0 0 0,0-1 0 0 0,0 1 0 0 0,1 0-1 0 0,-1 0 1 0 0,1 0 0 0 0,0 0 0 0 0,0 1 0 0 0,0 0-1 0 0,-1 0 70 0 0,-12 9-114 0 0,1 1 0 0 0,1 0 0 0 0,0 1 0 0 0,1 1 0 0 0,0 0 0 0 0,1 1 1 0 0,-2 4 112 0 0,8-12 31 0 0,0 0 1 0 0,1 1-1 0 0,-1 0 0 0 0,2 0 1 0 0,-1 1-1 0 0,1-1 1 0 0,1 1-1 0 0,0 0 1 0 0,0 1-1 0 0,1-1 1 0 0,0 1-1 0 0,1-1 0 0 0,0 1 1 0 0,1 0-1 0 0,0 0 1 0 0,0 0-1 0 0,1 0 1 0 0,1 0-1 0 0,0 0 0 0 0,0-1 1 0 0,1 1-1 0 0,1 0 1 0 0,0-1-1 0 0,0 1 1 0 0,1-1-1 0 0,1 1-31 0 0,106 152 643 0 0,-33-39-4749 0 0,-76-121 4076 0 0,0 0-851 0 0,-1 0 1 0 0,1 0-1 0 0,0-1 0 0 0,0 1 1 0 0,1 0-1 0 0,-1-1 1 0 0,0 1-1 0 0,1-1 0 0 0,0 0 1 0 0,-1 0-1 0 0,1 0 1 0 0,0 0-1 0 0,0 0 0 0 0,0 0 1 0 0,0-1-1 0 0,0 0 1 0 0,1 0-1 0 0,1 1 881 0 0,-1-1 0 0 0</inkml:trace>
  <inkml:trace contextRef="#ctx0" brushRef="#br0" timeOffset="3334.156">1712 1214 7330 0 0,'0'0'3850'0'0,"0"0"-1835"0"0,0 0-760 0 0,0 0-79 0 0,0 0 19 0 0,0 0-48 0 0,0 0-164 0 0,0 0-260 0 0,0 0-278 0 0,0 0-193 0 0,0 0-141 0 0,0 0-58 0 0,0 0 28 0 0,-7 12 1 0 0,-59 98 226 0 0,-34 102-115 0 0,95-202-207 0 0,0 1 0 0 0,1-1-1 0 0,0 1 1 0 0,1 0 0 0 0,0 0-1 0 0,1 0 1 0 0,0 1 0 0 0,0-1-1 0 0,1 1 1 0 0,1-1 0 0 0,0 5 14 0 0,2-13 23 0 0,1 0 1 0 0,-1 0 0 0 0,1 0-1 0 0,-1-1 1 0 0,1 1 0 0 0,0 0-1 0 0,0-1 1 0 0,0 0 0 0 0,0 0-1 0 0,0 0 1 0 0,1 0 0 0 0,-1 0-1 0 0,0-1 1 0 0,1 0 0 0 0,0 1-1 0 0,-1-1 1 0 0,1-1-1 0 0,0 1 1 0 0,-1 0 0 0 0,1-1-1 0 0,0 0 1 0 0,0 0 0 0 0,-1 0-1 0 0,1 0-23 0 0,2 1 22 0 0,177-12 1028 0 0,-104-11-2526 0 0,-66 4-4112 0 0,-12 3-5931 0 0,-1 15 11330 0 0,0-4-3720 0 0</inkml:trace>
  <inkml:trace contextRef="#ctx0" brushRef="#br0" timeOffset="3534.048">1396 1460 9186 0 0,'0'0'1654'0'0,"0"0"-663"0"0,0 0-281 0 0,0 0 200 0 0,0 0 239 0 0,0 0 128 0 0,0 0-133 0 0,0 0-218 0 0,0 0-204 0 0,31 1-179 0 0,99 1-144 0 0,65-23 433 0 0,-103 6-2059 0 0,-42 6-1828 0 0,-20 0-3551 0 0,-15 5-2949 0 0</inkml:trace>
  <inkml:trace contextRef="#ctx0" brushRef="#br0" timeOffset="4282.069">2108 109 2449 0 0,'0'0'1408'0'0,"0"0"-167"0"0,0 0-47 0 0,0 0 98 0 0,0 0 147 0 0,0 0 39 0 0,0 0-71 0 0,0 0-139 0 0,0 0-200 0 0,0 0-218 0 0,0 0-175 0 0,0 0-115 0 0,0 0-68 0 0,-28 35-45 0 0,-87 111-49 0 0,70-62 102 0 0,40-65-369 0 0,-4 13 14 0 0,1 0 0 0 0,2 1 0 0 0,1-1-1 0 0,1 2 1 0 0,2-1 0 0 0,2 0 0 0 0,1 12-145 0 0,1-36-51 0 0,1-1 1 0 0,-1 0-1 0 0,1 0 1 0 0,1 0-1 0 0,-1-1 1 0 0,1 1-1 0 0,1-1 1 0 0,-1 0-1 0 0,1 0 1 0 0,0 0-1 0 0,1-1 1 0 0,0 1-1 0 0,0-1 1 0 0,0-1-1 0 0,1 1 1 0 0,0-1-1 0 0,0-1 1 0 0,0 1-1 0 0,0-1 0 0 0,1 0 1 0 0,0-1-1 0 0,0 1 1 0 0,0-2-1 0 0,0 1 1 0 0,0-1-1 0 0,0 0 1 0 0,1-1-1 0 0,-1 0 1 0 0,1 0-1 0 0,-1-1 1 0 0,1 0-1 0 0,-1-1 1 0 0,8 0 50 0 0,-11 1-362 0 0,32-2-3132 0 0,-14-4-3515 0 0,-16 3 230 0 0</inkml:trace>
  <inkml:trace contextRef="#ctx0" brushRef="#br0" timeOffset="5214.307">2241 304 5241 0 0,'0'0'2049'0'0,"0"0"-373"0"0,0 0-152 0 0,0 0 30 0 0,0 0-76 0 0,0 0-204 0 0,0 0-304 0 0,0 0-296 0 0,0 0-168 0 0,0 0-28 0 0,0 0 24 0 0,0 0 49 0 0,0 0 7 0 0,4 15-47 0 0,21 106 623 0 0,-23 156-1914 0 0,-10-240-2774 0 0,1-27-517 0 0,-2-3-3391 0 0,4-6 2649 0 0</inkml:trace>
  <inkml:trace contextRef="#ctx0" brushRef="#br0" timeOffset="5670.124">2309 249 1520 0 0,'0'0'1630'0'0,"0"0"-94"0"0,0 0-87 0 0,0 0-22 0 0,0 0-119 0 0,0 0-159 0 0,0 0-132 0 0,0 0-97 0 0,0 0-87 0 0,0 0-83 0 0,0 0-89 0 0,0 0-65 0 0,0 0-42 0 0,29-4-33 0 0,89-10-35 0 0,-34 17 490 0 0,-10 16-617 0 0,-79 7-16 0 0,-168 116 350 0 0,141-114-584 0 0,27-25-65 0 0,0 1-1 0 0,0-1 0 0 0,1 0 1 0 0,-1 1-1 0 0,1 0 0 0 0,0 0 1 0 0,0 1-1 0 0,1-1 0 0 0,-1 1 1 0 0,1 0-1 0 0,0-1 0 0 0,0 1 1 0 0,1 1-1 0 0,-1-1 0 0 0,1 0 1 0 0,0 1-1 0 0,1-1 1 0 0,-1 1-1 0 0,1-1 0 0 0,0 2-43 0 0,18 78 1204 0 0,31 10 65 0 0,-8-84-2918 0 0,-25-15-2464 0 0,-3-3-3967 0 0,-6 0-255 0 0</inkml:trace>
  <inkml:trace contextRef="#ctx0" brushRef="#br0" timeOffset="6532.659">2616 713 7650 0 0,'0'0'2199'0'0,"0"0"-1128"0"0,0 0-359 0 0,0 0 213 0 0,0 0 194 0 0,0 0 15 0 0,0 0-131 0 0,0 0-175 0 0,0 0-161 0 0,0 0-141 0 0,0 0-117 0 0,0 0-128 0 0,0 0-54 0 0,21-16-3 0 0,65-50-18 0 0,-33 5 219 0 0,11-35-1430 0 0,-64 96 900 0 0,1-1-1 0 0,-1 1 0 0 0,0 0 1 0 0,0-1-1 0 0,0 1 1 0 0,0-1-1 0 0,0 1 0 0 0,0-1 1 0 0,0 1-1 0 0,0 0 1 0 0,0-1-1 0 0,0 1 0 0 0,0-1 1 0 0,0 1-1 0 0,0-1 1 0 0,0 1-1 0 0,0 0 0 0 0,0-1 1 0 0,0 1-1 0 0,-1-1 0 0 0,1 1 1 0 0,0 0-1 0 0,0-1 1 0 0,-1 1-1 0 0,1 0 0 0 0,0-1 1 0 0,0 1-1 0 0,-1 0 1 0 0,1-1-1 0 0,0 1 0 0 0,-1 0 1 0 0,1 0-1 0 0,0-1 1 0 0,-1 1-1 0 0,1 0 0 0 0,0 0 1 0 0,-1 0-1 0 0,1-1 1 0 0,-1 1-1 0 0,1 0 0 0 0,0 0 1 0 0,-1 0-1 0 0,1 0 0 0 0,-1 0 1 0 0,1 0-1 0 0,-1 0 1 0 0,1 0-1 0 0,0 0 0 0 0,-1 0 1 0 0,1 0-1 0 0,-1 0 1 0 0,1 0-1 0 0,-1 0 0 0 0,1 0 1 0 0,0 1-1 0 0,-1-1 1 0 0,1 0-1 0 0,-1 0 0 0 0,1 0 1 0 0,0 1-1 0 0,-1-1 1 0 0,1 0-1 0 0,0 0 0 0 0,-1 1 1 0 0,1-1-1 0 0,0 0 0 0 0,0 1 106 0 0,-29 12-2928 0 0,-37 46 1206 0 0,63-56 1833 0 0,1 0 1 0 0,0 0 0 0 0,-1 0 0 0 0,1 0-1 0 0,1 1 1 0 0,-1-1 0 0 0,0 0-1 0 0,1 1 1 0 0,-1 0 0 0 0,1-1 0 0 0,0 1-1 0 0,1 0 1 0 0,-1 0 0 0 0,0 0-1 0 0,1-1 1 0 0,0 1 0 0 0,0 0 0 0 0,0 0-1 0 0,1 0 1 0 0,-1 0 0 0 0,1 2-112 0 0,2-3 214 0 0,0 1 1 0 0,0 0 0 0 0,0 0-1 0 0,0-1 1 0 0,0 1 0 0 0,1-1 0 0 0,-1 0-1 0 0,1 0 1 0 0,0-1 0 0 0,0 1-1 0 0,0-1 1 0 0,0 0 0 0 0,0 0 0 0 0,1 0-1 0 0,-1 0 1 0 0,1-1 0 0 0,-1 0-1 0 0,1 0 1 0 0,0 0 0 0 0,1 0-215 0 0,8 0 409 0 0,0 0 0 0 0,1-1 0 0 0,-1-1 0 0 0,0 0 0 0 0,0-1 0 0 0,1-1 0 0 0,-1 0 0 0 0,-1-1 0 0 0,1 0 0 0 0,-1-1 0 0 0,1-1 0 0 0,-1 0 0 0 0,-1 0 0 0 0,1-2 0 0 0,-1 1 0 0 0,-1-2 0 0 0,8-5-409 0 0,108-103 737 0 0,-111 76-1035 0 0,-55 42-2368 0 0,29 4 2475 0 0,0 0 0 0 0,0 1 0 0 0,0 0 0 0 0,1 0 0 0 0,0 1 0 0 0,0 0 0 0 0,1 1 0 0 0,0 0 0 0 0,0 0 0 0 0,0 1 1 0 0,2-1-1 0 0,-1 2 0 0 0,1-1 0 0 0,0 1 0 0 0,1 0 0 0 0,0 0 0 0 0,0 1 0 0 0,1-1 0 0 0,1 1 0 0 0,-1 4 191 0 0,6-11 134 0 0,0-1 0 0 0,0 0 1 0 0,1 1-1 0 0,-1-1 1 0 0,1-1-1 0 0,0 1 0 0 0,0 0 1 0 0,0-1-1 0 0,0 1 0 0 0,0-1 1 0 0,0 0-1 0 0,1 0 0 0 0,-1 0 1 0 0,1 0-1 0 0,0-1 1 0 0,-1 0-1 0 0,1 1 0 0 0,0-1 1 0 0,0-1-1 0 0,0 1 0 0 0,-1 0 1 0 0,1-1-1 0 0,0 0 0 0 0,0 0 1 0 0,0 0-1 0 0,0-1 1 0 0,0 1-1 0 0,0-1 0 0 0,0 0 1 0 0,0 0-1 0 0,-1 0 0 0 0,4-1-134 0 0,9-5 236 0 0,1-1-1 0 0,-1 0 1 0 0,0-1-1 0 0,0-1 1 0 0,-1 0-1 0 0,0-2 1 0 0,-1 1-1 0 0,-1-2 1 0 0,0 1-1 0 0,0-2 1 0 0,-1 0-1 0 0,-1 0 1 0 0,0-1-1 0 0,0-3-235 0 0,34-49 17 0 0,-91 137-1674 0 0,41-62 1625 0 0,0 0 1 0 0,1 0 0 0 0,0 1 0 0 0,0 0 0 0 0,1 0-1 0 0,0 0 1 0 0,1 0 0 0 0,0 0 0 0 0,0 0 0 0 0,1 1-1 0 0,0-1 1 0 0,1 1 0 0 0,0-1 0 0 0,0 0 0 0 0,2 8 31 0 0,-1-13-74 0 0,1-1 0 0 0,-1 1 0 0 0,1-1 0 0 0,-1 1 1 0 0,1-1-1 0 0,0 0 0 0 0,0 0 0 0 0,1 0 0 0 0,-1 0 0 0 0,1-1 1 0 0,-1 1-1 0 0,1-1 0 0 0,0 1 0 0 0,0-1 0 0 0,0 0 1 0 0,0 0-1 0 0,1 0 0 0 0,-1 0 0 0 0,0-1 0 0 0,1 1 1 0 0,-1-1-1 0 0,1 0 0 0 0,-1 0 0 0 0,1 0 0 0 0,0-1 0 0 0,-1 1 1 0 0,2-1 73 0 0,30-1-4809 0 0,-3-11-5770 0 0,-28 8 8050 0 0</inkml:trace>
  <inkml:trace contextRef="#ctx0" brushRef="#br0" timeOffset="6848.547">3395 116 2961 0 0,'0'0'1711'0'0,"0"0"-415"0"0,0 0-29 0 0,0 0 197 0 0,0 0 9 0 0,0 0-77 0 0,0 0-76 0 0,0 0-89 0 0,0 0-47 0 0,0 0-74 0 0,0 0-122 0 0,0 0-118 0 0,0 0-125 0 0,26 30-115 0 0,78 96-101 0 0,-63-54 73 0 0,-38-60-501 0 0,2 142 510 0 0,-7-140-610 0 0,-1 0 0 0 0,-1-1 1 0 0,0 1-1 0 0,0-1 1 0 0,-2 0-1 0 0,0 0 1 0 0,0-1-1 0 0,-1 0 0 0 0,0 0 1 0 0,-1-1-1 0 0,-1 1 1 0 0,0-2-1 0 0,0 1 1 0 0,-2-1-2 0 0,-97 78-4553 0 0,86-75 493 0 0,4-4-2755 0 0,10-4 734 0 0</inkml:trace>
  <inkml:trace contextRef="#ctx0" brushRef="#br0" timeOffset="9852.147">3535 1000 4721 0 0,'0'0'2535'0'0,"0"0"-717"0"0,0 0-450 0 0,0 0-61 0 0,0 0 29 0 0,0 0-63 0 0,0 0-128 0 0,0 0-170 0 0,0 0-207 0 0,0 0-184 0 0,4 0-154 0 0,266-18 4032 0 0,-120 3-4492 0 0,-141 13-456 0 0,-2 1 1409 0 0,-4 1-3155 0 0,-2 1-2895 0 0,-2 1-4082 0 0,-2 2 2648 0 0</inkml:trace>
  <inkml:trace contextRef="#ctx0" brushRef="#br0" timeOffset="10052.011">3446 1291 7858 0 0,'0'0'3931'0'0,"0"0"-1949"0"0,0 0-624 0 0,0 0 5 0 0,0 0-55 0 0,0 0-193 0 0,0 0-228 0 0,37-3-171 0 0,115-10-145 0 0,-31 2 185 0 0,51-3-3077 0 0,-138 11-4872 0 0,-25 3-1561 0 0</inkml:trace>
  <inkml:trace contextRef="#ctx0" brushRef="#br0" timeOffset="10607.079">4142 934 12011 0 0,'0'0'777'0'0,"0"0"-332"0"0,0 0 29 0 0,0 0 263 0 0,0 0 146 0 0,0 0-51 0 0,0 0-158 0 0,0 0-193 0 0,0 0-154 0 0,0 0-115 0 0,0 0-88 0 0,0 0-60 0 0,0 0-24 0 0,3 32-16 0 0,8 99-9 0 0,-18-35-12 0 0,0-57-67 0 0,3 6-287 0 0,3-29 4916 0 0,60-192-2218 0 0,-37 122-2272 0 0,2 0-1 0 0,3 2 1 0 0,19-29-75 0 0,-38 70 3 0 0,1-1 0 0 0,0 1 0 0 0,0 1 0 0 0,1 0 0 0 0,0 0 0 0 0,1 1 1 0 0,0 1-1 0 0,1 0 0 0 0,0 0 0 0 0,0 1 0 0 0,0 0 0 0 0,1 1 0 0 0,9-3-3 0 0,-20 10-30 0 0,0 1 0 0 0,0-1-1 0 0,0 0 1 0 0,0 1 0 0 0,0-1 0 0 0,-1 1-1 0 0,1-1 1 0 0,-1 1 0 0 0,1 0 0 0 0,-1 0-1 0 0,0 0 1 0 0,1 0 0 0 0,-1 0 0 0 0,0 0-1 0 0,0 0 1 0 0,0 0 0 0 0,-1 0 0 0 0,1 0 0 0 0,0 0-1 0 0,-1 1 1 0 0,0-1 0 0 0,1 0 0 0 0,-1 1-1 0 0,0-1 1 0 0,0 0 0 0 0,0 0 0 0 0,-1 1-1 0 0,1-1 1 0 0,0 0 0 0 0,-1 1 0 0 0,1-1-1 0 0,-1 0 1 0 0,0 0 0 0 0,-1 2 30 0 0,2 9-258 0 0,-1 15-1152 0 0,0 7-2729 0 0,3-14-7454 0 0,-1-16 5137 0 0</inkml:trace>
  <inkml:trace contextRef="#ctx0" brushRef="#br0" timeOffset="11148.778">4939 816 3833 0 0,'0'0'2547'0'0,"0"0"-1189"0"0,0 0-445 0 0,0 0 105 0 0,0 0 99 0 0,0 0-23 0 0,0 0-55 0 0,0 0-32 0 0,0 0-26 0 0,0 0-25 0 0,0 0-103 0 0,0 0-124 0 0,11 13-61 0 0,34 44-54 0 0,-33-7 752 0 0,-14-41-1132 0 0,-2 9-67 0 0,-1 0 0 0 0,-1-1 0 0 0,-1 0 0 0 0,0 0 0 0 0,-1 0 1 0 0,-1-1-1 0 0,0 0 0 0 0,-1-1 0 0 0,-1 0 0 0 0,-1-1 0 0 0,0 0 0 0 0,0-1 0 0 0,-1 0 0 0 0,-9 6-167 0 0,10-8-110 0 0,0 0 0 0 0,0 0 1 0 0,-1-2-1 0 0,-1 1 0 0 0,0-2 0 0 0,0 1 0 0 0,-1-2 0 0 0,0 0 0 0 0,0-1 0 0 0,0 0 1 0 0,-1-2-1 0 0,0 1 0 0 0,0-2 0 0 0,0 0 0 0 0,0-1 0 0 0,-1-1 0 0 0,1 0 0 0 0,-3-1 110 0 0,15-2-65 0 0,1 1 0 0 0,-1 0 0 0 0,1-1 0 0 0,-1 0 0 0 0,1 0 0 0 0,0 0 0 0 0,-1 0-1 0 0,1 0 1 0 0,0-1 0 0 0,1 1 0 0 0,-1-1 0 0 0,0 0 0 0 0,1 0 0 0 0,0 0-1 0 0,-1 0 1 0 0,1 0 0 0 0,0-1 0 0 0,1 1 0 0 0,-1-1 0 0 0,0 1 0 0 0,1-1 0 0 0,0 1-1 0 0,0-1 1 0 0,0 0 0 0 0,1 0 0 0 0,-1 0 0 0 0,1 1 0 0 0,0-1 0 0 0,0 0-1 0 0,0 0 1 0 0,0 0 0 0 0,1 0 0 0 0,-1 1 0 0 0,1-1 0 0 0,0 0 0 0 0,0 1 0 0 0,1-1-1 0 0,-1 0 1 0 0,1 1 0 0 0,-1-1 0 0 0,1 1 0 0 0,0 0 0 0 0,2-3 65 0 0,2-6 25 0 0,1 0 0 0 0,0 0 1 0 0,1 0-1 0 0,0 1 0 0 0,0 0 0 0 0,1 0 1 0 0,1 1-1 0 0,0 0 0 0 0,0 1 0 0 0,1 0 1 0 0,0 1-1 0 0,0 0 0 0 0,1 1 0 0 0,10-5-25 0 0,-15 12 67 0 0,0 0 0 0 0,0 0 0 0 0,0 0 0 0 0,1 1 0 0 0,-1 0 0 0 0,0 0 0 0 0,0 1-1 0 0,0 0 1 0 0,0 0 0 0 0,-1 1 0 0 0,1 0 0 0 0,-1 0 0 0 0,1 0 0 0 0,-1 1 0 0 0,0 0 0 0 0,0 0 0 0 0,-1 1 0 0 0,1 0-1 0 0,-1 0 1 0 0,0 0 0 0 0,0 0 0 0 0,-1 1 0 0 0,1 0 0 0 0,1 3-67 0 0,9 7 395 0 0,2 1-259 0 0,1 0 1 0 0,1-2-1 0 0,0 0 1 0 0,1-1-1 0 0,1 0 1 0 0,0-2-1 0 0,1-1 1 0 0,0 0-1 0 0,1-2 1 0 0,0-1-1 0 0,0 0 1 0 0,1-2-1 0 0,0 0 1 0 0,0-2-1 0 0,0-1 1 0 0,0-1-1 0 0,7-1-136 0 0,37-3-1836 0 0,-23-5-7429 0 0,-30 5-1748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50 284 6473 0 0,'0'0'1115'0'0,"0"0"-377"0"0,0 0-47 0 0,0 0 302 0 0,0 0 293 0 0,0 0 51 0 0,0 0-130 0 0,0 0-204 0 0,0 0-221 0 0,0 0-164 0 0,32-3-104 0 0,103-9-91 0 0,100 5 464 0 0,-41-3-1261 0 0,-134 7 84 0 0,-35 2-4540 0 0,-4 0-6111 0 0,-21 1 9309 0 0</inkml:trace>
  <inkml:trace contextRef="#ctx0" brushRef="#br0" timeOffset="235.018">0 523 11602 0 0,'0'0'1796'0'0,"0"0"-1263"0"0,0 0-638 0 0,0 0 2 0 0,0 0 326 0 0,0 0 349 0 0,0 0 188 0 0,0 0-45 0 0,0 0-148 0 0,0 0-162 0 0,0 0-132 0 0,35-1-83 0 0,107-7-57 0 0,103 0-518 0 0,-157 4-3506 0 0,-29 3-5672 0 0,-46 1 5841 0 0</inkml:trace>
  <inkml:trace contextRef="#ctx0" brushRef="#br0" timeOffset="655.545">367 1 5081 0 0,'0'0'2079'0'0,"0"0"-505"0"0,0 0-322 0 0,0 0-50 0 0,0 0-5 0 0,0 0-80 0 0,0 0-256 0 0,0 0-339 0 0,0 0-248 0 0,0 0-144 0 0,0 0 12 0 0,0 0 93 0 0,0 0 38 0 0,11 12-29 0 0,38 39-22 0 0,15-12 316 0 0,-40-30-273 0 0,252 97 1448 0 0,-196-50-1835 0 0,-78-55 124 0 0,-1 1 0 0 0,1 0 1 0 0,0 0-1 0 0,-1 0 0 0 0,0 1 0 0 0,0-1 0 0 0,1 0 0 0 0,-1 0 0 0 0,0 1 0 0 0,-1-1 0 0 0,1 1 0 0 0,0-1 0 0 0,-1 1 1 0 0,0-1-1 0 0,1 1 0 0 0,-1-1 0 0 0,0 1 0 0 0,0-1 0 0 0,0 1 0 0 0,-1-1 0 0 0,1 1 0 0 0,0-1 0 0 0,-1 1 1 0 0,0-1-1 0 0,0 0 0 0 0,0 1 0 0 0,0-1 0 0 0,0 0 0 0 0,0 1 0 0 0,0-1 0 0 0,-1 0 0 0 0,1 0 0 0 0,-1 0 1 0 0,1 0-1 0 0,-1 0 0 0 0,-1 0-2 0 0,-22 20 215 0 0,-1-1 0 0 0,-1-1 0 0 0,-1-1 1 0 0,0-2-1 0 0,-1-1 0 0 0,-3 0-215 0 0,9-4 168 0 0,0 0-120 0 0,-10 4-161 0 0,2 1 1 0 0,0 1 0 0 0,0 2-1 0 0,2 1 1 0 0,1 1-1 0 0,0 2 1 0 0,-7 10 112 0 0,18-12-3784 0 0,11-10-2696 0 0,2-5-2851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13779 0 0,'0'0'2158'0'0,"0"0"-731"0"0,0 0-231 0 0,0 0 14 0 0,0 0-94 0 0,0 0-159 0 0,0 0-122 0 0,0 0-131 0 0,0 0-133 0 0,33 0-123 0 0,105 0-110 0 0,-105 0-242 0 0,272-14-1613 0 0,-289 13-812 0 0,-11 1-647 0 0,-5 0-711 0 0,0 0-2155 0 0,-2 0-2642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7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11787 0 0,'0'0'1452'0'0,"0"0"-55"0"0,0 0-40 0 0,0 0-50 0 0,36-1-151 0 0,113-5-113 0 0,80-19 1756 0 0,-201 23-3218 0 0,14-1 559 0 0,-28 3-4452 0 0,0 1-4076 0 0,-14-1-931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5:5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75 0 0 0,'0'0'689'0'0,"0"0"905"0"0,0 0 484 0 0,0 0 89 0 0,0 0-58 0 0,0 0-173 0 0,0 0-234 0 0,0 0-181 0 0,0 0-219 0 0,0 0-233 0 0,-5-9-175 0 0,-15-29-141 0 0,19 36-675 0 0,-1 0 0 0 0,0 0 0 0 0,0 0 0 0 0,1 0 0 0 0,-1 0 0 0 0,0 0 0 0 0,0 1-1 0 0,0-1 1 0 0,-1 1 0 0 0,1 0 0 0 0,0-1 0 0 0,-1 1 0 0 0,1 0 0 0 0,-1 0 0 0 0,1 1-1 0 0,-1-1 1 0 0,1 0 0 0 0,-1 1 0 0 0,1 0 0 0 0,-1-1 0 0 0,1 1 0 0 0,-1 0 0 0 0,-2 0-78 0 0,-2 0 141 0 0,-10-1-58 0 0,-1 1-1 0 0,1 1 1 0 0,-1 1 0 0 0,1 0-1 0 0,-1 1 1 0 0,1 1 0 0 0,0 1-1 0 0,1 0 1 0 0,-1 2 0 0 0,1-1-1 0 0,-7 5-82 0 0,3 0 17 0 0,1 0-1 0 0,-1 1 1 0 0,2 1 0 0 0,0 1-1 0 0,1 0 1 0 0,0 1-1 0 0,1 1 1 0 0,0 1-1 0 0,2 0 1 0 0,0 1-1 0 0,1 0 1 0 0,1 1-1 0 0,0 1 1 0 0,2 0-1 0 0,0 0 1 0 0,1 1 0 0 0,2 0-1 0 0,0 1 1 0 0,1 0-1 0 0,-1 8-16 0 0,5-26 7 0 0,1 1 1 0 0,0-1-1 0 0,0 1 0 0 0,0 0 0 0 0,0-1 0 0 0,1 1 1 0 0,-1 0-1 0 0,1-1 0 0 0,0 1 0 0 0,1 0 0 0 0,-1-1 1 0 0,1 1-1 0 0,0 0 0 0 0,0-1 0 0 0,1 1 0 0 0,-1-1 1 0 0,1 0-1 0 0,0 1 0 0 0,0-1 0 0 0,0 0 1 0 0,1 0-1 0 0,-1 0 0 0 0,1 0 0 0 0,0-1 0 0 0,0 1 1 0 0,1-1-1 0 0,-1 0 0 0 0,1 0 0 0 0,-1 0 0 0 0,1 0 1 0 0,0 0-1 0 0,0-1 0 0 0,0 0 0 0 0,0 0 0 0 0,1 0 1 0 0,-1 0-1 0 0,1-1 0 0 0,-1 1 0 0 0,1-1 1 0 0,-1 0-1 0 0,1-1 0 0 0,4 1-7 0 0,14-6 122 0 0,0 0 0 0 0,-1-2 0 0 0,0 0 0 0 0,0-2 0 0 0,0 0 0 0 0,-1-1-1 0 0,0-1 1 0 0,-1-2 0 0 0,-1 0 0 0 0,0 0 0 0 0,0-2 0 0 0,-2 0 0 0 0,0-2 0 0 0,0 1 0 0 0,-2-2 0 0 0,7-10-122 0 0,264-310-21 0 0,-296 387-816 0 0,-1-20 888 0 0,0 1 0 0 0,2 1-1 0 0,1 0 1 0 0,2 0-1 0 0,1 0 1 0 0,1 1-1 0 0,2 0 1 0 0,1 0-1 0 0,2 20-50 0 0,2-40-26 0 0,0 0-1 0 0,1 1 1 0 0,1-1-1 0 0,0-1 1 0 0,0 1-1 0 0,1-1 1 0 0,0 0-1 0 0,1 0 1 0 0,1 0-1 0 0,-1-1 1 0 0,2 0-1 0 0,4 4 27 0 0,39 34-3465 0 0,-40-38 460 0 0,3 2-6270 0 0,-10-8 2500 0 0</inkml:trace>
  <inkml:trace contextRef="#ctx0" brushRef="#br0" timeOffset="429.304">1194 296 11867 0 0,'0'0'1669'0'0,"0"0"-682"0"0,0 0-388 0 0,0 0 66 0 0,0 0 196 0 0,0 0 92 0 0,0 0-1 0 0,0 0-168 0 0,0 0-207 0 0,0 0-200 0 0,0 0-137 0 0,0 0-41 0 0,0 0-49 0 0,-3 23-30 0 0,-13 74-25 0 0,-17 37 52 0 0,-14-6-6 0 0,47-125-136 0 0,0 0-1 0 0,0 0 1 0 0,0-1-1 0 0,0 1 1 0 0,1 0-1 0 0,-1 0 1 0 0,1-1-1 0 0,0 1 1 0 0,0-1-1 0 0,0 1 0 0 0,0-1 1 0 0,0 1-1 0 0,1-1 1 0 0,-1 1-1 0 0,1-1 1 0 0,-1 0-1 0 0,1 0 1 0 0,0 0-1 0 0,0 0 1 0 0,0 0-1 0 0,0 0 1 0 0,0 0-1 0 0,0-1 1 0 0,0 1-1 0 0,1-1 1 0 0,-1 0-1 0 0,1 1 1 0 0,-1-1-1 0 0,1 0 1 0 0,-1 0-1 0 0,1-1 0 0 0,0 1 1 0 0,-1-1-1 0 0,1 1 1 0 0,0-1-1 0 0,-1 0 1 0 0,1 0-1 0 0,0 0 1 0 0,0 0-1 0 0,-1 0 1 0 0,1-1-1 0 0,0 1-4 0 0,107-3-872 0 0,-97-3-2018 0 0,-11 2-1403 0 0,-2 0-4129 0 0,0 3 3328 0 0</inkml:trace>
  <inkml:trace contextRef="#ctx0" brushRef="#br0" timeOffset="669.003">914 491 8090 0 0,'0'0'3003'0'0,"0"0"-1853"0"0,0 0-712 0 0,0 0 78 0 0,0 0 282 0 0,0 0 144 0 0,0 0-30 0 0,0 0-81 0 0,0 0-151 0 0,0 0-167 0 0,0 0-159 0 0,33 2-138 0 0,102 6-87 0 0,-28-3-603 0 0,-60-5-3728 0 0,-10 0-3622 0 0,-24 0 1752 0 0</inkml:trace>
  <inkml:trace contextRef="#ctx0" brushRef="#br0" timeOffset="1439.54">1811 775 5465 0 0,'0'0'1690'0'0,"0"0"-100"0"0,0 0 85 0 0,0 0 110 0 0,0 0-75 0 0,0 0-242 0 0,0 0-235 0 0,0 0-252 0 0,0 0-234 0 0,0 0-211 0 0,0 0-169 0 0,16-32-125 0 0,49-95-71 0 0,-30 65 105 0 0,-29 54 72 0 0,-6 8-393 0 0,0 1 0 0 0,1-1 1 0 0,-1 1-1 0 0,0-1 0 0 0,0 1 0 0 0,0-1 0 0 0,0 1 0 0 0,1-1 1 0 0,-1 1-1 0 0,0-1 0 0 0,0 0 0 0 0,1 1 0 0 0,-1-1 0 0 0,0 1 1 0 0,1-1-1 0 0,-1 0 0 0 0,0 1 0 0 0,1-1 0 0 0,-1 0 0 0 0,1 0 1 0 0,-1 1-1 0 0,0-1 0 0 0,1 0 0 0 0,-1 0 0 0 0,1 1 0 0 0,-1-1 1 0 0,1 0-1 0 0,-1 0 0 0 0,1 0 0 0 0,-1 0 0 0 0,1 0 0 0 0,-1 0 1 0 0,1 0-1 0 0,-1 0 0 0 0,1 0 0 0 0,-1 0 0 0 0,1 0 0 0 0,-1 0 1 0 0,1 0-1 0 0,-1 0 0 0 0,1-1 0 0 0,-1 1 0 0 0,0 0 0 0 0,1 0 1 0 0,-1-1 44 0 0,1 9-10 0 0,-1-5 60 0 0,-1 0 0 0 0,1 1 0 0 0,0-1 0 0 0,0 1 0 0 0,0-1 1 0 0,1 0-1 0 0,-1 1 0 0 0,1-1 0 0 0,0 0 0 0 0,0 0 0 0 0,0 1 0 0 0,0-1 0 0 0,0 0 1 0 0,1 0-1 0 0,-1 0 0 0 0,1 0 0 0 0,0 0 0 0 0,0-1 0 0 0,0 1 0 0 0,0-1 0 0 0,1 1 1 0 0,-1-1-1 0 0,1 0 0 0 0,-1 1 0 0 0,1-1 0 0 0,0-1 0 0 0,0 1 0 0 0,0 0 0 0 0,0-1 1 0 0,0 1-1 0 0,0-1 0 0 0,0 0 0 0 0,1 0-50 0 0,9 0 399 0 0,-1 0 0 0 0,0-1 0 0 0,1-1 0 0 0,-1 0-1 0 0,0 0 1 0 0,0-1 0 0 0,0-1 0 0 0,0 0 0 0 0,0-1 0 0 0,0 0 0 0 0,-1-1 0 0 0,0 0 0 0 0,4-2-399 0 0,53-30-3677 0 0,-13 8-8353 0 0,-51 25 2640 0 0</inkml:trace>
  <inkml:trace contextRef="#ctx0" brushRef="#br0" timeOffset="11254.325">1531 543 1080 0 0,'0'0'1403'0'0,"0"0"-292"0"0,0 0-95 0 0,0 0 154 0 0,0 0 197 0 0,0 0 129 0 0,0 0-32 0 0,0 0-161 0 0,0 0-198 0 0,0 0-225 0 0,0 0-187 0 0,-3-3-129 0 0,0 2-470 0 0,0-1-1 0 0,0 0 0 0 0,0 1 1 0 0,0 0-1 0 0,0-1 0 0 0,0 1 1 0 0,0 1-1 0 0,-1-1 0 0 0,1 0 0 0 0,0 1 1 0 0,-1-1-1 0 0,1 1 0 0 0,0 0 1 0 0,-1 0-1 0 0,1 1 0 0 0,0-1 1 0 0,-1 1-1 0 0,1 0 0 0 0,0-1 0 0 0,0 1 1 0 0,-1 1-1 0 0,1-1 0 0 0,0 0 1 0 0,0 1-1 0 0,-1 0-93 0 0,-6 7 25 0 0,-1 0-46 0 0,0-1 1 0 0,1 1 0 0 0,0 1 0 0 0,1 0-1 0 0,0 0 1 0 0,1 1 0 0 0,0 0-1 0 0,0 0 1 0 0,1 1 0 0 0,1 0 0 0 0,0 0-1 0 0,-4 12 21 0 0,-3 54-601 0 0,15-76 624 0 0,-1 0 1 0 0,1 0-1 0 0,0 0 1 0 0,-1 0 0 0 0,1 0-1 0 0,0 0 1 0 0,0 0-1 0 0,0 0 1 0 0,1-1-1 0 0,-1 1 1 0 0,0-1-1 0 0,1 0 1 0 0,-1 0-1 0 0,1 1 1 0 0,-1-2 0 0 0,1 1-1 0 0,-1 0 1 0 0,1 0-1 0 0,0-1 1 0 0,-1 0-1 0 0,1 1 1 0 0,0-1-1 0 0,-1 0 1 0 0,1 0 0 0 0,0 0-1 0 0,-1-1 1 0 0,1 1-1 0 0,0-1 1 0 0,-1 1-1 0 0,1-1 1 0 0,-1 0-24 0 0,10 1 253 0 0,-2-3-63 0 0,0 0 0 0 0,1 0 0 0 0,-1-1 0 0 0,-1 0 0 0 0,1-1 0 0 0,-1 0 0 0 0,0 0 0 0 0,0-1-1 0 0,0-1 1 0 0,-1 1 0 0 0,0-1 0 0 0,0 0 0 0 0,-1-1 0 0 0,1 0 0 0 0,-1-2-190 0 0,2 2 71 0 0,60-95 1396 0 0,-68 102-1289 0 0,-1 1-32 0 0,-21 44-2186 0 0,20-39 1943 0 0,-1 0-1 0 0,1 1 1 0 0,1-1 0 0 0,-1 0 0 0 0,1 0-1 0 0,0 1 1 0 0,0-1 0 0 0,0 0 0 0 0,1 1-1 0 0,-1-1 1 0 0,1 0 0 0 0,1 0 0 0 0,-1 0-1 0 0,1 0 1 0 0,0 0 0 0 0,0 0 0 0 0,0 0-1 0 0,1 0 1 0 0,-1-1 0 0 0,1 0 0 0 0,0 1-1 0 0,1-1 1 0 0,-1 0 0 0 0,1 0 0 0 0,2 1 97 0 0,52 24-4479 0 0,-16-24-4579 0 0,-28-5 5207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7:19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63 0 0 0,'0'0'796'0'0,"0"0"527"0"0,0 0 275 0 0,0 0 148 0 0,0 0 43 0 0,0 0-36 0 0,0 0-128 0 0,0 0-207 0 0,0 0-254 0 0,0 0-248 0 0,-5-8-131 0 0,-35-40 1367 0 0,-31 42 2013 0 0,63 9-4118 0 0,0 1 0 0 0,1 0 0 0 0,-1 1 0 0 0,1-1 0 0 0,1 1 1 0 0,-1 1-1 0 0,1-1 0 0 0,-1 1 0 0 0,1 1 0 0 0,1-1 0 0 0,0 1 0 0 0,0 0 0 0 0,0 0 1 0 0,0 0-1 0 0,1 2-47 0 0,-4 3 17 0 0,1 0 0 0 0,0 1 1 0 0,1 0-1 0 0,0 0 0 0 0,1 1 1 0 0,1-1-1 0 0,0 1 0 0 0,1 0 1 0 0,0 0-1 0 0,1 1 0 0 0,1-1 1 0 0,0 8-18 0 0,2-18 32 0 0,1 1 1 0 0,-1 0 0 0 0,1-1 0 0 0,1 1-1 0 0,-1-1 1 0 0,0 0 0 0 0,1 1-1 0 0,0-1 1 0 0,0-1 0 0 0,0 1-1 0 0,1 0 1 0 0,-1-1 0 0 0,1 1-1 0 0,0-1 1 0 0,0 0 0 0 0,0-1 0 0 0,0 1-1 0 0,0 0 1 0 0,1-1 0 0 0,-1 0-1 0 0,1 0 1 0 0,0-1 0 0 0,0 1-1 0 0,-1-1 1 0 0,1 0 0 0 0,0 0 0 0 0,0-1-1 0 0,0 1 1 0 0,3-1-33 0 0,52-2-1684 0 0,-21-3-7548 0 0,-32 4 3844 0 0,-2 1-1401 0 0</inkml:trace>
  <inkml:trace contextRef="#ctx0" brushRef="#br0" timeOffset="811.276">520 74 0 0 0,'0'0'1583'0'0,"0"0"-272"0"0,0 0 43 0 0,0 0 161 0 0,0 0 80 0 0,0 0-111 0 0,0 0-251 0 0,0 0-243 0 0,0 0-238 0 0,0 0-197 0 0,0 0-150 0 0,0 0-139 0 0,-11 27-101 0 0,-31 87-62 0 0,-31 80 300 0 0,61-151-5 0 0,12-42-258 0 0,0-1 60 0 0,0 0 99 0 0,0 0 121 0 0,14-20 2059 0 0,60-90-493 0 0,51-62-1318 0 0,-42 96-446 0 0,-82 77-225 0 0,0-1 0 0 0,0 1 1 0 0,1 0-1 0 0,-1 0 0 0 0,0 0 0 0 0,0-1 1 0 0,0 1-1 0 0,0 0 0 0 0,0 1 0 0 0,-1-1 1 0 0,1 0-1 0 0,0 0 0 0 0,0 0 0 0 0,-1 0 1 0 0,1 1-1 0 0,-1-1 0 0 0,1 0 0 0 0,-1 1 1 0 0,0-1-1 0 0,1 0 0 0 0,-1 1 0 0 0,0-1 1 0 0,0 0-1 0 0,0 1 0 0 0,0-1 1 0 0,0 0-1 0 0,0 1 0 0 0,0-1 0 0 0,0 1 1 0 0,-1-1-1 0 0,1 0 0 0 0,0 1 0 0 0,-1-1 1 0 0,1 0-1 0 0,-1 0 0 0 0,0 1 0 0 0,1-1 1 0 0,-1 0 2 0 0,-22 73 272 0 0,-6 53 80 0 0,29-127-349 0 0,0 1 0 0 0,0-1 0 0 0,0 1 0 0 0,0 0 0 0 0,0-1 0 0 0,0 1 0 0 0,0-1 0 0 0,0 1 0 0 0,0 0 0 0 0,1-1 0 0 0,-1 1 0 0 0,0-1 0 0 0,0 1 0 0 0,1-1 0 0 0,-1 1 0 0 0,0-1 0 0 0,1 1 0 0 0,-1-1 0 0 0,1 1 0 0 0,-1-1 0 0 0,1 1 0 0 0,-1-1 0 0 0,0 0 0 0 0,1 1 1 0 0,-1-1-1 0 0,1 0 0 0 0,0 1 0 0 0,-1-1 0 0 0,1 0 0 0 0,-1 0 0 0 0,1 1 0 0 0,-1-1 0 0 0,1 0 0 0 0,0 0 0 0 0,-1 0 0 0 0,1 0 0 0 0,-1 0 0 0 0,1 0 0 0 0,0 0 0 0 0,-1 0 0 0 0,1 0 0 0 0,0 0 0 0 0,-1 0 0 0 0,1-1 0 0 0,-1 1 0 0 0,1 0 0 0 0,-1 0 0 0 0,1 0 0 0 0,0-1 0 0 0,-1 1 0 0 0,1 0 0 0 0,-1-1 0 0 0,1 1 0 0 0,-1 0 0 0 0,1-1-3 0 0,30-18 358 0 0,30-36-200 0 0,-41 35-168 0 0,0 2 0 0 0,2 0 0 0 0,-1 1 0 0 0,2 2 0 0 0,0 0 1 0 0,18-8 9 0 0,-40 23-8 0 0,0-1 0 0 0,-1 1 0 0 0,1-1 0 0 0,0 1 0 0 0,-1-1 0 0 0,1 1 1 0 0,0 0-1 0 0,0-1 0 0 0,-1 1 0 0 0,1 0 0 0 0,0 0 0 0 0,0 0 0 0 0,-1 0 1 0 0,1-1-1 0 0,0 1 0 0 0,0 0 0 0 0,0 0 0 0 0,0 1 0 0 0,-1-1 0 0 0,1 0 1 0 0,0 0-1 0 0,0 0 0 0 0,0 0 0 0 0,-1 1 0 0 0,1-1 0 0 0,0 0 0 0 0,0 1 1 0 0,-1-1-1 0 0,1 0 0 0 0,0 1 0 0 0,-1-1 0 0 0,1 1 0 0 0,-1 0 0 0 0,1-1 1 0 0,0 1-1 0 0,-1-1 0 0 0,1 1 0 0 0,-1 0 0 0 0,1-1 0 0 0,-1 1 0 0 0,0 0 1 0 0,1-1-1 0 0,-1 1 0 0 0,0 0 0 0 0,1 0 0 0 0,-1 0 8 0 0,0 42-54 0 0,-1-30 115 0 0,-2 32 37 0 0,0-29-73 0 0,2 0-1 0 0,0 0 1 0 0,1 1 0 0 0,1-1-1 0 0,0 0 1 0 0,2 0 0 0 0,2 13-25 0 0,2-7-462 0 0,5 24 926 0 0,-9-14-7504 0 0,-2-28 1045 0 0,0-1-2557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2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525 270 0 0 0,'0'0'716'0'0,"0"0"475"0"0,0 0 165 0 0,0 0 42 0 0,0 0 14 0 0,0 0-49 0 0,0 0-109 0 0,0 0-105 0 0,0 0-116 0 0,0 0-141 0 0,0 0-104 0 0,-24 8-111 0 0,-79 29-112 0 0,56-6 194 0 0,41-23-586 0 0,-7 11 29 0 0,1 0-1 0 0,1 0 1 0 0,0 1 0 0 0,2 0-1 0 0,0 1 1 0 0,1 0 0 0 0,2 0-1 0 0,0 1 1 0 0,1 0 0 0 0,1 0 0 0 0,1 0-1 0 0,1 0 1 0 0,1 1 0 0 0,1-1-1 0 0,0 1 1 0 0,3 8-202 0 0,0-22 57 0 0,0 0-1 0 0,0 0 1 0 0,1 0-1 0 0,0 0 0 0 0,0-1 1 0 0,1 1-1 0 0,0-1 1 0 0,0 0-1 0 0,1 0 1 0 0,0-1-1 0 0,1 0 1 0 0,0 0-1 0 0,0 0 0 0 0,0-1 1 0 0,1 0-1 0 0,0-1 1 0 0,0 1-1 0 0,0-2 1 0 0,1 1-1 0 0,-1-1 1 0 0,1 0-1 0 0,0-1 0 0 0,0 0 1 0 0,1 0-1 0 0,-1-1 1 0 0,1 0-1 0 0,-1-1 1 0 0,1 0-1 0 0,-1-1 1 0 0,1 0-1 0 0,0 0 0 0 0,-1-1 1 0 0,1 0-1 0 0,-1-1 1 0 0,1 0-1 0 0,-1 0 1 0 0,0-1-1 0 0,1 0 1 0 0,-2-1-1 0 0,4-1-56 0 0,17-9 366 0 0,-1-1-1 0 0,-1-2 1 0 0,0 0 0 0 0,-1-2 0 0 0,-1 0-1 0 0,-1-2 1 0 0,-1-1 0 0 0,20-24-366 0 0,-32 33 85 0 0,0-1 0 0 0,0-1 0 0 0,-2 0 0 0 0,0 0 0 0 0,-1-1 0 0 0,0 0 1 0 0,-1 0-1 0 0,-1-1 0 0 0,-1 1 0 0 0,0-2 0 0 0,-1 1 0 0 0,-1 0 0 0 0,0-1 0 0 0,-2 1 0 0 0,0-1 1 0 0,-1-14-86 0 0,-1 24-6 0 0,-1 1 0 0 0,1-1 0 0 0,-1 1 0 0 0,0-1 0 0 0,-1 1 1 0 0,0 0-1 0 0,0 0 0 0 0,0 0 0 0 0,-1 1 0 0 0,0-1 1 0 0,0 1-1 0 0,-1 0 0 0 0,0 0 0 0 0,0 0 0 0 0,0 1 0 0 0,-1 0 1 0 0,1 0-1 0 0,-1 0 0 0 0,-1 1 0 0 0,1-1 0 0 0,-1 1 0 0 0,1 1 1 0 0,-1 0-1 0 0,-3-1 6 0 0,-2-2-59 0 0,-1 2 0 0 0,1 0 1 0 0,-1 0-1 0 0,0 1 0 0 0,0 1 1 0 0,-1 0-1 0 0,1 1 0 0 0,0 0 1 0 0,0 1-1 0 0,-1 1 0 0 0,1 0 0 0 0,0 1 1 0 0,-8 2 58 0 0,12-2-122 0 0,0 1 0 0 0,0 0 0 0 0,1 1-1 0 0,-1 0 1 0 0,1 0 0 0 0,0 1 0 0 0,0 0 0 0 0,0 0 0 0 0,1 1 0 0 0,0 0 0 0 0,0 0 0 0 0,1 1 0 0 0,-1 0 0 0 0,1 0 0 0 0,1 0 0 0 0,-1 1 0 0 0,1 0 0 0 0,1 0 0 0 0,0 0 0 0 0,0 1 0 0 0,-1 3 122 0 0,-20 124-8402 0 0,25-106 3197 0 0,0-12-2221 0 0</inkml:trace>
  <inkml:trace contextRef="#ctx0" brushRef="#br0" timeOffset="284.508">1115 726 9498 0 0,'0'0'1759'0'0,"0"0"-148"0"0,0 0 43 0 0,0 0 49 0 0,0 0-151 0 0,0 0-312 0 0,0 0-306 0 0,0 0-262 0 0,0 0-193 0 0,0 0-163 0 0,0 0-85 0 0,0 0-75 0 0,0 0-74 0 0,-1 8-14 0 0,-9 46-556 0 0,10-41-3894 0 0,8-7-7006 0 0,-5-6 5691 0 0</inkml:trace>
  <inkml:trace contextRef="#ctx0" brushRef="#br0" timeOffset="670.572">1573 306 3617 0 0,'0'0'1505'0'0,"0"0"104"0"0,0 0 34 0 0,0 0 2 0 0,0 0-91 0 0,0 0-196 0 0,0 0-214 0 0,0 0-266 0 0,0 0-256 0 0,0 0-216 0 0,-32 28-174 0 0,-98 87-102 0 0,93-65-63 0 0,35-45-52 0 0,0 1-1 0 0,0 0 0 0 0,1 0 1 0 0,0 0-1 0 0,0 0 0 0 0,0 0 1 0 0,0 0-1 0 0,1 1 0 0 0,0-1 1 0 0,1 0-1 0 0,-1 0 1 0 0,1 0-1 0 0,0 0 0 0 0,1 0 1 0 0,-1 0-1 0 0,1 0 0 0 0,1 0 1 0 0,-1 0-1 0 0,1-1 1 0 0,0 1-1 0 0,0-1 0 0 0,0 0 1 0 0,1 0-1 0 0,0 0 0 0 0,0 0 1 0 0,0-1-1 0 0,0 0 0 0 0,1 0 1 0 0,0 0-1 0 0,0 0 1 0 0,2 1-15 0 0,7-2 198 0 0,-1 0 1 0 0,1-1-1 0 0,0-1 1 0 0,0 0-1 0 0,0-1 1 0 0,-1 0 0 0 0,1-1-1 0 0,0-1 1 0 0,0 0-1 0 0,-1-1 1 0 0,1 0 0 0 0,-1-1-1 0 0,0 0 1 0 0,0-2-1 0 0,0 1 1 0 0,-1-1-1 0 0,0-1 1 0 0,0 0 0 0 0,-1-1-1 0 0,7-6-198 0 0,-4 6 151 0 0,-1-1-1 0 0,-1 0 1 0 0,0 0-1 0 0,0-2 1 0 0,-1 1-1 0 0,0-1 1 0 0,-1-1-1 0 0,0 0 1 0 0,-1-1-1 0 0,-1 1 1 0 0,1-2-1 0 0,-2 1 1 0 0,0-1-1 0 0,-1 0 1 0 0,0-1-1 0 0,-1 1 1 0 0,-1-1-1 0 0,0 0 1 0 0,-1 0-1 0 0,-1-1 1 0 0,0-3-151 0 0,-2 15-26 0 0,-1-1 0 0 0,0 1 0 0 0,0 0 1 0 0,0-1-1 0 0,0 1 0 0 0,-1 0 0 0 0,0 0 0 0 0,0 0 1 0 0,0 0-1 0 0,0 0 0 0 0,-1 0 0 0 0,1 1 0 0 0,-1-1 1 0 0,0 1-1 0 0,0 0 0 0 0,0 0 0 0 0,0 0 0 0 0,-1 0 1 0 0,1 0-1 0 0,-1 1 0 0 0,0-1 0 0 0,0 1 1 0 0,0 0-1 0 0,0 0 0 0 0,0 1 0 0 0,0-1 0 0 0,0 1 1 0 0,-1 0-1 0 0,1 0 0 0 0,-1 0 26 0 0,-6-1-214 0 0,-1 0 1 0 0,0 0-1 0 0,0 1 1 0 0,0 0-1 0 0,0 1 0 0 0,0 1 1 0 0,0 0-1 0 0,0 0 0 0 0,0 1 1 0 0,-11 4 213 0 0,-95 60-4500 0 0,52-6-4936 0 0,48-41 2294 0 0</inkml:trace>
  <inkml:trace contextRef="#ctx0" brushRef="#br0" timeOffset="1052.115">1761 642 1208 0 0,'0'0'2306'0'0,"0"0"-257"0"0,0 0-258 0 0,0 0-276 0 0,0 0-259 0 0,0 0-188 0 0,0 0-134 0 0,0 0-53 0 0,0 0-67 0 0,0 0-109 0 0,0 0-85 0 0,0 0-96 0 0,-34 12-106 0 0,-106 44-81 0 0,78-13-3 0 0,55-33-285 0 0,1-1-48 0 0,1-1 1 0 0,0 1-1 0 0,0 1 1 0 0,1-1-1 0 0,0 1 0 0 0,0 0 1 0 0,1 0-1 0 0,0 0 1 0 0,1 0-1 0 0,0 0 0 0 0,1 0 1 0 0,0 1-1 0 0,1-1 1 0 0,0 1-1 0 0,1 4-1 0 0,-1-9 25 0 0,1 0 0 0 0,0 0-1 0 0,0 0 1 0 0,1 0 0 0 0,-1-1 0 0 0,1 1 0 0 0,1 0-1 0 0,-1-1 1 0 0,1 1 0 0 0,0-1 0 0 0,0 0 0 0 0,0 0-1 0 0,1 0 1 0 0,0 0 0 0 0,0-1 0 0 0,0 0 0 0 0,0 0 0 0 0,1 0-1 0 0,0 0 1 0 0,0 0 0 0 0,0-1 0 0 0,0 0 0 0 0,0 0-1 0 0,1 0 1 0 0,-1-1 0 0 0,1 0 0 0 0,0 0-25 0 0,4 0 237 0 0,-1 0-1 0 0,0 0 1 0 0,1-1 0 0 0,0-1 0 0 0,-1 0 0 0 0,1 0 0 0 0,-1-1 0 0 0,1 0-1 0 0,-1 0 1 0 0,1-1 0 0 0,-1-1 0 0 0,0 1 0 0 0,0-2 0 0 0,0 1 0 0 0,0-1 0 0 0,-1 0-1 0 0,1-1 1 0 0,-1 0 0 0 0,0 0 0 0 0,0-1 0 0 0,-1 0 0 0 0,0-1 0 0 0,0 1-1 0 0,0-1 1 0 0,-1-1 0 0 0,0 1 0 0 0,-1-1 0 0 0,1 0-237 0 0,1-1 88 0 0,-1 0 1 0 0,0-1 0 0 0,0 0-1 0 0,-1 0 1 0 0,0 0 0 0 0,-1-1-1 0 0,0 1 1 0 0,0-1 0 0 0,-1 0-1 0 0,-1 0 1 0 0,0 0 0 0 0,0 0-1 0 0,-1-1 1 0 0,-1 1 0 0 0,0 0-1 0 0,0-1 1 0 0,-1-3-89 0 0,-3 5-271 0 0,-1 1 1 0 0,1-1-1 0 0,-1 1 0 0 0,-1 0 1 0 0,0 0-1 0 0,0 0 1 0 0,-1 1-1 0 0,0 0 0 0 0,0 0 1 0 0,-3-1 270 0 0,-25-14-3127 0 0,8 19-5693 0 0,17 4-1846 0 0</inkml:trace>
  <inkml:trace contextRef="#ctx0" brushRef="#br0" timeOffset="1638.52">2044 995 9026 0 0,'0'0'2434'0'0,"0"0"-379"0"0,0 0-261 0 0,0 0-263 0 0,0 0-247 0 0,0 0-160 0 0,0 0-124 0 0,0 0-117 0 0,0 0-108 0 0,0 0-108 0 0,0 0-91 0 0,0 0-65 0 0,14-20-89 0 0,84-118 444 0 0,33-7-247 0 0,-130 145-632 0 0,-1 0-1 0 0,1 0 1 0 0,0 0 0 0 0,-1 0-1 0 0,1 0 1 0 0,-1-1 0 0 0,1 1-1 0 0,-1 0 1 0 0,1 0 0 0 0,-1 0 0 0 0,1 0-1 0 0,-1 0 1 0 0,1 1 0 0 0,0-1-1 0 0,-1 0 1 0 0,1 0 0 0 0,-1 0-1 0 0,1 0 1 0 0,-1 1 0 0 0,1-1 0 0 0,-1 0-1 0 0,1 0 1 0 0,-1 1 0 0 0,0-1-1 0 0,1 0 1 0 0,-1 1 0 0 0,1-1 0 0 0,-1 1-1 0 0,0-1 1 0 0,1 0 0 0 0,-1 1-1 0 0,0-1 1 0 0,1 1 0 0 0,-1-1-1 0 0,0 1 1 0 0,0-1 0 0 0,1 1 0 0 0,-1-1-1 0 0,0 1 1 0 0,0-1 0 0 0,0 1-1 0 0,0-1 1 0 0,0 1 0 0 0,0 0 0 0 0,0-1-1 0 0,0 1 1 0 0,0-1 0 0 0,0 1-1 0 0,0-1 1 0 0,0 1 0 0 0,0-1-1 0 0,0 1 1 0 0,-1-1 0 0 0,1 1 0 0 0,0-1-1 0 0,0 1 1 0 0,-1-1 0 0 0,1 1-1 0 0,0-1 1 0 0,0 1 0 0 0,-1-1 0 0 0,1 1-1 0 0,-1-1 1 0 0,1 0 0 0 0,0 1-1 0 0,-1-1 1 0 0,1 0 13 0 0,-9 48-116 0 0,8-46 110 0 0,0 0 1 0 0,0 0-1 0 0,0 1 0 0 0,1-1 1 0 0,-1 0-1 0 0,1 1 0 0 0,-1-1 1 0 0,1 0-1 0 0,0 1 0 0 0,-1-1 1 0 0,1 0-1 0 0,0 1 0 0 0,1-1 1 0 0,-1 1-1 0 0,0-1 0 0 0,1 0 1 0 0,-1 1-1 0 0,1-1 0 0 0,0 0 1 0 0,0 1-1 0 0,0-1 0 0 0,0 0 1 0 0,0 0-1 0 0,0 0 0 0 0,1 0 1 0 0,-1 0-1 0 0,1 0 0 0 0,-1 0 1 0 0,1-1-1 0 0,0 1 0 0 0,0-1 1 0 0,-1 1 5 0 0,8-4 51 0 0,0 0 0 0 0,-1 0-1 0 0,0 0 1 0 0,0-2 0 0 0,0 1 0 0 0,0-1 0 0 0,0 0 0 0 0,-1 0 0 0 0,1-1 0 0 0,-1 0 0 0 0,0 0 0 0 0,-1-1 0 0 0,1 0 0 0 0,-1 0 0 0 0,3-5-51 0 0,37-28 94 0 0,41-24-12 0 0,-6 30-236 0 0,-79 35 142 0 0,0 0 0 0 0,0 0 0 0 0,-1 0-1 0 0,1 0 1 0 0,-1 0 0 0 0,1 0-1 0 0,-1 1 1 0 0,0-1 0 0 0,0 0 0 0 0,0 1-1 0 0,0-1 1 0 0,-1 1 0 0 0,1-1-1 0 0,0 1 1 0 0,-1-1 0 0 0,0 1 0 0 0,0-1-1 0 0,0 1 1 0 0,0 0 0 0 0,0-1 0 0 0,0 1-1 0 0,-1-1 1 0 0,1 1 0 0 0,-1-1-1 0 0,1 1 1 0 0,-1 0 12 0 0,0-1-6 0 0,-12 69 26 0 0,0 41-65 0 0,32-83-1449 0 0,-8-26-1904 0 0,2-2-3469 0 0,-11-1-4189 0 0</inkml:trace>
  <inkml:trace contextRef="#ctx0" brushRef="#br0" timeOffset="2483.709">152 1 144 0 0,'0'0'999'0'0,"0"0"-234"0"0,0 0-48 0 0,0 0 144 0 0,0 0 273 0 0,0 0 199 0 0,0 0 77 0 0,0 0 16 0 0,0 0-130 0 0,0 0-135 0 0,0 0-130 0 0,-16 24-143 0 0,-47 78-63 0 0,31-7 598 0 0,16-10-933 0 0,5 0 1 0 0,3 1 0 0 0,3 0 0 0 0,5 0-1 0 0,7 63-490 0 0,-2-96-33 0 0,1 0 0 0 0,3-1 0 0 0,2 0 0 0 0,3 0 0 0 0,9 21 33 0 0,-15-52-267 0 0,1 0 0 0 0,1-1 0 0 0,0 0 0 0 0,2 0 0 0 0,1-1 0 0 0,0-1 0 0 0,1 0 0 0 0,10 9 267 0 0,29 20-3912 0 0,8-10-3911 0 0,-41-28 3993 0 0</inkml:trace>
  <inkml:trace contextRef="#ctx0" brushRef="#br0" timeOffset="3055.617">3348 480 4657 0 0,'0'0'5220'0'0,"0"0"-3392"0"0,0 0-1125 0 0,0 0-62 0 0,0 0 108 0 0,0 0 93 0 0,0 0-16 0 0,0 0-131 0 0,0 0-160 0 0,0 0-163 0 0,0 0-144 0 0,0 0-111 0 0,-26 33-60 0 0,-77 103-59 0 0,16-29-384 0 0,69-88-338 0 0,-9 9-3089 0 0,7-13-2991 0 0,13-11 1063 0 0</inkml:trace>
  <inkml:trace contextRef="#ctx0" brushRef="#br0" timeOffset="3300.603">2771 601 6745 0 0,'0'0'1103'0'0,"0"0"-150"0"0,0 0-81 0 0,0 0 92 0 0,0 0 96 0 0,0 0-12 0 0,0 0-119 0 0,0 0-115 0 0,0 0-112 0 0,0 0-113 0 0,36 14-63 0 0,112 41-59 0 0,60 9 709 0 0,-160-52-1368 0 0,-1 2 0 0 0,0 3 1 0 0,-1 1-1 0 0,5 5 192 0 0,-13 2-3351 0 0,-39-17-3426 0 0,-11-4 1546 0 0,8-4 3409 0 0</inkml:trace>
  <inkml:trace contextRef="#ctx0" brushRef="#br0" timeOffset="3583.663">3082 399 4793 0 0,'0'0'1211'0'0,"0"0"-85"0"0,0 0 134 0 0,0 0 176 0 0,0 0 11 0 0,0 0-137 0 0,0 0-195 0 0,0 31-165 0 0,1 102-159 0 0,16 15 952 0 0,28 118-2143 0 0,-38-235-2278 0 0,1-12-3722 0 0,-5-14-1304 0 0</inkml:trace>
  <inkml:trace contextRef="#ctx0" brushRef="#br0" timeOffset="4399.632">3197 807 0 0 0,'0'0'756'0'0,"0"0"98"0"0,0 0 91 0 0,0 0 30 0 0,0 0 5 0 0,0 0-22 0 0,0 0-61 0 0,0 0-24 0 0,0 0 8 0 0,-11 8-7 0 0,-85 62 1693 0 0,-9 7-2360 0 0,94-67-2173 0 0,6-5-3992 0 0,4-5 2115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1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225 173 2401 0 0,'0'0'1580'0'0,"0"0"-203"0"0,0 0-136 0 0,0 0 58 0 0,0 0 150 0 0,0 0 62 0 0,0 0-54 0 0,0 0-186 0 0,0 0-271 0 0,0 0-257 0 0,0 0-245 0 0,0 0-184 0 0,0 0-101 0 0,-5 0-53 0 0,-3 2-78 0 0,-1 0 1 0 0,1 1-1 0 0,0-1 0 0 0,1 1 0 0 0,-1 1 0 0 0,0 0 1 0 0,1 0-1 0 0,0 0 0 0 0,0 1 0 0 0,0 0 0 0 0,0 1-82 0 0,-79 71 464 0 0,56-33-398 0 0,28-40-66 0 0,1-1 0 0 0,-1 0 0 0 0,1 1 0 0 0,-1-1 0 0 0,1 1 0 0 0,0-1 0 0 0,0 1 0 0 0,1 0-1 0 0,-1 0 1 0 0,1-1 0 0 0,0 1 0 0 0,0 0 0 0 0,0-1 0 0 0,0 1 0 0 0,1 0 0 0 0,0 0 0 0 0,-1-1 0 0 0,1 1 0 0 0,1-1 0 0 0,-1 1 0 0 0,0-1 0 0 0,1 1 0 0 0,0-1 0 0 0,0 0 0 0 0,0 1 0 0 0,0-1 0 0 0,0 0 0 0 0,0-1 0 0 0,1 1 0 0 0,0 0 0 0 0,-1-1 0 0 0,2 1 0 0 0,11 6 96 0 0,0 0 0 0 0,1-1 0 0 0,0 0 0 0 0,1-2 0 0 0,0 0 0 0 0,0 0 0 0 0,0-2 1 0 0,3 0-97 0 0,78 27 223 0 0,-91-29-208 0 0,-1 0 1 0 0,0 0-1 0 0,0 1 1 0 0,0-1-1 0 0,0 2 1 0 0,0-1-1 0 0,-1 1 1 0 0,1-1-1 0 0,-1 2 1 0 0,0-1-1 0 0,0 0 1 0 0,-1 1 0 0 0,1 0-1 0 0,-1 0 1 0 0,0 0-1 0 0,0 1 1 0 0,-1 0-1 0 0,0-1 1 0 0,0 1-1 0 0,0 0 1 0 0,-1 0-1 0 0,1 1 1 0 0,-1-1-1 0 0,-1 0 1 0 0,1 5-16 0 0,-2-6 27 0 0,0 1-1 0 0,0-1 1 0 0,0 1 0 0 0,-1-1 0 0 0,0 1 0 0 0,0-1-1 0 0,-1 1 1 0 0,0-1 0 0 0,1 0 0 0 0,-2 1 0 0 0,1-1-1 0 0,-1 0 1 0 0,1-1 0 0 0,-1 1 0 0 0,-1 0 0 0 0,1-1-1 0 0,-1 0 1 0 0,0 1 0 0 0,0-1 0 0 0,0-1 0 0 0,-2 2-27 0 0,-9 8-265 0 0,-2-1 0 0 0,1-1 0 0 0,-1 0 0 0 0,-1-1 0 0 0,0-1 0 0 0,-18 6 265 0 0,-46 7-4459 0 0,27-22-6320 0 0,48-3 7717 0 0</inkml:trace>
  <inkml:trace contextRef="#ctx0" brushRef="#br0" timeOffset="235.031">85 199 688 0 0,'0'0'1717'0'0,"0"0"-9"0"0,0 0 48 0 0,0 0 86 0 0,0 0-7 0 0,0 0-101 0 0,0 0-194 0 0,0 0-225 0 0,0 0-221 0 0,34-12-222 0 0,107-39-185 0 0,-30 26 231 0 0,97 0-633 0 0,-119 28-4452 0 0,-64 3-3068 0 0,-18-5 646 0 0</inkml:trace>
  <inkml:trace contextRef="#ctx0" brushRef="#br0" timeOffset="808.322">895 232 0 0 0,'0'0'467'0'0,"0"0"460"0"0,0 0 274 0 0,0 0 176 0 0,0 0 33 0 0,0 0-69 0 0,0 0-168 0 0,0 0-182 0 0,0 0-131 0 0,0 0-113 0 0,0 0-25 0 0,0 0 49 0 0,0 0 18 0 0,-5 4 15 0 0,-90 101 3141 0 0,74-75-3735 0 0,2 1-1 0 0,1 0 0 0 0,2 2 1 0 0,1 0-1 0 0,-2 9-209 0 0,11-25-25 0 0,1 0 1 0 0,1 1-1 0 0,0 0 1 0 0,1-1-1 0 0,1 1 1 0 0,1 1-1 0 0,0-1 1 0 0,2 7 24 0 0,-1-21-1 0 0,0 1 0 0 0,0-1 1 0 0,1 1-1 0 0,0-1 0 0 0,0 1 1 0 0,0-1-1 0 0,0 0 1 0 0,1 0-1 0 0,0 1 0 0 0,0-1 1 0 0,0 0-1 0 0,0 0 0 0 0,0-1 1 0 0,1 1-1 0 0,0 0 0 0 0,0-1 1 0 0,0 0-1 0 0,0 1 1 0 0,0-1-1 0 0,1 0 0 0 0,-1-1 1 0 0,1 1-1 0 0,0-1 0 0 0,0 1 1 0 0,0-1-1 0 0,0 0 0 0 0,0-1 1 0 0,0 1-1 0 0,1-1 0 0 0,-1 0 1 0 0,1 0-1 0 0,-1 0 1 0 0,0 0-1 0 0,1-1 0 0 0,1 0 1 0 0,22-1 272 0 0,0-1-1 0 0,0-2 0 0 0,0-1 1 0 0,-1-1-1 0 0,1-1 0 0 0,-1-2 1 0 0,-1 0-1 0 0,0-2 0 0 0,0-1 1 0 0,-1-1-1 0 0,0-1 0 0 0,-2-1 1 0 0,1-2-272 0 0,6-2 446 0 0,-1-1 1 0 0,-1-2 0 0 0,-1-1 0 0 0,-1-1 0 0 0,-1-1-1 0 0,-1-1-446 0 0,-14 15 97 0 0,0-1-1 0 0,-1-1 0 0 0,-1 1 0 0 0,0-1 0 0 0,-1-1 0 0 0,0 1 1 0 0,-1-1-1 0 0,-1 0 0 0 0,0-1 0 0 0,-1 1 0 0 0,0-1 1 0 0,-1 0-1 0 0,-1 0 0 0 0,0 0 0 0 0,-1-3-96 0 0,-1 13-28 0 0,-1 0-1 0 0,0 0 0 0 0,0-1 1 0 0,0 1-1 0 0,0 0 0 0 0,-1 0 1 0 0,0 0-1 0 0,0 0 0 0 0,0 1 1 0 0,0-1-1 0 0,-1 0 0 0 0,0 1 1 0 0,0 0-1 0 0,0-1 0 0 0,-1 1 1 0 0,1 1-1 0 0,-1-1 1 0 0,0 0-1 0 0,0 1 0 0 0,0 0 1 0 0,0 0-1 0 0,-1 0 0 0 0,1 0 1 0 0,-1 1-1 0 0,0 0 0 0 0,0 0 1 0 0,-4-1 28 0 0,-7-3-155 0 0,0 1 0 0 0,0 1 0 0 0,-1 1 0 0 0,1 0 0 0 0,-1 1 1 0 0,0 1-1 0 0,0 1 0 0 0,-3 0 155 0 0,4 2-357 0 0,0 0 0 0 0,0 1 1 0 0,0 1-1 0 0,1 0 0 0 0,-1 1 0 0 0,1 1 1 0 0,1 0-1 0 0,-1 1 0 0 0,1 1 0 0 0,-13 8 357 0 0,-73 59-10766 0 0,74-51 1108 0 0</inkml:trace>
  <inkml:trace contextRef="#ctx0" brushRef="#br0" timeOffset="8452.696">2077 162 0 0 0,'0'0'424'0'0,"0"0"286"0"0,0 0 76 0 0,0 0 57 0 0,0 0-11 0 0,0 0-25 0 0,4-4-12 0 0,12-10-47 0 0,-12 8 8170 0 0,-9 7-7222 0 0,-9 8-2296 0 0,-96 135 1259 0 0,-5 10-592 0 0,-103 103-67 0 0,35-69-125 0 0,166-173 23 0 0,-3 6 213 0 0,15 1-3160 0 0,5-21 1774 0 0,2 10-9954 0 0,-2-11 10213 0 0</inkml:trace>
  <inkml:trace contextRef="#ctx0" brushRef="#br0" timeOffset="8970.185">2261 582 984 0 0,'0'0'1381'0'0,"0"0"-205"0"0,0 0-25 0 0,0 0 64 0 0,0 0 89 0 0,0 0 24 0 0,0 0-134 0 0,0 0-142 0 0,0 0-161 0 0,0 0-199 0 0,0 0-139 0 0,0 0-128 0 0,-31 7-64 0 0,-96 24-8 0 0,48 1 681 0 0,58-18-607 0 0,12-10-345 0 0,1 1 0 0 0,-1 0 0 0 0,1 0 0 0 0,0 1 0 0 0,0 0 0 0 0,1 0 0 0 0,-1 1 0 0 0,1 0 0 0 0,1 0 0 0 0,0 1 0 0 0,0 0 0 0 0,0 0 1 0 0,-1 3-83 0 0,7-10-8 0 0,-1 0 0 0 0,1 0 0 0 0,-1 1 0 0 0,1-1 0 0 0,-1 0 0 0 0,1 1 0 0 0,0-1 0 0 0,-1 0 0 0 0,1 1 0 0 0,0-1 0 0 0,0 0 0 0 0,0 1 0 0 0,0-1 0 0 0,0 0 0 0 0,1 1 0 0 0,-1-1 0 0 0,0 0 0 0 0,0 1 0 0 0,1-1 1 0 0,-1 0-1 0 0,1 1 0 0 0,0-1 0 0 0,-1 0 0 0 0,1 0 0 0 0,0 0 0 0 0,-1 0 0 0 0,1 1 0 0 0,0-1 0 0 0,0 0 0 0 0,0 0 0 0 0,0-1 0 0 0,0 1 0 0 0,0 0 0 0 0,0 0 0 0 0,1 0 0 0 0,-1-1 0 0 0,0 1 0 0 0,0-1 0 0 0,1 1 0 0 0,-1-1 1 0 0,0 1-1 0 0,1-1 0 0 0,0 1 8 0 0,67 3 366 0 0,-55-4-306 0 0,122 0 144 0 0,-134 0-185 0 0,-1 1 1 0 0,1-1 0 0 0,-1 0-1 0 0,0 1 1 0 0,1-1 0 0 0,-1 1-1 0 0,0-1 1 0 0,0 1 0 0 0,1 0 0 0 0,-1 0-1 0 0,0-1 1 0 0,0 1 0 0 0,0 0-1 0 0,0 0 1 0 0,0 0 0 0 0,0 0-1 0 0,0 0 1 0 0,0 1 0 0 0,-1-1-1 0 0,1 0 1 0 0,0 0 0 0 0,0 0 0 0 0,-1 1-1 0 0,1-1 1 0 0,-1 0 0 0 0,0 1-1 0 0,1-1 1 0 0,-1 0 0 0 0,0 1-1 0 0,0-1 1 0 0,1 1 0 0 0,-1-1-1 0 0,0 0 1 0 0,-1 1 0 0 0,1-1 0 0 0,0 1-1 0 0,0-1 1 0 0,0 0 0 0 0,-1 1-1 0 0,1-1 1 0 0,-1 0 0 0 0,1 1-1 0 0,-1-1 1 0 0,0 0 0 0 0,1 0-1 0 0,-1 0 1 0 0,0 1 0 0 0,0-1 0 0 0,0 0-1 0 0,0 0 1 0 0,0 0 0 0 0,0 0-1 0 0,0 0 1 0 0,0-1 0 0 0,0 1-1 0 0,0 0 1 0 0,-1 0 0 0 0,1-1-1 0 0,0 1 1 0 0,-2 0-20 0 0,-115 73 491 0 0,-109 36-2311 0 0,175-88-1937 0 0,34-15-4046 0 0,14-7 2635 0 0</inkml:trace>
  <inkml:trace contextRef="#ctx0" brushRef="#br0" timeOffset="9405.061">2285 475 4593 0 0,'0'0'2092'0'0,"0"0"-164"0"0,0 0-124 0 0,0 0-68 0 0,0 0-223 0 0,0 0-325 0 0,0 0-311 0 0,0 0-237 0 0,0 0-145 0 0,0 0-71 0 0,0 0-52 0 0,0 0-31 0 0,0 0-21 0 0,23-8-35 0 0,71-25 7 0 0,7 15 800 0 0,-80 18-934 0 0,-20 0-153 0 0,0 0 1 0 0,0 0-1 0 0,-1 0 1 0 0,1 0-1 0 0,0 0 1 0 0,0 0-1 0 0,0 0 1 0 0,-1 0-1 0 0,1 1 1 0 0,0-1-1 0 0,0 0 1 0 0,-1 0-1 0 0,1 1 1 0 0,0-1-1 0 0,0 1 1 0 0,-1-1-1 0 0,1 0 1 0 0,0 1-1 0 0,-1-1 1 0 0,1 1-1 0 0,-1 0 1 0 0,1-1-1 0 0,-1 1 1 0 0,1-1-1 0 0,-1 1 1 0 0,1 0 0 0 0,-1-1-1 0 0,1 1 1 0 0,-1 0-1 0 0,0 0 1 0 0,1-1-1 0 0,-1 1 1 0 0,0 0-1 0 0,0 0 1 0 0,0 0-1 0 0,0-1 1 0 0,1 1-1 0 0,-1 0 1 0 0,0 0-1 0 0,0 0 1 0 0,-1-1-1 0 0,1 1 1 0 0,0 0-1 0 0,0 0 1 0 0,0 0-1 0 0,0-1 1 0 0,-1 1-1 0 0,1 0 1 0 0,0 0-1 0 0,-1-1 1 0 0,1 1-6 0 0,-23 37 449 0 0,-103 77 534 0 0,125-114-981 0 0,1-1 0 0 0,-1 0 1 0 0,1 1-1 0 0,-1-1 0 0 0,1 0 0 0 0,-1 1 0 0 0,1-1 0 0 0,0 1 0 0 0,-1-1 0 0 0,1 1 0 0 0,0-1 0 0 0,-1 1 0 0 0,1-1 0 0 0,0 1 0 0 0,-1-1 0 0 0,1 1 1 0 0,0 0-1 0 0,0-1 0 0 0,0 1 0 0 0,-1-1 0 0 0,1 1 0 0 0,0 0 0 0 0,0-1 0 0 0,0 1 0 0 0,0 0 0 0 0,0-1 0 0 0,0 1 0 0 0,0-1 0 0 0,1 1 0 0 0,-1 0 1 0 0,0-1-1 0 0,0 1 0 0 0,0-1 0 0 0,1 1 0 0 0,-1 0 0 0 0,0-1 0 0 0,1 1 0 0 0,-1-1 0 0 0,0 1 0 0 0,1-1 0 0 0,-1 1 0 0 0,0-1 0 0 0,1 1 0 0 0,-1-1 1 0 0,1 0-1 0 0,-1 1 0 0 0,1-1 0 0 0,-1 0 0 0 0,1 1 0 0 0,0-1 0 0 0,-1 0 0 0 0,1 0 0 0 0,-1 1 0 0 0,1-1 0 0 0,0 0 0 0 0,-1 0 0 0 0,1 0 0 0 0,0 0-2 0 0,42 8 195 0 0,-37-7-172 0 0,116-9-336 0 0,-84-3-4746 0 0,-4-5-7400 0 0,-30 15 8089 0 0</inkml:trace>
  <inkml:trace contextRef="#ctx0" brushRef="#br0" timeOffset="9759.726">2734 0 2697 0 0,'0'0'2204'0'0,"0"0"-548"0"0,0 0-357 0 0,0 0-157 0 0,0 0-47 0 0,0 0-26 0 0,0 0-8 0 0,0 0-33 0 0,0 0-93 0 0,0 0-146 0 0,0 0-145 0 0,0 0-64 0 0,0 0-34 0 0,11 35-47 0 0,36 108-21 0 0,35 44 911 0 0,-64-144-1241 0 0,-2 0 0 0 0,-1 0 0 0 0,-3 1 0 0 0,-1 1 0 0 0,-3 0 0 0 0,-1 1 0 0 0,0 38-148 0 0,-8-74 27 0 0,1 0 0 0 0,-2 0 1 0 0,1-1-1 0 0,-1 1 0 0 0,-1 0 0 0 0,0-1 0 0 0,0 0 1 0 0,-1 0-1 0 0,0 0 0 0 0,-1 0 0 0 0,0 0 0 0 0,0-1 1 0 0,0 0-1 0 0,-1 0 0 0 0,-1 0 0 0 0,1-1 1 0 0,-1 0-1 0 0,-1 0 0 0 0,0 0-27 0 0,-160 99-824 0 0,154-98 675 0 0,-101 39-2463 0 0,37-23-5262 0 0,57-17 3741 0 0,5-3-939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4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52 616 0 0,'0'0'1167'0'0,"0"0"-48"0"0,0 0 127 0 0,0 0 295 0 0,0 0 225 0 0,0 0 40 0 0,0 0-117 0 0,0 0-207 0 0,0 0-252 0 0,0 0-260 0 0,0 0-204 0 0,24-4 2148 0 0,125-25 879 0 0,-52 22-3188 0 0,8 3-349 0 0,-32 0 10 0 0,-58 2-6292 0 0,0 1-6427 0 0,-15 1 7700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5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2713 0 0,'0'0'1499'0'0,"0"0"-385"0"0,0 0-108 0 0,0 0 122 0 0,0 0 129 0 0,0 0-37 0 0,0 0-197 0 0,0 0-146 0 0,0 0-23 0 0,0 0-13 0 0,0 0 73 0 0,0 0 43 0 0,0 0-54 0 0,10 2-23 0 0,5 2-365 0 0,1-1 0 0 0,-1 0-1 0 0,1-2 1 0 0,0 0-1 0 0,0-1 1 0 0,0 0 0 0 0,-1-1-1 0 0,5-2-514 0 0,202-36-284 0 0,-184 38-5072 0 0,-23 2-2423 0 0,-7-1-105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39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4849 0 0,'0'0'738'0'0,"0"0"-256"0"0,0 0-51 0 0,0 0 141 0 0,0 0 214 0 0,0 0 166 0 0,0 0 23 0 0,0 0-64 0 0,0 0-150 0 0,0 0-182 0 0,0 0-138 0 0,-8 19-77 0 0,-49 121 679 0 0,-28 117 1011 0 0,84-255-2004 0 0,-1 0 0 0 0,1 1-1 0 0,0-1 1 0 0,1 0 0 0 0,-1 0 0 0 0,0 1-1 0 0,0-1 1 0 0,1 0 0 0 0,0 1 0 0 0,-1-1-1 0 0,1 0 1 0 0,0 1 0 0 0,0-1-1 0 0,0 1 1 0 0,1-1 0 0 0,-1 0 0 0 0,0 1-1 0 0,1-1 1 0 0,0 0 0 0 0,-1 1 0 0 0,1-1-1 0 0,0 0 1 0 0,0 0 0 0 0,0 0 0 0 0,0 0-1 0 0,1 0 1 0 0,-1 0 0 0 0,1 0 0 0 0,-1 0-1 0 0,1 0 1 0 0,0-1 0 0 0,-1 1 0 0 0,1 0-1 0 0,0-1 1 0 0,0 0 0 0 0,0 1 0 0 0,0-1-1 0 0,0 0 1 0 0,1 0 0 0 0,0 0-50 0 0,16 2 330 0 0,0-1-1 0 0,0-1 1 0 0,0-1 0 0 0,1 0 0 0 0,-1-1 0 0 0,0-2-1 0 0,18-3-329 0 0,13-2 228 0 0,-50 8-336 0 0,0 0-78 0 0,0 0-185 0 0,0 0-240 0 0,0 0-346 0 0,0 0-493 0 0,0 0-573 0 0,0 0-692 0 0,0 0-849 0 0,0 0-578 0 0,0 0-195 0 0</inkml:trace>
  <inkml:trace contextRef="#ctx0" brushRef="#br0" timeOffset="316.293">450 118 3537 0 0,'0'0'2004'0'0,"0"0"-628"0"0,0 0-275 0 0,0 0 47 0 0,0 0 107 0 0,0 0 45 0 0,0 0-89 0 0,0 0-176 0 0,0 0-207 0 0,0 0-180 0 0,0 0-108 0 0,0 0-61 0 0,0 0 4 0 0,-14 28 22 0 0,-43 90 1 0 0,34-43 431 0 0,-54 256 117 0 0,64-290-1251 0 0,-5 58-2788 0 0,65-96-8886 0 0,-18-17 7276 0 0,-21 7 4296 0 0</inkml:trace>
  <inkml:trace contextRef="#ctx0" brushRef="#br0" timeOffset="650.709">750 240 808 0 0,'0'0'1127'0'0,"0"0"-187"0"0,0 0 28 0 0,0 0 179 0 0,0 0 174 0 0,0 0 102 0 0,0 0-60 0 0,0 0-175 0 0,0 0-187 0 0,-30 33-204 0 0,-90 109-187 0 0,67-52 110 0 0,48-72-563 0 0,-27 139 1213 0 0,31-151-1308 0 0,1-1-1 0 0,0 1 1 0 0,1-1-1 0 0,-1 1 1 0 0,1-1 0 0 0,0 1-1 0 0,1-1 1 0 0,-1 0 0 0 0,1 1-1 0 0,0-1 1 0 0,0 0-1 0 0,1 0 1 0 0,-1 0 0 0 0,1-1-1 0 0,0 1 1 0 0,1-1-1 0 0,-1 1 1 0 0,1-1 0 0 0,-1 0-1 0 0,1 0 1 0 0,1-1-1 0 0,-1 1 1 0 0,0-1 0 0 0,1 0-1 0 0,0 0 1 0 0,0-1 0 0 0,1 2-62 0 0,7 0 269 0 0,1 0 0 0 0,-1-1 1 0 0,1-1-1 0 0,0 0 1 0 0,0-1-1 0 0,-1 0 0 0 0,1-1 1 0 0,0 0-1 0 0,0-1 0 0 0,5-2-269 0 0,-1-1 200 0 0,0-1 0 0 0,1-1 0 0 0,-2-1 0 0 0,1 0 0 0 0,-1-2 0 0 0,-1 0 0 0 0,1 0 0 0 0,-1-2 0 0 0,-1 0 0 0 0,0 0 0 0 0,-1-2 0 0 0,0 0 0 0 0,6-7-200 0 0,-9 9 88 0 0,-1 1 1 0 0,0-1 0 0 0,-1-1 0 0 0,0 0 0 0 0,-1 0-1 0 0,-1 0 1 0 0,1-1 0 0 0,-2 0 0 0 0,0-1 0 0 0,-1 1-1 0 0,0-1 1 0 0,-1 0 0 0 0,0-1 0 0 0,-1 1 0 0 0,-1-1-1 0 0,0 1 1 0 0,-1-1 0 0 0,-1 0 0 0 0,-1-4-89 0 0,0 11-112 0 0,-1 0 1 0 0,-1 1 0 0 0,1-1 0 0 0,-1 1-1 0 0,-1-1 1 0 0,1 1 0 0 0,-1 0 0 0 0,0 0-1 0 0,-1 1 1 0 0,0-1 0 0 0,0 1 0 0 0,0 0-1 0 0,-1 0 1 0 0,0 1 0 0 0,0-1-1 0 0,0 1 1 0 0,-1 1 0 0 0,1-1 0 0 0,-1 1-1 0 0,0 0 1 0 0,-1 1 0 0 0,1 0 0 0 0,-1 0-1 0 0,1 1 1 0 0,-6-2 111 0 0,-57-6-3823 0 0,2 22-3669 0 0,50-5-547 0 0</inkml:trace>
  <inkml:trace contextRef="#ctx0" brushRef="#br0" timeOffset="1749.714">1216 490 0 0 0,'0'0'1028'0'0,"0"0"678"0"0,0 0 261 0 0,0 0 49 0 0,0 0-94 0 0,0 0-144 0 0,0 0-138 0 0,0 0-215 0 0,0 0-203 0 0,0 0-163 0 0,0 0-132 0 0,2-4-71 0 0,51-80 3315 0 0,75-38-3102 0 0,-109 107-998 0 0,-19 15-95 0 0,0 0-21 0 0,0 0-21 0 0,0 0-43 0 0,-1 84-75 0 0,3-82 199 0 0,0 0 1 0 0,1 0-1 0 0,-1 0 1 0 0,1-1-1 0 0,-1 1 1 0 0,1-1-1 0 0,0 0 1 0 0,0 0-1 0 0,-1 0 1 0 0,1 0-1 0 0,0 0 1 0 0,0 0-1 0 0,0-1 1 0 0,0 0-1 0 0,0 1 1 0 0,0-1-1 0 0,0 0 1 0 0,0-1-1 0 0,0 1 1 0 0,0 0-1 0 0,0-1 1 0 0,0 0-1 0 0,0 0 1 0 0,0 1-1 0 0,0-2 1 0 0,1 1-16 0 0,171-98 26 0 0,-108 73-318 0 0,-63 59 79 0 0,-18 100 314 0 0,14-130-296 0 0,8 41-1200 0 0,3-36-3578 0 0,7-4-5407 0 0,-13-4 4869 0 0</inkml:trace>
  <inkml:trace contextRef="#ctx0" brushRef="#br0" timeOffset="2003.254">2296 177 5385 0 0,'0'0'1769'0'0,"0"0"-121"0"0,0 0 12 0 0,0 0 33 0 0,0 0-133 0 0,0 0-266 0 0,-32 27-294 0 0,-101 85-265 0 0,-48 36 341 0 0,-62 44-1058 0 0,223-175-280 0 0,-66 61-577 0 0,37-19-3789 0 0,44-52 2138 0 0,2 1-3714 0 0,2-4 2789 0 0</inkml:trace>
  <inkml:trace contextRef="#ctx0" brushRef="#br0" timeOffset="2488.738">2512 472 5849 0 0,'0'0'2614'0'0,"0"0"-785"0"0,0 0-334 0 0,0 0-35 0 0,0 0-133 0 0,0 0-188 0 0,0 0-228 0 0,0 0-179 0 0,0 0-143 0 0,0 0-115 0 0,0 0-110 0 0,0 0-106 0 0,0 0-40 0 0,-28 6-45 0 0,-86 20-21 0 0,18 12 207 0 0,85-32-341 0 0,-3 1-32 0 0,0 0 1 0 0,1 1-1 0 0,0 0 1 0 0,1 1-1 0 0,0 1 1 0 0,0 0-1 0 0,1 0 0 0 0,1 1 1 0 0,-5 6 13 0 0,14-17-13 0 0,1 1-1 0 0,-1 0 1 0 0,1-1 0 0 0,-1 1 0 0 0,1 0 0 0 0,-1 0-1 0 0,1 0 1 0 0,-1 0 0 0 0,1-1 0 0 0,0 1-1 0 0,0 0 1 0 0,-1 0 0 0 0,1 0 0 0 0,0 0-1 0 0,0 0 1 0 0,0 0 0 0 0,0 0 0 0 0,0 0 0 0 0,0 0-1 0 0,0-1 1 0 0,0 1 0 0 0,0 0 0 0 0,1 0-1 0 0,-1 0 1 0 0,0 0 0 0 0,1 0 0 0 0,-1 0-1 0 0,0 0 1 0 0,1-1 0 0 0,-1 1 0 0 0,1 0 0 0 0,-1 0-1 0 0,1-1 1 0 0,0 1 0 0 0,-1 0 0 0 0,1-1-1 0 0,0 1 1 0 0,-1 0 0 0 0,1-1 0 0 0,0 1-1 0 0,0-1 1 0 0,0 0 0 0 0,-1 1 0 0 0,1-1 0 0 0,0 1-1 0 0,0-1 1 0 0,0 0 0 0 0,0 0 0 0 0,0 0-1 0 0,0 1 1 0 0,-1-1 0 0 0,2 0 13 0 0,54 4-173 0 0,-50-4 152 0 0,155 19-37 0 0,-160-19 92 0 0,1 1 1 0 0,0 0-1 0 0,-1-1 1 0 0,1 1 0 0 0,-1 0-1 0 0,1 0 1 0 0,-1 0-1 0 0,1 0 1 0 0,-1 1-1 0 0,0-1 1 0 0,0 0 0 0 0,1 0-1 0 0,-1 1 1 0 0,0-1-1 0 0,0 1 1 0 0,0-1 0 0 0,-1 1-1 0 0,1 0 1 0 0,0-1-1 0 0,-1 1 1 0 0,1 0-1 0 0,-1-1 1 0 0,1 1 0 0 0,-1 0-1 0 0,0-1 1 0 0,1 1-1 0 0,-1 0 1 0 0,0 0-1 0 0,0 0 1 0 0,-1-1 0 0 0,1 1-1 0 0,0 0 1 0 0,0 0-1 0 0,-1-1 1 0 0,1 1 0 0 0,-1 0-1 0 0,0-1 1 0 0,1 1-1 0 0,-1 0 1 0 0,0-1-1 0 0,0 1 1 0 0,0-1 0 0 0,0 0-1 0 0,0 1 1 0 0,0-1-1 0 0,-1 0 1 0 0,1 1 0 0 0,0-1-1 0 0,-1 0 1 0 0,1 0-1 0 0,-1 0 1 0 0,1 0-1 0 0,-1 0 1 0 0,1-1 0 0 0,-1 1-1 0 0,0 0-34 0 0,-184 72 1354 0 0,118-50-1345 0 0,39-20-6776 0 0,29-3 1692 0 0,1-3 1366 0 0,2-1-2938 0 0</inkml:trace>
  <inkml:trace contextRef="#ctx0" brushRef="#br0" timeOffset="2902.762">2701 387 3881 0 0,'0'0'1692'0'0,"0"0"-292"0"0,0 0 2 0 0,0 0 133 0 0,0 0 20 0 0,0 0-135 0 0,0 0-202 0 0,0 0-176 0 0,0 0-152 0 0,0 0-113 0 0,0 0-133 0 0,0 0-111 0 0,23-6-50 0 0,71-19-26 0 0,-24 19 1208 0 0,-68 7-1635 0 0,-1 1 0 0 0,0-1 0 0 0,0 1 0 0 0,0-1 0 0 0,0 1 0 0 0,-1 0 0 0 0,1-1 0 0 0,0 1 1 0 0,-1 0-1 0 0,1 0 0 0 0,-1-1 0 0 0,0 1 0 0 0,1 0 0 0 0,-1 0 0 0 0,0-1 0 0 0,0 1 0 0 0,0 0 0 0 0,0 0 0 0 0,0 0 1 0 0,-1-1-1 0 0,1 1 0 0 0,0 0 0 0 0,-1 0 0 0 0,0-1 0 0 0,1 1 0 0 0,-1 0 0 0 0,0-1 0 0 0,0 1 0 0 0,0 0 0 0 0,0-1 0 0 0,0 1 1 0 0,0-1-31 0 0,-72 83 638 0 0,72-83-633 0 0,-3 2 22 0 0,1-1 0 0 0,-1 1 0 0 0,1 0 1 0 0,-1 1-1 0 0,1-1 0 0 0,0 0 0 0 0,0 1 0 0 0,1 0 1 0 0,-1 0-1 0 0,1 0 0 0 0,0 0 0 0 0,0 0 0 0 0,0 0 0 0 0,0 0 1 0 0,1 1-1 0 0,0-1 0 0 0,0 1 0 0 0,0-1 0 0 0,0 1 1 0 0,1 0-28 0 0,1-3 12 0 0,1 0 0 0 0,0 0 0 0 0,0 0 0 0 0,0 0 0 0 0,0 0 0 0 0,0-1 0 0 0,0 1 0 0 0,0-1 0 0 0,1 0 0 0 0,-1 1 0 0 0,0-1 1 0 0,1 0-1 0 0,-1 0 0 0 0,1 0 0 0 0,-1-1 0 0 0,1 1 0 0 0,0-1 0 0 0,-1 1 0 0 0,1-1 0 0 0,-1 0 0 0 0,3 0-12 0 0,-1 1 33 0 0,14 2 19 0 0,-1-1 0 0 0,0-1 0 0 0,1-1 0 0 0,-1 0 0 0 0,1-1 0 0 0,-1-1 0 0 0,1 0 0 0 0,-1-2 0 0 0,14-4-52 0 0,4-1-933 0 0,-23 6-1867 0 0,-1 1-3587 0 0,-6 1-4991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8:51.5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1580 0 0 0,'0'0'351'0'0,"0"0"-17"0"0,0 0-196 0 0,0 0-192 0 0,0 0-72 0 0,0 0 74 0 0,0 0 82 0 0,0 0 45 0 0,26-10 37 0 0,86-30 14 0 0,37 5 502 0 0,-25 13 2 0 0,0 5 1 0 0,0 6 0 0 0,1 5 0 0 0,0 6 0 0 0,2 5-631 0 0,509 17 250 0 0,-631-22-248 0 0,245 0-106 0 0,211 29 104 0 0,70 22-251 0 0,-186-32-66 0 0,293-26 363 0 0,-191-1-30 0 0,590-28 511 0 0,-603 25-446 0 0,21-4 47 0 0,129 14-89 0 0,-364 3 156 0 0,143-21-195 0 0,74-21 535 0 0,-59 20-6 0 0,91 19-529 0 0,-219 3 47 0 0,-65-2-42 0 0,149 22-5 0 0,148 33 35 0 0,416-43-86 0 0,-595-13-112 0 0,430 8 319 0 0,267 15-358 0 0,-213 9 526 0 0,-410 19-432 0 0,-192-38 268 0 0,-1-7 0 0 0,1-9 0 0 0,120-20-160 0 0,-15-2 400 0 0,22 12-400 0 0,498 14 2318 0 0,-785-25 2188 0 0,-25 24-4419 0 0,-7-22 229 0 0,-6 2-252 0 0,0-1-1 0 0,1 0 1 0 0,1-1 0 0 0,1 0-1 0 0,2-1 1 0 0,0 0 0 0 0,1-1 0 0 0,2 1-1 0 0,-2-15-63 0 0,-10-38 14 0 0,-160-469-86 0 0,142 457-601 0 0,-10 88-2022 0 0,-313-13 2893 0 0,44-1-329 0 0,-540 3-493 0 0,610 12 172 0 0,-374 8-331 0 0,109-23 800 0 0,-69-28-17 0 0,-401-35 20 0 0,59 43 10 0 0,364 21 84 0 0,-808-88 88 0 0,-116 75-383 0 0,1172 28 160 0 0,-444 6-63 0 0,727-7 84 0 0,-878-6 43 0 0,28-18 51 0 0,-79-59-71 0 0,814 66-31 0 0,-616-52-29 0 0,-254 58-43 0 0,790 20-148 0 0,-79 18 228 0 0,-70 4 162 0 0,152-20 323 0 0,149-25 169 0 0,67 13-606 0 0,-27 1-388 0 0,27 0 305 0 0,0 0-1 0 0,0 0 0 0 0,1 0 1 0 0,-1 0-1 0 0,0 0 1 0 0,0 0-1 0 0,1 0 0 0 0,-1 0 1 0 0,0 0-1 0 0,0 0 1 0 0,1 0-1 0 0,-1 0 0 0 0,0 1 1 0 0,0-1-1 0 0,1 0 1 0 0,-1 1-1 0 0,0-1 0 0 0,1 1 1 0 0,-1-1-1 0 0,1 0 0 0 0,-1 1 1 0 0,0-1-1 0 0,1 1 1 0 0,-1 0-1 0 0,1-1 0 0 0,-1 1 1 0 0,1-1-1 0 0,0 1 1 0 0,-1 0-1 0 0,1-1 0 0 0,0 1 1 0 0,-1 0-1 0 0,1-1 0 0 0,0 1 1 0 0,0 0-1 0 0,-1 0 1 0 0,1-1-1 0 0,0 1 0 0 0,0 0 1 0 0,0 0-1 0 0,0-1 1 0 0,0 1-1 0 0,0 0 0 0 0,0 0 1 0 0,1-1-1 0 0,-1 1 1 0 0,0 0-1 0 0,0 0 0 0 0,0-1 1 0 0,1 1-1 0 0,-1 0 36 0 0,1 11 404 0 0,-6 124-102 0 0,-5-1 0 0 0,-6 0 1 0 0,-5-1-1 0 0,-7-1 0 0 0,-10 15-302 0 0,21-86 53 0 0,1-10-13 0 0,2 1 1 0 0,2 1-1 0 0,3 0 0 0 0,3 0 1 0 0,1 14-41 0 0,5 112 349 0 0,3-167-344 0 0,0 0 0 0 0,1-1 0 0 0,0 1 0 0 0,1-1 0 0 0,0 0-1 0 0,1-1 1 0 0,0 1 0 0 0,1-1 0 0 0,0 0 0 0 0,1-1 0 0 0,0 0 0 0 0,1 0 0 0 0,0-1 0 0 0,0 0-1 0 0,6 4-4 0 0,8 13-2189 0 0,-7 21-5552 0 0,-16-39 6085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7802 0 0,'0'0'1515'0'0,"0"0"-396"0"0,0 0-19 0 0,0 0 219 0 0,0 0 154 0 0,0 0-10 0 0,0 0-157 0 0,0 0-223 0 0,0 0-163 0 0,0 0-144 0 0,0 0-129 0 0,0 0-73 0 0,0 0-70 0 0,33 4-64 0 0,103 11-39 0 0,-14-12 365 0 0,96-28-627 0 0,-128 3-2920 0 0,-78 15 1171 0 0,-7 4-1781 0 0,-1 1-6323 0 0,-4 2 3863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5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5921 0 0,'0'0'4417'0'0,"0"0"-3881"0"0,0 0 224 0 0,0 0 177 0 0,0 0 143 0 0,0 0-16 0 0,0 0-64 0 0,0 0-47 0 0,215 22-185 0 0,-175-22-216 0 0,1 0-224 0 0,7-4-272 0 0,-4-3-288 0 0,-2-1-624 0 0,3 1-1369 0 0,-16 3-2352 0 0,-11 1-5905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3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50 0 0 0,'0'0'548'0'0,"0"0"271"0"0,0 0 77 0 0,0 0 104 0 0,0 0 246 0 0,0 0 233 0 0,0 0 92 0 0,0 0 4 0 0,0 0-140 0 0,0 0-195 0 0,0 0-202 0 0,-9-8-206 0 0,-28-22-172 0 0,-17 18 1043 0 0,39 14-1244 0 0,-82 37 792 0 0,82-30-1118 0 0,-13 9-64 0 0,0 2-1 0 0,2 2 1 0 0,1 0-1 0 0,0 2 1 0 0,2 0-1 0 0,1 2 1 0 0,1 0 0 0 0,1 1-1 0 0,1 2 1 0 0,-9 19-69 0 0,19-33 47 0 0,0 0 0 0 0,1 0 0 0 0,1 1 0 0 0,0 0 0 0 0,2 0 0 0 0,0 1 0 0 0,0-1 0 0 0,2 1 0 0 0,0 0 0 0 0,1 1 1 0 0,0-1-1 0 0,2 0 0 0 0,0 13-47 0 0,1-26 25 0 0,0-1 0 0 0,0 0-1 0 0,0 0 1 0 0,0 0 0 0 0,1 0 0 0 0,-1-1 0 0 0,1 1 0 0 0,0 0 0 0 0,0-1 0 0 0,0 1-1 0 0,0-1 1 0 0,0 1 0 0 0,1-1 0 0 0,-1 0 0 0 0,0 0 0 0 0,1 0 0 0 0,0 0 0 0 0,0-1-1 0 0,-1 1 1 0 0,1-1 0 0 0,0 0 0 0 0,0 1 0 0 0,0-1 0 0 0,0 0 0 0 0,0-1 0 0 0,1 1-1 0 0,-1-1 1 0 0,0 1 0 0 0,0-1 0 0 0,0 0 0 0 0,1 0 0 0 0,1-1-25 0 0,103-19 812 0 0,-79 6-594 0 0,-1-2 1 0 0,-1-1-1 0 0,0-2 0 0 0,-1 0 0 0 0,-1-2 1 0 0,-1-1-1 0 0,-1 0 0 0 0,-1-2 1 0 0,5-8-219 0 0,-7 10 163 0 0,-2-1 1 0 0,0 0-1 0 0,-2-2 1 0 0,0 0-1 0 0,-2 0 1 0 0,-1-2-1 0 0,-1 0 1 0 0,-1 0-1 0 0,-1-1 1 0 0,5-24-164 0 0,-15 50-2 0 0,0 2 14 0 0,1-1 1 0 0,-1 0-1 0 0,1 0 0 0 0,-1 0 0 0 0,0 1 0 0 0,1-1 0 0 0,-1 0 1 0 0,0 0-1 0 0,0 0 0 0 0,1 0 0 0 0,-1 1 0 0 0,0-1 0 0 0,0 0 0 0 0,0 0 1 0 0,0 0-1 0 0,0 0 0 0 0,0 0 0 0 0,-1 0 0 0 0,1 0 0 0 0,0 1 1 0 0,0-1-1 0 0,-1 0 0 0 0,1 0 0 0 0,0 0 0 0 0,-1 1 0 0 0,1-1 0 0 0,-1 0 1 0 0,1 0-1 0 0,-1 1 0 0 0,1-1 0 0 0,-1 0 0 0 0,0 1 0 0 0,1-1 0 0 0,-1 1 1 0 0,0-1-1 0 0,1 0 0 0 0,-1 1 0 0 0,0 0 0 0 0,0-1 0 0 0,1 1 1 0 0,-1-1-1 0 0,0 1 0 0 0,0 0 0 0 0,0 0-12 0 0,-12 19-575 0 0,8 1 527 0 0,1-1-1 0 0,0 1 0 0 0,2 0 0 0 0,0 0 1 0 0,1 0-1 0 0,2 15 49 0 0,2-14-1 0 0,0-1-1 0 0,2 1 1 0 0,1-1-1 0 0,0 0 1 0 0,1 0-1 0 0,1-1 1 0 0,1 0-1 0 0,1 0 1 0 0,1-1-1 0 0,0 0 1 0 0,10 11 1 0 0,0 3-112 0 0,19 25-1983 0 0,-24-39-2759 0 0,0-1-5669 0 0,-12-13 4066 0 0</inkml:trace>
  <inkml:trace contextRef="#ctx0" brushRef="#br0" timeOffset="416.54">972 484 12011 0 0,'0'0'864'0'0,"0"0"-253"0"0,0 0-19 0 0,0 0 157 0 0,0 0 89 0 0,0 0-45 0 0,0 0-110 0 0,0 0-168 0 0,0 0-163 0 0,0 0-117 0 0,0 0-62 0 0,0 0-25 0 0,0 0 1 0 0,-2 21 23 0 0,-11 102 423 0 0,14-124-476 0 0,-1 1 1 0 0,0 0-1 0 0,1-1 0 0 0,-1 1 0 0 0,0 0 1 0 0,1-1-1 0 0,-1 1 0 0 0,0 0 1 0 0,1 0-1 0 0,-1 0 0 0 0,1-1 0 0 0,-1 1 1 0 0,1 0-1 0 0,-1 0 0 0 0,0 0 0 0 0,1 0 1 0 0,-1 0-1 0 0,1 0 0 0 0,-1 0 0 0 0,1 0 1 0 0,-1 0-1 0 0,1 0 0 0 0,-1 0 0 0 0,1 0 1 0 0,-1 0-1 0 0,0 0 0 0 0,1 0 1 0 0,-1 1-1 0 0,1-1 0 0 0,-1 0 0 0 0,1 0 1 0 0,-1 0-1 0 0,0 1 0 0 0,1-1 0 0 0,-1 0-119 0 0,7-22 112 0 0,1 0 0 0 0,1 1 0 0 0,1 0 0 0 0,1 0 1 0 0,1 1-1 0 0,0 1 0 0 0,14-17-112 0 0,-22 30-78 0 0,19-15-208 0 0,-7 29-3153 0 0,8 17-2079 0 0,-3-14-4956 0 0,-14-10 5830 0 0</inkml:trace>
  <inkml:trace contextRef="#ctx0" brushRef="#br0" timeOffset="817.671">1471 443 1632 0 0,'0'0'1478'0'0,"0"0"-58"0"0,0 0 73 0 0,0 0 84 0 0,0 0-82 0 0,0 0-192 0 0,0 0-212 0 0,0 0-196 0 0,0 0-170 0 0,0 0-166 0 0,0 0-129 0 0,0 0-74 0 0,0 0-66 0 0,-26 13-27 0 0,-78 41-23 0 0,65-21 146 0 0,38-31-347 0 0,-1 1 0 0 0,1-1 0 0 0,0 1 0 0 0,-1-1 0 0 0,1 1 0 0 0,1-1 1 0 0,-1 1-1 0 0,0 0 0 0 0,1-1 0 0 0,-1 1 0 0 0,1 0 0 0 0,0 0 0 0 0,0 0 0 0 0,0-1 0 0 0,0 1 1 0 0,0 0-1 0 0,1 0 0 0 0,-1-1 0 0 0,1 1 0 0 0,0 0 0 0 0,-1-1 0 0 0,2 1 0 0 0,-1 0 1 0 0,0-1-1 0 0,0 0 0 0 0,1 1 0 0 0,-1-1 0 0 0,1 0 0 0 0,0 1 0 0 0,-1-1 0 0 0,1 0 1 0 0,0 0-1 0 0,0-1 0 0 0,1 1 0 0 0,-1 0 0 0 0,0-1 0 0 0,1 1 0 0 0,-1-1 0 0 0,2 1-39 0 0,3-1 164 0 0,0 0 0 0 0,0-1-1 0 0,0 0 1 0 0,1 0 0 0 0,-1-1 0 0 0,0 0-1 0 0,0 0 1 0 0,0-1 0 0 0,0 1-1 0 0,-1-2 1 0 0,1 1 0 0 0,0-1-1 0 0,-1 0 1 0 0,1 0 0 0 0,-1-1 0 0 0,0 1-1 0 0,0-2 1 0 0,-1 1 0 0 0,1 0-1 0 0,3-5-163 0 0,56-61 1334 0 0,-62 118-3217 0 0,7-19-668 0 0,-4-21-1387 0 0,2-2-3856 0 0,-4-5 2194 0 0</inkml:trace>
  <inkml:trace contextRef="#ctx0" brushRef="#br0" timeOffset="1328.608">1811 432 4417 0 0,'0'0'1540'0'0,"0"0"-370"0"0,0 0-85 0 0,0 0 85 0 0,0 0 42 0 0,0 0-124 0 0,0 0-218 0 0,0 0-217 0 0,0 0-208 0 0,0 0-151 0 0,0 0-71 0 0,0 0-32 0 0,0 0-25 0 0,-3 18 2 0 0,-9 56 2 0 0,11-71-126 0 0,1 0 1 0 0,0 0 0 0 0,-1 0-1 0 0,1 0 1 0 0,0 0-1 0 0,0 0 1 0 0,0 0 0 0 0,1 0-1 0 0,-1 0 1 0 0,1 0-1 0 0,0 0 1 0 0,0 0 0 0 0,0 0-1 0 0,0-1 1 0 0,0 1 0 0 0,0 0-1 0 0,1-1 1 0 0,0 1-1 0 0,-1-1 1 0 0,1 1 0 0 0,0-1-1 0 0,0 0 1 0 0,0 1-1 0 0,0-1 1 0 0,1 0 0 0 0,-1-1-1 0 0,1 1 1 0 0,-1 0-1 0 0,1-1 1 0 0,-1 1 0 0 0,1-1-1 0 0,0 0 1 0 0,1 1-45 0 0,87 7 2438 0 0,-79-13-2172 0 0,-1-1 0 0 0,1 0 1 0 0,-1 0-1 0 0,0-1 0 0 0,0-1 0 0 0,0 1 0 0 0,-1-2 1 0 0,0 0-1 0 0,0 0 0 0 0,-1-1 0 0 0,-1 0 0 0 0,1 0 1 0 0,-1-1-1 0 0,-1 0 0 0 0,0-1 0 0 0,0 1 0 0 0,-1-1 1 0 0,2-6-267 0 0,-1 6 36 0 0,-1 0 0 0 0,0 0 0 0 0,0-1 1 0 0,-2 0-1 0 0,1 0 0 0 0,-2-1 0 0 0,1 1 0 0 0,-2-1 1 0 0,0 1-1 0 0,0-1 0 0 0,-1 0 0 0 0,-1 0 0 0 0,0-6-36 0 0,-2 14-104 0 0,0-1 0 0 0,0 0-1 0 0,-1 0 1 0 0,1 1 0 0 0,-2-1-1 0 0,1 1 1 0 0,0 0-1 0 0,-1 0 1 0 0,0 0 0 0 0,0 0-1 0 0,-1 1 1 0 0,1-1-1 0 0,-1 1 1 0 0,0 0 0 0 0,0 1-1 0 0,0-1 1 0 0,0 1 0 0 0,-1 0-1 0 0,0 1 1 0 0,1-1-1 0 0,-1 1 1 0 0,0 0 0 0 0,0 0-1 0 0,0 1 1 0 0,0 0-1 0 0,0 0 1 0 0,-1 0 0 0 0,1 1-1 0 0,0 0 1 0 0,0 0 0 0 0,-1 0-1 0 0,1 1 1 0 0,-6 1 104 0 0,3 2-51 0 0,0 1 1 0 0,0 0-1 0 0,0 0 0 0 0,1 1 1 0 0,0 0-1 0 0,0 1 1 0 0,0 0-1 0 0,1 0 1 0 0,0 0-1 0 0,0 1 0 0 0,1 0 1 0 0,0 0-1 0 0,0 1 1 0 0,1 0-1 0 0,0 0 1 0 0,1 0-1 0 0,0 0 0 0 0,0 1 1 0 0,1 0-1 0 0,0-1 1 0 0,1 1-1 0 0,0 0 1 0 0,0 1-1 0 0,1-1 0 0 0,1 0 1 0 0,0 4 50 0 0,-1-3 26 0 0,1-1 1 0 0,0 0-1 0 0,1 0 1 0 0,0 1-1 0 0,1-1 1 0 0,0 0-1 0 0,0 0 1 0 0,1-1-1 0 0,0 1 1 0 0,1 0-1 0 0,0-1 0 0 0,1 0 1 0 0,0 0-1 0 0,0 0 1 0 0,1-1-1 0 0,0 1 1 0 0,1-1-1 0 0,-1-1 1 0 0,1 1-1 0 0,4 1-26 0 0,5 4 43 0 0,1 0 1 0 0,0-2-1 0 0,1 0 0 0 0,0-1 0 0 0,1 0 1 0 0,0-2-1 0 0,1 0 0 0 0,0-2 0 0 0,0 0 0 0 0,0-1 1 0 0,1-1-1 0 0,0 0-43 0 0,93 5-2674 0 0,-68-18-6464 0 0,-39 7 6339 0 0,3-2-2913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6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155 200 5545 0 0,'0'0'1123'0'0,"0"0"-156"0"0,0 0-23 0 0,0 0 204 0 0,0 0 223 0 0,0 0 12 0 0,0 0-189 0 0,0 0-310 0 0,0 0-294 0 0,0 0-176 0 0,0 0-24 0 0,0 0 23 0 0,0 0 25 0 0,4 16 26 0 0,30 130 745 0 0,-19-84-931 0 0,2-1 0 0 0,2 0 0 0 0,4-2 0 0 0,1 0 0 0 0,12 14-278 0 0,-2-36 1642 0 0,-28-63-109 0 0,51-144-749 0 0,38-142-2076 0 0,-89 275-995 0 0,-6 12-6551 0 0,0 21-1987 0 0</inkml:trace>
  <inkml:trace contextRef="#ctx0" brushRef="#br0" timeOffset="385.873">731 108 6257 0 0,'0'0'3653'0'0,"0"0"-1694"0"0,0 0-616 0 0,0 0-137 0 0,0 0-26 0 0,0 0-2 0 0,0 0-77 0 0,0 0-169 0 0,0 0-187 0 0,0 0-139 0 0,0 0-144 0 0,0 0-100 0 0,31-16-84 0 0,97-49-110 0 0,-55 42 37 0 0,-30 20-103 0 0,-42 4-113 0 0,0 0 0 0 0,0 0-1 0 0,0 0 1 0 0,0 1 0 0 0,0-1 0 0 0,0 0 0 0 0,0 1 0 0 0,0-1 0 0 0,-1 1 0 0 0,1-1 0 0 0,-1 1 0 0 0,1-1 0 0 0,-1 1 0 0 0,1-1 0 0 0,-1 1 0 0 0,0 0 0 0 0,0-1-1 0 0,0 1 1 0 0,0-1 0 0 0,0 1 0 0 0,0 0 0 0 0,0-1 0 0 0,-1 1 0 0 0,1-1 0 0 0,0 1 0 0 0,-1-1 0 0 0,0 2 11 0 0,-62 90-66 0 0,28-52 100 0 0,25-28-19 0 0,7-9-13 0 0,-1 0 0 0 0,1 0 1 0 0,-1 0-1 0 0,1 1 0 0 0,0-1 0 0 0,1 1 0 0 0,-1-1 1 0 0,1 1-1 0 0,0 0 0 0 0,0 0 0 0 0,1 0 0 0 0,-1 1 1 0 0,1-1-1 0 0,0 0 0 0 0,0 0 0 0 0,1 1 0 0 0,0-1 1 0 0,0 3-3 0 0,2-5 13 0 0,0 0 0 0 0,0 0 0 0 0,0-1 1 0 0,1 1-1 0 0,-1 0 0 0 0,1-1 0 0 0,0 1 1 0 0,-1-1-1 0 0,1 0 0 0 0,0 0 1 0 0,0 0-1 0 0,1 0 0 0 0,-1-1 0 0 0,0 1 1 0 0,1-1-1 0 0,-1 0 0 0 0,1 0 0 0 0,-1 0 1 0 0,3 0-14 0 0,153 8 260 0 0,-105-10-246 0 0,37-3 326 0 0,-46 2-3055 0 0,0 1-8725 0 0,-43 1 4308 0 0</inkml:trace>
  <inkml:trace contextRef="#ctx0" brushRef="#br0" timeOffset="684.174">0 962 4417 0 0,'0'0'1178'0'0,"0"0"-256"0"0,0 0 233 0 0,0 0 379 0 0,0 0 208 0 0,0 0-11 0 0,0 0-119 0 0,0 0-188 0 0,0 0-222 0 0,0 0-184 0 0,37 3-142 0 0,120 7-136 0 0,-53-25 199 0 0,-77 6-682 0 0,542-167 1015 0 0,-436 138-2230 0 0,-52 16-2366 0 0,-3-3-8164 0 0,-65 21 5239 0 0</inkml:trace>
  <inkml:trace contextRef="#ctx0" brushRef="#br0" timeOffset="986.195">739 1080 12083 0 0,'0'0'1169'0'0,"0"0"-503"0"0,0 0-201 0 0,0 0 158 0 0,0 0 220 0 0,0 0 88 0 0,0 0-57 0 0,0 0-193 0 0,0 0-216 0 0,0 0-178 0 0,0 0-158 0 0,0 34-84 0 0,0 108-46 0 0,-4 94-2623 0 0,-3-195-1848 0 0,-4-15-5174 0 0,9-19 7128 0 0</inkml:trace>
  <inkml:trace contextRef="#ctx0" brushRef="#br0" timeOffset="1415.224">593 1323 0 0 0,'0'0'859'0'0,"0"0"286"0"0,0 0 164 0 0,19-35 56 0 0,59-110-98 0 0,-12 61 1088 0 0,-55 72-1967 0 0,1 2-1 0 0,0 0 1 0 0,1 0-1 0 0,-1 1 0 0 0,2 0 1 0 0,-1 2-1 0 0,1-1 0 0 0,1 2 1 0 0,-1 0-1 0 0,1 0 1 0 0,0 1-1 0 0,1 1 0 0 0,-1 1 1 0 0,1 0-1 0 0,-1 1 0 0 0,1 1 1 0 0,1 0-388 0 0,-12 2 73 0 0,-1 1-1 0 0,1 0 1 0 0,-1 0 0 0 0,0 0 0 0 0,0 1 0 0 0,0 0 0 0 0,0-1-1 0 0,0 1 1 0 0,0 0 0 0 0,-1 1 0 0 0,1-1 0 0 0,-1 1-1 0 0,0-1 1 0 0,0 1 0 0 0,-1 0 0 0 0,1 0 0 0 0,-1 1 0 0 0,0-1-1 0 0,0 0 1 0 0,0 1 0 0 0,0-1 0 0 0,-1 1 0 0 0,0-1-1 0 0,0 1 1 0 0,0 0 0 0 0,-1 0 0 0 0,1-1 0 0 0,-1 1-1 0 0,0 0 1 0 0,0 0 0 0 0,-1 0 0 0 0,0-1 0 0 0,1 1 0 0 0,-2 0-1 0 0,1-1 1 0 0,0 1 0 0 0,-1-1 0 0 0,0 1 0 0 0,0-1-1 0 0,-2 4-72 0 0,-9 8 101 0 0,-1-1 0 0 0,0 0 0 0 0,0-1 0 0 0,-2 0 0 0 0,0-2 0 0 0,0 1 0 0 0,-1-2 0 0 0,-1 0 0 0 0,1-1 0 0 0,-7 1-101 0 0,-66 37 113 0 0,89-46-111 0 0,1-1-1 0 0,-1 1 0 0 0,1-1 1 0 0,-1 1-1 0 0,1-1 0 0 0,0 1 0 0 0,-1-1 1 0 0,1 1-1 0 0,0 0 0 0 0,0-1 1 0 0,0 1-1 0 0,0-1 0 0 0,1 1 1 0 0,-1-1-1 0 0,0 1 0 0 0,1 0 0 0 0,-1-1 1 0 0,1 1-1 0 0,-1-1 0 0 0,1 0 1 0 0,-1 1-1 0 0,1-1 0 0 0,0 0 1 0 0,0 1-1 0 0,0-1 0 0 0,0 0 0 0 0,0 0 1 0 0,0 1-1 0 0,0-1 0 0 0,0 0 1 0 0,1 0-1 0 0,-1 0 0 0 0,0-1 1 0 0,1 1-1 0 0,-1 0 0 0 0,1 0 1 0 0,-1-1-1 0 0,0 1 0 0 0,1-1 0 0 0,-1 1 1 0 0,1-1-2 0 0,217 114 1437 0 0,-186-89-974 0 0,-13-39-3094 0 0,-2-1-5149 0 0,-12 8-2684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33 0 0 0,'0'0'279'0'0,"0"0"789"0"0,0 0 294 0 0,0 0 5 0 0,0 0-39 0 0,0 0-81 0 0,0 0-116 0 0,0 0-79 0 0,0 0-52 0 0,-9 0 2922 0 0,62 19 945 0 0,90-7-2229 0 0,-103-13-2392 0 0,-17 0-405 0 0,-1-1-1 0 0,1 0 0 0 0,-1-2 0 0 0,0-1 1 0 0,0 0-1 0 0,-1-2 0 0 0,0-1 0 0 0,0 0 1 0 0,1-2 159 0 0,-20 9-1126 0 0,6-3 1234 0 0,-7 1-4241 0 0,0 0-4550 0 0,-1 3 2447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10 0 0 0,'0'0'320'0'0,"0"0"1298"0"0,0 0 498 0 0,0 0-26 0 0,0 0-179 0 0,0 0-219 0 0,0 0-245 0 0,0 0-184 0 0,-5-3-222 0 0,-11 1-800 0 0,0-1 1 0 0,0 2 0 0 0,0 0 0 0 0,0 1 0 0 0,0 1-1 0 0,0 1 1 0 0,0 0 0 0 0,0 1 0 0 0,0 0 0 0 0,1 1-1 0 0,-1 1 1 0 0,1 1 0 0 0,1 0 0 0 0,-1 1 0 0 0,1 0-1 0 0,0 1 1 0 0,0 1 0 0 0,1 0 0 0 0,-1 2-242 0 0,-44 41 259 0 0,57-49-265 0 0,0 0 1 0 0,1 0 0 0 0,-1 0-1 0 0,1 0 1 0 0,0 0 0 0 0,0 0-1 0 0,0 0 1 0 0,1 0 0 0 0,-1 0-1 0 0,1 0 1 0 0,-1 0 0 0 0,1 0-1 0 0,0 0 1 0 0,0 0 0 0 0,0-1-1 0 0,1 1 1 0 0,-1 0 0 0 0,1-1-1 0 0,-1 1 1 0 0,1-1 0 0 0,0 1-1 0 0,0-1 1 0 0,0 0 0 0 0,0 0-1 0 0,1 0 1 0 0,-1 0 0 0 0,0 0-1 0 0,1 0 1 0 0,-1-1 0 0 0,1 1-1 0 0,0-1 1 0 0,0 1 0 0 0,2 0 5 0 0,115 49 331 0 0,6 5-1 0 0,-125-55-303 0 0,0-1 0 0 0,0 1-1 0 0,-1-1 1 0 0,1 1 0 0 0,0 0 0 0 0,0 0-1 0 0,-1-1 1 0 0,1 1 0 0 0,-1 0 0 0 0,1 0-1 0 0,0 0 1 0 0,-1 0 0 0 0,0 0 0 0 0,1 0-1 0 0,-1 0 1 0 0,0 0 0 0 0,1 0 0 0 0,-1 0-1 0 0,0 0 1 0 0,0 0 0 0 0,0 0 0 0 0,0 0 0 0 0,0 0-1 0 0,0 0 1 0 0,0 0 0 0 0,0 0 0 0 0,0 0-1 0 0,0 0 1 0 0,-1 0 0 0 0,1 0 0 0 0,0 0-1 0 0,-1 0 1 0 0,1 0 0 0 0,0 0 0 0 0,-1-1-1 0 0,0 1 1 0 0,1 0 0 0 0,-1 0 0 0 0,1 0-1 0 0,-1 0 1 0 0,0-1 0 0 0,0 1 0 0 0,1 0-1 0 0,-1-1 1 0 0,0 1 0 0 0,0-1-27 0 0,-43 34 670 0 0,40-31-688 0 0,-239 107-603 0 0,135-75-1217 0 0,61-29-5184 0 0,46-6 3123 0 0,2 0-118 0 0,4 0 695 0 0</inkml:trace>
  <inkml:trace contextRef="#ctx0" brushRef="#br0" timeOffset="290.52">998 164 1400 0 0,'0'0'3009'0'0,"0"0"-1635"0"0,0 0-380 0 0,0 0 224 0 0,0 0 330 0 0,0 0 166 0 0,0 0-92 0 0,0 0-293 0 0,0 0-366 0 0,-28 34-287 0 0,-84 101-178 0 0,91-89-111 0 0,29-40-237 0 0,0 0 0 0 0,0-1 0 0 0,0 1 0 0 0,1-2 0 0 0,0 1 0 0 0,0-1 0 0 0,0 0 0 0 0,0-1 0 0 0,1 0 0 0 0,0-1 0 0 0,-1 0 0 0 0,1 0 0 0 0,0-1 1 0 0,0 0-1 0 0,0-1 0 0 0,0 0 0 0 0,0-1 0 0 0,0 0 0 0 0,5-1-150 0 0,11 0 219 0 0,-1-1-1 0 0,0-1 1 0 0,0-1 0 0 0,0-1-1 0 0,-1-1 1 0 0,0-1 0 0 0,0-1 0 0 0,-1-2-1 0 0,0 0 1 0 0,-1-1 0 0 0,0-1-1 0 0,-1-2 1 0 0,18-14-219 0 0,-35 26 38 0 0,1-1 0 0 0,-1 1-1 0 0,0-1 1 0 0,0 0 0 0 0,-1 0 0 0 0,1 0-1 0 0,-1 0 1 0 0,0-1 0 0 0,0 0 0 0 0,0 1-1 0 0,-1-1 1 0 0,1 0 0 0 0,-1 0 0 0 0,0 0-1 0 0,-1-1 1 0 0,1 1 0 0 0,-1 0 0 0 0,0-1-1 0 0,-1 1 1 0 0,1-1 0 0 0,-1 1 0 0 0,0-1-1 0 0,0 1 1 0 0,-1 0 0 0 0,0-1-1 0 0,0 1 1 0 0,0-1 0 0 0,0 1 0 0 0,-1 0-1 0 0,0 0 1 0 0,0 0 0 0 0,0 0 0 0 0,-2-1-38 0 0,-2-2-167 0 0,-2 1 0 0 0,1 0 0 0 0,-1 0 0 0 0,0 1 0 0 0,-1 0 0 0 0,1 1 0 0 0,-1 0 0 0 0,0 0 0 0 0,0 1 0 0 0,-1 0 0 0 0,1 0 0 0 0,-1 1 0 0 0,0 0 0 0 0,0 1 0 0 0,0 0 0 0 0,0 1 1 0 0,0 0-1 0 0,-1 1 0 0 0,-6 0 167 0 0,-92 10-3114 0 0,11 15-3611 0 0,60-10-3728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08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7498 0 0,'0'0'920'0'0,"0"0"0"0"0,0 0 328 0 0,0 0 289 0 0,0 0 23 0 0,0 0-256 0 0,0 0-280 0 0,0 0-263 0 0,0 0-273 0 0,0 0-144 0 0,0 0-96 0 0,213 37-128 0 0,-176-37-88 0 0,4-7-184 0 0,-5 3-440 0 0,5-3-993 0 0,-13-1-1943 0 0,-6 8-8003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0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13 448 0 0 0,'0'0'643'0'0,"0"0"466"0"0,0 0 436 0 0,0 0 276 0 0,0 0 68 0 0,0 0-183 0 0,0 0-325 0 0,0 0-347 0 0,0 0-299 0 0,0 0-226 0 0,0 0-154 0 0,0 0-1 0 0,0 2 83 0 0,1 68 1953 0 0,-9 177-977 0 0,2-114-798 0 0,6-132-378 0 0,0-1 138 0 0,0 0 145 0 0,0-9 1320 0 0,1-14-1692 0 0,1 0 0 0 0,0-1-1 0 0,2 1 1 0 0,1 1-1 0 0,1-1 1 0 0,0 1-1 0 0,2 0 1 0 0,3-5-148 0 0,9-25 8 0 0,2 2-1 0 0,3 1 1 0 0,1 0 0 0 0,3 2 0 0 0,2 1 0 0 0,2 2-1 0 0,6-4-7 0 0,51-31-666 0 0,-89 80 363 0 0,1 0 1 0 0,0 0 0 0 0,-1 0 0 0 0,1 0 0 0 0,-1 0-1 0 0,1 0 1 0 0,-1 0 0 0 0,1 1 0 0 0,-1-1 0 0 0,0 0-1 0 0,1 1 1 0 0,-1-1 0 0 0,0 1 0 0 0,0-1 0 0 0,0 1-1 0 0,0 0 1 0 0,-1-1 0 0 0,1 1 0 0 0,0 0 0 0 0,-1 0 0 0 0,1 0-1 0 0,-1-1 1 0 0,1 1 0 0 0,-1 0 0 0 0,0 0 0 0 0,0 0-1 0 0,0 0 1 0 0,0 0 0 0 0,0 0 0 0 0,0-1 0 0 0,-1 1-1 0 0,1 0 1 0 0,-1 0 0 0 0,1 0 0 0 0,-1-1 0 0 0,0 1-1 0 0,1 0 1 0 0,-1 0 302 0 0,0 5-3258 0 0,1 5-3477 0 0</inkml:trace>
  <inkml:trace contextRef="#ctx0" brushRef="#br0" timeOffset="915.471">626 68 0 0 0,'0'0'463'0'0,"0"0"462"0"0,0 0 98 0 0,0 0 125 0 0,0 0 175 0 0,0 0 135 0 0,0 0 10 0 0,0 0-154 0 0,0 0-288 0 0,0 0-233 0 0,0 0-136 0 0,0 0-56 0 0,8-6 36 0 0,67-35 1209 0 0,-61 36-1517 0 0,1 1-1 0 0,-1 1 1 0 0,1 0 0 0 0,-1 1 0 0 0,1 0 0 0 0,0 1-1 0 0,0 1 1 0 0,0 0 0 0 0,7 2-329 0 0,-20 0 38 0 0,-1-1 1 0 0,0 1-1 0 0,0 0 0 0 0,0 0 0 0 0,0 0 0 0 0,0 0 1 0 0,0 1-1 0 0,0-1 0 0 0,-1 0 0 0 0,1 0 1 0 0,-1 0-1 0 0,0 1 0 0 0,0-1 0 0 0,0 0 1 0 0,0 0-1 0 0,0 0 0 0 0,0 1 0 0 0,0-1 0 0 0,-1 0 1 0 0,1 0-1 0 0,-1 0 0 0 0,1 1 0 0 0,-1-1 1 0 0,0 0-1 0 0,0 0 0 0 0,0 0 0 0 0,0 0 1 0 0,0 0-1 0 0,-1-1 0 0 0,1 1 0 0 0,-1 0 1 0 0,1 0-1 0 0,-2 0-38 0 0,-176 192 1073 0 0,178-193-1065 0 0,0 0-1 0 0,-1 0 0 0 0,1 0 0 0 0,0 0 0 0 0,0 0 1 0 0,0 0-1 0 0,0 0 0 0 0,0 0 0 0 0,0 0 1 0 0,1 1-1 0 0,-1-1 0 0 0,0 0 0 0 0,1 1 0 0 0,-1-1 1 0 0,1 0-1 0 0,-1 1 0 0 0,1-1 0 0 0,-1 1 1 0 0,1-1-1 0 0,0 0 0 0 0,0 1 0 0 0,0-1 1 0 0,0 1-1 0 0,0-1 0 0 0,0 1 0 0 0,0-1 0 0 0,0 1 1 0 0,1-1-1 0 0,-1 1 0 0 0,1-1 0 0 0,-1 0 1 0 0,1 1-1 0 0,-1-1 0 0 0,1 0 0 0 0,0 1 1 0 0,-1-1-1 0 0,1 0 0 0 0,0 0 0 0 0,0 0 0 0 0,0 0 1 0 0,0 0-1 0 0,0 0 0 0 0,0 0 0 0 0,0 0 1 0 0,1 0-1 0 0,-1 0 0 0 0,0 0 0 0 0,0-1 1 0 0,1 1-1 0 0,-1 0 0 0 0,1-1 0 0 0,-1 1 0 0 0,0-1 1 0 0,1 0-1 0 0,-1 1 0 0 0,1-1 0 0 0,0 0-7 0 0,89 4 315 0 0,-53-6-2068 0 0,0 4-3721 0 0,-30 1 2362 0 0,0 0-2783 0 0,-1-2 1426 0 0</inkml:trace>
  <inkml:trace contextRef="#ctx0" brushRef="#br0" timeOffset="1759.327">739 816 3841 0 0,'0'0'1236'0'0,"0"0"43"0"0,0 0 301 0 0,0 0 350 0 0,0 0 63 0 0,0 0-196 0 0,0 0-259 0 0,0 0-284 0 0,0 0-257 0 0,0 0-190 0 0,0 0-144 0 0,0 0-105 0 0,0 0-65 0 0,28-15-45 0 0,92-50-42 0 0,-19-10 512 0 0,-93 69-854 0 0,7-5-5 0 0,0 0 0 0 0,-1-1 0 0 0,-1 0 0 0 0,1-1 0 0 0,-2-1 0 0 0,0 0 0 0 0,-1-1 0 0 0,0 0 0 0 0,-1-1 0 0 0,-1 0 0 0 0,0 0 0 0 0,-1-1 0 0 0,-1 0-1 0 0,2-9-58 0 0,-9 25-31 0 0,0 0 0 0 0,1 0 0 0 0,-1 0 0 0 0,0 0-1 0 0,0 0 1 0 0,0 0 0 0 0,0 0 0 0 0,0-1-1 0 0,0 1 1 0 0,-1 0 0 0 0,1 0 0 0 0,0 0-1 0 0,0 0 1 0 0,-1 0 0 0 0,1 0 0 0 0,-1 0-1 0 0,1 0 1 0 0,-1 0 0 0 0,1 1 0 0 0,-1-1 0 0 0,0 0-1 0 0,1 0 1 0 0,-1 0 0 0 0,0 1 0 0 0,1-1-1 0 0,-1 0 1 0 0,0 1 0 0 0,0-1 0 0 0,0 0-1 0 0,0 1 1 0 0,0-1 0 0 0,0 1 0 0 0,0-1-1 0 0,0 1 1 0 0,0 0 0 0 0,0 0 0 0 0,0-1 0 0 0,0 1-1 0 0,0 0 1 0 0,0 0 0 0 0,0 0 0 0 0,0 0-1 0 0,0 0 1 0 0,0 0 0 0 0,0 0 0 0 0,0 0-1 0 0,0 1 1 0 0,0-1 0 0 0,0 0 0 0 0,0 1-1 0 0,0-1 1 0 0,0 0 0 0 0,0 1 0 0 0,0-1 0 0 0,0 1-1 0 0,0 0 1 0 0,0 0 31 0 0,-12 4-144 0 0,1 0-1 0 0,0 1 1 0 0,1 1 0 0 0,0-1-1 0 0,0 2 1 0 0,0 0 0 0 0,1 0-1 0 0,0 1 1 0 0,0 0 0 0 0,1 1 0 0 0,1 0-1 0 0,-1 0 1 0 0,2 1 0 0 0,-1 0-1 0 0,2 1 1 0 0,-1-1 0 0 0,2 1-1 0 0,-3 5 145 0 0,6-12 3 0 0,-1 0 0 0 0,1 0 0 0 0,-1 0 0 0 0,2 0 0 0 0,-1 1 0 0 0,0-1 0 0 0,1 0 0 0 0,0 1 0 0 0,0-1 0 0 0,1 1 0 0 0,0-1 0 0 0,0 1 0 0 0,0 0 0 0 0,0-1 0 0 0,1 1 0 0 0,0-1 0 0 0,0 1 0 0 0,1-1 0 0 0,-1 0 0 0 0,1 0 0 0 0,0 1 0 0 0,1-1 0 0 0,-1 0 0 0 0,1-1 0 0 0,0 1 0 0 0,0 0 0 0 0,0-1 0 0 0,1 0 0 0 0,0 0 0 0 0,0 0 0 0 0,0 0 0 0 0,0 0 0 0 0,0-1 0 0 0,1 0 0 0 0,-1 0 0 0 0,6 3-3 0 0,6-1 159 0 0,1 0 0 0 0,0-1 0 0 0,0-1 0 0 0,1 0 0 0 0,-1-1 0 0 0,0-1 0 0 0,1-1 0 0 0,-1-1 0 0 0,1 0 0 0 0,-1-1 0 0 0,0-1 0 0 0,0 0 0 0 0,0-1 0 0 0,0-1 0 0 0,0-1 0 0 0,-1-1 0 0 0,0 0 0 0 0,-1-1 0 0 0,8-5-159 0 0,-7 7 77 0 0,0-2 0 0 0,-1 0 0 0 0,0-1 1 0 0,-1-1-1 0 0,1 0 0 0 0,-2-1 0 0 0,1 0 0 0 0,-2-1 1 0 0,0-1-1 0 0,0 0 0 0 0,-1 0 0 0 0,-1-1 0 0 0,0-1 1 0 0,-1 0-1 0 0,0 0 0 0 0,-1-1 0 0 0,0-2-77 0 0,-7 17-28 0 0,-1-1-1 0 0,1 1 1 0 0,0 0-1 0 0,-1 0 1 0 0,1 0-1 0 0,-1 0 1 0 0,0-1 0 0 0,1 1-1 0 0,-1 0 1 0 0,0 0-1 0 0,0-1 1 0 0,0 1-1 0 0,1 0 1 0 0,-1-1-1 0 0,-1 1 1 0 0,1 0 0 0 0,0-1-1 0 0,0 1 1 0 0,0 0-1 0 0,-1 0 1 0 0,1-1-1 0 0,-1 1 1 0 0,1 0-1 0 0,-1 0 1 0 0,1 0-1 0 0,-1 0 1 0 0,0 0 0 0 0,1-1-1 0 0,-1 1 1 0 0,0 0-1 0 0,0 1 1 0 0,0-1-1 0 0,0 0 1 0 0,0 0-1 0 0,0 0 1 0 0,0 0 0 0 0,0 1-1 0 0,0-1 1 0 0,0 1-1 0 0,0-1 1 0 0,-1 0-1 0 0,1 1 1 0 0,0 0-1 0 0,0-1 1 0 0,-1 1-1 0 0,1 0 1 0 0,0 0 0 0 0,-1 0-1 0 0,1 0 1 0 0,0 0-1 0 0,0 0 1 0 0,-1 0-1 0 0,1 0 1 0 0,0 0-1 0 0,-1 0 1 0 0,1 1 0 0 0,0-1-1 0 0,0 1 1 0 0,0-1-1 0 0,-1 1 1 0 0,1-1-1 0 0,0 1 1 0 0,0 0-1 0 0,0-1 1 0 0,0 1-1 0 0,0 0 29 0 0,-11 6-241 0 0,1 0 0 0 0,0 1-1 0 0,1 0 1 0 0,-1 1-1 0 0,2 0 1 0 0,-1 1-1 0 0,1 0 1 0 0,-4 6 241 0 0,3-5-186 0 0,4-4 57 0 0,0-1 1 0 0,0 1 0 0 0,1 0 0 0 0,0 0-1 0 0,0 1 1 0 0,1-1 0 0 0,0 1 0 0 0,0 0-1 0 0,1 0 1 0 0,0 1 0 0 0,0-1 0 0 0,1 1-1 0 0,0-1 1 0 0,0 1 0 0 0,1 0 0 0 0,0-1-1 0 0,1 1 1 0 0,0 0 0 0 0,0 0-1 0 0,1 0 1 0 0,0-1 0 0 0,1 1 0 0 0,0 2 128 0 0,5-6 65 0 0,-1 1 0 0 0,1-1 0 0 0,0 0 0 0 0,0-1 0 0 0,0 0 0 0 0,0 0 0 0 0,1 0 1 0 0,0-1-1 0 0,0 0 0 0 0,0-1 0 0 0,0 0 0 0 0,0 0 0 0 0,0 0 0 0 0,0-1 0 0 0,1-1 0 0 0,-1 1 0 0 0,0-1 1 0 0,1-1-1 0 0,-1 1 0 0 0,0-1 0 0 0,1-1 0 0 0,6-2-65 0 0,10-3 271 0 0,-1-1 0 0 0,-1-1 0 0 0,1-1 0 0 0,-2-1 0 0 0,1-1 0 0 0,-2-1 0 0 0,0-1 0 0 0,0-1 0 0 0,-1-1 0 0 0,0-1-271 0 0,3-2 69 0 0,0-1 1 0 0,-2-1-1 0 0,-1-1 0 0 0,0-1 1 0 0,-2 0-1 0 0,-1-2 0 0 0,0 0 1 0 0,-2 0-1 0 0,-1-2 0 0 0,-1 0-69 0 0,-4-46-334 0 0,-47 80-473 0 0,26 4 789 0 0,1 0 1 0 0,1 1-1 0 0,0 0 1 0 0,1 0-1 0 0,0 1 1 0 0,1 1-1 0 0,0-1 1 0 0,1 1-1 0 0,0 1 1 0 0,2-1-1 0 0,-1 1 0 0 0,2 0 1 0 0,0 0-1 0 0,0 8 18 0 0,1-17-50 0 0,1-1 0 0 0,0 1-1 0 0,0-1 1 0 0,1 1-1 0 0,0 0 1 0 0,0 0 0 0 0,0 0-1 0 0,1-1 1 0 0,0 1-1 0 0,0 0 1 0 0,0 0 0 0 0,1 0-1 0 0,0 0 1 0 0,0 0-1 0 0,0-1 1 0 0,1 1 0 0 0,0 0-1 0 0,0-1 1 0 0,0 1-1 0 0,1-1 1 0 0,0 0 0 0 0,0 0-1 0 0,0 0 1 0 0,0 0 0 0 0,1-1-1 0 0,0 1 1 0 0,0-1-1 0 0,0 0 1 0 0,1 0 0 0 0,-1 0-1 0 0,1-1 1 0 0,0 1-1 0 0,0-1 1 0 0,0 0 0 0 0,0-1-1 0 0,1 1 1 0 0,-1-1-1 0 0,3 0 51 0 0,20-1-3794 0 0,-11-5-3077 0 0,-11 1 258 0 0</inkml:trace>
  <inkml:trace contextRef="#ctx0" brushRef="#br0" timeOffset="2190.339">2266 46 2985 0 0,'0'0'932'0'0,"0"0"21"0"0,0 0 329 0 0,0 0 329 0 0,0 0 84 0 0,0 0-87 0 0,0 0-177 0 0,0 0-197 0 0,0 0-197 0 0,0 0-191 0 0,0 0-137 0 0,0 0-104 0 0,33-2-112 0 0,101-8-96 0 0,-70 15 201 0 0,-63-3-592 0 0,0-1-1 0 0,0 1 1 0 0,-1-1 0 0 0,1 1-1 0 0,-1 0 1 0 0,1 0-1 0 0,-1-1 1 0 0,1 1 0 0 0,-1 0-1 0 0,0 0 1 0 0,0-1 0 0 0,0 1-1 0 0,0 0 1 0 0,0 0 0 0 0,-1 0-1 0 0,1-1 1 0 0,0 1 0 0 0,-1 0-1 0 0,1 0 1 0 0,-1-1 0 0 0,0 1-1 0 0,1-1 1 0 0,-1 1 0 0 0,0 0-1 0 0,0-1 1 0 0,0 1-1 0 0,0-1 1 0 0,0 0 0 0 0,-1 1-1 0 0,1-1 1 0 0,0 0 0 0 0,-1 0-1 0 0,1 0 1 0 0,-1 0 0 0 0,1 0-1 0 0,-1 0 1 0 0,1 0 0 0 0,-1 0-6 0 0,-53 39 89 0 0,45-35-11 0 0,0 1 0 0 0,1 1 1 0 0,-1 0-1 0 0,1 0 0 0 0,1 1 1 0 0,0 0-1 0 0,0 0 0 0 0,0 1 1 0 0,1 0-1 0 0,-3 6-78 0 0,9-13 6 0 0,0-1 0 0 0,1 0-1 0 0,-1 0 1 0 0,1 0 0 0 0,0 0 0 0 0,-1 1 0 0 0,1-1 0 0 0,0 0 0 0 0,0 1 0 0 0,0-1 0 0 0,0 0-1 0 0,0 0 1 0 0,0 1 0 0 0,0-1 0 0 0,0 0 0 0 0,0 0 0 0 0,1 1 0 0 0,-1-1 0 0 0,0 0-1 0 0,1 0 1 0 0,-1 1 0 0 0,1-1 0 0 0,-1 0 0 0 0,1 0 0 0 0,0 0 0 0 0,-1 0 0 0 0,1 0 0 0 0,0 0-1 0 0,0 0 1 0 0,0 0 0 0 0,0 0 0 0 0,0 0 0 0 0,0-1 0 0 0,0 1 0 0 0,0 0 0 0 0,0-1-1 0 0,0 1 1 0 0,0-1 0 0 0,1 1 0 0 0,-1-1 0 0 0,0 1 0 0 0,0-1 0 0 0,1 0-6 0 0,62 14 71 0 0,-55-13-78 0 0,183 10-208 0 0,-110-11-3847 0 0,-30 0-2478 0 0,-36 3-224 0 0,-12-3 4525 0 0</inkml:trace>
  <inkml:trace contextRef="#ctx0" brushRef="#br0" timeOffset="2581.51">3296 238 3817 0 0,'0'0'1468'0'0,"0"0"-92"0"0,0 0 71 0 0,0 0 98 0 0,-33 23-2 0 0,-105 73-148 0 0,-119 65 1951 0 0,-311 155-1621 0 0,489-276-1320 0 0,43-24-311 0 0,2 2 1 0 0,0 1 0 0 0,1 2-1 0 0,1 1 1 0 0,-2 4-95 0 0,31-24-169 0 0,0 1 1 0 0,0 0-1 0 0,0 0 1 0 0,0 0-1 0 0,0 1 1 0 0,0-1-1 0 0,1 1 1 0 0,0-1-1 0 0,0 1 1 0 0,0 0-1 0 0,0 0 1 0 0,0 0-1 0 0,1 0 1 0 0,0 0-1 0 0,0 0 1 0 0,0 0-1 0 0,0 1 0 0 0,1-1 1 0 0,-1 4 168 0 0,2-7-388 0 0,-1 1-1 0 0,1-1 1 0 0,-1 0-1 0 0,1 0 1 0 0,-1 1 0 0 0,1-1-1 0 0,0 0 1 0 0,0 0-1 0 0,-1 0 1 0 0,1 0 0 0 0,0 0-1 0 0,0 0 1 0 0,0 0 0 0 0,0 0-1 0 0,0 0 1 0 0,0-1-1 0 0,1 1 1 0 0,-1 0 0 0 0,0-1-1 0 0,0 1 1 0 0,1-1-1 0 0,-1 1 1 0 0,0-1 0 0 0,0 0-1 0 0,1 1 1 0 0,-1-1-1 0 0,0 0 1 0 0,1 0 0 0 0,-1 0-1 0 0,1 0 389 0 0,-2 0-257 0 0,7 3-3172 0 0</inkml:trace>
  <inkml:trace contextRef="#ctx0" brushRef="#br0" timeOffset="3149.106">2935 610 4873 0 0,'0'0'2845'0'0,"0"0"-1348"0"0,0 0-522 0 0,0 0 13 0 0,0 0 235 0 0,0 0 207 0 0,0 0 25 0 0,0 0-157 0 0,0 0-256 0 0,0 0-277 0 0,0 0-228 0 0,1 33-170 0 0,3 106-124 0 0,0 122 1680 0 0,-4-166-7014 0 0,0-16-7638 0 0,0-79 9088 0 0</inkml:trace>
  <inkml:trace contextRef="#ctx0" brushRef="#br0" timeOffset="3602.286">2994 617 3057 0 0,'0'0'1215'0'0,"0"0"-70"0"0,0 0-5 0 0,0 0 35 0 0,0 0-65 0 0,0 0-126 0 0,0 0-97 0 0,0 0-63 0 0,35-9-57 0 0,110-28-46 0 0,-53 25 740 0 0,88 22 3064 0 0,-178-10-4504 0 0,-1 0 0 0 0,0 1 0 0 0,1-1 0 0 0,-1 0 1 0 0,1 1-1 0 0,-1-1 0 0 0,0 1 0 0 0,1-1 0 0 0,-1 1 0 0 0,0-1 0 0 0,1 1 1 0 0,-1 0-1 0 0,0 0 0 0 0,0 0 0 0 0,0 0 0 0 0,0 0 0 0 0,0 0 1 0 0,0 0-1 0 0,0 0 0 0 0,0 0 0 0 0,0 0 0 0 0,0 0 0 0 0,-1 1 0 0 0,1-1 1 0 0,-1 0-1 0 0,1 1 0 0 0,-1-1 0 0 0,1 0 0 0 0,-1 1 0 0 0,1-1 1 0 0,-1 0-1 0 0,0 1 0 0 0,0-1 0 0 0,0 1 0 0 0,0-1 0 0 0,0 1 0 0 0,0-1 1 0 0,0 1-1 0 0,-1-1 0 0 0,1 0 0 0 0,0 1 0 0 0,-1-1 0 0 0,1 0 1 0 0,-1 1-1 0 0,1-1 0 0 0,-1 0 0 0 0,0 1-21 0 0,-42 60 500 0 0,41-60-491 0 0,-146 117 274 0 0,124-104-249 0 0,1 1 0 0 0,1 1-1 0 0,0 1 1 0 0,1 1 0 0 0,1 1-1 0 0,-10 13-33 0 0,28-31 8 0 0,1 0-1 0 0,0 0 1 0 0,-1 0-1 0 0,1 0 1 0 0,0 0-1 0 0,0 0 1 0 0,0 0-1 0 0,1 1 1 0 0,-1-1-1 0 0,0 0 1 0 0,1 1-1 0 0,-1-1 1 0 0,1 0-1 0 0,0 1 1 0 0,0-1-1 0 0,0 0 1 0 0,0 1-1 0 0,0-1 1 0 0,1 0-1 0 0,-1 1 1 0 0,1-1-1 0 0,-1 0 1 0 0,1 1 0 0 0,0-1-1 0 0,0 0 1 0 0,0 0-1 0 0,0 0 1 0 0,0 0-1 0 0,0 0 1 0 0,1 0-1 0 0,-1 0 1 0 0,1 0-1 0 0,0 0 1 0 0,-1-1-1 0 0,1 1 1 0 0,0 0-8 0 0,78 44 479 0 0,125 20 906 0 0,-142-51-1747 0 0,-62-15 1359 0 0,0 0-3871 0 0,-1 0-9068 0 0,0 0 2989 0 0</inkml:trace>
  <inkml:trace contextRef="#ctx0" brushRef="#br0" timeOffset="5018.543">356 289 0 0 0,'0'0'790'0'0,"0"0"152"0"0,0 0 51 0 0,0 0-16 0 0,1-4-25 0 0,0-1-585 0 0,2-3 2 0 0,-1 0 3746 0 0,0 11 1787 0 0,3 5-3655 0 0,12 21-1918 0 0,-16-23-226 0 0,2 2-25 0 0,0 0-1 0 0,0 0 1 0 0,-1 1 0 0 0,-1-1 0 0 0,1 0 0 0 0,-1 1 0 0 0,-1-1-1 0 0,1 1 1 0 0,-2 0 0 0 0,1-1 0 0 0,-1 1 0 0 0,0-1 0 0 0,-1 1-1 0 0,0-1 1 0 0,0 0 0 0 0,-1 0 0 0 0,0 0 0 0 0,-3 6-78 0 0,-3-2-3 0 0,0 0 0 0 0,-1 0 1 0 0,0-1-1 0 0,-1-1 1 0 0,0 0-1 0 0,0 0 0 0 0,-1-1 1 0 0,-1 0-1 0 0,1-1 0 0 0,-1-1 1 0 0,-9 4 1 0 0,-86 11-43 0 0,107-22 40 0 0,-1 0 0 0 0,1-1 0 0 0,-1 1 0 0 0,1 0-1 0 0,0-1 1 0 0,-1 1 0 0 0,1-1 0 0 0,0 1-1 0 0,0-1 1 0 0,-1 0 0 0 0,1 1 0 0 0,0-1-1 0 0,0 0 1 0 0,0 0 0 0 0,0 0 0 0 0,0 0-1 0 0,0 0 1 0 0,0 0 0 0 0,0 0 0 0 0,0 0-1 0 0,1-1 1 0 0,-1 1 0 0 0,0 0 0 0 0,1 0-1 0 0,-1-1 1 0 0,1 1 0 0 0,-1 0 0 0 0,1-1-1 0 0,0 1 1 0 0,0-1 0 0 0,-1 1 0 0 0,1 0-1 0 0,0-1 1 0 0,0 1 0 0 0,0-1 0 0 0,1 1-1 0 0,-1 0 1 0 0,0-1 0 0 0,0 1 0 0 0,1 0-1 0 0,-1-1 1 0 0,1 1 0 0 0,-1 0 0 0 0,1-1 0 0 0,-1 1-1 0 0,1 0 1 0 0,0 0 0 0 0,0 0 0 0 0,0-1-1 0 0,0 1 1 0 0,-1 0 0 0 0,2 0 0 0 0,-1 0-1 0 0,0 1 1 0 0,1-2 4 0 0,0 1 20 0 0,1 0 0 0 0,0 0-1 0 0,0 0 1 0 0,0 0 0 0 0,0 0-1 0 0,0 0 1 0 0,0 1 0 0 0,0 0 0 0 0,0-1-1 0 0,0 1 1 0 0,0 1 0 0 0,0-1 0 0 0,0 0-1 0 0,0 1 1 0 0,0-1 0 0 0,0 1 0 0 0,0 0-1 0 0,0 0 1 0 0,-1 0 0 0 0,1 0-1 0 0,0 0 1 0 0,-1 1 0 0 0,1-1 0 0 0,0 1-1 0 0,-1 0 1 0 0,0 0 0 0 0,1 0 0 0 0,-1 0-1 0 0,0 0 1 0 0,1 2-20 0 0,55 77 1338 0 0,37 124 613 0 0,-62-139-1651 0 0,-33-65-487 0 0,0-1-197 0 0,0 0-337 0 0,0 0-546 0 0,0 0-910 0 0,0 0-3228 0 0,1 0 871 0 0,0 0-4152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52 656 0 0,'0'0'1155'0'0,"0"0"8"0"0,0 0 145 0 0,0 0 177 0 0,0 0 78 0 0,0 0-47 0 0,0 0-149 0 0,0 0-182 0 0,0 0-203 0 0,0 0-190 0 0,0 0-165 0 0,8-7 968 0 0,87 0 2250 0 0,35-1-2588 0 0,130-20-1321 0 0,-216 27-1595 0 0,-25 1-3591 0 0,-19 0 2240 0 0,0 0-738 0 0,0 1-44 0 0,0 2 819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19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6769 0 0,'0'0'1753'0'0,"0"0"-145"0"0,0 0 41 0 0,0 0-49 0 0,0 0-224 0 0,203-48-472 0 0,-168 44-376 0 0,-2 1-271 0 0,-2-1-233 0 0,0 4-185 0 0,-5 0-375 0 0,-2 0-680 0 0,-4 0-1136 0 0,-5 0-1833 0 0,-4 0-3833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1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74 148 5305 0 0,'0'0'1386'0'0,"0"0"-121"0"0,0 0 12 0 0,0 0 136 0 0,0 0 80 0 0,0 0-29 0 0,0 0-212 0 0,0 0-302 0 0,0 0-313 0 0,0 0-255 0 0,0 0-202 0 0,0 0-99 0 0,0 0-9 0 0,-11 6 175 0 0,12 65 648 0 0,-19 236 304 0 0,-8-131-1094 0 0,13-132 1451 0 0,6-123-228 0 0,10 46-1281 0 0,2 1 0 0 0,1 0 1 0 0,1 1-1 0 0,2 0 0 0 0,1 0 0 0 0,1 0 0 0 0,2 2 0 0 0,2-3-47 0 0,4-8 7 0 0,1 1 0 0 0,2 1 0 0 0,2 1 0 0 0,1 1 0 0 0,2 1 0 0 0,2 2 0 0 0,0 0 0 0 0,5 0-7 0 0,18 15-200 0 0,-39 51 125 0 0,1 131-276 0 0,2-130-2291 0 0,-10-24-1317 0 0,1-1-3626 0 0,-5-5-523 0 0</inkml:trace>
  <inkml:trace contextRef="#ctx0" brushRef="#br0" timeOffset="863.957">479 634 5609 0 0,'0'0'1258'0'0,"0"0"-250"0"0,0 0 123 0 0,0 0 301 0 0,0 0 157 0 0,0 0-72 0 0,0 0-187 0 0,0 0-202 0 0,0 0-196 0 0,0 0-177 0 0,0 0-153 0 0,0 0-110 0 0,28-5-76 0 0,87-19-39 0 0,-50-6 282 0 0,-42 13-514 0 0,-1-1 1 0 0,-1-1-1 0 0,0-1 0 0 0,-2-1 1 0 0,0 0-1 0 0,-1-2 1 0 0,-2 0-1 0 0,0-1 0 0 0,-1-1 1 0 0,6-15-146 0 0,-10-40-303 0 0,-13 80 232 0 0,1-1 1 0 0,-1 0-1 0 0,0 1 0 0 0,1-1 1 0 0,-1 1-1 0 0,0-1 1 0 0,0 1-1 0 0,1 0 0 0 0,-1 0 1 0 0,0-1-1 0 0,0 1 0 0 0,0 1 1 0 0,1-1-1 0 0,-1 0 0 0 0,0 0 1 0 0,0 1-1 0 0,1-1 1 0 0,-1 1-1 0 0,0-1 0 0 0,1 1 1 0 0,-1 0-1 0 0,1 0 0 0 0,-1 0 1 0 0,0 0-1 0 0,0 0 71 0 0,-10 9-58 0 0,-1 0 0 0 0,1 0-1 0 0,1 1 1 0 0,0 1 0 0 0,1 0-1 0 0,0 1 1 0 0,1 0 0 0 0,0 0-1 0 0,1 1 1 0 0,0 0 0 0 0,2 0-1 0 0,-1 1 1 0 0,2-1 0 0 0,0 2-1 0 0,1-1 1 0 0,0 0 0 0 0,1 1-1 0 0,1 0 1 0 0,-1 10 58 0 0,4-20 9 0 0,0 0-1 0 0,-1 0 1 0 0,2 0 0 0 0,-1-1-1 0 0,1 1 1 0 0,0-1 0 0 0,0 1-1 0 0,0-1 1 0 0,1 1 0 0 0,0-1-1 0 0,0 0 1 0 0,0 0 0 0 0,0-1 0 0 0,1 1-1 0 0,0-1 1 0 0,0 1 0 0 0,0-1-1 0 0,1-1 1 0 0,-1 1 0 0 0,1 0-1 0 0,0-1 1 0 0,0 0 0 0 0,0 0-1 0 0,0-1 1 0 0,1 1 0 0 0,-1-1-1 0 0,1 0 1 0 0,0-1-9 0 0,11 5 135 0 0,-1-1 0 0 0,2-1 0 0 0,-1-1 1 0 0,0 0-1 0 0,1-1 0 0 0,0-1 0 0 0,-1-1 0 0 0,1 0 0 0 0,-1-2-135 0 0,6-1 114 0 0,-1 0 1 0 0,0-2-1 0 0,0-1 1 0 0,0-1-1 0 0,-1 0 1 0 0,0-2-1 0 0,0 0 1 0 0,-1-2-1 0 0,-1 0 0 0 0,0-1 1 0 0,0-1-1 0 0,-1-1 1 0 0,-1 0-1 0 0,0-1 1 0 0,-1-1-1 0 0,-1-1 1 0 0,0 0-1 0 0,-1-1 0 0 0,-1-1 1 0 0,-1 0-1 0 0,0 0 1 0 0,6-17-115 0 0,-17 33-8 0 0,1 1 1 0 0,-1-1 0 0 0,1 1-1 0 0,-1-1 1 0 0,0 0 0 0 0,0 0-1 0 0,0 1 1 0 0,0-1 0 0 0,-1 0-1 0 0,1 0 1 0 0,-1 0-1 0 0,0 0 1 0 0,0 0 0 0 0,0 0-1 0 0,0 0 1 0 0,0 1 0 0 0,0-1-1 0 0,-1 0 1 0 0,0 0-1 0 0,1 0 1 0 0,-1 0 0 0 0,0 1-1 0 0,0-1 1 0 0,-1 0 0 0 0,1 1-1 0 0,-1-1 1 0 0,1 1 0 0 0,-1-1-1 0 0,0 1 1 0 0,0 0-1 0 0,0 0 1 0 0,0 0 0 0 0,0 0-1 0 0,0 0 1 0 0,0 0 0 0 0,-1 0-1 0 0,1 1 1 0 0,-1-1-1 0 0,1 1 1 0 0,-1 0 0 0 0,0 0-1 0 0,0 0 8 0 0,-5 3-56 0 0,-1 0 0 0 0,1 1 0 0 0,0 0 0 0 0,0 0-1 0 0,0 1 1 0 0,1 0 0 0 0,-1 1 0 0 0,1 0-1 0 0,0 0 1 0 0,0 0 0 0 0,1 1 0 0 0,0 0-1 0 0,0 0 1 0 0,0 1 0 0 0,1-1 0 0 0,-1 1 0 0 0,2 0-1 0 0,-1 1 1 0 0,1-1 0 0 0,0 1 0 0 0,1 0-1 0 0,-1 0 1 0 0,2 0 0 0 0,-1 1 0 0 0,1-1 0 0 0,0 1-1 0 0,1-1 1 0 0,0 1 0 0 0,1-1 0 0 0,-1 1-1 0 0,2 7 57 0 0,-1-12-7 0 0,0 0 0 0 0,0 0 0 0 0,0 0 0 0 0,0 0 0 0 0,1 0 0 0 0,-1 0 0 0 0,1-1 0 0 0,0 1 0 0 0,1 0 0 0 0,-1 0 0 0 0,0 0 1 0 0,1-1-1 0 0,0 1 0 0 0,0-1 0 0 0,0 1 0 0 0,0-1 0 0 0,1 0 0 0 0,0 0 0 0 0,-1 0 0 0 0,1 0 0 0 0,0-1 0 0 0,0 1 0 0 0,0-1 0 0 0,1 1 0 0 0,0-1 7 0 0,7 5 61 0 0,2-2 0 0 0,-1 1 0 0 0,1-1 1 0 0,0-1-1 0 0,0 0 0 0 0,0-1 0 0 0,0-1 1 0 0,0 0-1 0 0,1 0 0 0 0,-1-2 0 0 0,1 1 1 0 0,-1-2-1 0 0,1 0 0 0 0,8-2-61 0 0,-3-1 77 0 0,0-2-1 0 0,0-1 0 0 0,0 0 1 0 0,-1-1-1 0 0,0-1 0 0 0,-1-1 1 0 0,0 0-1 0 0,0-1 1 0 0,-1-1-1 0 0,0-1 0 0 0,-1 0 1 0 0,-1-1-1 0 0,0 0 1 0 0,-1-1-1 0 0,-1-1 0 0 0,0 0 1 0 0,-1-1-1 0 0,6-12-76 0 0,11-72-459 0 0,-29 100 413 0 0,-1 0 0 0 0,1 0 0 0 0,-1 0 0 0 0,1 0 0 0 0,-1 1 0 0 0,1-1 0 0 0,-1 0 0 0 0,1 1 0 0 0,-1-1 0 0 0,0 1 0 0 0,1 0 0 0 0,-1 0 0 0 0,0-1 0 0 0,1 1 0 0 0,-1 0 0 0 0,0 0 0 0 0,1 1 0 0 0,-1-1 0 0 0,0 0 0 0 0,1 0 0 0 0,-1 1 0 0 0,1-1 0 0 0,-1 1 0 0 0,1 0 0 0 0,-1-1 0 0 0,1 1 0 0 0,-1 0 0 0 0,1 0 0 0 0,-1 0-1 0 0,1 0 1 0 0,0 0 0 0 0,-1 0 0 0 0,1 0 46 0 0,-7 9-48 0 0,0-1 0 0 0,1 1 0 0 0,0 1-1 0 0,1-1 1 0 0,0 1 0 0 0,0 0 0 0 0,1 0-1 0 0,1 1 1 0 0,0 0 0 0 0,0 0 0 0 0,1 0-1 0 0,1 0 1 0 0,0 0 0 0 0,1 0 0 0 0,0 1-1 0 0,1-1 1 0 0,1 12 48 0 0,1-15-10 0 0,1-1-1 0 0,0 1 0 0 0,0-1 1 0 0,1 0-1 0 0,0 0 0 0 0,0 0 1 0 0,1 0-1 0 0,0-1 0 0 0,0 1 1 0 0,1-1-1 0 0,0-1 0 0 0,0 1 1 0 0,1-1-1 0 0,0 0 0 0 0,0 0 1 0 0,0-1-1 0 0,1 0 0 0 0,0-1 0 0 0,0 1 1 0 0,0-1-1 0 0,0-1 0 0 0,1 0 1 0 0,-1 0-1 0 0,2 0 11 0 0,69 6-1222 0 0,-54-17-2053 0 0,-4-6-3849 0 0,-16 10 601 0 0</inkml:trace>
  <inkml:trace contextRef="#ctx0" brushRef="#br0" timeOffset="1198.043">1909 4 8450 0 0,'0'0'2092'0'0,"0"0"-1048"0"0,0 0-369 0 0,0 0 175 0 0,0 0 243 0 0,0 0 146 0 0,0 0 0 0 0,0 0-128 0 0,0 0-155 0 0,0 0-142 0 0,0 0-149 0 0,0 0-139 0 0,0 0-109 0 0,24 2-63 0 0,78 5-48 0 0,2-15 365 0 0,-5 4-537 0 0,-98 5-147 0 0,-1 0 1 0 0,1 0 0 0 0,0 1-1 0 0,-1-1 1 0 0,1 0 0 0 0,-1 1 0 0 0,1-1-1 0 0,-1 0 1 0 0,0 1 0 0 0,0-1 0 0 0,1 1-1 0 0,-1-1 1 0 0,0 0 0 0 0,0 1 0 0 0,0-1-1 0 0,-1 1 1 0 0,1-1 0 0 0,0 0 0 0 0,0 1-1 0 0,-1-1 1 0 0,1 1 0 0 0,-1-1-1 0 0,1 0 1 0 0,-1 0 0 0 0,0 1 0 0 0,1-1-1 0 0,-1 0 1 0 0,0 0 0 0 0,0 0 0 0 0,0 0-1 0 0,0 0 13 0 0,-37 42-34 0 0,32-38 37 0 0,1 0 1 0 0,-1 1-1 0 0,1-1 1 0 0,0 1-1 0 0,0 0 1 0 0,0 1-1 0 0,1-1 1 0 0,0 1-1 0 0,0 0 1 0 0,1 0-1 0 0,0 0 1 0 0,0 0-1 0 0,0 1 1 0 0,1-1-1 0 0,0 1 1 0 0,1 0-4 0 0,3-5 6 0 0,1 0 0 0 0,0 0 1 0 0,-1 0-1 0 0,1-1 1 0 0,0 1-1 0 0,1-1 0 0 0,-1 1 1 0 0,0-1-1 0 0,1 0 0 0 0,-1 0 1 0 0,1 0-1 0 0,0-1 0 0 0,-1 0 1 0 0,1 1-1 0 0,0-1 0 0 0,0 0 1 0 0,0-1-1 0 0,0 1 0 0 0,0-1 1 0 0,0 1-1 0 0,0-1 0 0 0,0-1 1 0 0,0 1-1 0 0,0 0 0 0 0,1-1-6 0 0,125-13-3554 0 0,-113 11 1430 0 0,7-2-5534 0 0,-14 1-1441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7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0 0 0,'0'0'267'0'0,"0"0"917"0"0,0 0 406 0 0,0 0 82 0 0,0 0-128 0 0,0 0-270 0 0,0 0-313 0 0,0 0-259 0 0,0 0-135 0 0,21 4 2736 0 0,99-11 3116 0 0,77-12-3753 0 0,-174 19-4009 0 0,32-2 4640 0 0,-24 1-6528 0 0,-17 1-2498 0 0,-1 0-3855 0 0,-16 0 4025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27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3777 0 0,'0'0'1359'0'0,"0"0"-207"0"0,0 0 74 0 0,0 0 193 0 0,0 0 69 0 0,0 0-78 0 0,0 0-174 0 0,0 0-112 0 0,0 0-74 0 0,0 0-66 0 0,0 0-76 0 0,0 0-113 0 0,0 0-76 0 0,11 2-37 0 0,21 2-59 0 0,-1-1 0 0 0,0-2 0 0 0,0-1 0 0 0,1-1-1 0 0,18-4-622 0 0,27-7-200 0 0,-45 7-3048 0 0,-1 0-5777 0 0,-22 5-945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31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533 395 0 0 0,'0'0'787'0'0,"0"0"313"0"0,0 0 170 0 0,0 0 186 0 0,0 0 151 0 0,0 0 11 0 0,0 0-147 0 0,0 0-211 0 0,0 0-201 0 0,0 0-180 0 0,0 0-149 0 0,-24 12-129 0 0,-75 41-119 0 0,53-9 153 0 0,41-35-513 0 0,-5 11-23 0 0,1-1 1 0 0,0 1 0 0 0,2 1-1 0 0,0 0 1 0 0,2 0 0 0 0,0 0-1 0 0,1 0 1 0 0,1 1 0 0 0,1 0-1 0 0,1-1 1 0 0,1 1 0 0 0,2 13-100 0 0,-1-29 96 0 0,0-1 0 0 0,1 1 0 0 0,-1-1 0 0 0,1 1 0 0 0,1-1 1 0 0,-1 0-1 0 0,1 0 0 0 0,0 0 0 0 0,0 0 0 0 0,0 0 0 0 0,1-1 0 0 0,-1 1 0 0 0,1-1 0 0 0,0 0 1 0 0,1 0-1 0 0,-1-1 0 0 0,1 1 0 0 0,-1-1 0 0 0,1 0 0 0 0,0 0 0 0 0,0-1 0 0 0,0 1 0 0 0,1-1 1 0 0,-1 0-1 0 0,1 0 0 0 0,-1-1 0 0 0,1 0 0 0 0,-1 0 0 0 0,1 0 0 0 0,0-1 0 0 0,0 0 1 0 0,-1 0-1 0 0,1 0 0 0 0,0 0 0 0 0,-1-1 0 0 0,1 0 0 0 0,0-1 0 0 0,-1 1 0 0 0,1-1 0 0 0,-1 0 1 0 0,0 0-1 0 0,3-2-96 0 0,26-12 286 0 0,-1-2 0 0 0,0-1 1 0 0,-1-2-1 0 0,-2-1 0 0 0,0-1 1 0 0,-1-2-1 0 0,-1 0 1 0 0,-2-2-1 0 0,0-2 0 0 0,-2 0 1 0 0,20-32-287 0 0,-35 47 5 0 0,1-1-1 0 0,-2 0 1 0 0,0 0 0 0 0,-1-1 0 0 0,-1 0 0 0 0,0-1 0 0 0,2-10-5 0 0,-7 23-40 0 0,0 0 0 0 0,0 0 0 0 0,-1 0-1 0 0,0 0 1 0 0,1 0 0 0 0,-1 0 0 0 0,0 0 0 0 0,-1 0 0 0 0,1 0 0 0 0,-1 0 0 0 0,0 0 0 0 0,0 1-1 0 0,0-1 1 0 0,0 0 0 0 0,-1 0 0 0 0,0 1 0 0 0,1-1 0 0 0,-1 1 0 0 0,-1-1 0 0 0,1 1 0 0 0,0 0-1 0 0,-1 0 1 0 0,0 0 0 0 0,1 0 0 0 0,-1 0 0 0 0,0 1 0 0 0,0-1 0 0 0,-1 1 0 0 0,1 0 0 0 0,-1 0 0 0 0,1 0-1 0 0,-1 0 1 0 0,1 0 0 0 0,-1 1 0 0 0,0 0 40 0 0,-7-2-248 0 0,0 0 0 0 0,0 0-1 0 0,0 2 1 0 0,0-1 0 0 0,-1 2 0 0 0,1-1-1 0 0,0 1 1 0 0,0 1 0 0 0,-1 0 0 0 0,1 1 0 0 0,0 0-1 0 0,0 1 1 0 0,0 0 0 0 0,1 0 0 0 0,-1 1-1 0 0,1 1 1 0 0,0 0 0 0 0,0 0 0 0 0,0 1-1 0 0,1 0 1 0 0,-2 2 248 0 0,-74 54-9229 0 0,69-49 1581 0 0</inkml:trace>
  <inkml:trace contextRef="#ctx0" brushRef="#br0" timeOffset="243.496">1169 678 11418 0 0,'0'0'4431'0'0,"0"0"-2880"0"0,0 0-1019 0 0,0 0-11 0 0,0 0 49 0 0,0 0-29 0 0,0 0-105 0 0,0 0-178 0 0,0 0-128 0 0,0 0-102 0 0,0 0-109 0 0,0 0-94 0 0,0 0-117 0 0,-14 20-145 0 0,-40 60-190 0 0,39-48-3700 0 0,17-27-1694 0 0,-2-2-2435 0 0</inkml:trace>
  <inkml:trace contextRef="#ctx0" brushRef="#br0" timeOffset="732.409">1614 306 1832 0 0,'0'0'2641'0'0,"0"0"-762"0"0,0 0-263 0 0,0 0 71 0 0,0 0 18 0 0,0 0-137 0 0,0 0-201 0 0,0 0-211 0 0,0 0-187 0 0,0 0-156 0 0,0 0-153 0 0,0 0-130 0 0,0 0-85 0 0,-8 0-53 0 0,-39-3 244 0 0,-9 35 817 0 0,51-29-1421 0 0,0 1 0 0 0,0-1 0 0 0,0 1 1 0 0,1 0-1 0 0,0 0 0 0 0,0 1 1 0 0,0-1-1 0 0,0 1 0 0 0,0 0 1 0 0,1 0-1 0 0,0 0 0 0 0,0 0 0 0 0,1 0 1 0 0,-1 1-1 0 0,1 0 0 0 0,0-1 1 0 0,1 1-1 0 0,-1 0 0 0 0,1 0 0 0 0,0 0 1 0 0,1 0-1 0 0,0-1 0 0 0,0 5-32 0 0,-1-5-1 0 0,1 0-1 0 0,0 1 1 0 0,0-1 0 0 0,0 0-1 0 0,1 0 1 0 0,-1 1-1 0 0,1-1 1 0 0,1 0-1 0 0,-1 0 1 0 0,1 0-1 0 0,0 0 1 0 0,0-1-1 0 0,0 1 1 0 0,1 0-1 0 0,0-1 1 0 0,-1 1-1 0 0,2-1 1 0 0,-1 0-1 0 0,0 0 1 0 0,1 0 0 0 0,0-1-1 0 0,0 1 1 0 0,0-1-1 0 0,0 0 1 0 0,0 0-1 0 0,1 0 1 0 0,-1-1-1 0 0,1 0 1 0 0,4 2 1 0 0,1 0 68 0 0,0-1 1 0 0,1 0-1 0 0,-1-1 0 0 0,0 0 1 0 0,1-1-1 0 0,-1 0 1 0 0,1 0-1 0 0,-1-1 0 0 0,1-1 1 0 0,0 1-1 0 0,-1-2 1 0 0,0 0-1 0 0,1 0 1 0 0,-1-1-1 0 0,0 0 0 0 0,0 0 1 0 0,0-1-1 0 0,-1-1 1 0 0,1 0-1 0 0,-1 0 0 0 0,0 0 1 0 0,-1-1-1 0 0,1-1 1 0 0,-1 0-1 0 0,0 0 1 0 0,-1 0-1 0 0,0-1 0 0 0,0 0 1 0 0,0 0-1 0 0,-1-1 1 0 0,-1 0-1 0 0,1 0 1 0 0,-1-1-69 0 0,-3 6-49 0 0,1 0 0 0 0,-1 0 0 0 0,1-1 1 0 0,-1 1-1 0 0,-1-1 0 0 0,1 1 1 0 0,-1-1-1 0 0,0 0 0 0 0,0 1 1 0 0,0-1-1 0 0,0 0 0 0 0,-1 0 0 0 0,0 0 1 0 0,0 0-1 0 0,0 0 0 0 0,-1 0 1 0 0,0 0-1 0 0,1 1 0 0 0,-2-1 1 0 0,1 0-1 0 0,-1 1 0 0 0,1-1 1 0 0,-1 0-1 0 0,0 1 0 0 0,-1 0 0 0 0,1 0 1 0 0,-1 0-1 0 0,0 0 0 0 0,0 0 1 0 0,0 0-1 0 0,-1 0 0 0 0,1 1 1 0 0,-1 0-1 0 0,0 0 0 0 0,0 0 0 0 0,0 0 1 0 0,0 0 48 0 0,-4 0-408 0 0,1-1 0 0 0,-1 1-1 0 0,0 0 1 0 0,0 1 0 0 0,0 0 0 0 0,0 0 0 0 0,0 1 0 0 0,-1 0-1 0 0,1 0 1 0 0,0 1 0 0 0,-1 0 0 0 0,-5 1 408 0 0,-59 17-10690 0 0,57-11 3773 0 0</inkml:trace>
  <inkml:trace contextRef="#ctx0" brushRef="#br0" timeOffset="1105.901">1655 616 0 0 0,'0'0'1167'0'0,"0"0"133"0"0,0 0 88 0 0,0 0 62 0 0,0 0-20 0 0,0 0-26 0 0,0 0-32 0 0,0 0-33 0 0,0 0-98 0 0,0 0-165 0 0,0 0-136 0 0,0 0-126 0 0,-33 21-72 0 0,-99 68-38 0 0,81-42 274 0 0,48-39-757 0 0,1-4-151 0 0,0 0-1 0 0,0 0 0 0 0,1 0 0 0 0,-1 0 1 0 0,1 0-1 0 0,0 0 0 0 0,1 0 0 0 0,-1 0 0 0 0,1 1 1 0 0,-1-1-1 0 0,1 0 0 0 0,0 0 0 0 0,1 0 1 0 0,-1 1-1 0 0,1-1 0 0 0,0 0 0 0 0,0 0 0 0 0,0 0 1 0 0,0 0-1 0 0,1 0 0 0 0,0 0 0 0 0,0 0 1 0 0,0-1-1 0 0,0 1 0 0 0,0-1 0 0 0,1 1 0 0 0,-1-1 1 0 0,1 0-1 0 0,0 0 0 0 0,0 0 0 0 0,0 0 0 0 0,1 0 1 0 0,-1-1-1 0 0,1 0 0 0 0,-1 1 0 0 0,1-1 1 0 0,0-1-1 0 0,0 1 0 0 0,0 0 0 0 0,0-1 0 0 0,0 0 1 0 0,2 0-70 0 0,10 2 179 0 0,0-1 1 0 0,0 0 0 0 0,0-1 0 0 0,0-1 0 0 0,0-1-1 0 0,0 0 1 0 0,0-1 0 0 0,0-1 0 0 0,0-1-1 0 0,-1 0 1 0 0,1 0 0 0 0,-1-2 0 0 0,0 0-1 0 0,-1-1 1 0 0,1 0 0 0 0,-1-1 0 0 0,-1-1-1 0 0,0 0 1 0 0,0-1 0 0 0,0 0 0 0 0,-1-1-1 0 0,-1 0 1 0 0,0-1 0 0 0,1-3-180 0 0,-8 12-94 0 0,-1-1 0 0 0,0 0 0 0 0,0 0-1 0 0,0-1 1 0 0,-1 1 0 0 0,1 0 0 0 0,-1-1 0 0 0,0 0 0 0 0,-1 1 0 0 0,1-1-1 0 0,-1 0 1 0 0,0 0 0 0 0,0 0 0 0 0,0 0 0 0 0,-1 0 0 0 0,1 0 0 0 0,-1 0 0 0 0,0 0-1 0 0,-1 0 1 0 0,1 0 0 0 0,-1 0 0 0 0,0 0 0 0 0,-1 0 0 0 0,1 0 0 0 0,-1 0-1 0 0,0 0 1 0 0,0 1 0 0 0,0-1 0 0 0,-3-2 94 0 0,-45-34-5866 0 0,11 23-3314 0 0,22 11 2168 0 0</inkml:trace>
  <inkml:trace contextRef="#ctx0" brushRef="#br0" timeOffset="1868.706">2032 914 4113 0 0,'0'0'2282'0'0,"0"0"-174"0"0,0 0 5 0 0,0 0-48 0 0,0 0-251 0 0,0 0-306 0 0,0 0-277 0 0,0 0-209 0 0,0 0-169 0 0,0 0-143 0 0,0 0-137 0 0,0 0-82 0 0,0 0-64 0 0,15-19-66 0 0,70-87 278 0 0,11 25 529 0 0,-96 80-1174 0 0,0 1 0 0 0,0 0 0 0 0,1-1 0 0 0,-1 1 0 0 0,0 0 0 0 0,1-1 0 0 0,-1 1 0 0 0,0 0 0 0 0,1 0 0 0 0,-1-1 0 0 0,0 1 0 0 0,1 0 1 0 0,-1 0-1 0 0,1 0 0 0 0,-1 0 0 0 0,0-1 0 0 0,1 1 0 0 0,-1 0 0 0 0,1 0 0 0 0,-1 0 0 0 0,0 0 0 0 0,1 0 0 0 0,-1 0 0 0 0,1 0 0 0 0,-1 0 0 0 0,1 0 0 0 0,-1 0 0 0 0,0 0 0 0 0,1 0 0 0 0,-1 1 0 0 0,1-1 0 0 0,-1 0 0 0 0,0 0 0 0 0,1 0 0 0 0,-1 0 0 0 0,1 1 0 0 0,-1-1 0 0 0,0 0 0 0 0,1 0 0 0 0,-1 1 0 0 0,0-1 0 0 0,0 0 0 0 0,1 1 0 0 0,-1-1 0 0 0,0 0 0 0 0,0 1 0 0 0,1-1 0 0 0,-1 1 0 0 0,0-1 0 0 0,0 0 0 0 0,0 1 0 0 0,0-1 0 0 0,1 1 0 0 0,-1-1 0 0 0,0 0 0 0 0,0 1 0 0 0,0-1 0 0 0,0 1 0 0 0,0-1 0 0 0,0 0 0 0 0,0 1 0 0 0,0-1 0 0 0,0 1 0 0 0,0-1 0 0 0,-1 1 6 0 0,-4 41-31 0 0,1-16-31 0 0,6-24 61 0 0,-1 0 0 0 0,0 0 1 0 0,1 0-1 0 0,-1 0 0 0 0,1-1 1 0 0,0 1-1 0 0,0 0 0 0 0,-1-1 1 0 0,1 0-1 0 0,0 1 0 0 0,0-1 1 0 0,0 0-1 0 0,1 0 0 0 0,-1 0 1 0 0,0 0-1 0 0,0-1 1 0 0,0 1-1 0 0,1 0 0 0 0,-1-1 1 0 0,0 0-1 0 0,1 1 0 0 0,-1-1 1 0 0,0 0-1 0 0,1 0 0 0 0,-1-1 1 0 0,0 1-1 0 0,1 0 0 0 0,-1-1 1 0 0,0 1-1 0 0,0-1 0 0 0,1 0 1 0 0,-1 0-1 0 0,0 0 1 0 0,0 0-1 0 0,0 0 0 0 0,0 0 1 0 0,1-1 0 0 0,109-79 6 0 0,-108 78-26 0 0,0-1 0 0 0,1 1 0 0 0,-1 0 0 0 0,1 0 0 0 0,0 0 0 0 0,0 1 0 0 0,0 0 0 0 0,0 0 0 0 0,0 0 0 0 0,0 0 0 0 0,0 1 0 0 0,1 0 0 0 0,-1 0 0 0 0,5 0 20 0 0,-5 49 146 0 0,-14 7-188 0 0,24-14-1326 0 0,-1-36-1943 0 0,6-3-3692 0 0,-8-3-1378 0 0,-10-2 5642 0 0</inkml:trace>
  <inkml:trace contextRef="#ctx0" brushRef="#br0" timeOffset="2182.064">2630 178 4289 0 0,'0'0'2344'0'0,"0"0"-1246"0"0,0 0-517 0 0,0 0 104 0 0,0 0 232 0 0,0 0 177 0 0,0 0 42 0 0,0 0-63 0 0,0 0-132 0 0,0 0-116 0 0,0 0-47 0 0,0 0-55 0 0,0 0-47 0 0,17 23-24 0 0,54 75-16 0 0,-47-67-284 0 0,-1 2 0 0 0,-2 0 0 0 0,-1 2 0 0 0,-2 0 0 0 0,-1 1 0 0 0,-2 0 0 0 0,3 17-352 0 0,-13-33-49 0 0,0 1-1 0 0,-2 0 0 0 0,0 0 0 0 0,-1 1 0 0 0,-2-1 0 0 0,0 0 0 0 0,-1 1 0 0 0,-1-1 0 0 0,-1 0 1 0 0,-1 0-1 0 0,-1 0 0 0 0,-1 0 0 0 0,-1-1 0 0 0,0 0 0 0 0,-1-1 0 0 0,-2 1 0 0 0,-5 8 50 0 0,6-14-482 0 0,-1 0 1 0 0,0-1-1 0 0,0 0 0 0 0,-2-1 0 0 0,1 0 0 0 0,-1-1 0 0 0,-1 0 0 0 0,-5 3 482 0 0,-69 41-10440 0 0,71-46 4671 0 0</inkml:trace>
  <inkml:trace contextRef="#ctx0" brushRef="#br0" timeOffset="2925.925">267 1 0 0 0,'0'0'938'0'0,"0"0"414"0"0,0 0 201 0 0,0 0 16 0 0,0 0-106 0 0,0 0-148 0 0,0 0-203 0 0,0 0-190 0 0,0 0-89 0 0,-18 12-45 0 0,-54 42 6 0 0,67-51-663 0 0,1 1 1 0 0,-1 0-1 0 0,1 0 1 0 0,0 0-1 0 0,1 1 0 0 0,-1 0 1 0 0,1-1-1 0 0,0 1 1 0 0,0 0-1 0 0,0 1 1 0 0,1-1-1 0 0,-1 0 1 0 0,1 1-1 0 0,0 2-131 0 0,-7 17 495 0 0,-14 29-190 0 0,3 2 1 0 0,2 0-1 0 0,2 1 0 0 0,3 1 1 0 0,2 0-1 0 0,3 1 1 0 0,3-1-1 0 0,2 2 0 0 0,2-1 1 0 0,7 40-306 0 0,-5-83 1 0 0,1 0 0 0 0,1 0 0 0 0,1 0 0 0 0,0 0 0 0 0,1-1 1 0 0,0 0-1 0 0,1 0 0 0 0,1 0 0 0 0,1 0 0 0 0,0-1 0 0 0,0-1 0 0 0,2 1 0 0 0,-1-2 0 0 0,2 1 1 0 0,0-1-1 0 0,0-1 0 0 0,1 0 0 0 0,1 0 0 0 0,-1-1 0 0 0,2-1 0 0 0,-1 0 0 0 0,1-1 0 0 0,1-1 1 0 0,3 2-2 0 0,116 18-1093 0 0,-89-25-1698 0 0,1-2-3306 0 0,-23 0-1977 0 0</inkml:trace>
  <inkml:trace contextRef="#ctx0" brushRef="#br0" timeOffset="7027.936">3365 347 0 0 0,'0'0'313'0'0,"0"0"794"0"0,0 0 306 0 0,0 0 188 0 0,0 0 204 0 0,0 0 50 0 0,0 0-80 0 0,0 0-215 0 0,0 0-300 0 0,0 0-293 0 0,0 0-244 0 0,0 19 1846 0 0,-18 191 2109 0 0,-70 139-4193 0 0,80-327-749 0 0,-11 51-3123 0 0,36-74-267 0 0,50-56-7801 0 0,-53 42 8104 0 0</inkml:trace>
  <inkml:trace contextRef="#ctx0" brushRef="#br0" timeOffset="7395.133">3689 461 624 0 0,'0'0'1040'0'0,"0"0"23"0"0,0 0 136 0 0,0 0 231 0 0,0 0 159 0 0,0 0 47 0 0,0 0-83 0 0,-19 36-190 0 0,-58 114-204 0 0,49-60 551 0 0,27-85-1602 0 0,-1 1 1 0 0,1-1 0 0 0,0 1-1 0 0,0-1 1 0 0,1 1 0 0 0,0 0-1 0 0,0 0 1 0 0,0-1 0 0 0,0 1-1 0 0,1 0 1 0 0,0-1 0 0 0,0 1-1 0 0,1-1 1 0 0,0 1 0 0 0,0-1-1 0 0,0 0 1 0 0,0 1 0 0 0,1-1-1 0 0,0 0 1 0 0,0-1 0 0 0,0 1-1 0 0,1 0 1 0 0,-1-1 0 0 0,1 0 0 0 0,0 0-1 0 0,0 0 1 0 0,1 0 0 0 0,-1-1-1 0 0,1 1 1 0 0,0-1 0 0 0,0-1-1 0 0,0 1 1 0 0,0 0 0 0 0,0-1-1 0 0,2 0-108 0 0,2 0 114 0 0,1 0 1 0 0,0 0-1 0 0,1-1 0 0 0,-1-1 0 0 0,0 0 1 0 0,0 0-1 0 0,0-1 0 0 0,0 0 0 0 0,0 0 1 0 0,0-1-1 0 0,0-1 0 0 0,0 0 0 0 0,-1 0 1 0 0,1-1-1 0 0,-1 0 0 0 0,0-1 0 0 0,0 0 1 0 0,1-1-115 0 0,2-2 40 0 0,-1 0 0 0 0,0-2 0 0 0,0 1 0 0 0,-1-1 0 0 0,0-1 0 0 0,0 1 1 0 0,-1-2-1 0 0,-1 1 0 0 0,0-1 0 0 0,-1-1 0 0 0,0 1 0 0 0,-1-1 0 0 0,0 0 0 0 0,-1-1 1 0 0,0 0-1 0 0,-1 1 0 0 0,-1-1 0 0 0,0 0 0 0 0,-1-1 0 0 0,-1 1 0 0 0,0 0 0 0 0,-1-1 1 0 0,0 1-41 0 0,0 10-77 0 0,-1 0 0 0 0,1 0 1 0 0,-1 0-1 0 0,0 0 0 0 0,0 0 0 0 0,0 0 1 0 0,0 0-1 0 0,-1 1 0 0 0,0-1 1 0 0,1 0-1 0 0,-1 1 0 0 0,-1-1 1 0 0,1 1-1 0 0,0 0 0 0 0,-1 0 1 0 0,0 0-1 0 0,1 0 0 0 0,-1 0 1 0 0,-1 0-1 0 0,1 1 0 0 0,0 0 1 0 0,0-1-1 0 0,-1 1 0 0 0,0 1 1 0 0,1-1-1 0 0,-1 0 0 0 0,0 1 1 0 0,0 0-1 0 0,1 0 0 0 0,-1 0 1 0 0,0 0-1 0 0,0 0 77 0 0,-6 0-561 0 0,0 0 0 0 0,1 0 0 0 0,-1 1 0 0 0,0 0 0 0 0,1 1 0 0 0,-1 0 1 0 0,0 0-1 0 0,1 1 0 0 0,-1 0 0 0 0,1 1 0 0 0,0 0 0 0 0,-9 4 561 0 0,-55 41-10226 0 0,61-37 8488 0 0</inkml:trace>
  <inkml:trace contextRef="#ctx0" brushRef="#br0" timeOffset="7745.998">4158 568 0 0 0,'0'0'822'0'0,"0"0"392"0"0,0 0 59 0 0,0 0 7 0 0,0 0 10 0 0,0 0-54 0 0,0 0-91 0 0,0 0-116 0 0,0 0-125 0 0,0 0-180 0 0,0 0-181 0 0,-21 31-178 0 0,-64 94-127 0 0,64-66 154 0 0,23-54-307 0 0,2 2 88 0 0,0-1-1 0 0,1 0 1 0 0,0 0 0 0 0,0 0-1 0 0,0-1 1 0 0,1 0-1 0 0,-1 0 1 0 0,1 0 0 0 0,1-1-1 0 0,-1 0 1 0 0,1 0 0 0 0,-1 0-1 0 0,1-1 1 0 0,0 0-1 0 0,0 0 1 0 0,1-1 0 0 0,-1 0-1 0 0,0 0 1 0 0,1-1 0 0 0,-1 0-1 0 0,1 0 1 0 0,0-1-1 0 0,-1 1 1 0 0,1-2 0 0 0,0 1-1 0 0,-1-1 1 0 0,4-1-173 0 0,4 0 264 0 0,-1-1 1 0 0,1-1-1 0 0,-1 0 0 0 0,0-1 1 0 0,0 0-1 0 0,-1-1 0 0 0,0 0 1 0 0,0-1-1 0 0,0-1 0 0 0,-1 0 1 0 0,0-1-1 0 0,0 0 0 0 0,-1-1 1 0 0,0 0-1 0 0,-1-1 0 0 0,0 0 1 0 0,-1 0-1 0 0,0-1 0 0 0,0-2-264 0 0,-6 10 9 0 0,0 1-1 0 0,0-1 0 0 0,0 0 0 0 0,-1 0 0 0 0,1-1 1 0 0,-1 1-1 0 0,0-1 0 0 0,-1 1 0 0 0,1-1 0 0 0,-1 1 1 0 0,1-1-1 0 0,-1 0 0 0 0,-1 0 0 0 0,1 0 0 0 0,-1 0 1 0 0,0 1-1 0 0,0-1 0 0 0,0 0 0 0 0,-1 0 0 0 0,1 0 1 0 0,-1 0-1 0 0,0 1 0 0 0,-1-1 0 0 0,1 0 0 0 0,-1 1 1 0 0,0-1-1 0 0,0 1 0 0 0,0 0 0 0 0,-1-1 0 0 0,0 1 1 0 0,0 0-1 0 0,0 1 0 0 0,0-1 0 0 0,0 0 0 0 0,-1 1 1 0 0,1 0-1 0 0,-1 0 0 0 0,0 0 0 0 0,0 0 0 0 0,0 0 0 0 0,-3 0-8 0 0,-2-1-205 0 0,-1 0 0 0 0,-1 0 0 0 0,1 1 0 0 0,0 0-1 0 0,-1 1 1 0 0,1 0 0 0 0,-1 1 0 0 0,0 0 0 0 0,0 0-1 0 0,1 2 1 0 0,-1-1 0 0 0,-10 3 205 0 0,-28 8-3516 0 0,5 9-3778 0 0,29-9-1993 0 0</inkml:trace>
  <inkml:trace contextRef="#ctx0" brushRef="#br0" timeOffset="8515.359">4948 270 1560 0 0,'0'0'1931'0'0,"0"0"-156"0"0,0 0-33 0 0,0 0 123 0 0,0 0 8 0 0,0 0-239 0 0,0 0-322 0 0,0 0-316 0 0,0 0-257 0 0,0 0-193 0 0,-29 33-144 0 0,-92 109-112 0 0,47-38 113 0 0,-223 305-859 0 0,180-236-2814 0 0,112-156 678 0 0,12-12-5032 0 0,-2-5 4498 0 0</inkml:trace>
  <inkml:trace contextRef="#ctx0" brushRef="#br0" timeOffset="8933.004">5077 682 0 0 0,'0'0'1695'0'0,"0"0"129"0"0,0 0 217 0 0,0 0 185 0 0,0 0-39 0 0,0 0-263 0 0,0 0-403 0 0,-31 13-385 0 0,-97 41-299 0 0,44-7 462 0 0,81-45-1287 0 0,0 1 0 0 0,0-1-1 0 0,0 1 1 0 0,0-1 0 0 0,1 1-1 0 0,-1 0 1 0 0,1 0 0 0 0,0 0-1 0 0,-1 0 1 0 0,1 1 0 0 0,1-1 0 0 0,-1 1-1 0 0,0-1 1 0 0,1 1 0 0 0,0-1-1 0 0,0 1 1 0 0,-1 2-12 0 0,50 20-84 0 0,-16-22 92 0 0,-23-4 1 0 0,0 0 0 0 0,1 1 1 0 0,-1 0-1 0 0,0 0 1 0 0,0 1-1 0 0,0 0 1 0 0,-1 1-1 0 0,1 0 1 0 0,0 0-1 0 0,-1 1 0 0 0,0 0 1 0 0,0 1-1 0 0,0 0 1 0 0,-1 0-1 0 0,6 4-9 0 0,-11-5 97 0 0,-1-1 0 0 0,1 1-1 0 0,-1 0 1 0 0,0-1 0 0 0,0 1 0 0 0,0 0-1 0 0,0 0 1 0 0,-1-1 0 0 0,0 1-1 0 0,1 0 1 0 0,-1 0 0 0 0,-1 0 0 0 0,1 0-1 0 0,-1 0 1 0 0,1-1 0 0 0,-1 1-1 0 0,0 0 1 0 0,0 0 0 0 0,-1-1 0 0 0,1 1-1 0 0,-1-1 1 0 0,0 1 0 0 0,0-1-1 0 0,0 0 1 0 0,-1 2-97 0 0,-8 4-60 0 0,0 1-1 0 0,-1-2 0 0 0,0 1 1 0 0,-1-2-1 0 0,1 1 0 0 0,-1-2 1 0 0,-1 0-1 0 0,1 0 0 0 0,-1-2 1 0 0,0 1-1 0 0,0-2 1 0 0,-1 0-1 0 0,-1 0 61 0 0,-12-2-4132 0 0,19-2-2345 0 0,7 1-1498 0 0</inkml:trace>
  <inkml:trace contextRef="#ctx0" brushRef="#br0" timeOffset="9381.969">5187 520 6481 0 0,'0'0'1993'0'0,"0"0"-193"0"0,0 0 65 0 0,0 0-53 0 0,0 0-276 0 0,0 0-346 0 0,0 0-326 0 0,0 0-260 0 0,0 0-149 0 0,0 0-148 0 0,0 0-103 0 0,0 0-52 0 0,25-4-66 0 0,73-13-39 0 0,-63 14-39 0 0,-42 9-41 0 0,2-3 69 0 0,-11 13-58 0 0,10-12 36 0 0,1 0 0 0 0,0 0 0 0 0,-1 0 0 0 0,1 1 0 0 0,1 0 0 0 0,-1 0 0 0 0,1 0 0 0 0,0 0 0 0 0,0 1 0 0 0,1 0 0 0 0,-1 0 0 0 0,1 0 0 0 0,0 0 0 0 0,1 0 0 0 0,0 0 0 0 0,0 1 0 0 0,0 0 0 0 0,1-1 0 0 0,0 1 0 0 0,0-1 0 0 0,0 1 0 0 0,1 0 0 0 0,1 6-14 0 0,2-8-18 0 0,0-1 0 0 0,1 1 0 0 0,0-1 0 0 0,0 0 1 0 0,0 0-1 0 0,0-1 0 0 0,0 1 0 0 0,1-1 0 0 0,0 0 0 0 0,0 0 1 0 0,0-1-1 0 0,0 1 0 0 0,0-1 0 0 0,0 0 0 0 0,0-1 0 0 0,1 1 0 0 0,-1-1 1 0 0,1 0-1 0 0,-1 0 0 0 0,1-1 0 0 0,0 1 0 0 0,-1-1 0 0 0,1-1 0 0 0,-1 1 1 0 0,1-1-1 0 0,2 0 18 0 0,1-4-5735 0 0,-7 3 1578 0 0,0 1-5194 0 0</inkml:trace>
  <inkml:trace contextRef="#ctx0" brushRef="#br0" timeOffset="9747.999">5382 67 4777 0 0,'0'0'956'0'0,"0"0"-165"0"0,0 0 61 0 0,0 0 292 0 0,0 0 183 0 0,0 0 10 0 0,0 0-66 0 0,0 0-104 0 0,0 0-93 0 0,0 0-109 0 0,0 0-133 0 0,0 0-123 0 0,30 32-65 0 0,91 101-45 0 0,-53-36 389 0 0,-54-68-883 0 0,-1 0 0 0 0,-2 0 0 0 0,-1 1 0 0 0,-1 1-1 0 0,-2 0 1 0 0,-1 0 0 0 0,-1 0 0 0 0,-2 1 0 0 0,-1-1-1 0 0,-2 1 1 0 0,-1 0 0 0 0,-2 8-105 0 0,-5-4-58 0 0,-2-1 0 0 0,-2 0 0 0 0,-1-1-1 0 0,-2-1 1 0 0,-1 0 0 0 0,-13 19 58 0 0,14-23-154 0 0,0-3-590 0 0,-1 0 0 0 0,-1-1 0 0 0,-1-1 0 0 0,-1-1 0 0 0,-2 0 0 0 0,0-1 0 0 0,-1-2 0 0 0,-14 11 744 0 0,-126 73-11430 0 0,146-96 8624 0 0</inkml:trace>
  <inkml:trace contextRef="#ctx0" brushRef="#br0" timeOffset="10362.068">3179 56 1984 0 0,'0'0'2164'0'0,"0"0"-604"0"0,0 0-132 0 0,0 0 178 0 0,0 0 156 0 0,0 0 27 0 0,-23 36-124 0 0,-71 114-254 0 0,64-73-300 0 0,23-29-622 0 0,3-1 1 0 0,1 1 0 0 0,3 0 0 0 0,2-1 0 0 0,4 22-490 0 0,7-1 160 0 0,4 0-1 0 0,2-2 0 0 0,4 0 0 0 0,21 42-159 0 0,-33-80-7 0 0,-10-27-35 0 0,63 137-973 0 0,-36-97-3155 0 0,7-6-5458 0 0,-27-27 4924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45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200 321 0 0 0,'0'0'644'0'0,"0"0"852"0"0,0 0 501 0 0,0 0 167 0 0,0 0-134 0 0,0 0-314 0 0,0 0-387 0 0,0 0-384 0 0,0 0-290 0 0,1 4 940 0 0,95-6 3091 0 0,46-11-3431 0 0,83 6-2718 0 0,-196 10-1142 0 0,-20 0-1560 0 0,-4 1-4344 0 0,-4-3 4739 0 0</inkml:trace>
  <inkml:trace contextRef="#ctx0" brushRef="#br0" timeOffset="267.111">1 627 5313 0 0,'0'0'1434'0'0,"0"0"-546"0"0,0 0-229 0 0,0 0 240 0 0,0 0 361 0 0,0 0 179 0 0,0 0 0 0 0,0 0-167 0 0,33-7-228 0 0,110-22-211 0 0,115-20 1219 0 0,-124 40-1634 0 0,-76 10-3129 0 0,3 0-8005 0 0,-54-1 5193 0 0</inkml:trace>
  <inkml:trace contextRef="#ctx0" brushRef="#br0" timeOffset="749.632">448 1 4585 0 0,'0'0'1164'0'0,"0"0"12"0"0,0 0 150 0 0,0 0 217 0 0,0 0 112 0 0,0 0-139 0 0,0 0-343 0 0,0 0-422 0 0,0 0-378 0 0,0 0-216 0 0,0 0-31 0 0,0 0 44 0 0,0 0 126 0 0,3 3 131 0 0,11 12 190 0 0,1-2-1 0 0,1 0 1 0 0,0 0 0 0 0,1-2-1 0 0,0 0 1 0 0,14 6-617 0 0,39 27 544 0 0,111 77-214 0 0,-177-119-314 0 0,0 0 0 0 0,-1 0-1 0 0,1 0 1 0 0,-1 1-1 0 0,1-1 1 0 0,-1 1-1 0 0,0 0 1 0 0,0 0-1 0 0,0 0 1 0 0,0 0-1 0 0,-1 0 1 0 0,1 1-1 0 0,-1-1 1 0 0,0 1-1 0 0,0 0 1 0 0,0-1 0 0 0,0 1-1 0 0,-1 0 1 0 0,1 0-1 0 0,-1 0 1 0 0,0 1-1 0 0,0-1 1 0 0,-1 0-1 0 0,1 0 1 0 0,-1 0-1 0 0,0 1 1 0 0,0-1-1 0 0,-1 0 1 0 0,1 0-1 0 0,-1 1 1 0 0,0-1 0 0 0,0 0-1 0 0,0 0 1 0 0,-1 2-16 0 0,-17 18 91 0 0,0 0 1 0 0,-1-2-1 0 0,-1 0 1 0 0,-2-1 0 0 0,0-1-1 0 0,-1-1 1 0 0,-6 2-92 0 0,-30 26 101 0 0,11-8-235 0 0,-62 56 347 0 0,53-19-3656 0 0,46-52-1013 0 0,5-8-2671 0 0,5-8-209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0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1 696 0 0,'0'0'1714'0'0,"0"0"138"0"0,0 0 211 0 0,0 0 170 0 0,0 0-65 0 0,0 0-294 0 0,0 0-411 0 0,0 0-336 0 0,0 0-146 0 0,0 0-7 0 0,0 0 57 0 0,0 0 6 0 0,0 0-111 0 0,15 1-147 0 0,118 5 1183 0 0,135-6-1082 0 0,-216-2-810 0 0,-26 1-3701 0 0,-12 1-1737 0 0,-2 0-3372 0 0,-11 0 2649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570 117 816 0 0,'0'0'2165'0'0,"0"0"-246"0"0,0 0-75 0 0,0 0 35 0 0,0 0 60 0 0,0 0-9 0 0,0 0-139 0 0,0 0-256 0 0,0 0-261 0 0,0 0-274 0 0,0 0-243 0 0,0 0-207 0 0,-35-21-169 0 0,-114-60-99 0 0,146 79-268 0 0,0 0 1 0 0,-1 0 0 0 0,1 1 0 0 0,-1-1 0 0 0,1 1 0 0 0,-1 0 0 0 0,0 0-1 0 0,1 0 1 0 0,-1 0 0 0 0,0 1 0 0 0,0 0 0 0 0,1 0 0 0 0,-1 0 0 0 0,0 0-1 0 0,0 0 1 0 0,0 1 0 0 0,1-1 0 0 0,-1 1 0 0 0,0 0 0 0 0,1 0 0 0 0,-1 1-1 0 0,1-1 1 0 0,-1 1 0 0 0,1 0 0 0 0,-2 1-15 0 0,-9 4 81 0 0,-6 5-18 0 0,0 0 0 0 0,1 2 0 0 0,1 0 1 0 0,1 1-1 0 0,0 0 0 0 0,1 1 0 0 0,0 1 1 0 0,1 1-1 0 0,1 1 0 0 0,1-1 0 0 0,1 2 1 0 0,0 0-1 0 0,2 0 0 0 0,-5 14-63 0 0,7-16 10 0 0,1 0 0 0 0,0 1 0 0 0,2 0 0 0 0,0 0 0 0 0,1 0 0 0 0,1 1 0 0 0,1-1 0 0 0,1 1 0 0 0,0-1 0 0 0,1 1 0 0 0,3 13-10 0 0,-2-28 13 0 0,0 0 0 0 0,0 0 1 0 0,1 0-1 0 0,-1 0 1 0 0,1 0-1 0 0,0 0 1 0 0,1-1-1 0 0,-1 1 0 0 0,1-1 1 0 0,0 1-1 0 0,0-1 1 0 0,1 0-1 0 0,-1 0 1 0 0,1 0-1 0 0,0-1 0 0 0,0 1 1 0 0,0-1-1 0 0,0 0 1 0 0,1 0-1 0 0,-1 0 1 0 0,1-1-1 0 0,-1 1 0 0 0,1-1 1 0 0,0-1-1 0 0,0 1 1 0 0,0 0-1 0 0,0-1 1 0 0,1 0-1 0 0,-1-1 0 0 0,3 1-13 0 0,7 1 67 0 0,0-1-1 0 0,1-1 1 0 0,-1-1-1 0 0,0 0 0 0 0,0-1 1 0 0,0 0-1 0 0,0-1 1 0 0,0-1-1 0 0,0 0 0 0 0,1-2-66 0 0,33-18 181 0 0,-1-2-1 0 0,-1-2 0 0 0,-1-2 0 0 0,-2-1 1 0 0,-1-3-1 0 0,-2-2 0 0 0,10-13-180 0 0,-12 15 92 0 0,195-205 372 0 0,-177 165-170 0 0,-57 73-253 0 0,-3 17-70 0 0,1-11 29 0 0,-24 52 16 0 0,3 1 0 0 0,3 2 0 0 0,2 0 0 0 0,3 1-16 0 0,13-50-54 0 0,0 1 0 0 0,1 0 0 0 0,1-1 0 0 0,-1 1 0 0 0,2 0 0 0 0,0-1 1 0 0,0 1-1 0 0,1-1 0 0 0,1 1 0 0 0,0-1 0 0 0,0 0 0 0 0,1 0 0 0 0,1 0 0 0 0,-1 0 1 0 0,2-1-1 0 0,0 1 54 0 0,-1-4-300 0 0,-1-1 0 0 0,1 0 1 0 0,0 0-1 0 0,1 0 0 0 0,0-1 1 0 0,0 0-1 0 0,0 0 0 0 0,0 0 0 0 0,1-1 1 0 0,0 0-1 0 0,-1 0 0 0 0,1-1 1 0 0,1 0-1 0 0,-1 0 0 0 0,1-1 0 0 0,1 1 300 0 0,-7-3-227 0 0,27 7-3572 0 0,-10-4-1801 0 0,-2-2-3879 0 0</inkml:trace>
  <inkml:trace contextRef="#ctx0" brushRef="#br0" timeOffset="1632.019">1579 341 2961 0 0,'0'0'896'0'0,"0"0"-343"0"0,0 0-113 0 0,0 0 281 0 0,0 0 403 0 0,0 0 297 0 0,0 0 68 0 0,0 0-160 0 0,0 0-295 0 0,0 0-321 0 0,0 0-215 0 0,0 0-143 0 0,0 0-78 0 0,-8 26-14 0 0,-22 77-3 0 0,-49 81 1285 0 0,44-106-20 0 0,33-76-1472 0 0,1 1 0 0 0,0-1 0 0 0,0 1 0 0 0,1 0 0 0 0,-1-1 0 0 0,0 1 0 0 0,1 0 0 0 0,0 0-1 0 0,0 0 1 0 0,-1-1 0 0 0,2 1 0 0 0,-1 0 0 0 0,0 0 0 0 0,1 0 0 0 0,-1-1 0 0 0,1 1 0 0 0,0 0 0 0 0,0-1 0 0 0,0 1 0 0 0,0 0 0 0 0,0-1 0 0 0,0 1 0 0 0,1-1 0 0 0,-1 0 0 0 0,1 1 0 0 0,0-1 0 0 0,0 0 0 0 0,0 0 0 0 0,0 0 0 0 0,0 0 0 0 0,0-1 0 0 0,0 1 0 0 0,1 0 0 0 0,-1-1 0 0 0,1 0 0 0 0,0 1-53 0 0,13 3 181 0 0,-1-1 0 0 0,1-1 0 0 0,0 0 0 0 0,0-1 0 0 0,1-1 0 0 0,-1-1 0 0 0,0 0 0 0 0,15-2-181 0 0,15 1 76 0 0,31-15-2180 0 0,-59 10-894 0 0,-5 1-6854 0 0,-12 2 3971 0 0</inkml:trace>
  <inkml:trace contextRef="#ctx0" brushRef="#br0" timeOffset="1898.927">1161 673 8826 0 0,'0'0'1165'0'0,"0"0"-167"0"0,0 0-2 0 0,0 0 132 0 0,0 0 41 0 0,0 0-81 0 0,0 0-105 0 0,35-5-114 0 0,112-12-134 0 0,191-20-20 0 0,-263 37-5871 0 0,-45 0-2487 0 0,-20 0 1770 0 0</inkml:trace>
  <inkml:trace contextRef="#ctx0" brushRef="#br0" timeOffset="2330.991">2153 584 792 0 0,'0'0'1817'0'0,"0"0"-300"0"0,0 0-104 0 0,0 0 25 0 0,0 0 13 0 0,0 0-5 0 0,0 0-82 0 0,0 0-123 0 0,0 0-169 0 0,0 0-197 0 0,0 0-162 0 0,0 0-138 0 0,0 0-106 0 0,-16 4-71 0 0,-50 12-41 0 0,53-12-224 0 0,1 0-1 0 0,-1 1 0 0 0,1 0 1 0 0,0 1-1 0 0,1 0 0 0 0,-1 1 1 0 0,1 0-1 0 0,1 1 0 0 0,-1 0 1 0 0,-3 5-133 0 0,1-2 41 0 0,8-7-47 0 0,0 0 1 0 0,1 0-1 0 0,0 0 1 0 0,0 0 0 0 0,0 1-1 0 0,0 0 1 0 0,1 0-1 0 0,-1 0 1 0 0,1 0 0 0 0,0 0-1 0 0,1 1 1 0 0,0-1-1 0 0,-1 1 1 0 0,2 0 0 0 0,-1-1-1 0 0,1 1 1 0 0,0 0-1 0 0,0 0 1 0 0,0 0 0 0 0,1 0-1 0 0,0 6 6 0 0,3-10 40 0 0,-1 1 0 0 0,1-1 1 0 0,-1 0-1 0 0,1 0 0 0 0,0 0 0 0 0,0 0 0 0 0,0 0 0 0 0,0-1 0 0 0,0 0 0 0 0,0 1 0 0 0,1-1 1 0 0,-1 0-1 0 0,0 0 0 0 0,1-1 0 0 0,-1 1 0 0 0,1-1 0 0 0,-1 1 0 0 0,1-1 0 0 0,-1 0 1 0 0,0-1-1 0 0,1 1 0 0 0,-1-1 0 0 0,1 1 0 0 0,-1-1 0 0 0,1 0-40 0 0,115-61 1100 0 0,2-43-648 0 0,-83 75-452 0 0,-39 53-4030 0 0,-9-1 305 0 0,6-6-2823 0 0,2-8 107 0 0</inkml:trace>
  <inkml:trace contextRef="#ctx0" brushRef="#br0" timeOffset="2756.012">2372 846 5209 0 0,'0'0'2299'0'0,"0"0"-477"0"0,0 0-146 0 0,0 0 3 0 0,0 0-56 0 0,0 0-196 0 0,0 0-214 0 0,0 0-205 0 0,0 0-220 0 0,0 0-179 0 0,0 0-156 0 0,0 0-135 0 0,0 0-94 0 0,20-28-58 0 0,62-88-57 0 0,-27 48 68 0 0,-28 51-629 0 0,-27 47-68 0 0,0-16 511 0 0,-1-11 11 0 0,1-1 1 0 0,-1 1 0 0 0,1-1-1 0 0,0 0 1 0 0,-1 1 0 0 0,1-1 0 0 0,0 1-1 0 0,0-1 1 0 0,1 1 0 0 0,-1-1-1 0 0,1 1 1 0 0,-1-1 0 0 0,1 0 0 0 0,0 1-1 0 0,-1-1 1 0 0,1 0 0 0 0,0 0-1 0 0,1 0 1 0 0,-1 1 0 0 0,0-1 0 0 0,1 0-1 0 0,-1-1 1 0 0,1 1 0 0 0,0 0-1 0 0,-1 0 1 0 0,1-1 0 0 0,0 1 0 0 0,0-1-1 0 0,0 1 1 0 0,0-1 0 0 0,0 0-1 0 0,0 0 1 0 0,1 0 0 0 0,0 1-3 0 0,3-1 160 0 0,1 1 0 0 0,-1-1 0 0 0,1 0 1 0 0,-1 0-1 0 0,1-1 0 0 0,-1 0 0 0 0,1 0 0 0 0,0-1 0 0 0,-1 0 0 0 0,1 0 1 0 0,-1 0-1 0 0,0-1 0 0 0,1 0 0 0 0,-1 0 0 0 0,0-1 0 0 0,0 1 0 0 0,0-1 1 0 0,0-1-1 0 0,-1 1 0 0 0,1-1 0 0 0,-1 0 0 0 0,1-1-160 0 0,7-7-107 0 0,0 0-1 0 0,0-2 1 0 0,-2 1-1 0 0,1-1 1 0 0,-2-1 0 0 0,0 0-1 0 0,4-9 108 0 0,-8 5-3404 0 0,-4 8-4458 0 0,0 4-3554 0 0</inkml:trace>
  <inkml:trace contextRef="#ctx0" brushRef="#br0" timeOffset="3377.489">2160 713 0 0 0,'0'0'389'0'0,"0"0"641"0"0,0 0 206 0 0,0 0 37 0 0,0 0-5 0 0,0 0-24 0 0,0 0-16 0 0,0 0-33 0 0,0 0-60 0 0,-4 7-68 0 0,-15 21-68 0 0,18-25-738 0 0,0-1 1 0 0,0 1-1 0 0,1-1 0 0 0,-1 1 0 0 0,1-1 1 0 0,-1 1-1 0 0,1-1 0 0 0,0 1 1 0 0,0 0-1 0 0,0-1 0 0 0,0 1 1 0 0,0 0-1 0 0,0-1 0 0 0,1 1 1 0 0,0-1-1 0 0,-1 1 0 0 0,1 0 0 0 0,0-1 1 0 0,0 0-1 0 0,0 1 0 0 0,1-1 1 0 0,-1 0-1 0 0,2 2-261 0 0,4 13 565 0 0,-5-10-999 0 0,14 36 1816 0 0,-8-31-3846 0 0,1-3-3854 0 0,-5-6-3503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1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6049 0 0,'0'0'1462'0'0,"0"0"-119"0"0,0 0 227 0 0,0 0 290 0 0,0 0-16 0 0,0 0-238 0 0,0 0-206 0 0,0 0-209 0 0,0 0-183 0 0,34 1-142 0 0,106 1-131 0 0,111-1 788 0 0,-190-2-4321 0 0,-42 0-1012 0 0,0-1-3372 0 0,-7-2-1485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48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37 2288 0 0,'0'0'1648'0'0,"0"0"-206"0"0,0 0-60 0 0,0 0 76 0 0,0 0 119 0 0,0 0 42 0 0,0 0-106 0 0,0 0-206 0 0,0 0-243 0 0,0 0-239 0 0,0 0-192 0 0,0 0-145 0 0,0 0-91 0 0,-33 2-27 0 0,-104 5-5 0 0,78 11 179 0 0,50-10-389 0 0,-6 5-114 0 0,2 0 1 0 0,0 1 0 0 0,0 0 0 0 0,1 1-1 0 0,1 1 1 0 0,1 0 0 0 0,0 0-1 0 0,1 1 1 0 0,0 0 0 0 0,2 0-1 0 0,0 1 1 0 0,1 0 0 0 0,1 1-1 0 0,0-1 1 0 0,2 1 0 0 0,0 0 0 0 0,1 0-1 0 0,1 0 1 0 0,1 9-42 0 0,0-25-1 0 0,0 0-1 0 0,0 0 1 0 0,1 1 0 0 0,-1-1 0 0 0,1 0-1 0 0,0 0 1 0 0,0 0 0 0 0,0 0-1 0 0,0 0 1 0 0,0 0 0 0 0,1 0 0 0 0,-1 0-1 0 0,1 0 1 0 0,0 0 0 0 0,0-1-1 0 0,0 1 1 0 0,0-1 0 0 0,0 1 0 0 0,1-1-1 0 0,-1 0 1 0 0,1 0 0 0 0,-1 0 0 0 0,1 0-1 0 0,0-1 1 0 0,0 1 0 0 0,-1-1-1 0 0,1 1 1 0 0,0-1 0 0 0,1 0 0 0 0,-1 0-1 0 0,0-1 1 0 0,0 1 0 0 0,1 0 1 0 0,4 0 64 0 0,0 0 1 0 0,0-1-1 0 0,0 0 0 0 0,0 0 1 0 0,0 0-1 0 0,0-1 0 0 0,0 0 1 0 0,0-1-1 0 0,-1 0 1 0 0,1 0-1 0 0,0 0 0 0 0,-1-1 1 0 0,2-1-65 0 0,14-11 152 0 0,-1-2 0 0 0,0 0 0 0 0,-1-1 1 0 0,-1 0-1 0 0,-1-2 0 0 0,-1-1 0 0 0,-1 0 0 0 0,4-7-152 0 0,-6 9 44 0 0,129-162 239 0 0,-69 77-122 0 0,-76 154-525 0 0,-11 3 451 0 0,-15 124-159 0 0,27-162-193 0 0,1-1 0 0 0,0 1 0 0 0,1-1-1 0 0,0 0 1 0 0,1 0 0 0 0,1 0 0 0 0,0 0 0 0 0,3 6 265 0 0,15 20-4570 0 0,8-4-5149 0 0,-23-28 4111 0 0</inkml:trace>
  <inkml:trace contextRef="#ctx0" brushRef="#br0" timeOffset="320.064">769 634 4657 0 0,'0'0'2280'0'0,"0"0"-122"0"0,0 0-25 0 0,0 0-106 0 0,0 0-285 0 0,0 0-351 0 0,0 0-282 0 0,0 0-171 0 0,0 0-105 0 0,0 0-59 0 0,0 0-66 0 0,0 0-84 0 0,0 0-95 0 0,0-19 505 0 0,79-161 281 0 0,-26 106-1119 0 0,-51 70-270 0 0,1 0-1 0 0,-1 0 1 0 0,1 0 0 0 0,0 1 0 0 0,0-1-1 0 0,1 0 1 0 0,-1 1 0 0 0,1 0 0 0 0,-1 0 0 0 0,1 0-1 0 0,0 0 1 0 0,0 1 0 0 0,0 0 0 0 0,1-1-1 0 0,-1 1 1 0 0,1 1 0 0 0,-1-1 0 0 0,1 1-1 0 0,-1 0 1 0 0,1 0 0 0 0,2 0 74 0 0,9 27-4970 0 0,-12-5-4108 0 0,-4-13 237 0 0</inkml:trace>
  <inkml:trace contextRef="#ctx0" brushRef="#br0" timeOffset="739.645">1186 398 7890 0 0,'0'0'2173'0'0,"0"0"-315"0"0,0 0-172 0 0,0 0-167 0 0,0 0-209 0 0,0 0-200 0 0,0 0-203 0 0,0 0-228 0 0,0 0-229 0 0,0 0-182 0 0,0 0-119 0 0,0 0-81 0 0,-29 19-52 0 0,-89 59-20 0 0,87-52-25 0 0,31-24 17 0 0,-1 0-1 0 0,1 0 1 0 0,-1-1 0 0 0,1 1 0 0 0,0 0 0 0 0,0 0 0 0 0,0 0 0 0 0,0 0 0 0 0,0 0 0 0 0,0 0 0 0 0,0 0 0 0 0,1 0 0 0 0,-1 0 0 0 0,1-1 0 0 0,-1 1-1 0 0,1 0 1 0 0,0 0 0 0 0,0 0 0 0 0,-1-1 0 0 0,1 1 0 0 0,1 0 0 0 0,-1-1 0 0 0,0 1 0 0 0,0-1 0 0 0,1 0 0 0 0,-1 1 0 0 0,0-1 0 0 0,1 0-1 0 0,-1 0 1 0 0,1 1 0 0 0,0-1 0 0 0,-1-1 0 0 0,1 1 0 0 0,0 0 0 0 0,0 0 0 0 0,-1-1 0 0 0,3 1 12 0 0,2 2 64 0 0,1-1 0 0 0,-1 0 0 0 0,1-1-1 0 0,0 0 1 0 0,-1 0 0 0 0,1 0 0 0 0,0-1 0 0 0,0 1 0 0 0,0-2 0 0 0,0 1 0 0 0,-1-1 0 0 0,1 0 0 0 0,0-1-1 0 0,-1 1 1 0 0,1-1 0 0 0,-1-1 0 0 0,1 1 0 0 0,-1-1 0 0 0,0 0 0 0 0,0 0 0 0 0,0-1 0 0 0,0 0 0 0 0,-1 0 0 0 0,3-3-64 0 0,83-78 1462 0 0,-64 34-771 0 0,-24 87-2586 0 0,-1 11-3918 0 0,-1-45 5265 0 0,0-1 0 0 0,0 1 0 0 0,-1-1 1 0 0,1 1-1 0 0,1-1 0 0 0,-1 0 0 0 0,0 0 1 0 0,0 1-1 0 0,0-1 0 0 0,1 0 0 0 0,-1 0 1 0 0,0 0-1 0 0,1 0 0 0 0,-1-1 0 0 0,1 1 1 0 0,0 0-1 0 0,-1 0 0 0 0,1-1 0 0 0,-1 1 1 0 0,1-1-1 0 0,0 0 0 0 0,-1 1 0 0 0,1-1 0 0 0,0 0 1 0 0,-1 0-1 0 0,1 0 0 0 0,0 0 548 0 0,5 0-792 0 0</inkml:trace>
  <inkml:trace contextRef="#ctx0" brushRef="#br0" timeOffset="1187.691">1588 424 0 0 0,'0'0'1360'0'0,"0"0"395"0"0,0 0-4 0 0,0 0-148 0 0,0 0-210 0 0,0 0-254 0 0,0 0-251 0 0,0 0-236 0 0,0 0-187 0 0,0 0-151 0 0,0 0-82 0 0,0 0-57 0 0,-14 14-35 0 0,-40 44-38 0 0,52-56-93 0 0,1-1 0 0 0,-1 1 0 0 0,1-1-1 0 0,0 1 1 0 0,-1-1 0 0 0,1 1 0 0 0,0 0 0 0 0,0 0-1 0 0,0-1 1 0 0,0 1 0 0 0,1 0 0 0 0,-1 0-1 0 0,0 0 1 0 0,1 0 0 0 0,-1 0 0 0 0,1 0 0 0 0,0 0-1 0 0,-1 0 1 0 0,1 0 0 0 0,0 0 0 0 0,0 0 0 0 0,1 0-1 0 0,-1 1 1 0 0,0-1 0 0 0,1 0 0 0 0,-1 0 0 0 0,1 0-1 0 0,0 0-8 0 0,0 3 25 0 0,2 0 192 0 0,0 0 1 0 0,1 0-1 0 0,-1 0 1 0 0,1-1-1 0 0,0 1 1 0 0,0-1-1 0 0,0 0 1 0 0,1 0-1 0 0,-1 0 1 0 0,1-1-1 0 0,0 0 1 0 0,0 0-1 0 0,0 0 1 0 0,1 0-1 0 0,-1-1 0 0 0,1 0 1 0 0,-1 0-1 0 0,1-1 1 0 0,0 1-1 0 0,0-1 1 0 0,-1 0-1 0 0,1-1 1 0 0,0 1-1 0 0,0-1 1 0 0,0 0-1 0 0,0-1 1 0 0,0 0-1 0 0,-1 1 1 0 0,1-2-1 0 0,2 0-217 0 0,4-5 371 0 0,1 0-1 0 0,-2-1 1 0 0,1 0-1 0 0,-1-1 1 0 0,-1-1-1 0 0,0 0 1 0 0,0 0-1 0 0,-1-1 1 0 0,0 0 0 0 0,-1 0-1 0 0,0-1 1 0 0,-1 0-1 0 0,0-1 1 0 0,0-2-371 0 0,19-27 316 0 0,-18 31-286 0 0,-1-1-1 0 0,1 0 0 0 0,-2 0 0 0 0,0 0 0 0 0,0-1 1 0 0,-1 0-1 0 0,-1 0 0 0 0,0 0 0 0 0,-1-1 0 0 0,0 1 0 0 0,-1-1 1 0 0,0-9-30 0 0,-2 18-55 0 0,0-1 1 0 0,0 1 0 0 0,0-1-1 0 0,-1 1 1 0 0,0-1 0 0 0,0 1-1 0 0,0-1 1 0 0,-1 1 0 0 0,0 0 0 0 0,0 0-1 0 0,0 0 1 0 0,-1 0 0 0 0,1 0-1 0 0,-1 0 1 0 0,0 1 0 0 0,-1 0-1 0 0,1-1 1 0 0,-1 1 0 0 0,0 0 0 0 0,0 0-1 0 0,0 1 1 0 0,0-1 0 0 0,0 1-1 0 0,-1 0 1 0 0,0 0 0 0 0,0 1-1 0 0,0-1 1 0 0,0 1 0 0 0,0 0 0 0 0,0 1-1 0 0,0-1 1 0 0,-1 1 0 0 0,1 0-1 0 0,-1 0 1 0 0,1 0 0 0 0,-1 1-1 0 0,1 0 1 0 0,-1 0 0 0 0,-2 1 54 0 0,1 2-95 0 0,0 1 1 0 0,0-1 0 0 0,0 1-1 0 0,0 1 1 0 0,1-1 0 0 0,0 1-1 0 0,0 1 1 0 0,0-1-1 0 0,1 1 1 0 0,0 0 0 0 0,0 0-1 0 0,0 0 1 0 0,1 0 0 0 0,-1 1-1 0 0,2 0 1 0 0,-1 0-1 0 0,-1 5 95 0 0,0-2-27 0 0,1 0 0 0 0,0 0 0 0 0,1 1 0 0 0,0-1 0 0 0,1 1-1 0 0,0 0 1 0 0,0 0 0 0 0,1-1 0 0 0,1 1 0 0 0,0 0-1 0 0,0 0 1 0 0,1 0 0 0 0,0 0 0 0 0,1 0 0 0 0,0 0 0 0 0,1-1-1 0 0,1 1 1 0 0,-1-1 0 0 0,1 0 0 0 0,1 0 0 0 0,0 0 0 0 0,0-1-1 0 0,1 1 1 0 0,0-1 0 0 0,1 0 0 0 0,0-1 0 0 0,0 0-1 0 0,1 0 1 0 0,1 0 27 0 0,15 10 57 0 0,1 0 0 0 0,1-2 0 0 0,0-1 0 0 0,1-2 0 0 0,0 0 0 0 0,1-2 0 0 0,0 0 0 0 0,1-3 0 0 0,0 0 0 0 0,1-2 0 0 0,-1 0 0 0 0,1-3 0 0 0,0 0 0 0 0,0-2 0 0 0,1-1 0 0 0,2-2-57 0 0,74-21-1464 0 0,-89 9-2988 0 0,-6-3-3928 0 0,-9 12 1656 0 0</inkml:trace>
  <inkml:trace contextRef="#ctx0" brushRef="#br0" timeOffset="2087.247">1321 498 0 0 0,'0'0'835'0'0,"0"0"593"0"0,0 0 164 0 0,0 0-42 0 0,0 0-76 0 0,0 0-106 0 0,0 0-116 0 0,0 0-134 0 0,0 0-146 0 0,0 0-126 0 0,7 4 3792 0 0,-7 8-3112 0 0,10 82 1337 0 0,-10-92-2889 0 0,1 0 0 0 0,0-1 0 0 0,-1 1 1 0 0,1-1-1 0 0,0 1 0 0 0,0-1 0 0 0,0 1 0 0 0,0-1 1 0 0,0 1-1 0 0,1-1 0 0 0,-1 0 0 0 0,0 0 0 0 0,1 1 0 0 0,-1-1 1 0 0,1 0-1 0 0,-1 0 0 0 0,1-1 0 0 0,-1 1 0 0 0,1 0 1 0 0,-1 0-1 0 0,1-1 0 0 0,0 1 0 0 0,0-1 0 0 0,-1 1 0 0 0,1-1 1 0 0,0 0-1 0 0,1 0 26 0 0,20 1-5725 0 0,-14-1 1345 0 0,-2 0-6280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49:54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310 93 0 0 0,'0'0'571'0'0,"0"0"474"0"0,0 0 350 0 0,0 0 271 0 0,0 0 120 0 0,0 0-51 0 0,0 0-168 0 0,0 0-244 0 0,0 0-216 0 0,0 0-193 0 0,7-14-159 0 0,22-43-83 0 0,-28 57-639 0 0,-1-1-1 0 0,0 1 0 0 0,0-1 1 0 0,1 0-1 0 0,-1 1 0 0 0,0-1 0 0 0,0 1 1 0 0,0-1-1 0 0,0 0 0 0 0,0 1 0 0 0,0-1 1 0 0,0 1-1 0 0,0-1 0 0 0,0 0 0 0 0,0 1 1 0 0,0-1-1 0 0,0 1 0 0 0,0-1 1 0 0,0 0-1 0 0,-1 1 0 0 0,1-1 0 0 0,0 1 1 0 0,0-1-1 0 0,-1 1 0 0 0,1-1 0 0 0,0 1 1 0 0,-1-1-1 0 0,1 1 0 0 0,-1-1 0 0 0,1 1 1 0 0,0-1-1 0 0,-1 1 0 0 0,1 0 1 0 0,-1-1-1 0 0,1 1 0 0 0,-1 0 0 0 0,1-1 1 0 0,-1 1-1 0 0,0 0 0 0 0,1 0 0 0 0,-1-1 1 0 0,1 1-1 0 0,-1 0 0 0 0,0 0 1 0 0,1 0-1 0 0,-1 0 0 0 0,1 0 0 0 0,-1 0 1 0 0,0 0-1 0 0,1 0 0 0 0,-1 0 0 0 0,1 0 1 0 0,-1 0-1 0 0,0 0 0 0 0,1 0 0 0 0,-1 1 1 0 0,1-1-1 0 0,-1 0 0 0 0,0 0 1 0 0,1 1-1 0 0,-1-1 0 0 0,1 0 0 0 0,-1 1 1 0 0,1-1-1 0 0,-1 1 0 0 0,1-1-32 0 0,-2 1 103 0 0,-4 1-60 0 0,1 0-1 0 0,-1 1 1 0 0,1-1-1 0 0,0 1 1 0 0,0 0 0 0 0,0 1-1 0 0,1-1 1 0 0,-1 1 0 0 0,1 0-1 0 0,-1 0 1 0 0,1 1 0 0 0,1-1-1 0 0,-3 4-42 0 0,-11 11 97 0 0,-6 2-37 0 0,2 1 0 0 0,0 1 1 0 0,1 0-1 0 0,2 2 1 0 0,0 0-1 0 0,2 2 0 0 0,1-1 1 0 0,1 2-1 0 0,1 0 0 0 0,2 1 1 0 0,-5 16-61 0 0,14-40 36 0 0,0 0-1 0 0,1 0 1 0 0,-1 0-1 0 0,1 0 1 0 0,0 0 0 0 0,1 0-1 0 0,-1 0 1 0 0,1 0 0 0 0,0 0-1 0 0,0 1 1 0 0,0-1 0 0 0,1 0-1 0 0,0 0 1 0 0,0 0 0 0 0,0 0-1 0 0,1 0 1 0 0,-1 0 0 0 0,1-1-1 0 0,1 1 1 0 0,-1 0-1 0 0,0-1 1 0 0,1 1 0 0 0,0-1-1 0 0,0 0 1 0 0,0 0 0 0 0,1 0-1 0 0,-1-1 1 0 0,1 1 0 0 0,0-1-1 0 0,0 0 1 0 0,0 0 0 0 0,1 0-1 0 0,-1 0 1 0 0,1-1 0 0 0,-1 0-1 0 0,1 0 1 0 0,0 0 0 0 0,0 0-1 0 0,0-1 1 0 0,0 0-1 0 0,1 0-34 0 0,15-1 165 0 0,0-2 1 0 0,0 0 0 0 0,0-2 0 0 0,0 0 0 0 0,-1-1 0 0 0,0-1 0 0 0,0-1 0 0 0,0-1 0 0 0,-1-1 0 0 0,0 0 0 0 0,-1-1 0 0 0,0-1 0 0 0,-1-1 0 0 0,0-1 0 0 0,-1 0 0 0 0,0-1 0 0 0,-1-1 0 0 0,-1 0 0 0 0,3-5-167 0 0,-9 12 36 0 0,0-1 0 0 0,-1 0 1 0 0,0 0-1 0 0,0-1 0 0 0,-1 0 0 0 0,0 0 0 0 0,-1 0 0 0 0,0-1 1 0 0,-1 0-1 0 0,0 0 0 0 0,-1 0 0 0 0,0 0 0 0 0,-1-1 0 0 0,0 1 0 0 0,-1-1 1 0 0,0 0-1 0 0,0 1 0 0 0,-2-1 0 0 0,0-4-36 0 0,-1 9-102 0 0,0 0 0 0 0,-1 0 0 0 0,0 0 0 0 0,0 1 0 0 0,0-1 0 0 0,-1 1 0 0 0,0 0 0 0 0,-1 0 0 0 0,1 0 0 0 0,-1 1 0 0 0,0-1 0 0 0,0 1 0 0 0,-1 0 0 0 0,1 1 0 0 0,-1-1 0 0 0,0 1 0 0 0,-1 0 0 0 0,1 1 0 0 0,-1 0 0 0 0,1 0 0 0 0,-1 0 0 0 0,0 1 0 0 0,0 0 0 0 0,0 0 0 0 0,0 0 0 0 0,-1 1 0 0 0,-2 0 102 0 0,1 0-261 0 0,1 1 0 0 0,-1 0 0 0 0,1 0 0 0 0,0 1 0 0 0,-1 0 0 0 0,1 0 0 0 0,0 1 0 0 0,-1 0 0 0 0,1 0 0 0 0,0 1 1 0 0,1 0-1 0 0,-1 0 0 0 0,0 1 0 0 0,-1 2 261 0 0,-60 46-6258 0 0,46-30 1446 0 0,7-6-1116 0 0</inkml:trace>
  <inkml:trace contextRef="#ctx0" brushRef="#br0" timeOffset="368.844">310 517 3409 0 0,'0'0'1420'0'0,"0"0"-110"0"0,0 0-3 0 0,0 0 97 0 0,0 0 90 0 0,0 0 26 0 0,0 0-60 0 0,0 0-134 0 0,-34 19-195 0 0,-104 66-220 0 0,132-82-829 0 0,0 1 0 0 0,0 0 0 0 0,1 0 1 0 0,-1 0-1 0 0,1 1 0 0 0,0 0 1 0 0,0 0-1 0 0,0 0 0 0 0,1 0 0 0 0,0 1 1 0 0,0-1-1 0 0,0 1 0 0 0,-1 5-82 0 0,-4 5 208 0 0,2-5-121 0 0,0 0 0 0 0,0 0-1 0 0,1 1 1 0 0,0 0 0 0 0,1 0-1 0 0,1 1 1 0 0,0-1 0 0 0,0 1-1 0 0,1 0 1 0 0,1 0 0 0 0,0 0-1 0 0,1 0 1 0 0,0 1 0 0 0,1-1-1 0 0,1 0 1 0 0,0 0 0 0 0,1 0-1 0 0,0 0 1 0 0,1 0 0 0 0,0 0 0 0 0,3 5-87 0 0,-3-13 33 0 0,0 0 0 0 0,1 0 1 0 0,0 0-1 0 0,0-1 0 0 0,0 1 1 0 0,1-1-1 0 0,-1 0 0 0 0,1 0 1 0 0,0 0-1 0 0,0-1 1 0 0,0 1-1 0 0,0-1 0 0 0,1-1 1 0 0,0 1-1 0 0,-1-1 0 0 0,1 0 1 0 0,0 0-1 0 0,0-1 0 0 0,0 1 1 0 0,0-1-1 0 0,0-1 1 0 0,0 1-1 0 0,0-1 0 0 0,5 0-33 0 0,3-1 146 0 0,0 0-1 0 0,0-1 0 0 0,0 0 1 0 0,-1-1-1 0 0,1-1 0 0 0,-1 0 0 0 0,0-1 1 0 0,0 0-1 0 0,0-1 0 0 0,4-3-145 0 0,9-6 198 0 0,-1-2-1 0 0,-1 0 1 0 0,-1-2-1 0 0,-1-1 1 0 0,0 0-1 0 0,-1-2 1 0 0,-1 0-1 0 0,15-24-197 0 0,-26 34 13 0 0,-1 0 0 0 0,0-1 0 0 0,-1 0 0 0 0,0 0 0 0 0,-1 0 0 0 0,-1-1 1 0 0,0 0-1 0 0,-1 0 0 0 0,-1-1 0 0 0,0 1 0 0 0,0-1 0 0 0,-2 1 0 0 0,0-1 0 0 0,0 0 0 0 0,-2 0 0 0 0,0 0 0 0 0,0 1 0 0 0,-4-15-13 0 0,2 22-67 0 0,1-1 0 0 0,-1 1 0 0 0,-1-1 0 0 0,1 1 0 0 0,-1 0 0 0 0,-1 0 0 0 0,1 1 0 0 0,-1-1 0 0 0,0 1 0 0 0,-1 0 0 0 0,1 0 0 0 0,-1 1 0 0 0,0 0 0 0 0,-1 0 0 0 0,1 0 0 0 0,-1 1 0 0 0,0 0 0 0 0,0 0 0 0 0,0 0 0 0 0,-1 1 0 0 0,-2 0 67 0 0,4 1-246 0 0,0 0 0 0 0,0 1 0 0 0,0 0-1 0 0,0 0 1 0 0,-1 0 0 0 0,1 1-1 0 0,0 0 1 0 0,0 0 0 0 0,-1 1 0 0 0,1 0-1 0 0,0 0 1 0 0,0 0 0 0 0,0 1 0 0 0,0 0-1 0 0,0 0 1 0 0,0 0 0 0 0,0 1 0 0 0,0 0 246 0 0,-26 24-4117 0 0,15-5-2351 0 0,16-21 6092 0 0,-6 11-6682 0 0</inkml:trace>
  <inkml:trace contextRef="#ctx0" brushRef="#br0" timeOffset="744.246">967 359 4817 0 0,'0'0'1279'0'0,"0"0"-181"0"0,0 0 35 0 0,0 0 118 0 0,0 0 88 0 0,0 0-4 0 0,0 0-165 0 0,0 0-257 0 0,-34 14-269 0 0,-108 47-264 0 0,137-59-364 0 0,1-1 0 0 0,-1 1 0 0 0,1 0 0 0 0,-1 1 0 0 0,1-1 0 0 0,0 1-1 0 0,0 0 1 0 0,0 0 0 0 0,0 0 0 0 0,1 1 0 0 0,-1-1 0 0 0,1 1 0 0 0,0 0 0 0 0,0 0 0 0 0,0 0-1 0 0,0 0 1 0 0,1 0 0 0 0,-2 3-16 0 0,-2 6 30 0 0,0-3-23 0 0,-1 0-1 0 0,2 0 0 0 0,0 0 0 0 0,0 0 0 0 0,0 1 0 0 0,1 0 1 0 0,1 0-1 0 0,0 0 0 0 0,1 0 0 0 0,0 0 0 0 0,0 1 0 0 0,1-1 1 0 0,1 1-1 0 0,0-1 0 0 0,1 1 0 0 0,0-1 0 0 0,0 0 0 0 0,1 1 1 0 0,1-1-1 0 0,0 0 0 0 0,0 0 0 0 0,1 0 0 0 0,1-1 1 0 0,0 1-1 0 0,0-1 0 0 0,1 0 0 0 0,5 7-6 0 0,-3-9 203 0 0,1 0 1 0 0,0 0-1 0 0,1-1 0 0 0,-1 0 1 0 0,1 0-1 0 0,1-1 0 0 0,-1-1 1 0 0,1 0-1 0 0,0 0 0 0 0,0-1 1 0 0,0 0-1 0 0,1-1 0 0 0,-1 0 0 0 0,1-1 1 0 0,0-1-1 0 0,-1 1 0 0 0,1-2 1 0 0,0 0-1 0 0,0 0 0 0 0,0-1 1 0 0,0-1-1 0 0,7-1-203 0 0,-8-1 167 0 0,1 1 0 0 0,-1-2 0 0 0,0 0 0 0 0,0 0 0 0 0,0-1 0 0 0,-1 0-1 0 0,0-1 1 0 0,0 0 0 0 0,-1-1 0 0 0,0 0 0 0 0,0 0 0 0 0,-1-1 0 0 0,0 0 0 0 0,0-1 0 0 0,-1 0 0 0 0,0 0 0 0 0,-1 0 0 0 0,0-1 0 0 0,-1 0-1 0 0,0 0 1 0 0,-1 0 0 0 0,0 0 0 0 0,-1-1 0 0 0,2-11-167 0 0,-2 10-129 0 0,0-1 1 0 0,-2 0-1 0 0,0 0 0 0 0,0 0 0 0 0,-1 0 1 0 0,-1 0-1 0 0,0 0 0 0 0,-1 0 1 0 0,0 0-1 0 0,-2 1 0 0 0,1-1 0 0 0,-2 1 1 0 0,1 0-1 0 0,-2 0 0 0 0,0 0 0 0 0,0 1 1 0 0,-1 0-1 0 0,-1 0 0 0 0,0 1 0 0 0,-1 0 1 0 0,0 0-1 0 0,0 1 0 0 0,-1 0 0 0 0,-1 0 1 0 0,1 1-1 0 0,-1 1 0 0 0,-1 0 0 0 0,-9-5 129 0 0,-74-12-3564 0 0,32 34-5058 0 0,46-2 92 0 0</inkml:trace>
  <inkml:trace contextRef="#ctx0" brushRef="#br0" timeOffset="2169.519">1291 683 3801 0 0,'0'0'2143'0'0,"0"0"-151"0"0,0 0-105 0 0,0 0-58 0 0,0 0-165 0 0,0 0-222 0 0,0 0-222 0 0,0 0-208 0 0,0 0-205 0 0,0 0-140 0 0,0 0-86 0 0,0 0-72 0 0,21-24-29 0 0,64-73-18 0 0,84-113 1452 0 0,-63 103-1857 0 0,-104 133-925 0 0,-41 116 672 0 0,40-141 203 0 0,0 0 0 0 0,1 0 0 0 0,-1 0 0 0 0,0-1 0 0 0,0 1 0 0 0,1 0 0 0 0,-1-1 0 0 0,0 1 0 0 0,1-1 0 0 0,-1 1 0 0 0,0-1 0 0 0,1 0 0 0 0,-1 1 0 0 0,1-1 0 0 0,-1 0 0 0 0,0 0 0 0 0,1 0 0 0 0,-1 0 0 0 0,1 0 0 0 0,-1 0 0 0 0,1-1 0 0 0,-1 1 0 0 0,0 0 0 0 0,1-1 0 0 0,-1 1 0 0 0,1-1 0 0 0,-1 0 0 0 0,0 1 0 0 0,0-1 0 0 0,1 0 0 0 0,-1 0 0 0 0,1 0-7 0 0,256-180-390 0 0,-197 141 141 0 0,-60 59 184 0 0,-45 228 743 0 0,52-171-1912 0 0,19-71-5013 0 0,-10-7-1494 0 0,-11-1 1362 0 0</inkml:trace>
  <inkml:trace contextRef="#ctx0" brushRef="#br0" timeOffset="2421.552">2569 215 5961 0 0,'0'0'2398'0'0,"0"0"-812"0"0,0 0-63 0 0,0 0 134 0 0,0 0 8 0 0,0 0-153 0 0,0 0-225 0 0,0 0-263 0 0,-27 33-241 0 0,-85 105-235 0 0,-46 38 226 0 0,-196 110-753 0 0,349-282-136 0 0,-36 37-311 0 0,29-9-2610 0 0,42-28-8784 0 0,-22-4 6478 0 0</inkml:trace>
  <inkml:trace contextRef="#ctx0" brushRef="#br0" timeOffset="2849.628">2808 616 8434 0 0,'0'0'2030'0'0,"0"0"-142"0"0,0 0-78 0 0,0 0-203 0 0,0 0-352 0 0,0 0-310 0 0,0 0-215 0 0,0 0-148 0 0,0 0-89 0 0,0 0-116 0 0,0 0-81 0 0,0 0-48 0 0,-28 9-60 0 0,-90 31-24 0 0,17 11 134 0 0,93-47-313 0 0,2-1-18 0 0,0-1 0 0 0,0 1 1 0 0,0 0-1 0 0,1 1 0 0 0,-1 0 0 0 0,1-1 0 0 0,0 2 0 0 0,0-1 1 0 0,0 0-1 0 0,1 1 0 0 0,-1 0 0 0 0,1 0 0 0 0,1 1 1 0 0,-1-1-1 0 0,1 1 0 0 0,-1-1 0 0 0,1 1 0 0 0,1 0 1 0 0,0 0-1 0 0,-2 6 33 0 0,6-9-53 0 0,0 0 0 0 0,0 0 0 0 0,0-1 1 0 0,0 1-1 0 0,0-1 0 0 0,1 1 0 0 0,-1-1 0 0 0,1 0 1 0 0,0 0-1 0 0,0 0 0 0 0,0 0 0 0 0,0 0 1 0 0,0-1-1 0 0,0 1 0 0 0,0-1 0 0 0,0 0 0 0 0,1 0 1 0 0,-1 0-1 0 0,0 0 0 0 0,1 0 0 0 0,-1-1 1 0 0,1 0-1 0 0,-1 0 0 0 0,3 0 53 0 0,-2 1-52 0 0,0 0 30 0 0,1-2 16 0 0,0 1 0 0 0,1 0 0 0 0,-1 0 0 0 0,0 0 0 0 0,0 1 0 0 0,0 0 0 0 0,0 0 0 0 0,0 0 0 0 0,0 0 0 0 0,0 1 0 0 0,-1 0 0 0 0,1 0 0 0 0,0 0 0 0 0,-1 1 0 0 0,1-1 0 0 0,-1 1 0 0 0,0 0 0 0 0,0 1 0 0 0,0-1 0 0 0,-1 1 0 0 0,1-1 0 0 0,-1 1 0 0 0,0 0 0 0 0,0 0 0 0 0,0 1 0 0 0,0-1 0 0 0,-1 0 0 0 0,1 1 0 0 0,-1 0 0 0 0,0 0 0 0 0,-1-1 0 0 0,1 1 0 0 0,-1 0 0 0 0,0 3 6 0 0,-3-3 74 0 0,-1 1 0 0 0,0-1 0 0 0,-1 0-1 0 0,1-1 1 0 0,-1 1 0 0 0,0-1-1 0 0,0 1 1 0 0,0-1 0 0 0,-1 0 0 0 0,1-1-1 0 0,-1 1 1 0 0,0-1 0 0 0,0 0-1 0 0,0 0 1 0 0,0 0 0 0 0,-1-1 0 0 0,1 0-1 0 0,-5 2-73 0 0,-9 5-112 0 0,0-1-1 0 0,0 0 1 0 0,0-1-1 0 0,-1-1 1 0 0,0-1-1 0 0,-1-1 1 0 0,1 0-1 0 0,-15-1 113 0 0,27-10-3331 0 0,7-3-4110 0 0,1 9 5585 0 0,0-3-5072 0 0</inkml:trace>
  <inkml:trace contextRef="#ctx0" brushRef="#br0" timeOffset="3292.189">2942 440 8090 0 0,'0'0'1824'0'0,"0"0"-202"0"0,0 0-70 0 0,0 0 51 0 0,0 0-112 0 0,0 0-203 0 0,0 0-186 0 0,0 0-187 0 0,0 0-178 0 0,0 0-169 0 0,0 0-153 0 0,0 0-89 0 0,0 0-61 0 0,19-5-65 0 0,59-12-20 0 0,-15 13 84 0 0,-63 26-437 0 0,0-15 192 0 0,-2-1 0 0 0,1 0 0 0 0,-1 0 0 0 0,0 0 1 0 0,0 0-1 0 0,0 0 0 0 0,-1 0 0 0 0,0-1 0 0 0,0 1 1 0 0,0-1-1 0 0,-1 0 0 0 0,0 0 0 0 0,0 0 0 0 0,-4 3-19 0 0,4-4 20 0 0,0 1 0 0 0,0 0-1 0 0,0 0 1 0 0,0 0 0 0 0,1 1-1 0 0,0-1 1 0 0,0 1 0 0 0,0 0-1 0 0,1 0 1 0 0,-1 0 0 0 0,2 0 0 0 0,-1 0-1 0 0,1 0 1 0 0,-1 6-20 0 0,2-9 9 0 0,1 0 0 0 0,-1 1 0 0 0,1-1 1 0 0,0 0-1 0 0,0 1 0 0 0,0-1 0 0 0,0 0 0 0 0,1 0 0 0 0,-1 0 1 0 0,1 0-1 0 0,0 0 0 0 0,0 0 0 0 0,0-1 0 0 0,0 1 0 0 0,0 0 1 0 0,1-1-1 0 0,-1 0 0 0 0,1 0 0 0 0,0 1 0 0 0,-1-1 0 0 0,1-1 1 0 0,0 1-1 0 0,0 0 0 0 0,0-1 0 0 0,0 0 0 0 0,1 1 1 0 0,-1-1-1 0 0,0-1 0 0 0,1 1 0 0 0,0 0-9 0 0,107 7 361 0 0,-53-25-1211 0 0,-35 5-5620 0 0,-19 8 8 0 0,-2 1-3205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03.3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582 108 0 0 0,'0'0'305'0'0,"0"0"1022"0"0,0 0 334 0 0,0 0-41 0 0,0 0-96 0 0,0 0-134 0 0,0 0-208 0 0,0 0-205 0 0,0 0-209 0 0,0 0-261 0 0,0 0-259 0 0,-8-18-345 0 0,-24-53-378 0 0,24 53-325 0 0,7 33-722 0 0,-81 323 2086 0 0,-134 377-198 0 0,133-411-674 0 0,6 44 308 0 0,73-326 153 0 0,-2-1 0 0 0,0 0 1 0 0,-1 0-1 0 0,0-1 0 0 0,-2 0 1 0 0,-1 0-1 0 0,-7 11-153 0 0,9-25 1848 0 0,21-4-1671 0 0,73 34 91 0 0,24-11 7 0 0,0-5 1 0 0,1-6 0 0 0,74 0-276 0 0,164-6 308 0 0,893-11 132 0 0,-912 1-417 0 0,602 12 48 0 0,306 11-177 0 0,-48-69 202 0 0,-193 15 137 0 0,-733 35-45 0 0,161 26-188 0 0,-161 0 24 0 0,-116-20 1703 0 0,-148-8-1376 0 0,0 0-47 0 0,0 0-28 0 0,0 0-37 0 0,-4-26 909 0 0,62-84-655 0 0,-22 51-405 0 0,1 5-31 0 0,-3-3 0 0 0,-3-1 0 0 0,-2-1 0 0 0,-3-1 0 0 0,5-21-57 0 0,35-180-214 0 0,-4-47 214 0 0,-26 127-204 0 0,-13 89-45 0 0,5 0-1 0 0,25-52 250 0 0,-47 127-38 0 0,12-14-873 0 0,-18 31 628 0 0,3 4-2972 0 0,5 11 2557 0 0,-9-14 746 0 0,0-1-1 0 0,-1 1 1 0 0,1 0 0 0 0,-1-1-1 0 0,1 1 1 0 0,-1-1 0 0 0,1 1-1 0 0,-1-1 1 0 0,1 0-1 0 0,-1 1 1 0 0,1-1 0 0 0,-1 0-1 0 0,0 0 1 0 0,1 0-1 0 0,-1 0 1 0 0,1-1 0 0 0,-1 1-1 0 0,1 0 1 0 0,-1-1 0 0 0,1 1-1 0 0,-1-1 1 0 0,1 1-1 0 0,-1-1 1 0 0,1 0 0 0 0,-1 1-1 0 0,1-1 1 0 0,0 0-1 0 0,0 0 1 0 0,-1-1-48 0 0,-8-1 17 0 0,-122-30-134 0 0,-1 5 0 0 0,-114-7 117 0 0,-545-28 66 0 0,-575 8 102 0 0,-227-11-5 0 0,1310 58-90 0 0,-943 8 218 0 0,57 81-51 0 0,674-45-162 0 0,112-32 68 0 0,355-6-59 0 0,0-2 1 0 0,0-1-1 0 0,0-1 1 0 0,1-2 0 0 0,0 0-1 0 0,-19-10-87 0 0,71 22-5746 0 0,39 25-606 0 0,-47-21 2020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16.66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16 144 0 0 0,'0'0'247'0'0,"0"0"298"0"0,0 0 151 0 0,0 0 82 0 0,0 0 27 0 0,0 0 44 0 0,0 0 68 0 0,-3-12 45 0 0,-9-34 62 0 0,28 49 4450 0 0,62 8-4371 0 0,206 2 103 0 0,1-12-1 0 0,-1-13 1 0 0,241-43-1206 0 0,-434 45 179 0 0,158-20 527 0 0,-190 23-836 0 0,-65 41-1915 0 0,-4 28-8049 0 0,9-51 4461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18.69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94 59 0 0 0,'0'0'433'0'0,"0"0"226"0"0,0 0 44 0 0,0 0 7 0 0,0 0 2 0 0,0 0 0 0 0,-15-8-9 0 0,-47-27-55 0 0,46 24-105 0 0,15 10-158 0 0,1 1-190 0 0,0 0-181 0 0,0 0-120 0 0,0 0 19 0 0,10 4 758 0 0,115 15 1705 0 0,-81-16-2002 0 0,571 27 1345 0 0,347 6-178 0 0,-256-29-831 0 0,575 16 561 0 0,-610-9-466 0 0,488-47-15 0 0,-638 8-503 0 0,95 13 118 0 0,-337-3 31 0 0,-171 8 232 0 0,-108 7-446 0 0,0 0 3 0 0,0 0-1 0 0,0 0-1 0 0,0 0-6 0 0,0 0 2 0 0,0 0 8 0 0,0 0-9 0 0,0 0 0 0 0,0 0 0 0 0,0 0-18 0 0,0 0-20 0 0,0 0-17 0 0,0 0-55 0 0,0 0-25 0 0,0 0-32 0 0,0 0-25 0 0,0 0-8 0 0,0 0-4 0 0,0 0-4 0 0,0 0-6 0 0,0 0-16 0 0,0 0-7 0 0,0 0-10 0 0,0 0 1 0 0,0 0 14 0 0,0 0 1 0 0,0 0 4 0 0,0 0 5 0 0,0 0 17 0 0,0 0 3 0 0,0 0-27 0 0,0 0-11 0 0,0 0-5 0 0,0 0-5 0 0,0 0 16 0 0,0 0-5 0 0,0 0-6 0 0,0 0-12 0 0,0 0-9 0 0,0 0-5 0 0,26 0-85 0 0,42-14 164 0 0,30-8 38 0 0,-34 14-107 0 0,123 4-1688 0 0,-184 5 1454 0 0,0 0 1 0 0,0-1-1 0 0,0 1 0 0 0,0 1 0 0 0,0-1 1 0 0,0 0-1 0 0,0 1 0 0 0,0-1 0 0 0,-1 1 0 0 0,1 0 1 0 0,0 0-1 0 0,-1 0 0 0 0,0 0 0 0 0,1 0 1 0 0,-1 1-1 0 0,0-1 0 0 0,0 1 0 0 0,0 0 1 0 0,-1-1-1 0 0,1 1 0 0 0,-1 0 0 0 0,1 0 1 0 0,-1 0-1 0 0,0 0 0 0 0,1 3 277 0 0,12 48-8336 0 0,-12-42 4463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30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0 9682 0 0,'0'0'2261'0'0,"0"0"-264"0"0,0 0-264 0 0,0 0-66 0 0,0 0-155 0 0,0 0-188 0 0,0 0-182 0 0,0 0-214 0 0,0 0-196 0 0,0 0-197 0 0,0 0-164 0 0,0 0-113 0 0,0 0-72 0 0,-10 7-6 0 0,-28 21-4 0 0,23 2 295 0 0,15-21-462 0 0,19-14 527 0 0,-1-30-543 0 0,-18 17-6621 0 0,0 18 6434 0 0,0-1-6636 0 0,0 1-4803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31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1 9882 0 0,'0'0'1308'0'0,"0"0"-386"0"0,0 0 6 0 0,0 0 251 0 0,0 0 135 0 0,0 0-83 0 0,0 0-255 0 0,0 0-249 0 0,0 0-91 0 0,0 0-36 0 0,0 0-28 0 0,0 0-27 0 0,0 8-72 0 0,-14 58 820 0 0,-9-19-515 0 0,38-50-3163 0 0,-3-1-3934 0 0,-6 0-5108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22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512 96 7818 0 0,'0'0'1412'0'0,"0"0"-464"0"0,0 0-513 0 0,0 0-258 0 0,0 0-65 0 0,0 0 111 0 0,0 0 217 0 0,0 0 159 0 0,0 0 60 0 0,0 0-19 0 0,0 0-64 0 0,36-8-73 0 0,118-25-79 0 0,164-14 877 0 0,-98 40-1008 0 0,-218 7-268 0 0,0 0-1 0 0,0 0 1 0 0,0 0 0 0 0,-1 0 0 0 0,1 0 0 0 0,0 0 0 0 0,0 0 0 0 0,0 1 0 0 0,-1-1 0 0 0,1 1 0 0 0,0 0 0 0 0,0-1 0 0 0,-1 1 0 0 0,1 0 0 0 0,-1 0 0 0 0,1 0 0 0 0,-1 0 0 0 0,1 0 0 0 0,-1 0 0 0 0,1 0 0 0 0,-1 1 0 0 0,0-1 0 0 0,0 0 0 0 0,0 1 0 0 0,0-1 0 0 0,0 1 0 0 0,0 0 0 0 0,0-1 0 0 0,0 1 0 0 0,0 0-1 0 0,-1-1 1 0 0,1 1 0 0 0,-1 0 0 0 0,1 0 0 0 0,-1-1 0 0 0,0 1 0 0 0,0 0 0 0 0,0 0 0 0 0,0 0 0 0 0,0-1 0 0 0,0 1 0 0 0,0 0 0 0 0,0 0 0 0 0,-1 0 0 0 0,1-1 0 0 0,-1 1 0 0 0,0 0 0 0 0,1 0 0 0 0,-1-1 0 0 0,-1 2-25 0 0,-75 143 1435 0 0,48-91-1201 0 0,3 1 1 0 0,2 2 0 0 0,3 0 0 0 0,2 1-1 0 0,3 1 1 0 0,-6 47-235 0 0,4 36 207 0 0,5 0 1 0 0,7 108-208 0 0,15-136 1537 0 0,-49-167-256 0 0,28 34-1266 0 0,-2 1 1 0 0,0 0 0 0 0,-2 1 0 0 0,1 1-1 0 0,-2 0 1 0 0,0 1 0 0 0,0 1 0 0 0,-2 1-1 0 0,1 0 1 0 0,-1 2 0 0 0,-1 0-1 0 0,0 1 1 0 0,-1 1 0 0 0,-12-3-16 0 0,-3 5-66 0 0,0 2 1 0 0,1 1 0 0 0,-1 2-1 0 0,0 2 1 0 0,0 1-1 0 0,0 2 1 0 0,0 1-1 0 0,1 2 1 0 0,0 1 0 0 0,0 2-1 0 0,1 1 1 0 0,1 2-1 0 0,0 1 1 0 0,0 2-1 0 0,2 1 1 0 0,-22 16 65 0 0,-14 19-1422 0 0,37-9-2823 0 0,28-31 148 0 0,5-5-4400 0 0,2-3 3701 0 0</inkml:trace>
  <inkml:trace contextRef="#ctx0" brushRef="#br0" timeOffset="444.547">551 718 10346 0 0,'0'0'730'0'0,"0"0"-55"0"0,0 0 155 0 0,31-12 188 0 0,99-42 67 0 0,-6 21 884 0 0,-54 21-1223 0 0,1 4 0 0 0,0 3-1 0 0,1 2 1 0 0,35 6-746 0 0,157 15 399 0 0,-262-16-314 0 0,1 1-1 0 0,-1 0 1 0 0,0-1 0 0 0,0 1 0 0 0,0 0-1 0 0,0 0 1 0 0,-1 1 0 0 0,1-1 0 0 0,-1 0-1 0 0,1 0 1 0 0,-1 1 0 0 0,0-1 0 0 0,-1 1-1 0 0,1-1 1 0 0,-1 1 0 0 0,1-1 0 0 0,-1 1-1 0 0,0 0 1 0 0,0-1 0 0 0,-1 1 0 0 0,1-1-1 0 0,-1 1 1 0 0,1-1 0 0 0,-1 1 0 0 0,0-1-1 0 0,-1 0 1 0 0,1 1-85 0 0,0 4 166 0 0,-35 204 491 0 0,30-198-642 0 0,0 9-2646 0 0,6-23 1168 0 0,0 0-771 0 0,1 0-2800 0 0,0 0 943 0 0,-1 0-3617 0 0</inkml:trace>
  <inkml:trace contextRef="#ctx0" brushRef="#br0" timeOffset="681.849">1770 965 8354 0 0,'0'0'1544'0'0,"0"0"-1240"0"0,0 0-312 0 0,0 0 8 0 0,0 0 24 0 0,0 0-24 0 0,0 0 8 0 0,-52 195-88 0 0,50-173-200 0 0,2-7-352 0 0,0 3-672 0 0,0-7-961 0 0,0 1-767 0 0,2-9 399 0 0</inkml:trace>
  <inkml:trace contextRef="#ctx0" brushRef="#br0" timeOffset="834.918">1786 258 3585 0 0,'0'0'-888'0'0,"0"0"-321"0"0,0 0-279 0 0,0 0 1488 0 0,0 0 0 0 0</inkml:trace>
  <inkml:trace contextRef="#ctx0" brushRef="#br0" timeOffset="1173.722">2013 1153 8826 0 0,'0'0'1842'0'0,"0"0"-1114"0"0,0 0-187 0 0,0 0 410 0 0,0 0 341 0 0,0 0 75 0 0,0 0-134 0 0,0 0-257 0 0,0 0-237 0 0,0 0-178 0 0,0 0-125 0 0,0 0-93 0 0,0 0-56 0 0,24-35-30 0 0,77-106-44 0 0,-18 26 238 0 0,-16 38-623 0 0,-66 78 99 0 0,1 0-1 0 0,-1-1 1 0 0,0 1-1 0 0,0 0 1 0 0,0 0 0 0 0,0 0-1 0 0,1 0 1 0 0,-1 0-1 0 0,-1 0 1 0 0,1 0-1 0 0,0 0 1 0 0,0 0 0 0 0,0 1-1 0 0,0-1 1 0 0,-1 0-1 0 0,1 1 1 0 0,-1-1 0 0 0,1 0-1 0 0,-1 1 1 0 0,0-1-1 0 0,1 0 1 0 0,-1 1-1 0 0,0-1 1 0 0,0 1 0 0 0,0-1-1 0 0,0 1 1 0 0,0-1-1 0 0,0 0 1 0 0,0 1-1 0 0,0-1 1 0 0,-1 1 0 0 0,1-1-1 0 0,-1 2 74 0 0,1 1-184 0 0,-1 69-489 0 0,-1-59 702 0 0,1 0 0 0 0,1 0 0 0 0,0 1 0 0 0,1-1 0 0 0,1 0 0 0 0,0 1 0 0 0,1-1 0 0 0,0 0 0 0 0,3 6-29 0 0,-5-17 70 0 0,1 0 0 0 0,-1 0 0 0 0,0 0 1 0 0,1 0-1 0 0,0 0 0 0 0,0 0 0 0 0,0-1 0 0 0,0 1 1 0 0,0-1-1 0 0,0 1 0 0 0,1-1 0 0 0,-1 0 1 0 0,1 0-1 0 0,0 0 0 0 0,0 0 0 0 0,0 0 0 0 0,-1-1 1 0 0,1 1-1 0 0,1-1 0 0 0,-1 0 0 0 0,0 0 0 0 0,0 0 1 0 0,0 0-1 0 0,1-1 0 0 0,-1 1 0 0 0,0-1 0 0 0,1 0 1 0 0,-1 0-1 0 0,0 0 0 0 0,1 0 0 0 0,-1-1 0 0 0,0 1 1 0 0,0-1-1 0 0,1 0 0 0 0,-1 0 0 0 0,0 0 0 0 0,0 0 1 0 0,0 0-1 0 0,0-1 0 0 0,0 0 0 0 0,0 1 1 0 0,0-1-1 0 0,-1 0 0 0 0,1 0 0 0 0,1-2-70 0 0,29-33-22 0 0,35-37-2288 0 0,-23 28-7902 0 0,-36 37 1745 0 0</inkml:trace>
  <inkml:trace contextRef="#ctx0" brushRef="#br0" timeOffset="1587.205">2819 766 6785 0 0,'0'0'1661'0'0,"0"0"-314"0"0,0 0-108 0 0,0 0-24 0 0,0 0-167 0 0,0 0-167 0 0,0 0-132 0 0,0 0-163 0 0,0 0-135 0 0,0 0-143 0 0,0 0-122 0 0,0 0-80 0 0,-24 32-54 0 0,-73 96-34 0 0,94-126-18 0 0,1 0 0 0 0,0 0 0 0 0,0 1 0 0 0,0-1 0 0 0,0 0 0 0 0,0 1 0 0 0,1-1 0 0 0,-1 1 0 0 0,1 0 0 0 0,0-1 0 0 0,-1 1 0 0 0,1 0 0 0 0,0 0 0 0 0,1 0 0 0 0,-1 0 0 0 0,0-1 0 0 0,1 1 0 0 0,0 0 0 0 0,0 0 0 0 0,-1 0 0 0 0,2 0 0 0 0,-1 2 0 0 0,2 4 2 0 0,0-2 64 0 0,0 0 0 0 0,1 0 0 0 0,0-1 0 0 0,0 1-1 0 0,0-1 1 0 0,1 0 0 0 0,0 0 0 0 0,0 0 0 0 0,1 0 0 0 0,-1-1 0 0 0,1 1-1 0 0,1-1 1 0 0,-1-1 0 0 0,1 1 0 0 0,-1-1 0 0 0,1 0 0 0 0,1 0-1 0 0,-1-1 1 0 0,0 1 0 0 0,1-1 0 0 0,0-1 0 0 0,0 1 0 0 0,-1-1 0 0 0,1-1-1 0 0,1 1 1 0 0,-1-1 0 0 0,0 0 0 0 0,0-1 0 0 0,0 0 0 0 0,0 0 0 0 0,1 0-1 0 0,1-1-65 0 0,5 1 275 0 0,0-1 0 0 0,0 0-1 0 0,0-1 1 0 0,0 0-1 0 0,0-1 1 0 0,0-1 0 0 0,0 0-1 0 0,-1-1 1 0 0,0-1-1 0 0,0 0 1 0 0,9-6-275 0 0,5-6 200 0 0,-1-1 1 0 0,0-2-1 0 0,-2-1 0 0 0,-1 0 0 0 0,0-2 1 0 0,-2-1-1 0 0,-1 0 0 0 0,-1-2 1 0 0,-1 0-1 0 0,-1-1 0 0 0,0-5-200 0 0,-6 13-6 0 0,-2 0 1 0 0,0-1-1 0 0,-2 0 1 0 0,0-1-1 0 0,-1 1 0 0 0,-1-1 1 0 0,-1-1-1 0 0,-2 1 0 0 0,0 0 1 0 0,-1-1-1 0 0,-1 0 0 0 0,-1-4 6 0 0,0 14-44 0 0,-1 0 0 0 0,0 0 0 0 0,-1 1 0 0 0,0-1 0 0 0,-1 0 0 0 0,0 1-1 0 0,-1 0 1 0 0,-1 0 0 0 0,1 0 0 0 0,-2 1 0 0 0,0 0 0 0 0,0 0-1 0 0,-1 1 1 0 0,-1-1 0 0 0,1 2 0 0 0,-1-1 0 0 0,-1 2 0 0 0,0-1 0 0 0,0 1-1 0 0,-1 0 1 0 0,-5-2 44 0 0,6 5-25 0 0,0 0-1 0 0,0 0 0 0 0,0 1 1 0 0,-1 0-1 0 0,1 1 0 0 0,-1 0 1 0 0,0 0-1 0 0,0 2 0 0 0,0-1 1 0 0,0 1-1 0 0,0 1 0 0 0,0 0 1 0 0,0 0-1 0 0,0 1 0 0 0,0 1 1 0 0,0 0-1 0 0,0 0 0 0 0,0 1 1 0 0,1 1-1 0 0,-1 0 1 0 0,1 0-1 0 0,0 1 0 0 0,0 0 1 0 0,1 0-1 0 0,-1 1 0 0 0,1 1 1 0 0,1 0-1 0 0,-1 0 0 0 0,1 0 1 0 0,0 1-1 0 0,1 0 0 0 0,0 1 1 0 0,0 0-1 0 0,1 0 0 0 0,0 0 1 0 0,0 1-1 0 0,1 0 0 0 0,-3 8 26 0 0,4-4-15 0 0,0 0-1 0 0,0 1 0 0 0,2 0 0 0 0,0-1 0 0 0,0 1 0 0 0,2 0 0 0 0,0 0 1 0 0,0 0-1 0 0,1 0 0 0 0,1 0 0 0 0,1 0 0 0 0,0-1 0 0 0,1 1 0 0 0,0-1 1 0 0,1 0-1 0 0,1 0 0 0 0,0-1 0 0 0,1 1 0 0 0,0-1 0 0 0,1-1 1 0 0,1 1-1 0 0,0-1 0 0 0,1-1 0 0 0,0 0 0 0 0,0 0 0 0 0,10 6 16 0 0,13 10-32 0 0,2-1 1 0 0,0-2-1 0 0,2-2 0 0 0,1-1 0 0 0,0-2 0 0 0,2-2 0 0 0,0-1 0 0 0,9 0 32 0 0,114 28-3420 0 0,-103-34-1264 0 0,-21-6-2601 0 0,-24-3 1346 0 0</inkml:trace>
  <inkml:trace contextRef="#ctx0" brushRef="#br0" timeOffset="2444.02">1821 277 0 0 0,'0'0'790'0'0,"0"0"308"0"0,0 0 73 0 0,0 0-29 0 0,0 0-39 0 0,0 0-16 0 0,0 0-15 0 0,0 0-21 0 0,0-4 1705 0 0,-7 44 1745 0 0,7-40-4439 0 0,1 0-1 0 0,0 0 0 0 0,0 0 0 0 0,0 0 0 0 0,-1 0 1 0 0,1 0-1 0 0,0 0 0 0 0,0 0 0 0 0,-1 0 0 0 0,1-1 1 0 0,0 1-1 0 0,-1 0 0 0 0,1 0 0 0 0,0-1 0 0 0,-1 1 0 0 0,1 0 1 0 0,0-1-1 0 0,-1 1 0 0 0,1-1 0 0 0,0 1 0 0 0,-1-1 1 0 0,1 1-1 0 0,-1-1 0 0 0,1 1 0 0 0,-1-1 0 0 0,1 0 1 0 0,-1 1-1 0 0,0-1 0 0 0,1 0 0 0 0,-1 1 0 0 0,0-1 1 0 0,1 0-1 0 0,-1 1 0 0 0,0-1 0 0 0,0 0 0 0 0,0 0 1 0 0,0 1-1 0 0,0-1 0 0 0,0 0 0 0 0,0 0 0 0 0,0 1 1 0 0,0-1-1 0 0,0 0 0 0 0,0 0-61 0 0,0 0 179 0 0,0 1 46 0 0,0 0 38 0 0,0 0-10 0 0,-15 2 105 0 0,-5 32-971 0 0,33-26-8921 0 0,-9-8-61 0 0</inkml:trace>
  <inkml:trace contextRef="#ctx0" brushRef="#br0" timeOffset="3796.537">5339 682 0 0 0,'0'0'1086'0'0,"0"0"251"0"0,0 0 241 0 0,0 0 161 0 0,0 0-3 0 0,0 0-93 0 0,0 0-181 0 0,0 0-182 0 0,0 0-169 0 0,-28-7-128 0 0,-89-15-72 0 0,52 28 358 0 0,54-1-944 0 0,-9 2-100 0 0,0 0 0 0 0,1 1 0 0 0,1 1 0 0 0,-1 0 0 0 0,2 2 0 0 0,-1 0 0 0 0,1 1 1 0 0,1 0-1 0 0,0 2 0 0 0,1 0 0 0 0,0 0 0 0 0,1 2 0 0 0,1 0 0 0 0,1 0 0 0 0,0 1 1 0 0,1 1-1 0 0,1-1 0 0 0,0 2 0 0 0,1 0 0 0 0,2 0 0 0 0,-4 11-225 0 0,9-24 16 0 0,1-1-1 0 0,0 0 0 0 0,0 1 1 0 0,0-1-1 0 0,1 1 1 0 0,0 0-1 0 0,0-1 0 0 0,0 1 1 0 0,1-1-1 0 0,0 1 0 0 0,0-1 1 0 0,0 1-1 0 0,0-1 1 0 0,1 0-1 0 0,0 0 0 0 0,0 1 1 0 0,1-1-1 0 0,-1 0 1 0 0,1-1-1 0 0,0 1 0 0 0,1 0 1 0 0,-1-1-1 0 0,1 0 1 0 0,-1 0-1 0 0,1 0 0 0 0,1 0 1 0 0,-1-1-1 0 0,0 1 1 0 0,1-1-1 0 0,0 0 0 0 0,0-1 1 0 0,0 1-1 0 0,0-1 0 0 0,0 0 1 0 0,0 0-1 0 0,0 0 1 0 0,3 0-16 0 0,7-1 85 0 0,-1 1 0 0 0,0-2 1 0 0,0 0-1 0 0,0-1 0 0 0,0 0 1 0 0,0-1-1 0 0,0 0 0 0 0,0-1 1 0 0,-1-1-1 0 0,1 0 0 0 0,-1-1 0 0 0,0-1 1 0 0,0 0-1 0 0,0 0 0 0 0,-1-1 1 0 0,4-4-86 0 0,20-14 201 0 0,0-2 1 0 0,-3-1-1 0 0,0-2 1 0 0,17-21-202 0 0,-3 0 229 0 0,-4-2 0 0 0,-1-2 0 0 0,6-16-229 0 0,-18 29 430 0 0,-46 102 256 0 0,12-48-675 0 0,-1 1-1 0 0,2 0 1 0 0,0 0 0 0 0,0 0-1 0 0,1 0 1 0 0,1 1 0 0 0,0-1-1 0 0,1 0 1 0 0,0 1 0 0 0,1-1-1 0 0,1 0 1 0 0,0 1 0 0 0,1-1-1 0 0,0 0 1 0 0,3 6-11 0 0,-3-12-2 0 0,1 1 0 0 0,0-1 0 0 0,1 0 0 0 0,-1 0 0 0 0,1-1 0 0 0,1 1 1 0 0,-1-1-1 0 0,1 0 0 0 0,0-1 0 0 0,0 1 0 0 0,1-1 0 0 0,0 0 0 0 0,0-1 0 0 0,0 0 0 0 0,0 0 1 0 0,1 0-1 0 0,-1-1 0 0 0,1 0 0 0 0,1 0 2 0 0,73 1-1591 0 0,-56-8-3039 0 0,2-3-5769 0 0,-24 6 1164 0 0</inkml:trace>
  <inkml:trace contextRef="#ctx0" brushRef="#br0" timeOffset="5435.365">5087 405 0 0 0,'0'0'677'0'0,"0"0"496"0"0,0 0 91 0 0,0 0-41 0 0,0 0-39 0 0,0 0-16 0 0,0 0-35 0 0,-6-3-37 0 0,-19-9-64 0 0,19 9-77 0 0,6 3-101 0 0,0 0-118 0 0,0 0-122 0 0,0 0-119 0 0,9 0 826 0 0,256-14 3257 0 0,27 10-3957 0 0,-291 4-534 0 0,-1 0 85 0 0,0 0 108 0 0,0 0 112 0 0,0 0 92 0 0,-24-12 1034 0 0,-133-61-558 0 0,101 40-762 0 0,56 33-360 0 0,0 0-154 0 0,30-11-6561 0 0,-17 10 1567 0 0,-5-2-5136 0 0</inkml:trace>
  <inkml:trace contextRef="#ctx0" brushRef="#br0" timeOffset="5733.565">6147 236 11490 0 0,'0'0'619'0'0,"0"0"-123"0"0,0 0 112 0 0,0 0 229 0 0,0 0 175 0 0,0 0 57 0 0,0 0-71 0 0,-4 33-111 0 0,-15 106-123 0 0,15 10 696 0 0,5-43-976 0 0,3-59-456 0 0,-3 1 0 0 0,-2 0 0 0 0,-2-1-1 0 0,-2 1 1 0 0,-2-1 0 0 0,-2 0 0 0 0,-13 37-28 0 0,-3-22-443 0 0,-24 71-4879 0 0,46-116 2074 0 0,3-4-4352 0 0,0-10 3294 0 0</inkml:trace>
  <inkml:trace contextRef="#ctx0" brushRef="#br0" timeOffset="6186.691">4599 229 2737 0 0,'0'0'2425'0'0,"0"0"-1407"0"0,0 0-433 0 0,0 0 277 0 0,0 0 404 0 0,0 0 281 0 0,0 0 24 0 0,0 0-232 0 0,0 0-273 0 0,-5 38-252 0 0,-17 123-221 0 0,-15 105 353 0 0,17-149-1169 0 0,-20 128-1352 0 0,17-85-6600 0 0,17-124 1379 0 0</inkml:trace>
  <inkml:trace contextRef="#ctx0" brushRef="#br0" timeOffset="7235.072">194 1639 0 0 0,'0'0'831'0'0,"0"0"292"0"0,0 0 241 0 0,0 0 98 0 0,32-2 19 0 0,104-6-32 0 0,195-23 4424 0 0,159-2-3330 0 0,-66 18-1235 0 0,542 12 889 0 0,134-42-541 0 0,-577 23-1240 0 0,285 15 79 0 0,-600 10-418 0 0,-36 1 284 0 0,123-15-361 0 0,206-36 524 0 0,-376 47-1797 0 0,-124 0 161 0 0,-1 5-2735 0 0,0-2-3786 0 0,0 0-1662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48.5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41 4353 0 0,'0'0'2339'0'0,"0"0"-821"0"0,0 0-134 0 0,0 0 332 0 0,0 0 238 0 0,0 0-43 0 0,0 0-238 0 0,0 0-293 0 0,0 0-237 0 0,0 0-162 0 0,0 0-126 0 0,33-3-119 0 0,102-9-89 0 0,92 9 1803 0 0,55-11-1202 0 0,-250 11-1356 0 0,15-1 195 0 0,-15 3-4981 0 0,-34 12-9911 0 0,-1-8 8237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1656 0 0,'0'0'1711'0'0,"0"0"-677"0"0,0 0 1 0 0,0 0 277 0 0,0 0 227 0 0,0 0 39 0 0,0 0-127 0 0,0 0-180 0 0,0 0-183 0 0,35-3-153 0 0,111-13-146 0 0,75-5 1604 0 0,-18 25-1921 0 0,-193-3-998 0 0,27 5-481 0 0,-23 1-7949 0 0,-12-7 5297 0 0,-2 0-457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48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10642 0 0,'0'0'2009'0'0,"0"0"-245"0"0,0 0-28 0 0,0 0-91 0 0,0 0-284 0 0,33 0-266 0 0,106 0-172 0 0,254-15 1444 0 0,-324 14-3405 0 0,-35-1-1868 0 0,-1 2-5226 0 0,-19 0-3222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0:37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576 522 0 0 0,'0'0'677'0'0,"0"0"557"0"0,0 0 417 0 0,0 0 404 0 0,0 0 306 0 0,0 0 53 0 0,0 0-201 0 0,0 0-378 0 0,0 0-382 0 0,0 0-292 0 0,0 0-219 0 0,-10-11-153 0 0,-36-33-114 0 0,6 32 213 0 0,31 13-694 0 0,-6 0-80 0 0,-1 1 0 0 0,1 0 1 0 0,0 1-1 0 0,1 1 0 0 0,-1 0 1 0 0,1 1-1 0 0,-1 0 0 0 0,1 2 1 0 0,1-1-1 0 0,-1 2 1 0 0,1 0-1 0 0,1 0 0 0 0,-1 1 1 0 0,2 1-1 0 0,-4 2-114 0 0,-14 15 33 0 0,1 2-1 0 0,1 0 1 0 0,2 2 0 0 0,1 1 0 0 0,-5 10-33 0 0,18-26 21 0 0,1 1 1 0 0,0 1 0 0 0,1 0-1 0 0,1 0 1 0 0,0 1 0 0 0,2 0-1 0 0,0 0 1 0 0,1 1 0 0 0,1-1-1 0 0,1 1 1 0 0,1 0 0 0 0,0 0-1 0 0,2 16-21 0 0,0-32 8 0 0,1 0 0 0 0,0-1 0 0 0,0 1 0 0 0,0 0 0 0 0,0-1-1 0 0,1 1 1 0 0,-1-1 0 0 0,1 1 0 0 0,0-1 0 0 0,0 0 0 0 0,0 1 0 0 0,0-1-1 0 0,1 0 1 0 0,-1 0 0 0 0,1-1 0 0 0,0 1 0 0 0,0-1 0 0 0,0 1 0 0 0,0-1-1 0 0,0 0 1 0 0,1 0 0 0 0,-1 0 0 0 0,0 0 0 0 0,1-1 0 0 0,0 1 0 0 0,-1-1-1 0 0,1 0 1 0 0,0 0 0 0 0,-1-1 0 0 0,3 1-8 0 0,3 0 51 0 0,0 0 0 0 0,1 0 0 0 0,-1-1 1 0 0,1 0-1 0 0,-1-1 0 0 0,1 0 0 0 0,-1 0 0 0 0,0-1 0 0 0,1 0 0 0 0,-1-1 1 0 0,0 0-1 0 0,0 0-51 0 0,25-16 164 0 0,0-1 1 0 0,-1-1 0 0 0,-2-2-1 0 0,0-1 1 0 0,-1-1-1 0 0,-2-2 1 0 0,14-16-165 0 0,166-206 356 0 0,-170 204-377 0 0,-37 45-33 0 0,8 31-395 0 0,-2 35 475 0 0,-6-43-19 0 0,0-1-1 0 0,2 1 0 0 0,0-1 0 0 0,1 1 0 0 0,2-1 0 0 0,0 0 1 0 0,1-1-1 0 0,2 0 0 0 0,0 0 0 0 0,1 0 0 0 0,1-1 0 0 0,0-1 1 0 0,2 0-7 0 0,-7-13-163 0 0,0 0 0 0 0,1 0 0 0 0,0-1 0 0 0,0 0 1 0 0,0 0-1 0 0,0-1 0 0 0,1 1 0 0 0,-1-2 1 0 0,1 1-1 0 0,0-1 0 0 0,1-1 0 0 0,-1 1 0 0 0,2-1 163 0 0,30 4-4359 0 0,-1-8-4485 0 0,-26-1-479 0 0</inkml:trace>
  <inkml:trace contextRef="#ctx0" brushRef="#br0" timeOffset="283.478">1471 640 12363 0 0,'0'0'1501'0'0,"0"0"-388"0"0,0 0-33 0 0,0 0 209 0 0,0 0 116 0 0,0 0-105 0 0,0 0-220 0 0,0 0-201 0 0,0 0-161 0 0,0 0-124 0 0,0 0-75 0 0,34 5-67 0 0,106 12-58 0 0,30-6 520 0 0,50-10-808 0 0,-115-2-3594 0 0,-90-2-1118 0 0,-14 3 257 0 0,-1 0-1648 0 0,0 0-1270 0 0</inkml:trace>
  <inkml:trace contextRef="#ctx0" brushRef="#br0" timeOffset="514.981">1616 953 7290 0 0,'0'0'2288'0'0,"0"0"-424"0"0,0 0-183 0 0,0 0-81 0 0,0 0-192 0 0,0 0-239 0 0,194 19-185 0 0,-159-19-208 0 0,1 0-248 0 0,9-4-208 0 0,-3-3-184 0 0,-3 7-152 0 0,3-8-272 0 0,-5 8-560 0 0,-4-3-1448 0 0,-11 3-3234 0 0,-7-4-5536 0 0</inkml:trace>
  <inkml:trace contextRef="#ctx0" brushRef="#br0" timeOffset="2140.952">3373 721 0 0 0,'0'0'1279'0'0,"0"0"359"0"0,0 0 275 0 0,0 0 134 0 0,0 0 13 0 0,0 0-147 0 0,0 0-271 0 0,0 0-320 0 0,0 0-313 0 0,0 0-250 0 0,0 0-144 0 0,0 0-87 0 0,-13-7-52 0 0,-40-22-55 0 0,-1 21 637 0 0,34 10-850 0 0,1 2 0 0 0,0 0 0 0 0,-1 1 1 0 0,2 0-1 0 0,-1 2 0 0 0,1 0 0 0 0,0 1 0 0 0,0 1 0 0 0,1 1 1 0 0,0 0-1 0 0,-14 12-208 0 0,22-16 11 0 0,0 1 0 0 0,0 0 0 0 0,1 0 0 0 0,0 1 1 0 0,0 0-1 0 0,1 0 0 0 0,0 1 0 0 0,0 0 0 0 0,1 0 0 0 0,0 1 1 0 0,1 0-1 0 0,0 0 0 0 0,1 0 0 0 0,0 0 0 0 0,0 1 0 0 0,1-1 0 0 0,0 1 1 0 0,1 0-1 0 0,0 0 0 0 0,1 0 0 0 0,1 1 0 0 0,-1-1-11 0 0,1-4 0 0 0,0 0-1 0 0,1 1 0 0 0,0-1 1 0 0,0 0-1 0 0,0 0 0 0 0,1 1 1 0 0,0-1-1 0 0,1 0 0 0 0,-1-1 1 0 0,1 1-1 0 0,0 0 1 0 0,1-1-1 0 0,0 0 0 0 0,0 0 1 0 0,0 0-1 0 0,1 0 0 0 0,0-1 1 0 0,0 1-1 0 0,0-1 0 0 0,1 0 1 0 0,-1-1-1 0 0,1 1 0 0 0,0-1 1 0 0,1-1-1 0 0,4 3 1 0 0,-3-2 20 0 0,0 0 1 0 0,0-1-1 0 0,0 0 0 0 0,1 0 0 0 0,-1-1 0 0 0,1 0 0 0 0,-1 0 1 0 0,1-1-1 0 0,0 0 0 0 0,0-1 0 0 0,0 0-20 0 0,2-1 60 0 0,0 0 0 0 0,-1-1 0 0 0,1-1 0 0 0,0 0-1 0 0,-1 0 1 0 0,1-1 0 0 0,-1 0 0 0 0,0-1 0 0 0,-1 0 0 0 0,1 0 0 0 0,-1-1 0 0 0,6-4-60 0 0,10-12 179 0 0,0 0 0 0 0,-1-2 1 0 0,-1 0-1 0 0,-1-2 0 0 0,-2-1 1 0 0,14-21-180 0 0,84-169 453 0 0,-108 169 30 0 0,-10 48-394 0 0,0 0-70 0 0,-3 19-325 0 0,-32 172 178 0 0,34-179 100 0 0,1-1 0 0 0,1 1 0 0 0,0-1-1 0 0,1 1 1 0 0,0-1 0 0 0,0 0 0 0 0,1 0-1 0 0,1 0 1 0 0,0 0 0 0 0,0-1 0 0 0,1 1-1 0 0,1-1 1 0 0,0 0 0 0 0,0 0 0 0 0,0-1-1 0 0,2 0 29 0 0,-1 0-202 0 0,0-1 0 0 0,1-1-1 0 0,0 0 1 0 0,1 0 0 0 0,0-1-1 0 0,0 1 1 0 0,0-2 0 0 0,0 0-1 0 0,1 0 1 0 0,1 0 202 0 0,27 6-4598 0 0,2-7-5298 0 0,-29-4 3039 0 0</inkml:trace>
  <inkml:trace contextRef="#ctx0" brushRef="#br0" timeOffset="2574.309">3984 968 6281 0 0,'0'0'3378'0'0,"0"0"-1190"0"0,0 0-597 0 0,0 0-144 0 0,0 0-101 0 0,0 0-161 0 0,0 0-209 0 0,0 0-208 0 0,0 0-166 0 0,0 0-112 0 0,0 0-64 0 0,0 0-80 0 0,-2 13-69 0 0,-6 44-57 0 0,-39 79 357 0 0,17 7-576 0 0,32-139-4 0 0,0-1 0 0 0,0 0 0 0 0,0 0 0 0 0,0 0 0 0 0,1 0 0 0 0,-1 0 0 0 0,1-1 0 0 0,0 1 0 0 0,-1 0 0 0 0,1-1 0 0 0,0 0 0 0 0,1 0 0 0 0,-1 0 0 0 0,0 0 0 0 0,1-1 0 0 0,-1 1 0 0 0,1-1 0 0 0,-1 0 0 0 0,1 0 0 0 0,-1 0 0 0 0,1 0 0 0 0,0-1 0 0 0,0 1 0 0 0,-1-1 0 0 0,1 0 0 0 0,0 0 0 0 0,0 0 0 0 0,-1-1 0 0 0,1 1 0 0 0,0-1 0 0 0,2-1 3 0 0,1 2 15 0 0,2-1-85 0 0,-1 0 0 0 0,1-1 0 0 0,0 0 0 0 0,-1 0 0 0 0,1-1 0 0 0,-1 0 0 0 0,0 0 1 0 0,0-1-1 0 0,0 0 0 0 0,0-1 0 0 0,4-3 70 0 0,5-2-957 0 0,-8-5-1879 0 0,-8-4-5270 0 0,-2 14 3625 0 0,1 4-391 0 0</inkml:trace>
  <inkml:trace contextRef="#ctx0" brushRef="#br0" timeOffset="2787.163">3713 1152 4537 0 0,'0'0'1955'0'0,"0"0"-301"0"0,0 0-46 0 0,0 0-20 0 0,0 0-143 0 0,0 0-178 0 0,0 0-154 0 0,0 0-203 0 0,0 0-235 0 0,34-1-247 0 0,107-4-198 0 0,-4-3-1322 0 0,-91 7-3546 0 0,-29 1-459 0 0,-3 0-1486 0 0</inkml:trace>
  <inkml:trace contextRef="#ctx0" brushRef="#br0" timeOffset="3170.466">4429 1119 1288 0 0,'0'0'2245'0'0,"0"0"-6"0"0,0 0 20 0 0,0 0-101 0 0,0 0-224 0 0,0 0-315 0 0,0 0-315 0 0,0 0-277 0 0,0 0-250 0 0,0 0-201 0 0,-30 12-157 0 0,-96 39-132 0 0,69-18 26 0 0,53-29-316 0 0,-1 0-1 0 0,1 0 0 0 0,1 0 0 0 0,-1 1 1 0 0,1 0-1 0 0,-1-1 0 0 0,1 1 1 0 0,0 0-1 0 0,1 0 0 0 0,0 1 0 0 0,-1-1 1 0 0,2 1-1 0 0,-1-1 0 0 0,0 1 0 0 0,1-1 1 0 0,0 1-1 0 0,1 0 0 0 0,-1 0 1 0 0,1 1 3 0 0,2-5 6 0 0,0 0 0 0 0,0 1 1 0 0,0-1-1 0 0,0 0 0 0 0,1 0 1 0 0,-1-1-1 0 0,0 1 0 0 0,1 0 1 0 0,-1-1-1 0 0,1 1 0 0 0,0-1 1 0 0,0 0-1 0 0,-1 0 0 0 0,1 0 1 0 0,0 0-1 0 0,0-1 0 0 0,0 1 1 0 0,0-1-1 0 0,0 0 0 0 0,0 1 1 0 0,0-1-1 0 0,0-1 0 0 0,0 1 1 0 0,0 0-1 0 0,0-1 0 0 0,-1 1-6 0 0,1 0 32 0 0,13-3 197 0 0,0 0 0 0 0,-1-1 0 0 0,1-1 0 0 0,-1 0 0 0 0,0-1 0 0 0,-1-1 1 0 0,1 0-1 0 0,-1-1 0 0 0,0 0 0 0 0,-1-1 0 0 0,0-1 0 0 0,-1 0 0 0 0,0-1 0 0 0,0 0 1 0 0,-1-1-1 0 0,4-5-229 0 0,-15 17-17 0 0,0-1 0 0 0,0 1 0 0 0,0-1 0 0 0,0 1 0 0 0,1 0 0 0 0,-1-1 0 0 0,0 1 0 0 0,0 0 0 0 0,1 0 0 0 0,-1-1 0 0 0,0 1 0 0 0,0 0 0 0 0,1 0 0 0 0,-1-1 1 0 0,0 1-1 0 0,1 0 0 0 0,-1 0 0 0 0,0 0 0 0 0,1-1 0 0 0,-1 1 0 0 0,1 0 0 0 0,-1 0 0 0 0,0 0 0 0 0,1 0 0 0 0,-1 0 0 0 0,0 0 0 0 0,1 0 0 0 0,-1 0 0 0 0,1 0 0 0 0,-1 0 0 0 0,0 0 0 0 0,1 0 1 0 0,-1 0-1 0 0,1 0 0 0 0,-1 0 0 0 0,0 0 0 0 0,1 1 0 0 0,-1-1 0 0 0,0 0 0 0 0,1 0 0 0 0,-1 0 0 0 0,0 1 0 0 0,1-1 0 0 0,-1 0 0 0 0,0 0 0 0 0,1 1 0 0 0,-1-1 0 0 0,0 0 0 0 0,0 0 0 0 0,1 1 0 0 0,-1-1 1 0 0,0 0-1 0 0,0 1 0 0 0,0-1 0 0 0,1 0 0 0 0,-1 1 0 0 0,0-1 0 0 0,0 1 0 0 0,0-1 0 0 0,0 0 0 0 0,0 1 0 0 0,0-1 0 0 0,0 1 0 0 0,0-1 0 0 0,0 0 0 0 0,0 1 0 0 0,0-1 0 0 0,0 1 0 0 0,0-1 0 0 0,0 0 17 0 0,-1 41-6280 0 0,1-29-899 0 0,0-4-412 0 0</inkml:trace>
  <inkml:trace contextRef="#ctx0" brushRef="#br0" timeOffset="3572.447">4595 1432 4225 0 0,'0'0'2551'0'0,"0"0"-181"0"0,0 0-20 0 0,0 0-207 0 0,0 0-441 0 0,0 0-413 0 0,0 0-278 0 0,0 0-163 0 0,0 0-80 0 0,0 0-59 0 0,0 0-51 0 0,0 0-67 0 0,0 0-83 0 0,20-22-96 0 0,91-106 163 0 0,-99 113-498 0 0,1 0-1 0 0,0 1 1 0 0,1 1 0 0 0,1 0-1 0 0,0 1 1 0 0,0 1-1 0 0,12-7-76 0 0,-30 94-597 0 0,3-73 606 0 0,0 0 1 0 0,1 0-1 0 0,-1 0 0 0 0,1 0 1 0 0,0-1-1 0 0,-1 1 0 0 0,1 0 1 0 0,0 0-1 0 0,1-1 0 0 0,-1 1 1 0 0,0 0-1 0 0,1-1 0 0 0,-1 0 1 0 0,1 1-1 0 0,0-1 0 0 0,0 0 1 0 0,0 0-1 0 0,0 0 0 0 0,0 0 1 0 0,1 0-1 0 0,-1 0 0 0 0,0-1 1 0 0,1 1-1 0 0,-1-1 0 0 0,1 0 1 0 0,0 1-1 0 0,-1-1 0 0 0,1 0 1 0 0,0-1-1 0 0,0 1 0 0 0,0 0 1 0 0,0-1-1 0 0,0 0 0 0 0,-1 0 1 0 0,4 0-10 0 0,2 1 133 0 0,-1 0 0 0 0,1-1 1 0 0,0-1-1 0 0,0 1 0 0 0,0-1 0 0 0,0-1 1 0 0,-1 1-1 0 0,1-1 0 0 0,-1-1 1 0 0,1 0-1 0 0,-1 0 0 0 0,0 0 1 0 0,0 0-1 0 0,0-1 0 0 0,0-1 1 0 0,-1 1-1 0 0,0-1 0 0 0,0 0 0 0 0,0 0 1 0 0,0-1-1 0 0,-1 1 0 0 0,0-2 1 0 0,0 1-1 0 0,-1 0 0 0 0,1-1 1 0 0,2-6-134 0 0,5-28-743 0 0,-11 26-2153 0 0,-2 1-3725 0 0,0 6-5144 0 0</inkml:trace>
  <inkml:trace contextRef="#ctx0" brushRef="#br0" timeOffset="4188.677">3822 210 3769 0 0,'0'0'2086'0'0,"0"0"-10"0"0,0 0-22 0 0,0 0-150 0 0,0 0-282 0 0,0 0-339 0 0,0 0-287 0 0,0 0-180 0 0,0 0-88 0 0,0 0-27 0 0,0 0 16 0 0,0 0-17 0 0,0 0-37 0 0,16-2-27 0 0,128-8 1250 0 0,-141 10-1863 0 0,0 0 0 0 0,0 0-1 0 0,1 0 1 0 0,-1 0 0 0 0,0 0 0 0 0,0 1 0 0 0,0-1 0 0 0,1 1-1 0 0,-1 0 1 0 0,0 0 0 0 0,0 0 0 0 0,0 0 0 0 0,0 0 0 0 0,0 1-1 0 0,0 0 1 0 0,-1-1 0 0 0,1 1 0 0 0,-1 0 0 0 0,1 0 0 0 0,-1 1-1 0 0,1-1 1 0 0,-1 0 0 0 0,0 1 0 0 0,0-1 0 0 0,0 1 0 0 0,-1 0-1 0 0,1 0 1 0 0,0-1 0 0 0,-1 1 0 0 0,0 0 0 0 0,0 0 0 0 0,0 1-1 0 0,0-1 1 0 0,0 0 0 0 0,-1 0 0 0 0,1 0 0 0 0,-1 1 0 0 0,0-1-1 0 0,0 0 1 0 0,0 0 0 0 0,0 1-23 0 0,-33 107 286 0 0,27-100-268 0 0,1 0 0 0 0,1 0 1 0 0,-1 0-1 0 0,2 1 0 0 0,0 0 1 0 0,0 0-1 0 0,1 0 0 0 0,0 0 1 0 0,1 0-19 0 0,1-9 7 0 0,0 0 0 0 0,0 1-1 0 0,0-1 1 0 0,1 0 0 0 0,-1 0 0 0 0,1 0 0 0 0,0 1 0 0 0,-1-1 0 0 0,1 0-1 0 0,1 0 1 0 0,-1 0 0 0 0,0 0 0 0 0,1 0 0 0 0,0-1 0 0 0,-1 1 0 0 0,1 0 0 0 0,0-1-1 0 0,1 1 1 0 0,-1-1 0 0 0,0 0 0 0 0,1 0 0 0 0,-1 1 0 0 0,1-2 0 0 0,-1 1 0 0 0,1 0-1 0 0,0 0 1 0 0,0-1 0 0 0,0 0 0 0 0,0 0 0 0 0,0 1 0 0 0,0-2 0 0 0,0 1-1 0 0,2 0-5 0 0,179 11-1933 0 0,-163-8-770 0 0,-8 0-6039 0 0,-8-1-2135 0 0</inkml:trace>
  <inkml:trace contextRef="#ctx0" brushRef="#br0" timeOffset="4782.945">4512 1274 0 0 0,'0'0'1140'0'0,"0"0"486"0"0,0 0 45 0 0,0 0-175 0 0,0 0-126 0 0,0 0-74 0 0,0 0-62 0 0,0 0-73 0 0,0 0-120 0 0,0 0-115 0 0,0 0-136 0 0,-7-7 2073 0 0,-1 95 346 0 0,9-87-3251 0 0,-1 1 0 0 0,1-1-1 0 0,0 1 1 0 0,-1 0 0 0 0,1-1 0 0 0,0 1-1 0 0,0-1 1 0 0,0 0 0 0 0,0 1 0 0 0,0-1 0 0 0,1 0-1 0 0,-1 1 1 0 0,0-1 0 0 0,0 0 0 0 0,1 0 0 0 0,-1 0-1 0 0,1 0 1 0 0,-1-1 0 0 0,1 1 0 0 0,-1 0 0 0 0,1 0-1 0 0,0-1 1 0 0,-1 1 0 0 0,1-1 0 0 0,0 0 0 0 0,-1 1-1 0 0,1-1 1 0 0,0 0 0 0 0,-1 0 0 0 0,1 0 0 0 0,0 0-1 0 0,0 0 1 0 0,0-1 42 0 0,23 2-6326 0 0,-21-1 4351 0 0,2 0-8154 0 0</inkml:trace>
  <inkml:trace contextRef="#ctx0" brushRef="#br0" timeOffset="5304.753">5646 1064 4289 0 0,'0'0'1832'0'0,"0"0"-145"0"0,0 0 195 0 0,0 0 247 0 0,0 0-102 0 0,0 0-319 0 0,0 0-301 0 0,0 0-248 0 0,0 0-183 0 0,0 0-162 0 0,33-1-142 0 0,102-4-132 0 0,240-1 1148 0 0,-314-8-3078 0 0,-44 2-2841 0 0,-5-4-5474 0 0,-10 14 2221 0 0</inkml:trace>
  <inkml:trace contextRef="#ctx0" brushRef="#br0" timeOffset="5550.649">6000 813 9250 0 0,'0'0'1648'0'0,"0"0"-175"0"0,0 0-89 0 0,0 0-128 0 0,-35 192-208 0 0,27-148-215 0 0,3 0-217 0 0,-5 0-240 0 0,7 1-184 0 0,-3-9-136 0 0,1 5-144 0 0,5-8-224 0 0,0 0-344 0 0,0-7-737 0 0,2-4-1159 0 0,5-7-1777 0 0,-3-4-4473 0 0</inkml:trace>
  <inkml:trace contextRef="#ctx0" brushRef="#br0" timeOffset="6002.054">7095 975 11130 0 0,'0'0'1783'0'0,"0"0"-508"0"0,0 0-70 0 0,0 0 94 0 0,0 0-20 0 0,0 0-209 0 0,0 0-221 0 0,0 0-107 0 0,0 0-115 0 0,0 0-133 0 0,0 0-98 0 0,0 0-122 0 0,0 0-85 0 0,-20-21-55 0 0,-63-65-26 0 0,82 84-104 0 0,0 0 0 0 0,-1 0 0 0 0,1 1 0 0 0,-1-1 0 0 0,0 1 0 0 0,0-1 0 0 0,0 1 0 0 0,1-1 0 0 0,-1 1 0 0 0,0 0-1 0 0,-1 0 1 0 0,1 0 0 0 0,0 0 0 0 0,0 0 0 0 0,0 1 0 0 0,0-1 0 0 0,-1 0 0 0 0,1 1 0 0 0,0 0 0 0 0,-1 0 0 0 0,1 0 0 0 0,0 0 0 0 0,-1 0 0 0 0,1 0-1 0 0,0 0 1 0 0,-1 1 0 0 0,-1 0-4 0 0,-3 0 10 0 0,-15 7-19 0 0,0 0-1 0 0,0 1 1 0 0,0 1-1 0 0,1 1 1 0 0,1 1-1 0 0,0 1 1 0 0,-12 10 9 0 0,22-17-45 0 0,-1 0 0 0 0,1 2 0 0 0,1-1 0 0 0,-1 1 0 0 0,1 0 0 0 0,1 1 1 0 0,-1 0-1 0 0,1 1 0 0 0,1-1 0 0 0,0 1 0 0 0,1 1 0 0 0,-1-1 1 0 0,2 1-1 0 0,0 0 0 0 0,0 1 0 0 0,1-1 0 0 0,0 1 0 0 0,1 0 0 0 0,1 0 1 0 0,0 0-1 0 0,0 0 0 0 0,1 0 0 0 0,1 1 0 0 0,0-1 0 0 0,0 0 1 0 0,1 0-1 0 0,3 9 45 0 0,-3-17-16 0 0,1 1 1 0 0,0-1-1 0 0,0 0 1 0 0,1 0-1 0 0,-1 0 1 0 0,1 0 0 0 0,0 0-1 0 0,0-1 1 0 0,1 1-1 0 0,-1-1 1 0 0,1 0-1 0 0,-1 0 1 0 0,1 0 0 0 0,0-1-1 0 0,0 1 1 0 0,0-1-1 0 0,0 0 1 0 0,1 0-1 0 0,-1 0 1 0 0,1-1 0 0 0,-1 1-1 0 0,1-1 1 0 0,-1 0-1 0 0,1 0 1 0 0,0-1-1 0 0,-1 0 1 0 0,6 0 15 0 0,2 1 71 0 0,1-1 0 0 0,-1-1 0 0 0,1-1 0 0 0,-1 0-1 0 0,0 0 1 0 0,1-1 0 0 0,-1 0 0 0 0,0-1 0 0 0,-1-1 0 0 0,2 0-71 0 0,309-204 3531 0 0,-314 205-3484 0 0,-7 2-41 0 0,-1 1-1 0 0,1 0 1 0 0,0 0 0 0 0,0 0 0 0 0,0 0-1 0 0,0 0 1 0 0,0 1 0 0 0,0-1-1 0 0,0 0 1 0 0,1 0 0 0 0,-1 1 0 0 0,0-1-1 0 0,0 1 1 0 0,1-1 0 0 0,-1 1-1 0 0,0-1 1 0 0,0 1 0 0 0,1 0 0 0 0,-1-1-1 0 0,1 1 1 0 0,-1 0 0 0 0,0 0-1 0 0,1 0 1 0 0,-1 0 0 0 0,0 0 0 0 0,1 1-1 0 0,-1-1 1 0 0,0 0 0 0 0,1 1-1 0 0,-1-1 1 0 0,0 1 0 0 0,0-1 0 0 0,1 1-1 0 0,-1-1 1 0 0,0 1 0 0 0,0 0-1 0 0,0 0 1 0 0,0 0 0 0 0,0-1 0 0 0,0 1-1 0 0,0 0 1 0 0,0 0 0 0 0,0 0-1 0 0,0 1 1 0 0,0-1-6 0 0,8 111-117 0 0,-9-49-3014 0 0,14-4-8847 0 0,-10-47 1384 0 0</inkml:trace>
  <inkml:trace contextRef="#ctx0" brushRef="#br0" timeOffset="6400.921">7454 1443 0 0 0,'0'0'2110'0'0,"0"0"0"0"0,0 0 39 0 0,0 0-31 0 0,0 0-224 0 0,0 0-283 0 0,0 0-197 0 0,0 0-201 0 0,0 0-149 0 0,0 0-95 0 0,0 0-47 0 0,0 0 4 0 0,0 0 6 0 0,0 5 3 0 0,-2 19 780 0 0,11-35 526 0 0,45-88 88 0 0,-40 69-2273 0 0,1 1 0 0 0,2 1 0 0 0,0 0 0 0 0,2 2 0 0 0,1 0 0 0 0,7-5-56 0 0,-13 25-3771 0 0,-12 22-7713 0 0,-2-12 199 0 0</inkml:trace>
  <inkml:trace contextRef="#ctx0" brushRef="#br0" timeOffset="6770.944">7886 1303 10210 0 0,'0'0'2322'0'0,"0"0"-374"0"0,0 0-242 0 0,0 0-282 0 0,0 0-322 0 0,0 0-267 0 0,0 0-212 0 0,0 0-199 0 0,0 0-160 0 0,0 0-111 0 0,0 0-63 0 0,0 0-46 0 0,0 0-26 0 0,-29 15-14 0 0,-92 46-25 0 0,80-25-61 0 0,40-31 51 0 0,0-2 25 0 0,0 0 1 0 0,1 0 0 0 0,-1 0 0 0 0,1 0 0 0 0,0 0 0 0 0,0 0-1 0 0,0-1 1 0 0,0 1 0 0 0,1 0 0 0 0,-1 0 0 0 0,1 0 0 0 0,-1 0 0 0 0,1 0-1 0 0,0 0 1 0 0,0-1 0 0 0,1 1 0 0 0,-1 0 0 0 0,0-1 0 0 0,1 1-1 0 0,0-1 1 0 0,-1 0 0 0 0,1 1 0 0 0,0-1 0 0 0,0 0 0 0 0,0 0 0 0 0,1 0-1 0 0,-1 0 1 0 0,0-1 0 0 0,1 1 0 0 0,-1-1 0 0 0,1 1 0 0 0,0-1-1 0 0,-1 0 1 0 0,1 0 0 0 0,0 0 0 0 0,0 0 0 0 0,0 0 0 0 0,0-1 0 0 0,-1 1-1 0 0,1-1 1 0 0,0 0 0 0 0,0 0 0 0 0,0 0 0 0 0,0 0 0 0 0,0-1 0 0 0,0 1-1 0 0,0-1 1 0 0,0 0 0 0 0,-1 1 0 0 0,1-1 0 0 0,1-1 5 0 0,13-1 186 0 0,1-1 0 0 0,0-1 1 0 0,-1-1-1 0 0,0 0 0 0 0,0-1 0 0 0,-1-1 1 0 0,0 0-1 0 0,0-2 0 0 0,11-8-186 0 0,51-26 743 0 0,3 17-591 0 0,-78 63-2473 0 0,-4-30 1140 0 0,-2 10-3754 0 0,2-4-4508 0 0,1-9 3982 0 0</inkml:trace>
  <inkml:trace contextRef="#ctx0" brushRef="#br0" timeOffset="7194.932">8315 1314 4849 0 0,'0'0'2330'0'0,"0"0"-499"0"0,0 0-239 0 0,0 0-170 0 0,0 0-263 0 0,0 0-230 0 0,0 0-210 0 0,0 0-208 0 0,0 0-174 0 0,0 0-117 0 0,0 0-61 0 0,0 0-48 0 0,-13 18-25 0 0,-43 55-23 0 0,43-31-5 0 0,16-38 58 0 0,-1 1 0 0 0,1 0 1 0 0,0-1-1 0 0,0 0 1 0 0,0 0-1 0 0,1 0 1 0 0,0 0-1 0 0,-1 0 1 0 0,1-1-1 0 0,1 1 1 0 0,-1-1-1 0 0,0 0 1 0 0,1-1-1 0 0,0 1 1 0 0,-1-1-1 0 0,1 0 0 0 0,0 0 1 0 0,0 0-1 0 0,0 0 1 0 0,0-1-1 0 0,1 0 1 0 0,-1 0-1 0 0,0-1 1 0 0,5 1-117 0 0,1 0 325 0 0,0 0-1 0 0,0-1 1 0 0,1 0 0 0 0,-1-1 0 0 0,0 0 0 0 0,0-1-1 0 0,0 0 1 0 0,0-1 0 0 0,-1 0 0 0 0,1-1-1 0 0,-1 0 1 0 0,0 0 0 0 0,0-1 0 0 0,0 0 0 0 0,4-4-325 0 0,131-105 1524 0 0,-138 108-1509 0 0,0 0 1 0 0,0 0-1 0 0,0-1 0 0 0,-1 0 1 0 0,0 0-1 0 0,-1-1 1 0 0,1 1-1 0 0,-1-1 0 0 0,-1 0 1 0 0,1-1-1 0 0,-2 1 1 0 0,1-1-1 0 0,-1 0 0 0 0,0 0 1 0 0,-1 0-1 0 0,0 0 1 0 0,0 0-1 0 0,-1 0 0 0 0,0-1 1 0 0,-1-6-16 0 0,-1 13-14 0 0,0 0 1 0 0,0 0-1 0 0,0-1 0 0 0,0 2 1 0 0,0-1-1 0 0,-1 0 0 0 0,1 0 1 0 0,-1 0-1 0 0,0 1 1 0 0,0-1-1 0 0,0 1 0 0 0,0-1 1 0 0,0 1-1 0 0,-1 0 0 0 0,1 0 1 0 0,-1 0-1 0 0,1 0 1 0 0,-1 0-1 0 0,0 1 0 0 0,0-1 1 0 0,0 1-1 0 0,0-1 0 0 0,0 1 1 0 0,0 0-1 0 0,0 1 1 0 0,0-1-1 0 0,0 0 0 0 0,0 1 1 0 0,-1 0 13 0 0,-95 8-775 0 0,90-5 667 0 0,-1 1 1 0 0,1 1-1 0 0,1 0 0 0 0,-1 0 0 0 0,1 0 0 0 0,-1 1 1 0 0,1 0-1 0 0,1 1 0 0 0,0 0 0 0 0,0 0 0 0 0,0 1 0 0 0,1-1 1 0 0,0 2-1 0 0,0-1 0 0 0,1 0 0 0 0,0 1 0 0 0,0 0 0 0 0,1 0 1 0 0,1 1-1 0 0,-1-1 0 0 0,1 1 0 0 0,1 0 0 0 0,0-1 0 0 0,0 1 1 0 0,1 0-1 0 0,0 0 0 0 0,1 8 108 0 0,5-8-44 0 0,1 0 0 0 0,0 0 0 0 0,0-1 0 0 0,1 0 0 0 0,0 0 0 0 0,0-1-1 0 0,1 0 1 0 0,0 0 0 0 0,1-1 0 0 0,0 0 0 0 0,0 0 0 0 0,0-1 0 0 0,1 0 0 0 0,0-1 0 0 0,0 0 0 0 0,0-1 0 0 0,1 0 0 0 0,-1 0 0 0 0,1-1 0 0 0,0 0 0 0 0,0-1-1 0 0,9 0 45 0 0,98 9-1009 0 0,-39-14-2616 0 0,-38-4-976 0 0,-14-3-2051 0 0,-15 6 1715 0 0</inkml:trace>
  <inkml:trace contextRef="#ctx0" brushRef="#br0" timeOffset="7853.655">7421 556 3457 0 0,'0'0'2427'0'0,"0"0"-168"0"0,0 0-128 0 0,0 0-150 0 0,0 0-374 0 0,0 0-466 0 0,0 0-333 0 0,0 0-157 0 0,0 0-44 0 0,0 0 8 0 0,0 0 30 0 0,0 0-10 0 0,0 0-43 0 0,15-2-38 0 0,123-4 1346 0 0,-135 5-1870 0 0,0 1 0 0 0,1-1 0 0 0,-1 1 1 0 0,0-1-1 0 0,0 1 0 0 0,0 0 0 0 0,0 0 0 0 0,0 0 0 0 0,0 1 0 0 0,0-1 1 0 0,1 1-1 0 0,-1 0 0 0 0,0 0 0 0 0,-1 0 0 0 0,1 0 0 0 0,0 0 0 0 0,0 1 0 0 0,0-1 1 0 0,-1 1-1 0 0,1-1 0 0 0,0 1 0 0 0,-1 0 0 0 0,0 0 0 0 0,1 1 0 0 0,-1-1 1 0 0,0 0-1 0 0,0 1 0 0 0,-1-1 0 0 0,1 1 0 0 0,0-1 0 0 0,-1 1 0 0 0,1 0 0 0 0,-1 0 1 0 0,0 0-1 0 0,0 0 0 0 0,0 0 0 0 0,0 0 0 0 0,-1 0 0 0 0,1 0 0 0 0,-1 0 1 0 0,0 0-1 0 0,0 0 0 0 0,0 1 0 0 0,0-1 0 0 0,-1 0 0 0 0,1 0 0 0 0,-1 0-30 0 0,-21 40 387 0 0,19-38-348 0 0,0-1-1 0 0,1 1 1 0 0,-1-1 0 0 0,1 1-1 0 0,-1 0 1 0 0,1 0 0 0 0,1 0-1 0 0,-1 0 1 0 0,1 0 0 0 0,0 0-1 0 0,0 1 1 0 0,0-1 0 0 0,1 0 0 0 0,0 1-39 0 0,2-3 20 0 0,0 1 1 0 0,0-1 0 0 0,1 0 0 0 0,-1 0 0 0 0,1 0 0 0 0,-1 0 0 0 0,1-1 0 0 0,0 1 0 0 0,0-1 0 0 0,0 1 0 0 0,1-1 0 0 0,-1 0 0 0 0,0 0 0 0 0,1-1-1 0 0,0 1 1 0 0,-1-1 0 0 0,1 1 0 0 0,0-1 0 0 0,0-1 0 0 0,-1 1 0 0 0,1 0 0 0 0,0-1 0 0 0,0 0 0 0 0,0 0 0 0 0,0 0 0 0 0,0 0-21 0 0,127-11-1425 0 0,-104 5-2651 0 0,0-2-3461 0 0,-15 4-3980 0 0</inkml:trace>
  <inkml:trace contextRef="#ctx0" brushRef="#br0" timeOffset="9854.91">1881 73 216 0 0,'0'0'1179'0'0,"0"0"-398"0"0,0 0-32 0 0,0 0 183 0 0,0 0 189 0 0,0 0 137 0 0,0 0 17 0 0,32-10-96 0 0,97-32-147 0 0,-50 21 1361 0 0,-77 21-2287 0 0,0 0-1 0 0,0 0 1 0 0,-1 0 0 0 0,1 0 0 0 0,0 1 0 0 0,0-1 0 0 0,0 0 0 0 0,-1 1 0 0 0,1 0 0 0 0,0-1 0 0 0,0 1 0 0 0,-1 0 0 0 0,1 0 0 0 0,0 0 0 0 0,-1 0-1 0 0,1 0 1 0 0,-1 0 0 0 0,0 0 0 0 0,1 0 0 0 0,-1 1 0 0 0,0-1 0 0 0,0 0 0 0 0,1 1 0 0 0,-1-1 0 0 0,0 1 0 0 0,-1 0 0 0 0,1-1 0 0 0,0 1 0 0 0,0 0-1 0 0,-1-1 1 0 0,1 1 0 0 0,-1 0 0 0 0,1 0 0 0 0,-1-1 0 0 0,0 1 0 0 0,0 0 0 0 0,0 0-106 0 0,4 9-59 0 0,45 128 798 0 0,-7 2-1 0 0,-5 1 0 0 0,-7 2 0 0 0,-6 7-738 0 0,-4 25 214 0 0,-9 2 0 0 0,-7 71-214 0 0,-6-195 143 0 0,-2-1 0 0 0,-2 0-1 0 0,-3 0 1 0 0,-2 0 0 0 0,-12 30-143 0 0,17-46 282 0 0,6-36-227 0 0,0-1 32 0 0,0 0 87 0 0,0 0 94 0 0,0 0 75 0 0,0-19 637 0 0,29-179-357 0 0,-11 111-524 0 0,16-142-119 0 0,-28 159-34 0 0,2 1 1 0 0,3 0-1 0 0,3 0 0 0 0,3 1 1 0 0,3 1-1 0 0,3 1 1 0 0,3 1-1 0 0,3 1 0 0 0,2 2 1 0 0,16-21 53 0 0,-26 61-14 0 0,0 1-1 0 0,2 1 1 0 0,0 1 0 0 0,1 2 0 0 0,1 0 0 0 0,1 1 0 0 0,0 2 0 0 0,1 0-1 0 0,0 2 1 0 0,1 1 0 0 0,0 1 0 0 0,1 2 0 0 0,0 1 0 0 0,3 0 14 0 0,2-3 2 0 0,135-32-13 0 0,1 7 0 0 0,46 1 11 0 0,-199 32-5 0 0,399-36-11 0 0,168 16-35 0 0,-386 20 27 0 0,20 0-94 0 0,78 14 118 0 0,292 16-19 0 0,20-9 47 0 0,74 47 15 0 0,-15-37 21 0 0,-469-25 38 0 0,115-14 256 0 0,-87 2-342 0 0,20 5 667 0 0,-156-1-414 0 0,-90 4-233 0 0,24 4 710 0 0,26-1-225 0 0,-55 19 571 0 0,-10 48-466 0 0,-7 110-306 0 0,20-103-6890 0 0,2-75 712 0 0,1 0 3051 0 0,-1-1 165 0 0,1 2-6359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1:05.4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2284 1021 3145 0 0,'0'0'1520'0'0,"0"0"-217"0"0,0 0 33 0 0,0 0 278 0 0,0 0 117 0 0,0 0-119 0 0,0 0-213 0 0,0 0-224 0 0,0 0-193 0 0,0 0-163 0 0,32 0-139 0 0,101-1-103 0 0,42-10 1132 0 0,-52-7-1789 0 0,-90 2-2875 0 0,-26 7-1372 0 0,0-2-3723 0 0,-7 11 3860 0 0</inkml:trace>
  <inkml:trace contextRef="#ctx0" brushRef="#br0" timeOffset="237.921">2531 796 5321 0 0,'0'0'1132'0'0,"0"0"22"0"0,0 0 40 0 0,0 0 68 0 0,-9 34 12 0 0,-29 106-151 0 0,19-8 460 0 0,19-127-1577 0 0,-1 3-103 0 0,0 1 0 0 0,0-1 1 0 0,1 0-1 0 0,1 1 0 0 0,-1-1 1 0 0,1 1-1 0 0,0-1 0 0 0,1 0 1 0 0,0 0-1 0 0,1 0 0 0 0,-1 0 1 0 0,2 0-1 0 0,-1 0 0 0 0,1-1 1 0 0,0 0-1 0 0,0 0 0 0 0,2 2 97 0 0,4 1-902 0 0,9 9-2364 0 0,-4-10-1769 0 0,-9-6 1833 0 0</inkml:trace>
  <inkml:trace contextRef="#ctx0" brushRef="#br0" timeOffset="526.194">3429 557 6025 0 0,'0'0'1298'0'0,"0"0"-91"0"0,0 0-4 0 0,0 0 74 0 0,0 0 17 0 0,-31 12-31 0 0,-100 38-118 0 0,54 1 318 0 0,66-39-1197 0 0,4-5-178 0 0,0 1 1 0 0,0-1-1 0 0,0 1 1 0 0,1 1-1 0 0,0-1 1 0 0,1 1-1 0 0,0 0 1 0 0,0 1 0 0 0,1-1-1 0 0,0 1 1 0 0,0-1-1 0 0,1 1 1 0 0,1 1-1 0 0,0-1 1 0 0,0 0-1 0 0,1 0 1 0 0,0 1-1 0 0,1-1 1 0 0,0 0-1 0 0,1 1 1 0 0,0-1-1 0 0,0 0 1 0 0,1 1-1 0 0,1 1-88 0 0,2-6 103 0 0,1 0 1 0 0,-1 0-1 0 0,1 0 0 0 0,1 0 0 0 0,-1-1 0 0 0,1 0 0 0 0,0-1 0 0 0,0 1 1 0 0,0-1-1 0 0,0-1 0 0 0,1 1 0 0 0,0-1 0 0 0,-1-1 0 0 0,1 1 1 0 0,0-1-1 0 0,0-1 0 0 0,1 1 0 0 0,-1-1 0 0 0,0-1 0 0 0,0 0 0 0 0,1 0 1 0 0,-1 0-1 0 0,0-1 0 0 0,0-1 0 0 0,0 1 0 0 0,0-1 0 0 0,0 0 0 0 0,0-1 1 0 0,2-1-104 0 0,2 0 85 0 0,1-1 1 0 0,-1 0-1 0 0,0-1 1 0 0,0 0-1 0 0,0-1 1 0 0,-1 0-1 0 0,0-1 1 0 0,-1 0-1 0 0,0-1 1 0 0,0 0-1 0 0,-1 0 1 0 0,0-1-1 0 0,0 0 1 0 0,-1-1-1 0 0,-1 0 1 0 0,0-1-1 0 0,0 1-85 0 0,-4 5-58 0 0,-1-1-1 0 0,0 1 1 0 0,0 0 0 0 0,-1-1-1 0 0,1 1 1 0 0,-2-1-1 0 0,1 0 1 0 0,-1 1 0 0 0,0-1-1 0 0,0 0 1 0 0,0 1-1 0 0,-1-1 1 0 0,0 0-1 0 0,-1 1 1 0 0,1-1 0 0 0,-1 1-1 0 0,0 0 1 0 0,-1-1-1 0 0,0 1 1 0 0,0 0 0 0 0,0 1-1 0 0,-1-1 1 0 0,-1-2 58 0 0,0 2-447 0 0,0-1 1 0 0,-1 0 0 0 0,0 1 0 0 0,0 0-1 0 0,-1 0 1 0 0,1 1 0 0 0,-1 0-1 0 0,-1 0 1 0 0,1 1 0 0 0,-1 0 0 0 0,1 0-1 0 0,-1 0 1 0 0,0 1 0 0 0,0 0-1 0 0,-1 1 1 0 0,1 0 0 0 0,0 0 0 0 0,-2 1 446 0 0,-86 0-11551 0 0,76 4 9468 0 0</inkml:trace>
  <inkml:trace contextRef="#ctx0" brushRef="#br0" timeOffset="876.055">3289 1017 0 0 0,'0'0'328'0'0,"0"0"718"0"0,0 0 403 0 0,0 0 276 0 0,0 0 122 0 0,-32 19 113 0 0,-105 61 2 0 0,43-3 1973 0 0,82-62-3386 0 0,8-11-454 0 0,0 1 1 0 0,1 0-1 0 0,-1 0 1 0 0,1 0-1 0 0,0 1 1 0 0,1-1 0 0 0,-1 1-1 0 0,1-1 1 0 0,0 1-1 0 0,0 0 1 0 0,1 0-1 0 0,0 0 1 0 0,0 0 0 0 0,0 0-1 0 0,1 0 1 0 0,0 0-1 0 0,0 0 1 0 0,0 0-1 0 0,1 0 1 0 0,0 0 0 0 0,0 1-96 0 0,3-2 84 0 0,0 0 0 0 0,0 0 1 0 0,1 0-1 0 0,-1-1 0 0 0,1 0 1 0 0,0 0-1 0 0,0 0 0 0 0,1 0 1 0 0,-1-1-1 0 0,1 0 0 0 0,0 0 1 0 0,0 0-1 0 0,0-1 0 0 0,0 0 1 0 0,0 0-1 0 0,0-1 0 0 0,1 1 1 0 0,-1-1-1 0 0,0-1 0 0 0,1 1 1 0 0,-1-1-1 0 0,1 0 0 0 0,-1-1 1 0 0,0 0-1 0 0,5 0-84 0 0,7 0 243 0 0,1-1-1 0 0,0-1 1 0 0,-1-1-1 0 0,0 0 1 0 0,0-1-1 0 0,0-1 1 0 0,-1-1 0 0 0,0 0-1 0 0,0-1 1 0 0,0-1-1 0 0,-1-1 1 0 0,-1 0-1 0 0,0-1 1 0 0,0-1-1 0 0,-1 0 1 0 0,0-1 0 0 0,11-14-243 0 0,-19 19 2 0 0,-1 0 0 0 0,0 1 0 0 0,-1-2 0 0 0,1 1 0 0 0,-1 0 0 0 0,-1-1 0 0 0,0 0 0 0 0,0 0 0 0 0,-1 0 0 0 0,0 0 0 0 0,0 0 0 0 0,-1-1 0 0 0,0 1 0 0 0,-1 0 0 0 0,0-8-2 0 0,-1 12-200 0 0,0 0 0 0 0,1 0 1 0 0,-2 1-1 0 0,1-1 0 0 0,0 0 0 0 0,-1 1 0 0 0,0-1 0 0 0,0 1 0 0 0,0 0 0 0 0,-1-1 0 0 0,0 1 0 0 0,1 0 0 0 0,-1 0 1 0 0,-1 1-1 0 0,1-1 0 0 0,0 1 0 0 0,-1 0 0 0 0,0-1 0 0 0,0 2 0 0 0,-1-2 200 0 0,-28-14-4021 0 0,8 12-3427 0 0,10 5-155 0 0</inkml:trace>
  <inkml:trace contextRef="#ctx0" brushRef="#br0" timeOffset="1249.235">3972 892 2288 0 0,'0'0'1985'0'0,"0"0"-627"0"0,0 0-209 0 0,0 0 46 0 0,0 0-76 0 0,0 0-242 0 0,0 0-156 0 0,0 0-97 0 0,0 0-88 0 0,0 0-88 0 0,0 0-91 0 0,-31 13-91 0 0,-98 43-54 0 0,60-7 71 0 0,60-38-226 0 0,3-5-51 0 0,0-1-1 0 0,0 1 1 0 0,1 0 0 0 0,-1 1-1 0 0,2-1 1 0 0,-1 1 0 0 0,1 0 0 0 0,0 0-1 0 0,0 1 1 0 0,1-1 0 0 0,0 1-1 0 0,0 0 1 0 0,1-1 0 0 0,0 1 0 0 0,0 0-1 0 0,1 0 1 0 0,0 1 0 0 0,1-1-1 0 0,0 0 1 0 0,0 0 0 0 0,0 0-1 0 0,1 0 1 0 0,0 0 0 0 0,1 1 0 0 0,0-2-1 0 0,0 1 1 0 0,1 0 0 0 0,0 0-1 0 0,0-1 1 0 0,1 1 0 0 0,0-1 0 0 0,1 1-6 0 0,1 0 155 0 0,1-1 0 0 0,0 0 0 0 0,1-1 0 0 0,0 1 0 0 0,-1-2 0 0 0,2 1 0 0 0,-1-1 0 0 0,1 0 0 0 0,0-1 0 0 0,0 0 0 0 0,0 0 0 0 0,0-1 0 0 0,1 0 0 0 0,-1-1 0 0 0,1 0 0 0 0,0-1 0 0 0,0 0 0 0 0,7 0-155 0 0,-3-1 332 0 0,0-1-1 0 0,0 0 1 0 0,0-1 0 0 0,0 0-1 0 0,0-2 1 0 0,-1 1-1 0 0,1-2 1 0 0,-1 0 0 0 0,0 0-1 0 0,0-1 1 0 0,-1-1 0 0 0,0 0-1 0 0,0 0 1 0 0,-1-2-1 0 0,1 1 1 0 0,-2-1 0 0 0,1-1-1 0 0,-2 0 1 0 0,9-11-332 0 0,-10 12 32 0 0,-1-2-1 0 0,-1 1 1 0 0,1-1 0 0 0,-2 0 0 0 0,1 0-1 0 0,-2 0 1 0 0,0-1 0 0 0,0 0 0 0 0,-1 0-1 0 0,0 0 1 0 0,-1 0 0 0 0,0-6-32 0 0,-1 11-294 0 0,-1 0 1 0 0,-1 0-1 0 0,1 0 1 0 0,-1 0-1 0 0,0 1 1 0 0,-1-1-1 0 0,0 0 1 0 0,0 1-1 0 0,0-1 0 0 0,-1 1 1 0 0,1 0-1 0 0,-2 0 1 0 0,1 0-1 0 0,-1 0 1 0 0,0-1 293 0 0,-18-19-3538 0 0,6 9-1881 0 0,1 5-4351 0 0</inkml:trace>
  <inkml:trace contextRef="#ctx0" brushRef="#br0" timeOffset="1712.103">4265 660 5081 0 0,'0'0'1935'0'0,"0"0"-314"0"0,0 0-163 0 0,0 0-40 0 0,0 0-56 0 0,0 0-78 0 0,0 0-57 0 0,0 0-128 0 0,0 0-140 0 0,0 0-134 0 0,0 0-90 0 0,0 0-52 0 0,0 0-38 0 0,33-4-57 0 0,103-14-109 0 0,-38 14 280 0 0,-96 4-757 0 0,-1 0 1 0 0,1 0-1 0 0,-1 1 0 0 0,1-1 1 0 0,0 0-1 0 0,-1 0 0 0 0,1 1 1 0 0,-1-1-1 0 0,1 1 0 0 0,-1 0 0 0 0,0-1 1 0 0,1 1-1 0 0,-1 0 0 0 0,0 0 1 0 0,1 0-1 0 0,-1 0 0 0 0,0 0 1 0 0,0 0-1 0 0,0 0 0 0 0,0 0 1 0 0,0 1-1 0 0,0-1 0 0 0,0 0 0 0 0,0 1 1 0 0,0-1-1 0 0,-1 0 0 0 0,1 1 1 0 0,-1-1-1 0 0,1 1 0 0 0,-1-1 1 0 0,1 1-1 0 0,-1-1 0 0 0,0 1 0 0 0,0 0 1 0 0,1-1-1 0 0,-1 1 0 0 0,-1-1 1 0 0,1 1-1 0 0,0-1 0 0 0,0 1 1 0 0,0 0-3 0 0,-20 65 168 0 0,18-65-156 0 0,0 1-1 0 0,0-1 1 0 0,0 1 0 0 0,0 0 0 0 0,1 0-1 0 0,-1 0 1 0 0,1 0 0 0 0,0 0 0 0 0,-1 0-1 0 0,2 0 1 0 0,-1 0 0 0 0,0 0 0 0 0,1 0 0 0 0,-1 1-1 0 0,1-1 1 0 0,0 0 0 0 0,0 0 0 0 0,0 1-1 0 0,0-1 1 0 0,1 0 0 0 0,-1 0 0 0 0,1 0-1 0 0,0 1 1 0 0,0-1 0 0 0,0 0 0 0 0,0 0 0 0 0,1 0-1 0 0,-1-1 1 0 0,1 1 0 0 0,0 0 0 0 0,0 0-1 0 0,0-1 1 0 0,0 1 0 0 0,0-1 0 0 0,0 0-1 0 0,1 1 1 0 0,-1-1 0 0 0,1 0 0 0 0,0-1 0 0 0,2 2-12 0 0,4 0-17 0 0,0-1 0 0 0,1 0 0 0 0,-1 0 1 0 0,1-1-1 0 0,0-1 0 0 0,-1 1 0 0 0,1-2 1 0 0,0 1-1 0 0,-1-1 0 0 0,1-1 0 0 0,0 0 1 0 0,-1 0-1 0 0,0-1 0 0 0,0 0 0 0 0,6-3 17 0 0,17-8-4072 0 0,0-2-3800 0 0,-24 11-2824 0 0</inkml:trace>
  <inkml:trace contextRef="#ctx0" brushRef="#br0" timeOffset="-1235.686">874 494 0 0 0,'0'0'273'0'0,"0"0"808"0"0,0 0 191 0 0,0 0-73 0 0,0 0-83 0 0,0 0-33 0 0,5-6-8 0 0,12-21-2 0 0,-13 20-28 0 0,-4 7-69 0 0,0 0-139 0 0,0 0-167 0 0,0 0-183 0 0,0 0-174 0 0,0 12 418 0 0,-42 185 1077 0 0,-2-9-1484 0 0,43-186-305 0 0,0 0 0 0 0,0 0-1 0 0,1 1 1 0 0,-1-1-1 0 0,1 0 1 0 0,-1 0 0 0 0,1 0-1 0 0,0 0 1 0 0,-1 0 0 0 0,1 1-1 0 0,0-1 1 0 0,1 0 0 0 0,-1 0-1 0 0,0 0 1 0 0,1 1 0 0 0,-1-1-1 0 0,1 0 1 0 0,-1 0-1 0 0,1 0 1 0 0,0 0 0 0 0,0 0-1 0 0,0 0 1 0 0,0 0 0 0 0,0 0-1 0 0,1-1 1 0 0,-1 1 0 0 0,1 0-1 0 0,-1-1 1 0 0,1 1 0 0 0,-1-1-1 0 0,1 1 1 0 0,0-1-1 0 0,0 0 1 0 0,-1 0 0 0 0,1 0-1 0 0,0 0 1 0 0,0 0 0 0 0,0 0-1 0 0,0 0 1 0 0,1-1 0 0 0,-1 1-1 0 0,0-1 1 0 0,0 1-1 0 0,0-1 1 0 0,2 0-19 0 0,156-15 1789 0 0,22-21-1171 0 0,-151 32-570 0 0,-31 4-53 0 0,0 0-3 0 0,0 0 0 0 0,0 0-7 0 0,0 0-30 0 0,0 0-34 0 0,0 0-59 0 0,0 0-86 0 0,-9-9-5070 0 0,4 3-5621 0 0,5 2 8989 0 0</inkml:trace>
  <inkml:trace contextRef="#ctx0" brushRef="#br0" timeOffset="-922.031">1241 524 0 0 0,'0'0'461'0'0,"0"0"642"0"0,0 0 214 0 0,0 0 50 0 0,0 0 30 0 0,0 0-23 0 0,0 0-82 0 0,0 0-117 0 0,0 0-147 0 0,0 0-108 0 0,0 0-95 0 0,-15 27-93 0 0,-45 89-79 0 0,28-21 487 0 0,28-68-834 0 0,-71 297 659 0 0,73-247-2517 0 0,48-81-6092 0 0,-1-32 1150 0 0,-37 28 6129 0 0</inkml:trace>
  <inkml:trace contextRef="#ctx0" brushRef="#br0" timeOffset="-580.985">1537 774 0 0 0,'0'0'611'0'0,"0"0"432"0"0,0 0 272 0 0,-21 31 154 0 0,-65 98 108 0 0,42-27 1413 0 0,41-96-2774 0 0,0 1 1 0 0,0 0-1 0 0,0 0 1 0 0,1 1 0 0 0,0-1-1 0 0,1 0 1 0 0,0 1 0 0 0,0-1-1 0 0,0 1 1 0 0,1 0-1 0 0,0-1 1 0 0,0 1 0 0 0,1-1-1 0 0,0 1 1 0 0,0-1 0 0 0,1 1-1 0 0,0-1 1 0 0,1 0-1 0 0,-1 0 1 0 0,1 0 0 0 0,0 0-1 0 0,1 0 1 0 0,0-1 0 0 0,0 1-1 0 0,0-1 1 0 0,1 0-1 0 0,0-1 1 0 0,0 1 0 0 0,1-1-1 0 0,3 3-216 0 0,2-3 185 0 0,1-1 0 0 0,0 0 0 0 0,0-1 0 0 0,0 0 0 0 0,0-1 0 0 0,0 0-1 0 0,1-1 1 0 0,-1 0 0 0 0,0-1 0 0 0,1 0 0 0 0,-1-1 0 0 0,1-1 0 0 0,-1 0-1 0 0,0-1 1 0 0,0 0 0 0 0,0 0 0 0 0,0-2 0 0 0,2-1-185 0 0,13-5 263 0 0,0-2 1 0 0,-1-1-1 0 0,-1-1 1 0 0,0-1-1 0 0,-1-2 1 0 0,-1 0-1 0 0,3-5-263 0 0,-14 13 49 0 0,0 0 0 0 0,-1-1 0 0 0,-1 0 0 0 0,0-1 0 0 0,-1 0 1 0 0,0 0-1 0 0,0-1 0 0 0,-1 0 0 0 0,-1 0 0 0 0,0-1 0 0 0,-1 0 0 0 0,-1-1 0 0 0,0 1 0 0 0,-1-1 0 0 0,-1 0 0 0 0,0 0 0 0 0,-1 0 0 0 0,0 0 1 0 0,-1-1-1 0 0,-1-5-49 0 0,-3 12-113 0 0,0-1 0 0 0,0 1 0 0 0,-1 1 0 0 0,0-1 0 0 0,0 0 0 0 0,-1 1 0 0 0,0 0 0 0 0,-1 0 0 0 0,0 1 0 0 0,0-1 0 0 0,0 1 0 0 0,-1 0 0 0 0,0 1 0 0 0,-1 0 0 0 0,1 0 0 0 0,-1 1 0 0 0,0-1 0 0 0,-1 2 0 0 0,1-1 0 0 0,-1 1 0 0 0,0 1 0 0 0,0-1 0 0 0,0 1 0 0 0,0 1 0 0 0,-1 0 0 0 0,-8-1 113 0 0,4 1-367 0 0,-1 0-1 0 0,1 1 1 0 0,-1 0 0 0 0,0 1 0 0 0,1 1 0 0 0,-1 0 0 0 0,1 1 0 0 0,-1 1 0 0 0,1 0 0 0 0,0 1 0 0 0,0 1-1 0 0,0 0 1 0 0,1 0 0 0 0,0 2 0 0 0,-6 2 367 0 0,-87 71-9610 0 0,88-64 6008 0 0</inkml:trace>
  <inkml:trace contextRef="#ctx0" brushRef="#br0" timeOffset="2709.858">2128 406 0 0 0,'0'0'428'0'0,"0"0"860"0"0,0 0 417 0 0,0 0 168 0 0,0 0-75 0 0,0 0-221 0 0,0 0-301 0 0,0 0-269 0 0,0 0-124 0 0,0 0-17 0 0,0 0 23 0 0,0 0 39 0 0,11-4-19 0 0,78-18 1412 0 0,64 7 419 0 0,-152 15-2738 0 0,0 0 0 0 0,0 0 0 0 0,0 0 0 0 0,0 0 0 0 0,0 0 0 0 0,0 0 0 0 0,0 1 0 0 0,0-1 0 0 0,0 0 0 0 0,0 0 0 0 0,0 1 0 0 0,0-1 0 0 0,-1 1 0 0 0,1-1 0 0 0,0 1 0 0 0,0-1 0 0 0,0 1 0 0 0,0-1 0 0 0,-1 1 0 0 0,1 0 0 0 0,0-1 0 0 0,-1 1 0 0 0,1 0 0 0 0,0 0 0 0 0,-1-1 0 0 0,1 1 0 0 0,-1 0 0 0 0,1 0 0 0 0,-1 0 0 0 0,0 0 0 0 0,1 0 0 0 0,-1 0 0 0 0,0 0 0 0 0,0 0 0 0 0,1 0 0 0 0,-1 0 0 0 0,0 0 0 0 0,0 0 0 0 0,0-1 0 0 0,0 1 0 0 0,0 0 0 0 0,-1 0 0 0 0,1 0 0 0 0,0 0 0 0 0,0 0 0 0 0,-1 0 0 0 0,1 0 0 0 0,0 0 0 0 0,-1 0 0 0 0,0 1-2 0 0,-24 44 118 0 0,-81 46 107 0 0,105-90-219 0 0,1-1 0 0 0,-1 1 1 0 0,0-1-1 0 0,0 0 0 0 0,1 1 0 0 0,-1-1 0 0 0,1 1 0 0 0,-1 0 0 0 0,1-1 0 0 0,-1 1 1 0 0,1-1-1 0 0,0 1 0 0 0,0 0 0 0 0,0-1 0 0 0,0 1 0 0 0,0-1 0 0 0,0 1 0 0 0,1 0 1 0 0,-1-1-1 0 0,0 1 0 0 0,1-1 0 0 0,-1 1 0 0 0,1-1 0 0 0,0 1 0 0 0,-1-1 0 0 0,1 1 1 0 0,0-1-1 0 0,0 0 0 0 0,0 1 0 0 0,0-1 0 0 0,0 0 0 0 0,0 0 0 0 0,0 0 0 0 0,0 1 1 0 0,1-1-1 0 0,-1 0 0 0 0,0-1 0 0 0,1 1 0 0 0,-1 0 0 0 0,1 0 0 0 0,-1-1 0 0 0,1 1 1 0 0,-1-1-1 0 0,1 1 0 0 0,-1-1 0 0 0,1 1 0 0 0,0-1 0 0 0,-1 0 0 0 0,1 0 0 0 0,-1 0 1 0 0,1 0-1 0 0,0 0 0 0 0,-1 0 0 0 0,1-1-6 0 0,24 5-79 0 0,-1-1 0 0 0,1-2 0 0 0,0-1 0 0 0,-1 0-1 0 0,1-2 1 0 0,0-1 0 0 0,-1-1 0 0 0,0-2 0 0 0,0 0 0 0 0,17-7 79 0 0,-4-2-3181 0 0,-15 6-4900 0 0,-14 8-1128 0 0</inkml:trace>
  <inkml:trace contextRef="#ctx0" brushRef="#br0" timeOffset="4189.068">156 181 952 0 0,'0'0'1707'0'0,"0"0"-400"0"0,0 0-45 0 0,0 0 145 0 0,0 0 25 0 0,0 0-88 0 0,0 0-183 0 0,0 0-255 0 0,0 0-221 0 0,0 0-188 0 0,0 0-132 0 0,0 0-60 0 0,0 0-9 0 0,22-11 36 0 0,65-33 64 0 0,-62 41 729 0 0,-28 14-715 0 0,3-11-400 0 0,-32 313 2440 0 0,10-158-2230 0 0,-1 2-131 0 0,-7 0 0 0 0,-6-2 0 0 0,-53 137-89 0 0,34-160 243 0 0,148-347 1636 0 0,24-56-1759 0 0,-64 133-152 0 0,-33 75 34 0 0,3 1 0 0 0,2 1 0 0 0,3 1 0 0 0,3 2 1 0 0,2 0-1 0 0,3 3 0 0 0,2 1 0 0 0,17-17-2 0 0,-28 47 4 0 0,1 1 0 0 0,1 2 0 0 0,1 0-1 0 0,1 3 1 0 0,0 0 0 0 0,2 2 0 0 0,-1 1-1 0 0,2 2 1 0 0,0 2 0 0 0,1 0 0 0 0,0 3 0 0 0,26-4-4 0 0,276-35 40 0 0,-125 43 45 0 0,115 15-85 0 0,69 7 121 0 0,143-22-121 0 0,73-21 32 0 0,-460 25-20 0 0,450 11 236 0 0,-71 18 359 0 0,-211-18-264 0 0,-163-7 81 0 0,-17-4-111 0 0,-99-3-193 0 0,-40 3-94 0 0,-1 0 16 0 0,0 0 28 0 0,0 0 15 0 0,0 0 6 0 0,0 0 2 0 0,0 0-25 0 0,0 0 7 0 0,0 0 3 0 0,0 0 24 0 0,0 0 13 0 0,0 0-6 0 0,0 0 2 0 0,0 0-26 0 0,0 0-12 0 0,0 0-3 0 0,0 0-13 0 0,0 0-8 0 0,0 0-2 0 0,0 0-3 0 0,0 0 8 0 0,0 0 7 0 0,0 0 27 0 0,0 0-26 0 0,0 0-24 0 0,0 0-20 0 0,-16 45 134 0 0,-68 234 199 0 0,5-92-1947 0 0,78-184 657 0 0,0 4-457 0 0,1-5-2663 0 0,1 1-3724 0 0,0-3-2184 0 0</inkml:trace>
  <inkml:trace contextRef="#ctx0" brushRef="#br0" timeOffset="4875.065">6071 1 408 0 0,'0'0'1448'0'0,"0"0"-3"0"0,0 0 150 0 0,0 0 233 0 0,0 0 95 0 0,0 0-146 0 0,0 0-332 0 0,0 0-379 0 0,0 0-263 0 0,0 0-118 0 0,0 0-26 0 0,0 0 30 0 0,-12 8 38 0 0,-81 73 1415 0 0,70-44-1495 0 0,1 0 0 0 0,2 1-1 0 0,2 1 1 0 0,2 0 0 0 0,-10 37-647 0 0,5-14 313 0 0,4 2 0 0 0,2 0 0 0 0,3 0 0 0 0,3 2 0 0 0,2-1 0 0 0,4 1 0 0 0,3 26-313 0 0,0-71 50 0 0,1-1 0 0 0,0 0 0 0 0,2 0 0 0 0,0 0 0 0 0,2 0 0 0 0,0-1 0 0 0,1 1 0 0 0,1-1 0 0 0,1 0 0 0 0,0-1 0 0 0,1 0 0 0 0,2-1 0 0 0,-1 1 0 0 0,2-2 0 0 0,0 0 0 0 0,1 0 0 0 0,1-1 0 0 0,0-1 0 0 0,1 0 0 0 0,1-1 0 0 0,0-1 0 0 0,11 7-50 0 0,-17-15-7 0 0,0-1 0 0 0,0 0 0 0 0,0-1 0 0 0,1 0-1 0 0,-1 0 1 0 0,1-1 0 0 0,-1-1 0 0 0,1 0 0 0 0,-1 0-1 0 0,9-2 8 0 0,-16 2-95 0 0,0-1 0 0 0,0 0 0 0 0,-1 0 0 0 0,1 0 0 0 0,0 0 0 0 0,-1-1 0 0 0,1 1-1 0 0,-1-1 1 0 0,1 0 0 0 0,-1 1 0 0 0,0-1 0 0 0,1 0 0 0 0,-1 0 0 0 0,0-1 0 0 0,0 1 0 0 0,-1 0-1 0 0,1-1 1 0 0,0 1 0 0 0,-1-1 0 0 0,0 1 0 0 0,1-1 0 0 0,-1 0 0 0 0,0 0 0 0 0,0-1 95 0 0,6-21-3539 0 0,-4 2-3646 0 0,-2 11-4222 0 0</inkml:trace>
  <inkml:trace contextRef="#ctx0" brushRef="#br0" timeOffset="6159.626">6336 546 0 0 0,'0'0'469'0'0,"0"0"745"0"0,0 0 248 0 0,0 0-26 0 0,0 0-61 0 0,0 0-37 0 0,1-6 8302 0 0,5-19-7107 0 0,46-66 59 0 0,-32 61-2362 0 0,0 0-116 0 0,1 0 1 0 0,1 0 0 0 0,2 2 0 0 0,0 1-1 0 0,28-22-114 0 0,-51 48-3 0 0,-1 1 0 0 0,1-1 0 0 0,-1 1 0 0 0,0 0 0 0 0,1-1 0 0 0,-1 1 0 0 0,1 0 0 0 0,0-1 0 0 0,-1 1 0 0 0,1 0 0 0 0,-1 0 0 0 0,1 0 0 0 0,-1-1 0 0 0,1 1 0 0 0,0 0-1 0 0,-1 0 1 0 0,1 0 0 0 0,-1 0 0 0 0,1 0 0 0 0,0 0 0 0 0,-1 0 0 0 0,1 0 0 0 0,-1 0 0 0 0,1 0 0 0 0,0 0 0 0 0,-1 1 0 0 0,1-1 0 0 0,-1 0 0 0 0,1 0 0 0 0,-1 1 0 0 0,1-1 0 0 0,-1 0 0 0 0,1 1 0 0 0,-1-1 0 0 0,1 0 0 0 0,-1 1-1 0 0,1-1 1 0 0,-1 1 0 0 0,1-1 0 0 0,-1 1 0 0 0,0-1 0 0 0,1 1 0 0 0,-1-1 0 0 0,0 1 0 0 0,0-1 0 0 0,1 1 0 0 0,-1-1 0 0 0,0 1 0 0 0,0-1 0 0 0,0 1 0 0 0,0 0 0 0 0,1-1 0 0 0,-1 1 0 0 0,0-1 0 0 0,0 1 0 0 0,0 0 3 0 0,6 49 239 0 0,-5-29-205 0 0,29 63 298 0 0,-29-81-307 0 0,1-1 1 0 0,0 0-1 0 0,0 0 1 0 0,0 0 0 0 0,0-1-1 0 0,0 1 1 0 0,0 0-1 0 0,1-1 1 0 0,-1 1-1 0 0,0-1 1 0 0,1 0-1 0 0,-1 0 1 0 0,1 0-1 0 0,-1 0 1 0 0,1 0-1 0 0,0-1 1 0 0,-1 1-1 0 0,1-1 1 0 0,0 1-1 0 0,0-1 1 0 0,-1 0-1 0 0,1 0 1 0 0,0-1-1 0 0,0 1 1 0 0,-1 0-1 0 0,1-1 1 0 0,0 0-1 0 0,-1 1 1 0 0,1-1-1 0 0,-1 0 1 0 0,1 0-1 0 0,0-1-25 0 0,28-14 41 0 0,0-1 1 0 0,-1-2-1 0 0,-2-1 0 0 0,0-1 1 0 0,-1-1-1 0 0,2-5-41 0 0,21-15 27 0 0,-11 12 68 0 0,-63 78-93 0 0,16-35 7 0 0,1 0 1 0 0,0 1-1 0 0,0 0 0 0 0,1 0 0 0 0,1 1 0 0 0,1-1 0 0 0,0 1 0 0 0,1 0 1 0 0,0 1-1 0 0,1-1 0 0 0,1 0 0 0 0,0 1 0 0 0,1-1 0 0 0,1 1 1 0 0,1-1-10 0 0,-1-12-143 0 0,-1 0 0 0 0,2-1 1 0 0,-1 1-1 0 0,0 0 1 0 0,0-1-1 0 0,1 1 1 0 0,-1-1-1 0 0,1 1 0 0 0,0-1 1 0 0,0 0-1 0 0,0 0 1 0 0,0 0-1 0 0,0 0 1 0 0,0 0-1 0 0,1 0 0 0 0,-1-1 1 0 0,1 1-1 0 0,-1-1 1 0 0,1 1-1 0 0,-1-1 1 0 0,1 0-1 0 0,0 0 0 0 0,0 0 1 0 0,-1-1-1 0 0,1 1 1 0 0,0-1-1 0 0,0 1 1 0 0,0-1-1 0 0,0 0 0 0 0,0 0 1 0 0,0 0-1 0 0,0 0 1 0 0,0-1-1 0 0,0 0 143 0 0,97-24-16370 0 0,-86 18 12965 0 0</inkml:trace>
  <inkml:trace contextRef="#ctx0" brushRef="#br0" timeOffset="6413.951">7671 170 3193 0 0,'0'0'3528'0'0,"0"0"-954"0"0,0 0-629 0 0,0 0-329 0 0,0 0-202 0 0,0 0-82 0 0,0 0-2 0 0,0 0-81 0 0,0 0-135 0 0,-34 24-173 0 0,-109 75-182 0 0,33-8 319 0 0,-461 424 43 0 0,548-494-1390 0 0,0 0-1 0 0,2 2 0 0 0,1 0 0 0 0,1 1 0 0 0,0 1 1 0 0,2 1-1 0 0,-7 16 270 0 0,16-14-1905 0 0,8-27 1739 0 0,0-1 1 0 0,0 1-1 0 0,0 0 0 0 0,0 0 1 0 0,0-1-1 0 0,0 1 0 0 0,1 0 1 0 0,-1-1-1 0 0,0 1 0 0 0,0 0 1 0 0,1 0-1 0 0,-1-1 0 0 0,0 1 1 0 0,1-1-1 0 0,-1 1 0 0 0,0 0 1 0 0,1-1-1 0 0,-1 1 0 0 0,1-1 1 0 0,-1 1-1 0 0,1-1 0 0 0,-1 1 0 0 0,1-1 1 0 0,0 1-1 0 0,-1-1 0 0 0,1 0 1 0 0,0 1-1 0 0,-1-1 0 0 0,1 0 1 0 0,0 1-1 0 0,-1-1 0 0 0,1 0 1 0 0,0 0-1 0 0,-1 0 0 0 0,1 0 1 0 0,0 0-1 0 0,0 0 0 0 0,-1 0 1 0 0,1 0-1 0 0,0 0 0 0 0,0 0 1 0 0,-1 0-1 0 0,1 0 0 0 0,0 0 1 0 0,-1-1-1 0 0,1 1 166 0 0,31-7-7815 0 0,-20 0 3850 0 0</inkml:trace>
  <inkml:trace contextRef="#ctx0" brushRef="#br0" timeOffset="6761.928">7459 793 5297 0 0,'0'0'1388'0'0,"0"0"-42"0"0,0 0 152 0 0,0 0 113 0 0,0 0-59 0 0,0 0-130 0 0,0 0-149 0 0,-32 15-142 0 0,-100 51-137 0 0,20-16 1044 0 0,33-15-696 0 0,78-35-1342 0 0,0 1 0 0 0,0 0 0 0 0,0 0-1 0 0,0-1 1 0 0,0 1 0 0 0,0 0-1 0 0,1 0 1 0 0,-1 0 0 0 0,0 0 0 0 0,1 0-1 0 0,-1 0 1 0 0,1 0 0 0 0,-1 0-1 0 0,1 0 1 0 0,-1 0 0 0 0,1 0 0 0 0,0 0-1 0 0,0 1 1 0 0,-1-1 0 0 0,1 0-1 0 0,0 0 1 0 0,0 0 0 0 0,0 0 0 0 0,0 0-1 0 0,1 1 1 0 0,-1-1 0 0 0,0 0-1 0 0,0 0 1 0 0,1 0 0 0 0,-1 0 0 0 0,0 0-1 0 0,1 0 1 0 0,-1 0 0 0 0,1 0-1 0 0,-1 0 1 0 0,1 0 0 0 0,0 0 0 0 0,-1 0-1 0 0,1 0 1 0 0,0 0 0 0 0,0 0-1 0 0,0-1 1 0 0,0 1 0 0 0,0 0 0 0 0,0 0-1 0 0,0-1 1 0 0,0 1 0 0 0,0-1-1 0 0,0 1 1 0 0,0-1 0 0 0,0 0 0 0 0,0 1-1 0 0,0-1 1 0 0,0 0 0 0 0,0 0-1 0 0,0 1 1 0 0,1-1 0 0 0,-1 0 0 0 0,0 0-1 0 0,0 0 1 0 0,0-1 0 0 0,0 1-1 0 0,1 0 1 0 0,-1 0 0 0 0,1-1 0 0 0,108 10 36 0 0,39 11-54 0 0,-146-19 40 0 0,-1 0 0 0 0,1 0 0 0 0,-1 0 0 0 0,0 1 0 0 0,1-1 0 0 0,-1 0 1 0 0,0 1-1 0 0,0 0 0 0 0,0-1 0 0 0,0 1 0 0 0,0 0 0 0 0,-1 0 0 0 0,1 0 0 0 0,0 0 0 0 0,-1 0 0 0 0,1 0 0 0 0,-1 1 0 0 0,0-1 0 0 0,0 0 0 0 0,0 1 0 0 0,0-1 0 0 0,0 1 0 0 0,-1-1 0 0 0,1 1 0 0 0,-1-1 0 0 0,1 1 0 0 0,-1 0 0 0 0,0-1 0 0 0,0 1 0 0 0,0-1 0 0 0,-1 1 0 0 0,1 0 0 0 0,0-1 0 0 0,-1 1 0 0 0,0-1 0 0 0,0 1 0 0 0,0-1 0 0 0,0 1 0 0 0,0-1 0 0 0,0 0 0 0 0,0 0 0 0 0,-1 1 0 0 0,1-1 0 0 0,-1 0 0 0 0,0 0 0 0 0,1 0 0 0 0,-1 0 0 0 0,0-1 0 0 0,0 1 0 0 0,-1 0-22 0 0,-23 16 35 0 0,0-1-1 0 0,-1-2 1 0 0,0 0 0 0 0,-1-2 0 0 0,-1-1 0 0 0,0-1 0 0 0,-1-2-1 0 0,-21 4-34 0 0,50-13 97 0 0,-23 2-3524 0 0,30-17-8761 0 0,-2 8 5435 0 0</inkml:trace>
  <inkml:trace contextRef="#ctx0" brushRef="#br0" timeOffset="7131.745">7654 616 9906 0 0,'0'0'1902'0'0,"0"0"-274"0"0,0 0-81 0 0,0 0 8 0 0,0 0-166 0 0,0 0-236 0 0,32-6-145 0 0,102-20-122 0 0,-4 17 1360 0 0,-129 9-2240 0 0,0 0 0 0 0,-1 0 0 0 0,1-1 0 0 0,0 1 0 0 0,-1 0 0 0 0,1 0 1 0 0,0 0-1 0 0,-1 0 0 0 0,1 0 0 0 0,0 0 0 0 0,-1 0 0 0 0,1 0 0 0 0,0 0 0 0 0,-1 0 1 0 0,1 1-1 0 0,0-1 0 0 0,-1 0 0 0 0,1 0 0 0 0,0 1 0 0 0,-1-1 0 0 0,1 0 1 0 0,-1 1-1 0 0,1-1 0 0 0,-1 1 0 0 0,1-1 0 0 0,-1 0 0 0 0,1 1 0 0 0,-1-1 0 0 0,1 1 1 0 0,-1 0-1 0 0,1-1 0 0 0,-1 1 0 0 0,0-1 0 0 0,1 1 0 0 0,-1-1 0 0 0,0 1 1 0 0,0 0-1 0 0,1-1 0 0 0,-1 1 0 0 0,0 0 0 0 0,0-1 0 0 0,0 1 0 0 0,0 0 0 0 0,0-1 1 0 0,0 1-1 0 0,0 0 0 0 0,0 0 0 0 0,0-1 0 0 0,0 1 0 0 0,0 0 0 0 0,0-1 1 0 0,-1 1-1 0 0,1-1 0 0 0,0 1 0 0 0,0 0 0 0 0,-1-1 0 0 0,1 1 0 0 0,-1-1 0 0 0,1 1 1 0 0,0 0-1 0 0,-1-1 0 0 0,1 1 0 0 0,-1-1 0 0 0,1 1 0 0 0,-1-1-6 0 0,-32 36 159 0 0,-169 122 56 0 0,200-157-217 0 0,1 0 0 0 0,0 0 0 0 0,-1 1-1 0 0,1-1 1 0 0,0 0 0 0 0,0 1 0 0 0,0-1 0 0 0,0 1 0 0 0,1 0 0 0 0,-1-1 0 0 0,0 1 0 0 0,1 0 0 0 0,-1-1 0 0 0,1 1 0 0 0,-1 0 0 0 0,1 0 0 0 0,0 0-1 0 0,-1-1 1 0 0,1 1 0 0 0,0 0 0 0 0,1 0 0 0 0,-1 0 0 0 0,0-1 0 0 0,0 1 0 0 0,1 0 0 0 0,-1 0 0 0 0,1-1 0 0 0,-1 1 0 0 0,1 0 0 0 0,0-1-1 0 0,0 1 1 0 0,0 0 0 0 0,0-1 0 0 0,0 1 0 0 0,0-1 0 0 0,0 0 0 0 0,0 1 0 0 0,1-1 0 0 0,-1 0 0 0 0,0 0 0 0 0,1 0 0 0 0,-1 0 0 0 0,1 0 0 0 0,-1 0-1 0 0,1 0 1 0 0,0 0 0 0 0,-1 0 0 0 0,1-1 0 0 0,0 1 0 0 0,-1-1 0 0 0,1 0 0 0 0,0 1 0 0 0,0-1 0 0 0,1 0 2 0 0,20 4 15 0 0,0 0 0 0 0,1-2 0 0 0,-1-1 0 0 0,0-1 0 0 0,0 0 0 0 0,12-3-15 0 0,86-23-1077 0 0,-71 1-2437 0 0,-22 3-6284 0 0,-20 14 217 0 0</inkml:trace>
  <inkml:trace contextRef="#ctx0" brushRef="#br0" timeOffset="7453.102">8304 5 11875 0 0,'0'0'1278'0'0,"0"0"-349"0"0,0 0-166 0 0,0 0 63 0 0,0 0 108 0 0,0 0 43 0 0,0 0-59 0 0,0 0-86 0 0,0 0-58 0 0,0 0-64 0 0,0 0-60 0 0,0 0-27 0 0,20 33-27 0 0,60 107-44 0 0,-41-32 237 0 0,-37-89-666 0 0,6 42 17 0 0,-2 0-1 0 0,-3 0 1 0 0,-3 0 0 0 0,-2 1-1 0 0,-3-1 1 0 0,-3-1-1 0 0,-2 1 1 0 0,-3-1-1 0 0,-9 22-139 0 0,7-33-146 0 0,-2 0 0 0 0,-3-1 0 0 0,-1-1 0 0 0,-2-1 0 0 0,-3 0 0 0 0,-18 23 146 0 0,34-57-397 0 0,0-1 0 0 0,-1 0 0 0 0,-1 0 0 0 0,1-1 0 0 0,-1 0 0 0 0,-1-1 0 0 0,0-1 0 0 0,-3 1 397 0 0,-37 10-9916 0 0,43-18-881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1:19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452 1 4417 0 0,'0'0'2482'0'0,"0"0"-786"0"0,0 0-278 0 0,0 0 1 0 0,0 0 53 0 0,0 0-24 0 0,0 0-149 0 0,0 0-222 0 0,0 0-209 0 0,-35 7-159 0 0,-110 23-141 0 0,72 3 173 0 0,61-22-569 0 0,-6 4-40 0 0,2 1 0 0 0,0 1 0 0 0,0 0 0 0 0,2 1 0 0 0,0 0 0 0 0,1 1 0 0 0,1 1 0 0 0,1 0 0 0 0,1 1 0 0 0,0 0 0 0 0,2 0 0 0 0,0 1 0 0 0,0 8-132 0 0,5-23 12 0 0,1-1 1 0 0,0 1-1 0 0,0 0 0 0 0,1 0 1 0 0,0 1-1 0 0,0-1 0 0 0,1 0 1 0 0,0 0-1 0 0,0 0 0 0 0,1 0 1 0 0,-1 1-1 0 0,2-1 0 0 0,-1 0 1 0 0,1 0-1 0 0,0 0 1 0 0,0-1-1 0 0,1 1 0 0 0,0 0 1 0 0,0-1-1 0 0,1 0 0 0 0,-1 0 1 0 0,2 0-1 0 0,-1 0 0 0 0,0 0 1 0 0,1-1-1 0 0,0 0 0 0 0,4 4-12 0 0,-3-7 66 0 0,1 0-1 0 0,-1 0 1 0 0,0-1-1 0 0,1 0 0 0 0,-1 0 1 0 0,1 0-1 0 0,-1-1 1 0 0,0 0-1 0 0,1 0 1 0 0,-1 0-1 0 0,1-1 1 0 0,-1 0-1 0 0,1-1 0 0 0,-1 1 1 0 0,0-1-1 0 0,3-1-65 0 0,21-11 230 0 0,0-1-1 0 0,-1-1 0 0 0,-2-1 1 0 0,1-2-1 0 0,-2 0 1 0 0,4-6-230 0 0,248-228 814 0 0,-277 252-812 0 0,-1 0-1 0 0,1 0 0 0 0,0 0 0 0 0,0 1 0 0 0,0-1 1 0 0,0 0-1 0 0,0 1 0 0 0,0-1 0 0 0,0 0 0 0 0,0 1 1 0 0,0-1-1 0 0,0 1 0 0 0,0 0 0 0 0,0-1 0 0 0,0 1 1 0 0,0 0-1 0 0,0 0 0 0 0,1 0 0 0 0,-1 0 0 0 0,0 0 1 0 0,0 0-1 0 0,0 0 0 0 0,0 0 0 0 0,0 0 0 0 0,0 0 1 0 0,1 1-1 0 0,-1-1 0 0 0,0 0 0 0 0,0 1 0 0 0,0-1 1 0 0,0 1-1 0 0,0-1 0 0 0,0 1 0 0 0,0 0 0 0 0,0-1 1 0 0,0 1-1 0 0,-1 0 0 0 0,1-1 0 0 0,0 1 0 0 0,0 0 1 0 0,-1 0-1 0 0,1 0 0 0 0,0 0 0 0 0,-1 0 0 0 0,1 0 1 0 0,-1 0-1 0 0,1 0 0 0 0,-1 0 0 0 0,1 0 1 0 0,-1 0-1 0 0,0 1-1 0 0,28 70 96 0 0,44 79 55 0 0,-68-145-168 0 0,1 0 0 0 0,0 0-1 0 0,0 0 1 0 0,1-1-1 0 0,0 1 1 0 0,0-1-1 0 0,0-1 1 0 0,0 1-1 0 0,1-1 1 0 0,0 0-1 0 0,0-1 1 0 0,0 1-1 0 0,0-1 1 0 0,1-1 0 0 0,-1 0-1 0 0,1 0 1 0 0,-1 0-1 0 0,1-1 1 0 0,7 1 17 0 0,-5-1-437 0 0,1-1-1 0 0,-1 0 1 0 0,0 0 0 0 0,0-1 0 0 0,0 0 0 0 0,0-1 0 0 0,0 0-1 0 0,0-1 1 0 0,-1 0 0 0 0,8-3 437 0 0,16-13-5262 0 0,-1-6-4334 0 0,-23 17 3775 0 0</inkml:trace>
  <inkml:trace contextRef="#ctx0" brushRef="#br0" timeOffset="257.587">1293 64 10482 0 0,'0'0'1618'0'0,"0"0"-364"0"0,0 0 15 0 0,0 0 233 0 0,0 0 59 0 0,0 0-140 0 0,0 0-189 0 0,0 0-164 0 0,0 0-168 0 0,0 0-147 0 0,34 10-120 0 0,108 32-122 0 0,-20-24 304 0 0,-86-18-630 0 0,239 2 143 0 0,-94-23-4561 0 0,-166 16 3303 0 0,-5 0-2934 0 0,-4 4-5970 0 0,-6 1 3163 0 0</inkml:trace>
  <inkml:trace contextRef="#ctx0" brushRef="#br0" timeOffset="499.722">1635 369 7058 0 0,'0'0'2837'0'0,"0"0"-415"0"0,0 0-351 0 0,0 0-302 0 0,0 0-353 0 0,0 0-318 0 0,33 5-235 0 0,105 15-191 0 0,-38-16 145 0 0,-2-14-539 0 0,27-2-3383 0 0,-88 11-649 0 0,-14-1-1687 0 0,-4-2-3560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1:17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49 303 1048 0 0,'0'0'1518'0'0,"0"0"-785"0"0,0 0-141 0 0,0 0 350 0 0,0 0 337 0 0,0 0 213 0 0,0 0 33 0 0,0 0-94 0 0,0 0-152 0 0,0 0-166 0 0,34 3-159 0 0,111 12-144 0 0,-117-12-381 0 0,0-1 0 0 0,1-2 0 0 0,-1-1 0 0 0,1-1-1 0 0,18-5-428 0 0,3 1 285 0 0,-13 1-393 0 0,233-23 307 0 0,-90 21-6218 0 0,-146 7-3180 0 0,-31 0 7181 0 0</inkml:trace>
  <inkml:trace contextRef="#ctx0" brushRef="#br0" timeOffset="269.789">1 693 0 0 0,'0'0'1167'0'0,"0"0"140"0"0,0 0 148 0 0,0 0 244 0 0,0 0 187 0 0,0 0 5 0 0,0 0-143 0 0,0 0-172 0 0,0 0-235 0 0,33-5-264 0 0,105-16-241 0 0,161-8 1173 0 0,-26 6-4805 0 0,-184 7-2004 0 0,-2-8-3933 0 0,-67 17 7070 0 0</inkml:trace>
  <inkml:trace contextRef="#ctx0" brushRef="#br0" timeOffset="649.965">360 1 4601 0 0,'0'0'2445'0'0,"0"0"-1157"0"0,0 0-639 0 0,0 0-213 0 0,0 0 50 0 0,0 0 247 0 0,0 0 270 0 0,0 0 99 0 0,0 0-63 0 0,0 0-158 0 0,0 0-158 0 0,0 0-119 0 0,34 16-110 0 0,113 53-62 0 0,-11-22 373 0 0,-97-39-590 0 0,225 51 617 0 0,-90-5-728 0 0,-171-53-102 0 0,0 1 0 0 0,0-1 1 0 0,0 1-1 0 0,0-1 0 0 0,-1 1 0 0 0,1 0 1 0 0,0 0-1 0 0,-1 0 0 0 0,1 0 0 0 0,-1 0 0 0 0,0 1 1 0 0,0-1-1 0 0,0 1 0 0 0,0 0 0 0 0,0-1 0 0 0,-1 1 1 0 0,1 0-1 0 0,-1 0 0 0 0,1 0 0 0 0,-1 0 1 0 0,0 0-1 0 0,0 0 0 0 0,-1 1 0 0 0,1-1 0 0 0,-1 0 1 0 0,1 0-1 0 0,-1 1 0 0 0,0-1 0 0 0,0 0 0 0 0,-1 0 1 0 0,1 1-1 0 0,-1-1 0 0 0,1 0 0 0 0,-1 0 0 0 0,0 0 1 0 0,0 1-1 0 0,-1-1 0 0 0,1 0 0 0 0,0-1 1 0 0,-1 1-1 0 0,-1 2-2 0 0,-16 19 43 0 0,-1 0 0 0 0,-1-1 1 0 0,-1-2-1 0 0,-1 0 0 0 0,-1-1 1 0 0,0-2-1 0 0,-2 0 0 0 0,-10 4-43 0 0,13-7 18 0 0,-315 209 615 0 0,291-168-1870 0 0,47-43-2528 0 0,9-1-3313 0 0,-2-7-802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2:24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312 0 0 0 0,'75'22'0'0'0,"-31"-17"2455"0"0,-33-6 1315 0 0,-10 1-2233 0 0,-1 0 30 0 0,0 0-66 0 0,-6 0 1262 0 0,-17 1-2138 0 0,2 3-342 0 0,-1 1 0 0 0,1 2 0 0 0,0 0 1 0 0,0 1-1 0 0,1 1 0 0 0,0 1 0 0 0,0 1 1 0 0,2 0-1 0 0,-1 2 0 0 0,1 0 0 0 0,1 1 1 0 0,0 0-1 0 0,1 2 0 0 0,1 0 0 0 0,0 1 1 0 0,1 0-1 0 0,1 1 0 0 0,-10 18-283 0 0,17-28 29 0 0,0 0 1 0 0,1 0-1 0 0,-1 1 0 0 0,2 0 0 0 0,-1 0 0 0 0,1 0 1 0 0,1 0-1 0 0,-1 0 0 0 0,2 1 0 0 0,-1 0 1 0 0,1-1-1 0 0,1 1 0 0 0,0 0 0 0 0,0 0 0 0 0,1 0 1 0 0,0 0-1 0 0,1 0 0 0 0,0 0 0 0 0,0-1 1 0 0,1 1-1 0 0,1 0 0 0 0,-1-1 0 0 0,2 1 0 0 0,-1-1 1 0 0,1 0-1 0 0,0 0 0 0 0,1 0 0 0 0,0-1 1 0 0,1 1-1 0 0,0-1 0 0 0,0-1 0 0 0,1 1 0 0 0,-1-1 1 0 0,5 3-30 0 0,9 0 74 0 0,1-2-1 0 0,-1 0 1 0 0,1-1 0 0 0,0-1 0 0 0,1-2 0 0 0,-1 0 0 0 0,1-1-1 0 0,0 0 1 0 0,0-2 0 0 0,0-1 0 0 0,0-1 0 0 0,0-1 0 0 0,0 0 0 0 0,-1-2-1 0 0,1-1 1 0 0,14-5-74 0 0,-9 4 93 0 0,0-1 1 0 0,-1-1-1 0 0,0-2 0 0 0,-1-1 0 0 0,0 0 0 0 0,0-2 0 0 0,-1-1 0 0 0,-1-1 1 0 0,0-1-1 0 0,-1-1 0 0 0,-1 0 0 0 0,-1-2 0 0 0,12-15-93 0 0,-27 27-54 0 0,0-1 0 0 0,-1 0 0 0 0,-1 0 0 0 0,1-1 0 0 0,-1 1 0 0 0,-1-1 0 0 0,1 1 0 0 0,-2-1 0 0 0,1 0 0 0 0,-1 0 0 0 0,0 0 0 0 0,-1 0 0 0 0,0 0 0 0 0,0 1 1 0 0,-1-1-1 0 0,0 0 0 0 0,-1 0 0 0 0,0 0 0 0 0,0 1 0 0 0,-1-1 0 0 0,0 1 0 0 0,-1 0 0 0 0,0-1 0 0 0,0 2 0 0 0,0-1 0 0 0,-1 0 0 0 0,0 1 0 0 0,-1 0 0 0 0,0 0 0 0 0,0 1 0 0 0,0-1 0 0 0,-1 1 0 0 0,0 1 0 0 0,0-1 0 0 0,0 1 0 0 0,-1 0 0 0 0,0 1 0 0 0,0 0 0 0 0,0 0 0 0 0,-2 0 54 0 0,-11-6-684 0 0,-1 2-1 0 0,0 0 0 0 0,-1 1 1 0 0,0 1-1 0 0,0 1 1 0 0,0 2-1 0 0,0 0 1 0 0,-1 1-1 0 0,1 1 1 0 0,-8 2 684 0 0,-141 24-10904 0 0,138-16 8110 0 0</inkml:trace>
  <inkml:trace contextRef="#ctx0" brushRef="#br0" timeOffset="367.523">249 593 4377 0 0,'0'0'2552'0'0,"0"0"-226"0"0,0 0-223 0 0,-31 23-230 0 0,-100 72-300 0 0,65-29 420 0 0,62-59-1812 0 0,1-1-80 0 0,1 0-1 0 0,0 0 0 0 0,-1 0 1 0 0,2 0-1 0 0,-1 0 0 0 0,1 0 0 0 0,0 1 1 0 0,0-1-1 0 0,1 0 0 0 0,0 1 1 0 0,0-1-1 0 0,0 0 0 0 0,1 1 1 0 0,0-1-1 0 0,0 0 0 0 0,1 1 1 0 0,0-1-1 0 0,0 0 0 0 0,0 0 0 0 0,1 0 1 0 0,0-1-1 0 0,0 1 0 0 0,0-1 1 0 0,1 1-1 0 0,0-1 0 0 0,0 0 1 0 0,0 0-1 0 0,0-1 0 0 0,1 1 1 0 0,0-1-1 0 0,0 0 0 0 0,0 0 1 0 0,0-1-1 0 0,1 0 0 0 0,-1 0 0 0 0,1 0 1 0 0,1 0-101 0 0,16 6 292 0 0,2-1 0 0 0,-1 0 0 0 0,1-2 0 0 0,0-1 0 0 0,0-1 0 0 0,0-2 0 0 0,1 0 0 0 0,-1-1 0 0 0,1-2 0 0 0,-1-1 0 0 0,6-1-292 0 0,-10 1 133 0 0,0-1 0 0 0,0 0-1 0 0,0-2 1 0 0,-1 0-1 0 0,0-2 1 0 0,0 0-1 0 0,-1-1 1 0 0,1-1-1 0 0,-2 0 1 0 0,1-2-1 0 0,-2 0 1 0 0,1-1-1 0 0,-1-1-132 0 0,-13 9 10 0 0,0-1 0 0 0,0 1-1 0 0,-1-1 1 0 0,1 0 0 0 0,-1 0-1 0 0,0 0 1 0 0,-1 0 0 0 0,1 0-1 0 0,-1-1 1 0 0,0 1 0 0 0,0-1-1 0 0,-1 0 1 0 0,0 1 0 0 0,0-1-1 0 0,0 0 1 0 0,0 0 0 0 0,-1 0-1 0 0,0 0 1 0 0,0 0 0 0 0,-1 1-1 0 0,0-1 1 0 0,0 0 0 0 0,0 0-1 0 0,-1 0 1 0 0,1 1 0 0 0,-1-1-1 0 0,-1 1 1 0 0,1 0 0 0 0,-1-1-1 0 0,0 1 1 0 0,0 0 0 0 0,0 1-1 0 0,-1-1 1 0 0,0 0 0 0 0,0 1-1 0 0,0 0 1 0 0,0 0 0 0 0,-1 0-1 0 0,0 1 1 0 0,1-1 0 0 0,-3 0-10 0 0,-19-12-446 0 0,0 1 0 0 0,-1 1 1 0 0,0 1-1 0 0,-1 1 1 0 0,0 2-1 0 0,-1 0 1 0 0,-1 2-1 0 0,1 2 1 0 0,-1 1-1 0 0,0 0 1 0 0,0 3-1 0 0,0 0 1 0 0,-7 2 445 0 0,-31 11-4168 0 0,28 7-3400 0 0,22-6-926 0 0</inkml:trace>
  <inkml:trace contextRef="#ctx0" brushRef="#br0" timeOffset="837.469">1336 357 5697 0 0,'0'0'2922'0'0,"0"0"-476"0"0,0 0-292 0 0,0 0-290 0 0,-32-11-369 0 0,-100-36-349 0 0,56 35 299 0 0,62 13-1135 0 0,4 0-242 0 0,1 0 0 0 0,0 1 0 0 0,-1 0 0 0 0,1 1 0 0 0,0 0 0 0 0,1 0 0 0 0,-1 1 0 0 0,1 0 0 0 0,-1 0 0 0 0,1 1 0 0 0,0 0 0 0 0,1 1 0 0 0,-1 0 0 0 0,1 0 0 0 0,0 0 0 0 0,1 1 0 0 0,0 0 0 0 0,0 0 0 0 0,0 1 0 0 0,1 0 0 0 0,0 0 0 0 0,0 0 0 0 0,1 0 0 0 0,0 1 0 0 0,1 0 0 0 0,-1-1 0 0 0,2 1 0 0 0,-1 1 0 0 0,0 7-68 0 0,2-10 11 0 0,1 1-1 0 0,0-1 0 0 0,0 0 1 0 0,1 0-1 0 0,0 0 1 0 0,0 0-1 0 0,0 0 0 0 0,1 0 1 0 0,0 0-1 0 0,1 0 1 0 0,-1-1-1 0 0,1 1 0 0 0,0-1 1 0 0,1 1-1 0 0,0-1 1 0 0,0 0-1 0 0,0-1 0 0 0,1 1 1 0 0,-1-1-1 0 0,1 0 0 0 0,1 0 1 0 0,-1 0-1 0 0,1-1 1 0 0,1 2-11 0 0,6 0 82 0 0,0-1 1 0 0,0 0-1 0 0,0-1 1 0 0,0 0 0 0 0,1-1-1 0 0,-1 0 1 0 0,1-1-1 0 0,0-1 1 0 0,0 0 0 0 0,-1-1-1 0 0,1-1 1 0 0,0 0-1 0 0,0 0 1 0 0,0-2 0 0 0,0 0-83 0 0,13-5 177 0 0,1-2 1 0 0,-1-1-1 0 0,-1-1 1 0 0,0-2-1 0 0,-1 0 1 0 0,0-2-1 0 0,-1-1 1 0 0,-1 0-1 0 0,-1-2 0 0 0,0-1 1 0 0,13-15-178 0 0,-32 31 69 0 0,-3 5-47 0 0,0-1 1 0 0,0 0 0 0 0,0 1-1 0 0,1-1 1 0 0,-1 0 0 0 0,0 1 0 0 0,0-1-1 0 0,1 0 1 0 0,-1 0 0 0 0,0 1-1 0 0,0-1 1 0 0,1 0 0 0 0,-1 0-1 0 0,0 0 1 0 0,1 1 0 0 0,-1-1 0 0 0,0 0-1 0 0,0 0 1 0 0,1 0 0 0 0,-1 0-1 0 0,1 0 1 0 0,-1 0 0 0 0,0 0 0 0 0,1 1-1 0 0,-1-1 1 0 0,0 0 0 0 0,1 0-1 0 0,-1 0 1 0 0,0-1 0 0 0,1 1-1 0 0,-1 0 1 0 0,0 0 0 0 0,1 0 0 0 0,-1 0-1 0 0,0 0 1 0 0,1 0 0 0 0,-1 0-1 0 0,0-1 1 0 0,1 1 0 0 0,-1 0 0 0 0,0 0-1 0 0,1 0 1 0 0,-1-1 0 0 0,0 1-1 0 0,0 0 1 0 0,1 0 0 0 0,-1-1-1 0 0,0 1 1 0 0,0 0 0 0 0,0-1 0 0 0,1 1-1 0 0,-1 0 1 0 0,0 0 0 0 0,0-1-1 0 0,0 1 1 0 0,0 0 0 0 0,0-1 0 0 0,0 1-1 0 0,0-1 1 0 0,0 1 0 0 0,0-1-23 0 0,-58 148 453 0 0,30-75-450 0 0,2 2 0 0 0,4 1 0 0 0,3 0 0 0 0,1 16-3 0 0,14 33-1258 0 0,18-96-1257 0 0,-5-22-813 0 0,3-2-3327 0 0,-5-1-4023 0 0</inkml:trace>
  <inkml:trace contextRef="#ctx0" brushRef="#br0" timeOffset="1077.422">1683 965 13883 0 0,'0'0'2248'0'0,"0"0"-1191"0"0,0 0-321 0 0,0 0-16 0 0,0 0-200 0 0,0 0-264 0 0,0 0-232 0 0,0 0-160 0 0,0 0-160 0 0,0 0-280 0 0,0 0-440 0 0,0 0-1049 0 0,0 0-1744 0 0,0 0-1664 0 0,-31 59-600 0 0</inkml:trace>
  <inkml:trace contextRef="#ctx0" brushRef="#br0" timeOffset="1332.437">2118 225 16660 0 0,'0'0'1132'0'0,"0"0"-275"0"0,0 0-211 0 0,0 0-99 0 0,0 0-71 0 0,0 0-76 0 0,0 0-63 0 0,0 0-103 0 0,0 0-82 0 0,0 0-68 0 0,0 0-42 0 0,0 0-3 0 0,-25 32-22 0 0,-74 102 1 0 0,73-79 6 0 0,27-47-3 0 0,3 3 42 0 0,-1 0-1 0 0,2 0 1 0 0,0-1-1 0 0,0 0 1 0 0,0 0 0 0 0,2 0-1 0 0,-1-1 1 0 0,1 0 0 0 0,0 0-1 0 0,1-1 1 0 0,0 0-1 0 0,0 0 1 0 0,1-1 0 0 0,0 0-1 0 0,0 0 1 0 0,1-1 0 0 0,0 0-1 0 0,0-1 1 0 0,0 0-1 0 0,1-1 1 0 0,0 0 0 0 0,-1 0-1 0 0,5 0-62 0 0,0 1 90 0 0,-1-1 0 0 0,2-1 0 0 0,-1 0 0 0 0,0 0 0 0 0,0-2 0 0 0,1 0 0 0 0,-1-1 0 0 0,1 0 0 0 0,5-2-90 0 0,27-17-832 0 0,-18-2-2558 0 0,-11 8-2709 0 0,-10 8-4163 0 0</inkml:trace>
  <inkml:trace contextRef="#ctx0" brushRef="#br0" timeOffset="1588.329">2584 170 13515 0 0,'0'0'3093'0'0,"0"0"-1536"0"0,0 0-426 0 0,0 0 24 0 0,0 0-36 0 0,0 0-75 0 0,-23 32-140 0 0,-71 106-202 0 0,46-41 53 0 0,41-76-642 0 0,-86 317 342 0 0,83-278-981 0 0,3 0-1 0 0,2 1 1 0 0,3 0 0 0 0,3 25 526 0 0,0-24-3168 0 0,1-45 571 0 0,-1-10-972 0 0,1-2-1145 0 0,-2-1-4676 0 0</inkml:trace>
  <inkml:trace contextRef="#ctx0" brushRef="#br0" timeOffset="2679.751">2865 689 0 0 0,'0'0'1490'0'0,"0"0"326"0"0,0 0 200 0 0,0 0-22 0 0,0 0-157 0 0,0 0-182 0 0,0 0-122 0 0,0 0-86 0 0,0 0-82 0 0,0 0-69 0 0,10 7 4720 0 0,22-44-3926 0 0,119-168-1238 0 0,28 10-904 0 0,-175 190 115 0 0,-4 5-75 0 0,1 1 0 0 0,-1-1 0 0 0,0 1-1 0 0,0-1 1 0 0,0 1 0 0 0,0-1 0 0 0,1 1 0 0 0,-1-1 0 0 0,0 1 0 0 0,1-1 0 0 0,-1 1 0 0 0,0-1 0 0 0,1 0 0 0 0,-1 1 0 0 0,0-1-1 0 0,1 0 1 0 0,-1 1 0 0 0,1-1 0 0 0,-1 0 0 0 0,1 1 0 0 0,-1-1 0 0 0,1 0 0 0 0,-1 0 0 0 0,1 0 0 0 0,-1 1 0 0 0,1-1-1 0 0,-1 0 1 0 0,1 0 0 0 0,-1 0 0 0 0,1 0 0 0 0,-1 0 0 0 0,1 0 0 0 0,-1 0 0 0 0,1 0 0 0 0,-1 0 0 0 0,1 0 0 0 0,-1 0-1 0 0,1 0 1 0 0,-1-1 0 0 0,1 1 0 0 0,-1 0 0 0 0,1 0 0 0 0,-1-1 0 0 0,1 1 0 0 0,-1 0 0 0 0,1 0 0 0 0,-1-1 0 0 0,0 1 0 0 0,1 0-1 0 0,-1-1 1 0 0,1 1 0 0 0,-1-1 12 0 0,-17 161 103 0 0,16-157-89 0 0,0 1 0 0 0,0 0 0 0 0,1-1 0 0 0,-1 1 0 0 0,1 0 0 0 0,0-1 0 0 0,0 1 0 0 0,0 0 0 0 0,0-1 0 0 0,1 1 0 0 0,-1 0 0 0 0,1-1 0 0 0,0 1 1 0 0,0-1-1 0 0,0 1 0 0 0,1-1 0 0 0,-1 1 0 0 0,1-1 0 0 0,0 0 0 0 0,0 0 0 0 0,0 0 0 0 0,0 0 0 0 0,1 0 0 0 0,-1 0 0 0 0,1 0 0 0 0,0-1 0 0 0,-1 1 0 0 0,1-1 0 0 0,0 0 0 0 0,0 0 0 0 0,1 0 0 0 0,-1 0 0 0 0,0-1 0 0 0,1 1 0 0 0,-1-1 0 0 0,1 0 0 0 0,-1 0 0 0 0,2 0-14 0 0,9-2 51 0 0,1-1 0 0 0,-1 0 0 0 0,0-1 1 0 0,0 0-1 0 0,0-1 0 0 0,0-1 0 0 0,-1 0 0 0 0,1-1 0 0 0,-1 0 0 0 0,-1-1 0 0 0,1-1 0 0 0,-1 0 0 0 0,-1 0 0 0 0,1-1 0 0 0,7-8-51 0 0,12-6 45 0 0,76-47-21 0 0,-112 96-102 0 0,-61 87 150 0 0,60-101-115 0 0,3-5-38 0 0,-1-1 0 0 0,1 1 1 0 0,0 0-1 0 0,1 0 0 0 0,-1 0 0 0 0,1 0 0 0 0,1 0 0 0 0,-1 0 0 0 0,1 1 1 0 0,0-1-1 0 0,1 0 0 0 0,0 1 0 0 0,0 2 81 0 0,1-8-193 0 0,0-1 0 0 0,-1 1 1 0 0,1-1-1 0 0,0 1 0 0 0,-1-1 0 0 0,1 0 1 0 0,0 1-1 0 0,0-1 0 0 0,0 0 0 0 0,0 0 0 0 0,1 0 1 0 0,-1 1-1 0 0,0-1 0 0 0,0 0 0 0 0,1-1 0 0 0,-1 1 1 0 0,0 0-1 0 0,1 0 0 0 0,-1-1 0 0 0,1 1 1 0 0,-1 0-1 0 0,1-1 0 0 0,-1 0 0 0 0,1 1 0 0 0,0-1 1 0 0,-1 0-1 0 0,1 0 0 0 0,-1 0 0 0 0,2 0 193 0 0,32 1-8097 0 0,-24-1 2690 0 0,1 0-658 0 0</inkml:trace>
  <inkml:trace contextRef="#ctx0" brushRef="#br0" timeOffset="2928.04">4441 225 8298 0 0,'0'0'3670'0'0,"0"0"-1090"0"0,0 0-620 0 0,0 0-231 0 0,0 0-267 0 0,0 0-318 0 0,-32 27-253 0 0,-105 88-187 0 0,-74 53 579 0 0,-391 301-1236 0 0,581-453-142 0 0,2 2 0 0 0,0 0 0 0 0,1 1 0 0 0,1 1 0 0 0,0 1 0 0 0,-2 7 95 0 0,-1 35-2200 0 0,22-61 1931 0 0,0 0 0 0 0,0-1 0 0 0,0 1 0 0 0,0-1 1 0 0,1 1-1 0 0,-1-1 0 0 0,0 0 0 0 0,1 0 0 0 0,-1 0 0 0 0,0 0 1 0 0,1-1-1 0 0,-1 1 0 0 0,1-1 0 0 0,-1 1 0 0 0,1-1 0 0 0,0 0 0 0 0,-1 0 1 0 0,1 0-1 0 0,-1 0 0 0 0,1-1 0 0 0,-1 1 0 0 0,3-1 269 0 0,129-31-12478 0 0,-111 24 9873 0 0</inkml:trace>
  <inkml:trace contextRef="#ctx0" brushRef="#br0" timeOffset="3247.802">4612 751 3873 0 0,'0'0'3561'0'0,"0"0"-375"0"0,0 0-370 0 0,0 0-433 0 0,0 0-560 0 0,0 0-588 0 0,0 0-413 0 0,0 0-190 0 0,0 0-109 0 0,0 0-87 0 0,0 0-61 0 0,0 0-33 0 0,0 0-27 0 0,-34 9-21 0 0,-111 29-29 0 0,39 8 184 0 0,-54 57 163 0 0,159-103-615 0 0,0 1-1 0 0,0 0 0 0 0,-1 0 0 0 0,1 0 1 0 0,0 0-1 0 0,0 0 0 0 0,0 0 0 0 0,1 1 1 0 0,-1-1-1 0 0,0 0 0 0 0,0 0 0 0 0,1 1 0 0 0,-1-1 1 0 0,0 0-1 0 0,1 1 0 0 0,0-1 0 0 0,-1 1 1 0 0,1-1-1 0 0,0 1 0 0 0,-1-1 0 0 0,1 1 0 0 0,0-1 1 0 0,0 0-1 0 0,0 1 0 0 0,1-1 0 0 0,-1 1 1 0 0,0-1-1 0 0,0 1 0 0 0,1-1 0 0 0,-1 1 1 0 0,1-1-1 0 0,-1 0 0 0 0,1 1 0 0 0,0-1 0 0 0,0 0 1 0 0,-1 0-1 0 0,1 1 0 0 0,0-1 0 0 0,0 0 1 0 0,0 0-1 0 0,0 0 0 0 0,0 0 0 0 0,0 0 1 0 0,1 0-1 0 0,-1 0 0 0 0,0-1 0 0 0,1 1 4 0 0,66 33-63 0 0,-66-33 65 0 0,71 20-81 0 0,-57-18 61 0 0,-1 1 0 0 0,1 0 0 0 0,-1 2 0 0 0,0-1 0 0 0,0 2-1 0 0,-1 0 1 0 0,0 1 0 0 0,0 0 0 0 0,2 2 18 0 0,-15-9 7 0 0,1 1-1 0 0,-1-1 0 0 0,0 0 0 0 0,0 1 0 0 0,1-1 0 0 0,-1 1 1 0 0,0-1-1 0 0,0 1 0 0 0,0-1 0 0 0,0 1 0 0 0,-1 0 0 0 0,1 0 1 0 0,0-1-1 0 0,-1 1 0 0 0,1 0 0 0 0,-1 0 0 0 0,0 0 1 0 0,1 0-1 0 0,-1-1 0 0 0,0 1 0 0 0,0 0 0 0 0,0 0 0 0 0,0 0 1 0 0,-1 0-1 0 0,1 0 0 0 0,-1 0 0 0 0,1-1 0 0 0,-1 1 1 0 0,1 0-1 0 0,-1 0 0 0 0,0-1 0 0 0,0 1 0 0 0,0 0 0 0 0,0-1 1 0 0,0 1-1 0 0,0-1 0 0 0,0 1 0 0 0,-1-1-6 0 0,-54 51 281 0 0,54-51-279 0 0,-23 15-56 0 0,-1-2 0 0 0,0-1 0 0 0,-1-1 0 0 0,0-1 0 0 0,-28 7 54 0 0,-23-2-1947 0 0,53-13-2596 0 0,0-3-5574 0 0,21 0 3014 0 0</inkml:trace>
  <inkml:trace contextRef="#ctx0" brushRef="#br0" timeOffset="3687.631">4807 553 13963 0 0,'0'0'2559'0'0,"0"0"-690"0"0,0 0-469 0 0,0 0-138 0 0,0 0-216 0 0,0 0-276 0 0,0 0-254 0 0,0 0-236 0 0,0 0-136 0 0,0 0-69 0 0,0 0-19 0 0,0 0-10 0 0,0 0-7 0 0,11 0 5 0 0,87 6 28 0 0,16 2-227 0 0,-121 18 35 0 0,-93 102 877 0 0,98-124-716 0 0,0-1 1 0 0,1 1 0 0 0,-1-1 0 0 0,1 1 0 0 0,0 0 0 0 0,0-1 0 0 0,1 1 0 0 0,-1 0-1 0 0,1 0 1 0 0,0 0 0 0 0,0 0 0 0 0,0-1 0 0 0,0 1 0 0 0,1 0 0 0 0,-1 0-1 0 0,1 0 1 0 0,0-1 0 0 0,0 1 0 0 0,1 0 0 0 0,-1-1 0 0 0,1 1 0 0 0,-1-1 0 0 0,1 0-1 0 0,0 0 1 0 0,1 1 0 0 0,-1-1 0 0 0,0 0 0 0 0,1-1 0 0 0,0 1 0 0 0,0 0-1 0 0,0-1 1 0 0,0 1 0 0 0,0-1 0 0 0,0 0 0 0 0,0 0 0 0 0,1 0 0 0 0,-1-1 0 0 0,3 2-42 0 0,15 5 28 0 0,0 0 0 0 0,0-2 0 0 0,1 0 0 0 0,0-1 0 0 0,0-2 0 0 0,0 0 1 0 0,0-1-1 0 0,1-1 0 0 0,-1-1 0 0 0,4-1-28 0 0,2-9-3010 0 0,-13-2-5166 0 0,-10 4-3716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2:31.8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387 433 3945 0 0,'0'0'880'0'0,"0"0"-88"0"0,0 0 0 0 0,0 0-38 0 0,0 0-79 0 0,0 0-73 0 0,0 0-73 0 0,0 0-139 0 0,0 0-155 0 0,0 0-150 0 0,0 0-125 0 0,-9-4 2 0 0,-27-10 47 0 0,38 46 777 0 0,14 14-158 0 0,-2 0 0 0 0,-1 2 0 0 0,-3-1 0 0 0,-3 1 0 0 0,2 36-628 0 0,-3 202 1542 0 0,-16-188-1103 0 0,-4 0-1 0 0,-5-2 1 0 0,-3 0 0 0 0,-31 79-439 0 0,37-122 73 0 0,-41 137 131 0 0,-18 50 104 0 0,12 4 0 0 0,-10 107-308 0 0,71-336 22 0 0,-12 190 225 0 0,14-201-217 0 0,-1-1 0 0 0,1 0 1 0 0,1 1-1 0 0,-1-1 1 0 0,0 0-1 0 0,1 0 0 0 0,0 1 1 0 0,0-1-1 0 0,0 0 1 0 0,0 0-1 0 0,0 0 1 0 0,0 0-1 0 0,1 0 0 0 0,0 0 1 0 0,-1 0-1 0 0,1-1 1 0 0,0 1-1 0 0,0 0 1 0 0,1-1-1 0 0,-1 0 0 0 0,0 1 1 0 0,1-1-1 0 0,0 0 1 0 0,-1 0-1 0 0,1-1 1 0 0,0 1-1 0 0,0 0 0 0 0,0-1 1 0 0,0 0-1 0 0,0 0 1 0 0,0 0-1 0 0,3 1-30 0 0,140-18 1032 0 0,331-116-841 0 0,111 26-183 0 0,-119 48 137 0 0,411 6-145 0 0,950 69 283 0 0,-1652-11-257 0 0,2040 25 614 0 0,-738-107-212 0 0,-592 74-247 0 0,-479 7 575 0 0,-409-5-628 0 0,0 0 27 0 0,0 0 2 0 0,0 0-11 0 0,0 0-20 0 0,0 0-42 0 0,0 0-12 0 0,0 0-21 0 0,0 0 10 0 0,0 0 7 0 0,0 0-5 0 0,0 0 9 0 0,0 0-8 0 0,0 0 11 0 0,0 0-2 0 0,0 0 2 0 0,-16-55 1056 0 0,12 19-1092 0 0,2 0 1 0 0,1-1-1 0 0,2 1 1 0 0,2 0 0 0 0,1 0-1 0 0,6-21-39 0 0,96-539-13 0 0,-84 289-103 0 0,-13-123 116 0 0,-3 53-39 0 0,-5 140 7 0 0,-3 222-29 0 0,-2 0 1 0 0,0 0-1 0 0,-1 0 0 0 0,-1 1 1 0 0,0 0-1 0 0,-1 0 0 0 0,0 0 1 0 0,-1 1-1 0 0,0 0 0 0 0,-10-11 61 0 0,11 14-10 0 0,1 0-1 0 0,0 0 0 0 0,1 0 1 0 0,0-1-1 0 0,1 0 0 0 0,0 0 1 0 0,1 0-1 0 0,0-1 0 0 0,1 1 1 0 0,0-1-1 0 0,0-1 11 0 0,2 11-33 0 0,0 1 1 0 0,0-1-1 0 0,0 0 1 0 0,-1 1-1 0 0,1-1 0 0 0,-1 1 1 0 0,1-1-1 0 0,-1 0 1 0 0,0 1-1 0 0,1-1 0 0 0,-1 1 1 0 0,0-1-1 0 0,0 1 1 0 0,0 0-1 0 0,0-1 0 0 0,0 1 1 0 0,0 0-1 0 0,0 0 1 0 0,-1 0-1 0 0,1 0 0 0 0,0 0 1 0 0,-1 0-1 0 0,1 0 1 0 0,-1 0-1 0 0,1 0 1 0 0,-1 0-1 0 0,1 1 0 0 0,-1-1 1 0 0,0 1-1 0 0,1-1 1 0 0,-1 1-1 0 0,0 0 0 0 0,1 0 1 0 0,-1 0-1 0 0,0 0 1 0 0,1 0-1 0 0,-1 0 0 0 0,0 0 1 0 0,1 0-1 0 0,-1 1 1 0 0,-1-1 32 0 0,-358 37-906 0 0,-644 11 27 0 0,-963-44 615 0 0,130-8 326 0 0,-206 134 20 0 0,1079-3-116 0 0,-56 6 232 0 0,768-122-72 0 0,278-11-457 0 0,85 8 345 0 0,-64 15-2301 0 0,-20 23-3905 0 0,-23-32 1517 0 0,-1-5-2619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1896 0 0,'0'0'1527'0'0,"0"0"-550"0"0,0 0-87 0 0,0 0 315 0 0,0 0 432 0 0,0 0 201 0 0,0 0-93 0 0,0 0-202 0 0,0 0-270 0 0,0 0-243 0 0,0 0-205 0 0,0 0-153 0 0,34 3-112 0 0,106 7-103 0 0,-8-16 329 0 0,50-19-2419 0 0,-116 14-5881 0 0,-46 7-2200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49.5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510 1002 15643 0 0,'0'0'826'0'0,"0"0"-279"0"0,0 0-202 0 0,0 0-134 0 0,0 0-22 0 0,0 0 23 0 0,0 0 16 0 0,0 0 30 0 0,0 0 35 0 0,0 0 27 0 0,0 0 12 0 0,4 26-45 0 0,12 88-91 0 0,64 346 117 0 0,-62-133-945 0 0,-19-110-3169 0 0,-9-145-2391 0 0,4-44 480 0 0,2-13 1849 0 0</inkml:trace>
  <inkml:trace contextRef="#ctx0" brushRef="#br0" timeOffset="416.611">206 1282 14955 0 0,'0'0'439'0'0,"0"0"-119"0"0,0 0-80 0 0,0 0 63 0 0,0 0 114 0 0,9-33 83 0 0,30-104 23 0 0,-38 131-468 0 0,1 1 1 0 0,-1 0-1 0 0,1 0 0 0 0,1 0 1 0 0,-1 0-1 0 0,1 0 0 0 0,-1 0 0 0 0,2 1 1 0 0,-1-1-1 0 0,0 1 0 0 0,1 0 1 0 0,0 0-1 0 0,0 0 0 0 0,4-3-55 0 0,6-4 192 0 0,8-8-54 0 0,0 1 1 0 0,1 1-1 0 0,1 1 0 0 0,1 1 1 0 0,0 2-1 0 0,1 0 1 0 0,1 1-1 0 0,-1 2 1 0 0,2 1-1 0 0,-1 1 1 0 0,6 1-139 0 0,-25 3 6 0 0,0 2 0 0 0,1-1 0 0 0,-1 1-1 0 0,1 1 1 0 0,-1 0 0 0 0,1 0 0 0 0,0 0 0 0 0,-1 1 0 0 0,1 1 0 0 0,0-1 0 0 0,-1 1 0 0 0,1 1 0 0 0,-1-1 0 0 0,1 2 0 0 0,-1-1 0 0 0,0 1 0 0 0,0 0 0 0 0,0 1 0 0 0,0 0 0 0 0,0 0 0 0 0,-1 1 0 0 0,0 0 0 0 0,0 0 0 0 0,0 0 0 0 0,-1 1 0 0 0,0 0 0 0 0,0 1 0 0 0,0-1 0 0 0,-1 1 0 0 0,0 0-1 0 0,0 0 1 0 0,0 1 0 0 0,-1 0 0 0 0,2 6-6 0 0,-1 6 44 0 0,-1 0 0 0 0,-1 1-1 0 0,-1-1 1 0 0,-1 1 0 0 0,0-1 0 0 0,-2 1-1 0 0,-1-1 1 0 0,0 0 0 0 0,-1 1-1 0 0,-1-1 1 0 0,-1-1 0 0 0,-1 1-1 0 0,-1 0-43 0 0,-22 48 66 0 0,-4-2 0 0 0,-2-1 0 0 0,-2-2 0 0 0,-4-1 0 0 0,-20 21-66 0 0,28-30-93 0 0,82-34-470 0 0,21-8 630 0 0,-52-9-15 0 0,0 1 0 0 0,0 0 0 0 0,0 1 0 0 0,0 1 1 0 0,0 1-1 0 0,-1 0 0 0 0,0 1 0 0 0,-1 1-52 0 0,-6-2-248 0 0,32 15 528 0 0,-13-15-5285 0 0,-2-27-7555 0 0,-22 16 8979 0 0</inkml:trace>
  <inkml:trace contextRef="#ctx0" brushRef="#br0" timeOffset="1028.143">1069 1746 9618 0 0,'0'0'995'0'0,"0"0"-600"0"0,0 0-237 0 0,0 0 208 0 0,0 0 346 0 0,0 0 243 0 0,0 0 92 0 0,0 0 14 0 0,0 0-47 0 0,0 0-89 0 0,0 0-51 0 0,0 0-74 0 0,0 0-102 0 0,22-7-81 0 0,67-20-97 0 0,-31-10 330 0 0,-49 27-697 0 0,-4 5-100 0 0,0 0 1 0 0,-1 0-1 0 0,0-1 1 0 0,0 1-1 0 0,0-1 1 0 0,-1 0-1 0 0,1 0 1 0 0,-1 0-1 0 0,-1 0 1 0 0,1-1-1 0 0,-1 1 1 0 0,-1-1-1 0 0,1 1 1 0 0,-1-1-1 0 0,0 0 1 0 0,0 0-1 0 0,-1 1 1 0 0,0-1-1 0 0,0-2-53 0 0,-2 6-125 0 0,1 1 0 0 0,-1 0 0 0 0,0-1 0 0 0,1 1 0 0 0,-1 0 0 0 0,0 0 0 0 0,0 0 0 0 0,0 0 0 0 0,-1 0 0 0 0,1 0 0 0 0,0 1 0 0 0,-1-1 0 0 0,1 1 0 0 0,-1 0 0 0 0,0-1 0 0 0,1 1 0 0 0,-1 0 0 0 0,0 1 0 0 0,1-1 0 0 0,-1 0 0 0 0,0 1 0 0 0,0 0 0 0 0,0-1 0 0 0,0 1 0 0 0,0 0 0 0 0,1 1 0 0 0,-1-1 0 0 0,0 0 0 0 0,0 1 0 0 0,0 0 0 0 0,0-1 0 0 0,1 1 0 0 0,-1 0 0 0 0,0 0 0 0 0,1 1 0 0 0,-1-1 0 0 0,1 1 0 0 0,-1-1 0 0 0,0 2 124 0 0,-6 6-598 0 0,-1 1 0 0 0,2 0-1 0 0,-1 1 1 0 0,2-1 0 0 0,-1 2-1 0 0,1-1 1 0 0,1 1 0 0 0,0 0-1 0 0,1 1 1 0 0,0-1 0 0 0,1 1-1 0 0,0 0 1 0 0,1 0 0 0 0,1 0-1 0 0,0 1 1 0 0,1-1-1 0 0,0 0 1 0 0,1 1 0 0 0,1 3 599 0 0,-1-14 42 0 0,1 0 0 0 0,0 0 0 0 0,0 0 0 0 0,0-1 0 0 0,0 1 0 0 0,1 0 1 0 0,-1-1-1 0 0,1 1 0 0 0,0 0 0 0 0,0-1 0 0 0,0 0 0 0 0,0 0 0 0 0,0 1 0 0 0,0-1 1 0 0,0 0-1 0 0,1-1 0 0 0,-1 1 0 0 0,1 0 0 0 0,-1-1 0 0 0,1 1 0 0 0,0-1 0 0 0,0 0 1 0 0,0 0-1 0 0,-1 0 0 0 0,1 0 0 0 0,0-1 0 0 0,0 1 0 0 0,0-1 0 0 0,2 1-42 0 0,91 1 4028 0 0,-74-6-3464 0 0,0-2-1 0 0,0 0 1 0 0,-1-1 0 0 0,0 0-1 0 0,0-2 1 0 0,-1-1 0 0 0,0-1-1 0 0,-1 0 1 0 0,0-1 0 0 0,-1-1-1 0 0,0-1 1 0 0,-1-1 0 0 0,0 0 0 0 0,11-16-564 0 0,-2 3 472 0 0,-2-2 0 0 0,-1 0 0 0 0,-2-2 0 0 0,-1 0 1 0 0,3-9-473 0 0,2-4 87 0 0,-2-2-1 0 0,-2 0 1 0 0,-2-1 0 0 0,-2 0 0 0 0,-3-2-1 0 0,-1 0 1 0 0,-3 0 0 0 0,-2-1 0 0 0,-2-1 0 0 0,-3 1-1 0 0,-1-1 1 0 0,-3-1-87 0 0,-37-86-550 0 0,36 134 517 0 0,0 1 1 0 0,0 0-1 0 0,0 0 1 0 0,0 0-1 0 0,-1 0 0 0 0,0 0 1 0 0,0 1-1 0 0,0-1 1 0 0,0 1-1 0 0,0 0 1 0 0,-1 0-1 0 0,1 0 0 0 0,-1 0 1 0 0,0 0-1 0 0,0 1 1 0 0,0 0-1 0 0,0 0 1 0 0,0 0-1 0 0,-1 0 0 0 0,1 1 1 0 0,-1-1-1 0 0,1 1 1 0 0,-1 0-1 0 0,1 0 1 0 0,-1 1-1 0 0,0 0 0 0 0,1 0 1 0 0,-1 0-1 0 0,-4 0 33 0 0,1 5-173 0 0,0-1 0 0 0,1 1-1 0 0,-1 0 1 0 0,1 1 0 0 0,0 0-1 0 0,1 0 1 0 0,-1 0 0 0 0,1 1 0 0 0,0 0-1 0 0,1 0 1 0 0,0 0 0 0 0,0 1-1 0 0,0 0 1 0 0,1 0 0 0 0,0 0 0 0 0,1 0-1 0 0,0 1 1 0 0,0 0 173 0 0,-8 19-223 0 0,2 1 1 0 0,0 0-1 0 0,3 0 0 0 0,0 1 0 0 0,2 0 1 0 0,1 0-1 0 0,1 0 0 0 0,2 0 1 0 0,1 0-1 0 0,1 0 0 0 0,1 0 0 0 0,2-1 1 0 0,1 1-1 0 0,2-1 0 0 0,1 0 1 0 0,1-1-1 0 0,1 0 0 0 0,2 1 223 0 0,-5-15 49 0 0,1-1 0 0 0,1 0-1 0 0,0 0 1 0 0,1-1 0 0 0,0-1 0 0 0,1 0-1 0 0,0 0 1 0 0,0-1 0 0 0,1-1 0 0 0,1 0-1 0 0,0-1 1 0 0,0 0 0 0 0,0-1 0 0 0,1-1 0 0 0,0 0-1 0 0,0-1 1 0 0,1 0 0 0 0,-1-2 0 0 0,1 0-1 0 0,0 0 1 0 0,0-2 0 0 0,0 0 0 0 0,15-1-49 0 0,-26 1-168 0 0,0-1 0 0 0,-1 0 0 0 0,1 0 0 0 0,0 0-1 0 0,0-1 1 0 0,-1 1 0 0 0,1-1 0 0 0,-1 0 0 0 0,1-1 0 0 0,-1 1 0 0 0,1-1 0 0 0,-1 0 0 0 0,0 0 0 0 0,1 0 0 0 0,-1-1 0 0 0,-1 1 0 0 0,2-1 168 0 0,21-16-6477 0 0,-17 11 258 0 0</inkml:trace>
  <inkml:trace contextRef="#ctx0" brushRef="#br0" timeOffset="1768.437">2316 936 7114 0 0,'0'0'1651'0'0,"0"0"-821"0"0,0 0-149 0 0,0 0 223 0 0,0 0 141 0 0,0 0-33 0 0,-28 34-145 0 0,-86 110-263 0 0,45-35-45 0 0,60-93-593 0 0,2 1 0 0 0,0 0 0 0 0,1 0 0 0 0,1 0 0 0 0,0 1-1 0 0,1-1 1 0 0,1 1 0 0 0,1 0 0 0 0,0 0 0 0 0,2 6 34 0 0,0-21 3 0 0,1-1 1 0 0,0 0 0 0 0,-1 1-1 0 0,1-1 1 0 0,0 0-1 0 0,1 0 1 0 0,-1 0-1 0 0,0 0 1 0 0,1 0 0 0 0,-1 0-1 0 0,1 0 1 0 0,-1 0-1 0 0,1 0 1 0 0,0-1-1 0 0,0 1 1 0 0,0-1 0 0 0,0 1-1 0 0,0-1 1 0 0,0 0-1 0 0,0 0 1 0 0,0 0 0 0 0,0 0-1 0 0,1 0 1 0 0,-1 0-1 0 0,0-1 1 0 0,1 1-1 0 0,-1-1 1 0 0,1 1 0 0 0,-1-1-1 0 0,1 0 1 0 0,-1 0-1 0 0,0 0 1 0 0,1-1-1 0 0,-1 1 1 0 0,1 0 0 0 0,-1-1-1 0 0,0 0 1 0 0,1 1-1 0 0,-1-1 1 0 0,0 0-1 0 0,0 0 1 0 0,0 0 0 0 0,1-1-1 0 0,-1 1 1 0 0,0 0-1 0 0,0-1 1 0 0,0 0-4 0 0,32-25 284 0 0,-1-1 1 0 0,-2-2-1 0 0,-1-1 0 0 0,-1-2 1 0 0,-2 0-1 0 0,-1-2 1 0 0,-2-1-1 0 0,-1-1-284 0 0,104-154 127 0 0,-104 184-1025 0 0,-20 40 401 0 0,-3-20 425 0 0,10 104-1978 0 0,-9-113 2031 0 0,0-1 1 0 0,0 1 0 0 0,1 0 0 0 0,-1-1 0 0 0,1 1 0 0 0,-1-1 0 0 0,1 1 0 0 0,0-1 0 0 0,1 0 0 0 0,-1 0 0 0 0,0 0 0 0 0,1 0-1 0 0,0 0 1 0 0,0-1 0 0 0,0 1 0 0 0,0-1 0 0 0,0 1 0 0 0,0-1 0 0 0,0 0 0 0 0,1-1 0 0 0,-1 1 0 0 0,1 0 0 0 0,0-1 0 0 0,-1 0-1 0 0,1 0 1 0 0,0 0 0 0 0,0 0 0 0 0,0-1 18 0 0,2 2 156 0 0,1-1-1 0 0,-1 0 0 0 0,0 0 1 0 0,1-1-1 0 0,-1 0 1 0 0,0 0-1 0 0,1-1 0 0 0,-1 1 1 0 0,0-1-1 0 0,1-1 1 0 0,-1 1-1 0 0,0-1 0 0 0,0 0 1 0 0,0-1-1 0 0,0 1 1 0 0,-1-1-1 0 0,1 0 0 0 0,-1 0 1 0 0,1-1-1 0 0,-1 0 1 0 0,2-2-156 0 0,11-17 373 0 0,0-2 0 0 0,-2 1 0 0 0,-1-2 1 0 0,-2 0-1 0 0,0-1 0 0 0,-2 0 0 0 0,0 0 1 0 0,-2-2-1 0 0,-1 1 0 0 0,-2-1 0 0 0,0 0 0 0 0,-2 0 1 0 0,-2-1-1 0 0,0-7-373 0 0,3 3-15 0 0,7-82-752 0 0,-4 0-1 0 0,-6-92 768 0 0,-2 191-15 0 0,-1 0 1 0 0,0 0-1 0 0,-1 0 1 0 0,-1 0-1 0 0,-1 0 1 0 0,0 0-1 0 0,-1 1 1 0 0,-1 0-1 0 0,-1 0 1 0 0,0 0-1 0 0,-1 1 15 0 0,7 13 4 0 0,-1 1 0 0 0,1-1 1 0 0,-1 1-1 0 0,0 0 0 0 0,0-1 0 0 0,0 1 1 0 0,0 0-1 0 0,0 0 0 0 0,0 0 0 0 0,0 1 0 0 0,0-1 1 0 0,0 0-1 0 0,0 1 0 0 0,0-1 0 0 0,-1 1 0 0 0,1 0 1 0 0,0 0-1 0 0,0 0 0 0 0,-1 0 0 0 0,1 0 1 0 0,0 0-1 0 0,0 1 0 0 0,0-1 0 0 0,0 1 0 0 0,-1-1 1 0 0,1 1-1 0 0,0 0 0 0 0,0 0 0 0 0,0 0 1 0 0,0 0-1 0 0,1 0 0 0 0,-1 0 0 0 0,0 1 0 0 0,0-1 1 0 0,1 1-1 0 0,-1-1 0 0 0,0 1 0 0 0,1-1 1 0 0,0 1-1 0 0,-1 0 0 0 0,1 0 0 0 0,0 0 0 0 0,0 0 1 0 0,0 0-1 0 0,0 0 0 0 0,0 0 0 0 0,1 0 0 0 0,-1 0 1 0 0,1 0-5 0 0,-10 21 3 0 0,1 0 1 0 0,1 0-1 0 0,2 1 1 0 0,0 0-1 0 0,2 0 1 0 0,0 0-1 0 0,2 0 1 0 0,0 1-1 0 0,2-1 1 0 0,1 1-1 0 0,0-1 1 0 0,2 1-1 0 0,1-1 1 0 0,1 0-1 0 0,1 0 1 0 0,1-1-1 0 0,1 0 1 0 0,2 0 0 0 0,0-1-1 0 0,1 0 1 0 0,1 0-1 0 0,14 18-3 0 0,30 40-49 0 0,4-2 1 0 0,48 47 48 0 0,-107-125 0 0 0,103 119-1795 0 0,-100-110-295 0 0,-21-15-10326 0 0,10 3 8279 0 0</inkml:trace>
  <inkml:trace contextRef="#ctx0" brushRef="#br0" timeOffset="2013.972">2507 748 12531 0 0,'0'0'1317'0'0,"0"0"-561"0"0,0 0-126 0 0,0 0 153 0 0,0 0 44 0 0,0 0-75 0 0,0 0-77 0 0,0 0-7 0 0,36-9-7 0 0,114-27-34 0 0,-1-11 617 0 0,36-9-636 0 0,-75 23-1667 0 0,0 0-4240 0 0,-88 27 1401 0 0,-7 1-2253 0 0,-4 2 479 0 0</inkml:trace>
  <inkml:trace contextRef="#ctx0" brushRef="#br0" timeOffset="2266.961">3431 641 13235 0 0,'0'0'632'0'0,"0"0"-184"0"0,0 0 96 0 0,0 0 112 0 0,0 0 16 0 0,0 0-119 0 0,0 0-137 0 0,0 0-168 0 0,15 195-168 0 0,-6-180-160 0 0,-1 0-152 0 0,3-4-200 0 0,-6-4-281 0 0,4-3-399 0 0,-5-1-512 0 0,3-3-857 0 0,-3 0-1336 0 0,-2 0-3176 0 0</inkml:trace>
  <inkml:trace contextRef="#ctx0" brushRef="#br0" timeOffset="2416.617">3236 207 15451 0 0,'0'0'784'0'0,"0"0"-327"0"0,0 0-177 0 0,0 0-312 0 0,0 0-512 0 0,0 0-297 0 0,0 0-119 0 0,0 0-32 0 0,0 0-16 0 0,0 0-521 0 0,0 0-1135 0 0,0 0-817 0 0,0 0-1440 0 0</inkml:trace>
  <inkml:trace contextRef="#ctx0" brushRef="#br0" timeOffset="3144.619">3652 648 5665 0 0,'0'0'2251'0'0,"0"0"-305"0"0,0 0-212 0 0,0 0-187 0 0,0 0-176 0 0,0 0-18 0 0,0 0 122 0 0,0 0 138 0 0,0 0 26 0 0,0 0-164 0 0,0 0-350 0 0,0 0-391 0 0,0 0-349 0 0,6-5-211 0 0,23-45 27 0 0,-25-11-129 0 0,3 1 1 0 0,2 0-1 0 0,17-56-72 0 0,5 61-725 0 0,-12 87-2013 0 0,41 103 1455 0 0,-57-130 1280 0 0,0 0 1 0 0,1 0 0 0 0,0 0-1 0 0,0 0 1 0 0,0-1-1 0 0,1 0 1 0 0,-1 1 0 0 0,1-2-1 0 0,0 1 1 0 0,1 0-1 0 0,-1-1 1 0 0,0 0-1 0 0,1 0 1 0 0,0-1 0 0 0,-1 0-1 0 0,1 0 1 0 0,0 0-1 0 0,0 0 1 0 0,1-1-1 0 0,-1 0 1 0 0,0 0 0 0 0,2-1 2 0 0,-4 1 24 0 0,0-1 1 0 0,-1 0 0 0 0,1 0-1 0 0,0 0 1 0 0,0 0-1 0 0,0-1 1 0 0,0 1 0 0 0,0-1-1 0 0,-1 0 1 0 0,1 0-1 0 0,0 0 1 0 0,-1-1 0 0 0,1 1-1 0 0,-1-1 1 0 0,1 0 0 0 0,-1 0-1 0 0,0 0 1 0 0,1 0-1 0 0,-1-1 1 0 0,-1 1 0 0 0,1-1-1 0 0,0 0 1 0 0,0 0 0 0 0,-1 0-1 0 0,0 0 1 0 0,0 0-1 0 0,0-1 1 0 0,1 0-25 0 0,28-75-600 0 0,7-11-4404 0 0,21 5-5604 0 0,-29 53 11347 0 0,-30 32-466 0 0,-1 0-1 0 0,1 0 1 0 0,0 0-1 0 0,-1 0 0 0 0,1 0 1 0 0,0 0-1 0 0,-1 0 0 0 0,1 0 1 0 0,0 0-1 0 0,-1 0 1 0 0,1 0-1 0 0,0 0 0 0 0,-1-1 1 0 0,1 1-1 0 0,0 0 0 0 0,-1 0 1 0 0,1 0-1 0 0,0 0 1 0 0,0 0-1 0 0,-1-1 0 0 0,1 1 1 0 0,0 0-1 0 0,0 0 0 0 0,-1-1 1 0 0,1 1-1 0 0,0 0 1 0 0,0 0-1 0 0,-1-1 0 0 0,1 1 1 0 0,0 0-1 0 0,0 0 0 0 0,0-1 1 0 0,0 1-1 0 0,0 0 0 0 0,-1-1 1 0 0,1 1-1 0 0,0 0 1 0 0,0-1-1 0 0,0 1 0 0 0,0 0 1 0 0,0-1-1 0 0,0 1 0 0 0,0 0 1 0 0,0-1-1 0 0,0 1 1 0 0,0 0-1 0 0,0-1 0 0 0,1 1 1 0 0,-1 0-1 0 0,0-1 0 0 0,0 1 1 0 0,0 0-1 0 0,0-1 1 0 0,0 1-1 0 0,1 0 0 0 0,-1 0 1 0 0,0-1-1 0 0,0 1 0 0 0,1 0-272 0 0,-13 5 186 0 0,4 2-206 0 0,0 0 0 0 0,0 0 0 0 0,1 1 0 0 0,1 0 0 0 0,-1 0 0 0 0,1 1-1 0 0,0 0 1 0 0,1 0 0 0 0,0 0 0 0 0,1 1 0 0 0,0-1 0 0 0,0 1 0 0 0,1 0 0 0 0,0 0 0 0 0,1 1 0 0 0,0-1 0 0 0,1 0 0 0 0,0 1 0 0 0,0 8 20 0 0,3-18 5 0 0,-1 1 1 0 0,0-1 0 0 0,1 0 0 0 0,-1 0 0 0 0,1 0 0 0 0,-1 0 0 0 0,1 0-1 0 0,0 0 1 0 0,-1 0 0 0 0,1 0 0 0 0,0-1 0 0 0,0 1 0 0 0,-1-1 0 0 0,1 1-1 0 0,0-1 1 0 0,0 0 0 0 0,0 0 0 0 0,0 1 0 0 0,-1-1 0 0 0,1-1 0 0 0,0 1-1 0 0,0 0 1 0 0,0 0 0 0 0,0-1 0 0 0,-1 1 0 0 0,1-1 0 0 0,0 1 0 0 0,0-1 0 0 0,-1 0-1 0 0,1 0 1 0 0,0 0 0 0 0,-1 0 0 0 0,1 0 0 0 0,-1 0 0 0 0,1 0 0 0 0,-1 0-1 0 0,0-1 1 0 0,1 1 0 0 0,-1 0 0 0 0,0-1 0 0 0,0 1 0 0 0,0-1 0 0 0,0 0-6 0 0,105-131 982 0 0,-86 104-668 0 0,0 1 0 0 0,2 1 0 0 0,1 1 0 0 0,1 1 0 0 0,7-4-314 0 0,-29 27 15 0 0,1-1 0 0 0,1 1 0 0 0,-1 0 0 0 0,0 0 0 0 0,1 0 0 0 0,-1 0 0 0 0,1 1 0 0 0,-1-1 0 0 0,1 1 0 0 0,0 0 0 0 0,-1 0 0 0 0,1 0 0 0 0,0 1 0 0 0,0-1 0 0 0,0 1 0 0 0,-1 0 1 0 0,1 0-1 0 0,0 1 0 0 0,0-1 0 0 0,0 1 0 0 0,0-1 0 0 0,-1 1 0 0 0,1 0 0 0 0,0 1 0 0 0,-1-1 0 0 0,1 1 0 0 0,-1-1 0 0 0,1 1 0 0 0,-1 0 0 0 0,0 0 0 0 0,0 1 0 0 0,0-1 0 0 0,0 1 0 0 0,0 0-15 0 0,27 36 70 0 0,-3 2 1 0 0,-1 2-1 0 0,-2 0 1 0 0,-2 1-1 0 0,-2 1 1 0 0,-1 1-1 0 0,-3 1 1 0 0,7 35-71 0 0,-1-11-5 0 0,160 440-393 0 0,-171-485 392 0 0,0-3 13 0 0,0 0 1 0 0,-2 1-1 0 0,0 1 0 0 0,-2 0 0 0 0,0 0 0 0 0,-2 0 1 0 0,-1 1-1 0 0,-1 0 0 0 0,-1-1 0 0 0,-1 1 1 0 0,-2 16-8 0 0,-1-36 39 0 0,1 0 1 0 0,-1 0 0 0 0,0 0-1 0 0,0-1 1 0 0,0 1-1 0 0,-1-1 1 0 0,0 1 0 0 0,0-1-1 0 0,-1 0 1 0 0,1 0 0 0 0,-1-1-1 0 0,0 1 1 0 0,0-1-1 0 0,-1 0 1 0 0,1 0 0 0 0,-1 0-1 0 0,0 0 1 0 0,0-1 0 0 0,0 0-1 0 0,0 0 1 0 0,-1 0-1 0 0,1-1 1 0 0,-1 0 0 0 0,0 0-1 0 0,1 0 1 0 0,-1-1 0 0 0,0 0-1 0 0,0 0 1 0 0,0 0-1 0 0,0-1 1 0 0,0 0 0 0 0,0 0-1 0 0,0 0 1 0 0,0-1 0 0 0,0 0-1 0 0,0 0 1 0 0,0 0-1 0 0,0-1 1 0 0,0 0 0 0 0,1 0-1 0 0,-1-1 1 0 0,1 1 0 0 0,-1-1-1 0 0,1-1 1 0 0,0 1-1 0 0,0-1 1 0 0,1 1 0 0 0,-1-1-1 0 0,-3-4-39 0 0,-4-13 41 0 0,1 0 0 0 0,1-1-1 0 0,1 0 1 0 0,1-1 0 0 0,1 1-1 0 0,1-2 1 0 0,1 1-1 0 0,0-1 1 0 0,2 1 0 0 0,1-1-1 0 0,1 0 1 0 0,1 0 0 0 0,1 0-1 0 0,2 0 1 0 0,1-9-41 0 0,3-21-167 0 0,1 0 0 0 0,3 1 0 0 0,2 1 0 0 0,2 0 0 0 0,3 1 1 0 0,2 0-1 0 0,2 2 0 0 0,20-32 167 0 0,100-136-2794 0 0,-33 86-5604 0 0,-85 103-2340 0 0</inkml:trace>
  <inkml:trace contextRef="#ctx0" brushRef="#br0" timeOffset="6696.608">337 4452 0 0 0,'0'0'432'0'0,"0"0"326"0"0,0 0 228 0 0,0 0 65 0 0,0 0-30 0 0,0 0-97 0 0,0 0-104 0 0,4 1 3084 0 0,16 1-1789 0 0,22-23 1900 0 0,10-47-2159 0 0,-43 54-1473 0 0,66-106 229 0 0,-6-4-1 0 0,-5-2 1 0 0,-5-4-1 0 0,-5-6-611 0 0,-27 59-377 0 0,-5-1 0 0 0,-2-1-1 0 0,-4 0 1 0 0,-4-1 0 0 0,-3-1 0 0 0,-3 0 0 0 0,-5-45 377 0 0,-1 94-325 0 0,-2-1 0 0 0,0 1 0 0 0,-3 1 1 0 0,-1-1-1 0 0,-1 0 0 0 0,-5-10 325 0 0,12 38-36 0 0,-1 1 0 0 0,0-1 0 0 0,0 0 0 0 0,0 1 0 0 0,0-1 0 0 0,-1 1 0 0 0,1-1 0 0 0,-1 1 0 0 0,0 0 0 0 0,0 0 0 0 0,0 0 0 0 0,0 0 0 0 0,-1 0 0 0 0,1 0 0 0 0,-1 0-1 0 0,0 1 1 0 0,0-1 0 0 0,0 1 0 0 0,0 0 0 0 0,0 0 0 0 0,0 0 0 0 0,-1 0 0 0 0,1 1 0 0 0,0-1 0 0 0,-1 1 0 0 0,0 0 0 0 0,1 0 0 0 0,-1 0 0 0 0,0 1 0 0 0,1-1 0 0 0,-1 1 0 0 0,0 0 0 0 0,0 0 0 0 0,1 0 0 0 0,-1 0 0 0 0,0 1 0 0 0,1-1 0 0 0,-1 1 0 0 0,0 0 0 0 0,1 0 0 0 0,-1 1-1 0 0,1-1 1 0 0,-2 1 36 0 0,-10 12-128 0 0,0 1-1 0 0,1 0 0 0 0,1 1 0 0 0,0 0 1 0 0,1 1-1 0 0,1 1 0 0 0,1 0 0 0 0,0 0 0 0 0,1 1 1 0 0,1 0-1 0 0,1 1 0 0 0,1-1 0 0 0,-3 16 129 0 0,7-27-23 0 0,-14 49 0 0 0,3 0 0 0 0,2 1 0 0 0,2 0 0 0 0,4 1-1 0 0,2 0 1 0 0,2 0 0 0 0,5 35 23 0 0,2-35 111 0 0,2 0 0 0 0,3 0-1 0 0,3 0 1 0 0,15 39-111 0 0,-23-76 39 0 0,2 0 0 0 0,1-1 0 0 0,1 0 0 0 0,1-1-1 0 0,0 0 1 0 0,2-1 0 0 0,7 9-39 0 0,-16-22 38 0 0,1 0 0 0 0,1-1 1 0 0,-1 1-1 0 0,1-1 0 0 0,0 0 0 0 0,0 0 1 0 0,0-1-1 0 0,1 0 0 0 0,-1 0 0 0 0,1 0 0 0 0,0-1 1 0 0,0 0-1 0 0,0-1 0 0 0,1 1 0 0 0,-1-2 1 0 0,1 1-1 0 0,-1-1 0 0 0,1 0 0 0 0,0 0 0 0 0,-1-1 1 0 0,1 0-1 0 0,0 0 0 0 0,4-1-38 0 0,2-4 164 0 0,-1 0 0 0 0,1-1 1 0 0,-1 0-1 0 0,-1-1 0 0 0,1 0 0 0 0,-1-1 0 0 0,-1 0 1 0 0,1-1-1 0 0,-1-1 0 0 0,-1 0 0 0 0,3-3-164 0 0,-11 12 13 0 0,20-20 155 0 0,0-1 0 0 0,-1-1 0 0 0,-2 0-1 0 0,0-2 1 0 0,-1 0 0 0 0,-2-1 0 0 0,0-1 0 0 0,-2 0-1 0 0,-1-1 1 0 0,-1 0 0 0 0,-2-1 0 0 0,6-24-168 0 0,-4-116 769 0 0,-21 180-3142 0 0,11 146 2914 0 0,0-146-541 0 0,1 0 0 0 0,0 0 0 0 0,0 0-1 0 0,1-1 1 0 0,1 0 0 0 0,0 0 0 0 0,0 0 0 0 0,1 0 0 0 0,0-1 0 0 0,0 0 0 0 0,1 0-1 0 0,1-1 1 0 0,-1 0 0 0 0,1 0 0 0 0,1 0 0 0 0,0-1 0 0 0,0-1 0 0 0,0 0 0 0 0,0 0-1 0 0,1 0 1 0 0,0-1 0 0 0,-6-4 46 0 0,-1 0-1 0 0,1-1 1 0 0,-1 1-1 0 0,1-1 0 0 0,0 0 1 0 0,-1 0-1 0 0,1 0 1 0 0,0 0-1 0 0,-1-1 0 0 0,1 1 1 0 0,-1-1-1 0 0,1 0 1 0 0,-1 0-1 0 0,1 0 1 0 0,-1-1-1 0 0,1 1 0 0 0,-1-1 1 0 0,0 1-1 0 0,0-1 1 0 0,0 0-1 0 0,0-1 0 0 0,0 1 1 0 0,-1 0-1 0 0,1-1 1 0 0,0 0-1 0 0,-1 1 1 0 0,0-1-1 0 0,0 0-45 0 0,54-89 825 0 0,110-279-540 0 0,-131 304-602 0 0,-31 103-819 0 0,-4 130 1622 0 0,0-163-473 0 0,-1 0-1 0 0,1-1 1 0 0,0 1-1 0 0,0 0 1 0 0,0 0-1 0 0,0 0 1 0 0,1 0-1 0 0,-1 0 1 0 0,1-1 0 0 0,0 1-1 0 0,0 0 1 0 0,0-1-1 0 0,0 1 1 0 0,0 0-1 0 0,0-1 1 0 0,1 1-1 0 0,-1-1 1 0 0,1 0-1 0 0,0 1 1 0 0,0-1-1 0 0,-1 0 1 0 0,1 0-1 0 0,1 0 1 0 0,-1 0-1 0 0,0-1 1 0 0,0 1-1 0 0,1 0 1 0 0,-1-1 0 0 0,1 0-1 0 0,0 0 1 0 0,-1 0-1 0 0,1 0 1 0 0,0 0-1 0 0,-1 0 1 0 0,1 0-1 0 0,0-1 1 0 0,0 0-1 0 0,0 1 1 0 0,0-1-1 0 0,-1 0 1 0 0,1 0-1 0 0,0-1 1 0 0,0 1-1 0 0,0-1 1 0 0,0 1-1 0 0,-1-1 1 0 0,1 0-1 0 0,0 0 1 0 0,-1 0 0 0 0,1 0-1 0 0,0-1-12 0 0,83-122 876 0 0,-52 65-826 0 0,91-136-250 0 0,-124 194 188 0 0,-1 0 0 0 0,1 0 0 0 0,0 0 0 0 0,-1 0 0 0 0,1-1 0 0 0,0 1 0 0 0,0 0 0 0 0,-1 0 0 0 0,1 1 1 0 0,0-1-1 0 0,0 0 0 0 0,0 0 0 0 0,0 0 0 0 0,0 1 0 0 0,0-1 0 0 0,1 0 0 0 0,-1 1 0 0 0,0-1 0 0 0,0 1 1 0 0,0-1-1 0 0,1 1 0 0 0,-1 0 0 0 0,0-1 0 0 0,0 1 0 0 0,1 0 0 0 0,-1 0 0 0 0,0 0 0 0 0,1 0 0 0 0,-1 0 1 0 0,0 0-1 0 0,0 0 0 0 0,1 1 0 0 0,-1-1 0 0 0,0 0 0 0 0,0 1 0 0 0,1-1 0 0 0,-1 1 0 0 0,0-1 0 0 0,0 1 0 0 0,1 0 12 0 0,32 130 815 0 0,-33-127-907 0 0,1 0 0 0 0,0 1 0 0 0,0-1 0 0 0,0 0 0 0 0,0-1-1 0 0,1 1 1 0 0,-1 0 0 0 0,1-1 0 0 0,0 1 0 0 0,0-1 0 0 0,1 0-1 0 0,-1 0 1 0 0,0 0 0 0 0,1 0 0 0 0,0-1 0 0 0,0 1 0 0 0,0-1-1 0 0,0 0 1 0 0,4 1 92 0 0,3-2-3684 0 0,-7-2-3243 0 0,-2-2-903 0 0</inkml:trace>
  <inkml:trace contextRef="#ctx0" brushRef="#br0" timeOffset="6932.124">1044 2916 14971 0 0,'0'0'-256'0'0,"0"0"-160"0"0,0 0 16 0 0,0 0 328 0 0,0 0 272 0 0,0 0 48 0 0,0 0-112 0 0,0 0-128 0 0,0 0-72 0 0,0 0-176 0 0,0 0-344 0 0,0 0-632 0 0,0 0-1137 0 0,0 0-1360 0 0,143-3-2536 0 0</inkml:trace>
  <inkml:trace contextRef="#ctx0" brushRef="#br0" timeOffset="8101.87">2174 3093 0 0 0,'0'0'661'0'0,"0"0"733"0"0,0 0 501 0 0,0 0 286 0 0,0 0 44 0 0,0 0-85 0 0,35-6-189 0 0,109-21-231 0 0,-77-1 414 0 0,-57 19-1671 0 0,4-2-153 0 0,0-1 0 0 0,-1 0 1 0 0,0-1-1 0 0,-1-1 0 0 0,-1 0 1 0 0,0-1-1 0 0,0 0 1 0 0,-2 0-1 0 0,0-1 0 0 0,-1 0 1 0 0,0-1-1 0 0,-1 0 0 0 0,-1 0 1 0 0,-1-1-1 0 0,3-17-310 0 0,-7 32 9 0 0,0 1 0 0 0,0-1 0 0 0,-1 0 0 0 0,1 1 0 0 0,-1-1 0 0 0,0 0 0 0 0,0 0 0 0 0,0 0 0 0 0,0 1 1 0 0,0-1-1 0 0,-1 0 0 0 0,1 0 0 0 0,-1 1 0 0 0,0-1 0 0 0,0 0 0 0 0,0 1 0 0 0,0-1 0 0 0,0 1 0 0 0,0-1 0 0 0,-1 1 0 0 0,1-1 0 0 0,-1 1 0 0 0,0 0 0 0 0,1 0 0 0 0,-1 0 0 0 0,0 0 0 0 0,0 0 0 0 0,-1 0 0 0 0,1 1 0 0 0,0-1 0 0 0,0 1 0 0 0,-1-1 0 0 0,1 1 0 0 0,-1 0 0 0 0,0 0 0 0 0,1 0 0 0 0,-1 0 0 0 0,0 0 0 0 0,0 1-9 0 0,-10 0-196 0 0,9-1 116 0 0,1 1 0 0 0,-1-1 1 0 0,1 1-1 0 0,-1 1 1 0 0,1-1-1 0 0,-1 0 1 0 0,0 1-1 0 0,1 0 0 0 0,0-1 1 0 0,-1 1-1 0 0,1 1 1 0 0,-1-1-1 0 0,1 0 0 0 0,0 1 1 0 0,0 0-1 0 0,0 0 1 0 0,-3 2 79 0 0,-7 10-188 0 0,1 0 0 0 0,0 1 0 0 0,1 0-1 0 0,0 1 1 0 0,1 1 0 0 0,1-1 0 0 0,1 1 0 0 0,1 1 0 0 0,0 0 0 0 0,1 0 0 0 0,1 0 0 0 0,0 1 0 0 0,2-1 0 0 0,0 1 0 0 0,1 0 0 0 0,1 0 0 0 0,1 0 0 0 0,0 0 0 0 0,3 15 188 0 0,-2-28 0 0 0,1 1 0 0 0,0 0 0 0 0,0-1 0 0 0,0 0 1 0 0,1 1-1 0 0,0-1 0 0 0,0 0 0 0 0,1 0 0 0 0,-1-1 0 0 0,1 1 0 0 0,0-1 0 0 0,1 0 1 0 0,0 0-1 0 0,-1 0 0 0 0,1-1 0 0 0,1 1 0 0 0,-1-1 0 0 0,1 0 0 0 0,-1-1 0 0 0,1 1 1 0 0,0-1-1 0 0,1-1 0 0 0,-1 1 0 0 0,0-1 0 0 0,1 0 0 0 0,-1 0 0 0 0,1-1 0 0 0,0 0 1 0 0,-1 0-1 0 0,1 0 0 0 0,0-1 0 0 0,1 0 0 0 0,6 0 175 0 0,0-1 0 0 0,0 0 0 0 0,0-1 0 0 0,0 0 1 0 0,0-1-1 0 0,0-1 0 0 0,-1 0 0 0 0,0-1 0 0 0,0 0 0 0 0,0-1 1 0 0,0-1-1 0 0,-1 0 0 0 0,0 0 0 0 0,0-1 0 0 0,4-5-175 0 0,45-45 572 0 0,-2-2 0 0 0,-2-3 0 0 0,-4-2 0 0 0,8-16-572 0 0,9-11 170 0 0,137-205 89 0 0,-179 252 91 0 0,-47 52-49 0 0,-6 11-326 0 0,0 0 1 0 0,1 2 0 0 0,1 0 0 0 0,1 2 0 0 0,1 0 0 0 0,1 1 0 0 0,1 2-1 0 0,1 0 1 0 0,1 0 0 0 0,2 2 0 0 0,-1 1 24 0 0,10-15-37 0 0,0 0 0 0 0,1 1 0 0 0,1 0 1 0 0,0 0-1 0 0,0 0 0 0 0,2 0 0 0 0,-1 0 0 0 0,2 1 0 0 0,0-1 0 0 0,1 1 0 0 0,0-1 0 0 0,2 9 37 0 0,-1-18-28 0 0,0 0-1 0 0,0 0 0 0 0,1-1 1 0 0,-1 1-1 0 0,1-1 0 0 0,0 1 1 0 0,0-1-1 0 0,1 0 0 0 0,-1 0 1 0 0,1 1-1 0 0,0-2 1 0 0,0 1-1 0 0,0 0 0 0 0,1-1 1 0 0,-1 1-1 0 0,1-1 0 0 0,0 0 1 0 0,0 0-1 0 0,0-1 0 0 0,0 1 1 0 0,0-1-1 0 0,1 0 0 0 0,-1 0 1 0 0,1 0-1 0 0,-1-1 0 0 0,1 1 1 0 0,0-1-1 0 0,-1 0 0 0 0,1-1 1 0 0,0 1-1 0 0,5-1 29 0 0,-5 0 37 0 0,1 0 0 0 0,-1 0-1 0 0,1-1 1 0 0,-1 0 0 0 0,0 0 0 0 0,1 0-1 0 0,-1-1 1 0 0,0 0 0 0 0,0 0 0 0 0,0 0-1 0 0,0-1 1 0 0,0 1 0 0 0,0-1 0 0 0,-1 0-1 0 0,1-1 1 0 0,-1 1 0 0 0,0-1 0 0 0,0 0-1 0 0,0 0 1 0 0,1-2-37 0 0,13-13 135 0 0,-1-2 1 0 0,-1 0-1 0 0,-1 0 1 0 0,-1-2-1 0 0,-1 1 1 0 0,-1-2-1 0 0,0-2-135 0 0,70-193 267 0 0,-80 211-212 0 0,2-8-277 0 0,-9 21-931 0 0,-11 113-2287 0 0,16-116 3401 0 0,0 1 0 0 0,1-1-1 0 0,-1 1 1 0 0,1-1 0 0 0,0 1 0 0 0,-1-1-1 0 0,1 1 1 0 0,0-1 0 0 0,0 0 0 0 0,1 0-1 0 0,-1 1 1 0 0,0-1 0 0 0,1 0 0 0 0,-1 0-1 0 0,1 0 1 0 0,0 0 0 0 0,0-1-1 0 0,0 1 1 0 0,0 0 0 0 0,0-1 0 0 0,0 1-1 0 0,0-1 1 0 0,0 0 0 0 0,0 0 0 0 0,1 0-1 0 0,-1 0 1 0 0,1 0 0 0 0,-1 0 0 0 0,1 0-1 0 0,-1-1 1 0 0,1 1 0 0 0,-1-1 0 0 0,1 0 38 0 0,87-9 430 0 0,-64-6-110 0 0,-1-1-1 0 0,-1-2 1 0 0,-1 0-1 0 0,-1-1 0 0 0,0-1 1 0 0,-1-2-1 0 0,-2 0 1 0 0,10-13-319 0 0,4-4 402 0 0,-1-1 0 0 0,-2-2 0 0 0,-2 0 0 0 0,-2-2 0 0 0,-2-1 0 0 0,11-31-402 0 0,-22 45 56 0 0,-1 5-44 0 0,0-1 0 0 0,-2 0 0 0 0,-1 0 0 0 0,-1-1 1 0 0,-2 0-1 0 0,-1-1 0 0 0,-1 1 0 0 0,-1-1 0 0 0,-1 0 0 0 0,-2-5-12 0 0,-1 31-24 0 0,0 1 0 0 0,0-1 0 0 0,-1 1 0 0 0,1-1 0 0 0,0 1-1 0 0,-1 0 1 0 0,0 0 0 0 0,0 0 0 0 0,1 0 0 0 0,-1 0-1 0 0,0 0 1 0 0,0 0 0 0 0,-1 0 0 0 0,1 1 0 0 0,0-1 0 0 0,-1 1-1 0 0,1 0 1 0 0,-1 0 0 0 0,1 0 0 0 0,-1 0 0 0 0,1 0-1 0 0,-1 0 1 0 0,0 1 0 0 0,1-1 0 0 0,-1 1 0 0 0,0 0-1 0 0,0 0 1 0 0,1 0 0 0 0,-1 0 0 0 0,0 0 0 0 0,1 0 0 0 0,-1 1-1 0 0,0-1 1 0 0,1 1 0 0 0,-1 0 0 0 0,0 0 0 0 0,1 0-1 0 0,-1 0 1 0 0,1 0 0 0 0,0 1 0 0 0,-1-1 0 0 0,1 1 0 0 0,0 0-1 0 0,0-1 1 0 0,0 1 0 0 0,0 0 0 0 0,0 0 0 0 0,0 0-1 0 0,1 1 1 0 0,-1-1 0 0 0,1 0 0 0 0,-2 2 24 0 0,-11 10-170 0 0,1 0 0 0 0,0 2-1 0 0,1-1 1 0 0,0 2 0 0 0,1-1 0 0 0,1 2 0 0 0,1-1 0 0 0,0 1-1 0 0,2 1 1 0 0,0-1 0 0 0,1 1 0 0 0,0 1 0 0 0,2-1-1 0 0,0 1 1 0 0,0 17 170 0 0,5-31-21 0 0,1 1-1 0 0,-1-1 1 0 0,1 1-1 0 0,0-1 0 0 0,1 0 1 0 0,0 0-1 0 0,0 0 1 0 0,0 0-1 0 0,1-1 0 0 0,-1 1 1 0 0,1-1-1 0 0,1 0 1 0 0,-1 0-1 0 0,1 0 0 0 0,-1-1 1 0 0,2 0-1 0 0,-1 0 1 0 0,0 0-1 0 0,1 0 0 0 0,-1-1 1 0 0,1 0-1 0 0,0 0 1 0 0,0 0-1 0 0,1-1 0 0 0,-1 0 1 0 0,0 0-1 0 0,1-1 1 0 0,-1 0-1 0 0,1 0 0 0 0,-1 0 1 0 0,7-1 21 0 0,149 52 1767 0 0,-147-45-1794 0 0,0 0 1 0 0,0 2 0 0 0,-1 0-1 0 0,-1 0 1 0 0,1 1-1 0 0,-1 1 1 0 0,-1 0 0 0 0,0 1-1 0 0,-1 0 1 0 0,0 0-1 0 0,-1 2 1 0 0,0-1 0 0 0,-1 1-1 0 0,-1 1 1 0 0,5 11 26 0 0,9 8-3221 0 0,-7-13-4870 0 0,-12-14 0 0 0</inkml:trace>
  <inkml:trace contextRef="#ctx0" brushRef="#br0" timeOffset="12184.666">5861 1138 0 0 0,'0'0'412'0'0,"0"0"155"0"0,0 0 82 0 0,0 0 55 0 0,0 0 142 0 0,0 0 130 0 0,0 0 39 0 0,-15 7 31 0 0,-49 22-17 0 0,-56 57 3037 0 0,-133 130-1285 0 0,212-156-3222 0 0,93-53-80 0 0,-37-9 609 0 0,0-1-1 0 0,-1 0 0 0 0,1-1 1 0 0,-1-1-1 0 0,0 0 0 0 0,0-1 1 0 0,0 0-1 0 0,5-5-87 0 0,3 1 91 0 0,-9 4-17 0 0,95-29 597 0 0,-108 66 319 0 0,-131 197 63 0 0,40-82-934 0 0,84-133-77 0 0,0-1 0 0 0,1 1 0 0 0,0 1 0 0 0,1-1 0 0 0,0 1 0 0 0,1 0-1 0 0,1 0 1 0 0,0 0 0 0 0,1 0 0 0 0,0 5-42 0 0,2-17-4 0 0,1 0 0 0 0,-1-1 0 0 0,0 1 1 0 0,1-1-1 0 0,0 1 0 0 0,-1-1 0 0 0,1 1 0 0 0,0-1 0 0 0,0 0 1 0 0,0 1-1 0 0,-1-1 0 0 0,2 0 0 0 0,-1 1 0 0 0,0-1 0 0 0,0 0 1 0 0,0 0-1 0 0,0 0 0 0 0,1 0 0 0 0,-1 0 0 0 0,0 0 0 0 0,1-1 1 0 0,-1 1-1 0 0,1 0 0 0 0,-1-1 0 0 0,1 1 0 0 0,-1-1 0 0 0,1 1 0 0 0,0-1 1 0 0,-1 0-1 0 0,1 0 0 0 0,-1 0 0 0 0,1 0 0 0 0,0 0 0 0 0,-1 0 1 0 0,1 0-1 0 0,0 0 0 0 0,0-1 4 0 0,63-11 651 0 0,129-117 518 0 0,-67 23-3327 0 0,-115 87-1558 0 0,-9 5-3420 0 0,-3 6 1223 0 0</inkml:trace>
  <inkml:trace contextRef="#ctx0" brushRef="#br0" timeOffset="12533.728">5491 847 8602 0 0,'0'0'129'0'0,"0"0"-45"0"0,0 0 82 0 0,0 0 236 0 0,0 0 289 0 0,0 0 191 0 0,0 0 62 0 0,0 0-39 0 0,-3 35-110 0 0,-12 108-109 0 0,17-43 462 0 0,104 350 1305 0 0,-34-172-2351 0 0,-48-167-155 0 0,-5 1 0 0 0,-5 0 0 0 0,-5 1 0 0 0,-5 26 53 0 0,5-46-2644 0 0,20-97-9799 0 0,-24-3 9753 0 0</inkml:trace>
  <inkml:trace contextRef="#ctx0" brushRef="#br0" timeOffset="13633.786">269 5891 5849 0 0,'0'0'702'0'0,"0"0"-97"0"0,0 0 63 0 0,0 0 229 0 0,0 0 169 0 0,0 0 19 0 0,0 0-112 0 0,0 0-197 0 0,0 0-169 0 0,0 0-101 0 0,0 0-76 0 0,-32 27-46 0 0,-95 86-34 0 0,77-48 168 0 0,45-51-351 0 0,-6 17 53 0 0,1 1 0 0 0,1 1 0 0 0,3-1 0 0 0,0 1 0 0 0,2 1 0 0 0,1-1-1 0 0,2 0 1 0 0,1 2-220 0 0,0-31 7 0 0,-1 1 29 0 0,0 0-1 0 0,0 0 1 0 0,0 0-1 0 0,1 0 1 0 0,-1 0 0 0 0,1 0-1 0 0,0 0 1 0 0,1 0-1 0 0,-1 0 1 0 0,1 0 0 0 0,0-1-1 0 0,0 1 1 0 0,0 0 0 0 0,1 0-1 0 0,0-1 1 0 0,0 1-1 0 0,0-1 1 0 0,1 1 0 0 0,-1-1-1 0 0,1 0 1 0 0,0 0 0 0 0,0 0-1 0 0,0 0 1 0 0,1 0-1 0 0,-1-1 1 0 0,1 0 0 0 0,0 0-1 0 0,0 0 1 0 0,0 0-1 0 0,0 0 1 0 0,1-1 0 0 0,-1 0-1 0 0,1 0 1 0 0,3 1-36 0 0,1-4 121 0 0,-1-1 1 0 0,0 0-1 0 0,0 0 1 0 0,0-1-1 0 0,0 0 1 0 0,-1-1-1 0 0,1 0 1 0 0,-1 0-1 0 0,0 0 1 0 0,0-1-1 0 0,0 0 1 0 0,-1-1-1 0 0,1 1 1 0 0,-1-1-1 0 0,-1 0 1 0 0,1-1-1 0 0,-1 1 1 0 0,0-1-1 0 0,-1 0 1 0 0,1-1-1 0 0,-2 1 1 0 0,1-1-1 0 0,-1 1 1 0 0,2-8-122 0 0,-1 8 53 0 0,25-48 116 0 0,-3-1 1 0 0,-2-1-1 0 0,-3-1 1 0 0,-2-1-1 0 0,-3-1 1 0 0,-2 0 0 0 0,-3-4-170 0 0,-5-17 202 0 0,-6 81-220 0 0,0 19-923 0 0,0-4 637 0 0,-1 13-8 0 0,1-1 0 0 0,2 0 0 0 0,0 0 0 0 0,2 0 0 0 0,1 0 0 0 0,5 14 312 0 0,-7-32-578 0 0,0-1 0 0 0,1 1 0 0 0,0-1 0 0 0,0-1 0 0 0,1 1 0 0 0,0 0 0 0 0,1-1 0 0 0,-1 0 0 0 0,1-1 0 0 0,1 1 0 0 0,-1-1 0 0 0,1 0 0 0 0,0 0-1 0 0,2 0 579 0 0,29 18-7289 0 0,-26-19 2888 0 0</inkml:trace>
  <inkml:trace contextRef="#ctx0" brushRef="#br0" timeOffset="14034.167">738 6182 14243 0 0,'0'0'487'0'0,"0"0"-82"0"0,0 0-42 0 0,0 0 100 0 0,0 0 113 0 0,0 0 45 0 0,0 0 9 0 0,0 0-38 0 0,0 0-61 0 0,-1-31-110 0 0,-1-100-95 0 0,21 4 419 0 0,-9 89-410 0 0,3-17 249 0 0,6 102-2162 0 0,47 42 1531 0 0,-64-87 89 0 0,1 0 0 0 0,-1 1 1 0 0,1-1-1 0 0,0 0 1 0 0,-1 0-1 0 0,1 0 0 0 0,0-1 1 0 0,0 1-1 0 0,1-1 1 0 0,-1 0-1 0 0,0 1 0 0 0,0-2 1 0 0,1 1-1 0 0,-1 0 1 0 0,0 0-1 0 0,1-1 1 0 0,-1 0-1 0 0,1 0 0 0 0,-1 0 1 0 0,0 0-1 0 0,1 0 1 0 0,-1-1-1 0 0,1 0 0 0 0,-1 1 1 0 0,0-1-1 0 0,0 0 1 0 0,1-1-1 0 0,-1 1 0 0 0,0 0 1 0 0,0-1-1 0 0,0 0-42 0 0,7-8 221 0 0,0-1 1 0 0,-1 0-1 0 0,0-1 0 0 0,-1 0 1 0 0,0 0-1 0 0,-1 0 0 0 0,0-1 1 0 0,-1 0-1 0 0,-1-1 0 0 0,0 1 0 0 0,3-14-221 0 0,-7 23-7 0 0,34-79-1927 0 0,-19 59-2345 0 0,4 2-4408 0 0,-14 14 149 0 0</inkml:trace>
  <inkml:trace contextRef="#ctx0" brushRef="#br0" timeOffset="14597.039">1414 5343 15043 0 0,'0'0'303'0'0,"0"0"-24"0"0,0 0 65 0 0,0 0 120 0 0,0 0 104 0 0,0 0 3 0 0,0 0-46 0 0,0 0-70 0 0,-28 32-108 0 0,-86 105-110 0 0,110-133-224 0 0,-1 1 0 0 0,1 0 0 0 0,0 0 0 0 0,1 0 0 0 0,-1 0 0 0 0,1 1 0 0 0,0-1 0 0 0,1 1 0 0 0,-1 0 0 0 0,1 0 0 0 0,0-1 0 0 0,1 2 0 0 0,-1-1 0 0 0,1 0 0 0 0,0 2-13 0 0,-1 9 34 0 0,1-10-27 0 0,-2 4-24 0 0,0 0 0 0 0,1-1 0 0 0,0 1 0 0 0,1 0 0 0 0,0 1 0 0 0,1-1 0 0 0,0 0 0 0 0,0 0 0 0 0,1 0 0 0 0,1 0 0 0 0,0 0 0 0 0,1 0 1 0 0,0-1-1 0 0,0 1 0 0 0,1-1 0 0 0,0 1 0 0 0,1-1 0 0 0,3 4 17 0 0,-4-11 48 0 0,-1-1 0 0 0,1 1 0 0 0,0-1 1 0 0,0 0-1 0 0,0 0 0 0 0,0-1 0 0 0,0 1 0 0 0,0-1 1 0 0,1 0-1 0 0,-1 0 0 0 0,1 0 0 0 0,-1 0 1 0 0,0-1-1 0 0,1 0 0 0 0,-1 0 0 0 0,1 0 0 0 0,-1 0 1 0 0,1-1-1 0 0,-1 0 0 0 0,0 0 0 0 0,1 0 0 0 0,-1 0 1 0 0,0-1-1 0 0,0 1 0 0 0,0-1 0 0 0,0 0 1 0 0,0-1-1 0 0,0 1 0 0 0,0-1 0 0 0,-1 1 0 0 0,1-1 1 0 0,-1 0-1 0 0,0 0 0 0 0,0-1 0 0 0,0 1 0 0 0,0-1 1 0 0,-1 1-1 0 0,1-1 0 0 0,0-2-48 0 0,13-20 229 0 0,0-1 1 0 0,-2-1-1 0 0,0-1 0 0 0,-3 0 0 0 0,0 0 1 0 0,-2-1-1 0 0,-1-1 0 0 0,-1 1 0 0 0,-2-1 1 0 0,-1 0-1 0 0,0-30-229 0 0,6-26 471 0 0,-10 86-378 0 0,0 1-18 0 0,0 0-19 0 0,0 0-47 0 0,0 0-41 0 0,5 27-1260 0 0,103 175 1496 0 0,76 169-176 0 0,-167-324-27 0 0,-3 1 0 0 0,-3 0 0 0 0,-1 1 0 0 0,-2 0 0 0 0,-3 1 0 0 0,-1-1 0 0 0,-3 1 0 0 0,-2 8-1 0 0,0-45 32 0 0,0-1 1 0 0,0 1-1 0 0,-1-1 1 0 0,-1 1-1 0 0,0-1 0 0 0,0 0 1 0 0,-2 0-1 0 0,1-1 1 0 0,-1 1-1 0 0,-1-1 1 0 0,0 0-1 0 0,-1-1 0 0 0,0 1-32 0 0,6-9 4 0 0,0-1 0 0 0,0 0 0 0 0,-1 0 0 0 0,1 0 0 0 0,0 0-1 0 0,0 0 1 0 0,-1 0 0 0 0,1 0 0 0 0,0 0 0 0 0,-1 0 0 0 0,1-1 0 0 0,-1 1-1 0 0,0-1 1 0 0,1 1 0 0 0,-1-1 0 0 0,1 1 0 0 0,-1-1 0 0 0,1 0-1 0 0,-1 0 1 0 0,0 0 0 0 0,1 0 0 0 0,-1 0 0 0 0,0 0 0 0 0,1 0-1 0 0,-1-1 1 0 0,1 1 0 0 0,-1-1 0 0 0,0 1 0 0 0,1-1 0 0 0,-1 1 0 0 0,1-1-1 0 0,0 0 1 0 0,-1 0 0 0 0,1 0 0 0 0,-1 1 0 0 0,1-2 0 0 0,0 1-1 0 0,0 0 1 0 0,-1 0-4 0 0,-41-52-640 0 0,-36-128-1809 0 0,60 118-1581 0 0,5 0-3938 0 0,8 39-605 0 0</inkml:trace>
  <inkml:trace contextRef="#ctx0" brushRef="#br0" timeOffset="15301.568">1706 5376 15499 0 0,'0'0'-362'0'0,"0"0"-91"0"0,0 0 116 0 0,0 0 368 0 0,0 0 329 0 0,0 0 89 0 0,0 0 7 0 0,0 0-12 0 0,0 0-57 0 0,14 32-52 0 0,42 98-30 0 0,-15-68 230 0 0,-38-58-450 0 0,0-1 1 0 0,0-1-1 0 0,1 1 0 0 0,-1 0 1 0 0,0-1-1 0 0,1 0 0 0 0,0 1 1 0 0,-1-2-1 0 0,1 1 0 0 0,0 0 0 0 0,0-1 1 0 0,0 1-1 0 0,0-1 0 0 0,1 0 1 0 0,-1-1-1 0 0,0 1 0 0 0,0-1 1 0 0,1 0-1 0 0,-1 0 0 0 0,0 0 1 0 0,0 0-1 0 0,1-1 0 0 0,-1 0 0 0 0,0 0 1 0 0,0 0-1 0 0,0 0 0 0 0,0 0 1 0 0,0-1-1 0 0,1 0-85 0 0,5-14 225 0 0,-1 1 1 0 0,0-1 0 0 0,-2-1-1 0 0,0 0 1 0 0,0 0-1 0 0,-2 0 1 0 0,0 0-1 0 0,-1-1 1 0 0,0 0-1 0 0,-2 0 1 0 0,0 0-1 0 0,-1 0 1 0 0,-1 0-1 0 0,-1-1 1 0 0,-2-14-226 0 0,3 4-106 0 0,-9-32-1027 0 0,10 71-4555 0 0,-2 11 2543 0 0,-1 10 688 0 0,30 72-5271 0 0,-26-98 7744 0 0,1-1 0 0 0,0 1 0 0 0,0-1 0 0 0,0 0 0 0 0,1 0-1 0 0,0 0 1 0 0,-1-1 0 0 0,1 1 0 0 0,0-1 0 0 0,1 0 0 0 0,-1 0-1 0 0,1-1 1 0 0,-1 1 0 0 0,1-1 0 0 0,0 0 0 0 0,0 0-1 0 0,0 0 1 0 0,0-1 0 0 0,3 1-16 0 0,1-1 462 0 0,0 0 0 0 0,0 0 1 0 0,0-1-1 0 0,0 0 0 0 0,0 0 0 0 0,0-1 0 0 0,-1-1 1 0 0,1 1-1 0 0,0-1 0 0 0,0-1 0 0 0,-1 0 0 0 0,1 0 1 0 0,-1 0-1 0 0,0-1 0 0 0,0-1 0 0 0,-1 1 0 0 0,1-1 0 0 0,-1 0 1 0 0,0-1-1 0 0,0 0 0 0 0,0 0 0 0 0,-1 0 0 0 0,0-1 1 0 0,-1 0-1 0 0,1 0 0 0 0,-1-1 0 0 0,0 1 0 0 0,-1-1 1 0 0,0 0-1 0 0,2-7-462 0 0,5-13 875 0 0,-1-1 0 0 0,-2-1 1 0 0,-1 1-1 0 0,-1-1 0 0 0,0-13-875 0 0,6-29 318 0 0,3-12-328 0 0,-4 0-1 0 0,-3-1 1 0 0,-4 0 0 0 0,-4-34 10 0 0,-4 76-410 0 0,-2 0 0 0 0,-2 0 0 0 0,-1 0 0 0 0,-3 1 0 0 0,-1 1 0 0 0,-2 0 0 0 0,-17-33 410 0 0,30 69-25 0 0,1 0 1 0 0,-1-1 0 0 0,0 1-1 0 0,0 0 1 0 0,-1 1 0 0 0,1-1-1 0 0,-1 0 1 0 0,0 1 0 0 0,-1-1-1 0 0,1 1 1 0 0,-1 0 0 0 0,1 0 0 0 0,-1 1-1 0 0,-1-1 1 0 0,1 1 0 0 0,0 0-1 0 0,-1 0 1 0 0,1 0 0 0 0,-1 0-1 0 0,0 1 1 0 0,0 0 0 0 0,0 0-1 0 0,0 0 1 0 0,-1 1 0 0 0,1-1-1 0 0,0 1 1 0 0,-1 1 0 0 0,1-1-1 0 0,-4 1 25 0 0,3 4-87 0 0,1 0-1 0 0,0 0 1 0 0,0 1-1 0 0,0-1 1 0 0,0 1 0 0 0,1 1-1 0 0,0-1 1 0 0,0 0-1 0 0,1 1 1 0 0,-1 0-1 0 0,1 0 1 0 0,0 0-1 0 0,1 0 1 0 0,-1 1 0 0 0,1-1-1 0 0,0 1 88 0 0,1-3-12 0 0,-9 26 52 0 0,2 0 0 0 0,1 0 0 0 0,2 1-1 0 0,0 0 1 0 0,3 0 0 0 0,0 0 0 0 0,2 0-1 0 0,1 0 1 0 0,2 0 0 0 0,5 25-40 0 0,-5-30 85 0 0,2 0 0 0 0,0 0 0 0 0,2-1 0 0 0,1 1 0 0 0,1-1 0 0 0,1-1 0 0 0,1 0 0 0 0,1 0 0 0 0,2-1 0 0 0,0-1 0 0 0,1 0 0 0 0,1-1 0 0 0,1-1 0 0 0,1-1 0 0 0,0 0 1 0 0,2-1-1 0 0,0-1 0 0 0,1-1 0 0 0,1 0 0 0 0,0-2 0 0 0,1-1 0 0 0,13 5-85 0 0,-17-10-120 0 0,-1-2 0 0 0,1 0 0 0 0,1-2 0 0 0,-1 0 1 0 0,1-1-1 0 0,-1-1 0 0 0,11 0 120 0 0,15-26-4332 0 0,-29-7-4020 0 0,-14 23 2524 0 0</inkml:trace>
  <inkml:trace contextRef="#ctx0" brushRef="#br0" timeOffset="15989.653">2829 4581 8602 0 0,'0'0'1332'0'0,"0"0"-141"0"0,0 0-144 0 0,0 0-50 0 0,0 0-120 0 0,0 0-107 0 0,0 0-16 0 0,0 0-85 0 0,0 0-123 0 0,0 0-158 0 0,-22 33-165 0 0,-69 107-107 0 0,59-65-96 0 0,31-62-39 0 0,-1-4-29 0 0,0-1 0 0 0,1 1 1 0 0,0 0-1 0 0,0 0 0 0 0,1 0 0 0 0,1 0 0 0 0,-1 0 0 0 0,1 0 1 0 0,1-1-1 0 0,-1 1 0 0 0,2 0 0 0 0,-1-1 0 0 0,1 1 0 0 0,0-1 1 0 0,3 4 47 0 0,-5-10 10 0 0,1-1 0 0 0,0 1 1 0 0,-1-1-1 0 0,1 1 0 0 0,0-1 1 0 0,0 0-1 0 0,0 1 1 0 0,0-1-1 0 0,0 0 0 0 0,0 0 1 0 0,0-1-1 0 0,0 1 0 0 0,1 0 1 0 0,-1-1-1 0 0,0 1 1 0 0,0-1-1 0 0,1 0 0 0 0,-1 0 1 0 0,0 0-1 0 0,1 0 0 0 0,-1 0 1 0 0,0 0-1 0 0,0-1 1 0 0,1 1-1 0 0,-1-1 0 0 0,0 1 1 0 0,0-1-1 0 0,0 0 1 0 0,1 0-1 0 0,-1 0 0 0 0,0 0 1 0 0,0 0-1 0 0,-1-1 0 0 0,1 1 1 0 0,0 0-1 0 0,0-1 1 0 0,-1 0-1 0 0,2 0-10 0 0,57-72 1255 0 0,-40 39-1117 0 0,-3-1 0 0 0,0 0 0 0 0,-3-2 0 0 0,6-23-138 0 0,42-99-2044 0 0,-53 177-561 0 0,-5 7 2462 0 0,-5-18 142 0 0,1 1 0 0 0,0-1 1 0 0,0 0-1 0 0,0 0 0 0 0,1 1 1 0 0,0-1-1 0 0,0 0 0 0 0,1 0 1 0 0,0 0-1 0 0,0 0 0 0 0,0 0 0 0 0,1-1 1 0 0,-1 1-1 0 0,1-1 0 0 0,1 1 1 0 0,-1-1-1 0 0,1 0 0 0 0,0 0 0 0 0,0-1 1 0 0,0 1-1 0 0,1-1 0 0 0,0 0 1 0 0,0 0-1 0 0,0 0 0 0 0,0-1 1 0 0,0 0-1 0 0,1 0 0 0 0,0 0 0 0 0,-1 0 1 0 0,1-1-1 0 0,4 1 1 0 0,-1-5 197 0 0,-1 0 0 0 0,-1 0 0 0 0,1 0 0 0 0,0-1-1 0 0,0-1 1 0 0,-1 1 0 0 0,0-1 0 0 0,0-1 0 0 0,0 1 0 0 0,0-1 0 0 0,-1 0 0 0 0,0-1 0 0 0,0 1 0 0 0,0-1-1 0 0,-1 0 1 0 0,1-1 0 0 0,-1 1 0 0 0,-1-1 0 0 0,0 0 0 0 0,0 0 0 0 0,0-1 0 0 0,-1 1 0 0 0,0-1-1 0 0,0 0 1 0 0,0-1-197 0 0,5-7 196 0 0,8-20-150 0 0,-2-1 0 0 0,-1-1 0 0 0,-2 0 0 0 0,-1 0 0 0 0,-3-1 0 0 0,-1 0 0 0 0,-1 0 0 0 0,-3-1 0 0 0,-2-31-46 0 0,1 62-190 0 0,-1 0 0 0 0,0 0 0 0 0,-1 1 0 0 0,0-1 0 0 0,0 0 0 0 0,-1 0 0 0 0,0 0 0 0 0,-1 1 1 0 0,0 0-1 0 0,0-1 0 0 0,0 1 0 0 0,-5-6 190 0 0,8 13-52 0 0,-1 0 1 0 0,0 0-1 0 0,0 0 0 0 0,0 0 1 0 0,0 0-1 0 0,0 0 1 0 0,0 0-1 0 0,0 0 0 0 0,0 1 1 0 0,0-1-1 0 0,0 0 1 0 0,0 1-1 0 0,0-1 0 0 0,-1 1 1 0 0,1-1-1 0 0,0 1 1 0 0,-1-1-1 0 0,1 1 1 0 0,0 0-1 0 0,-1 0 0 0 0,1-1 1 0 0,0 1-1 0 0,-1 0 1 0 0,1 0-1 0 0,0 1 0 0 0,-1-1 1 0 0,1 0-1 0 0,0 0 1 0 0,-1 1-1 0 0,1-1 0 0 0,0 0 1 0 0,0 1-1 0 0,-1 0 1 0 0,1-1-1 0 0,0 1 0 0 0,0 0 1 0 0,0-1-1 0 0,0 1 1 0 0,0 0-1 0 0,0 0 1 0 0,0 0-1 0 0,0 0 0 0 0,0 0 1 0 0,0 0-1 0 0,0 0 1 0 0,1 0-1 0 0,-1 0 0 0 0,0 1 52 0 0,-36 58-1951 0 0,31-48 1945 0 0,2 0 0 0 0,0 0 1 0 0,0 1-1 0 0,1-1 0 0 0,0 1 0 0 0,1 0 0 0 0,1-1 1 0 0,0 1-1 0 0,1 0 0 0 0,0 0 0 0 0,2 8 6 0 0,1-14 145 0 0,2-1 0 0 0,-1 1 0 0 0,1-2 0 0 0,0 1 0 0 0,0 0 0 0 0,0-1 0 0 0,1 0 0 0 0,0 0 0 0 0,0 0 0 0 0,0-1 0 0 0,0 0 0 0 0,1 0 0 0 0,0-1 0 0 0,0 0 0 0 0,0 0 0 0 0,0 0 0 0 0,0-1 0 0 0,0 0 0 0 0,1-1 0 0 0,-1 1 0 0 0,1-2 0 0 0,-1 1 0 0 0,6-1-145 0 0,6 4 474 0 0,39 6 741 0 0,-44-9-956 0 0,0 1-1 0 0,0 0 1 0 0,0 1 0 0 0,-1 1 0 0 0,1 0-1 0 0,-1 1 1 0 0,0 0 0 0 0,0 1-1 0 0,-1 0 1 0 0,8 6-259 0 0,3 7 161 0 0,-1 2 0 0 0,0 0 0 0 0,-2 1 0 0 0,0 1 1 0 0,12 22-162 0 0,-16-31-1969 0 0,-3-10-4738 0 0,-8-4-1049 0 0</inkml:trace>
  <inkml:trace contextRef="#ctx0" brushRef="#br0" timeOffset="18548.816">4092 3568 11194 0 0,'0'0'861'0'0,"0"0"-215"0"0,0 0-199 0 0,0 0-75 0 0,0 0-61 0 0,0 0-50 0 0,0 0 38 0 0,0 0 73 0 0,0 0 80 0 0,0 0 18 0 0,0 0-74 0 0,12 19-112 0 0,63 113 27 0 0,-50-82-222 0 0,-2 0 1 0 0,-2 2 0 0 0,-3 1 0 0 0,-2 0 0 0 0,-2 1 0 0 0,-3 0 0 0 0,-2 1-1 0 0,-1 17-89 0 0,-7-61-93 0 0,3 191-118 0 0,-27-73-3612 0 0,21-121 1700 0 0,2-5-6858 0 0,0-6 6818 0 0</inkml:trace>
  <inkml:trace contextRef="#ctx0" brushRef="#br0" timeOffset="18914.985">4420 3557 8258 0 0,'0'0'1025'0'0,"0"0"-363"0"0,0 0-274 0 0,0 0-29 0 0,0 0 38 0 0,0 0 4 0 0,0 0 2 0 0,-20 35 3 0 0,-61 111-41 0 0,26-9 372 0 0,43-94-558 0 0,8-29-136 0 0,-2 3 271 0 0,1 0 0 0 0,0 1 0 0 0,1-1 0 0 0,1 1-1 0 0,1 0 1 0 0,1 0 0 0 0,0 0 0 0 0,1 4-314 0 0,3-21 77 0 0,-1 1-1 0 0,1 0 0 0 0,-1-1 1 0 0,1 1-1 0 0,0-1 1 0 0,-1 0-1 0 0,1 0 1 0 0,0 0-1 0 0,0 0 1 0 0,0 0-1 0 0,0-1 0 0 0,0 1 1 0 0,0-1-1 0 0,0 0 1 0 0,-1 0-1 0 0,1 0 1 0 0,0 0-1 0 0,0 0 1 0 0,0-1-1 0 0,0 1 0 0 0,0-1 1 0 0,0 0-1 0 0,0 0 1 0 0,0 0-1 0 0,2-1-76 0 0,65-21 1224 0 0,-56 17-1097 0 0,1 1 0 0 0,0 1 0 0 0,0 0 0 0 0,0 0 0 0 0,0 2-1 0 0,0 0 1 0 0,0 0 0 0 0,1 2 0 0 0,5 0-127 0 0,-14 4 44 0 0,1-1 0 0 0,-1 2 0 0 0,1-1-1 0 0,-1 1 1 0 0,-1 0 0 0 0,1 0 0 0 0,-1 1 0 0 0,0 0 0 0 0,0 0 0 0 0,0 1 0 0 0,-1-1-1 0 0,0 1 1 0 0,0 1 0 0 0,-1-1 0 0 0,0 0 0 0 0,-1 1 0 0 0,1 0 0 0 0,-1 0-1 0 0,-1 0 1 0 0,1 0 0 0 0,-1 0 0 0 0,0 7-44 0 0,-1-12-9 0 0,13 60-604 0 0,-12-38-4523 0 0,-2-24 3229 0 0,0-1-714 0 0,0 0-850 0 0,0 0-307 0 0,0 0-63 0 0</inkml:trace>
  <inkml:trace contextRef="#ctx0" brushRef="#br0" timeOffset="19150.593">4762 3951 5337 0 0,'0'0'624'0'0,"0"0"-368"0"0,0 0-80 0 0,0 0 48 0 0,0 0-24 0 0,0 0-112 0 0,0 0-224 0 0,0 0-192 0 0,0 0-296 0 0,0 191-480 0 0,8-183-688 0 0,-5-5-273 0 0,-1 1 1209 0 0</inkml:trace>
  <inkml:trace contextRef="#ctx0" brushRef="#br0" timeOffset="19399.647">4484 3450 17052 0 0,'0'0'1168'0'0,"0"0"-592"0"0,0 0-376 0 0,0 0-168 0 0,0 0-176 0 0,0 0-272 0 0,0 0-128 0 0,0 0-128 0 0,0 0-24 0 0,0 0-121 0 0,0 0-695 0 0,0 0-1617 0 0,0 0-1288 0 0,0 0-2264 0 0</inkml:trace>
  <inkml:trace contextRef="#ctx0" brushRef="#br0" timeOffset="19736.435">5035 3995 3577 0 0,'0'0'2731'0'0,"0"0"-1343"0"0,0 0-338 0 0,0 0 147 0 0,0 0 158 0 0,0 0 36 0 0,0 0-106 0 0,0 0-106 0 0,0 0-155 0 0,0 0-184 0 0,0 0-133 0 0,0 0-123 0 0,0 0-45 0 0,-2-14 30 0 0,-9-112 1063 0 0,18-215-147 0 0,-7 340-1627 0 0,0 1-47 0 0,0 0-95 0 0,0 0-99 0 0,0 18-1164 0 0,-1 7 1385 0 0,1 1 0 0 0,1-1 0 0 0,1 0 0 0 0,1 0-1 0 0,1 0 1 0 0,1-1 0 0 0,2 1 0 0 0,0-1 0 0 0,1 0 0 0 0,3 1 162 0 0,-11-23 28 0 0,1 1 1 0 0,1-1-1 0 0,-1 0 1 0 0,0 0-1 0 0,1 1 1 0 0,-1-1-1 0 0,1 0 1 0 0,-1 0-1 0 0,1 0 1 0 0,0 0-1 0 0,0-1 1 0 0,0 1-1 0 0,0 0 1 0 0,0-1-1 0 0,0 0 1 0 0,1 1-1 0 0,-1-1 1 0 0,0 0 0 0 0,1 0-1 0 0,-1 0 1 0 0,1 0-1 0 0,-1-1 1 0 0,1 1-1 0 0,-1-1 1 0 0,1 1-1 0 0,-1-1 1 0 0,1 0-1 0 0,0 0 1 0 0,-1 0-1 0 0,1 0 1 0 0,1-1-29 0 0,28-62 2976 0 0,-23 34-2689 0 0,-2-1 0 0 0,0 0 0 0 0,-2-1 0 0 0,-2 1 0 0 0,0-19-287 0 0,-2 44 2 0 0,6-109-2581 0 0,-2 95-1155 0 0,1 8-6139 0 0,-4 11 2395 0 0</inkml:trace>
  <inkml:trace contextRef="#ctx0" brushRef="#br0" timeOffset="20105.619">5420 3712 9458 0 0,'0'0'1864'0'0,"0"0"-174"0"0,0 0-135 0 0,0 0-203 0 0,0 0-259 0 0,0 0-256 0 0,0 0-129 0 0,0 0-65 0 0,0 0-105 0 0,9-34-112 0 0,28-105-102 0 0,-28 50 218 0 0,-9 84-561 0 0,0 0 1 0 0,0 0-1 0 0,0 0 1 0 0,-1 0-1 0 0,0-1 0 0 0,0 1 1 0 0,0 0-1 0 0,0 0 1 0 0,-1 1-1 0 0,0-1 1 0 0,0 0-1 0 0,0 0 0 0 0,-1 1 1 0 0,1 0-1 0 0,-1-1 1 0 0,0 1-1 0 0,-1 0 1 0 0,1 0-1 0 0,-1 1 0 0 0,1-1 1 0 0,-1 1-1 0 0,0-1 1 0 0,0 1-1 0 0,-1 0 1 0 0,1 1-1 0 0,-4-2 19 0 0,5 3-100 0 0,1 1 0 0 0,-1 0 0 0 0,0 0 0 0 0,0 0 0 0 0,1 0 0 0 0,-1 1 0 0 0,0-1 0 0 0,0 1 0 0 0,1 0 0 0 0,-1-1 0 0 0,0 1 0 0 0,1 0 0 0 0,-1 1 0 0 0,1-1 0 0 0,0 0 0 0 0,-1 1 0 0 0,1-1 0 0 0,0 1 0 0 0,0 0 0 0 0,0 0 0 0 0,0 0 0 0 0,0 0 0 0 0,0 0 0 0 0,0 0 0 0 0,1 0 0 0 0,-1 1 0 0 0,1-1 0 0 0,0 1 0 0 0,-1 0 100 0 0,-31 80-1065 0 0,30-68 908 0 0,0 0 0 0 0,1 0-1 0 0,0 1 1 0 0,2-1 0 0 0,-1 1-1 0 0,2-1 1 0 0,0 1 0 0 0,1-1-1 0 0,2 8 158 0 0,-3-17-65 0 0,1-1-1 0 0,-1 1 0 0 0,1-1 1 0 0,0 0-1 0 0,1 1 0 0 0,-1-1 0 0 0,1 0 1 0 0,0-1-1 0 0,0 1 0 0 0,0 0 1 0 0,1-1-1 0 0,0 0 0 0 0,0 0 0 0 0,0 0 1 0 0,0 0-1 0 0,1-1 0 0 0,-1 1 1 0 0,1-1-1 0 0,0 0 0 0 0,0-1 0 0 0,0 1 1 0 0,0-1-1 0 0,0 0 0 0 0,1 0 1 0 0,-1-1-1 0 0,0 1 0 0 0,6-1 66 0 0,1 1-211 0 0,-1-1 1 0 0,1 0-1 0 0,0-1 0 0 0,0 0 1 0 0,-1-1-1 0 0,1-1 0 0 0,0 0 0 0 0,-1 0 1 0 0,1-1-1 0 0,-1-1 0 0 0,0 1 1 0 0,0-2-1 0 0,0 0 0 0 0,-1 0 0 0 0,1-1 1 0 0,-1 0-1 0 0,2-3 211 0 0,0 0-1058 0 0,-1-1-1 0 0,-1 1 1 0 0,0-2 0 0 0,0 0 0 0 0,-1 0-1 0 0,0 0 1 0 0,-1-1 0 0 0,0-1-1 0 0,-1 1 1059 0 0,1-4-285 0 0,0 4 285 0 0</inkml:trace>
  <inkml:trace contextRef="#ctx0" brushRef="#br0" timeOffset="20553.191">5710 3557 1056 0 0,'0'0'2205'0'0,"0"0"-21"0"0,0 0-13 0 0,0 0 8 0 0,0 0-73 0 0,0 0-144 0 0,0 0-252 0 0,0 0-315 0 0,0 0-299 0 0,0 0-225 0 0,0 0-183 0 0,0 0-159 0 0,6-28-91 0 0,29-136 227 0 0,-28 129-550 0 0,1 0 1 0 0,1 0-1 0 0,2 1 0 0 0,2 0 0 0 0,4-6-115 0 0,-17 40-25 0 0,0 1-1 0 0,0-1 0 0 0,0 0 1 0 0,0 1-1 0 0,0-1 0 0 0,1 0 1 0 0,-1 0-1 0 0,0 1 0 0 0,0-1 1 0 0,0 0-1 0 0,0 0 0 0 0,1 1 1 0 0,-1-1-1 0 0,0 0 0 0 0,0 0 0 0 0,0 1 1 0 0,1-1-1 0 0,-1 0 0 0 0,0 0 1 0 0,0 0-1 0 0,1 0 0 0 0,-1 0 1 0 0,0 1-1 0 0,1-1 0 0 0,-1 0 1 0 0,0 0-1 0 0,1 0 0 0 0,-1 0 1 0 0,0 0-1 0 0,0 0 0 0 0,1 0 1 0 0,-1 0-1 0 0,0 0 0 0 0,1 0 1 0 0,-1 0-1 0 0,0 0 0 0 0,1 0 1 0 0,-1 0-1 0 0,0 0 0 0 0,0 0 0 0 0,1 0 1 0 0,-1-1-1 0 0,0 1 0 0 0,1 0 1 0 0,-1 0-1 0 0,0 0 0 0 0,0 0 1 0 0,1-1-1 0 0,-1 1 0 0 0,0 0 1 0 0,0 0-1 0 0,0-1 0 0 0,1 1 1 0 0,-1 0-1 0 0,0 0 0 0 0,0-1 1 0 0,0 1-1 0 0,0 0 0 0 0,1 0 1 0 0,-1-1-1 0 0,0 1 0 0 0,0 0 26 0 0,5 30-699 0 0,-4-28 886 0 0,12 107-1386 0 0,-12-108 1165 0 0,-1 0 1 0 0,1 0-1 0 0,0-1 1 0 0,0 1-1 0 0,0-1 1 0 0,0 1-1 0 0,0-1 1 0 0,0 1-1 0 0,0-1 1 0 0,0 0-1 0 0,0 1 0 0 0,0-1 1 0 0,0 0-1 0 0,0 0 1 0 0,0 0-1 0 0,0 1 1 0 0,0-1-1 0 0,0 0 1 0 0,0-1-1 0 0,0 1 0 0 0,0 0 1 0 0,0 0-1 0 0,0 0 1 0 0,0-1-1 0 0,0 1 1 0 0,0 0-1 0 0,0-1 1 0 0,0 1-1 0 0,0-1 1 0 0,0 1-1 0 0,0-1 0 0 0,0 1 1 0 0,0-1-1 0 0,0 0 1 0 0,-1 0-1 0 0,1 1 1 0 0,0-1-1 0 0,-1 0 1 0 0,1 0-1 0 0,0 0 1 0 0,-1 0-1 0 0,1 0 0 0 0,-1 0 1 0 0,1 1-1 0 0,-1-1 1 0 0,0 0-1 0 0,1-1 1 0 0,-1 1-1 0 0,0 0 1 0 0,0 0-1 0 0,0 0 1 0 0,0 0 33 0 0,31-64 588 0 0,-22 41-459 0 0,2 1 0 0 0,0 0 0 0 0,2 1 0 0 0,0 1 1 0 0,2 0-1 0 0,0 0 0 0 0,1 1 0 0 0,3-1-129 0 0,-18 20 3 0 0,-1 1 0 0 0,1-1 0 0 0,-1 0 0 0 0,1 0-1 0 0,-1 1 1 0 0,1-1 0 0 0,0 1 0 0 0,-1-1 0 0 0,1 0 0 0 0,0 1-1 0 0,-1-1 1 0 0,1 1 0 0 0,0 0 0 0 0,0-1 0 0 0,0 1 0 0 0,-1 0-1 0 0,1-1 1 0 0,0 1 0 0 0,0 0 0 0 0,0 0 0 0 0,0 0 0 0 0,0-1-1 0 0,-1 1 1 0 0,1 0 0 0 0,0 0 0 0 0,0 1 0 0 0,0-1 0 0 0,0 0-1 0 0,0 0 1 0 0,0 0 0 0 0,-1 0 0 0 0,1 1 0 0 0,0-1 0 0 0,0 0-1 0 0,0 1 1 0 0,-1-1 0 0 0,1 1 0 0 0,0-1 0 0 0,0 1 0 0 0,-1-1-1 0 0,1 1 1 0 0,0 0 0 0 0,-1-1 0 0 0,1 1 0 0 0,-1 0 0 0 0,1-1-1 0 0,-1 1 1 0 0,1 0 0 0 0,-1 0 0 0 0,1-1 0 0 0,-1 1 0 0 0,0 0-1 0 0,1 1-1 0 0,11 54 83 0 0,-9-40-275 0 0,-2-10 40 0 0,16 40-2657 0 0,10-33-4956 0 0,-7-13 1610 0 0,-12 0 4582 0 0</inkml:trace>
  <inkml:trace contextRef="#ctx0" brushRef="#br0" timeOffset="21184.282">6320 2835 0 0 0,'0'0'1918'0'0,"0"0"178"0"0,0 0 5 0 0,0 0-180 0 0,0 0-303 0 0,0 0-368 0 0,0 0-429 0 0,0 0-394 0 0,0 0-266 0 0,0 0-147 0 0,0 0-36 0 0,0 0 17 0 0,0 0-32 0 0,-15 22-63 0 0,-45 69-63 0 0,33-13-591 0 0,26-59 373 0 0,1 50-2584 0 0,1-68 2934 0 0,1 0-1 0 0,-1 0 0 0 0,1 0 0 0 0,-1 0 0 0 0,0 0 0 0 0,1-1 0 0 0,0 1 1 0 0,-1 0-1 0 0,1-1 0 0 0,-1 1 0 0 0,1-1 0 0 0,0 0 0 0 0,-1 0 1 0 0,1 1-1 0 0,-1-1 0 0 0,1 0 0 0 0,0 0 0 0 0,-1 0 0 0 0,1-1 1 0 0,0 1-1 0 0,-1 0 0 0 0,1-1 0 0 0,0 1 0 0 0,-1-1 0 0 0,1 1 1 0 0,-1-1-1 0 0,1 0 0 0 0,-1 0 0 0 0,1 0 0 0 0,-1 1 0 0 0,0-1 0 0 0,1-1 32 0 0,11-11 675 0 0,0-2-1 0 0,-2 1 1 0 0,0-1-1 0 0,0-1 0 0 0,-1 0 1 0 0,-1 0-1 0 0,-1-1 1 0 0,2-7-675 0 0,26-45 1495 0 0,-28 54-1342 0 0,-7 12-180 0 0,1-1-1 0 0,0 0 1 0 0,-1 0 0 0 0,1 0-1 0 0,0 1 1 0 0,1-1-1 0 0,-1 1 1 0 0,1 0-1 0 0,-1 0 1 0 0,1 0 0 0 0,0 0-1 0 0,0 0 1 0 0,1 0-1 0 0,-1 1 1 0 0,0-1-1 0 0,1 1 1 0 0,0 0 0 0 0,-1 0-1 0 0,2 0 28 0 0,26 61-3260 0 0,15 5-627 0 0,-14-69 4602 0 0,-25-4 128 0 0,-1 1 0 0 0,0-1 0 0 0,0 0 0 0 0,-1 0-1 0 0,0 0 1 0 0,-1-1 0 0 0,0 1 0 0 0,0-1 0 0 0,-1 0 0 0 0,0-1-1 0 0,0-8-842 0 0,33-180 3525 0 0,-28 124-3476 0 0,-3 0 0 0 0,-4 0 0 0 0,-3-5-49 0 0,-4 9-375 0 0,-3 1 0 0 0,-3 1 1 0 0,-8-18 374 0 0,19 82-1 0 0,1 2 29 0 0,0 1 0 0 0,0-1-1 0 0,0 1 1 0 0,0-1 0 0 0,-1 1-1 0 0,1-1 1 0 0,-1 1 0 0 0,1 0 0 0 0,-1-1-1 0 0,0 1 1 0 0,0 0 0 0 0,0 0-1 0 0,0-1 1 0 0,-1 1 0 0 0,1 0 0 0 0,0 0-1 0 0,-1 0 1 0 0,0 0 0 0 0,1 1-1 0 0,-1-1 1 0 0,0 0 0 0 0,0 1-1 0 0,0-1 1 0 0,0 1 0 0 0,0 0 0 0 0,0-1-1 0 0,0 1 1 0 0,0 0 0 0 0,-1 0-1 0 0,1 1 1 0 0,0-1 0 0 0,-1 0 0 0 0,1 1-1 0 0,-1-1-27 0 0,-25 57-1372 0 0,23-31 1319 0 0,1 0 0 0 0,1 0-1 0 0,1 1 1 0 0,1-1 0 0 0,2 1 0 0 0,0-1 0 0 0,4 14 53 0 0,-1-17-41 0 0,1 1 1 0 0,1-1-1 0 0,1-1 1 0 0,0 1-1 0 0,2-1 1 0 0,1 0-1 0 0,0-1 1 0 0,2 0-1 0 0,0-1 1 0 0,1 0-1 0 0,12 13 41 0 0,-8-16-49 0 0,0 0-1 0 0,2 0 0 0 0,-1-2 1 0 0,2 0-1 0 0,0-2 1 0 0,0 0-1 0 0,1-1 0 0 0,2 0 50 0 0,63 26-5916 0 0,-84-36 5051 0 0,0 0-351 0 0,1 0-5925 0 0,-3-1 5134 0 0</inkml:trace>
  <inkml:trace contextRef="#ctx0" brushRef="#br0" timeOffset="21417.889">6390 2519 11106 0 0,'0'0'4165'0'0,"0"0"-2630"0"0,0 0-981 0 0,0 0-92 0 0,0 0 37 0 0,0 0-3 0 0,0 0-17 0 0,0 0-23 0 0,0 0-34 0 0,0 0-73 0 0,0 0-62 0 0,0 0-65 0 0,31-11-64 0 0,101-35-53 0 0,-2 4-534 0 0,-66 27-2927 0 0,-32 8-66 0 0,-10 3-2104 0 0,-6 0-3036 0 0</inkml:trace>
  <inkml:trace contextRef="#ctx0" brushRef="#br0" timeOffset="21584.276">7089 2578 18084 0 0,'0'0'608'0'0,"0"0"-776"0"0,0 0 48 0 0,0 0 56 0 0,0 0-8 0 0,0 0 24 0 0,0 0-128 0 0,0 0-144 0 0,0 0-120 0 0,0 0-296 0 0,0 0-497 0 0,0 0-599 0 0,0 0-977 0 0,0 0-1232 0 0,59-15-2592 0 0</inkml:trace>
  <inkml:trace contextRef="#ctx0" brushRef="#br0" timeOffset="21837.399">6889 2206 13971 0 0,'0'0'632'0'0,"0"0"-608"0"0,0 0-200 0 0,0 0-352 0 0,0 0-704 0 0,0 0-401 0 0,0 0-599 0 0,0 0-1089 0 0,0 0-992 0 0,0 0 3121 0 0</inkml:trace>
  <inkml:trace contextRef="#ctx0" brushRef="#br0" timeOffset="22086.441">7314 1978 11731 0 0,'0'0'3419'0'0,"0"0"-1481"0"0,0 0-587 0 0,0 0-198 0 0,0 0-307 0 0,0 0-290 0 0,0 0-244 0 0,0 0-156 0 0,0 0-64 0 0,0 0-48 0 0,0 0-8 0 0,0 0-16 0 0,0 0-24 0 0,-14 36 12 0 0,-41 114-8 0 0,24-24-87 0 0,33-27-393 0 0,-2-97 456 0 0,0 1 1 0 0,1 0 0 0 0,0 0-1 0 0,0-1 1 0 0,0 1 0 0 0,0-1-1 0 0,0 1 1 0 0,0-1 0 0 0,1 1-1 0 0,-1-1 1 0 0,1 1 0 0 0,0-1-1 0 0,-1 0 1 0 0,1 0 0 0 0,0 0-1 0 0,1 0 1 0 0,-1 0 0 0 0,0-1-1 0 0,0 1 1 0 0,1-1 0 0 0,-1 1-1 0 0,1-1 1 0 0,-1 0-1 0 0,1 0 1 0 0,-1 0 0 0 0,1 0-1 0 0,0 0 1 0 0,0-1 0 0 0,-1 1-1 0 0,1-1 1 0 0,0 0 0 0 0,0 0-1 0 0,0 0 24 0 0,5 1-53 0 0,-1-1 0 0 0,0 0-1 0 0,0-1 1 0 0,0 1-1 0 0,0-1 1 0 0,0-1-1 0 0,0 1 1 0 0,0-1 0 0 0,-1 0-1 0 0,1-1 1 0 0,0 0-1 0 0,-1 0 1 0 0,0 0 0 0 0,0-1-1 0 0,0 0 1 0 0,0 0-1 0 0,0 0 1 0 0,-1-1 0 0 0,0 0-1 0 0,1-1 54 0 0,32-38-2230 0 0,-18 12-6813 0 0,-15 24 1064 0 0</inkml:trace>
  <inkml:trace contextRef="#ctx0" brushRef="#br0" timeOffset="22334.727">7671 1849 14491 0 0,'0'0'1358'0'0,"0"0"-402"0"0,0 0-139 0 0,0 0-83 0 0,0 0-118 0 0,0 0-66 0 0,0 0-58 0 0,0 0-46 0 0,0 0-50 0 0,0 0-62 0 0,0 0-45 0 0,0 0-38 0 0,-18 31-55 0 0,-52 97-43 0 0,53-74 7 0 0,18-51-146 0 0,1 0 0 0 0,-1 0 1 0 0,1 0-1 0 0,0 0 0 0 0,0 0 0 0 0,0-1 0 0 0,0 1 0 0 0,1-1 0 0 0,-1 1 0 0 0,1-1 0 0 0,-1 0 0 0 0,1 0 0 0 0,0 0 0 0 0,0 0 0 0 0,0-1 0 0 0,0 1 0 0 0,0-1 0 0 0,0 0 0 0 0,0 1 0 0 0,0-2 0 0 0,1 1 0 0 0,-1 0 0 0 0,0-1 0 0 0,1 1 0 0 0,-1-1 0 0 0,0 0 0 0 0,1 0 0 0 0,-1 0 0 0 0,0-1 0 0 0,2 1-14 0 0,38 8 598 0 0,-38-6-536 0 0,0 0 0 0 0,0 0 0 0 0,0 1 0 0 0,0-1 0 0 0,-1 1 0 0 0,1 0 0 0 0,-1 1 0 0 0,0-1 0 0 0,0 1 0 0 0,0 0 0 0 0,0 0 0 0 0,-1 0 0 0 0,0 0-1 0 0,1 1 1 0 0,-1-1 0 0 0,-1 1 0 0 0,1 0 0 0 0,-1 0 0 0 0,0 0 0 0 0,0 0 0 0 0,0 0 0 0 0,-1 0 0 0 0,0 0 0 0 0,0 1 0 0 0,0-1 0 0 0,-1 1 0 0 0,1 3-62 0 0,-24 70 119 0 0,-23-45-4399 0 0,33-31 140 0 0,6-2-1516 0 0,2-1-5318 0 0</inkml:trace>
  <inkml:trace contextRef="#ctx0" brushRef="#br0" timeOffset="25036.982">6981 2364 0 0 0,'0'0'276'0'0,"0"0"284"0"0,0 0 7 0 0,0 0 45 0 0,0 0 118 0 0,0 0 95 0 0,0 0 42 0 0,0 0-60 0 0,0 0-111 0 0,0 0-83 0 0,0 0-38 0 0,2 1 27 0 0,17 5 3348 0 0,-18-6-3415 0 0,27 16 2109 0 0,-24-12-2424 0 0,1 1 0 0 0,0 0-1 0 0,-1 0 1 0 0,0 0 0 0 0,0 1 0 0 0,-1-1-1 0 0,1 1 1 0 0,-1 0 0 0 0,0 0 0 0 0,-1 0-1 0 0,1 0 1 0 0,-1 0 0 0 0,1 7-220 0 0,1 46 997 0 0,16-30-1031 0 0,-20-29 55 0 0,4 0-2971 0 0,-7-4-3493 0 0,2 1-287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8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496 438 2665 0 0,'0'0'926'0'0,"0"0"-216"0"0,0 0 19 0 0,0 0 168 0 0,0 0 204 0 0,0 0 126 0 0,0 0-69 0 0,0 0-129 0 0,-34 9-155 0 0,-107 28-205 0 0,71-3 59 0 0,60-25-578 0 0,-81 100 973 0 0,88-103-1083 0 0,0-1 0 0 0,0 1 0 0 0,1-1 0 0 0,0 1 0 0 0,0 0 0 0 0,0 0 0 0 0,1 0 0 0 0,0 0 0 0 0,0 0 0 0 0,0 0 1 0 0,1 0-1 0 0,0 0 0 0 0,0 0 0 0 0,1 0 0 0 0,0 0 0 0 0,0 0 0 0 0,0 0 0 0 0,0 0 0 0 0,1 0 0 0 0,0 0 0 0 0,1 0 0 0 0,0 1-40 0 0,1-1 76 0 0,1 0 0 0 0,0 0 0 0 0,0-1 0 0 0,0 0 0 0 0,0 0 0 0 0,1 0-1 0 0,0 0 1 0 0,0-1 0 0 0,0 0 0 0 0,1-1 0 0 0,-1 1 0 0 0,1-1 0 0 0,0 0 0 0 0,0-1 0 0 0,0 1-1 0 0,0-1 1 0 0,1-1 0 0 0,-1 0 0 0 0,0 0 0 0 0,1 0 0 0 0,-1-1 0 0 0,0 0 0 0 0,1 0 0 0 0,-1-1-1 0 0,1 0 1 0 0,-1 0 0 0 0,0-1 0 0 0,0 1 0 0 0,1-2 0 0 0,-2 1 0 0 0,1-1 0 0 0,4-2-76 0 0,14-11 232 0 0,0 0 1 0 0,-2-2 0 0 0,0-1 0 0 0,-1 0-1 0 0,0-2 1 0 0,-2-1 0 0 0,-1 0-1 0 0,0-1 1 0 0,-2-1 0 0 0,-1-1 0 0 0,-1 0-1 0 0,7-16-232 0 0,-10 17-2 0 0,-1 0 0 0 0,0 0 1 0 0,-2-1-1 0 0,-1 0 0 0 0,-1-1 0 0 0,-1 0 0 0 0,-2 0 0 0 0,0 0 0 0 0,-2 0 0 0 0,-1-1 0 0 0,-1 1 0 0 0,-1-1 1 0 0,-1 1-1 0 0,-1-2 2 0 0,2 21-66 0 0,-1 0 0 0 0,1-1 1 0 0,-1 1-1 0 0,0 0 1 0 0,-1 0-1 0 0,0 0 1 0 0,0 0-1 0 0,0 0 0 0 0,-1 1 1 0 0,0-1-1 0 0,0 1 1 0 0,-1 0-1 0 0,1 0 0 0 0,-1 1 1 0 0,-1-1-1 0 0,1 1 1 0 0,-1 0-1 0 0,0 1 0 0 0,0-1 1 0 0,0 1-1 0 0,-1 1 1 0 0,1-1-1 0 0,-1 1 1 0 0,0 0-1 0 0,0 0 0 0 0,0 1 1 0 0,0 0-1 0 0,-2 0 66 0 0,4 4-15 0 0,0 1 0 0 0,0 0 0 0 0,0 0 0 0 0,0 0 0 0 0,1 1 0 0 0,-1 0-1 0 0,1 0 1 0 0,0 0 0 0 0,0 0 0 0 0,1 0 0 0 0,-1 1 0 0 0,1 0 0 0 0,0 0 0 0 0,0 0 0 0 0,1 0-1 0 0,-1 0 1 0 0,1 0 0 0 0,0 1 0 0 0,1-1 0 0 0,-1 1 0 0 0,1-1 0 0 0,0 4 15 0 0,-2 0 7 0 0,-3 14 34 0 0,1-1-1 0 0,1 1 1 0 0,2 0 0 0 0,0-1 0 0 0,1 1-1 0 0,1 0 1 0 0,1 0 0 0 0,2 0 0 0 0,1 7-41 0 0,1-8 41 0 0,1 0 1 0 0,0-1-1 0 0,2 0 1 0 0,0-1-1 0 0,2 0 1 0 0,0 0-1 0 0,1-1 1 0 0,1 0-1 0 0,1-1 1 0 0,0 0-1 0 0,1-1 1 0 0,1-1-1 0 0,1 0 1 0 0,15 11-42 0 0,-26-23-26 0 0,0 0 0 0 0,0 0 0 0 0,1-1 0 0 0,-1 0 0 0 0,1 0 0 0 0,0 0 0 0 0,0 0 0 0 0,0-1 0 0 0,0 0 0 0 0,1-1 0 0 0,-1 1 0 0 0,0-1 0 0 0,1 0-1 0 0,2 0 27 0 0,51-24-3943 0 0,-34-2-3405 0 0,-16 14 156 0 0</inkml:trace>
  <inkml:trace contextRef="#ctx0" brushRef="#br0" timeOffset="353.793">1088 159 1480 0 0,'0'0'874'0'0,"0"0"110"0"0,0 0 230 0 0,0 0 247 0 0,0 0 105 0 0,0 0-91 0 0,0 0-136 0 0,0 0-191 0 0,0 0-206 0 0,0 33-161 0 0,-3 106-157 0 0,17-46 566 0 0,-13-89-1131 0 0,3 10 174 0 0,0 0 0 0 0,1 0-1 0 0,0-1 1 0 0,1 1 0 0 0,1-1 0 0 0,0-1-1 0 0,1 1 1 0 0,0-1 0 0 0,5 5-233 0 0,-10-17 131 0 0,-1 0 0 0 0,1 1 0 0 0,-1-1 0 0 0,1 0 0 0 0,0-1 0 0 0,-1 1 0 0 0,1 0 0 0 0,0-1 0 0 0,-1 1 0 0 0,1-1 0 0 0,-1 0 0 0 0,1 0 0 0 0,-1 0 0 0 0,0 0 0 0 0,1 0 0 0 0,-1-1 0 0 0,0 1 0 0 0,0-1 1 0 0,0 1-1 0 0,0-1 0 0 0,0 0 0 0 0,0 0 0 0 0,0 0 0 0 0,-1 0 0 0 0,1 0 0 0 0,0 0 0 0 0,-1 0 0 0 0,0-1 0 0 0,0 1 0 0 0,0 0 0 0 0,1-2-131 0 0,-1 3 1 0 0,175-238 1434 0 0,-41 19-2724 0 0,-126 209-71 0 0,-8 10-2744 0 0,0 1-3906 0 0,-1 0 43 0 0</inkml:trace>
  <inkml:trace contextRef="#ctx0" brushRef="#br0" timeOffset="687.051">1 1072 1840 0 0,'0'0'2053'0'0,"0"0"-471"0"0,0 0 15 0 0,0 0 200 0 0,33-2 86 0 0,107-7-124 0 0,-18-10 1156 0 0,478-120 3113 0 0,-239 83-6563 0 0,-284 51-4552 0 0,1 3-4789 0 0,-68 2 3920 0 0</inkml:trace>
  <inkml:trace contextRef="#ctx0" brushRef="#br0" timeOffset="1720.546">704 1267 2921 0 0,'0'0'2408'0'0,"0"0"-645"0"0,0 0-168 0 0,0 0 50 0 0,0 0-14 0 0,0 0-176 0 0,0 0-279 0 0,0 0-284 0 0,-31 7-220 0 0,-95 25-146 0 0,53 6 146 0 0,62-30-628 0 0,1 2 1 0 0,0-1-1 0 0,0 2 1 0 0,1-1-1 0 0,1 1 1 0 0,-1 1-1 0 0,2-1 1 0 0,0 1-1 0 0,0 1 1 0 0,1-1 0 0 0,0 1-1 0 0,1 0 1 0 0,1 0-1 0 0,0 1 1 0 0,1 0-1 0 0,0-1 1 0 0,1 1-1 0 0,1 0 1 0 0,0 0-1 0 0,1 0 1 0 0,1 0-1 0 0,0 0 1 0 0,1 2-45 0 0,-1-12 31 0 0,0 1-1 0 0,0-1 1 0 0,1 0 0 0 0,0 1 0 0 0,0-1-1 0 0,0 0 1 0 0,1 0 0 0 0,-1-1-1 0 0,1 1 1 0 0,0 0 0 0 0,0-1 0 0 0,0 0-1 0 0,0 0 1 0 0,1 0 0 0 0,-1 0-1 0 0,1 0 1 0 0,0 0 0 0 0,0-1 0 0 0,0 0-1 0 0,0 0 1 0 0,0 0 0 0 0,0 0-1 0 0,1-1 1 0 0,-1 0 0 0 0,1 0 0 0 0,-1 0-1 0 0,1 0 1 0 0,-1-1 0 0 0,1 1 0 0 0,2-1-32 0 0,4 0 166 0 0,0 0-1 0 0,0 0 0 0 0,0-1 0 0 0,0 0 0 0 0,0-1 0 0 0,0 0 0 0 0,-1 0 0 0 0,1-2 0 0 0,-1 1 0 0 0,0-1 0 0 0,0-1 0 0 0,7-3-164 0 0,20-19 232 0 0,-1-1 1 0 0,-2-2-1 0 0,0-1 0 0 0,-3-2 1 0 0,0-1-1 0 0,-2-1 1 0 0,-2-2-1 0 0,0-2-232 0 0,-14 21-19 0 0,0-1 1 0 0,-2 0-1 0 0,0-1 0 0 0,-1-1 1 0 0,-1 1-1 0 0,-1-1 0 0 0,-1-1 1 0 0,0 1-1 0 0,-2-1 0 0 0,-1 0 1 0 0,0 0-1 0 0,-1-18 19 0 0,-2 27-136 0 0,-2 0 1 0 0,1 0-1 0 0,-2-1 0 0 0,0 1 1 0 0,0 0-1 0 0,-1 0 0 0 0,-1 1 1 0 0,-3-8 135 0 0,6 16-48 0 0,0 1 1 0 0,-1 0 0 0 0,1 0 0 0 0,-1 0 0 0 0,0 0 0 0 0,0 0 0 0 0,-1 0 0 0 0,1 0 0 0 0,0 1 0 0 0,-1-1 0 0 0,0 1 0 0 0,0-1 0 0 0,1 1 0 0 0,-1 0 0 0 0,0 0 0 0 0,-1 1 0 0 0,1-1 0 0 0,0 1 0 0 0,0-1 0 0 0,-1 1 0 0 0,1 0 0 0 0,-1 0 0 0 0,1 1 0 0 0,-1-1 0 0 0,1 1 0 0 0,-1-1 0 0 0,1 1 0 0 0,-1 0 0 0 0,0 1-1 0 0,1-1 1 0 0,-1 0 0 0 0,1 1 0 0 0,-1 0 0 0 0,0 0 47 0 0,-6 4-34 0 0,0 0 0 0 0,1 0 0 0 0,0 1 0 0 0,0 0 0 0 0,1 0-1 0 0,-1 1 1 0 0,1 0 0 0 0,1 0 0 0 0,0 1 0 0 0,0 0 0 0 0,0 1 0 0 0,1 0-1 0 0,0-1 1 0 0,1 2 0 0 0,-3 5 34 0 0,-4 4 12 0 0,2 0-1 0 0,0 2 1 0 0,1-1-1 0 0,1 1 0 0 0,1 0 1 0 0,1 1-1 0 0,1-1 1 0 0,1 1-1 0 0,1 0 1 0 0,0 1-1 0 0,2-1 1 0 0,1 0-1 0 0,0 1 1 0 0,2-1-1 0 0,0 0 0 0 0,2 0 1 0 0,3 10-12 0 0,-2-20 29 0 0,0 1 0 0 0,1-1 0 0 0,0-1 1 0 0,1 1-1 0 0,1-1 0 0 0,0 0 0 0 0,0-1 0 0 0,1 0 0 0 0,0 0 1 0 0,1-1-1 0 0,0 0 0 0 0,0-1 0 0 0,1 0 0 0 0,0 0 0 0 0,11 4-29 0 0,-11-6 12 0 0,2 0 0 0 0,-1-1 0 0 0,0-1 0 0 0,1 0 0 0 0,0 0 0 0 0,0-1-1 0 0,0-1 1 0 0,0-1 0 0 0,1 1 0 0 0,3-2-12 0 0,31-17-1957 0 0,-34 6-1415 0 0,-2-1-3286 0 0,-6 4-1814 0 0</inkml:trace>
  <inkml:trace contextRef="#ctx0" brushRef="#br0" timeOffset="2295.433">1435 1116 48 0 0,'0'0'1504'0'0,"0"0"34"0"0,0 0 188 0 0,0 0 282 0 0,0 0 158 0 0,0 0-92 0 0,0 0-241 0 0,0 0-288 0 0,0 0-292 0 0,0 0-258 0 0,0 0-205 0 0,0 0-158 0 0,0 0-85 0 0,-18 44 1648 0 0,-31 67-1710 0 0,12-39-637 0 0,3 1 0 0 0,4 1 0 0 0,3 2 0 0 0,-8 40 152 0 0,35-114 2 0 0,-1 1 1 0 0,1-1-1 0 0,0 0 0 0 0,0 0 0 0 0,0 0 1 0 0,0 0-1 0 0,0 1 0 0 0,0-1 0 0 0,1 0 1 0 0,-1 0-1 0 0,1 0 0 0 0,0 0 0 0 0,-1 0 0 0 0,1 0 1 0 0,0 0-1 0 0,0 0 0 0 0,0 0 0 0 0,1 0 1 0 0,-1 0-1 0 0,0-1 0 0 0,1 1 0 0 0,-1 0 1 0 0,1-1-1 0 0,-1 1 0 0 0,1-1 0 0 0,0 0 1 0 0,0 0-1 0 0,-1 1 0 0 0,1-1 0 0 0,0 0 1 0 0,0 0-1 0 0,0-1 0 0 0,0 1 0 0 0,0 0 1 0 0,1-1-1 0 0,-1 1 0 0 0,0-1 0 0 0,0 0 0 0 0,0 0 1 0 0,0 0-1 0 0,1 0 0 0 0,-1 0 0 0 0,0 0 1 0 0,0 0-1 0 0,0-1 0 0 0,0 1 0 0 0,0-1 1 0 0,0 1-1 0 0,0-1 0 0 0,2-1-2 0 0,24 0 109 0 0,-1-2 0 0 0,0-1-1 0 0,0-1 1 0 0,0-2 0 0 0,-1 0 0 0 0,0-2-1 0 0,-1 0 1 0 0,0-2 0 0 0,4-4-109 0 0,-21 12-635 0 0,37-24 1509 0 0,-35 15-4171 0 0,-7-3-4679 0 0,-3 14 2728 0 0,-1-1-292 0 0</inkml:trace>
  <inkml:trace contextRef="#ctx0" brushRef="#br0" timeOffset="2538.386">1157 1385 6985 0 0,'0'0'1633'0'0,"0"0"-9"0"0,0 0-63 0 0,0 0-177 0 0,0 0-312 0 0,0 0-232 0 0,0 0-120 0 0,220-11-95 0 0,-185 7-121 0 0,2 0-152 0 0,2 1-120 0 0,-2-1-152 0 0,0 0-240 0 0,1-3-584 0 0,1 3-1481 0 0,-11-3-2832 0 0,-8 7-4369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52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180 277 0 0 0,'20'-77'0'0'0,"-17"54"2182"0"0,-3-1 3962 0 0,-1 8-130 0 0,-15 20-2721 0 0,-7 31-2914 0 0,2 1 0 0 0,2 1 0 0 0,1 0 0 0 0,2 1 0 0 0,-4 18-379 0 0,10-29 176 0 0,-4 13-58 0 0,2 2 0 0 0,2 0-1 0 0,2 0 1 0 0,2 1-1 0 0,1 0 1 0 0,3 0 0 0 0,1 0-1 0 0,2 0 1 0 0,3 6-118 0 0,-2-28 112 0 0,1 0 0 0 0,1 1 0 0 0,1-1 0 0 0,0-1 1 0 0,2 1-1 0 0,1-1 0 0 0,0 0 0 0 0,1-1 0 0 0,1 0 0 0 0,1 0 0 0 0,1-1 0 0 0,1-1 0 0 0,0 0 0 0 0,1-1 1 0 0,1 0-1 0 0,0-1 0 0 0,1 0 0 0 0,1-2 0 0 0,1 1-112 0 0,65 5 1752 0 0,-83-19-1624 0 0,0 0-32 0 0,0 0-12 0 0,0 0-25 0 0,-10-16-2786 0 0,4 9-4503 0 0,4 4-4144 0 0</inkml:trace>
  <inkml:trace contextRef="#ctx0" brushRef="#br0" timeOffset="2797.354">445 538 112 0 0,'0'0'938'0'0,"0"0"16"0"0,0 0 225 0 0,0 0 295 0 0,0 0 178 0 0,0 0-22 0 0,0 0-208 0 0,0 0-281 0 0,0 0-263 0 0,0 0-226 0 0,0 0-155 0 0,2-3-57 0 0,94-192 3687 0 0,-44 100-3582 0 0,-23 68-1304 0 0,-25 53 212 0 0,27 110 888 0 0,-31-135-334 0 0,0 0 1 0 0,0-1 0 0 0,0 1-1 0 0,0 0 1 0 0,0 0-1 0 0,0 0 1 0 0,1-1 0 0 0,-1 1-1 0 0,0 0 1 0 0,0-1 0 0 0,1 1-1 0 0,-1 0 1 0 0,0-1 0 0 0,1 1-1 0 0,-1 0 1 0 0,1-1 0 0 0,-1 1-1 0 0,1 0 1 0 0,-1-1-1 0 0,1 1 1 0 0,0-1 0 0 0,-1 1-1 0 0,1-1 1 0 0,-1 0 0 0 0,1 1-1 0 0,0-1 1 0 0,-1 0 0 0 0,1 1-1 0 0,0-1 1 0 0,0 0 0 0 0,-1 0-1 0 0,1 1 1 0 0,0-1 0 0 0,0 0-1 0 0,-1 0 1 0 0,1 0-1 0 0,0 0 1 0 0,0 0 0 0 0,0 0-1 0 0,-1 0 1 0 0,1 0 0 0 0,0-1-1 0 0,0 1 1 0 0,-1 0 0 0 0,1 0-1 0 0,0-1 1 0 0,0 1 0 0 0,-1 0-1 0 0,1-1 1 0 0,0 1 0 0 0,-1-1-1 0 0,1 1 1 0 0,-1-1-1 0 0,1 1 1 0 0,0-1-8 0 0,36-36 532 0 0,-28 27-638 0 0,41-49 35 0 0,-37 42-6 0 0,0 0 0 0 0,1 2 0 0 0,1 0-1 0 0,0 0 1 0 0,1 1 0 0 0,0 1 0 0 0,1 1 0 0 0,9-5 77 0 0,-20 54-1049 0 0,-8 132 2108 0 0,16-129-2089 0 0,-5-37-4920 0 0,-3-1-2128 0 0,-6 1 6292 0 0</inkml:trace>
  <inkml:trace contextRef="#ctx0" brushRef="#br0" timeOffset="3052.12">1152 351 2008 0 0,'0'0'1633'0'0,"0"0"-449"0"0,0 0 30 0 0,0 0 122 0 0,0 0 22 0 0,0 0-133 0 0,0 0-277 0 0,0 0-293 0 0,0 0-279 0 0,0 0-204 0 0,0 0-146 0 0,0 0-152 0 0,0 0-112 0 0,4 11-115 0 0,9 36-164 0 0,-5-36-2128 0 0,-7-17-1315 0 0,1 5-336 0 0</inkml:trace>
  <inkml:trace contextRef="#ctx0" brushRef="#br0" timeOffset="3201.975">1080 16 6049 0 0,'0'0'728'0'0,"0"0"-824"0"0,0 0-424 0 0,0 0-104 0 0,0 0 40 0 0,0 0 64 0 0,0 0-144 0 0,0 0-560 0 0,0 0-577 0 0,0 0 1057 0 0</inkml:trace>
  <inkml:trace contextRef="#ctx0" brushRef="#br0" timeOffset="3667.389">1323 402 0 0 0,'0'0'759'0'0,"0"0"329"0"0,0 0 312 0 0,0 0 309 0 0,0 0 223 0 0,0 0 17 0 0,0 0-113 0 0,0 0-166 0 0,0 0-249 0 0,0 0-279 0 0,0 0-294 0 0,0 0-273 0 0,0 0-168 0 0,3-5-79 0 0,94-225 1900 0 0,-70 200-2585 0 0,-27 30 183 0 0,0 0-70 0 0,0 0-76 0 0,0 17-235 0 0,9 93-952 0 0,-8-107 1518 0 0,0 0 0 0 0,0 0 0 0 0,0 0 0 0 0,0 0 1 0 0,0 0-1 0 0,0 0 0 0 0,1 0 0 0 0,0 0 0 0 0,-1-1 0 0 0,1 1 0 0 0,0-1 0 0 0,0 1 0 0 0,0-1 0 0 0,1 0 0 0 0,-1 1 0 0 0,1-1 0 0 0,-1-1 0 0 0,1 1 0 0 0,-1 0 0 0 0,1-1 1 0 0,0 1-1 0 0,0-1 0 0 0,0 0 0 0 0,0 0 0 0 0,0 0 0 0 0,0 0 0 0 0,0 0 0 0 0,0-1 0 0 0,0 1 0 0 0,1-1 0 0 0,1 0-11 0 0,0 0 153 0 0,0 0 0 0 0,0-1 0 0 0,0 0 0 0 0,1 0 0 0 0,-1 0 0 0 0,0 0 0 0 0,0-1 0 0 0,0 0 0 0 0,-1 0 0 0 0,1 0 0 0 0,0-1 0 0 0,-1 1-1 0 0,1-1 1 0 0,-1 0 0 0 0,0-1 0 0 0,0 1 0 0 0,0-1 0 0 0,-1 1 0 0 0,3-4-153 0 0,6-7 280 0 0,-1 0 1 0 0,-1-1-1 0 0,0 0 1 0 0,-1-1-1 0 0,-1 0 0 0 0,0-1 1 0 0,-1 1-1 0 0,-1-1 0 0 0,3-16-280 0 0,-5-7-1684 0 0,-10 26-8073 0 0,5 13-709 0 0</inkml:trace>
  <inkml:trace contextRef="#ctx0" brushRef="#br0" timeOffset="4257.518">392 627 0 0 0,'0'0'648'0'0,"0"0"488"0"0,0 0 146 0 0,0 0-24 0 0,0 0-34 0 0,0 0-39 0 0,31 1-72 0 0,100 4-114 0 0,-79-4-159 0 0,1-3 0 0 0,0-1 0 0 0,-1-4 0 0 0,5-2-840 0 0,19-2 546 0 0,576-68 722 0 0,-363 59-2373 0 0,-193 16-2200 0 0,-2 3-3943 0 0,-81 1 4887 0 0</inkml:trace>
  <inkml:trace contextRef="#ctx0" brushRef="#br0" timeOffset="4854.458">843 752 3697 0 0,'0'0'1316'0'0,"0"0"-368"0"0,0 0-64 0 0,0 0 134 0 0,0 0 104 0 0,0 0-38 0 0,0 0-112 0 0,0 0-105 0 0,0 0-104 0 0,0 0-150 0 0,0 0-137 0 0,0 0-113 0 0,0 0-87 0 0,-20 15-35 0 0,-63 50-11 0 0,49-20 124 0 0,30-34-240 0 0,-2 2-53 0 0,-1 0-1 0 0,2 0 1 0 0,0 0 0 0 0,0 1-1 0 0,1 0 1 0 0,1 0 0 0 0,0 0-1 0 0,1 0 1 0 0,1 0 0 0 0,0 0-1 0 0,1 1 1 0 0,0-1 0 0 0,2 0-1 0 0,-1 0 1 0 0,2 1 0 0 0,-1-1 0 0 0,2-1-1 0 0,0 1 1 0 0,1 0 0 0 0,2 4-61 0 0,-3-12 51 0 0,-1 0 1 0 0,1 0 0 0 0,1 0-1 0 0,-1-1 1 0 0,1 1-1 0 0,0-1 1 0 0,0 0 0 0 0,1-1-1 0 0,-1 1 1 0 0,1-1 0 0 0,0 0-1 0 0,0 0 1 0 0,0-1 0 0 0,1 0-1 0 0,-1 0 1 0 0,1-1 0 0 0,0 1-1 0 0,0-1 1 0 0,0-1 0 0 0,0 1-1 0 0,0-1 1 0 0,0-1 0 0 0,0 1-1 0 0,0-1 1 0 0,0 0 0 0 0,0-1-1 0 0,0 0 1 0 0,0 0 0 0 0,0 0-1 0 0,3-2-51 0 0,3-1 189 0 0,-1-1-1 0 0,1 0 0 0 0,-2-1 1 0 0,1 0-1 0 0,0-1 1 0 0,-1 0-1 0 0,-1-1 1 0 0,1-1-1 0 0,-1 1 1 0 0,-1-1-1 0 0,1-1 0 0 0,-2 0 1 0 0,1 0-1 0 0,-1-1 1 0 0,-1 0-1 0 0,0 0 1 0 0,2-6-189 0 0,-7 13 5 0 0,0 1 1 0 0,0-1 0 0 0,-1 0 0 0 0,0 0 0 0 0,1 0 0 0 0,-1 0 0 0 0,-1 0 0 0 0,1 0 0 0 0,0 0 0 0 0,-1 0-1 0 0,0-1 1 0 0,0 1 0 0 0,0 0 0 0 0,-1 0 0 0 0,1 0 0 0 0,-1 0 0 0 0,0 0 0 0 0,0 0 0 0 0,-1 0 0 0 0,1 0-1 0 0,-1 0 1 0 0,0 0 0 0 0,0 1 0 0 0,0-1 0 0 0,0 1 0 0 0,-1-1 0 0 0,1 1 0 0 0,-1 0 0 0 0,0 0 0 0 0,0 0-1 0 0,0 0 1 0 0,0 1 0 0 0,0-1 0 0 0,-1 1 0 0 0,1 0 0 0 0,-1 0 0 0 0,0 0 0 0 0,0 0 0 0 0,0 1 0 0 0,-1-1-6 0 0,-3-1-324 0 0,0 0 1 0 0,-1 1 0 0 0,1 0-1 0 0,0 1 1 0 0,-1-1 0 0 0,0 2-1 0 0,1-1 1 0 0,-1 1 0 0 0,1 1-1 0 0,-1-1 1 0 0,0 1 0 0 0,1 1-1 0 0,-1 0 1 0 0,1 0 0 0 0,0 1-1 0 0,0 0 1 0 0,0 0 0 0 0,0 0-1 0 0,0 1 1 0 0,-3 3 323 0 0,-28 22-7704 0 0,30-21 334 0 0</inkml:trace>
  <inkml:trace contextRef="#ctx0" brushRef="#br0" timeOffset="5233.187">1393 844 2921 0 0,'0'0'2296'0'0,"0"0"-692"0"0,0 0-235 0 0,0 0 8 0 0,0 0-99 0 0,0 0-204 0 0,0 0-213 0 0,0 0-186 0 0,0 0-163 0 0,-32 17-133 0 0,-101 52-142 0 0,78-22-60 0 0,51-37-155 0 0,1-6-43 0 0,0 1 1 0 0,0 0-1 0 0,0-1 1 0 0,1 1-1 0 0,-1 0 1 0 0,1 1-1 0 0,1-1 1 0 0,-1 0-1 0 0,1 0 1 0 0,0 1 0 0 0,0-1-1 0 0,0 1 1 0 0,1-1-1 0 0,0 1 1 0 0,0-1-1 0 0,0 1 1 0 0,1-1-1 0 0,-1 0 1 0 0,1 1-1 0 0,1-1 1 0 0,-1 0-1 0 0,1 1 1 0 0,0-1-1 0 0,0 0 1 0 0,1 0-1 0 0,-1 0 1 0 0,1-1-1 0 0,1 2 21 0 0,3-1 124 0 0,0-2 1 0 0,1 1-1 0 0,-1-1 0 0 0,1 0 0 0 0,0 0 0 0 0,0-1 0 0 0,0 0 0 0 0,0-1 0 0 0,0 0 0 0 0,0 0 0 0 0,0 0 0 0 0,0-1 0 0 0,1-1 1 0 0,-1 1-1 0 0,0-1 0 0 0,0-1 0 0 0,0 1 0 0 0,0-1 0 0 0,0-1 0 0 0,0 1 0 0 0,-1-1 0 0 0,1-1 0 0 0,-1 0 0 0 0,3-1-124 0 0,0 0 198 0 0,0-1-1 0 0,0-1 1 0 0,-1 1 0 0 0,0-1-1 0 0,0-1 1 0 0,-1 0-1 0 0,1 0 1 0 0,-2-1 0 0 0,1 1-1 0 0,-1-2 1 0 0,-1 1-1 0 0,0-1 1 0 0,0 0-1 0 0,-1 0 1 0 0,0-1 0 0 0,-1 0-1 0 0,0 1 1 0 0,-1-1-1 0 0,0-1 1 0 0,0 1 0 0 0,-1 0-1 0 0,-1-1 1 0 0,0 1-1 0 0,-1-1 1 0 0,0 1-1 0 0,0-2-197 0 0,-1 11-72 0 0,1-1-1 0 0,-1 1 0 0 0,1-1 0 0 0,-1 1 0 0 0,0-1 1 0 0,0 1-1 0 0,0-1 0 0 0,-1 1 0 0 0,1-1 0 0 0,0 1 1 0 0,-1 0-1 0 0,1 0 0 0 0,-1 0 0 0 0,0 0 0 0 0,0 0 0 0 0,0 0 1 0 0,0 1-1 0 0,0-1 0 0 0,0 0 0 0 0,0 1 0 0 0,-1 0 1 0 0,1-1-1 0 0,-1 1 0 0 0,1 0 0 0 0,0 0 0 0 0,-1 1 1 0 0,-2-2 72 0 0,-20-1-3760 0 0,-1 4-4097 0 0,18 2-884 0 0</inkml:trace>
  <inkml:trace contextRef="#ctx0" brushRef="#br0" timeOffset="5783.032">1870 818 304 0 0,'0'0'1892'0'0,"0"0"-191"0"0,0 0-86 0 0,0 0 44 0 0,0 0-115 0 0,0 0-124 0 0,0 0-194 0 0,0 0-231 0 0,0 0-191 0 0,0 0-157 0 0,0 0-135 0 0,0 0-145 0 0,0 0-102 0 0,-17 2-97 0 0,-53 7-37 0 0,21 17 177 0 0,38-14-300 0 0,9-11-34 0 0,1 0 0 0 0,0 0 0 0 0,0 0 0 0 0,0 1 0 0 0,1-1 0 0 0,-1 0 0 0 0,0 1 0 0 0,0-1 0 0 0,1 0 0 0 0,-1 1 0 0 0,1-1 0 0 0,-1 1 0 0 0,1-1 0 0 0,-1 1-1 0 0,1 0 1 0 0,0-1 0 0 0,0 1 0 0 0,0-1 0 0 0,0 1 0 0 0,0-1 0 0 0,0 1 0 0 0,0-1 0 0 0,1 1 0 0 0,-1 0 0 0 0,1-1 0 0 0,-1 0 0 0 0,1 1 0 0 0,-1-1 0 0 0,1 1 0 0 0,0-1 0 0 0,0 1 0 0 0,-1-1 0 0 0,1 0 0 0 0,0 0 0 0 0,0 0 0 0 0,0 1 0 0 0,1-1 26 0 0,45 41-432 0 0,-41-37 465 0 0,0 0 0 0 0,-1 0 0 0 0,0 0 0 0 0,0 1 0 0 0,-1-1 0 0 0,0 1 0 0 0,0 0 1 0 0,0 1-1 0 0,0-1 0 0 0,-1 1 0 0 0,0-1 0 0 0,-1 1 0 0 0,1 0 0 0 0,-1 0 0 0 0,-1 0 0 0 0,1 0 0 0 0,-1 0 0 0 0,0 1 0 0 0,-1 1-33 0 0,-1-6 32 0 0,-1-1-1 0 0,0 0 1 0 0,0 1-1 0 0,0-1 1 0 0,0 0-1 0 0,0 0 1 0 0,0 0 0 0 0,0 0-1 0 0,-1-1 1 0 0,1 1-1 0 0,-1 0 1 0 0,1-1-1 0 0,-1 0 1 0 0,0 0-1 0 0,0 0 1 0 0,1 0-1 0 0,-1 0 1 0 0,0 0 0 0 0,0-1-1 0 0,0 1 1 0 0,0-1-1 0 0,0 0 1 0 0,0 0-1 0 0,0 0 1 0 0,-2 0-32 0 0,-1 0-83 0 0,-44 1-3524 0 0,28-1-3769 0 0,14 0 2854 0 0</inkml:trace>
  <inkml:trace contextRef="#ctx0" brushRef="#br0" timeOffset="6397.905">2141 1 1072 0 0,'0'0'1196'0'0,"0"0"-119"0"0,0 0-46 0 0,0 0 46 0 0,0 0-22 0 0,0 0-124 0 0,0 0-184 0 0,0 0-123 0 0,0 0 23 0 0,0 0 93 0 0,0 0 141 0 0,0 0 100 0 0,5 10-19 0 0,80 180 3375 0 0,-68-128-4158 0 0,-2 1 0 0 0,-3 0-1 0 0,-3 1 1 0 0,-2 1 0 0 0,-4-1 0 0 0,-2 1-1 0 0,-3 4-178 0 0,1-51-103 0 0,0 0 1 0 0,-2 1-1 0 0,0-1 0 0 0,-1 0 0 0 0,0-1 0 0 0,-2 1 0 0 0,0-1 1 0 0,-1 0-1 0 0,0 0 0 0 0,-2-1 0 0 0,0 0 0 0 0,-1 0 0 0 0,0-1 0 0 0,-1-1 1 0 0,-1 1-1 0 0,0-2 0 0 0,-4 3 103 0 0,-43 25-3743 0 0,17-13-4606 0 0,32-20 3580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0 0 0,'0'0'583'0'0,"0"0"105"0"0,0 0 263 0 0,0 0 340 0 0,0 0 254 0 0,0 0 29 0 0,0 0-135 0 0,0 0-207 0 0,0 0-235 0 0,0 0-188 0 0,5-1-126 0 0,132-7 5495 0 0,-6 3-4024 0 0,-72-6-1518 0 0,218-23 333 0 0,-290 49-7685 0 0,-3-4-4443 0 0,12-7 7305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52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180 277 0 0 0,'20'-77'0'0'0,"-17"54"2182"0"0,-3-1 3962 0 0,-1 8-130 0 0,-15 20-2721 0 0,-7 31-2914 0 0,2 1 0 0 0,2 1 0 0 0,1 0 0 0 0,2 1 0 0 0,-4 18-379 0 0,10-29 176 0 0,-4 13-58 0 0,2 2 0 0 0,2 0-1 0 0,2 0 1 0 0,2 1-1 0 0,1 0 1 0 0,3 0 0 0 0,1 0-1 0 0,2 0 1 0 0,3 6-118 0 0,-2-28 112 0 0,1 0 0 0 0,1 1 0 0 0,1-1 0 0 0,0-1 1 0 0,2 1-1 0 0,1-1 0 0 0,0 0 0 0 0,1-1 0 0 0,1 0 0 0 0,1 0 0 0 0,1-1 0 0 0,1-1 0 0 0,0 0 0 0 0,1-1 1 0 0,1 0-1 0 0,0-1 0 0 0,1 0 0 0 0,1-2 0 0 0,1 1-112 0 0,65 5 1752 0 0,-83-19-1624 0 0,0 0-32 0 0,0 0-12 0 0,0 0-25 0 0,-10-16-2786 0 0,4 9-4503 0 0,4 4-4144 0 0</inkml:trace>
  <inkml:trace contextRef="#ctx0" brushRef="#br0" timeOffset="2797.354">445 538 112 0 0,'0'0'938'0'0,"0"0"16"0"0,0 0 225 0 0,0 0 295 0 0,0 0 178 0 0,0 0-22 0 0,0 0-208 0 0,0 0-281 0 0,0 0-263 0 0,0 0-226 0 0,0 0-155 0 0,2-3-57 0 0,94-192 3687 0 0,-44 100-3582 0 0,-23 68-1304 0 0,-25 53 212 0 0,27 110 888 0 0,-31-135-334 0 0,0 0 1 0 0,0-1 0 0 0,0 1-1 0 0,0 0 1 0 0,0 0-1 0 0,0 0 1 0 0,1-1 0 0 0,-1 1-1 0 0,0 0 1 0 0,0-1 0 0 0,1 1-1 0 0,-1 0 1 0 0,0-1 0 0 0,1 1-1 0 0,-1 0 1 0 0,1-1 0 0 0,-1 1-1 0 0,1 0 1 0 0,-1-1-1 0 0,1 1 1 0 0,0-1 0 0 0,-1 1-1 0 0,1-1 1 0 0,-1 0 0 0 0,1 1-1 0 0,0-1 1 0 0,-1 0 0 0 0,1 1-1 0 0,0-1 1 0 0,0 0 0 0 0,-1 0-1 0 0,1 1 1 0 0,0-1 0 0 0,0 0-1 0 0,-1 0 1 0 0,1 0-1 0 0,0 0 1 0 0,0 0 0 0 0,0 0-1 0 0,-1 0 1 0 0,1 0 0 0 0,0-1-1 0 0,0 1 1 0 0,-1 0 0 0 0,1 0-1 0 0,0-1 1 0 0,0 1 0 0 0,-1 0-1 0 0,1-1 1 0 0,0 1 0 0 0,-1-1-1 0 0,1 1 1 0 0,-1-1-1 0 0,1 1 1 0 0,0-1-8 0 0,36-36 532 0 0,-28 27-638 0 0,41-49 35 0 0,-37 42-6 0 0,0 0 0 0 0,1 2 0 0 0,1 0-1 0 0,0 0 1 0 0,1 1 0 0 0,0 1 0 0 0,1 1 0 0 0,9-5 77 0 0,-20 54-1049 0 0,-8 132 2108 0 0,16-129-2089 0 0,-5-37-4920 0 0,-3-1-2128 0 0,-6 1 6292 0 0</inkml:trace>
  <inkml:trace contextRef="#ctx0" brushRef="#br0" timeOffset="3052.12">1152 351 2008 0 0,'0'0'1633'0'0,"0"0"-449"0"0,0 0 30 0 0,0 0 122 0 0,0 0 22 0 0,0 0-133 0 0,0 0-277 0 0,0 0-293 0 0,0 0-279 0 0,0 0-204 0 0,0 0-146 0 0,0 0-152 0 0,0 0-112 0 0,4 11-115 0 0,9 36-164 0 0,-5-36-2128 0 0,-7-17-1315 0 0,1 5-336 0 0</inkml:trace>
  <inkml:trace contextRef="#ctx0" brushRef="#br0" timeOffset="3201.975">1080 16 6049 0 0,'0'0'728'0'0,"0"0"-824"0"0,0 0-424 0 0,0 0-104 0 0,0 0 40 0 0,0 0 64 0 0,0 0-144 0 0,0 0-560 0 0,0 0-577 0 0,0 0 1057 0 0</inkml:trace>
  <inkml:trace contextRef="#ctx0" brushRef="#br0" timeOffset="3667.389">1323 402 0 0 0,'0'0'759'0'0,"0"0"329"0"0,0 0 312 0 0,0 0 309 0 0,0 0 223 0 0,0 0 17 0 0,0 0-113 0 0,0 0-166 0 0,0 0-249 0 0,0 0-279 0 0,0 0-294 0 0,0 0-273 0 0,0 0-168 0 0,3-5-79 0 0,94-225 1900 0 0,-70 200-2585 0 0,-27 30 183 0 0,0 0-70 0 0,0 0-76 0 0,0 17-235 0 0,9 93-952 0 0,-8-107 1518 0 0,0 0 0 0 0,0 0 0 0 0,0 0 0 0 0,0 0 1 0 0,0 0-1 0 0,0 0 0 0 0,1 0 0 0 0,0 0 0 0 0,-1-1 0 0 0,1 1 0 0 0,0-1 0 0 0,0 1 0 0 0,0-1 0 0 0,1 0 0 0 0,-1 1 0 0 0,1-1 0 0 0,-1-1 0 0 0,1 1 0 0 0,-1 0 0 0 0,1-1 1 0 0,0 1-1 0 0,0-1 0 0 0,0 0 0 0 0,0 0 0 0 0,0 0 0 0 0,0 0 0 0 0,0 0 0 0 0,0-1 0 0 0,0 1 0 0 0,1-1 0 0 0,1 0-11 0 0,0 0 153 0 0,0 0 0 0 0,0-1 0 0 0,0 0 0 0 0,1 0 0 0 0,-1 0 0 0 0,0 0 0 0 0,0-1 0 0 0,0 0 0 0 0,-1 0 0 0 0,1 0 0 0 0,0-1 0 0 0,-1 1-1 0 0,1-1 1 0 0,-1 0 0 0 0,0-1 0 0 0,0 1 0 0 0,0-1 0 0 0,-1 1 0 0 0,3-4-153 0 0,6-7 280 0 0,-1 0 1 0 0,-1-1-1 0 0,0 0 1 0 0,-1-1-1 0 0,-1 0 0 0 0,0-1 1 0 0,-1 1-1 0 0,-1-1 0 0 0,3-16-280 0 0,-5-7-1684 0 0,-10 26-8073 0 0,5 13-709 0 0</inkml:trace>
  <inkml:trace contextRef="#ctx0" brushRef="#br0" timeOffset="4257.518">392 627 0 0 0,'0'0'648'0'0,"0"0"488"0"0,0 0 146 0 0,0 0-24 0 0,0 0-34 0 0,0 0-39 0 0,31 1-72 0 0,100 4-114 0 0,-79-4-159 0 0,1-3 0 0 0,0-1 0 0 0,-1-4 0 0 0,5-2-840 0 0,19-2 546 0 0,576-68 722 0 0,-363 59-2373 0 0,-193 16-2200 0 0,-2 3-3943 0 0,-81 1 4887 0 0</inkml:trace>
  <inkml:trace contextRef="#ctx0" brushRef="#br0" timeOffset="4854.458">843 752 3697 0 0,'0'0'1316'0'0,"0"0"-368"0"0,0 0-64 0 0,0 0 134 0 0,0 0 104 0 0,0 0-38 0 0,0 0-112 0 0,0 0-105 0 0,0 0-104 0 0,0 0-150 0 0,0 0-137 0 0,0 0-113 0 0,0 0-87 0 0,-20 15-35 0 0,-63 50-11 0 0,49-20 124 0 0,30-34-240 0 0,-2 2-53 0 0,-1 0-1 0 0,2 0 1 0 0,0 0 0 0 0,0 1-1 0 0,1 0 1 0 0,1 0 0 0 0,0 0-1 0 0,1 0 1 0 0,1 0 0 0 0,0 0-1 0 0,1 1 1 0 0,0-1 0 0 0,2 0-1 0 0,-1 0 1 0 0,2 1 0 0 0,-1-1 0 0 0,2-1-1 0 0,0 1 1 0 0,1 0 0 0 0,2 4-61 0 0,-3-12 51 0 0,-1 0 1 0 0,1 0 0 0 0,1 0-1 0 0,-1-1 1 0 0,1 1-1 0 0,0-1 1 0 0,0 0 0 0 0,1-1-1 0 0,-1 1 1 0 0,1-1 0 0 0,0 0-1 0 0,0 0 1 0 0,0-1 0 0 0,1 0-1 0 0,-1 0 1 0 0,1-1 0 0 0,0 1-1 0 0,0-1 1 0 0,0-1 0 0 0,0 1-1 0 0,0-1 1 0 0,0-1 0 0 0,0 1-1 0 0,0-1 1 0 0,0 0 0 0 0,0-1-1 0 0,0 0 1 0 0,0 0 0 0 0,0 0-1 0 0,3-2-51 0 0,3-1 189 0 0,-1-1-1 0 0,1 0 0 0 0,-2-1 1 0 0,1 0-1 0 0,0-1 1 0 0,-1 0-1 0 0,-1-1 1 0 0,1-1-1 0 0,-1 1 1 0 0,-1-1-1 0 0,1-1 0 0 0,-2 0 1 0 0,1 0-1 0 0,-1-1 1 0 0,-1 0-1 0 0,0 0 1 0 0,2-6-189 0 0,-7 13 5 0 0,0 1 1 0 0,0-1 0 0 0,-1 0 0 0 0,0 0 0 0 0,1 0 0 0 0,-1 0 0 0 0,-1 0 0 0 0,1 0 0 0 0,0 0 0 0 0,-1 0-1 0 0,0-1 1 0 0,0 1 0 0 0,0 0 0 0 0,-1 0 0 0 0,1 0 0 0 0,-1 0 0 0 0,0 0 0 0 0,0 0 0 0 0,-1 0 0 0 0,1 0-1 0 0,-1 0 1 0 0,0 0 0 0 0,0 1 0 0 0,0-1 0 0 0,0 1 0 0 0,-1-1 0 0 0,1 1 0 0 0,-1 0 0 0 0,0 0 0 0 0,0 0-1 0 0,0 0 1 0 0,0 1 0 0 0,0-1 0 0 0,-1 1 0 0 0,1 0 0 0 0,-1 0 0 0 0,0 0 0 0 0,0 0 0 0 0,0 1 0 0 0,-1-1-6 0 0,-3-1-324 0 0,0 0 1 0 0,-1 1 0 0 0,1 0-1 0 0,0 1 1 0 0,-1-1 0 0 0,0 2-1 0 0,1-1 1 0 0,-1 1 0 0 0,1 1-1 0 0,-1-1 1 0 0,0 1 0 0 0,1 1-1 0 0,-1 0 1 0 0,1 0 0 0 0,0 1-1 0 0,0 0 1 0 0,0 0 0 0 0,0 0-1 0 0,0 1 1 0 0,-3 3 323 0 0,-28 22-7704 0 0,30-21 334 0 0</inkml:trace>
  <inkml:trace contextRef="#ctx0" brushRef="#br0" timeOffset="5233.187">1393 844 2921 0 0,'0'0'2296'0'0,"0"0"-692"0"0,0 0-235 0 0,0 0 8 0 0,0 0-99 0 0,0 0-204 0 0,0 0-213 0 0,0 0-186 0 0,0 0-163 0 0,-32 17-133 0 0,-101 52-142 0 0,78-22-60 0 0,51-37-155 0 0,1-6-43 0 0,0 1 1 0 0,0 0-1 0 0,0-1 1 0 0,1 1-1 0 0,-1 0 1 0 0,1 1-1 0 0,1-1 1 0 0,-1 0-1 0 0,1 0 1 0 0,0 1 0 0 0,0-1-1 0 0,0 1 1 0 0,1-1-1 0 0,0 1 1 0 0,0-1-1 0 0,0 1 1 0 0,1-1-1 0 0,-1 0 1 0 0,1 1-1 0 0,1-1 1 0 0,-1 0-1 0 0,1 1 1 0 0,0-1-1 0 0,0 0 1 0 0,1 0-1 0 0,-1 0 1 0 0,1-1-1 0 0,1 2 21 0 0,3-1 124 0 0,0-2 1 0 0,1 1-1 0 0,-1-1 0 0 0,1 0 0 0 0,0 0 0 0 0,0-1 0 0 0,0 0 0 0 0,0-1 0 0 0,0 0 0 0 0,0 0 0 0 0,0 0 0 0 0,0-1 0 0 0,1-1 1 0 0,-1 1-1 0 0,0-1 0 0 0,0-1 0 0 0,0 1 0 0 0,0-1 0 0 0,0-1 0 0 0,0 1 0 0 0,-1-1 0 0 0,1-1 0 0 0,-1 0 0 0 0,3-1-124 0 0,0 0 198 0 0,0-1-1 0 0,0-1 1 0 0,-1 1 0 0 0,0-1-1 0 0,0-1 1 0 0,-1 0-1 0 0,1 0 1 0 0,-2-1 0 0 0,1 1-1 0 0,-1-2 1 0 0,-1 1-1 0 0,0-1 1 0 0,0 0-1 0 0,-1 0 1 0 0,0-1 0 0 0,-1 0-1 0 0,0 1 1 0 0,-1-1-1 0 0,0-1 1 0 0,0 1 0 0 0,-1 0-1 0 0,-1-1 1 0 0,0 1-1 0 0,-1-1 1 0 0,0 1-1 0 0,0-2-197 0 0,-1 11-72 0 0,1-1-1 0 0,-1 1 0 0 0,1-1 0 0 0,-1 1 0 0 0,0-1 1 0 0,0 1-1 0 0,0-1 0 0 0,-1 1 0 0 0,1-1 0 0 0,0 1 1 0 0,-1 0-1 0 0,1 0 0 0 0,-1 0 0 0 0,0 0 0 0 0,0 0 0 0 0,0 0 1 0 0,0 1-1 0 0,0-1 0 0 0,0 0 0 0 0,0 1 0 0 0,-1 0 1 0 0,1-1-1 0 0,-1 1 0 0 0,1 0 0 0 0,0 0 0 0 0,-1 1 1 0 0,-2-2 72 0 0,-20-1-3760 0 0,-1 4-4097 0 0,18 2-884 0 0</inkml:trace>
  <inkml:trace contextRef="#ctx0" brushRef="#br0" timeOffset="5783.032">1870 818 304 0 0,'0'0'1892'0'0,"0"0"-191"0"0,0 0-86 0 0,0 0 44 0 0,0 0-115 0 0,0 0-124 0 0,0 0-194 0 0,0 0-231 0 0,0 0-191 0 0,0 0-157 0 0,0 0-135 0 0,0 0-145 0 0,0 0-102 0 0,-17 2-97 0 0,-53 7-37 0 0,21 17 177 0 0,38-14-300 0 0,9-11-34 0 0,1 0 0 0 0,0 0 0 0 0,0 0 0 0 0,0 1 0 0 0,1-1 0 0 0,-1 0 0 0 0,0 1 0 0 0,0-1 0 0 0,1 0 0 0 0,-1 1 0 0 0,1-1 0 0 0,-1 1 0 0 0,1-1 0 0 0,-1 1-1 0 0,1 0 1 0 0,0-1 0 0 0,0 1 0 0 0,0-1 0 0 0,0 1 0 0 0,0-1 0 0 0,0 1 0 0 0,0-1 0 0 0,1 1 0 0 0,-1 0 0 0 0,1-1 0 0 0,-1 0 0 0 0,1 1 0 0 0,-1-1 0 0 0,1 1 0 0 0,0-1 0 0 0,0 1 0 0 0,-1-1 0 0 0,1 0 0 0 0,0 0 0 0 0,0 0 0 0 0,0 1 0 0 0,1-1 26 0 0,45 41-432 0 0,-41-37 465 0 0,0 0 0 0 0,-1 0 0 0 0,0 0 0 0 0,0 1 0 0 0,-1-1 0 0 0,0 1 0 0 0,0 0 1 0 0,0 1-1 0 0,0-1 0 0 0,-1 1 0 0 0,0-1 0 0 0,-1 1 0 0 0,1 0 0 0 0,-1 0 0 0 0,-1 0 0 0 0,1 0 0 0 0,-1 0 0 0 0,0 1 0 0 0,-1 1-33 0 0,-1-6 32 0 0,-1-1-1 0 0,0 0 1 0 0,0 1-1 0 0,0-1 1 0 0,0 0-1 0 0,0 0 1 0 0,0 0 0 0 0,0 0-1 0 0,-1-1 1 0 0,1 1-1 0 0,-1 0 1 0 0,1-1-1 0 0,-1 0 1 0 0,0 0-1 0 0,0 0 1 0 0,1 0-1 0 0,-1 0 1 0 0,0 0 0 0 0,0-1-1 0 0,0 1 1 0 0,0-1-1 0 0,0 0 1 0 0,0 0-1 0 0,0 0 1 0 0,-2 0-32 0 0,-1 0-83 0 0,-44 1-3524 0 0,28-1-3769 0 0,14 0 2854 0 0</inkml:trace>
  <inkml:trace contextRef="#ctx0" brushRef="#br0" timeOffset="6397.905">2141 1 1072 0 0,'0'0'1196'0'0,"0"0"-119"0"0,0 0-46 0 0,0 0 46 0 0,0 0-22 0 0,0 0-124 0 0,0 0-184 0 0,0 0-123 0 0,0 0 23 0 0,0 0 93 0 0,0 0 141 0 0,0 0 100 0 0,5 10-19 0 0,80 180 3375 0 0,-68-128-4158 0 0,-2 1 0 0 0,-3 0-1 0 0,-3 1 1 0 0,-2 1 0 0 0,-4-1 0 0 0,-2 1-1 0 0,-3 4-178 0 0,1-51-103 0 0,0 0 1 0 0,-2 1-1 0 0,0-1 0 0 0,-1 0 0 0 0,0-1 0 0 0,-2 1 0 0 0,0-1 1 0 0,-1 0-1 0 0,0 0 0 0 0,-2-1 0 0 0,0 0 0 0 0,-1 0 0 0 0,0-1 0 0 0,-1-1 1 0 0,-1 1-1 0 0,0-2 0 0 0,-4 3 103 0 0,-43 25-3743 0 0,17-13-4606 0 0,32-20 3580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2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0 0 0,'0'0'568'0'0,"0"0"508"0"0,0 0 247 0 0,0 0 90 0 0,0 0 16 0 0,0 0-30 0 0,0 0-16 0 0,0 0-24 0 0,6 1-64 0 0,180 9 7200 0 0,-164-10-8431 0 0,100 0 294 0 0,-70-17-1324 0 0,-21 2-6207 0 0,-28 14 6046 0 0,-2 1-3535 0 0,-1 0 842 0 0,0 0 1406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6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5361 0 0,'0'0'903'0'0,"0"0"-143"0"0,0 0 124 0 0,0 0 371 0 0,0 0 272 0 0,0 0 30 0 0,0 0-121 0 0,0 0-218 0 0,0 0-228 0 0,0 0-187 0 0,0 0-135 0 0,0 0-94 0 0,0 0-29 0 0,11 0 15 0 0,90-10 1457 0 0,35-10-474 0 0,91-5-3252 0 0,-175 25-3361 0 0,-20 0-3662 0 0,-20 0 1642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23 488 0 0,'0'0'1047'0'0,"0"0"-312"0"0,0 0 46 0 0,0 0 386 0 0,0 0 406 0 0,0 0 212 0 0,0 0-24 0 0,0 0-157 0 0,0 0-241 0 0,0 0-208 0 0,0 0-159 0 0,0 0-138 0 0,21-1-46 0 0,102-2 716 0 0,73-15 298 0 0,-180 19-4471 0 0,-6 2-5715 0 0,-6 0-114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121 111 1728 0 0,'0'0'1855'0'0,"0"0"-660"0"0,0 0-196 0 0,0 0 108 0 0,0 0 152 0 0,0 0 96 0 0,0 0-71 0 0,0 0-157 0 0,0 0-173 0 0,0 0-170 0 0,0 0-172 0 0,21-15-175 0 0,65-45-123 0 0,-24 33 92 0 0,-44 26-288 0 0,86-7 390 0 0,-102 10-478 0 0,0-1 0 0 0,0 0 0 0 0,1 1 0 0 0,-1-1 0 0 0,0 1 0 0 0,0 0 0 0 0,0-1 0 0 0,0 1 0 0 0,-1 0 0 0 0,1 0 0 0 0,0 1 0 0 0,-1-1 0 0 0,0 0 0 0 0,1 0 0 0 0,-1 1 0 0 0,0-1 0 0 0,0 1 0 0 0,0-1 0 0 0,0 1 0 0 0,-1-1 0 0 0,1 1 0 0 0,-1-1 0 0 0,0 1 0 0 0,1 0 0 0 0,-1-1 0 0 0,0 1 0 0 0,-1 0 0 0 0,1-1 0 0 0,0 1 0 0 0,-1 0 0 0 0,1-1 0 0 0,-1 1 0 0 0,0-1 0 0 0,0 1 0 0 0,0-1 0 0 0,0 0 0 0 0,0 1 0 0 0,-2 0-30 0 0,-19 35 210 0 0,-3-1-1 0 0,-1-1 0 0 0,-2-1 1 0 0,-1-1-1 0 0,-1-2 1 0 0,-14 9-210 0 0,-80 92 534 0 0,118-126-498 0 0,-4 4 67 0 0,0-1 1 0 0,0 2-1 0 0,1-1 0 0 0,1 1 0 0 0,0 1 0 0 0,1-1 0 0 0,0 2 0 0 0,1-1 0 0 0,0 0 0 0 0,1 1 0 0 0,1 0 0 0 0,0 0 0 0 0,1 1 0 0 0,-1 9-103 0 0,6-20 66 0 0,1-1 0 0 0,-1 0 0 0 0,1 0 0 0 0,0 1-1 0 0,0-1 1 0 0,0-1 0 0 0,1 1 0 0 0,-1 0 0 0 0,0-1 0 0 0,1 0-1 0 0,0 0 1 0 0,0 0 0 0 0,-1 0 0 0 0,1-1 0 0 0,0 1-1 0 0,0-1 1 0 0,1 0 0 0 0,-1 0 0 0 0,0 0 0 0 0,0-1 0 0 0,0 0-1 0 0,1 1 1 0 0,-1-1 0 0 0,0-1 0 0 0,1 1-66 0 0,-4 0 7 0 0,197 0 978 0 0,-121-15-3698 0 0,-53 6-1846 0 0,-1-2-4223 0 0,-19 10 6603 0 0,3-3-2678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276 107 10786 0 0,'0'0'1113'0'0,"0"0"-243"0"0,0 0-119 0 0,0 0 5 0 0,0 0-7 0 0,0 0-99 0 0,0 0-122 0 0,0 0-65 0 0,0 0-64 0 0,0 0-94 0 0,0 0-71 0 0,0 0-77 0 0,0 0-21 0 0,-31 14 22 0 0,-98 45 20 0 0,50-10 413 0 0,77-48-589 0 0,-1 0 0 0 0,1 1 0 0 0,0-1 0 0 0,0 1 0 0 0,-1-1 0 0 0,1 1-1 0 0,1 0 1 0 0,-1 0 0 0 0,0 0 0 0 0,0 0 0 0 0,1 0 0 0 0,-1 0 0 0 0,1 0 0 0 0,-1 0 0 0 0,1 1 0 0 0,0-1 0 0 0,0 1 0 0 0,0-1 0 0 0,0 1-1 0 0,1-1 1 0 0,-1 1 0 0 0,1-1 0 0 0,-1 1 0 0 0,1 0 0 0 0,0-1 0 0 0,0 1 0 0 0,0 0 0 0 0,0-1 0 0 0,1 1 0 0 0,-1-1 0 0 0,1 1-1 0 0,-1 0 1 0 0,1-1 0 0 0,0 1 0 0 0,0-1 0 0 0,0 0 0 0 0,0 1 0 0 0,1-1 0 0 0,-1 0 0 0 0,1 0 0 0 0,1 2-2 0 0,6 4 37 0 0,1-1 0 0 0,1-1 0 0 0,-1 1 1 0 0,1-2-1 0 0,0 0 0 0 0,1 0 0 0 0,-1-1 1 0 0,1 0-1 0 0,0-1 0 0 0,0 0 0 0 0,10 0-37 0 0,58 19 203 0 0,-71-19-157 0 0,0-1 0 0 0,0 1 0 0 0,0 0 0 0 0,-1 1 0 0 0,1 0 0 0 0,-1 1 0 0 0,0-1 0 0 0,0 2-1 0 0,-1-1 1 0 0,1 1 0 0 0,-1 0 0 0 0,-1 0 0 0 0,1 1 0 0 0,-1 0 0 0 0,0 0 0 0 0,0 1 0 0 0,-1 0 0 0 0,0-1 0 0 0,-1 2 0 0 0,1-1 0 0 0,-2 1 0 0 0,1-1 0 0 0,-1 1 0 0 0,0 0 0 0 0,-1 0 0 0 0,0 1-46 0 0,-2-3 45 0 0,0 0 1 0 0,-1 0 0 0 0,0 0-1 0 0,0-1 1 0 0,0 1-1 0 0,-1 0 1 0 0,0-1-1 0 0,0 1 1 0 0,-1-1 0 0 0,0 0-1 0 0,0 0 1 0 0,0 0-1 0 0,-1 0 1 0 0,0 0 0 0 0,0-1-1 0 0,0 1 1 0 0,-1-1-1 0 0,1 0 1 0 0,-6 3-46 0 0,-72 42-2555 0 0,46-44-2147 0 0,13-8-4748 0 0,17-1 4581 0 0</inkml:trace>
  <inkml:trace contextRef="#ctx0" brushRef="#br0" timeOffset="238.903">175 177 10362 0 0,'0'0'1074'0'0,"0"0"-298"0"0,0 0-81 0 0,0 0 205 0 0,0 0 158 0 0,0 0-2 0 0,0 0-92 0 0,0 0-108 0 0,0 0-169 0 0,0 0-186 0 0,33-4-167 0 0,102-14-162 0 0,0 13-469 0 0,-77 4-2252 0 0,3-11-4945 0 0,-45 8 3108 0 0,-5 0-323 0 0</inkml:trace>
  <inkml:trace contextRef="#ctx0" brushRef="#br0" timeOffset="484.316">900 0 7434 0 0,'0'0'1324'0'0,"0"0"46"0"0,0 0 265 0 0,0 0 140 0 0,0 0-95 0 0,-10 31-268 0 0,-33 101-314 0 0,19-59-325 0 0,2 1 1 0 0,4 0-1 0 0,-3 38-773 0 0,7 72-70 0 0,14-145-4378 0 0,0 0-4553 0 0,0-35 2472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7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16 358 0 0 0,'0'0'835'0'0,"0"0"305"0"0,0 0 199 0 0,0 0-89 0 0,0 0-218 0 0,0 0-261 0 0,0 0-239 0 0,0 0-149 0 0,0 0-98 0 0,-2 24-57 0 0,-8 74-4 0 0,7-15 1435 0 0,3-68 7671 0 0,2-35-9238 0 0,0 0 1 0 0,1 1-1 0 0,1-1 0 0 0,1 0 1 0 0,0 1-1 0 0,2 0 0 0 0,0 0 1 0 0,1 1-1 0 0,1 0 0 0 0,1 0 1 0 0,0 1-1 0 0,1 0 0 0 0,1 1 1 0 0,1 0-1 0 0,0 1 0 0 0,1 1 1 0 0,8-7-93 0 0,-15 14-69 0 0,-2 2 8 0 0,0 1-1 0 0,0-1 0 0 0,0 1 1 0 0,0 0-1 0 0,0 0 1 0 0,1 0-1 0 0,0 1 0 0 0,0 0 1 0 0,0 0-1 0 0,0 1 1 0 0,0-1-1 0 0,1 1 0 0 0,-1 1 1 0 0,1-1 61 0 0,17 39-4262 0 0,-17-18-559 0 0,9 9-5198 0 0,-11-24 9474 0 0</inkml:trace>
  <inkml:trace contextRef="#ctx0" brushRef="#br0" timeOffset="455.671">537 255 0 0 0,'0'0'543'0'0,"0"0"182"0"0,0 0 201 0 0,0 0 243 0 0,0 0 126 0 0,0 0 16 0 0,0 0-62 0 0,0 0-163 0 0,0 0-165 0 0,0 0-193 0 0,0 0-181 0 0,0 0-99 0 0,0 0-38 0 0,-23 22 13 0 0,-71 66 12 0 0,52-37 349 0 0,38-43-661 0 0,1-1 1 0 0,-1 0-1 0 0,2 1 0 0 0,-1 0 0 0 0,1 0 1 0 0,0 0-1 0 0,1 0 0 0 0,0 0 0 0 0,0 0 1 0 0,0 0-1 0 0,1 0 0 0 0,1 5-123 0 0,1-11 163 0 0,0-1 1 0 0,1 1-1 0 0,-1-1 0 0 0,0 0 1 0 0,1 1-1 0 0,-1-1 0 0 0,1 0 1 0 0,-1-1-1 0 0,1 1 1 0 0,0 0-1 0 0,-1-1 0 0 0,1 0 1 0 0,0 1-1 0 0,-1-1 0 0 0,1 0 1 0 0,0 0-1 0 0,-1 0 0 0 0,1-1 1 0 0,0 1-1 0 0,-1-1 0 0 0,1 0 1 0 0,-1 1-1 0 0,1-1 0 0 0,-1 0 1 0 0,1 0-164 0 0,14-10 172 0 0,-1 0 1 0 0,0 0 0 0 0,0-1 0 0 0,-1-1 0 0 0,-1-1 0 0 0,0 0 0 0 0,-1-1-1 0 0,-1 0 1 0 0,0-1 0 0 0,-1-1 0 0 0,3-7-173 0 0,-6 13 15 0 0,11-25-154 0 0,-19 35 107 0 0,0 1-5 0 0,0 0-34 0 0,0 0-65 0 0,0 0-81 0 0,0 0-99 0 0,0 0-20 0 0,0 26-462 0 0,0-22 728 0 0,0-1 0 0 0,1 1 0 0 0,-1-1-1 0 0,1 0 1 0 0,0 1 0 0 0,0-1 0 0 0,0 1-1 0 0,1-1 1 0 0,-1 0 0 0 0,1 0 0 0 0,-1 0-1 0 0,1 0 1 0 0,0 0 0 0 0,0 0 0 0 0,1 0-1 0 0,-1-1 1 0 0,1 1 0 0 0,-1-1 0 0 0,1 0-1 0 0,0 1 1 0 0,-1-1 0 0 0,1 0 0 0 0,0-1-1 0 0,1 1 1 0 0,-1-1 0 0 0,0 1 0 0 0,0-1-1 0 0,4 1 71 0 0,28 7-4941 0 0,0-7-4802 0 0,-26-2 7997 0 0</inkml:trace>
  <inkml:trace contextRef="#ctx0" brushRef="#br0" timeOffset="873.039">903 255 1240 0 0,'0'0'1577'0'0,"0"0"-14"0"0,0 0 74 0 0,0 0 26 0 0,0 0-126 0 0,0 0-194 0 0,0 0-208 0 0,0 0-219 0 0,0 0-224 0 0,0 0-181 0 0,0 0-159 0 0,0 0-90 0 0,-20 25-43 0 0,-61 77-17 0 0,61-70 22 0 0,23-27-90 0 0,0-1 1 0 0,0 1-1 0 0,0-1 1 0 0,0 0 0 0 0,1 0-1 0 0,0 0 1 0 0,0 0 0 0 0,0-1-1 0 0,0 1 1 0 0,1-1 0 0 0,-1 0-1 0 0,1-1 1 0 0,0 1 0 0 0,-1-1-1 0 0,1 0 1 0 0,0 0-1 0 0,1 0 1 0 0,-1-1 0 0 0,0 1-1 0 0,0-1 1 0 0,1-1 0 0 0,-1 1-1 0 0,0-1 1 0 0,1 0 0 0 0,1 0-135 0 0,8 1 233 0 0,0-1-1 0 0,-1-1 1 0 0,1 0 0 0 0,0-1 0 0 0,-1 0 0 0 0,0-2 0 0 0,1 1 0 0 0,-1-2 0 0 0,0 0 0 0 0,-1 0 0 0 0,1-1 0 0 0,-1-1 0 0 0,-1 0 0 0 0,1-1 0 0 0,-1-1 0 0 0,0 1 0 0 0,-1-2-1 0 0,7-7-231 0 0,1 2 9 0 0,-1-2 0 0 0,0 0 0 0 0,-2-1 0 0 0,0 0 0 0 0,-1-1 0 0 0,0-1 0 0 0,-2-1 0 0 0,-1 0 0 0 0,0 0 0 0 0,-1-1 0 0 0,3-14-10 0 0,-12 32-75 0 0,-1-1 1 0 0,0 1-1 0 0,0 0 0 0 0,0 0 0 0 0,-1-1 1 0 0,0 1-1 0 0,1 0 0 0 0,-2-1 1 0 0,1 1-1 0 0,0 0 0 0 0,-1-1 0 0 0,0 1 1 0 0,0 0-1 0 0,0 0 0 0 0,0 0 0 0 0,-1 0 1 0 0,0 0-1 0 0,0 0 0 0 0,0 0 0 0 0,0 0 1 0 0,0 1-1 0 0,-1-1 0 0 0,0 1 0 0 0,1-1 1 0 0,-1 1-1 0 0,-1 0 0 0 0,1 0 0 0 0,0 1 1 0 0,-1-1-1 0 0,1 1 0 0 0,-1-1 0 0 0,0 1 1 0 0,0 0-1 0 0,0 1 0 0 0,0-1 0 0 0,0 1 1 0 0,0-1-1 0 0,0 1 0 0 0,-1 0 1 0 0,1 1-1 0 0,0-1 0 0 0,-1 1 0 0 0,1 0 1 0 0,0 0-1 0 0,-4 1 75 0 0,-5 0-59 0 0,1 1 0 0 0,0 0 0 0 0,0 1 1 0 0,0 0-1 0 0,0 1 0 0 0,1 0 0 0 0,-1 1 0 0 0,1 0 1 0 0,0 1-1 0 0,0 1 0 0 0,1-1 0 0 0,0 2 0 0 0,0-1 1 0 0,1 1-1 0 0,0 1 0 0 0,0 0 0 0 0,1 0 0 0 0,0 0 1 0 0,1 1-1 0 0,0 1 0 0 0,0-1 0 0 0,1 1 0 0 0,1 0 1 0 0,0 0-1 0 0,0 1 0 0 0,1-1 0 0 0,0 1 0 0 0,1 0 1 0 0,1 0-1 0 0,0 0 0 0 0,0 1 0 0 0,1-1 1 0 0,1 0-1 0 0,0 9 59 0 0,1-17-40 0 0,-1 0 0 0 0,1 0 0 0 0,0 0 1 0 0,0-1-1 0 0,0 1 0 0 0,0 0 1 0 0,1-1-1 0 0,0 1 0 0 0,-1-1 0 0 0,1 0 1 0 0,0 1-1 0 0,1-1 0 0 0,-1 0 0 0 0,1 0 1 0 0,-1 0-1 0 0,1-1 0 0 0,0 1 0 0 0,0-1 1 0 0,0 1-1 0 0,0-1 0 0 0,0 0 0 0 0,1 0 1 0 0,-1 0-1 0 0,1-1 0 0 0,-1 1 0 0 0,4 0 40 0 0,101 19-3662 0 0,55-18-8387 0 0,-139-6 11414 0 0</inkml:trace>
  <inkml:trace contextRef="#ctx0" brushRef="#br0" timeOffset="1121.861">1973 145 6753 0 0,'0'0'2989'0'0,"0"0"-1307"0"0,0 0-473 0 0,0 0 17 0 0,0 0 10 0 0,0 0-26 0 0,0 0-57 0 0,0 0-62 0 0,-33 19-89 0 0,-102 63-125 0 0,-43 49 1209 0 0,-194 152-1118 0 0,107-106-1632 0 0,-105 44 664 0 0,189-111-4527 0 0,158-93 1116 0 0,12-1-4363 0 0,9-12 668 0 0</inkml:trace>
  <inkml:trace contextRef="#ctx0" brushRef="#br0" timeOffset="1571.864">1643 730 5057 0 0,'0'0'4220'0'0,"0"0"-1857"0"0,0 0-779 0 0,0 0-242 0 0,0 0-194 0 0,0 0-221 0 0,0 0-159 0 0,0 0-78 0 0,0 0-69 0 0,0 0-112 0 0,0 0-122 0 0,0 0-87 0 0,-29 10-81 0 0,-92 35-34 0 0,41-5 185 0 0,-118 64 149 0 0,199-104-548 0 0,-1 0 0 0 0,1 1 1 0 0,0-1-1 0 0,0 0 1 0 0,-1 1-1 0 0,1-1 1 0 0,0 1-1 0 0,-1-1 0 0 0,1 1 1 0 0,0-1-1 0 0,-1 1 1 0 0,1-1-1 0 0,-1 1 1 0 0,1 0-1 0 0,-1-1 0 0 0,1 1 1 0 0,-1 0-1 0 0,1-1 1 0 0,-1 1-1 0 0,0 0 1 0 0,1 0-1 0 0,-1-1 0 0 0,0 1 1 0 0,0 0-1 0 0,0 0 1 0 0,0-1-1 0 0,1 1 1 0 0,-1 0-1 0 0,0 0 0 0 0,0 0 1 0 0,0 0-1 0 0,-1-1 1 0 0,1 1-1 0 0,0 0 1 0 0,0 0-1 0 0,0 0 0 0 0,-1-1 1 0 0,1 1-1 0 0,0 0 1 0 0,-1 0-1 0 0,1-1 1 0 0,0 1-1 0 0,-1 0 0 0 0,1-1 1 0 0,-1 1-1 0 0,1 0 1 0 0,-1-1-1 0 0,1 1 1 0 0,-1-1-1 0 0,0 1 0 0 0,1-1 1 0 0,-1 1-1 0 0,0-1 1 0 0,1 1-1 0 0,-1-1 1 0 0,0 0-1 0 0,0 1 0 0 0,0-1 1 0 0,1 0-1 0 0,-1 0 1 0 0,0 0-1 0 0,0 0 1 0 0,0 1-1 0 0,1-1 0 0 0,-1 0 1 0 0,0 0 28 0 0,226 29-1102 0 0,-223-29 1141 0 0,1-1 0 0 0,-1 1 1 0 0,1 0-1 0 0,-1 0 0 0 0,1 1 0 0 0,-1-1 0 0 0,1 0 0 0 0,-1 1 0 0 0,0-1 0 0 0,1 1 0 0 0,-1 0 0 0 0,1 0 0 0 0,-1 0 0 0 0,0 0 1 0 0,0 0-1 0 0,0 1 0 0 0,1-1 0 0 0,-1 1 0 0 0,0-1 0 0 0,-1 1 0 0 0,1 0 0 0 0,0 0 0 0 0,0 0 0 0 0,-1 0 0 0 0,1 0 1 0 0,-1 0-1 0 0,0 0 0 0 0,0 0 0 0 0,0 0 0 0 0,0 1 0 0 0,0-1 0 0 0,0 0 0 0 0,0 1 0 0 0,-1-1 0 0 0,1 1 0 0 0,-1-1 1 0 0,0 1-1 0 0,1-1 0 0 0,-1 1 0 0 0,-1-1 0 0 0,1 1 0 0 0,0-1 0 0 0,0 1 0 0 0,-1-1 0 0 0,0 1-39 0 0,-6 4 182 0 0,-1 0 0 0 0,-1 0 1 0 0,1-1-1 0 0,-1 0 0 0 0,0 0 0 0 0,0-1 0 0 0,-1-1 0 0 0,0 1 0 0 0,1-2 0 0 0,-7 2-182 0 0,13-3 16 0 0,-173 36-504 0 0,137-36-3717 0 0,0-1-4125 0 0,34-1-464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7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492 561 1624 0 0,'0'0'1001'0'0,"0"0"-85"0"0,0 0 60 0 0,0 0 191 0 0,0 0 187 0 0,0 0 70 0 0,0 0-71 0 0,0 0-188 0 0,0 0-230 0 0,0 0-231 0 0,-7-7-198 0 0,-23-20-168 0 0,29 27-319 0 0,-1-1-1 0 0,0 0 1 0 0,1 1 0 0 0,-1-1 0 0 0,0 1-1 0 0,0-1 1 0 0,1 1 0 0 0,-1 0-1 0 0,0-1 1 0 0,0 1 0 0 0,0 0 0 0 0,1 0-1 0 0,-1 1 1 0 0,0-1 0 0 0,0 0 0 0 0,0 1-1 0 0,1-1 1 0 0,-1 1 0 0 0,0-1-1 0 0,0 1 1 0 0,1 0 0 0 0,-1 0 0 0 0,1 0-1 0 0,-1 0 1 0 0,1 0 0 0 0,-1 0 0 0 0,1 0-1 0 0,-1 0 1 0 0,1 1 0 0 0,0-1-1 0 0,0 0 1 0 0,0 1 0 0 0,0-1 0 0 0,-1 2-19 0 0,-1 0 55 0 0,-1 1-29 0 0,-9 6 17 0 0,0 1 1 0 0,1 1 0 0 0,1 0 0 0 0,0 0 0 0 0,0 1 0 0 0,2 0-1 0 0,-1 1 1 0 0,2 0 0 0 0,0 1 0 0 0,0 0 0 0 0,1 0 0 0 0,1 0-1 0 0,1 1 1 0 0,0 0 0 0 0,1 0 0 0 0,-1 14-44 0 0,6-27 56 0 0,1 0 0 0 0,0 0 0 0 0,0-1 0 0 0,0 0 0 0 0,0 1 0 0 0,0-1 0 0 0,0 0 0 0 0,1 0 0 0 0,-1 0-1 0 0,1 0 1 0 0,-1 0 0 0 0,1-1 0 0 0,0 1 0 0 0,0-1 0 0 0,0 0 0 0 0,0 1 0 0 0,0-1 0 0 0,0-1 0 0 0,0 1 0 0 0,0 0 0 0 0,0-1 0 0 0,0 0 0 0 0,0 1 0 0 0,1-1 0 0 0,-1-1 0 0 0,0 1 0 0 0,3-1-56 0 0,10-1 271 0 0,0-1 1 0 0,0-1-1 0 0,0 0 1 0 0,-1-1-1 0 0,0-1 1 0 0,0-1-1 0 0,0 0 1 0 0,-1-1-1 0 0,0 0 1 0 0,0-1-1 0 0,-1 0 1 0 0,0-2-1 0 0,-1 1 1 0 0,3-4-272 0 0,26-18 282 0 0,-2 4-102 0 0,-1-2-1 0 0,-1-2 1 0 0,-1-1 0 0 0,-2-2-1 0 0,-2-1 1 0 0,-1-2-1 0 0,-2 0 1 0 0,11-23-180 0 0,-33 47 26 0 0,0 0-1 0 0,-2-1 1 0 0,0 0 0 0 0,0 0 0 0 0,-2 0 0 0 0,0 0-1 0 0,0 0 1 0 0,-1-1 0 0 0,-1 1 0 0 0,-1-1 0 0 0,0 0-26 0 0,-1 8-84 0 0,1 1 0 0 0,-1 0 1 0 0,0 0-1 0 0,-1 0 0 0 0,1 0 0 0 0,-2 0 1 0 0,1 0-1 0 0,-1 0 0 0 0,0 0 0 0 0,0 1 1 0 0,0 0-1 0 0,-1 0 0 0 0,0 0 0 0 0,-1 0 1 0 0,1 0-1 0 0,-1 1 0 0 0,0-1 0 0 0,0 2 1 0 0,-1-1-1 0 0,0 0 0 0 0,1 1 1 0 0,-2 0-1 0 0,1 0 0 0 0,0 1 0 0 0,-3-1 84 0 0,-4-2-177 0 0,-1 0 0 0 0,1 1 0 0 0,-1 1 0 0 0,-1 0 0 0 0,1 1 0 0 0,0 1 0 0 0,-1 0 0 0 0,1 1 0 0 0,-1 0 0 0 0,0 1 0 0 0,1 1-1 0 0,-3 0 179 0 0,2 2-1 0 0,0 1 1 0 0,0 0 0 0 0,0 1-1 0 0,1 0 1 0 0,0 1 0 0 0,0 1 0 0 0,1 0-1 0 0,0 1 1 0 0,0 0 0 0 0,0 1 0 0 0,1 1-1 0 0,1 0 1 0 0,-1 0 0 0 0,2 1-1 0 0,0 0 1 0 0,0 1 0 0 0,1 1 0 0 0,0-1-1 0 0,1 1 1 0 0,0 1 0 0 0,2-1 0 0 0,-1 1-1 0 0,2 0 1 0 0,0 1 0 0 0,0 0-1 0 0,1-1 1 0 0,1 1 0 0 0,1 1 0 0 0,0-1-1 0 0,1 0 1 0 0,0 0 0 0 0,1 1 0 0 0,2 10-1 0 0,1-18 55 0 0,0 0 0 0 0,0 0 1 0 0,1 0-1 0 0,0 0 1 0 0,1 0-1 0 0,0-1 1 0 0,0 1-1 0 0,0-1 1 0 0,1 0-1 0 0,0-1 1 0 0,0 0-1 0 0,1 0 1 0 0,-1 0-1 0 0,1-1 1 0 0,1 0-1 0 0,-1 0 1 0 0,6 2-56 0 0,143 54 1114 0 0,-99-50-792 0 0,1-2 0 0 0,-1-2-1 0 0,1-3 1 0 0,1-3 0 0 0,41-4-322 0 0,86-33-368 0 0,-153 35-2940 0 0,-23 6-7789 0 0,-6-2 4201 0 0</inkml:trace>
  <inkml:trace contextRef="#ctx0" brushRef="#br0" timeOffset="302.66">1 1143 7050 0 0,'0'0'1500'0'0,"0"0"-787"0"0,0 0-273 0 0,0 0 251 0 0,0 0 376 0 0,0 0 212 0 0,0 0 19 0 0,0 0-105 0 0,0 0-133 0 0,35 2-174 0 0,115 5-162 0 0,57-17 803 0 0,-151 4-1228 0 0,406-49 905 0 0,-234 44-3190 0 0,-132 10-8604 0 0,-83 2 5832 0 0,-3 2 1161 0 0</inkml:trace>
  <inkml:trace contextRef="#ctx0" brushRef="#br0" timeOffset="901.644">384 1496 2248 0 0,'0'0'4289'0'0,"0"0"-2508"0"0,0 0-780 0 0,0 0 33 0 0,0 0 111 0 0,0 0 28 0 0,0 0-144 0 0,0 0-211 0 0,0 0-173 0 0,0 0-111 0 0,0 0-112 0 0,0 0-111 0 0,0 0-81 0 0,-17 18-44 0 0,-52 57 6 0 0,13 10 438 0 0,51-76-558 0 0,0 1 0 0 0,1-1 0 0 0,0 1 0 0 0,0 0 0 0 0,1 0 1 0 0,1 1-1 0 0,0-1 0 0 0,0 1 0 0 0,1-1 0 0 0,0 1 0 0 0,1 0 0 0 0,0 5-72 0 0,2-12 34 0 0,0-1 0 0 0,0 0 0 0 0,0 1 0 0 0,0-1 0 0 0,1 0 0 0 0,-1-1 0 0 0,1 1-1 0 0,0 0 1 0 0,0-1 0 0 0,0 1 0 0 0,0-1 0 0 0,0 0 0 0 0,0 0 0 0 0,1 0 0 0 0,-1-1 0 0 0,1 1-1 0 0,-1-1 1 0 0,1 1 0 0 0,-1-1 0 0 0,1-1 0 0 0,0 1 0 0 0,0 0 0 0 0,-1-1 0 0 0,1 0 0 0 0,0 0-1 0 0,0 0 1 0 0,0 0 0 0 0,0 0 0 0 0,0-1-34 0 0,8 1 175 0 0,-1-1 0 0 0,1 0 0 0 0,-1 0 0 0 0,1-2 0 0 0,-1 1-1 0 0,0-1 1 0 0,0-1 0 0 0,0 0 0 0 0,0 0 0 0 0,-1-1 0 0 0,1-1 0 0 0,-1 0 0 0 0,-1 0 0 0 0,1-1-1 0 0,3-3-174 0 0,9-5 86 0 0,0 0 0 0 0,-2-2-1 0 0,0 0 1 0 0,0-1 0 0 0,-2-1-1 0 0,0-1 1 0 0,-2 0-1 0 0,0-1 1 0 0,-1-1 0 0 0,-1-1-1 0 0,-1 0 1 0 0,-1-1 0 0 0,-2 0-1 0 0,0 0 1 0 0,-1-1 0 0 0,-2 0-1 0 0,0-1 1 0 0,-2 0-1 0 0,1-12-85 0 0,-5 31-61 0 0,-1 1-1 0 0,0-1 1 0 0,0 1-1 0 0,0-1 1 0 0,-1 1 0 0 0,0 0-1 0 0,0-1 1 0 0,-1 1-1 0 0,1 0 1 0 0,-1-1-1 0 0,-1 1 1 0 0,1 0-1 0 0,-1 1 1 0 0,0-1-1 0 0,-1 0 1 0 0,1 1-1 0 0,-1 0 1 0 0,0 0-1 0 0,0 0 1 0 0,-1 0-1 0 0,1 1 1 0 0,-1-1-1 0 0,0 1 1 0 0,-1 0-1 0 0,1 1 1 0 0,0-1-1 0 0,-1 1 1 0 0,0 0-1 0 0,0 1 1 0 0,-2-1 61 0 0,3 2-36 0 0,-1 0 1 0 0,0 1-1 0 0,0 0 1 0 0,0 0-1 0 0,0 0 0 0 0,0 1 1 0 0,0 0-1 0 0,0 0 1 0 0,1 1-1 0 0,-1-1 0 0 0,0 1 1 0 0,1 0-1 0 0,-1 1 1 0 0,1 0-1 0 0,0-1 0 0 0,0 2 1 0 0,0-1-1 0 0,0 0 1 0 0,0 1-1 0 0,1 0 0 0 0,0 0 1 0 0,0 1-1 0 0,0-1 1 0 0,0 1-1 0 0,0 0 1 0 0,1 0-1 0 0,0 0 0 0 0,0 1 36 0 0,-6 9 8 0 0,2 0-1 0 0,0 0 0 0 0,0 1 1 0 0,2 0-1 0 0,0 0 0 0 0,0 0 1 0 0,2 1-1 0 0,0-1 0 0 0,0 10-7 0 0,1-12 23 0 0,1 0 0 0 0,1 0-1 0 0,0 0 1 0 0,1 0 0 0 0,0 0 0 0 0,1 0-1 0 0,0-1 1 0 0,2 1 0 0 0,-1-1 0 0 0,2 1 0 0 0,-1-1-1 0 0,2 0 1 0 0,0-1 0 0 0,1 0 0 0 0,7 12-23 0 0,-4-11 51 0 0,0 1 1 0 0,2-1-1 0 0,-1-1 1 0 0,1 0-1 0 0,1-1 1 0 0,0 0-1 0 0,1-1 1 0 0,0 0-1 0 0,1-1 1 0 0,0-1-1 0 0,0 0 1 0 0,0-1 0 0 0,1-1-1 0 0,2 0-51 0 0,45-8-1274 0 0,-48-10-2795 0 0,-3-7-4316 0 0,-9 15 59 0 0</inkml:trace>
  <inkml:trace contextRef="#ctx0" brushRef="#br0" timeOffset="1239.617">1151 1298 11618 0 0,'0'0'874'0'0,"0"0"-267"0"0,0 0 38 0 0,0 0 235 0 0,0 0 193 0 0,0 0 6 0 0,0 0-107 0 0,0 0-151 0 0,0 0-181 0 0,0 0-134 0 0,-17 35-139 0 0,-52 109-103 0 0,31-41 322 0 0,36-83-455 0 0,1-13-94 0 0,0 0-1 0 0,1 0 1 0 0,0 1-1 0 0,0-1 1 0 0,0 0 0 0 0,1 0-1 0 0,0 0 1 0 0,1 0-1 0 0,-1 0 1 0 0,1 0 0 0 0,1 0-1 0 0,-1 0 1 0 0,1-1-1 0 0,0 1 1 0 0,1-1-1 0 0,-1 0 1 0 0,1 0 0 0 0,1 0-1 0 0,-1-1 1 0 0,1 1-1 0 0,0-1 1 0 0,0 0-1 0 0,0 0 1 0 0,1-1 0 0 0,0 0-1 0 0,0 0 1 0 0,0 0-1 0 0,3 1-36 0 0,2-1 104 0 0,1 0-1 0 0,-1 0 1 0 0,1-2-1 0 0,0 1 0 0 0,0-2 1 0 0,0 1-1 0 0,0-2 1 0 0,0 1-1 0 0,0-2 1 0 0,0 0-1 0 0,0 0-103 0 0,-9 0-79 0 0,0 1 0 0 0,-1-1 0 0 0,1 0 0 0 0,-1 0 1 0 0,1 0-1 0 0,-1 0 0 0 0,1-1 0 0 0,-1 1 0 0 0,0-1 0 0 0,1 1 0 0 0,-1-1 0 0 0,0 0 0 0 0,0 0 1 0 0,0 0-1 0 0,-1 0 0 0 0,1 0 0 0 0,0 0 0 0 0,-1-1 0 0 0,1 1 0 0 0,-1-1 0 0 0,0 1 0 0 0,0-1 1 0 0,0 1-1 0 0,0-2 79 0 0,4-18-4644 0 0,-6-2-5057 0 0,0 16 2714 0 0</inkml:trace>
  <inkml:trace contextRef="#ctx0" brushRef="#br0" timeOffset="1435.128">802 1496 10154 0 0,'0'0'1352'0'0,"0"0"-191"0"0,0 0-9 0 0,0 0 155 0 0,0 0-21 0 0,0 0-188 0 0,0 0-141 0 0,0 0-108 0 0,0 0-98 0 0,35-1-116 0 0,115-4-162 0 0,95-10-226 0 0,-166 10-2823 0 0,-29-2-5122 0 0,-30 4-3074 0 0</inkml:trace>
  <inkml:trace contextRef="#ctx0" brushRef="#br0" timeOffset="3589.918">2114 557 0 0 0,'0'0'716'0'0,"0"0"-10"0"0,0 0 64 0 0,0 0 241 0 0,0 0 234 0 0,0 0 98 0 0,0 0-19 0 0,0 0-111 0 0,0 0-102 0 0,0 0-80 0 0,0 0-112 0 0,0 0-124 0 0,0 0-114 0 0,0 19-92 0 0,-3 125 954 0 0,-20 157 1052 0 0,22-277-2089 0 0,-5 43-658 0 0,4-55 5771 0 0,-3-51-5579 0 0,2-1 0 0 0,2 1 0 0 0,2-1 1 0 0,1 1-1 0 0,2 0 0 0 0,1 0 0 0 0,3 0 0 0 0,1 0 0 0 0,1 1 0 0 0,3 1 0 0 0,1 0 0 0 0,8-14-40 0 0,-13 34-12 0 0,0-1-1 0 0,1 1 0 0 0,1 1 0 0 0,1 0 1 0 0,0 0-1 0 0,1 1 0 0 0,7-5 13 0 0,-12 11 2 0 0,79-52-100 0 0,-84 63 74 0 0,0-1 1 0 0,-1 0-1 0 0,1 1 0 0 0,0-1 0 0 0,-1 1 1 0 0,1 0-1 0 0,-1 0 0 0 0,0 0 0 0 0,0 0 1 0 0,0 0-1 0 0,0 1 0 0 0,0-1 0 0 0,0 0 1 0 0,0 1-1 0 0,-1 0 0 0 0,1-1 0 0 0,-1 1 1 0 0,0 0-1 0 0,0 0 0 0 0,0 0 0 0 0,0-1 1 0 0,0 1-1 0 0,-1 0 0 0 0,1 0 0 0 0,-1 0 1 0 0,0 1-1 0 0,0-1 0 0 0,0 0 0 0 0,0 0 1 0 0,0 0-1 0 0,-1 0 0 0 0,0 2 24 0 0,2 3-67 0 0,2 81-660 0 0,-3-50-2999 0 0,0-2-6497 0 0,0-29 1865 0 0</inkml:trace>
  <inkml:trace contextRef="#ctx0" brushRef="#br0" timeOffset="4487.382">2668 1055 11763 0 0,'0'0'904'0'0,"0"0"-157"0"0,0 0 14 0 0,0 0 190 0 0,0 0 72 0 0,0 0-79 0 0,0 0-164 0 0,0 0-160 0 0,0 0-137 0 0,0 0-118 0 0,0 0-92 0 0,30-34-77 0 0,91-102-23 0 0,-25 29 360 0 0,3-18-199 0 0,-94 119-326 0 0,0-1 0 0 0,-1 0 0 0 0,0 0 0 0 0,0 0 0 0 0,-1 0 0 0 0,0-1 0 0 0,0 1 0 0 0,0-1 0 0 0,-1 0 0 0 0,0 0 0 0 0,-1 0 0 0 0,1-6-8 0 0,-17 14-1002 0 0,-47 55-155 0 0,50-42 1164 0 0,0 1 1 0 0,0 1 0 0 0,2 0-1 0 0,0 0 1 0 0,1 1 0 0 0,0 0-1 0 0,1 1 1 0 0,1 0 0 0 0,1 0-1 0 0,0 1 1 0 0,1-1 0 0 0,1 1-1 0 0,1 0 1 0 0,0 0 0 0 0,2 1-1 0 0,0 9-7 0 0,1-23 38 0 0,1-1 0 0 0,0 1 0 0 0,0 0 0 0 0,0 0 0 0 0,0-1 0 0 0,1 1 0 0 0,0-1 0 0 0,0 0 0 0 0,0 1 0 0 0,0-1 0 0 0,1 0 0 0 0,0 0 0 0 0,0 0 0 0 0,0-1 1 0 0,0 1-1 0 0,1-1 0 0 0,-1 1 0 0 0,1-1 0 0 0,0 0 0 0 0,0-1 0 0 0,0 1 0 0 0,0-1 0 0 0,0 1 0 0 0,0-1 0 0 0,1 0 0 0 0,-1-1 0 0 0,1 1 0 0 0,0-1 0 0 0,-1 0 0 0 0,1 0 0 0 0,0-1 0 0 0,0 1 0 0 0,0-1 0 0 0,-1 0 0 0 0,1 0 0 0 0,0-1-38 0 0,6 2 145 0 0,0-1 1 0 0,0-1-1 0 0,-1 0 1 0 0,1 0-1 0 0,0-1 0 0 0,-1-1 1 0 0,1 0-1 0 0,-1 0 1 0 0,0-1-1 0 0,0 0 1 0 0,0 0-1 0 0,-1-1 1 0 0,0-1-1 0 0,4-2-145 0 0,9-6 28 0 0,-1-1 1 0 0,0-1-1 0 0,-1 0 0 0 0,0-2 1 0 0,-2-1-1 0 0,0 0 0 0 0,-1-1 0 0 0,-1-1 1 0 0,-1 0-1 0 0,-1-1 0 0 0,-1-1 1 0 0,0 0-1 0 0,-2-1 0 0 0,2-7-28 0 0,-10-31-824 0 0,-4 60 750 0 0,-1 1 0 0 0,0 0 1 0 0,1 0-1 0 0,-1 0 0 0 0,0 0 0 0 0,0 0 0 0 0,0 1 1 0 0,0-1-1 0 0,0 1 0 0 0,0-1 0 0 0,0 1 1 0 0,0 0-1 0 0,0-1 0 0 0,0 1 0 0 0,0 0 0 0 0,0 0 1 0 0,0 1-1 0 0,0-1 0 0 0,0 0 0 0 0,0 1 0 0 0,0-1 1 0 0,0 1-1 0 0,0-1 0 0 0,0 1 0 0 0,0 0 0 0 0,0 0 1 0 0,0 0-1 0 0,1 0 0 0 0,-1 0 0 0 0,0 1 0 0 0,1-1 1 0 0,-1 0-1 0 0,1 1 74 0 0,-13 8-87 0 0,1 1 0 0 0,0 1 1 0 0,0 0-1 0 0,2 1 0 0 0,0 0 1 0 0,0 1-1 0 0,1 0 0 0 0,1 0 1 0 0,0 1-1 0 0,1 0 0 0 0,0 1 1 0 0,2 0-1 0 0,-5 14 87 0 0,10-26 8 0 0,-1 0 0 0 0,1 1 0 0 0,0-1 0 0 0,0 1 0 0 0,0-1 0 0 0,1 1-1 0 0,-1-1 1 0 0,1 1 0 0 0,1-1 0 0 0,-1 1 0 0 0,0-1 0 0 0,1 1 0 0 0,0-1 0 0 0,0 1 0 0 0,0-1 0 0 0,1 1 0 0 0,-1-1 0 0 0,1 0 0 0 0,0 0 0 0 0,1 0 0 0 0,-1 0-1 0 0,0 0 1 0 0,1-1 0 0 0,0 1 0 0 0,0-1 0 0 0,0 1 0 0 0,0-1 0 0 0,1 0 0 0 0,-1 0 0 0 0,1-1 0 0 0,0 1 0 0 0,0-1 0 0 0,0 0 0 0 0,0 0 0 0 0,0 0 0 0 0,0 0 0 0 0,1-1-1 0 0,-1 1 1 0 0,0-1 0 0 0,3 0-8 0 0,8 1 191 0 0,0 0-1 0 0,-1-1 0 0 0,1 0 0 0 0,0-1 0 0 0,0-1 0 0 0,0-1 1 0 0,-1 0-1 0 0,1-1 0 0 0,-1 0 0 0 0,1-1 0 0 0,-1 0 1 0 0,0-2-1 0 0,0 0-190 0 0,15-9 112 0 0,0-2 0 0 0,-1-1 1 0 0,0-1-1 0 0,-2-2 0 0 0,0 0 0 0 0,-1-2 1 0 0,-2-1-1 0 0,0 0 0 0 0,-2-2 0 0 0,0-1 1 0 0,-2 0-1 0 0,13-27-112 0 0,-14-15-90 0 0,-41 66-586 0 0,13 10 608 0 0,1 1 0 0 0,1 0 0 0 0,-1 1 0 0 0,1 0 0 0 0,1 0 0 0 0,-1 0 0 0 0,2 1 0 0 0,-1 0 0 0 0,1 1 0 0 0,1-1 0 0 0,-3 9 68 0 0,2-7-58 0 0,1 1 0 0 0,1-1 1 0 0,0 1-1 0 0,1 0 0 0 0,0 1 0 0 0,1-1 0 0 0,0 0 0 0 0,1 1 0 0 0,1-1 0 0 0,1 8 58 0 0,0-15-15 0 0,1 1-1 0 0,0-1 0 0 0,1 0 0 0 0,-1 0 1 0 0,1 0-1 0 0,1 0 0 0 0,-1 0 0 0 0,1-1 1 0 0,0 1-1 0 0,0-1 0 0 0,0 0 0 0 0,1 0 1 0 0,0-1-1 0 0,0 1 0 0 0,0-1 0 0 0,0 0 0 0 0,1 0 1 0 0,0-1-1 0 0,0 0 0 0 0,0 0 0 0 0,0 0 1 0 0,0-1-1 0 0,0 0 0 0 0,1 0 0 0 0,-1 0 1 0 0,1-1-1 0 0,1 0 16 0 0,109-4-2277 0 0,-81-11-1186 0 0,-4-9-3318 0 0,-25 15-641 0 0</inkml:trace>
  <inkml:trace contextRef="#ctx0" brushRef="#br0" timeOffset="4732.692">4135 348 7794 0 0,'0'0'244'0'0,"0"0"-164"0"0,0 0 166 0 0,0 0 268 0 0,0 0 306 0 0,0 0 323 0 0,0 0 257 0 0,7 32 85 0 0,22 100-110 0 0,-17-81-609 0 0,-1 1 0 0 0,-3 1 0 0 0,-2-1 0 0 0,-2 1 0 0 0,-3 0 1 0 0,-2 9-767 0 0,1-45-148 0 0,-1 0-1 0 0,-1 0 1 0 0,-1 0 0 0 0,0 0 0 0 0,-1 0 0 0 0,-1-1 0 0 0,-1 0 0 0 0,0 0 0 0 0,-1 0 0 0 0,0-1 0 0 0,-2 0 0 0 0,0 0 0 0 0,0-1 0 0 0,-1 0 0 0 0,-1-1 0 0 0,0 0 0 0 0,-1 0 0 0 0,0-2 0 0 0,-1 1 0 0 0,-1-2 0 0 0,0 1 0 0 0,0-2 0 0 0,0 0 0 0 0,-15 6 148 0 0,-52 12-4944 0 0,62-22 1442 0 0,-1 3-4197 0 0</inkml:trace>
  <inkml:trace contextRef="#ctx0" brushRef="#br0" timeOffset="5116.298">1805 164 7290 0 0,'0'0'1381'0'0,"0"0"98"0"0,-20 36 74 0 0,-62 124 1 0 0,26-5 784 0 0,51-133-2067 0 0,-6 25 3 0 0,3 1 0 0 0,2 0-1 0 0,2 1 1 0 0,2-1 0 0 0,2 1 0 0 0,2 0-1 0 0,4 11-273 0 0,-4-41-50 0 0,2 0 0 0 0,0-1 0 0 0,1 1 0 0 0,0-1-1 0 0,2 0 1 0 0,0-1 0 0 0,1 0 0 0 0,1 0 0 0 0,1-1-1 0 0,0 0 1 0 0,1 0 0 0 0,1-1 0 0 0,0-1 0 0 0,1 0-1 0 0,0 0 1 0 0,1-2 0 0 0,1 0 0 0 0,0 0-1 0 0,0-1 1 0 0,5 1 50 0 0,9 4-806 0 0,0-1 1 0 0,2-2-1 0 0,0 0 0 0 0,0-2 0 0 0,3-1 806 0 0,96 18-8756 0 0,-98-24 4763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52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180 277 0 0 0,'20'-77'0'0'0,"-17"54"2182"0"0,-3-1 3962 0 0,-1 8-130 0 0,-15 20-2721 0 0,-7 31-2914 0 0,2 1 0 0 0,2 1 0 0 0,1 0 0 0 0,2 1 0 0 0,-4 18-379 0 0,10-29 176 0 0,-4 13-58 0 0,2 2 0 0 0,2 0-1 0 0,2 0 1 0 0,2 1-1 0 0,1 0 1 0 0,3 0 0 0 0,1 0-1 0 0,2 0 1 0 0,3 6-118 0 0,-2-28 112 0 0,1 0 0 0 0,1 1 0 0 0,1-1 0 0 0,0-1 1 0 0,2 1-1 0 0,1-1 0 0 0,0 0 0 0 0,1-1 0 0 0,1 0 0 0 0,1 0 0 0 0,1-1 0 0 0,1-1 0 0 0,0 0 0 0 0,1-1 1 0 0,1 0-1 0 0,0-1 0 0 0,1 0 0 0 0,1-2 0 0 0,1 1-112 0 0,65 5 1752 0 0,-83-19-1624 0 0,0 0-32 0 0,0 0-12 0 0,0 0-25 0 0,-10-16-2786 0 0,4 9-4503 0 0,4 4-4144 0 0</inkml:trace>
  <inkml:trace contextRef="#ctx0" brushRef="#br0" timeOffset="2797.354">445 538 112 0 0,'0'0'938'0'0,"0"0"16"0"0,0 0 225 0 0,0 0 295 0 0,0 0 178 0 0,0 0-22 0 0,0 0-208 0 0,0 0-281 0 0,0 0-263 0 0,0 0-226 0 0,0 0-155 0 0,2-3-57 0 0,94-192 3687 0 0,-44 100-3582 0 0,-23 68-1304 0 0,-25 53 212 0 0,27 110 888 0 0,-31-135-334 0 0,0 0 1 0 0,0-1 0 0 0,0 1-1 0 0,0 0 1 0 0,0 0-1 0 0,0 0 1 0 0,1-1 0 0 0,-1 1-1 0 0,0 0 1 0 0,0-1 0 0 0,1 1-1 0 0,-1 0 1 0 0,0-1 0 0 0,1 1-1 0 0,-1 0 1 0 0,1-1 0 0 0,-1 1-1 0 0,1 0 1 0 0,-1-1-1 0 0,1 1 1 0 0,0-1 0 0 0,-1 1-1 0 0,1-1 1 0 0,-1 0 0 0 0,1 1-1 0 0,0-1 1 0 0,-1 0 0 0 0,1 1-1 0 0,0-1 1 0 0,0 0 0 0 0,-1 0-1 0 0,1 1 1 0 0,0-1 0 0 0,0 0-1 0 0,-1 0 1 0 0,1 0-1 0 0,0 0 1 0 0,0 0 0 0 0,0 0-1 0 0,-1 0 1 0 0,1 0 0 0 0,0-1-1 0 0,0 1 1 0 0,-1 0 0 0 0,1 0-1 0 0,0-1 1 0 0,0 1 0 0 0,-1 0-1 0 0,1-1 1 0 0,0 1 0 0 0,-1-1-1 0 0,1 1 1 0 0,-1-1-1 0 0,1 1 1 0 0,0-1-8 0 0,36-36 532 0 0,-28 27-638 0 0,41-49 35 0 0,-37 42-6 0 0,0 0 0 0 0,1 2 0 0 0,1 0-1 0 0,0 0 1 0 0,1 1 0 0 0,0 1 0 0 0,1 1 0 0 0,9-5 77 0 0,-20 54-1049 0 0,-8 132 2108 0 0,16-129-2089 0 0,-5-37-4920 0 0,-3-1-2128 0 0,-6 1 6292 0 0</inkml:trace>
  <inkml:trace contextRef="#ctx0" brushRef="#br0" timeOffset="3052.12">1152 351 2008 0 0,'0'0'1633'0'0,"0"0"-449"0"0,0 0 30 0 0,0 0 122 0 0,0 0 22 0 0,0 0-133 0 0,0 0-277 0 0,0 0-293 0 0,0 0-279 0 0,0 0-204 0 0,0 0-146 0 0,0 0-152 0 0,0 0-112 0 0,4 11-115 0 0,9 36-164 0 0,-5-36-2128 0 0,-7-17-1315 0 0,1 5-336 0 0</inkml:trace>
  <inkml:trace contextRef="#ctx0" brushRef="#br0" timeOffset="3201.975">1080 16 6049 0 0,'0'0'728'0'0,"0"0"-824"0"0,0 0-424 0 0,0 0-104 0 0,0 0 40 0 0,0 0 64 0 0,0 0-144 0 0,0 0-560 0 0,0 0-577 0 0,0 0 1057 0 0</inkml:trace>
  <inkml:trace contextRef="#ctx0" brushRef="#br0" timeOffset="3667.389">1323 402 0 0 0,'0'0'759'0'0,"0"0"329"0"0,0 0 312 0 0,0 0 309 0 0,0 0 223 0 0,0 0 17 0 0,0 0-113 0 0,0 0-166 0 0,0 0-249 0 0,0 0-279 0 0,0 0-294 0 0,0 0-273 0 0,0 0-168 0 0,3-5-79 0 0,94-225 1900 0 0,-70 200-2585 0 0,-27 30 183 0 0,0 0-70 0 0,0 0-76 0 0,0 17-235 0 0,9 93-952 0 0,-8-107 1518 0 0,0 0 0 0 0,0 0 0 0 0,0 0 0 0 0,0 0 1 0 0,0 0-1 0 0,0 0 0 0 0,1 0 0 0 0,0 0 0 0 0,-1-1 0 0 0,1 1 0 0 0,0-1 0 0 0,0 1 0 0 0,0-1 0 0 0,1 0 0 0 0,-1 1 0 0 0,1-1 0 0 0,-1-1 0 0 0,1 1 0 0 0,-1 0 0 0 0,1-1 1 0 0,0 1-1 0 0,0-1 0 0 0,0 0 0 0 0,0 0 0 0 0,0 0 0 0 0,0 0 0 0 0,0 0 0 0 0,0-1 0 0 0,0 1 0 0 0,1-1 0 0 0,1 0-11 0 0,0 0 153 0 0,0 0 0 0 0,0-1 0 0 0,0 0 0 0 0,1 0 0 0 0,-1 0 0 0 0,0 0 0 0 0,0-1 0 0 0,0 0 0 0 0,-1 0 0 0 0,1 0 0 0 0,0-1 0 0 0,-1 1-1 0 0,1-1 1 0 0,-1 0 0 0 0,0-1 0 0 0,0 1 0 0 0,0-1 0 0 0,-1 1 0 0 0,3-4-153 0 0,6-7 280 0 0,-1 0 1 0 0,-1-1-1 0 0,0 0 1 0 0,-1-1-1 0 0,-1 0 0 0 0,0-1 1 0 0,-1 1-1 0 0,-1-1 0 0 0,3-16-280 0 0,-5-7-1684 0 0,-10 26-8073 0 0,5 13-709 0 0</inkml:trace>
  <inkml:trace contextRef="#ctx0" brushRef="#br0" timeOffset="4257.518">392 627 0 0 0,'0'0'648'0'0,"0"0"488"0"0,0 0 146 0 0,0 0-24 0 0,0 0-34 0 0,0 0-39 0 0,31 1-72 0 0,100 4-114 0 0,-79-4-159 0 0,1-3 0 0 0,0-1 0 0 0,-1-4 0 0 0,5-2-840 0 0,19-2 546 0 0,576-68 722 0 0,-363 59-2373 0 0,-193 16-2200 0 0,-2 3-3943 0 0,-81 1 4887 0 0</inkml:trace>
  <inkml:trace contextRef="#ctx0" brushRef="#br0" timeOffset="4854.458">843 752 3697 0 0,'0'0'1316'0'0,"0"0"-368"0"0,0 0-64 0 0,0 0 134 0 0,0 0 104 0 0,0 0-38 0 0,0 0-112 0 0,0 0-105 0 0,0 0-104 0 0,0 0-150 0 0,0 0-137 0 0,0 0-113 0 0,0 0-87 0 0,-20 15-35 0 0,-63 50-11 0 0,49-20 124 0 0,30-34-240 0 0,-2 2-53 0 0,-1 0-1 0 0,2 0 1 0 0,0 0 0 0 0,0 1-1 0 0,1 0 1 0 0,1 0 0 0 0,0 0-1 0 0,1 0 1 0 0,1 0 0 0 0,0 0-1 0 0,1 1 1 0 0,0-1 0 0 0,2 0-1 0 0,-1 0 1 0 0,2 1 0 0 0,-1-1 0 0 0,2-1-1 0 0,0 1 1 0 0,1 0 0 0 0,2 4-61 0 0,-3-12 51 0 0,-1 0 1 0 0,1 0 0 0 0,1 0-1 0 0,-1-1 1 0 0,1 1-1 0 0,0-1 1 0 0,0 0 0 0 0,1-1-1 0 0,-1 1 1 0 0,1-1 0 0 0,0 0-1 0 0,0 0 1 0 0,0-1 0 0 0,1 0-1 0 0,-1 0 1 0 0,1-1 0 0 0,0 1-1 0 0,0-1 1 0 0,0-1 0 0 0,0 1-1 0 0,0-1 1 0 0,0-1 0 0 0,0 1-1 0 0,0-1 1 0 0,0 0 0 0 0,0-1-1 0 0,0 0 1 0 0,0 0 0 0 0,0 0-1 0 0,3-2-51 0 0,3-1 189 0 0,-1-1-1 0 0,1 0 0 0 0,-2-1 1 0 0,1 0-1 0 0,0-1 1 0 0,-1 0-1 0 0,-1-1 1 0 0,1-1-1 0 0,-1 1 1 0 0,-1-1-1 0 0,1-1 0 0 0,-2 0 1 0 0,1 0-1 0 0,-1-1 1 0 0,-1 0-1 0 0,0 0 1 0 0,2-6-189 0 0,-7 13 5 0 0,0 1 1 0 0,0-1 0 0 0,-1 0 0 0 0,0 0 0 0 0,1 0 0 0 0,-1 0 0 0 0,-1 0 0 0 0,1 0 0 0 0,0 0 0 0 0,-1 0-1 0 0,0-1 1 0 0,0 1 0 0 0,0 0 0 0 0,-1 0 0 0 0,1 0 0 0 0,-1 0 0 0 0,0 0 0 0 0,0 0 0 0 0,-1 0 0 0 0,1 0-1 0 0,-1 0 1 0 0,0 0 0 0 0,0 1 0 0 0,0-1 0 0 0,0 1 0 0 0,-1-1 0 0 0,1 1 0 0 0,-1 0 0 0 0,0 0 0 0 0,0 0-1 0 0,0 0 1 0 0,0 1 0 0 0,0-1 0 0 0,-1 1 0 0 0,1 0 0 0 0,-1 0 0 0 0,0 0 0 0 0,0 0 0 0 0,0 1 0 0 0,-1-1-6 0 0,-3-1-324 0 0,0 0 1 0 0,-1 1 0 0 0,1 0-1 0 0,0 1 1 0 0,-1-1 0 0 0,0 2-1 0 0,1-1 1 0 0,-1 1 0 0 0,1 1-1 0 0,-1-1 1 0 0,0 1 0 0 0,1 1-1 0 0,-1 0 1 0 0,1 0 0 0 0,0 1-1 0 0,0 0 1 0 0,0 0 0 0 0,0 0-1 0 0,0 1 1 0 0,-3 3 323 0 0,-28 22-7704 0 0,30-21 334 0 0</inkml:trace>
  <inkml:trace contextRef="#ctx0" brushRef="#br0" timeOffset="5233.187">1393 844 2921 0 0,'0'0'2296'0'0,"0"0"-692"0"0,0 0-235 0 0,0 0 8 0 0,0 0-99 0 0,0 0-204 0 0,0 0-213 0 0,0 0-186 0 0,0 0-163 0 0,-32 17-133 0 0,-101 52-142 0 0,78-22-60 0 0,51-37-155 0 0,1-6-43 0 0,0 1 1 0 0,0 0-1 0 0,0-1 1 0 0,1 1-1 0 0,-1 0 1 0 0,1 1-1 0 0,1-1 1 0 0,-1 0-1 0 0,1 0 1 0 0,0 1 0 0 0,0-1-1 0 0,0 1 1 0 0,1-1-1 0 0,0 1 1 0 0,0-1-1 0 0,0 1 1 0 0,1-1-1 0 0,-1 0 1 0 0,1 1-1 0 0,1-1 1 0 0,-1 0-1 0 0,1 1 1 0 0,0-1-1 0 0,0 0 1 0 0,1 0-1 0 0,-1 0 1 0 0,1-1-1 0 0,1 2 21 0 0,3-1 124 0 0,0-2 1 0 0,1 1-1 0 0,-1-1 0 0 0,1 0 0 0 0,0 0 0 0 0,0-1 0 0 0,0 0 0 0 0,0-1 0 0 0,0 0 0 0 0,0 0 0 0 0,0 0 0 0 0,0-1 0 0 0,1-1 1 0 0,-1 1-1 0 0,0-1 0 0 0,0-1 0 0 0,0 1 0 0 0,0-1 0 0 0,0-1 0 0 0,0 1 0 0 0,-1-1 0 0 0,1-1 0 0 0,-1 0 0 0 0,3-1-124 0 0,0 0 198 0 0,0-1-1 0 0,0-1 1 0 0,-1 1 0 0 0,0-1-1 0 0,0-1 1 0 0,-1 0-1 0 0,1 0 1 0 0,-2-1 0 0 0,1 1-1 0 0,-1-2 1 0 0,-1 1-1 0 0,0-1 1 0 0,0 0-1 0 0,-1 0 1 0 0,0-1 0 0 0,-1 0-1 0 0,0 1 1 0 0,-1-1-1 0 0,0-1 1 0 0,0 1 0 0 0,-1 0-1 0 0,-1-1 1 0 0,0 1-1 0 0,-1-1 1 0 0,0 1-1 0 0,0-2-197 0 0,-1 11-72 0 0,1-1-1 0 0,-1 1 0 0 0,1-1 0 0 0,-1 1 0 0 0,0-1 1 0 0,0 1-1 0 0,0-1 0 0 0,-1 1 0 0 0,1-1 0 0 0,0 1 1 0 0,-1 0-1 0 0,1 0 0 0 0,-1 0 0 0 0,0 0 0 0 0,0 0 0 0 0,0 0 1 0 0,0 1-1 0 0,0-1 0 0 0,0 0 0 0 0,0 1 0 0 0,-1 0 1 0 0,1-1-1 0 0,-1 1 0 0 0,1 0 0 0 0,0 0 0 0 0,-1 1 1 0 0,-2-2 72 0 0,-20-1-3760 0 0,-1 4-4097 0 0,18 2-884 0 0</inkml:trace>
  <inkml:trace contextRef="#ctx0" brushRef="#br0" timeOffset="5783.032">1870 818 304 0 0,'0'0'1892'0'0,"0"0"-191"0"0,0 0-86 0 0,0 0 44 0 0,0 0-115 0 0,0 0-124 0 0,0 0-194 0 0,0 0-231 0 0,0 0-191 0 0,0 0-157 0 0,0 0-135 0 0,0 0-145 0 0,0 0-102 0 0,-17 2-97 0 0,-53 7-37 0 0,21 17 177 0 0,38-14-300 0 0,9-11-34 0 0,1 0 0 0 0,0 0 0 0 0,0 0 0 0 0,0 1 0 0 0,1-1 0 0 0,-1 0 0 0 0,0 1 0 0 0,0-1 0 0 0,1 0 0 0 0,-1 1 0 0 0,1-1 0 0 0,-1 1 0 0 0,1-1 0 0 0,-1 1-1 0 0,1 0 1 0 0,0-1 0 0 0,0 1 0 0 0,0-1 0 0 0,0 1 0 0 0,0-1 0 0 0,0 1 0 0 0,0-1 0 0 0,1 1 0 0 0,-1 0 0 0 0,1-1 0 0 0,-1 0 0 0 0,1 1 0 0 0,-1-1 0 0 0,1 1 0 0 0,0-1 0 0 0,0 1 0 0 0,-1-1 0 0 0,1 0 0 0 0,0 0 0 0 0,0 0 0 0 0,0 1 0 0 0,1-1 26 0 0,45 41-432 0 0,-41-37 465 0 0,0 0 0 0 0,-1 0 0 0 0,0 0 0 0 0,0 1 0 0 0,-1-1 0 0 0,0 1 0 0 0,0 0 1 0 0,0 1-1 0 0,0-1 0 0 0,-1 1 0 0 0,0-1 0 0 0,-1 1 0 0 0,1 0 0 0 0,-1 0 0 0 0,-1 0 0 0 0,1 0 0 0 0,-1 0 0 0 0,0 1 0 0 0,-1 1-33 0 0,-1-6 32 0 0,-1-1-1 0 0,0 0 1 0 0,0 1-1 0 0,0-1 1 0 0,0 0-1 0 0,0 0 1 0 0,0 0 0 0 0,0 0-1 0 0,-1-1 1 0 0,1 1-1 0 0,-1 0 1 0 0,1-1-1 0 0,-1 0 1 0 0,0 0-1 0 0,0 0 1 0 0,1 0-1 0 0,-1 0 1 0 0,0 0 0 0 0,0-1-1 0 0,0 1 1 0 0,0-1-1 0 0,0 0 1 0 0,0 0-1 0 0,0 0 1 0 0,-2 0-32 0 0,-1 0-83 0 0,-44 1-3524 0 0,28-1-3769 0 0,14 0 2854 0 0</inkml:trace>
  <inkml:trace contextRef="#ctx0" brushRef="#br0" timeOffset="6397.905">2141 1 1072 0 0,'0'0'1196'0'0,"0"0"-119"0"0,0 0-46 0 0,0 0 46 0 0,0 0-22 0 0,0 0-124 0 0,0 0-184 0 0,0 0-123 0 0,0 0 23 0 0,0 0 93 0 0,0 0 141 0 0,0 0 100 0 0,5 10-19 0 0,80 180 3375 0 0,-68-128-4158 0 0,-2 1 0 0 0,-3 0-1 0 0,-3 1 1 0 0,-2 1 0 0 0,-4-1 0 0 0,-2 1-1 0 0,-3 4-178 0 0,1-51-103 0 0,0 0 1 0 0,-2 1-1 0 0,0-1 0 0 0,-1 0 0 0 0,0-1 0 0 0,-2 1 0 0 0,0-1 1 0 0,-1 0-1 0 0,0 0 0 0 0,-2-1 0 0 0,0 0 0 0 0,-1 0 0 0 0,0-1 0 0 0,-1-1 1 0 0,-1 1-1 0 0,0-2 0 0 0,-4 3 103 0 0,-43 25-3743 0 0,17-13-4606 0 0,32-20 3580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2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0 0 0,'0'0'568'0'0,"0"0"508"0"0,0 0 247 0 0,0 0 90 0 0,0 0 16 0 0,0 0-30 0 0,0 0-16 0 0,0 0-24 0 0,6 1-64 0 0,180 9 7200 0 0,-164-10-8431 0 0,100 0 294 0 0,-70-17-1324 0 0,-21 2-6207 0 0,-28 14 6046 0 0,-2 1-3535 0 0,-1 0 842 0 0,0 0 1406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23 488 0 0,'0'0'1047'0'0,"0"0"-312"0"0,0 0 46 0 0,0 0 386 0 0,0 0 406 0 0,0 0 212 0 0,0 0-24 0 0,0 0-157 0 0,0 0-241 0 0,0 0-208 0 0,0 0-159 0 0,0 0-138 0 0,21-1-46 0 0,102-2 716 0 0,73-15 298 0 0,-180 19-4471 0 0,-6 2-5715 0 0,-6 0-114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121 111 1728 0 0,'0'0'1855'0'0,"0"0"-660"0"0,0 0-196 0 0,0 0 108 0 0,0 0 152 0 0,0 0 96 0 0,0 0-71 0 0,0 0-157 0 0,0 0-173 0 0,0 0-170 0 0,0 0-172 0 0,21-15-175 0 0,65-45-123 0 0,-24 33 92 0 0,-44 26-288 0 0,86-7 390 0 0,-102 10-478 0 0,0-1 0 0 0,0 0 0 0 0,1 1 0 0 0,-1-1 0 0 0,0 1 0 0 0,0 0 0 0 0,0-1 0 0 0,0 1 0 0 0,-1 0 0 0 0,1 0 0 0 0,0 1 0 0 0,-1-1 0 0 0,0 0 0 0 0,1 0 0 0 0,-1 1 0 0 0,0-1 0 0 0,0 1 0 0 0,0-1 0 0 0,0 1 0 0 0,-1-1 0 0 0,1 1 0 0 0,-1-1 0 0 0,0 1 0 0 0,1 0 0 0 0,-1-1 0 0 0,0 1 0 0 0,-1 0 0 0 0,1-1 0 0 0,0 1 0 0 0,-1 0 0 0 0,1-1 0 0 0,-1 1 0 0 0,0-1 0 0 0,0 1 0 0 0,0-1 0 0 0,0 0 0 0 0,0 1 0 0 0,-2 0-30 0 0,-19 35 210 0 0,-3-1-1 0 0,-1-1 0 0 0,-2-1 1 0 0,-1-1-1 0 0,-1-2 1 0 0,-14 9-210 0 0,-80 92 534 0 0,118-126-498 0 0,-4 4 67 0 0,0-1 1 0 0,0 2-1 0 0,1-1 0 0 0,1 1 0 0 0,0 1 0 0 0,1-1 0 0 0,0 2 0 0 0,1-1 0 0 0,0 0 0 0 0,1 1 0 0 0,1 0 0 0 0,0 0 0 0 0,1 1 0 0 0,-1 9-103 0 0,6-20 66 0 0,1-1 0 0 0,-1 0 0 0 0,1 0 0 0 0,0 1-1 0 0,0-1 1 0 0,0-1 0 0 0,1 1 0 0 0,-1 0 0 0 0,0-1 0 0 0,1 0-1 0 0,0 0 1 0 0,0 0 0 0 0,-1 0 0 0 0,1-1 0 0 0,0 1-1 0 0,0-1 1 0 0,1 0 0 0 0,-1 0 0 0 0,0 0 0 0 0,0-1 0 0 0,0 0-1 0 0,1 1 1 0 0,-1-1 0 0 0,0-1 0 0 0,1 1-66 0 0,-4 0 7 0 0,197 0 978 0 0,-121-15-3698 0 0,-53 6-1846 0 0,-1-2-4223 0 0,-19 10 6603 0 0,3-3-2678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276 107 10786 0 0,'0'0'1113'0'0,"0"0"-243"0"0,0 0-119 0 0,0 0 5 0 0,0 0-7 0 0,0 0-99 0 0,0 0-122 0 0,0 0-65 0 0,0 0-64 0 0,0 0-94 0 0,0 0-71 0 0,0 0-77 0 0,0 0-21 0 0,-31 14 22 0 0,-98 45 20 0 0,50-10 413 0 0,77-48-589 0 0,-1 0 0 0 0,1 1 0 0 0,0-1 0 0 0,0 1 0 0 0,-1-1 0 0 0,1 1-1 0 0,1 0 1 0 0,-1 0 0 0 0,0 0 0 0 0,0 0 0 0 0,1 0 0 0 0,-1 0 0 0 0,1 0 0 0 0,-1 0 0 0 0,1 1 0 0 0,0-1 0 0 0,0 1 0 0 0,0-1 0 0 0,0 1-1 0 0,1-1 1 0 0,-1 1 0 0 0,1-1 0 0 0,-1 1 0 0 0,1 0 0 0 0,0-1 0 0 0,0 1 0 0 0,0 0 0 0 0,0-1 0 0 0,1 1 0 0 0,-1-1 0 0 0,1 1-1 0 0,-1 0 1 0 0,1-1 0 0 0,0 1 0 0 0,0-1 0 0 0,0 0 0 0 0,0 1 0 0 0,1-1 0 0 0,-1 0 0 0 0,1 0 0 0 0,1 2-2 0 0,6 4 37 0 0,1-1 0 0 0,1-1 0 0 0,-1 1 1 0 0,1-2-1 0 0,0 0 0 0 0,1 0 0 0 0,-1-1 1 0 0,1 0-1 0 0,0-1 0 0 0,0 0 0 0 0,10 0-37 0 0,58 19 203 0 0,-71-19-157 0 0,0-1 0 0 0,0 1 0 0 0,0 0 0 0 0,-1 1 0 0 0,1 0 0 0 0,-1 1 0 0 0,0-1 0 0 0,0 2-1 0 0,-1-1 1 0 0,1 1 0 0 0,-1 0 0 0 0,-1 0 0 0 0,1 1 0 0 0,-1 0 0 0 0,0 0 0 0 0,0 1 0 0 0,-1 0 0 0 0,0-1 0 0 0,-1 2 0 0 0,1-1 0 0 0,-2 1 0 0 0,1-1 0 0 0,-1 1 0 0 0,0 0 0 0 0,-1 0 0 0 0,0 1-46 0 0,-2-3 45 0 0,0 0 1 0 0,-1 0 0 0 0,0 0-1 0 0,0-1 1 0 0,0 1-1 0 0,-1 0 1 0 0,0-1-1 0 0,0 1 1 0 0,-1-1 0 0 0,0 0-1 0 0,0 0 1 0 0,0 0-1 0 0,-1 0 1 0 0,0 0 0 0 0,0-1-1 0 0,0 1 1 0 0,-1-1-1 0 0,1 0 1 0 0,-6 3-46 0 0,-72 42-2555 0 0,46-44-2147 0 0,13-8-4748 0 0,17-1 4581 0 0</inkml:trace>
  <inkml:trace contextRef="#ctx0" brushRef="#br0" timeOffset="238.903">175 177 10362 0 0,'0'0'1074'0'0,"0"0"-298"0"0,0 0-81 0 0,0 0 205 0 0,0 0 158 0 0,0 0-2 0 0,0 0-92 0 0,0 0-108 0 0,0 0-169 0 0,0 0-186 0 0,33-4-167 0 0,102-14-162 0 0,0 13-469 0 0,-77 4-2252 0 0,3-11-4945 0 0,-45 8 3108 0 0,-5 0-323 0 0</inkml:trace>
  <inkml:trace contextRef="#ctx0" brushRef="#br0" timeOffset="484.316">900 0 7434 0 0,'0'0'1324'0'0,"0"0"46"0"0,0 0 265 0 0,0 0 140 0 0,0 0-95 0 0,-10 31-268 0 0,-33 101-314 0 0,19-59-325 0 0,2 1 1 0 0,4 0-1 0 0,-3 38-773 0 0,7 72-70 0 0,14-145-4378 0 0,0 0-4553 0 0,0-35 2472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7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16 358 0 0 0,'0'0'835'0'0,"0"0"305"0"0,0 0 199 0 0,0 0-89 0 0,0 0-218 0 0,0 0-261 0 0,0 0-239 0 0,0 0-149 0 0,0 0-98 0 0,-2 24-57 0 0,-8 74-4 0 0,7-15 1435 0 0,3-68 7671 0 0,2-35-9238 0 0,0 0 1 0 0,1 1-1 0 0,1-1 0 0 0,1 0 1 0 0,0 1-1 0 0,2 0 0 0 0,0 0 1 0 0,1 1-1 0 0,1 0 0 0 0,1 0 1 0 0,0 1-1 0 0,1 0 0 0 0,1 1 1 0 0,1 0-1 0 0,0 1 0 0 0,1 1 1 0 0,8-7-93 0 0,-15 14-69 0 0,-2 2 8 0 0,0 1-1 0 0,0-1 0 0 0,0 1 1 0 0,0 0-1 0 0,0 0 1 0 0,1 0-1 0 0,0 1 0 0 0,0 0 1 0 0,0 0-1 0 0,0 1 1 0 0,0-1-1 0 0,1 1 0 0 0,-1 1 1 0 0,1-1 61 0 0,17 39-4262 0 0,-17-18-559 0 0,9 9-5198 0 0,-11-24 9474 0 0</inkml:trace>
  <inkml:trace contextRef="#ctx0" brushRef="#br0" timeOffset="455.671">537 255 0 0 0,'0'0'543'0'0,"0"0"182"0"0,0 0 201 0 0,0 0 243 0 0,0 0 126 0 0,0 0 16 0 0,0 0-62 0 0,0 0-163 0 0,0 0-165 0 0,0 0-193 0 0,0 0-181 0 0,0 0-99 0 0,0 0-38 0 0,-23 22 13 0 0,-71 66 12 0 0,52-37 349 0 0,38-43-661 0 0,1-1 1 0 0,-1 0-1 0 0,2 1 0 0 0,-1 0 0 0 0,1 0 1 0 0,0 0-1 0 0,1 0 0 0 0,0 0 0 0 0,0 0 1 0 0,0 0-1 0 0,1 0 0 0 0,1 5-123 0 0,1-11 163 0 0,0-1 1 0 0,1 1-1 0 0,-1-1 0 0 0,0 0 1 0 0,1 1-1 0 0,-1-1 0 0 0,1 0 1 0 0,-1-1-1 0 0,1 1 1 0 0,0 0-1 0 0,-1-1 0 0 0,1 0 1 0 0,0 1-1 0 0,-1-1 0 0 0,1 0 1 0 0,0 0-1 0 0,-1 0 0 0 0,1-1 1 0 0,0 1-1 0 0,-1-1 0 0 0,1 0 1 0 0,-1 1-1 0 0,1-1 0 0 0,-1 0 1 0 0,1 0-164 0 0,14-10 172 0 0,-1 0 1 0 0,0 0 0 0 0,0-1 0 0 0,-1-1 0 0 0,-1-1 0 0 0,0 0 0 0 0,-1-1-1 0 0,-1 0 1 0 0,0-1 0 0 0,-1-1 0 0 0,3-7-173 0 0,-6 13 15 0 0,11-25-154 0 0,-19 35 107 0 0,0 1-5 0 0,0 0-34 0 0,0 0-65 0 0,0 0-81 0 0,0 0-99 0 0,0 0-20 0 0,0 26-462 0 0,0-22 728 0 0,0-1 0 0 0,1 1 0 0 0,-1-1-1 0 0,1 0 1 0 0,0 1 0 0 0,0-1 0 0 0,0 1-1 0 0,1-1 1 0 0,-1 0 0 0 0,1 0 0 0 0,-1 0-1 0 0,1 0 1 0 0,0 0 0 0 0,0 0 0 0 0,1 0-1 0 0,-1-1 1 0 0,1 1 0 0 0,-1-1 0 0 0,1 0-1 0 0,0 1 1 0 0,-1-1 0 0 0,1 0 0 0 0,0-1-1 0 0,1 1 1 0 0,-1-1 0 0 0,0 1 0 0 0,0-1-1 0 0,4 1 71 0 0,28 7-4941 0 0,0-7-4802 0 0,-26-2 7997 0 0</inkml:trace>
  <inkml:trace contextRef="#ctx0" brushRef="#br0" timeOffset="873.039">903 255 1240 0 0,'0'0'1577'0'0,"0"0"-14"0"0,0 0 74 0 0,0 0 26 0 0,0 0-126 0 0,0 0-194 0 0,0 0-208 0 0,0 0-219 0 0,0 0-224 0 0,0 0-181 0 0,0 0-159 0 0,0 0-90 0 0,-20 25-43 0 0,-61 77-17 0 0,61-70 22 0 0,23-27-90 0 0,0-1 1 0 0,0 1-1 0 0,0-1 1 0 0,0 0 0 0 0,1 0-1 0 0,0 0 1 0 0,0 0 0 0 0,0-1-1 0 0,0 1 1 0 0,1-1 0 0 0,-1 0-1 0 0,1-1 1 0 0,0 1 0 0 0,-1-1-1 0 0,1 0 1 0 0,0 0-1 0 0,1 0 1 0 0,-1-1 0 0 0,0 1-1 0 0,0-1 1 0 0,1-1 0 0 0,-1 1-1 0 0,0-1 1 0 0,1 0 0 0 0,1 0-135 0 0,8 1 233 0 0,0-1-1 0 0,-1-1 1 0 0,1 0 0 0 0,0-1 0 0 0,-1 0 0 0 0,0-2 0 0 0,1 1 0 0 0,-1-2 0 0 0,0 0 0 0 0,-1 0 0 0 0,1-1 0 0 0,-1-1 0 0 0,-1 0 0 0 0,1-1 0 0 0,-1-1 0 0 0,0 1 0 0 0,-1-2-1 0 0,7-7-231 0 0,1 2 9 0 0,-1-2 0 0 0,0 0 0 0 0,-2-1 0 0 0,0 0 0 0 0,-1-1 0 0 0,0-1 0 0 0,-2-1 0 0 0,-1 0 0 0 0,0 0 0 0 0,-1-1 0 0 0,3-14-10 0 0,-12 32-75 0 0,-1-1 1 0 0,0 1-1 0 0,0 0 0 0 0,0 0 0 0 0,-1-1 1 0 0,0 1-1 0 0,1 0 0 0 0,-2-1 1 0 0,1 1-1 0 0,0 0 0 0 0,-1-1 0 0 0,0 1 1 0 0,0 0-1 0 0,0 0 0 0 0,0 0 0 0 0,-1 0 1 0 0,0 0-1 0 0,0 0 0 0 0,0 0 0 0 0,0 0 1 0 0,0 1-1 0 0,-1-1 0 0 0,0 1 0 0 0,1-1 1 0 0,-1 1-1 0 0,-1 0 0 0 0,1 0 0 0 0,0 1 1 0 0,-1-1-1 0 0,1 1 0 0 0,-1-1 0 0 0,0 1 1 0 0,0 0-1 0 0,0 1 0 0 0,0-1 0 0 0,0 1 1 0 0,0-1-1 0 0,0 1 0 0 0,-1 0 1 0 0,1 1-1 0 0,0-1 0 0 0,-1 1 0 0 0,1 0 1 0 0,0 0-1 0 0,-4 1 75 0 0,-5 0-59 0 0,1 1 0 0 0,0 0 0 0 0,0 1 1 0 0,0 0-1 0 0,0 1 0 0 0,1 0 0 0 0,-1 1 0 0 0,1 0 1 0 0,0 1-1 0 0,0 1 0 0 0,1-1 0 0 0,0 2 0 0 0,0-1 1 0 0,1 1-1 0 0,0 1 0 0 0,0 0 0 0 0,1 0 0 0 0,0 0 1 0 0,1 1-1 0 0,0 1 0 0 0,0-1 0 0 0,1 1 0 0 0,1 0 1 0 0,0 0-1 0 0,0 1 0 0 0,1-1 0 0 0,0 1 0 0 0,1 0 1 0 0,1 0-1 0 0,0 0 0 0 0,0 1 0 0 0,1-1 1 0 0,1 0-1 0 0,0 9 59 0 0,1-17-40 0 0,-1 0 0 0 0,1 0 0 0 0,0 0 1 0 0,0-1-1 0 0,0 1 0 0 0,0 0 1 0 0,1-1-1 0 0,0 1 0 0 0,-1-1 0 0 0,1 0 1 0 0,0 1-1 0 0,1-1 0 0 0,-1 0 0 0 0,1 0 1 0 0,-1 0-1 0 0,1-1 0 0 0,0 1 0 0 0,0-1 1 0 0,0 1-1 0 0,0-1 0 0 0,0 0 0 0 0,1 0 1 0 0,-1 0-1 0 0,1-1 0 0 0,-1 1 0 0 0,4 0 40 0 0,101 19-3662 0 0,55-18-8387 0 0,-139-6 11414 0 0</inkml:trace>
  <inkml:trace contextRef="#ctx0" brushRef="#br0" timeOffset="1121.861">1973 145 6753 0 0,'0'0'2989'0'0,"0"0"-1307"0"0,0 0-473 0 0,0 0 17 0 0,0 0 10 0 0,0 0-26 0 0,0 0-57 0 0,0 0-62 0 0,-33 19-89 0 0,-102 63-125 0 0,-43 49 1209 0 0,-194 152-1118 0 0,107-106-1632 0 0,-105 44 664 0 0,189-111-4527 0 0,158-93 1116 0 0,12-1-4363 0 0,9-12 668 0 0</inkml:trace>
  <inkml:trace contextRef="#ctx0" brushRef="#br0" timeOffset="1571.864">1643 730 5057 0 0,'0'0'4220'0'0,"0"0"-1857"0"0,0 0-779 0 0,0 0-242 0 0,0 0-194 0 0,0 0-221 0 0,0 0-159 0 0,0 0-78 0 0,0 0-69 0 0,0 0-112 0 0,0 0-122 0 0,0 0-87 0 0,-29 10-81 0 0,-92 35-34 0 0,41-5 185 0 0,-118 64 149 0 0,199-104-548 0 0,-1 0 0 0 0,1 1 1 0 0,0-1-1 0 0,0 0 1 0 0,-1 1-1 0 0,1-1 1 0 0,0 1-1 0 0,-1-1 0 0 0,1 1 1 0 0,0-1-1 0 0,-1 1 1 0 0,1-1-1 0 0,-1 1 1 0 0,1 0-1 0 0,-1-1 0 0 0,1 1 1 0 0,-1 0-1 0 0,1-1 1 0 0,-1 1-1 0 0,0 0 1 0 0,1 0-1 0 0,-1-1 0 0 0,0 1 1 0 0,0 0-1 0 0,0 0 1 0 0,0-1-1 0 0,1 1 1 0 0,-1 0-1 0 0,0 0 0 0 0,0 0 1 0 0,0 0-1 0 0,-1-1 1 0 0,1 1-1 0 0,0 0 1 0 0,0 0-1 0 0,0 0 0 0 0,-1-1 1 0 0,1 1-1 0 0,0 0 1 0 0,-1 0-1 0 0,1-1 1 0 0,0 1-1 0 0,-1 0 0 0 0,1-1 1 0 0,-1 1-1 0 0,1 0 1 0 0,-1-1-1 0 0,1 1 1 0 0,-1-1-1 0 0,0 1 0 0 0,1-1 1 0 0,-1 1-1 0 0,0-1 1 0 0,1 1-1 0 0,-1-1 1 0 0,0 0-1 0 0,0 1 0 0 0,0-1 1 0 0,1 0-1 0 0,-1 0 1 0 0,0 0-1 0 0,0 0 1 0 0,0 1-1 0 0,1-1 0 0 0,-1 0 1 0 0,0 0 28 0 0,226 29-1102 0 0,-223-29 1141 0 0,1-1 0 0 0,-1 1 1 0 0,1 0-1 0 0,-1 0 0 0 0,1 1 0 0 0,-1-1 0 0 0,1 0 0 0 0,-1 1 0 0 0,0-1 0 0 0,1 1 0 0 0,-1 0 0 0 0,1 0 0 0 0,-1 0 0 0 0,0 0 1 0 0,0 0-1 0 0,0 1 0 0 0,1-1 0 0 0,-1 1 0 0 0,0-1 0 0 0,-1 1 0 0 0,1 0 0 0 0,0 0 0 0 0,0 0 0 0 0,-1 0 0 0 0,1 0 1 0 0,-1 0-1 0 0,0 0 0 0 0,0 0 0 0 0,0 0 0 0 0,0 1 0 0 0,0-1 0 0 0,0 0 0 0 0,0 1 0 0 0,-1-1 0 0 0,1 1 0 0 0,-1-1 1 0 0,0 1-1 0 0,1-1 0 0 0,-1 1 0 0 0,-1-1 0 0 0,1 1 0 0 0,0-1 0 0 0,0 1 0 0 0,-1-1 0 0 0,0 1-39 0 0,-6 4 182 0 0,-1 0 0 0 0,-1 0 1 0 0,1-1-1 0 0,-1 0 0 0 0,0 0 0 0 0,0-1 0 0 0,-1-1 0 0 0,0 1 0 0 0,1-2 0 0 0,-7 2-182 0 0,13-3 16 0 0,-173 36-504 0 0,137-36-3717 0 0,0-1-4125 0 0,34-1-464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05.7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0 144 0 0 0,'0'0'463'0'0,"0"0"116"0"0,0 0-6 0 0,0 0-56 0 0,0 0-64 0 0,0 0-59 0 0,0 0-63 0 0,0 0-20 0 0,0 0 16 0 0,0 0 15 0 0,10-2 5 0 0,106-18 1159 0 0,247 5 3333 0 0,17-17-2629 0 0,342 24-935 0 0,-527 15-1002 0 0,254 4 496 0 0,69-4-379 0 0,137 16-159 0 0,124-42 313 0 0,-143-4-342 0 0,-165 9-82 0 0,51-5-131 0 0,-175 2 94 0 0,122-2 253 0 0,405 15 140 0 0,-368 12-291 0 0,226 29-49 0 0,-455-30-41 0 0,408-3 245 0 0,-357-26-172 0 0,52 15 181 0 0,-17 2-58 0 0,-216 17-159 0 0,69-5 214 0 0,467-7 154 0 0,-494-15-2339 0 0,-143 15-2698 0 0,-17 0-3009 0 0,-19 0 1046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0 10762 0 0,'0'0'1407'0'0,"0"0"-517"0"0,0 0-502 0 0,0 0-120 0 0,0 0 100 0 0,0 0 117 0 0,0 0 144 0 0,0 0 59 0 0,0 0-33 0 0,0 0-99 0 0,0 0-147 0 0,-10 30-121 0 0,-29 93-92 0 0,-32 37 512 0 0,24-82-171 0 0,14-26-1501 0 0,14-17-2632 0 0,19-34 1383 0 0,0-1-903 0 0,0-1-2411 0 0,1-1 4225 0 0,-1 2 830 0 0,2-1-1572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2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0 0 0,'0'0'307'0'0,"0"0"926"0"0,0 0 325 0 0,0 0 104 0 0,0 0 63 0 0,0 0-62 0 0,0 0-164 0 0,0 0-200 0 0,0 0-200 0 0,0 0-212 0 0,0 0-179 0 0,0 0-113 0 0,1 2-48 0 0,6 2-134 0 0,0-1 0 0 0,1 0 1 0 0,-1 0-1 0 0,1-1 0 0 0,-1 0 1 0 0,1 0-1 0 0,0-1 0 0 0,0 0 1 0 0,-1 0-1 0 0,1-1 0 0 0,0 0 0 0 0,0 0 1 0 0,7-1-414 0 0,-1 0 256 0 0,9 2-108 0 0,1-2-1 0 0,-1 0 1 0 0,1-2 0 0 0,-1-1-1 0 0,0-1 1 0 0,0 0 0 0 0,1-2-148 0 0,56-14-3727 0 0,-59 17-24 0 0,-4 3-6210 0 0,-15 1 5955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3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5121 0 0,'0'0'1959'0'0,"0"0"-881"0"0,0 0-353 0 0,0 0 122 0 0,0 0 173 0 0,0 0 81 0 0,0 0 7 0 0,0 0-19 0 0,0 0-26 0 0,0 0-77 0 0,0 0-145 0 0,0 0-149 0 0,0 0-121 0 0,17 1-73 0 0,111 9 666 0 0,-36-22-99 0 0,-47 5-3735 0 0,-1 4-8105 0 0,-37 3 3292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1 192 4969 0 0,'0'0'1223'0'0,"0"0"-244"0"0,0 0-95 0 0,0 0 84 0 0,0 0 66 0 0,0 0-49 0 0,0 0-138 0 0,0 0-175 0 0,0 0-108 0 0,0 0-45 0 0,0 0-29 0 0,0 0 0 0 0,2 15-13 0 0,9 50-35 0 0,26 46 924 0 0,60 227-473 0 0,-97-338-853 0 0,0 0 0 0 0,0-1 0 0 0,1 1 0 0 0,-1-1 0 0 0,0 1 0 0 0,0 0 0 0 0,0-1 0 0 0,1 1 0 0 0,-1 0 0 0 0,0-1 0 0 0,0 1 0 0 0,1 0 0 0 0,-1-1 0 0 0,0 1 0 0 0,1 0 0 0 0,-1 0 0 0 0,0-1 0 0 0,1 1 0 0 0,-1 0 0 0 0,0 0 0 0 0,1 0 0 0 0,-1 0 0 0 0,1-1 0 0 0,-1 1 0 0 0,0 0 0 0 0,1 0 0 0 0,-1 0 0 0 0,1 0 0 0 0,-1 0 0 0 0,0 0 0 0 0,1 0 0 0 0,-1 0 0 0 0,1 0 0 0 0,-1 0 0 0 0,1 0 0 0 0,-1 0 0 0 0,0 1 0 0 0,1-1 0 0 0,-1 0 0 0 0,1 0 0 0 0,-1 0 0 0 0,0 0 0 0 0,1 1 0 0 0,-1-1 0 0 0,0 0 0 0 0,1 0 0 0 0,-1 1 0 0 0,0-1 0 0 0,1 0 0 0 0,-1 1 0 0 0,0-1 0 0 0,0 0 0 0 0,1 1 0 0 0,-1-1 0 0 0,0 0 0 0 0,0 1 0 0 0,0-1 0 0 0,0 0 0 0 0,1 1 0 0 0,-1-1 0 0 0,0 1 0 0 0,0-1 0 0 0,0 0 0 0 0,0 1 0 0 0,0-1 0 0 0,0 1 0 0 0,0-1 0 0 0,0 1 0 0 0,0-1-40 0 0,14-32 1773 0 0,-14 30-1971 0 0,195-468 622 0 0,-174 418-668 0 0,37-97-4042 0 0,-56 137 1292 0 0,-2 7-918 0 0,0 3 1047 0 0,0 1-5395 0 0</inkml:trace>
  <inkml:trace contextRef="#ctx0" brushRef="#br0" timeOffset="394.536">441 626 9618 0 0,'0'0'696'0'0,"0"0"-234"0"0,0 0-68 0 0,0 0 137 0 0,0 0 92 0 0,0 0-46 0 0,0 0-46 0 0,0 0-55 0 0,0 0-37 0 0,0 0-24 0 0,0 0-90 0 0,0 0-102 0 0,0 0-43 0 0,2 24-13 0 0,7 116 139 0 0,-6-29 850 0 0,0-55-3197 0 0,-2-1-9399 0 0,-1-54 7802 0 0</inkml:trace>
  <inkml:trace contextRef="#ctx0" brushRef="#br0" timeOffset="761.152">489 589 5729 0 0,'0'0'1031'0'0,"0"0"-604"0"0,0 0-336 0 0,0 0 55 0 0,0 0 185 0 0,0 0 228 0 0,0 0 190 0 0,0 0 130 0 0,0 0 48 0 0,0 0-110 0 0,0 0-192 0 0,0 0-168 0 0,0 0-94 0 0,23 0 25 0 0,113-3 525 0 0,-133 2-857 0 0,-1 1 0 0 0,1-1-1 0 0,-1 1 1 0 0,1 0 0 0 0,0 0-1 0 0,-1 0 1 0 0,1 0-1 0 0,-1 1 1 0 0,1-1 0 0 0,-1 1-1 0 0,1-1 1 0 0,-1 1 0 0 0,0 0-1 0 0,1 0 1 0 0,-1 0 0 0 0,0 0-1 0 0,1 0 1 0 0,-1 1-1 0 0,0-1 1 0 0,0 1 0 0 0,0-1-1 0 0,0 1 1 0 0,-1 0 0 0 0,1 0-1 0 0,0 0 1 0 0,-1 0-1 0 0,1 0 1 0 0,-1 0 0 0 0,0 0-1 0 0,1 0 1 0 0,-1 1 0 0 0,0-1-1 0 0,0 0 1 0 0,-1 1 0 0 0,1-1-1 0 0,-1 1 1 0 0,1-1-1 0 0,-1 1 1 0 0,1-1 0 0 0,-1 1-1 0 0,0-1 1 0 0,0 1 0 0 0,-1 0-1 0 0,1-1 1 0 0,0 1-1 0 0,-1-1 1 0 0,0 0 0 0 0,1 1-1 0 0,-1 0-55 0 0,-6 4 167 0 0,1 0-1 0 0,-1 0 0 0 0,0-1 0 0 0,-1 0 0 0 0,1 0 1 0 0,-1-1-1 0 0,0 0 0 0 0,-1 0 0 0 0,1 0 1 0 0,-1-2-1 0 0,0 1 0 0 0,0-1 0 0 0,0 0 0 0 0,-3 0-166 0 0,-69 5-589 0 0,65-12-4116 0 0,2-3-4432 0 0,12 4 4083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4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76 0 0 0,'0'0'439'0'0,"0"0"452"0"0,0 0 294 0 0,0 0 149 0 0,0 0 25 0 0,0 0-32 0 0,0 0-138 0 0,34-6-179 0 0,108-22-207 0 0,38-12 2273 0 0,-180 40-3037 0 0,1 0 0 0 0,-1 0 0 0 0,1-1 0 0 0,-1 1 0 0 0,1 0-1 0 0,0 0 1 0 0,-1 0 0 0 0,1 0 0 0 0,-1 0 0 0 0,1 0 0 0 0,-1 0 0 0 0,1 0-1 0 0,-1 0 1 0 0,1 0 0 0 0,0 0 0 0 0,-1 0 0 0 0,1 1 0 0 0,-1-1 0 0 0,1 0-1 0 0,-1 0 1 0 0,1 1 0 0 0,-1-1 0 0 0,1 0 0 0 0,-1 0 0 0 0,1 1 0 0 0,-1-1-1 0 0,0 1 1 0 0,1-1 0 0 0,-1 0 0 0 0,1 1 0 0 0,-1-1 0 0 0,0 1 0 0 0,0-1-1 0 0,1 1 1 0 0,-1-1 0 0 0,0 1 0 0 0,0-1 0 0 0,1 1 0 0 0,-1-1 0 0 0,0 1-1 0 0,0-1 1 0 0,0 1 0 0 0,0-1 0 0 0,0 1 0 0 0,0 0 0 0 0,0-1 0 0 0,0 1-1 0 0,0-1 1 0 0,0 1 0 0 0,0-1 0 0 0,0 1 0 0 0,0-1 0 0 0,0 1 0 0 0,-1 0-1 0 0,1-1 1 0 0,0 1 0 0 0,0-1 0 0 0,-1 1 0 0 0,1-1-39 0 0,-1 11-85 0 0,-25 133 1495 0 0,13-93-1057 0 0,-2 0-1 0 0,-2-2 0 0 0,-3 1 0 0 0,-1-2 0 0 0,-25 38-352 0 0,-26 61 415 0 0,18-29-73 0 0,49-82-571 0 0,5-35 48 0 0,17 1-2107 0 0,10-31-2766 0 0,-13 7-1422 0 0,-13 20 5766 0 0,3-6-3101 0 0</inkml:trace>
  <inkml:trace contextRef="#ctx0" brushRef="#br0" timeOffset="257.55">1 448 2401 0 0,'0'0'1523'0'0,"0"0"-546"0"0,0 0 11 0 0,0 0 350 0 0,0 0 232 0 0,0 0-18 0 0,0 0-190 0 0,0 0-217 0 0,0 0-199 0 0,0 0-164 0 0,34-2-157 0 0,112-9-159 0 0,34-13 209 0 0,-71 7-2526 0 0,-40-2-7612 0 0,-55 15 4427 0 0</inkml:trace>
  <inkml:trace contextRef="#ctx0" brushRef="#br0" timeOffset="568.164">774 132 7450 0 0,'0'0'860'0'0,"0"0"-189"0"0,0 0 83 0 0,0 0 303 0 0,0 0 226 0 0,0 0 80 0 0,0 0-111 0 0,0 0-221 0 0,0 0-222 0 0,0 0-231 0 0,-31 21-194 0 0,-93 64-134 0 0,79-43 103 0 0,42-29-176 0 0,2-11-153 0 0,0 1 1 0 0,0-1-1 0 0,1 0 1 0 0,-1 0-1 0 0,1 1 1 0 0,-1-1-1 0 0,1 1 0 0 0,0-1 1 0 0,0 0-1 0 0,0 1 1 0 0,0-1-1 0 0,0 1 1 0 0,0-1-1 0 0,1 1 1 0 0,-1-1-1 0 0,1 0 1 0 0,0 0-1 0 0,0 1 0 0 0,0-1 1 0 0,0 0-1 0 0,0 0 1 0 0,0 0-1 0 0,0 0 1 0 0,1 0-1 0 0,-1 0 1 0 0,1 0-1 0 0,0 0 0 0 0,-1 0 1 0 0,1-1-1 0 0,0 1 1 0 0,0-1-1 0 0,0 1 1 0 0,2 0-25 0 0,77 40 228 0 0,-70-38-174 0 0,-2 0-36 0 0,8 2 16 0 0,0 0 0 0 0,-1 1 1 0 0,0 1-1 0 0,-1 1 0 0 0,0 0 0 0 0,0 0 0 0 0,-1 2 0 0 0,0 0 0 0 0,0 1 0 0 0,8 10-34 0 0,-19-16 40 0 0,0 0-1 0 0,0 0 0 0 0,-1 0 1 0 0,0 0-1 0 0,0 0 1 0 0,-1 0-1 0 0,0 0 0 0 0,0 1 1 0 0,0-1-1 0 0,-1 0 0 0 0,0 1 1 0 0,0-1-1 0 0,-1 1 1 0 0,1-1-1 0 0,-2 1-39 0 0,0-1-28 0 0,-2 0 1 0 0,1 0-1 0 0,-1 0 0 0 0,1 0 1 0 0,-2-1-1 0 0,1 1 0 0 0,-1-1 0 0 0,1 0 1 0 0,-1 0-1 0 0,-1-1 0 0 0,1 1 1 0 0,-1-1-1 0 0,0-1 0 0 0,0 1 1 0 0,0-1-1 0 0,0 0 0 0 0,-7 2 28 0 0,-4 3-683 0 0,-46 15-3327 0 0,18-17-6961 0 0,36-6 6795 0 0</inkml:trace>
  <inkml:trace contextRef="#ctx0" brushRef="#br0" timeOffset="815.159">700 231 0 0 0,'0'0'660'0'0,"0"0"539"0"0,0 0 344 0 0,0 0 260 0 0,0 0 131 0 0,0 0-20 0 0,0 0-221 0 0,0 0-243 0 0,0 0-243 0 0,0 0-262 0 0,0 0-206 0 0,0 0-203 0 0,29-19-158 0 0,88-58-86 0 0,-59 52 72 0 0,19 10-557 0 0,-52 12-2924 0 0,2 2-4421 0 0,-23 1 1729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6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1 394 552 0 0,'0'0'1467'0'0,"0"0"-65"0"0,0 0 87 0 0,0 0 145 0 0,0 0 34 0 0,0 0-107 0 0,0 0-170 0 0,0 0-191 0 0,0 0-217 0 0,0 0-196 0 0,0 0-169 0 0,0 0-103 0 0,0 0-20 0 0,6-14-8 0 0,50-105 1021 0 0,42-21-782 0 0,-54 96-725 0 0,-36 100-1079 0 0,-8 33 1184 0 0,0-88-89 0 0,0 1 0 0 0,1 0 1 0 0,-1-1-1 0 0,1 1 0 0 0,0-1 0 0 0,-1 1 1 0 0,1-1-1 0 0,0 1 0 0 0,0-1 0 0 0,0 1 1 0 0,0-1-1 0 0,0 0 0 0 0,0 0 0 0 0,0 1 1 0 0,0-1-1 0 0,1 0 0 0 0,-1 0 1 0 0,1 0-1 0 0,-1 0 0 0 0,0-1 0 0 0,1 1 1 0 0,-1 0-1 0 0,1 0 0 0 0,0-1 0 0 0,-1 1 1 0 0,1-1-1 0 0,-1 0 0 0 0,1 1 0 0 0,0-1 1 0 0,-1 0-1 0 0,1 0 0 0 0,0 0 0 0 0,0 0 1 0 0,-1 0-1 0 0,1 0 0 0 0,0-1 1 0 0,-1 1-1 0 0,1-1 0 0 0,-1 1 0 0 0,1-1 1 0 0,-1 1-1 0 0,1-1 0 0 0,-1 0 0 0 0,1 0 1 0 0,-1 0-1 0 0,1 0 0 0 0,-1 0 0 0 0,0 0 1 0 0,1 0-1 0 0,-1 0 0 0 0,0 0 1 0 0,0-1-1 0 0,0 1 0 0 0,0 0 0 0 0,0-1-17 0 0,36-37 69 0 0,1 3 0 0 0,1 1-1 0 0,3 2 1 0 0,17-10-69 0 0,6-5 8 0 0,-68 74 120 0 0,-22 29 383 0 0,14-34-494 0 0,1 1-1 0 0,0 0 1 0 0,2 0-1 0 0,0 1 0 0 0,2 0 1 0 0,0 0-1 0 0,2 0 0 0 0,1 1 1 0 0,0 7-17 0 0,24-7-4421 0 0,3-21-5545 0 0,-18-3 4822 0 0</inkml:trace>
  <inkml:trace contextRef="#ctx0" brushRef="#br0" timeOffset="288.936">936 48 5697 0 0,'0'0'1319'0'0,"0"0"-35"0"0,0 0 158 0 0,0 0 174 0 0,0 0-15 0 0,0 0-189 0 0,0 0-229 0 0,0 0-205 0 0,0 0-189 0 0,0 0-165 0 0,0 0-154 0 0,0 0-126 0 0,-32 33-87 0 0,-99 103-64 0 0,42-36 73 0 0,-325 301-253 0 0,312-301-1609 0 0,72-65-1066 0 0,22-22-933 0 0,2 1-3474 0 0,4-10 2503 0 0</inkml:trace>
  <inkml:trace contextRef="#ctx0" brushRef="#br0" timeOffset="773.528">910 604 2729 0 0,'0'0'2800'0'0,"0"0"-1083"0"0,0 0-364 0 0,0 0 25 0 0,0 0-29 0 0,0 0-180 0 0,0 0-213 0 0,0 0-179 0 0,0 0-102 0 0,0 0-84 0 0,0 0-118 0 0,0 0-118 0 0,0 0-96 0 0,-28 6-46 0 0,-87 20-10 0 0,38 5 361 0 0,62-20-427 0 0,11-9-142 0 0,1 0-1 0 0,-1 0 0 0 0,0 0 0 0 0,1 0 0 0 0,0 1 0 0 0,0-1 0 0 0,0 1 1 0 0,0 0-1 0 0,0 0 0 0 0,0 0 0 0 0,1 0 0 0 0,-1 0 0 0 0,1 1 0 0 0,0-1 1 0 0,0 1-1 0 0,0 0 0 0 0,0-1 0 0 0,1 1 0 0 0,0 0 0 0 0,-1 0 0 0 0,2 0 1 0 0,-1 0-1 0 0,0 2 6 0 0,58 27-259 0 0,-33-25 311 0 0,-19-8-13 0 0,-1 1 0 0 0,0 0 0 0 0,1 0 0 0 0,-1 0 0 0 0,0 0 1 0 0,1 1-1 0 0,-1-1 0 0 0,0 1 0 0 0,0 0 0 0 0,0 0 1 0 0,-1 1-1 0 0,1-1 0 0 0,0 1 0 0 0,-1 0 0 0 0,0 0 0 0 0,1 0 1 0 0,-1 0-1 0 0,0 1 0 0 0,-1-1 0 0 0,1 1 0 0 0,-1 0 1 0 0,1 0-1 0 0,-1 0 0 0 0,-1 0 0 0 0,1 0 0 0 0,0 0 0 0 0,-1 0 1 0 0,0 0-1 0 0,0 1 0 0 0,0 1-39 0 0,-1-2 124 0 0,0 0-1 0 0,0 0 1 0 0,0 1 0 0 0,-1-1 0 0 0,0 0-1 0 0,0 0 1 0 0,0 0 0 0 0,0 0-1 0 0,0 0 1 0 0,-1 0 0 0 0,0 0-1 0 0,0-1 1 0 0,0 1 0 0 0,0-1 0 0 0,-1 1-1 0 0,1-1 1 0 0,-1 0 0 0 0,0 0-1 0 0,0 0 1 0 0,0 0 0 0 0,0 0 0 0 0,-1-1-1 0 0,1 1 1 0 0,-1-1 0 0 0,-3 2-124 0 0,-3 2 4 0 0,0-1 0 0 0,-1 0 1 0 0,0-1-1 0 0,1 0 1 0 0,-1 0-1 0 0,-1-1 1 0 0,1-1-1 0 0,0 0 0 0 0,-1 0 1 0 0,1-1-1 0 0,-1-1 1 0 0,0 0-1 0 0,1 0 0 0 0,-1-1 1 0 0,1-1-1 0 0,-2 0-4 0 0,-21-18-3324 0 0,24 10-567 0 0,1 0-3421 0 0,4 2 144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6817 0 0,'0'0'2877'0'0,"0"0"-1226"0"0,0 0-395 0 0,0 0 38 0 0,0 0 148 0 0,0 0-10 0 0,0 0-168 0 0,0 0-168 0 0,0 0-159 0 0,0 0-157 0 0,0 0-137 0 0,33-3-118 0 0,102-6-84 0 0,135-12 1457 0 0,-146 11-1906 0 0,-72 9-4759 0 0,-51 8-5773 0 0,-1-3 2758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52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180 277 0 0 0,'20'-77'0'0'0,"-17"54"2182"0"0,-3-1 3962 0 0,-1 8-130 0 0,-15 20-2721 0 0,-7 31-2914 0 0,2 1 0 0 0,2 1 0 0 0,1 0 0 0 0,2 1 0 0 0,-4 18-379 0 0,10-29 176 0 0,-4 13-58 0 0,2 2 0 0 0,2 0-1 0 0,2 0 1 0 0,2 1-1 0 0,1 0 1 0 0,3 0 0 0 0,1 0-1 0 0,2 0 1 0 0,3 6-118 0 0,-2-28 112 0 0,1 0 0 0 0,1 1 0 0 0,1-1 0 0 0,0-1 1 0 0,2 1-1 0 0,1-1 0 0 0,0 0 0 0 0,1-1 0 0 0,1 0 0 0 0,1 0 0 0 0,1-1 0 0 0,1-1 0 0 0,0 0 0 0 0,1-1 1 0 0,1 0-1 0 0,0-1 0 0 0,1 0 0 0 0,1-2 0 0 0,1 1-112 0 0,65 5 1752 0 0,-83-19-1624 0 0,0 0-32 0 0,0 0-12 0 0,0 0-25 0 0,-10-16-2786 0 0,4 9-4503 0 0,4 4-4144 0 0</inkml:trace>
  <inkml:trace contextRef="#ctx0" brushRef="#br0" timeOffset="2797.354">445 538 112 0 0,'0'0'938'0'0,"0"0"16"0"0,0 0 225 0 0,0 0 295 0 0,0 0 178 0 0,0 0-22 0 0,0 0-208 0 0,0 0-281 0 0,0 0-263 0 0,0 0-226 0 0,0 0-155 0 0,2-3-57 0 0,94-192 3687 0 0,-44 100-3582 0 0,-23 68-1304 0 0,-25 53 212 0 0,27 110 888 0 0,-31-135-334 0 0,0 0 1 0 0,0-1 0 0 0,0 1-1 0 0,0 0 1 0 0,0 0-1 0 0,0 0 1 0 0,1-1 0 0 0,-1 1-1 0 0,0 0 1 0 0,0-1 0 0 0,1 1-1 0 0,-1 0 1 0 0,0-1 0 0 0,1 1-1 0 0,-1 0 1 0 0,1-1 0 0 0,-1 1-1 0 0,1 0 1 0 0,-1-1-1 0 0,1 1 1 0 0,0-1 0 0 0,-1 1-1 0 0,1-1 1 0 0,-1 0 0 0 0,1 1-1 0 0,0-1 1 0 0,-1 0 0 0 0,1 1-1 0 0,0-1 1 0 0,0 0 0 0 0,-1 0-1 0 0,1 1 1 0 0,0-1 0 0 0,0 0-1 0 0,-1 0 1 0 0,1 0-1 0 0,0 0 1 0 0,0 0 0 0 0,0 0-1 0 0,-1 0 1 0 0,1 0 0 0 0,0-1-1 0 0,0 1 1 0 0,-1 0 0 0 0,1 0-1 0 0,0-1 1 0 0,0 1 0 0 0,-1 0-1 0 0,1-1 1 0 0,0 1 0 0 0,-1-1-1 0 0,1 1 1 0 0,-1-1-1 0 0,1 1 1 0 0,0-1-8 0 0,36-36 532 0 0,-28 27-638 0 0,41-49 35 0 0,-37 42-6 0 0,0 0 0 0 0,1 2 0 0 0,1 0-1 0 0,0 0 1 0 0,1 1 0 0 0,0 1 0 0 0,1 1 0 0 0,9-5 77 0 0,-20 54-1049 0 0,-8 132 2108 0 0,16-129-2089 0 0,-5-37-4920 0 0,-3-1-2128 0 0,-6 1 6292 0 0</inkml:trace>
  <inkml:trace contextRef="#ctx0" brushRef="#br0" timeOffset="3052.12">1152 351 2008 0 0,'0'0'1633'0'0,"0"0"-449"0"0,0 0 30 0 0,0 0 122 0 0,0 0 22 0 0,0 0-133 0 0,0 0-277 0 0,0 0-293 0 0,0 0-279 0 0,0 0-204 0 0,0 0-146 0 0,0 0-152 0 0,0 0-112 0 0,4 11-115 0 0,9 36-164 0 0,-5-36-2128 0 0,-7-17-1315 0 0,1 5-336 0 0</inkml:trace>
  <inkml:trace contextRef="#ctx0" brushRef="#br0" timeOffset="3201.975">1080 16 6049 0 0,'0'0'728'0'0,"0"0"-824"0"0,0 0-424 0 0,0 0-104 0 0,0 0 40 0 0,0 0 64 0 0,0 0-144 0 0,0 0-560 0 0,0 0-577 0 0,0 0 1057 0 0</inkml:trace>
  <inkml:trace contextRef="#ctx0" brushRef="#br0" timeOffset="3667.389">1323 402 0 0 0,'0'0'759'0'0,"0"0"329"0"0,0 0 312 0 0,0 0 309 0 0,0 0 223 0 0,0 0 17 0 0,0 0-113 0 0,0 0-166 0 0,0 0-249 0 0,0 0-279 0 0,0 0-294 0 0,0 0-273 0 0,0 0-168 0 0,3-5-79 0 0,94-225 1900 0 0,-70 200-2585 0 0,-27 30 183 0 0,0 0-70 0 0,0 0-76 0 0,0 17-235 0 0,9 93-952 0 0,-8-107 1518 0 0,0 0 0 0 0,0 0 0 0 0,0 0 0 0 0,0 0 1 0 0,0 0-1 0 0,0 0 0 0 0,1 0 0 0 0,0 0 0 0 0,-1-1 0 0 0,1 1 0 0 0,0-1 0 0 0,0 1 0 0 0,0-1 0 0 0,1 0 0 0 0,-1 1 0 0 0,1-1 0 0 0,-1-1 0 0 0,1 1 0 0 0,-1 0 0 0 0,1-1 1 0 0,0 1-1 0 0,0-1 0 0 0,0 0 0 0 0,0 0 0 0 0,0 0 0 0 0,0 0 0 0 0,0 0 0 0 0,0-1 0 0 0,0 1 0 0 0,1-1 0 0 0,1 0-11 0 0,0 0 153 0 0,0 0 0 0 0,0-1 0 0 0,0 0 0 0 0,1 0 0 0 0,-1 0 0 0 0,0 0 0 0 0,0-1 0 0 0,0 0 0 0 0,-1 0 0 0 0,1 0 0 0 0,0-1 0 0 0,-1 1-1 0 0,1-1 1 0 0,-1 0 0 0 0,0-1 0 0 0,0 1 0 0 0,0-1 0 0 0,-1 1 0 0 0,3-4-153 0 0,6-7 280 0 0,-1 0 1 0 0,-1-1-1 0 0,0 0 1 0 0,-1-1-1 0 0,-1 0 0 0 0,0-1 1 0 0,-1 1-1 0 0,-1-1 0 0 0,3-16-280 0 0,-5-7-1684 0 0,-10 26-8073 0 0,5 13-709 0 0</inkml:trace>
  <inkml:trace contextRef="#ctx0" brushRef="#br0" timeOffset="4257.518">392 627 0 0 0,'0'0'648'0'0,"0"0"488"0"0,0 0 146 0 0,0 0-24 0 0,0 0-34 0 0,0 0-39 0 0,31 1-72 0 0,100 4-114 0 0,-79-4-159 0 0,1-3 0 0 0,0-1 0 0 0,-1-4 0 0 0,5-2-840 0 0,19-2 546 0 0,576-68 722 0 0,-363 59-2373 0 0,-193 16-2200 0 0,-2 3-3943 0 0,-81 1 4887 0 0</inkml:trace>
  <inkml:trace contextRef="#ctx0" brushRef="#br0" timeOffset="4854.458">843 752 3697 0 0,'0'0'1316'0'0,"0"0"-368"0"0,0 0-64 0 0,0 0 134 0 0,0 0 104 0 0,0 0-38 0 0,0 0-112 0 0,0 0-105 0 0,0 0-104 0 0,0 0-150 0 0,0 0-137 0 0,0 0-113 0 0,0 0-87 0 0,-20 15-35 0 0,-63 50-11 0 0,49-20 124 0 0,30-34-240 0 0,-2 2-53 0 0,-1 0-1 0 0,2 0 1 0 0,0 0 0 0 0,0 1-1 0 0,1 0 1 0 0,1 0 0 0 0,0 0-1 0 0,1 0 1 0 0,1 0 0 0 0,0 0-1 0 0,1 1 1 0 0,0-1 0 0 0,2 0-1 0 0,-1 0 1 0 0,2 1 0 0 0,-1-1 0 0 0,2-1-1 0 0,0 1 1 0 0,1 0 0 0 0,2 4-61 0 0,-3-12 51 0 0,-1 0 1 0 0,1 0 0 0 0,1 0-1 0 0,-1-1 1 0 0,1 1-1 0 0,0-1 1 0 0,0 0 0 0 0,1-1-1 0 0,-1 1 1 0 0,1-1 0 0 0,0 0-1 0 0,0 0 1 0 0,0-1 0 0 0,1 0-1 0 0,-1 0 1 0 0,1-1 0 0 0,0 1-1 0 0,0-1 1 0 0,0-1 0 0 0,0 1-1 0 0,0-1 1 0 0,0-1 0 0 0,0 1-1 0 0,0-1 1 0 0,0 0 0 0 0,0-1-1 0 0,0 0 1 0 0,0 0 0 0 0,0 0-1 0 0,3-2-51 0 0,3-1 189 0 0,-1-1-1 0 0,1 0 0 0 0,-2-1 1 0 0,1 0-1 0 0,0-1 1 0 0,-1 0-1 0 0,-1-1 1 0 0,1-1-1 0 0,-1 1 1 0 0,-1-1-1 0 0,1-1 0 0 0,-2 0 1 0 0,1 0-1 0 0,-1-1 1 0 0,-1 0-1 0 0,0 0 1 0 0,2-6-189 0 0,-7 13 5 0 0,0 1 1 0 0,0-1 0 0 0,-1 0 0 0 0,0 0 0 0 0,1 0 0 0 0,-1 0 0 0 0,-1 0 0 0 0,1 0 0 0 0,0 0 0 0 0,-1 0-1 0 0,0-1 1 0 0,0 1 0 0 0,0 0 0 0 0,-1 0 0 0 0,1 0 0 0 0,-1 0 0 0 0,0 0 0 0 0,0 0 0 0 0,-1 0 0 0 0,1 0-1 0 0,-1 0 1 0 0,0 0 0 0 0,0 1 0 0 0,0-1 0 0 0,0 1 0 0 0,-1-1 0 0 0,1 1 0 0 0,-1 0 0 0 0,0 0 0 0 0,0 0-1 0 0,0 0 1 0 0,0 1 0 0 0,0-1 0 0 0,-1 1 0 0 0,1 0 0 0 0,-1 0 0 0 0,0 0 0 0 0,0 0 0 0 0,0 1 0 0 0,-1-1-6 0 0,-3-1-324 0 0,0 0 1 0 0,-1 1 0 0 0,1 0-1 0 0,0 1 1 0 0,-1-1 0 0 0,0 2-1 0 0,1-1 1 0 0,-1 1 0 0 0,1 1-1 0 0,-1-1 1 0 0,0 1 0 0 0,1 1-1 0 0,-1 0 1 0 0,1 0 0 0 0,0 1-1 0 0,0 0 1 0 0,0 0 0 0 0,0 0-1 0 0,0 1 1 0 0,-3 3 323 0 0,-28 22-7704 0 0,30-21 334 0 0</inkml:trace>
  <inkml:trace contextRef="#ctx0" brushRef="#br0" timeOffset="5233.187">1393 844 2921 0 0,'0'0'2296'0'0,"0"0"-692"0"0,0 0-235 0 0,0 0 8 0 0,0 0-99 0 0,0 0-204 0 0,0 0-213 0 0,0 0-186 0 0,0 0-163 0 0,-32 17-133 0 0,-101 52-142 0 0,78-22-60 0 0,51-37-155 0 0,1-6-43 0 0,0 1 1 0 0,0 0-1 0 0,0-1 1 0 0,1 1-1 0 0,-1 0 1 0 0,1 1-1 0 0,1-1 1 0 0,-1 0-1 0 0,1 0 1 0 0,0 1 0 0 0,0-1-1 0 0,0 1 1 0 0,1-1-1 0 0,0 1 1 0 0,0-1-1 0 0,0 1 1 0 0,1-1-1 0 0,-1 0 1 0 0,1 1-1 0 0,1-1 1 0 0,-1 0-1 0 0,1 1 1 0 0,0-1-1 0 0,0 0 1 0 0,1 0-1 0 0,-1 0 1 0 0,1-1-1 0 0,1 2 21 0 0,3-1 124 0 0,0-2 1 0 0,1 1-1 0 0,-1-1 0 0 0,1 0 0 0 0,0 0 0 0 0,0-1 0 0 0,0 0 0 0 0,0-1 0 0 0,0 0 0 0 0,0 0 0 0 0,0 0 0 0 0,0-1 0 0 0,1-1 1 0 0,-1 1-1 0 0,0-1 0 0 0,0-1 0 0 0,0 1 0 0 0,0-1 0 0 0,0-1 0 0 0,0 1 0 0 0,-1-1 0 0 0,1-1 0 0 0,-1 0 0 0 0,3-1-124 0 0,0 0 198 0 0,0-1-1 0 0,0-1 1 0 0,-1 1 0 0 0,0-1-1 0 0,0-1 1 0 0,-1 0-1 0 0,1 0 1 0 0,-2-1 0 0 0,1 1-1 0 0,-1-2 1 0 0,-1 1-1 0 0,0-1 1 0 0,0 0-1 0 0,-1 0 1 0 0,0-1 0 0 0,-1 0-1 0 0,0 1 1 0 0,-1-1-1 0 0,0-1 1 0 0,0 1 0 0 0,-1 0-1 0 0,-1-1 1 0 0,0 1-1 0 0,-1-1 1 0 0,0 1-1 0 0,0-2-197 0 0,-1 11-72 0 0,1-1-1 0 0,-1 1 0 0 0,1-1 0 0 0,-1 1 0 0 0,0-1 1 0 0,0 1-1 0 0,0-1 0 0 0,-1 1 0 0 0,1-1 0 0 0,0 1 1 0 0,-1 0-1 0 0,1 0 0 0 0,-1 0 0 0 0,0 0 0 0 0,0 0 0 0 0,0 0 1 0 0,0 1-1 0 0,0-1 0 0 0,0 0 0 0 0,0 1 0 0 0,-1 0 1 0 0,1-1-1 0 0,-1 1 0 0 0,1 0 0 0 0,0 0 0 0 0,-1 1 1 0 0,-2-2 72 0 0,-20-1-3760 0 0,-1 4-4097 0 0,18 2-884 0 0</inkml:trace>
  <inkml:trace contextRef="#ctx0" brushRef="#br0" timeOffset="5783.032">1870 818 304 0 0,'0'0'1892'0'0,"0"0"-191"0"0,0 0-86 0 0,0 0 44 0 0,0 0-115 0 0,0 0-124 0 0,0 0-194 0 0,0 0-231 0 0,0 0-191 0 0,0 0-157 0 0,0 0-135 0 0,0 0-145 0 0,0 0-102 0 0,-17 2-97 0 0,-53 7-37 0 0,21 17 177 0 0,38-14-300 0 0,9-11-34 0 0,1 0 0 0 0,0 0 0 0 0,0 0 0 0 0,0 1 0 0 0,1-1 0 0 0,-1 0 0 0 0,0 1 0 0 0,0-1 0 0 0,1 0 0 0 0,-1 1 0 0 0,1-1 0 0 0,-1 1 0 0 0,1-1 0 0 0,-1 1-1 0 0,1 0 1 0 0,0-1 0 0 0,0 1 0 0 0,0-1 0 0 0,0 1 0 0 0,0-1 0 0 0,0 1 0 0 0,0-1 0 0 0,1 1 0 0 0,-1 0 0 0 0,1-1 0 0 0,-1 0 0 0 0,1 1 0 0 0,-1-1 0 0 0,1 1 0 0 0,0-1 0 0 0,0 1 0 0 0,-1-1 0 0 0,1 0 0 0 0,0 0 0 0 0,0 0 0 0 0,0 1 0 0 0,1-1 26 0 0,45 41-432 0 0,-41-37 465 0 0,0 0 0 0 0,-1 0 0 0 0,0 0 0 0 0,0 1 0 0 0,-1-1 0 0 0,0 1 0 0 0,0 0 1 0 0,0 1-1 0 0,0-1 0 0 0,-1 1 0 0 0,0-1 0 0 0,-1 1 0 0 0,1 0 0 0 0,-1 0 0 0 0,-1 0 0 0 0,1 0 0 0 0,-1 0 0 0 0,0 1 0 0 0,-1 1-33 0 0,-1-6 32 0 0,-1-1-1 0 0,0 0 1 0 0,0 1-1 0 0,0-1 1 0 0,0 0-1 0 0,0 0 1 0 0,0 0 0 0 0,0 0-1 0 0,-1-1 1 0 0,1 1-1 0 0,-1 0 1 0 0,1-1-1 0 0,-1 0 1 0 0,0 0-1 0 0,0 0 1 0 0,1 0-1 0 0,-1 0 1 0 0,0 0 0 0 0,0-1-1 0 0,0 1 1 0 0,0-1-1 0 0,0 0 1 0 0,0 0-1 0 0,0 0 1 0 0,-2 0-32 0 0,-1 0-83 0 0,-44 1-3524 0 0,28-1-3769 0 0,14 0 2854 0 0</inkml:trace>
  <inkml:trace contextRef="#ctx0" brushRef="#br0" timeOffset="6397.905">2141 1 1072 0 0,'0'0'1196'0'0,"0"0"-119"0"0,0 0-46 0 0,0 0 46 0 0,0 0-22 0 0,0 0-124 0 0,0 0-184 0 0,0 0-123 0 0,0 0 23 0 0,0 0 93 0 0,0 0 141 0 0,0 0 100 0 0,5 10-19 0 0,80 180 3375 0 0,-68-128-4158 0 0,-2 1 0 0 0,-3 0-1 0 0,-3 1 1 0 0,-2 1 0 0 0,-4-1 0 0 0,-2 1-1 0 0,-3 4-178 0 0,1-51-103 0 0,0 0 1 0 0,-2 1-1 0 0,0-1 0 0 0,-1 0 0 0 0,0-1 0 0 0,-2 1 0 0 0,0-1 1 0 0,-1 0-1 0 0,0 0 0 0 0,-2-1 0 0 0,0 0 0 0 0,-1 0 0 0 0,0-1 0 0 0,-1-1 1 0 0,-1 1-1 0 0,0-2 0 0 0,-4 3 103 0 0,-43 25-3743 0 0,17-13-4606 0 0,32-20 3580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2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0 0 0,'0'0'568'0'0,"0"0"508"0"0,0 0 247 0 0,0 0 90 0 0,0 0 16 0 0,0 0-30 0 0,0 0-16 0 0,0 0-24 0 0,6 1-64 0 0,180 9 7200 0 0,-164-10-8431 0 0,100 0 294 0 0,-70-17-1324 0 0,-21 2-6207 0 0,-28 14 6046 0 0,-2 1-3535 0 0,-1 0 842 0 0,0 0 1406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23 488 0 0,'0'0'1047'0'0,"0"0"-312"0"0,0 0 46 0 0,0 0 386 0 0,0 0 406 0 0,0 0 212 0 0,0 0-24 0 0,0 0-157 0 0,0 0-241 0 0,0 0-208 0 0,0 0-159 0 0,0 0-138 0 0,21-1-46 0 0,102-2 716 0 0,73-15 298 0 0,-180 19-4471 0 0,-6 2-5715 0 0,-6 0-114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121 111 1728 0 0,'0'0'1855'0'0,"0"0"-660"0"0,0 0-196 0 0,0 0 108 0 0,0 0 152 0 0,0 0 96 0 0,0 0-71 0 0,0 0-157 0 0,0 0-173 0 0,0 0-170 0 0,0 0-172 0 0,21-15-175 0 0,65-45-123 0 0,-24 33 92 0 0,-44 26-288 0 0,86-7 390 0 0,-102 10-478 0 0,0-1 0 0 0,0 0 0 0 0,1 1 0 0 0,-1-1 0 0 0,0 1 0 0 0,0 0 0 0 0,0-1 0 0 0,0 1 0 0 0,-1 0 0 0 0,1 0 0 0 0,0 1 0 0 0,-1-1 0 0 0,0 0 0 0 0,1 0 0 0 0,-1 1 0 0 0,0-1 0 0 0,0 1 0 0 0,0-1 0 0 0,0 1 0 0 0,-1-1 0 0 0,1 1 0 0 0,-1-1 0 0 0,0 1 0 0 0,1 0 0 0 0,-1-1 0 0 0,0 1 0 0 0,-1 0 0 0 0,1-1 0 0 0,0 1 0 0 0,-1 0 0 0 0,1-1 0 0 0,-1 1 0 0 0,0-1 0 0 0,0 1 0 0 0,0-1 0 0 0,0 0 0 0 0,0 1 0 0 0,-2 0-30 0 0,-19 35 210 0 0,-3-1-1 0 0,-1-1 0 0 0,-2-1 1 0 0,-1-1-1 0 0,-1-2 1 0 0,-14 9-210 0 0,-80 92 534 0 0,118-126-498 0 0,-4 4 67 0 0,0-1 1 0 0,0 2-1 0 0,1-1 0 0 0,1 1 0 0 0,0 1 0 0 0,1-1 0 0 0,0 2 0 0 0,1-1 0 0 0,0 0 0 0 0,1 1 0 0 0,1 0 0 0 0,0 0 0 0 0,1 1 0 0 0,-1 9-103 0 0,6-20 66 0 0,1-1 0 0 0,-1 0 0 0 0,1 0 0 0 0,0 1-1 0 0,0-1 1 0 0,0-1 0 0 0,1 1 0 0 0,-1 0 0 0 0,0-1 0 0 0,1 0-1 0 0,0 0 1 0 0,0 0 0 0 0,-1 0 0 0 0,1-1 0 0 0,0 1-1 0 0,0-1 1 0 0,1 0 0 0 0,-1 0 0 0 0,0 0 0 0 0,0-1 0 0 0,0 0-1 0 0,1 1 1 0 0,-1-1 0 0 0,0-1 0 0 0,1 1-66 0 0,-4 0 7 0 0,197 0 978 0 0,-121-15-3698 0 0,-53 6-1846 0 0,-1-2-4223 0 0,-19 10 6603 0 0,3-3-2678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276 107 10786 0 0,'0'0'1113'0'0,"0"0"-243"0"0,0 0-119 0 0,0 0 5 0 0,0 0-7 0 0,0 0-99 0 0,0 0-122 0 0,0 0-65 0 0,0 0-64 0 0,0 0-94 0 0,0 0-71 0 0,0 0-77 0 0,0 0-21 0 0,-31 14 22 0 0,-98 45 20 0 0,50-10 413 0 0,77-48-589 0 0,-1 0 0 0 0,1 1 0 0 0,0-1 0 0 0,0 1 0 0 0,-1-1 0 0 0,1 1-1 0 0,1 0 1 0 0,-1 0 0 0 0,0 0 0 0 0,0 0 0 0 0,1 0 0 0 0,-1 0 0 0 0,1 0 0 0 0,-1 0 0 0 0,1 1 0 0 0,0-1 0 0 0,0 1 0 0 0,0-1 0 0 0,0 1-1 0 0,1-1 1 0 0,-1 1 0 0 0,1-1 0 0 0,-1 1 0 0 0,1 0 0 0 0,0-1 0 0 0,0 1 0 0 0,0 0 0 0 0,0-1 0 0 0,1 1 0 0 0,-1-1 0 0 0,1 1-1 0 0,-1 0 1 0 0,1-1 0 0 0,0 1 0 0 0,0-1 0 0 0,0 0 0 0 0,0 1 0 0 0,1-1 0 0 0,-1 0 0 0 0,1 0 0 0 0,1 2-2 0 0,6 4 37 0 0,1-1 0 0 0,1-1 0 0 0,-1 1 1 0 0,1-2-1 0 0,0 0 0 0 0,1 0 0 0 0,-1-1 1 0 0,1 0-1 0 0,0-1 0 0 0,0 0 0 0 0,10 0-37 0 0,58 19 203 0 0,-71-19-157 0 0,0-1 0 0 0,0 1 0 0 0,0 0 0 0 0,-1 1 0 0 0,1 0 0 0 0,-1 1 0 0 0,0-1 0 0 0,0 2-1 0 0,-1-1 1 0 0,1 1 0 0 0,-1 0 0 0 0,-1 0 0 0 0,1 1 0 0 0,-1 0 0 0 0,0 0 0 0 0,0 1 0 0 0,-1 0 0 0 0,0-1 0 0 0,-1 2 0 0 0,1-1 0 0 0,-2 1 0 0 0,1-1 0 0 0,-1 1 0 0 0,0 0 0 0 0,-1 0 0 0 0,0 1-46 0 0,-2-3 45 0 0,0 0 1 0 0,-1 0 0 0 0,0 0-1 0 0,0-1 1 0 0,0 1-1 0 0,-1 0 1 0 0,0-1-1 0 0,0 1 1 0 0,-1-1 0 0 0,0 0-1 0 0,0 0 1 0 0,0 0-1 0 0,-1 0 1 0 0,0 0 0 0 0,0-1-1 0 0,0 1 1 0 0,-1-1-1 0 0,1 0 1 0 0,-6 3-46 0 0,-72 42-2555 0 0,46-44-2147 0 0,13-8-4748 0 0,17-1 4581 0 0</inkml:trace>
  <inkml:trace contextRef="#ctx0" brushRef="#br0" timeOffset="238.903">175 177 10362 0 0,'0'0'1074'0'0,"0"0"-298"0"0,0 0-81 0 0,0 0 205 0 0,0 0 158 0 0,0 0-2 0 0,0 0-92 0 0,0 0-108 0 0,0 0-169 0 0,0 0-186 0 0,33-4-167 0 0,102-14-162 0 0,0 13-469 0 0,-77 4-2252 0 0,3-11-4945 0 0,-45 8 3108 0 0,-5 0-323 0 0</inkml:trace>
  <inkml:trace contextRef="#ctx0" brushRef="#br0" timeOffset="484.316">900 0 7434 0 0,'0'0'1324'0'0,"0"0"46"0"0,0 0 265 0 0,0 0 140 0 0,0 0-95 0 0,-10 31-268 0 0,-33 101-314 0 0,19-59-325 0 0,2 1 1 0 0,4 0-1 0 0,-3 38-773 0 0,7 72-70 0 0,14-145-4378 0 0,0 0-4553 0 0,0-35 2472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7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16 358 0 0 0,'0'0'835'0'0,"0"0"305"0"0,0 0 199 0 0,0 0-89 0 0,0 0-218 0 0,0 0-261 0 0,0 0-239 0 0,0 0-149 0 0,0 0-98 0 0,-2 24-57 0 0,-8 74-4 0 0,7-15 1435 0 0,3-68 7671 0 0,2-35-9238 0 0,0 0 1 0 0,1 1-1 0 0,1-1 0 0 0,1 0 1 0 0,0 1-1 0 0,2 0 0 0 0,0 0 1 0 0,1 1-1 0 0,1 0 0 0 0,1 0 1 0 0,0 1-1 0 0,1 0 0 0 0,1 1 1 0 0,1 0-1 0 0,0 1 0 0 0,1 1 1 0 0,8-7-93 0 0,-15 14-69 0 0,-2 2 8 0 0,0 1-1 0 0,0-1 0 0 0,0 1 1 0 0,0 0-1 0 0,0 0 1 0 0,1 0-1 0 0,0 1 0 0 0,0 0 1 0 0,0 0-1 0 0,0 1 1 0 0,0-1-1 0 0,1 1 0 0 0,-1 1 1 0 0,1-1 61 0 0,17 39-4262 0 0,-17-18-559 0 0,9 9-5198 0 0,-11-24 9474 0 0</inkml:trace>
  <inkml:trace contextRef="#ctx0" brushRef="#br0" timeOffset="455.671">537 255 0 0 0,'0'0'543'0'0,"0"0"182"0"0,0 0 201 0 0,0 0 243 0 0,0 0 126 0 0,0 0 16 0 0,0 0-62 0 0,0 0-163 0 0,0 0-165 0 0,0 0-193 0 0,0 0-181 0 0,0 0-99 0 0,0 0-38 0 0,-23 22 13 0 0,-71 66 12 0 0,52-37 349 0 0,38-43-661 0 0,1-1 1 0 0,-1 0-1 0 0,2 1 0 0 0,-1 0 0 0 0,1 0 1 0 0,0 0-1 0 0,1 0 0 0 0,0 0 0 0 0,0 0 1 0 0,0 0-1 0 0,1 0 0 0 0,1 5-123 0 0,1-11 163 0 0,0-1 1 0 0,1 1-1 0 0,-1-1 0 0 0,0 0 1 0 0,1 1-1 0 0,-1-1 0 0 0,1 0 1 0 0,-1-1-1 0 0,1 1 1 0 0,0 0-1 0 0,-1-1 0 0 0,1 0 1 0 0,0 1-1 0 0,-1-1 0 0 0,1 0 1 0 0,0 0-1 0 0,-1 0 0 0 0,1-1 1 0 0,0 1-1 0 0,-1-1 0 0 0,1 0 1 0 0,-1 1-1 0 0,1-1 0 0 0,-1 0 1 0 0,1 0-164 0 0,14-10 172 0 0,-1 0 1 0 0,0 0 0 0 0,0-1 0 0 0,-1-1 0 0 0,-1-1 0 0 0,0 0 0 0 0,-1-1-1 0 0,-1 0 1 0 0,0-1 0 0 0,-1-1 0 0 0,3-7-173 0 0,-6 13 15 0 0,11-25-154 0 0,-19 35 107 0 0,0 1-5 0 0,0 0-34 0 0,0 0-65 0 0,0 0-81 0 0,0 0-99 0 0,0 0-20 0 0,0 26-462 0 0,0-22 728 0 0,0-1 0 0 0,1 1 0 0 0,-1-1-1 0 0,1 0 1 0 0,0 1 0 0 0,0-1 0 0 0,0 1-1 0 0,1-1 1 0 0,-1 0 0 0 0,1 0 0 0 0,-1 0-1 0 0,1 0 1 0 0,0 0 0 0 0,0 0 0 0 0,1 0-1 0 0,-1-1 1 0 0,1 1 0 0 0,-1-1 0 0 0,1 0-1 0 0,0 1 1 0 0,-1-1 0 0 0,1 0 0 0 0,0-1-1 0 0,1 1 1 0 0,-1-1 0 0 0,0 1 0 0 0,0-1-1 0 0,4 1 71 0 0,28 7-4941 0 0,0-7-4802 0 0,-26-2 7997 0 0</inkml:trace>
  <inkml:trace contextRef="#ctx0" brushRef="#br0" timeOffset="873.039">903 255 1240 0 0,'0'0'1577'0'0,"0"0"-14"0"0,0 0 74 0 0,0 0 26 0 0,0 0-126 0 0,0 0-194 0 0,0 0-208 0 0,0 0-219 0 0,0 0-224 0 0,0 0-181 0 0,0 0-159 0 0,0 0-90 0 0,-20 25-43 0 0,-61 77-17 0 0,61-70 22 0 0,23-27-90 0 0,0-1 1 0 0,0 1-1 0 0,0-1 1 0 0,0 0 0 0 0,1 0-1 0 0,0 0 1 0 0,0 0 0 0 0,0-1-1 0 0,0 1 1 0 0,1-1 0 0 0,-1 0-1 0 0,1-1 1 0 0,0 1 0 0 0,-1-1-1 0 0,1 0 1 0 0,0 0-1 0 0,1 0 1 0 0,-1-1 0 0 0,0 1-1 0 0,0-1 1 0 0,1-1 0 0 0,-1 1-1 0 0,0-1 1 0 0,1 0 0 0 0,1 0-135 0 0,8 1 233 0 0,0-1-1 0 0,-1-1 1 0 0,1 0 0 0 0,0-1 0 0 0,-1 0 0 0 0,0-2 0 0 0,1 1 0 0 0,-1-2 0 0 0,0 0 0 0 0,-1 0 0 0 0,1-1 0 0 0,-1-1 0 0 0,-1 0 0 0 0,1-1 0 0 0,-1-1 0 0 0,0 1 0 0 0,-1-2-1 0 0,7-7-231 0 0,1 2 9 0 0,-1-2 0 0 0,0 0 0 0 0,-2-1 0 0 0,0 0 0 0 0,-1-1 0 0 0,0-1 0 0 0,-2-1 0 0 0,-1 0 0 0 0,0 0 0 0 0,-1-1 0 0 0,3-14-10 0 0,-12 32-75 0 0,-1-1 1 0 0,0 1-1 0 0,0 0 0 0 0,0 0 0 0 0,-1-1 1 0 0,0 1-1 0 0,1 0 0 0 0,-2-1 1 0 0,1 1-1 0 0,0 0 0 0 0,-1-1 0 0 0,0 1 1 0 0,0 0-1 0 0,0 0 0 0 0,0 0 0 0 0,-1 0 1 0 0,0 0-1 0 0,0 0 0 0 0,0 0 0 0 0,0 0 1 0 0,0 1-1 0 0,-1-1 0 0 0,0 1 0 0 0,1-1 1 0 0,-1 1-1 0 0,-1 0 0 0 0,1 0 0 0 0,0 1 1 0 0,-1-1-1 0 0,1 1 0 0 0,-1-1 0 0 0,0 1 1 0 0,0 0-1 0 0,0 1 0 0 0,0-1 0 0 0,0 1 1 0 0,0-1-1 0 0,0 1 0 0 0,-1 0 1 0 0,1 1-1 0 0,0-1 0 0 0,-1 1 0 0 0,1 0 1 0 0,0 0-1 0 0,-4 1 75 0 0,-5 0-59 0 0,1 1 0 0 0,0 0 0 0 0,0 1 1 0 0,0 0-1 0 0,0 1 0 0 0,1 0 0 0 0,-1 1 0 0 0,1 0 1 0 0,0 1-1 0 0,0 1 0 0 0,1-1 0 0 0,0 2 0 0 0,0-1 1 0 0,1 1-1 0 0,0 1 0 0 0,0 0 0 0 0,1 0 0 0 0,0 0 1 0 0,1 1-1 0 0,0 1 0 0 0,0-1 0 0 0,1 1 0 0 0,1 0 1 0 0,0 0-1 0 0,0 1 0 0 0,1-1 0 0 0,0 1 0 0 0,1 0 1 0 0,1 0-1 0 0,0 0 0 0 0,0 1 0 0 0,1-1 1 0 0,1 0-1 0 0,0 9 59 0 0,1-17-40 0 0,-1 0 0 0 0,1 0 0 0 0,0 0 1 0 0,0-1-1 0 0,0 1 0 0 0,0 0 1 0 0,1-1-1 0 0,0 1 0 0 0,-1-1 0 0 0,1 0 1 0 0,0 1-1 0 0,1-1 0 0 0,-1 0 0 0 0,1 0 1 0 0,-1 0-1 0 0,1-1 0 0 0,0 1 0 0 0,0-1 1 0 0,0 1-1 0 0,0-1 0 0 0,0 0 0 0 0,1 0 1 0 0,-1 0-1 0 0,1-1 0 0 0,-1 1 0 0 0,4 0 40 0 0,101 19-3662 0 0,55-18-8387 0 0,-139-6 11414 0 0</inkml:trace>
  <inkml:trace contextRef="#ctx0" brushRef="#br0" timeOffset="1121.861">1973 145 6753 0 0,'0'0'2989'0'0,"0"0"-1307"0"0,0 0-473 0 0,0 0 17 0 0,0 0 10 0 0,0 0-26 0 0,0 0-57 0 0,0 0-62 0 0,-33 19-89 0 0,-102 63-125 0 0,-43 49 1209 0 0,-194 152-1118 0 0,107-106-1632 0 0,-105 44 664 0 0,189-111-4527 0 0,158-93 1116 0 0,12-1-4363 0 0,9-12 668 0 0</inkml:trace>
  <inkml:trace contextRef="#ctx0" brushRef="#br0" timeOffset="1571.864">1643 730 5057 0 0,'0'0'4220'0'0,"0"0"-1857"0"0,0 0-779 0 0,0 0-242 0 0,0 0-194 0 0,0 0-221 0 0,0 0-159 0 0,0 0-78 0 0,0 0-69 0 0,0 0-112 0 0,0 0-122 0 0,0 0-87 0 0,-29 10-81 0 0,-92 35-34 0 0,41-5 185 0 0,-118 64 149 0 0,199-104-548 0 0,-1 0 0 0 0,1 1 1 0 0,0-1-1 0 0,0 0 1 0 0,-1 1-1 0 0,1-1 1 0 0,0 1-1 0 0,-1-1 0 0 0,1 1 1 0 0,0-1-1 0 0,-1 1 1 0 0,1-1-1 0 0,-1 1 1 0 0,1 0-1 0 0,-1-1 0 0 0,1 1 1 0 0,-1 0-1 0 0,1-1 1 0 0,-1 1-1 0 0,0 0 1 0 0,1 0-1 0 0,-1-1 0 0 0,0 1 1 0 0,0 0-1 0 0,0 0 1 0 0,0-1-1 0 0,1 1 1 0 0,-1 0-1 0 0,0 0 0 0 0,0 0 1 0 0,0 0-1 0 0,-1-1 1 0 0,1 1-1 0 0,0 0 1 0 0,0 0-1 0 0,0 0 0 0 0,-1-1 1 0 0,1 1-1 0 0,0 0 1 0 0,-1 0-1 0 0,1-1 1 0 0,0 1-1 0 0,-1 0 0 0 0,1-1 1 0 0,-1 1-1 0 0,1 0 1 0 0,-1-1-1 0 0,1 1 1 0 0,-1-1-1 0 0,0 1 0 0 0,1-1 1 0 0,-1 1-1 0 0,0-1 1 0 0,1 1-1 0 0,-1-1 1 0 0,0 0-1 0 0,0 1 0 0 0,0-1 1 0 0,1 0-1 0 0,-1 0 1 0 0,0 0-1 0 0,0 0 1 0 0,0 1-1 0 0,1-1 0 0 0,-1 0 1 0 0,0 0 28 0 0,226 29-1102 0 0,-223-29 1141 0 0,1-1 0 0 0,-1 1 1 0 0,1 0-1 0 0,-1 0 0 0 0,1 1 0 0 0,-1-1 0 0 0,1 0 0 0 0,-1 1 0 0 0,0-1 0 0 0,1 1 0 0 0,-1 0 0 0 0,1 0 0 0 0,-1 0 0 0 0,0 0 1 0 0,0 0-1 0 0,0 1 0 0 0,1-1 0 0 0,-1 1 0 0 0,0-1 0 0 0,-1 1 0 0 0,1 0 0 0 0,0 0 0 0 0,0 0 0 0 0,-1 0 0 0 0,1 0 1 0 0,-1 0-1 0 0,0 0 0 0 0,0 0 0 0 0,0 0 0 0 0,0 1 0 0 0,0-1 0 0 0,0 0 0 0 0,0 1 0 0 0,-1-1 0 0 0,1 1 0 0 0,-1-1 1 0 0,0 1-1 0 0,1-1 0 0 0,-1 1 0 0 0,-1-1 0 0 0,1 1 0 0 0,0-1 0 0 0,0 1 0 0 0,-1-1 0 0 0,0 1-39 0 0,-6 4 182 0 0,-1 0 0 0 0,-1 0 1 0 0,1-1-1 0 0,-1 0 0 0 0,0 0 0 0 0,0-1 0 0 0,-1-1 0 0 0,0 1 0 0 0,1-2 0 0 0,-7 2-182 0 0,13-3 16 0 0,-173 36-504 0 0,137-36-3717 0 0,0-1-4125 0 0,34-1-464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05.7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0 144 0 0 0,'0'0'463'0'0,"0"0"116"0"0,0 0-6 0 0,0 0-56 0 0,0 0-64 0 0,0 0-59 0 0,0 0-63 0 0,0 0-20 0 0,0 0 16 0 0,0 0 15 0 0,10-2 5 0 0,106-18 1159 0 0,247 5 3333 0 0,17-17-2629 0 0,342 24-935 0 0,-527 15-1002 0 0,254 4 496 0 0,69-4-379 0 0,137 16-159 0 0,124-42 313 0 0,-143-4-342 0 0,-165 9-82 0 0,51-5-131 0 0,-175 2 94 0 0,122-2 253 0 0,405 15 140 0 0,-368 12-291 0 0,226 29-49 0 0,-455-30-41 0 0,408-3 245 0 0,-357-26-172 0 0,52 15 181 0 0,-17 2-58 0 0,-216 17-159 0 0,69-5 214 0 0,467-7 154 0 0,-494-15-2339 0 0,-143 15-2698 0 0,-17 0-3009 0 0,-19 0 1046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2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70 14435 0 0,'0'0'1107'0'0,"0"0"89"0"0,0 0 87 0 0,0 0 31 0 0,0 0-121 0 0,35-5-219 0 0,114-16-159 0 0,190-19 454 0 0,-326 39-1755 0 0,38-1-1451 0 0,-21 6-4526 0 0,-18 2-2292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0 10762 0 0,'0'0'1407'0'0,"0"0"-517"0"0,0 0-502 0 0,0 0-120 0 0,0 0 100 0 0,0 0 117 0 0,0 0 144 0 0,0 0 59 0 0,0 0-33 0 0,0 0-99 0 0,0 0-147 0 0,-10 30-121 0 0,-29 93-92 0 0,-32 37 512 0 0,24-82-171 0 0,14-26-1501 0 0,14-17-2632 0 0,19-34 1383 0 0,0-1-903 0 0,0-1-2411 0 0,1-1 4225 0 0,-1 2 830 0 0,2-1-1572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2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0 0 0,'0'0'307'0'0,"0"0"926"0"0,0 0 325 0 0,0 0 104 0 0,0 0 63 0 0,0 0-62 0 0,0 0-164 0 0,0 0-200 0 0,0 0-200 0 0,0 0-212 0 0,0 0-179 0 0,0 0-113 0 0,1 2-48 0 0,6 2-134 0 0,0-1 0 0 0,1 0 1 0 0,-1 0-1 0 0,1-1 0 0 0,-1 0 1 0 0,1 0-1 0 0,0-1 0 0 0,0 0 1 0 0,-1 0-1 0 0,1-1 0 0 0,0 0 0 0 0,0 0 1 0 0,7-1-414 0 0,-1 0 256 0 0,9 2-108 0 0,1-2-1 0 0,-1 0 1 0 0,1-2 0 0 0,-1-1-1 0 0,0-1 1 0 0,0 0 0 0 0,1-2-148 0 0,56-14-3727 0 0,-59 17-24 0 0,-4 3-6210 0 0,-15 1 5955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3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5121 0 0,'0'0'1959'0'0,"0"0"-881"0"0,0 0-353 0 0,0 0 122 0 0,0 0 173 0 0,0 0 81 0 0,0 0 7 0 0,0 0-19 0 0,0 0-26 0 0,0 0-77 0 0,0 0-145 0 0,0 0-149 0 0,0 0-121 0 0,17 1-73 0 0,111 9 666 0 0,-36-22-99 0 0,-47 5-3735 0 0,-1 4-8105 0 0,-37 3 3292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1 192 4969 0 0,'0'0'1223'0'0,"0"0"-244"0"0,0 0-95 0 0,0 0 84 0 0,0 0 66 0 0,0 0-49 0 0,0 0-138 0 0,0 0-175 0 0,0 0-108 0 0,0 0-45 0 0,0 0-29 0 0,0 0 0 0 0,2 15-13 0 0,9 50-35 0 0,26 46 924 0 0,60 227-473 0 0,-97-338-853 0 0,0 0 0 0 0,0-1 0 0 0,1 1 0 0 0,-1-1 0 0 0,0 1 0 0 0,0 0 0 0 0,0-1 0 0 0,1 1 0 0 0,-1 0 0 0 0,0-1 0 0 0,0 1 0 0 0,1 0 0 0 0,-1-1 0 0 0,0 1 0 0 0,1 0 0 0 0,-1 0 0 0 0,0-1 0 0 0,1 1 0 0 0,-1 0 0 0 0,0 0 0 0 0,1 0 0 0 0,-1 0 0 0 0,1-1 0 0 0,-1 1 0 0 0,0 0 0 0 0,1 0 0 0 0,-1 0 0 0 0,1 0 0 0 0,-1 0 0 0 0,0 0 0 0 0,1 0 0 0 0,-1 0 0 0 0,1 0 0 0 0,-1 0 0 0 0,1 0 0 0 0,-1 0 0 0 0,0 1 0 0 0,1-1 0 0 0,-1 0 0 0 0,1 0 0 0 0,-1 0 0 0 0,0 0 0 0 0,1 1 0 0 0,-1-1 0 0 0,0 0 0 0 0,1 0 0 0 0,-1 1 0 0 0,0-1 0 0 0,1 0 0 0 0,-1 1 0 0 0,0-1 0 0 0,0 0 0 0 0,1 1 0 0 0,-1-1 0 0 0,0 0 0 0 0,0 1 0 0 0,0-1 0 0 0,0 0 0 0 0,1 1 0 0 0,-1-1 0 0 0,0 1 0 0 0,0-1 0 0 0,0 0 0 0 0,0 1 0 0 0,0-1 0 0 0,0 1 0 0 0,0-1 0 0 0,0 1 0 0 0,0-1-40 0 0,14-32 1773 0 0,-14 30-1971 0 0,195-468 622 0 0,-174 418-668 0 0,37-97-4042 0 0,-56 137 1292 0 0,-2 7-918 0 0,0 3 1047 0 0,0 1-5395 0 0</inkml:trace>
  <inkml:trace contextRef="#ctx0" brushRef="#br0" timeOffset="394.536">441 626 9618 0 0,'0'0'696'0'0,"0"0"-234"0"0,0 0-68 0 0,0 0 137 0 0,0 0 92 0 0,0 0-46 0 0,0 0-46 0 0,0 0-55 0 0,0 0-37 0 0,0 0-24 0 0,0 0-90 0 0,0 0-102 0 0,0 0-43 0 0,2 24-13 0 0,7 116 139 0 0,-6-29 850 0 0,0-55-3197 0 0,-2-1-9399 0 0,-1-54 7802 0 0</inkml:trace>
  <inkml:trace contextRef="#ctx0" brushRef="#br0" timeOffset="761.152">489 589 5729 0 0,'0'0'1031'0'0,"0"0"-604"0"0,0 0-336 0 0,0 0 55 0 0,0 0 185 0 0,0 0 228 0 0,0 0 190 0 0,0 0 130 0 0,0 0 48 0 0,0 0-110 0 0,0 0-192 0 0,0 0-168 0 0,0 0-94 0 0,23 0 25 0 0,113-3 525 0 0,-133 2-857 0 0,-1 1 0 0 0,1-1-1 0 0,-1 1 1 0 0,1 0 0 0 0,0 0-1 0 0,-1 0 1 0 0,1 0-1 0 0,-1 1 1 0 0,1-1 0 0 0,-1 1-1 0 0,1-1 1 0 0,-1 1 0 0 0,0 0-1 0 0,1 0 1 0 0,-1 0 0 0 0,0 0-1 0 0,1 0 1 0 0,-1 1-1 0 0,0-1 1 0 0,0 1 0 0 0,0-1-1 0 0,0 1 1 0 0,-1 0 0 0 0,1 0-1 0 0,0 0 1 0 0,-1 0-1 0 0,1 0 1 0 0,-1 0 0 0 0,0 0-1 0 0,1 0 1 0 0,-1 1 0 0 0,0-1-1 0 0,0 0 1 0 0,-1 1 0 0 0,1-1-1 0 0,-1 1 1 0 0,1-1-1 0 0,-1 1 1 0 0,1-1 0 0 0,-1 1-1 0 0,0-1 1 0 0,0 1 0 0 0,-1 0-1 0 0,1-1 1 0 0,0 1-1 0 0,-1-1 1 0 0,0 0 0 0 0,1 1-1 0 0,-1 0-55 0 0,-6 4 167 0 0,1 0-1 0 0,-1 0 0 0 0,0-1 0 0 0,-1 0 0 0 0,1 0 1 0 0,-1-1-1 0 0,0 0 0 0 0,-1 0 0 0 0,1 0 1 0 0,-1-2-1 0 0,0 1 0 0 0,0-1 0 0 0,0 0 0 0 0,-3 0-166 0 0,-69 5-589 0 0,65-12-4116 0 0,2-3-4432 0 0,12 4 4083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4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76 0 0 0,'0'0'439'0'0,"0"0"452"0"0,0 0 294 0 0,0 0 149 0 0,0 0 25 0 0,0 0-32 0 0,0 0-138 0 0,34-6-179 0 0,108-22-207 0 0,38-12 2273 0 0,-180 40-3037 0 0,1 0 0 0 0,-1 0 0 0 0,1-1 0 0 0,-1 1 0 0 0,1 0-1 0 0,0 0 1 0 0,-1 0 0 0 0,1 0 0 0 0,-1 0 0 0 0,1 0 0 0 0,-1 0 0 0 0,1 0-1 0 0,-1 0 1 0 0,1 0 0 0 0,0 0 0 0 0,-1 0 0 0 0,1 1 0 0 0,-1-1 0 0 0,1 0-1 0 0,-1 0 1 0 0,1 1 0 0 0,-1-1 0 0 0,1 0 0 0 0,-1 0 0 0 0,1 1 0 0 0,-1-1-1 0 0,0 1 1 0 0,1-1 0 0 0,-1 0 0 0 0,1 1 0 0 0,-1-1 0 0 0,0 1 0 0 0,0-1-1 0 0,1 1 1 0 0,-1-1 0 0 0,0 1 0 0 0,0-1 0 0 0,1 1 0 0 0,-1-1 0 0 0,0 1-1 0 0,0-1 1 0 0,0 1 0 0 0,0-1 0 0 0,0 1 0 0 0,0 0 0 0 0,0-1 0 0 0,0 1-1 0 0,0-1 1 0 0,0 1 0 0 0,0-1 0 0 0,0 1 0 0 0,0-1 0 0 0,0 1 0 0 0,-1 0-1 0 0,1-1 1 0 0,0 1 0 0 0,0-1 0 0 0,-1 1 0 0 0,1-1-39 0 0,-1 11-85 0 0,-25 133 1495 0 0,13-93-1057 0 0,-2 0-1 0 0,-2-2 0 0 0,-3 1 0 0 0,-1-2 0 0 0,-25 38-352 0 0,-26 61 415 0 0,18-29-73 0 0,49-82-571 0 0,5-35 48 0 0,17 1-2107 0 0,10-31-2766 0 0,-13 7-1422 0 0,-13 20 5766 0 0,3-6-3101 0 0</inkml:trace>
  <inkml:trace contextRef="#ctx0" brushRef="#br0" timeOffset="257.55">1 448 2401 0 0,'0'0'1523'0'0,"0"0"-546"0"0,0 0 11 0 0,0 0 350 0 0,0 0 232 0 0,0 0-18 0 0,0 0-190 0 0,0 0-217 0 0,0 0-199 0 0,0 0-164 0 0,34-2-157 0 0,112-9-159 0 0,34-13 209 0 0,-71 7-2526 0 0,-40-2-7612 0 0,-55 15 4427 0 0</inkml:trace>
  <inkml:trace contextRef="#ctx0" brushRef="#br0" timeOffset="568.164">774 132 7450 0 0,'0'0'860'0'0,"0"0"-189"0"0,0 0 83 0 0,0 0 303 0 0,0 0 226 0 0,0 0 80 0 0,0 0-111 0 0,0 0-221 0 0,0 0-222 0 0,0 0-231 0 0,-31 21-194 0 0,-93 64-134 0 0,79-43 103 0 0,42-29-176 0 0,2-11-153 0 0,0 1 1 0 0,0-1-1 0 0,1 0 1 0 0,-1 0-1 0 0,1 1 1 0 0,-1-1-1 0 0,1 1 0 0 0,0-1 1 0 0,0 0-1 0 0,0 1 1 0 0,0-1-1 0 0,0 1 1 0 0,0-1-1 0 0,1 1 1 0 0,-1-1-1 0 0,1 0 1 0 0,0 0-1 0 0,0 1 0 0 0,0-1 1 0 0,0 0-1 0 0,0 0 1 0 0,0 0-1 0 0,0 0 1 0 0,1 0-1 0 0,-1 0 1 0 0,1 0-1 0 0,0 0 0 0 0,-1 0 1 0 0,1-1-1 0 0,0 1 1 0 0,0-1-1 0 0,0 1 1 0 0,2 0-25 0 0,77 40 228 0 0,-70-38-174 0 0,-2 0-36 0 0,8 2 16 0 0,0 0 0 0 0,-1 1 1 0 0,0 1-1 0 0,-1 1 0 0 0,0 0 0 0 0,0 0 0 0 0,-1 2 0 0 0,0 0 0 0 0,0 1 0 0 0,8 10-34 0 0,-19-16 40 0 0,0 0-1 0 0,0 0 0 0 0,-1 0 1 0 0,0 0-1 0 0,0 0 1 0 0,-1 0-1 0 0,0 0 0 0 0,0 1 1 0 0,0-1-1 0 0,-1 0 0 0 0,0 1 1 0 0,0-1-1 0 0,-1 1 1 0 0,1-1-1 0 0,-2 1-39 0 0,0-1-28 0 0,-2 0 1 0 0,1 0-1 0 0,-1 0 0 0 0,1 0 1 0 0,-2-1-1 0 0,1 1 0 0 0,-1-1 0 0 0,1 0 1 0 0,-1 0-1 0 0,-1-1 0 0 0,1 1 1 0 0,-1-1-1 0 0,0-1 0 0 0,0 1 1 0 0,0-1-1 0 0,0 0 0 0 0,-7 2 28 0 0,-4 3-683 0 0,-46 15-3327 0 0,18-17-6961 0 0,36-6 6795 0 0</inkml:trace>
  <inkml:trace contextRef="#ctx0" brushRef="#br0" timeOffset="815.159">700 231 0 0 0,'0'0'660'0'0,"0"0"539"0"0,0 0 344 0 0,0 0 260 0 0,0 0 131 0 0,0 0-20 0 0,0 0-221 0 0,0 0-243 0 0,0 0-243 0 0,0 0-262 0 0,0 0-206 0 0,0 0-203 0 0,29-19-158 0 0,88-58-86 0 0,-59 52 72 0 0,19 10-557 0 0,-52 12-2924 0 0,2 2-4421 0 0,-23 1 1729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6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1 394 552 0 0,'0'0'1467'0'0,"0"0"-65"0"0,0 0 87 0 0,0 0 145 0 0,0 0 34 0 0,0 0-107 0 0,0 0-170 0 0,0 0-191 0 0,0 0-217 0 0,0 0-196 0 0,0 0-169 0 0,0 0-103 0 0,0 0-20 0 0,6-14-8 0 0,50-105 1021 0 0,42-21-782 0 0,-54 96-725 0 0,-36 100-1079 0 0,-8 33 1184 0 0,0-88-89 0 0,0 1 0 0 0,1 0 1 0 0,-1-1-1 0 0,1 1 0 0 0,0-1 0 0 0,-1 1 1 0 0,1-1-1 0 0,0 1 0 0 0,0-1 0 0 0,0 1 1 0 0,0-1-1 0 0,0 0 0 0 0,0 0 0 0 0,0 1 1 0 0,0-1-1 0 0,1 0 0 0 0,-1 0 1 0 0,1 0-1 0 0,-1 0 0 0 0,0-1 0 0 0,1 1 1 0 0,-1 0-1 0 0,1 0 0 0 0,0-1 0 0 0,-1 1 1 0 0,1-1-1 0 0,-1 0 0 0 0,1 1 0 0 0,0-1 1 0 0,-1 0-1 0 0,1 0 0 0 0,0 0 0 0 0,0 0 1 0 0,-1 0-1 0 0,1 0 0 0 0,0-1 1 0 0,-1 1-1 0 0,1-1 0 0 0,-1 1 0 0 0,1-1 1 0 0,-1 1-1 0 0,1-1 0 0 0,-1 0 0 0 0,1 0 1 0 0,-1 0-1 0 0,1 0 0 0 0,-1 0 0 0 0,0 0 1 0 0,1 0-1 0 0,-1 0 0 0 0,0 0 1 0 0,0-1-1 0 0,0 1 0 0 0,0 0 0 0 0,0-1-17 0 0,36-37 69 0 0,1 3 0 0 0,1 1-1 0 0,3 2 1 0 0,17-10-69 0 0,6-5 8 0 0,-68 74 120 0 0,-22 29 383 0 0,14-34-494 0 0,1 1-1 0 0,0 0 1 0 0,2 0-1 0 0,0 1 0 0 0,2 0 1 0 0,0 0-1 0 0,2 0 0 0 0,1 1 1 0 0,0 7-17 0 0,24-7-4421 0 0,3-21-5545 0 0,-18-3 4822 0 0</inkml:trace>
  <inkml:trace contextRef="#ctx0" brushRef="#br0" timeOffset="288.936">936 48 5697 0 0,'0'0'1319'0'0,"0"0"-35"0"0,0 0 158 0 0,0 0 174 0 0,0 0-15 0 0,0 0-189 0 0,0 0-229 0 0,0 0-205 0 0,0 0-189 0 0,0 0-165 0 0,0 0-154 0 0,0 0-126 0 0,-32 33-87 0 0,-99 103-64 0 0,42-36 73 0 0,-325 301-253 0 0,312-301-1609 0 0,72-65-1066 0 0,22-22-933 0 0,2 1-3474 0 0,4-10 2503 0 0</inkml:trace>
  <inkml:trace contextRef="#ctx0" brushRef="#br0" timeOffset="773.528">910 604 2729 0 0,'0'0'2800'0'0,"0"0"-1083"0"0,0 0-364 0 0,0 0 25 0 0,0 0-29 0 0,0 0-180 0 0,0 0-213 0 0,0 0-179 0 0,0 0-102 0 0,0 0-84 0 0,0 0-118 0 0,0 0-118 0 0,0 0-96 0 0,-28 6-46 0 0,-87 20-10 0 0,38 5 361 0 0,62-20-427 0 0,11-9-142 0 0,1 0-1 0 0,-1 0 0 0 0,0 0 0 0 0,1 0 0 0 0,0 1 0 0 0,0-1 0 0 0,0 1 1 0 0,0 0-1 0 0,0 0 0 0 0,0 0 0 0 0,1 0 0 0 0,-1 0 0 0 0,1 1 0 0 0,0-1 1 0 0,0 1-1 0 0,0 0 0 0 0,0-1 0 0 0,1 1 0 0 0,0 0 0 0 0,-1 0 0 0 0,2 0 1 0 0,-1 0-1 0 0,0 2 6 0 0,58 27-259 0 0,-33-25 311 0 0,-19-8-13 0 0,-1 1 0 0 0,0 0 0 0 0,1 0 0 0 0,-1 0 0 0 0,0 0 1 0 0,1 1-1 0 0,-1-1 0 0 0,0 1 0 0 0,0 0 0 0 0,0 0 1 0 0,-1 1-1 0 0,1-1 0 0 0,0 1 0 0 0,-1 0 0 0 0,0 0 0 0 0,1 0 1 0 0,-1 0-1 0 0,0 1 0 0 0,-1-1 0 0 0,1 1 0 0 0,-1 0 1 0 0,1 0-1 0 0,-1 0 0 0 0,-1 0 0 0 0,1 0 0 0 0,0 0 0 0 0,-1 0 1 0 0,0 0-1 0 0,0 1 0 0 0,0 1-39 0 0,-1-2 124 0 0,0 0-1 0 0,0 0 1 0 0,0 1 0 0 0,-1-1 0 0 0,0 0-1 0 0,0 0 1 0 0,0 0 0 0 0,0 0-1 0 0,0 0 1 0 0,-1 0 0 0 0,0 0-1 0 0,0-1 1 0 0,0 1 0 0 0,0-1 0 0 0,-1 1-1 0 0,1-1 1 0 0,-1 0 0 0 0,0 0-1 0 0,0 0 1 0 0,0 0 0 0 0,0 0 0 0 0,-1-1-1 0 0,1 1 1 0 0,-1-1 0 0 0,-3 2-124 0 0,-3 2 4 0 0,0-1 0 0 0,-1 0 1 0 0,0-1-1 0 0,1 0 1 0 0,-1 0-1 0 0,-1-1 1 0 0,1-1-1 0 0,0 0 0 0 0,-1 0 1 0 0,1-1-1 0 0,-1-1 1 0 0,0 0-1 0 0,1 0 0 0 0,-1-1 1 0 0,1-1-1 0 0,-2 0-4 0 0,-21-18-3324 0 0,24 10-567 0 0,1 0-3421 0 0,4 2 144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4.2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1 108 0 0 0,'0'0'592'0'0,"0"0"218"0"0,0 0-162 0 0,0 0-383 0 0,0 0-372 0 0,0 0-326 0 0,0 0-223 0 0,0 0 1 0 0,0 0 308 0 0,3 2 575 0 0,8 4 234 0 0,1 0-1 0 0,0-1 1 0 0,0 0-1 0 0,0-1 1 0 0,1 0-1 0 0,-1-1 1 0 0,1 0-1 0 0,0-1 0 0 0,0-1 1 0 0,0 0-1 0 0,8-1-461 0 0,1 2 322 0 0,101 1 517 0 0,-1-5 1 0 0,0-6 0 0 0,0-5 0 0 0,-1-5 0 0 0,21-10-840 0 0,203-28 1207 0 0,-13 27-337 0 0,-320 29-848 0 0,95-1 178 0 0,-1 5 0 0 0,84 15-200 0 0,-45 2 402 0 0,1-5-1 0 0,122-5-401 0 0,259-33 874 0 0,422-15 50 0 0,-248 44-420 0 0,-34 12 0 0 0,-33-1-201 0 0,344-18 186 0 0,-479 11-227 0 0,110 16 11 0 0,-310-5-106 0 0,-50-15 262 0 0,348 30-70 0 0,-164-16-259 0 0,-308-21 59 0 0,-25 0-3261 0 0,-33 0-7050 0 0,-59 0 4815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5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0 159 0 0 0,'0'0'240'0'0,"0"0"32"0"0,34-3 8 0 0,105-13 6 0 0,536-42 3858 0 0,202 45-1262 0 0,-583 15-2279 0 0,1007-28 1431 0 0,-527-3-371 0 0,-80 14-898 0 0,59 15 217 0 0,11 7-438 0 0,-215 7-222 0 0,-290-3-32 0 0,8 12-70 0 0,93-4 588 0 0,327-8-381 0 0,-481 13-2035 0 0,-141-4-1646 0 0,-2 6-3426 0 0,-44-15 1460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4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1 148 0 0 0,'0'0'1002'0'0,"0"0"215"0"0,0 0 31 0 0,0 0 119 0 0,0 0 131 0 0,0 0 22 0 0,0 0-91 0 0,0 0-232 0 0,0 0-291 0 0,0 0-259 0 0,0 0-210 0 0,2 32 1765 0 0,-3 39-1173 0 0,0 32-327 0 0,4-1-1 0 0,16 90-701 0 0,18 81 146 0 0,-34-156 44 0 0,-3-116-164 0 0,0-1-14 0 0,12-49 3214 0 0,-6 21-3089 0 0,95-290 797 0 0,70-233-697 0 0,-157 459-2627 0 0,-25 96-9294 0 0,7 3 3748 0 0</inkml:trace>
  <inkml:trace contextRef="#ctx0" brushRef="#br0" timeOffset="1109.913">465 814 0 0 0,'0'0'967'0'0,"0"0"-102"0"0,0 0-140 0 0,0 0 39 0 0,0 0 260 0 0,0 0 191 0 0,0 0 48 0 0,0 0-91 0 0,0 0-274 0 0,0 0-269 0 0,0 0-209 0 0,0 0-181 0 0,0 0-59 0 0,0 0-9 0 0,-1 6 3687 0 0,0 19-3006 0 0,-52 179 679 0 0,40-97-2247 0 0,13-106 273 0 0,0-1-230 0 0,0 0-334 0 0,0 0-438 0 0,0 0-459 0 0,3-1-3688 0 0,0-2 2581 0 0,-2-1 1029 0 0</inkml:trace>
  <inkml:trace contextRef="#ctx0" brushRef="#br0" timeOffset="1708.967">251 840 0 0 0,'0'0'814'0'0,"0"0"175"0"0,0 0 30 0 0,0 0 28 0 0,0 0 73 0 0,0 0 100 0 0,0 0 42 0 0,0 0-48 0 0,8 2-88 0 0,166 7 4637 0 0,-9-8-4995 0 0,-144 5-2084 0 0,-10 2-5860 0 0,-11-5-674 0 0</inkml:trace>
  <inkml:trace contextRef="#ctx0" brushRef="#br0" timeOffset="2061.07">700 1065 6113 0 0,'0'0'891'0'0,"0"0"-239"0"0,0 0 27 0 0,0 0 315 0 0,0 0 330 0 0,0 0 118 0 0,0 0-102 0 0,0 0-235 0 0,0 0-295 0 0,0 0-225 0 0,0 0-138 0 0,0 0-116 0 0,0 0-75 0 0,0 24-64 0 0,-2 103 44 0 0,1-108-55 0 0,1-2-4802 0 0,0-17 1170 0 0,0 1-1033 0 0,0 2-538 0 0</inkml:trace>
  <inkml:trace contextRef="#ctx0" brushRef="#br0" timeOffset="2227.028">665 796 8162 0 0,'0'0'1632'0'0,"0"0"-232"0"0,0 0-311 0 0,0 0 23 0 0,0 0-104 0 0,0 0-264 0 0,0 0-280 0 0,0 0-440 0 0,0 0-400 0 0,0 0-376 0 0,0 0-400 0 0,0 0-617 0 0,0 0-1279 0 0,0 0-1057 0 0,-33 29-328 0 0</inkml:trace>
  <inkml:trace contextRef="#ctx0" brushRef="#br0" timeOffset="2709.665">838 1363 6721 0 0,'0'0'981'0'0,"0"0"-145"0"0,0 0 296 0 0,0 0 479 0 0,0 0 255 0 0,0 0-112 0 0,0 0-346 0 0,0 0-384 0 0,0 0-250 0 0,0 0-156 0 0,0 0-98 0 0,0 0-86 0 0,-2-6-67 0 0,-2-5-267 0 0,1 0 1 0 0,0 0-1 0 0,1 0 1 0 0,0-1 0 0 0,1 1-1 0 0,0 0 1 0 0,1-1-1 0 0,0 1 1 0 0,1 0 0 0 0,0-1-1 0 0,1 1 1 0 0,0 0-1 0 0,1 0 1 0 0,0 0 0 0 0,1 0-1 0 0,0 0 1 0 0,1 1-1 0 0,4-7-100 0 0,0-1-7 0 0,1 0 0 0 0,0 1 0 0 0,2 1-1 0 0,0-1 1 0 0,0 2 0 0 0,2 0-1 0 0,0 1 1 0 0,0 0 0 0 0,2 1-1 0 0,11-8 8 0 0,-17 15-39 0 0,0 1-1 0 0,0-1 1 0 0,1 2-1 0 0,0 0 0 0 0,0 0 1 0 0,0 1-1 0 0,0 0 1 0 0,1 1-1 0 0,-1 0 0 0 0,1 1 1 0 0,-1 0-1 0 0,1 1 1 0 0,1 0 39 0 0,-9 2-2 0 0,0 0 0 0 0,0 0 0 0 0,-1 0 0 0 0,1 0 0 0 0,-1 1 0 0 0,1-1 0 0 0,-1 1 0 0 0,0 0 0 0 0,0 0 0 0 0,0 0 0 0 0,0 1 0 0 0,0-1 0 0 0,-1 1 0 0 0,0-1 0 0 0,1 1 1 0 0,-1 0-1 0 0,-1 0 0 0 0,1 0 0 0 0,-1 0 0 0 0,1 0 0 0 0,-1 0 0 0 0,0 0 0 0 0,-1 1 0 0 0,1-1 0 0 0,-1 0 0 0 0,0 1 0 0 0,0-1 0 0 0,0 0 0 0 0,0 1 0 0 0,-1-1 0 0 0,0 0 0 0 0,0 0 1 0 0,-1 5 1 0 0,0-3 34 0 0,-1 1 0 0 0,0-1 1 0 0,0 1-1 0 0,-1-1 1 0 0,0 0-1 0 0,0 0 1 0 0,0-1-1 0 0,-1 1 1 0 0,1-1-1 0 0,-1 0 1 0 0,-1 0-1 0 0,1 0 0 0 0,-1-1 1 0 0,0 0-1 0 0,0 0 1 0 0,0 0-1 0 0,0-1 1 0 0,-1 0-1 0 0,1 0 1 0 0,-1-1-1 0 0,0 0 0 0 0,1 0 1 0 0,-1 0-1 0 0,-6 0-34 0 0,9-1-24 0 0,0 1-1 0 0,0-2 1 0 0,0 1-1 0 0,0 0 1 0 0,0-1-1 0 0,0 1 1 0 0,0-1-1 0 0,0 0 1 0 0,0-1-1 0 0,0 1 0 0 0,0-1 1 0 0,0 1-1 0 0,0-1 1 0 0,0 0-1 0 0,0-1 1 0 0,0 1-1 0 0,0-1 1 0 0,1 0-1 0 0,-1 0 1 0 0,1 0-1 0 0,-1 0 1 0 0,1 0-1 0 0,0-1 0 0 0,0 0 1 0 0,0 1-1 0 0,0-1 1 0 0,0 0-1 0 0,1-1 1 0 0,-1 1-1 0 0,-1-3 25 0 0,-6-49-5042 0 0,13 19-5510 0 0,2 24 4851 0 0</inkml:trace>
  <inkml:trace contextRef="#ctx0" brushRef="#br0" timeOffset="3990.45">820 748 0 0 0,'0'0'509'0'0,"0"0"1000"0"0,0 0 311 0 0,0 0-21 0 0,0 0-141 0 0,0 0-163 0 0,0 0-170 0 0,0 0-166 0 0,0 0-118 0 0,0 0-124 0 0,0 0-75 0 0,1-2-73 0 0,2-4-911 0 0,-10 7 3342 0 0,6-1-3252 0 0,-17 17 216 0 0,18-16-148 0 0,0-1-8 0 0,0 0-28 0 0,0 0-13 0 0,0 0 20 0 0,0 0 34 0 0,7-4 504 0 0,-7 4-1449 0 0,-8 0 1237 0 0,6 1-3928 0 0,1-1-4731 0 0,1 3 2401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3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0 0 0,'0'0'516'0'0,"0"0"386"0"0,0 0 29 0 0,0 0-81 0 0,0 0-95 0 0,0 0-92 0 0,0 0-95 0 0,0 0-85 0 0,23 5 3756 0 0,134-2 1928 0 0,71 4-4136 0 0,-140-7-1532 0 0,-51 0-5649 0 0,-37 2 1692 0 0,0 2 2349 0 0,0-1-3629 0 0,0 3 589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4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5 151 4825 0 0,'0'0'879'0'0,"0"0"-316"0"0,0 0-285 0 0,0 0-36 0 0,0 0 98 0 0,0 0 164 0 0,0 0 176 0 0,0 0 171 0 0,0 0 125 0 0,0 0-2 0 0,0 0-142 0 0,0 0-193 0 0,0 20-159 0 0,4 133 684 0 0,-2-18 167 0 0,-6 153-35 0 0,-2-200-600 0 0,6-87-524 0 0,0-1 101 0 0,0 0 155 0 0,0 0 122 0 0,0 0 97 0 0,0-12 1246 0 0,0 10-1846 0 0,-1-44 262 0 0,3 1 1 0 0,1 0 0 0 0,2 0-1 0 0,6-22-309 0 0,8-11 118 0 0,2 0 0 0 0,5 1 0 0 0,22-46-118 0 0,11 24 205 0 0,-58 97-221 0 0,1 1-1 0 0,-1-1 1 0 0,1 1-1 0 0,-1 0 1 0 0,1 0 0 0 0,0-1-1 0 0,-1 1 1 0 0,1 0 0 0 0,0 1-1 0 0,0-1 1 0 0,0 0-1 0 0,0 0 1 0 0,0 1 0 0 0,0-1-1 0 0,-1 1 1 0 0,2 0 0 0 0,-1-1-1 0 0,0 1 1 0 0,0 0 0 0 0,0 0-1 0 0,0 1 1 0 0,0-1-1 0 0,0 0 1 0 0,0 0 0 0 0,0 1-1 0 0,0 0 1 0 0,-1-1 0 0 0,1 1-1 0 0,0 0 1 0 0,0 0-1 0 0,0 0 1 0 0,-1 0 0 0 0,1 0-1 0 0,0 0 1 0 0,-1 0 0 0 0,1 1-1 0 0,-1-1 1 0 0,1 1-1 0 0,-1-1 1 0 0,0 1 0 0 0,1-1-1 0 0,-1 1 1 0 0,0 0 16 0 0,3 1 27 0 0,71 66-2023 0 0,-54-42-2115 0 0,-7-9-4892 0 0,-8-10 1433 0 0</inkml:trace>
  <inkml:trace contextRef="#ctx0" brushRef="#br0" timeOffset="2913.088">478 836 0 0 0,'0'0'611'0'0,"0"0"369"0"0,0 0 127 0 0,0 0 49 0 0,0 0 26 0 0,0 0-14 0 0,30-10-5 0 0,95-35-50 0 0,-29-8 1409 0 0,-80 39-2034 0 0,18-11 46 0 0,-2-1 0 0 0,0-2 0 0 0,-2-1-1 0 0,-1-1 1 0 0,-1-1 0 0 0,-2-2-1 0 0,-1-1 1 0 0,-2-1 0 0 0,-1 0 0 0 0,9-22-534 0 0,-29 53 13 0 0,0 0 1 0 0,0 0-1 0 0,0 0 1 0 0,-1 0-1 0 0,1 0 0 0 0,-1 0 1 0 0,0 0-1 0 0,0 0 1 0 0,0 0-1 0 0,-1-1 1 0 0,0 1-1 0 0,1 0 1 0 0,-2-1-1 0 0,1 1 1 0 0,0 0-1 0 0,-1 0 1 0 0,0-1-1 0 0,0 1 1 0 0,0 0-1 0 0,0 0 1 0 0,-1 0-1 0 0,1 0 1 0 0,-1 0-1 0 0,0 0 1 0 0,-1 0-1 0 0,1 1 0 0 0,0-1 1 0 0,-1 1-1 0 0,0 0 1 0 0,0 0-1 0 0,0 0 1 0 0,0 0-1 0 0,-1 0 1 0 0,1 0-1 0 0,-1 1 1 0 0,1 0-1 0 0,-1 0 1 0 0,-3-2-14 0 0,2 4-108 0 0,0-1 0 0 0,-1 0 0 0 0,1 1 0 0 0,-1 0 0 0 0,1 1 1 0 0,0-1-1 0 0,-1 1 0 0 0,1 0 0 0 0,0 0 0 0 0,-1 0 0 0 0,1 1 1 0 0,0 0-1 0 0,0 0 0 0 0,0 0 0 0 0,0 1 0 0 0,1 0 0 0 0,-1 0 0 0 0,1 0 1 0 0,-1 0-1 0 0,1 1 0 0 0,0-1 0 0 0,0 1 0 0 0,1 0 0 0 0,-1 1 108 0 0,-69 115-593 0 0,65-101 594 0 0,1 1 1 0 0,1-1-1 0 0,0 1 1 0 0,2 1-1 0 0,0-1 1 0 0,1 0-1 0 0,1 1 1 0 0,1 0-1 0 0,2 18-1 0 0,0-34 41 0 0,-1 0 0 0 0,1 0 0 0 0,1 0 0 0 0,-1-1 0 0 0,1 1 0 0 0,-1 0 0 0 0,1-1 0 0 0,1 0 0 0 0,-1 1 0 0 0,0-1 0 0 0,1 0 0 0 0,0 0 0 0 0,0 0 0 0 0,0-1 0 0 0,1 1-1 0 0,-1-1 1 0 0,1 0 0 0 0,0 1 0 0 0,0-2 0 0 0,0 1 0 0 0,0 0 0 0 0,1-1 0 0 0,-1 0 0 0 0,0 0 0 0 0,1 0 0 0 0,0-1 0 0 0,2 1-41 0 0,133 14 1627 0 0,-103-20-1339 0 0,-1-2 1 0 0,0-1 0 0 0,-1-3 0 0 0,0 0-1 0 0,0-2 1 0 0,-1-2 0 0 0,0-1 0 0 0,-2-1-1 0 0,8-7-288 0 0,-18 12 100 0 0,11-4 12 0 0,0-1 1 0 0,-1-1 0 0 0,-2-2 0 0 0,0-1 0 0 0,0-2-1 0 0,-2-1 1 0 0,-1-1 0 0 0,-1-1 0 0 0,-1-1 0 0 0,9-14-113 0 0,-30 35 8 0 0,0 0 0 0 0,0-1 0 0 0,0 0 0 0 0,-1 0 0 0 0,0 0 0 0 0,0 0 0 0 0,-1-1 0 0 0,1 1 0 0 0,-1 0 0 0 0,-1-1 0 0 0,1 0 0 0 0,-1 0 0 0 0,-1 1 0 0 0,1-1 0 0 0,-1 0 0 0 0,0-4-8 0 0,-2 9-69 0 0,0 1 1 0 0,-1-1-1 0 0,1 1 1 0 0,0-1 0 0 0,0 1-1 0 0,-1 0 1 0 0,1 0-1 0 0,-1 0 1 0 0,1 0-1 0 0,-1 0 1 0 0,0 1-1 0 0,1-1 1 0 0,-1 1 0 0 0,0 0-1 0 0,1 0 1 0 0,-1 0-1 0 0,0 0 1 0 0,1 0-1 0 0,-1 0 1 0 0,0 1-1 0 0,1-1 1 0 0,-1 1 0 0 0,1 0-1 0 0,-1-1 1 0 0,1 1-1 0 0,-1 1 1 0 0,1-1-1 0 0,-2 1 69 0 0,-9 8-50 0 0,1 0-1 0 0,0 0 1 0 0,1 1 0 0 0,0 1-1 0 0,1 0 1 0 0,0 0-1 0 0,1 1 1 0 0,0 0-1 0 0,1 1 1 0 0,1-1-1 0 0,0 2 1 0 0,0 1 50 0 0,-32 99-6 0 0,38-111 8 0 0,0 1 1 0 0,1-1-1 0 0,0 1 0 0 0,0 0 1 0 0,0-1-1 0 0,0 1 1 0 0,0 0-1 0 0,1-1 1 0 0,0 1-1 0 0,0-1 0 0 0,0 1 1 0 0,1-1-1 0 0,0 0 1 0 0,-1 1-1 0 0,1-1 1 0 0,1 0-1 0 0,-1 0 0 0 0,1 0 1 0 0,-1-1-1 0 0,1 1 1 0 0,0 0-1 0 0,1-1 1 0 0,-1 0-1 0 0,2 2-2 0 0,4 1 82 0 0,1 0 0 0 0,0-1-1 0 0,0 0 1 0 0,0 0 0 0 0,0-1 0 0 0,1 0 0 0 0,-1-1 0 0 0,1-1-1 0 0,0 1 1 0 0,0-2 0 0 0,0 1 0 0 0,0-1 0 0 0,1-1-1 0 0,-1 0 1 0 0,0-1 0 0 0,0 0 0 0 0,0-1 0 0 0,9-2-82 0 0,17-5 343 0 0,0-2 1 0 0,0-2 0 0 0,-1-1-1 0 0,25-15-343 0 0,-10 4 158 0 0,-1-2 0 0 0,-2-3 0 0 0,-1-1 0 0 0,-1-3 0 0 0,-2-1 0 0 0,-1-3 0 0 0,-2-1 0 0 0,16-22-158 0 0,-46 50 20 0 0,-1-1 0 0 0,0 0 0 0 0,-1 0-1 0 0,-1-1 1 0 0,0 0 0 0 0,0 0 0 0 0,-2-1-1 0 0,1 0 1 0 0,-2 0 0 0 0,0-1-1 0 0,0 0 1 0 0,-2 1 0 0 0,0-1 0 0 0,1-11-20 0 0,-6 24-22 0 0,1-1 1 0 0,-1 2-1 0 0,0-1 1 0 0,0 0-1 0 0,0 0 1 0 0,0 0-1 0 0,0 1 1 0 0,0-1-1 0 0,0 1 1 0 0,-1 0-1 0 0,1 0 1 0 0,0-1-1 0 0,-1 2 1 0 0,1-1-1 0 0,-1 0 1 0 0,0 0-1 0 0,1 1 1 0 0,-1-1-1 0 0,1 1 1 0 0,-1 0-1 0 0,0 0 1 0 0,1 0-1 0 0,-1 0 1 0 0,1 0-1 0 0,-1 1 1 0 0,0-1-1 0 0,1 1 1 0 0,-1 0-1 0 0,1 0 1 0 0,-1-1-1 0 0,1 2 1 0 0,-1-1-1 0 0,0 0 22 0 0,-10 7-28 0 0,1-1 0 0 0,0 1 1 0 0,0 1-1 0 0,0 0 0 0 0,1 1 0 0 0,1 0 1 0 0,-1 1-1 0 0,2 0 0 0 0,0 0 0 0 0,0 1 0 0 0,1 1 1 0 0,0 0 27 0 0,-1-1 19 0 0,0 0 1 0 0,1 1 0 0 0,0 0 0 0 0,1 0-1 0 0,1 0 1 0 0,0 1 0 0 0,1 0 0 0 0,0 1-1 0 0,1-1 1 0 0,1 1 0 0 0,0 0-1 0 0,1-1 1 0 0,1 1 0 0 0,0 0 0 0 0,1 0-1 0 0,1 0 1 0 0,0 0 0 0 0,1 0 0 0 0,0 0-1 0 0,1 0 1 0 0,1-1 0 0 0,1 1 0 0 0,0-1-1 0 0,0 0 1 0 0,5 7-20 0 0,3-3 59 0 0,0-1 1 0 0,1-1-1 0 0,1 0 0 0 0,1 0 1 0 0,0-2-1 0 0,1 0 0 0 0,0-1 0 0 0,1 0 1 0 0,0-2-1 0 0,1 0 0 0 0,11 4-59 0 0,-7-3 72 0 0,0-1-1 0 0,1-2 1 0 0,0 0 0 0 0,1-1-1 0 0,0-2 1 0 0,6 1-72 0 0,39 9 313 0 0,-4 0-2308 0 0,-21-12-9981 0 0,-42-4 2326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4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0,'0'0'324'0'0,"0"0"603"0"0,0 0 42 0 0,0 0-164 0 0,0 0-183 0 0,0 0-145 0 0,0 0-69 0 0,0 0 53 0 0,2 0 131 0 0,85 1 6714 0 0,1-1-4150 0 0,118-7-1682 0 0,-89 5-2353 0 0,-66 3-9203 0 0,-42-1 3522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8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0 3209 0 0,'0'0'764'0'0,"0"0"-123"0"0,0 0-58 0 0,0 0 68 0 0,0 0 166 0 0,0 0 185 0 0,0 0 130 0 0,0 0-9 0 0,0 0-133 0 0,0 0-201 0 0,0 0-206 0 0,0 0-148 0 0,-14 26-113 0 0,-40 81-68 0 0,32-31 89 0 0,21-54-246 0 0,-4 10-197 0 0,-10 58 462 0 0,-3-31-3719 0 0,14-48-2510 0 0,4-10 1094 0 0</inkml:trace>
  <inkml:trace contextRef="#ctx0" brushRef="#br0" timeOffset="235.013">337 147 4401 0 0,'0'0'2107'0'0,"0"0"-1191"0"0,0 0-226 0 0,0 0 83 0 0,0 0 45 0 0,0 0 21 0 0,0 0-70 0 0,0 0-170 0 0,-33 35-172 0 0,-104 109-186 0 0,72-65-194 0 0,20 19-2893 0 0,31-60-4190 0 0,10-30 4291 0 0</inkml:trace>
  <inkml:trace contextRef="#ctx0" brushRef="#br0" timeOffset="657.952">166 523 6065 0 0,'0'0'112'0'0,"0"0"-81"0"0,0 0 93 0 0,0 0 284 0 0,0 0 212 0 0,0 0 94 0 0,0 0 5 0 0,0 0-63 0 0,0 0-139 0 0,0 0-155 0 0,0 0-124 0 0,0 0-99 0 0,0 0-26 0 0,32-6-6 0 0,101-19-22 0 0,-61 15-39 0 0,-75 33 670 0 0,-37 18 556 0 0,33-37-1080 0 0,1 1 0 0 0,1 1 0 0 0,-1-1 0 0 0,1 1 0 0 0,0 0 0 0 0,0 0 0 0 0,1 0-1 0 0,-1 1 1 0 0,1 0 0 0 0,1 0 0 0 0,-3 5-192 0 0,6-10 32 0 0,-1 0 1 0 0,1 0-1 0 0,0 0 0 0 0,0 0 0 0 0,0 0 0 0 0,0-1 1 0 0,0 1-1 0 0,0 0 0 0 0,0 0 0 0 0,1 0 0 0 0,-1 0 1 0 0,1 0-1 0 0,-1 0 0 0 0,1 0 0 0 0,0-1 0 0 0,0 1 1 0 0,0 0-1 0 0,0 0 0 0 0,0-1 0 0 0,0 1 0 0 0,0-1 1 0 0,0 1-1 0 0,1-1 0 0 0,-1 1 0 0 0,1-1 0 0 0,-1 0 1 0 0,1 0-1 0 0,-1 0 0 0 0,1 0 0 0 0,0 0 0 0 0,-1 0 1 0 0,1 0-1 0 0,0 0 0 0 0,0-1 0 0 0,0 1 0 0 0,0-1 1 0 0,-1 1-1 0 0,1-1 0 0 0,2 0-32 0 0,80 10 639 0 0,-14-22-1309 0 0,-48 3-2393 0 0,-1-3-3966 0 0,-15 8 741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4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15 369 344 0 0,'0'0'1258'0'0,"0"0"85"0"0,0 0 106 0 0,0 0 133 0 0,0 0 86 0 0,0 0 1 0 0,0 0-144 0 0,0 0-243 0 0,0 0-273 0 0,0 0-316 0 0,0 0-272 0 0,0 0-192 0 0,0 0-113 0 0,-2-1-41 0 0,1 1-63 0 0,1 0 0 0 0,-1 0-1 0 0,0 1 1 0 0,1-1 0 0 0,-1 0-1 0 0,1 0 1 0 0,-1 0 0 0 0,1 1 0 0 0,-1-1-1 0 0,1 0 1 0 0,-1 1 0 0 0,1-1 0 0 0,-1 1-1 0 0,1-1 1 0 0,-1 0 0 0 0,1 1-1 0 0,0-1 1 0 0,-1 1 0 0 0,1-1 0 0 0,0 1-1 0 0,-1-1 1 0 0,1 1 0 0 0,0-1-1 0 0,-1 1 1 0 0,1 0 0 0 0,0-1 0 0 0,0 1-1 0 0,0-1 1 0 0,0 1 0 0 0,0-1 0 0 0,0 1-1 0 0,0 0 1 0 0,0-1 0 0 0,0 1-1 0 0,0-1 1 0 0,0 1 0 0 0,0 0 0 0 0,0-1-1 0 0,0 1 1 0 0,0-1 0 0 0,1 1-1 0 0,-1 0 1 0 0,0-1 0 0 0,0 1 0 0 0,1-1-1 0 0,-1 1 1 0 0,0-1 0 0 0,1 1 0 0 0,-1-1-1 0 0,0 1 1 0 0,1-1 0 0 0,-1 0-1 0 0,1 1-11 0 0,20 49 547 0 0,-16-38-477 0 0,26 72 209 0 0,-5 1 1 0 0,-2 1-1 0 0,-1 23-279 0 0,-2-19 102 0 0,1 36 25 0 0,-13-97 235 0 0,-9-28-104 0 0,9-17 2814 0 0,84-241-1411 0 0,27-206-1641 0 0,-117 449-228 0 0,24-68-3418 0 0,-23 81-8141 0 0,-4 1 5027 0 0</inkml:trace>
  <inkml:trace contextRef="#ctx0" brushRef="#br0" timeOffset="878.522">604 1035 8330 0 0,'0'0'676'0'0,"0"0"-248"0"0,0 0-57 0 0,0 0 152 0 0,0 0 143 0 0,0 0 120 0 0,0 0 10 0 0,0 0-97 0 0,0 0-144 0 0,0 0-163 0 0,-3 31-135 0 0,-9 98-104 0 0,5 71-1945 0 0,-1-173-2969 0 0,-1-13-2370 0 0,6-14 6183 0 0</inkml:trace>
  <inkml:trace contextRef="#ctx0" brushRef="#br0" timeOffset="1216.596">536 1157 0 0 0,'0'0'291'0'0,"0"0"724"0"0,0 0 221 0 0,0 0 40 0 0,0 0 30 0 0,0 0-65 0 0,0 0-124 0 0,0 0-200 0 0,0 0-270 0 0,0 0-223 0 0,0 0-168 0 0,16-32-113 0 0,50-93-46 0 0,-36 86 29 0 0,-25 40-92 0 0,0-1 113 0 0,0 0-1 0 0,1 0 1 0 0,-1 0-1 0 0,0 1 1 0 0,1-1-1 0 0,-1 2 1 0 0,0-1-1 0 0,0 0 1 0 0,1 1-1 0 0,-1 0 1 0 0,-1 0-1 0 0,1 1 1 0 0,0-1-1 0 0,0 1 1 0 0,-1 0 0 0 0,0 0-1 0 0,1 0 1 0 0,-1 1-1 0 0,0 0 1 0 0,-1 0-1 0 0,1 0 1 0 0,-1 0-1 0 0,0 0 1 0 0,0 1-1 0 0,0-1 1 0 0,0 1-1 0 0,-1 0 1 0 0,0 0-1 0 0,0 0 1 0 0,0 0-1 0 0,0 0 1 0 0,-1 0-1 0 0,0 1 1 0 0,0-1-1 0 0,-1 0 1 0 0,1 1-1 0 0,-1-1 1 0 0,0 3-147 0 0,0 5 268 0 0,0-11-201 0 0,1-1 0 0 0,-1 1 1 0 0,0-1-1 0 0,1 1 0 0 0,-1-1 1 0 0,0 1-1 0 0,0-1 0 0 0,0 1 0 0 0,0-1 1 0 0,0 1-1 0 0,-1-1 0 0 0,1 1 1 0 0,0-1-1 0 0,-1 1 0 0 0,1-1 0 0 0,-1 1 1 0 0,1-1-1 0 0,-1 0 0 0 0,0 1 1 0 0,1-1-1 0 0,-1 0 0 0 0,0 0 0 0 0,0 1 1 0 0,0-1-1 0 0,0 0 0 0 0,0 0 1 0 0,0 0-1 0 0,0 0 0 0 0,-1 0 0 0 0,1 0 1 0 0,0-1-1 0 0,-1 1 0 0 0,1 0 0 0 0,0-1 1 0 0,-1 1-1 0 0,1-1 0 0 0,-1 1 1 0 0,0-1-68 0 0,-5 2-14 0 0,0-1 0 0 0,0-1 0 0 0,0 1 0 0 0,0-1 0 0 0,0-1 0 0 0,0 1 0 0 0,-1-1 0 0 0,1 0 0 0 0,0-1 0 0 0,0 0 0 0 0,1 0 0 0 0,-1 0 0 0 0,0-1 0 0 0,-1-1 14 0 0,-23-17-3933 0 0,11-9-5351 0 0,17 22 4178 0 0</inkml:trace>
  <inkml:trace contextRef="#ctx0" brushRef="#br0" timeOffset="1864.963">884 244 0 0 0,'0'0'934'0'0,"0"0"452"0"0,0 0 165 0 0,0 0-22 0 0,0 0-14 0 0,0 0 0 0 0,0 0-22 0 0,0 0-51 0 0,0 0-136 0 0,0 0-241 0 0,0 0-255 0 0,0 0-242 0 0,-1-8-195 0 0,-2-22-117 0 0,35 9 782 0 0,146 2 1290 0 0,-177 19-2313 0 0,0 0-1 0 0,0 1 0 0 0,0-1 0 0 0,-1 0 0 0 0,1 0 0 0 0,0 0 1 0 0,0 1-1 0 0,0-1 0 0 0,-1 0 0 0 0,1 1 0 0 0,0-1 0 0 0,0 1 1 0 0,-1-1-1 0 0,1 1 0 0 0,0-1 0 0 0,-1 1 0 0 0,1 0 0 0 0,-1-1 1 0 0,1 1-1 0 0,-1 0 0 0 0,1-1 0 0 0,-1 1 0 0 0,1 0 0 0 0,-1 0 1 0 0,0-1-1 0 0,1 1 0 0 0,-1 0 0 0 0,0 0 0 0 0,0 0 0 0 0,0-1 0 0 0,0 1 1 0 0,1 0-1 0 0,-1 0 0 0 0,0 0 0 0 0,0 0 0 0 0,-1-1 0 0 0,1 1 1 0 0,0 0-1 0 0,0 0 0 0 0,0 0 0 0 0,0 0 0 0 0,-1-1 0 0 0,1 1 1 0 0,0 0-1 0 0,-1 0 0 0 0,1-1 0 0 0,-1 1 0 0 0,1 0 0 0 0,-1 0 1 0 0,1-1-15 0 0,-22 42 658 0 0,-69 65 316 0 0,89-106-965 0 0,1 1 0 0 0,-1-1 0 0 0,1 1 0 0 0,0 0 0 0 0,0-1 0 0 0,0 1 0 0 0,0 0 0 0 0,0 0 0 0 0,0 0 0 0 0,1 0 0 0 0,-1 0 0 0 0,0 0 0 0 0,1 0 0 0 0,0 0 0 0 0,-1 0 0 0 0,1 0 0 0 0,0 0 0 0 0,0 0 0 0 0,0 0 0 0 0,0 0 0 0 0,1 0 0 0 0,-1 1 0 0 0,1-1 0 0 0,-1 0 0 0 0,1 0 0 0 0,-1-1 0 0 0,1 1 0 0 0,0 0 0 0 0,0 0 0 0 0,0 0 0 0 0,0 0 0 0 0,1-1 0 0 0,-1 1 0 0 0,0 0 0 0 0,1-1 0 0 0,-1 1 0 0 0,1-1 0 0 0,-1 0 0 0 0,1 1 0 0 0,0-1 0 0 0,-1 0 0 0 0,1 0 0 0 0,0 0 0 0 0,0 0 0 0 0,0 0 0 0 0,0-1 0 0 0,0 1-9 0 0,18 5-18 0 0,-1 0 1 0 0,1-1 0 0 0,-1-2-1 0 0,1 0 1 0 0,0-1 0 0 0,0-1-1 0 0,17-1 18 0 0,-6 2-1289 0 0,-15 0-1754 0 0,-1-2-4571 0 0,-9 0-2191 0 0</inkml:trace>
  <inkml:trace contextRef="#ctx0" brushRef="#br0" timeOffset="4083.239">1392 1 376 0 0,'0'0'671'0'0,"0"0"-55"0"0,0 0 64 0 0,0 0 139 0 0,0 0 176 0 0,0 0 112 0 0,0 0 4 0 0,0 0-59 0 0,0 0-79 0 0,0 0-67 0 0,0 0-87 0 0,0 0-91 0 0,0 0-116 0 0,15 0-84 0 0,117 8 1441 0 0,-96-6-1295 0 0,-27-3-580 0 0,1 1 0 0 0,0 0 0 0 0,-1 1 0 0 0,1 0 0 0 0,-1 0 0 0 0,1 1 1 0 0,-1 1-1 0 0,0-1 0 0 0,1 2 0 0 0,-1-1 0 0 0,-1 1 0 0 0,1 0 0 0 0,0 1 0 0 0,-1 0 0 0 0,2 2-94 0 0,-6 0 109 0 0,0 1 0 0 0,-1-1 0 0 0,0 1 0 0 0,-1 0-1 0 0,1 0 1 0 0,-1 0 0 0 0,-1 0 0 0 0,0 0 0 0 0,0 0-1 0 0,0 1 1 0 0,-1-1 0 0 0,0 0 0 0 0,-1 0 0 0 0,0 0-1 0 0,0 1 1 0 0,-2 6-109 0 0,2-14 9 0 0,-55 216 1379 0 0,33-85-1047 0 0,6 1 0 0 0,6 1 0 0 0,5 103-341 0 0,8 219 1534 0 0,-2-455-1425 0 0,-2-4 2716 0 0,-4-1-2825 0 0,0 1 0 0 0,0-1 0 0 0,0 1 0 0 0,0 1-1 0 0,0-1 1 0 0,0 1 0 0 0,-1 0 0 0 0,1 1 0 0 0,-1 0 0 0 0,1 0 0 0 0,-1 0 0 0 0,0 0 0 0 0,1 1-1 0 0,-1 1 1 0 0,0-1 0 0 0,-1 1 0 0 0,4-1-7 0 0,-143 1-1794 0 0,134 2 1150 0 0,3 0-1498 0 0,3-3-3106 0 0,7 0 929 0 0,0 0-809 0 0,0-3-215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296 515 0 0 0,'0'0'1031'0'0,"0"0"202"0"0,0 0 126 0 0,0 0 55 0 0,0 0-102 0 0,0 0-197 0 0,0 0-199 0 0,-2-4-171 0 0,-5-11-128 0 0,5 11-69 0 0,2 4-14 0 0,0 0-20 0 0,0 0-45 0 0,0 0-76 0 0,0 0-108 0 0,0 0-113 0 0,0 0-66 0 0,0 0-41 0 0,23 48 1310 0 0,9 74-187 0 0,-5 2 0 0 0,2 65-1188 0 0,-25-163 51 0 0,28 198 45 0 0,-28-172 22 0 0,2-60 2399 0 0,3-105-1863 0 0,98-432-186 0 0,-51 376-2730 0 0,-56 167 1333 0 0,2-3 799 0 0,0 4-8512 0 0,-2 1 122 0 0</inkml:trace>
  <inkml:trace contextRef="#ctx0" brushRef="#br0" timeOffset="2334.917">802 1140 0 0 0,'0'0'295'0'0,"0"0"480"0"0,0 0 142 0 0,0 0-3 0 0,0 0-89 0 0,0 0-67 0 0,0 0-36 0 0,0 0-15 0 0,-3 15 4 0 0,-26 107 1926 0 0,12 28-1380 0 0,15-132-2271 0 0,2-11-4489 0 0,0-6 2470 0 0,0-1 2065 0 0</inkml:trace>
  <inkml:trace contextRef="#ctx0" brushRef="#br0" timeOffset="2583.162">587 1133 0 0 0,'0'0'207'0'0,"0"0"825"0"0,0 0 323 0 0,0 0 19 0 0,0 0-89 0 0,0 0-129 0 0,0 0-175 0 0,0 0-169 0 0,0 0-144 0 0,31-3-121 0 0,98-9-105 0 0,3 9 231 0 0,-87 9-2008 0 0,-18 6-4952 0 0,-23-8 3377 0 0</inkml:trace>
  <inkml:trace contextRef="#ctx0" brushRef="#br0" timeOffset="3113.735">1111 1255 352 0 0,'0'0'882'0'0,"0"0"-24"0"0,0 0 44 0 0,0 0 168 0 0,0 0 158 0 0,0 0 24 0 0,0 0-109 0 0,0 0-235 0 0,0 0-272 0 0,0 0-246 0 0,0 0-168 0 0,0 0-64 0 0,0 0-40 0 0,-16 10 21 0 0,-53 34 37 0 0,36-5 255 0 0,30-29-286 0 0,-28 96 1178 0 0,31-106-1164 0 0,43 0 3272 0 0,-18-12-3106 0 0,0-1-1 0 0,-1-1 1 0 0,0-1-1 0 0,-2-1 1 0 0,1-1-1 0 0,14-15-324 0 0,5-3 303 0 0,-41 37-296 0 0,1-1 0 0 0,-1 1 0 0 0,0 0 0 0 0,0 0 0 0 0,0 0 0 0 0,0 0 0 0 0,0 0 0 0 0,0 0 0 0 0,-1 0 0 0 0,1 1 0 0 0,-1-1 0 0 0,0 0 0 0 0,1 0 0 0 0,-1 0 0 0 0,0 1 0 0 0,0-1 0 0 0,0 0 0 0 0,-1 0 1 0 0,1 0-1 0 0,0 1 0 0 0,-1-1 0 0 0,1 0 0 0 0,-2 1-7 0 0,1 4-109 0 0,2 78-589 0 0,33-41-6837 0 0,-20-33 541 0 0,-10-7 3995 0 0</inkml:trace>
  <inkml:trace contextRef="#ctx0" brushRef="#br0" timeOffset="3568.103">1301 1501 0 0 0,'0'0'1704'0'0,"0"0"-87"0"0,0 0 31 0 0,0 0 131 0 0,0 0 123 0 0,0 0-35 0 0,0 0-177 0 0,0 0-297 0 0,0 0-335 0 0,0 0-287 0 0,0 0-185 0 0,0 0-87 0 0,6-9-53 0 0,99-137 1593 0 0,-73 117-2237 0 0,-31 29 93 0 0,-1 0-19 0 0,0 0-7 0 0,0 0 2 0 0,5 30-195 0 0,-5-27 381 0 0,1 1 0 0 0,-1-1 0 0 0,1 1 0 0 0,0-1-1 0 0,0 0 1 0 0,0 1 0 0 0,0-1 0 0 0,1 0 0 0 0,-1 0 0 0 0,1 1 0 0 0,0-1 0 0 0,0 0 0 0 0,0-1 0 0 0,0 1 0 0 0,0 0-1 0 0,1-1 1 0 0,-1 1 0 0 0,1-1 0 0 0,0 0 0 0 0,-1 0 0 0 0,1 0 0 0 0,0 0 0 0 0,0 0 0 0 0,1-1 0 0 0,-1 1 0 0 0,0-1 0 0 0,0 0-1 0 0,1 0 1 0 0,-1 0 0 0 0,1 0 0 0 0,-1-1 0 0 0,1 1 0 0 0,-1-1 0 0 0,4 0-57 0 0,-1-2 135 0 0,1-1 0 0 0,-1 1 1 0 0,0-1-1 0 0,1 0 0 0 0,-1-1 1 0 0,-1 0-1 0 0,1 0 0 0 0,-1 0 0 0 0,1 0 1 0 0,-1-1-1 0 0,0 0 0 0 0,-1 0 0 0 0,1 0 1 0 0,-1-1-1 0 0,0 1 0 0 0,-1-1 0 0 0,1 0 1 0 0,-1 0-1 0 0,0-1 0 0 0,-1 1 1 0 0,2-5-136 0 0,5-11-2394 0 0,-8 17-1693 0 0,0 1-3409 0 0,-1 1-1291 0 0</inkml:trace>
  <inkml:trace contextRef="#ctx0" brushRef="#br0" timeOffset="5350.031">1099 408 0 0 0,'0'0'277'0'0,"0"0"478"0"0,0 0 163 0 0,0 0 66 0 0,0 0 43 0 0,0 0 37 0 0,-5-7 8 0 0,-1-2-604 0 0,-3-5-19 0 0,-1-5 2786 0 0,16-1 1988 0 0,56-7-4057 0 0,129 1 517 0 0,-189 26-1668 0 0,0 0-1 0 0,0 0 1 0 0,0 0-1 0 0,-1 0 0 0 0,1 0 1 0 0,0 0-1 0 0,0 0 1 0 0,0 1-1 0 0,-1-1 1 0 0,1 1-1 0 0,0-1 1 0 0,-1 1-1 0 0,1 0 1 0 0,0-1-1 0 0,-1 1 0 0 0,1 0 1 0 0,-1 0-1 0 0,1 0 1 0 0,-1 0-1 0 0,1 1 1 0 0,-1-1-1 0 0,0 0 1 0 0,0 0-1 0 0,1 1 0 0 0,-1-1 1 0 0,0 1-1 0 0,0-1 1 0 0,-1 1-1 0 0,1 0 1 0 0,0-1-1 0 0,0 1 1 0 0,-1 0-1 0 0,1-1 0 0 0,-1 1 1 0 0,1 0-1 0 0,-1 0 1 0 0,0 0-1 0 0,0-1 1 0 0,0 1-1 0 0,0 0 1 0 0,0 0-1 0 0,0 0 0 0 0,0-1 1 0 0,-1 1-1 0 0,1 0 1 0 0,-1 0-1 0 0,1-1 1 0 0,-2 3-15 0 0,-2 7 94 0 0,-2 0 1 0 0,0 0-1 0 0,0 0 0 0 0,-1-1 1 0 0,0 0-1 0 0,-1 0 1 0 0,0 0-1 0 0,0-1 1 0 0,-1-1-1 0 0,-6 5-94 0 0,0 2 137 0 0,14-14-129 0 0,0 0-1 0 0,0-1 1 0 0,1 1 0 0 0,-1 0-1 0 0,0 0 1 0 0,1 0-1 0 0,-1 0 1 0 0,0 0 0 0 0,1 0-1 0 0,-1 0 1 0 0,1 0-1 0 0,0 0 1 0 0,-1 0-1 0 0,1 0 1 0 0,0 1 0 0 0,-1-1-1 0 0,1 0 1 0 0,0 0-1 0 0,0 0 1 0 0,0 0-1 0 0,0 0 1 0 0,0 1 0 0 0,1-1-1 0 0,-1 0 1 0 0,0 0-1 0 0,0 0 1 0 0,1 0-1 0 0,-1 0 1 0 0,0 0 0 0 0,1 0-1 0 0,-1 0 1 0 0,1 0-1 0 0,0 0 1 0 0,-1 0 0 0 0,1 0-1 0 0,0 0 1 0 0,0 0-1 0 0,-1 0 1 0 0,1-1-1 0 0,0 1 1 0 0,0 0 0 0 0,0 0-1 0 0,0-1 1 0 0,1 1-8 0 0,205 22-362 0 0,-172-6-3133 0 0,-11-6-3548 0 0,-14-7-2487 0 0</inkml:trace>
  <inkml:trace contextRef="#ctx0" brushRef="#br0" timeOffset="10022.301">410 32 1136 0 0,'0'0'862'0'0,"0"0"-261"0"0,0 0-137 0 0,0 0 99 0 0,0 0 195 0 0,0 0 206 0 0,0 0 105 0 0,0 0-27 0 0,0 0-91 0 0,0 0-131 0 0,0 0-129 0 0,0 0-132 0 0,0 0-78 0 0,-23-5-48 0 0,-69-14 1 0 0,89 18-376 0 0,1-1 1 0 0,-1 1-1 0 0,1 1 1 0 0,-1-1 0 0 0,0 0-1 0 0,1 1 1 0 0,-1-1-1 0 0,0 1 1 0 0,0 0-1 0 0,1 0 1 0 0,-1 0-1 0 0,0 0 1 0 0,0 0-1 0 0,1 1 1 0 0,-1-1 0 0 0,0 1-1 0 0,1 0 1 0 0,-1 0-1 0 0,1 0 1 0 0,-1 0-1 0 0,1 0 1 0 0,-1 0-1 0 0,1 1 1 0 0,0-1-1 0 0,-1 1 1 0 0,1-1 0 0 0,0 1-1 0 0,0 0 1 0 0,0 0-1 0 0,1 0 1 0 0,-1 0-1 0 0,0 1 1 0 0,0 0-59 0 0,-5 6 50 0 0,-1 4-5 0 0,1 0 1 0 0,1 1-1 0 0,0-1 1 0 0,1 1-1 0 0,0 1 1 0 0,1-1-1 0 0,1 1 1 0 0,0-1-1 0 0,1 1 1 0 0,0 11-46 0 0,-1-5 46 0 0,-9 248 646 0 0,-69 416-40 0 0,59-565-510 0 0,-13 139 585 0 0,35-242-627 0 0,0-7-30 0 0,-1 1 1 0 0,1-1-1 0 0,1 0 1 0 0,0 0-1 0 0,1 0 1 0 0,-1 0-1 0 0,2 0 1 0 0,0 0 0 0 0,0-1-1 0 0,1 2-70 0 0,-1-9 97 0 0,-1-1 1 0 0,0 0-1 0 0,1 0 0 0 0,-1 0 1 0 0,1 0-1 0 0,-1-1 0 0 0,1 1 0 0 0,-1-1 1 0 0,1 1-1 0 0,0-1 0 0 0,-1 0 1 0 0,1 0-1 0 0,0 0 0 0 0,-1 0 0 0 0,1-1 1 0 0,0 1-1 0 0,-1-1 0 0 0,1 1 1 0 0,-1-1-1 0 0,1 0 0 0 0,-1 0 1 0 0,0 0-1 0 0,3-2-97 0 0,29-9 99 0 0,1 2 0 0 0,0 0 0 0 0,0 3 0 0 0,1 1 0 0 0,0 1 0 0 0,0 2 0 0 0,2 2-99 0 0,41 6-2036 0 0,-29 8-6197 0 0,-37-9-1758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3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0 240 24 0 0,'0'0'1212'0'0,"0"0"159"0"0,0 0 254 0 0,0 0 206 0 0,0 0 34 0 0,0 0-126 0 0,0 0-178 0 0,0 0-186 0 0,0 0-192 0 0,0 0-195 0 0,31-2-172 0 0,99-6-136 0 0,32-3 1490 0 0,-13 4-1253 0 0,-85 6-4360 0 0,-62-2 192 0 0,-2 2-5899 0 0,0 1 5637 0 0</inkml:trace>
  <inkml:trace contextRef="#ctx0" brushRef="#br0" timeOffset="249.917">304 1 5497 0 0,'0'0'1234'0'0,"0"0"-235"0"0,0 0-102 0 0,0 0 86 0 0,0 0 176 0 0,0 0 156 0 0,0 0 20 0 0,0 0-90 0 0,-9 32-171 0 0,-27 100-254 0 0,24-39 333 0 0,14-66-871 0 0,-3 18-282 0 0,3 0 1 0 0,2 0-1 0 0,2 0 0 0 0,1-1 1 0 0,6 11-1 0 0,-3-18-1923 0 0,-2-12-6451 0 0,-6-21 980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840 1 0 0 0,'0'0'408'0'0,"0"0"340"0"0,0 0 324 0 0,0 0 251 0 0,0 0 119 0 0,0 0-79 0 0,0 0-208 0 0,0 0-247 0 0,0 0-228 0 0,-39 33 2554 0 0,-31 32-2324 0 0,-3-4 0 0 0,-2-3 0 0 0,-3-3 0 0 0,-7-1-910 0 0,-110 32 1545 0 0,167-78-692 0 0,28-8-768 0 0,0 0-22 0 0,0 0-25 0 0,0 0-8 0 0,0 0-40 0 0,0 0-23 0 0,0 0-24 0 0,0 0-29 0 0,56 36 38 0 0,158 19 652 0 0,-134-36-501 0 0,52 29-266 0 0,-130-47 61 0 0,37 22-3583 0 0,-30-13-977 0 0,-4 3-3427 0 0,-4-12 5730 0 0</inkml:trace>
  <inkml:trace contextRef="#ctx0" brushRef="#br0" timeOffset="384.423">0 656 2120 0 0,'0'0'1069'0'0,"0"0"-278"0"0,0 0-73 0 0,0 0 115 0 0,0 0 252 0 0,0 0 210 0 0,0 0 33 0 0,0 0-151 0 0,0 0-284 0 0,0 0-279 0 0,0 0-117 0 0,0 0 6 0 0,5 1 85 0 0,369 68 5556 0 0,-39-24-5953 0 0,-315-36-1157 0 0,-13-4-2087 0 0,-1-1-4550 0 0,-5 0-621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7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1 122 0 0 0,'0'0'808'0'0,"0"0"343"0"0,0 0 191 0 0,0 0 111 0 0,0 0 53 0 0,0 0-28 0 0,0 0-113 0 0,0 0-226 0 0,0 0-243 0 0,0 0-230 0 0,0 0-159 0 0,0 0-18 0 0,6-3-5 0 0,27-12-26 0 0,0 2 0 0 0,2 1 0 0 0,-1 1 0 0 0,1 2 0 0 0,0 2-1 0 0,1 1 1 0 0,0 2 0 0 0,0 1 0 0 0,1 2-458 0 0,-33 1 1 0 0,-1 0 0 0 0,0 1 0 0 0,0 0 0 0 0,0-1-1 0 0,0 1 1 0 0,0 0 0 0 0,0 1 0 0 0,0-1 0 0 0,0 0 0 0 0,-1 1 0 0 0,1 0-1 0 0,0-1 1 0 0,-1 1 0 0 0,0 0 0 0 0,1 1 0 0 0,-1-1 0 0 0,0 0 0 0 0,0 0 0 0 0,0 1-1 0 0,0 0 1 0 0,0-1 0 0 0,-1 1 0 0 0,1 0 0 0 0,-1 0 0 0 0,0 0 0 0 0,0-1-1 0 0,0 1 1 0 0,0 1 0 0 0,0-1 0 0 0,-1 0 0 0 0,1 0 0 0 0,-1 1-1 0 0,4 104 221 0 0,-9-89-213 0 0,0 0 0 0 0,-1-1 0 0 0,-1 0 0 0 0,-1 0 0 0 0,0-1 0 0 0,-1 0 0 0 0,-1 0-1 0 0,-1-1 1 0 0,0 0 0 0 0,-1-1-8 0 0,5-6 3 0 0,-39 54-9 0 0,-4-2-1 0 0,-2-2 1 0 0,-10 5 6 0 0,56-59 21 0 0,0 1 0 0 0,0 0 0 0 0,1 0 0 0 0,-1 1 0 0 0,2-1 0 0 0,-1 1 0 0 0,1 0 0 0 0,0 0 0 0 0,0 1 0 0 0,1-1 0 0 0,0 1 0 0 0,0 0 0 0 0,1-1 0 0 0,-1 8-21 0 0,4-13 48 0 0,1 0 1 0 0,0 1 0 0 0,0-1 0 0 0,0 0 0 0 0,0 0-1 0 0,0-1 1 0 0,0 1 0 0 0,1 0 0 0 0,-1-1 0 0 0,1 1-1 0 0,-1-1 1 0 0,1 0 0 0 0,-1 0 0 0 0,1 0 0 0 0,0 0-1 0 0,-1 0 1 0 0,1-1 0 0 0,0 1 0 0 0,0-1 0 0 0,-1 1-1 0 0,1-1 1 0 0,0 0 0 0 0,0 0 0 0 0,0-1 0 0 0,0 1-1 0 0,-1-1 1 0 0,4 0-49 0 0,-2 1 57 0 0,194-11 758 0 0,-160 6-987 0 0,20-6-1627 0 0,-25-10-8364 0 0,-26 15 6117 0 0,-3 5 26 0 0</inkml:trace>
  <inkml:trace contextRef="#ctx0" brushRef="#br0" timeOffset="505.961">685 86 1280 0 0,'0'0'1225'0'0,"0"0"-147"0"0,0 0-257 0 0,0 0-225 0 0,0 0-131 0 0,0 0 43 0 0,0 0 192 0 0,0 0 237 0 0,0 0 208 0 0,0 0 58 0 0,0 0-103 0 0,0 0-178 0 0,0 0-179 0 0,23 0-150 0 0,70-1-121 0 0,55-21 955 0 0,43-12-46 0 0,-58 13-72 0 0,-135 40-873 0 0,-54 105 488 0 0,-19 120-487 0 0,66-193-413 0 0,1 1 0 0 0,2-1 0 0 0,3 1 1 0 0,2 0-1 0 0,5 29-24 0 0,15-12-1271 0 0,-15-65-1047 0 0,-4-4-2721 0 0,0 0-4749 0 0,0 0 8381 0 0</inkml:trace>
  <inkml:trace contextRef="#ctx0" brushRef="#br0" timeOffset="769.671">763 435 7618 0 0,'0'0'1357'0'0,"0"0"-347"0"0,0 0-381 0 0,0 0 7 0 0,0 0 201 0 0,0 0 161 0 0,0 0 61 0 0,0 0-41 0 0,0 0-77 0 0,0 0-140 0 0,31 0-125 0 0,100 0-109 0 0,223 0 1858 0 0,-184-15-3058 0 0,-101 5-1935 0 0,-25-1-6977 0 0,-33 7 1719 0 0</inkml:trace>
  <inkml:trace contextRef="#ctx0" brushRef="#br0" timeOffset="1117.064">1814 133 6009 0 0,'0'0'1043'0'0,"0"0"-157"0"0,0 0-187 0 0,0 0-25 0 0,0 0 30 0 0,0 0 35 0 0,0 0 29 0 0,0 0-46 0 0,0 0-129 0 0,0 0-162 0 0,-34 34-139 0 0,-105 104-108 0 0,83-59-12 0 0,49-61-126 0 0,3-11-7 0 0,1 1 0 0 0,-1-1 0 0 0,1 1 0 0 0,1 0 1 0 0,-1 0-1 0 0,1 0 0 0 0,1 0 0 0 0,-1 0 0 0 0,1 0 0 0 0,1 0 1 0 0,0 0-1 0 0,0 1 0 0 0,0-1 0 0 0,1 0 0 0 0,0 0 1 0 0,1 0-1 0 0,0 0 0 0 0,0 0 0 0 0,1 0 0 0 0,0 0 1 0 0,0-1-1 0 0,1 1 0 0 0,-1-1 0 0 0,2 0 0 0 0,-1 0 0 0 0,1 0 1 0 0,0-1-1 0 0,1 0 0 0 0,-1 0 0 0 0,1 0 0 0 0,0-1 1 0 0,1 1-1 0 0,-1-2 0 0 0,7 5-39 0 0,0-3 283 0 0,0-1 0 0 0,0 0-1 0 0,0-1 1 0 0,1 0 0 0 0,-1-1 0 0 0,1-1-1 0 0,0 0 1 0 0,0-1 0 0 0,-1 0 0 0 0,1-1 0 0 0,0-1-1 0 0,0 0 1 0 0,0-1 0 0 0,-1-1 0 0 0,1 0 0 0 0,-1 0-1 0 0,1-1 1 0 0,-1-1 0 0 0,0 0 0 0 0,-1-1 0 0 0,2-1-283 0 0,-2 0 145 0 0,0-1 1 0 0,0 0 0 0 0,0-1 0 0 0,-1 0-1 0 0,0 0 1 0 0,-1-1 0 0 0,0-1 0 0 0,-1 0 0 0 0,0 0-1 0 0,0-1 1 0 0,-1 0 0 0 0,-1 0 0 0 0,0-1 0 0 0,-1 0-1 0 0,0 0 1 0 0,-1 0 0 0 0,-1-1 0 0 0,0 0 0 0 0,0 0-1 0 0,-2 0 1 0 0,0 0 0 0 0,1-12-146 0 0,-6 15-116 0 0,0-1-1 0 0,-1 1 1 0 0,0 0 0 0 0,-1 0-1 0 0,0 0 1 0 0,-1 1 0 0 0,0 0-1 0 0,0 0 1 0 0,-1 0 0 0 0,-1 1-1 0 0,1 0 1 0 0,-1 0-1 0 0,-1 1 1 0 0,0 0 0 0 0,0 0-1 0 0,0 1 1 0 0,-1 1 116 0 0,-55-31-3215 0 0,19 25-6421 0 0,30 12 25 0 0</inkml:trace>
  <inkml:trace contextRef="#ctx0" brushRef="#br0" timeOffset="2269.428">2324 387 0 0 0,'0'0'1326'0'0,"0"0"367"0"0,0 0 333 0 0,0 0 125 0 0,0 0-68 0 0,0 0-200 0 0,0 0-281 0 0,0 0-308 0 0,0 0-253 0 0,0 0-195 0 0,0 0-146 0 0,0-7-71 0 0,23-74 1280 0 0,2 45-1696 0 0,1 1 0 0 0,3 1 0 0 0,0 1 0 0 0,2 2 1 0 0,2 1-1 0 0,1 1-213 0 0,-2 4-28 0 0,-29 101-1050 0 0,-4-70 1099 0 0,0-4 2 0 0,0 1 0 0 0,0-1-1 0 0,0 1 1 0 0,1-1-1 0 0,-1 1 1 0 0,1 0 0 0 0,-1-1-1 0 0,1 1 1 0 0,0 0-1 0 0,0-1 1 0 0,0 1-1 0 0,0 0 1 0 0,1-1 0 0 0,-1 1-1 0 0,1-1 1 0 0,-1 1-1 0 0,1 0 1 0 0,0-1-1 0 0,0 1 1 0 0,0-1 0 0 0,0 0-1 0 0,1 1 1 0 0,-1-1-1 0 0,1 0 1 0 0,-1 0-1 0 0,1 0 1 0 0,0 0 0 0 0,0 0-1 0 0,0 0 1 0 0,0 0-1 0 0,0-1 1 0 0,0 1-1 0 0,0-1 1 0 0,1 1 0 0 0,-1-1-1 0 0,0 0 1 0 0,1 0-1 0 0,-1 0 1 0 0,1 0-1 0 0,0-1-22 0 0,5-1 77 0 0,0-1-1 0 0,0-1 0 0 0,-1 0 1 0 0,1 0-1 0 0,-1 0 0 0 0,0-1 1 0 0,0 0-1 0 0,0 0 0 0 0,0-1 1 0 0,-1 0-1 0 0,0 0 0 0 0,0 0 1 0 0,0-1-1 0 0,0 0 0 0 0,0-1-76 0 0,17-15 58 0 0,127-98-48 0 0,-150 120-21 0 0,-1 1 0 0 0,1-1 0 0 0,0 1 0 0 0,0-1 0 0 0,-1 1 0 0 0,1-1 0 0 0,0 1 0 0 0,0-1 0 0 0,0 1 0 0 0,-1-1 0 0 0,1 1 0 0 0,0-1 0 0 0,0 1 1 0 0,0 0-1 0 0,0-1 0 0 0,0 1 0 0 0,0-1 0 0 0,0 1 0 0 0,0-1 0 0 0,0 1 0 0 0,1-1 0 0 0,-1 1 0 0 0,0-1 0 0 0,0 1 0 0 0,0-1 0 0 0,1 1 0 0 0,-1-1 0 0 0,0 1 1 0 0,1-1-1 0 0,-1 1 0 0 0,0-1 0 0 0,1 1 0 0 0,-1-1 0 0 0,0 0 0 0 0,1 1 0 0 0,-1-1 0 0 0,1 0 0 0 0,-1 1 0 0 0,1-1 0 0 0,-1 0 0 0 0,1 1 0 0 0,-1-1 0 0 0,1 0 1 0 0,-1 0-1 0 0,1 0 0 0 0,-1 0 0 0 0,1 1 0 0 0,-1-1 0 0 0,1 0 0 0 0,0 0 0 0 0,-1 0 0 0 0,1 0 0 0 0,-1 0 0 0 0,1 0 0 0 0,-1-1 0 0 0,1 1 0 0 0,-1 0 0 0 0,1 0 1 0 0,-1 0-1 0 0,1 0 0 0 0,-1-1 0 0 0,1 1 0 0 0,-1 0 0 0 0,1 0 0 0 0,0-1 11 0 0,-2 8 117 0 0,-40 134 303 0 0,17-76-361 0 0,20-54-168 0 0,0-1-103 0 0,0 0 1 0 0,1 1 0 0 0,1-1-1 0 0,-1 1 1 0 0,2 0-1 0 0,0 0 1 0 0,0 0 0 0 0,1-1-1 0 0,0 1 1 0 0,0 1 211 0 0,31-1-8962 0 0,-23-12 4925 0 0,-1 1-2119 0 0</inkml:trace>
  <inkml:trace contextRef="#ctx0" brushRef="#br0" timeOffset="2524.364">3530 1 9938 0 0,'0'0'935'0'0,"0"0"-174"0"0,0 0-34 0 0,0 0 168 0 0,0 0 132 0 0,-31 25 52 0 0,-99 81-11 0 0,-148 116 2285 0 0,-39 37-2752 0 0,305-249-720 0 0,1 0-1 0 0,0 1 0 0 0,1 0 1 0 0,0 1-1 0 0,0 0 0 0 0,2 0 1 0 0,-1 1-1 0 0,1 1 0 0 0,1-1 1 0 0,1 1-1 0 0,-3 7 120 0 0,14-3-2864 0 0,22-13-5787 0 0,-22-5 6914 0 0,4 0-4079 0 0</inkml:trace>
  <inkml:trace contextRef="#ctx0" brushRef="#br0" timeOffset="2915.992">3509 465 10994 0 0,'0'0'1035'0'0,"0"0"-276"0"0,0 0-173 0 0,0 0 18 0 0,0 0 57 0 0,0 0 107 0 0,0 0 100 0 0,0 0 7 0 0,0 0-81 0 0,0 0-161 0 0,0 0-189 0 0,0 0-133 0 0,-32 15-63 0 0,-98 45-44 0 0,57-21 195 0 0,72-39-410 0 0,0 1 1 0 0,-1-1-1 0 0,1 0 0 0 0,0 1 1 0 0,0-1-1 0 0,0 1 0 0 0,-1 0 1 0 0,1-1-1 0 0,0 1 0 0 0,0 0 1 0 0,0 0-1 0 0,0 0 0 0 0,0 0 1 0 0,0 0-1 0 0,0 0 0 0 0,1 0 1 0 0,-1 0-1 0 0,0 0 0 0 0,0 0 1 0 0,1 0-1 0 0,-1 1 0 0 0,1-1 1 0 0,-1 0-1 0 0,1 0 0 0 0,-1 1 1 0 0,1-1-1 0 0,0 0 0 0 0,0 1 1 0 0,0-1-1 0 0,0 0 0 0 0,0 1 1 0 0,0-1-1 0 0,0 0 0 0 0,0 1 1 0 0,0-1-1 0 0,0 0 0 0 0,1 1 1 0 0,-1-1-1 0 0,1 0 0 0 0,-1 0 1 0 0,1 1-1 0 0,-1-1 0 0 0,1 0 1 0 0,0 0-1 0 0,-1 0 0 0 0,1 0 1 0 0,0 0-1 0 0,0 0 0 0 0,0 0 1 0 0,0 0-1 0 0,0 0 0 0 0,0 0 0 0 0,0 0 1 0 0,0-1-1 0 0,0 1 0 0 0,0 0 1 0 0,1-1 10 0 0,35 19-66 0 0,-28-16 64 0 0,-1 1 0 0 0,0 0-1 0 0,0 0 1 0 0,0 1 0 0 0,0 0-1 0 0,-1 0 1 0 0,0 1 0 0 0,0 0-1 0 0,0 0 1 0 0,-1 1 0 0 0,0 0-1 0 0,1 1 3 0 0,-4-2 89 0 0,0 0-1 0 0,0 0 0 0 0,-1 0 0 0 0,0 1 0 0 0,0-1 1 0 0,-1 1-1 0 0,0-1 0 0 0,0 1 0 0 0,0-1 0 0 0,-1 1 1 0 0,0-1-1 0 0,0 1 0 0 0,-1 0 0 0 0,0-1 0 0 0,0 4-88 0 0,-1-6 125 0 0,0 1-1 0 0,0 0 1 0 0,0-1-1 0 0,-1 0 1 0 0,0 1-1 0 0,0-1 1 0 0,0 0-1 0 0,0 0 1 0 0,0-1-1 0 0,-1 1 1 0 0,0-1-1 0 0,0 1 1 0 0,0-1-1 0 0,0-1 1 0 0,0 1-1 0 0,0 0 0 0 0,-1-1 1 0 0,1 0-1 0 0,-1 0 1 0 0,-2 0-125 0 0,-11 8 306 0 0,9-7-256 0 0,0 0 0 0 0,0 0 0 0 0,0-1 0 0 0,-1 0 0 0 0,1-1 0 0 0,-1 0 0 0 0,1 0 1 0 0,-1-1-1 0 0,1 0 0 0 0,-1-1 0 0 0,1 0 0 0 0,-1-1 0 0 0,1 0 0 0 0,-2-1-50 0 0,-45-29-1485 0 0,42 16-2474 0 0,1-2-4857 0 0,9 11-1225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523 10 0 0 0,'0'0'320'0'0,"0"0"1298"0"0,0 0 498 0 0,0 0-26 0 0,0 0-179 0 0,0 0-219 0 0,0 0-245 0 0,0 0-184 0 0,-5-3-222 0 0,-11 1-800 0 0,0-1 1 0 0,0 2 0 0 0,0 0 0 0 0,0 1 0 0 0,0 1-1 0 0,0 1 1 0 0,0 0 0 0 0,0 1 0 0 0,0 0 0 0 0,1 1-1 0 0,-1 1 1 0 0,1 1 0 0 0,1 0 0 0 0,-1 1 0 0 0,1 0-1 0 0,0 1 1 0 0,0 1 0 0 0,1 0 0 0 0,-1 2-242 0 0,-44 41 259 0 0,57-49-265 0 0,0 0 1 0 0,1 0 0 0 0,-1 0-1 0 0,1 0 1 0 0,0 0 0 0 0,0 0-1 0 0,0 0 1 0 0,1 0 0 0 0,-1 0-1 0 0,1 0 1 0 0,-1 0 0 0 0,1 0-1 0 0,0 0 1 0 0,0 0 0 0 0,0-1-1 0 0,1 1 1 0 0,-1 0 0 0 0,1-1-1 0 0,-1 1 1 0 0,1-1 0 0 0,0 1-1 0 0,0-1 1 0 0,0 0 0 0 0,0 0-1 0 0,1 0 1 0 0,-1 0 0 0 0,0 0-1 0 0,1 0 1 0 0,-1-1 0 0 0,1 1-1 0 0,0-1 1 0 0,0 1 0 0 0,2 0 5 0 0,115 49 331 0 0,6 5-1 0 0,-125-55-303 0 0,0-1 0 0 0,0 1-1 0 0,-1-1 1 0 0,1 1 0 0 0,0 0 0 0 0,0 0-1 0 0,-1-1 1 0 0,1 1 0 0 0,-1 0 0 0 0,1 0-1 0 0,0 0 1 0 0,-1 0 0 0 0,0 0 0 0 0,1 0-1 0 0,-1 0 1 0 0,0 0 0 0 0,1 0 0 0 0,-1 0-1 0 0,0 0 1 0 0,0 0 0 0 0,0 0 0 0 0,0 0 0 0 0,0 0-1 0 0,0 0 1 0 0,0 0 0 0 0,0 0 0 0 0,0 0-1 0 0,0 0 1 0 0,-1 0 0 0 0,1 0 0 0 0,0 0-1 0 0,-1 0 1 0 0,1 0 0 0 0,0 0 0 0 0,-1-1-1 0 0,0 1 1 0 0,1 0 0 0 0,-1 0 0 0 0,1 0-1 0 0,-1 0 1 0 0,0-1 0 0 0,0 1 0 0 0,1 0-1 0 0,-1-1 1 0 0,0 1 0 0 0,0-1-27 0 0,-43 34 670 0 0,40-31-688 0 0,-239 107-603 0 0,135-75-1217 0 0,61-29-5184 0 0,46-6 3123 0 0,2 0-118 0 0,4 0 695 0 0</inkml:trace>
  <inkml:trace contextRef="#ctx0" brushRef="#br0" timeOffset="290.52">998 164 1400 0 0,'0'0'3009'0'0,"0"0"-1635"0"0,0 0-380 0 0,0 0 224 0 0,0 0 330 0 0,0 0 166 0 0,0 0-92 0 0,0 0-293 0 0,0 0-366 0 0,-28 34-287 0 0,-84 101-178 0 0,91-89-111 0 0,29-40-237 0 0,0 0 0 0 0,0-1 0 0 0,0 1 0 0 0,1-2 0 0 0,0 1 0 0 0,0-1 0 0 0,0 0 0 0 0,0-1 0 0 0,1 0 0 0 0,0-1 0 0 0,-1 0 0 0 0,1 0 0 0 0,0-1 1 0 0,0 0-1 0 0,0-1 0 0 0,0 0 0 0 0,0-1 0 0 0,0 0 0 0 0,5-1-150 0 0,11 0 219 0 0,-1-1-1 0 0,0-1 1 0 0,0-1 0 0 0,0-1-1 0 0,-1-1 1 0 0,0-1 0 0 0,0-1 0 0 0,-1-2-1 0 0,0 0 1 0 0,-1-1 0 0 0,0-1-1 0 0,-1-2 1 0 0,18-14-219 0 0,-35 26 38 0 0,1-1 0 0 0,-1 1-1 0 0,0-1 1 0 0,0 0 0 0 0,-1 0 0 0 0,1 0-1 0 0,-1 0 1 0 0,0-1 0 0 0,0 0 0 0 0,0 1-1 0 0,-1-1 1 0 0,1 0 0 0 0,-1 0 0 0 0,0 0-1 0 0,-1-1 1 0 0,1 1 0 0 0,-1 0 0 0 0,0-1-1 0 0,-1 1 1 0 0,1-1 0 0 0,-1 1 0 0 0,0-1-1 0 0,0 1 1 0 0,-1 0 0 0 0,0-1-1 0 0,0 1 1 0 0,0-1 0 0 0,0 1 0 0 0,-1 0-1 0 0,0 0 1 0 0,0 0 0 0 0,0 0 0 0 0,-2-1-38 0 0,-2-2-167 0 0,-2 1 0 0 0,1 0 0 0 0,-1 0 0 0 0,0 1 0 0 0,-1 0 0 0 0,1 1 0 0 0,-1 0 0 0 0,0 0 0 0 0,0 1 0 0 0,-1 0 0 0 0,1 0 0 0 0,-1 1 0 0 0,0 0 0 0 0,0 1 0 0 0,0 0 0 0 0,0 1 1 0 0,0 0-1 0 0,-1 1 0 0 0,-6 0 167 0 0,-92 10-3114 0 0,11 15-3611 0 0,60-10-3728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52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180 277 0 0 0,'20'-77'0'0'0,"-17"54"2182"0"0,-3-1 3962 0 0,-1 8-130 0 0,-15 20-2721 0 0,-7 31-2914 0 0,2 1 0 0 0,2 1 0 0 0,1 0 0 0 0,2 1 0 0 0,-4 18-379 0 0,10-29 176 0 0,-4 13-58 0 0,2 2 0 0 0,2 0-1 0 0,2 0 1 0 0,2 1-1 0 0,1 0 1 0 0,3 0 0 0 0,1 0-1 0 0,2 0 1 0 0,3 6-118 0 0,-2-28 112 0 0,1 0 0 0 0,1 1 0 0 0,1-1 0 0 0,0-1 1 0 0,2 1-1 0 0,1-1 0 0 0,0 0 0 0 0,1-1 0 0 0,1 0 0 0 0,1 0 0 0 0,1-1 0 0 0,1-1 0 0 0,0 0 0 0 0,1-1 1 0 0,1 0-1 0 0,0-1 0 0 0,1 0 0 0 0,1-2 0 0 0,1 1-112 0 0,65 5 1752 0 0,-83-19-1624 0 0,0 0-32 0 0,0 0-12 0 0,0 0-25 0 0,-10-16-2786 0 0,4 9-4503 0 0,4 4-4144 0 0</inkml:trace>
  <inkml:trace contextRef="#ctx0" brushRef="#br0" timeOffset="2797.354">445 538 112 0 0,'0'0'938'0'0,"0"0"16"0"0,0 0 225 0 0,0 0 295 0 0,0 0 178 0 0,0 0-22 0 0,0 0-208 0 0,0 0-281 0 0,0 0-263 0 0,0 0-226 0 0,0 0-155 0 0,2-3-57 0 0,94-192 3687 0 0,-44 100-3582 0 0,-23 68-1304 0 0,-25 53 212 0 0,27 110 888 0 0,-31-135-334 0 0,0 0 1 0 0,0-1 0 0 0,0 1-1 0 0,0 0 1 0 0,0 0-1 0 0,0 0 1 0 0,1-1 0 0 0,-1 1-1 0 0,0 0 1 0 0,0-1 0 0 0,1 1-1 0 0,-1 0 1 0 0,0-1 0 0 0,1 1-1 0 0,-1 0 1 0 0,1-1 0 0 0,-1 1-1 0 0,1 0 1 0 0,-1-1-1 0 0,1 1 1 0 0,0-1 0 0 0,-1 1-1 0 0,1-1 1 0 0,-1 0 0 0 0,1 1-1 0 0,0-1 1 0 0,-1 0 0 0 0,1 1-1 0 0,0-1 1 0 0,0 0 0 0 0,-1 0-1 0 0,1 1 1 0 0,0-1 0 0 0,0 0-1 0 0,-1 0 1 0 0,1 0-1 0 0,0 0 1 0 0,0 0 0 0 0,0 0-1 0 0,-1 0 1 0 0,1 0 0 0 0,0-1-1 0 0,0 1 1 0 0,-1 0 0 0 0,1 0-1 0 0,0-1 1 0 0,0 1 0 0 0,-1 0-1 0 0,1-1 1 0 0,0 1 0 0 0,-1-1-1 0 0,1 1 1 0 0,-1-1-1 0 0,1 1 1 0 0,0-1-8 0 0,36-36 532 0 0,-28 27-638 0 0,41-49 35 0 0,-37 42-6 0 0,0 0 0 0 0,1 2 0 0 0,1 0-1 0 0,0 0 1 0 0,1 1 0 0 0,0 1 0 0 0,1 1 0 0 0,9-5 77 0 0,-20 54-1049 0 0,-8 132 2108 0 0,16-129-2089 0 0,-5-37-4920 0 0,-3-1-2128 0 0,-6 1 6292 0 0</inkml:trace>
  <inkml:trace contextRef="#ctx0" brushRef="#br0" timeOffset="3052.12">1152 351 2008 0 0,'0'0'1633'0'0,"0"0"-449"0"0,0 0 30 0 0,0 0 122 0 0,0 0 22 0 0,0 0-133 0 0,0 0-277 0 0,0 0-293 0 0,0 0-279 0 0,0 0-204 0 0,0 0-146 0 0,0 0-152 0 0,0 0-112 0 0,4 11-115 0 0,9 36-164 0 0,-5-36-2128 0 0,-7-17-1315 0 0,1 5-336 0 0</inkml:trace>
  <inkml:trace contextRef="#ctx0" brushRef="#br0" timeOffset="3201.975">1080 16 6049 0 0,'0'0'728'0'0,"0"0"-824"0"0,0 0-424 0 0,0 0-104 0 0,0 0 40 0 0,0 0 64 0 0,0 0-144 0 0,0 0-560 0 0,0 0-577 0 0,0 0 1057 0 0</inkml:trace>
  <inkml:trace contextRef="#ctx0" brushRef="#br0" timeOffset="3667.389">1323 402 0 0 0,'0'0'759'0'0,"0"0"329"0"0,0 0 312 0 0,0 0 309 0 0,0 0 223 0 0,0 0 17 0 0,0 0-113 0 0,0 0-166 0 0,0 0-249 0 0,0 0-279 0 0,0 0-294 0 0,0 0-273 0 0,0 0-168 0 0,3-5-79 0 0,94-225 1900 0 0,-70 200-2585 0 0,-27 30 183 0 0,0 0-70 0 0,0 0-76 0 0,0 17-235 0 0,9 93-952 0 0,-8-107 1518 0 0,0 0 0 0 0,0 0 0 0 0,0 0 0 0 0,0 0 1 0 0,0 0-1 0 0,0 0 0 0 0,1 0 0 0 0,0 0 0 0 0,-1-1 0 0 0,1 1 0 0 0,0-1 0 0 0,0 1 0 0 0,0-1 0 0 0,1 0 0 0 0,-1 1 0 0 0,1-1 0 0 0,-1-1 0 0 0,1 1 0 0 0,-1 0 0 0 0,1-1 1 0 0,0 1-1 0 0,0-1 0 0 0,0 0 0 0 0,0 0 0 0 0,0 0 0 0 0,0 0 0 0 0,0 0 0 0 0,0-1 0 0 0,0 1 0 0 0,1-1 0 0 0,1 0-11 0 0,0 0 153 0 0,0 0 0 0 0,0-1 0 0 0,0 0 0 0 0,1 0 0 0 0,-1 0 0 0 0,0 0 0 0 0,0-1 0 0 0,0 0 0 0 0,-1 0 0 0 0,1 0 0 0 0,0-1 0 0 0,-1 1-1 0 0,1-1 1 0 0,-1 0 0 0 0,0-1 0 0 0,0 1 0 0 0,0-1 0 0 0,-1 1 0 0 0,3-4-153 0 0,6-7 280 0 0,-1 0 1 0 0,-1-1-1 0 0,0 0 1 0 0,-1-1-1 0 0,-1 0 0 0 0,0-1 1 0 0,-1 1-1 0 0,-1-1 0 0 0,3-16-280 0 0,-5-7-1684 0 0,-10 26-8073 0 0,5 13-709 0 0</inkml:trace>
  <inkml:trace contextRef="#ctx0" brushRef="#br0" timeOffset="4257.518">392 627 0 0 0,'0'0'648'0'0,"0"0"488"0"0,0 0 146 0 0,0 0-24 0 0,0 0-34 0 0,0 0-39 0 0,31 1-72 0 0,100 4-114 0 0,-79-4-159 0 0,1-3 0 0 0,0-1 0 0 0,-1-4 0 0 0,5-2-840 0 0,19-2 546 0 0,576-68 722 0 0,-363 59-2373 0 0,-193 16-2200 0 0,-2 3-3943 0 0,-81 1 4887 0 0</inkml:trace>
  <inkml:trace contextRef="#ctx0" brushRef="#br0" timeOffset="4854.458">843 752 3697 0 0,'0'0'1316'0'0,"0"0"-368"0"0,0 0-64 0 0,0 0 134 0 0,0 0 104 0 0,0 0-38 0 0,0 0-112 0 0,0 0-105 0 0,0 0-104 0 0,0 0-150 0 0,0 0-137 0 0,0 0-113 0 0,0 0-87 0 0,-20 15-35 0 0,-63 50-11 0 0,49-20 124 0 0,30-34-240 0 0,-2 2-53 0 0,-1 0-1 0 0,2 0 1 0 0,0 0 0 0 0,0 1-1 0 0,1 0 1 0 0,1 0 0 0 0,0 0-1 0 0,1 0 1 0 0,1 0 0 0 0,0 0-1 0 0,1 1 1 0 0,0-1 0 0 0,2 0-1 0 0,-1 0 1 0 0,2 1 0 0 0,-1-1 0 0 0,2-1-1 0 0,0 1 1 0 0,1 0 0 0 0,2 4-61 0 0,-3-12 51 0 0,-1 0 1 0 0,1 0 0 0 0,1 0-1 0 0,-1-1 1 0 0,1 1-1 0 0,0-1 1 0 0,0 0 0 0 0,1-1-1 0 0,-1 1 1 0 0,1-1 0 0 0,0 0-1 0 0,0 0 1 0 0,0-1 0 0 0,1 0-1 0 0,-1 0 1 0 0,1-1 0 0 0,0 1-1 0 0,0-1 1 0 0,0-1 0 0 0,0 1-1 0 0,0-1 1 0 0,0-1 0 0 0,0 1-1 0 0,0-1 1 0 0,0 0 0 0 0,0-1-1 0 0,0 0 1 0 0,0 0 0 0 0,0 0-1 0 0,3-2-51 0 0,3-1 189 0 0,-1-1-1 0 0,1 0 0 0 0,-2-1 1 0 0,1 0-1 0 0,0-1 1 0 0,-1 0-1 0 0,-1-1 1 0 0,1-1-1 0 0,-1 1 1 0 0,-1-1-1 0 0,1-1 0 0 0,-2 0 1 0 0,1 0-1 0 0,-1-1 1 0 0,-1 0-1 0 0,0 0 1 0 0,2-6-189 0 0,-7 13 5 0 0,0 1 1 0 0,0-1 0 0 0,-1 0 0 0 0,0 0 0 0 0,1 0 0 0 0,-1 0 0 0 0,-1 0 0 0 0,1 0 0 0 0,0 0 0 0 0,-1 0-1 0 0,0-1 1 0 0,0 1 0 0 0,0 0 0 0 0,-1 0 0 0 0,1 0 0 0 0,-1 0 0 0 0,0 0 0 0 0,0 0 0 0 0,-1 0 0 0 0,1 0-1 0 0,-1 0 1 0 0,0 0 0 0 0,0 1 0 0 0,0-1 0 0 0,0 1 0 0 0,-1-1 0 0 0,1 1 0 0 0,-1 0 0 0 0,0 0 0 0 0,0 0-1 0 0,0 0 1 0 0,0 1 0 0 0,0-1 0 0 0,-1 1 0 0 0,1 0 0 0 0,-1 0 0 0 0,0 0 0 0 0,0 0 0 0 0,0 1 0 0 0,-1-1-6 0 0,-3-1-324 0 0,0 0 1 0 0,-1 1 0 0 0,1 0-1 0 0,0 1 1 0 0,-1-1 0 0 0,0 2-1 0 0,1-1 1 0 0,-1 1 0 0 0,1 1-1 0 0,-1-1 1 0 0,0 1 0 0 0,1 1-1 0 0,-1 0 1 0 0,1 0 0 0 0,0 1-1 0 0,0 0 1 0 0,0 0 0 0 0,0 0-1 0 0,0 1 1 0 0,-3 3 323 0 0,-28 22-7704 0 0,30-21 334 0 0</inkml:trace>
  <inkml:trace contextRef="#ctx0" brushRef="#br0" timeOffset="5233.187">1393 844 2921 0 0,'0'0'2296'0'0,"0"0"-692"0"0,0 0-235 0 0,0 0 8 0 0,0 0-99 0 0,0 0-204 0 0,0 0-213 0 0,0 0-186 0 0,0 0-163 0 0,-32 17-133 0 0,-101 52-142 0 0,78-22-60 0 0,51-37-155 0 0,1-6-43 0 0,0 1 1 0 0,0 0-1 0 0,0-1 1 0 0,1 1-1 0 0,-1 0 1 0 0,1 1-1 0 0,1-1 1 0 0,-1 0-1 0 0,1 0 1 0 0,0 1 0 0 0,0-1-1 0 0,0 1 1 0 0,1-1-1 0 0,0 1 1 0 0,0-1-1 0 0,0 1 1 0 0,1-1-1 0 0,-1 0 1 0 0,1 1-1 0 0,1-1 1 0 0,-1 0-1 0 0,1 1 1 0 0,0-1-1 0 0,0 0 1 0 0,1 0-1 0 0,-1 0 1 0 0,1-1-1 0 0,1 2 21 0 0,3-1 124 0 0,0-2 1 0 0,1 1-1 0 0,-1-1 0 0 0,1 0 0 0 0,0 0 0 0 0,0-1 0 0 0,0 0 0 0 0,0-1 0 0 0,0 0 0 0 0,0 0 0 0 0,0 0 0 0 0,0-1 0 0 0,1-1 1 0 0,-1 1-1 0 0,0-1 0 0 0,0-1 0 0 0,0 1 0 0 0,0-1 0 0 0,0-1 0 0 0,0 1 0 0 0,-1-1 0 0 0,1-1 0 0 0,-1 0 0 0 0,3-1-124 0 0,0 0 198 0 0,0-1-1 0 0,0-1 1 0 0,-1 1 0 0 0,0-1-1 0 0,0-1 1 0 0,-1 0-1 0 0,1 0 1 0 0,-2-1 0 0 0,1 1-1 0 0,-1-2 1 0 0,-1 1-1 0 0,0-1 1 0 0,0 0-1 0 0,-1 0 1 0 0,0-1 0 0 0,-1 0-1 0 0,0 1 1 0 0,-1-1-1 0 0,0-1 1 0 0,0 1 0 0 0,-1 0-1 0 0,-1-1 1 0 0,0 1-1 0 0,-1-1 1 0 0,0 1-1 0 0,0-2-197 0 0,-1 11-72 0 0,1-1-1 0 0,-1 1 0 0 0,1-1 0 0 0,-1 1 0 0 0,0-1 1 0 0,0 1-1 0 0,0-1 0 0 0,-1 1 0 0 0,1-1 0 0 0,0 1 1 0 0,-1 0-1 0 0,1 0 0 0 0,-1 0 0 0 0,0 0 0 0 0,0 0 0 0 0,0 0 1 0 0,0 1-1 0 0,0-1 0 0 0,0 0 0 0 0,0 1 0 0 0,-1 0 1 0 0,1-1-1 0 0,-1 1 0 0 0,1 0 0 0 0,0 0 0 0 0,-1 1 1 0 0,-2-2 72 0 0,-20-1-3760 0 0,-1 4-4097 0 0,18 2-884 0 0</inkml:trace>
  <inkml:trace contextRef="#ctx0" brushRef="#br0" timeOffset="5783.032">1870 818 304 0 0,'0'0'1892'0'0,"0"0"-191"0"0,0 0-86 0 0,0 0 44 0 0,0 0-115 0 0,0 0-124 0 0,0 0-194 0 0,0 0-231 0 0,0 0-191 0 0,0 0-157 0 0,0 0-135 0 0,0 0-145 0 0,0 0-102 0 0,-17 2-97 0 0,-53 7-37 0 0,21 17 177 0 0,38-14-300 0 0,9-11-34 0 0,1 0 0 0 0,0 0 0 0 0,0 0 0 0 0,0 1 0 0 0,1-1 0 0 0,-1 0 0 0 0,0 1 0 0 0,0-1 0 0 0,1 0 0 0 0,-1 1 0 0 0,1-1 0 0 0,-1 1 0 0 0,1-1 0 0 0,-1 1-1 0 0,1 0 1 0 0,0-1 0 0 0,0 1 0 0 0,0-1 0 0 0,0 1 0 0 0,0-1 0 0 0,0 1 0 0 0,0-1 0 0 0,1 1 0 0 0,-1 0 0 0 0,1-1 0 0 0,-1 0 0 0 0,1 1 0 0 0,-1-1 0 0 0,1 1 0 0 0,0-1 0 0 0,0 1 0 0 0,-1-1 0 0 0,1 0 0 0 0,0 0 0 0 0,0 0 0 0 0,0 1 0 0 0,1-1 26 0 0,45 41-432 0 0,-41-37 465 0 0,0 0 0 0 0,-1 0 0 0 0,0 0 0 0 0,0 1 0 0 0,-1-1 0 0 0,0 1 0 0 0,0 0 1 0 0,0 1-1 0 0,0-1 0 0 0,-1 1 0 0 0,0-1 0 0 0,-1 1 0 0 0,1 0 0 0 0,-1 0 0 0 0,-1 0 0 0 0,1 0 0 0 0,-1 0 0 0 0,0 1 0 0 0,-1 1-33 0 0,-1-6 32 0 0,-1-1-1 0 0,0 0 1 0 0,0 1-1 0 0,0-1 1 0 0,0 0-1 0 0,0 0 1 0 0,0 0 0 0 0,0 0-1 0 0,-1-1 1 0 0,1 1-1 0 0,-1 0 1 0 0,1-1-1 0 0,-1 0 1 0 0,0 0-1 0 0,0 0 1 0 0,1 0-1 0 0,-1 0 1 0 0,0 0 0 0 0,0-1-1 0 0,0 1 1 0 0,0-1-1 0 0,0 0 1 0 0,0 0-1 0 0,0 0 1 0 0,-2 0-32 0 0,-1 0-83 0 0,-44 1-3524 0 0,28-1-3769 0 0,14 0 2854 0 0</inkml:trace>
  <inkml:trace contextRef="#ctx0" brushRef="#br0" timeOffset="6397.905">2141 1 1072 0 0,'0'0'1196'0'0,"0"0"-119"0"0,0 0-46 0 0,0 0 46 0 0,0 0-22 0 0,0 0-124 0 0,0 0-184 0 0,0 0-123 0 0,0 0 23 0 0,0 0 93 0 0,0 0 141 0 0,0 0 100 0 0,5 10-19 0 0,80 180 3375 0 0,-68-128-4158 0 0,-2 1 0 0 0,-3 0-1 0 0,-3 1 1 0 0,-2 1 0 0 0,-4-1 0 0 0,-2 1-1 0 0,-3 4-178 0 0,1-51-103 0 0,0 0 1 0 0,-2 1-1 0 0,0-1 0 0 0,-1 0 0 0 0,0-1 0 0 0,-2 1 0 0 0,0-1 1 0 0,-1 0-1 0 0,0 0 0 0 0,-2-1 0 0 0,0 0 0 0 0,-1 0 0 0 0,0-1 0 0 0,-1-1 1 0 0,-1 1-1 0 0,0-2 0 0 0,-4 3 103 0 0,-43 25-3743 0 0,17-13-4606 0 0,32-20 3580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2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0 0 0,'0'0'568'0'0,"0"0"508"0"0,0 0 247 0 0,0 0 90 0 0,0 0 16 0 0,0 0-30 0 0,0 0-16 0 0,0 0-24 0 0,6 1-64 0 0,180 9 7200 0 0,-164-10-8431 0 0,100 0 294 0 0,-70-17-1324 0 0,-21 2-6207 0 0,-28 14 6046 0 0,-2 1-3535 0 0,-1 0 842 0 0,0 0 1406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23 488 0 0,'0'0'1047'0'0,"0"0"-312"0"0,0 0 46 0 0,0 0 386 0 0,0 0 406 0 0,0 0 212 0 0,0 0-24 0 0,0 0-157 0 0,0 0-241 0 0,0 0-208 0 0,0 0-159 0 0,0 0-138 0 0,21-1-46 0 0,102-2 716 0 0,73-15 298 0 0,-180 19-4471 0 0,-6 2-5715 0 0,-6 0-114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121 111 1728 0 0,'0'0'1855'0'0,"0"0"-660"0"0,0 0-196 0 0,0 0 108 0 0,0 0 152 0 0,0 0 96 0 0,0 0-71 0 0,0 0-157 0 0,0 0-173 0 0,0 0-170 0 0,0 0-172 0 0,21-15-175 0 0,65-45-123 0 0,-24 33 92 0 0,-44 26-288 0 0,86-7 390 0 0,-102 10-478 0 0,0-1 0 0 0,0 0 0 0 0,1 1 0 0 0,-1-1 0 0 0,0 1 0 0 0,0 0 0 0 0,0-1 0 0 0,0 1 0 0 0,-1 0 0 0 0,1 0 0 0 0,0 1 0 0 0,-1-1 0 0 0,0 0 0 0 0,1 0 0 0 0,-1 1 0 0 0,0-1 0 0 0,0 1 0 0 0,0-1 0 0 0,0 1 0 0 0,-1-1 0 0 0,1 1 0 0 0,-1-1 0 0 0,0 1 0 0 0,1 0 0 0 0,-1-1 0 0 0,0 1 0 0 0,-1 0 0 0 0,1-1 0 0 0,0 1 0 0 0,-1 0 0 0 0,1-1 0 0 0,-1 1 0 0 0,0-1 0 0 0,0 1 0 0 0,0-1 0 0 0,0 0 0 0 0,0 1 0 0 0,-2 0-30 0 0,-19 35 210 0 0,-3-1-1 0 0,-1-1 0 0 0,-2-1 1 0 0,-1-1-1 0 0,-1-2 1 0 0,-14 9-210 0 0,-80 92 534 0 0,118-126-498 0 0,-4 4 67 0 0,0-1 1 0 0,0 2-1 0 0,1-1 0 0 0,1 1 0 0 0,0 1 0 0 0,1-1 0 0 0,0 2 0 0 0,1-1 0 0 0,0 0 0 0 0,1 1 0 0 0,1 0 0 0 0,0 0 0 0 0,1 1 0 0 0,-1 9-103 0 0,6-20 66 0 0,1-1 0 0 0,-1 0 0 0 0,1 0 0 0 0,0 1-1 0 0,0-1 1 0 0,0-1 0 0 0,1 1 0 0 0,-1 0 0 0 0,0-1 0 0 0,1 0-1 0 0,0 0 1 0 0,0 0 0 0 0,-1 0 0 0 0,1-1 0 0 0,0 1-1 0 0,0-1 1 0 0,1 0 0 0 0,-1 0 0 0 0,0 0 0 0 0,0-1 0 0 0,0 0-1 0 0,1 1 1 0 0,-1-1 0 0 0,0-1 0 0 0,1 1-66 0 0,-4 0 7 0 0,197 0 978 0 0,-121-15-3698 0 0,-53 6-1846 0 0,-1-2-4223 0 0,-19 10 6603 0 0,3-3-2678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276 107 10786 0 0,'0'0'1113'0'0,"0"0"-243"0"0,0 0-119 0 0,0 0 5 0 0,0 0-7 0 0,0 0-99 0 0,0 0-122 0 0,0 0-65 0 0,0 0-64 0 0,0 0-94 0 0,0 0-71 0 0,0 0-77 0 0,0 0-21 0 0,-31 14 22 0 0,-98 45 20 0 0,50-10 413 0 0,77-48-589 0 0,-1 0 0 0 0,1 1 0 0 0,0-1 0 0 0,0 1 0 0 0,-1-1 0 0 0,1 1-1 0 0,1 0 1 0 0,-1 0 0 0 0,0 0 0 0 0,0 0 0 0 0,1 0 0 0 0,-1 0 0 0 0,1 0 0 0 0,-1 0 0 0 0,1 1 0 0 0,0-1 0 0 0,0 1 0 0 0,0-1 0 0 0,0 1-1 0 0,1-1 1 0 0,-1 1 0 0 0,1-1 0 0 0,-1 1 0 0 0,1 0 0 0 0,0-1 0 0 0,0 1 0 0 0,0 0 0 0 0,0-1 0 0 0,1 1 0 0 0,-1-1 0 0 0,1 1-1 0 0,-1 0 1 0 0,1-1 0 0 0,0 1 0 0 0,0-1 0 0 0,0 0 0 0 0,0 1 0 0 0,1-1 0 0 0,-1 0 0 0 0,1 0 0 0 0,1 2-2 0 0,6 4 37 0 0,1-1 0 0 0,1-1 0 0 0,-1 1 1 0 0,1-2-1 0 0,0 0 0 0 0,1 0 0 0 0,-1-1 1 0 0,1 0-1 0 0,0-1 0 0 0,0 0 0 0 0,10 0-37 0 0,58 19 203 0 0,-71-19-157 0 0,0-1 0 0 0,0 1 0 0 0,0 0 0 0 0,-1 1 0 0 0,1 0 0 0 0,-1 1 0 0 0,0-1 0 0 0,0 2-1 0 0,-1-1 1 0 0,1 1 0 0 0,-1 0 0 0 0,-1 0 0 0 0,1 1 0 0 0,-1 0 0 0 0,0 0 0 0 0,0 1 0 0 0,-1 0 0 0 0,0-1 0 0 0,-1 2 0 0 0,1-1 0 0 0,-2 1 0 0 0,1-1 0 0 0,-1 1 0 0 0,0 0 0 0 0,-1 0 0 0 0,0 1-46 0 0,-2-3 45 0 0,0 0 1 0 0,-1 0 0 0 0,0 0-1 0 0,0-1 1 0 0,0 1-1 0 0,-1 0 1 0 0,0-1-1 0 0,0 1 1 0 0,-1-1 0 0 0,0 0-1 0 0,0 0 1 0 0,0 0-1 0 0,-1 0 1 0 0,0 0 0 0 0,0-1-1 0 0,0 1 1 0 0,-1-1-1 0 0,1 0 1 0 0,-6 3-46 0 0,-72 42-2555 0 0,46-44-2147 0 0,13-8-4748 0 0,17-1 4581 0 0</inkml:trace>
  <inkml:trace contextRef="#ctx0" brushRef="#br0" timeOffset="238.903">175 177 10362 0 0,'0'0'1074'0'0,"0"0"-298"0"0,0 0-81 0 0,0 0 205 0 0,0 0 158 0 0,0 0-2 0 0,0 0-92 0 0,0 0-108 0 0,0 0-169 0 0,0 0-186 0 0,33-4-167 0 0,102-14-162 0 0,0 13-469 0 0,-77 4-2252 0 0,3-11-4945 0 0,-45 8 3108 0 0,-5 0-323 0 0</inkml:trace>
  <inkml:trace contextRef="#ctx0" brushRef="#br0" timeOffset="484.316">900 0 7434 0 0,'0'0'1324'0'0,"0"0"46"0"0,0 0 265 0 0,0 0 140 0 0,0 0-95 0 0,-10 31-268 0 0,-33 101-314 0 0,19-59-325 0 0,2 1 1 0 0,4 0-1 0 0,-3 38-773 0 0,7 72-70 0 0,14-145-4378 0 0,0 0-4553 0 0,0-35 2472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3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570 117 816 0 0,'0'0'2165'0'0,"0"0"-246"0"0,0 0-75 0 0,0 0 35 0 0,0 0 60 0 0,0 0-9 0 0,0 0-139 0 0,0 0-256 0 0,0 0-261 0 0,0 0-274 0 0,0 0-243 0 0,0 0-207 0 0,-35-21-169 0 0,-114-60-99 0 0,146 79-268 0 0,0 0 1 0 0,-1 0 0 0 0,1 1 0 0 0,-1-1 0 0 0,1 1 0 0 0,-1 0 0 0 0,0 0-1 0 0,1 0 1 0 0,-1 0 0 0 0,0 1 0 0 0,0 0 0 0 0,1 0 0 0 0,-1 0 0 0 0,0 0-1 0 0,0 0 1 0 0,0 1 0 0 0,1-1 0 0 0,-1 1 0 0 0,0 0 0 0 0,1 0 0 0 0,-1 1-1 0 0,1-1 1 0 0,-1 1 0 0 0,1 0 0 0 0,-2 1-15 0 0,-9 4 81 0 0,-6 5-18 0 0,0 0 0 0 0,1 2 0 0 0,1 0 1 0 0,1 1-1 0 0,0 0 0 0 0,1 1 0 0 0,0 1 1 0 0,1 1-1 0 0,1 1 0 0 0,1-1 0 0 0,1 2 1 0 0,0 0-1 0 0,2 0 0 0 0,-5 14-63 0 0,7-16 10 0 0,1 0 0 0 0,0 1 0 0 0,2 0 0 0 0,0 0 0 0 0,1 0 0 0 0,1 1 0 0 0,1-1 0 0 0,1 1 0 0 0,0-1 0 0 0,1 1 0 0 0,3 13-10 0 0,-2-28 13 0 0,0 0 0 0 0,0 0 1 0 0,1 0-1 0 0,-1 0 1 0 0,1 0-1 0 0,0 0 1 0 0,1-1-1 0 0,-1 1 0 0 0,1-1 1 0 0,0 1-1 0 0,0-1 1 0 0,1 0-1 0 0,-1 0 1 0 0,1 0-1 0 0,0-1 0 0 0,0 1 1 0 0,0-1-1 0 0,0 0 1 0 0,1 0-1 0 0,-1 0 1 0 0,1-1-1 0 0,-1 1 0 0 0,1-1 1 0 0,0-1-1 0 0,0 1 1 0 0,0 0-1 0 0,0-1 1 0 0,1 0-1 0 0,-1-1 0 0 0,3 1-13 0 0,7 1 67 0 0,0-1-1 0 0,1-1 1 0 0,-1-1-1 0 0,0 0 0 0 0,0-1 1 0 0,0 0-1 0 0,0-1 1 0 0,0-1-1 0 0,0 0 0 0 0,1-2-66 0 0,33-18 181 0 0,-1-2-1 0 0,-1-2 0 0 0,-1-2 0 0 0,-2-1 1 0 0,-1-3-1 0 0,-2-2 0 0 0,10-13-180 0 0,-12 15 92 0 0,195-205 372 0 0,-177 165-170 0 0,-57 73-253 0 0,-3 17-70 0 0,1-11 29 0 0,-24 52 16 0 0,3 1 0 0 0,3 2 0 0 0,2 0 0 0 0,3 1-16 0 0,13-50-54 0 0,0 1 0 0 0,1 0 0 0 0,1-1 0 0 0,-1 1 0 0 0,2 0 0 0 0,0-1 1 0 0,0 1-1 0 0,1-1 0 0 0,1 1 0 0 0,0-1 0 0 0,0 0 0 0 0,1 0 0 0 0,1 0 0 0 0,-1 0 1 0 0,2-1-1 0 0,0 1 54 0 0,-1-4-300 0 0,-1-1 0 0 0,1 0 1 0 0,0 0-1 0 0,1 0 0 0 0,0-1 1 0 0,0 0-1 0 0,0 0 0 0 0,0 0 0 0 0,1-1 1 0 0,0 0-1 0 0,-1 0 0 0 0,1-1 1 0 0,1 0-1 0 0,-1 0 0 0 0,1-1 0 0 0,1 1 300 0 0,-7-3-227 0 0,27 7-3572 0 0,-10-4-1801 0 0,-2-2-3879 0 0</inkml:trace>
  <inkml:trace contextRef="#ctx0" brushRef="#br0" timeOffset="1632.019">1579 341 2961 0 0,'0'0'896'0'0,"0"0"-343"0"0,0 0-113 0 0,0 0 281 0 0,0 0 403 0 0,0 0 297 0 0,0 0 68 0 0,0 0-160 0 0,0 0-295 0 0,0 0-321 0 0,0 0-215 0 0,0 0-143 0 0,0 0-78 0 0,-8 26-14 0 0,-22 77-3 0 0,-49 81 1285 0 0,44-106-20 0 0,33-76-1472 0 0,1 1 0 0 0,0-1 0 0 0,0 1 0 0 0,1 0 0 0 0,-1-1 0 0 0,0 1 0 0 0,1 0 0 0 0,0 0-1 0 0,0 0 1 0 0,-1-1 0 0 0,2 1 0 0 0,-1 0 0 0 0,0 0 0 0 0,1 0 0 0 0,-1-1 0 0 0,1 1 0 0 0,0 0 0 0 0,0-1 0 0 0,0 1 0 0 0,0 0 0 0 0,0-1 0 0 0,0 1 0 0 0,1-1 0 0 0,-1 0 0 0 0,1 1 0 0 0,0-1 0 0 0,0 0 0 0 0,0 0 0 0 0,0 0 0 0 0,0 0 0 0 0,0-1 0 0 0,0 1 0 0 0,1 0 0 0 0,-1-1 0 0 0,1 0 0 0 0,0 1-53 0 0,13 3 181 0 0,-1-1 0 0 0,1-1 0 0 0,0 0 0 0 0,0-1 0 0 0,1-1 0 0 0,-1-1 0 0 0,0 0 0 0 0,15-2-181 0 0,15 1 76 0 0,31-15-2180 0 0,-59 10-894 0 0,-5 1-6854 0 0,-12 2 3971 0 0</inkml:trace>
  <inkml:trace contextRef="#ctx0" brushRef="#br0" timeOffset="1898.927">1161 673 8826 0 0,'0'0'1165'0'0,"0"0"-167"0"0,0 0-2 0 0,0 0 132 0 0,0 0 41 0 0,0 0-81 0 0,0 0-105 0 0,35-5-114 0 0,112-12-134 0 0,191-20-20 0 0,-263 37-5871 0 0,-45 0-2487 0 0,-20 0 1770 0 0</inkml:trace>
  <inkml:trace contextRef="#ctx0" brushRef="#br0" timeOffset="2330.991">2153 584 792 0 0,'0'0'1817'0'0,"0"0"-300"0"0,0 0-104 0 0,0 0 25 0 0,0 0 13 0 0,0 0-5 0 0,0 0-82 0 0,0 0-123 0 0,0 0-169 0 0,0 0-197 0 0,0 0-162 0 0,0 0-138 0 0,0 0-106 0 0,-16 4-71 0 0,-50 12-41 0 0,53-12-224 0 0,1 0-1 0 0,-1 1 0 0 0,1 0 1 0 0,0 1-1 0 0,1 0 0 0 0,-1 1 1 0 0,1 0-1 0 0,1 1 0 0 0,-1 0 1 0 0,-3 5-133 0 0,1-2 41 0 0,8-7-47 0 0,0 0 1 0 0,1 0-1 0 0,0 0 1 0 0,0 0 0 0 0,0 1-1 0 0,0 0 1 0 0,1 0-1 0 0,-1 0 1 0 0,1 0 0 0 0,0 0-1 0 0,1 1 1 0 0,0-1-1 0 0,-1 1 1 0 0,2 0 0 0 0,-1-1-1 0 0,1 1 1 0 0,0 0-1 0 0,0 0 1 0 0,0 0 0 0 0,1 0-1 0 0,0 6 6 0 0,3-10 40 0 0,-1 1 0 0 0,1-1 1 0 0,-1 0-1 0 0,1 0 0 0 0,0 0 0 0 0,0 0 0 0 0,0 0 0 0 0,0-1 0 0 0,0 0 0 0 0,0 1 0 0 0,1-1 1 0 0,-1 0-1 0 0,0 0 0 0 0,1-1 0 0 0,-1 1 0 0 0,1-1 0 0 0,-1 1 0 0 0,1-1 0 0 0,-1 0 1 0 0,0-1-1 0 0,1 1 0 0 0,-1-1 0 0 0,1 1 0 0 0,-1-1 0 0 0,1 0-40 0 0,115-61 1100 0 0,2-43-648 0 0,-83 75-452 0 0,-39 53-4030 0 0,-9-1 305 0 0,6-6-2823 0 0,2-8 107 0 0</inkml:trace>
  <inkml:trace contextRef="#ctx0" brushRef="#br0" timeOffset="2756.012">2372 846 5209 0 0,'0'0'2299'0'0,"0"0"-477"0"0,0 0-146 0 0,0 0 3 0 0,0 0-56 0 0,0 0-196 0 0,0 0-214 0 0,0 0-205 0 0,0 0-220 0 0,0 0-179 0 0,0 0-156 0 0,0 0-135 0 0,0 0-94 0 0,20-28-58 0 0,62-88-57 0 0,-27 48 68 0 0,-28 51-629 0 0,-27 47-68 0 0,0-16 511 0 0,-1-11 11 0 0,1-1 1 0 0,-1 1 0 0 0,1-1-1 0 0,0 0 1 0 0,-1 1 0 0 0,1-1 0 0 0,0 1-1 0 0,0-1 1 0 0,1 1 0 0 0,-1-1-1 0 0,1 1 1 0 0,-1-1 0 0 0,1 0 0 0 0,0 1-1 0 0,-1-1 1 0 0,1 0 0 0 0,0 0-1 0 0,1 0 1 0 0,-1 1 0 0 0,0-1 0 0 0,1 0-1 0 0,-1-1 1 0 0,1 1 0 0 0,0 0-1 0 0,-1 0 1 0 0,1-1 0 0 0,0 1 0 0 0,0-1-1 0 0,0 1 1 0 0,0-1 0 0 0,0 0-1 0 0,0 0 1 0 0,1 0 0 0 0,0 1-3 0 0,3-1 160 0 0,1 1 0 0 0,-1-1 0 0 0,1 0 1 0 0,-1 0-1 0 0,1-1 0 0 0,-1 0 0 0 0,1 0 0 0 0,0-1 0 0 0,-1 0 0 0 0,1 0 1 0 0,-1 0-1 0 0,0-1 0 0 0,1 0 0 0 0,-1 0 0 0 0,0-1 0 0 0,0 1 0 0 0,0-1 1 0 0,0-1-1 0 0,-1 1 0 0 0,1-1 0 0 0,-1 0 0 0 0,1-1-160 0 0,7-7-107 0 0,0 0-1 0 0,0-2 1 0 0,-2 1-1 0 0,1-1 1 0 0,-2-1 0 0 0,0 0-1 0 0,4-9 108 0 0,-8 5-3404 0 0,-4 8-4458 0 0,0 4-3554 0 0</inkml:trace>
  <inkml:trace contextRef="#ctx0" brushRef="#br0" timeOffset="3377.489">2160 713 0 0 0,'0'0'389'0'0,"0"0"641"0"0,0 0 206 0 0,0 0 37 0 0,0 0-5 0 0,0 0-24 0 0,0 0-16 0 0,0 0-33 0 0,0 0-60 0 0,-4 7-68 0 0,-15 21-68 0 0,18-25-738 0 0,0-1 1 0 0,0 1-1 0 0,1-1 0 0 0,-1 1 0 0 0,1-1 1 0 0,-1 1-1 0 0,1-1 0 0 0,0 1 1 0 0,0 0-1 0 0,0-1 0 0 0,0 1 1 0 0,0 0-1 0 0,0-1 0 0 0,1 1 1 0 0,0-1-1 0 0,-1 1 0 0 0,1 0 0 0 0,0-1 1 0 0,0 0-1 0 0,0 1 0 0 0,1-1 1 0 0,-1 0-1 0 0,2 2-261 0 0,4 13 565 0 0,-5-10-999 0 0,14 36 1816 0 0,-8-31-3846 0 0,1-3-3854 0 0,-5-6-3503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7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16 358 0 0 0,'0'0'835'0'0,"0"0"305"0"0,0 0 199 0 0,0 0-89 0 0,0 0-218 0 0,0 0-261 0 0,0 0-239 0 0,0 0-149 0 0,0 0-98 0 0,-2 24-57 0 0,-8 74-4 0 0,7-15 1435 0 0,3-68 7671 0 0,2-35-9238 0 0,0 0 1 0 0,1 1-1 0 0,1-1 0 0 0,1 0 1 0 0,0 1-1 0 0,2 0 0 0 0,0 0 1 0 0,1 1-1 0 0,1 0 0 0 0,1 0 1 0 0,0 1-1 0 0,1 0 0 0 0,1 1 1 0 0,1 0-1 0 0,0 1 0 0 0,1 1 1 0 0,8-7-93 0 0,-15 14-69 0 0,-2 2 8 0 0,0 1-1 0 0,0-1 0 0 0,0 1 1 0 0,0 0-1 0 0,0 0 1 0 0,1 0-1 0 0,0 1 0 0 0,0 0 1 0 0,0 0-1 0 0,0 1 1 0 0,0-1-1 0 0,1 1 0 0 0,-1 1 1 0 0,1-1 61 0 0,17 39-4262 0 0,-17-18-559 0 0,9 9-5198 0 0,-11-24 9474 0 0</inkml:trace>
  <inkml:trace contextRef="#ctx0" brushRef="#br0" timeOffset="455.671">537 255 0 0 0,'0'0'543'0'0,"0"0"182"0"0,0 0 201 0 0,0 0 243 0 0,0 0 126 0 0,0 0 16 0 0,0 0-62 0 0,0 0-163 0 0,0 0-165 0 0,0 0-193 0 0,0 0-181 0 0,0 0-99 0 0,0 0-38 0 0,-23 22 13 0 0,-71 66 12 0 0,52-37 349 0 0,38-43-661 0 0,1-1 1 0 0,-1 0-1 0 0,2 1 0 0 0,-1 0 0 0 0,1 0 1 0 0,0 0-1 0 0,1 0 0 0 0,0 0 0 0 0,0 0 1 0 0,0 0-1 0 0,1 0 0 0 0,1 5-123 0 0,1-11 163 0 0,0-1 1 0 0,1 1-1 0 0,-1-1 0 0 0,0 0 1 0 0,1 1-1 0 0,-1-1 0 0 0,1 0 1 0 0,-1-1-1 0 0,1 1 1 0 0,0 0-1 0 0,-1-1 0 0 0,1 0 1 0 0,0 1-1 0 0,-1-1 0 0 0,1 0 1 0 0,0 0-1 0 0,-1 0 0 0 0,1-1 1 0 0,0 1-1 0 0,-1-1 0 0 0,1 0 1 0 0,-1 1-1 0 0,1-1 0 0 0,-1 0 1 0 0,1 0-164 0 0,14-10 172 0 0,-1 0 1 0 0,0 0 0 0 0,0-1 0 0 0,-1-1 0 0 0,-1-1 0 0 0,0 0 0 0 0,-1-1-1 0 0,-1 0 1 0 0,0-1 0 0 0,-1-1 0 0 0,3-7-173 0 0,-6 13 15 0 0,11-25-154 0 0,-19 35 107 0 0,0 1-5 0 0,0 0-34 0 0,0 0-65 0 0,0 0-81 0 0,0 0-99 0 0,0 0-20 0 0,0 26-462 0 0,0-22 728 0 0,0-1 0 0 0,1 1 0 0 0,-1-1-1 0 0,1 0 1 0 0,0 1 0 0 0,0-1 0 0 0,0 1-1 0 0,1-1 1 0 0,-1 0 0 0 0,1 0 0 0 0,-1 0-1 0 0,1 0 1 0 0,0 0 0 0 0,0 0 0 0 0,1 0-1 0 0,-1-1 1 0 0,1 1 0 0 0,-1-1 0 0 0,1 0-1 0 0,0 1 1 0 0,-1-1 0 0 0,1 0 0 0 0,0-1-1 0 0,1 1 1 0 0,-1-1 0 0 0,0 1 0 0 0,0-1-1 0 0,4 1 71 0 0,28 7-4941 0 0,0-7-4802 0 0,-26-2 7997 0 0</inkml:trace>
  <inkml:trace contextRef="#ctx0" brushRef="#br0" timeOffset="873.039">903 255 1240 0 0,'0'0'1577'0'0,"0"0"-14"0"0,0 0 74 0 0,0 0 26 0 0,0 0-126 0 0,0 0-194 0 0,0 0-208 0 0,0 0-219 0 0,0 0-224 0 0,0 0-181 0 0,0 0-159 0 0,0 0-90 0 0,-20 25-43 0 0,-61 77-17 0 0,61-70 22 0 0,23-27-90 0 0,0-1 1 0 0,0 1-1 0 0,0-1 1 0 0,0 0 0 0 0,1 0-1 0 0,0 0 1 0 0,0 0 0 0 0,0-1-1 0 0,0 1 1 0 0,1-1 0 0 0,-1 0-1 0 0,1-1 1 0 0,0 1 0 0 0,-1-1-1 0 0,1 0 1 0 0,0 0-1 0 0,1 0 1 0 0,-1-1 0 0 0,0 1-1 0 0,0-1 1 0 0,1-1 0 0 0,-1 1-1 0 0,0-1 1 0 0,1 0 0 0 0,1 0-135 0 0,8 1 233 0 0,0-1-1 0 0,-1-1 1 0 0,1 0 0 0 0,0-1 0 0 0,-1 0 0 0 0,0-2 0 0 0,1 1 0 0 0,-1-2 0 0 0,0 0 0 0 0,-1 0 0 0 0,1-1 0 0 0,-1-1 0 0 0,-1 0 0 0 0,1-1 0 0 0,-1-1 0 0 0,0 1 0 0 0,-1-2-1 0 0,7-7-231 0 0,1 2 9 0 0,-1-2 0 0 0,0 0 0 0 0,-2-1 0 0 0,0 0 0 0 0,-1-1 0 0 0,0-1 0 0 0,-2-1 0 0 0,-1 0 0 0 0,0 0 0 0 0,-1-1 0 0 0,3-14-10 0 0,-12 32-75 0 0,-1-1 1 0 0,0 1-1 0 0,0 0 0 0 0,0 0 0 0 0,-1-1 1 0 0,0 1-1 0 0,1 0 0 0 0,-2-1 1 0 0,1 1-1 0 0,0 0 0 0 0,-1-1 0 0 0,0 1 1 0 0,0 0-1 0 0,0 0 0 0 0,0 0 0 0 0,-1 0 1 0 0,0 0-1 0 0,0 0 0 0 0,0 0 0 0 0,0 0 1 0 0,0 1-1 0 0,-1-1 0 0 0,0 1 0 0 0,1-1 1 0 0,-1 1-1 0 0,-1 0 0 0 0,1 0 0 0 0,0 1 1 0 0,-1-1-1 0 0,1 1 0 0 0,-1-1 0 0 0,0 1 1 0 0,0 0-1 0 0,0 1 0 0 0,0-1 0 0 0,0 1 1 0 0,0-1-1 0 0,0 1 0 0 0,-1 0 1 0 0,1 1-1 0 0,0-1 0 0 0,-1 1 0 0 0,1 0 1 0 0,0 0-1 0 0,-4 1 75 0 0,-5 0-59 0 0,1 1 0 0 0,0 0 0 0 0,0 1 1 0 0,0 0-1 0 0,0 1 0 0 0,1 0 0 0 0,-1 1 0 0 0,1 0 1 0 0,0 1-1 0 0,0 1 0 0 0,1-1 0 0 0,0 2 0 0 0,0-1 1 0 0,1 1-1 0 0,0 1 0 0 0,0 0 0 0 0,1 0 0 0 0,0 0 1 0 0,1 1-1 0 0,0 1 0 0 0,0-1 0 0 0,1 1 0 0 0,1 0 1 0 0,0 0-1 0 0,0 1 0 0 0,1-1 0 0 0,0 1 0 0 0,1 0 1 0 0,1 0-1 0 0,0 0 0 0 0,0 1 0 0 0,1-1 1 0 0,1 0-1 0 0,0 9 59 0 0,1-17-40 0 0,-1 0 0 0 0,1 0 0 0 0,0 0 1 0 0,0-1-1 0 0,0 1 0 0 0,0 0 1 0 0,1-1-1 0 0,0 1 0 0 0,-1-1 0 0 0,1 0 1 0 0,0 1-1 0 0,1-1 0 0 0,-1 0 0 0 0,1 0 1 0 0,-1 0-1 0 0,1-1 0 0 0,0 1 0 0 0,0-1 1 0 0,0 1-1 0 0,0-1 0 0 0,0 0 0 0 0,1 0 1 0 0,-1 0-1 0 0,1-1 0 0 0,-1 1 0 0 0,4 0 40 0 0,101 19-3662 0 0,55-18-8387 0 0,-139-6 11414 0 0</inkml:trace>
  <inkml:trace contextRef="#ctx0" brushRef="#br0" timeOffset="1121.861">1973 145 6753 0 0,'0'0'2989'0'0,"0"0"-1307"0"0,0 0-473 0 0,0 0 17 0 0,0 0 10 0 0,0 0-26 0 0,0 0-57 0 0,0 0-62 0 0,-33 19-89 0 0,-102 63-125 0 0,-43 49 1209 0 0,-194 152-1118 0 0,107-106-1632 0 0,-105 44 664 0 0,189-111-4527 0 0,158-93 1116 0 0,12-1-4363 0 0,9-12 668 0 0</inkml:trace>
  <inkml:trace contextRef="#ctx0" brushRef="#br0" timeOffset="1571.864">1643 730 5057 0 0,'0'0'4220'0'0,"0"0"-1857"0"0,0 0-779 0 0,0 0-242 0 0,0 0-194 0 0,0 0-221 0 0,0 0-159 0 0,0 0-78 0 0,0 0-69 0 0,0 0-112 0 0,0 0-122 0 0,0 0-87 0 0,-29 10-81 0 0,-92 35-34 0 0,41-5 185 0 0,-118 64 149 0 0,199-104-548 0 0,-1 0 0 0 0,1 1 1 0 0,0-1-1 0 0,0 0 1 0 0,-1 1-1 0 0,1-1 1 0 0,0 1-1 0 0,-1-1 0 0 0,1 1 1 0 0,0-1-1 0 0,-1 1 1 0 0,1-1-1 0 0,-1 1 1 0 0,1 0-1 0 0,-1-1 0 0 0,1 1 1 0 0,-1 0-1 0 0,1-1 1 0 0,-1 1-1 0 0,0 0 1 0 0,1 0-1 0 0,-1-1 0 0 0,0 1 1 0 0,0 0-1 0 0,0 0 1 0 0,0-1-1 0 0,1 1 1 0 0,-1 0-1 0 0,0 0 0 0 0,0 0 1 0 0,0 0-1 0 0,-1-1 1 0 0,1 1-1 0 0,0 0 1 0 0,0 0-1 0 0,0 0 0 0 0,-1-1 1 0 0,1 1-1 0 0,0 0 1 0 0,-1 0-1 0 0,1-1 1 0 0,0 1-1 0 0,-1 0 0 0 0,1-1 1 0 0,-1 1-1 0 0,1 0 1 0 0,-1-1-1 0 0,1 1 1 0 0,-1-1-1 0 0,0 1 0 0 0,1-1 1 0 0,-1 1-1 0 0,0-1 1 0 0,1 1-1 0 0,-1-1 1 0 0,0 0-1 0 0,0 1 0 0 0,0-1 1 0 0,1 0-1 0 0,-1 0 1 0 0,0 0-1 0 0,0 0 1 0 0,0 1-1 0 0,1-1 0 0 0,-1 0 1 0 0,0 0 28 0 0,226 29-1102 0 0,-223-29 1141 0 0,1-1 0 0 0,-1 1 1 0 0,1 0-1 0 0,-1 0 0 0 0,1 1 0 0 0,-1-1 0 0 0,1 0 0 0 0,-1 1 0 0 0,0-1 0 0 0,1 1 0 0 0,-1 0 0 0 0,1 0 0 0 0,-1 0 0 0 0,0 0 1 0 0,0 0-1 0 0,0 1 0 0 0,1-1 0 0 0,-1 1 0 0 0,0-1 0 0 0,-1 1 0 0 0,1 0 0 0 0,0 0 0 0 0,0 0 0 0 0,-1 0 0 0 0,1 0 1 0 0,-1 0-1 0 0,0 0 0 0 0,0 0 0 0 0,0 0 0 0 0,0 1 0 0 0,0-1 0 0 0,0 0 0 0 0,0 1 0 0 0,-1-1 0 0 0,1 1 0 0 0,-1-1 1 0 0,0 1-1 0 0,1-1 0 0 0,-1 1 0 0 0,-1-1 0 0 0,1 1 0 0 0,0-1 0 0 0,0 1 0 0 0,-1-1 0 0 0,0 1-39 0 0,-6 4 182 0 0,-1 0 0 0 0,-1 0 1 0 0,1-1-1 0 0,-1 0 0 0 0,0 0 0 0 0,0-1 0 0 0,-1-1 0 0 0,0 1 0 0 0,1-2 0 0 0,-7 2-182 0 0,13-3 16 0 0,-173 36-504 0 0,137-36-3717 0 0,0-1-4125 0 0,34-1-464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05.7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0 144 0 0 0,'0'0'463'0'0,"0"0"116"0"0,0 0-6 0 0,0 0-56 0 0,0 0-64 0 0,0 0-59 0 0,0 0-63 0 0,0 0-20 0 0,0 0 16 0 0,0 0 15 0 0,10-2 5 0 0,106-18 1159 0 0,247 5 3333 0 0,17-17-2629 0 0,342 24-935 0 0,-527 15-1002 0 0,254 4 496 0 0,69-4-379 0 0,137 16-159 0 0,124-42 313 0 0,-143-4-342 0 0,-165 9-82 0 0,51-5-131 0 0,-175 2 94 0 0,122-2 253 0 0,405 15 140 0 0,-368 12-291 0 0,226 29-49 0 0,-455-30-41 0 0,408-3 245 0 0,-357-26-172 0 0,52 15 181 0 0,-17 2-58 0 0,-216 17-159 0 0,69-5 214 0 0,467-7 154 0 0,-494-15-2339 0 0,-143 15-2698 0 0,-17 0-3009 0 0,-19 0 1046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0 10762 0 0,'0'0'1407'0'0,"0"0"-517"0"0,0 0-502 0 0,0 0-120 0 0,0 0 100 0 0,0 0 117 0 0,0 0 144 0 0,0 0 59 0 0,0 0-33 0 0,0 0-99 0 0,0 0-147 0 0,-10 30-121 0 0,-29 93-92 0 0,-32 37 512 0 0,24-82-171 0 0,14-26-1501 0 0,14-17-2632 0 0,19-34 1383 0 0,0-1-903 0 0,0-1-2411 0 0,1-1 4225 0 0,-1 2 830 0 0,2-1-1572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2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0 0 0,'0'0'307'0'0,"0"0"926"0"0,0 0 325 0 0,0 0 104 0 0,0 0 63 0 0,0 0-62 0 0,0 0-164 0 0,0 0-200 0 0,0 0-200 0 0,0 0-212 0 0,0 0-179 0 0,0 0-113 0 0,1 2-48 0 0,6 2-134 0 0,0-1 0 0 0,1 0 1 0 0,-1 0-1 0 0,1-1 0 0 0,-1 0 1 0 0,1 0-1 0 0,0-1 0 0 0,0 0 1 0 0,-1 0-1 0 0,1-1 0 0 0,0 0 0 0 0,0 0 1 0 0,7-1-414 0 0,-1 0 256 0 0,9 2-108 0 0,1-2-1 0 0,-1 0 1 0 0,1-2 0 0 0,-1-1-1 0 0,0-1 1 0 0,0 0 0 0 0,1-2-148 0 0,56-14-3727 0 0,-59 17-24 0 0,-4 3-6210 0 0,-15 1 5955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3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5121 0 0,'0'0'1959'0'0,"0"0"-881"0"0,0 0-353 0 0,0 0 122 0 0,0 0 173 0 0,0 0 81 0 0,0 0 7 0 0,0 0-19 0 0,0 0-26 0 0,0 0-77 0 0,0 0-145 0 0,0 0-149 0 0,0 0-121 0 0,17 1-73 0 0,111 9 666 0 0,-36-22-99 0 0,-47 5-3735 0 0,-1 4-8105 0 0,-37 3 3292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1 192 4969 0 0,'0'0'1223'0'0,"0"0"-244"0"0,0 0-95 0 0,0 0 84 0 0,0 0 66 0 0,0 0-49 0 0,0 0-138 0 0,0 0-175 0 0,0 0-108 0 0,0 0-45 0 0,0 0-29 0 0,0 0 0 0 0,2 15-13 0 0,9 50-35 0 0,26 46 924 0 0,60 227-473 0 0,-97-338-853 0 0,0 0 0 0 0,0-1 0 0 0,1 1 0 0 0,-1-1 0 0 0,0 1 0 0 0,0 0 0 0 0,0-1 0 0 0,1 1 0 0 0,-1 0 0 0 0,0-1 0 0 0,0 1 0 0 0,1 0 0 0 0,-1-1 0 0 0,0 1 0 0 0,1 0 0 0 0,-1 0 0 0 0,0-1 0 0 0,1 1 0 0 0,-1 0 0 0 0,0 0 0 0 0,1 0 0 0 0,-1 0 0 0 0,1-1 0 0 0,-1 1 0 0 0,0 0 0 0 0,1 0 0 0 0,-1 0 0 0 0,1 0 0 0 0,-1 0 0 0 0,0 0 0 0 0,1 0 0 0 0,-1 0 0 0 0,1 0 0 0 0,-1 0 0 0 0,1 0 0 0 0,-1 0 0 0 0,0 1 0 0 0,1-1 0 0 0,-1 0 0 0 0,1 0 0 0 0,-1 0 0 0 0,0 0 0 0 0,1 1 0 0 0,-1-1 0 0 0,0 0 0 0 0,1 0 0 0 0,-1 1 0 0 0,0-1 0 0 0,1 0 0 0 0,-1 1 0 0 0,0-1 0 0 0,0 0 0 0 0,1 1 0 0 0,-1-1 0 0 0,0 0 0 0 0,0 1 0 0 0,0-1 0 0 0,0 0 0 0 0,1 1 0 0 0,-1-1 0 0 0,0 1 0 0 0,0-1 0 0 0,0 0 0 0 0,0 1 0 0 0,0-1 0 0 0,0 1 0 0 0,0-1 0 0 0,0 1 0 0 0,0-1-40 0 0,14-32 1773 0 0,-14 30-1971 0 0,195-468 622 0 0,-174 418-668 0 0,37-97-4042 0 0,-56 137 1292 0 0,-2 7-918 0 0,0 3 1047 0 0,0 1-5395 0 0</inkml:trace>
  <inkml:trace contextRef="#ctx0" brushRef="#br0" timeOffset="394.536">441 626 9618 0 0,'0'0'696'0'0,"0"0"-234"0"0,0 0-68 0 0,0 0 137 0 0,0 0 92 0 0,0 0-46 0 0,0 0-46 0 0,0 0-55 0 0,0 0-37 0 0,0 0-24 0 0,0 0-90 0 0,0 0-102 0 0,0 0-43 0 0,2 24-13 0 0,7 116 139 0 0,-6-29 850 0 0,0-55-3197 0 0,-2-1-9399 0 0,-1-54 7802 0 0</inkml:trace>
  <inkml:trace contextRef="#ctx0" brushRef="#br0" timeOffset="761.152">489 589 5729 0 0,'0'0'1031'0'0,"0"0"-604"0"0,0 0-336 0 0,0 0 55 0 0,0 0 185 0 0,0 0 228 0 0,0 0 190 0 0,0 0 130 0 0,0 0 48 0 0,0 0-110 0 0,0 0-192 0 0,0 0-168 0 0,0 0-94 0 0,23 0 25 0 0,113-3 525 0 0,-133 2-857 0 0,-1 1 0 0 0,1-1-1 0 0,-1 1 1 0 0,1 0 0 0 0,0 0-1 0 0,-1 0 1 0 0,1 0-1 0 0,-1 1 1 0 0,1-1 0 0 0,-1 1-1 0 0,1-1 1 0 0,-1 1 0 0 0,0 0-1 0 0,1 0 1 0 0,-1 0 0 0 0,0 0-1 0 0,1 0 1 0 0,-1 1-1 0 0,0-1 1 0 0,0 1 0 0 0,0-1-1 0 0,0 1 1 0 0,-1 0 0 0 0,1 0-1 0 0,0 0 1 0 0,-1 0-1 0 0,1 0 1 0 0,-1 0 0 0 0,0 0-1 0 0,1 0 1 0 0,-1 1 0 0 0,0-1-1 0 0,0 0 1 0 0,-1 1 0 0 0,1-1-1 0 0,-1 1 1 0 0,1-1-1 0 0,-1 1 1 0 0,1-1 0 0 0,-1 1-1 0 0,0-1 1 0 0,0 1 0 0 0,-1 0-1 0 0,1-1 1 0 0,0 1-1 0 0,-1-1 1 0 0,0 0 0 0 0,1 1-1 0 0,-1 0-55 0 0,-6 4 167 0 0,1 0-1 0 0,-1 0 0 0 0,0-1 0 0 0,-1 0 0 0 0,1 0 1 0 0,-1-1-1 0 0,0 0 0 0 0,-1 0 0 0 0,1 0 1 0 0,-1-2-1 0 0,0 1 0 0 0,0-1 0 0 0,0 0 0 0 0,-3 0-166 0 0,-69 5-589 0 0,65-12-4116 0 0,2-3-4432 0 0,12 4 4083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4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76 0 0 0,'0'0'439'0'0,"0"0"452"0"0,0 0 294 0 0,0 0 149 0 0,0 0 25 0 0,0 0-32 0 0,0 0-138 0 0,34-6-179 0 0,108-22-207 0 0,38-12 2273 0 0,-180 40-3037 0 0,1 0 0 0 0,-1 0 0 0 0,1-1 0 0 0,-1 1 0 0 0,1 0-1 0 0,0 0 1 0 0,-1 0 0 0 0,1 0 0 0 0,-1 0 0 0 0,1 0 0 0 0,-1 0 0 0 0,1 0-1 0 0,-1 0 1 0 0,1 0 0 0 0,0 0 0 0 0,-1 0 0 0 0,1 1 0 0 0,-1-1 0 0 0,1 0-1 0 0,-1 0 1 0 0,1 1 0 0 0,-1-1 0 0 0,1 0 0 0 0,-1 0 0 0 0,1 1 0 0 0,-1-1-1 0 0,0 1 1 0 0,1-1 0 0 0,-1 0 0 0 0,1 1 0 0 0,-1-1 0 0 0,0 1 0 0 0,0-1-1 0 0,1 1 1 0 0,-1-1 0 0 0,0 1 0 0 0,0-1 0 0 0,1 1 0 0 0,-1-1 0 0 0,0 1-1 0 0,0-1 1 0 0,0 1 0 0 0,0-1 0 0 0,0 1 0 0 0,0 0 0 0 0,0-1 0 0 0,0 1-1 0 0,0-1 1 0 0,0 1 0 0 0,0-1 0 0 0,0 1 0 0 0,0-1 0 0 0,0 1 0 0 0,-1 0-1 0 0,1-1 1 0 0,0 1 0 0 0,0-1 0 0 0,-1 1 0 0 0,1-1-39 0 0,-1 11-85 0 0,-25 133 1495 0 0,13-93-1057 0 0,-2 0-1 0 0,-2-2 0 0 0,-3 1 0 0 0,-1-2 0 0 0,-25 38-352 0 0,-26 61 415 0 0,18-29-73 0 0,49-82-571 0 0,5-35 48 0 0,17 1-2107 0 0,10-31-2766 0 0,-13 7-1422 0 0,-13 20 5766 0 0,3-6-3101 0 0</inkml:trace>
  <inkml:trace contextRef="#ctx0" brushRef="#br0" timeOffset="257.55">1 448 2401 0 0,'0'0'1523'0'0,"0"0"-546"0"0,0 0 11 0 0,0 0 350 0 0,0 0 232 0 0,0 0-18 0 0,0 0-190 0 0,0 0-217 0 0,0 0-199 0 0,0 0-164 0 0,34-2-157 0 0,112-9-159 0 0,34-13 209 0 0,-71 7-2526 0 0,-40-2-7612 0 0,-55 15 4427 0 0</inkml:trace>
  <inkml:trace contextRef="#ctx0" brushRef="#br0" timeOffset="568.164">774 132 7450 0 0,'0'0'860'0'0,"0"0"-189"0"0,0 0 83 0 0,0 0 303 0 0,0 0 226 0 0,0 0 80 0 0,0 0-111 0 0,0 0-221 0 0,0 0-222 0 0,0 0-231 0 0,-31 21-194 0 0,-93 64-134 0 0,79-43 103 0 0,42-29-176 0 0,2-11-153 0 0,0 1 1 0 0,0-1-1 0 0,1 0 1 0 0,-1 0-1 0 0,1 1 1 0 0,-1-1-1 0 0,1 1 0 0 0,0-1 1 0 0,0 0-1 0 0,0 1 1 0 0,0-1-1 0 0,0 1 1 0 0,0-1-1 0 0,1 1 1 0 0,-1-1-1 0 0,1 0 1 0 0,0 0-1 0 0,0 1 0 0 0,0-1 1 0 0,0 0-1 0 0,0 0 1 0 0,0 0-1 0 0,0 0 1 0 0,1 0-1 0 0,-1 0 1 0 0,1 0-1 0 0,0 0 0 0 0,-1 0 1 0 0,1-1-1 0 0,0 1 1 0 0,0-1-1 0 0,0 1 1 0 0,2 0-25 0 0,77 40 228 0 0,-70-38-174 0 0,-2 0-36 0 0,8 2 16 0 0,0 0 0 0 0,-1 1 1 0 0,0 1-1 0 0,-1 1 0 0 0,0 0 0 0 0,0 0 0 0 0,-1 2 0 0 0,0 0 0 0 0,0 1 0 0 0,8 10-34 0 0,-19-16 40 0 0,0 0-1 0 0,0 0 0 0 0,-1 0 1 0 0,0 0-1 0 0,0 0 1 0 0,-1 0-1 0 0,0 0 0 0 0,0 1 1 0 0,0-1-1 0 0,-1 0 0 0 0,0 1 1 0 0,0-1-1 0 0,-1 1 1 0 0,1-1-1 0 0,-2 1-39 0 0,0-1-28 0 0,-2 0 1 0 0,1 0-1 0 0,-1 0 0 0 0,1 0 1 0 0,-2-1-1 0 0,1 1 0 0 0,-1-1 0 0 0,1 0 1 0 0,-1 0-1 0 0,-1-1 0 0 0,1 1 1 0 0,-1-1-1 0 0,0-1 0 0 0,0 1 1 0 0,0-1-1 0 0,0 0 0 0 0,-7 2 28 0 0,-4 3-683 0 0,-46 15-3327 0 0,18-17-6961 0 0,36-6 6795 0 0</inkml:trace>
  <inkml:trace contextRef="#ctx0" brushRef="#br0" timeOffset="815.159">700 231 0 0 0,'0'0'660'0'0,"0"0"539"0"0,0 0 344 0 0,0 0 260 0 0,0 0 131 0 0,0 0-20 0 0,0 0-221 0 0,0 0-243 0 0,0 0-243 0 0,0 0-262 0 0,0 0-206 0 0,0 0-203 0 0,29-19-158 0 0,88-58-86 0 0,-59 52 72 0 0,19 10-557 0 0,-52 12-2924 0 0,2 2-4421 0 0,-23 1 1729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6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1 394 552 0 0,'0'0'1467'0'0,"0"0"-65"0"0,0 0 87 0 0,0 0 145 0 0,0 0 34 0 0,0 0-107 0 0,0 0-170 0 0,0 0-191 0 0,0 0-217 0 0,0 0-196 0 0,0 0-169 0 0,0 0-103 0 0,0 0-20 0 0,6-14-8 0 0,50-105 1021 0 0,42-21-782 0 0,-54 96-725 0 0,-36 100-1079 0 0,-8 33 1184 0 0,0-88-89 0 0,0 1 0 0 0,1 0 1 0 0,-1-1-1 0 0,1 1 0 0 0,0-1 0 0 0,-1 1 1 0 0,1-1-1 0 0,0 1 0 0 0,0-1 0 0 0,0 1 1 0 0,0-1-1 0 0,0 0 0 0 0,0 0 0 0 0,0 1 1 0 0,0-1-1 0 0,1 0 0 0 0,-1 0 1 0 0,1 0-1 0 0,-1 0 0 0 0,0-1 0 0 0,1 1 1 0 0,-1 0-1 0 0,1 0 0 0 0,0-1 0 0 0,-1 1 1 0 0,1-1-1 0 0,-1 0 0 0 0,1 1 0 0 0,0-1 1 0 0,-1 0-1 0 0,1 0 0 0 0,0 0 0 0 0,0 0 1 0 0,-1 0-1 0 0,1 0 0 0 0,0-1 1 0 0,-1 1-1 0 0,1-1 0 0 0,-1 1 0 0 0,1-1 1 0 0,-1 1-1 0 0,1-1 0 0 0,-1 0 0 0 0,1 0 1 0 0,-1 0-1 0 0,1 0 0 0 0,-1 0 0 0 0,0 0 1 0 0,1 0-1 0 0,-1 0 0 0 0,0 0 1 0 0,0-1-1 0 0,0 1 0 0 0,0 0 0 0 0,0-1-17 0 0,36-37 69 0 0,1 3 0 0 0,1 1-1 0 0,3 2 1 0 0,17-10-69 0 0,6-5 8 0 0,-68 74 120 0 0,-22 29 383 0 0,14-34-494 0 0,1 1-1 0 0,0 0 1 0 0,2 0-1 0 0,0 1 0 0 0,2 0 1 0 0,0 0-1 0 0,2 0 0 0 0,1 1 1 0 0,0 7-17 0 0,24-7-4421 0 0,3-21-5545 0 0,-18-3 4822 0 0</inkml:trace>
  <inkml:trace contextRef="#ctx0" brushRef="#br0" timeOffset="288.936">936 48 5697 0 0,'0'0'1319'0'0,"0"0"-35"0"0,0 0 158 0 0,0 0 174 0 0,0 0-15 0 0,0 0-189 0 0,0 0-229 0 0,0 0-205 0 0,0 0-189 0 0,0 0-165 0 0,0 0-154 0 0,0 0-126 0 0,-32 33-87 0 0,-99 103-64 0 0,42-36 73 0 0,-325 301-253 0 0,312-301-1609 0 0,72-65-1066 0 0,22-22-933 0 0,2 1-3474 0 0,4-10 2503 0 0</inkml:trace>
  <inkml:trace contextRef="#ctx0" brushRef="#br0" timeOffset="773.528">910 604 2729 0 0,'0'0'2800'0'0,"0"0"-1083"0"0,0 0-364 0 0,0 0 25 0 0,0 0-29 0 0,0 0-180 0 0,0 0-213 0 0,0 0-179 0 0,0 0-102 0 0,0 0-84 0 0,0 0-118 0 0,0 0-118 0 0,0 0-96 0 0,-28 6-46 0 0,-87 20-10 0 0,38 5 361 0 0,62-20-427 0 0,11-9-142 0 0,1 0-1 0 0,-1 0 0 0 0,0 0 0 0 0,1 0 0 0 0,0 1 0 0 0,0-1 0 0 0,0 1 1 0 0,0 0-1 0 0,0 0 0 0 0,0 0 0 0 0,1 0 0 0 0,-1 0 0 0 0,1 1 0 0 0,0-1 1 0 0,0 1-1 0 0,0 0 0 0 0,0-1 0 0 0,1 1 0 0 0,0 0 0 0 0,-1 0 0 0 0,2 0 1 0 0,-1 0-1 0 0,0 2 6 0 0,58 27-259 0 0,-33-25 311 0 0,-19-8-13 0 0,-1 1 0 0 0,0 0 0 0 0,1 0 0 0 0,-1 0 0 0 0,0 0 1 0 0,1 1-1 0 0,-1-1 0 0 0,0 1 0 0 0,0 0 0 0 0,0 0 1 0 0,-1 1-1 0 0,1-1 0 0 0,0 1 0 0 0,-1 0 0 0 0,0 0 0 0 0,1 0 1 0 0,-1 0-1 0 0,0 1 0 0 0,-1-1 0 0 0,1 1 0 0 0,-1 0 1 0 0,1 0-1 0 0,-1 0 0 0 0,-1 0 0 0 0,1 0 0 0 0,0 0 0 0 0,-1 0 1 0 0,0 0-1 0 0,0 1 0 0 0,0 1-39 0 0,-1-2 124 0 0,0 0-1 0 0,0 0 1 0 0,0 1 0 0 0,-1-1 0 0 0,0 0-1 0 0,0 0 1 0 0,0 0 0 0 0,0 0-1 0 0,0 0 1 0 0,-1 0 0 0 0,0 0-1 0 0,0-1 1 0 0,0 1 0 0 0,0-1 0 0 0,-1 1-1 0 0,1-1 1 0 0,-1 0 0 0 0,0 0-1 0 0,0 0 1 0 0,0 0 0 0 0,0 0 0 0 0,-1-1-1 0 0,1 1 1 0 0,-1-1 0 0 0,-3 2-124 0 0,-3 2 4 0 0,0-1 0 0 0,-1 0 1 0 0,0-1-1 0 0,1 0 1 0 0,-1 0-1 0 0,-1-1 1 0 0,1-1-1 0 0,0 0 0 0 0,-1 0 1 0 0,1-1-1 0 0,-1-1 1 0 0,0 0-1 0 0,1 0 0 0 0,-1-1 1 0 0,1-1-1 0 0,-2 0-4 0 0,-21-18-3324 0 0,24 10-567 0 0,1 0-3421 0 0,4 2 144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4.2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1 108 0 0 0,'0'0'592'0'0,"0"0"218"0"0,0 0-162 0 0,0 0-383 0 0,0 0-372 0 0,0 0-326 0 0,0 0-223 0 0,0 0 1 0 0,0 0 308 0 0,3 2 575 0 0,8 4 234 0 0,1 0-1 0 0,0-1 1 0 0,0 0-1 0 0,0-1 1 0 0,1 0-1 0 0,-1-1 1 0 0,1 0-1 0 0,0-1 0 0 0,0-1 1 0 0,0 0-1 0 0,8-1-461 0 0,1 2 322 0 0,101 1 517 0 0,-1-5 1 0 0,0-6 0 0 0,0-5 0 0 0,-1-5 0 0 0,21-10-840 0 0,203-28 1207 0 0,-13 27-337 0 0,-320 29-848 0 0,95-1 178 0 0,-1 5 0 0 0,84 15-200 0 0,-45 2 402 0 0,1-5-1 0 0,122-5-401 0 0,259-33 874 0 0,422-15 50 0 0,-248 44-420 0 0,-34 12 0 0 0,-33-1-201 0 0,344-18 186 0 0,-479 11-227 0 0,110 16 11 0 0,-310-5-106 0 0,-50-15 262 0 0,348 30-70 0 0,-164-16-259 0 0,-308-21 59 0 0,-25 0-3261 0 0,-33 0-7050 0 0,-59 0 4815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5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0 159 0 0 0,'0'0'240'0'0,"0"0"32"0"0,34-3 8 0 0,105-13 6 0 0,536-42 3858 0 0,202 45-1262 0 0,-583 15-2279 0 0,1007-28 1431 0 0,-527-3-371 0 0,-80 14-898 0 0,59 15 217 0 0,11 7-438 0 0,-215 7-222 0 0,-290-3-32 0 0,8 12-70 0 0,93-4 588 0 0,327-8-381 0 0,-481 13-2035 0 0,-141-4-1646 0 0,-2 6-3426 0 0,-44-15 1460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09:06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454 402 4073 0 0,'0'0'1806'0'0,"0"0"-750"0"0,0 0-168 0 0,0 0 150 0 0,0 0 199 0 0,0 0 170 0 0,0 0 23 0 0,0 0-183 0 0,0 0-270 0 0,0 0-299 0 0,0 0-274 0 0,-1-2-207 0 0,-2-8-134 0 0,2 7-76 0 0,1 16 73 0 0,14 56 340 0 0,-12 125 254 0 0,-23-78-327 0 0,16-95-245 0 0,0 0-1 0 0,1 0 0 0 0,2 0 1 0 0,0 1-1 0 0,1-1 0 0 0,1 12-81 0 0,3-30 62 0 0,-1 1-1 0 0,1-1 0 0 0,0 0 1 0 0,0 0-1 0 0,1-1 1 0 0,-1 1-1 0 0,1 0 0 0 0,-1-1 1 0 0,1 0-1 0 0,0 0 1 0 0,0 0-1 0 0,0-1 0 0 0,0 1 1 0 0,0-1-1 0 0,0 0 1 0 0,0 0-1 0 0,0 0 0 0 0,0 0 1 0 0,1-1-1 0 0,-1 0 1 0 0,0 0-1 0 0,0 0 0 0 0,1 0 1 0 0,-1-1-1 0 0,0 0 0 0 0,0 0 1 0 0,0 0-1 0 0,1 0 1 0 0,1-2-62 0 0,175-40 945 0 0,-143 40-1413 0 0,-31 14-5110 0 0,8-7-3803 0 0,-11-1 3665 0 0</inkml:trace>
  <inkml:trace contextRef="#ctx0" brushRef="#br0" timeOffset="833.283">999 476 6353 0 0,'0'0'2364'0'0,"0"0"-959"0"0,0 0-249 0 0,0 0 95 0 0,0 0 118 0 0,0 0 26 0 0,0 0-131 0 0,0 0-248 0 0,0 0-246 0 0,0 0-260 0 0,0 0-226 0 0,0 0-154 0 0,0 0-64 0 0,6-8 4 0 0,-1 0-39 0 0,40-29 174 0 0,2 24 99 0 0,106-17 249 0 0,-151 32-551 0 0,-1 0-1 0 0,1-1 0 0 0,-1 1 1 0 0,1 1-1 0 0,-1-1 0 0 0,1 0 1 0 0,-1 0-1 0 0,0 0 0 0 0,0 1 1 0 0,0-1-1 0 0,0 1 0 0 0,-1-1 1 0 0,1 1-1 0 0,-1-1 0 0 0,1 1 1 0 0,-1-1-1 0 0,0 1 0 0 0,0-1 1 0 0,0 1-1 0 0,0-1 0 0 0,0 1 1 0 0,-1-1-1 0 0,1 1 0 0 0,-1-1 1 0 0,0 1-1 0 0,1-1 0 0 0,-1 0 1 0 0,0 1-1 0 0,-1-1 0 0 0,1 0 1 0 0,0 0-1 0 0,-1 1 0 0 0,1-1 1 0 0,-2 1-2 0 0,-70 104 239 0 0,-36 68-64 0 0,105-165-144 0 0,0-1 0 0 0,1 1-1 0 0,0 0 1 0 0,1 0-1 0 0,-1 0 1 0 0,2 0-1 0 0,0 1 1 0 0,0-1-1 0 0,1 0 1 0 0,0 1 0 0 0,1 7-31 0 0,50 48 568 0 0,-36-51-427 0 0,-8-11-166 0 0,0 1 0 0 0,0-1 0 0 0,0 0 0 0 0,0 0 0 0 0,0-1 0 0 0,1 0 0 0 0,0-1 0 0 0,0 1 1 0 0,0-1-1 0 0,0-1 0 0 0,0 0 0 0 0,0 0 0 0 0,0 0 0 0 0,0-1 0 0 0,0 0 0 0 0,0-1 0 0 0,0 0 0 0 0,0 0 0 0 0,0-1 0 0 0,0 0 0 0 0,0 0 0 0 0,0-1 0 0 0,-1 0 0 0 0,1 0 0 0 0,-1 0 1 0 0,0-1-1 0 0,7-5 25 0 0,53-40-3823 0 0,-25 14-4517 0 0,-28 23-826 0 0</inkml:trace>
  <inkml:trace contextRef="#ctx0" brushRef="#br0" timeOffset="1166.983">1780 339 9506 0 0,'0'0'619'0'0,"0"0"-44"0"0,0 0 55 0 0,0 0 165 0 0,0 0 136 0 0,0 0 3 0 0,0 0-91 0 0,0 0-179 0 0,0 0-174 0 0,0 0-178 0 0,0 0-143 0 0,0 0-93 0 0,-28 34-38 0 0,-85 102-22 0 0,111-133-14 0 0,-1-1-1 0 0,1 0 1 0 0,-1 0-1 0 0,1 1 1 0 0,0 0-1 0 0,-1-1 0 0 0,1 1 1 0 0,1 0-1 0 0,-1 0 1 0 0,0 0-1 0 0,1 0 1 0 0,0 1-1 0 0,-1-1 1 0 0,1 0-1 0 0,0 0 1 0 0,1 1-1 0 0,-1-1 0 0 0,1 1 1 0 0,-1-1-1 0 0,1 0 1 0 0,0 2-2 0 0,1 5 9 0 0,0-5 45 0 0,0 0 0 0 0,0 1 0 0 0,1-1 0 0 0,-1 0-1 0 0,1 0 1 0 0,0-1 0 0 0,0 1 0 0 0,1 0 0 0 0,-1-1 0 0 0,1 1-1 0 0,0-1 1 0 0,0 0 0 0 0,1 0 0 0 0,-1 0 0 0 0,1 0 0 0 0,0-1-1 0 0,0 1 1 0 0,0-1 0 0 0,0 0 0 0 0,1 0 0 0 0,-1-1-1 0 0,1 1 1 0 0,0-1 0 0 0,-1 0 0 0 0,1 0 0 0 0,0-1 0 0 0,0 1-1 0 0,1-1 1 0 0,-1 0 0 0 0,0-1 0 0 0,0 1 0 0 0,0-1 0 0 0,5 0-54 0 0,-6 0 96 0 0,8 1 161 0 0,-1-1-1 0 0,0 0 0 0 0,0 0 1 0 0,0-1-1 0 0,0-1 0 0 0,0 0 1 0 0,0 0-1 0 0,0-1 0 0 0,-1 0 0 0 0,1-1 1 0 0,-1-1-1 0 0,0 1 0 0 0,6-5-256 0 0,-8 4 110 0 0,1-1 0 0 0,-1 0 0 0 0,0 0 0 0 0,-1-1 0 0 0,0 0 0 0 0,0 0 0 0 0,0 0 0 0 0,-1-1 0 0 0,0 0 0 0 0,-1-1 0 0 0,1 1 0 0 0,-2-1 0 0 0,1 0 0 0 0,-1 0 0 0 0,-1-1 0 0 0,1 1 0 0 0,-2-1 0 0 0,1 0 0 0 0,-1 1 0 0 0,-1-1 0 0 0,0 0 0 0 0,0-2-110 0 0,-1 6-113 0 0,0 0 0 0 0,0 0 1 0 0,0 0-1 0 0,-1 0 1 0 0,0 0-1 0 0,0 1 0 0 0,0-1 1 0 0,-1 0-1 0 0,1 1 0 0 0,-2-1 1 0 0,1 1-1 0 0,0-1 1 0 0,-1 1-1 0 0,0 0 0 0 0,0 0 1 0 0,-1 0-1 0 0,0 1 1 0 0,1-1-1 0 0,-1 1 0 0 0,-1 0 1 0 0,1 0-1 0 0,-1 0 1 0 0,-1 0 112 0 0,-67-23-4514 0 0,23 35-3738 0 0,34-1-655 0 0</inkml:trace>
  <inkml:trace contextRef="#ctx0" brushRef="#br0" timeOffset="1549.454">1800 814 6377 0 0,'0'0'1697'0'0,"0"0"-196"0"0,0 0-198 0 0,0 0-144 0 0,0 0-176 0 0,0 0-219 0 0,0 0-200 0 0,0 0-138 0 0,0 0-82 0 0,0 0-33 0 0,0 0 5 0 0,0 0 41 0 0,0 0 110 0 0,-4 29 153 0 0,-8 87 116 0 0,11-115-707 0 0,1 0 0 0 0,0 1-1 0 0,-1-1 1 0 0,1 0 0 0 0,0 0 0 0 0,0 0-1 0 0,0 0 1 0 0,0 0 0 0 0,0 1 0 0 0,0-1-1 0 0,0 0 1 0 0,0 0 0 0 0,1 0 0 0 0,-1 0-1 0 0,0 0 1 0 0,1 0 0 0 0,-1 1 0 0 0,1-1-1 0 0,-1 0 1 0 0,1 0 0 0 0,-1 0 0 0 0,1 0-1 0 0,0-1 1 0 0,-1 1 0 0 0,1 0 0 0 0,0 0-1 0 0,0 0 1 0 0,0 0 0 0 0,0-1 0 0 0,0 1 0 0 0,0 0-1 0 0,0-1 1 0 0,0 1 0 0 0,0-1 0 0 0,0 1-1 0 0,0-1 1 0 0,0 0 0 0 0,0 1 0 0 0,0-1-1 0 0,0 0 1 0 0,0 0 0 0 0,1 0 0 0 0,-1 0-1 0 0,0 0 1 0 0,0 0 0 0 0,0 0 0 0 0,0 0-1 0 0,1 0 1 0 0,-1-1-29 0 0,6 1 264 0 0,9 1 38 0 0,0-1 0 0 0,0 0 1 0 0,0-2-1 0 0,0 0 0 0 0,0 0 1 0 0,0-2-1 0 0,-1 0 1 0 0,1 0-1 0 0,-1-2 0 0 0,-1 0 1 0 0,1 0-1 0 0,-1-2 1 0 0,0 0-1 0 0,0 0 0 0 0,-1-1 1 0 0,2-2-303 0 0,-5 2 22 0 0,-1 1 0 0 0,0-1 0 0 0,0 0 0 0 0,-1-1 0 0 0,0 0 0 0 0,-1 0 0 0 0,0-1 0 0 0,0 0 0 0 0,-1 0 1 0 0,-1-1-1 0 0,0 1 0 0 0,0-1 0 0 0,-1 0 0 0 0,-1-1 0 0 0,0 1 0 0 0,-1-1 0 0 0,0 1 0 0 0,-1-1 0 0 0,0 0 0 0 0,-1-7-22 0 0,-1 16-113 0 0,1-1-1 0 0,-1 1 1 0 0,-1-1-1 0 0,1 1 0 0 0,0 0 1 0 0,-1-1-1 0 0,0 1 1 0 0,0 0-1 0 0,0 0 1 0 0,-1 0-1 0 0,1 0 1 0 0,-1 1-1 0 0,0-1 0 0 0,0 1 1 0 0,0-1-1 0 0,-1 1 1 0 0,1 0-1 0 0,-1 0 1 0 0,0 1-1 0 0,1-1 0 0 0,-1 1 1 0 0,-1 0-1 0 0,1 0 1 0 0,0 0-1 0 0,0 0 1 0 0,-1 1-1 0 0,1-1 0 0 0,-1 1 1 0 0,-3 0 113 0 0,-4-2-633 0 0,1 1 0 0 0,-1 1-1 0 0,1-1 1 0 0,-1 2 0 0 0,0 0 0 0 0,0 0 0 0 0,1 1 0 0 0,-1 1-1 0 0,1-1 1 0 0,-1 2 0 0 0,-3 1 633 0 0,-17 9-5261 0 0,6-4-4097 0 0</inkml:trace>
  <inkml:trace contextRef="#ctx0" brushRef="#br0" timeOffset="2732.34">2336 38 4297 0 0,'0'0'877'0'0,"0"0"101"0"0,0 0 246 0 0,0 0 254 0 0,0 0 108 0 0,0 0-85 0 0,0 0-160 0 0,0 0-172 0 0,0 0-214 0 0,0 0-184 0 0,0 0-168 0 0,0 0-158 0 0,1 34-53 0 0,6 109-57 0 0,22 29 509 0 0,32 23-620 0 0,63 211-329 0 0,-103-323 973 0 0,-21-82-568 0 0,-161 4 302 0 0,0 8 0 0 0,0 6-602 0 0,-758 136-3027 0 0,-47 28 4734 0 0,785-158-347 0 0,168-23-1147 0 0,-3 1 85 0 0,28-8-383 0 0,115-23 326 0 0,-119 26-575 0 0,6-11 2678 0 0,-20-62-1819 0 0,19-278 337 0 0,-36-46-1001 0 0,-27 52 116 0 0,42 263-117 0 0,8 83-16 0 0,462-17-893 0 0,379-97 1247 0 0,-819 113-187 0 0,459-32 4 0 0,-127 34-1717 0 0,-239 16-973 0 0,-72-9-497 0 0,0-1-3422 0 0,-26-6-3371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41 1656 0 0,'0'0'1711'0'0,"0"0"-677"0"0,0 0 1 0 0,0 0 277 0 0,0 0 227 0 0,0 0 39 0 0,0 0-127 0 0,0 0-180 0 0,0 0-183 0 0,35-3-153 0 0,111-13-146 0 0,75-5 1604 0 0,-18 25-1921 0 0,-193-3-998 0 0,27 5-481 0 0,-23 1-7949 0 0,-12-7 5297 0 0,-2 0-457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4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1 148 0 0 0,'0'0'1002'0'0,"0"0"215"0"0,0 0 31 0 0,0 0 119 0 0,0 0 131 0 0,0 0 22 0 0,0 0-91 0 0,0 0-232 0 0,0 0-291 0 0,0 0-259 0 0,0 0-210 0 0,2 32 1765 0 0,-3 39-1173 0 0,0 32-327 0 0,4-1-1 0 0,16 90-701 0 0,18 81 146 0 0,-34-156 44 0 0,-3-116-164 0 0,0-1-14 0 0,12-49 3214 0 0,-6 21-3089 0 0,95-290 797 0 0,70-233-697 0 0,-157 459-2627 0 0,-25 96-9294 0 0,7 3 3748 0 0</inkml:trace>
  <inkml:trace contextRef="#ctx0" brushRef="#br0" timeOffset="1109.913">465 814 0 0 0,'0'0'967'0'0,"0"0"-102"0"0,0 0-140 0 0,0 0 39 0 0,0 0 260 0 0,0 0 191 0 0,0 0 48 0 0,0 0-91 0 0,0 0-274 0 0,0 0-269 0 0,0 0-209 0 0,0 0-181 0 0,0 0-59 0 0,0 0-9 0 0,-1 6 3687 0 0,0 19-3006 0 0,-52 179 679 0 0,40-97-2247 0 0,13-106 273 0 0,0-1-230 0 0,0 0-334 0 0,0 0-438 0 0,0 0-459 0 0,3-1-3688 0 0,0-2 2581 0 0,-2-1 1029 0 0</inkml:trace>
  <inkml:trace contextRef="#ctx0" brushRef="#br0" timeOffset="1708.967">251 840 0 0 0,'0'0'814'0'0,"0"0"175"0"0,0 0 30 0 0,0 0 28 0 0,0 0 73 0 0,0 0 100 0 0,0 0 42 0 0,0 0-48 0 0,8 2-88 0 0,166 7 4637 0 0,-9-8-4995 0 0,-144 5-2084 0 0,-10 2-5860 0 0,-11-5-674 0 0</inkml:trace>
  <inkml:trace contextRef="#ctx0" brushRef="#br0" timeOffset="2061.07">700 1065 6113 0 0,'0'0'891'0'0,"0"0"-239"0"0,0 0 27 0 0,0 0 315 0 0,0 0 330 0 0,0 0 118 0 0,0 0-102 0 0,0 0-235 0 0,0 0-295 0 0,0 0-225 0 0,0 0-138 0 0,0 0-116 0 0,0 0-75 0 0,0 24-64 0 0,-2 103 44 0 0,1-108-55 0 0,1-2-4802 0 0,0-17 1170 0 0,0 1-1033 0 0,0 2-538 0 0</inkml:trace>
  <inkml:trace contextRef="#ctx0" brushRef="#br0" timeOffset="2227.028">665 796 8162 0 0,'0'0'1632'0'0,"0"0"-232"0"0,0 0-311 0 0,0 0 23 0 0,0 0-104 0 0,0 0-264 0 0,0 0-280 0 0,0 0-440 0 0,0 0-400 0 0,0 0-376 0 0,0 0-400 0 0,0 0-617 0 0,0 0-1279 0 0,0 0-1057 0 0,-33 29-328 0 0</inkml:trace>
  <inkml:trace contextRef="#ctx0" brushRef="#br0" timeOffset="2709.665">838 1363 6721 0 0,'0'0'981'0'0,"0"0"-145"0"0,0 0 296 0 0,0 0 479 0 0,0 0 255 0 0,0 0-112 0 0,0 0-346 0 0,0 0-384 0 0,0 0-250 0 0,0 0-156 0 0,0 0-98 0 0,0 0-86 0 0,-2-6-67 0 0,-2-5-267 0 0,1 0 1 0 0,0 0-1 0 0,1 0 1 0 0,0-1 0 0 0,1 1-1 0 0,0 0 1 0 0,1-1-1 0 0,0 1 1 0 0,1 0 0 0 0,0-1-1 0 0,1 1 1 0 0,0 0-1 0 0,1 0 1 0 0,0 0 0 0 0,1 0-1 0 0,0 0 1 0 0,1 1-1 0 0,4-7-100 0 0,0-1-7 0 0,1 0 0 0 0,0 1 0 0 0,2 1-1 0 0,0-1 1 0 0,0 2 0 0 0,2 0-1 0 0,0 1 1 0 0,0 0 0 0 0,2 1-1 0 0,11-8 8 0 0,-17 15-39 0 0,0 1-1 0 0,0-1 1 0 0,1 2-1 0 0,0 0 0 0 0,0 0 1 0 0,0 1-1 0 0,0 0 1 0 0,1 1-1 0 0,-1 0 0 0 0,1 1 1 0 0,-1 0-1 0 0,1 1 1 0 0,1 0 39 0 0,-9 2-2 0 0,0 0 0 0 0,0 0 0 0 0,-1 0 0 0 0,1 0 0 0 0,-1 1 0 0 0,1-1 0 0 0,-1 1 0 0 0,0 0 0 0 0,0 0 0 0 0,0 0 0 0 0,0 1 0 0 0,0-1 0 0 0,-1 1 0 0 0,0-1 0 0 0,1 1 1 0 0,-1 0-1 0 0,-1 0 0 0 0,1 0 0 0 0,-1 0 0 0 0,1 0 0 0 0,-1 0 0 0 0,0 0 0 0 0,-1 1 0 0 0,1-1 0 0 0,-1 0 0 0 0,0 1 0 0 0,0-1 0 0 0,0 0 0 0 0,0 1 0 0 0,-1-1 0 0 0,0 0 0 0 0,0 0 1 0 0,-1 5 1 0 0,0-3 34 0 0,-1 1 0 0 0,0-1 1 0 0,0 1-1 0 0,-1-1 1 0 0,0 0-1 0 0,0 0 1 0 0,0-1-1 0 0,-1 1 1 0 0,1-1-1 0 0,-1 0 1 0 0,-1 0-1 0 0,1 0 0 0 0,-1-1 1 0 0,0 0-1 0 0,0 0 1 0 0,0 0-1 0 0,0-1 1 0 0,-1 0-1 0 0,1 0 1 0 0,-1-1-1 0 0,0 0 0 0 0,1 0 1 0 0,-1 0-1 0 0,-6 0-34 0 0,9-1-24 0 0,0 1-1 0 0,0-2 1 0 0,0 1-1 0 0,0 0 1 0 0,0-1-1 0 0,0 1 1 0 0,0-1-1 0 0,0 0 1 0 0,0-1-1 0 0,0 1 0 0 0,0-1 1 0 0,0 1-1 0 0,0-1 1 0 0,0 0-1 0 0,0-1 1 0 0,0 1-1 0 0,0-1 1 0 0,1 0-1 0 0,-1 0 1 0 0,1 0-1 0 0,-1 0 1 0 0,1 0-1 0 0,0-1 0 0 0,0 0 1 0 0,0 1-1 0 0,0-1 1 0 0,0 0-1 0 0,1-1 1 0 0,-1 1-1 0 0,-1-3 25 0 0,-6-49-5042 0 0,13 19-5510 0 0,2 24 4851 0 0</inkml:trace>
  <inkml:trace contextRef="#ctx0" brushRef="#br0" timeOffset="3990.45">820 748 0 0 0,'0'0'509'0'0,"0"0"1000"0"0,0 0 311 0 0,0 0-21 0 0,0 0-141 0 0,0 0-163 0 0,0 0-170 0 0,0 0-166 0 0,0 0-118 0 0,0 0-124 0 0,0 0-75 0 0,1-2-73 0 0,2-4-911 0 0,-10 7 3342 0 0,6-1-3252 0 0,-17 17 216 0 0,18-16-148 0 0,0-1-8 0 0,0 0-28 0 0,0 0-13 0 0,0 0 20 0 0,0 0 34 0 0,7-4 504 0 0,-7 4-1449 0 0,-8 0 1237 0 0,6 1-3928 0 0,1-1-4731 0 0,1 3 2401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3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0 0 0,'0'0'516'0'0,"0"0"386"0"0,0 0 29 0 0,0 0-81 0 0,0 0-95 0 0,0 0-92 0 0,0 0-95 0 0,0 0-85 0 0,23 5 3756 0 0,134-2 1928 0 0,71 4-4136 0 0,-140-7-1532 0 0,-51 0-5649 0 0,-37 2 1692 0 0,0 2 2349 0 0,0-1-3629 0 0,0 3 589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4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0,'0'0'324'0'0,"0"0"603"0"0,0 0 42 0 0,0 0-164 0 0,0 0-183 0 0,0 0-145 0 0,0 0-69 0 0,0 0 53 0 0,2 0 131 0 0,85 1 6714 0 0,1-1-4150 0 0,118-7-1682 0 0,-89 5-2353 0 0,-66 3-9203 0 0,-42-1 3522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8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0 3209 0 0,'0'0'764'0'0,"0"0"-123"0"0,0 0-58 0 0,0 0 68 0 0,0 0 166 0 0,0 0 185 0 0,0 0 130 0 0,0 0-9 0 0,0 0-133 0 0,0 0-201 0 0,0 0-206 0 0,0 0-148 0 0,-14 26-113 0 0,-40 81-68 0 0,32-31 89 0 0,21-54-246 0 0,-4 10-197 0 0,-10 58 462 0 0,-3-31-3719 0 0,14-48-2510 0 0,4-10 1094 0 0</inkml:trace>
  <inkml:trace contextRef="#ctx0" brushRef="#br0" timeOffset="235.013">337 147 4401 0 0,'0'0'2107'0'0,"0"0"-1191"0"0,0 0-226 0 0,0 0 83 0 0,0 0 45 0 0,0 0 21 0 0,0 0-70 0 0,0 0-170 0 0,-33 35-172 0 0,-104 109-186 0 0,72-65-194 0 0,20 19-2893 0 0,31-60-4190 0 0,10-30 4291 0 0</inkml:trace>
  <inkml:trace contextRef="#ctx0" brushRef="#br0" timeOffset="657.952">166 523 6065 0 0,'0'0'112'0'0,"0"0"-81"0"0,0 0 93 0 0,0 0 284 0 0,0 0 212 0 0,0 0 94 0 0,0 0 5 0 0,0 0-63 0 0,0 0-139 0 0,0 0-155 0 0,0 0-124 0 0,0 0-99 0 0,0 0-26 0 0,32-6-6 0 0,101-19-22 0 0,-61 15-39 0 0,-75 33 670 0 0,-37 18 556 0 0,33-37-1080 0 0,1 1 0 0 0,1 1 0 0 0,-1-1 0 0 0,1 1 0 0 0,0 0 0 0 0,0 0 0 0 0,1 0-1 0 0,-1 1 1 0 0,1 0 0 0 0,1 0 0 0 0,-3 5-192 0 0,6-10 32 0 0,-1 0 1 0 0,1 0-1 0 0,0 0 0 0 0,0 0 0 0 0,0 0 0 0 0,0-1 1 0 0,0 1-1 0 0,0 0 0 0 0,0 0 0 0 0,1 0 0 0 0,-1 0 1 0 0,1 0-1 0 0,-1 0 0 0 0,1 0 0 0 0,0-1 0 0 0,0 1 1 0 0,0 0-1 0 0,0 0 0 0 0,0-1 0 0 0,0 1 0 0 0,0-1 1 0 0,0 1-1 0 0,1-1 0 0 0,-1 1 0 0 0,1-1 0 0 0,-1 0 1 0 0,1 0-1 0 0,-1 0 0 0 0,1 0 0 0 0,0 0 0 0 0,-1 0 1 0 0,1 0-1 0 0,0 0 0 0 0,0-1 0 0 0,0 1 0 0 0,0-1 1 0 0,-1 1-1 0 0,1-1 0 0 0,2 0-32 0 0,80 10 639 0 0,-14-22-1309 0 0,-48 3-2393 0 0,-1-3-3966 0 0,-15 8 741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4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15 369 344 0 0,'0'0'1258'0'0,"0"0"85"0"0,0 0 106 0 0,0 0 133 0 0,0 0 86 0 0,0 0 1 0 0,0 0-144 0 0,0 0-243 0 0,0 0-273 0 0,0 0-316 0 0,0 0-272 0 0,0 0-192 0 0,0 0-113 0 0,-2-1-41 0 0,1 1-63 0 0,1 0 0 0 0,-1 0-1 0 0,0 1 1 0 0,1-1 0 0 0,-1 0-1 0 0,1 0 1 0 0,-1 0 0 0 0,1 1 0 0 0,-1-1-1 0 0,1 0 1 0 0,-1 1 0 0 0,1-1 0 0 0,-1 1-1 0 0,1-1 1 0 0,-1 0 0 0 0,1 1-1 0 0,0-1 1 0 0,-1 1 0 0 0,1-1 0 0 0,0 1-1 0 0,-1-1 1 0 0,1 1 0 0 0,0-1-1 0 0,-1 1 1 0 0,1 0 0 0 0,0-1 0 0 0,0 1-1 0 0,0-1 1 0 0,0 1 0 0 0,0-1 0 0 0,0 1-1 0 0,0 0 1 0 0,0-1 0 0 0,0 1-1 0 0,0-1 1 0 0,0 1 0 0 0,0 0 0 0 0,0-1-1 0 0,0 1 1 0 0,0-1 0 0 0,1 1-1 0 0,-1 0 1 0 0,0-1 0 0 0,0 1 0 0 0,1-1-1 0 0,-1 1 1 0 0,0-1 0 0 0,1 1 0 0 0,-1-1-1 0 0,0 1 1 0 0,1-1 0 0 0,-1 0-1 0 0,1 1-11 0 0,20 49 547 0 0,-16-38-477 0 0,26 72 209 0 0,-5 1 1 0 0,-2 1-1 0 0,-1 23-279 0 0,-2-19 102 0 0,1 36 25 0 0,-13-97 235 0 0,-9-28-104 0 0,9-17 2814 0 0,84-241-1411 0 0,27-206-1641 0 0,-117 449-228 0 0,24-68-3418 0 0,-23 81-8141 0 0,-4 1 5027 0 0</inkml:trace>
  <inkml:trace contextRef="#ctx0" brushRef="#br0" timeOffset="878.522">604 1035 8330 0 0,'0'0'676'0'0,"0"0"-248"0"0,0 0-57 0 0,0 0 152 0 0,0 0 143 0 0,0 0 120 0 0,0 0 10 0 0,0 0-97 0 0,0 0-144 0 0,0 0-163 0 0,-3 31-135 0 0,-9 98-104 0 0,5 71-1945 0 0,-1-173-2969 0 0,-1-13-2370 0 0,6-14 6183 0 0</inkml:trace>
  <inkml:trace contextRef="#ctx0" brushRef="#br0" timeOffset="1216.596">536 1157 0 0 0,'0'0'291'0'0,"0"0"724"0"0,0 0 221 0 0,0 0 40 0 0,0 0 30 0 0,0 0-65 0 0,0 0-124 0 0,0 0-200 0 0,0 0-270 0 0,0 0-223 0 0,0 0-168 0 0,16-32-113 0 0,50-93-46 0 0,-36 86 29 0 0,-25 40-92 0 0,0-1 113 0 0,0 0-1 0 0,1 0 1 0 0,-1 0-1 0 0,0 1 1 0 0,1-1-1 0 0,-1 2 1 0 0,0-1-1 0 0,0 0 1 0 0,1 1-1 0 0,-1 0 1 0 0,-1 0-1 0 0,1 1 1 0 0,0-1-1 0 0,0 1 1 0 0,-1 0 0 0 0,0 0-1 0 0,1 0 1 0 0,-1 1-1 0 0,0 0 1 0 0,-1 0-1 0 0,1 0 1 0 0,-1 0-1 0 0,0 0 1 0 0,0 1-1 0 0,0-1 1 0 0,0 1-1 0 0,-1 0 1 0 0,0 0-1 0 0,0 0 1 0 0,0 0-1 0 0,0 0 1 0 0,-1 0-1 0 0,0 1 1 0 0,0-1-1 0 0,-1 0 1 0 0,1 1-1 0 0,-1-1 1 0 0,0 3-147 0 0,0 5 268 0 0,0-11-201 0 0,1-1 0 0 0,-1 1 1 0 0,0-1-1 0 0,1 1 0 0 0,-1-1 1 0 0,0 1-1 0 0,0-1 0 0 0,0 1 0 0 0,0-1 1 0 0,0 1-1 0 0,-1-1 0 0 0,1 1 1 0 0,0-1-1 0 0,-1 1 0 0 0,1-1 0 0 0,-1 1 1 0 0,1-1-1 0 0,-1 0 0 0 0,0 1 1 0 0,1-1-1 0 0,-1 0 0 0 0,0 0 0 0 0,0 1 1 0 0,0-1-1 0 0,0 0 0 0 0,0 0 1 0 0,0 0-1 0 0,0 0 0 0 0,-1 0 0 0 0,1 0 1 0 0,0-1-1 0 0,-1 1 0 0 0,1 0 0 0 0,0-1 1 0 0,-1 1-1 0 0,1-1 0 0 0,-1 1 1 0 0,0-1-68 0 0,-5 2-14 0 0,0-1 0 0 0,0-1 0 0 0,0 1 0 0 0,0-1 0 0 0,0-1 0 0 0,0 1 0 0 0,-1-1 0 0 0,1 0 0 0 0,0-1 0 0 0,0 0 0 0 0,1 0 0 0 0,-1 0 0 0 0,0-1 0 0 0,-1-1 14 0 0,-23-17-3933 0 0,11-9-5351 0 0,17 22 4178 0 0</inkml:trace>
  <inkml:trace contextRef="#ctx0" brushRef="#br0" timeOffset="1864.963">884 244 0 0 0,'0'0'934'0'0,"0"0"452"0"0,0 0 165 0 0,0 0-22 0 0,0 0-14 0 0,0 0 0 0 0,0 0-22 0 0,0 0-51 0 0,0 0-136 0 0,0 0-241 0 0,0 0-255 0 0,0 0-242 0 0,-1-8-195 0 0,-2-22-117 0 0,35 9 782 0 0,146 2 1290 0 0,-177 19-2313 0 0,0 0-1 0 0,0 1 0 0 0,0-1 0 0 0,-1 0 0 0 0,1 0 0 0 0,0 0 1 0 0,0 1-1 0 0,0-1 0 0 0,-1 0 0 0 0,1 1 0 0 0,0-1 0 0 0,0 1 1 0 0,-1-1-1 0 0,1 1 0 0 0,0-1 0 0 0,-1 1 0 0 0,1 0 0 0 0,-1-1 1 0 0,1 1-1 0 0,-1 0 0 0 0,1-1 0 0 0,-1 1 0 0 0,1 0 0 0 0,-1 0 1 0 0,0-1-1 0 0,1 1 0 0 0,-1 0 0 0 0,0 0 0 0 0,0 0 0 0 0,0-1 0 0 0,0 1 1 0 0,1 0-1 0 0,-1 0 0 0 0,0 0 0 0 0,0 0 0 0 0,-1-1 0 0 0,1 1 1 0 0,0 0-1 0 0,0 0 0 0 0,0 0 0 0 0,0 0 0 0 0,-1-1 0 0 0,1 1 1 0 0,0 0-1 0 0,-1 0 0 0 0,1-1 0 0 0,-1 1 0 0 0,1 0 0 0 0,-1 0 1 0 0,1-1-15 0 0,-22 42 658 0 0,-69 65 316 0 0,89-106-965 0 0,1 1 0 0 0,-1-1 0 0 0,1 1 0 0 0,0 0 0 0 0,0-1 0 0 0,0 1 0 0 0,0 0 0 0 0,0 0 0 0 0,0 0 0 0 0,1 0 0 0 0,-1 0 0 0 0,0 0 0 0 0,1 0 0 0 0,0 0 0 0 0,-1 0 0 0 0,1 0 0 0 0,0 0 0 0 0,0 0 0 0 0,0 0 0 0 0,0 0 0 0 0,1 0 0 0 0,-1 1 0 0 0,1-1 0 0 0,-1 0 0 0 0,1 0 0 0 0,-1-1 0 0 0,1 1 0 0 0,0 0 0 0 0,0 0 0 0 0,0 0 0 0 0,0 0 0 0 0,1-1 0 0 0,-1 1 0 0 0,0 0 0 0 0,1-1 0 0 0,-1 1 0 0 0,1-1 0 0 0,-1 0 0 0 0,1 1 0 0 0,0-1 0 0 0,-1 0 0 0 0,1 0 0 0 0,0 0 0 0 0,0 0 0 0 0,0 0 0 0 0,0-1 0 0 0,0 1-9 0 0,18 5-18 0 0,-1 0 1 0 0,1-1 0 0 0,-1-2-1 0 0,1 0 1 0 0,0-1 0 0 0,0-1-1 0 0,17-1 18 0 0,-6 2-1289 0 0,-15 0-1754 0 0,-1-2-4571 0 0,-9 0-2191 0 0</inkml:trace>
  <inkml:trace contextRef="#ctx0" brushRef="#br0" timeOffset="4083.239">1392 1 376 0 0,'0'0'671'0'0,"0"0"-55"0"0,0 0 64 0 0,0 0 139 0 0,0 0 176 0 0,0 0 112 0 0,0 0 4 0 0,0 0-59 0 0,0 0-79 0 0,0 0-67 0 0,0 0-87 0 0,0 0-91 0 0,0 0-116 0 0,15 0-84 0 0,117 8 1441 0 0,-96-6-1295 0 0,-27-3-580 0 0,1 1 0 0 0,0 0 0 0 0,-1 1 0 0 0,1 0 0 0 0,-1 0 0 0 0,1 1 1 0 0,-1 1-1 0 0,0-1 0 0 0,1 2 0 0 0,-1-1 0 0 0,-1 1 0 0 0,1 0 0 0 0,0 1 0 0 0,-1 0 0 0 0,2 2-94 0 0,-6 0 109 0 0,0 1 0 0 0,-1-1 0 0 0,0 1 0 0 0,-1 0-1 0 0,1 0 1 0 0,-1 0 0 0 0,-1 0 0 0 0,0 0 0 0 0,0 0-1 0 0,0 1 1 0 0,-1-1 0 0 0,0 0 0 0 0,-1 0 0 0 0,0 0-1 0 0,0 1 1 0 0,-2 6-109 0 0,2-14 9 0 0,-55 216 1379 0 0,33-85-1047 0 0,6 1 0 0 0,6 1 0 0 0,5 103-341 0 0,8 219 1534 0 0,-2-455-1425 0 0,-2-4 2716 0 0,-4-1-2825 0 0,0 1 0 0 0,0-1 0 0 0,0 1 0 0 0,0 1-1 0 0,0-1 1 0 0,0 1 0 0 0,-1 0 0 0 0,1 1 0 0 0,-1 0 0 0 0,1 0 0 0 0,-1 0 0 0 0,0 0 0 0 0,1 1-1 0 0,-1 1 1 0 0,0-1 0 0 0,-1 1 0 0 0,4-1-7 0 0,-143 1-1794 0 0,134 2 1150 0 0,3 0-1498 0 0,3-3-3106 0 0,7 0 929 0 0,0 0-809 0 0,0-3-215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296 515 0 0 0,'0'0'1031'0'0,"0"0"202"0"0,0 0 126 0 0,0 0 55 0 0,0 0-102 0 0,0 0-197 0 0,0 0-199 0 0,-2-4-171 0 0,-5-11-128 0 0,5 11-69 0 0,2 4-14 0 0,0 0-20 0 0,0 0-45 0 0,0 0-76 0 0,0 0-108 0 0,0 0-113 0 0,0 0-66 0 0,0 0-41 0 0,23 48 1310 0 0,9 74-187 0 0,-5 2 0 0 0,2 65-1188 0 0,-25-163 51 0 0,28 198 45 0 0,-28-172 22 0 0,2-60 2399 0 0,3-105-1863 0 0,98-432-186 0 0,-51 376-2730 0 0,-56 167 1333 0 0,2-3 799 0 0,0 4-8512 0 0,-2 1 122 0 0</inkml:trace>
  <inkml:trace contextRef="#ctx0" brushRef="#br0" timeOffset="2334.917">802 1140 0 0 0,'0'0'295'0'0,"0"0"480"0"0,0 0 142 0 0,0 0-3 0 0,0 0-89 0 0,0 0-67 0 0,0 0-36 0 0,0 0-15 0 0,-3 15 4 0 0,-26 107 1926 0 0,12 28-1380 0 0,15-132-2271 0 0,2-11-4489 0 0,0-6 2470 0 0,0-1 2065 0 0</inkml:trace>
  <inkml:trace contextRef="#ctx0" brushRef="#br0" timeOffset="2583.162">587 1133 0 0 0,'0'0'207'0'0,"0"0"825"0"0,0 0 323 0 0,0 0 19 0 0,0 0-89 0 0,0 0-129 0 0,0 0-175 0 0,0 0-169 0 0,0 0-144 0 0,31-3-121 0 0,98-9-105 0 0,3 9 231 0 0,-87 9-2008 0 0,-18 6-4952 0 0,-23-8 3377 0 0</inkml:trace>
  <inkml:trace contextRef="#ctx0" brushRef="#br0" timeOffset="3113.735">1111 1255 352 0 0,'0'0'882'0'0,"0"0"-24"0"0,0 0 44 0 0,0 0 168 0 0,0 0 158 0 0,0 0 24 0 0,0 0-109 0 0,0 0-235 0 0,0 0-272 0 0,0 0-246 0 0,0 0-168 0 0,0 0-64 0 0,0 0-40 0 0,-16 10 21 0 0,-53 34 37 0 0,36-5 255 0 0,30-29-286 0 0,-28 96 1178 0 0,31-106-1164 0 0,43 0 3272 0 0,-18-12-3106 0 0,0-1-1 0 0,-1-1 1 0 0,0-1-1 0 0,-2-1 1 0 0,1-1-1 0 0,14-15-324 0 0,5-3 303 0 0,-41 37-296 0 0,1-1 0 0 0,-1 1 0 0 0,0 0 0 0 0,0 0 0 0 0,0 0 0 0 0,0 0 0 0 0,0 0 0 0 0,0 0 0 0 0,-1 0 0 0 0,1 1 0 0 0,-1-1 0 0 0,0 0 0 0 0,1 0 0 0 0,-1 0 0 0 0,0 1 0 0 0,0-1 0 0 0,0 0 0 0 0,-1 0 1 0 0,1 0-1 0 0,0 1 0 0 0,-1-1 0 0 0,1 0 0 0 0,-2 1-7 0 0,1 4-109 0 0,2 78-589 0 0,33-41-6837 0 0,-20-33 541 0 0,-10-7 3995 0 0</inkml:trace>
  <inkml:trace contextRef="#ctx0" brushRef="#br0" timeOffset="3568.103">1301 1501 0 0 0,'0'0'1704'0'0,"0"0"-87"0"0,0 0 31 0 0,0 0 131 0 0,0 0 123 0 0,0 0-35 0 0,0 0-177 0 0,0 0-297 0 0,0 0-335 0 0,0 0-287 0 0,0 0-185 0 0,0 0-87 0 0,6-9-53 0 0,99-137 1593 0 0,-73 117-2237 0 0,-31 29 93 0 0,-1 0-19 0 0,0 0-7 0 0,0 0 2 0 0,5 30-195 0 0,-5-27 381 0 0,1 1 0 0 0,-1-1 0 0 0,1 1 0 0 0,0-1-1 0 0,0 0 1 0 0,0 1 0 0 0,0-1 0 0 0,1 0 0 0 0,-1 0 0 0 0,1 1 0 0 0,0-1 0 0 0,0 0 0 0 0,0-1 0 0 0,0 1 0 0 0,0 0-1 0 0,1-1 1 0 0,-1 1 0 0 0,1-1 0 0 0,0 0 0 0 0,-1 0 0 0 0,1 0 0 0 0,0 0 0 0 0,0 0 0 0 0,1-1 0 0 0,-1 1 0 0 0,0-1 0 0 0,0 0-1 0 0,1 0 1 0 0,-1 0 0 0 0,1 0 0 0 0,-1-1 0 0 0,1 1 0 0 0,-1-1 0 0 0,4 0-57 0 0,-1-2 135 0 0,1-1 0 0 0,-1 1 1 0 0,0-1-1 0 0,1 0 0 0 0,-1-1 1 0 0,-1 0-1 0 0,1 0 0 0 0,-1 0 0 0 0,1 0 1 0 0,-1-1-1 0 0,0 0 0 0 0,-1 0 0 0 0,1 0 1 0 0,-1-1-1 0 0,0 1 0 0 0,-1-1 0 0 0,1 0 1 0 0,-1 0-1 0 0,0-1 0 0 0,-1 1 1 0 0,2-5-136 0 0,5-11-2394 0 0,-8 17-1693 0 0,0 1-3409 0 0,-1 1-1291 0 0</inkml:trace>
  <inkml:trace contextRef="#ctx0" brushRef="#br0" timeOffset="5350.031">1099 408 0 0 0,'0'0'277'0'0,"0"0"478"0"0,0 0 163 0 0,0 0 66 0 0,0 0 43 0 0,0 0 37 0 0,-5-7 8 0 0,-1-2-604 0 0,-3-5-19 0 0,-1-5 2786 0 0,16-1 1988 0 0,56-7-4057 0 0,129 1 517 0 0,-189 26-1668 0 0,0 0-1 0 0,0 0 1 0 0,0 0-1 0 0,-1 0 0 0 0,1 0 1 0 0,0 0-1 0 0,0 0 1 0 0,0 1-1 0 0,-1-1 1 0 0,1 1-1 0 0,0-1 1 0 0,-1 1-1 0 0,1 0 1 0 0,0-1-1 0 0,-1 1 0 0 0,1 0 1 0 0,-1 0-1 0 0,1 0 1 0 0,-1 0-1 0 0,1 1 1 0 0,-1-1-1 0 0,0 0 1 0 0,0 0-1 0 0,1 1 0 0 0,-1-1 1 0 0,0 1-1 0 0,0-1 1 0 0,-1 1-1 0 0,1 0 1 0 0,0-1-1 0 0,0 1 1 0 0,-1 0-1 0 0,1-1 0 0 0,-1 1 1 0 0,1 0-1 0 0,-1 0 1 0 0,0 0-1 0 0,0-1 1 0 0,0 1-1 0 0,0 0 1 0 0,0 0-1 0 0,0 0 0 0 0,0-1 1 0 0,-1 1-1 0 0,1 0 1 0 0,-1 0-1 0 0,1-1 1 0 0,-2 3-15 0 0,-2 7 94 0 0,-2 0 1 0 0,0 0-1 0 0,0 0 0 0 0,-1-1 1 0 0,0 0-1 0 0,-1 0 1 0 0,0 0-1 0 0,0-1 1 0 0,-1-1-1 0 0,-6 5-94 0 0,0 2 137 0 0,14-14-129 0 0,0 0-1 0 0,0-1 1 0 0,1 1 0 0 0,-1 0-1 0 0,0 0 1 0 0,1 0-1 0 0,-1 0 1 0 0,0 0 0 0 0,1 0-1 0 0,-1 0 1 0 0,1 0-1 0 0,0 0 1 0 0,-1 0-1 0 0,1 0 1 0 0,0 1 0 0 0,-1-1-1 0 0,1 0 1 0 0,0 0-1 0 0,0 0 1 0 0,0 0-1 0 0,0 0 1 0 0,0 1 0 0 0,1-1-1 0 0,-1 0 1 0 0,0 0-1 0 0,0 0 1 0 0,1 0-1 0 0,-1 0 1 0 0,0 0 0 0 0,1 0-1 0 0,-1 0 1 0 0,1 0-1 0 0,0 0 1 0 0,-1 0 0 0 0,1 0-1 0 0,0 0 1 0 0,0 0-1 0 0,-1 0 1 0 0,1-1-1 0 0,0 1 1 0 0,0 0 0 0 0,0 0-1 0 0,0-1 1 0 0,1 1-8 0 0,205 22-362 0 0,-172-6-3133 0 0,-11-6-3548 0 0,-14-7-2487 0 0</inkml:trace>
  <inkml:trace contextRef="#ctx0" brushRef="#br0" timeOffset="10022.301">410 32 1136 0 0,'0'0'862'0'0,"0"0"-261"0"0,0 0-137 0 0,0 0 99 0 0,0 0 195 0 0,0 0 206 0 0,0 0 105 0 0,0 0-27 0 0,0 0-91 0 0,0 0-131 0 0,0 0-129 0 0,0 0-132 0 0,0 0-78 0 0,-23-5-48 0 0,-69-14 1 0 0,89 18-376 0 0,1-1 1 0 0,-1 1-1 0 0,1 1 1 0 0,-1-1 0 0 0,0 0-1 0 0,1 1 1 0 0,-1-1-1 0 0,0 1 1 0 0,0 0-1 0 0,1 0 1 0 0,-1 0-1 0 0,0 0 1 0 0,0 0-1 0 0,1 1 1 0 0,-1-1 0 0 0,0 1-1 0 0,1 0 1 0 0,-1 0-1 0 0,1 0 1 0 0,-1 0-1 0 0,1 0 1 0 0,-1 0-1 0 0,1 1 1 0 0,0-1-1 0 0,-1 1 1 0 0,1-1 0 0 0,0 1-1 0 0,0 0 1 0 0,0 0-1 0 0,1 0 1 0 0,-1 0-1 0 0,0 1 1 0 0,0 0-59 0 0,-5 6 50 0 0,-1 4-5 0 0,1 0 1 0 0,1 1-1 0 0,0-1 1 0 0,1 1-1 0 0,0 1 1 0 0,1-1-1 0 0,1 1 1 0 0,0-1-1 0 0,1 1 1 0 0,0 11-46 0 0,-1-5 46 0 0,-9 248 646 0 0,-69 416-40 0 0,59-565-510 0 0,-13 139 585 0 0,35-242-627 0 0,0-7-30 0 0,-1 1 1 0 0,1-1-1 0 0,1 0 1 0 0,0 0-1 0 0,1 0 1 0 0,-1 0-1 0 0,2 0 1 0 0,0 0 0 0 0,0-1-1 0 0,1 2-70 0 0,-1-9 97 0 0,-1-1 1 0 0,0 0-1 0 0,1 0 0 0 0,-1 0 1 0 0,1 0-1 0 0,-1-1 0 0 0,1 1 0 0 0,-1-1 1 0 0,1 1-1 0 0,0-1 0 0 0,-1 0 1 0 0,1 0-1 0 0,0 0 0 0 0,-1 0 0 0 0,1-1 1 0 0,0 1-1 0 0,-1-1 0 0 0,1 1 1 0 0,-1-1-1 0 0,1 0 0 0 0,-1 0 1 0 0,0 0-1 0 0,3-2-97 0 0,29-9 99 0 0,1 2 0 0 0,0 0 0 0 0,0 3 0 0 0,1 1 0 0 0,0 1 0 0 0,0 2 0 0 0,2 2-99 0 0,41 6-2036 0 0,-29 8-6197 0 0,-37-9-1758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3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0 240 24 0 0,'0'0'1212'0'0,"0"0"159"0"0,0 0 254 0 0,0 0 206 0 0,0 0 34 0 0,0 0-126 0 0,0 0-178 0 0,0 0-186 0 0,0 0-192 0 0,0 0-195 0 0,31-2-172 0 0,99-6-136 0 0,32-3 1490 0 0,-13 4-1253 0 0,-85 6-4360 0 0,-62-2 192 0 0,-2 2-5899 0 0,0 1 5637 0 0</inkml:trace>
  <inkml:trace contextRef="#ctx0" brushRef="#br0" timeOffset="249.917">304 1 5497 0 0,'0'0'1234'0'0,"0"0"-235"0"0,0 0-102 0 0,0 0 86 0 0,0 0 176 0 0,0 0 156 0 0,0 0 20 0 0,0 0-90 0 0,-9 32-171 0 0,-27 100-254 0 0,24-39 333 0 0,14-66-871 0 0,-3 18-282 0 0,3 0 1 0 0,2 0-1 0 0,2 0 0 0 0,1-1 1 0 0,6 11-1 0 0,-3-18-1923 0 0,-2-12-6451 0 0,-6-21 980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840 1 0 0 0,'0'0'408'0'0,"0"0"340"0"0,0 0 324 0 0,0 0 251 0 0,0 0 119 0 0,0 0-79 0 0,0 0-208 0 0,0 0-247 0 0,0 0-228 0 0,-39 33 2554 0 0,-31 32-2324 0 0,-3-4 0 0 0,-2-3 0 0 0,-3-3 0 0 0,-7-1-910 0 0,-110 32 1545 0 0,167-78-692 0 0,28-8-768 0 0,0 0-22 0 0,0 0-25 0 0,0 0-8 0 0,0 0-40 0 0,0 0-23 0 0,0 0-24 0 0,0 0-29 0 0,56 36 38 0 0,158 19 652 0 0,-134-36-501 0 0,52 29-266 0 0,-130-47 61 0 0,37 22-3583 0 0,-30-13-977 0 0,-4 3-3427 0 0,-4-12 5730 0 0</inkml:trace>
  <inkml:trace contextRef="#ctx0" brushRef="#br0" timeOffset="384.423">0 656 2120 0 0,'0'0'1069'0'0,"0"0"-278"0"0,0 0-73 0 0,0 0 115 0 0,0 0 252 0 0,0 0 210 0 0,0 0 33 0 0,0 0-151 0 0,0 0-284 0 0,0 0-279 0 0,0 0-117 0 0,0 0 6 0 0,5 1 85 0 0,369 68 5556 0 0,-39-24-5953 0 0,-315-36-1157 0 0,-13-4-2087 0 0,-1-1-4550 0 0,-5 0-621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7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1 122 0 0 0,'0'0'808'0'0,"0"0"343"0"0,0 0 191 0 0,0 0 111 0 0,0 0 53 0 0,0 0-28 0 0,0 0-113 0 0,0 0-226 0 0,0 0-243 0 0,0 0-230 0 0,0 0-159 0 0,0 0-18 0 0,6-3-5 0 0,27-12-26 0 0,0 2 0 0 0,2 1 0 0 0,-1 1 0 0 0,1 2 0 0 0,0 2-1 0 0,1 1 1 0 0,0 2 0 0 0,0 1 0 0 0,1 2-458 0 0,-33 1 1 0 0,-1 0 0 0 0,0 1 0 0 0,0 0 0 0 0,0-1-1 0 0,0 1 1 0 0,0 0 0 0 0,0 1 0 0 0,0-1 0 0 0,0 0 0 0 0,-1 1 0 0 0,1 0-1 0 0,0-1 1 0 0,-1 1 0 0 0,0 0 0 0 0,1 1 0 0 0,-1-1 0 0 0,0 0 0 0 0,0 0 0 0 0,0 1-1 0 0,0 0 1 0 0,0-1 0 0 0,-1 1 0 0 0,1 0 0 0 0,-1 0 0 0 0,0 0 0 0 0,0-1-1 0 0,0 1 1 0 0,0 1 0 0 0,0-1 0 0 0,-1 0 0 0 0,1 0 0 0 0,-1 1-1 0 0,4 104 221 0 0,-9-89-213 0 0,0 0 0 0 0,-1-1 0 0 0,-1 0 0 0 0,-1 0 0 0 0,0-1 0 0 0,-1 0 0 0 0,-1 0-1 0 0,-1-1 1 0 0,0 0 0 0 0,-1-1-8 0 0,5-6 3 0 0,-39 54-9 0 0,-4-2-1 0 0,-2-2 1 0 0,-10 5 6 0 0,56-59 21 0 0,0 1 0 0 0,0 0 0 0 0,1 0 0 0 0,-1 1 0 0 0,2-1 0 0 0,-1 1 0 0 0,1 0 0 0 0,0 0 0 0 0,0 1 0 0 0,1-1 0 0 0,0 1 0 0 0,0 0 0 0 0,1-1 0 0 0,-1 8-21 0 0,4-13 48 0 0,1 0 1 0 0,0 1 0 0 0,0-1 0 0 0,0 0 0 0 0,0 0-1 0 0,0-1 1 0 0,0 1 0 0 0,1 0 0 0 0,-1-1 0 0 0,1 1-1 0 0,-1-1 1 0 0,1 0 0 0 0,-1 0 0 0 0,1 0 0 0 0,0 0-1 0 0,-1 0 1 0 0,1-1 0 0 0,0 1 0 0 0,0-1 0 0 0,-1 1-1 0 0,1-1 1 0 0,0 0 0 0 0,0 0 0 0 0,0-1 0 0 0,0 1-1 0 0,-1-1 1 0 0,4 0-49 0 0,-2 1 57 0 0,194-11 758 0 0,-160 6-987 0 0,20-6-1627 0 0,-25-10-8364 0 0,-26 15 6117 0 0,-3 5 26 0 0</inkml:trace>
  <inkml:trace contextRef="#ctx0" brushRef="#br0" timeOffset="505.961">685 86 1280 0 0,'0'0'1225'0'0,"0"0"-147"0"0,0 0-257 0 0,0 0-225 0 0,0 0-131 0 0,0 0 43 0 0,0 0 192 0 0,0 0 237 0 0,0 0 208 0 0,0 0 58 0 0,0 0-103 0 0,0 0-178 0 0,0 0-179 0 0,23 0-150 0 0,70-1-121 0 0,55-21 955 0 0,43-12-46 0 0,-58 13-72 0 0,-135 40-873 0 0,-54 105 488 0 0,-19 120-487 0 0,66-193-413 0 0,1 1 0 0 0,2-1 0 0 0,3 1 1 0 0,2 0-1 0 0,5 29-24 0 0,15-12-1271 0 0,-15-65-1047 0 0,-4-4-2721 0 0,0 0-4749 0 0,0 0 8381 0 0</inkml:trace>
  <inkml:trace contextRef="#ctx0" brushRef="#br0" timeOffset="769.671">763 435 7618 0 0,'0'0'1357'0'0,"0"0"-347"0"0,0 0-381 0 0,0 0 7 0 0,0 0 201 0 0,0 0 161 0 0,0 0 61 0 0,0 0-41 0 0,0 0-77 0 0,0 0-140 0 0,31 0-125 0 0,100 0-109 0 0,223 0 1858 0 0,-184-15-3058 0 0,-101 5-1935 0 0,-25-1-6977 0 0,-33 7 1719 0 0</inkml:trace>
  <inkml:trace contextRef="#ctx0" brushRef="#br0" timeOffset="1117.064">1814 133 6009 0 0,'0'0'1043'0'0,"0"0"-157"0"0,0 0-187 0 0,0 0-25 0 0,0 0 30 0 0,0 0 35 0 0,0 0 29 0 0,0 0-46 0 0,0 0-129 0 0,0 0-162 0 0,-34 34-139 0 0,-105 104-108 0 0,83-59-12 0 0,49-61-126 0 0,3-11-7 0 0,1 1 0 0 0,-1-1 0 0 0,1 1 0 0 0,1 0 1 0 0,-1 0-1 0 0,1 0 0 0 0,1 0 0 0 0,-1 0 0 0 0,1 0 0 0 0,1 0 1 0 0,0 0-1 0 0,0 1 0 0 0,0-1 0 0 0,1 0 0 0 0,0 0 1 0 0,1 0-1 0 0,0 0 0 0 0,0 0 0 0 0,1 0 0 0 0,0 0 1 0 0,0-1-1 0 0,1 1 0 0 0,-1-1 0 0 0,2 0 0 0 0,-1 0 0 0 0,1 0 1 0 0,0-1-1 0 0,1 0 0 0 0,-1 0 0 0 0,1 0 0 0 0,0-1 1 0 0,1 1-1 0 0,-1-2 0 0 0,7 5-39 0 0,0-3 283 0 0,0-1 0 0 0,0 0-1 0 0,0-1 1 0 0,1 0 0 0 0,-1-1 0 0 0,1-1-1 0 0,0 0 1 0 0,0-1 0 0 0,-1 0 0 0 0,1-1 0 0 0,0-1-1 0 0,0 0 1 0 0,0-1 0 0 0,-1-1 0 0 0,1 0 0 0 0,-1 0-1 0 0,1-1 1 0 0,-1-1 0 0 0,0 0 0 0 0,-1-1 0 0 0,2-1-283 0 0,-2 0 145 0 0,0-1 1 0 0,0 0 0 0 0,0-1 0 0 0,-1 0-1 0 0,0 0 1 0 0,-1-1 0 0 0,0-1 0 0 0,-1 0 0 0 0,0 0-1 0 0,0-1 1 0 0,-1 0 0 0 0,-1 0 0 0 0,0-1 0 0 0,-1 0-1 0 0,0 0 1 0 0,-1 0 0 0 0,-1-1 0 0 0,0 0 0 0 0,0 0-1 0 0,-2 0 1 0 0,0 0 0 0 0,1-12-146 0 0,-6 15-116 0 0,0-1-1 0 0,-1 1 1 0 0,0 0 0 0 0,-1 0-1 0 0,0 0 1 0 0,-1 1 0 0 0,0 0-1 0 0,0 0 1 0 0,-1 0 0 0 0,-1 1-1 0 0,1 0 1 0 0,-1 0-1 0 0,-1 1 1 0 0,0 0 0 0 0,0 0-1 0 0,0 1 1 0 0,-1 1 116 0 0,-55-31-3215 0 0,19 25-6421 0 0,30 12 25 0 0</inkml:trace>
  <inkml:trace contextRef="#ctx0" brushRef="#br0" timeOffset="2269.428">2324 387 0 0 0,'0'0'1326'0'0,"0"0"367"0"0,0 0 333 0 0,0 0 125 0 0,0 0-68 0 0,0 0-200 0 0,0 0-281 0 0,0 0-308 0 0,0 0-253 0 0,0 0-195 0 0,0 0-146 0 0,0-7-71 0 0,23-74 1280 0 0,2 45-1696 0 0,1 1 0 0 0,3 1 0 0 0,0 1 0 0 0,2 2 1 0 0,2 1-1 0 0,1 1-213 0 0,-2 4-28 0 0,-29 101-1050 0 0,-4-70 1099 0 0,0-4 2 0 0,0 1 0 0 0,0-1-1 0 0,0 1 1 0 0,1-1-1 0 0,-1 1 1 0 0,1 0 0 0 0,-1-1-1 0 0,1 1 1 0 0,0 0-1 0 0,0-1 1 0 0,0 1-1 0 0,0 0 1 0 0,1-1 0 0 0,-1 1-1 0 0,1-1 1 0 0,-1 1-1 0 0,1 0 1 0 0,0-1-1 0 0,0 1 1 0 0,0-1 0 0 0,0 0-1 0 0,1 1 1 0 0,-1-1-1 0 0,1 0 1 0 0,-1 0-1 0 0,1 0 1 0 0,0 0 0 0 0,0 0-1 0 0,0 0 1 0 0,0 0-1 0 0,0-1 1 0 0,0 1-1 0 0,0-1 1 0 0,1 1 0 0 0,-1-1-1 0 0,0 0 1 0 0,1 0-1 0 0,-1 0 1 0 0,1 0-1 0 0,0-1-22 0 0,5-1 77 0 0,0-1-1 0 0,0-1 0 0 0,-1 0 1 0 0,1 0-1 0 0,-1 0 0 0 0,0-1 1 0 0,0 0-1 0 0,0 0 0 0 0,0-1 1 0 0,-1 0-1 0 0,0 0 0 0 0,0 0 1 0 0,0-1-1 0 0,0 0 0 0 0,0-1-76 0 0,17-15 58 0 0,127-98-48 0 0,-150 120-21 0 0,-1 1 0 0 0,1-1 0 0 0,0 1 0 0 0,0-1 0 0 0,-1 1 0 0 0,1-1 0 0 0,0 1 0 0 0,0-1 0 0 0,0 1 0 0 0,-1-1 0 0 0,1 1 0 0 0,0-1 0 0 0,0 1 1 0 0,0 0-1 0 0,0-1 0 0 0,0 1 0 0 0,0-1 0 0 0,0 1 0 0 0,0-1 0 0 0,0 1 0 0 0,1-1 0 0 0,-1 1 0 0 0,0-1 0 0 0,0 1 0 0 0,0-1 0 0 0,1 1 0 0 0,-1-1 0 0 0,0 1 1 0 0,1-1-1 0 0,-1 1 0 0 0,0-1 0 0 0,1 1 0 0 0,-1-1 0 0 0,0 0 0 0 0,1 1 0 0 0,-1-1 0 0 0,1 0 0 0 0,-1 1 0 0 0,1-1 0 0 0,-1 0 0 0 0,1 1 0 0 0,-1-1 0 0 0,1 0 1 0 0,-1 0-1 0 0,1 0 0 0 0,-1 0 0 0 0,1 1 0 0 0,-1-1 0 0 0,1 0 0 0 0,0 0 0 0 0,-1 0 0 0 0,1 0 0 0 0,-1 0 0 0 0,1 0 0 0 0,-1-1 0 0 0,1 1 0 0 0,-1 0 0 0 0,1 0 1 0 0,-1 0-1 0 0,1 0 0 0 0,-1-1 0 0 0,1 1 0 0 0,-1 0 0 0 0,1 0 0 0 0,0-1 11 0 0,-2 8 117 0 0,-40 134 303 0 0,17-76-361 0 0,20-54-168 0 0,0-1-103 0 0,0 0 1 0 0,1 1 0 0 0,1-1-1 0 0,-1 1 1 0 0,2 0-1 0 0,0 0 1 0 0,0 0 0 0 0,1-1-1 0 0,0 1 1 0 0,0 1 211 0 0,31-1-8962 0 0,-23-12 4925 0 0,-1 1-2119 0 0</inkml:trace>
  <inkml:trace contextRef="#ctx0" brushRef="#br0" timeOffset="2524.364">3530 1 9938 0 0,'0'0'935'0'0,"0"0"-174"0"0,0 0-34 0 0,0 0 168 0 0,0 0 132 0 0,-31 25 52 0 0,-99 81-11 0 0,-148 116 2285 0 0,-39 37-2752 0 0,305-249-720 0 0,1 0-1 0 0,0 1 0 0 0,1 0 1 0 0,0 1-1 0 0,0 0 0 0 0,2 0 1 0 0,-1 1-1 0 0,1 1 0 0 0,1-1 1 0 0,1 1-1 0 0,-3 7 120 0 0,14-3-2864 0 0,22-13-5787 0 0,-22-5 6914 0 0,4 0-4079 0 0</inkml:trace>
  <inkml:trace contextRef="#ctx0" brushRef="#br0" timeOffset="2915.992">3509 465 10994 0 0,'0'0'1035'0'0,"0"0"-276"0"0,0 0-173 0 0,0 0 18 0 0,0 0 57 0 0,0 0 107 0 0,0 0 100 0 0,0 0 7 0 0,0 0-81 0 0,0 0-161 0 0,0 0-189 0 0,0 0-133 0 0,-32 15-63 0 0,-98 45-44 0 0,57-21 195 0 0,72-39-410 0 0,0 1 1 0 0,-1-1-1 0 0,1 0 0 0 0,0 1 1 0 0,0-1-1 0 0,0 1 0 0 0,-1 0 1 0 0,1-1-1 0 0,0 1 0 0 0,0 0 1 0 0,0 0-1 0 0,0 0 0 0 0,0 0 1 0 0,0 0-1 0 0,0 0 0 0 0,1 0 1 0 0,-1 0-1 0 0,0 0 0 0 0,0 0 1 0 0,1 0-1 0 0,-1 1 0 0 0,1-1 1 0 0,-1 0-1 0 0,1 0 0 0 0,-1 1 1 0 0,1-1-1 0 0,0 0 0 0 0,0 1 1 0 0,0-1-1 0 0,0 0 0 0 0,0 1 1 0 0,0-1-1 0 0,0 0 0 0 0,0 1 1 0 0,0-1-1 0 0,0 0 0 0 0,1 1 1 0 0,-1-1-1 0 0,1 0 0 0 0,-1 0 1 0 0,1 1-1 0 0,-1-1 0 0 0,1 0 1 0 0,0 0-1 0 0,-1 0 0 0 0,1 0 1 0 0,0 0-1 0 0,0 0 0 0 0,0 0 1 0 0,0 0-1 0 0,0 0 0 0 0,0 0 0 0 0,0 0 1 0 0,0-1-1 0 0,0 1 0 0 0,0 0 1 0 0,1-1 10 0 0,35 19-66 0 0,-28-16 64 0 0,-1 1 0 0 0,0 0-1 0 0,0 0 1 0 0,0 1 0 0 0,0 0-1 0 0,-1 0 1 0 0,0 1 0 0 0,0 0-1 0 0,0 0 1 0 0,-1 1 0 0 0,0 0-1 0 0,1 1 3 0 0,-4-2 89 0 0,0 0-1 0 0,0 0 0 0 0,-1 0 0 0 0,0 1 0 0 0,0-1 1 0 0,-1 1-1 0 0,0-1 0 0 0,0 1 0 0 0,0-1 0 0 0,-1 1 1 0 0,0-1-1 0 0,0 1 0 0 0,-1 0 0 0 0,0-1 0 0 0,0 4-88 0 0,-1-6 125 0 0,0 1-1 0 0,0 0 1 0 0,0-1-1 0 0,-1 0 1 0 0,0 1-1 0 0,0-1 1 0 0,0 0-1 0 0,0 0 1 0 0,0-1-1 0 0,-1 1 1 0 0,0-1-1 0 0,0 1 1 0 0,0-1-1 0 0,0-1 1 0 0,0 1-1 0 0,0 0 0 0 0,-1-1 1 0 0,1 0-1 0 0,-1 0 1 0 0,-2 0-125 0 0,-11 8 306 0 0,9-7-256 0 0,0 0 0 0 0,0 0 0 0 0,0-1 0 0 0,-1 0 0 0 0,1-1 0 0 0,-1 0 0 0 0,1 0 1 0 0,-1-1-1 0 0,1 0 0 0 0,-1-1 0 0 0,1 0 0 0 0,-1-1 0 0 0,1 0 0 0 0,-2-1-50 0 0,-45-29-1485 0 0,42 16-2474 0 0,1-2-4857 0 0,9 11-1225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2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0 251 0 0 0,'0'0'862'0'0,"0"0"108"0"0,0 0 176 0 0,0 0 305 0 0,0 0 275 0 0,0 0 57 0 0,0 0-167 0 0,0 0-270 0 0,0 0-269 0 0,0 0-191 0 0,0 0-83 0 0,6 1-9 0 0,84-6 3197 0 0,-34-5-2782 0 0,0 1 0 0 0,1 3 0 0 0,41 2-1209 0 0,145-7-55 0 0,-225 24-4256 0 0,-25-1-7740 0 0,3-11 6390 0 0</inkml:trace>
  <inkml:trace contextRef="#ctx0" brushRef="#br0" timeOffset="239.042">32 435 6217 0 0,'0'0'1741'0'0,"0"0"-4"0"0,0 0 196 0 0,0 0 114 0 0,0 0-160 0 0,0 0-319 0 0,0 0-327 0 0,0 0-253 0 0,35 1-191 0 0,113 1-183 0 0,82-1 426 0 0,-188-1-5542 0 0,4 0-4735 0 0,-39 0 1166 0 0</inkml:trace>
  <inkml:trace contextRef="#ctx0" brushRef="#br0" timeOffset="754.019">265 1 512 0 0,'0'0'1314'0'0,"0"0"-75"0"0,0 0 94 0 0,0 0 276 0 0,0 0 238 0 0,0 0 24 0 0,0 0-195 0 0,0 0-290 0 0,0 0-325 0 0,0 0-295 0 0,0 0-221 0 0,0 0-107 0 0,0 0 36 0 0,2 2 120 0 0,59 40 3232 0 0,-29-27-3128 0 0,121 58 656 0 0,-145-69-1339 0 0,-1-1-4 0 0,1 1-1 0 0,-1 0 1 0 0,1 0 0 0 0,-1 0-1 0 0,0 1 1 0 0,-1 0 0 0 0,1 0-1 0 0,-1 1 1 0 0,0-1 0 0 0,0 2-1 0 0,-1-1 1 0 0,0 0 0 0 0,0 1 0 0 0,0 0-1 0 0,-1 0 1 0 0,0 1 0 0 0,0-1-1 0 0,-1 1 1 0 0,0 0 0 0 0,-1-1-1 0 0,1 3-10 0 0,-1-1 16 0 0,0 0 0 0 0,-1 0-1 0 0,0 0 1 0 0,-1 0 0 0 0,0 0 0 0 0,0 0-1 0 0,-1 0 1 0 0,0 0 0 0 0,-1 0 0 0 0,0-1-1 0 0,0 1 1 0 0,-1 0 0 0 0,0-1 0 0 0,-1 1 0 0 0,1-1-1 0 0,-3 3-15 0 0,-139 149 391 0 0,6-42-334 0 0,107-87-1935 0 0,28-24-3162 0 0,3 0-4462 0 0,1-4 2440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7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1896 0 0,'0'0'1527'0'0,"0"0"-550"0"0,0 0-87 0 0,0 0 315 0 0,0 0 432 0 0,0 0 201 0 0,0 0-93 0 0,0 0-202 0 0,0 0-270 0 0,0 0-243 0 0,0 0-205 0 0,0 0-153 0 0,34 3-112 0 0,106 7-103 0 0,-8-16 329 0 0,50-19-2419 0 0,-116 14-5881 0 0,-46 7-2200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0,'0'0'647'0'0,"0"0"530"0"0,0 0 229 0 0,0 0 6 0 0,0 0-181 0 0,0 0-199 0 0,0 0-193 0 0,0 0-171 0 0,0 0-50 0 0,0 0 25 0 0,0 0 77 0 0,3 2 81 0 0,109 18 6315 0 0,-65-17-5872 0 0,109-2 368 0 0,15-16-997 0 0,-170 15-677 0 0,-1 0-15 0 0,0 0-86 0 0,0 0-93 0 0,0 0-129 0 0,0 0-178 0 0,-3 1-4481 0 0,-10 5-808 0 0,10-2 1709 0 0,1 0-1093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0,'0'0'854'0'0,"0"0"351"0"0,0 0 274 0 0,0 0 140 0 0,0 0-28 0 0,0 0-191 0 0,0 0-223 0 0,0 0-226 0 0,0 0-214 0 0,0 0-141 0 0,0 0-89 0 0,0 0-4 0 0,9 4 5331 0 0,39-1-3088 0 0,339-10-1359 0 0,-295 7-2816 0 0,-84-5-1082 0 0,-6 3-411 0 0,0 1-4040 0 0,-1 1-1800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07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1 258 2264 0 0,'0'0'1542'0'0,"0"0"-150"0"0,0 0-58 0 0,0 0 81 0 0,0 0 85 0 0,0 0-21 0 0,0 0-158 0 0,0 0-249 0 0,0 0-261 0 0,0 0-249 0 0,0 0-224 0 0,9 4 265 0 0,11 36-149 0 0,-1 1 1 0 0,-2 0-1 0 0,-2 2 0 0 0,3 17-454 0 0,60 266 322 0 0,-28-218-139 0 0,-48-108-75 0 0,-1-1 1 0 0,0 1 0 0 0,1-1 0 0 0,-1 1 0 0 0,0-1 0 0 0,0 0-1 0 0,0 1 1 0 0,0-1 0 0 0,1 0 0 0 0,-1 0 0 0 0,0 0 0 0 0,0 0 0 0 0,-1 0-1 0 0,1 0 1 0 0,0 0 0 0 0,0 0 0 0 0,0 0 0 0 0,-1-1 0 0 0,1 1 0 0 0,0 0-1 0 0,-1 0 1 0 0,1-1 0 0 0,-1 1 0 0 0,0 0 0 0 0,1-1 0 0 0,-1 1 0 0 0,0 0-1 0 0,0-1 1 0 0,0 1 0 0 0,0 0 0 0 0,0-1 0 0 0,0 1 0 0 0,0-1 0 0 0,-1 1-109 0 0,3-7 82 0 0,98-432 1137 0 0,-67 315-2029 0 0,-33 124 204 0 0,0 1-436 0 0,0 0-597 0 0,1 3-4467 0 0,1 4 2139 0 0,1 0 328 0 0,-3-2-1509 0 0</inkml:trace>
  <inkml:trace contextRef="#ctx0" brushRef="#br0" timeOffset="334.555">468 781 11562 0 0,'0'0'1150'0'0,"0"0"-516"0"0,0 0-337 0 0,0 0-8 0 0,0 0 98 0 0,0 0 113 0 0,0 0 84 0 0,0 0 4 0 0,0 0-70 0 0,0 0-123 0 0,0 0-125 0 0,0 0-108 0 0,0 0-45 0 0,4 22-38 0 0,14 97-5 0 0,4-43-1060 0 0,-22-64-1384 0 0,0-10-1623 0 0,0-1-3359 0 0,0-1 4447 0 0</inkml:trace>
  <inkml:trace contextRef="#ctx0" brushRef="#br0" timeOffset="568.892">372 752 4729 0 0,'0'0'1959'0'0,"0"0"-585"0"0,0 0-401 0 0,0 0-78 0 0,0 0-81 0 0,0 0-109 0 0,0 0-79 0 0,0 0 24 0 0,0 0 61 0 0,0 0 47 0 0,0 0-27 0 0,0 0-134 0 0,0 0-85 0 0,16 2-98 0 0,126 11 376 0 0,-55-13-1186 0 0,-59 0-3147 0 0,0 0-4934 0 0,-21 0 3655 0 0</inkml:trace>
  <inkml:trace contextRef="#ctx0" brushRef="#br0" timeOffset="969.054">844 833 9722 0 0,'0'0'1903'0'0,"0"0"-531"0"0,0 0-327 0 0,0 0-174 0 0,0 0-162 0 0,0 0-161 0 0,0 0-117 0 0,0 0-103 0 0,0 0-72 0 0,0 0-71 0 0,0 0-83 0 0,0 0-41 0 0,-2 19-33 0 0,-4 102 8 0 0,6-67-2754 0 0,0-53 1062 0 0,0-1-845 0 0,0 0-941 0 0,0 0-427 0 0,0 0 458 0 0</inkml:trace>
  <inkml:trace contextRef="#ctx0" brushRef="#br0" timeOffset="1215.126">816 678 6545 0 0,'0'0'1529'0'0,"0"0"-569"0"0,0 0-432 0 0,0 0-232 0 0,0 0-440 0 0,0 0-360 0 0,0 0-272 0 0,0 0-336 0 0,0 0-633 0 0,0 0-1071 0 0,0 0 55 0 0</inkml:trace>
  <inkml:trace contextRef="#ctx0" brushRef="#br0" timeOffset="1613.668">1028 958 3833 0 0,'0'0'1894'0'0,"0"0"-1492"0"0,0 0-487 0 0,0 0 137 0 0,0 0 209 0 0,0 0 127 0 0,0 0 58 0 0,0 0 21 0 0,0 0-43 0 0,0 0-87 0 0,0 0-85 0 0,0 0-54 0 0,0 0 15 0 0,-1 21 75 0 0,-3 59-111 0 0,3-67 8224 0 0,6-36-8170 0 0,0 0-1 0 0,1 1 1 0 0,2 0 0 0 0,0 1-1 0 0,1-1 1 0 0,2 2 0 0 0,0-1 0 0 0,0 1-1 0 0,2 1 1 0 0,4-4-231 0 0,-7 12 6 0 0,0 0-1 0 0,1 1 1 0 0,1 0-1 0 0,-1 1 1 0 0,1 0-1 0 0,1 1 1 0 0,0 0-1 0 0,0 1 1 0 0,0 1-1 0 0,1 0 1 0 0,0 0-1 0 0,0 2 1 0 0,12-3-6 0 0,-24 6-5 0 0,0 0-1 0 0,0 0 1 0 0,0 0 0 0 0,0 1-1 0 0,0-1 1 0 0,0 1 0 0 0,0 0 0 0 0,0-1-1 0 0,0 1 1 0 0,0 0 0 0 0,1 0-1 0 0,-1 0 1 0 0,0 0 0 0 0,0 1-1 0 0,0-1 1 0 0,0 1 0 0 0,0-1 0 0 0,0 1-1 0 0,0 0 1 0 0,0 0 0 0 0,0-1-1 0 0,-1 1 1 0 0,1 0 0 0 0,0 1-1 0 0,0-1 1 0 0,-1 0 0 0 0,1 1 0 0 0,-1-1-1 0 0,1 0 1 0 0,-1 1 0 0 0,0 0-1 0 0,1-1 1 0 0,-1 1 0 0 0,0 0-1 0 0,0 0 1 0 0,0-1 0 0 0,0 1 0 0 0,-1 0-1 0 0,1 0 1 0 0,0 0 0 0 0,-1 0 5 0 0,-1 7 42 0 0,0 0 0 0 0,0 0 0 0 0,-1 0 0 0 0,-1 0 0 0 0,1-1 0 0 0,-1 1-1 0 0,-1-1 1 0 0,1 0 0 0 0,-2 0 0 0 0,1 0 0 0 0,-1 0 0 0 0,0-1 0 0 0,-1 0 0 0 0,1 0 0 0 0,-1 0 0 0 0,-1-1 0 0 0,1 0 0 0 0,-1 0 0 0 0,0-1 0 0 0,-1 0 0 0 0,1 0 0 0 0,-1 0 0 0 0,-3 1-42 0 0,8-5-46 0 0,1 1-1 0 0,-1-1 0 0 0,1 1 1 0 0,-1-1-1 0 0,1 0 1 0 0,-1 0-1 0 0,0 0 1 0 0,0 0-1 0 0,0 0 1 0 0,1-1-1 0 0,-1 1 0 0 0,0-1 1 0 0,0 0-1 0 0,0 0 1 0 0,0 0-1 0 0,0 0 1 0 0,0-1-1 0 0,0 1 0 0 0,0-1 1 0 0,1 1-1 0 0,-1-1 1 0 0,0 0-1 0 0,0 0 1 0 0,1 0-1 0 0,-1-1 1 0 0,1 1-1 0 0,-1-1 0 0 0,1 1 1 0 0,-1-1-1 0 0,1 0 1 0 0,0 0-1 0 0,0 0 1 0 0,0 0-1 0 0,0 0 0 0 0,-1-2 47 0 0,-13-24-4812 0 0,9-2-4799 0 0,7 22 4589 0 0</inkml:trace>
  <inkml:trace contextRef="#ctx0" brushRef="#br0" timeOffset="2499.473">862 693 0 0 0,'0'0'887'0'0,"0"0"552"0"0,0 0 179 0 0,0 0-53 0 0,0 0-119 0 0,0 0-29 0 0,0 0-31 0 0,0 0-54 0 0,0 0-43 0 0,0 0-158 0 0,-11 0 6532 0 0,8-1-11532 0 0,13-5-6979 0 0,-6 6 4392 0 0</inkml:trace>
  <inkml:trace contextRef="#ctx0" brushRef="#br0" timeOffset="4465.466">649 67 944 0 0,'0'0'1270'0'0,"0"0"-413"0"0,0 0-113 0 0,0 0 266 0 0,0 0 344 0 0,0 0 205 0 0,0 0 29 0 0,0 0-161 0 0,0 0-167 0 0,0 0-177 0 0,0 0-183 0 0,0 0-110 0 0,0 0-95 0 0,31-10-69 0 0,99-32-60 0 0,-12 28 1025 0 0,-120 33-1127 0 0,-46 40 551 0 0,43-56-969 0 0,0 1 0 0 0,0 0 0 0 0,1 0 0 0 0,-1 1 0 0 0,1-1-1 0 0,0 1 1 0 0,1 0 0 0 0,-1 0 0 0 0,1 0 0 0 0,0 0 0 0 0,0 1 0 0 0,1-1 0 0 0,-1 1-1 0 0,1 0 1 0 0,1 0 0 0 0,-1-1 0 0 0,1 1 0 0 0,0 0 0 0 0,0 0 0 0 0,1 1 0 0 0,-1-1-1 0 0,2 4-45 0 0,2-6 33 0 0,0 0-1 0 0,0 0 0 0 0,0 0 0 0 0,1 0 0 0 0,0-1 0 0 0,0 0 0 0 0,0 1 0 0 0,0-1 0 0 0,0-1 1 0 0,0 1-1 0 0,1-1 0 0 0,0 0 0 0 0,-1 0 0 0 0,1 0 0 0 0,0 0 0 0 0,0-1 0 0 0,0 0 1 0 0,0 0-1 0 0,0 0 0 0 0,0-1 0 0 0,0 0 0 0 0,0 0 0 0 0,0 0 0 0 0,0 0-32 0 0,76 2-1314 0 0,-41-1-2404 0 0,-1-1-5031 0 0,-24 0 1007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4.1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39 288 2705 0 0,'0'0'1078'0'0,"0"0"-135"0"0,0 0-160 0 0,0 0 27 0 0,0 0 227 0 0,0 0 237 0 0,0 0 114 0 0,0 0-44 0 0,0 0-183 0 0,0 0-262 0 0,0 0-217 0 0,2 18-130 0 0,12 137 607 0 0,-6 179-1233 0 0,-20-253-3875 0 0,-4-31-4344 0 0,11-40 4794 0 0</inkml:trace>
  <inkml:trace contextRef="#ctx0" brushRef="#br0" timeOffset="467.593">0 321 0 0 0,'0'0'559'0'0,"0"0"605"0"0,0 0 336 0 0,0 0 273 0 0,0 0 110 0 0,0 0-99 0 0,33-20-245 0 0,105-63-305 0 0,-51 46 573 0 0,-83 35-1763 0 0,0 1 0 0 0,0-1 0 0 0,1 1 0 0 0,-1-1 1 0 0,1 1-1 0 0,-1 0 0 0 0,1 1 0 0 0,0-1 0 0 0,-1 1 0 0 0,1 0 0 0 0,-1 0 1 0 0,1 0-1 0 0,0 1 0 0 0,-1 0 0 0 0,1 0 0 0 0,-1 0 0 0 0,1 0 0 0 0,-1 1 1 0 0,0-1-1 0 0,1 1 0 0 0,-1 0 0 0 0,0 1 0 0 0,0-1 0 0 0,-1 1 0 0 0,1 0 1 0 0,0 0-1 0 0,-1 0 0 0 0,0 0 0 0 0,1 0 0 0 0,-1 1 0 0 0,0-1 1 0 0,-1 1-1 0 0,1 0 0 0 0,-1 0 0 0 0,0 0 0 0 0,0 0 0 0 0,0 0 0 0 0,0 1 1 0 0,0 3-45 0 0,-4 9 22 0 0,0 0 0 0 0,-1-1 1 0 0,-1 1-1 0 0,-1-1 1 0 0,0 0-1 0 0,-1 0 1 0 0,-1-1-1 0 0,-1 1 1 0 0,0-2-1 0 0,-1 1 1 0 0,0-1-1 0 0,-1 0 1 0 0,0-1-1 0 0,-2 0 1 0 0,1-1-1 0 0,-2 0 0 0 0,1-1 1 0 0,-12 8-23 0 0,3 2-15 0 0,-125 100 155 0 0,104-84 133 0 0,43-36-248 0 0,-1 0-1 0 0,1 0 0 0 0,-1 0 1 0 0,0 0-1 0 0,1 0 0 0 0,0 0 1 0 0,-1 0-1 0 0,1 0 0 0 0,-1 0 1 0 0,1-1-1 0 0,0 1 0 0 0,0 0 1 0 0,0 0-1 0 0,-1-1 0 0 0,1 1 0 0 0,0 0 1 0 0,0-1-1 0 0,0 1 0 0 0,0-1 1 0 0,0 1-1 0 0,0-1 0 0 0,0 0 1 0 0,0 1-1 0 0,0-1 0 0 0,0 0 1 0 0,0 0-1 0 0,0 0 0 0 0,0 0 1 0 0,1 0-1 0 0,-1 0 0 0 0,0 0 1 0 0,0 0-1 0 0,0 0 0 0 0,0 0-24 0 0,30 3 507 0 0,-10-2-285 0 0,0 1 0 0 0,0 0 1 0 0,0 2-1 0 0,-1 0 0 0 0,1 1 1 0 0,-1 2-1 0 0,-1 0 0 0 0,1 1 1 0 0,-1 0-1 0 0,4 4-222 0 0,-19-8 22 0 0,0-1 0 0 0,0 1 0 0 0,0 0-1 0 0,0 1 1 0 0,0-1 0 0 0,-1 1 0 0 0,0-1 0 0 0,0 1-1 0 0,0 0 1 0 0,-1 0 0 0 0,0 0 0 0 0,0 1 0 0 0,0-1-1 0 0,0 1 1 0 0,-1-1 0 0 0,0 1 0 0 0,0-1 0 0 0,-1 1-1 0 0,1-1 1 0 0,-1 1 0 0 0,0 0 0 0 0,-1-1 0 0 0,0 6-22 0 0,19-18-9867 0 0,-14 4 5379 0 0,0 2-983 0 0</inkml:trace>
  <inkml:trace contextRef="#ctx0" brushRef="#br0" timeOffset="967.934">558 111 3977 0 0,'0'0'2220'0'0,"0"0"-362"0"0,0 0-312 0 0,0 0-65 0 0,0 0-27 0 0,0 0-140 0 0,0 0-207 0 0,0 0-249 0 0,0 0-184 0 0,0 0-150 0 0,0 0-97 0 0,0 0-79 0 0,14-3-76 0 0,95-13 455 0 0,-95 16-574 0 0,-10-1-136 0 0,0 1 0 0 0,0-1 0 0 0,1 1 0 0 0,-1 0 0 0 0,0 0 0 0 0,1 1 0 0 0,-1-1 0 0 0,0 1 0 0 0,0 0 0 0 0,0 0 0 0 0,0 0 0 0 0,0 1 0 0 0,0-1 0 0 0,0 1-1 0 0,0 0 1 0 0,0 0 0 0 0,-1 0 0 0 0,1 1 0 0 0,-1-1 0 0 0,1 1 0 0 0,1 2-17 0 0,-4-1 18 0 0,1 1 1 0 0,-1-1-1 0 0,0 1 0 0 0,-1 0 0 0 0,1-1 0 0 0,-1 1 1 0 0,0 0-1 0 0,0-1 0 0 0,0 1 0 0 0,-1 0 0 0 0,0-1 1 0 0,0 1-1 0 0,0-1 0 0 0,0 1 0 0 0,-1-1 0 0 0,1 1 1 0 0,-2 1-19 0 0,-87 107 742 0 0,89-111-733 0 0,1-1-1 0 0,-1 0 1 0 0,1 0-1 0 0,0 1 1 0 0,-1-1-1 0 0,1 0 1 0 0,0 0-1 0 0,0 1 1 0 0,0-1-1 0 0,0 0 1 0 0,0 1-1 0 0,0-1 0 0 0,0 0 1 0 0,0 1-1 0 0,1-1 1 0 0,-1 0-1 0 0,1 0 1 0 0,-1 1-1 0 0,1-1 1 0 0,-1 0-1 0 0,1 0 1 0 0,-1 0-1 0 0,1 0 1 0 0,0 0-1 0 0,0 0 1 0 0,0 0-1 0 0,-1 0 1 0 0,1 0-1 0 0,0 0 1 0 0,0 0-1 0 0,0 0 0 0 0,0-1 1 0 0,1 1-1 0 0,-1 0 1 0 0,0-1-1 0 0,0 1 1 0 0,0-1-1 0 0,1 1 1 0 0,-1-1-1 0 0,0 0 1 0 0,0 1-1 0 0,1-1 1 0 0,-1 0-1 0 0,0 0-8 0 0,68 3-654 0 0,-51-4-281 0 0,12 1-3127 0 0,-10 0-5089 0 0,-13 0 3232 0 0</inkml:trace>
  <inkml:trace contextRef="#ctx0" brushRef="#br0" timeOffset="1880.876">589 947 1464 0 0,'0'0'2261'0'0,"0"0"-531"0"0,0 0-233 0 0,0 0 91 0 0,0 0 21 0 0,0 0-122 0 0,0 0-212 0 0,0 0-215 0 0,0 0-198 0 0,0 0-197 0 0,0 0-165 0 0,0 0-159 0 0,27-23-99 0 0,84-70-47 0 0,-78 66-13 0 0,-2 0 0 0 0,-1-2 0 0 0,-2-1 0 0 0,25-33-182 0 0,-45 53 32 0 0,-3 4-50 0 0,0 0 0 0 0,0 0 0 0 0,-1-1 1 0 0,1 1-1 0 0,-1-1 0 0 0,-1 0 0 0 0,0 0 1 0 0,1 0-1 0 0,-2-1 0 0 0,1 1 0 0 0,-1-1 0 0 0,0-5 18 0 0,-30 17-1708 0 0,17 6 1610 0 0,1 0 1 0 0,1 1-1 0 0,0 0 0 0 0,0 1 1 0 0,1 0-1 0 0,1 0 0 0 0,0 1 1 0 0,0-1-1 0 0,0 5 98 0 0,5-14 8 0 0,-1 0 0 0 0,1 1 0 0 0,0-1 0 0 0,0 1 0 0 0,1 0 0 0 0,-1-1 0 0 0,1 1 0 0 0,0 0 0 0 0,-1 0 0 0 0,2 0 0 0 0,-1 0 0 0 0,0 0 0 0 0,1 0 0 0 0,0 0 0 0 0,0 0 0 0 0,0 1 0 0 0,1-1 0 0 0,-1 0 0 0 0,1 0 0 0 0,0 0 0 0 0,0 0 0 0 0,0-1 0 0 0,1 1 0 0 0,-1 0 0 0 0,1 0 0 0 0,0-1 0 0 0,0 1 0 0 0,0-1 0 0 0,0 1 0 0 0,1-1 0 0 0,0 0 0 0 0,-1 0 0 0 0,1 0 0 0 0,0 0 0 0 0,0-1 0 0 0,1 1 0 0 0,-1-1 0 0 0,1 0 0 0 0,-1 0 0 0 0,1 0 0 0 0,-1 0 0 0 0,1-1 0 0 0,3 1-8 0 0,9 1 191 0 0,1-1 0 0 0,0-1-1 0 0,0-1 1 0 0,0 0 0 0 0,0-1 0 0 0,0-1-1 0 0,-1-1 1 0 0,1 0 0 0 0,-1-1 0 0 0,1-1 0 0 0,-1 0-1 0 0,0-1 1 0 0,-1-1 0 0 0,0 0 0 0 0,0-2-1 0 0,0 1 1 0 0,-1-2 0 0 0,-1 0 0 0 0,1 0-1 0 0,-2-2 1 0 0,0 1 0 0 0,0-2 0 0 0,-1 1-1 0 0,0-2 1 0 0,-1 1 0 0 0,-1-1 0 0 0,0-1-1 0 0,-1 0 1 0 0,3-6-191 0 0,-10 20-18 0 0,0-1 0 0 0,0 1 0 0 0,0-1 0 0 0,0 1 0 0 0,-1-1 0 0 0,1 0 0 0 0,0 1 0 0 0,-1-1 0 0 0,1 0 0 0 0,-1 1 0 0 0,1-1 0 0 0,-1 0 0 0 0,0 0 0 0 0,0 1 0 0 0,0-1 0 0 0,0 0 1 0 0,0 0-1 0 0,0 0 0 0 0,0 1 0 0 0,-1-1 0 0 0,1 0 0 0 0,0 1 0 0 0,-1-1 0 0 0,0 0 0 0 0,1 1 0 0 0,-1-1 0 0 0,0 0 0 0 0,0 1 0 0 0,0-1 0 0 0,0 1 0 0 0,0 0 0 0 0,0-1 0 0 0,0 1 0 0 0,-1 0 0 0 0,1-1 0 0 0,0 1 0 0 0,-1 0 0 0 0,1 0 0 0 0,-1 0 0 0 0,1 1 0 0 0,-1-1 0 0 0,0 0 0 0 0,1 0 0 0 0,-1 1 0 0 0,0-1 0 0 0,0 1 18 0 0,-5 1-98 0 0,-1 0 0 0 0,1 1 0 0 0,0 0 0 0 0,0 1 0 0 0,1-1 0 0 0,-1 1 0 0 0,1 0 0 0 0,-1 1 0 0 0,1 0 0 0 0,0 0 0 0 0,0 0 0 0 0,1 1 0 0 0,-1 0 0 0 0,1 0 0 0 0,0 0 0 0 0,0 1 0 0 0,1-1 0 0 0,-1 1 0 0 0,1 0 0 0 0,1 1 0 0 0,-3 3 98 0 0,1-3-77 0 0,3-4 69 0 0,0 0 1 0 0,-1 0-1 0 0,1 1 1 0 0,0 0-1 0 0,1-1 0 0 0,-1 1 1 0 0,1 0-1 0 0,-1 0 1 0 0,1-1-1 0 0,0 1 0 0 0,1 0 1 0 0,-1 0-1 0 0,1 0 0 0 0,-1 0 1 0 0,1 0-1 0 0,1 0 1 0 0,-1 0-1 0 0,0 1 0 0 0,1-2 1 0 0,0 1-1 0 0,0 0 0 0 0,0 0 1 0 0,0 0-1 0 0,1 0 1 0 0,-1-1-1 0 0,1 1 0 0 0,0 0 1 0 0,0-1-1 0 0,1 0 0 0 0,-1 1 1 0 0,1-1-1 0 0,-1 0 1 0 0,1 0-1 0 0,0-1 0 0 0,2 3 8 0 0,8-1 135 0 0,1 0 0 0 0,0 0 0 0 0,-1-1 0 0 0,1-1 1 0 0,0 0-1 0 0,0-1 0 0 0,1-1 0 0 0,-1 0 0 0 0,0-1 0 0 0,0 0 0 0 0,0-1 0 0 0,0-1 0 0 0,-1 0 0 0 0,1-1 0 0 0,-1 0 0 0 0,1-1 0 0 0,-2-1 0 0 0,1 0 0 0 0,0-1 0 0 0,-1 0 0 0 0,0-1 0 0 0,-1 0 0 0 0,0-1 0 0 0,0 0 0 0 0,-1-1 0 0 0,0 0 0 0 0,-1 0 0 0 0,0-1 0 0 0,0 0 0 0 0,-1-1 0 0 0,-1 0 0 0 0,2-4-135 0 0,-1 3 5 0 0,-1 0-1 0 0,0 0 1 0 0,-1-1-1 0 0,-1 1 1 0 0,0-2 0 0 0,-1 1-1 0 0,0 0 1 0 0,-1-1-1 0 0,-1 0 1 0 0,1-4-5 0 0,-3 19-14 0 0,0-1 0 0 0,0 0 0 0 0,0 1-1 0 0,0-1 1 0 0,0 0 0 0 0,0 1 0 0 0,0-1 0 0 0,0 0 0 0 0,-1 1 0 0 0,1-1 0 0 0,0 1 0 0 0,0-1 0 0 0,0 0 0 0 0,-1 1 0 0 0,1-1 0 0 0,0 1 0 0 0,-1-1 0 0 0,1 1 0 0 0,0-1 0 0 0,-1 1 0 0 0,1-1 0 0 0,-1 1 0 0 0,1-1 0 0 0,-1 1 0 0 0,1-1 0 0 0,-1 1 0 0 0,1 0 0 0 0,-1-1 0 0 0,1 1-1 0 0,-1 0 1 0 0,0 0 0 0 0,1-1 0 0 0,-1 1 0 0 0,1 0 0 0 0,-1 0 0 0 0,0 0 0 0 0,1 0 0 0 0,-1 0 0 0 0,0 0 0 0 0,1 0 0 0 0,-1 0 0 0 0,0 0 0 0 0,1 0 0 0 0,-1 0 0 0 0,1 0 0 0 0,-1 0 0 0 0,0 0 0 0 0,1 1 0 0 0,-1-1 0 0 0,0 0 0 0 0,1 1 0 0 0,-1-1 0 0 0,1 0 0 0 0,-1 1 0 0 0,1-1-1 0 0,-1 0 1 0 0,1 1 0 0 0,-1-1 0 0 0,1 1 14 0 0,-33 22-514 0 0,23-12 488 0 0,0 0 1 0 0,2 0 0 0 0,-1 1 0 0 0,1 0 0 0 0,1 1 0 0 0,0-1-1 0 0,1 2 1 0 0,1-1 0 0 0,-4 10 25 0 0,-8 132-24 0 0,19-145-4 0 0,0 1 0 0 0,1-1 0 0 0,0 0-1 0 0,0 0 1 0 0,1 0 0 0 0,1-1 0 0 0,-1 1 0 0 0,2-1 0 0 0,-1 0 0 0 0,1-1-1 0 0,1 1 1 0 0,-1-1 0 0 0,1 0 0 0 0,1-1 0 0 0,0 0 0 0 0,0 0-1 0 0,0 0 1 0 0,1-1 0 0 0,1 1 28 0 0,39 5-2464 0 0,-33-17-1561 0 0,-4-5-3785 0 0,-8 3 2489 0 0</inkml:trace>
  <inkml:trace contextRef="#ctx0" brushRef="#br0" timeOffset="2381.432">1640 100 0 0 0,'0'0'1728'0'0,"0"0"174"0"0,0 0 100 0 0,0 0 36 0 0,0 0-30 0 0,0 0-129 0 0,0 0-248 0 0,0 0-269 0 0,0 0-230 0 0,0 0-198 0 0,0 0-158 0 0,0 0-89 0 0,0 0-71 0 0,15-13-36 0 0,49-39-24 0 0,3 25 740 0 0,13 19-550 0 0,-78 10-742 0 0,-1 0-1 0 0,1 0 1 0 0,-1 0 0 0 0,0 0 0 0 0,0 0 0 0 0,0 0 0 0 0,0 1 0 0 0,0-1-1 0 0,-1 0 1 0 0,1 0 0 0 0,0 1 0 0 0,-1-1 0 0 0,0 0 0 0 0,0 1 0 0 0,1-1-1 0 0,-1 0 1 0 0,-1 1 0 0 0,1-1 0 0 0,0 0 0 0 0,-1 1 0 0 0,1-1 0 0 0,-1 0 0 0 0,1 1-1 0 0,-1-1 1 0 0,0 0 0 0 0,0 0 0 0 0,0 0 0 0 0,0 0 0 0 0,-1 1-4 0 0,-69 111 389 0 0,70-112-384 0 0,0 0-1 0 0,1-1 1 0 0,-1 1-1 0 0,0 0 0 0 0,1-1 1 0 0,-1 1-1 0 0,1 0 1 0 0,0 0-1 0 0,-1 0 1 0 0,1-1-1 0 0,0 1 1 0 0,0 0-1 0 0,0 0 1 0 0,0 0-1 0 0,1-1 1 0 0,-1 1-1 0 0,0 0 1 0 0,1 0-1 0 0,-1-1 1 0 0,1 1-1 0 0,0 0 1 0 0,0-1-1 0 0,-1 1 0 0 0,1 0 1 0 0,0-1-1 0 0,0 0 1 0 0,0 1-1 0 0,1-1 1 0 0,-1 1-1 0 0,0-1 1 0 0,1 0-1 0 0,-1 0 1 0 0,0 0-1 0 0,1 0 1 0 0,-1 0-1 0 0,1 0 1 0 0,0 0-1 0 0,-1 0 1 0 0,1 0-1 0 0,0-1 0 0 0,-1 1 1 0 0,1-1-1 0 0,0 0 1 0 0,0 1-1 0 0,-1-1 1 0 0,2 0-5 0 0,86 10 204 0 0,-62-8-531 0 0,10-1-2502 0 0,-14-4-8359 0 0,-16 0 2748 0 0</inkml:trace>
  <inkml:trace contextRef="#ctx0" brushRef="#br0" timeOffset="4464.953">1988 685 0 0 0,'0'0'1023'0'0,"0"0"250"0"0,0 0 200 0 0,0 0 70 0 0,0 0-108 0 0,0 0-146 0 0,0 0-174 0 0,0 0-189 0 0,0 0-139 0 0,23 0-106 0 0,111 0 521 0 0,-41 2 1284 0 0,-47-1-2925 0 0,0 0-4541 0 0,-32-15-4441 0 0,-12 13 9028 0 0</inkml:trace>
  <inkml:trace contextRef="#ctx0" brushRef="#br0" timeOffset="4766.248">2058 505 856 0 0,'0'0'1128'0'0,"0"0"31"0"0,0 0 178 0 0,0 0 282 0 0,0 0 197 0 0,0 0 54 0 0,0 0-101 0 0,0 0-219 0 0,0 0-258 0 0,0 0-271 0 0,2 34-245 0 0,6 107-173 0 0,2-40 580 0 0,-4 73-634 0 0,1-160-3463 0 0,4-11-4872 0 0,-9-3 902 0 0</inkml:trace>
  <inkml:trace contextRef="#ctx0" brushRef="#br0" timeOffset="7204.83">2103 704 0 0 0,'-7'0'144'0'0,"-103"0"7339"0"0,57 21-6758 0 0,45-19-306 0 0,7-3-7684 0 0,1 1 5759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3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0 213 0 0 0,'0'0'561'0'0,"0"0"268"0"0,0 0 79 0 0,0 0-36 0 0,0 0-76 0 0,0 0-68 0 0,0 0-52 0 0,4 1 11 0 0,-1 1-408 0 0,0 0 0 0 0,0 0-1 0 0,0 1 1 0 0,0-1 0 0 0,0 1-1 0 0,0-1 1 0 0,-1 1-1 0 0,1 0 1 0 0,-1 0 0 0 0,0 0-1 0 0,0 0 1 0 0,0 1 0 0 0,0-1-1 0 0,-1 0 1 0 0,1 1 0 0 0,-1-1-1 0 0,1 3-278 0 0,63 227 3596 0 0,-15 37-3135 0 0,-34-224-322 0 0,-7-87 2851 0 0,-8-13-2765 0 0,1 0 0 0 0,4 0 0 0 0,1 1 0 0 0,3-1 1 0 0,2 1-1 0 0,3-1-225 0 0,95-287-475 0 0,-105 331-834 0 0,-5 14-7994 0 0,0 8 5347 0 0,0-4-332 0 0</inkml:trace>
  <inkml:trace contextRef="#ctx0" brushRef="#br0" timeOffset="415.432">374 721 1832 0 0,'0'0'719'0'0,"0"0"-255"0"0,0 0-126 0 0,0 0 131 0 0,0 0 159 0 0,0 0 78 0 0,0 0 38 0 0,0 0-57 0 0,0 0-86 0 0,0 0-87 0 0,0 0-109 0 0,-2 31-86 0 0,-7 98-48 0 0,1 93 1398 0 0,-19-183-1246 0 0,14-38-1907 0 0,4-17-7292 0 0,9 15 8247 0 0</inkml:trace>
  <inkml:trace contextRef="#ctx0" brushRef="#br0" timeOffset="831.505">355 717 0 0 0,'0'0'1250'0'0,"0"0"241"0"0,0 0 92 0 0,0 0-82 0 0,0 0-199 0 0,0 0-174 0 0,0 0-166 0 0,0 0-185 0 0,0 0-141 0 0,0 0-85 0 0,0 0-67 0 0,8-7-9 0 0,25-24 29 0 0,37 0 1726 0 0,-67 29-2188 0 0,0 0 1 0 0,0 1-1 0 0,0 0 0 0 0,1-1 1 0 0,-1 1-1 0 0,0 1 0 0 0,1-1 1 0 0,-1 0-1 0 0,0 1 0 0 0,1 0 1 0 0,-1 0-1 0 0,1 0 0 0 0,-1 0 1 0 0,1 0-1 0 0,-1 1 0 0 0,0-1 1 0 0,1 1-1 0 0,-1 0 0 0 0,0 0 1 0 0,0 0-1 0 0,1 1 0 0 0,-1-1 1 0 0,0 1-1 0 0,0 0 0 0 0,0-1 1 0 0,-1 2-1 0 0,1-1 0 0 0,0 0 1 0 0,-1 0-1 0 0,1 1 0 0 0,-1-1 1 0 0,0 1-1 0 0,0 0 0 0 0,0 0 1 0 0,0-1-1 0 0,0 1 0 0 0,-1 1 1 0 0,1-1-1 0 0,-1 0 0 0 0,0 0 1 0 0,0 0-1 0 0,0 1 0 0 0,0 1-42 0 0,-1 0 24 0 0,-1 0 0 0 0,1 0-1 0 0,-1 0 1 0 0,0 0 0 0 0,0 0-1 0 0,-1-1 1 0 0,1 1 0 0 0,-1 0-1 0 0,0 0 1 0 0,-1-1 0 0 0,1 0-1 0 0,-1 1 1 0 0,0-1 0 0 0,0 0 0 0 0,0 0-1 0 0,0 0 1 0 0,-1-1 0 0 0,1 1-1 0 0,-1-1 1 0 0,0 0 0 0 0,-2 1-24 0 0,-3 3-17 0 0,0-1 1 0 0,0 0 0 0 0,0-1 0 0 0,-1 0 0 0 0,0-1-1 0 0,0 0 1 0 0,0-1 0 0 0,-1 0 0 0 0,1 0 0 0 0,-1-1-1 0 0,1 0 1 0 0,-1-1 0 0 0,-10 0 16 0 0,-1-14-2790 0 0,19-16-7506 0 0,3 27 9444 0 0,0-2-2191 0 0</inkml:trace>
  <inkml:trace contextRef="#ctx0" brushRef="#br0" timeOffset="1403.125">608 3 0 0 0,'0'0'759'0'0,"0"0"588"0"0,0 0 218 0 0,0 0 34 0 0,0 0-36 0 0,0 0-33 0 0,0 0-127 0 0,0 0-211 0 0,0 0-255 0 0,0 0-261 0 0,0 0-227 0 0,-10-3 227 0 0,123 7 3434 0 0,19 6-2402 0 0,-131-10-1680 0 0,1 1 1 0 0,-1-1-1 0 0,1 1 1 0 0,-1 0-1 0 0,0-1 1 0 0,1 1 0 0 0,-1 0-1 0 0,0 0 1 0 0,0 0-1 0 0,1 0 1 0 0,-1 0 0 0 0,0 0-1 0 0,0 0 1 0 0,0 1-1 0 0,-1-1 1 0 0,1 0 0 0 0,0 1-1 0 0,0-1 1 0 0,-1 0-1 0 0,1 1 1 0 0,0-1 0 0 0,-1 1-1 0 0,0-1 1 0 0,1 1-1 0 0,-1-1 1 0 0,0 1-1 0 0,0-1 1 0 0,0 1 0 0 0,0-1-1 0 0,0 1 1 0 0,0-1-1 0 0,0 1 1 0 0,0-1 0 0 0,-1 1-1 0 0,1-1 1 0 0,0 1-1 0 0,-1-1 1 0 0,0 1 0 0 0,1-1-1 0 0,-1 0 1 0 0,0 1-1 0 0,1-1 1 0 0,-1 0 0 0 0,0 1-1 0 0,0-1 1 0 0,0 0-1 0 0,0 0 1 0 0,-1 0-1 0 0,1 0 1 0 0,0 0 0 0 0,0 0-1 0 0,-1 0 1 0 0,1-1-1 0 0,0 1 1 0 0,-1 0 0 0 0,1-1-1 0 0,-1 1-28 0 0,-60 61 810 0 0,61-61-808 0 0,0 0 1 0 0,0 1-1 0 0,0-1 1 0 0,0 0 0 0 0,1 1-1 0 0,-1-1 1 0 0,0 0-1 0 0,1 1 1 0 0,-1-1-1 0 0,1 1 1 0 0,0-1 0 0 0,-1 1-1 0 0,1-1 1 0 0,0 1-1 0 0,0-1 1 0 0,0 1-1 0 0,0-1 1 0 0,0 1 0 0 0,0-1-1 0 0,1 1 1 0 0,-1-1-1 0 0,0 1 1 0 0,1-1-1 0 0,-1 1 1 0 0,1-1 0 0 0,0 1-1 0 0,-1-1 1 0 0,1 0-1 0 0,0 0 1 0 0,0 1-1 0 0,0-1 1 0 0,0 0 0 0 0,0 0-1 0 0,0 0 1 0 0,0 0-1 0 0,0 0 1 0 0,0 0 0 0 0,0 0-1 0 0,1 0 1 0 0,-1 0-1 0 0,0-1 1 0 0,1 1-1 0 0,0 0-2 0 0,12 4-134 0 0,1-1 0 0 0,-1 0-1 0 0,1-1 1 0 0,0-1-1 0 0,0 0 1 0 0,0-1-1 0 0,0 0 1 0 0,0-2-1 0 0,14-1 135 0 0,15 1-3053 0 0,-23 0-2223 0 0,-6-2-5624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08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496 438 2665 0 0,'0'0'926'0'0,"0"0"-216"0"0,0 0 19 0 0,0 0 168 0 0,0 0 204 0 0,0 0 126 0 0,0 0-69 0 0,0 0-129 0 0,-34 9-155 0 0,-107 28-205 0 0,71-3 59 0 0,60-25-578 0 0,-81 100 973 0 0,88-103-1083 0 0,0-1 0 0 0,0 1 0 0 0,1-1 0 0 0,0 1 0 0 0,0 0 0 0 0,0 0 0 0 0,1 0 0 0 0,0 0 0 0 0,0 0 0 0 0,0 0 1 0 0,1 0-1 0 0,0 0 0 0 0,0 0 0 0 0,1 0 0 0 0,0 0 0 0 0,0 0 0 0 0,0 0 0 0 0,0 0 0 0 0,1 0 0 0 0,0 0 0 0 0,1 0 0 0 0,0 1-40 0 0,1-1 76 0 0,1 0 0 0 0,0 0 0 0 0,0-1 0 0 0,0 0 0 0 0,0 0 0 0 0,1 0-1 0 0,0 0 1 0 0,0-1 0 0 0,0 0 0 0 0,1-1 0 0 0,-1 1 0 0 0,1-1 0 0 0,0 0 0 0 0,0-1 0 0 0,0 1-1 0 0,0-1 1 0 0,1-1 0 0 0,-1 0 0 0 0,0 0 0 0 0,1 0 0 0 0,-1-1 0 0 0,0 0 0 0 0,1 0 0 0 0,-1-1-1 0 0,1 0 1 0 0,-1 0 0 0 0,0-1 0 0 0,0 1 0 0 0,1-2 0 0 0,-2 1 0 0 0,1-1 0 0 0,4-2-76 0 0,14-11 232 0 0,0 0 1 0 0,-2-2 0 0 0,0-1 0 0 0,-1 0-1 0 0,0-2 1 0 0,-2-1 0 0 0,-1 0-1 0 0,0-1 1 0 0,-2-1 0 0 0,-1-1 0 0 0,-1 0-1 0 0,7-16-232 0 0,-10 17-2 0 0,-1 0 0 0 0,0 0 1 0 0,-2-1-1 0 0,-1 0 0 0 0,-1-1 0 0 0,-1 0 0 0 0,-2 0 0 0 0,0 0 0 0 0,-2 0 0 0 0,-1-1 0 0 0,-1 1 0 0 0,-1-1 1 0 0,-1 1-1 0 0,-1-2 2 0 0,2 21-66 0 0,-1 0 0 0 0,1-1 1 0 0,-1 1-1 0 0,0 0 1 0 0,-1 0-1 0 0,0 0 1 0 0,0 0-1 0 0,0 0 0 0 0,-1 1 1 0 0,0-1-1 0 0,0 1 1 0 0,-1 0-1 0 0,1 0 0 0 0,-1 1 1 0 0,-1-1-1 0 0,1 1 1 0 0,-1 0-1 0 0,0 1 0 0 0,0-1 1 0 0,0 1-1 0 0,-1 1 1 0 0,1-1-1 0 0,-1 1 1 0 0,0 0-1 0 0,0 0 0 0 0,0 1 1 0 0,0 0-1 0 0,-2 0 66 0 0,4 4-15 0 0,0 1 0 0 0,0 0 0 0 0,0 0 0 0 0,0 0 0 0 0,1 1 0 0 0,-1 0-1 0 0,1 0 1 0 0,0 0 0 0 0,0 0 0 0 0,1 0 0 0 0,-1 1 0 0 0,1 0 0 0 0,0 0 0 0 0,0 0 0 0 0,1 0-1 0 0,-1 0 1 0 0,1 0 0 0 0,0 1 0 0 0,1-1 0 0 0,-1 1 0 0 0,1-1 0 0 0,0 4 15 0 0,-2 0 7 0 0,-3 14 34 0 0,1-1-1 0 0,1 1 1 0 0,2 0 0 0 0,0-1 0 0 0,1 1-1 0 0,1 0 1 0 0,1 0 0 0 0,2 0 0 0 0,1 7-41 0 0,1-8 41 0 0,1 0 1 0 0,0-1-1 0 0,2 0 1 0 0,0-1-1 0 0,2 0 1 0 0,0 0-1 0 0,1-1 1 0 0,1 0-1 0 0,1-1 1 0 0,0 0-1 0 0,1-1 1 0 0,1-1-1 0 0,1 0 1 0 0,15 11-42 0 0,-26-23-26 0 0,0 0 0 0 0,0 0 0 0 0,1-1 0 0 0,-1 0 0 0 0,1 0 0 0 0,0 0 0 0 0,0 0 0 0 0,0-1 0 0 0,0 0 0 0 0,1-1 0 0 0,-1 1 0 0 0,0-1 0 0 0,1 0-1 0 0,2 0 27 0 0,51-24-3943 0 0,-34-2-3405 0 0,-16 14 156 0 0</inkml:trace>
  <inkml:trace contextRef="#ctx0" brushRef="#br0" timeOffset="353.793">1088 159 1480 0 0,'0'0'874'0'0,"0"0"110"0"0,0 0 230 0 0,0 0 247 0 0,0 0 105 0 0,0 0-91 0 0,0 0-136 0 0,0 0-191 0 0,0 0-206 0 0,0 33-161 0 0,-3 106-157 0 0,17-46 566 0 0,-13-89-1131 0 0,3 10 174 0 0,0 0 0 0 0,1 0-1 0 0,0-1 1 0 0,1 1 0 0 0,1-1 0 0 0,0-1-1 0 0,1 1 1 0 0,0-1 0 0 0,5 5-233 0 0,-10-17 131 0 0,-1 0 0 0 0,1 1 0 0 0,-1-1 0 0 0,1 0 0 0 0,0-1 0 0 0,-1 1 0 0 0,1 0 0 0 0,0-1 0 0 0,-1 1 0 0 0,1-1 0 0 0,-1 0 0 0 0,1 0 0 0 0,-1 0 0 0 0,0 0 0 0 0,1 0 0 0 0,-1-1 0 0 0,0 1 0 0 0,0-1 1 0 0,0 1-1 0 0,0-1 0 0 0,0 0 0 0 0,0 0 0 0 0,0 0 0 0 0,-1 0 0 0 0,1 0 0 0 0,0 0 0 0 0,-1 0 0 0 0,0-1 0 0 0,0 1 0 0 0,0 0 0 0 0,1-2-131 0 0,-1 3 1 0 0,175-238 1434 0 0,-41 19-2724 0 0,-126 209-71 0 0,-8 10-2744 0 0,0 1-3906 0 0,-1 0 43 0 0</inkml:trace>
  <inkml:trace contextRef="#ctx0" brushRef="#br0" timeOffset="687.051">1 1072 1840 0 0,'0'0'2053'0'0,"0"0"-471"0"0,0 0 15 0 0,0 0 200 0 0,33-2 86 0 0,107-7-124 0 0,-18-10 1156 0 0,478-120 3113 0 0,-239 83-6563 0 0,-284 51-4552 0 0,1 3-4789 0 0,-68 2 3920 0 0</inkml:trace>
  <inkml:trace contextRef="#ctx0" brushRef="#br0" timeOffset="1720.546">704 1267 2921 0 0,'0'0'2408'0'0,"0"0"-645"0"0,0 0-168 0 0,0 0 50 0 0,0 0-14 0 0,0 0-176 0 0,0 0-279 0 0,0 0-284 0 0,-31 7-220 0 0,-95 25-146 0 0,53 6 146 0 0,62-30-628 0 0,1 2 1 0 0,0-1-1 0 0,0 2 1 0 0,1-1-1 0 0,1 1 1 0 0,-1 1-1 0 0,2-1 1 0 0,0 1-1 0 0,0 1 1 0 0,1-1 0 0 0,0 1-1 0 0,1 0 1 0 0,1 0-1 0 0,0 1 1 0 0,1 0-1 0 0,0-1 1 0 0,1 1-1 0 0,1 0 1 0 0,0 0-1 0 0,1 0 1 0 0,1 0-1 0 0,0 0 1 0 0,1 2-45 0 0,-1-12 31 0 0,0 1-1 0 0,0-1 1 0 0,1 0 0 0 0,0 1 0 0 0,0-1-1 0 0,0 0 1 0 0,1 0 0 0 0,-1-1-1 0 0,1 1 1 0 0,0 0 0 0 0,0-1 0 0 0,0 0-1 0 0,0 0 1 0 0,1 0 0 0 0,-1 0-1 0 0,1 0 1 0 0,0 0 0 0 0,0-1 0 0 0,0 0-1 0 0,0 0 1 0 0,0 0 0 0 0,0 0-1 0 0,1-1 1 0 0,-1 0 0 0 0,1 0 0 0 0,-1 0-1 0 0,1 0 1 0 0,-1-1 0 0 0,1 1 0 0 0,2-1-32 0 0,4 0 166 0 0,0 0-1 0 0,0 0 0 0 0,0-1 0 0 0,0 0 0 0 0,0-1 0 0 0,0 0 0 0 0,-1 0 0 0 0,1-2 0 0 0,-1 1 0 0 0,0-1 0 0 0,0-1 0 0 0,7-3-164 0 0,20-19 232 0 0,-1-1 1 0 0,-2-2-1 0 0,0-1 0 0 0,-3-2 1 0 0,0-1-1 0 0,-2-1 1 0 0,-2-2-1 0 0,0-2-232 0 0,-14 21-19 0 0,0-1 1 0 0,-2 0-1 0 0,0-1 0 0 0,-1-1 1 0 0,-1 1-1 0 0,-1-1 0 0 0,-1-1 1 0 0,0 1-1 0 0,-2-1 0 0 0,-1 0 1 0 0,0 0-1 0 0,-1-18 19 0 0,-2 27-136 0 0,-2 0 1 0 0,1 0-1 0 0,-2-1 0 0 0,0 1 1 0 0,0 0-1 0 0,-1 0 0 0 0,-1 1 1 0 0,-3-8 135 0 0,6 16-48 0 0,0 1 1 0 0,-1 0 0 0 0,1 0 0 0 0,-1 0 0 0 0,0 0 0 0 0,0 0 0 0 0,-1 0 0 0 0,1 0 0 0 0,0 1 0 0 0,-1-1 0 0 0,0 1 0 0 0,0-1 0 0 0,1 1 0 0 0,-1 0 0 0 0,0 0 0 0 0,-1 1 0 0 0,1-1 0 0 0,0 1 0 0 0,0-1 0 0 0,-1 1 0 0 0,1 0 0 0 0,-1 0 0 0 0,1 1 0 0 0,-1-1 0 0 0,1 1 0 0 0,-1-1 0 0 0,1 1 0 0 0,-1 0 0 0 0,0 1-1 0 0,1-1 1 0 0,-1 0 0 0 0,1 1 0 0 0,-1 0 0 0 0,0 0 47 0 0,-6 4-34 0 0,0 0 0 0 0,1 0 0 0 0,0 1 0 0 0,0 0 0 0 0,1 0-1 0 0,-1 1 1 0 0,1 0 0 0 0,1 0 0 0 0,0 1 0 0 0,0 0 0 0 0,0 1 0 0 0,1 0-1 0 0,0-1 1 0 0,1 2 0 0 0,-3 5 34 0 0,-4 4 12 0 0,2 0-1 0 0,0 2 1 0 0,1-1-1 0 0,1 1 0 0 0,1 0 1 0 0,1 1-1 0 0,1-1 1 0 0,1 1-1 0 0,1 0 1 0 0,0 1-1 0 0,2-1 1 0 0,1 0-1 0 0,0 1 1 0 0,2-1-1 0 0,0 0 0 0 0,2 0 1 0 0,3 10-12 0 0,-2-20 29 0 0,0 1 0 0 0,1-1 0 0 0,0-1 1 0 0,1 1-1 0 0,1-1 0 0 0,0 0 0 0 0,0-1 0 0 0,1 0 0 0 0,0 0 1 0 0,1-1-1 0 0,0 0 0 0 0,0-1 0 0 0,1 0 0 0 0,0 0 0 0 0,11 4-29 0 0,-11-6 12 0 0,2 0 0 0 0,-1-1 0 0 0,0-1 0 0 0,1 0 0 0 0,0 0 0 0 0,0-1-1 0 0,0-1 1 0 0,0-1 0 0 0,1 1 0 0 0,3-2-12 0 0,31-17-1957 0 0,-34 6-1415 0 0,-2-1-3286 0 0,-6 4-1814 0 0</inkml:trace>
  <inkml:trace contextRef="#ctx0" brushRef="#br0" timeOffset="2295.433">1435 1116 48 0 0,'0'0'1504'0'0,"0"0"34"0"0,0 0 188 0 0,0 0 282 0 0,0 0 158 0 0,0 0-92 0 0,0 0-241 0 0,0 0-288 0 0,0 0-292 0 0,0 0-258 0 0,0 0-205 0 0,0 0-158 0 0,0 0-85 0 0,-18 44 1648 0 0,-31 67-1710 0 0,12-39-637 0 0,3 1 0 0 0,4 1 0 0 0,3 2 0 0 0,-8 40 152 0 0,35-114 2 0 0,-1 1 1 0 0,1-1-1 0 0,0 0 0 0 0,0 0 0 0 0,0 0 1 0 0,0 0-1 0 0,0 1 0 0 0,0-1 0 0 0,1 0 1 0 0,-1 0-1 0 0,1 0 0 0 0,0 0 0 0 0,-1 0 0 0 0,1 0 1 0 0,0 0-1 0 0,0 0 0 0 0,0 0 0 0 0,1 0 1 0 0,-1 0-1 0 0,0-1 0 0 0,1 1 0 0 0,-1 0 1 0 0,1-1-1 0 0,-1 1 0 0 0,1-1 0 0 0,0 0 1 0 0,0 0-1 0 0,-1 1 0 0 0,1-1 0 0 0,0 0 1 0 0,0 0-1 0 0,0-1 0 0 0,0 1 0 0 0,0 0 1 0 0,1-1-1 0 0,-1 1 0 0 0,0-1 0 0 0,0 0 0 0 0,0 0 1 0 0,0 0-1 0 0,1 0 0 0 0,-1 0 0 0 0,0 0 1 0 0,0 0-1 0 0,0-1 0 0 0,0 1 0 0 0,0-1 1 0 0,0 1-1 0 0,0-1 0 0 0,2-1-2 0 0,24 0 109 0 0,-1-2 0 0 0,0-1-1 0 0,0-1 1 0 0,0-2 0 0 0,-1 0 0 0 0,0-2-1 0 0,-1 0 1 0 0,0-2 0 0 0,4-4-109 0 0,-21 12-635 0 0,37-24 1509 0 0,-35 15-4171 0 0,-7-3-4679 0 0,-3 14 2728 0 0,-1-1-292 0 0</inkml:trace>
  <inkml:trace contextRef="#ctx0" brushRef="#br0" timeOffset="2538.386">1157 1385 6985 0 0,'0'0'1633'0'0,"0"0"-9"0"0,0 0-63 0 0,0 0-177 0 0,0 0-312 0 0,0 0-232 0 0,0 0-120 0 0,220-11-95 0 0,-185 7-121 0 0,2 0-152 0 0,2 1-120 0 0,-2-1-152 0 0,0 0-240 0 0,1-3-584 0 0,1 3-1481 0 0,-11-3-2832 0 0,-8 7-4369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52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180 277 0 0 0,'20'-77'0'0'0,"-17"54"2182"0"0,-3-1 3962 0 0,-1 8-130 0 0,-15 20-2721 0 0,-7 31-2914 0 0,2 1 0 0 0,2 1 0 0 0,1 0 0 0 0,2 1 0 0 0,-4 18-379 0 0,10-29 176 0 0,-4 13-58 0 0,2 2 0 0 0,2 0-1 0 0,2 0 1 0 0,2 1-1 0 0,1 0 1 0 0,3 0 0 0 0,1 0-1 0 0,2 0 1 0 0,3 6-118 0 0,-2-28 112 0 0,1 0 0 0 0,1 1 0 0 0,1-1 0 0 0,0-1 1 0 0,2 1-1 0 0,1-1 0 0 0,0 0 0 0 0,1-1 0 0 0,1 0 0 0 0,1 0 0 0 0,1-1 0 0 0,1-1 0 0 0,0 0 0 0 0,1-1 1 0 0,1 0-1 0 0,0-1 0 0 0,1 0 0 0 0,1-2 0 0 0,1 1-112 0 0,65 5 1752 0 0,-83-19-1624 0 0,0 0-32 0 0,0 0-12 0 0,0 0-25 0 0,-10-16-2786 0 0,4 9-4503 0 0,4 4-4144 0 0</inkml:trace>
  <inkml:trace contextRef="#ctx0" brushRef="#br0" timeOffset="2797.354">445 538 112 0 0,'0'0'938'0'0,"0"0"16"0"0,0 0 225 0 0,0 0 295 0 0,0 0 178 0 0,0 0-22 0 0,0 0-208 0 0,0 0-281 0 0,0 0-263 0 0,0 0-226 0 0,0 0-155 0 0,2-3-57 0 0,94-192 3687 0 0,-44 100-3582 0 0,-23 68-1304 0 0,-25 53 212 0 0,27 110 888 0 0,-31-135-334 0 0,0 0 1 0 0,0-1 0 0 0,0 1-1 0 0,0 0 1 0 0,0 0-1 0 0,0 0 1 0 0,1-1 0 0 0,-1 1-1 0 0,0 0 1 0 0,0-1 0 0 0,1 1-1 0 0,-1 0 1 0 0,0-1 0 0 0,1 1-1 0 0,-1 0 1 0 0,1-1 0 0 0,-1 1-1 0 0,1 0 1 0 0,-1-1-1 0 0,1 1 1 0 0,0-1 0 0 0,-1 1-1 0 0,1-1 1 0 0,-1 0 0 0 0,1 1-1 0 0,0-1 1 0 0,-1 0 0 0 0,1 1-1 0 0,0-1 1 0 0,0 0 0 0 0,-1 0-1 0 0,1 1 1 0 0,0-1 0 0 0,0 0-1 0 0,-1 0 1 0 0,1 0-1 0 0,0 0 1 0 0,0 0 0 0 0,0 0-1 0 0,-1 0 1 0 0,1 0 0 0 0,0-1-1 0 0,0 1 1 0 0,-1 0 0 0 0,1 0-1 0 0,0-1 1 0 0,0 1 0 0 0,-1 0-1 0 0,1-1 1 0 0,0 1 0 0 0,-1-1-1 0 0,1 1 1 0 0,-1-1-1 0 0,1 1 1 0 0,0-1-8 0 0,36-36 532 0 0,-28 27-638 0 0,41-49 35 0 0,-37 42-6 0 0,0 0 0 0 0,1 2 0 0 0,1 0-1 0 0,0 0 1 0 0,1 1 0 0 0,0 1 0 0 0,1 1 0 0 0,9-5 77 0 0,-20 54-1049 0 0,-8 132 2108 0 0,16-129-2089 0 0,-5-37-4920 0 0,-3-1-2128 0 0,-6 1 6292 0 0</inkml:trace>
  <inkml:trace contextRef="#ctx0" brushRef="#br0" timeOffset="3052.12">1152 351 2008 0 0,'0'0'1633'0'0,"0"0"-449"0"0,0 0 30 0 0,0 0 122 0 0,0 0 22 0 0,0 0-133 0 0,0 0-277 0 0,0 0-293 0 0,0 0-279 0 0,0 0-204 0 0,0 0-146 0 0,0 0-152 0 0,0 0-112 0 0,4 11-115 0 0,9 36-164 0 0,-5-36-2128 0 0,-7-17-1315 0 0,1 5-336 0 0</inkml:trace>
  <inkml:trace contextRef="#ctx0" brushRef="#br0" timeOffset="3201.975">1080 16 6049 0 0,'0'0'728'0'0,"0"0"-824"0"0,0 0-424 0 0,0 0-104 0 0,0 0 40 0 0,0 0 64 0 0,0 0-144 0 0,0 0-560 0 0,0 0-577 0 0,0 0 1057 0 0</inkml:trace>
  <inkml:trace contextRef="#ctx0" brushRef="#br0" timeOffset="3667.389">1323 402 0 0 0,'0'0'759'0'0,"0"0"329"0"0,0 0 312 0 0,0 0 309 0 0,0 0 223 0 0,0 0 17 0 0,0 0-113 0 0,0 0-166 0 0,0 0-249 0 0,0 0-279 0 0,0 0-294 0 0,0 0-273 0 0,0 0-168 0 0,3-5-79 0 0,94-225 1900 0 0,-70 200-2585 0 0,-27 30 183 0 0,0 0-70 0 0,0 0-76 0 0,0 17-235 0 0,9 93-952 0 0,-8-107 1518 0 0,0 0 0 0 0,0 0 0 0 0,0 0 0 0 0,0 0 1 0 0,0 0-1 0 0,0 0 0 0 0,1 0 0 0 0,0 0 0 0 0,-1-1 0 0 0,1 1 0 0 0,0-1 0 0 0,0 1 0 0 0,0-1 0 0 0,1 0 0 0 0,-1 1 0 0 0,1-1 0 0 0,-1-1 0 0 0,1 1 0 0 0,-1 0 0 0 0,1-1 1 0 0,0 1-1 0 0,0-1 0 0 0,0 0 0 0 0,0 0 0 0 0,0 0 0 0 0,0 0 0 0 0,0 0 0 0 0,0-1 0 0 0,0 1 0 0 0,1-1 0 0 0,1 0-11 0 0,0 0 153 0 0,0 0 0 0 0,0-1 0 0 0,0 0 0 0 0,1 0 0 0 0,-1 0 0 0 0,0 0 0 0 0,0-1 0 0 0,0 0 0 0 0,-1 0 0 0 0,1 0 0 0 0,0-1 0 0 0,-1 1-1 0 0,1-1 1 0 0,-1 0 0 0 0,0-1 0 0 0,0 1 0 0 0,0-1 0 0 0,-1 1 0 0 0,3-4-153 0 0,6-7 280 0 0,-1 0 1 0 0,-1-1-1 0 0,0 0 1 0 0,-1-1-1 0 0,-1 0 0 0 0,0-1 1 0 0,-1 1-1 0 0,-1-1 0 0 0,3-16-280 0 0,-5-7-1684 0 0,-10 26-8073 0 0,5 13-709 0 0</inkml:trace>
  <inkml:trace contextRef="#ctx0" brushRef="#br0" timeOffset="4257.518">392 627 0 0 0,'0'0'648'0'0,"0"0"488"0"0,0 0 146 0 0,0 0-24 0 0,0 0-34 0 0,0 0-39 0 0,31 1-72 0 0,100 4-114 0 0,-79-4-159 0 0,1-3 0 0 0,0-1 0 0 0,-1-4 0 0 0,5-2-840 0 0,19-2 546 0 0,576-68 722 0 0,-363 59-2373 0 0,-193 16-2200 0 0,-2 3-3943 0 0,-81 1 4887 0 0</inkml:trace>
  <inkml:trace contextRef="#ctx0" brushRef="#br0" timeOffset="4854.458">843 752 3697 0 0,'0'0'1316'0'0,"0"0"-368"0"0,0 0-64 0 0,0 0 134 0 0,0 0 104 0 0,0 0-38 0 0,0 0-112 0 0,0 0-105 0 0,0 0-104 0 0,0 0-150 0 0,0 0-137 0 0,0 0-113 0 0,0 0-87 0 0,-20 15-35 0 0,-63 50-11 0 0,49-20 124 0 0,30-34-240 0 0,-2 2-53 0 0,-1 0-1 0 0,2 0 1 0 0,0 0 0 0 0,0 1-1 0 0,1 0 1 0 0,1 0 0 0 0,0 0-1 0 0,1 0 1 0 0,1 0 0 0 0,0 0-1 0 0,1 1 1 0 0,0-1 0 0 0,2 0-1 0 0,-1 0 1 0 0,2 1 0 0 0,-1-1 0 0 0,2-1-1 0 0,0 1 1 0 0,1 0 0 0 0,2 4-61 0 0,-3-12 51 0 0,-1 0 1 0 0,1 0 0 0 0,1 0-1 0 0,-1-1 1 0 0,1 1-1 0 0,0-1 1 0 0,0 0 0 0 0,1-1-1 0 0,-1 1 1 0 0,1-1 0 0 0,0 0-1 0 0,0 0 1 0 0,0-1 0 0 0,1 0-1 0 0,-1 0 1 0 0,1-1 0 0 0,0 1-1 0 0,0-1 1 0 0,0-1 0 0 0,0 1-1 0 0,0-1 1 0 0,0-1 0 0 0,0 1-1 0 0,0-1 1 0 0,0 0 0 0 0,0-1-1 0 0,0 0 1 0 0,0 0 0 0 0,0 0-1 0 0,3-2-51 0 0,3-1 189 0 0,-1-1-1 0 0,1 0 0 0 0,-2-1 1 0 0,1 0-1 0 0,0-1 1 0 0,-1 0-1 0 0,-1-1 1 0 0,1-1-1 0 0,-1 1 1 0 0,-1-1-1 0 0,1-1 0 0 0,-2 0 1 0 0,1 0-1 0 0,-1-1 1 0 0,-1 0-1 0 0,0 0 1 0 0,2-6-189 0 0,-7 13 5 0 0,0 1 1 0 0,0-1 0 0 0,-1 0 0 0 0,0 0 0 0 0,1 0 0 0 0,-1 0 0 0 0,-1 0 0 0 0,1 0 0 0 0,0 0 0 0 0,-1 0-1 0 0,0-1 1 0 0,0 1 0 0 0,0 0 0 0 0,-1 0 0 0 0,1 0 0 0 0,-1 0 0 0 0,0 0 0 0 0,0 0 0 0 0,-1 0 0 0 0,1 0-1 0 0,-1 0 1 0 0,0 0 0 0 0,0 1 0 0 0,0-1 0 0 0,0 1 0 0 0,-1-1 0 0 0,1 1 0 0 0,-1 0 0 0 0,0 0 0 0 0,0 0-1 0 0,0 0 1 0 0,0 1 0 0 0,0-1 0 0 0,-1 1 0 0 0,1 0 0 0 0,-1 0 0 0 0,0 0 0 0 0,0 0 0 0 0,0 1 0 0 0,-1-1-6 0 0,-3-1-324 0 0,0 0 1 0 0,-1 1 0 0 0,1 0-1 0 0,0 1 1 0 0,-1-1 0 0 0,0 2-1 0 0,1-1 1 0 0,-1 1 0 0 0,1 1-1 0 0,-1-1 1 0 0,0 1 0 0 0,1 1-1 0 0,-1 0 1 0 0,1 0 0 0 0,0 1-1 0 0,0 0 1 0 0,0 0 0 0 0,0 0-1 0 0,0 1 1 0 0,-3 3 323 0 0,-28 22-7704 0 0,30-21 334 0 0</inkml:trace>
  <inkml:trace contextRef="#ctx0" brushRef="#br0" timeOffset="5233.187">1393 844 2921 0 0,'0'0'2296'0'0,"0"0"-692"0"0,0 0-235 0 0,0 0 8 0 0,0 0-99 0 0,0 0-204 0 0,0 0-213 0 0,0 0-186 0 0,0 0-163 0 0,-32 17-133 0 0,-101 52-142 0 0,78-22-60 0 0,51-37-155 0 0,1-6-43 0 0,0 1 1 0 0,0 0-1 0 0,0-1 1 0 0,1 1-1 0 0,-1 0 1 0 0,1 1-1 0 0,1-1 1 0 0,-1 0-1 0 0,1 0 1 0 0,0 1 0 0 0,0-1-1 0 0,0 1 1 0 0,1-1-1 0 0,0 1 1 0 0,0-1-1 0 0,0 1 1 0 0,1-1-1 0 0,-1 0 1 0 0,1 1-1 0 0,1-1 1 0 0,-1 0-1 0 0,1 1 1 0 0,0-1-1 0 0,0 0 1 0 0,1 0-1 0 0,-1 0 1 0 0,1-1-1 0 0,1 2 21 0 0,3-1 124 0 0,0-2 1 0 0,1 1-1 0 0,-1-1 0 0 0,1 0 0 0 0,0 0 0 0 0,0-1 0 0 0,0 0 0 0 0,0-1 0 0 0,0 0 0 0 0,0 0 0 0 0,0 0 0 0 0,0-1 0 0 0,1-1 1 0 0,-1 1-1 0 0,0-1 0 0 0,0-1 0 0 0,0 1 0 0 0,0-1 0 0 0,0-1 0 0 0,0 1 0 0 0,-1-1 0 0 0,1-1 0 0 0,-1 0 0 0 0,3-1-124 0 0,0 0 198 0 0,0-1-1 0 0,0-1 1 0 0,-1 1 0 0 0,0-1-1 0 0,0-1 1 0 0,-1 0-1 0 0,1 0 1 0 0,-2-1 0 0 0,1 1-1 0 0,-1-2 1 0 0,-1 1-1 0 0,0-1 1 0 0,0 0-1 0 0,-1 0 1 0 0,0-1 0 0 0,-1 0-1 0 0,0 1 1 0 0,-1-1-1 0 0,0-1 1 0 0,0 1 0 0 0,-1 0-1 0 0,-1-1 1 0 0,0 1-1 0 0,-1-1 1 0 0,0 1-1 0 0,0-2-197 0 0,-1 11-72 0 0,1-1-1 0 0,-1 1 0 0 0,1-1 0 0 0,-1 1 0 0 0,0-1 1 0 0,0 1-1 0 0,0-1 0 0 0,-1 1 0 0 0,1-1 0 0 0,0 1 1 0 0,-1 0-1 0 0,1 0 0 0 0,-1 0 0 0 0,0 0 0 0 0,0 0 0 0 0,0 0 1 0 0,0 1-1 0 0,0-1 0 0 0,0 0 0 0 0,0 1 0 0 0,-1 0 1 0 0,1-1-1 0 0,-1 1 0 0 0,1 0 0 0 0,0 0 0 0 0,-1 1 1 0 0,-2-2 72 0 0,-20-1-3760 0 0,-1 4-4097 0 0,18 2-884 0 0</inkml:trace>
  <inkml:trace contextRef="#ctx0" brushRef="#br0" timeOffset="5783.032">1870 818 304 0 0,'0'0'1892'0'0,"0"0"-191"0"0,0 0-86 0 0,0 0 44 0 0,0 0-115 0 0,0 0-124 0 0,0 0-194 0 0,0 0-231 0 0,0 0-191 0 0,0 0-157 0 0,0 0-135 0 0,0 0-145 0 0,0 0-102 0 0,-17 2-97 0 0,-53 7-37 0 0,21 17 177 0 0,38-14-300 0 0,9-11-34 0 0,1 0 0 0 0,0 0 0 0 0,0 0 0 0 0,0 1 0 0 0,1-1 0 0 0,-1 0 0 0 0,0 1 0 0 0,0-1 0 0 0,1 0 0 0 0,-1 1 0 0 0,1-1 0 0 0,-1 1 0 0 0,1-1 0 0 0,-1 1-1 0 0,1 0 1 0 0,0-1 0 0 0,0 1 0 0 0,0-1 0 0 0,0 1 0 0 0,0-1 0 0 0,0 1 0 0 0,0-1 0 0 0,1 1 0 0 0,-1 0 0 0 0,1-1 0 0 0,-1 0 0 0 0,1 1 0 0 0,-1-1 0 0 0,1 1 0 0 0,0-1 0 0 0,0 1 0 0 0,-1-1 0 0 0,1 0 0 0 0,0 0 0 0 0,0 0 0 0 0,0 1 0 0 0,1-1 26 0 0,45 41-432 0 0,-41-37 465 0 0,0 0 0 0 0,-1 0 0 0 0,0 0 0 0 0,0 1 0 0 0,-1-1 0 0 0,0 1 0 0 0,0 0 1 0 0,0 1-1 0 0,0-1 0 0 0,-1 1 0 0 0,0-1 0 0 0,-1 1 0 0 0,1 0 0 0 0,-1 0 0 0 0,-1 0 0 0 0,1 0 0 0 0,-1 0 0 0 0,0 1 0 0 0,-1 1-33 0 0,-1-6 32 0 0,-1-1-1 0 0,0 0 1 0 0,0 1-1 0 0,0-1 1 0 0,0 0-1 0 0,0 0 1 0 0,0 0 0 0 0,0 0-1 0 0,-1-1 1 0 0,1 1-1 0 0,-1 0 1 0 0,1-1-1 0 0,-1 0 1 0 0,0 0-1 0 0,0 0 1 0 0,1 0-1 0 0,-1 0 1 0 0,0 0 0 0 0,0-1-1 0 0,0 1 1 0 0,0-1-1 0 0,0 0 1 0 0,0 0-1 0 0,0 0 1 0 0,-2 0-32 0 0,-1 0-83 0 0,-44 1-3524 0 0,28-1-3769 0 0,14 0 2854 0 0</inkml:trace>
  <inkml:trace contextRef="#ctx0" brushRef="#br0" timeOffset="6397.905">2141 1 1072 0 0,'0'0'1196'0'0,"0"0"-119"0"0,0 0-46 0 0,0 0 46 0 0,0 0-22 0 0,0 0-124 0 0,0 0-184 0 0,0 0-123 0 0,0 0 23 0 0,0 0 93 0 0,0 0 141 0 0,0 0 100 0 0,5 10-19 0 0,80 180 3375 0 0,-68-128-4158 0 0,-2 1 0 0 0,-3 0-1 0 0,-3 1 1 0 0,-2 1 0 0 0,-4-1 0 0 0,-2 1-1 0 0,-3 4-178 0 0,1-51-103 0 0,0 0 1 0 0,-2 1-1 0 0,0-1 0 0 0,-1 0 0 0 0,0-1 0 0 0,-2 1 0 0 0,0-1 1 0 0,-1 0-1 0 0,0 0 0 0 0,-2-1 0 0 0,0 0 0 0 0,-1 0 0 0 0,0-1 0 0 0,-1-1 1 0 0,-1 1-1 0 0,0-2 0 0 0,-4 3 103 0 0,-43 25-3743 0 0,17-13-4606 0 0,32-20 3580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2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0 0 0,'0'0'568'0'0,"0"0"508"0"0,0 0 247 0 0,0 0 90 0 0,0 0 16 0 0,0 0-30 0 0,0 0-16 0 0,0 0-24 0 0,6 1-64 0 0,180 9 7200 0 0,-164-10-8431 0 0,100 0 294 0 0,-70-17-1324 0 0,-21 2-6207 0 0,-28 14 6046 0 0,-2 1-3535 0 0,-1 0 842 0 0,0 0 1406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23 488 0 0,'0'0'1047'0'0,"0"0"-312"0"0,0 0 46 0 0,0 0 386 0 0,0 0 406 0 0,0 0 212 0 0,0 0-24 0 0,0 0-157 0 0,0 0-241 0 0,0 0-208 0 0,0 0-159 0 0,0 0-138 0 0,21-1-46 0 0,102-2 716 0 0,73-15 298 0 0,-180 19-4471 0 0,-6 2-5715 0 0,-6 0-114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121 111 1728 0 0,'0'0'1855'0'0,"0"0"-660"0"0,0 0-196 0 0,0 0 108 0 0,0 0 152 0 0,0 0 96 0 0,0 0-71 0 0,0 0-157 0 0,0 0-173 0 0,0 0-170 0 0,0 0-172 0 0,21-15-175 0 0,65-45-123 0 0,-24 33 92 0 0,-44 26-288 0 0,86-7 390 0 0,-102 10-478 0 0,0-1 0 0 0,0 0 0 0 0,1 1 0 0 0,-1-1 0 0 0,0 1 0 0 0,0 0 0 0 0,0-1 0 0 0,0 1 0 0 0,-1 0 0 0 0,1 0 0 0 0,0 1 0 0 0,-1-1 0 0 0,0 0 0 0 0,1 0 0 0 0,-1 1 0 0 0,0-1 0 0 0,0 1 0 0 0,0-1 0 0 0,0 1 0 0 0,-1-1 0 0 0,1 1 0 0 0,-1-1 0 0 0,0 1 0 0 0,1 0 0 0 0,-1-1 0 0 0,0 1 0 0 0,-1 0 0 0 0,1-1 0 0 0,0 1 0 0 0,-1 0 0 0 0,1-1 0 0 0,-1 1 0 0 0,0-1 0 0 0,0 1 0 0 0,0-1 0 0 0,0 0 0 0 0,0 1 0 0 0,-2 0-30 0 0,-19 35 210 0 0,-3-1-1 0 0,-1-1 0 0 0,-2-1 1 0 0,-1-1-1 0 0,-1-2 1 0 0,-14 9-210 0 0,-80 92 534 0 0,118-126-498 0 0,-4 4 67 0 0,0-1 1 0 0,0 2-1 0 0,1-1 0 0 0,1 1 0 0 0,0 1 0 0 0,1-1 0 0 0,0 2 0 0 0,1-1 0 0 0,0 0 0 0 0,1 1 0 0 0,1 0 0 0 0,0 0 0 0 0,1 1 0 0 0,-1 9-103 0 0,6-20 66 0 0,1-1 0 0 0,-1 0 0 0 0,1 0 0 0 0,0 1-1 0 0,0-1 1 0 0,0-1 0 0 0,1 1 0 0 0,-1 0 0 0 0,0-1 0 0 0,1 0-1 0 0,0 0 1 0 0,0 0 0 0 0,-1 0 0 0 0,1-1 0 0 0,0 1-1 0 0,0-1 1 0 0,1 0 0 0 0,-1 0 0 0 0,0 0 0 0 0,0-1 0 0 0,0 0-1 0 0,1 1 1 0 0,-1-1 0 0 0,0-1 0 0 0,1 1-66 0 0,-4 0 7 0 0,197 0 978 0 0,-121-15-3698 0 0,-53 6-1846 0 0,-1-2-4223 0 0,-19 10 6603 0 0,3-3-2678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276 107 10786 0 0,'0'0'1113'0'0,"0"0"-243"0"0,0 0-119 0 0,0 0 5 0 0,0 0-7 0 0,0 0-99 0 0,0 0-122 0 0,0 0-65 0 0,0 0-64 0 0,0 0-94 0 0,0 0-71 0 0,0 0-77 0 0,0 0-21 0 0,-31 14 22 0 0,-98 45 20 0 0,50-10 413 0 0,77-48-589 0 0,-1 0 0 0 0,1 1 0 0 0,0-1 0 0 0,0 1 0 0 0,-1-1 0 0 0,1 1-1 0 0,1 0 1 0 0,-1 0 0 0 0,0 0 0 0 0,0 0 0 0 0,1 0 0 0 0,-1 0 0 0 0,1 0 0 0 0,-1 0 0 0 0,1 1 0 0 0,0-1 0 0 0,0 1 0 0 0,0-1 0 0 0,0 1-1 0 0,1-1 1 0 0,-1 1 0 0 0,1-1 0 0 0,-1 1 0 0 0,1 0 0 0 0,0-1 0 0 0,0 1 0 0 0,0 0 0 0 0,0-1 0 0 0,1 1 0 0 0,-1-1 0 0 0,1 1-1 0 0,-1 0 1 0 0,1-1 0 0 0,0 1 0 0 0,0-1 0 0 0,0 0 0 0 0,0 1 0 0 0,1-1 0 0 0,-1 0 0 0 0,1 0 0 0 0,1 2-2 0 0,6 4 37 0 0,1-1 0 0 0,1-1 0 0 0,-1 1 1 0 0,1-2-1 0 0,0 0 0 0 0,1 0 0 0 0,-1-1 1 0 0,1 0-1 0 0,0-1 0 0 0,0 0 0 0 0,10 0-37 0 0,58 19 203 0 0,-71-19-157 0 0,0-1 0 0 0,0 1 0 0 0,0 0 0 0 0,-1 1 0 0 0,1 0 0 0 0,-1 1 0 0 0,0-1 0 0 0,0 2-1 0 0,-1-1 1 0 0,1 1 0 0 0,-1 0 0 0 0,-1 0 0 0 0,1 1 0 0 0,-1 0 0 0 0,0 0 0 0 0,0 1 0 0 0,-1 0 0 0 0,0-1 0 0 0,-1 2 0 0 0,1-1 0 0 0,-2 1 0 0 0,1-1 0 0 0,-1 1 0 0 0,0 0 0 0 0,-1 0 0 0 0,0 1-46 0 0,-2-3 45 0 0,0 0 1 0 0,-1 0 0 0 0,0 0-1 0 0,0-1 1 0 0,0 1-1 0 0,-1 0 1 0 0,0-1-1 0 0,0 1 1 0 0,-1-1 0 0 0,0 0-1 0 0,0 0 1 0 0,0 0-1 0 0,-1 0 1 0 0,0 0 0 0 0,0-1-1 0 0,0 1 1 0 0,-1-1-1 0 0,1 0 1 0 0,-6 3-46 0 0,-72 42-2555 0 0,46-44-2147 0 0,13-8-4748 0 0,17-1 4581 0 0</inkml:trace>
  <inkml:trace contextRef="#ctx0" brushRef="#br0" timeOffset="238.903">175 177 10362 0 0,'0'0'1074'0'0,"0"0"-298"0"0,0 0-81 0 0,0 0 205 0 0,0 0 158 0 0,0 0-2 0 0,0 0-92 0 0,0 0-108 0 0,0 0-169 0 0,0 0-186 0 0,33-4-167 0 0,102-14-162 0 0,0 13-469 0 0,-77 4-2252 0 0,3-11-4945 0 0,-45 8 3108 0 0,-5 0-323 0 0</inkml:trace>
  <inkml:trace contextRef="#ctx0" brushRef="#br0" timeOffset="484.316">900 0 7434 0 0,'0'0'1324'0'0,"0"0"46"0"0,0 0 265 0 0,0 0 140 0 0,0 0-95 0 0,-10 31-268 0 0,-33 101-314 0 0,19-59-325 0 0,2 1 1 0 0,4 0-1 0 0,-3 38-773 0 0,7 72-70 0 0,14-145-4378 0 0,0 0-4553 0 0,0-35 2472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7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16 358 0 0 0,'0'0'835'0'0,"0"0"305"0"0,0 0 199 0 0,0 0-89 0 0,0 0-218 0 0,0 0-261 0 0,0 0-239 0 0,0 0-149 0 0,0 0-98 0 0,-2 24-57 0 0,-8 74-4 0 0,7-15 1435 0 0,3-68 7671 0 0,2-35-9238 0 0,0 0 1 0 0,1 1-1 0 0,1-1 0 0 0,1 0 1 0 0,0 1-1 0 0,2 0 0 0 0,0 0 1 0 0,1 1-1 0 0,1 0 0 0 0,1 0 1 0 0,0 1-1 0 0,1 0 0 0 0,1 1 1 0 0,1 0-1 0 0,0 1 0 0 0,1 1 1 0 0,8-7-93 0 0,-15 14-69 0 0,-2 2 8 0 0,0 1-1 0 0,0-1 0 0 0,0 1 1 0 0,0 0-1 0 0,0 0 1 0 0,1 0-1 0 0,0 1 0 0 0,0 0 1 0 0,0 0-1 0 0,0 1 1 0 0,0-1-1 0 0,1 1 0 0 0,-1 1 1 0 0,1-1 61 0 0,17 39-4262 0 0,-17-18-559 0 0,9 9-5198 0 0,-11-24 9474 0 0</inkml:trace>
  <inkml:trace contextRef="#ctx0" brushRef="#br0" timeOffset="455.671">537 255 0 0 0,'0'0'543'0'0,"0"0"182"0"0,0 0 201 0 0,0 0 243 0 0,0 0 126 0 0,0 0 16 0 0,0 0-62 0 0,0 0-163 0 0,0 0-165 0 0,0 0-193 0 0,0 0-181 0 0,0 0-99 0 0,0 0-38 0 0,-23 22 13 0 0,-71 66 12 0 0,52-37 349 0 0,38-43-661 0 0,1-1 1 0 0,-1 0-1 0 0,2 1 0 0 0,-1 0 0 0 0,1 0 1 0 0,0 0-1 0 0,1 0 0 0 0,0 0 0 0 0,0 0 1 0 0,0 0-1 0 0,1 0 0 0 0,1 5-123 0 0,1-11 163 0 0,0-1 1 0 0,1 1-1 0 0,-1-1 0 0 0,0 0 1 0 0,1 1-1 0 0,-1-1 0 0 0,1 0 1 0 0,-1-1-1 0 0,1 1 1 0 0,0 0-1 0 0,-1-1 0 0 0,1 0 1 0 0,0 1-1 0 0,-1-1 0 0 0,1 0 1 0 0,0 0-1 0 0,-1 0 0 0 0,1-1 1 0 0,0 1-1 0 0,-1-1 0 0 0,1 0 1 0 0,-1 1-1 0 0,1-1 0 0 0,-1 0 1 0 0,1 0-164 0 0,14-10 172 0 0,-1 0 1 0 0,0 0 0 0 0,0-1 0 0 0,-1-1 0 0 0,-1-1 0 0 0,0 0 0 0 0,-1-1-1 0 0,-1 0 1 0 0,0-1 0 0 0,-1-1 0 0 0,3-7-173 0 0,-6 13 15 0 0,11-25-154 0 0,-19 35 107 0 0,0 1-5 0 0,0 0-34 0 0,0 0-65 0 0,0 0-81 0 0,0 0-99 0 0,0 0-20 0 0,0 26-462 0 0,0-22 728 0 0,0-1 0 0 0,1 1 0 0 0,-1-1-1 0 0,1 0 1 0 0,0 1 0 0 0,0-1 0 0 0,0 1-1 0 0,1-1 1 0 0,-1 0 0 0 0,1 0 0 0 0,-1 0-1 0 0,1 0 1 0 0,0 0 0 0 0,0 0 0 0 0,1 0-1 0 0,-1-1 1 0 0,1 1 0 0 0,-1-1 0 0 0,1 0-1 0 0,0 1 1 0 0,-1-1 0 0 0,1 0 0 0 0,0-1-1 0 0,1 1 1 0 0,-1-1 0 0 0,0 1 0 0 0,0-1-1 0 0,4 1 71 0 0,28 7-4941 0 0,0-7-4802 0 0,-26-2 7997 0 0</inkml:trace>
  <inkml:trace contextRef="#ctx0" brushRef="#br0" timeOffset="873.039">903 255 1240 0 0,'0'0'1577'0'0,"0"0"-14"0"0,0 0 74 0 0,0 0 26 0 0,0 0-126 0 0,0 0-194 0 0,0 0-208 0 0,0 0-219 0 0,0 0-224 0 0,0 0-181 0 0,0 0-159 0 0,0 0-90 0 0,-20 25-43 0 0,-61 77-17 0 0,61-70 22 0 0,23-27-90 0 0,0-1 1 0 0,0 1-1 0 0,0-1 1 0 0,0 0 0 0 0,1 0-1 0 0,0 0 1 0 0,0 0 0 0 0,0-1-1 0 0,0 1 1 0 0,1-1 0 0 0,-1 0-1 0 0,1-1 1 0 0,0 1 0 0 0,-1-1-1 0 0,1 0 1 0 0,0 0-1 0 0,1 0 1 0 0,-1-1 0 0 0,0 1-1 0 0,0-1 1 0 0,1-1 0 0 0,-1 1-1 0 0,0-1 1 0 0,1 0 0 0 0,1 0-135 0 0,8 1 233 0 0,0-1-1 0 0,-1-1 1 0 0,1 0 0 0 0,0-1 0 0 0,-1 0 0 0 0,0-2 0 0 0,1 1 0 0 0,-1-2 0 0 0,0 0 0 0 0,-1 0 0 0 0,1-1 0 0 0,-1-1 0 0 0,-1 0 0 0 0,1-1 0 0 0,-1-1 0 0 0,0 1 0 0 0,-1-2-1 0 0,7-7-231 0 0,1 2 9 0 0,-1-2 0 0 0,0 0 0 0 0,-2-1 0 0 0,0 0 0 0 0,-1-1 0 0 0,0-1 0 0 0,-2-1 0 0 0,-1 0 0 0 0,0 0 0 0 0,-1-1 0 0 0,3-14-10 0 0,-12 32-75 0 0,-1-1 1 0 0,0 1-1 0 0,0 0 0 0 0,0 0 0 0 0,-1-1 1 0 0,0 1-1 0 0,1 0 0 0 0,-2-1 1 0 0,1 1-1 0 0,0 0 0 0 0,-1-1 0 0 0,0 1 1 0 0,0 0-1 0 0,0 0 0 0 0,0 0 0 0 0,-1 0 1 0 0,0 0-1 0 0,0 0 0 0 0,0 0 0 0 0,0 0 1 0 0,0 1-1 0 0,-1-1 0 0 0,0 1 0 0 0,1-1 1 0 0,-1 1-1 0 0,-1 0 0 0 0,1 0 0 0 0,0 1 1 0 0,-1-1-1 0 0,1 1 0 0 0,-1-1 0 0 0,0 1 1 0 0,0 0-1 0 0,0 1 0 0 0,0-1 0 0 0,0 1 1 0 0,0-1-1 0 0,0 1 0 0 0,-1 0 1 0 0,1 1-1 0 0,0-1 0 0 0,-1 1 0 0 0,1 0 1 0 0,0 0-1 0 0,-4 1 75 0 0,-5 0-59 0 0,1 1 0 0 0,0 0 0 0 0,0 1 1 0 0,0 0-1 0 0,0 1 0 0 0,1 0 0 0 0,-1 1 0 0 0,1 0 1 0 0,0 1-1 0 0,0 1 0 0 0,1-1 0 0 0,0 2 0 0 0,0-1 1 0 0,1 1-1 0 0,0 1 0 0 0,0 0 0 0 0,1 0 0 0 0,0 0 1 0 0,1 1-1 0 0,0 1 0 0 0,0-1 0 0 0,1 1 0 0 0,1 0 1 0 0,0 0-1 0 0,0 1 0 0 0,1-1 0 0 0,0 1 0 0 0,1 0 1 0 0,1 0-1 0 0,0 0 0 0 0,0 1 0 0 0,1-1 1 0 0,1 0-1 0 0,0 9 59 0 0,1-17-40 0 0,-1 0 0 0 0,1 0 0 0 0,0 0 1 0 0,0-1-1 0 0,0 1 0 0 0,0 0 1 0 0,1-1-1 0 0,0 1 0 0 0,-1-1 0 0 0,1 0 1 0 0,0 1-1 0 0,1-1 0 0 0,-1 0 0 0 0,1 0 1 0 0,-1 0-1 0 0,1-1 0 0 0,0 1 0 0 0,0-1 1 0 0,0 1-1 0 0,0-1 0 0 0,0 0 0 0 0,1 0 1 0 0,-1 0-1 0 0,1-1 0 0 0,-1 1 0 0 0,4 0 40 0 0,101 19-3662 0 0,55-18-8387 0 0,-139-6 11414 0 0</inkml:trace>
  <inkml:trace contextRef="#ctx0" brushRef="#br0" timeOffset="1121.861">1973 145 6753 0 0,'0'0'2989'0'0,"0"0"-1307"0"0,0 0-473 0 0,0 0 17 0 0,0 0 10 0 0,0 0-26 0 0,0 0-57 0 0,0 0-62 0 0,-33 19-89 0 0,-102 63-125 0 0,-43 49 1209 0 0,-194 152-1118 0 0,107-106-1632 0 0,-105 44 664 0 0,189-111-4527 0 0,158-93 1116 0 0,12-1-4363 0 0,9-12 668 0 0</inkml:trace>
  <inkml:trace contextRef="#ctx0" brushRef="#br0" timeOffset="1571.864">1643 730 5057 0 0,'0'0'4220'0'0,"0"0"-1857"0"0,0 0-779 0 0,0 0-242 0 0,0 0-194 0 0,0 0-221 0 0,0 0-159 0 0,0 0-78 0 0,0 0-69 0 0,0 0-112 0 0,0 0-122 0 0,0 0-87 0 0,-29 10-81 0 0,-92 35-34 0 0,41-5 185 0 0,-118 64 149 0 0,199-104-548 0 0,-1 0 0 0 0,1 1 1 0 0,0-1-1 0 0,0 0 1 0 0,-1 1-1 0 0,1-1 1 0 0,0 1-1 0 0,-1-1 0 0 0,1 1 1 0 0,0-1-1 0 0,-1 1 1 0 0,1-1-1 0 0,-1 1 1 0 0,1 0-1 0 0,-1-1 0 0 0,1 1 1 0 0,-1 0-1 0 0,1-1 1 0 0,-1 1-1 0 0,0 0 1 0 0,1 0-1 0 0,-1-1 0 0 0,0 1 1 0 0,0 0-1 0 0,0 0 1 0 0,0-1-1 0 0,1 1 1 0 0,-1 0-1 0 0,0 0 0 0 0,0 0 1 0 0,0 0-1 0 0,-1-1 1 0 0,1 1-1 0 0,0 0 1 0 0,0 0-1 0 0,0 0 0 0 0,-1-1 1 0 0,1 1-1 0 0,0 0 1 0 0,-1 0-1 0 0,1-1 1 0 0,0 1-1 0 0,-1 0 0 0 0,1-1 1 0 0,-1 1-1 0 0,1 0 1 0 0,-1-1-1 0 0,1 1 1 0 0,-1-1-1 0 0,0 1 0 0 0,1-1 1 0 0,-1 1-1 0 0,0-1 1 0 0,1 1-1 0 0,-1-1 1 0 0,0 0-1 0 0,0 1 0 0 0,0-1 1 0 0,1 0-1 0 0,-1 0 1 0 0,0 0-1 0 0,0 0 1 0 0,0 1-1 0 0,1-1 0 0 0,-1 0 1 0 0,0 0 28 0 0,226 29-1102 0 0,-223-29 1141 0 0,1-1 0 0 0,-1 1 1 0 0,1 0-1 0 0,-1 0 0 0 0,1 1 0 0 0,-1-1 0 0 0,1 0 0 0 0,-1 1 0 0 0,0-1 0 0 0,1 1 0 0 0,-1 0 0 0 0,1 0 0 0 0,-1 0 0 0 0,0 0 1 0 0,0 0-1 0 0,0 1 0 0 0,1-1 0 0 0,-1 1 0 0 0,0-1 0 0 0,-1 1 0 0 0,1 0 0 0 0,0 0 0 0 0,0 0 0 0 0,-1 0 0 0 0,1 0 1 0 0,-1 0-1 0 0,0 0 0 0 0,0 0 0 0 0,0 0 0 0 0,0 1 0 0 0,0-1 0 0 0,0 0 0 0 0,0 1 0 0 0,-1-1 0 0 0,1 1 0 0 0,-1-1 1 0 0,0 1-1 0 0,1-1 0 0 0,-1 1 0 0 0,-1-1 0 0 0,1 1 0 0 0,0-1 0 0 0,0 1 0 0 0,-1-1 0 0 0,0 1-39 0 0,-6 4 182 0 0,-1 0 0 0 0,-1 0 1 0 0,1-1-1 0 0,-1 0 0 0 0,0 0 0 0 0,0-1 0 0 0,-1-1 0 0 0,0 1 0 0 0,1-2 0 0 0,-7 2-182 0 0,13-3 16 0 0,-173 36-504 0 0,137-36-3717 0 0,0-1-4125 0 0,34-1-464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05.7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0 144 0 0 0,'0'0'463'0'0,"0"0"116"0"0,0 0-6 0 0,0 0-56 0 0,0 0-64 0 0,0 0-59 0 0,0 0-63 0 0,0 0-20 0 0,0 0 16 0 0,0 0 15 0 0,10-2 5 0 0,106-18 1159 0 0,247 5 3333 0 0,17-17-2629 0 0,342 24-935 0 0,-527 15-1002 0 0,254 4 496 0 0,69-4-379 0 0,137 16-159 0 0,124-42 313 0 0,-143-4-342 0 0,-165 9-82 0 0,51-5-131 0 0,-175 2 94 0 0,122-2 253 0 0,405 15 140 0 0,-368 12-291 0 0,226 29-49 0 0,-455-30-41 0 0,408-3 245 0 0,-357-26-172 0 0,52 15 181 0 0,-17 2-58 0 0,-216 17-159 0 0,69-5 214 0 0,467-7 154 0 0,-494-15-2339 0 0,-143 15-2698 0 0,-17 0-3009 0 0,-19 0 1046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 0 0 0,'0'0'583'0'0,"0"0"105"0"0,0 0 263 0 0,0 0 340 0 0,0 0 254 0 0,0 0 29 0 0,0 0-135 0 0,0 0-207 0 0,0 0-235 0 0,0 0-188 0 0,5-1-126 0 0,132-7 5495 0 0,-6 3-4024 0 0,-72-6-1518 0 0,218-23 333 0 0,-290 49-7685 0 0,-3-4-4443 0 0,12-7 7305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0 10762 0 0,'0'0'1407'0'0,"0"0"-517"0"0,0 0-502 0 0,0 0-120 0 0,0 0 100 0 0,0 0 117 0 0,0 0 144 0 0,0 0 59 0 0,0 0-33 0 0,0 0-99 0 0,0 0-147 0 0,-10 30-121 0 0,-29 93-92 0 0,-32 37 512 0 0,24-82-171 0 0,14-26-1501 0 0,14-17-2632 0 0,19-34 1383 0 0,0-1-903 0 0,0-1-2411 0 0,1-1 4225 0 0,-1 2 830 0 0,2-1-1572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2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0 0 0,'0'0'307'0'0,"0"0"926"0"0,0 0 325 0 0,0 0 104 0 0,0 0 63 0 0,0 0-62 0 0,0 0-164 0 0,0 0-200 0 0,0 0-200 0 0,0 0-212 0 0,0 0-179 0 0,0 0-113 0 0,1 2-48 0 0,6 2-134 0 0,0-1 0 0 0,1 0 1 0 0,-1 0-1 0 0,1-1 0 0 0,-1 0 1 0 0,1 0-1 0 0,0-1 0 0 0,0 0 1 0 0,-1 0-1 0 0,1-1 0 0 0,0 0 0 0 0,0 0 1 0 0,7-1-414 0 0,-1 0 256 0 0,9 2-108 0 0,1-2-1 0 0,-1 0 1 0 0,1-2 0 0 0,-1-1-1 0 0,0-1 1 0 0,0 0 0 0 0,1-2-148 0 0,56-14-3727 0 0,-59 17-24 0 0,-4 3-6210 0 0,-15 1 5955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3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5121 0 0,'0'0'1959'0'0,"0"0"-881"0"0,0 0-353 0 0,0 0 122 0 0,0 0 173 0 0,0 0 81 0 0,0 0 7 0 0,0 0-19 0 0,0 0-26 0 0,0 0-77 0 0,0 0-145 0 0,0 0-149 0 0,0 0-121 0 0,17 1-73 0 0,111 9 666 0 0,-36-22-99 0 0,-47 5-3735 0 0,-1 4-8105 0 0,-37 3 3292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1 192 4969 0 0,'0'0'1223'0'0,"0"0"-244"0"0,0 0-95 0 0,0 0 84 0 0,0 0 66 0 0,0 0-49 0 0,0 0-138 0 0,0 0-175 0 0,0 0-108 0 0,0 0-45 0 0,0 0-29 0 0,0 0 0 0 0,2 15-13 0 0,9 50-35 0 0,26 46 924 0 0,60 227-473 0 0,-97-338-853 0 0,0 0 0 0 0,0-1 0 0 0,1 1 0 0 0,-1-1 0 0 0,0 1 0 0 0,0 0 0 0 0,0-1 0 0 0,1 1 0 0 0,-1 0 0 0 0,0-1 0 0 0,0 1 0 0 0,1 0 0 0 0,-1-1 0 0 0,0 1 0 0 0,1 0 0 0 0,-1 0 0 0 0,0-1 0 0 0,1 1 0 0 0,-1 0 0 0 0,0 0 0 0 0,1 0 0 0 0,-1 0 0 0 0,1-1 0 0 0,-1 1 0 0 0,0 0 0 0 0,1 0 0 0 0,-1 0 0 0 0,1 0 0 0 0,-1 0 0 0 0,0 0 0 0 0,1 0 0 0 0,-1 0 0 0 0,1 0 0 0 0,-1 0 0 0 0,1 0 0 0 0,-1 0 0 0 0,0 1 0 0 0,1-1 0 0 0,-1 0 0 0 0,1 0 0 0 0,-1 0 0 0 0,0 0 0 0 0,1 1 0 0 0,-1-1 0 0 0,0 0 0 0 0,1 0 0 0 0,-1 1 0 0 0,0-1 0 0 0,1 0 0 0 0,-1 1 0 0 0,0-1 0 0 0,0 0 0 0 0,1 1 0 0 0,-1-1 0 0 0,0 0 0 0 0,0 1 0 0 0,0-1 0 0 0,0 0 0 0 0,1 1 0 0 0,-1-1 0 0 0,0 1 0 0 0,0-1 0 0 0,0 0 0 0 0,0 1 0 0 0,0-1 0 0 0,0 1 0 0 0,0-1 0 0 0,0 1 0 0 0,0-1-40 0 0,14-32 1773 0 0,-14 30-1971 0 0,195-468 622 0 0,-174 418-668 0 0,37-97-4042 0 0,-56 137 1292 0 0,-2 7-918 0 0,0 3 1047 0 0,0 1-5395 0 0</inkml:trace>
  <inkml:trace contextRef="#ctx0" brushRef="#br0" timeOffset="394.536">441 626 9618 0 0,'0'0'696'0'0,"0"0"-234"0"0,0 0-68 0 0,0 0 137 0 0,0 0 92 0 0,0 0-46 0 0,0 0-46 0 0,0 0-55 0 0,0 0-37 0 0,0 0-24 0 0,0 0-90 0 0,0 0-102 0 0,0 0-43 0 0,2 24-13 0 0,7 116 139 0 0,-6-29 850 0 0,0-55-3197 0 0,-2-1-9399 0 0,-1-54 7802 0 0</inkml:trace>
  <inkml:trace contextRef="#ctx0" brushRef="#br0" timeOffset="761.152">489 589 5729 0 0,'0'0'1031'0'0,"0"0"-604"0"0,0 0-336 0 0,0 0 55 0 0,0 0 185 0 0,0 0 228 0 0,0 0 190 0 0,0 0 130 0 0,0 0 48 0 0,0 0-110 0 0,0 0-192 0 0,0 0-168 0 0,0 0-94 0 0,23 0 25 0 0,113-3 525 0 0,-133 2-857 0 0,-1 1 0 0 0,1-1-1 0 0,-1 1 1 0 0,1 0 0 0 0,0 0-1 0 0,-1 0 1 0 0,1 0-1 0 0,-1 1 1 0 0,1-1 0 0 0,-1 1-1 0 0,1-1 1 0 0,-1 1 0 0 0,0 0-1 0 0,1 0 1 0 0,-1 0 0 0 0,0 0-1 0 0,1 0 1 0 0,-1 1-1 0 0,0-1 1 0 0,0 1 0 0 0,0-1-1 0 0,0 1 1 0 0,-1 0 0 0 0,1 0-1 0 0,0 0 1 0 0,-1 0-1 0 0,1 0 1 0 0,-1 0 0 0 0,0 0-1 0 0,1 0 1 0 0,-1 1 0 0 0,0-1-1 0 0,0 0 1 0 0,-1 1 0 0 0,1-1-1 0 0,-1 1 1 0 0,1-1-1 0 0,-1 1 1 0 0,1-1 0 0 0,-1 1-1 0 0,0-1 1 0 0,0 1 0 0 0,-1 0-1 0 0,1-1 1 0 0,0 1-1 0 0,-1-1 1 0 0,0 0 0 0 0,1 1-1 0 0,-1 0-55 0 0,-6 4 167 0 0,1 0-1 0 0,-1 0 0 0 0,0-1 0 0 0,-1 0 0 0 0,1 0 1 0 0,-1-1-1 0 0,0 0 0 0 0,-1 0 0 0 0,1 0 1 0 0,-1-2-1 0 0,0 1 0 0 0,0-1 0 0 0,0 0 0 0 0,-3 0-166 0 0,-69 5-589 0 0,65-12-4116 0 0,2-3-4432 0 0,12 4 4083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4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76 0 0 0,'0'0'439'0'0,"0"0"452"0"0,0 0 294 0 0,0 0 149 0 0,0 0 25 0 0,0 0-32 0 0,0 0-138 0 0,34-6-179 0 0,108-22-207 0 0,38-12 2273 0 0,-180 40-3037 0 0,1 0 0 0 0,-1 0 0 0 0,1-1 0 0 0,-1 1 0 0 0,1 0-1 0 0,0 0 1 0 0,-1 0 0 0 0,1 0 0 0 0,-1 0 0 0 0,1 0 0 0 0,-1 0 0 0 0,1 0-1 0 0,-1 0 1 0 0,1 0 0 0 0,0 0 0 0 0,-1 0 0 0 0,1 1 0 0 0,-1-1 0 0 0,1 0-1 0 0,-1 0 1 0 0,1 1 0 0 0,-1-1 0 0 0,1 0 0 0 0,-1 0 0 0 0,1 1 0 0 0,-1-1-1 0 0,0 1 1 0 0,1-1 0 0 0,-1 0 0 0 0,1 1 0 0 0,-1-1 0 0 0,0 1 0 0 0,0-1-1 0 0,1 1 1 0 0,-1-1 0 0 0,0 1 0 0 0,0-1 0 0 0,1 1 0 0 0,-1-1 0 0 0,0 1-1 0 0,0-1 1 0 0,0 1 0 0 0,0-1 0 0 0,0 1 0 0 0,0 0 0 0 0,0-1 0 0 0,0 1-1 0 0,0-1 1 0 0,0 1 0 0 0,0-1 0 0 0,0 1 0 0 0,0-1 0 0 0,0 1 0 0 0,-1 0-1 0 0,1-1 1 0 0,0 1 0 0 0,0-1 0 0 0,-1 1 0 0 0,1-1-39 0 0,-1 11-85 0 0,-25 133 1495 0 0,13-93-1057 0 0,-2 0-1 0 0,-2-2 0 0 0,-3 1 0 0 0,-1-2 0 0 0,-25 38-352 0 0,-26 61 415 0 0,18-29-73 0 0,49-82-571 0 0,5-35 48 0 0,17 1-2107 0 0,10-31-2766 0 0,-13 7-1422 0 0,-13 20 5766 0 0,3-6-3101 0 0</inkml:trace>
  <inkml:trace contextRef="#ctx0" brushRef="#br0" timeOffset="257.55">1 448 2401 0 0,'0'0'1523'0'0,"0"0"-546"0"0,0 0 11 0 0,0 0 350 0 0,0 0 232 0 0,0 0-18 0 0,0 0-190 0 0,0 0-217 0 0,0 0-199 0 0,0 0-164 0 0,34-2-157 0 0,112-9-159 0 0,34-13 209 0 0,-71 7-2526 0 0,-40-2-7612 0 0,-55 15 4427 0 0</inkml:trace>
  <inkml:trace contextRef="#ctx0" brushRef="#br0" timeOffset="568.164">774 132 7450 0 0,'0'0'860'0'0,"0"0"-189"0"0,0 0 83 0 0,0 0 303 0 0,0 0 226 0 0,0 0 80 0 0,0 0-111 0 0,0 0-221 0 0,0 0-222 0 0,0 0-231 0 0,-31 21-194 0 0,-93 64-134 0 0,79-43 103 0 0,42-29-176 0 0,2-11-153 0 0,0 1 1 0 0,0-1-1 0 0,1 0 1 0 0,-1 0-1 0 0,1 1 1 0 0,-1-1-1 0 0,1 1 0 0 0,0-1 1 0 0,0 0-1 0 0,0 1 1 0 0,0-1-1 0 0,0 1 1 0 0,0-1-1 0 0,1 1 1 0 0,-1-1-1 0 0,1 0 1 0 0,0 0-1 0 0,0 1 0 0 0,0-1 1 0 0,0 0-1 0 0,0 0 1 0 0,0 0-1 0 0,0 0 1 0 0,1 0-1 0 0,-1 0 1 0 0,1 0-1 0 0,0 0 0 0 0,-1 0 1 0 0,1-1-1 0 0,0 1 1 0 0,0-1-1 0 0,0 1 1 0 0,2 0-25 0 0,77 40 228 0 0,-70-38-174 0 0,-2 0-36 0 0,8 2 16 0 0,0 0 0 0 0,-1 1 1 0 0,0 1-1 0 0,-1 1 0 0 0,0 0 0 0 0,0 0 0 0 0,-1 2 0 0 0,0 0 0 0 0,0 1 0 0 0,8 10-34 0 0,-19-16 40 0 0,0 0-1 0 0,0 0 0 0 0,-1 0 1 0 0,0 0-1 0 0,0 0 1 0 0,-1 0-1 0 0,0 0 0 0 0,0 1 1 0 0,0-1-1 0 0,-1 0 0 0 0,0 1 1 0 0,0-1-1 0 0,-1 1 1 0 0,1-1-1 0 0,-2 1-39 0 0,0-1-28 0 0,-2 0 1 0 0,1 0-1 0 0,-1 0 0 0 0,1 0 1 0 0,-2-1-1 0 0,1 1 0 0 0,-1-1 0 0 0,1 0 1 0 0,-1 0-1 0 0,-1-1 0 0 0,1 1 1 0 0,-1-1-1 0 0,0-1 0 0 0,0 1 1 0 0,0-1-1 0 0,0 0 0 0 0,-7 2 28 0 0,-4 3-683 0 0,-46 15-3327 0 0,18-17-6961 0 0,36-6 6795 0 0</inkml:trace>
  <inkml:trace contextRef="#ctx0" brushRef="#br0" timeOffset="815.159">700 231 0 0 0,'0'0'660'0'0,"0"0"539"0"0,0 0 344 0 0,0 0 260 0 0,0 0 131 0 0,0 0-20 0 0,0 0-221 0 0,0 0-243 0 0,0 0-243 0 0,0 0-262 0 0,0 0-206 0 0,0 0-203 0 0,29-19-158 0 0,88-58-86 0 0,-59 52 72 0 0,19 10-557 0 0,-52 12-2924 0 0,2 2-4421 0 0,-23 1 1729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6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1 394 552 0 0,'0'0'1467'0'0,"0"0"-65"0"0,0 0 87 0 0,0 0 145 0 0,0 0 34 0 0,0 0-107 0 0,0 0-170 0 0,0 0-191 0 0,0 0-217 0 0,0 0-196 0 0,0 0-169 0 0,0 0-103 0 0,0 0-20 0 0,6-14-8 0 0,50-105 1021 0 0,42-21-782 0 0,-54 96-725 0 0,-36 100-1079 0 0,-8 33 1184 0 0,0-88-89 0 0,0 1 0 0 0,1 0 1 0 0,-1-1-1 0 0,1 1 0 0 0,0-1 0 0 0,-1 1 1 0 0,1-1-1 0 0,0 1 0 0 0,0-1 0 0 0,0 1 1 0 0,0-1-1 0 0,0 0 0 0 0,0 0 0 0 0,0 1 1 0 0,0-1-1 0 0,1 0 0 0 0,-1 0 1 0 0,1 0-1 0 0,-1 0 0 0 0,0-1 0 0 0,1 1 1 0 0,-1 0-1 0 0,1 0 0 0 0,0-1 0 0 0,-1 1 1 0 0,1-1-1 0 0,-1 0 0 0 0,1 1 0 0 0,0-1 1 0 0,-1 0-1 0 0,1 0 0 0 0,0 0 0 0 0,0 0 1 0 0,-1 0-1 0 0,1 0 0 0 0,0-1 1 0 0,-1 1-1 0 0,1-1 0 0 0,-1 1 0 0 0,1-1 1 0 0,-1 1-1 0 0,1-1 0 0 0,-1 0 0 0 0,1 0 1 0 0,-1 0-1 0 0,1 0 0 0 0,-1 0 0 0 0,0 0 1 0 0,1 0-1 0 0,-1 0 0 0 0,0 0 1 0 0,0-1-1 0 0,0 1 0 0 0,0 0 0 0 0,0-1-17 0 0,36-37 69 0 0,1 3 0 0 0,1 1-1 0 0,3 2 1 0 0,17-10-69 0 0,6-5 8 0 0,-68 74 120 0 0,-22 29 383 0 0,14-34-494 0 0,1 1-1 0 0,0 0 1 0 0,2 0-1 0 0,0 1 0 0 0,2 0 1 0 0,0 0-1 0 0,2 0 0 0 0,1 1 1 0 0,0 7-17 0 0,24-7-4421 0 0,3-21-5545 0 0,-18-3 4822 0 0</inkml:trace>
  <inkml:trace contextRef="#ctx0" brushRef="#br0" timeOffset="288.936">936 48 5697 0 0,'0'0'1319'0'0,"0"0"-35"0"0,0 0 158 0 0,0 0 174 0 0,0 0-15 0 0,0 0-189 0 0,0 0-229 0 0,0 0-205 0 0,0 0-189 0 0,0 0-165 0 0,0 0-154 0 0,0 0-126 0 0,-32 33-87 0 0,-99 103-64 0 0,42-36 73 0 0,-325 301-253 0 0,312-301-1609 0 0,72-65-1066 0 0,22-22-933 0 0,2 1-3474 0 0,4-10 2503 0 0</inkml:trace>
  <inkml:trace contextRef="#ctx0" brushRef="#br0" timeOffset="773.528">910 604 2729 0 0,'0'0'2800'0'0,"0"0"-1083"0"0,0 0-364 0 0,0 0 25 0 0,0 0-29 0 0,0 0-180 0 0,0 0-213 0 0,0 0-179 0 0,0 0-102 0 0,0 0-84 0 0,0 0-118 0 0,0 0-118 0 0,0 0-96 0 0,-28 6-46 0 0,-87 20-10 0 0,38 5 361 0 0,62-20-427 0 0,11-9-142 0 0,1 0-1 0 0,-1 0 0 0 0,0 0 0 0 0,1 0 0 0 0,0 1 0 0 0,0-1 0 0 0,0 1 1 0 0,0 0-1 0 0,0 0 0 0 0,0 0 0 0 0,1 0 0 0 0,-1 0 0 0 0,1 1 0 0 0,0-1 1 0 0,0 1-1 0 0,0 0 0 0 0,0-1 0 0 0,1 1 0 0 0,0 0 0 0 0,-1 0 0 0 0,2 0 1 0 0,-1 0-1 0 0,0 2 6 0 0,58 27-259 0 0,-33-25 311 0 0,-19-8-13 0 0,-1 1 0 0 0,0 0 0 0 0,1 0 0 0 0,-1 0 0 0 0,0 0 1 0 0,1 1-1 0 0,-1-1 0 0 0,0 1 0 0 0,0 0 0 0 0,0 0 1 0 0,-1 1-1 0 0,1-1 0 0 0,0 1 0 0 0,-1 0 0 0 0,0 0 0 0 0,1 0 1 0 0,-1 0-1 0 0,0 1 0 0 0,-1-1 0 0 0,1 1 0 0 0,-1 0 1 0 0,1 0-1 0 0,-1 0 0 0 0,-1 0 0 0 0,1 0 0 0 0,0 0 0 0 0,-1 0 1 0 0,0 0-1 0 0,0 1 0 0 0,0 1-39 0 0,-1-2 124 0 0,0 0-1 0 0,0 0 1 0 0,0 1 0 0 0,-1-1 0 0 0,0 0-1 0 0,0 0 1 0 0,0 0 0 0 0,0 0-1 0 0,0 0 1 0 0,-1 0 0 0 0,0 0-1 0 0,0-1 1 0 0,0 1 0 0 0,0-1 0 0 0,-1 1-1 0 0,1-1 1 0 0,-1 0 0 0 0,0 0-1 0 0,0 0 1 0 0,0 0 0 0 0,0 0 0 0 0,-1-1-1 0 0,1 1 1 0 0,-1-1 0 0 0,-3 2-124 0 0,-3 2 4 0 0,0-1 0 0 0,-1 0 1 0 0,0-1-1 0 0,1 0 1 0 0,-1 0-1 0 0,-1-1 1 0 0,1-1-1 0 0,0 0 0 0 0,-1 0 1 0 0,1-1-1 0 0,-1-1 1 0 0,0 0-1 0 0,1 0 0 0 0,-1-1 1 0 0,1-1-1 0 0,-2 0-4 0 0,-21-18-3324 0 0,24 10-567 0 0,1 0-3421 0 0,4 2 144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4.2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1 108 0 0 0,'0'0'592'0'0,"0"0"218"0"0,0 0-162 0 0,0 0-383 0 0,0 0-372 0 0,0 0-326 0 0,0 0-223 0 0,0 0 1 0 0,0 0 308 0 0,3 2 575 0 0,8 4 234 0 0,1 0-1 0 0,0-1 1 0 0,0 0-1 0 0,0-1 1 0 0,1 0-1 0 0,-1-1 1 0 0,1 0-1 0 0,0-1 0 0 0,0-1 1 0 0,0 0-1 0 0,8-1-461 0 0,1 2 322 0 0,101 1 517 0 0,-1-5 1 0 0,0-6 0 0 0,0-5 0 0 0,-1-5 0 0 0,21-10-840 0 0,203-28 1207 0 0,-13 27-337 0 0,-320 29-848 0 0,95-1 178 0 0,-1 5 0 0 0,84 15-200 0 0,-45 2 402 0 0,1-5-1 0 0,122-5-401 0 0,259-33 874 0 0,422-15 50 0 0,-248 44-420 0 0,-34 12 0 0 0,-33-1-201 0 0,344-18 186 0 0,-479 11-227 0 0,110 16 11 0 0,-310-5-106 0 0,-50-15 262 0 0,348 30-70 0 0,-164-16-259 0 0,-308-21 59 0 0,-25 0-3261 0 0,-33 0-7050 0 0,-59 0 4815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5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0 159 0 0 0,'0'0'240'0'0,"0"0"32"0"0,34-3 8 0 0,105-13 6 0 0,536-42 3858 0 0,202 45-1262 0 0,-583 15-2279 0 0,1007-28 1431 0 0,-527-3-371 0 0,-80 14-898 0 0,59 15 217 0 0,11 7-438 0 0,-215 7-222 0 0,-290-3-32 0 0,8 12-70 0 0,93-4 588 0 0,327-8-381 0 0,-481 13-2035 0 0,-141-4-1646 0 0,-2 6-3426 0 0,-44-15 1460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4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1 148 0 0 0,'0'0'1002'0'0,"0"0"215"0"0,0 0 31 0 0,0 0 119 0 0,0 0 131 0 0,0 0 22 0 0,0 0-91 0 0,0 0-232 0 0,0 0-291 0 0,0 0-259 0 0,0 0-210 0 0,2 32 1765 0 0,-3 39-1173 0 0,0 32-327 0 0,4-1-1 0 0,16 90-701 0 0,18 81 146 0 0,-34-156 44 0 0,-3-116-164 0 0,0-1-14 0 0,12-49 3214 0 0,-6 21-3089 0 0,95-290 797 0 0,70-233-697 0 0,-157 459-2627 0 0,-25 96-9294 0 0,7 3 3748 0 0</inkml:trace>
  <inkml:trace contextRef="#ctx0" brushRef="#br0" timeOffset="1109.913">465 814 0 0 0,'0'0'967'0'0,"0"0"-102"0"0,0 0-140 0 0,0 0 39 0 0,0 0 260 0 0,0 0 191 0 0,0 0 48 0 0,0 0-91 0 0,0 0-274 0 0,0 0-269 0 0,0 0-209 0 0,0 0-181 0 0,0 0-59 0 0,0 0-9 0 0,-1 6 3687 0 0,0 19-3006 0 0,-52 179 679 0 0,40-97-2247 0 0,13-106 273 0 0,0-1-230 0 0,0 0-334 0 0,0 0-438 0 0,0 0-459 0 0,3-1-3688 0 0,0-2 2581 0 0,-2-1 1029 0 0</inkml:trace>
  <inkml:trace contextRef="#ctx0" brushRef="#br0" timeOffset="1708.967">251 840 0 0 0,'0'0'814'0'0,"0"0"175"0"0,0 0 30 0 0,0 0 28 0 0,0 0 73 0 0,0 0 100 0 0,0 0 42 0 0,0 0-48 0 0,8 2-88 0 0,166 7 4637 0 0,-9-8-4995 0 0,-144 5-2084 0 0,-10 2-5860 0 0,-11-5-674 0 0</inkml:trace>
  <inkml:trace contextRef="#ctx0" brushRef="#br0" timeOffset="2061.07">700 1065 6113 0 0,'0'0'891'0'0,"0"0"-239"0"0,0 0 27 0 0,0 0 315 0 0,0 0 330 0 0,0 0 118 0 0,0 0-102 0 0,0 0-235 0 0,0 0-295 0 0,0 0-225 0 0,0 0-138 0 0,0 0-116 0 0,0 0-75 0 0,0 24-64 0 0,-2 103 44 0 0,1-108-55 0 0,1-2-4802 0 0,0-17 1170 0 0,0 1-1033 0 0,0 2-538 0 0</inkml:trace>
  <inkml:trace contextRef="#ctx0" brushRef="#br0" timeOffset="2227.028">665 796 8162 0 0,'0'0'1632'0'0,"0"0"-232"0"0,0 0-311 0 0,0 0 23 0 0,0 0-104 0 0,0 0-264 0 0,0 0-280 0 0,0 0-440 0 0,0 0-400 0 0,0 0-376 0 0,0 0-400 0 0,0 0-617 0 0,0 0-1279 0 0,0 0-1057 0 0,-33 29-328 0 0</inkml:trace>
  <inkml:trace contextRef="#ctx0" brushRef="#br0" timeOffset="2709.665">838 1363 6721 0 0,'0'0'981'0'0,"0"0"-145"0"0,0 0 296 0 0,0 0 479 0 0,0 0 255 0 0,0 0-112 0 0,0 0-346 0 0,0 0-384 0 0,0 0-250 0 0,0 0-156 0 0,0 0-98 0 0,0 0-86 0 0,-2-6-67 0 0,-2-5-267 0 0,1 0 1 0 0,0 0-1 0 0,1 0 1 0 0,0-1 0 0 0,1 1-1 0 0,0 0 1 0 0,1-1-1 0 0,0 1 1 0 0,1 0 0 0 0,0-1-1 0 0,1 1 1 0 0,0 0-1 0 0,1 0 1 0 0,0 0 0 0 0,1 0-1 0 0,0 0 1 0 0,1 1-1 0 0,4-7-100 0 0,0-1-7 0 0,1 0 0 0 0,0 1 0 0 0,2 1-1 0 0,0-1 1 0 0,0 2 0 0 0,2 0-1 0 0,0 1 1 0 0,0 0 0 0 0,2 1-1 0 0,11-8 8 0 0,-17 15-39 0 0,0 1-1 0 0,0-1 1 0 0,1 2-1 0 0,0 0 0 0 0,0 0 1 0 0,0 1-1 0 0,0 0 1 0 0,1 1-1 0 0,-1 0 0 0 0,1 1 1 0 0,-1 0-1 0 0,1 1 1 0 0,1 0 39 0 0,-9 2-2 0 0,0 0 0 0 0,0 0 0 0 0,-1 0 0 0 0,1 0 0 0 0,-1 1 0 0 0,1-1 0 0 0,-1 1 0 0 0,0 0 0 0 0,0 0 0 0 0,0 0 0 0 0,0 1 0 0 0,0-1 0 0 0,-1 1 0 0 0,0-1 0 0 0,1 1 1 0 0,-1 0-1 0 0,-1 0 0 0 0,1 0 0 0 0,-1 0 0 0 0,1 0 0 0 0,-1 0 0 0 0,0 0 0 0 0,-1 1 0 0 0,1-1 0 0 0,-1 0 0 0 0,0 1 0 0 0,0-1 0 0 0,0 0 0 0 0,0 1 0 0 0,-1-1 0 0 0,0 0 0 0 0,0 0 1 0 0,-1 5 1 0 0,0-3 34 0 0,-1 1 0 0 0,0-1 1 0 0,0 1-1 0 0,-1-1 1 0 0,0 0-1 0 0,0 0 1 0 0,0-1-1 0 0,-1 1 1 0 0,1-1-1 0 0,-1 0 1 0 0,-1 0-1 0 0,1 0 0 0 0,-1-1 1 0 0,0 0-1 0 0,0 0 1 0 0,0 0-1 0 0,0-1 1 0 0,-1 0-1 0 0,1 0 1 0 0,-1-1-1 0 0,0 0 0 0 0,1 0 1 0 0,-1 0-1 0 0,-6 0-34 0 0,9-1-24 0 0,0 1-1 0 0,0-2 1 0 0,0 1-1 0 0,0 0 1 0 0,0-1-1 0 0,0 1 1 0 0,0-1-1 0 0,0 0 1 0 0,0-1-1 0 0,0 1 0 0 0,0-1 1 0 0,0 1-1 0 0,0-1 1 0 0,0 0-1 0 0,0-1 1 0 0,0 1-1 0 0,0-1 1 0 0,1 0-1 0 0,-1 0 1 0 0,1 0-1 0 0,-1 0 1 0 0,1 0-1 0 0,0-1 0 0 0,0 0 1 0 0,0 1-1 0 0,0-1 1 0 0,0 0-1 0 0,1-1 1 0 0,-1 1-1 0 0,-1-3 25 0 0,-6-49-5042 0 0,13 19-5510 0 0,2 24 4851 0 0</inkml:trace>
  <inkml:trace contextRef="#ctx0" brushRef="#br0" timeOffset="3990.45">820 748 0 0 0,'0'0'509'0'0,"0"0"1000"0"0,0 0 311 0 0,0 0-21 0 0,0 0-141 0 0,0 0-163 0 0,0 0-170 0 0,0 0-166 0 0,0 0-118 0 0,0 0-124 0 0,0 0-75 0 0,1-2-73 0 0,2-4-911 0 0,-10 7 3342 0 0,6-1-3252 0 0,-17 17 216 0 0,18-16-148 0 0,0-1-8 0 0,0 0-28 0 0,0 0-13 0 0,0 0 20 0 0,0 0 34 0 0,7-4 504 0 0,-7 4-1449 0 0,-8 0 1237 0 0,6 1-3928 0 0,1-1-4731 0 0,1 3 2401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3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0 0 0,'0'0'516'0'0,"0"0"386"0"0,0 0 29 0 0,0 0-81 0 0,0 0-95 0 0,0 0-92 0 0,0 0-95 0 0,0 0-85 0 0,23 5 3756 0 0,134-2 1928 0 0,71 4-4136 0 0,-140-7-1532 0 0,-51 0-5649 0 0,-37 2 1692 0 0,0 2 2349 0 0,0-1-3629 0 0,0 3 589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6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 5361 0 0,'0'0'903'0'0,"0"0"-143"0"0,0 0 124 0 0,0 0 371 0 0,0 0 272 0 0,0 0 30 0 0,0 0-121 0 0,0 0-218 0 0,0 0-228 0 0,0 0-187 0 0,0 0-135 0 0,0 0-94 0 0,0 0-29 0 0,11 0 15 0 0,90-10 1457 0 0,35-10-474 0 0,91-5-3252 0 0,-175 25-3361 0 0,-20 0-3662 0 0,-20 0 1642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4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0,'0'0'324'0'0,"0"0"603"0"0,0 0 42 0 0,0 0-164 0 0,0 0-183 0 0,0 0-145 0 0,0 0-69 0 0,0 0 53 0 0,2 0 131 0 0,85 1 6714 0 0,1-1-4150 0 0,118-7-1682 0 0,-89 5-2353 0 0,-66 3-9203 0 0,-42-1 3522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8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0 3209 0 0,'0'0'764'0'0,"0"0"-123"0"0,0 0-58 0 0,0 0 68 0 0,0 0 166 0 0,0 0 185 0 0,0 0 130 0 0,0 0-9 0 0,0 0-133 0 0,0 0-201 0 0,0 0-206 0 0,0 0-148 0 0,-14 26-113 0 0,-40 81-68 0 0,32-31 89 0 0,21-54-246 0 0,-4 10-197 0 0,-10 58 462 0 0,-3-31-3719 0 0,14-48-2510 0 0,4-10 1094 0 0</inkml:trace>
  <inkml:trace contextRef="#ctx0" brushRef="#br0" timeOffset="235.013">337 147 4401 0 0,'0'0'2107'0'0,"0"0"-1191"0"0,0 0-226 0 0,0 0 83 0 0,0 0 45 0 0,0 0 21 0 0,0 0-70 0 0,0 0-170 0 0,-33 35-172 0 0,-104 109-186 0 0,72-65-194 0 0,20 19-2893 0 0,31-60-4190 0 0,10-30 4291 0 0</inkml:trace>
  <inkml:trace contextRef="#ctx0" brushRef="#br0" timeOffset="657.952">166 523 6065 0 0,'0'0'112'0'0,"0"0"-81"0"0,0 0 93 0 0,0 0 284 0 0,0 0 212 0 0,0 0 94 0 0,0 0 5 0 0,0 0-63 0 0,0 0-139 0 0,0 0-155 0 0,0 0-124 0 0,0 0-99 0 0,0 0-26 0 0,32-6-6 0 0,101-19-22 0 0,-61 15-39 0 0,-75 33 670 0 0,-37 18 556 0 0,33-37-1080 0 0,1 1 0 0 0,1 1 0 0 0,-1-1 0 0 0,1 1 0 0 0,0 0 0 0 0,0 0 0 0 0,1 0-1 0 0,-1 1 1 0 0,1 0 0 0 0,1 0 0 0 0,-3 5-192 0 0,6-10 32 0 0,-1 0 1 0 0,1 0-1 0 0,0 0 0 0 0,0 0 0 0 0,0 0 0 0 0,0-1 1 0 0,0 1-1 0 0,0 0 0 0 0,0 0 0 0 0,1 0 0 0 0,-1 0 1 0 0,1 0-1 0 0,-1 0 0 0 0,1 0 0 0 0,0-1 0 0 0,0 1 1 0 0,0 0-1 0 0,0 0 0 0 0,0-1 0 0 0,0 1 0 0 0,0-1 1 0 0,0 1-1 0 0,1-1 0 0 0,-1 1 0 0 0,1-1 0 0 0,-1 0 1 0 0,1 0-1 0 0,-1 0 0 0 0,1 0 0 0 0,0 0 0 0 0,-1 0 1 0 0,1 0-1 0 0,0 0 0 0 0,0-1 0 0 0,0 1 0 0 0,0-1 1 0 0,-1 1-1 0 0,1-1 0 0 0,2 0-32 0 0,80 10 639 0 0,-14-22-1309 0 0,-48 3-2393 0 0,-1-3-3966 0 0,-15 8 741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4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15 369 344 0 0,'0'0'1258'0'0,"0"0"85"0"0,0 0 106 0 0,0 0 133 0 0,0 0 86 0 0,0 0 1 0 0,0 0-144 0 0,0 0-243 0 0,0 0-273 0 0,0 0-316 0 0,0 0-272 0 0,0 0-192 0 0,0 0-113 0 0,-2-1-41 0 0,1 1-63 0 0,1 0 0 0 0,-1 0-1 0 0,0 1 1 0 0,1-1 0 0 0,-1 0-1 0 0,1 0 1 0 0,-1 0 0 0 0,1 1 0 0 0,-1-1-1 0 0,1 0 1 0 0,-1 1 0 0 0,1-1 0 0 0,-1 1-1 0 0,1-1 1 0 0,-1 0 0 0 0,1 1-1 0 0,0-1 1 0 0,-1 1 0 0 0,1-1 0 0 0,0 1-1 0 0,-1-1 1 0 0,1 1 0 0 0,0-1-1 0 0,-1 1 1 0 0,1 0 0 0 0,0-1 0 0 0,0 1-1 0 0,0-1 1 0 0,0 1 0 0 0,0-1 0 0 0,0 1-1 0 0,0 0 1 0 0,0-1 0 0 0,0 1-1 0 0,0-1 1 0 0,0 1 0 0 0,0 0 0 0 0,0-1-1 0 0,0 1 1 0 0,0-1 0 0 0,1 1-1 0 0,-1 0 1 0 0,0-1 0 0 0,0 1 0 0 0,1-1-1 0 0,-1 1 1 0 0,0-1 0 0 0,1 1 0 0 0,-1-1-1 0 0,0 1 1 0 0,1-1 0 0 0,-1 0-1 0 0,1 1-11 0 0,20 49 547 0 0,-16-38-477 0 0,26 72 209 0 0,-5 1 1 0 0,-2 1-1 0 0,-1 23-279 0 0,-2-19 102 0 0,1 36 25 0 0,-13-97 235 0 0,-9-28-104 0 0,9-17 2814 0 0,84-241-1411 0 0,27-206-1641 0 0,-117 449-228 0 0,24-68-3418 0 0,-23 81-8141 0 0,-4 1 5027 0 0</inkml:trace>
  <inkml:trace contextRef="#ctx0" brushRef="#br0" timeOffset="878.522">604 1035 8330 0 0,'0'0'676'0'0,"0"0"-248"0"0,0 0-57 0 0,0 0 152 0 0,0 0 143 0 0,0 0 120 0 0,0 0 10 0 0,0 0-97 0 0,0 0-144 0 0,0 0-163 0 0,-3 31-135 0 0,-9 98-104 0 0,5 71-1945 0 0,-1-173-2969 0 0,-1-13-2370 0 0,6-14 6183 0 0</inkml:trace>
  <inkml:trace contextRef="#ctx0" brushRef="#br0" timeOffset="1216.596">536 1157 0 0 0,'0'0'291'0'0,"0"0"724"0"0,0 0 221 0 0,0 0 40 0 0,0 0 30 0 0,0 0-65 0 0,0 0-124 0 0,0 0-200 0 0,0 0-270 0 0,0 0-223 0 0,0 0-168 0 0,16-32-113 0 0,50-93-46 0 0,-36 86 29 0 0,-25 40-92 0 0,0-1 113 0 0,0 0-1 0 0,1 0 1 0 0,-1 0-1 0 0,0 1 1 0 0,1-1-1 0 0,-1 2 1 0 0,0-1-1 0 0,0 0 1 0 0,1 1-1 0 0,-1 0 1 0 0,-1 0-1 0 0,1 1 1 0 0,0-1-1 0 0,0 1 1 0 0,-1 0 0 0 0,0 0-1 0 0,1 0 1 0 0,-1 1-1 0 0,0 0 1 0 0,-1 0-1 0 0,1 0 1 0 0,-1 0-1 0 0,0 0 1 0 0,0 1-1 0 0,0-1 1 0 0,0 1-1 0 0,-1 0 1 0 0,0 0-1 0 0,0 0 1 0 0,0 0-1 0 0,0 0 1 0 0,-1 0-1 0 0,0 1 1 0 0,0-1-1 0 0,-1 0 1 0 0,1 1-1 0 0,-1-1 1 0 0,0 3-147 0 0,0 5 268 0 0,0-11-201 0 0,1-1 0 0 0,-1 1 1 0 0,0-1-1 0 0,1 1 0 0 0,-1-1 1 0 0,0 1-1 0 0,0-1 0 0 0,0 1 0 0 0,0-1 1 0 0,0 1-1 0 0,-1-1 0 0 0,1 1 1 0 0,0-1-1 0 0,-1 1 0 0 0,1-1 0 0 0,-1 1 1 0 0,1-1-1 0 0,-1 0 0 0 0,0 1 1 0 0,1-1-1 0 0,-1 0 0 0 0,0 0 0 0 0,0 1 1 0 0,0-1-1 0 0,0 0 0 0 0,0 0 1 0 0,0 0-1 0 0,0 0 0 0 0,-1 0 0 0 0,1 0 1 0 0,0-1-1 0 0,-1 1 0 0 0,1 0 0 0 0,0-1 1 0 0,-1 1-1 0 0,1-1 0 0 0,-1 1 1 0 0,0-1-68 0 0,-5 2-14 0 0,0-1 0 0 0,0-1 0 0 0,0 1 0 0 0,0-1 0 0 0,0-1 0 0 0,0 1 0 0 0,-1-1 0 0 0,1 0 0 0 0,0-1 0 0 0,0 0 0 0 0,1 0 0 0 0,-1 0 0 0 0,0-1 0 0 0,-1-1 14 0 0,-23-17-3933 0 0,11-9-5351 0 0,17 22 4178 0 0</inkml:trace>
  <inkml:trace contextRef="#ctx0" brushRef="#br0" timeOffset="1864.963">884 244 0 0 0,'0'0'934'0'0,"0"0"452"0"0,0 0 165 0 0,0 0-22 0 0,0 0-14 0 0,0 0 0 0 0,0 0-22 0 0,0 0-51 0 0,0 0-136 0 0,0 0-241 0 0,0 0-255 0 0,0 0-242 0 0,-1-8-195 0 0,-2-22-117 0 0,35 9 782 0 0,146 2 1290 0 0,-177 19-2313 0 0,0 0-1 0 0,0 1 0 0 0,0-1 0 0 0,-1 0 0 0 0,1 0 0 0 0,0 0 1 0 0,0 1-1 0 0,0-1 0 0 0,-1 0 0 0 0,1 1 0 0 0,0-1 0 0 0,0 1 1 0 0,-1-1-1 0 0,1 1 0 0 0,0-1 0 0 0,-1 1 0 0 0,1 0 0 0 0,-1-1 1 0 0,1 1-1 0 0,-1 0 0 0 0,1-1 0 0 0,-1 1 0 0 0,1 0 0 0 0,-1 0 1 0 0,0-1-1 0 0,1 1 0 0 0,-1 0 0 0 0,0 0 0 0 0,0 0 0 0 0,0-1 0 0 0,0 1 1 0 0,1 0-1 0 0,-1 0 0 0 0,0 0 0 0 0,0 0 0 0 0,-1-1 0 0 0,1 1 1 0 0,0 0-1 0 0,0 0 0 0 0,0 0 0 0 0,0 0 0 0 0,-1-1 0 0 0,1 1 1 0 0,0 0-1 0 0,-1 0 0 0 0,1-1 0 0 0,-1 1 0 0 0,1 0 0 0 0,-1 0 1 0 0,1-1-15 0 0,-22 42 658 0 0,-69 65 316 0 0,89-106-965 0 0,1 1 0 0 0,-1-1 0 0 0,1 1 0 0 0,0 0 0 0 0,0-1 0 0 0,0 1 0 0 0,0 0 0 0 0,0 0 0 0 0,0 0 0 0 0,1 0 0 0 0,-1 0 0 0 0,0 0 0 0 0,1 0 0 0 0,0 0 0 0 0,-1 0 0 0 0,1 0 0 0 0,0 0 0 0 0,0 0 0 0 0,0 0 0 0 0,0 0 0 0 0,1 0 0 0 0,-1 1 0 0 0,1-1 0 0 0,-1 0 0 0 0,1 0 0 0 0,-1-1 0 0 0,1 1 0 0 0,0 0 0 0 0,0 0 0 0 0,0 0 0 0 0,0 0 0 0 0,1-1 0 0 0,-1 1 0 0 0,0 0 0 0 0,1-1 0 0 0,-1 1 0 0 0,1-1 0 0 0,-1 0 0 0 0,1 1 0 0 0,0-1 0 0 0,-1 0 0 0 0,1 0 0 0 0,0 0 0 0 0,0 0 0 0 0,0 0 0 0 0,0-1 0 0 0,0 1-9 0 0,18 5-18 0 0,-1 0 1 0 0,1-1 0 0 0,-1-2-1 0 0,1 0 1 0 0,0-1 0 0 0,0-1-1 0 0,17-1 18 0 0,-6 2-1289 0 0,-15 0-1754 0 0,-1-2-4571 0 0,-9 0-2191 0 0</inkml:trace>
  <inkml:trace contextRef="#ctx0" brushRef="#br0" timeOffset="4083.239">1392 1 376 0 0,'0'0'671'0'0,"0"0"-55"0"0,0 0 64 0 0,0 0 139 0 0,0 0 176 0 0,0 0 112 0 0,0 0 4 0 0,0 0-59 0 0,0 0-79 0 0,0 0-67 0 0,0 0-87 0 0,0 0-91 0 0,0 0-116 0 0,15 0-84 0 0,117 8 1441 0 0,-96-6-1295 0 0,-27-3-580 0 0,1 1 0 0 0,0 0 0 0 0,-1 1 0 0 0,1 0 0 0 0,-1 0 0 0 0,1 1 1 0 0,-1 1-1 0 0,0-1 0 0 0,1 2 0 0 0,-1-1 0 0 0,-1 1 0 0 0,1 0 0 0 0,0 1 0 0 0,-1 0 0 0 0,2 2-94 0 0,-6 0 109 0 0,0 1 0 0 0,-1-1 0 0 0,0 1 0 0 0,-1 0-1 0 0,1 0 1 0 0,-1 0 0 0 0,-1 0 0 0 0,0 0 0 0 0,0 0-1 0 0,0 1 1 0 0,-1-1 0 0 0,0 0 0 0 0,-1 0 0 0 0,0 0-1 0 0,0 1 1 0 0,-2 6-109 0 0,2-14 9 0 0,-55 216 1379 0 0,33-85-1047 0 0,6 1 0 0 0,6 1 0 0 0,5 103-341 0 0,8 219 1534 0 0,-2-455-1425 0 0,-2-4 2716 0 0,-4-1-2825 0 0,0 1 0 0 0,0-1 0 0 0,0 1 0 0 0,0 1-1 0 0,0-1 1 0 0,0 1 0 0 0,-1 0 0 0 0,1 1 0 0 0,-1 0 0 0 0,1 0 0 0 0,-1 0 0 0 0,0 0 0 0 0,1 1-1 0 0,-1 1 1 0 0,0-1 0 0 0,-1 1 0 0 0,4-1-7 0 0,-143 1-1794 0 0,134 2 1150 0 0,3 0-1498 0 0,3-3-3106 0 0,7 0 929 0 0,0 0-809 0 0,0-3-215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296 515 0 0 0,'0'0'1031'0'0,"0"0"202"0"0,0 0 126 0 0,0 0 55 0 0,0 0-102 0 0,0 0-197 0 0,0 0-199 0 0,-2-4-171 0 0,-5-11-128 0 0,5 11-69 0 0,2 4-14 0 0,0 0-20 0 0,0 0-45 0 0,0 0-76 0 0,0 0-108 0 0,0 0-113 0 0,0 0-66 0 0,0 0-41 0 0,23 48 1310 0 0,9 74-187 0 0,-5 2 0 0 0,2 65-1188 0 0,-25-163 51 0 0,28 198 45 0 0,-28-172 22 0 0,2-60 2399 0 0,3-105-1863 0 0,98-432-186 0 0,-51 376-2730 0 0,-56 167 1333 0 0,2-3 799 0 0,0 4-8512 0 0,-2 1 122 0 0</inkml:trace>
  <inkml:trace contextRef="#ctx0" brushRef="#br0" timeOffset="2334.917">802 1140 0 0 0,'0'0'295'0'0,"0"0"480"0"0,0 0 142 0 0,0 0-3 0 0,0 0-89 0 0,0 0-67 0 0,0 0-36 0 0,0 0-15 0 0,-3 15 4 0 0,-26 107 1926 0 0,12 28-1380 0 0,15-132-2271 0 0,2-11-4489 0 0,0-6 2470 0 0,0-1 2065 0 0</inkml:trace>
  <inkml:trace contextRef="#ctx0" brushRef="#br0" timeOffset="2583.162">587 1133 0 0 0,'0'0'207'0'0,"0"0"825"0"0,0 0 323 0 0,0 0 19 0 0,0 0-89 0 0,0 0-129 0 0,0 0-175 0 0,0 0-169 0 0,0 0-144 0 0,31-3-121 0 0,98-9-105 0 0,3 9 231 0 0,-87 9-2008 0 0,-18 6-4952 0 0,-23-8 3377 0 0</inkml:trace>
  <inkml:trace contextRef="#ctx0" brushRef="#br0" timeOffset="3113.735">1111 1255 352 0 0,'0'0'882'0'0,"0"0"-24"0"0,0 0 44 0 0,0 0 168 0 0,0 0 158 0 0,0 0 24 0 0,0 0-109 0 0,0 0-235 0 0,0 0-272 0 0,0 0-246 0 0,0 0-168 0 0,0 0-64 0 0,0 0-40 0 0,-16 10 21 0 0,-53 34 37 0 0,36-5 255 0 0,30-29-286 0 0,-28 96 1178 0 0,31-106-1164 0 0,43 0 3272 0 0,-18-12-3106 0 0,0-1-1 0 0,-1-1 1 0 0,0-1-1 0 0,-2-1 1 0 0,1-1-1 0 0,14-15-324 0 0,5-3 303 0 0,-41 37-296 0 0,1-1 0 0 0,-1 1 0 0 0,0 0 0 0 0,0 0 0 0 0,0 0 0 0 0,0 0 0 0 0,0 0 0 0 0,0 0 0 0 0,-1 0 0 0 0,1 1 0 0 0,-1-1 0 0 0,0 0 0 0 0,1 0 0 0 0,-1 0 0 0 0,0 1 0 0 0,0-1 0 0 0,0 0 0 0 0,-1 0 1 0 0,1 0-1 0 0,0 1 0 0 0,-1-1 0 0 0,1 0 0 0 0,-2 1-7 0 0,1 4-109 0 0,2 78-589 0 0,33-41-6837 0 0,-20-33 541 0 0,-10-7 3995 0 0</inkml:trace>
  <inkml:trace contextRef="#ctx0" brushRef="#br0" timeOffset="3568.103">1301 1501 0 0 0,'0'0'1704'0'0,"0"0"-87"0"0,0 0 31 0 0,0 0 131 0 0,0 0 123 0 0,0 0-35 0 0,0 0-177 0 0,0 0-297 0 0,0 0-335 0 0,0 0-287 0 0,0 0-185 0 0,0 0-87 0 0,6-9-53 0 0,99-137 1593 0 0,-73 117-2237 0 0,-31 29 93 0 0,-1 0-19 0 0,0 0-7 0 0,0 0 2 0 0,5 30-195 0 0,-5-27 381 0 0,1 1 0 0 0,-1-1 0 0 0,1 1 0 0 0,0-1-1 0 0,0 0 1 0 0,0 1 0 0 0,0-1 0 0 0,1 0 0 0 0,-1 0 0 0 0,1 1 0 0 0,0-1 0 0 0,0 0 0 0 0,0-1 0 0 0,0 1 0 0 0,0 0-1 0 0,1-1 1 0 0,-1 1 0 0 0,1-1 0 0 0,0 0 0 0 0,-1 0 0 0 0,1 0 0 0 0,0 0 0 0 0,0 0 0 0 0,1-1 0 0 0,-1 1 0 0 0,0-1 0 0 0,0 0-1 0 0,1 0 1 0 0,-1 0 0 0 0,1 0 0 0 0,-1-1 0 0 0,1 1 0 0 0,-1-1 0 0 0,4 0-57 0 0,-1-2 135 0 0,1-1 0 0 0,-1 1 1 0 0,0-1-1 0 0,1 0 0 0 0,-1-1 1 0 0,-1 0-1 0 0,1 0 0 0 0,-1 0 0 0 0,1 0 1 0 0,-1-1-1 0 0,0 0 0 0 0,-1 0 0 0 0,1 0 1 0 0,-1-1-1 0 0,0 1 0 0 0,-1-1 0 0 0,1 0 1 0 0,-1 0-1 0 0,0-1 0 0 0,-1 1 1 0 0,2-5-136 0 0,5-11-2394 0 0,-8 17-1693 0 0,0 1-3409 0 0,-1 1-1291 0 0</inkml:trace>
  <inkml:trace contextRef="#ctx0" brushRef="#br0" timeOffset="5350.031">1099 408 0 0 0,'0'0'277'0'0,"0"0"478"0"0,0 0 163 0 0,0 0 66 0 0,0 0 43 0 0,0 0 37 0 0,-5-7 8 0 0,-1-2-604 0 0,-3-5-19 0 0,-1-5 2786 0 0,16-1 1988 0 0,56-7-4057 0 0,129 1 517 0 0,-189 26-1668 0 0,0 0-1 0 0,0 0 1 0 0,0 0-1 0 0,-1 0 0 0 0,1 0 1 0 0,0 0-1 0 0,0 0 1 0 0,0 1-1 0 0,-1-1 1 0 0,1 1-1 0 0,0-1 1 0 0,-1 1-1 0 0,1 0 1 0 0,0-1-1 0 0,-1 1 0 0 0,1 0 1 0 0,-1 0-1 0 0,1 0 1 0 0,-1 0-1 0 0,1 1 1 0 0,-1-1-1 0 0,0 0 1 0 0,0 0-1 0 0,1 1 0 0 0,-1-1 1 0 0,0 1-1 0 0,0-1 1 0 0,-1 1-1 0 0,1 0 1 0 0,0-1-1 0 0,0 1 1 0 0,-1 0-1 0 0,1-1 0 0 0,-1 1 1 0 0,1 0-1 0 0,-1 0 1 0 0,0 0-1 0 0,0-1 1 0 0,0 1-1 0 0,0 0 1 0 0,0 0-1 0 0,0 0 0 0 0,0-1 1 0 0,-1 1-1 0 0,1 0 1 0 0,-1 0-1 0 0,1-1 1 0 0,-2 3-15 0 0,-2 7 94 0 0,-2 0 1 0 0,0 0-1 0 0,0 0 0 0 0,-1-1 1 0 0,0 0-1 0 0,-1 0 1 0 0,0 0-1 0 0,0-1 1 0 0,-1-1-1 0 0,-6 5-94 0 0,0 2 137 0 0,14-14-129 0 0,0 0-1 0 0,0-1 1 0 0,1 1 0 0 0,-1 0-1 0 0,0 0 1 0 0,1 0-1 0 0,-1 0 1 0 0,0 0 0 0 0,1 0-1 0 0,-1 0 1 0 0,1 0-1 0 0,0 0 1 0 0,-1 0-1 0 0,1 0 1 0 0,0 1 0 0 0,-1-1-1 0 0,1 0 1 0 0,0 0-1 0 0,0 0 1 0 0,0 0-1 0 0,0 0 1 0 0,0 1 0 0 0,1-1-1 0 0,-1 0 1 0 0,0 0-1 0 0,0 0 1 0 0,1 0-1 0 0,-1 0 1 0 0,0 0 0 0 0,1 0-1 0 0,-1 0 1 0 0,1 0-1 0 0,0 0 1 0 0,-1 0 0 0 0,1 0-1 0 0,0 0 1 0 0,0 0-1 0 0,-1 0 1 0 0,1-1-1 0 0,0 1 1 0 0,0 0 0 0 0,0 0-1 0 0,0-1 1 0 0,1 1-8 0 0,205 22-362 0 0,-172-6-3133 0 0,-11-6-3548 0 0,-14-7-2487 0 0</inkml:trace>
  <inkml:trace contextRef="#ctx0" brushRef="#br0" timeOffset="10022.301">410 32 1136 0 0,'0'0'862'0'0,"0"0"-261"0"0,0 0-137 0 0,0 0 99 0 0,0 0 195 0 0,0 0 206 0 0,0 0 105 0 0,0 0-27 0 0,0 0-91 0 0,0 0-131 0 0,0 0-129 0 0,0 0-132 0 0,0 0-78 0 0,-23-5-48 0 0,-69-14 1 0 0,89 18-376 0 0,1-1 1 0 0,-1 1-1 0 0,1 1 1 0 0,-1-1 0 0 0,0 0-1 0 0,1 1 1 0 0,-1-1-1 0 0,0 1 1 0 0,0 0-1 0 0,1 0 1 0 0,-1 0-1 0 0,0 0 1 0 0,0 0-1 0 0,1 1 1 0 0,-1-1 0 0 0,0 1-1 0 0,1 0 1 0 0,-1 0-1 0 0,1 0 1 0 0,-1 0-1 0 0,1 0 1 0 0,-1 0-1 0 0,1 1 1 0 0,0-1-1 0 0,-1 1 1 0 0,1-1 0 0 0,0 1-1 0 0,0 0 1 0 0,0 0-1 0 0,1 0 1 0 0,-1 0-1 0 0,0 1 1 0 0,0 0-59 0 0,-5 6 50 0 0,-1 4-5 0 0,1 0 1 0 0,1 1-1 0 0,0-1 1 0 0,1 1-1 0 0,0 1 1 0 0,1-1-1 0 0,1 1 1 0 0,0-1-1 0 0,1 1 1 0 0,0 11-46 0 0,-1-5 46 0 0,-9 248 646 0 0,-69 416-40 0 0,59-565-510 0 0,-13 139 585 0 0,35-242-627 0 0,0-7-30 0 0,-1 1 1 0 0,1-1-1 0 0,1 0 1 0 0,0 0-1 0 0,1 0 1 0 0,-1 0-1 0 0,2 0 1 0 0,0 0 0 0 0,0-1-1 0 0,1 2-70 0 0,-1-9 97 0 0,-1-1 1 0 0,0 0-1 0 0,1 0 0 0 0,-1 0 1 0 0,1 0-1 0 0,-1-1 0 0 0,1 1 0 0 0,-1-1 1 0 0,1 1-1 0 0,0-1 0 0 0,-1 0 1 0 0,1 0-1 0 0,0 0 0 0 0,-1 0 0 0 0,1-1 1 0 0,0 1-1 0 0,-1-1 0 0 0,1 1 1 0 0,-1-1-1 0 0,1 0 0 0 0,-1 0 1 0 0,0 0-1 0 0,3-2-97 0 0,29-9 99 0 0,1 2 0 0 0,0 0 0 0 0,0 3 0 0 0,1 1 0 0 0,0 1 0 0 0,0 2 0 0 0,2 2-99 0 0,41 6-2036 0 0,-29 8-6197 0 0,-37-9-1758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3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0 240 24 0 0,'0'0'1212'0'0,"0"0"159"0"0,0 0 254 0 0,0 0 206 0 0,0 0 34 0 0,0 0-126 0 0,0 0-178 0 0,0 0-186 0 0,0 0-192 0 0,0 0-195 0 0,31-2-172 0 0,99-6-136 0 0,32-3 1490 0 0,-13 4-1253 0 0,-85 6-4360 0 0,-62-2 192 0 0,-2 2-5899 0 0,0 1 5637 0 0</inkml:trace>
  <inkml:trace contextRef="#ctx0" brushRef="#br0" timeOffset="249.917">304 1 5497 0 0,'0'0'1234'0'0,"0"0"-235"0"0,0 0-102 0 0,0 0 86 0 0,0 0 176 0 0,0 0 156 0 0,0 0 20 0 0,0 0-90 0 0,-9 32-171 0 0,-27 100-254 0 0,24-39 333 0 0,14-66-871 0 0,-3 18-282 0 0,3 0 1 0 0,2 0-1 0 0,2 0 0 0 0,1-1 1 0 0,6 11-1 0 0,-3-18-1923 0 0,-2-12-6451 0 0,-6-21 980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840 1 0 0 0,'0'0'408'0'0,"0"0"340"0"0,0 0 324 0 0,0 0 251 0 0,0 0 119 0 0,0 0-79 0 0,0 0-208 0 0,0 0-247 0 0,0 0-228 0 0,-39 33 2554 0 0,-31 32-2324 0 0,-3-4 0 0 0,-2-3 0 0 0,-3-3 0 0 0,-7-1-910 0 0,-110 32 1545 0 0,167-78-692 0 0,28-8-768 0 0,0 0-22 0 0,0 0-25 0 0,0 0-8 0 0,0 0-40 0 0,0 0-23 0 0,0 0-24 0 0,0 0-29 0 0,56 36 38 0 0,158 19 652 0 0,-134-36-501 0 0,52 29-266 0 0,-130-47 61 0 0,37 22-3583 0 0,-30-13-977 0 0,-4 3-3427 0 0,-4-12 5730 0 0</inkml:trace>
  <inkml:trace contextRef="#ctx0" brushRef="#br0" timeOffset="384.423">0 656 2120 0 0,'0'0'1069'0'0,"0"0"-278"0"0,0 0-73 0 0,0 0 115 0 0,0 0 252 0 0,0 0 210 0 0,0 0 33 0 0,0 0-151 0 0,0 0-284 0 0,0 0-279 0 0,0 0-117 0 0,0 0 6 0 0,5 1 85 0 0,369 68 5556 0 0,-39-24-5953 0 0,-315-36-1157 0 0,-13-4-2087 0 0,-1-1-4550 0 0,-5 0-621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7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1 122 0 0 0,'0'0'808'0'0,"0"0"343"0"0,0 0 191 0 0,0 0 111 0 0,0 0 53 0 0,0 0-28 0 0,0 0-113 0 0,0 0-226 0 0,0 0-243 0 0,0 0-230 0 0,0 0-159 0 0,0 0-18 0 0,6-3-5 0 0,27-12-26 0 0,0 2 0 0 0,2 1 0 0 0,-1 1 0 0 0,1 2 0 0 0,0 2-1 0 0,1 1 1 0 0,0 2 0 0 0,0 1 0 0 0,1 2-458 0 0,-33 1 1 0 0,-1 0 0 0 0,0 1 0 0 0,0 0 0 0 0,0-1-1 0 0,0 1 1 0 0,0 0 0 0 0,0 1 0 0 0,0-1 0 0 0,0 0 0 0 0,-1 1 0 0 0,1 0-1 0 0,0-1 1 0 0,-1 1 0 0 0,0 0 0 0 0,1 1 0 0 0,-1-1 0 0 0,0 0 0 0 0,0 0 0 0 0,0 1-1 0 0,0 0 1 0 0,0-1 0 0 0,-1 1 0 0 0,1 0 0 0 0,-1 0 0 0 0,0 0 0 0 0,0-1-1 0 0,0 1 1 0 0,0 1 0 0 0,0-1 0 0 0,-1 0 0 0 0,1 0 0 0 0,-1 1-1 0 0,4 104 221 0 0,-9-89-213 0 0,0 0 0 0 0,-1-1 0 0 0,-1 0 0 0 0,-1 0 0 0 0,0-1 0 0 0,-1 0 0 0 0,-1 0-1 0 0,-1-1 1 0 0,0 0 0 0 0,-1-1-8 0 0,5-6 3 0 0,-39 54-9 0 0,-4-2-1 0 0,-2-2 1 0 0,-10 5 6 0 0,56-59 21 0 0,0 1 0 0 0,0 0 0 0 0,1 0 0 0 0,-1 1 0 0 0,2-1 0 0 0,-1 1 0 0 0,1 0 0 0 0,0 0 0 0 0,0 1 0 0 0,1-1 0 0 0,0 1 0 0 0,0 0 0 0 0,1-1 0 0 0,-1 8-21 0 0,4-13 48 0 0,1 0 1 0 0,0 1 0 0 0,0-1 0 0 0,0 0 0 0 0,0 0-1 0 0,0-1 1 0 0,0 1 0 0 0,1 0 0 0 0,-1-1 0 0 0,1 1-1 0 0,-1-1 1 0 0,1 0 0 0 0,-1 0 0 0 0,1 0 0 0 0,0 0-1 0 0,-1 0 1 0 0,1-1 0 0 0,0 1 0 0 0,0-1 0 0 0,-1 1-1 0 0,1-1 1 0 0,0 0 0 0 0,0 0 0 0 0,0-1 0 0 0,0 1-1 0 0,-1-1 1 0 0,4 0-49 0 0,-2 1 57 0 0,194-11 758 0 0,-160 6-987 0 0,20-6-1627 0 0,-25-10-8364 0 0,-26 15 6117 0 0,-3 5 26 0 0</inkml:trace>
  <inkml:trace contextRef="#ctx0" brushRef="#br0" timeOffset="505.961">685 86 1280 0 0,'0'0'1225'0'0,"0"0"-147"0"0,0 0-257 0 0,0 0-225 0 0,0 0-131 0 0,0 0 43 0 0,0 0 192 0 0,0 0 237 0 0,0 0 208 0 0,0 0 58 0 0,0 0-103 0 0,0 0-178 0 0,0 0-179 0 0,23 0-150 0 0,70-1-121 0 0,55-21 955 0 0,43-12-46 0 0,-58 13-72 0 0,-135 40-873 0 0,-54 105 488 0 0,-19 120-487 0 0,66-193-413 0 0,1 1 0 0 0,2-1 0 0 0,3 1 1 0 0,2 0-1 0 0,5 29-24 0 0,15-12-1271 0 0,-15-65-1047 0 0,-4-4-2721 0 0,0 0-4749 0 0,0 0 8381 0 0</inkml:trace>
  <inkml:trace contextRef="#ctx0" brushRef="#br0" timeOffset="769.671">763 435 7618 0 0,'0'0'1357'0'0,"0"0"-347"0"0,0 0-381 0 0,0 0 7 0 0,0 0 201 0 0,0 0 161 0 0,0 0 61 0 0,0 0-41 0 0,0 0-77 0 0,0 0-140 0 0,31 0-125 0 0,100 0-109 0 0,223 0 1858 0 0,-184-15-3058 0 0,-101 5-1935 0 0,-25-1-6977 0 0,-33 7 1719 0 0</inkml:trace>
  <inkml:trace contextRef="#ctx0" brushRef="#br0" timeOffset="1117.064">1814 133 6009 0 0,'0'0'1043'0'0,"0"0"-157"0"0,0 0-187 0 0,0 0-25 0 0,0 0 30 0 0,0 0 35 0 0,0 0 29 0 0,0 0-46 0 0,0 0-129 0 0,0 0-162 0 0,-34 34-139 0 0,-105 104-108 0 0,83-59-12 0 0,49-61-126 0 0,3-11-7 0 0,1 1 0 0 0,-1-1 0 0 0,1 1 0 0 0,1 0 1 0 0,-1 0-1 0 0,1 0 0 0 0,1 0 0 0 0,-1 0 0 0 0,1 0 0 0 0,1 0 1 0 0,0 0-1 0 0,0 1 0 0 0,0-1 0 0 0,1 0 0 0 0,0 0 1 0 0,1 0-1 0 0,0 0 0 0 0,0 0 0 0 0,1 0 0 0 0,0 0 1 0 0,0-1-1 0 0,1 1 0 0 0,-1-1 0 0 0,2 0 0 0 0,-1 0 0 0 0,1 0 1 0 0,0-1-1 0 0,1 0 0 0 0,-1 0 0 0 0,1 0 0 0 0,0-1 1 0 0,1 1-1 0 0,-1-2 0 0 0,7 5-39 0 0,0-3 283 0 0,0-1 0 0 0,0 0-1 0 0,0-1 1 0 0,1 0 0 0 0,-1-1 0 0 0,1-1-1 0 0,0 0 1 0 0,0-1 0 0 0,-1 0 0 0 0,1-1 0 0 0,0-1-1 0 0,0 0 1 0 0,0-1 0 0 0,-1-1 0 0 0,1 0 0 0 0,-1 0-1 0 0,1-1 1 0 0,-1-1 0 0 0,0 0 0 0 0,-1-1 0 0 0,2-1-283 0 0,-2 0 145 0 0,0-1 1 0 0,0 0 0 0 0,0-1 0 0 0,-1 0-1 0 0,0 0 1 0 0,-1-1 0 0 0,0-1 0 0 0,-1 0 0 0 0,0 0-1 0 0,0-1 1 0 0,-1 0 0 0 0,-1 0 0 0 0,0-1 0 0 0,-1 0-1 0 0,0 0 1 0 0,-1 0 0 0 0,-1-1 0 0 0,0 0 0 0 0,0 0-1 0 0,-2 0 1 0 0,0 0 0 0 0,1-12-146 0 0,-6 15-116 0 0,0-1-1 0 0,-1 1 1 0 0,0 0 0 0 0,-1 0-1 0 0,0 0 1 0 0,-1 1 0 0 0,0 0-1 0 0,0 0 1 0 0,-1 0 0 0 0,-1 1-1 0 0,1 0 1 0 0,-1 0-1 0 0,-1 1 1 0 0,0 0 0 0 0,0 0-1 0 0,0 1 1 0 0,-1 1 116 0 0,-55-31-3215 0 0,19 25-6421 0 0,30 12 25 0 0</inkml:trace>
  <inkml:trace contextRef="#ctx0" brushRef="#br0" timeOffset="2269.428">2324 387 0 0 0,'0'0'1326'0'0,"0"0"367"0"0,0 0 333 0 0,0 0 125 0 0,0 0-68 0 0,0 0-200 0 0,0 0-281 0 0,0 0-308 0 0,0 0-253 0 0,0 0-195 0 0,0 0-146 0 0,0-7-71 0 0,23-74 1280 0 0,2 45-1696 0 0,1 1 0 0 0,3 1 0 0 0,0 1 0 0 0,2 2 1 0 0,2 1-1 0 0,1 1-213 0 0,-2 4-28 0 0,-29 101-1050 0 0,-4-70 1099 0 0,0-4 2 0 0,0 1 0 0 0,0-1-1 0 0,0 1 1 0 0,1-1-1 0 0,-1 1 1 0 0,1 0 0 0 0,-1-1-1 0 0,1 1 1 0 0,0 0-1 0 0,0-1 1 0 0,0 1-1 0 0,0 0 1 0 0,1-1 0 0 0,-1 1-1 0 0,1-1 1 0 0,-1 1-1 0 0,1 0 1 0 0,0-1-1 0 0,0 1 1 0 0,0-1 0 0 0,0 0-1 0 0,1 1 1 0 0,-1-1-1 0 0,1 0 1 0 0,-1 0-1 0 0,1 0 1 0 0,0 0 0 0 0,0 0-1 0 0,0 0 1 0 0,0 0-1 0 0,0-1 1 0 0,0 1-1 0 0,0-1 1 0 0,1 1 0 0 0,-1-1-1 0 0,0 0 1 0 0,1 0-1 0 0,-1 0 1 0 0,1 0-1 0 0,0-1-22 0 0,5-1 77 0 0,0-1-1 0 0,0-1 0 0 0,-1 0 1 0 0,1 0-1 0 0,-1 0 0 0 0,0-1 1 0 0,0 0-1 0 0,0 0 0 0 0,0-1 1 0 0,-1 0-1 0 0,0 0 0 0 0,0 0 1 0 0,0-1-1 0 0,0 0 0 0 0,0-1-76 0 0,17-15 58 0 0,127-98-48 0 0,-150 120-21 0 0,-1 1 0 0 0,1-1 0 0 0,0 1 0 0 0,0-1 0 0 0,-1 1 0 0 0,1-1 0 0 0,0 1 0 0 0,0-1 0 0 0,0 1 0 0 0,-1-1 0 0 0,1 1 0 0 0,0-1 0 0 0,0 1 1 0 0,0 0-1 0 0,0-1 0 0 0,0 1 0 0 0,0-1 0 0 0,0 1 0 0 0,0-1 0 0 0,0 1 0 0 0,1-1 0 0 0,-1 1 0 0 0,0-1 0 0 0,0 1 0 0 0,0-1 0 0 0,1 1 0 0 0,-1-1 0 0 0,0 1 1 0 0,1-1-1 0 0,-1 1 0 0 0,0-1 0 0 0,1 1 0 0 0,-1-1 0 0 0,0 0 0 0 0,1 1 0 0 0,-1-1 0 0 0,1 0 0 0 0,-1 1 0 0 0,1-1 0 0 0,-1 0 0 0 0,1 1 0 0 0,-1-1 0 0 0,1 0 1 0 0,-1 0-1 0 0,1 0 0 0 0,-1 0 0 0 0,1 1 0 0 0,-1-1 0 0 0,1 0 0 0 0,0 0 0 0 0,-1 0 0 0 0,1 0 0 0 0,-1 0 0 0 0,1 0 0 0 0,-1-1 0 0 0,1 1 0 0 0,-1 0 0 0 0,1 0 1 0 0,-1 0-1 0 0,1 0 0 0 0,-1-1 0 0 0,1 1 0 0 0,-1 0 0 0 0,1 0 0 0 0,0-1 11 0 0,-2 8 117 0 0,-40 134 303 0 0,17-76-361 0 0,20-54-168 0 0,0-1-103 0 0,0 0 1 0 0,1 1 0 0 0,1-1-1 0 0,-1 1 1 0 0,2 0-1 0 0,0 0 1 0 0,0 0 0 0 0,1-1-1 0 0,0 1 1 0 0,0 1 211 0 0,31-1-8962 0 0,-23-12 4925 0 0,-1 1-2119 0 0</inkml:trace>
  <inkml:trace contextRef="#ctx0" brushRef="#br0" timeOffset="2524.364">3530 1 9938 0 0,'0'0'935'0'0,"0"0"-174"0"0,0 0-34 0 0,0 0 168 0 0,0 0 132 0 0,-31 25 52 0 0,-99 81-11 0 0,-148 116 2285 0 0,-39 37-2752 0 0,305-249-720 0 0,1 0-1 0 0,0 1 0 0 0,1 0 1 0 0,0 1-1 0 0,0 0 0 0 0,2 0 1 0 0,-1 1-1 0 0,1 1 0 0 0,1-1 1 0 0,1 1-1 0 0,-3 7 120 0 0,14-3-2864 0 0,22-13-5787 0 0,-22-5 6914 0 0,4 0-4079 0 0</inkml:trace>
  <inkml:trace contextRef="#ctx0" brushRef="#br0" timeOffset="2915.992">3509 465 10994 0 0,'0'0'1035'0'0,"0"0"-276"0"0,0 0-173 0 0,0 0 18 0 0,0 0 57 0 0,0 0 107 0 0,0 0 100 0 0,0 0 7 0 0,0 0-81 0 0,0 0-161 0 0,0 0-189 0 0,0 0-133 0 0,-32 15-63 0 0,-98 45-44 0 0,57-21 195 0 0,72-39-410 0 0,0 1 1 0 0,-1-1-1 0 0,1 0 0 0 0,0 1 1 0 0,0-1-1 0 0,0 1 0 0 0,-1 0 1 0 0,1-1-1 0 0,0 1 0 0 0,0 0 1 0 0,0 0-1 0 0,0 0 0 0 0,0 0 1 0 0,0 0-1 0 0,0 0 0 0 0,1 0 1 0 0,-1 0-1 0 0,0 0 0 0 0,0 0 1 0 0,1 0-1 0 0,-1 1 0 0 0,1-1 1 0 0,-1 0-1 0 0,1 0 0 0 0,-1 1 1 0 0,1-1-1 0 0,0 0 0 0 0,0 1 1 0 0,0-1-1 0 0,0 0 0 0 0,0 1 1 0 0,0-1-1 0 0,0 0 0 0 0,0 1 1 0 0,0-1-1 0 0,0 0 0 0 0,1 1 1 0 0,-1-1-1 0 0,1 0 0 0 0,-1 0 1 0 0,1 1-1 0 0,-1-1 0 0 0,1 0 1 0 0,0 0-1 0 0,-1 0 0 0 0,1 0 1 0 0,0 0-1 0 0,0 0 0 0 0,0 0 1 0 0,0 0-1 0 0,0 0 0 0 0,0 0 0 0 0,0 0 1 0 0,0-1-1 0 0,0 1 0 0 0,0 0 1 0 0,1-1 10 0 0,35 19-66 0 0,-28-16 64 0 0,-1 1 0 0 0,0 0-1 0 0,0 0 1 0 0,0 1 0 0 0,0 0-1 0 0,-1 0 1 0 0,0 1 0 0 0,0 0-1 0 0,0 0 1 0 0,-1 1 0 0 0,0 0-1 0 0,1 1 3 0 0,-4-2 89 0 0,0 0-1 0 0,0 0 0 0 0,-1 0 0 0 0,0 1 0 0 0,0-1 1 0 0,-1 1-1 0 0,0-1 0 0 0,0 1 0 0 0,0-1 0 0 0,-1 1 1 0 0,0-1-1 0 0,0 1 0 0 0,-1 0 0 0 0,0-1 0 0 0,0 4-88 0 0,-1-6 125 0 0,0 1-1 0 0,0 0 1 0 0,0-1-1 0 0,-1 0 1 0 0,0 1-1 0 0,0-1 1 0 0,0 0-1 0 0,0 0 1 0 0,0-1-1 0 0,-1 1 1 0 0,0-1-1 0 0,0 1 1 0 0,0-1-1 0 0,0-1 1 0 0,0 1-1 0 0,0 0 0 0 0,-1-1 1 0 0,1 0-1 0 0,-1 0 1 0 0,-2 0-125 0 0,-11 8 306 0 0,9-7-256 0 0,0 0 0 0 0,0 0 0 0 0,0-1 0 0 0,-1 0 0 0 0,1-1 0 0 0,-1 0 0 0 0,1 0 1 0 0,-1-1-1 0 0,1 0 0 0 0,-1-1 0 0 0,1 0 0 0 0,-1-1 0 0 0,1 0 0 0 0,-2-1-50 0 0,-45-29-1485 0 0,42 16-2474 0 0,1-2-4857 0 0,9 11-1225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2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0 251 0 0 0,'0'0'862'0'0,"0"0"108"0"0,0 0 176 0 0,0 0 305 0 0,0 0 275 0 0,0 0 57 0 0,0 0-167 0 0,0 0-270 0 0,0 0-269 0 0,0 0-191 0 0,0 0-83 0 0,6 1-9 0 0,84-6 3197 0 0,-34-5-2782 0 0,0 1 0 0 0,1 3 0 0 0,41 2-1209 0 0,145-7-55 0 0,-225 24-4256 0 0,-25-1-7740 0 0,3-11 6390 0 0</inkml:trace>
  <inkml:trace contextRef="#ctx0" brushRef="#br0" timeOffset="239.042">32 435 6217 0 0,'0'0'1741'0'0,"0"0"-4"0"0,0 0 196 0 0,0 0 114 0 0,0 0-160 0 0,0 0-319 0 0,0 0-327 0 0,0 0-253 0 0,35 1-191 0 0,113 1-183 0 0,82-1 426 0 0,-188-1-5542 0 0,4 0-4735 0 0,-39 0 1166 0 0</inkml:trace>
  <inkml:trace contextRef="#ctx0" brushRef="#br0" timeOffset="754.019">265 1 512 0 0,'0'0'1314'0'0,"0"0"-75"0"0,0 0 94 0 0,0 0 276 0 0,0 0 238 0 0,0 0 24 0 0,0 0-195 0 0,0 0-290 0 0,0 0-325 0 0,0 0-295 0 0,0 0-221 0 0,0 0-107 0 0,0 0 36 0 0,2 2 120 0 0,59 40 3232 0 0,-29-27-3128 0 0,121 58 656 0 0,-145-69-1339 0 0,-1-1-4 0 0,1 1-1 0 0,-1 0 1 0 0,1 0 0 0 0,-1 0-1 0 0,0 1 1 0 0,-1 0 0 0 0,1 0-1 0 0,-1 1 1 0 0,0-1 0 0 0,0 2-1 0 0,-1-1 1 0 0,0 0 0 0 0,0 1 0 0 0,0 0-1 0 0,-1 0 1 0 0,0 1 0 0 0,0-1-1 0 0,-1 1 1 0 0,0 0 0 0 0,-1-1-1 0 0,1 3-10 0 0,-1-1 16 0 0,0 0 0 0 0,-1 0-1 0 0,0 0 1 0 0,-1 0 0 0 0,0 0 0 0 0,0 0-1 0 0,-1 0 1 0 0,0 0 0 0 0,-1 0 0 0 0,0-1-1 0 0,0 1 1 0 0,-1 0 0 0 0,0-1 0 0 0,-1 1 0 0 0,1-1-1 0 0,-3 3-15 0 0,-139 149 391 0 0,6-42-334 0 0,107-87-1935 0 0,28-24-3162 0 0,3 0-4462 0 0,1-4 2440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0,'0'0'647'0'0,"0"0"530"0"0,0 0 229 0 0,0 0 6 0 0,0 0-181 0 0,0 0-199 0 0,0 0-193 0 0,0 0-171 0 0,0 0-50 0 0,0 0 25 0 0,0 0 77 0 0,3 2 81 0 0,109 18 6315 0 0,-65-17-5872 0 0,109-2 368 0 0,15-16-997 0 0,-170 15-677 0 0,-1 0-15 0 0,0 0-86 0 0,0 0-93 0 0,0 0-129 0 0,0 0-178 0 0,-3 1-4481 0 0,-10 5-808 0 0,10-2 1709 0 0,1 0-1093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0,'0'0'854'0'0,"0"0"351"0"0,0 0 274 0 0,0 0 140 0 0,0 0-28 0 0,0 0-191 0 0,0 0-223 0 0,0 0-226 0 0,0 0-214 0 0,0 0-141 0 0,0 0-89 0 0,0 0-4 0 0,9 4 5331 0 0,39-1-3088 0 0,339-10-1359 0 0,-295 7-2816 0 0,-84-5-1082 0 0,-6 3-411 0 0,0 1-4040 0 0,-1 1-1800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47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492 561 1624 0 0,'0'0'1001'0'0,"0"0"-85"0"0,0 0 60 0 0,0 0 191 0 0,0 0 187 0 0,0 0 70 0 0,0 0-71 0 0,0 0-188 0 0,0 0-230 0 0,0 0-231 0 0,-7-7-198 0 0,-23-20-168 0 0,29 27-319 0 0,-1-1-1 0 0,0 0 1 0 0,1 1 0 0 0,-1-1 0 0 0,0 1-1 0 0,0-1 1 0 0,1 1 0 0 0,-1 0-1 0 0,0-1 1 0 0,0 1 0 0 0,0 0 0 0 0,1 0-1 0 0,-1 1 1 0 0,0-1 0 0 0,0 0 0 0 0,0 1-1 0 0,1-1 1 0 0,-1 1 0 0 0,0-1-1 0 0,0 1 1 0 0,1 0 0 0 0,-1 0 0 0 0,1 0-1 0 0,-1 0 1 0 0,1 0 0 0 0,-1 0 0 0 0,1 0-1 0 0,-1 0 1 0 0,1 1 0 0 0,0-1-1 0 0,0 0 1 0 0,0 1 0 0 0,0-1 0 0 0,-1 2-19 0 0,-1 0 55 0 0,-1 1-29 0 0,-9 6 17 0 0,0 1 1 0 0,1 1 0 0 0,1 0 0 0 0,0 0 0 0 0,0 1 0 0 0,2 0-1 0 0,-1 1 1 0 0,2 0 0 0 0,0 1 0 0 0,0 0 0 0 0,1 0 0 0 0,1 0-1 0 0,1 1 1 0 0,0 0 0 0 0,1 0 0 0 0,-1 14-44 0 0,6-27 56 0 0,1 0 0 0 0,0 0 0 0 0,0-1 0 0 0,0 0 0 0 0,0 1 0 0 0,0-1 0 0 0,0 0 0 0 0,1 0 0 0 0,-1 0-1 0 0,1 0 1 0 0,-1 0 0 0 0,1-1 0 0 0,0 1 0 0 0,0-1 0 0 0,0 0 0 0 0,0 1 0 0 0,0-1 0 0 0,0-1 0 0 0,0 1 0 0 0,0 0 0 0 0,0-1 0 0 0,0 0 0 0 0,0 1 0 0 0,1-1 0 0 0,-1-1 0 0 0,0 1 0 0 0,3-1-56 0 0,10-1 271 0 0,0-1 1 0 0,0-1-1 0 0,0 0 1 0 0,-1-1-1 0 0,0-1 1 0 0,0-1-1 0 0,0 0 1 0 0,-1-1-1 0 0,0 0 1 0 0,0-1-1 0 0,-1 0 1 0 0,0-2-1 0 0,-1 1 1 0 0,3-4-272 0 0,26-18 282 0 0,-2 4-102 0 0,-1-2-1 0 0,-1-2 1 0 0,-1-1 0 0 0,-2-2-1 0 0,-2-1 1 0 0,-1-2-1 0 0,-2 0 1 0 0,11-23-180 0 0,-33 47 26 0 0,0 0-1 0 0,-2-1 1 0 0,0 0 0 0 0,0 0 0 0 0,-2 0 0 0 0,0 0-1 0 0,0 0 1 0 0,-1-1 0 0 0,-1 1 0 0 0,-1-1 0 0 0,0 0-26 0 0,-1 8-84 0 0,1 1 0 0 0,-1 0 1 0 0,0 0-1 0 0,-1 0 0 0 0,1 0 0 0 0,-2 0 1 0 0,1 0-1 0 0,-1 0 0 0 0,0 0 0 0 0,0 1 1 0 0,0 0-1 0 0,-1 0 0 0 0,0 0 0 0 0,-1 0 1 0 0,1 0-1 0 0,-1 1 0 0 0,0-1 0 0 0,0 2 1 0 0,-1-1-1 0 0,0 0 0 0 0,1 1 1 0 0,-2 0-1 0 0,1 0 0 0 0,0 1 0 0 0,-3-1 84 0 0,-4-2-177 0 0,-1 0 0 0 0,1 1 0 0 0,-1 1 0 0 0,-1 0 0 0 0,1 1 0 0 0,0 1 0 0 0,-1 0 0 0 0,1 1 0 0 0,-1 0 0 0 0,0 1 0 0 0,1 1-1 0 0,-3 0 179 0 0,2 2-1 0 0,0 1 1 0 0,0 0 0 0 0,0 1-1 0 0,1 0 1 0 0,0 1 0 0 0,0 1 0 0 0,1 0-1 0 0,0 1 1 0 0,0 0 0 0 0,0 1 0 0 0,1 1-1 0 0,1 0 1 0 0,-1 0 0 0 0,2 1-1 0 0,0 0 1 0 0,0 1 0 0 0,1 1 0 0 0,0-1-1 0 0,1 1 1 0 0,0 1 0 0 0,2-1 0 0 0,-1 1-1 0 0,2 0 1 0 0,0 1 0 0 0,0 0-1 0 0,1-1 1 0 0,1 1 0 0 0,1 1 0 0 0,0-1-1 0 0,1 0 1 0 0,0 0 0 0 0,1 1 0 0 0,2 10-1 0 0,1-18 55 0 0,0 0 0 0 0,0 0 1 0 0,1 0-1 0 0,0 0 1 0 0,1 0-1 0 0,0-1 1 0 0,0 1-1 0 0,0-1 1 0 0,1 0-1 0 0,0-1 1 0 0,0 0-1 0 0,1 0 1 0 0,-1 0-1 0 0,1-1 1 0 0,1 0-1 0 0,-1 0 1 0 0,6 2-56 0 0,143 54 1114 0 0,-99-50-792 0 0,1-2 0 0 0,-1-2-1 0 0,1-3 1 0 0,1-3 0 0 0,41-4-322 0 0,86-33-368 0 0,-153 35-2940 0 0,-23 6-7789 0 0,-6-2 4201 0 0</inkml:trace>
  <inkml:trace contextRef="#ctx0" brushRef="#br0" timeOffset="302.66">1 1143 7050 0 0,'0'0'1500'0'0,"0"0"-787"0"0,0 0-273 0 0,0 0 251 0 0,0 0 376 0 0,0 0 212 0 0,0 0 19 0 0,0 0-105 0 0,0 0-133 0 0,35 2-174 0 0,115 5-162 0 0,57-17 803 0 0,-151 4-1228 0 0,406-49 905 0 0,-234 44-3190 0 0,-132 10-8604 0 0,-83 2 5832 0 0,-3 2 1161 0 0</inkml:trace>
  <inkml:trace contextRef="#ctx0" brushRef="#br0" timeOffset="901.644">384 1496 2248 0 0,'0'0'4289'0'0,"0"0"-2508"0"0,0 0-780 0 0,0 0 33 0 0,0 0 111 0 0,0 0 28 0 0,0 0-144 0 0,0 0-211 0 0,0 0-173 0 0,0 0-111 0 0,0 0-112 0 0,0 0-111 0 0,0 0-81 0 0,-17 18-44 0 0,-52 57 6 0 0,13 10 438 0 0,51-76-558 0 0,0 1 0 0 0,1-1 0 0 0,0 1 0 0 0,0 0 0 0 0,1 0 1 0 0,1 1-1 0 0,0-1 0 0 0,0 1 0 0 0,1-1 0 0 0,0 1 0 0 0,1 0 0 0 0,0 5-72 0 0,2-12 34 0 0,0-1 0 0 0,0 0 0 0 0,0 1 0 0 0,0-1 0 0 0,1 0 0 0 0,-1-1 0 0 0,1 1-1 0 0,0 0 1 0 0,0-1 0 0 0,0 1 0 0 0,0-1 0 0 0,0 0 0 0 0,0 0 0 0 0,1 0 0 0 0,-1-1 0 0 0,1 1-1 0 0,-1-1 1 0 0,1 1 0 0 0,-1-1 0 0 0,1-1 0 0 0,0 1 0 0 0,0 0 0 0 0,-1-1 0 0 0,1 0 0 0 0,0 0-1 0 0,0 0 1 0 0,0 0 0 0 0,0 0 0 0 0,0-1-34 0 0,8 1 175 0 0,-1-1 0 0 0,1 0 0 0 0,-1 0 0 0 0,1-2 0 0 0,-1 1-1 0 0,0-1 1 0 0,0-1 0 0 0,0 0 0 0 0,0 0 0 0 0,-1-1 0 0 0,1-1 0 0 0,-1 0 0 0 0,-1 0 0 0 0,1-1-1 0 0,3-3-174 0 0,9-5 86 0 0,0 0 0 0 0,-2-2-1 0 0,0 0 1 0 0,0-1 0 0 0,-2-1-1 0 0,0-1 1 0 0,-2 0-1 0 0,0-1 1 0 0,-1-1 0 0 0,-1-1-1 0 0,-1 0 1 0 0,-1-1 0 0 0,-2 0-1 0 0,0 0 1 0 0,-1-1 0 0 0,-2 0-1 0 0,0-1 1 0 0,-2 0-1 0 0,1-12-85 0 0,-5 31-61 0 0,-1 1-1 0 0,0-1 1 0 0,0 1-1 0 0,0-1 1 0 0,-1 1 0 0 0,0 0-1 0 0,0-1 1 0 0,-1 1-1 0 0,1 0 1 0 0,-1-1-1 0 0,-1 1 1 0 0,1 0-1 0 0,-1 1 1 0 0,0-1-1 0 0,-1 0 1 0 0,1 1-1 0 0,-1 0 1 0 0,0 0-1 0 0,0 0 1 0 0,-1 0-1 0 0,1 1 1 0 0,-1-1-1 0 0,0 1 1 0 0,-1 0-1 0 0,1 1 1 0 0,0-1-1 0 0,-1 1 1 0 0,0 0-1 0 0,0 1 1 0 0,-2-1 61 0 0,3 2-36 0 0,-1 0 1 0 0,0 1-1 0 0,0 0 1 0 0,0 0-1 0 0,0 0 0 0 0,0 1 1 0 0,0 0-1 0 0,0 0 1 0 0,1 1-1 0 0,-1-1 0 0 0,0 1 1 0 0,1 0-1 0 0,-1 1 1 0 0,1 0-1 0 0,0-1 0 0 0,0 2 1 0 0,0-1-1 0 0,0 0 1 0 0,0 1-1 0 0,1 0 0 0 0,0 0 1 0 0,0 1-1 0 0,0-1 1 0 0,0 1-1 0 0,0 0 1 0 0,1 0-1 0 0,0 0 0 0 0,0 1 36 0 0,-6 9 8 0 0,2 0-1 0 0,0 0 0 0 0,0 1 1 0 0,2 0-1 0 0,0 0 0 0 0,0 0 1 0 0,2 1-1 0 0,0-1 0 0 0,0 10-7 0 0,1-12 23 0 0,1 0 0 0 0,1 0-1 0 0,0 0 1 0 0,1 0 0 0 0,0 0 0 0 0,1 0-1 0 0,0-1 1 0 0,2 1 0 0 0,-1-1 0 0 0,2 1 0 0 0,-1-1-1 0 0,2 0 1 0 0,0-1 0 0 0,1 0 0 0 0,7 12-23 0 0,-4-11 51 0 0,0 1 1 0 0,2-1-1 0 0,-1-1 1 0 0,1 0-1 0 0,1-1 1 0 0,0 0-1 0 0,1-1 1 0 0,0 0-1 0 0,1-1 1 0 0,0-1-1 0 0,0 0 1 0 0,0-1 0 0 0,1-1-1 0 0,2 0-51 0 0,45-8-1274 0 0,-48-10-2795 0 0,-3-7-4316 0 0,-9 15 59 0 0</inkml:trace>
  <inkml:trace contextRef="#ctx0" brushRef="#br0" timeOffset="1239.617">1151 1298 11618 0 0,'0'0'874'0'0,"0"0"-267"0"0,0 0 38 0 0,0 0 235 0 0,0 0 193 0 0,0 0 6 0 0,0 0-107 0 0,0 0-151 0 0,0 0-181 0 0,0 0-134 0 0,-17 35-139 0 0,-52 109-103 0 0,31-41 322 0 0,36-83-455 0 0,1-13-94 0 0,0 0-1 0 0,1 0 1 0 0,0 1-1 0 0,0-1 1 0 0,0 0 0 0 0,1 0-1 0 0,0 0 1 0 0,1 0-1 0 0,-1 0 1 0 0,1 0 0 0 0,1 0-1 0 0,-1 0 1 0 0,1-1-1 0 0,0 1 1 0 0,1-1-1 0 0,-1 0 1 0 0,1 0 0 0 0,1 0-1 0 0,-1-1 1 0 0,1 1-1 0 0,0-1 1 0 0,0 0-1 0 0,0 0 1 0 0,1-1 0 0 0,0 0-1 0 0,0 0 1 0 0,0 0-1 0 0,3 1-36 0 0,2-1 104 0 0,1 0-1 0 0,-1 0 1 0 0,1-2-1 0 0,0 1 0 0 0,0-2 1 0 0,0 1-1 0 0,0-2 1 0 0,0 1-1 0 0,0-2 1 0 0,0 0-1 0 0,0 0-103 0 0,-9 0-79 0 0,0 1 0 0 0,-1-1 0 0 0,1 0 0 0 0,-1 0 1 0 0,1 0-1 0 0,-1 0 0 0 0,1-1 0 0 0,-1 1 0 0 0,0-1 0 0 0,1 1 0 0 0,-1-1 0 0 0,0 0 0 0 0,0 0 1 0 0,0 0-1 0 0,-1 0 0 0 0,1 0 0 0 0,0 0 0 0 0,-1-1 0 0 0,1 1 0 0 0,-1-1 0 0 0,0 1 0 0 0,0-1 1 0 0,0 1-1 0 0,0-2 79 0 0,4-18-4644 0 0,-6-2-5057 0 0,0 16 2714 0 0</inkml:trace>
  <inkml:trace contextRef="#ctx0" brushRef="#br0" timeOffset="1435.128">802 1496 10154 0 0,'0'0'1352'0'0,"0"0"-191"0"0,0 0-9 0 0,0 0 155 0 0,0 0-21 0 0,0 0-188 0 0,0 0-141 0 0,0 0-108 0 0,0 0-98 0 0,35-1-116 0 0,115-4-162 0 0,95-10-226 0 0,-166 10-2823 0 0,-29-2-5122 0 0,-30 4-3074 0 0</inkml:trace>
  <inkml:trace contextRef="#ctx0" brushRef="#br0" timeOffset="3589.918">2114 557 0 0 0,'0'0'716'0'0,"0"0"-10"0"0,0 0 64 0 0,0 0 241 0 0,0 0 234 0 0,0 0 98 0 0,0 0-19 0 0,0 0-111 0 0,0 0-102 0 0,0 0-80 0 0,0 0-112 0 0,0 0-124 0 0,0 0-114 0 0,0 19-92 0 0,-3 125 954 0 0,-20 157 1052 0 0,22-277-2089 0 0,-5 43-658 0 0,4-55 5771 0 0,-3-51-5579 0 0,2-1 0 0 0,2 1 0 0 0,2-1 1 0 0,1 1-1 0 0,2 0 0 0 0,1 0 0 0 0,3 0 0 0 0,1 0 0 0 0,1 1 0 0 0,3 1 0 0 0,1 0 0 0 0,8-14-40 0 0,-13 34-12 0 0,0-1-1 0 0,1 1 0 0 0,1 1 0 0 0,1 0 1 0 0,0 0-1 0 0,1 1 0 0 0,7-5 13 0 0,-12 11 2 0 0,79-52-100 0 0,-84 63 74 0 0,0-1 1 0 0,-1 0-1 0 0,1 1 0 0 0,0-1 0 0 0,-1 1 1 0 0,1 0-1 0 0,-1 0 0 0 0,0 0 0 0 0,0 0 1 0 0,0 0-1 0 0,0 1 0 0 0,0-1 0 0 0,0 0 1 0 0,0 1-1 0 0,-1 0 0 0 0,1-1 0 0 0,-1 1 1 0 0,0 0-1 0 0,0 0 0 0 0,0 0 0 0 0,0-1 1 0 0,0 1-1 0 0,-1 0 0 0 0,1 0 0 0 0,-1 0 1 0 0,0 1-1 0 0,0-1 0 0 0,0 0 0 0 0,0 0 1 0 0,0 0-1 0 0,-1 0 0 0 0,0 2 24 0 0,2 3-67 0 0,2 81-660 0 0,-3-50-2999 0 0,0-2-6497 0 0,0-29 1865 0 0</inkml:trace>
  <inkml:trace contextRef="#ctx0" brushRef="#br0" timeOffset="4487.382">2668 1055 11763 0 0,'0'0'904'0'0,"0"0"-157"0"0,0 0 14 0 0,0 0 190 0 0,0 0 72 0 0,0 0-79 0 0,0 0-164 0 0,0 0-160 0 0,0 0-137 0 0,0 0-118 0 0,0 0-92 0 0,30-34-77 0 0,91-102-23 0 0,-25 29 360 0 0,3-18-199 0 0,-94 119-326 0 0,0-1 0 0 0,-1 0 0 0 0,0 0 0 0 0,0 0 0 0 0,-1 0 0 0 0,0-1 0 0 0,0 1 0 0 0,0-1 0 0 0,-1 0 0 0 0,0 0 0 0 0,-1 0 0 0 0,1-6-8 0 0,-17 14-1002 0 0,-47 55-155 0 0,50-42 1164 0 0,0 1 1 0 0,0 1 0 0 0,2 0-1 0 0,0 0 1 0 0,1 1 0 0 0,0 0-1 0 0,1 1 1 0 0,1 0 0 0 0,1 0-1 0 0,0 1 1 0 0,1-1 0 0 0,1 1-1 0 0,1 0 1 0 0,0 0 0 0 0,2 1-1 0 0,0 9-7 0 0,1-23 38 0 0,1-1 0 0 0,0 1 0 0 0,0 0 0 0 0,0 0 0 0 0,0-1 0 0 0,1 1 0 0 0,0-1 0 0 0,0 0 0 0 0,0 1 0 0 0,0-1 0 0 0,1 0 0 0 0,0 0 0 0 0,0 0 0 0 0,0-1 1 0 0,0 1-1 0 0,1-1 0 0 0,-1 1 0 0 0,1-1 0 0 0,0 0 0 0 0,0-1 0 0 0,0 1 0 0 0,0-1 0 0 0,0 1 0 0 0,0-1 0 0 0,1 0 0 0 0,-1-1 0 0 0,1 1 0 0 0,0-1 0 0 0,-1 0 0 0 0,1 0 0 0 0,0-1 0 0 0,0 1 0 0 0,0-1 0 0 0,-1 0 0 0 0,1 0 0 0 0,0-1-38 0 0,6 2 145 0 0,0-1 1 0 0,0-1-1 0 0,-1 0 1 0 0,1 0-1 0 0,0-1 0 0 0,-1-1 1 0 0,1 0-1 0 0,-1 0 1 0 0,0-1-1 0 0,0 0 1 0 0,0 0-1 0 0,-1-1 1 0 0,0-1-1 0 0,4-2-145 0 0,9-6 28 0 0,-1-1 1 0 0,0-1-1 0 0,-1 0 0 0 0,0-2 1 0 0,-2-1-1 0 0,0 0 0 0 0,-1-1 0 0 0,-1-1 1 0 0,-1 0-1 0 0,-1-1 0 0 0,-1-1 1 0 0,0 0-1 0 0,-2-1 0 0 0,2-7-28 0 0,-10-31-824 0 0,-4 60 750 0 0,-1 1 0 0 0,0 0 1 0 0,1 0-1 0 0,-1 0 0 0 0,0 0 0 0 0,0 0 0 0 0,0 1 1 0 0,0-1-1 0 0,0 1 0 0 0,0-1 0 0 0,0 1 1 0 0,0 0-1 0 0,0-1 0 0 0,0 1 0 0 0,0 0 0 0 0,0 0 1 0 0,0 1-1 0 0,0-1 0 0 0,0 0 0 0 0,0 1 0 0 0,0-1 1 0 0,0 1-1 0 0,0-1 0 0 0,0 1 0 0 0,0 0 0 0 0,0 0 1 0 0,0 0-1 0 0,1 0 0 0 0,-1 0 0 0 0,0 1 0 0 0,1-1 1 0 0,-1 0-1 0 0,1 1 74 0 0,-13 8-87 0 0,1 1 0 0 0,0 1 1 0 0,0 0-1 0 0,2 1 0 0 0,0 0 1 0 0,0 1-1 0 0,1 0 0 0 0,1 0 1 0 0,0 1-1 0 0,1 0 0 0 0,0 1 1 0 0,2 0-1 0 0,-5 14 87 0 0,10-26 8 0 0,-1 0 0 0 0,1 1 0 0 0,0-1 0 0 0,0 1 0 0 0,0-1 0 0 0,1 1-1 0 0,-1-1 1 0 0,1 1 0 0 0,1-1 0 0 0,-1 1 0 0 0,0-1 0 0 0,1 1 0 0 0,0-1 0 0 0,0 1 0 0 0,0-1 0 0 0,1 1 0 0 0,-1-1 0 0 0,1 0 0 0 0,0 0 0 0 0,1 0 0 0 0,-1 0-1 0 0,0 0 1 0 0,1-1 0 0 0,0 1 0 0 0,0-1 0 0 0,0 1 0 0 0,0-1 0 0 0,1 0 0 0 0,-1 0 0 0 0,1-1 0 0 0,0 1 0 0 0,0-1 0 0 0,0 0 0 0 0,0 0 0 0 0,0 0 0 0 0,0 0 0 0 0,1-1-1 0 0,-1 1 1 0 0,0-1 0 0 0,3 0-8 0 0,8 1 191 0 0,0 0-1 0 0,-1-1 0 0 0,1 0 0 0 0,0-1 0 0 0,0-1 0 0 0,0-1 1 0 0,-1 0-1 0 0,1-1 0 0 0,-1 0 0 0 0,1-1 0 0 0,-1 0 1 0 0,0-2-1 0 0,0 0-190 0 0,15-9 112 0 0,0-2 0 0 0,-1-1 1 0 0,0-1-1 0 0,-2-2 0 0 0,0 0 0 0 0,-1-2 1 0 0,-2-1-1 0 0,0 0 0 0 0,-2-2 0 0 0,0-1 1 0 0,-2 0-1 0 0,13-27-112 0 0,-14-15-90 0 0,-41 66-586 0 0,13 10 608 0 0,1 1 0 0 0,1 0 0 0 0,-1 1 0 0 0,1 0 0 0 0,1 0 0 0 0,-1 0 0 0 0,2 1 0 0 0,-1 0 0 0 0,1 1 0 0 0,1-1 0 0 0,-3 9 68 0 0,2-7-58 0 0,1 1 0 0 0,1-1 1 0 0,0 1-1 0 0,1 0 0 0 0,0 1 0 0 0,1-1 0 0 0,0 0 0 0 0,1 1 0 0 0,1-1 0 0 0,1 8 58 0 0,0-15-15 0 0,1 1-1 0 0,0-1 0 0 0,1 0 0 0 0,-1 0 1 0 0,1 0-1 0 0,1 0 0 0 0,-1 0 0 0 0,1-1 1 0 0,0 1-1 0 0,0-1 0 0 0,0 0 0 0 0,1 0 1 0 0,0-1-1 0 0,0 1 0 0 0,0-1 0 0 0,0 0 0 0 0,1 0 1 0 0,0-1-1 0 0,0 0 0 0 0,0 0 0 0 0,0 0 1 0 0,0-1-1 0 0,0 0 0 0 0,1 0 0 0 0,-1 0 1 0 0,1-1-1 0 0,1 0 16 0 0,109-4-2277 0 0,-81-11-1186 0 0,-4-9-3318 0 0,-25 15-641 0 0</inkml:trace>
  <inkml:trace contextRef="#ctx0" brushRef="#br0" timeOffset="4732.692">4135 348 7794 0 0,'0'0'244'0'0,"0"0"-164"0"0,0 0 166 0 0,0 0 268 0 0,0 0 306 0 0,0 0 323 0 0,0 0 257 0 0,7 32 85 0 0,22 100-110 0 0,-17-81-609 0 0,-1 1 0 0 0,-3 1 0 0 0,-2-1 0 0 0,-2 1 0 0 0,-3 0 1 0 0,-2 9-767 0 0,1-45-148 0 0,-1 0-1 0 0,-1 0 1 0 0,-1 0 0 0 0,0 0 0 0 0,-1 0 0 0 0,-1-1 0 0 0,-1 0 0 0 0,0 0 0 0 0,-1 0 0 0 0,0-1 0 0 0,-2 0 0 0 0,0 0 0 0 0,0-1 0 0 0,-1 0 0 0 0,-1-1 0 0 0,0 0 0 0 0,-1 0 0 0 0,0-2 0 0 0,-1 1 0 0 0,-1-2 0 0 0,0 1 0 0 0,0-2 0 0 0,0 0 0 0 0,-15 6 148 0 0,-52 12-4944 0 0,62-22 1442 0 0,-1 3-4197 0 0</inkml:trace>
  <inkml:trace contextRef="#ctx0" brushRef="#br0" timeOffset="5116.298">1805 164 7290 0 0,'0'0'1381'0'0,"0"0"98"0"0,-20 36 74 0 0,-62 124 1 0 0,26-5 784 0 0,51-133-2067 0 0,-6 25 3 0 0,3 1 0 0 0,2 0-1 0 0,2 1 1 0 0,2-1 0 0 0,2 1 0 0 0,2 0-1 0 0,4 11-273 0 0,-4-41-50 0 0,2 0 0 0 0,0-1 0 0 0,1 1 0 0 0,0-1-1 0 0,2 0 1 0 0,0-1 0 0 0,1 0 0 0 0,1 0 0 0 0,1-1-1 0 0,0 0 1 0 0,1 0 0 0 0,1-1 0 0 0,0-1 0 0 0,1 0-1 0 0,0 0 1 0 0,1-2 0 0 0,1 0 0 0 0,0 0-1 0 0,0-1 1 0 0,5 1 50 0 0,9 4-806 0 0,0-1 1 0 0,2-2-1 0 0,0 0 0 0 0,0-2 0 0 0,3-1 806 0 0,96 18-8756 0 0,-98-24 4763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07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1 258 2264 0 0,'0'0'1542'0'0,"0"0"-150"0"0,0 0-58 0 0,0 0 81 0 0,0 0 85 0 0,0 0-21 0 0,0 0-158 0 0,0 0-249 0 0,0 0-261 0 0,0 0-249 0 0,0 0-224 0 0,9 4 265 0 0,11 36-149 0 0,-1 1 1 0 0,-2 0-1 0 0,-2 2 0 0 0,3 17-454 0 0,60 266 322 0 0,-28-218-139 0 0,-48-108-75 0 0,-1-1 1 0 0,0 1 0 0 0,1-1 0 0 0,-1 1 0 0 0,0-1 0 0 0,0 0-1 0 0,0 1 1 0 0,0-1 0 0 0,1 0 0 0 0,-1 0 0 0 0,0 0 0 0 0,0 0 0 0 0,-1 0-1 0 0,1 0 1 0 0,0 0 0 0 0,0 0 0 0 0,0 0 0 0 0,-1-1 0 0 0,1 1 0 0 0,0 0-1 0 0,-1 0 1 0 0,1-1 0 0 0,-1 1 0 0 0,0 0 0 0 0,1-1 0 0 0,-1 1 0 0 0,0 0-1 0 0,0-1 1 0 0,0 1 0 0 0,0 0 0 0 0,0-1 0 0 0,0 1 0 0 0,0-1 0 0 0,-1 1-109 0 0,3-7 82 0 0,98-432 1137 0 0,-67 315-2029 0 0,-33 124 204 0 0,0 1-436 0 0,0 0-597 0 0,1 3-4467 0 0,1 4 2139 0 0,1 0 328 0 0,-3-2-1509 0 0</inkml:trace>
  <inkml:trace contextRef="#ctx0" brushRef="#br0" timeOffset="334.555">468 781 11562 0 0,'0'0'1150'0'0,"0"0"-516"0"0,0 0-337 0 0,0 0-8 0 0,0 0 98 0 0,0 0 113 0 0,0 0 84 0 0,0 0 4 0 0,0 0-70 0 0,0 0-123 0 0,0 0-125 0 0,0 0-108 0 0,0 0-45 0 0,4 22-38 0 0,14 97-5 0 0,4-43-1060 0 0,-22-64-1384 0 0,0-10-1623 0 0,0-1-3359 0 0,0-1 4447 0 0</inkml:trace>
  <inkml:trace contextRef="#ctx0" brushRef="#br0" timeOffset="568.892">372 752 4729 0 0,'0'0'1959'0'0,"0"0"-585"0"0,0 0-401 0 0,0 0-78 0 0,0 0-81 0 0,0 0-109 0 0,0 0-79 0 0,0 0 24 0 0,0 0 61 0 0,0 0 47 0 0,0 0-27 0 0,0 0-134 0 0,0 0-85 0 0,16 2-98 0 0,126 11 376 0 0,-55-13-1186 0 0,-59 0-3147 0 0,0 0-4934 0 0,-21 0 3655 0 0</inkml:trace>
  <inkml:trace contextRef="#ctx0" brushRef="#br0" timeOffset="969.054">844 833 9722 0 0,'0'0'1903'0'0,"0"0"-531"0"0,0 0-327 0 0,0 0-174 0 0,0 0-162 0 0,0 0-161 0 0,0 0-117 0 0,0 0-103 0 0,0 0-72 0 0,0 0-71 0 0,0 0-83 0 0,0 0-41 0 0,-2 19-33 0 0,-4 102 8 0 0,6-67-2754 0 0,0-53 1062 0 0,0-1-845 0 0,0 0-941 0 0,0 0-427 0 0,0 0 458 0 0</inkml:trace>
  <inkml:trace contextRef="#ctx0" brushRef="#br0" timeOffset="1215.126">816 678 6545 0 0,'0'0'1529'0'0,"0"0"-569"0"0,0 0-432 0 0,0 0-232 0 0,0 0-440 0 0,0 0-360 0 0,0 0-272 0 0,0 0-336 0 0,0 0-633 0 0,0 0-1071 0 0,0 0 55 0 0</inkml:trace>
  <inkml:trace contextRef="#ctx0" brushRef="#br0" timeOffset="1613.668">1028 958 3833 0 0,'0'0'1894'0'0,"0"0"-1492"0"0,0 0-487 0 0,0 0 137 0 0,0 0 209 0 0,0 0 127 0 0,0 0 58 0 0,0 0 21 0 0,0 0-43 0 0,0 0-87 0 0,0 0-85 0 0,0 0-54 0 0,0 0 15 0 0,-1 21 75 0 0,-3 59-111 0 0,3-67 8224 0 0,6-36-8170 0 0,0 0-1 0 0,1 1 1 0 0,2 0 0 0 0,0 1-1 0 0,1-1 1 0 0,2 2 0 0 0,0-1 0 0 0,0 1-1 0 0,2 1 1 0 0,4-4-231 0 0,-7 12 6 0 0,0 0-1 0 0,1 1 1 0 0,1 0-1 0 0,-1 1 1 0 0,1 0-1 0 0,1 1 1 0 0,0 0-1 0 0,0 1 1 0 0,0 1-1 0 0,1 0 1 0 0,0 0-1 0 0,0 2 1 0 0,12-3-6 0 0,-24 6-5 0 0,0 0-1 0 0,0 0 1 0 0,0 0 0 0 0,0 1-1 0 0,0-1 1 0 0,0 1 0 0 0,0 0 0 0 0,0-1-1 0 0,0 1 1 0 0,0 0 0 0 0,1 0-1 0 0,-1 0 1 0 0,0 0 0 0 0,0 1-1 0 0,0-1 1 0 0,0 1 0 0 0,0-1 0 0 0,0 1-1 0 0,0 0 1 0 0,0 0 0 0 0,0-1-1 0 0,-1 1 1 0 0,1 0 0 0 0,0 1-1 0 0,0-1 1 0 0,-1 0 0 0 0,1 1 0 0 0,-1-1-1 0 0,1 0 1 0 0,-1 1 0 0 0,0 0-1 0 0,1-1 1 0 0,-1 1 0 0 0,0 0-1 0 0,0 0 1 0 0,0-1 0 0 0,0 1 0 0 0,-1 0-1 0 0,1 0 1 0 0,0 0 0 0 0,-1 0 5 0 0,-1 7 42 0 0,0 0 0 0 0,0 0 0 0 0,-1 0 0 0 0,-1 0 0 0 0,1-1 0 0 0,-1 1-1 0 0,-1-1 1 0 0,1 0 0 0 0,-2 0 0 0 0,1 0 0 0 0,-1 0 0 0 0,0-1 0 0 0,-1 0 0 0 0,1 0 0 0 0,-1 0 0 0 0,-1-1 0 0 0,1 0 0 0 0,-1 0 0 0 0,0-1 0 0 0,-1 0 0 0 0,1 0 0 0 0,-1 0 0 0 0,-3 1-42 0 0,8-5-46 0 0,1 1-1 0 0,-1-1 0 0 0,1 1 1 0 0,-1-1-1 0 0,1 0 1 0 0,-1 0-1 0 0,0 0 1 0 0,0 0-1 0 0,0 0 1 0 0,1-1-1 0 0,-1 1 0 0 0,0-1 1 0 0,0 0-1 0 0,0 0 1 0 0,0 0-1 0 0,0 0 1 0 0,0-1-1 0 0,0 1 0 0 0,0-1 1 0 0,1 1-1 0 0,-1-1 1 0 0,0 0-1 0 0,0 0 1 0 0,1 0-1 0 0,-1-1 1 0 0,1 1-1 0 0,-1-1 0 0 0,1 1 1 0 0,-1-1-1 0 0,1 0 1 0 0,0 0-1 0 0,0 0 1 0 0,0 0-1 0 0,0 0 0 0 0,-1-2 47 0 0,-13-24-4812 0 0,9-2-4799 0 0,7 22 4589 0 0</inkml:trace>
  <inkml:trace contextRef="#ctx0" brushRef="#br0" timeOffset="2499.473">862 693 0 0 0,'0'0'887'0'0,"0"0"552"0"0,0 0 179 0 0,0 0-53 0 0,0 0-119 0 0,0 0-29 0 0,0 0-31 0 0,0 0-54 0 0,0 0-43 0 0,0 0-158 0 0,-11 0 6532 0 0,8-1-11532 0 0,13-5-6979 0 0,-6 6 4392 0 0</inkml:trace>
  <inkml:trace contextRef="#ctx0" brushRef="#br0" timeOffset="4465.466">649 67 944 0 0,'0'0'1270'0'0,"0"0"-413"0"0,0 0-113 0 0,0 0 266 0 0,0 0 344 0 0,0 0 205 0 0,0 0 29 0 0,0 0-161 0 0,0 0-167 0 0,0 0-177 0 0,0 0-183 0 0,0 0-110 0 0,0 0-95 0 0,31-10-69 0 0,99-32-60 0 0,-12 28 1025 0 0,-120 33-1127 0 0,-46 40 551 0 0,43-56-969 0 0,0 1 0 0 0,0 0 0 0 0,1 0 0 0 0,-1 1 0 0 0,1-1-1 0 0,0 1 1 0 0,1 0 0 0 0,-1 0 0 0 0,1 0 0 0 0,0 0 0 0 0,0 1 0 0 0,1-1 0 0 0,-1 1-1 0 0,1 0 1 0 0,1 0 0 0 0,-1-1 0 0 0,1 1 0 0 0,0 0 0 0 0,0 0 0 0 0,1 1 0 0 0,-1-1-1 0 0,2 4-45 0 0,2-6 33 0 0,0 0-1 0 0,0 0 0 0 0,0 0 0 0 0,1 0 0 0 0,0-1 0 0 0,0 0 0 0 0,0 1 0 0 0,0-1 0 0 0,0-1 1 0 0,0 1-1 0 0,1-1 0 0 0,0 0 0 0 0,-1 0 0 0 0,1 0 0 0 0,0 0 0 0 0,0-1 0 0 0,0 0 1 0 0,0 0-1 0 0,0 0 0 0 0,0-1 0 0 0,0 0 0 0 0,0 0 0 0 0,0 0 0 0 0,0 0-32 0 0,76 2-1314 0 0,-41-1-2404 0 0,-1-1-5031 0 0,-24 0 1007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4.1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39 288 2705 0 0,'0'0'1078'0'0,"0"0"-135"0"0,0 0-160 0 0,0 0 27 0 0,0 0 227 0 0,0 0 237 0 0,0 0 114 0 0,0 0-44 0 0,0 0-183 0 0,0 0-262 0 0,0 0-217 0 0,2 18-130 0 0,12 137 607 0 0,-6 179-1233 0 0,-20-253-3875 0 0,-4-31-4344 0 0,11-40 4794 0 0</inkml:trace>
  <inkml:trace contextRef="#ctx0" brushRef="#br0" timeOffset="467.593">0 321 0 0 0,'0'0'559'0'0,"0"0"605"0"0,0 0 336 0 0,0 0 273 0 0,0 0 110 0 0,0 0-99 0 0,33-20-245 0 0,105-63-305 0 0,-51 46 573 0 0,-83 35-1763 0 0,0 1 0 0 0,0-1 0 0 0,1 1 0 0 0,-1-1 1 0 0,1 1-1 0 0,-1 0 0 0 0,1 1 0 0 0,0-1 0 0 0,-1 1 0 0 0,1 0 0 0 0,-1 0 1 0 0,1 0-1 0 0,0 1 0 0 0,-1 0 0 0 0,1 0 0 0 0,-1 0 0 0 0,1 0 0 0 0,-1 1 1 0 0,0-1-1 0 0,1 1 0 0 0,-1 0 0 0 0,0 1 0 0 0,0-1 0 0 0,-1 1 0 0 0,1 0 1 0 0,0 0-1 0 0,-1 0 0 0 0,0 0 0 0 0,1 0 0 0 0,-1 1 0 0 0,0-1 1 0 0,-1 1-1 0 0,1 0 0 0 0,-1 0 0 0 0,0 0 0 0 0,0 0 0 0 0,0 0 0 0 0,0 1 1 0 0,0 3-45 0 0,-4 9 22 0 0,0 0 0 0 0,-1-1 1 0 0,-1 1-1 0 0,-1-1 1 0 0,0 0-1 0 0,-1 0 1 0 0,-1-1-1 0 0,-1 1 1 0 0,0-2-1 0 0,-1 1 1 0 0,0-1-1 0 0,-1 0 1 0 0,0-1-1 0 0,-2 0 1 0 0,1-1-1 0 0,-2 0 0 0 0,1-1 1 0 0,-12 8-23 0 0,3 2-15 0 0,-125 100 155 0 0,104-84 133 0 0,43-36-248 0 0,-1 0-1 0 0,1 0 0 0 0,-1 0 1 0 0,0 0-1 0 0,1 0 0 0 0,0 0 1 0 0,-1 0-1 0 0,1 0 0 0 0,-1 0 1 0 0,1-1-1 0 0,0 1 0 0 0,0 0 1 0 0,0 0-1 0 0,-1-1 0 0 0,1 1 0 0 0,0 0 1 0 0,0-1-1 0 0,0 1 0 0 0,0-1 1 0 0,0 1-1 0 0,0-1 0 0 0,0 0 1 0 0,0 1-1 0 0,0-1 0 0 0,0 0 1 0 0,0 0-1 0 0,0 0 0 0 0,0 0 1 0 0,1 0-1 0 0,-1 0 0 0 0,0 0 1 0 0,0 0-1 0 0,0 0 0 0 0,0 0-24 0 0,30 3 507 0 0,-10-2-285 0 0,0 1 0 0 0,0 0 1 0 0,0 2-1 0 0,-1 0 0 0 0,1 1 1 0 0,-1 2-1 0 0,-1 0 0 0 0,1 1 1 0 0,-1 0-1 0 0,4 4-222 0 0,-19-8 22 0 0,0-1 0 0 0,0 1 0 0 0,0 0-1 0 0,0 1 1 0 0,0-1 0 0 0,-1 1 0 0 0,0-1 0 0 0,0 1-1 0 0,0 0 1 0 0,-1 0 0 0 0,0 0 0 0 0,0 1 0 0 0,0-1-1 0 0,0 1 1 0 0,-1-1 0 0 0,0 1 0 0 0,0-1 0 0 0,-1 1-1 0 0,1-1 1 0 0,-1 1 0 0 0,0 0 0 0 0,-1-1 0 0 0,0 6-22 0 0,19-18-9867 0 0,-14 4 5379 0 0,0 2-983 0 0</inkml:trace>
  <inkml:trace contextRef="#ctx0" brushRef="#br0" timeOffset="967.934">558 111 3977 0 0,'0'0'2220'0'0,"0"0"-362"0"0,0 0-312 0 0,0 0-65 0 0,0 0-27 0 0,0 0-140 0 0,0 0-207 0 0,0 0-249 0 0,0 0-184 0 0,0 0-150 0 0,0 0-97 0 0,0 0-79 0 0,14-3-76 0 0,95-13 455 0 0,-95 16-574 0 0,-10-1-136 0 0,0 1 0 0 0,0-1 0 0 0,1 1 0 0 0,-1 0 0 0 0,0 0 0 0 0,1 1 0 0 0,-1-1 0 0 0,0 1 0 0 0,0 0 0 0 0,0 0 0 0 0,0 0 0 0 0,0 1 0 0 0,0-1 0 0 0,0 1-1 0 0,0 0 1 0 0,0 0 0 0 0,-1 0 0 0 0,1 1 0 0 0,-1-1 0 0 0,1 1 0 0 0,1 2-17 0 0,-4-1 18 0 0,1 1 1 0 0,-1-1-1 0 0,0 1 0 0 0,-1 0 0 0 0,1-1 0 0 0,-1 1 1 0 0,0 0-1 0 0,0-1 0 0 0,0 1 0 0 0,-1 0 0 0 0,0-1 1 0 0,0 1-1 0 0,0-1 0 0 0,0 1 0 0 0,-1-1 0 0 0,1 1 1 0 0,-2 1-19 0 0,-87 107 742 0 0,89-111-733 0 0,1-1-1 0 0,-1 0 1 0 0,1 0-1 0 0,0 1 1 0 0,-1-1-1 0 0,1 0 1 0 0,0 0-1 0 0,0 1 1 0 0,0-1-1 0 0,0 0 1 0 0,0 1-1 0 0,0-1 0 0 0,0 0 1 0 0,0 1-1 0 0,1-1 1 0 0,-1 0-1 0 0,1 0 1 0 0,-1 1-1 0 0,1-1 1 0 0,-1 0-1 0 0,1 0 1 0 0,-1 0-1 0 0,1 0 1 0 0,0 0-1 0 0,0 0 1 0 0,0 0-1 0 0,-1 0 1 0 0,1 0-1 0 0,0 0 1 0 0,0 0-1 0 0,0 0 0 0 0,0-1 1 0 0,1 1-1 0 0,-1 0 1 0 0,0-1-1 0 0,0 1 1 0 0,0-1-1 0 0,1 1 1 0 0,-1-1-1 0 0,0 0 1 0 0,0 1-1 0 0,1-1 1 0 0,-1 0-1 0 0,0 0-8 0 0,68 3-654 0 0,-51-4-281 0 0,12 1-3127 0 0,-10 0-5089 0 0,-13 0 3232 0 0</inkml:trace>
  <inkml:trace contextRef="#ctx0" brushRef="#br0" timeOffset="1880.876">589 947 1464 0 0,'0'0'2261'0'0,"0"0"-531"0"0,0 0-233 0 0,0 0 91 0 0,0 0 21 0 0,0 0-122 0 0,0 0-212 0 0,0 0-215 0 0,0 0-198 0 0,0 0-197 0 0,0 0-165 0 0,0 0-159 0 0,27-23-99 0 0,84-70-47 0 0,-78 66-13 0 0,-2 0 0 0 0,-1-2 0 0 0,-2-1 0 0 0,25-33-182 0 0,-45 53 32 0 0,-3 4-50 0 0,0 0 0 0 0,0 0 0 0 0,-1-1 1 0 0,1 1-1 0 0,-1-1 0 0 0,-1 0 0 0 0,0 0 1 0 0,1 0-1 0 0,-2-1 0 0 0,1 1 0 0 0,-1-1 0 0 0,0-5 18 0 0,-30 17-1708 0 0,17 6 1610 0 0,1 0 1 0 0,1 1-1 0 0,0 0 0 0 0,0 1 1 0 0,1 0-1 0 0,1 0 0 0 0,0 1 1 0 0,0-1-1 0 0,0 5 98 0 0,5-14 8 0 0,-1 0 0 0 0,1 1 0 0 0,0-1 0 0 0,0 1 0 0 0,1 0 0 0 0,-1-1 0 0 0,1 1 0 0 0,0 0 0 0 0,-1 0 0 0 0,2 0 0 0 0,-1 0 0 0 0,0 0 0 0 0,1 0 0 0 0,0 0 0 0 0,0 0 0 0 0,0 1 0 0 0,1-1 0 0 0,-1 0 0 0 0,1 0 0 0 0,0 0 0 0 0,0 0 0 0 0,0-1 0 0 0,1 1 0 0 0,-1 0 0 0 0,1 0 0 0 0,0-1 0 0 0,0 1 0 0 0,0-1 0 0 0,0 1 0 0 0,1-1 0 0 0,0 0 0 0 0,-1 0 0 0 0,1 0 0 0 0,0 0 0 0 0,0-1 0 0 0,1 1 0 0 0,-1-1 0 0 0,1 0 0 0 0,-1 0 0 0 0,1 0 0 0 0,-1 0 0 0 0,1-1 0 0 0,3 1-8 0 0,9 1 191 0 0,1-1 0 0 0,0-1-1 0 0,0-1 1 0 0,0 0 0 0 0,0-1 0 0 0,0-1-1 0 0,-1-1 1 0 0,1 0 0 0 0,-1-1 0 0 0,1-1 0 0 0,-1 0-1 0 0,0-1 1 0 0,-1-1 0 0 0,0 0 0 0 0,0-2-1 0 0,0 1 1 0 0,-1-2 0 0 0,-1 0 0 0 0,1 0-1 0 0,-2-2 1 0 0,0 1 0 0 0,0-2 0 0 0,-1 1-1 0 0,0-2 1 0 0,-1 1 0 0 0,-1-1 0 0 0,0-1-1 0 0,-1 0 1 0 0,3-6-191 0 0,-10 20-18 0 0,0-1 0 0 0,0 1 0 0 0,0-1 0 0 0,0 1 0 0 0,-1-1 0 0 0,1 0 0 0 0,0 1 0 0 0,-1-1 0 0 0,1 0 0 0 0,-1 1 0 0 0,1-1 0 0 0,-1 0 0 0 0,0 0 0 0 0,0 1 0 0 0,0-1 0 0 0,0 0 1 0 0,0 0-1 0 0,0 0 0 0 0,0 1 0 0 0,-1-1 0 0 0,1 0 0 0 0,0 1 0 0 0,-1-1 0 0 0,0 0 0 0 0,1 1 0 0 0,-1-1 0 0 0,0 0 0 0 0,0 1 0 0 0,0-1 0 0 0,0 1 0 0 0,0 0 0 0 0,0-1 0 0 0,0 1 0 0 0,-1 0 0 0 0,1-1 0 0 0,0 1 0 0 0,-1 0 0 0 0,1 0 0 0 0,-1 0 0 0 0,1 1 0 0 0,-1-1 0 0 0,0 0 0 0 0,1 0 0 0 0,-1 1 0 0 0,0-1 0 0 0,0 1 18 0 0,-5 1-98 0 0,-1 0 0 0 0,1 1 0 0 0,0 0 0 0 0,0 1 0 0 0,1-1 0 0 0,-1 1 0 0 0,1 0 0 0 0,-1 1 0 0 0,1 0 0 0 0,0 0 0 0 0,0 0 0 0 0,1 1 0 0 0,-1 0 0 0 0,1 0 0 0 0,0 0 0 0 0,0 1 0 0 0,1-1 0 0 0,-1 1 0 0 0,1 0 0 0 0,1 1 0 0 0,-3 3 98 0 0,1-3-77 0 0,3-4 69 0 0,0 0 1 0 0,-1 0-1 0 0,1 1 1 0 0,0 0-1 0 0,1-1 0 0 0,-1 1 1 0 0,1 0-1 0 0,-1 0 1 0 0,1-1-1 0 0,0 1 0 0 0,1 0 1 0 0,-1 0-1 0 0,1 0 0 0 0,-1 0 1 0 0,1 0-1 0 0,1 0 1 0 0,-1 0-1 0 0,0 1 0 0 0,1-2 1 0 0,0 1-1 0 0,0 0 0 0 0,0 0 1 0 0,0 0-1 0 0,1 0 1 0 0,-1-1-1 0 0,1 1 0 0 0,0 0 1 0 0,0-1-1 0 0,1 0 0 0 0,-1 1 1 0 0,1-1-1 0 0,-1 0 1 0 0,1 0-1 0 0,0-1 0 0 0,2 3 8 0 0,8-1 135 0 0,1 0 0 0 0,0 0 0 0 0,-1-1 0 0 0,1-1 1 0 0,0 0-1 0 0,0-1 0 0 0,1-1 0 0 0,-1 0 0 0 0,0-1 0 0 0,0 0 0 0 0,0-1 0 0 0,0-1 0 0 0,-1 0 0 0 0,1-1 0 0 0,-1 0 0 0 0,1-1 0 0 0,-2-1 0 0 0,1 0 0 0 0,0-1 0 0 0,-1 0 0 0 0,0-1 0 0 0,-1 0 0 0 0,0-1 0 0 0,0 0 0 0 0,-1-1 0 0 0,0 0 0 0 0,-1 0 0 0 0,0-1 0 0 0,0 0 0 0 0,-1-1 0 0 0,-1 0 0 0 0,2-4-135 0 0,-1 3 5 0 0,-1 0-1 0 0,0 0 1 0 0,-1-1-1 0 0,-1 1 1 0 0,0-2 0 0 0,-1 1-1 0 0,0 0 1 0 0,-1-1-1 0 0,-1 0 1 0 0,1-4-5 0 0,-3 19-14 0 0,0-1 0 0 0,0 0 0 0 0,0 1-1 0 0,0-1 1 0 0,0 0 0 0 0,0 1 0 0 0,0-1 0 0 0,0 0 0 0 0,-1 1 0 0 0,1-1 0 0 0,0 1 0 0 0,0-1 0 0 0,0 0 0 0 0,-1 1 0 0 0,1-1 0 0 0,0 1 0 0 0,-1-1 0 0 0,1 1 0 0 0,0-1 0 0 0,-1 1 0 0 0,1-1 0 0 0,-1 1 0 0 0,1-1 0 0 0,-1 1 0 0 0,1-1 0 0 0,-1 1 0 0 0,1 0 0 0 0,-1-1 0 0 0,1 1-1 0 0,-1 0 1 0 0,0 0 0 0 0,1-1 0 0 0,-1 1 0 0 0,1 0 0 0 0,-1 0 0 0 0,0 0 0 0 0,1 0 0 0 0,-1 0 0 0 0,0 0 0 0 0,1 0 0 0 0,-1 0 0 0 0,0 0 0 0 0,1 0 0 0 0,-1 0 0 0 0,1 0 0 0 0,-1 0 0 0 0,0 0 0 0 0,1 1 0 0 0,-1-1 0 0 0,0 0 0 0 0,1 1 0 0 0,-1-1 0 0 0,1 0 0 0 0,-1 1 0 0 0,1-1-1 0 0,-1 0 1 0 0,1 1 0 0 0,-1-1 0 0 0,1 1 14 0 0,-33 22-514 0 0,23-12 488 0 0,0 0 1 0 0,2 0 0 0 0,-1 1 0 0 0,1 0 0 0 0,1 1 0 0 0,0-1-1 0 0,1 2 1 0 0,1-1 0 0 0,-4 10 25 0 0,-8 132-24 0 0,19-145-4 0 0,0 1 0 0 0,1-1 0 0 0,0 0-1 0 0,0 0 1 0 0,1 0 0 0 0,1-1 0 0 0,-1 1 0 0 0,2-1 0 0 0,-1 0 0 0 0,1-1-1 0 0,1 1 1 0 0,-1-1 0 0 0,1 0 0 0 0,1-1 0 0 0,0 0 0 0 0,0 0-1 0 0,0 0 1 0 0,1-1 0 0 0,1 1 28 0 0,39 5-2464 0 0,-33-17-1561 0 0,-4-5-3785 0 0,-8 3 2489 0 0</inkml:trace>
  <inkml:trace contextRef="#ctx0" brushRef="#br0" timeOffset="2381.432">1640 100 0 0 0,'0'0'1728'0'0,"0"0"174"0"0,0 0 100 0 0,0 0 36 0 0,0 0-30 0 0,0 0-129 0 0,0 0-248 0 0,0 0-269 0 0,0 0-230 0 0,0 0-198 0 0,0 0-158 0 0,0 0-89 0 0,0 0-71 0 0,15-13-36 0 0,49-39-24 0 0,3 25 740 0 0,13 19-550 0 0,-78 10-742 0 0,-1 0-1 0 0,1 0 1 0 0,-1 0 0 0 0,0 0 0 0 0,0 0 0 0 0,0 0 0 0 0,0 1 0 0 0,0-1-1 0 0,-1 0 1 0 0,1 0 0 0 0,0 1 0 0 0,-1-1 0 0 0,0 0 0 0 0,0 1 0 0 0,1-1-1 0 0,-1 0 1 0 0,-1 1 0 0 0,1-1 0 0 0,0 0 0 0 0,-1 1 0 0 0,1-1 0 0 0,-1 0 0 0 0,1 1-1 0 0,-1-1 1 0 0,0 0 0 0 0,0 0 0 0 0,0 0 0 0 0,0 0 0 0 0,-1 1-4 0 0,-69 111 389 0 0,70-112-384 0 0,0 0-1 0 0,1-1 1 0 0,-1 1-1 0 0,0 0 0 0 0,1-1 1 0 0,-1 1-1 0 0,1 0 1 0 0,0 0-1 0 0,-1 0 1 0 0,1-1-1 0 0,0 1 1 0 0,0 0-1 0 0,0 0 1 0 0,0 0-1 0 0,1-1 1 0 0,-1 1-1 0 0,0 0 1 0 0,1 0-1 0 0,-1-1 1 0 0,1 1-1 0 0,0 0 1 0 0,0-1-1 0 0,-1 1 0 0 0,1 0 1 0 0,0-1-1 0 0,0 0 1 0 0,0 1-1 0 0,1-1 1 0 0,-1 1-1 0 0,0-1 1 0 0,1 0-1 0 0,-1 0 1 0 0,0 0-1 0 0,1 0 1 0 0,-1 0-1 0 0,1 0 1 0 0,0 0-1 0 0,-1 0 1 0 0,1 0-1 0 0,0-1 0 0 0,-1 1 1 0 0,1-1-1 0 0,0 0 1 0 0,0 1-1 0 0,-1-1 1 0 0,2 0-5 0 0,86 10 204 0 0,-62-8-531 0 0,10-1-2502 0 0,-14-4-8359 0 0,-16 0 2748 0 0</inkml:trace>
  <inkml:trace contextRef="#ctx0" brushRef="#br0" timeOffset="4464.953">1988 685 0 0 0,'0'0'1023'0'0,"0"0"250"0"0,0 0 200 0 0,0 0 70 0 0,0 0-108 0 0,0 0-146 0 0,0 0-174 0 0,0 0-189 0 0,0 0-139 0 0,23 0-106 0 0,111 0 521 0 0,-41 2 1284 0 0,-47-1-2925 0 0,0 0-4541 0 0,-32-15-4441 0 0,-12 13 9028 0 0</inkml:trace>
  <inkml:trace contextRef="#ctx0" brushRef="#br0" timeOffset="4766.248">2058 505 856 0 0,'0'0'1128'0'0,"0"0"31"0"0,0 0 178 0 0,0 0 282 0 0,0 0 197 0 0,0 0 54 0 0,0 0-101 0 0,0 0-219 0 0,0 0-258 0 0,0 0-271 0 0,2 34-245 0 0,6 107-173 0 0,2-40 580 0 0,-4 73-634 0 0,1-160-3463 0 0,4-11-4872 0 0,-9-3 902 0 0</inkml:trace>
  <inkml:trace contextRef="#ctx0" brushRef="#br0" timeOffset="7204.83">2103 704 0 0 0,'-7'0'144'0'0,"-103"0"7339"0"0,57 21-6758 0 0,45-19-306 0 0,7-3-7684 0 0,1 1 5759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3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0 213 0 0 0,'0'0'561'0'0,"0"0"268"0"0,0 0 79 0 0,0 0-36 0 0,0 0-76 0 0,0 0-68 0 0,0 0-52 0 0,4 1 11 0 0,-1 1-408 0 0,0 0 0 0 0,0 0-1 0 0,0 1 1 0 0,0-1 0 0 0,0 1-1 0 0,0-1 1 0 0,-1 1-1 0 0,1 0 1 0 0,-1 0 0 0 0,0 0-1 0 0,0 0 1 0 0,0 1 0 0 0,0-1-1 0 0,-1 0 1 0 0,1 1 0 0 0,-1-1-1 0 0,1 3-278 0 0,63 227 3596 0 0,-15 37-3135 0 0,-34-224-322 0 0,-7-87 2851 0 0,-8-13-2765 0 0,1 0 0 0 0,4 0 0 0 0,1 1 0 0 0,3-1 1 0 0,2 1-1 0 0,3-1-225 0 0,95-287-475 0 0,-105 331-834 0 0,-5 14-7994 0 0,0 8 5347 0 0,0-4-332 0 0</inkml:trace>
  <inkml:trace contextRef="#ctx0" brushRef="#br0" timeOffset="415.432">374 721 1832 0 0,'0'0'719'0'0,"0"0"-255"0"0,0 0-126 0 0,0 0 131 0 0,0 0 159 0 0,0 0 78 0 0,0 0 38 0 0,0 0-57 0 0,0 0-86 0 0,0 0-87 0 0,0 0-109 0 0,-2 31-86 0 0,-7 98-48 0 0,1 93 1398 0 0,-19-183-1246 0 0,14-38-1907 0 0,4-17-7292 0 0,9 15 8247 0 0</inkml:trace>
  <inkml:trace contextRef="#ctx0" brushRef="#br0" timeOffset="831.505">355 717 0 0 0,'0'0'1250'0'0,"0"0"241"0"0,0 0 92 0 0,0 0-82 0 0,0 0-199 0 0,0 0-174 0 0,0 0-166 0 0,0 0-185 0 0,0 0-141 0 0,0 0-85 0 0,0 0-67 0 0,8-7-9 0 0,25-24 29 0 0,37 0 1726 0 0,-67 29-2188 0 0,0 0 1 0 0,0 1-1 0 0,0 0 0 0 0,1-1 1 0 0,-1 1-1 0 0,0 1 0 0 0,1-1 1 0 0,-1 0-1 0 0,0 1 0 0 0,1 0 1 0 0,-1 0-1 0 0,1 0 0 0 0,-1 0 1 0 0,1 0-1 0 0,-1 1 0 0 0,0-1 1 0 0,1 1-1 0 0,-1 0 0 0 0,0 0 1 0 0,0 0-1 0 0,1 1 0 0 0,-1-1 1 0 0,0 1-1 0 0,0 0 0 0 0,0-1 1 0 0,-1 2-1 0 0,1-1 0 0 0,0 0 1 0 0,-1 0-1 0 0,1 1 0 0 0,-1-1 1 0 0,0 1-1 0 0,0 0 0 0 0,0 0 1 0 0,0-1-1 0 0,0 1 0 0 0,-1 1 1 0 0,1-1-1 0 0,-1 0 0 0 0,0 0 1 0 0,0 0-1 0 0,0 1 0 0 0,0 1-42 0 0,-1 0 24 0 0,-1 0 0 0 0,1 0-1 0 0,-1 0 1 0 0,0 0 0 0 0,0 0-1 0 0,-1-1 1 0 0,1 1 0 0 0,-1 0-1 0 0,0 0 1 0 0,-1-1 0 0 0,1 0-1 0 0,-1 1 1 0 0,0-1 0 0 0,0 0 0 0 0,0 0-1 0 0,0 0 1 0 0,-1-1 0 0 0,1 1-1 0 0,-1-1 1 0 0,0 0 0 0 0,-2 1-24 0 0,-3 3-17 0 0,0-1 1 0 0,0 0 0 0 0,0-1 0 0 0,-1 0 0 0 0,0-1-1 0 0,0 0 1 0 0,0-1 0 0 0,-1 0 0 0 0,1 0 0 0 0,-1-1-1 0 0,1 0 1 0 0,-1-1 0 0 0,-10 0 16 0 0,-1-14-2790 0 0,19-16-7506 0 0,3 27 9444 0 0,0-2-2191 0 0</inkml:trace>
  <inkml:trace contextRef="#ctx0" brushRef="#br0" timeOffset="1403.125">608 3 0 0 0,'0'0'759'0'0,"0"0"588"0"0,0 0 218 0 0,0 0 34 0 0,0 0-36 0 0,0 0-33 0 0,0 0-127 0 0,0 0-211 0 0,0 0-255 0 0,0 0-261 0 0,0 0-227 0 0,-10-3 227 0 0,123 7 3434 0 0,19 6-2402 0 0,-131-10-1680 0 0,1 1 1 0 0,-1-1-1 0 0,1 1 1 0 0,-1 0-1 0 0,0-1 1 0 0,1 1 0 0 0,-1 0-1 0 0,0 0 1 0 0,0 0-1 0 0,1 0 1 0 0,-1 0 0 0 0,0 0-1 0 0,0 0 1 0 0,0 1-1 0 0,-1-1 1 0 0,1 0 0 0 0,0 1-1 0 0,0-1 1 0 0,-1 0-1 0 0,1 1 1 0 0,0-1 0 0 0,-1 1-1 0 0,0-1 1 0 0,1 1-1 0 0,-1-1 1 0 0,0 1-1 0 0,0-1 1 0 0,0 1 0 0 0,0-1-1 0 0,0 1 1 0 0,0-1-1 0 0,0 1 1 0 0,0-1 0 0 0,-1 1-1 0 0,1-1 1 0 0,0 1-1 0 0,-1-1 1 0 0,0 1 0 0 0,1-1-1 0 0,-1 0 1 0 0,0 1-1 0 0,1-1 1 0 0,-1 0 0 0 0,0 1-1 0 0,0-1 1 0 0,0 0-1 0 0,0 0 1 0 0,-1 0-1 0 0,1 0 1 0 0,0 0 0 0 0,0 0-1 0 0,-1 0 1 0 0,1-1-1 0 0,0 1 1 0 0,-1 0 0 0 0,1-1-1 0 0,-1 1-28 0 0,-60 61 810 0 0,61-61-808 0 0,0 0 1 0 0,0 1-1 0 0,0-1 1 0 0,0 0 0 0 0,1 1-1 0 0,-1-1 1 0 0,0 0-1 0 0,1 1 1 0 0,-1-1-1 0 0,1 1 1 0 0,0-1 0 0 0,-1 1-1 0 0,1-1 1 0 0,0 1-1 0 0,0-1 1 0 0,0 1-1 0 0,0-1 1 0 0,0 1 0 0 0,0-1-1 0 0,1 1 1 0 0,-1-1-1 0 0,0 1 1 0 0,1-1-1 0 0,-1 1 1 0 0,1-1 0 0 0,0 1-1 0 0,-1-1 1 0 0,1 0-1 0 0,0 0 1 0 0,0 1-1 0 0,0-1 1 0 0,0 0 0 0 0,0 0-1 0 0,0 0 1 0 0,0 0-1 0 0,0 0 1 0 0,0 0 0 0 0,0 0-1 0 0,1 0 1 0 0,-1 0-1 0 0,0-1 1 0 0,1 1-1 0 0,0 0-2 0 0,12 4-134 0 0,1-1 0 0 0,-1 0-1 0 0,1-1 1 0 0,0-1-1 0 0,0 0 1 0 0,0-1-1 0 0,0 0 1 0 0,0-2-1 0 0,14-1 135 0 0,15 1-3053 0 0,-23 0-2223 0 0,-6-2-5624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9.5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93 281 5281 0 0,'0'0'1586'0'0,"0"0"-386"0"0,0 0-82 0 0,0 0 187 0 0,0 0 196 0 0,0 0-10 0 0,0 0-195 0 0,0 0-320 0 0,0 0-318 0 0,0 0-197 0 0,0 0-64 0 0,6 2 42 0 0,159 26 3438 0 0,86-21-1928 0 0,-143-7-3920 0 0,-7 0-6274 0 0,-101 0 3844 0 0,0 0-427 0 0,0 0 738 0 0</inkml:trace>
  <inkml:trace contextRef="#ctx0" brushRef="#br0" timeOffset="253.854">1 586 8666 0 0,'0'0'1013'0'0,"0"0"-403"0"0,0 0-65 0 0,0 0 356 0 0,0 0 385 0 0,0 0 116 0 0,0 0-40 0 0,0 0-185 0 0,0 0-227 0 0,0 0-185 0 0,31-2-175 0 0,100-9-145 0 0,34-12 441 0 0,-100 15-893 0 0,37-4-560 0 0,-33 9-4071 0 0,-15 0-6919 0 0,-45 3 7728 0 0</inkml:trace>
  <inkml:trace contextRef="#ctx0" brushRef="#br0" timeOffset="787.856">323 12 3713 0 0,'0'0'1980'0'0,"0"0"-226"0"0,0 0-122 0 0,0 0 35 0 0,0 0 114 0 0,0 0-101 0 0,0 0-285 0 0,0 0-344 0 0,0 0-354 0 0,0 0-274 0 0,0 0-188 0 0,0 0-120 0 0,0 0-55 0 0,-3-2 9 0 0,-8-7 38 0 0,22 12 269 0 0,296 156 1665 0 0,-285-145-2033 0 0,0 0-1 0 0,-1 2 0 0 0,-1 0 1 0 0,0 2-1 0 0,-1 0 0 0 0,8 12-7 0 0,-19-20-1 0 0,-4-7-14 0 0,-1 1-1 0 0,0 0 0 0 0,1 0 1 0 0,-1 1-1 0 0,-1-1 1 0 0,1 1-1 0 0,-1-1 0 0 0,0 1 1 0 0,0 0-1 0 0,0 0 1 0 0,0 0-1 0 0,-1 0 0 0 0,0 0 1 0 0,0 0-1 0 0,-1 0 1 0 0,1 3 15 0 0,-4 3 46 0 0,0-1 0 0 0,0 0 0 0 0,-1 0 0 0 0,0 0 0 0 0,-1-1 0 0 0,0 1 0 0 0,-1-1 0 0 0,0 0 0 0 0,0-1 0 0 0,-1 1 1 0 0,0-1-1 0 0,-1-1 0 0 0,1 1 0 0 0,-1-1 0 0 0,-1-1 0 0 0,0 1 0 0 0,-1 0-46 0 0,5-3 14 0 0,-321 216 878 0 0,280-175-1820 0 0,26-9-2990 0 0,15-24 726 0 0,0 2-5313 0 0,5-10 2789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3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0 0 0,'0'0'984'0'0,"0"0"259"0"0,0 0-31 0 0,0 0 45 0 0,0 0 70 0 0,0 0 12 0 0,0 0 26 0 0,0 0-5 0 0,0 0-26 0 0,0 0-67 0 0,0 0-83 0 0,0 0-149 0 0,0 0-167 0 0,9 1-98 0 0,166 13 3859 0 0,-12-21-3330 0 0,-84 0-1108 0 0,-47 6-3902 0 0,-32 1 1698 0 0,0 0-996 0 0,0 0-2100 0 0,0 0-3713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4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 7706 0 0,'0'0'1591'0'0,"0"0"-502"0"0,0 0-29 0 0,0 0 163 0 0,0 0 24 0 0,0 0-118 0 0,0 0-167 0 0,0 0-129 0 0,32-1-131 0 0,99-4-163 0 0,4-11 251 0 0,-71 5-1359 0 0,-23 0-6196 0 0,-30 8-2948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3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98 5009 0 0,'0'0'2803'0'0,"0"0"-1813"0"0,0 0-715 0 0,0 0-123 0 0,0 0 129 0 0,0 0 236 0 0,0 0 186 0 0,0 0 60 0 0,0 0-37 0 0,0 0-124 0 0,0 0-124 0 0,0 0-101 0 0,-8 33-79 0 0,-23 103-37 0 0,15-2 470 0 0,14 148-1107 0 0,8-212-2805 0 0,-1-32-5070 0 0,-3-28 5093 0 0</inkml:trace>
  <inkml:trace contextRef="#ctx0" brushRef="#br0" timeOffset="506.312">0 194 2489 0 0,'0'0'385'0'0,"0"0"48"0"0,0 0 220 0 0,0 0 280 0 0,0 0 267 0 0,0 0 79 0 0,0 0-97 0 0,36-25-157 0 0,113-78-206 0 0,-68 61 151 0 0,-65 39-764 0 0,12-3 139 0 0,-1 1 0 0 0,1 1 0 0 0,0 1 0 0 0,0 1 0 0 0,0 2 0 0 0,23 2-345 0 0,-46-2 33 0 0,0 1 0 0 0,0-1 0 0 0,0 1 0 0 0,0 0 0 0 0,0 0-1 0 0,-1 0 1 0 0,1 1 0 0 0,0-1 0 0 0,-1 1 0 0 0,1 0 0 0 0,-1 1-1 0 0,0-1 1 0 0,1 1 0 0 0,-1 0 0 0 0,0 0 0 0 0,-1 0 0 0 0,1 0 0 0 0,-1 1-1 0 0,1-1 1 0 0,-1 1 0 0 0,0 0 0 0 0,0 0 0 0 0,-1 0 0 0 0,1 0 0 0 0,-1 1-1 0 0,0-1 1 0 0,0 1 0 0 0,0-1 0 0 0,-1 1 0 0 0,1 1-33 0 0,-3 3 66 0 0,1 0 1 0 0,-1-1-1 0 0,-1 1 1 0 0,0-1 0 0 0,0 0-1 0 0,0 1 1 0 0,-1-1-1 0 0,-1 0 1 0 0,1 0-1 0 0,-1-1 1 0 0,-1 1-1 0 0,1-1 1 0 0,-1 0 0 0 0,0 0-1 0 0,-1 0 1 0 0,0-1-1 0 0,0 1 1 0 0,0-2-1 0 0,-7 6-66 0 0,-142 90 164 0 0,54-49 282 0 0,101-51-427 0 0,-1 1 1 0 0,1-1-1 0 0,0 1 0 0 0,-1-1 1 0 0,1 1-1 0 0,0-1 1 0 0,0 1-1 0 0,0-1 1 0 0,0 1-1 0 0,0-1 1 0 0,1 1-1 0 0,-1-1 1 0 0,0 1-1 0 0,1-1 1 0 0,-1 1-1 0 0,1-1 1 0 0,-1 0-1 0 0,1 1 1 0 0,0-1-1 0 0,0 0 1 0 0,0 1-1 0 0,-1-1 1 0 0,1 0-1 0 0,0 0 1 0 0,0 0-1 0 0,1 0 1 0 0,-1 0-1 0 0,0 0 1 0 0,0 0-1 0 0,0 0 1 0 0,1 0-1 0 0,-1-1 1 0 0,0 1-1 0 0,1 0 1 0 0,-1-1-1 0 0,1 1 1 0 0,-1-1-1 0 0,0 0 0 0 0,2 1-19 0 0,0 1 75 0 0,43 30 324 0 0,-28-21-254 0 0,0 0 1 0 0,-1 1-1 0 0,0 1 1 0 0,-1 0-1 0 0,0 2 0 0 0,-1-1 1 0 0,-1 2-1 0 0,0 0 0 0 0,-2 1 1 0 0,1 0-1 0 0,-2 0 0 0 0,0 2 1 0 0,4 11-146 0 0,-11-14 99 0 0,1 0-1101 0 0,-1-19-3179 0 0,2-6-3437 0 0,-6 8 693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9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2899 797 4105 0 0,'0'0'1352'0'0,"0"0"-198"0"0,0 0-30 0 0,0 0 203 0 0,0 0 167 0 0,0 0 57 0 0,0 0-56 0 0,0 0-184 0 0,0 0-245 0 0,0 0-232 0 0,0 0-181 0 0,0 0-104 0 0,14 0-41 0 0,231-14 2127 0 0,-87 10-2938 0 0,-122 13-3287 0 0,-14 0-6859 0 0,-15-5 3633 0 0</inkml:trace>
  <inkml:trace contextRef="#ctx0" brushRef="#br0" timeOffset="556.435">3467 510 6185 0 0,'0'0'2830'0'0,"0"0"-2060"0"0,0 0-778 0 0,0 0-114 0 0,0 0 114 0 0,0 0 240 0 0,0 0 222 0 0,0 0 150 0 0,0 0 44 0 0,0 0-49 0 0,0 0-112 0 0,0 0-145 0 0,0 0-89 0 0,7 22-57 0 0,44 144 261 0 0,53 106-14 0 0,-96-247-436 0 0,42 86 39 0 0,-50-111 22 0 0,0 1-1 0 0,0-1 0 0 0,1 0 1 0 0,-1 1-1 0 0,0-1 1 0 0,1 1-1 0 0,-1-1 1 0 0,0 0-1 0 0,1 1 1 0 0,-1-1-1 0 0,0 0 1 0 0,1 1-1 0 0,-1-1 1 0 0,1 0-1 0 0,-1 0 1 0 0,0 0-1 0 0,1 1 0 0 0,-1-1 1 0 0,1 0-1 0 0,-1 0 1 0 0,1 0-1 0 0,-1 0 1 0 0,1 0-1 0 0,-1 0 1 0 0,1 0-1 0 0,-1 0 1 0 0,1 0-1 0 0,-1 0 1 0 0,1 0-1 0 0,-1 0 0 0 0,0 0 1 0 0,1 0-1 0 0,-1 0 1 0 0,1 0-1 0 0,-1 0 1 0 0,1-1-1 0 0,-1 1 1 0 0,1 0-1 0 0,-1 0 1 0 0,0-1-1 0 0,1 1 1 0 0,-1 0-1 0 0,0-1 1 0 0,1 1-1 0 0,-1 0 0 0 0,0-1 1 0 0,1 1-1 0 0,-1 0 1 0 0,0-1-1 0 0,1 1 1 0 0,-1-1-1 0 0,0 1 1 0 0,0-1-1 0 0,0 1 1 0 0,0 0-1 0 0,1-1 1 0 0,-1 1-1 0 0,0-1 1 0 0,0 1-1 0 0,0-1 0 0 0,0 1 1 0 0,0-1-1 0 0,0 1-67 0 0,9-46 845 0 0,-6 27-379 0 0,106-359 1695 0 0,-98 348-2216 0 0,1 1 0 0 0,2 0 0 0 0,1 1-1 0 0,1 1 1 0 0,2 0 0 0 0,0 2 0 0 0,12-12 55 0 0,-30 37-102 0 0,0 1 0 0 0,0-1-1 0 0,0 1 1 0 0,1-1-1 0 0,-1 0 1 0 0,0 1 0 0 0,0-1-1 0 0,1 1 1 0 0,-1-1-1 0 0,0 0 1 0 0,0 1 0 0 0,1-1-1 0 0,-1 0 1 0 0,0 1 0 0 0,1-1-1 0 0,-1 0 1 0 0,1 1-1 0 0,-1-1 1 0 0,0 0 0 0 0,1 0-1 0 0,-1 0 1 0 0,1 1-1 0 0,-1-1 1 0 0,1 0 0 0 0,-1 0-1 0 0,0 0 1 0 0,1 0-1 0 0,-1 0 1 0 0,1 0 0 0 0,-1 0-1 0 0,1 0 1 0 0,-1 0 0 0 0,1 0-1 0 0,-1 0 1 0 0,1 0-1 0 0,-1 0 1 0 0,0 0 0 0 0,1 0-1 0 0,-1-1 1 0 0,1 1-1 0 0,-1 0 1 0 0,1 0 0 0 0,-1 0-1 0 0,0-1 1 0 0,1 1-1 0 0,-1 0 1 0 0,0-1 0 0 0,1 1-1 0 0,-1 0 1 0 0,0-1 0 0 0,1 1 102 0 0,-12 41-10234 0 0,6-32 3938 0 0</inkml:trace>
  <inkml:trace contextRef="#ctx0" brushRef="#br0" timeOffset="861.591">4110 1081 8514 0 0,'0'0'871'0'0,"0"0"45"0"0,0 0 112 0 0,0 0 150 0 0,0 0 41 0 0,0 0-119 0 0,0 0-228 0 0,0 0-243 0 0,0 0-207 0 0,-4 32-139 0 0,-12 101-87 0 0,9-26 236 0 0,7-88-363 0 0,-1 13-2643 0 0,-8-35-9655 0 0,9-1 9303 0 0</inkml:trace>
  <inkml:trace contextRef="#ctx0" brushRef="#br0" timeOffset="1142.991">4180 926 0 0 0,'0'0'763'0'0,"0"0"40"0"0,0 0-10 0 0,0 0-37 0 0,0 0 15 0 0,0 0 63 0 0,20 12 51 0 0,62 37 59 0 0,-80-48-865 0 0,-1 0-1 0 0,1 0 1 0 0,0 0-1 0 0,0 0 1 0 0,-1 1-1 0 0,1-1 1 0 0,-1 0-1 0 0,1 1 1 0 0,-1-1-1 0 0,1 1 1 0 0,-1 0-1 0 0,0-1 0 0 0,0 1 1 0 0,0 0-1 0 0,0 0 1 0 0,0-1-1 0 0,0 1 1 0 0,-1 0-1 0 0,1 0 1 0 0,0 0-1 0 0,-1 0 1 0 0,0 0-1 0 0,1 0 1 0 0,-1 0-1 0 0,0 0 1 0 0,0 0-1 0 0,0 0 0 0 0,0 1 1 0 0,-1-1-79 0 0,1 7 458 0 0,1 1-183 0 0,0-8-100 0 0,-1 0-1 0 0,1-1 1 0 0,0 1 0 0 0,-1 0-1 0 0,1 0 1 0 0,-1 0 0 0 0,0 0-1 0 0,1 0 1 0 0,-1 0 0 0 0,0 0-1 0 0,0 0 1 0 0,0 1 0 0 0,-1-1-1 0 0,1 0 1 0 0,0 0 0 0 0,-1 0-1 0 0,1-1 1 0 0,-1 1 0 0 0,0 0-1 0 0,0 0 1 0 0,0 0 0 0 0,0 0-1 0 0,0 0 1 0 0,0-1 0 0 0,0 1-1 0 0,0-1 1 0 0,-1 1 0 0 0,1-1-1 0 0,0 1 1 0 0,-1-1 0 0 0,0 0 0 0 0,1 1-1 0 0,-1-1 1 0 0,0 0 0 0 0,1 0-1 0 0,-1 0 1 0 0,0-1 0 0 0,0 1-1 0 0,0 0 1 0 0,0-1 0 0 0,0 1-1 0 0,0-1 1 0 0,-2 1-175 0 0,4-1-11 0 0,-94-12-164 0 0,69-4-3695 0 0,6-10-5029 0 0,15 21 4785 0 0</inkml:trace>
  <inkml:trace contextRef="#ctx0" brushRef="#br0" timeOffset="1693.984">4198 326 0 0 0,'0'0'1488'0'0,"0"0"230"0"0,0 0 76 0 0,0 0 3 0 0,0 0 8 0 0,0 0-43 0 0,0 0-111 0 0,0 0-248 0 0,0 0-314 0 0,0 0-258 0 0,0 0-224 0 0,1-10-124 0 0,4-30-61 0 0,-4 39-384 0 0,0 0 0 0 0,-1 0-1 0 0,1 0 1 0 0,0 0 0 0 0,0 0 0 0 0,-1 0-1 0 0,1 0 1 0 0,0 0 0 0 0,0 0-1 0 0,0 0 1 0 0,0 1 0 0 0,0-1 0 0 0,1 0-1 0 0,-1 1 1 0 0,0-1 0 0 0,0 1-1 0 0,0-1 1 0 0,0 1 0 0 0,1-1 0 0 0,-1 1-1 0 0,0 0 1 0 0,0 0 0 0 0,1 0-1 0 0,-1 0 1 0 0,0 0 0 0 0,1 0 0 0 0,-1 0-1 0 0,0 0 1 0 0,2 0-38 0 0,3 0 141 0 0,7-1-16 0 0,1 0-1 0 0,0 0 0 0 0,0 2 1 0 0,0-1-1 0 0,-1 2 0 0 0,1 0 1 0 0,0 1-1 0 0,-1 0 0 0 0,1 1 1 0 0,-1 0-1 0 0,0 1 0 0 0,-1 1 1 0 0,7 3-125 0 0,-17-8 27 0 0,0 0 0 0 0,-1 0 1 0 0,1 1-1 0 0,-1-1 1 0 0,1 0-1 0 0,-1 0 1 0 0,0 1-1 0 0,1-1 1 0 0,-1 1-1 0 0,0-1 1 0 0,0 1-1 0 0,0 0 0 0 0,0-1 1 0 0,0 1-1 0 0,0 0 1 0 0,-1 0-1 0 0,1-1 1 0 0,-1 1-1 0 0,1 0 1 0 0,-1 0-1 0 0,0 0 0 0 0,1 0 1 0 0,-1 0-1 0 0,0 0 1 0 0,0-1-1 0 0,0 1 1 0 0,-1 0-1 0 0,1 0 1 0 0,0 0-1 0 0,-1 0 1 0 0,1 0-1 0 0,-1 0 0 0 0,0-1 1 0 0,0 1-1 0 0,1 0 1 0 0,-1-1-1 0 0,0 1 1 0 0,0 0-1 0 0,-1-1 1 0 0,1 1-1 0 0,0-1 1 0 0,0 0-1 0 0,-1 1 0 0 0,1-1 1 0 0,-1 0-1 0 0,1 0 1 0 0,-1 0-1 0 0,0 0 1 0 0,1 0-1 0 0,-1 0 1 0 0,0 0-1 0 0,1 0 1 0 0,-2-1-28 0 0,-82 51 740 0 0,86-51-740 0 0,-1 1 0 0 0,0-1 0 0 0,1 0 0 0 0,-1 0 0 0 0,0 0 0 0 0,1 1 0 0 0,-1-1 0 0 0,0 0 0 0 0,0 1 0 0 0,1-1 0 0 0,-1 0 0 0 0,0 0 0 0 0,0 1 0 0 0,0-1 0 0 0,1 0 0 0 0,-1 1 0 0 0,0-1 0 0 0,0 0 0 0 0,0 1 0 0 0,0-1 0 0 0,0 0 0 0 0,0 1 0 0 0,0-1 0 0 0,0 1 0 0 0,0-1 0 0 0,0 0 0 0 0,0 1 0 0 0,0-1 0 0 0,0 0 0 0 0,0 1 0 0 0,0-1 0 0 0,0 0 1 0 0,0 1-1 0 0,0-1 0 0 0,0 0 0 0 0,-1 1 0 0 0,1-1 0 0 0,0 0 0 0 0,0 1 0 0 0,0-1 0 0 0,-1 0 0 0 0,1 1 0 0 0,0-1 0 0 0,0 0 0 0 0,-1 0 0 0 0,1 1 0 0 0,0-1 0 0 0,0 0 0 0 0,-1 0 0 0 0,1 0 0 0 0,0 1 0 0 0,-1-1 0 0 0,154 0-2191 0 0,-109-1-2931 0 0,-25 2-2828 0 0,-10-1 1315 0 0</inkml:trace>
  <inkml:trace contextRef="#ctx0" brushRef="#br0" timeOffset="2444.267">4211 1036 0 0 0,'0'0'113'0'0,"2"-4"271"0"0,7-20 650 0 0,-9 23-482 0 0,-2-25 5356 0 0,0 25-5786 0 0,-1 0-1 0 0,0 1 1 0 0,1-1-1 0 0,-1 1 1 0 0,0-1 0 0 0,1 1-1 0 0,-1 0 1 0 0,0 0-1 0 0,1 1 1 0 0,-1-1-1 0 0,0 1 1 0 0,1-1 0 0 0,-1 1-1 0 0,0 0 1 0 0,1 0-1 0 0,-1 0 1 0 0,1 0 0 0 0,0 0-1 0 0,-1 0 1 0 0,1 1-1 0 0,0-1 1 0 0,0 1-1 0 0,-1 0 1 0 0,1 0-122 0 0,-6 3 223 0 0,2-1-210 0 0,1 1 0 0 0,-1-1 0 0 0,1 2 0 0 0,0-1 1 0 0,0 0-1 0 0,0 1 0 0 0,1 0 0 0 0,0 0 0 0 0,0 1 0 0 0,0-1 0 0 0,1 1 1 0 0,0-1-1 0 0,0 1 0 0 0,1 0 0 0 0,0 1-13 0 0,3 16-1179 0 0,12-18-5986 0 0,-9-6 4180 0 0</inkml:trace>
  <inkml:trace contextRef="#ctx0" brushRef="#br0" timeOffset="-3676.319">656 617 0 0 0,'0'0'1084'0'0,"0"0"269"0"0,0 0 40 0 0,0 0-46 0 0,0-11-8 0 0,-1-4-814 0 0,-1-32 3000 0 0,2 46-2212 0 0,0 1-97 0 0,0 0-91 0 0,0 0-128 0 0,0 0-144 0 0,0 0-105 0 0,0 0-129 0 0,0 0-97 0 0,0 0-89 0 0,0 0-112 0 0,0 0-111 0 0,0 0-102 0 0,2 19-184 0 0,75 205 222 0 0,34 122-74 0 0,-49-262 46 0 0,-43-116 2045 0 0,-12 13-2053 0 0,40-104 208 0 0,-5-1-1 0 0,-5-3 1 0 0,4-47-318 0 0,-33 138-1399 0 0,-8 35 159 0 0,0 1-601 0 0,0 18-8854 0 0,0-10 3353 0 0</inkml:trace>
  <inkml:trace contextRef="#ctx0" brushRef="#br0" timeOffset="-3275.682">1374 978 7434 0 0,'0'0'989'0'0,"0"0"-366"0"0,0 0-318 0 0,0 0 118 0 0,0 0 364 0 0,0 0 346 0 0,0 0 160 0 0,0 0-97 0 0,0 0-314 0 0,0 0-325 0 0,0 0-197 0 0,0 0-124 0 0,2 23-64 0 0,8 115 71 0 0,4 9-803 0 0,-8-135-2683 0 0,5-8-6597 0 0,-10-4 6850 0 0</inkml:trace>
  <inkml:trace contextRef="#ctx0" brushRef="#br0" timeOffset="-3021.719">1249 941 1120 0 0,'0'0'1401'0'0,"0"0"-984"0"0,0 0-134 0 0,0 0 351 0 0,0 0 264 0 0,0 0 180 0 0,0 0 91 0 0,0 0 38 0 0,0 0-28 0 0,0 0-123 0 0,0 0-134 0 0,0 0-107 0 0,32 10-127 0 0,100 32-109 0 0,-56-32 158 0 0,35-27-1564 0 0,-72 9-2296 0 0,-11 1-3468 0 0,-19 6 2949 0 0</inkml:trace>
  <inkml:trace contextRef="#ctx0" brushRef="#br0" timeOffset="-2740.043">1766 1025 5281 0 0,'0'0'1191'0'0,"0"0"-191"0"0,0 0 7 0 0,0 0 137 0 0,0 0 57 0 0,0 0-128 0 0,0 0-202 0 0,0 0-243 0 0,0 0-226 0 0,0 0-177 0 0,0 0-120 0 0,6 27-70 0 0,15 80-43 0 0,-2-57-567 0 0,-12-46-1453 0 0,-1-4-2344 0 0,-2 0-1308 0 0,-4 0 4180 0 0</inkml:trace>
  <inkml:trace contextRef="#ctx0" brushRef="#br0" timeOffset="-2274.7">2044 1051 0 0 0,'0'0'235'0'0,"0"0"433"0"0,0 0 123 0 0,0 0-76 0 0,0 0-209 0 0,-4 32-207 0 0,-11 98-127 0 0,14-67-200 0 0,3-45 3882 0 0,-2-40-3045 0 0,-1 3-379 0 0,1-1 0 0 0,1 1-1 0 0,1-1 1 0 0,0 1 0 0 0,2 0-1 0 0,0 0 1 0 0,4-9-430 0 0,-5 16 41 0 0,0-1 1 0 0,1 1-1 0 0,1 1 0 0 0,0-1 0 0 0,1 1 1 0 0,0 0-1 0 0,0 0 0 0 0,1 0 1 0 0,1 1-1 0 0,0 0 0 0 0,0 1 1 0 0,1 0-1 0 0,0 0 0 0 0,1 1 0 0 0,0 0 1 0 0,0 0-1 0 0,0 1 0 0 0,1 1 1 0 0,0 0-1 0 0,1 0 0 0 0,-1 1 0 0 0,1 1 1 0 0,0 0-1 0 0,0 0 0 0 0,0 1 1 0 0,8-1-42 0 0,-18 5-11 0 0,0-1 0 0 0,1 0 0 0 0,-1 1 0 0 0,0 0 0 0 0,0-1 0 0 0,0 1 0 0 0,0 0 0 0 0,1 0 0 0 0,-1 0 0 0 0,-1 0 0 0 0,1 1 0 0 0,0-1 0 0 0,0 0 0 0 0,0 1 0 0 0,-1-1 0 0 0,1 1 0 0 0,0 0 0 0 0,-1-1 0 0 0,0 1 0 0 0,1 0 0 0 0,-1 0 0 0 0,0 0 0 0 0,0 0 0 0 0,0 0 0 0 0,0 0 0 0 0,0 1 0 0 0,-1-1 0 0 0,1 0 0 0 0,-1 0 0 0 0,1 0 1 0 0,-1 1-1 0 0,0 1 11 0 0,3 76 751 0 0,-3-77-652 0 0,0 0 1 0 0,0 0 0 0 0,-1 0-1 0 0,1-1 1 0 0,-1 1 0 0 0,1 0-1 0 0,-1-1 1 0 0,0 1-1 0 0,0 0 1 0 0,0-1 0 0 0,0 1-1 0 0,-1-1 1 0 0,1 1 0 0 0,-1-1-1 0 0,1 0 1 0 0,-1 0 0 0 0,0 0-1 0 0,0 0 1 0 0,0 0-1 0 0,0 0 1 0 0,0 0 0 0 0,0 0-1 0 0,0-1 1 0 0,-1 1 0 0 0,1-1-1 0 0,-1 0 1 0 0,1 0 0 0 0,-1 0-1 0 0,0 0 1 0 0,1 0 0 0 0,-1 0-1 0 0,0-1 1 0 0,1 1-1 0 0,-1-1 1 0 0,0 0-100 0 0,-70-10-2238 0 0,28-10-6888 0 0,38 13 4500 0 0</inkml:trace>
  <inkml:trace contextRef="#ctx0" brushRef="#br0" timeOffset="-537.638">1376 293 0 0 0,'0'0'449'0'0,"0"0"524"0"0,0 0 183 0 0,0 0 170 0 0,0 0 163 0 0,0 0 55 0 0,0 0-57 0 0,0 0-198 0 0,0 0-312 0 0,0 0-270 0 0,0 0-140 0 0,0 0-42 0 0,7 0 25 0 0,214 0 3361 0 0,-219-1-3876 0 0,-1 1-1 0 0,1 0 0 0 0,-1-1 1 0 0,1 1-1 0 0,0 0 1 0 0,-1 0-1 0 0,1 0 0 0 0,-1 1 1 0 0,1-1-1 0 0,0 0 1 0 0,-1 0-1 0 0,1 1 0 0 0,-1-1 1 0 0,1 1-1 0 0,-1-1 0 0 0,1 1 1 0 0,-1 0-1 0 0,1 0 1 0 0,-1 0-1 0 0,0 0 0 0 0,0 0 1 0 0,1 0-1 0 0,-1 0 0 0 0,0 0 1 0 0,0 0-1 0 0,0 0 1 0 0,0 1-1 0 0,0-1 0 0 0,0 0 1 0 0,0 1-1 0 0,-1-1 1 0 0,1 1-1 0 0,0-1 0 0 0,-1 1 1 0 0,1-1-1 0 0,-1 1 0 0 0,0-1 1 0 0,1 1-1 0 0,-1-1 1 0 0,0 1-1 0 0,0 0 0 0 0,0-1 1 0 0,0 1-1 0 0,0-1 1 0 0,0 1-1 0 0,-1 1-34 0 0,-36 48 851 0 0,-26 15-159 0 0,63-65-675 0 0,-1 0 1 0 0,1 1-1 0 0,0-1 1 0 0,0 0-1 0 0,1 0 1 0 0,-1 0-1 0 0,0 0 1 0 0,0 1-1 0 0,0-1 1 0 0,1 0-1 0 0,-1 0 1 0 0,1 0-1 0 0,-1 0 1 0 0,1 0-1 0 0,-1 0 1 0 0,1 0-1 0 0,-1 0 1 0 0,1 0-1 0 0,0 0 1 0 0,0 0-1 0 0,-1 0 1 0 0,1 0-1 0 0,0-1 1 0 0,0 1-1 0 0,0 0 1 0 0,0-1-1 0 0,0 1 1 0 0,0 0-1 0 0,0-1 1 0 0,0 1-1 0 0,0-1 1 0 0,0 0-1 0 0,1 1 1 0 0,-1-1-1 0 0,0 0 1 0 0,0 0-1 0 0,0 1 1 0 0,0-1-1 0 0,1 0 1 0 0,-1 0-1 0 0,0 0 1 0 0,0-1-1 0 0,0 1 1 0 0,1 0-18 0 0,58-2 330 0 0,6-11-350 0 0,12-2-1365 0 0,-26 11-6428 0 0,-44 4-2048 0 0</inkml:trace>
  <inkml:trace contextRef="#ctx0" brushRef="#br0" timeOffset="12300.662">1 223 0 0 0,'0'0'263'0'0,"0"0"373"0"0,0 0-69 0 0,0 0-113 0 0,0 0 88 0 0,0 0 247 0 0,0 0 270 0 0,0 0 146 0 0,0 0 33 0 0,0 0-117 0 0,0 0-178 0 0,12-22-162 0 0,39-69-149 0 0,-8 42 858 0 0,-42 48-1468 0 0,0-1 0 0 0,0 1 1 0 0,0 0-1 0 0,0-1 0 0 0,0 1 1 0 0,0 0-1 0 0,1-1 0 0 0,-1 1 1 0 0,0 0-1 0 0,1 0 0 0 0,-1 0 1 0 0,1 0-1 0 0,-1 1 0 0 0,1-1 1 0 0,0 0-1 0 0,-1 1 0 0 0,1-1 1 0 0,0 1-1 0 0,-1-1 0 0 0,1 1 1 0 0,0 0-1 0 0,0 0 0 0 0,-1-1 1 0 0,1 1-1 0 0,0 1 0 0 0,0-1 1 0 0,-1 0-1 0 0,1 0 0 0 0,0 1 1 0 0,-1-1-1 0 0,1 1 0 0 0,0-1 1 0 0,-1 1-1 0 0,1 0 0 0 0,0-1 1 0 0,-1 1-1 0 0,1 0 0 0 0,-1 0 0 0 0,0 0 1 0 0,1 0-1 0 0,-1 1 0 0 0,0-1 1 0 0,0 0-1 0 0,1 1 0 0 0,-1-1 1 0 0,0 0-1 0 0,0 1 0 0 0,-1-1 1 0 0,1 1-1 0 0,0 0-22 0 0,12 23 194 0 0,-2 0 1 0 0,-1 1-1 0 0,-1 0 0 0 0,-1 1 0 0 0,-2 0 0 0 0,0 0 1 0 0,-1 7-195 0 0,-5-31 8 0 0,36 261 110 0 0,-12 1-1 0 0,-9 120-117 0 0,-13-301-37 0 0,-1 151 265 0 0,-1-186 3531 0 0,-17-197-2442 0 0,14-234-1111 0 0,4 323-285 0 0,2 0 0 0 0,3 0 0 0 0,2 0 0 0 0,3 1-1 0 0,3 0 1 0 0,2 1 0 0 0,2 1 0 0 0,3 0 0 0 0,2 2 0 0 0,3 0-1 0 0,4-2 80 0 0,-18 39-36 0 0,1 0-1 0 0,0 0 1 0 0,2 1-1 0 0,0 1 1 0 0,0 0-1 0 0,2 1 1 0 0,0 1-1 0 0,0 1 1 0 0,1 0-1 0 0,0 1 1 0 0,1 1-1 0 0,1 1 1 0 0,4-1 36 0 0,184-39-221 0 0,-127 36 167 0 0,122-6 181 0 0,432-26 179 0 0,66 35-142 0 0,366-16-61 0 0,-972 26-100 0 0,63-1 37 0 0,-1 7 1 0 0,8 7-41 0 0,140 24-9 0 0,-129-11 34 0 0,-138-15-4 0 0,-3-7 562 0 0,-35-4-565 0 0,0 0-12 0 0,-20 114 1947 0 0,-118 166-1685 0 0,130-237-4047 0 0,27-28-7522 0 0,-15-15 4440 0 0</inkml:trace>
  <inkml:trace contextRef="#ctx0" brushRef="#br0" timeOffset="12711.105">5660 105 1856 0 0,'0'0'822'0'0,"0"0"-113"0"0,0 0 12 0 0,0 0 291 0 0,0 0 357 0 0,0 0 268 0 0,0 0 67 0 0,0 0-137 0 0,0 0-232 0 0,0 0-281 0 0,0 0-176 0 0,0 0-107 0 0,0 0-57 0 0,-22 23-42 0 0,-68 75-39 0 0,-19 54 1260 0 0,-153 213-965 0 0,-84 35-928 0 0,323-376-320 0 0,2 0 0 0 0,1 1 0 0 0,1 1 0 0 0,1 1 0 0 0,-1 6 320 0 0,10-7-2791 0 0,8-8-6837 0 0,1-15 3372 0 0</inkml:trace>
  <inkml:trace contextRef="#ctx0" brushRef="#br0" timeOffset="13901.281">5207 1250 0 0 0,'0'0'509'0'0,"0"0"673"0"0,0 0 350 0 0,0 0 131 0 0,0 0 2 0 0,0 0-76 0 0,0 0-163 0 0,0 0-200 0 0,0 0-170 0 0,30-1-152 0 0,96-5-113 0 0,-50-13 601 0 0,113-102 1475 0 0,-162 99-2739 0 0,-2-2 0 0 0,-1 0 0 0 0,-1-2 0 0 0,-1 0 0 0 0,-1-1 0 0 0,-2-1 0 0 0,0-2 0 0 0,-2 1-1 0 0,3-11-127 0 0,-15 30 14 0 0,-1 0 0 0 0,0 1 1 0 0,-1-1-1 0 0,0 0 0 0 0,0-1 0 0 0,-1 1 0 0 0,-1 0 0 0 0,1-1 0 0 0,-2 1 0 0 0,1-1 0 0 0,-2 1 0 0 0,1-1 0 0 0,-2 0-14 0 0,1 8-33 0 0,0 1-1 0 0,-1-1 1 0 0,0 0 0 0 0,1 1-1 0 0,-1 0 1 0 0,0-1 0 0 0,0 1-1 0 0,-1 0 1 0 0,1 0 0 0 0,0 0-1 0 0,-1 0 1 0 0,1 1 0 0 0,-1-1-1 0 0,1 0 1 0 0,-1 1 0 0 0,0 0-1 0 0,0 0 1 0 0,0 0 0 0 0,1 0-1 0 0,-1 0 1 0 0,0 1 0 0 0,0-1-1 0 0,0 1 1 0 0,0-1 0 0 0,0 1-1 0 0,0 0 1 0 0,-1 1 0 0 0,1-1-1 0 0,0 0 1 0 0,0 1 0 0 0,1 0-1 0 0,-1-1 1 0 0,0 1 0 0 0,0 0-1 0 0,0 1 1 0 0,0-1-1 0 0,1 0 1 0 0,-1 1 0 0 0,1 0-1 0 0,-1-1 1 0 0,1 1 0 0 0,-1 0-1 0 0,1 0 1 0 0,0 1 0 0 0,0-1-1 0 0,0 0 34 0 0,-11 10 9 0 0,1 1 0 0 0,0 0 0 0 0,1 1-1 0 0,0 0 1 0 0,1 0 0 0 0,1 1-1 0 0,0 0 1 0 0,1 1 0 0 0,1 0 0 0 0,1 0-1 0 0,0 1 1 0 0,1 0 0 0 0,0 0-1 0 0,2 0 1 0 0,0 0 0 0 0,0 1-1 0 0,2 15-8 0 0,0-25 59 0 0,2 0-1 0 0,-1 1 0 0 0,1-1 0 0 0,1 0 0 0 0,-1 0 0 0 0,1 0 0 0 0,1 0 0 0 0,-1 0 0 0 0,1-1 1 0 0,1 1-1 0 0,0-1 0 0 0,0 0 0 0 0,0 0 0 0 0,1 0 0 0 0,0 0 0 0 0,0-1 0 0 0,0 0 0 0 0,1 0 1 0 0,0 0-1 0 0,0-1 0 0 0,7 5-58 0 0,-3-4 127 0 0,1-1 1 0 0,-1 0-1 0 0,1 0 0 0 0,0-1 1 0 0,0 0-1 0 0,1-1 1 0 0,-1 0-1 0 0,1-1 0 0 0,0-1 1 0 0,0 0-1 0 0,-1 0 1 0 0,1-1-1 0 0,0 0 0 0 0,0-1 1 0 0,11-3-128 0 0,-6 1 79 0 0,0-1 0 0 0,0-1 1 0 0,-1-1-1 0 0,0-1 1 0 0,0 0-1 0 0,-1-1 0 0 0,0 0 1 0 0,0-1-1 0 0,-1-1 0 0 0,0 0 1 0 0,0-1-1 0 0,9-11-79 0 0,-11 10 0 0 0,0 0 0 0 0,-1-1 1 0 0,-1 0-1 0 0,0-1 0 0 0,-1 0 0 0 0,0 0 0 0 0,-1-1 1 0 0,-1 0-1 0 0,0-1 0 0 0,-1 1 0 0 0,-1-1 0 0 0,0-1 1 0 0,0-6-1 0 0,-4-18-189 0 0,-2 41 161 0 0,1 1 0 0 0,0-1 0 0 0,0 1 0 0 0,-1-1 0 0 0,1 0 0 0 0,0 1 0 0 0,-1-1 0 0 0,1 1 0 0 0,0-1 0 0 0,-1 0 1 0 0,1 1-1 0 0,0-1 0 0 0,-1 0 0 0 0,1 1 0 0 0,-1-1 0 0 0,1 0 0 0 0,-1 0 0 0 0,1 1 0 0 0,0-1 0 0 0,-1 0 0 0 0,1 0 0 0 0,-1 0 0 0 0,1 0 0 0 0,-1 0 0 0 0,1 0 1 0 0,-1 0-1 0 0,1 0 0 0 0,-1 0 0 0 0,0 0 0 0 0,1 0 0 0 0,-1 0 0 0 0,1 0 0 0 0,-1 0 0 0 0,1 0 0 0 0,0 0 0 0 0,-1-1 0 0 0,1 1 0 0 0,-1 0 0 0 0,1 0 0 0 0,-1 0 1 0 0,1-1-1 0 0,-1 1 0 0 0,1 0 0 0 0,0-1 0 0 0,-1 1 0 0 0,1 0 0 0 0,0-1 0 0 0,-1 1 0 0 0,1-1 0 0 0,0 1 0 0 0,-1-1 0 0 0,1 1 0 0 0,0 0 0 0 0,0-1 1 0 0,0 1-1 0 0,-1-1 0 0 0,1 1 0 0 0,0-1 0 0 0,0 1 0 0 0,0-1 0 0 0,0 1 0 0 0,0-1 0 0 0,0 1 0 0 0,0-1 0 0 0,0 1 0 0 0,0-1 28 0 0,-8 11-16 0 0,0 0-1 0 0,1 1 0 0 0,0 0 1 0 0,1 0-1 0 0,0 0 1 0 0,1 1-1 0 0,0-1 0 0 0,1 2 1 0 0,0-1-1 0 0,1 0 1 0 0,1 1-1 0 0,-1-1 0 0 0,2 1 1 0 0,0 0-1 0 0,1-1 1 0 0,0 1-1 0 0,0 0 1 0 0,2 6 16 0 0,1-10 47 0 0,1-1 0 0 0,0 0 1 0 0,0 0-1 0 0,0 0 0 0 0,1 0 1 0 0,0 0-1 0 0,0-1 0 0 0,1 0 1 0 0,0 0-1 0 0,1-1 0 0 0,-1 0 1 0 0,1 0-1 0 0,0 0 0 0 0,1-1 1 0 0,-1 0-1 0 0,1 0 0 0 0,0-1 1 0 0,0 0-1 0 0,1 0 0 0 0,-1-1 1 0 0,1 0-1 0 0,-1-1 0 0 0,1 0 1 0 0,0 0-1 0 0,0-1 0 0 0,0 0 1 0 0,0 0-1 0 0,0-1 0 0 0,0 0 1 0 0,2-1-48 0 0,3 1 100 0 0,0 0 0 0 0,0-2 1 0 0,0 1-1 0 0,0-2 0 0 0,0 0 0 0 0,0 0 1 0 0,0-1-1 0 0,-1-1 0 0 0,1-1 0 0 0,-2 0 0 0 0,1 0 1 0 0,4-4-101 0 0,-2 2 25 0 0,-1-1 0 0 0,0-1 0 0 0,0 0 0 0 0,-2-1 0 0 0,1 0 0 0 0,-1-1 0 0 0,-1 0 0 0 0,0-1 0 0 0,0 0 0 0 0,-2-1 0 0 0,0 0 0 0 0,0 0 0 0 0,-1-1 0 0 0,-1 0 0 0 0,0-1 0 0 0,-2 0 0 0 0,1 0 0 0 0,-2 0 0 0 0,0 0 0 0 0,-1-1 0 0 0,-1 1 0 0 0,0-1 0 0 0,-1-12-25 0 0,-1 25-41 0 0,-1 0 1 0 0,1 0 0 0 0,0 0-1 0 0,-1 0 1 0 0,0 1 0 0 0,0-1 0 0 0,0 0-1 0 0,-1 0 1 0 0,1 1 0 0 0,-1-1 0 0 0,0 1-1 0 0,0-1 1 0 0,0 1 0 0 0,0 0-1 0 0,0 0 1 0 0,-1 0 0 0 0,0 0 0 0 0,1 0-1 0 0,-1 0 1 0 0,0 1 0 0 0,0-1 0 0 0,-1 1-1 0 0,1 0 1 0 0,0 0 0 0 0,-1 0-1 0 0,1 0 1 0 0,-1 1 0 0 0,0 0 0 0 0,1-1-1 0 0,-1 1 1 0 0,0 1 0 0 0,0-1 0 0 0,0 0-1 0 0,0 1 1 0 0,0 0 0 0 0,0 0 0 0 0,0 0-1 0 0,0 0 1 0 0,1 1 0 0 0,-1 0-1 0 0,0 0 1 0 0,0 0 0 0 0,0 0 0 0 0,1 0-1 0 0,-1 1 1 0 0,-3 1 40 0 0,-5 7 11 0 0,1 0 0 0 0,-1 0 0 0 0,2 1-1 0 0,-1 1 1 0 0,2 0 0 0 0,0 0 0 0 0,0 1 0 0 0,1 0 0 0 0,0 1-1 0 0,2 0 1 0 0,-1 0 0 0 0,2 0 0 0 0,0 1 0 0 0,0-1 0 0 0,1 1-1 0 0,1 0 1 0 0,1 1 0 0 0,0-1 0 0 0,1 0 0 0 0,1 1 0 0 0,0-1-1 0 0,1 0 1 0 0,1 1 0 0 0,0-1 0 0 0,1 0 0 0 0,0 0 0 0 0,2 0-1 0 0,0 0 1 0 0,0-1 0 0 0,1 0 0 0 0,1 0 0 0 0,0 0 0 0 0,6 6-11 0 0,-1-6 18 0 0,0 1 1 0 0,1-2 0 0 0,0 0 0 0 0,1 0 0 0 0,1-1 0 0 0,0-1-1 0 0,1-1 1 0 0,0 0 0 0 0,0-1 0 0 0,1 0 0 0 0,0-1 0 0 0,1-2 0 0 0,-1 1-1 0 0,1-2 1 0 0,14 2-19 0 0,57 6-850 0 0,-60-11-2158 0 0,0-2-3947 0 0,-20 0-3723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3:30.88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40 0 0 0,'30'-39'0'0'0,"18"48"0"0"0,-41-5 0 0 0,52 25 557 0 0,1-3-1 0 0,1-3 1 0 0,1-2-1 0 0,1-3 1 0 0,1-3-1 0 0,15 0-556 0 0,89 0 2467 0 0,163-6-2467 0 0,27 1 903 0 0,50 9 159 0 0,115-20-1062 0 0,9 1 867 0 0,-174 21-672 0 0,100-6 253 0 0,-66-11-250 0 0,1014 0 2083 0 0,-988-12-1340 0 0,-87-13 366 0 0,-3 20-3392 0 0,-292 10-655 0 0,-15 4-1845 0 0,-15-9-13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3:47.73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50 0 0 0,'167'-3'0'0'0,"145"9"0"0"0,136 14 2041 0 0,17-20-2041 0 0,-194-1 456 0 0,956-3 1509 0 0,-612 23-299 0 0,422-19-246 0 0,-416-41-900 0 0,-28 1 497 0 0,-352 36-309 0 0,-215 3-346 0 0,49 14-3562 0 0,-45 4-540 0 0,-18-9 525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3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0 0 0,'0'0'669'0'0,"0"0"194"0"0,0 0 256 0 0,0 0 231 0 0,0 0 93 0 0,0 0-72 0 0,0 0-203 0 0,0 0-277 0 0,0 0-242 0 0,20-3 3267 0 0,140 13 2874 0 0,83-54-4814 0 0,-226 39-1830 0 0,128-26-8 0 0,-121 30-487 0 0,-15 1-3852 0 0,-17 15-2176 0 0,-11-1-1796 0 0,13-6 4784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5.8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 0 0 0,'166'19'0'0'0,"122"-8"0"0"0,-203-12 0 0 0,348-17 802 0 0,203-15-534 0 0,307 0-40 0 0,-234 29-211 0 0,-440 11 14 0 0,6 15 30 0 0,98 11 142 0 0,-9-30 954 0 0,81-39 808 0 0,240 29-492 0 0,-132 0-733 0 0,-388 5-573 0 0,286 11 344 0 0,-3-5 1384 0 0,-196-8-615 0 0,-54-8 302 0 0,-108 2-690 0 0,74-12 422 0 0,26 11-417 0 0,272 7 557 0 0,-178-25-55 0 0,110 32-2893 0 0,-394 19-8909 0 0,0-14 3964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1 483 0 0 0,'0'0'998'0'0,"0"0"219"0"0,0 0 71 0 0,0 0-47 0 0,0 0-97 0 0,0 0-107 0 0,17-6-123 0 0,56-17-143 0 0,-56 17-147 0 0,0-2-1 0 0,0 0 1 0 0,0-1 0 0 0,-1 0 0 0 0,0-1 0 0 0,-1-1-1 0 0,0-1 1 0 0,0-1-624 0 0,26-19 568 0 0,-17 13-310 0 0,-1 0 0 0 0,-1-1 0 0 0,-1-2 0 0 0,0 0 0 0 0,-2-1 0 0 0,-1-1 0 0 0,16-26-258 0 0,-31 44 21 0 0,0 0 0 0 0,0 0-1 0 0,0-1 1 0 0,-1 1 0 0 0,0-1 0 0 0,0 1 0 0 0,-1-1 0 0 0,0 0-1 0 0,0 0 1 0 0,-1 1 0 0 0,1-1 0 0 0,-1 0 0 0 0,-1 0-1 0 0,0 0 1 0 0,0-4-21 0 0,-50 12-6716 0 0,8 61 3617 0 0,21 55 3067 0 0,21-107 151 0 0,1-1 1 0 0,0 0-1 0 0,1 1 0 0 0,0-1 1 0 0,1 0-1 0 0,0 0 1 0 0,0 0-1 0 0,1 0 1 0 0,0 0-1 0 0,0 0 0 0 0,1-1 1 0 0,1 1-1 0 0,-1-1 1 0 0,1 0-1 0 0,0-1 1 0 0,1 1-1 0 0,0-1 1 0 0,2 2-120 0 0,0-2 234 0 0,1-1 0 0 0,0 0 1 0 0,0-1-1 0 0,1 0 1 0 0,-1 0-1 0 0,1-1 0 0 0,0 0 1 0 0,0-1-1 0 0,0 0 1 0 0,1 0-1 0 0,-1-1 1 0 0,1-1-1 0 0,-1 0 0 0 0,1 0 1 0 0,0-1-1 0 0,-1 0 1 0 0,1-1-1 0 0,0 0 1 0 0,-1-1-1 0 0,1 0 0 0 0,-1-1 1 0 0,0 0-1 0 0,0-1 1 0 0,0 1-1 0 0,0-2 1 0 0,0 0-1 0 0,-1 0 0 0 0,0 0 1 0 0,0-1-1 0 0,-1-1 1 0 0,1 0-1 0 0,3-4-234 0 0,13-7 163 0 0,-2-2 0 0 0,0 0 0 0 0,-1-1 0 0 0,-2-1 0 0 0,0-1 0 0 0,-1-1 0 0 0,-1-1 0 0 0,-2 0 0 0 0,0-1 0 0 0,-2-1-1 0 0,11-27-162 0 0,-21 16 54 0 0,-3 37-101 0 0,-1 1 0 0 0,0-1 0 0 0,0 1 0 0 0,0-1 0 0 0,0 1 0 0 0,0-1 0 0 0,-1 1 0 0 0,1-1 0 0 0,0 1 0 0 0,0-1 0 0 0,0 1 0 0 0,0-1 0 0 0,0 1 0 0 0,-1-1 0 0 0,1 1 0 0 0,0-1 0 0 0,0 1 0 0 0,-1 0 0 0 0,1-1 0 0 0,0 1 0 0 0,-1-1 0 0 0,1 1 0 0 0,0 0 0 0 0,-1-1 0 0 0,1 1 0 0 0,-1 0 0 0 0,1 0 0 0 0,-1-1 0 0 0,1 1 0 0 0,0 0 0 0 0,-1 0 0 0 0,1-1 0 0 0,-1 1 0 0 0,1 0 0 0 0,-1 0 0 0 0,1 0 0 0 0,-1 0 0 0 0,1 0 0 0 0,-1 0 0 0 0,1 0 0 0 0,-1 0 0 0 0,1 0 0 0 0,-1 0 0 0 0,1 0 0 0 0,-1 0 0 0 0,1 0 0 0 0,-1 1 0 0 0,1-1 0 0 0,-1 0 0 0 0,1 0 0 0 0,-1 0 0 0 0,1 1 0 0 0,-1-1 0 0 0,1 0 0 0 0,0 1 0 0 0,-1-1 0 0 0,1 0 0 0 0,-1 1 0 0 0,1-1 0 0 0,0 0 0 0 0,-1 1 0 0 0,1-1 0 0 0,0 1 0 0 0,0-1 0 0 0,-1 1 0 0 0,1-1 0 0 0,0 0 0 0 0,0 1 47 0 0,-42 60-4007 0 0,10 49 3526 0 0,30-103 511 0 0,-1 0 0 0 0,1 0 0 0 0,1 0 0 0 0,-1 1 0 0 0,1-1 0 0 0,0 0 0 0 0,1 1 0 0 0,-1-1 0 0 0,2 0 0 0 0,-1 1 0 0 0,1-1 0 0 0,0 0 0 0 0,0 0 0 0 0,1 0 0 0 0,0 0 0 0 0,0 0 0 0 0,1 0 0 0 0,0 0 0 0 0,0 0 0 0 0,1-1 0 0 0,0 0 0 0 0,0 0 0 0 0,0 0 0 0 0,1 0 0 0 0,-1 0 0 0 0,1-1 0 0 0,1 0 0 0 0,-1 0 0 0 0,1 0 0 0 0,0-1 0 0 0,0 0 0 0 0,0 0-30 0 0,6 1 235 0 0,-1 0 0 0 0,1-1 0 0 0,0 0 0 0 0,0-1 0 0 0,0 0 0 0 0,1-1 0 0 0,-1 0 0 0 0,1-1 0 0 0,-1 0 0 0 0,1-1 0 0 0,-1-1 0 0 0,1 0 0 0 0,-1-1 0 0 0,0 0 0 0 0,1-1 0 0 0,-1 0 0 0 0,0-1 0 0 0,-1 0 0 0 0,1-1 0 0 0,-1 0 0 0 0,0-1 0 0 0,0 0 0 0 0,6-5-235 0 0,3-1 121 0 0,-1 0-1 0 0,0-2 1 0 0,0-1 0 0 0,-1 0 0 0 0,-1-1-1 0 0,-1-1 1 0 0,-1 0 0 0 0,0-1 0 0 0,-1-1-1 0 0,-1 0 1 0 0,0-1 0 0 0,-2 0-1 0 0,0-1 1 0 0,-2-1 0 0 0,7-18-121 0 0,-16 38-75 0 0,0 0 1 0 0,0 0-1 0 0,0 0 1 0 0,0 1-1 0 0,0-1 0 0 0,0 0 1 0 0,0 0-1 0 0,-1 1 1 0 0,1-1-1 0 0,-1 0 1 0 0,1 0-1 0 0,-1 1 0 0 0,0-1 1 0 0,0 1-1 0 0,1-1 1 0 0,-1 1-1 0 0,0-1 1 0 0,0 1-1 0 0,-1-1 0 0 0,1 1 1 0 0,0 0-1 0 0,0-1 1 0 0,-1 1-1 0 0,1 0 1 0 0,-1 0-1 0 0,1 0 0 0 0,-1 0 1 0 0,1 0-1 0 0,-1 1 1 0 0,0-1-1 0 0,1 0 1 0 0,-1 1-1 0 0,0-1 0 0 0,1 1 1 0 0,-1 0-1 0 0,0-1 1 0 0,0 1-1 0 0,0 0 0 0 0,1 0 1 0 0,-1 0-1 0 0,0 0 1 0 0,0 1-1 0 0,1-1 1 0 0,-1 0-1 0 0,0 1 0 0 0,0-1 1 0 0,1 1-1 0 0,-1-1 1 0 0,0 1-1 0 0,0 0 75 0 0,-4 2-228 0 0,0 0 0 0 0,0 0-1 0 0,0 1 1 0 0,0-1 0 0 0,0 1 0 0 0,1 0-1 0 0,-1 1 1 0 0,1 0 0 0 0,1-1 0 0 0,-1 2-1 0 0,0-1 1 0 0,1 0 0 0 0,0 1 0 0 0,1 0-1 0 0,-1 0 1 0 0,-1 4 228 0 0,-2 4-124 0 0,2 0 0 0 0,-1 1-1 0 0,2 0 1 0 0,0-1 0 0 0,0 1 0 0 0,2 1 0 0 0,0-1-1 0 0,0 0 1 0 0,2 1 0 0 0,0-1 0 0 0,1 6 124 0 0,1-12-99 0 0,1 0 0 0 0,1 0 0 0 0,-1 0 1 0 0,2-1-1 0 0,-1 1 0 0 0,1-1 0 0 0,0 0 1 0 0,1 0-1 0 0,0-1 0 0 0,0 1 0 0 0,1-1 0 0 0,0-1 1 0 0,0 1-1 0 0,0-1 0 0 0,1-1 0 0 0,0 1 1 0 0,0-1-1 0 0,0 0 0 0 0,1-1 0 0 0,0 0 1 0 0,0-1-1 0 0,0 1 0 0 0,0-2 0 0 0,0 1 0 0 0,0-1 1 0 0,1-1-1 0 0,-1 0 0 0 0,1 0 0 0 0,0-1 1 0 0,-1 0-1 0 0,1 0 0 0 0,2-2 99 0 0,31 2-4720 0 0,-29 0 2920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0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4865 0 0,'0'0'2261'0'0,"0"0"-1156"0"0,0 0-310 0 0,0 0 216 0 0,0 0 225 0 0,0 0 51 0 0,0 0-87 0 0,0 0-126 0 0,0 0-177 0 0,0 0-158 0 0,0 0-169 0 0,0 0-152 0 0,0 0-84 0 0,31-2-95 0 0,99-8-49 0 0,-39 3-46 0 0,-15 1-357 0 0,-51 6-4189 0 0,4-1-3825 0 0,-29 1 2704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0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 9290 0 0,'0'0'2107'0'0,"0"0"-1379"0"0,0 0-200 0 0,0 0 341 0 0,0 0 161 0 0,0 0-3 0 0,0 0-89 0 0,0 0-133 0 0,32-5-160 0 0,99-13-207 0 0,36-19-2170 0 0,-152 34-446 0 0,-4-1-2719 0 0,-2 1-4701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1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49 736 0 0,'0'0'2847'0'0,"0"0"-1790"0"0,0 0-687 0 0,0 0-104 0 0,0 0 213 0 0,0 0 335 0 0,0 0 219 0 0,0 0 116 0 0,0 0-46 0 0,0 0-157 0 0,0 0-196 0 0,0 0-164 0 0,0 0-115 0 0,27-8-74 0 0,81-24-49 0 0,-22 24 363 0 0,-85 8-704 0 0,1 0 0 0 0,-1 0 0 0 0,1 0-1 0 0,-1 0 1 0 0,1 0 0 0 0,-1 1 0 0 0,1-1 0 0 0,-1 0 0 0 0,1 1-1 0 0,-1-1 1 0 0,1 1 0 0 0,-1 0 0 0 0,0-1 0 0 0,1 1 0 0 0,-1 0 0 0 0,0 0-1 0 0,0 0 1 0 0,0 0 0 0 0,1 0 0 0 0,-1 0 0 0 0,0 0 0 0 0,0 0-1 0 0,-1 0 1 0 0,1 1 0 0 0,0-1 0 0 0,0 0 0 0 0,-1 1 0 0 0,1-1 0 0 0,0 0-1 0 0,-1 1 1 0 0,1-1 0 0 0,-1 1 0 0 0,0-1 0 0 0,0 1 0 0 0,1-1 0 0 0,-1 1-1 0 0,0-1 1 0 0,0 1 0 0 0,0-1 0 0 0,-1 1 0 0 0,1-1 0 0 0,0 1-1 0 0,0-1 1 0 0,-1 1 0 0 0,1-1 0 0 0,-1 2-7 0 0,-26 66 687 0 0,-132 181 745 0 0,155-240-1298 0 0,0 1 1 0 0,0 0-1 0 0,1 0 1 0 0,0 0-1 0 0,1 0 0 0 0,0 0 1 0 0,1 0-1 0 0,0 1 1 0 0,1-1-1 0 0,0 4-134 0 0,2-11 73 0 0,-1 0 0 0 0,1 0 1 0 0,0 0-1 0 0,0 0 0 0 0,1 0 0 0 0,-1-1 0 0 0,1 1 0 0 0,-1-1 0 0 0,1 1 0 0 0,0-1 0 0 0,0 0 1 0 0,1 0-1 0 0,-1-1 0 0 0,1 1 0 0 0,-1 0 0 0 0,1-1 0 0 0,0 0 0 0 0,0 0 0 0 0,0 0 1 0 0,0-1-1 0 0,0 1 0 0 0,1-1 0 0 0,-1 0 0 0 0,0 0 0 0 0,0 0 0 0 0,1-1 0 0 0,-1 0 0 0 0,1 0 1 0 0,0 0-74 0 0,112-19 257 0 0,-51-25-3379 0 0,-32 3-3133 0 0,-15 18-189 0 0,-12 14 2046 0 0</inkml:trace>
  <inkml:trace contextRef="#ctx0" brushRef="#br0" timeOffset="300.382">599 49 3761 0 0,'0'0'1244'0'0,"0"0"-628"0"0,0 0-134 0 0,0 0 200 0 0,0 0 288 0 0,0 0 154 0 0,0 0-12 0 0,0 0-145 0 0,0 0-205 0 0,0 0-203 0 0,0 0-169 0 0,0 0-122 0 0,0 0-65 0 0,-9 32-41 0 0,-24 98-24 0 0,25-60 474 0 0,11-66-515 0 0,0 1 1 0 0,1-1-1 0 0,-1 1 0 0 0,1-1 0 0 0,0-1 0 0 0,0 1 0 0 0,0 0 0 0 0,0-1 0 0 0,1 0 0 0 0,-1 0 1 0 0,1 0-1 0 0,0 0 0 0 0,0-1 0 0 0,0 0 0 0 0,0 0 0 0 0,0 0 0 0 0,0-1 0 0 0,1 0 0 0 0,-1 0 0 0 0,0 0 1 0 0,1 0-1 0 0,-1-1 0 0 0,1 0 0 0 0,-1 0 0 0 0,1-1 0 0 0,-1 1 0 0 0,1-1-97 0 0,84-15-381 0 0,-67-1-3026 0 0,-6-9-4455 0 0,-14 18 4796 0 0,1 1 1108 0 0</inkml:trace>
  <inkml:trace contextRef="#ctx0" brushRef="#br0" timeOffset="564.064">904 27 1808 0 0,'0'0'946'0'0,"0"0"-199"0"0,0 0 81 0 0,0 0 296 0 0,0 0 290 0 0,0 0 141 0 0,0 0-52 0 0,0 0-166 0 0,0 0-219 0 0,-14 32-253 0 0,-44 100-187 0 0,14 17 800 0 0,34-91-1373 0 0,3 1 1 0 0,2-1 0 0 0,3 35-106 0 0,16-50-1398 0 0,11-30-6907 0 0,-4-13 2485 0 0,-18 0 5625 0 0</inkml:trace>
  <inkml:trace contextRef="#ctx0" brushRef="#br0" timeOffset="1062.379">1177 156 0 0 0,'0'0'377'0'0,"0"0"628"0"0,0 0 219 0 0,0 0 70 0 0,0 0 23 0 0,0 0-1 0 0,-1-4-33 0 0,1 3-1207 0 0,0 1-1 0 0,0-1 1 0 0,0 0 0 0 0,0 1-1 0 0,0-1 1 0 0,0 0-1 0 0,0 1 1 0 0,0-1-1 0 0,-1 0 1 0 0,1 1 0 0 0,0-1-1 0 0,0 0 1 0 0,0 1-1 0 0,-1-1 1 0 0,1 1-1 0 0,0-1 1 0 0,-1 1 0 0 0,1-1-1 0 0,-1 1 1 0 0,1-1-1 0 0,0 1 1 0 0,-1-1-1 0 0,1 1 1 0 0,-1-1-1 0 0,1 1 1 0 0,-1 0 0 0 0,0-1-1 0 0,1 1 1 0 0,-1 0-1 0 0,1-1 1 0 0,-1 1-1 0 0,0 0 1 0 0,1 0 0 0 0,-1 0-1 0 0,0-1 1 0 0,1 1-1 0 0,-1 0 1 0 0,0 0-1 0 0,1 0 1 0 0,-1 0 0 0 0,0 0-1 0 0,1 0 1 0 0,-1 0-1 0 0,1 1 1 0 0,-1-1-1 0 0,0 0 1 0 0,1 0-1 0 0,-1 0 1 0 0,0 1 0 0 0,1-1-1 0 0,-1 0 1 0 0,1 1-1 0 0,-1-1 1 0 0,1 0-1 0 0,-1 1 1 0 0,1-1 0 0 0,-1 1-1 0 0,1-1 1 0 0,-1 1-1 0 0,1-1 1 0 0,-1 1-1 0 0,1-1 1 0 0,0 1 0 0 0,-1-1-1 0 0,1 1 1 0 0,0 0-1 0 0,0-1 1 0 0,-1 1-76 0 0,-8 11 163 0 0,1 0-1 0 0,-1 1 1 0 0,2 0 0 0 0,0 0 0 0 0,1 1-1 0 0,0-1 1 0 0,1 2 0 0 0,0-1 0 0 0,1 0 0 0 0,1 1-1 0 0,0 0 1 0 0,1-1 0 0 0,1 1 0 0 0,0 0-1 0 0,1 0 1 0 0,1 0 0 0 0,1 5-163 0 0,-2-16 83 0 0,1 0-1 0 0,-1 1 1 0 0,1-1 0 0 0,1 0-1 0 0,-1 0 1 0 0,0 0 0 0 0,1 0-1 0 0,0 0 1 0 0,0 0 0 0 0,0 0 0 0 0,1 0-1 0 0,-1-1 1 0 0,1 1 0 0 0,0-1-1 0 0,0 0 1 0 0,0 0 0 0 0,0 0-1 0 0,0 0 1 0 0,1 0 0 0 0,-1-1-1 0 0,1 0 1 0 0,0 1 0 0 0,0-1-1 0 0,0-1 1 0 0,0 1 0 0 0,0 0 0 0 0,0-1-1 0 0,0 0 1 0 0,0 0 0 0 0,1 0-1 0 0,-1-1 1 0 0,0 1 0 0 0,1-1-1 0 0,-1 0 1 0 0,0-1 0 0 0,1 1-1 0 0,-1-1 1 0 0,0 1 0 0 0,1-1-1 0 0,-1 0 1 0 0,0-1 0 0 0,0 1-1 0 0,0-1 1 0 0,0 0 0 0 0,0 0 0 0 0,1-1-83 0 0,9-8 183 0 0,-1 0 1 0 0,-1-1-1 0 0,0 0 1 0 0,0-1-1 0 0,-1 0 1 0 0,-1-1-1 0 0,0 0 1 0 0,-1-1-1 0 0,-1 0 1 0 0,0 0-1 0 0,-1-1 1 0 0,-1 0-1 0 0,0 0 1 0 0,-1 0-1 0 0,3-17-183 0 0,-7 26-128 0 0,1 1 0 0 0,-1 0 0 0 0,0-1 0 0 0,-1 1 0 0 0,0 0 0 0 0,0-1 0 0 0,0 1 0 0 0,-1-1 0 0 0,0 1 0 0 0,0 0 0 0 0,0-1 0 0 0,-1 1 0 0 0,0 0 0 0 0,0 0 0 0 0,-1 0 0 0 0,1 0 0 0 0,-1 1 0 0 0,-1-1 0 0 0,1 1 0 0 0,-1 0 0 0 0,0 0-1 0 0,0 0 1 0 0,0 0 0 0 0,-1 0 0 0 0,-2-1 128 0 0,2 5-746 0 0,-1-1-1 0 0,1 1 0 0 0,-1 0 0 0 0,1 1 0 0 0,-1 0 0 0 0,0-1 0 0 0,1 2 0 0 0,-1-1 0 0 0,1 1 1 0 0,-1-1-1 0 0,1 2 0 0 0,-1-1 0 0 0,1 1 0 0 0,0-1 0 0 0,-1 1 0 0 0,1 1 0 0 0,0-1 0 0 0,0 1 1 0 0,1 0-1 0 0,-1 0 0 0 0,1 0 0 0 0,-1 1 0 0 0,-2 2 747 0 0,-10 6-1899 0 0</inkml:trace>
  <inkml:trace contextRef="#ctx0" brushRef="#br0" timeOffset="1433.221">1538 174 4625 0 0,'0'0'951'0'0,"0"0"-144"0"0,0 0-67 0 0,0 0 35 0 0,0 0 37 0 0,0 0-17 0 0,0 0-71 0 0,0 0-165 0 0,0 0-218 0 0,0 0-184 0 0,0 0-87 0 0,-24 34-40 0 0,-71 107 4 0 0,71-78 88 0 0,25-54-75 0 0,2-3 95 0 0,0 0 0 0 0,0 0 0 0 0,0 0 0 0 0,1 0-1 0 0,0 0 1 0 0,0-1 0 0 0,0 0 0 0 0,1 0 0 0 0,-1 0 0 0 0,1 0 0 0 0,1-1-1 0 0,-1 1 1 0 0,0-1 0 0 0,1-1 0 0 0,0 1 0 0 0,0-1 0 0 0,0 0-1 0 0,0 0 1 0 0,1-1 0 0 0,-1 0 0 0 0,1 0 0 0 0,0 0 0 0 0,-1-1 0 0 0,1 0-1 0 0,0 0 1 0 0,0-1 0 0 0,-1 0 0 0 0,1 0 0 0 0,0-1 0 0 0,2 0-142 0 0,4-2 334 0 0,1 0 1 0 0,-1-1 0 0 0,0-1-1 0 0,0 0 1 0 0,-1-1 0 0 0,0 0-1 0 0,0-1 1 0 0,0 0 0 0 0,-1-1-1 0 0,0 0 1 0 0,0-1 0 0 0,-1 0-1 0 0,0 0 1 0 0,-1-1 0 0 0,0-1-1 0 0,0 0 1 0 0,-1 0 0 0 0,-1 0-1 0 0,1-2-334 0 0,-2 4 89 0 0,0 0-1 0 0,-1-1 0 0 0,0 1 1 0 0,0-1-1 0 0,-1 0 0 0 0,0-1 1 0 0,-1 1-1 0 0,0-1 0 0 0,0 1 1 0 0,-1-1-1 0 0,0-9-88 0 0,-2 15-54 0 0,0 1-1 0 0,0-1 1 0 0,0 1 0 0 0,-1-1-1 0 0,1 1 1 0 0,-1-1-1 0 0,0 1 1 0 0,-1-1 0 0 0,1 1-1 0 0,-1 0 1 0 0,0 0-1 0 0,0 0 1 0 0,0 0 0 0 0,0 0-1 0 0,-1 0 1 0 0,1 0 0 0 0,-1 1-1 0 0,0 0 1 0 0,-1-1-1 0 0,1 1 1 0 0,0 0 0 0 0,-1 0-1 0 0,1 1 1 0 0,-1-1 0 0 0,0 1-1 0 0,0 0 1 0 0,0 0-1 0 0,0 0 1 0 0,-4-1 54 0 0,-56-1-4646 0 0,24 23-4202 0 0,25-8 744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1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22 151 0 0 0,'-3'202'0'0'0,"2"-161"-197"0"0,0-1 2728 0 0,0-41 4251 0 0,-1-1-3360 0 0,-8-14-2230 0 0,7-108 845 0 0,56-27-1591 0 0,-46 136-433 0 0,1 1 1 0 0,1 0 0 0 0,-1 0-1 0 0,2 1 1 0 0,0 1 0 0 0,1-1-1 0 0,0 2 1 0 0,9-8-14 0 0,-20 18-40 0 0,1 0 1 0 0,-1 0-1 0 0,1 0 0 0 0,0 0 0 0 0,0 0 1 0 0,-1 1-1 0 0,1-1 0 0 0,0 0 1 0 0,0 0-1 0 0,0 1 0 0 0,0-1 0 0 0,0 0 1 0 0,0 1-1 0 0,0-1 0 0 0,0 1 0 0 0,0-1 1 0 0,1 1-1 0 0,-1 0 0 0 0,0-1 0 0 0,0 1 1 0 0,0 0-1 0 0,0 0 0 0 0,0 0 0 0 0,1 0 1 0 0,-1 0-1 0 0,0 0 0 0 0,0 0 0 0 0,0 0 1 0 0,1 0-1 0 0,-1 1 0 0 0,0-1 1 0 0,0 0-1 0 0,0 1 0 0 0,0-1 0 0 0,0 1 1 0 0,0-1-1 0 0,0 1 0 0 0,0 0 0 0 0,0-1 1 0 0,0 1-1 0 0,0 0 0 0 0,0 0 0 0 0,0 0 1 0 0,-1 0-1 0 0,1-1 0 0 0,0 1 0 0 0,-1 0 1 0 0,1 0-1 0 0,0 0 0 0 0,-1 1 1 0 0,1-1-1 0 0,-1 0 0 0 0,0 0 0 0 0,1 0 1 0 0,-1 0-1 0 0,0 0 0 0 0,0 0 0 0 0,0 1 1 0 0,1-1-1 0 0,-1 0 0 0 0,0 0 0 0 0,-1 0 1 0 0,1 0-1 0 0,0 2 40 0 0,16 50-1911 0 0,-1-19-3598 0 0,-3-20 28 0 0,-8-9 4603 0 0</inkml:trace>
  <inkml:trace contextRef="#ctx0" brushRef="#br0" timeOffset="601.964">462 125 3513 0 0,'0'0'2114'0'0,"0"0"-1017"0"0,0 0-486 0 0,0 0-47 0 0,0 0 114 0 0,0 0 78 0 0,0 0-35 0 0,0 0-135 0 0,0 0-120 0 0,0 0-95 0 0,0 0-72 0 0,0 0-36 0 0,0 0-62 0 0,2 15-57 0 0,5 110 137 0 0,-21 206-29 0 0,9-294 1462 0 0,4-37-1192 0 0,-4-64 891 0 0,8 39-1459 0 0,2 0 0 0 0,1 0 1 0 0,1 0-1 0 0,1 0 0 0 0,1 1 0 0 0,1 1 0 0 0,1 0 0 0 0,1 0 0 0 0,1 1 0 0 0,1 0 0 0 0,1 1 0 0 0,1 0 46 0 0,8-11-123 0 0,1 2-1 0 0,2 1 1 0 0,0 1-1 0 0,2 1 1 0 0,24-17 123 0 0,-48 40 11 0 0,-1 1 0 0 0,1-1 0 0 0,1 1 0 0 0,-1 0-1 0 0,0 0 1 0 0,1 1 0 0 0,-1-1 0 0 0,1 1 0 0 0,0 0 0 0 0,0 1 0 0 0,-1-1 0 0 0,1 1 0 0 0,0 0 0 0 0,1 1 0 0 0,-1 0-1 0 0,0 0 1 0 0,1 0-11 0 0,-5 3 44 0 0,-1-1 0 0 0,1 1 0 0 0,0 0-1 0 0,0 0 1 0 0,-1 0 0 0 0,0 0 0 0 0,0 0-1 0 0,0 0 1 0 0,0 0 0 0 0,0 0 0 0 0,0 0-1 0 0,-1 1 1 0 0,0-1 0 0 0,1 0 0 0 0,-1 0-1 0 0,0 1 1 0 0,-1-1 0 0 0,1 0 0 0 0,-1 4-44 0 0,1 0 106 0 0,-2 7 13 0 0,-1-1 0 0 0,0 0 0 0 0,-1 0 0 0 0,0 0 0 0 0,-1-1 0 0 0,0 1 0 0 0,-1-1 0 0 0,-1 0 0 0 0,0-1 0 0 0,0 1 0 0 0,-1-1 0 0 0,-8 8-119 0 0,1 2 168 0 0,11-13-209 0 0,-1-1-1 0 0,0 1 1 0 0,0-1-1 0 0,0 0 1 0 0,-1-1-1 0 0,0 1 1 0 0,-1-1-1 0 0,1 0 1 0 0,-1-1-1 0 0,0 1 1 0 0,-1-1-1 0 0,1-1 1 0 0,-1 1-1 0 0,0-1 1 0 0,0-1-1 0 0,0 0 1 0 0,-1 0 0 0 0,1 0-1 0 0,-8 1 42 0 0,-22-13-4453 0 0,17-22-5677 0 0,18 23 7384 0 0</inkml:trace>
  <inkml:trace contextRef="#ctx0" brushRef="#br0" timeOffset="1152.661">928 420 8250 0 0,'0'0'961'0'0,"0"0"-326"0"0,0 0 71 0 0,0 0 390 0 0,0 0 333 0 0,0 0 70 0 0,0 0-193 0 0,0 0-354 0 0,0 0-341 0 0,0 0-271 0 0,0 0-164 0 0,0 0-72 0 0,0 0-17 0 0,8-15 13 0 0,60-93 181 0 0,57-33-93 0 0,-56 110-536 0 0,-63 79 172 0 0,-11 58 626 0 0,7-105-430 0 0,0 1 1 0 0,0-1 0 0 0,0 0 0 0 0,0 0-1 0 0,0-1 1 0 0,1 1 0 0 0,-1 0 0 0 0,0-1-1 0 0,1 1 1 0 0,-1-1 0 0 0,0 0-1 0 0,1 0 1 0 0,-1 0 0 0 0,0 0 0 0 0,1 0-1 0 0,-1 0 1 0 0,1-1 0 0 0,-1 1 0 0 0,0-1-1 0 0,0 0 1 0 0,1 1 0 0 0,0-2-21 0 0,61-25 159 0 0,46-8-489 0 0,-108 36 309 0 0,0 1-1 0 0,0-1 1 0 0,0 1-1 0 0,0 0 1 0 0,-1 0-1 0 0,1 0 1 0 0,-1 0 0 0 0,1 0-1 0 0,-1 0 1 0 0,0 0-1 0 0,0 0 1 0 0,1 0-1 0 0,-2 1 1 0 0,1-1 0 0 0,0 0-1 0 0,0 1 1 0 0,-1-1-1 0 0,1 1 1 0 0,-1-1-1 0 0,0 1 1 0 0,0-1-1 0 0,0 1 1 0 0,0-1 0 0 0,0 1-1 0 0,0-1 1 0 0,-1 0-1 0 0,1 1 1 0 0,-1-1-1 0 0,0 2 22 0 0,0 6 31 0 0,-6 53 298 0 0,0-10-1429 0 0,9-19-4283 0 0,0-30 678 0 0,1-3-2777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3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0 0 0,'0'0'974'0'0,"0"0"631"0"0,0 0 278 0 0,0 0-24 0 0,0 0-100 0 0,0 0-150 0 0,0 0-193 0 0,0 0-204 0 0,0 0-213 0 0,0 0-189 0 0,0 0-165 0 0,30 29-110 0 0,92 89-96 0 0,-68-45 106 0 0,-47-57-418 0 0,4 12-66 0 0,-1 1 1 0 0,-2 0-1 0 0,-1 1 0 0 0,-1-1 1 0 0,-1 1-1 0 0,-2 0 0 0 0,-1 1 1 0 0,-1-1-1 0 0,-2 5-61 0 0,0-10-68 0 0,-1 0 1 0 0,-1-1-1 0 0,-1 1 0 0 0,-1-1 0 0 0,-2 0 1 0 0,0 0-1 0 0,-1-1 0 0 0,-2 0 1 0 0,0 0-1 0 0,-1-1 0 0 0,-2-1 1 0 0,0 1 67 0 0,-53 63-3187 0 0,-12-14-4075 0 0,60-57 4113 0 0,7-6 590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2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34 128 0 0,'0'0'958'0'0,"0"0"-78"0"0,0 0 5 0 0,0 0 178 0 0,0 0 231 0 0,0 0 158 0 0,0 0-13 0 0,0 0-120 0 0,0 0-153 0 0,0 0-186 0 0,0 0-147 0 0,-3-3-135 0 0,1 1-781 0 0,2 1 146 0 0,-1 1 1 0 0,1-1 0 0 0,-1 0 0 0 0,1 0 0 0 0,-1 1 0 0 0,0-1 0 0 0,1 0-1 0 0,-1 1 1 0 0,0-1 0 0 0,1 1 0 0 0,-1-1 0 0 0,0 1 0 0 0,0-1 0 0 0,0 1-1 0 0,1-1 1 0 0,-1 1 0 0 0,0 0 0 0 0,0-1 0 0 0,0 1 0 0 0,0 0 0 0 0,0 0 0 0 0,0 0-1 0 0,1 0 1 0 0,-1 0 0 0 0,0 0 0 0 0,0 0 0 0 0,0 0 0 0 0,0 0 0 0 0,0 0-1 0 0,0 0 1 0 0,0 1 0 0 0,0-1 0 0 0,1 0 0 0 0,-1 1 0 0 0,0-1 0 0 0,0 0-1 0 0,0 1 1 0 0,1-1 0 0 0,-1 1 0 0 0,-1 0-64 0 0,-5 6 162 0 0,0 1 0 0 0,1 0 1 0 0,0 0-1 0 0,0 1 0 0 0,1-1 0 0 0,0 1 1 0 0,0 1-1 0 0,1-1 0 0 0,0 1 0 0 0,1-1 0 0 0,-3 10-162 0 0,-32 158 1177 0 0,29-101-674 0 0,3 0 1 0 0,4 1 0 0 0,2-1 0 0 0,9 46-504 0 0,38 112 1156 0 0,-46-229-1116 0 0,0 0 1 0 0,1-1-1 0 0,-1 1 1 0 0,1-1-1 0 0,0 1 1 0 0,1-1-1 0 0,-1 0 0 0 0,1 1 1 0 0,-1-2-1 0 0,1 1 1 0 0,0 0-1 0 0,1 0 1 0 0,-1-1-1 0 0,1 0 1 0 0,-1 0-1 0 0,1 0 0 0 0,0 0 1 0 0,0 0-1 0 0,1-1 1 0 0,-1 1-1 0 0,0-1 1 0 0,1-1-1 0 0,-1 1 0 0 0,1 0 1 0 0,0-1-1 0 0,-1 0 1 0 0,1 0-1 0 0,0-1 1 0 0,0 1-1 0 0,0-1 1 0 0,2 0-41 0 0,9-5-1845 0 0,-14 0-2612 0 0,-2-3-4345 0 0,0 4 954 0 0</inkml:trace>
  <inkml:trace contextRef="#ctx0" brushRef="#br0" timeOffset="4917.268">399 148 0 0 0,'0'0'505'0'0,"0"0"389"0"0,0 0 228 0 0,0 0 95 0 0,0 0 14 0 0,0 0-57 0 0,0 0-157 0 0,0 0-234 0 0,0 0-242 0 0,-1-6-175 0 0,0-20-90 0 0,37-4 1335 0 0,-3 16-546 0 0,119-38 1059 0 0,-83 51-2060 0 0,-65 39-246 0 0,-6-29 245 0 0,-1 0-1 0 0,0 0 0 0 0,0 0 0 0 0,-1-1 1 0 0,-1 0-1 0 0,1 0 0 0 0,-1 0 0 0 0,-1 0 1 0 0,1-1-1 0 0,-1 0 0 0 0,-7 7-62 0 0,-1 3 93 0 0,-2 2 24 0 0,10-14-83 0 0,0 1 0 0 0,1-1 1 0 0,0 1-1 0 0,1 0 0 0 0,-1 0 0 0 0,1 0 0 0 0,0 1 0 0 0,1 0 0 0 0,-1-1 0 0 0,1 1 1 0 0,1 1-1 0 0,-1-1 0 0 0,1 0 0 0 0,1 0 0 0 0,-1 1 0 0 0,1-1 0 0 0,0 6-34 0 0,3-10 31 0 0,0 0-1 0 0,1 0 1 0 0,-1 0-1 0 0,1 0 0 0 0,0 0 1 0 0,0 0-1 0 0,0-1 1 0 0,0 1-1 0 0,0-1 0 0 0,0 0 1 0 0,0 0-1 0 0,1 0 1 0 0,-1 0-1 0 0,1-1 1 0 0,0 1-1 0 0,0-1 0 0 0,-1 0 1 0 0,1 0-1 0 0,0-1 1 0 0,1 1-31 0 0,-2 0 10 0 0,68-1-2652 0 0,-2-25-10194 0 0,-63 21 12412 0 0</inkml:trace>
  <inkml:trace contextRef="#ctx0" brushRef="#br0" timeOffset="5188.139">968 111 824 0 0,'0'0'1352'0'0,"0"0"-295"0"0,0 0-201 0 0,0 0 69 0 0,0 0 73 0 0,0 0-35 0 0,0 0-144 0 0,0 0-194 0 0,0 0-198 0 0,0 0-55 0 0,0 0 143 0 0,0 0 160 0 0,0 0 115 0 0,-2 13 12 0 0,-5 103 1482 0 0,6-90-2285 0 0,0 25 73 0 0,9-22-5860 0 0,-4-25-165 0 0,3-3 3523 0 0,-7-1 2386 0 0,3 0-96 0 0</inkml:trace>
  <inkml:trace contextRef="#ctx0" brushRef="#br0" timeOffset="5422.67">1185 19 0 0 0,'0'0'304'0'0,"0"0"196"0"0,0 0 234 0 0,0 0 271 0 0,0 0 222 0 0,0 0 96 0 0,0 0-56 0 0,0 0-145 0 0,0 0-188 0 0,0 0-200 0 0,0 0-198 0 0,-10 32-137 0 0,-31 98-124 0 0,31-63-27 0 0,15-44-1871 0 0,-2-17-6698 0 0,-1-6 7657 0 0</inkml:trace>
  <inkml:trace contextRef="#ctx0" brushRef="#br0" timeOffset="5857.513">804 75 360 0 0,'0'0'964'0'0,"0"0"-282"0"0,0 0 50 0 0,0 0 233 0 0,0 0 242 0 0,0 0 71 0 0,0 0-154 0 0,0 0-278 0 0,0 0-295 0 0,0 0-223 0 0,0 0-127 0 0,0 0-25 0 0,3-5 57 0 0,42-32 1274 0 0,-32 31-1194 0 0,1 1 0 0 0,-1 0 0 0 0,1 1-1 0 0,0 0 1 0 0,1 1 0 0 0,-1 1 0 0 0,1 0-1 0 0,-1 1 1 0 0,1 0 0 0 0,8 2-313 0 0,65 40 1209 0 0,-59-26-732 0 0,46 10 1201 0 0,3-44-156 0 0,-76 18-1875 0 0,35-23 685 0 0,-22 20-7895 0 0,-14 5 3093 0 0,0 2-2644 0 0</inkml:trace>
  <inkml:trace contextRef="#ctx0" brushRef="#br0" timeOffset="6220.129">346 568 0 0 0,'0'0'1282'0'0,"0"0"258"0"0,0 0 168 0 0,0 0-11 0 0,0 0-70 0 0,0 0-35 0 0,0 0-49 0 0,33-6-157 0 0,104-19-221 0 0,79-2 1597 0 0,-34 0-1827 0 0,145-13-4101 0 0,-276 40-1187 0 0,-34 0 579 0 0,-3 0-2170 0 0</inkml:trace>
  <inkml:trace contextRef="#ctx0" brushRef="#br0" timeOffset="6802.134">513 818 4361 0 0,'0'0'825'0'0,"0"0"-618"0"0,0 0-159 0 0,0 0 275 0 0,0 0 354 0 0,0 0 206 0 0,0 0 64 0 0,0 0-56 0 0,0 0-147 0 0,0 0-208 0 0,0 0-160 0 0,0 0-140 0 0,0 30-98 0 0,2 91 3 0 0,2-1 829 0 0,-2-86-380 0 0,3-37 4450 0 0,-4-21-4811 0 0,0 1 0 0 0,2 0-1 0 0,0 0 1 0 0,2 0 0 0 0,0 0-1 0 0,2 1 1 0 0,0 0 0 0 0,1 0 0 0 0,2 1-1 0 0,4-7-228 0 0,63-107 58 0 0,-75 133 27 0 0,-2 1-126 0 0,0 0-1 0 0,0 0 1 0 0,0 0 0 0 0,0 1 0 0 0,1-1-1 0 0,-1 0 1 0 0,0 0 0 0 0,1 1 0 0 0,-1-1 0 0 0,1 0-1 0 0,-1 1 1 0 0,1-1 0 0 0,-1 0 0 0 0,1 1-1 0 0,-1-1 1 0 0,1 1 0 0 0,0-1 0 0 0,-1 1 0 0 0,1-1-1 0 0,0 1 1 0 0,-1-1 0 0 0,1 1 0 0 0,0 0-1 0 0,0-1 1 0 0,-1 1 0 0 0,1 0 0 0 0,0-1 0 0 0,0 1-1 0 0,0 0 1 0 0,0 0 0 0 0,-1 0 0 0 0,1 0-1 0 0,0 0 1 0 0,0 0 0 0 0,0 0 0 0 0,-1 0 0 0 0,1 0-1 0 0,0 1 1 0 0,0-1 0 0 0,0 0 0 0 0,-1 0 0 0 0,1 1-1 0 0,0-1 1 0 0,0 0 0 0 0,-1 1 0 0 0,1-1-1 0 0,0 1 1 0 0,-1-1 0 0 0,1 1 0 0 0,0-1 0 0 0,-1 1-1 0 0,1 0 1 0 0,-1-1 0 0 0,1 1 0 0 0,-1 0-1 0 0,1-1 1 0 0,-1 2 41 0 0,16 26-2471 0 0,-3-8-1991 0 0,-6-10-442 0 0,-4-6-1272 0 0</inkml:trace>
  <inkml:trace contextRef="#ctx0" brushRef="#br0" timeOffset="7437.145">799 966 0 0 0,'0'0'815'0'0,"0"0"364"0"0,0 0 304 0 0,0 0 178 0 0,0 0 105 0 0,0 0 32 0 0,0 0-71 0 0,0 0-163 0 0,0 0-197 0 0,0 0-208 0 0,0 0-201 0 0,0 0-156 0 0,23-7-151 0 0,71-18-111 0 0,-46-4 349 0 0,-42 19-675 0 0,-3 4-163 0 0,0 1 0 0 0,0-1-1 0 0,0 0 1 0 0,-1 0 0 0 0,1 0-1 0 0,-1 0 1 0 0,-1-1 0 0 0,1 1-1 0 0,-1 0 1 0 0,-1-1 0 0 0,1 1-1 0 0,-1-1 1 0 0,0 1 0 0 0,0-3-51 0 0,-1 7-120 0 0,0 0 1 0 0,0 0 0 0 0,0 1 0 0 0,-1-1-1 0 0,1 0 1 0 0,0 1 0 0 0,-1-1-1 0 0,1 1 1 0 0,-1-1 0 0 0,0 1 0 0 0,1 0-1 0 0,-1 0 1 0 0,0-1 0 0 0,0 1-1 0 0,1 0 1 0 0,-1 1 0 0 0,0-1 0 0 0,0 0-1 0 0,0 1 1 0 0,0-1 0 0 0,0 1-1 0 0,0-1 1 0 0,-1 1 0 0 0,1 0 0 0 0,0 0-1 0 0,0 0 1 0 0,0 0 0 0 0,0 0-1 0 0,0 1 1 0 0,0-1 0 0 0,0 0-1 0 0,0 1 1 0 0,0 0 0 0 0,0-1 0 0 0,0 1-1 0 0,0 0 1 0 0,0 0 0 0 0,0 0-1 0 0,1 0 1 0 0,-2 1 119 0 0,-5 7-382 0 0,0 0 0 0 0,0 1 0 0 0,0 0 0 0 0,1 1 0 0 0,1-1 0 0 0,0 1 0 0 0,0 0-1 0 0,1 1 1 0 0,1-1 0 0 0,0 1 0 0 0,0 0 0 0 0,-1 10 382 0 0,4-17-2 0 0,-1 0 1 0 0,1 0-1 0 0,0 0 0 0 0,0 0 1 0 0,0 1-1 0 0,1-1 0 0 0,-1 0 1 0 0,1 0-1 0 0,1 0 0 0 0,-1 1 1 0 0,1-1-1 0 0,0 0 0 0 0,0 0 1 0 0,0 0-1 0 0,1 0 0 0 0,-1 0 1 0 0,1 0-1 0 0,0-1 0 0 0,1 1 1 0 0,-1 0-1 0 0,1-1 0 0 0,0 0 1 0 0,0 0-1 0 0,1 0 0 0 0,-1 0 1 0 0,1 0-1 0 0,0 0 0 0 0,3 2 2 0 0,0-2-57 0 0,0 1 0 0 0,0-2-1 0 0,0 1 1 0 0,0-1 0 0 0,1 0-1 0 0,-1 0 1 0 0,1 0-1 0 0,0-1 1 0 0,-1-1 0 0 0,1 1-1 0 0,0-1 1 0 0,0-1-1 0 0,3 0 58 0 0,63-16-7038 0 0,-64 9 4943 0 0</inkml:trace>
  <inkml:trace contextRef="#ctx0" brushRef="#br0" timeOffset="7786.636">1226 804 0 0 0,'0'0'320'0'0,"0"0"336"0"0,0 0 300 0 0,0 0 197 0 0,0 0 31 0 0,0 0-109 0 0,0 0-200 0 0,0 0-247 0 0,0 0-177 0 0,0 0-138 0 0,11 31-84 0 0,37 96-21 0 0,-14-72 381 0 0,-34-55-634 0 0,15 16 135 0 0,-14-15 28 0 0,-1-1 0 0 0,0 1 0 0 0,1 0 0 0 0,-1-1 1 0 0,1 1-1 0 0,0-1 0 0 0,-1 1 0 0 0,1-1 0 0 0,-1 1 1 0 0,1-1-1 0 0,0 1 0 0 0,-1-1 0 0 0,1 0 0 0 0,0 1 1 0 0,-1-1-1 0 0,1 0 0 0 0,0 0 0 0 0,0 1 0 0 0,-1-1 1 0 0,1 0-1 0 0,0 0 0 0 0,0 0 0 0 0,-1 0 0 0 0,1 0 1 0 0,0 0-1 0 0,0 0 0 0 0,-1 0 0 0 0,1 0 0 0 0,0 0 1 0 0,0-1-1 0 0,-1 1 0 0 0,1 0 0 0 0,0-1 0 0 0,0 1 1 0 0,-1 0-1 0 0,1-1 0 0 0,0 1 0 0 0,-1 0 0 0 0,1-1 1 0 0,-1 1-1 0 0,1-1 0 0 0,0 1 0 0 0,-1-1 0 0 0,1 0 1 0 0,-1 1-1 0 0,0-1 0 0 0,1 0 0 0 0,-1 1 0 0 0,1-1 1 0 0,-1 0-1 0 0,0 1 0 0 0,0-1 0 0 0,1 0 0 0 0,-1 0 1 0 0,0 1-1 0 0,0-1 0 0 0,0 0 0 0 0,0 0 0 0 0,0 0-118 0 0,73-267 5200 0 0,-58 234-5391 0 0,-10 29-3813 0 0,-2 3-4106 0 0,-1 2-440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4:52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180 277 0 0 0,'20'-77'0'0'0,"-17"54"2182"0"0,-3-1 3962 0 0,-1 8-130 0 0,-15 20-2721 0 0,-7 31-2914 0 0,2 1 0 0 0,2 1 0 0 0,1 0 0 0 0,2 1 0 0 0,-4 18-379 0 0,10-29 176 0 0,-4 13-58 0 0,2 2 0 0 0,2 0-1 0 0,2 0 1 0 0,2 1-1 0 0,1 0 1 0 0,3 0 0 0 0,1 0-1 0 0,2 0 1 0 0,3 6-118 0 0,-2-28 112 0 0,1 0 0 0 0,1 1 0 0 0,1-1 0 0 0,0-1 1 0 0,2 1-1 0 0,1-1 0 0 0,0 0 0 0 0,1-1 0 0 0,1 0 0 0 0,1 0 0 0 0,1-1 0 0 0,1-1 0 0 0,0 0 0 0 0,1-1 1 0 0,1 0-1 0 0,0-1 0 0 0,1 0 0 0 0,1-2 0 0 0,1 1-112 0 0,65 5 1752 0 0,-83-19-1624 0 0,0 0-32 0 0,0 0-12 0 0,0 0-25 0 0,-10-16-2786 0 0,4 9-4503 0 0,4 4-4144 0 0</inkml:trace>
  <inkml:trace contextRef="#ctx0" brushRef="#br0" timeOffset="2797.354">445 538 112 0 0,'0'0'938'0'0,"0"0"16"0"0,0 0 225 0 0,0 0 295 0 0,0 0 178 0 0,0 0-22 0 0,0 0-208 0 0,0 0-281 0 0,0 0-263 0 0,0 0-226 0 0,0 0-155 0 0,2-3-57 0 0,94-192 3687 0 0,-44 100-3582 0 0,-23 68-1304 0 0,-25 53 212 0 0,27 110 888 0 0,-31-135-334 0 0,0 0 1 0 0,0-1 0 0 0,0 1-1 0 0,0 0 1 0 0,0 0-1 0 0,0 0 1 0 0,1-1 0 0 0,-1 1-1 0 0,0 0 1 0 0,0-1 0 0 0,1 1-1 0 0,-1 0 1 0 0,0-1 0 0 0,1 1-1 0 0,-1 0 1 0 0,1-1 0 0 0,-1 1-1 0 0,1 0 1 0 0,-1-1-1 0 0,1 1 1 0 0,0-1 0 0 0,-1 1-1 0 0,1-1 1 0 0,-1 0 0 0 0,1 1-1 0 0,0-1 1 0 0,-1 0 0 0 0,1 1-1 0 0,0-1 1 0 0,0 0 0 0 0,-1 0-1 0 0,1 1 1 0 0,0-1 0 0 0,0 0-1 0 0,-1 0 1 0 0,1 0-1 0 0,0 0 1 0 0,0 0 0 0 0,0 0-1 0 0,-1 0 1 0 0,1 0 0 0 0,0-1-1 0 0,0 1 1 0 0,-1 0 0 0 0,1 0-1 0 0,0-1 1 0 0,0 1 0 0 0,-1 0-1 0 0,1-1 1 0 0,0 1 0 0 0,-1-1-1 0 0,1 1 1 0 0,-1-1-1 0 0,1 1 1 0 0,0-1-8 0 0,36-36 532 0 0,-28 27-638 0 0,41-49 35 0 0,-37 42-6 0 0,0 0 0 0 0,1 2 0 0 0,1 0-1 0 0,0 0 1 0 0,1 1 0 0 0,0 1 0 0 0,1 1 0 0 0,9-5 77 0 0,-20 54-1049 0 0,-8 132 2108 0 0,16-129-2089 0 0,-5-37-4920 0 0,-3-1-2128 0 0,-6 1 6292 0 0</inkml:trace>
  <inkml:trace contextRef="#ctx0" brushRef="#br0" timeOffset="3052.12">1152 351 2008 0 0,'0'0'1633'0'0,"0"0"-449"0"0,0 0 30 0 0,0 0 122 0 0,0 0 22 0 0,0 0-133 0 0,0 0-277 0 0,0 0-293 0 0,0 0-279 0 0,0 0-204 0 0,0 0-146 0 0,0 0-152 0 0,0 0-112 0 0,4 11-115 0 0,9 36-164 0 0,-5-36-2128 0 0,-7-17-1315 0 0,1 5-336 0 0</inkml:trace>
  <inkml:trace contextRef="#ctx0" brushRef="#br0" timeOffset="3201.975">1080 16 6049 0 0,'0'0'728'0'0,"0"0"-824"0"0,0 0-424 0 0,0 0-104 0 0,0 0 40 0 0,0 0 64 0 0,0 0-144 0 0,0 0-560 0 0,0 0-577 0 0,0 0 1057 0 0</inkml:trace>
  <inkml:trace contextRef="#ctx0" brushRef="#br0" timeOffset="3667.389">1323 402 0 0 0,'0'0'759'0'0,"0"0"329"0"0,0 0 312 0 0,0 0 309 0 0,0 0 223 0 0,0 0 17 0 0,0 0-113 0 0,0 0-166 0 0,0 0-249 0 0,0 0-279 0 0,0 0-294 0 0,0 0-273 0 0,0 0-168 0 0,3-5-79 0 0,94-225 1900 0 0,-70 200-2585 0 0,-27 30 183 0 0,0 0-70 0 0,0 0-76 0 0,0 17-235 0 0,9 93-952 0 0,-8-107 1518 0 0,0 0 0 0 0,0 0 0 0 0,0 0 0 0 0,0 0 1 0 0,0 0-1 0 0,0 0 0 0 0,1 0 0 0 0,0 0 0 0 0,-1-1 0 0 0,1 1 0 0 0,0-1 0 0 0,0 1 0 0 0,0-1 0 0 0,1 0 0 0 0,-1 1 0 0 0,1-1 0 0 0,-1-1 0 0 0,1 1 0 0 0,-1 0 0 0 0,1-1 1 0 0,0 1-1 0 0,0-1 0 0 0,0 0 0 0 0,0 0 0 0 0,0 0 0 0 0,0 0 0 0 0,0 0 0 0 0,0-1 0 0 0,0 1 0 0 0,1-1 0 0 0,1 0-11 0 0,0 0 153 0 0,0 0 0 0 0,0-1 0 0 0,0 0 0 0 0,1 0 0 0 0,-1 0 0 0 0,0 0 0 0 0,0-1 0 0 0,0 0 0 0 0,-1 0 0 0 0,1 0 0 0 0,0-1 0 0 0,-1 1-1 0 0,1-1 1 0 0,-1 0 0 0 0,0-1 0 0 0,0 1 0 0 0,0-1 0 0 0,-1 1 0 0 0,3-4-153 0 0,6-7 280 0 0,-1 0 1 0 0,-1-1-1 0 0,0 0 1 0 0,-1-1-1 0 0,-1 0 0 0 0,0-1 1 0 0,-1 1-1 0 0,-1-1 0 0 0,3-16-280 0 0,-5-7-1684 0 0,-10 26-8073 0 0,5 13-709 0 0</inkml:trace>
  <inkml:trace contextRef="#ctx0" brushRef="#br0" timeOffset="4257.518">392 627 0 0 0,'0'0'648'0'0,"0"0"488"0"0,0 0 146 0 0,0 0-24 0 0,0 0-34 0 0,0 0-39 0 0,31 1-72 0 0,100 4-114 0 0,-79-4-159 0 0,1-3 0 0 0,0-1 0 0 0,-1-4 0 0 0,5-2-840 0 0,19-2 546 0 0,576-68 722 0 0,-363 59-2373 0 0,-193 16-2200 0 0,-2 3-3943 0 0,-81 1 4887 0 0</inkml:trace>
  <inkml:trace contextRef="#ctx0" brushRef="#br0" timeOffset="4854.458">843 752 3697 0 0,'0'0'1316'0'0,"0"0"-368"0"0,0 0-64 0 0,0 0 134 0 0,0 0 104 0 0,0 0-38 0 0,0 0-112 0 0,0 0-105 0 0,0 0-104 0 0,0 0-150 0 0,0 0-137 0 0,0 0-113 0 0,0 0-87 0 0,-20 15-35 0 0,-63 50-11 0 0,49-20 124 0 0,30-34-240 0 0,-2 2-53 0 0,-1 0-1 0 0,2 0 1 0 0,0 0 0 0 0,0 1-1 0 0,1 0 1 0 0,1 0 0 0 0,0 0-1 0 0,1 0 1 0 0,1 0 0 0 0,0 0-1 0 0,1 1 1 0 0,0-1 0 0 0,2 0-1 0 0,-1 0 1 0 0,2 1 0 0 0,-1-1 0 0 0,2-1-1 0 0,0 1 1 0 0,1 0 0 0 0,2 4-61 0 0,-3-12 51 0 0,-1 0 1 0 0,1 0 0 0 0,1 0-1 0 0,-1-1 1 0 0,1 1-1 0 0,0-1 1 0 0,0 0 0 0 0,1-1-1 0 0,-1 1 1 0 0,1-1 0 0 0,0 0-1 0 0,0 0 1 0 0,0-1 0 0 0,1 0-1 0 0,-1 0 1 0 0,1-1 0 0 0,0 1-1 0 0,0-1 1 0 0,0-1 0 0 0,0 1-1 0 0,0-1 1 0 0,0-1 0 0 0,0 1-1 0 0,0-1 1 0 0,0 0 0 0 0,0-1-1 0 0,0 0 1 0 0,0 0 0 0 0,0 0-1 0 0,3-2-51 0 0,3-1 189 0 0,-1-1-1 0 0,1 0 0 0 0,-2-1 1 0 0,1 0-1 0 0,0-1 1 0 0,-1 0-1 0 0,-1-1 1 0 0,1-1-1 0 0,-1 1 1 0 0,-1-1-1 0 0,1-1 0 0 0,-2 0 1 0 0,1 0-1 0 0,-1-1 1 0 0,-1 0-1 0 0,0 0 1 0 0,2-6-189 0 0,-7 13 5 0 0,0 1 1 0 0,0-1 0 0 0,-1 0 0 0 0,0 0 0 0 0,1 0 0 0 0,-1 0 0 0 0,-1 0 0 0 0,1 0 0 0 0,0 0 0 0 0,-1 0-1 0 0,0-1 1 0 0,0 1 0 0 0,0 0 0 0 0,-1 0 0 0 0,1 0 0 0 0,-1 0 0 0 0,0 0 0 0 0,0 0 0 0 0,-1 0 0 0 0,1 0-1 0 0,-1 0 1 0 0,0 0 0 0 0,0 1 0 0 0,0-1 0 0 0,0 1 0 0 0,-1-1 0 0 0,1 1 0 0 0,-1 0 0 0 0,0 0 0 0 0,0 0-1 0 0,0 0 1 0 0,0 1 0 0 0,0-1 0 0 0,-1 1 0 0 0,1 0 0 0 0,-1 0 0 0 0,0 0 0 0 0,0 0 0 0 0,0 1 0 0 0,-1-1-6 0 0,-3-1-324 0 0,0 0 1 0 0,-1 1 0 0 0,1 0-1 0 0,0 1 1 0 0,-1-1 0 0 0,0 2-1 0 0,1-1 1 0 0,-1 1 0 0 0,1 1-1 0 0,-1-1 1 0 0,0 1 0 0 0,1 1-1 0 0,-1 0 1 0 0,1 0 0 0 0,0 1-1 0 0,0 0 1 0 0,0 0 0 0 0,0 0-1 0 0,0 1 1 0 0,-3 3 323 0 0,-28 22-7704 0 0,30-21 334 0 0</inkml:trace>
  <inkml:trace contextRef="#ctx0" brushRef="#br0" timeOffset="5233.187">1393 844 2921 0 0,'0'0'2296'0'0,"0"0"-692"0"0,0 0-235 0 0,0 0 8 0 0,0 0-99 0 0,0 0-204 0 0,0 0-213 0 0,0 0-186 0 0,0 0-163 0 0,-32 17-133 0 0,-101 52-142 0 0,78-22-60 0 0,51-37-155 0 0,1-6-43 0 0,0 1 1 0 0,0 0-1 0 0,0-1 1 0 0,1 1-1 0 0,-1 0 1 0 0,1 1-1 0 0,1-1 1 0 0,-1 0-1 0 0,1 0 1 0 0,0 1 0 0 0,0-1-1 0 0,0 1 1 0 0,1-1-1 0 0,0 1 1 0 0,0-1-1 0 0,0 1 1 0 0,1-1-1 0 0,-1 0 1 0 0,1 1-1 0 0,1-1 1 0 0,-1 0-1 0 0,1 1 1 0 0,0-1-1 0 0,0 0 1 0 0,1 0-1 0 0,-1 0 1 0 0,1-1-1 0 0,1 2 21 0 0,3-1 124 0 0,0-2 1 0 0,1 1-1 0 0,-1-1 0 0 0,1 0 0 0 0,0 0 0 0 0,0-1 0 0 0,0 0 0 0 0,0-1 0 0 0,0 0 0 0 0,0 0 0 0 0,0 0 0 0 0,0-1 0 0 0,1-1 1 0 0,-1 1-1 0 0,0-1 0 0 0,0-1 0 0 0,0 1 0 0 0,0-1 0 0 0,0-1 0 0 0,0 1 0 0 0,-1-1 0 0 0,1-1 0 0 0,-1 0 0 0 0,3-1-124 0 0,0 0 198 0 0,0-1-1 0 0,0-1 1 0 0,-1 1 0 0 0,0-1-1 0 0,0-1 1 0 0,-1 0-1 0 0,1 0 1 0 0,-2-1 0 0 0,1 1-1 0 0,-1-2 1 0 0,-1 1-1 0 0,0-1 1 0 0,0 0-1 0 0,-1 0 1 0 0,0-1 0 0 0,-1 0-1 0 0,0 1 1 0 0,-1-1-1 0 0,0-1 1 0 0,0 1 0 0 0,-1 0-1 0 0,-1-1 1 0 0,0 1-1 0 0,-1-1 1 0 0,0 1-1 0 0,0-2-197 0 0,-1 11-72 0 0,1-1-1 0 0,-1 1 0 0 0,1-1 0 0 0,-1 1 0 0 0,0-1 1 0 0,0 1-1 0 0,0-1 0 0 0,-1 1 0 0 0,1-1 0 0 0,0 1 1 0 0,-1 0-1 0 0,1 0 0 0 0,-1 0 0 0 0,0 0 0 0 0,0 0 0 0 0,0 0 1 0 0,0 1-1 0 0,0-1 0 0 0,0 0 0 0 0,0 1 0 0 0,-1 0 1 0 0,1-1-1 0 0,-1 1 0 0 0,1 0 0 0 0,0 0 0 0 0,-1 1 1 0 0,-2-2 72 0 0,-20-1-3760 0 0,-1 4-4097 0 0,18 2-884 0 0</inkml:trace>
  <inkml:trace contextRef="#ctx0" brushRef="#br0" timeOffset="5783.032">1870 818 304 0 0,'0'0'1892'0'0,"0"0"-191"0"0,0 0-86 0 0,0 0 44 0 0,0 0-115 0 0,0 0-124 0 0,0 0-194 0 0,0 0-231 0 0,0 0-191 0 0,0 0-157 0 0,0 0-135 0 0,0 0-145 0 0,0 0-102 0 0,-17 2-97 0 0,-53 7-37 0 0,21 17 177 0 0,38-14-300 0 0,9-11-34 0 0,1 0 0 0 0,0 0 0 0 0,0 0 0 0 0,0 1 0 0 0,1-1 0 0 0,-1 0 0 0 0,0 1 0 0 0,0-1 0 0 0,1 0 0 0 0,-1 1 0 0 0,1-1 0 0 0,-1 1 0 0 0,1-1 0 0 0,-1 1-1 0 0,1 0 1 0 0,0-1 0 0 0,0 1 0 0 0,0-1 0 0 0,0 1 0 0 0,0-1 0 0 0,0 1 0 0 0,0-1 0 0 0,1 1 0 0 0,-1 0 0 0 0,1-1 0 0 0,-1 0 0 0 0,1 1 0 0 0,-1-1 0 0 0,1 1 0 0 0,0-1 0 0 0,0 1 0 0 0,-1-1 0 0 0,1 0 0 0 0,0 0 0 0 0,0 0 0 0 0,0 1 0 0 0,1-1 26 0 0,45 41-432 0 0,-41-37 465 0 0,0 0 0 0 0,-1 0 0 0 0,0 0 0 0 0,0 1 0 0 0,-1-1 0 0 0,0 1 0 0 0,0 0 1 0 0,0 1-1 0 0,0-1 0 0 0,-1 1 0 0 0,0-1 0 0 0,-1 1 0 0 0,1 0 0 0 0,-1 0 0 0 0,-1 0 0 0 0,1 0 0 0 0,-1 0 0 0 0,0 1 0 0 0,-1 1-33 0 0,-1-6 32 0 0,-1-1-1 0 0,0 0 1 0 0,0 1-1 0 0,0-1 1 0 0,0 0-1 0 0,0 0 1 0 0,0 0 0 0 0,0 0-1 0 0,-1-1 1 0 0,1 1-1 0 0,-1 0 1 0 0,1-1-1 0 0,-1 0 1 0 0,0 0-1 0 0,0 0 1 0 0,1 0-1 0 0,-1 0 1 0 0,0 0 0 0 0,0-1-1 0 0,0 1 1 0 0,0-1-1 0 0,0 0 1 0 0,0 0-1 0 0,0 0 1 0 0,-2 0-32 0 0,-1 0-83 0 0,-44 1-3524 0 0,28-1-3769 0 0,14 0 2854 0 0</inkml:trace>
  <inkml:trace contextRef="#ctx0" brushRef="#br0" timeOffset="6397.905">2141 1 1072 0 0,'0'0'1196'0'0,"0"0"-119"0"0,0 0-46 0 0,0 0 46 0 0,0 0-22 0 0,0 0-124 0 0,0 0-184 0 0,0 0-123 0 0,0 0 23 0 0,0 0 93 0 0,0 0 141 0 0,0 0 100 0 0,5 10-19 0 0,80 180 3375 0 0,-68-128-4158 0 0,-2 1 0 0 0,-3 0-1 0 0,-3 1 1 0 0,-2 1 0 0 0,-4-1 0 0 0,-2 1-1 0 0,-3 4-178 0 0,1-51-103 0 0,0 0 1 0 0,-2 1-1 0 0,0-1 0 0 0,-1 0 0 0 0,0-1 0 0 0,-2 1 0 0 0,0-1 1 0 0,-1 0-1 0 0,0 0 0 0 0,-2-1 0 0 0,0 0 0 0 0,-1 0 0 0 0,0-1 0 0 0,-1-1 1 0 0,-1 1-1 0 0,0-2 0 0 0,-4 3 103 0 0,-43 25-3743 0 0,17-13-4606 0 0,32-20 3580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2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 0 0 0,'0'0'568'0'0,"0"0"508"0"0,0 0 247 0 0,0 0 90 0 0,0 0 16 0 0,0 0-30 0 0,0 0-16 0 0,0 0-24 0 0,6 1-64 0 0,180 9 7200 0 0,-164-10-8431 0 0,100 0 294 0 0,-70-17-1324 0 0,-21 2-6207 0 0,-28 14 6046 0 0,-2 1-3535 0 0,-1 0 842 0 0,0 0 1406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7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4993 0 0,'0'0'3102'0'0,"0"0"-1359"0"0,0 0-579 0 0,0 0 41 0 0,0 0 211 0 0,0 0 110 0 0,0 0-77 0 0,0 0-199 0 0,0 0-214 0 0,0 0-192 0 0,0 0-168 0 0,0 0-142 0 0,0 0-109 0 0,34 0-62 0 0,111 0-47 0 0,118-22-223 0 0,-142 12-5756 0 0,-73 6-3241 0 0,-28 3 1336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13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23 488 0 0,'0'0'1047'0'0,"0"0"-312"0"0,0 0 46 0 0,0 0 386 0 0,0 0 406 0 0,0 0 212 0 0,0 0-24 0 0,0 0-157 0 0,0 0-241 0 0,0 0-208 0 0,0 0-159 0 0,0 0-138 0 0,21-1-46 0 0,102-2 716 0 0,73-15 298 0 0,-180 19-4471 0 0,-6 2-5715 0 0,-6 0-114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121 111 1728 0 0,'0'0'1855'0'0,"0"0"-660"0"0,0 0-196 0 0,0 0 108 0 0,0 0 152 0 0,0 0 96 0 0,0 0-71 0 0,0 0-157 0 0,0 0-173 0 0,0 0-170 0 0,0 0-172 0 0,21-15-175 0 0,65-45-123 0 0,-24 33 92 0 0,-44 26-288 0 0,86-7 390 0 0,-102 10-478 0 0,0-1 0 0 0,0 0 0 0 0,1 1 0 0 0,-1-1 0 0 0,0 1 0 0 0,0 0 0 0 0,0-1 0 0 0,0 1 0 0 0,-1 0 0 0 0,1 0 0 0 0,0 1 0 0 0,-1-1 0 0 0,0 0 0 0 0,1 0 0 0 0,-1 1 0 0 0,0-1 0 0 0,0 1 0 0 0,0-1 0 0 0,0 1 0 0 0,-1-1 0 0 0,1 1 0 0 0,-1-1 0 0 0,0 1 0 0 0,1 0 0 0 0,-1-1 0 0 0,0 1 0 0 0,-1 0 0 0 0,1-1 0 0 0,0 1 0 0 0,-1 0 0 0 0,1-1 0 0 0,-1 1 0 0 0,0-1 0 0 0,0 1 0 0 0,0-1 0 0 0,0 0 0 0 0,0 1 0 0 0,-2 0-30 0 0,-19 35 210 0 0,-3-1-1 0 0,-1-1 0 0 0,-2-1 1 0 0,-1-1-1 0 0,-1-2 1 0 0,-14 9-210 0 0,-80 92 534 0 0,118-126-498 0 0,-4 4 67 0 0,0-1 1 0 0,0 2-1 0 0,1-1 0 0 0,1 1 0 0 0,0 1 0 0 0,1-1 0 0 0,0 2 0 0 0,1-1 0 0 0,0 0 0 0 0,1 1 0 0 0,1 0 0 0 0,0 0 0 0 0,1 1 0 0 0,-1 9-103 0 0,6-20 66 0 0,1-1 0 0 0,-1 0 0 0 0,1 0 0 0 0,0 1-1 0 0,0-1 1 0 0,0-1 0 0 0,1 1 0 0 0,-1 0 0 0 0,0-1 0 0 0,1 0-1 0 0,0 0 1 0 0,0 0 0 0 0,-1 0 0 0 0,1-1 0 0 0,0 1-1 0 0,0-1 1 0 0,1 0 0 0 0,-1 0 0 0 0,0 0 0 0 0,0-1 0 0 0,0 0-1 0 0,1 1 1 0 0,-1-1 0 0 0,0-1 0 0 0,1 1-66 0 0,-4 0 7 0 0,197 0 978 0 0,-121-15-3698 0 0,-53 6-1846 0 0,-1-2-4223 0 0,-19 10 6603 0 0,3-3-2678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4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276 107 10786 0 0,'0'0'1113'0'0,"0"0"-243"0"0,0 0-119 0 0,0 0 5 0 0,0 0-7 0 0,0 0-99 0 0,0 0-122 0 0,0 0-65 0 0,0 0-64 0 0,0 0-94 0 0,0 0-71 0 0,0 0-77 0 0,0 0-21 0 0,-31 14 22 0 0,-98 45 20 0 0,50-10 413 0 0,77-48-589 0 0,-1 0 0 0 0,1 1 0 0 0,0-1 0 0 0,0 1 0 0 0,-1-1 0 0 0,1 1-1 0 0,1 0 1 0 0,-1 0 0 0 0,0 0 0 0 0,0 0 0 0 0,1 0 0 0 0,-1 0 0 0 0,1 0 0 0 0,-1 0 0 0 0,1 1 0 0 0,0-1 0 0 0,0 1 0 0 0,0-1 0 0 0,0 1-1 0 0,1-1 1 0 0,-1 1 0 0 0,1-1 0 0 0,-1 1 0 0 0,1 0 0 0 0,0-1 0 0 0,0 1 0 0 0,0 0 0 0 0,0-1 0 0 0,1 1 0 0 0,-1-1 0 0 0,1 1-1 0 0,-1 0 1 0 0,1-1 0 0 0,0 1 0 0 0,0-1 0 0 0,0 0 0 0 0,0 1 0 0 0,1-1 0 0 0,-1 0 0 0 0,1 0 0 0 0,1 2-2 0 0,6 4 37 0 0,1-1 0 0 0,1-1 0 0 0,-1 1 1 0 0,1-2-1 0 0,0 0 0 0 0,1 0 0 0 0,-1-1 1 0 0,1 0-1 0 0,0-1 0 0 0,0 0 0 0 0,10 0-37 0 0,58 19 203 0 0,-71-19-157 0 0,0-1 0 0 0,0 1 0 0 0,0 0 0 0 0,-1 1 0 0 0,1 0 0 0 0,-1 1 0 0 0,0-1 0 0 0,0 2-1 0 0,-1-1 1 0 0,1 1 0 0 0,-1 0 0 0 0,-1 0 0 0 0,1 1 0 0 0,-1 0 0 0 0,0 0 0 0 0,0 1 0 0 0,-1 0 0 0 0,0-1 0 0 0,-1 2 0 0 0,1-1 0 0 0,-2 1 0 0 0,1-1 0 0 0,-1 1 0 0 0,0 0 0 0 0,-1 0 0 0 0,0 1-46 0 0,-2-3 45 0 0,0 0 1 0 0,-1 0 0 0 0,0 0-1 0 0,0-1 1 0 0,0 1-1 0 0,-1 0 1 0 0,0-1-1 0 0,0 1 1 0 0,-1-1 0 0 0,0 0-1 0 0,0 0 1 0 0,0 0-1 0 0,-1 0 1 0 0,0 0 0 0 0,0-1-1 0 0,0 1 1 0 0,-1-1-1 0 0,1 0 1 0 0,-6 3-46 0 0,-72 42-2555 0 0,46-44-2147 0 0,13-8-4748 0 0,17-1 4581 0 0</inkml:trace>
  <inkml:trace contextRef="#ctx0" brushRef="#br0" timeOffset="238.903">175 177 10362 0 0,'0'0'1074'0'0,"0"0"-298"0"0,0 0-81 0 0,0 0 205 0 0,0 0 158 0 0,0 0-2 0 0,0 0-92 0 0,0 0-108 0 0,0 0-169 0 0,0 0-186 0 0,33-4-167 0 0,102-14-162 0 0,0 13-469 0 0,-77 4-2252 0 0,3-11-4945 0 0,-45 8 3108 0 0,-5 0-323 0 0</inkml:trace>
  <inkml:trace contextRef="#ctx0" brushRef="#br0" timeOffset="484.316">900 0 7434 0 0,'0'0'1324'0'0,"0"0"46"0"0,0 0 265 0 0,0 0 140 0 0,0 0-95 0 0,-10 31-268 0 0,-33 101-314 0 0,19-59-325 0 0,2 1 1 0 0,4 0-1 0 0,-3 38-773 0 0,7 72-70 0 0,14-145-4378 0 0,0 0-4553 0 0,0-35 2472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5:37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16 358 0 0 0,'0'0'835'0'0,"0"0"305"0"0,0 0 199 0 0,0 0-89 0 0,0 0-218 0 0,0 0-261 0 0,0 0-239 0 0,0 0-149 0 0,0 0-98 0 0,-2 24-57 0 0,-8 74-4 0 0,7-15 1435 0 0,3-68 7671 0 0,2-35-9238 0 0,0 0 1 0 0,1 1-1 0 0,1-1 0 0 0,1 0 1 0 0,0 1-1 0 0,2 0 0 0 0,0 0 1 0 0,1 1-1 0 0,1 0 0 0 0,1 0 1 0 0,0 1-1 0 0,1 0 0 0 0,1 1 1 0 0,1 0-1 0 0,0 1 0 0 0,1 1 1 0 0,8-7-93 0 0,-15 14-69 0 0,-2 2 8 0 0,0 1-1 0 0,0-1 0 0 0,0 1 1 0 0,0 0-1 0 0,0 0 1 0 0,1 0-1 0 0,0 1 0 0 0,0 0 1 0 0,0 0-1 0 0,0 1 1 0 0,0-1-1 0 0,1 1 0 0 0,-1 1 1 0 0,1-1 61 0 0,17 39-4262 0 0,-17-18-559 0 0,9 9-5198 0 0,-11-24 9474 0 0</inkml:trace>
  <inkml:trace contextRef="#ctx0" brushRef="#br0" timeOffset="455.671">537 255 0 0 0,'0'0'543'0'0,"0"0"182"0"0,0 0 201 0 0,0 0 243 0 0,0 0 126 0 0,0 0 16 0 0,0 0-62 0 0,0 0-163 0 0,0 0-165 0 0,0 0-193 0 0,0 0-181 0 0,0 0-99 0 0,0 0-38 0 0,-23 22 13 0 0,-71 66 12 0 0,52-37 349 0 0,38-43-661 0 0,1-1 1 0 0,-1 0-1 0 0,2 1 0 0 0,-1 0 0 0 0,1 0 1 0 0,0 0-1 0 0,1 0 0 0 0,0 0 0 0 0,0 0 1 0 0,0 0-1 0 0,1 0 0 0 0,1 5-123 0 0,1-11 163 0 0,0-1 1 0 0,1 1-1 0 0,-1-1 0 0 0,0 0 1 0 0,1 1-1 0 0,-1-1 0 0 0,1 0 1 0 0,-1-1-1 0 0,1 1 1 0 0,0 0-1 0 0,-1-1 0 0 0,1 0 1 0 0,0 1-1 0 0,-1-1 0 0 0,1 0 1 0 0,0 0-1 0 0,-1 0 0 0 0,1-1 1 0 0,0 1-1 0 0,-1-1 0 0 0,1 0 1 0 0,-1 1-1 0 0,1-1 0 0 0,-1 0 1 0 0,1 0-164 0 0,14-10 172 0 0,-1 0 1 0 0,0 0 0 0 0,0-1 0 0 0,-1-1 0 0 0,-1-1 0 0 0,0 0 0 0 0,-1-1-1 0 0,-1 0 1 0 0,0-1 0 0 0,-1-1 0 0 0,3-7-173 0 0,-6 13 15 0 0,11-25-154 0 0,-19 35 107 0 0,0 1-5 0 0,0 0-34 0 0,0 0-65 0 0,0 0-81 0 0,0 0-99 0 0,0 0-20 0 0,0 26-462 0 0,0-22 728 0 0,0-1 0 0 0,1 1 0 0 0,-1-1-1 0 0,1 0 1 0 0,0 1 0 0 0,0-1 0 0 0,0 1-1 0 0,1-1 1 0 0,-1 0 0 0 0,1 0 0 0 0,-1 0-1 0 0,1 0 1 0 0,0 0 0 0 0,0 0 0 0 0,1 0-1 0 0,-1-1 1 0 0,1 1 0 0 0,-1-1 0 0 0,1 0-1 0 0,0 1 1 0 0,-1-1 0 0 0,1 0 0 0 0,0-1-1 0 0,1 1 1 0 0,-1-1 0 0 0,0 1 0 0 0,0-1-1 0 0,4 1 71 0 0,28 7-4941 0 0,0-7-4802 0 0,-26-2 7997 0 0</inkml:trace>
  <inkml:trace contextRef="#ctx0" brushRef="#br0" timeOffset="873.039">903 255 1240 0 0,'0'0'1577'0'0,"0"0"-14"0"0,0 0 74 0 0,0 0 26 0 0,0 0-126 0 0,0 0-194 0 0,0 0-208 0 0,0 0-219 0 0,0 0-224 0 0,0 0-181 0 0,0 0-159 0 0,0 0-90 0 0,-20 25-43 0 0,-61 77-17 0 0,61-70 22 0 0,23-27-90 0 0,0-1 1 0 0,0 1-1 0 0,0-1 1 0 0,0 0 0 0 0,1 0-1 0 0,0 0 1 0 0,0 0 0 0 0,0-1-1 0 0,0 1 1 0 0,1-1 0 0 0,-1 0-1 0 0,1-1 1 0 0,0 1 0 0 0,-1-1-1 0 0,1 0 1 0 0,0 0-1 0 0,1 0 1 0 0,-1-1 0 0 0,0 1-1 0 0,0-1 1 0 0,1-1 0 0 0,-1 1-1 0 0,0-1 1 0 0,1 0 0 0 0,1 0-135 0 0,8 1 233 0 0,0-1-1 0 0,-1-1 1 0 0,1 0 0 0 0,0-1 0 0 0,-1 0 0 0 0,0-2 0 0 0,1 1 0 0 0,-1-2 0 0 0,0 0 0 0 0,-1 0 0 0 0,1-1 0 0 0,-1-1 0 0 0,-1 0 0 0 0,1-1 0 0 0,-1-1 0 0 0,0 1 0 0 0,-1-2-1 0 0,7-7-231 0 0,1 2 9 0 0,-1-2 0 0 0,0 0 0 0 0,-2-1 0 0 0,0 0 0 0 0,-1-1 0 0 0,0-1 0 0 0,-2-1 0 0 0,-1 0 0 0 0,0 0 0 0 0,-1-1 0 0 0,3-14-10 0 0,-12 32-75 0 0,-1-1 1 0 0,0 1-1 0 0,0 0 0 0 0,0 0 0 0 0,-1-1 1 0 0,0 1-1 0 0,1 0 0 0 0,-2-1 1 0 0,1 1-1 0 0,0 0 0 0 0,-1-1 0 0 0,0 1 1 0 0,0 0-1 0 0,0 0 0 0 0,0 0 0 0 0,-1 0 1 0 0,0 0-1 0 0,0 0 0 0 0,0 0 0 0 0,0 0 1 0 0,0 1-1 0 0,-1-1 0 0 0,0 1 0 0 0,1-1 1 0 0,-1 1-1 0 0,-1 0 0 0 0,1 0 0 0 0,0 1 1 0 0,-1-1-1 0 0,1 1 0 0 0,-1-1 0 0 0,0 1 1 0 0,0 0-1 0 0,0 1 0 0 0,0-1 0 0 0,0 1 1 0 0,0-1-1 0 0,0 1 0 0 0,-1 0 1 0 0,1 1-1 0 0,0-1 0 0 0,-1 1 0 0 0,1 0 1 0 0,0 0-1 0 0,-4 1 75 0 0,-5 0-59 0 0,1 1 0 0 0,0 0 0 0 0,0 1 1 0 0,0 0-1 0 0,0 1 0 0 0,1 0 0 0 0,-1 1 0 0 0,1 0 1 0 0,0 1-1 0 0,0 1 0 0 0,1-1 0 0 0,0 2 0 0 0,0-1 1 0 0,1 1-1 0 0,0 1 0 0 0,0 0 0 0 0,1 0 0 0 0,0 0 1 0 0,1 1-1 0 0,0 1 0 0 0,0-1 0 0 0,1 1 0 0 0,1 0 1 0 0,0 0-1 0 0,0 1 0 0 0,1-1 0 0 0,0 1 0 0 0,1 0 1 0 0,1 0-1 0 0,0 0 0 0 0,0 1 0 0 0,1-1 1 0 0,1 0-1 0 0,0 9 59 0 0,1-17-40 0 0,-1 0 0 0 0,1 0 0 0 0,0 0 1 0 0,0-1-1 0 0,0 1 0 0 0,0 0 1 0 0,1-1-1 0 0,0 1 0 0 0,-1-1 0 0 0,1 0 1 0 0,0 1-1 0 0,1-1 0 0 0,-1 0 0 0 0,1 0 1 0 0,-1 0-1 0 0,1-1 0 0 0,0 1 0 0 0,0-1 1 0 0,0 1-1 0 0,0-1 0 0 0,0 0 0 0 0,1 0 1 0 0,-1 0-1 0 0,1-1 0 0 0,-1 1 0 0 0,4 0 40 0 0,101 19-3662 0 0,55-18-8387 0 0,-139-6 11414 0 0</inkml:trace>
  <inkml:trace contextRef="#ctx0" brushRef="#br0" timeOffset="1121.861">1973 145 6753 0 0,'0'0'2989'0'0,"0"0"-1307"0"0,0 0-473 0 0,0 0 17 0 0,0 0 10 0 0,0 0-26 0 0,0 0-57 0 0,0 0-62 0 0,-33 19-89 0 0,-102 63-125 0 0,-43 49 1209 0 0,-194 152-1118 0 0,107-106-1632 0 0,-105 44 664 0 0,189-111-4527 0 0,158-93 1116 0 0,12-1-4363 0 0,9-12 668 0 0</inkml:trace>
  <inkml:trace contextRef="#ctx0" brushRef="#br0" timeOffset="1571.864">1643 730 5057 0 0,'0'0'4220'0'0,"0"0"-1857"0"0,0 0-779 0 0,0 0-242 0 0,0 0-194 0 0,0 0-221 0 0,0 0-159 0 0,0 0-78 0 0,0 0-69 0 0,0 0-112 0 0,0 0-122 0 0,0 0-87 0 0,-29 10-81 0 0,-92 35-34 0 0,41-5 185 0 0,-118 64 149 0 0,199-104-548 0 0,-1 0 0 0 0,1 1 1 0 0,0-1-1 0 0,0 0 1 0 0,-1 1-1 0 0,1-1 1 0 0,0 1-1 0 0,-1-1 0 0 0,1 1 1 0 0,0-1-1 0 0,-1 1 1 0 0,1-1-1 0 0,-1 1 1 0 0,1 0-1 0 0,-1-1 0 0 0,1 1 1 0 0,-1 0-1 0 0,1-1 1 0 0,-1 1-1 0 0,0 0 1 0 0,1 0-1 0 0,-1-1 0 0 0,0 1 1 0 0,0 0-1 0 0,0 0 1 0 0,0-1-1 0 0,1 1 1 0 0,-1 0-1 0 0,0 0 0 0 0,0 0 1 0 0,0 0-1 0 0,-1-1 1 0 0,1 1-1 0 0,0 0 1 0 0,0 0-1 0 0,0 0 0 0 0,-1-1 1 0 0,1 1-1 0 0,0 0 1 0 0,-1 0-1 0 0,1-1 1 0 0,0 1-1 0 0,-1 0 0 0 0,1-1 1 0 0,-1 1-1 0 0,1 0 1 0 0,-1-1-1 0 0,1 1 1 0 0,-1-1-1 0 0,0 1 0 0 0,1-1 1 0 0,-1 1-1 0 0,0-1 1 0 0,1 1-1 0 0,-1-1 1 0 0,0 0-1 0 0,0 1 0 0 0,0-1 1 0 0,1 0-1 0 0,-1 0 1 0 0,0 0-1 0 0,0 0 1 0 0,0 1-1 0 0,1-1 0 0 0,-1 0 1 0 0,0 0 28 0 0,226 29-1102 0 0,-223-29 1141 0 0,1-1 0 0 0,-1 1 1 0 0,1 0-1 0 0,-1 0 0 0 0,1 1 0 0 0,-1-1 0 0 0,1 0 0 0 0,-1 1 0 0 0,0-1 0 0 0,1 1 0 0 0,-1 0 0 0 0,1 0 0 0 0,-1 0 0 0 0,0 0 1 0 0,0 0-1 0 0,0 1 0 0 0,1-1 0 0 0,-1 1 0 0 0,0-1 0 0 0,-1 1 0 0 0,1 0 0 0 0,0 0 0 0 0,0 0 0 0 0,-1 0 0 0 0,1 0 1 0 0,-1 0-1 0 0,0 0 0 0 0,0 0 0 0 0,0 0 0 0 0,0 1 0 0 0,0-1 0 0 0,0 0 0 0 0,0 1 0 0 0,-1-1 0 0 0,1 1 0 0 0,-1-1 1 0 0,0 1-1 0 0,1-1 0 0 0,-1 1 0 0 0,-1-1 0 0 0,1 1 0 0 0,0-1 0 0 0,0 1 0 0 0,-1-1 0 0 0,0 1-39 0 0,-6 4 182 0 0,-1 0 0 0 0,-1 0 1 0 0,1-1-1 0 0,-1 0 0 0 0,0 0 0 0 0,0-1 0 0 0,-1-1 0 0 0,0 1 0 0 0,1-2 0 0 0,-7 2-182 0 0,13-3 16 0 0,-173 36-504 0 0,137-36-3717 0 0,0-1-4125 0 0,34-1-464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05.7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0 144 0 0 0,'0'0'463'0'0,"0"0"116"0"0,0 0-6 0 0,0 0-56 0 0,0 0-64 0 0,0 0-59 0 0,0 0-63 0 0,0 0-20 0 0,0 0 16 0 0,0 0 15 0 0,10-2 5 0 0,106-18 1159 0 0,247 5 3333 0 0,17-17-2629 0 0,342 24-935 0 0,-527 15-1002 0 0,254 4 496 0 0,69-4-379 0 0,137 16-159 0 0,124-42 313 0 0,-143-4-342 0 0,-165 9-82 0 0,51-5-131 0 0,-175 2 94 0 0,122-2 253 0 0,405 15 140 0 0,-368 12-291 0 0,226 29-49 0 0,-455-30-41 0 0,408-3 245 0 0,-357-26-172 0 0,52 15 181 0 0,-17 2-58 0 0,-216 17-159 0 0,69-5 214 0 0,467-7 154 0 0,-494-15-2339 0 0,-143 15-2698 0 0,-17 0-3009 0 0,-19 0 1046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0 10762 0 0,'0'0'1407'0'0,"0"0"-517"0"0,0 0-502 0 0,0 0-120 0 0,0 0 100 0 0,0 0 117 0 0,0 0 144 0 0,0 0 59 0 0,0 0-33 0 0,0 0-99 0 0,0 0-147 0 0,-10 30-121 0 0,-29 93-92 0 0,-32 37 512 0 0,24-82-171 0 0,14-26-1501 0 0,14-17-2632 0 0,19-34 1383 0 0,0-1-903 0 0,0-1-2411 0 0,1-1 4225 0 0,-1 2 830 0 0,2-1-1572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2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0 0 0,'0'0'307'0'0,"0"0"926"0"0,0 0 325 0 0,0 0 104 0 0,0 0 63 0 0,0 0-62 0 0,0 0-164 0 0,0 0-200 0 0,0 0-200 0 0,0 0-212 0 0,0 0-179 0 0,0 0-113 0 0,1 2-48 0 0,6 2-134 0 0,0-1 0 0 0,1 0 1 0 0,-1 0-1 0 0,1-1 0 0 0,-1 0 1 0 0,1 0-1 0 0,0-1 0 0 0,0 0 1 0 0,-1 0-1 0 0,1-1 0 0 0,0 0 0 0 0,0 0 1 0 0,7-1-414 0 0,-1 0 256 0 0,9 2-108 0 0,1-2-1 0 0,-1 0 1 0 0,1-2 0 0 0,-1-1-1 0 0,0-1 1 0 0,0 0 0 0 0,1-2-148 0 0,56-14-3727 0 0,-59 17-24 0 0,-4 3-6210 0 0,-15 1 5955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3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5121 0 0,'0'0'1959'0'0,"0"0"-881"0"0,0 0-353 0 0,0 0 122 0 0,0 0 173 0 0,0 0 81 0 0,0 0 7 0 0,0 0-19 0 0,0 0-26 0 0,0 0-77 0 0,0 0-145 0 0,0 0-149 0 0,0 0-121 0 0,17 1-73 0 0,111 9 666 0 0,-36-22-99 0 0,-47 5-3735 0 0,-1 4-8105 0 0,-37 3 3292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1 192 4969 0 0,'0'0'1223'0'0,"0"0"-244"0"0,0 0-95 0 0,0 0 84 0 0,0 0 66 0 0,0 0-49 0 0,0 0-138 0 0,0 0-175 0 0,0 0-108 0 0,0 0-45 0 0,0 0-29 0 0,0 0 0 0 0,2 15-13 0 0,9 50-35 0 0,26 46 924 0 0,60 227-473 0 0,-97-338-853 0 0,0 0 0 0 0,0-1 0 0 0,1 1 0 0 0,-1-1 0 0 0,0 1 0 0 0,0 0 0 0 0,0-1 0 0 0,1 1 0 0 0,-1 0 0 0 0,0-1 0 0 0,0 1 0 0 0,1 0 0 0 0,-1-1 0 0 0,0 1 0 0 0,1 0 0 0 0,-1 0 0 0 0,0-1 0 0 0,1 1 0 0 0,-1 0 0 0 0,0 0 0 0 0,1 0 0 0 0,-1 0 0 0 0,1-1 0 0 0,-1 1 0 0 0,0 0 0 0 0,1 0 0 0 0,-1 0 0 0 0,1 0 0 0 0,-1 0 0 0 0,0 0 0 0 0,1 0 0 0 0,-1 0 0 0 0,1 0 0 0 0,-1 0 0 0 0,1 0 0 0 0,-1 0 0 0 0,0 1 0 0 0,1-1 0 0 0,-1 0 0 0 0,1 0 0 0 0,-1 0 0 0 0,0 0 0 0 0,1 1 0 0 0,-1-1 0 0 0,0 0 0 0 0,1 0 0 0 0,-1 1 0 0 0,0-1 0 0 0,1 0 0 0 0,-1 1 0 0 0,0-1 0 0 0,0 0 0 0 0,1 1 0 0 0,-1-1 0 0 0,0 0 0 0 0,0 1 0 0 0,0-1 0 0 0,0 0 0 0 0,1 1 0 0 0,-1-1 0 0 0,0 1 0 0 0,0-1 0 0 0,0 0 0 0 0,0 1 0 0 0,0-1 0 0 0,0 1 0 0 0,0-1 0 0 0,0 1 0 0 0,0-1-40 0 0,14-32 1773 0 0,-14 30-1971 0 0,195-468 622 0 0,-174 418-668 0 0,37-97-4042 0 0,-56 137 1292 0 0,-2 7-918 0 0,0 3 1047 0 0,0 1-5395 0 0</inkml:trace>
  <inkml:trace contextRef="#ctx0" brushRef="#br0" timeOffset="394.536">441 626 9618 0 0,'0'0'696'0'0,"0"0"-234"0"0,0 0-68 0 0,0 0 137 0 0,0 0 92 0 0,0 0-46 0 0,0 0-46 0 0,0 0-55 0 0,0 0-37 0 0,0 0-24 0 0,0 0-90 0 0,0 0-102 0 0,0 0-43 0 0,2 24-13 0 0,7 116 139 0 0,-6-29 850 0 0,0-55-3197 0 0,-2-1-9399 0 0,-1-54 7802 0 0</inkml:trace>
  <inkml:trace contextRef="#ctx0" brushRef="#br0" timeOffset="761.152">489 589 5729 0 0,'0'0'1031'0'0,"0"0"-604"0"0,0 0-336 0 0,0 0 55 0 0,0 0 185 0 0,0 0 228 0 0,0 0 190 0 0,0 0 130 0 0,0 0 48 0 0,0 0-110 0 0,0 0-192 0 0,0 0-168 0 0,0 0-94 0 0,23 0 25 0 0,113-3 525 0 0,-133 2-857 0 0,-1 1 0 0 0,1-1-1 0 0,-1 1 1 0 0,1 0 0 0 0,0 0-1 0 0,-1 0 1 0 0,1 0-1 0 0,-1 1 1 0 0,1-1 0 0 0,-1 1-1 0 0,1-1 1 0 0,-1 1 0 0 0,0 0-1 0 0,1 0 1 0 0,-1 0 0 0 0,0 0-1 0 0,1 0 1 0 0,-1 1-1 0 0,0-1 1 0 0,0 1 0 0 0,0-1-1 0 0,0 1 1 0 0,-1 0 0 0 0,1 0-1 0 0,0 0 1 0 0,-1 0-1 0 0,1 0 1 0 0,-1 0 0 0 0,0 0-1 0 0,1 0 1 0 0,-1 1 0 0 0,0-1-1 0 0,0 0 1 0 0,-1 1 0 0 0,1-1-1 0 0,-1 1 1 0 0,1-1-1 0 0,-1 1 1 0 0,1-1 0 0 0,-1 1-1 0 0,0-1 1 0 0,0 1 0 0 0,-1 0-1 0 0,1-1 1 0 0,0 1-1 0 0,-1-1 1 0 0,0 0 0 0 0,1 1-1 0 0,-1 0-55 0 0,-6 4 167 0 0,1 0-1 0 0,-1 0 0 0 0,0-1 0 0 0,-1 0 0 0 0,1 0 1 0 0,-1-1-1 0 0,0 0 0 0 0,-1 0 0 0 0,1 0 1 0 0,-1-2-1 0 0,0 1 0 0 0,0-1 0 0 0,0 0 0 0 0,-3 0-166 0 0,-69 5-589 0 0,65-12-4116 0 0,2-3-4432 0 0,12 4 4083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4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76 0 0 0,'0'0'439'0'0,"0"0"452"0"0,0 0 294 0 0,0 0 149 0 0,0 0 25 0 0,0 0-32 0 0,0 0-138 0 0,34-6-179 0 0,108-22-207 0 0,38-12 2273 0 0,-180 40-3037 0 0,1 0 0 0 0,-1 0 0 0 0,1-1 0 0 0,-1 1 0 0 0,1 0-1 0 0,0 0 1 0 0,-1 0 0 0 0,1 0 0 0 0,-1 0 0 0 0,1 0 0 0 0,-1 0 0 0 0,1 0-1 0 0,-1 0 1 0 0,1 0 0 0 0,0 0 0 0 0,-1 0 0 0 0,1 1 0 0 0,-1-1 0 0 0,1 0-1 0 0,-1 0 1 0 0,1 1 0 0 0,-1-1 0 0 0,1 0 0 0 0,-1 0 0 0 0,1 1 0 0 0,-1-1-1 0 0,0 1 1 0 0,1-1 0 0 0,-1 0 0 0 0,1 1 0 0 0,-1-1 0 0 0,0 1 0 0 0,0-1-1 0 0,1 1 1 0 0,-1-1 0 0 0,0 1 0 0 0,0-1 0 0 0,1 1 0 0 0,-1-1 0 0 0,0 1-1 0 0,0-1 1 0 0,0 1 0 0 0,0-1 0 0 0,0 1 0 0 0,0 0 0 0 0,0-1 0 0 0,0 1-1 0 0,0-1 1 0 0,0 1 0 0 0,0-1 0 0 0,0 1 0 0 0,0-1 0 0 0,0 1 0 0 0,-1 0-1 0 0,1-1 1 0 0,0 1 0 0 0,0-1 0 0 0,-1 1 0 0 0,1-1-39 0 0,-1 11-85 0 0,-25 133 1495 0 0,13-93-1057 0 0,-2 0-1 0 0,-2-2 0 0 0,-3 1 0 0 0,-1-2 0 0 0,-25 38-352 0 0,-26 61 415 0 0,18-29-73 0 0,49-82-571 0 0,5-35 48 0 0,17 1-2107 0 0,10-31-2766 0 0,-13 7-1422 0 0,-13 20 5766 0 0,3-6-3101 0 0</inkml:trace>
  <inkml:trace contextRef="#ctx0" brushRef="#br0" timeOffset="257.55">1 448 2401 0 0,'0'0'1523'0'0,"0"0"-546"0"0,0 0 11 0 0,0 0 350 0 0,0 0 232 0 0,0 0-18 0 0,0 0-190 0 0,0 0-217 0 0,0 0-199 0 0,0 0-164 0 0,34-2-157 0 0,112-9-159 0 0,34-13 209 0 0,-71 7-2526 0 0,-40-2-7612 0 0,-55 15 4427 0 0</inkml:trace>
  <inkml:trace contextRef="#ctx0" brushRef="#br0" timeOffset="568.164">774 132 7450 0 0,'0'0'860'0'0,"0"0"-189"0"0,0 0 83 0 0,0 0 303 0 0,0 0 226 0 0,0 0 80 0 0,0 0-111 0 0,0 0-221 0 0,0 0-222 0 0,0 0-231 0 0,-31 21-194 0 0,-93 64-134 0 0,79-43 103 0 0,42-29-176 0 0,2-11-153 0 0,0 1 1 0 0,0-1-1 0 0,1 0 1 0 0,-1 0-1 0 0,1 1 1 0 0,-1-1-1 0 0,1 1 0 0 0,0-1 1 0 0,0 0-1 0 0,0 1 1 0 0,0-1-1 0 0,0 1 1 0 0,0-1-1 0 0,1 1 1 0 0,-1-1-1 0 0,1 0 1 0 0,0 0-1 0 0,0 1 0 0 0,0-1 1 0 0,0 0-1 0 0,0 0 1 0 0,0 0-1 0 0,0 0 1 0 0,1 0-1 0 0,-1 0 1 0 0,1 0-1 0 0,0 0 0 0 0,-1 0 1 0 0,1-1-1 0 0,0 1 1 0 0,0-1-1 0 0,0 1 1 0 0,2 0-25 0 0,77 40 228 0 0,-70-38-174 0 0,-2 0-36 0 0,8 2 16 0 0,0 0 0 0 0,-1 1 1 0 0,0 1-1 0 0,-1 1 0 0 0,0 0 0 0 0,0 0 0 0 0,-1 2 0 0 0,0 0 0 0 0,0 1 0 0 0,8 10-34 0 0,-19-16 40 0 0,0 0-1 0 0,0 0 0 0 0,-1 0 1 0 0,0 0-1 0 0,0 0 1 0 0,-1 0-1 0 0,0 0 0 0 0,0 1 1 0 0,0-1-1 0 0,-1 0 0 0 0,0 1 1 0 0,0-1-1 0 0,-1 1 1 0 0,1-1-1 0 0,-2 1-39 0 0,0-1-28 0 0,-2 0 1 0 0,1 0-1 0 0,-1 0 0 0 0,1 0 1 0 0,-2-1-1 0 0,1 1 0 0 0,-1-1 0 0 0,1 0 1 0 0,-1 0-1 0 0,-1-1 0 0 0,1 1 1 0 0,-1-1-1 0 0,0-1 0 0 0,0 1 1 0 0,0-1-1 0 0,0 0 0 0 0,-7 2 28 0 0,-4 3-683 0 0,-46 15-3327 0 0,18-17-6961 0 0,36-6 6795 0 0</inkml:trace>
  <inkml:trace contextRef="#ctx0" brushRef="#br0" timeOffset="815.159">700 231 0 0 0,'0'0'660'0'0,"0"0"539"0"0,0 0 344 0 0,0 0 260 0 0,0 0 131 0 0,0 0-20 0 0,0 0-221 0 0,0 0-243 0 0,0 0-243 0 0,0 0-262 0 0,0 0-206 0 0,0 0-203 0 0,29-19-158 0 0,88-58-86 0 0,-59 52 72 0 0,19 10-557 0 0,-52 12-2924 0 0,2 2-4421 0 0,-23 1 1729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9:58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1 549 2401 0 0,'0'0'1944'0'0,"0"0"-960"0"0,0 0-480 0 0,0 0-29 0 0,0 0 186 0 0,0 0 268 0 0,0 0 226 0 0,0 0 114 0 0,0 0-2 0 0,0 0-125 0 0,0 0-215 0 0,0 0-202 0 0,5 19-166 0 0,33 126 701 0 0,-32 118 1119 0 0,-14-208-1815 0 0,5-54 4718 0 0,4-26-5186 0 0,0-1 1 0 0,2 1 0 0 0,1-1 0 0 0,1 1 0 0 0,1 0 0 0 0,1 1 0 0 0,1-1 0 0 0,1 2-1 0 0,1-1 1 0 0,1 1 0 0 0,1 1 0 0 0,1 0 0 0 0,2 0 0 0 0,3-3-97 0 0,6-11 19 0 0,1 2 1 0 0,2 0-1 0 0,2 2 0 0 0,1 0 1 0 0,1 3-1 0 0,15-11-19 0 0,19-1 140 0 0,-64 40-147 0 0,1 0 0 0 0,-1 0 0 0 0,0 1 0 0 0,1-1 0 0 0,-1 0 0 0 0,1 1 0 0 0,-1 0 1 0 0,1-1-1 0 0,-1 1 0 0 0,1 0 0 0 0,0 0 0 0 0,-1-1 0 0 0,1 1 0 0 0,-1 0 0 0 0,1 1 0 0 0,-1-1 0 0 0,1 0 0 0 0,-1 0 0 0 0,1 1 1 0 0,-1-1-1 0 0,1 1 0 0 0,-1-1 0 0 0,1 1 0 0 0,-1 0 0 0 0,1 0 0 0 0,-1-1 0 0 0,0 1 0 0 0,1 0 0 0 0,-1 0 0 0 0,0 0 0 0 0,0 0 1 0 0,1 1 6 0 0,10 112-861 0 0,0-70-2438 0 0,-3-32-640 0 0,3-1-3874 0 0,-10-8-2093 0 0</inkml:trace>
  <inkml:trace contextRef="#ctx0" brushRef="#br0" timeOffset="776.968">1085 384 0 0 0,'0'0'1047'0'0,"0"0"118"0"0,0 0 8 0 0,0 0-34 0 0,0 0 1 0 0,0 0-19 0 0,0 0-76 0 0,0 0-81 0 0,0 0-79 0 0,-23 10-26 0 0,-69 35-3 0 0,86-42-676 0 0,0 0 0 0 0,0 0-1 0 0,1 1 1 0 0,-1 0 0 0 0,1 0-1 0 0,0 0 1 0 0,0 1 0 0 0,0-1 0 0 0,1 1-1 0 0,-1 0 1 0 0,1 1 0 0 0,1-1-1 0 0,-1 1 1 0 0,-1 3-180 0 0,-6 9 429 0 0,5-11-305 0 0,1 0 0 0 0,0 1 0 0 0,0 0 0 0 0,1-1 0 0 0,0 2 0 0 0,0-1 0 0 0,1 0 0 0 0,0 1 0 0 0,1-1 0 0 0,-1 1 0 0 0,2 0-1 0 0,-1 0 1 0 0,1-1 0 0 0,1 1 0 0 0,0 0 0 0 0,0 0 0 0 0,0 0 0 0 0,2 3-124 0 0,1-7 124 0 0,1 0-1 0 0,-1-1 1 0 0,1 1-1 0 0,0-1 0 0 0,1 0 1 0 0,-1-1-1 0 0,1 1 1 0 0,0-1-1 0 0,0 1 1 0 0,0-1-1 0 0,0-1 1 0 0,0 1-1 0 0,0-1 0 0 0,1 0 1 0 0,0 0-1 0 0,-1-1 1 0 0,1 1-1 0 0,0-1 1 0 0,-1 0-1 0 0,1-1 1 0 0,0 0-1 0 0,0 0 1 0 0,0 0-1 0 0,0 0 0 0 0,-1-1 1 0 0,1 0-1 0 0,0 0 1 0 0,0-1-1 0 0,-1 0 1 0 0,3 0-124 0 0,18-8 253 0 0,0 0 1 0 0,-1-2 0 0 0,-1 0 0 0 0,0-2 0 0 0,0 0 0 0 0,-2-2-1 0 0,0-1 1 0 0,0 0 0 0 0,16-19-254 0 0,-17 17 97 0 0,0 0 0 0 0,-2-1 0 0 0,0-1 0 0 0,-1-1 0 0 0,-1-1 0 0 0,-1 0 0 0 0,-2-1 0 0 0,0-1 0 0 0,-1 0 0 0 0,-2-1 0 0 0,6-17-97 0 0,-14 34-30 0 0,0 0-1 0 0,-1 0 1 0 0,0 0-1 0 0,-1-1 1 0 0,1 1-1 0 0,-2-1 1 0 0,1 1 0 0 0,-1-1-1 0 0,-1 1 1 0 0,0-1-1 0 0,0 1 1 0 0,-1 0-1 0 0,0-1 1 0 0,-1 1 0 0 0,0 0-1 0 0,0 0 1 0 0,-1 1-1 0 0,0-1 1 0 0,0 1 0 0 0,-1-1-1 0 0,0 1 1 0 0,-1 1-1 0 0,0-1 1 0 0,0 1-1 0 0,0 0 1 0 0,-1 0 0 0 0,0 1-1 0 0,-1 0 1 0 0,1 0-1 0 0,-1 1 1 0 0,0 0-1 0 0,0 0 1 0 0,-1 1 0 0 0,0 0-1 0 0,1 0 1 0 0,-1 1-1 0 0,0 0 1 0 0,-6 0 30 0 0,8 2-36 0 0,0 1 0 0 0,1 0 0 0 0,-1 0 1 0 0,0 0-1 0 0,0 1 0 0 0,0 0 0 0 0,0 0 0 0 0,0 1 0 0 0,1 0 1 0 0,-1 0-1 0 0,0 1 0 0 0,1 0 0 0 0,0 0 0 0 0,0 0 0 0 0,0 1 1 0 0,0 0-1 0 0,0 0 0 0 0,1 0 0 0 0,0 1 0 0 0,0 0 1 0 0,0 0-1 0 0,0 0 0 0 0,1 0 0 0 0,0 1 0 0 0,-1 1 36 0 0,-2 5-38 0 0,-1 1 0 0 0,2-1 1 0 0,0 1-1 0 0,0 1 0 0 0,1-1 0 0 0,1 1 0 0 0,0 0 0 0 0,1 0 0 0 0,1 1 0 0 0,0-1 1 0 0,0 13 37 0 0,1-17-1 0 0,1 0 0 0 0,0 0 0 0 0,0 0 0 0 0,1 0 0 0 0,0 0 0 0 0,1 0 1 0 0,0 0-1 0 0,1 0 0 0 0,0 0 0 0 0,0-1 0 0 0,1 0 0 0 0,0 1 0 0 0,1-1 1 0 0,0-1-1 0 0,1 1 0 0 0,-1-1 0 0 0,1 0 0 0 0,1 0 0 0 0,0-1 1 0 0,0 0-1 0 0,0 0 0 0 0,6 3 1 0 0,-1-1-11 0 0,2-1 1 0 0,-1-1-1 0 0,1 0 1 0 0,0-1-1 0 0,0 0 1 0 0,1-1-1 0 0,0-1 1 0 0,0 0-1 0 0,7 0 11 0 0,88 3-5265 0 0,-78-13-3817 0 0,-20 5 2386 0 0</inkml:trace>
  <inkml:trace contextRef="#ctx0" brushRef="#br0" timeOffset="1559.987">1481 649 0 0 0,'0'0'963'0'0,"0"0"683"0"0,0 0 442 0 0,0 0 171 0 0,0 0-81 0 0,0 0-168 0 0,0 0-202 0 0,0 0-205 0 0,0 0-200 0 0,0 0-217 0 0,0 0-211 0 0,31-6-173 0 0,98-21-121 0 0,-54-7 387 0 0,-56 19-952 0 0,0-1-1 0 0,-1-1 1 0 0,0-1 0 0 0,-2 0 0 0 0,0-1 0 0 0,-1-1-1 0 0,-1 0 1 0 0,-1-1 0 0 0,0-1 0 0 0,-2 0 0 0 0,-1 0-1 0 0,2-8-115 0 0,-5-22-532 0 0,-40 52-1492 0 0,26 5 1958 0 0,1 0 0 0 0,-1 0 0 0 0,1 0 0 0 0,1 1-1 0 0,-1 0 1 0 0,1 0 0 0 0,0 1 0 0 0,0-1 0 0 0,1 1 0 0 0,-1 0 0 0 0,-1 5 66 0 0,0-1-5 0 0,0 1-1 0 0,1 0 1 0 0,0 0-1 0 0,0 1 1 0 0,2-1-1 0 0,-1 1 1 0 0,2 0 0 0 0,-1 0-1 0 0,2 0 1 0 0,0 0-1 0 0,0 0 1 0 0,2 7 5 0 0,-1-14 43 0 0,1-1 0 0 0,-1 1 0 0 0,1-1 0 0 0,1 0 0 0 0,-1 1 0 0 0,1-1 0 0 0,0 0 0 0 0,0 0 1 0 0,0 0-1 0 0,1 0 0 0 0,0 0 0 0 0,0-1 0 0 0,0 1 0 0 0,0-1 0 0 0,1 0 0 0 0,0 0 0 0 0,0 0 0 0 0,0 0 0 0 0,0-1 0 0 0,0 1 0 0 0,1-1 0 0 0,0 0 0 0 0,-1-1 1 0 0,1 1-1 0 0,0-1 0 0 0,0 0 0 0 0,1 0 0 0 0,-1 0 0 0 0,0-1 0 0 0,4 1-43 0 0,0-1 119 0 0,1 0 1 0 0,0-1-1 0 0,0 0 0 0 0,-1 0 1 0 0,1-1-1 0 0,0 0 0 0 0,-1-1 1 0 0,1 0-1 0 0,-1-1 0 0 0,1 0 1 0 0,-1 0-1 0 0,0-1 0 0 0,0 0 1 0 0,-1 0-1 0 0,1-1 0 0 0,-1-1 1 0 0,0 1-1 0 0,0-1 0 0 0,-1-1 1 0 0,5-3-120 0 0,10-12 99 0 0,0 0 0 0 0,-2-1 1 0 0,-1-2-1 0 0,-1 0 1 0 0,0 0-1 0 0,-2-2-99 0 0,-8 14 3 0 0,1-1-62 0 0,0 0 1 0 0,0-1 0 0 0,-1 0 0 0 0,-1 0 0 0 0,-1 0 0 0 0,0-1-1 0 0,-1 0 1 0 0,-1 0 0 0 0,0 0 0 0 0,-1-1 0 0 0,0-2 58 0 0,-33 19-1381 0 0,-41 85 686 0 0,67-79 673 0 0,-1 2 18 0 0,0 1 0 0 0,1 0 0 0 0,0-1 0 0 0,1 1 0 0 0,0 0-1 0 0,0 1 1 0 0,1-1 0 0 0,0 0 0 0 0,0 1 0 0 0,1-1 0 0 0,1 1 0 0 0,-1-1 0 0 0,2 1 0 0 0,-1 0 0 0 0,2 3 4 0 0,-1-9 37 0 0,0 0 1 0 0,0 0 0 0 0,1 0-1 0 0,0 0 1 0 0,-1 0 0 0 0,2 0 0 0 0,-1 0-1 0 0,0-1 1 0 0,1 1 0 0 0,-1-1-1 0 0,1 0 1 0 0,0 1 0 0 0,0-1-1 0 0,1-1 1 0 0,-1 1 0 0 0,0 0-1 0 0,1-1 1 0 0,0 0 0 0 0,-1 1 0 0 0,1-2-1 0 0,0 1 1 0 0,0 0 0 0 0,0-1-1 0 0,1 1 1 0 0,-1-1 0 0 0,0-1-1 0 0,0 1 1 0 0,3 0-38 0 0,2 0 125 0 0,0-1 0 0 0,0 0 0 0 0,0 0 0 0 0,1-1-1 0 0,-1 0 1 0 0,0 0 0 0 0,0-1 0 0 0,0 0 0 0 0,0-1 0 0 0,-1 0 0 0 0,1 0 0 0 0,7-5-125 0 0,34-23 150 0 0,-2-3 1 0 0,-1-1 0 0 0,-2-3 0 0 0,-2-1 0 0 0,30-36-151 0 0,8-22-26 0 0,-81 97 23 0 0,0-1 0 0 0,0 1 0 0 0,-1 0 0 0 0,1 0 1 0 0,0 0-1 0 0,-1 0 0 0 0,1 0 0 0 0,0-1 0 0 0,0 1 1 0 0,-1 0-1 0 0,1 0 0 0 0,0-1 0 0 0,0 1 0 0 0,0 0 0 0 0,-1 0 1 0 0,1-1-1 0 0,0 1 0 0 0,0 0 0 0 0,0-1 0 0 0,0 1 1 0 0,0 0-1 0 0,-1 0 0 0 0,1-1 0 0 0,0 1 0 0 0,0 0 1 0 0,0-1-1 0 0,0 1 0 0 0,0 0 0 0 0,0-1 0 0 0,0 1 0 0 0,0 0 1 0 0,0-1-1 0 0,0 1 0 0 0,1 0 0 0 0,-1-1 0 0 0,0 1 1 0 0,0 0-1 0 0,0 0 0 0 0,0-1 0 0 0,0 1 0 0 0,0 0 0 0 0,1-1 1 0 0,-1 1-1 0 0,0 0 0 0 0,0 0 0 0 0,0-1 0 0 0,1 1 1 0 0,-1 0-1 0 0,0 0 0 0 0,0 0 0 0 0,1-1 0 0 0,-1 1 1 0 0,0 0-1 0 0,1 0 0 0 0,-1 0 3 0 0,-25 15-304 0 0,13-3 239 0 0,1 1 1 0 0,0 0-1 0 0,1 1 1 0 0,1 0-1 0 0,0 1 1 0 0,0 0 0 0 0,2 0-1 0 0,0 1 1 0 0,1 0-1 0 0,0 0 1 0 0,1 0-1 0 0,1 1 1 0 0,1 0-1 0 0,0-1 1 0 0,1 1-1 0 0,1 0 1 0 0,1 10 64 0 0,0-21-126 0 0,1-1 0 0 0,0 1 0 0 0,0 0 0 0 0,0-1 0 0 0,1 1 1 0 0,0-1-1 0 0,0 1 0 0 0,0-1 0 0 0,1 0 0 0 0,0 0 0 0 0,0 0 1 0 0,0 0-1 0 0,1-1 0 0 0,-1 1 0 0 0,1-1 0 0 0,0 0 0 0 0,0 0 1 0 0,1 0-1 0 0,-1 0 0 0 0,1-1 0 0 0,2 2 126 0 0,33 16-4260 0 0,0-10-4359 0 0,-30-10 2224 0 0</inkml:trace>
  <inkml:trace contextRef="#ctx0" brushRef="#br0" timeOffset="1855.985">908 829 8146 0 0,'0'0'772'0'0,"0"0"-587"0"0,0 0-57 0 0,0 0 352 0 0,0 0 421 0 0,0 0 380 0 0,0 0 130 0 0,0 0-91 0 0,32 9-202 0 0,108 25-252 0 0,15-25 283 0 0,61-18 1583 0 0,152-29-2732 0 0,-166 15 378 0 0,-102 12-359 0 0,3-2-978 0 0,-1 4 0 0 0,2 5 0 0 0,74 8 959 0 0,-126 3-2492 0 0,-19 3-4147 0 0,-21-5-2239 0 0</inkml:trace>
  <inkml:trace contextRef="#ctx0" brushRef="#br0" timeOffset="2471.26">1330 1253 3177 0 0,'0'0'2310'0'0,"0"0"-527"0"0,0 0-118 0 0,0 0 97 0 0,0 0-82 0 0,0 0-225 0 0,0 0-256 0 0,0 0-245 0 0,0 0-167 0 0,0 0-118 0 0,0 0-139 0 0,0 0-108 0 0,0 0-66 0 0,-32 12-38 0 0,-98 40-20 0 0,68-10 90 0 0,55-31-321 0 0,-1-1-44 0 0,1 0 1 0 0,1 0-1 0 0,0 1 0 0 0,0 0 0 0 0,1 0 0 0 0,0 0 1 0 0,1 1-1 0 0,0 0 0 0 0,1 0 0 0 0,1 0 0 0 0,-1 6-23 0 0,2-14 4 0 0,1 0 0 0 0,-1 0 0 0 0,1 1 0 0 0,0-1 0 0 0,0 0 0 0 0,1 0 0 0 0,-1 1-1 0 0,1-1 1 0 0,0 0 0 0 0,0 0 0 0 0,0 0 0 0 0,1 0 0 0 0,-1 0 0 0 0,1 0-1 0 0,0 0 1 0 0,0-1 0 0 0,1 1 0 0 0,-1 0 0 0 0,1-1 0 0 0,-1 0 0 0 0,1 0 0 0 0,0 0-1 0 0,0 0 1 0 0,1 0 0 0 0,-1 0 0 0 0,1-1 0 0 0,-1 0 0 0 0,1 1 0 0 0,0-2-1 0 0,-1 1 1 0 0,1 0 0 0 0,0-1 0 0 0,0 1 0 0 0,1-1-4 0 0,9 2 140 0 0,1-1 0 0 0,-1 0 0 0 0,1-1 0 0 0,0 0 1 0 0,0-1-1 0 0,-1-1 0 0 0,1-1 0 0 0,0 0 0 0 0,-1 0 0 0 0,1-2 0 0 0,-1 0 0 0 0,0 0 1 0 0,0-1-1 0 0,-1-1 0 0 0,1-1 0 0 0,7-5-140 0 0,17-10 209 0 0,-2-2 0 0 0,0-1-1 0 0,-2-2 1 0 0,-1-1 0 0 0,2-5-209 0 0,-15 17-83 0 0,-1 0 0 0 0,-1-2 1 0 0,-1 0-1 0 0,0-1 0 0 0,-2-1 0 0 0,0 0 1 0 0,-1-1-1 0 0,-1-1 0 0 0,-1 0 0 0 0,-1 0 1 0 0,-1-1-1 0 0,-1-1 0 0 0,-1 0 0 0 0,-1 0 1 0 0,-1 0-1 0 0,-1-1 0 0 0,0-16 83 0 0,-5 36-37 0 0,-1 1 0 0 0,0-1 0 0 0,0 1 0 0 0,0 0 1 0 0,0 0-1 0 0,-1-1 0 0 0,1 1 0 0 0,-1 0 0 0 0,0 0 0 0 0,-1 0 0 0 0,1 1 0 0 0,-1-1 0 0 0,1 1 0 0 0,-1-1 1 0 0,0 1-1 0 0,-1 0 0 0 0,1 0 0 0 0,0 0 0 0 0,-1 0 0 0 0,1 1 0 0 0,-1 0 0 0 0,0-1 0 0 0,0 1 1 0 0,0 0-1 0 0,0 1 0 0 0,0-1 0 0 0,-1 1 0 0 0,1 0 0 0 0,0 0 0 0 0,-1 0 0 0 0,1 1 0 0 0,0-1 0 0 0,-1 1 1 0 0,1 0-1 0 0,-1 0 0 0 0,1 1 0 0 0,-1 0 0 0 0,1-1 0 0 0,0 1 0 0 0,-1 0 0 0 0,1 1 0 0 0,0-1 0 0 0,0 1 1 0 0,0 0-1 0 0,0 0 0 0 0,0 0 0 0 0,0 1 0 0 0,-1 1 37 0 0,-10 5 11 0 0,1 1-1 0 0,0 1 1 0 0,0 1 0 0 0,1 0 0 0 0,0 0-1 0 0,1 1 1 0 0,1 1 0 0 0,0 0 0 0 0,1 1-1 0 0,0 0 1 0 0,2 0 0 0 0,-1 1 0 0 0,2 0-1 0 0,0 0 1 0 0,1 1 0 0 0,1 0 0 0 0,0 0-1 0 0,1 1 1 0 0,1-1 0 0 0,0 15-11 0 0,2-22 30 0 0,0 0 1 0 0,1 0 0 0 0,0 1-1 0 0,1-1 1 0 0,0 0 0 0 0,1 0-1 0 0,0 0 1 0 0,0 0 0 0 0,1-1-1 0 0,1 1 1 0 0,0-1 0 0 0,0 1-1 0 0,0-1 1 0 0,1-1 0 0 0,1 1-1 0 0,-1-1 1 0 0,2 1 0 0 0,-1-2 0 0 0,1 1-1 0 0,5 4-30 0 0,7 4 41 0 0,1-1-1 0 0,1 0 1 0 0,0-2 0 0 0,1 0-1 0 0,0-2 1 0 0,1 0-1 0 0,0-2 1 0 0,1 0 0 0 0,0-2-1 0 0,1 0 1 0 0,3-1-41 0 0,-16-4-241 0 0,0 0 0 0 0,0-1 0 0 0,0 0-1 0 0,1-1 1 0 0,-1-1 0 0 0,0 0 0 0 0,1 0 0 0 0,-1-1 0 0 0,0-1 0 0 0,7-2 241 0 0,24-14-4753 0 0,-5-10-4361 0 0,-28 18 3802 0 0</inkml:trace>
  <inkml:trace contextRef="#ctx0" brushRef="#br0" timeOffset="2765.839">2351 987 11266 0 0,'0'0'3257'0'0,"0"0"-2279"0"0,0 0-681 0 0,0 0 134 0 0,0 0 198 0 0,0 0 167 0 0,0 0 65 0 0,0 0-37 0 0,0 0-69 0 0,-24 34-121 0 0,-77 103-125 0 0,28-17 325 0 0,67-110-801 0 0,2 0 1 0 0,-1 0-1 0 0,1 1 0 0 0,1 0 0 0 0,0 0 0 0 0,0 0 0 0 0,1 0 0 0 0,0 0 0 0 0,1 1 0 0 0,1-1 0 0 0,0 0 0 0 0,0 1 0 0 0,1-1 0 0 0,0 0 0 0 0,2 5-33 0 0,1-9 6 0 0,0 0 0 0 0,1 0 0 0 0,0 0 0 0 0,0-1 0 0 0,0 0 0 0 0,1 0 0 0 0,0 0 0 0 0,0-1 0 0 0,0 0 0 0 0,1 0 0 0 0,0 0 0 0 0,0-1 0 0 0,0 0 0 0 0,0-1 0 0 0,1 1 0 0 0,-1-2 0 0 0,1 1 0 0 0,0-1 0 0 0,1 0-6 0 0,98 3 392 0 0,-62-27-3372 0 0,-26-27-8709 0 0,-19 42 3285 0 0</inkml:trace>
  <inkml:trace contextRef="#ctx0" brushRef="#br0" timeOffset="3007.615">1910 1308 9234 0 0,'0'0'1576'0'0,"0"0"-119"0"0,0 0-25 0 0,0 0-104 0 0,0 0-312 0 0,0 0-223 0 0,217 0-121 0 0,-175-4-136 0 0,2 0-112 0 0,8 1-152 0 0,3-5-136 0 0,0 1-200 0 0,6 0-360 0 0,-2-1-632 0 0,-4 1-1489 0 0,-11 3-2832 0 0,-20 1-4033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6:16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1 394 552 0 0,'0'0'1467'0'0,"0"0"-65"0"0,0 0 87 0 0,0 0 145 0 0,0 0 34 0 0,0 0-107 0 0,0 0-170 0 0,0 0-191 0 0,0 0-217 0 0,0 0-196 0 0,0 0-169 0 0,0 0-103 0 0,0 0-20 0 0,6-14-8 0 0,50-105 1021 0 0,42-21-782 0 0,-54 96-725 0 0,-36 100-1079 0 0,-8 33 1184 0 0,0-88-89 0 0,0 1 0 0 0,1 0 1 0 0,-1-1-1 0 0,1 1 0 0 0,0-1 0 0 0,-1 1 1 0 0,1-1-1 0 0,0 1 0 0 0,0-1 0 0 0,0 1 1 0 0,0-1-1 0 0,0 0 0 0 0,0 0 0 0 0,0 1 1 0 0,0-1-1 0 0,1 0 0 0 0,-1 0 1 0 0,1 0-1 0 0,-1 0 0 0 0,0-1 0 0 0,1 1 1 0 0,-1 0-1 0 0,1 0 0 0 0,0-1 0 0 0,-1 1 1 0 0,1-1-1 0 0,-1 0 0 0 0,1 1 0 0 0,0-1 1 0 0,-1 0-1 0 0,1 0 0 0 0,0 0 0 0 0,0 0 1 0 0,-1 0-1 0 0,1 0 0 0 0,0-1 1 0 0,-1 1-1 0 0,1-1 0 0 0,-1 1 0 0 0,1-1 1 0 0,-1 1-1 0 0,1-1 0 0 0,-1 0 0 0 0,1 0 1 0 0,-1 0-1 0 0,1 0 0 0 0,-1 0 0 0 0,0 0 1 0 0,1 0-1 0 0,-1 0 0 0 0,0 0 1 0 0,0-1-1 0 0,0 1 0 0 0,0 0 0 0 0,0-1-17 0 0,36-37 69 0 0,1 3 0 0 0,1 1-1 0 0,3 2 1 0 0,17-10-69 0 0,6-5 8 0 0,-68 74 120 0 0,-22 29 383 0 0,14-34-494 0 0,1 1-1 0 0,0 0 1 0 0,2 0-1 0 0,0 1 0 0 0,2 0 1 0 0,0 0-1 0 0,2 0 0 0 0,1 1 1 0 0,0 7-17 0 0,24-7-4421 0 0,3-21-5545 0 0,-18-3 4822 0 0</inkml:trace>
  <inkml:trace contextRef="#ctx0" brushRef="#br0" timeOffset="288.936">936 48 5697 0 0,'0'0'1319'0'0,"0"0"-35"0"0,0 0 158 0 0,0 0 174 0 0,0 0-15 0 0,0 0-189 0 0,0 0-229 0 0,0 0-205 0 0,0 0-189 0 0,0 0-165 0 0,0 0-154 0 0,0 0-126 0 0,-32 33-87 0 0,-99 103-64 0 0,42-36 73 0 0,-325 301-253 0 0,312-301-1609 0 0,72-65-1066 0 0,22-22-933 0 0,2 1-3474 0 0,4-10 2503 0 0</inkml:trace>
  <inkml:trace contextRef="#ctx0" brushRef="#br0" timeOffset="773.528">910 604 2729 0 0,'0'0'2800'0'0,"0"0"-1083"0"0,0 0-364 0 0,0 0 25 0 0,0 0-29 0 0,0 0-180 0 0,0 0-213 0 0,0 0-179 0 0,0 0-102 0 0,0 0-84 0 0,0 0-118 0 0,0 0-118 0 0,0 0-96 0 0,-28 6-46 0 0,-87 20-10 0 0,38 5 361 0 0,62-20-427 0 0,11-9-142 0 0,1 0-1 0 0,-1 0 0 0 0,0 0 0 0 0,1 0 0 0 0,0 1 0 0 0,0-1 0 0 0,0 1 1 0 0,0 0-1 0 0,0 0 0 0 0,0 0 0 0 0,1 0 0 0 0,-1 0 0 0 0,1 1 0 0 0,0-1 1 0 0,0 1-1 0 0,0 0 0 0 0,0-1 0 0 0,1 1 0 0 0,0 0 0 0 0,-1 0 0 0 0,2 0 1 0 0,-1 0-1 0 0,0 2 6 0 0,58 27-259 0 0,-33-25 311 0 0,-19-8-13 0 0,-1 1 0 0 0,0 0 0 0 0,1 0 0 0 0,-1 0 0 0 0,0 0 1 0 0,1 1-1 0 0,-1-1 0 0 0,0 1 0 0 0,0 0 0 0 0,0 0 1 0 0,-1 1-1 0 0,1-1 0 0 0,0 1 0 0 0,-1 0 0 0 0,0 0 0 0 0,1 0 1 0 0,-1 0-1 0 0,0 1 0 0 0,-1-1 0 0 0,1 1 0 0 0,-1 0 1 0 0,1 0-1 0 0,-1 0 0 0 0,-1 0 0 0 0,1 0 0 0 0,0 0 0 0 0,-1 0 1 0 0,0 0-1 0 0,0 1 0 0 0,0 1-39 0 0,-1-2 124 0 0,0 0-1 0 0,0 0 1 0 0,0 1 0 0 0,-1-1 0 0 0,0 0-1 0 0,0 0 1 0 0,0 0 0 0 0,0 0-1 0 0,0 0 1 0 0,-1 0 0 0 0,0 0-1 0 0,0-1 1 0 0,0 1 0 0 0,0-1 0 0 0,-1 1-1 0 0,1-1 1 0 0,-1 0 0 0 0,0 0-1 0 0,0 0 1 0 0,0 0 0 0 0,0 0 0 0 0,-1-1-1 0 0,1 1 1 0 0,-1-1 0 0 0,-3 2-124 0 0,-3 2 4 0 0,0-1 0 0 0,-1 0 1 0 0,0-1-1 0 0,1 0 1 0 0,-1 0-1 0 0,-1-1 1 0 0,1-1-1 0 0,0 0 0 0 0,-1 0 1 0 0,1-1-1 0 0,-1-1 1 0 0,0 0-1 0 0,1 0 0 0 0,-1-1 1 0 0,1-1-1 0 0,-2 0-4 0 0,-21-18-3324 0 0,24 10-567 0 0,1 0-3421 0 0,4 2 144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4.2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1 108 0 0 0,'0'0'592'0'0,"0"0"218"0"0,0 0-162 0 0,0 0-383 0 0,0 0-372 0 0,0 0-326 0 0,0 0-223 0 0,0 0 1 0 0,0 0 308 0 0,3 2 575 0 0,8 4 234 0 0,1 0-1 0 0,0-1 1 0 0,0 0-1 0 0,0-1 1 0 0,1 0-1 0 0,-1-1 1 0 0,1 0-1 0 0,0-1 0 0 0,0-1 1 0 0,0 0-1 0 0,8-1-461 0 0,1 2 322 0 0,101 1 517 0 0,-1-5 1 0 0,0-6 0 0 0,0-5 0 0 0,-1-5 0 0 0,21-10-840 0 0,203-28 1207 0 0,-13 27-337 0 0,-320 29-848 0 0,95-1 178 0 0,-1 5 0 0 0,84 15-200 0 0,-45 2 402 0 0,1-5-1 0 0,122-5-401 0 0,259-33 874 0 0,422-15 50 0 0,-248 44-420 0 0,-34 12 0 0 0,-33-1-201 0 0,344-18 186 0 0,-479 11-227 0 0,110 16 11 0 0,-310-5-106 0 0,-50-15 262 0 0,348 30-70 0 0,-164-16-259 0 0,-308-21 59 0 0,-25 0-3261 0 0,-33 0-7050 0 0,-59 0 4815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25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0 159 0 0 0,'0'0'240'0'0,"0"0"32"0"0,34-3 8 0 0,105-13 6 0 0,536-42 3858 0 0,202 45-1262 0 0,-583 15-2279 0 0,1007-28 1431 0 0,-527-3-371 0 0,-80 14-898 0 0,59 15 217 0 0,11 7-438 0 0,-215 7-222 0 0,-290-3-32 0 0,8 12-70 0 0,93-4 588 0 0,327-8-381 0 0,-481 13-2035 0 0,-141-4-1646 0 0,-2 6-3426 0 0,-44-15 1460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4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1 148 0 0 0,'0'0'1002'0'0,"0"0"215"0"0,0 0 31 0 0,0 0 119 0 0,0 0 131 0 0,0 0 22 0 0,0 0-91 0 0,0 0-232 0 0,0 0-291 0 0,0 0-259 0 0,0 0-210 0 0,2 32 1765 0 0,-3 39-1173 0 0,0 32-327 0 0,4-1-1 0 0,16 90-701 0 0,18 81 146 0 0,-34-156 44 0 0,-3-116-164 0 0,0-1-14 0 0,12-49 3214 0 0,-6 21-3089 0 0,95-290 797 0 0,70-233-697 0 0,-157 459-2627 0 0,-25 96-9294 0 0,7 3 3748 0 0</inkml:trace>
  <inkml:trace contextRef="#ctx0" brushRef="#br0" timeOffset="1109.913">465 814 0 0 0,'0'0'967'0'0,"0"0"-102"0"0,0 0-140 0 0,0 0 39 0 0,0 0 260 0 0,0 0 191 0 0,0 0 48 0 0,0 0-91 0 0,0 0-274 0 0,0 0-269 0 0,0 0-209 0 0,0 0-181 0 0,0 0-59 0 0,0 0-9 0 0,-1 6 3687 0 0,0 19-3006 0 0,-52 179 679 0 0,40-97-2247 0 0,13-106 273 0 0,0-1-230 0 0,0 0-334 0 0,0 0-438 0 0,0 0-459 0 0,3-1-3688 0 0,0-2 2581 0 0,-2-1 1029 0 0</inkml:trace>
  <inkml:trace contextRef="#ctx0" brushRef="#br0" timeOffset="1708.967">251 840 0 0 0,'0'0'814'0'0,"0"0"175"0"0,0 0 30 0 0,0 0 28 0 0,0 0 73 0 0,0 0 100 0 0,0 0 42 0 0,0 0-48 0 0,8 2-88 0 0,166 7 4637 0 0,-9-8-4995 0 0,-144 5-2084 0 0,-10 2-5860 0 0,-11-5-674 0 0</inkml:trace>
  <inkml:trace contextRef="#ctx0" brushRef="#br0" timeOffset="2061.07">700 1065 6113 0 0,'0'0'891'0'0,"0"0"-239"0"0,0 0 27 0 0,0 0 315 0 0,0 0 330 0 0,0 0 118 0 0,0 0-102 0 0,0 0-235 0 0,0 0-295 0 0,0 0-225 0 0,0 0-138 0 0,0 0-116 0 0,0 0-75 0 0,0 24-64 0 0,-2 103 44 0 0,1-108-55 0 0,1-2-4802 0 0,0-17 1170 0 0,0 1-1033 0 0,0 2-538 0 0</inkml:trace>
  <inkml:trace contextRef="#ctx0" brushRef="#br0" timeOffset="2227.028">665 796 8162 0 0,'0'0'1632'0'0,"0"0"-232"0"0,0 0-311 0 0,0 0 23 0 0,0 0-104 0 0,0 0-264 0 0,0 0-280 0 0,0 0-440 0 0,0 0-400 0 0,0 0-376 0 0,0 0-400 0 0,0 0-617 0 0,0 0-1279 0 0,0 0-1057 0 0,-33 29-328 0 0</inkml:trace>
  <inkml:trace contextRef="#ctx0" brushRef="#br0" timeOffset="2709.665">838 1363 6721 0 0,'0'0'981'0'0,"0"0"-145"0"0,0 0 296 0 0,0 0 479 0 0,0 0 255 0 0,0 0-112 0 0,0 0-346 0 0,0 0-384 0 0,0 0-250 0 0,0 0-156 0 0,0 0-98 0 0,0 0-86 0 0,-2-6-67 0 0,-2-5-267 0 0,1 0 1 0 0,0 0-1 0 0,1 0 1 0 0,0-1 0 0 0,1 1-1 0 0,0 0 1 0 0,1-1-1 0 0,0 1 1 0 0,1 0 0 0 0,0-1-1 0 0,1 1 1 0 0,0 0-1 0 0,1 0 1 0 0,0 0 0 0 0,1 0-1 0 0,0 0 1 0 0,1 1-1 0 0,4-7-100 0 0,0-1-7 0 0,1 0 0 0 0,0 1 0 0 0,2 1-1 0 0,0-1 1 0 0,0 2 0 0 0,2 0-1 0 0,0 1 1 0 0,0 0 0 0 0,2 1-1 0 0,11-8 8 0 0,-17 15-39 0 0,0 1-1 0 0,0-1 1 0 0,1 2-1 0 0,0 0 0 0 0,0 0 1 0 0,0 1-1 0 0,0 0 1 0 0,1 1-1 0 0,-1 0 0 0 0,1 1 1 0 0,-1 0-1 0 0,1 1 1 0 0,1 0 39 0 0,-9 2-2 0 0,0 0 0 0 0,0 0 0 0 0,-1 0 0 0 0,1 0 0 0 0,-1 1 0 0 0,1-1 0 0 0,-1 1 0 0 0,0 0 0 0 0,0 0 0 0 0,0 0 0 0 0,0 1 0 0 0,0-1 0 0 0,-1 1 0 0 0,0-1 0 0 0,1 1 1 0 0,-1 0-1 0 0,-1 0 0 0 0,1 0 0 0 0,-1 0 0 0 0,1 0 0 0 0,-1 0 0 0 0,0 0 0 0 0,-1 1 0 0 0,1-1 0 0 0,-1 0 0 0 0,0 1 0 0 0,0-1 0 0 0,0 0 0 0 0,0 1 0 0 0,-1-1 0 0 0,0 0 0 0 0,0 0 1 0 0,-1 5 1 0 0,0-3 34 0 0,-1 1 0 0 0,0-1 1 0 0,0 1-1 0 0,-1-1 1 0 0,0 0-1 0 0,0 0 1 0 0,0-1-1 0 0,-1 1 1 0 0,1-1-1 0 0,-1 0 1 0 0,-1 0-1 0 0,1 0 0 0 0,-1-1 1 0 0,0 0-1 0 0,0 0 1 0 0,0 0-1 0 0,0-1 1 0 0,-1 0-1 0 0,1 0 1 0 0,-1-1-1 0 0,0 0 0 0 0,1 0 1 0 0,-1 0-1 0 0,-6 0-34 0 0,9-1-24 0 0,0 1-1 0 0,0-2 1 0 0,0 1-1 0 0,0 0 1 0 0,0-1-1 0 0,0 1 1 0 0,0-1-1 0 0,0 0 1 0 0,0-1-1 0 0,0 1 0 0 0,0-1 1 0 0,0 1-1 0 0,0-1 1 0 0,0 0-1 0 0,0-1 1 0 0,0 1-1 0 0,0-1 1 0 0,1 0-1 0 0,-1 0 1 0 0,1 0-1 0 0,-1 0 1 0 0,1 0-1 0 0,0-1 0 0 0,0 0 1 0 0,0 1-1 0 0,0-1 1 0 0,0 0-1 0 0,1-1 1 0 0,-1 1-1 0 0,-1-3 25 0 0,-6-49-5042 0 0,13 19-5510 0 0,2 24 4851 0 0</inkml:trace>
  <inkml:trace contextRef="#ctx0" brushRef="#br0" timeOffset="3990.45">820 748 0 0 0,'0'0'509'0'0,"0"0"1000"0"0,0 0 311 0 0,0 0-21 0 0,0 0-141 0 0,0 0-163 0 0,0 0-170 0 0,0 0-166 0 0,0 0-118 0 0,0 0-124 0 0,0 0-75 0 0,1-2-73 0 0,2-4-911 0 0,-10 7 3342 0 0,6-1-3252 0 0,-17 17 216 0 0,18-16-148 0 0,0-1-8 0 0,0 0-28 0 0,0 0-13 0 0,0 0 20 0 0,0 0 34 0 0,7-4 504 0 0,-7 4-1449 0 0,-8 0 1237 0 0,6 1-3928 0 0,1-1-4731 0 0,1 3 2401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3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0 0 0,'0'0'516'0'0,"0"0"386"0"0,0 0 29 0 0,0 0-81 0 0,0 0-95 0 0,0 0-92 0 0,0 0-95 0 0,0 0-85 0 0,23 5 3756 0 0,134-2 1928 0 0,71 4-4136 0 0,-140-7-1532 0 0,-51 0-5649 0 0,-37 2 1692 0 0,0 2 2349 0 0,0-1-3629 0 0,0 3 589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4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0,'0'0'324'0'0,"0"0"603"0"0,0 0 42 0 0,0 0-164 0 0,0 0-183 0 0,0 0-145 0 0,0 0-69 0 0,0 0 53 0 0,2 0 131 0 0,85 1 6714 0 0,1-1-4150 0 0,118-7-1682 0 0,-89 5-2353 0 0,-66 3-9203 0 0,-42-1 3522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8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0 3209 0 0,'0'0'764'0'0,"0"0"-123"0"0,0 0-58 0 0,0 0 68 0 0,0 0 166 0 0,0 0 185 0 0,0 0 130 0 0,0 0-9 0 0,0 0-133 0 0,0 0-201 0 0,0 0-206 0 0,0 0-148 0 0,-14 26-113 0 0,-40 81-68 0 0,32-31 89 0 0,21-54-246 0 0,-4 10-197 0 0,-10 58 462 0 0,-3-31-3719 0 0,14-48-2510 0 0,4-10 1094 0 0</inkml:trace>
  <inkml:trace contextRef="#ctx0" brushRef="#br0" timeOffset="235.013">337 147 4401 0 0,'0'0'2107'0'0,"0"0"-1191"0"0,0 0-226 0 0,0 0 83 0 0,0 0 45 0 0,0 0 21 0 0,0 0-70 0 0,0 0-170 0 0,-33 35-172 0 0,-104 109-186 0 0,72-65-194 0 0,20 19-2893 0 0,31-60-4190 0 0,10-30 4291 0 0</inkml:trace>
  <inkml:trace contextRef="#ctx0" brushRef="#br0" timeOffset="657.952">166 523 6065 0 0,'0'0'112'0'0,"0"0"-81"0"0,0 0 93 0 0,0 0 284 0 0,0 0 212 0 0,0 0 94 0 0,0 0 5 0 0,0 0-63 0 0,0 0-139 0 0,0 0-155 0 0,0 0-124 0 0,0 0-99 0 0,0 0-26 0 0,32-6-6 0 0,101-19-22 0 0,-61 15-39 0 0,-75 33 670 0 0,-37 18 556 0 0,33-37-1080 0 0,1 1 0 0 0,1 1 0 0 0,-1-1 0 0 0,1 1 0 0 0,0 0 0 0 0,0 0 0 0 0,1 0-1 0 0,-1 1 1 0 0,1 0 0 0 0,1 0 0 0 0,-3 5-192 0 0,6-10 32 0 0,-1 0 1 0 0,1 0-1 0 0,0 0 0 0 0,0 0 0 0 0,0 0 0 0 0,0-1 1 0 0,0 1-1 0 0,0 0 0 0 0,0 0 0 0 0,1 0 0 0 0,-1 0 1 0 0,1 0-1 0 0,-1 0 0 0 0,1 0 0 0 0,0-1 0 0 0,0 1 1 0 0,0 0-1 0 0,0 0 0 0 0,0-1 0 0 0,0 1 0 0 0,0-1 1 0 0,0 1-1 0 0,1-1 0 0 0,-1 1 0 0 0,1-1 0 0 0,-1 0 1 0 0,1 0-1 0 0,-1 0 0 0 0,1 0 0 0 0,0 0 0 0 0,-1 0 1 0 0,1 0-1 0 0,0 0 0 0 0,0-1 0 0 0,0 1 0 0 0,0-1 1 0 0,-1 1-1 0 0,1-1 0 0 0,2 0-32 0 0,80 10 639 0 0,-14-22-1309 0 0,-48 3-2393 0 0,-1-3-3966 0 0,-15 8 741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4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15 369 344 0 0,'0'0'1258'0'0,"0"0"85"0"0,0 0 106 0 0,0 0 133 0 0,0 0 86 0 0,0 0 1 0 0,0 0-144 0 0,0 0-243 0 0,0 0-273 0 0,0 0-316 0 0,0 0-272 0 0,0 0-192 0 0,0 0-113 0 0,-2-1-41 0 0,1 1-63 0 0,1 0 0 0 0,-1 0-1 0 0,0 1 1 0 0,1-1 0 0 0,-1 0-1 0 0,1 0 1 0 0,-1 0 0 0 0,1 1 0 0 0,-1-1-1 0 0,1 0 1 0 0,-1 1 0 0 0,1-1 0 0 0,-1 1-1 0 0,1-1 1 0 0,-1 0 0 0 0,1 1-1 0 0,0-1 1 0 0,-1 1 0 0 0,1-1 0 0 0,0 1-1 0 0,-1-1 1 0 0,1 1 0 0 0,0-1-1 0 0,-1 1 1 0 0,1 0 0 0 0,0-1 0 0 0,0 1-1 0 0,0-1 1 0 0,0 1 0 0 0,0-1 0 0 0,0 1-1 0 0,0 0 1 0 0,0-1 0 0 0,0 1-1 0 0,0-1 1 0 0,0 1 0 0 0,0 0 0 0 0,0-1-1 0 0,0 1 1 0 0,0-1 0 0 0,1 1-1 0 0,-1 0 1 0 0,0-1 0 0 0,0 1 0 0 0,1-1-1 0 0,-1 1 1 0 0,0-1 0 0 0,1 1 0 0 0,-1-1-1 0 0,0 1 1 0 0,1-1 0 0 0,-1 0-1 0 0,1 1-11 0 0,20 49 547 0 0,-16-38-477 0 0,26 72 209 0 0,-5 1 1 0 0,-2 1-1 0 0,-1 23-279 0 0,-2-19 102 0 0,1 36 25 0 0,-13-97 235 0 0,-9-28-104 0 0,9-17 2814 0 0,84-241-1411 0 0,27-206-1641 0 0,-117 449-228 0 0,24-68-3418 0 0,-23 81-8141 0 0,-4 1 5027 0 0</inkml:trace>
  <inkml:trace contextRef="#ctx0" brushRef="#br0" timeOffset="878.522">604 1035 8330 0 0,'0'0'676'0'0,"0"0"-248"0"0,0 0-57 0 0,0 0 152 0 0,0 0 143 0 0,0 0 120 0 0,0 0 10 0 0,0 0-97 0 0,0 0-144 0 0,0 0-163 0 0,-3 31-135 0 0,-9 98-104 0 0,5 71-1945 0 0,-1-173-2969 0 0,-1-13-2370 0 0,6-14 6183 0 0</inkml:trace>
  <inkml:trace contextRef="#ctx0" brushRef="#br0" timeOffset="1216.596">536 1157 0 0 0,'0'0'291'0'0,"0"0"724"0"0,0 0 221 0 0,0 0 40 0 0,0 0 30 0 0,0 0-65 0 0,0 0-124 0 0,0 0-200 0 0,0 0-270 0 0,0 0-223 0 0,0 0-168 0 0,16-32-113 0 0,50-93-46 0 0,-36 86 29 0 0,-25 40-92 0 0,0-1 113 0 0,0 0-1 0 0,1 0 1 0 0,-1 0-1 0 0,0 1 1 0 0,1-1-1 0 0,-1 2 1 0 0,0-1-1 0 0,0 0 1 0 0,1 1-1 0 0,-1 0 1 0 0,-1 0-1 0 0,1 1 1 0 0,0-1-1 0 0,0 1 1 0 0,-1 0 0 0 0,0 0-1 0 0,1 0 1 0 0,-1 1-1 0 0,0 0 1 0 0,-1 0-1 0 0,1 0 1 0 0,-1 0-1 0 0,0 0 1 0 0,0 1-1 0 0,0-1 1 0 0,0 1-1 0 0,-1 0 1 0 0,0 0-1 0 0,0 0 1 0 0,0 0-1 0 0,0 0 1 0 0,-1 0-1 0 0,0 1 1 0 0,0-1-1 0 0,-1 0 1 0 0,1 1-1 0 0,-1-1 1 0 0,0 3-147 0 0,0 5 268 0 0,0-11-201 0 0,1-1 0 0 0,-1 1 1 0 0,0-1-1 0 0,1 1 0 0 0,-1-1 1 0 0,0 1-1 0 0,0-1 0 0 0,0 1 0 0 0,0-1 1 0 0,0 1-1 0 0,-1-1 0 0 0,1 1 1 0 0,0-1-1 0 0,-1 1 0 0 0,1-1 0 0 0,-1 1 1 0 0,1-1-1 0 0,-1 0 0 0 0,0 1 1 0 0,1-1-1 0 0,-1 0 0 0 0,0 0 0 0 0,0 1 1 0 0,0-1-1 0 0,0 0 0 0 0,0 0 1 0 0,0 0-1 0 0,0 0 0 0 0,-1 0 0 0 0,1 0 1 0 0,0-1-1 0 0,-1 1 0 0 0,1 0 0 0 0,0-1 1 0 0,-1 1-1 0 0,1-1 0 0 0,-1 1 1 0 0,0-1-68 0 0,-5 2-14 0 0,0-1 0 0 0,0-1 0 0 0,0 1 0 0 0,0-1 0 0 0,0-1 0 0 0,0 1 0 0 0,-1-1 0 0 0,1 0 0 0 0,0-1 0 0 0,0 0 0 0 0,1 0 0 0 0,-1 0 0 0 0,0-1 0 0 0,-1-1 14 0 0,-23-17-3933 0 0,11-9-5351 0 0,17 22 4178 0 0</inkml:trace>
  <inkml:trace contextRef="#ctx0" brushRef="#br0" timeOffset="1864.963">884 244 0 0 0,'0'0'934'0'0,"0"0"452"0"0,0 0 165 0 0,0 0-22 0 0,0 0-14 0 0,0 0 0 0 0,0 0-22 0 0,0 0-51 0 0,0 0-136 0 0,0 0-241 0 0,0 0-255 0 0,0 0-242 0 0,-1-8-195 0 0,-2-22-117 0 0,35 9 782 0 0,146 2 1290 0 0,-177 19-2313 0 0,0 0-1 0 0,0 1 0 0 0,0-1 0 0 0,-1 0 0 0 0,1 0 0 0 0,0 0 1 0 0,0 1-1 0 0,0-1 0 0 0,-1 0 0 0 0,1 1 0 0 0,0-1 0 0 0,0 1 1 0 0,-1-1-1 0 0,1 1 0 0 0,0-1 0 0 0,-1 1 0 0 0,1 0 0 0 0,-1-1 1 0 0,1 1-1 0 0,-1 0 0 0 0,1-1 0 0 0,-1 1 0 0 0,1 0 0 0 0,-1 0 1 0 0,0-1-1 0 0,1 1 0 0 0,-1 0 0 0 0,0 0 0 0 0,0 0 0 0 0,0-1 0 0 0,0 1 1 0 0,1 0-1 0 0,-1 0 0 0 0,0 0 0 0 0,0 0 0 0 0,-1-1 0 0 0,1 1 1 0 0,0 0-1 0 0,0 0 0 0 0,0 0 0 0 0,0 0 0 0 0,-1-1 0 0 0,1 1 1 0 0,0 0-1 0 0,-1 0 0 0 0,1-1 0 0 0,-1 1 0 0 0,1 0 0 0 0,-1 0 1 0 0,1-1-15 0 0,-22 42 658 0 0,-69 65 316 0 0,89-106-965 0 0,1 1 0 0 0,-1-1 0 0 0,1 1 0 0 0,0 0 0 0 0,0-1 0 0 0,0 1 0 0 0,0 0 0 0 0,0 0 0 0 0,0 0 0 0 0,1 0 0 0 0,-1 0 0 0 0,0 0 0 0 0,1 0 0 0 0,0 0 0 0 0,-1 0 0 0 0,1 0 0 0 0,0 0 0 0 0,0 0 0 0 0,0 0 0 0 0,0 0 0 0 0,1 0 0 0 0,-1 1 0 0 0,1-1 0 0 0,-1 0 0 0 0,1 0 0 0 0,-1-1 0 0 0,1 1 0 0 0,0 0 0 0 0,0 0 0 0 0,0 0 0 0 0,0 0 0 0 0,1-1 0 0 0,-1 1 0 0 0,0 0 0 0 0,1-1 0 0 0,-1 1 0 0 0,1-1 0 0 0,-1 0 0 0 0,1 1 0 0 0,0-1 0 0 0,-1 0 0 0 0,1 0 0 0 0,0 0 0 0 0,0 0 0 0 0,0 0 0 0 0,0-1 0 0 0,0 1-9 0 0,18 5-18 0 0,-1 0 1 0 0,1-1 0 0 0,-1-2-1 0 0,1 0 1 0 0,0-1 0 0 0,0-1-1 0 0,17-1 18 0 0,-6 2-1289 0 0,-15 0-1754 0 0,-1-2-4571 0 0,-9 0-2191 0 0</inkml:trace>
  <inkml:trace contextRef="#ctx0" brushRef="#br0" timeOffset="4083.239">1392 1 376 0 0,'0'0'671'0'0,"0"0"-55"0"0,0 0 64 0 0,0 0 139 0 0,0 0 176 0 0,0 0 112 0 0,0 0 4 0 0,0 0-59 0 0,0 0-79 0 0,0 0-67 0 0,0 0-87 0 0,0 0-91 0 0,0 0-116 0 0,15 0-84 0 0,117 8 1441 0 0,-96-6-1295 0 0,-27-3-580 0 0,1 1 0 0 0,0 0 0 0 0,-1 1 0 0 0,1 0 0 0 0,-1 0 0 0 0,1 1 1 0 0,-1 1-1 0 0,0-1 0 0 0,1 2 0 0 0,-1-1 0 0 0,-1 1 0 0 0,1 0 0 0 0,0 1 0 0 0,-1 0 0 0 0,2 2-94 0 0,-6 0 109 0 0,0 1 0 0 0,-1-1 0 0 0,0 1 0 0 0,-1 0-1 0 0,1 0 1 0 0,-1 0 0 0 0,-1 0 0 0 0,0 0 0 0 0,0 0-1 0 0,0 1 1 0 0,-1-1 0 0 0,0 0 0 0 0,-1 0 0 0 0,0 0-1 0 0,0 1 1 0 0,-2 6-109 0 0,2-14 9 0 0,-55 216 1379 0 0,33-85-1047 0 0,6 1 0 0 0,6 1 0 0 0,5 103-341 0 0,8 219 1534 0 0,-2-455-1425 0 0,-2-4 2716 0 0,-4-1-2825 0 0,0 1 0 0 0,0-1 0 0 0,0 1 0 0 0,0 1-1 0 0,0-1 1 0 0,0 1 0 0 0,-1 0 0 0 0,1 1 0 0 0,-1 0 0 0 0,1 0 0 0 0,-1 0 0 0 0,0 0 0 0 0,1 1-1 0 0,-1 1 1 0 0,0-1 0 0 0,-1 1 0 0 0,4-1-7 0 0,-143 1-1794 0 0,134 2 1150 0 0,3 0-1498 0 0,3-3-3106 0 0,7 0 929 0 0,0 0-809 0 0,0-3-215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3:59:5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296 515 0 0 0,'0'0'1031'0'0,"0"0"202"0"0,0 0 126 0 0,0 0 55 0 0,0 0-102 0 0,0 0-197 0 0,0 0-199 0 0,-2-4-171 0 0,-5-11-128 0 0,5 11-69 0 0,2 4-14 0 0,0 0-20 0 0,0 0-45 0 0,0 0-76 0 0,0 0-108 0 0,0 0-113 0 0,0 0-66 0 0,0 0-41 0 0,23 48 1310 0 0,9 74-187 0 0,-5 2 0 0 0,2 65-1188 0 0,-25-163 51 0 0,28 198 45 0 0,-28-172 22 0 0,2-60 2399 0 0,3-105-1863 0 0,98-432-186 0 0,-51 376-2730 0 0,-56 167 1333 0 0,2-3 799 0 0,0 4-8512 0 0,-2 1 122 0 0</inkml:trace>
  <inkml:trace contextRef="#ctx0" brushRef="#br0" timeOffset="2334.917">802 1140 0 0 0,'0'0'295'0'0,"0"0"480"0"0,0 0 142 0 0,0 0-3 0 0,0 0-89 0 0,0 0-67 0 0,0 0-36 0 0,0 0-15 0 0,-3 15 4 0 0,-26 107 1926 0 0,12 28-1380 0 0,15-132-2271 0 0,2-11-4489 0 0,0-6 2470 0 0,0-1 2065 0 0</inkml:trace>
  <inkml:trace contextRef="#ctx0" brushRef="#br0" timeOffset="2583.162">587 1133 0 0 0,'0'0'207'0'0,"0"0"825"0"0,0 0 323 0 0,0 0 19 0 0,0 0-89 0 0,0 0-129 0 0,0 0-175 0 0,0 0-169 0 0,0 0-144 0 0,31-3-121 0 0,98-9-105 0 0,3 9 231 0 0,-87 9-2008 0 0,-18 6-4952 0 0,-23-8 3377 0 0</inkml:trace>
  <inkml:trace contextRef="#ctx0" brushRef="#br0" timeOffset="3113.735">1111 1255 352 0 0,'0'0'882'0'0,"0"0"-24"0"0,0 0 44 0 0,0 0 168 0 0,0 0 158 0 0,0 0 24 0 0,0 0-109 0 0,0 0-235 0 0,0 0-272 0 0,0 0-246 0 0,0 0-168 0 0,0 0-64 0 0,0 0-40 0 0,-16 10 21 0 0,-53 34 37 0 0,36-5 255 0 0,30-29-286 0 0,-28 96 1178 0 0,31-106-1164 0 0,43 0 3272 0 0,-18-12-3106 0 0,0-1-1 0 0,-1-1 1 0 0,0-1-1 0 0,-2-1 1 0 0,1-1-1 0 0,14-15-324 0 0,5-3 303 0 0,-41 37-296 0 0,1-1 0 0 0,-1 1 0 0 0,0 0 0 0 0,0 0 0 0 0,0 0 0 0 0,0 0 0 0 0,0 0 0 0 0,0 0 0 0 0,-1 0 0 0 0,1 1 0 0 0,-1-1 0 0 0,0 0 0 0 0,1 0 0 0 0,-1 0 0 0 0,0 1 0 0 0,0-1 0 0 0,0 0 0 0 0,-1 0 1 0 0,1 0-1 0 0,0 1 0 0 0,-1-1 0 0 0,1 0 0 0 0,-2 1-7 0 0,1 4-109 0 0,2 78-589 0 0,33-41-6837 0 0,-20-33 541 0 0,-10-7 3995 0 0</inkml:trace>
  <inkml:trace contextRef="#ctx0" brushRef="#br0" timeOffset="3568.103">1301 1501 0 0 0,'0'0'1704'0'0,"0"0"-87"0"0,0 0 31 0 0,0 0 131 0 0,0 0 123 0 0,0 0-35 0 0,0 0-177 0 0,0 0-297 0 0,0 0-335 0 0,0 0-287 0 0,0 0-185 0 0,0 0-87 0 0,6-9-53 0 0,99-137 1593 0 0,-73 117-2237 0 0,-31 29 93 0 0,-1 0-19 0 0,0 0-7 0 0,0 0 2 0 0,5 30-195 0 0,-5-27 381 0 0,1 1 0 0 0,-1-1 0 0 0,1 1 0 0 0,0-1-1 0 0,0 0 1 0 0,0 1 0 0 0,0-1 0 0 0,1 0 0 0 0,-1 0 0 0 0,1 1 0 0 0,0-1 0 0 0,0 0 0 0 0,0-1 0 0 0,0 1 0 0 0,0 0-1 0 0,1-1 1 0 0,-1 1 0 0 0,1-1 0 0 0,0 0 0 0 0,-1 0 0 0 0,1 0 0 0 0,0 0 0 0 0,0 0 0 0 0,1-1 0 0 0,-1 1 0 0 0,0-1 0 0 0,0 0-1 0 0,1 0 1 0 0,-1 0 0 0 0,1 0 0 0 0,-1-1 0 0 0,1 1 0 0 0,-1-1 0 0 0,4 0-57 0 0,-1-2 135 0 0,1-1 0 0 0,-1 1 1 0 0,0-1-1 0 0,1 0 0 0 0,-1-1 1 0 0,-1 0-1 0 0,1 0 0 0 0,-1 0 0 0 0,1 0 1 0 0,-1-1-1 0 0,0 0 0 0 0,-1 0 0 0 0,1 0 1 0 0,-1-1-1 0 0,0 1 0 0 0,-1-1 0 0 0,1 0 1 0 0,-1 0-1 0 0,0-1 0 0 0,-1 1 1 0 0,2-5-136 0 0,5-11-2394 0 0,-8 17-1693 0 0,0 1-3409 0 0,-1 1-1291 0 0</inkml:trace>
  <inkml:trace contextRef="#ctx0" brushRef="#br0" timeOffset="5350.031">1099 408 0 0 0,'0'0'277'0'0,"0"0"478"0"0,0 0 163 0 0,0 0 66 0 0,0 0 43 0 0,0 0 37 0 0,-5-7 8 0 0,-1-2-604 0 0,-3-5-19 0 0,-1-5 2786 0 0,16-1 1988 0 0,56-7-4057 0 0,129 1 517 0 0,-189 26-1668 0 0,0 0-1 0 0,0 0 1 0 0,0 0-1 0 0,-1 0 0 0 0,1 0 1 0 0,0 0-1 0 0,0 0 1 0 0,0 1-1 0 0,-1-1 1 0 0,1 1-1 0 0,0-1 1 0 0,-1 1-1 0 0,1 0 1 0 0,0-1-1 0 0,-1 1 0 0 0,1 0 1 0 0,-1 0-1 0 0,1 0 1 0 0,-1 0-1 0 0,1 1 1 0 0,-1-1-1 0 0,0 0 1 0 0,0 0-1 0 0,1 1 0 0 0,-1-1 1 0 0,0 1-1 0 0,0-1 1 0 0,-1 1-1 0 0,1 0 1 0 0,0-1-1 0 0,0 1 1 0 0,-1 0-1 0 0,1-1 0 0 0,-1 1 1 0 0,1 0-1 0 0,-1 0 1 0 0,0 0-1 0 0,0-1 1 0 0,0 1-1 0 0,0 0 1 0 0,0 0-1 0 0,0 0 0 0 0,0-1 1 0 0,-1 1-1 0 0,1 0 1 0 0,-1 0-1 0 0,1-1 1 0 0,-2 3-15 0 0,-2 7 94 0 0,-2 0 1 0 0,0 0-1 0 0,0 0 0 0 0,-1-1 1 0 0,0 0-1 0 0,-1 0 1 0 0,0 0-1 0 0,0-1 1 0 0,-1-1-1 0 0,-6 5-94 0 0,0 2 137 0 0,14-14-129 0 0,0 0-1 0 0,0-1 1 0 0,1 1 0 0 0,-1 0-1 0 0,0 0 1 0 0,1 0-1 0 0,-1 0 1 0 0,0 0 0 0 0,1 0-1 0 0,-1 0 1 0 0,1 0-1 0 0,0 0 1 0 0,-1 0-1 0 0,1 0 1 0 0,0 1 0 0 0,-1-1-1 0 0,1 0 1 0 0,0 0-1 0 0,0 0 1 0 0,0 0-1 0 0,0 0 1 0 0,0 1 0 0 0,1-1-1 0 0,-1 0 1 0 0,0 0-1 0 0,0 0 1 0 0,1 0-1 0 0,-1 0 1 0 0,0 0 0 0 0,1 0-1 0 0,-1 0 1 0 0,1 0-1 0 0,0 0 1 0 0,-1 0 0 0 0,1 0-1 0 0,0 0 1 0 0,0 0-1 0 0,-1 0 1 0 0,1-1-1 0 0,0 1 1 0 0,0 0 0 0 0,0 0-1 0 0,0-1 1 0 0,1 1-8 0 0,205 22-362 0 0,-172-6-3133 0 0,-11-6-3548 0 0,-14-7-2487 0 0</inkml:trace>
  <inkml:trace contextRef="#ctx0" brushRef="#br0" timeOffset="10022.301">410 32 1136 0 0,'0'0'862'0'0,"0"0"-261"0"0,0 0-137 0 0,0 0 99 0 0,0 0 195 0 0,0 0 206 0 0,0 0 105 0 0,0 0-27 0 0,0 0-91 0 0,0 0-131 0 0,0 0-129 0 0,0 0-132 0 0,0 0-78 0 0,-23-5-48 0 0,-69-14 1 0 0,89 18-376 0 0,1-1 1 0 0,-1 1-1 0 0,1 1 1 0 0,-1-1 0 0 0,0 0-1 0 0,1 1 1 0 0,-1-1-1 0 0,0 1 1 0 0,0 0-1 0 0,1 0 1 0 0,-1 0-1 0 0,0 0 1 0 0,0 0-1 0 0,1 1 1 0 0,-1-1 0 0 0,0 1-1 0 0,1 0 1 0 0,-1 0-1 0 0,1 0 1 0 0,-1 0-1 0 0,1 0 1 0 0,-1 0-1 0 0,1 1 1 0 0,0-1-1 0 0,-1 1 1 0 0,1-1 0 0 0,0 1-1 0 0,0 0 1 0 0,0 0-1 0 0,1 0 1 0 0,-1 0-1 0 0,0 1 1 0 0,0 0-59 0 0,-5 6 50 0 0,-1 4-5 0 0,1 0 1 0 0,1 1-1 0 0,0-1 1 0 0,1 1-1 0 0,0 1 1 0 0,1-1-1 0 0,1 1 1 0 0,0-1-1 0 0,1 1 1 0 0,0 11-46 0 0,-1-5 46 0 0,-9 248 646 0 0,-69 416-40 0 0,59-565-510 0 0,-13 139 585 0 0,35-242-627 0 0,0-7-30 0 0,-1 1 1 0 0,1-1-1 0 0,1 0 1 0 0,0 0-1 0 0,1 0 1 0 0,-1 0-1 0 0,2 0 1 0 0,0 0 0 0 0,0-1-1 0 0,1 2-70 0 0,-1-9 97 0 0,-1-1 1 0 0,0 0-1 0 0,1 0 0 0 0,-1 0 1 0 0,1 0-1 0 0,-1-1 0 0 0,1 1 0 0 0,-1-1 1 0 0,1 1-1 0 0,0-1 0 0 0,-1 0 1 0 0,1 0-1 0 0,0 0 0 0 0,-1 0 0 0 0,1-1 1 0 0,0 1-1 0 0,-1-1 0 0 0,1 1 1 0 0,-1-1-1 0 0,1 0 0 0 0,-1 0 1 0 0,0 0-1 0 0,3-2-97 0 0,29-9 99 0 0,1 2 0 0 0,0 0 0 0 0,0 3 0 0 0,1 1 0 0 0,0 1 0 0 0,0 2 0 0 0,2 2-99 0 0,41 6-2036 0 0,-29 8-6197 0 0,-37-9-1758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03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0 240 24 0 0,'0'0'1212'0'0,"0"0"159"0"0,0 0 254 0 0,0 0 206 0 0,0 0 34 0 0,0 0-126 0 0,0 0-178 0 0,0 0-186 0 0,0 0-192 0 0,0 0-195 0 0,31-2-172 0 0,99-6-136 0 0,32-3 1490 0 0,-13 4-1253 0 0,-85 6-4360 0 0,-62-2 192 0 0,-2 2-5899 0 0,0 1 5637 0 0</inkml:trace>
  <inkml:trace contextRef="#ctx0" brushRef="#br0" timeOffset="249.917">304 1 5497 0 0,'0'0'1234'0'0,"0"0"-235"0"0,0 0-102 0 0,0 0 86 0 0,0 0 176 0 0,0 0 156 0 0,0 0 20 0 0,0 0-90 0 0,-9 32-171 0 0,-27 100-254 0 0,24-39 333 0 0,14-66-871 0 0,-3 18-282 0 0,3 0 1 0 0,2 0-1 0 0,2 0 0 0 0,1-1 1 0 0,6 11-1 0 0,-3-18-1923 0 0,-2-12-6451 0 0,-6-21 980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5:18:41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1 166 6713 0 0,'0'0'1158'0'0,"0"0"97"0"0,0 0 72 0 0,0 0 40 0 0,0 0 76 0 0,0 0 10 0 0,0 0-118 0 0,0 0-198 0 0,0 0-274 0 0,0 0-281 0 0,0 0-212 0 0,2-8-152 0 0,5-24-88 0 0,10 47 363 0 0,96 248 672 0 0,-81-177-981 0 0,99 285 218 0 0,-82-212-102 0 0,-49-159-260 0 0,0-1 0 0 0,0 1 0 0 0,0-1-1 0 0,0 1 1 0 0,0 0 0 0 0,0-1-1 0 0,0 1 1 0 0,0-1 0 0 0,0 1 0 0 0,0 0-1 0 0,0-1 1 0 0,0 1 0 0 0,0-1 0 0 0,0 1-1 0 0,1 0 1 0 0,-1-1 0 0 0,0 1 0 0 0,0-1-1 0 0,0 1 1 0 0,1 0 0 0 0,-1-1-1 0 0,0 1 1 0 0,0 0 0 0 0,1-1 0 0 0,-1 1-1 0 0,0 0 1 0 0,1 0 0 0 0,-1-1 0 0 0,0 1-1 0 0,1 0 1 0 0,-1 0 0 0 0,0 0 0 0 0,1-1-1 0 0,-1 1 1 0 0,1 0 0 0 0,-1 0-1 0 0,0 0 1 0 0,1 0 0 0 0,-1 0 0 0 0,1 0-1 0 0,-1 0 1 0 0,1 0 0 0 0,-1 0 0 0 0,0 0-1 0 0,1 0 1 0 0,-1 0 0 0 0,1 0 0 0 0,-1 0-1 0 0,0 0 1 0 0,1 0 0 0 0,-1 1-1 0 0,1-1 1 0 0,-1 0 0 0 0,0 0 0 0 0,1 0-1 0 0,-1 1 1 0 0,0-1 0 0 0,1 0 0 0 0,-1 0-1 0 0,0 1 1 0 0,1-1 0 0 0,-1 0 0 0 0,0 1-40 0 0,12-46 566 0 0,-11 42-548 0 0,166-721 791 0 0,-157 685-1377 0 0,-3-1 1 0 0,-1-1-1 0 0,-2 1 0 0 0,-1-39 568 0 0,-3 78-1755 0 0,2 2-5728 0 0,-1 1 3038 0 0,0-1 3047 0 0,1 3-7042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840 1 0 0 0,'0'0'408'0'0,"0"0"340"0"0,0 0 324 0 0,0 0 251 0 0,0 0 119 0 0,0 0-79 0 0,0 0-208 0 0,0 0-247 0 0,0 0-228 0 0,-39 33 2554 0 0,-31 32-2324 0 0,-3-4 0 0 0,-2-3 0 0 0,-3-3 0 0 0,-7-1-910 0 0,-110 32 1545 0 0,167-78-692 0 0,28-8-768 0 0,0 0-22 0 0,0 0-25 0 0,0 0-8 0 0,0 0-40 0 0,0 0-23 0 0,0 0-24 0 0,0 0-29 0 0,56 36 38 0 0,158 19 652 0 0,-134-36-501 0 0,52 29-266 0 0,-130-47 61 0 0,37 22-3583 0 0,-30-13-977 0 0,-4 3-3427 0 0,-4-12 5730 0 0</inkml:trace>
  <inkml:trace contextRef="#ctx0" brushRef="#br0" timeOffset="384.423">0 656 2120 0 0,'0'0'1069'0'0,"0"0"-278"0"0,0 0-73 0 0,0 0 115 0 0,0 0 252 0 0,0 0 210 0 0,0 0 33 0 0,0 0-151 0 0,0 0-284 0 0,0 0-279 0 0,0 0-117 0 0,0 0 6 0 0,5 1 85 0 0,369 68 5556 0 0,-39-24-5953 0 0,-315-36-1157 0 0,-13-4-2087 0 0,-1-1-4550 0 0,-5 0-621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17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1 122 0 0 0,'0'0'808'0'0,"0"0"343"0"0,0 0 191 0 0,0 0 111 0 0,0 0 53 0 0,0 0-28 0 0,0 0-113 0 0,0 0-226 0 0,0 0-243 0 0,0 0-230 0 0,0 0-159 0 0,0 0-18 0 0,6-3-5 0 0,27-12-26 0 0,0 2 0 0 0,2 1 0 0 0,-1 1 0 0 0,1 2 0 0 0,0 2-1 0 0,1 1 1 0 0,0 2 0 0 0,0 1 0 0 0,1 2-458 0 0,-33 1 1 0 0,-1 0 0 0 0,0 1 0 0 0,0 0 0 0 0,0-1-1 0 0,0 1 1 0 0,0 0 0 0 0,0 1 0 0 0,0-1 0 0 0,0 0 0 0 0,-1 1 0 0 0,1 0-1 0 0,0-1 1 0 0,-1 1 0 0 0,0 0 0 0 0,1 1 0 0 0,-1-1 0 0 0,0 0 0 0 0,0 0 0 0 0,0 1-1 0 0,0 0 1 0 0,0-1 0 0 0,-1 1 0 0 0,1 0 0 0 0,-1 0 0 0 0,0 0 0 0 0,0-1-1 0 0,0 1 1 0 0,0 1 0 0 0,0-1 0 0 0,-1 0 0 0 0,1 0 0 0 0,-1 1-1 0 0,4 104 221 0 0,-9-89-213 0 0,0 0 0 0 0,-1-1 0 0 0,-1 0 0 0 0,-1 0 0 0 0,0-1 0 0 0,-1 0 0 0 0,-1 0-1 0 0,-1-1 1 0 0,0 0 0 0 0,-1-1-8 0 0,5-6 3 0 0,-39 54-9 0 0,-4-2-1 0 0,-2-2 1 0 0,-10 5 6 0 0,56-59 21 0 0,0 1 0 0 0,0 0 0 0 0,1 0 0 0 0,-1 1 0 0 0,2-1 0 0 0,-1 1 0 0 0,1 0 0 0 0,0 0 0 0 0,0 1 0 0 0,1-1 0 0 0,0 1 0 0 0,0 0 0 0 0,1-1 0 0 0,-1 8-21 0 0,4-13 48 0 0,1 0 1 0 0,0 1 0 0 0,0-1 0 0 0,0 0 0 0 0,0 0-1 0 0,0-1 1 0 0,0 1 0 0 0,1 0 0 0 0,-1-1 0 0 0,1 1-1 0 0,-1-1 1 0 0,1 0 0 0 0,-1 0 0 0 0,1 0 0 0 0,0 0-1 0 0,-1 0 1 0 0,1-1 0 0 0,0 1 0 0 0,0-1 0 0 0,-1 1-1 0 0,1-1 1 0 0,0 0 0 0 0,0 0 0 0 0,0-1 0 0 0,0 1-1 0 0,-1-1 1 0 0,4 0-49 0 0,-2 1 57 0 0,194-11 758 0 0,-160 6-987 0 0,20-6-1627 0 0,-25-10-8364 0 0,-26 15 6117 0 0,-3 5 26 0 0</inkml:trace>
  <inkml:trace contextRef="#ctx0" brushRef="#br0" timeOffset="505.961">685 86 1280 0 0,'0'0'1225'0'0,"0"0"-147"0"0,0 0-257 0 0,0 0-225 0 0,0 0-131 0 0,0 0 43 0 0,0 0 192 0 0,0 0 237 0 0,0 0 208 0 0,0 0 58 0 0,0 0-103 0 0,0 0-178 0 0,0 0-179 0 0,23 0-150 0 0,70-1-121 0 0,55-21 955 0 0,43-12-46 0 0,-58 13-72 0 0,-135 40-873 0 0,-54 105 488 0 0,-19 120-487 0 0,66-193-413 0 0,1 1 0 0 0,2-1 0 0 0,3 1 1 0 0,2 0-1 0 0,5 29-24 0 0,15-12-1271 0 0,-15-65-1047 0 0,-4-4-2721 0 0,0 0-4749 0 0,0 0 8381 0 0</inkml:trace>
  <inkml:trace contextRef="#ctx0" brushRef="#br0" timeOffset="769.671">763 435 7618 0 0,'0'0'1357'0'0,"0"0"-347"0"0,0 0-381 0 0,0 0 7 0 0,0 0 201 0 0,0 0 161 0 0,0 0 61 0 0,0 0-41 0 0,0 0-77 0 0,0 0-140 0 0,31 0-125 0 0,100 0-109 0 0,223 0 1858 0 0,-184-15-3058 0 0,-101 5-1935 0 0,-25-1-6977 0 0,-33 7 1719 0 0</inkml:trace>
  <inkml:trace contextRef="#ctx0" brushRef="#br0" timeOffset="1117.064">1814 133 6009 0 0,'0'0'1043'0'0,"0"0"-157"0"0,0 0-187 0 0,0 0-25 0 0,0 0 30 0 0,0 0 35 0 0,0 0 29 0 0,0 0-46 0 0,0 0-129 0 0,0 0-162 0 0,-34 34-139 0 0,-105 104-108 0 0,83-59-12 0 0,49-61-126 0 0,3-11-7 0 0,1 1 0 0 0,-1-1 0 0 0,1 1 0 0 0,1 0 1 0 0,-1 0-1 0 0,1 0 0 0 0,1 0 0 0 0,-1 0 0 0 0,1 0 0 0 0,1 0 1 0 0,0 0-1 0 0,0 1 0 0 0,0-1 0 0 0,1 0 0 0 0,0 0 1 0 0,1 0-1 0 0,0 0 0 0 0,0 0 0 0 0,1 0 0 0 0,0 0 1 0 0,0-1-1 0 0,1 1 0 0 0,-1-1 0 0 0,2 0 0 0 0,-1 0 0 0 0,1 0 1 0 0,0-1-1 0 0,1 0 0 0 0,-1 0 0 0 0,1 0 0 0 0,0-1 1 0 0,1 1-1 0 0,-1-2 0 0 0,7 5-39 0 0,0-3 283 0 0,0-1 0 0 0,0 0-1 0 0,0-1 1 0 0,1 0 0 0 0,-1-1 0 0 0,1-1-1 0 0,0 0 1 0 0,0-1 0 0 0,-1 0 0 0 0,1-1 0 0 0,0-1-1 0 0,0 0 1 0 0,0-1 0 0 0,-1-1 0 0 0,1 0 0 0 0,-1 0-1 0 0,1-1 1 0 0,-1-1 0 0 0,0 0 0 0 0,-1-1 0 0 0,2-1-283 0 0,-2 0 145 0 0,0-1 1 0 0,0 0 0 0 0,0-1 0 0 0,-1 0-1 0 0,0 0 1 0 0,-1-1 0 0 0,0-1 0 0 0,-1 0 0 0 0,0 0-1 0 0,0-1 1 0 0,-1 0 0 0 0,-1 0 0 0 0,0-1 0 0 0,-1 0-1 0 0,0 0 1 0 0,-1 0 0 0 0,-1-1 0 0 0,0 0 0 0 0,0 0-1 0 0,-2 0 1 0 0,0 0 0 0 0,1-12-146 0 0,-6 15-116 0 0,0-1-1 0 0,-1 1 1 0 0,0 0 0 0 0,-1 0-1 0 0,0 0 1 0 0,-1 1 0 0 0,0 0-1 0 0,0 0 1 0 0,-1 0 0 0 0,-1 1-1 0 0,1 0 1 0 0,-1 0-1 0 0,-1 1 1 0 0,0 0 0 0 0,0 0-1 0 0,0 1 1 0 0,-1 1 116 0 0,-55-31-3215 0 0,19 25-6421 0 0,30 12 25 0 0</inkml:trace>
  <inkml:trace contextRef="#ctx0" brushRef="#br0" timeOffset="2269.428">2324 387 0 0 0,'0'0'1326'0'0,"0"0"367"0"0,0 0 333 0 0,0 0 125 0 0,0 0-68 0 0,0 0-200 0 0,0 0-281 0 0,0 0-308 0 0,0 0-253 0 0,0 0-195 0 0,0 0-146 0 0,0-7-71 0 0,23-74 1280 0 0,2 45-1696 0 0,1 1 0 0 0,3 1 0 0 0,0 1 0 0 0,2 2 1 0 0,2 1-1 0 0,1 1-213 0 0,-2 4-28 0 0,-29 101-1050 0 0,-4-70 1099 0 0,0-4 2 0 0,0 1 0 0 0,0-1-1 0 0,0 1 1 0 0,1-1-1 0 0,-1 1 1 0 0,1 0 0 0 0,-1-1-1 0 0,1 1 1 0 0,0 0-1 0 0,0-1 1 0 0,0 1-1 0 0,0 0 1 0 0,1-1 0 0 0,-1 1-1 0 0,1-1 1 0 0,-1 1-1 0 0,1 0 1 0 0,0-1-1 0 0,0 1 1 0 0,0-1 0 0 0,0 0-1 0 0,1 1 1 0 0,-1-1-1 0 0,1 0 1 0 0,-1 0-1 0 0,1 0 1 0 0,0 0 0 0 0,0 0-1 0 0,0 0 1 0 0,0 0-1 0 0,0-1 1 0 0,0 1-1 0 0,0-1 1 0 0,1 1 0 0 0,-1-1-1 0 0,0 0 1 0 0,1 0-1 0 0,-1 0 1 0 0,1 0-1 0 0,0-1-22 0 0,5-1 77 0 0,0-1-1 0 0,0-1 0 0 0,-1 0 1 0 0,1 0-1 0 0,-1 0 0 0 0,0-1 1 0 0,0 0-1 0 0,0 0 0 0 0,0-1 1 0 0,-1 0-1 0 0,0 0 0 0 0,0 0 1 0 0,0-1-1 0 0,0 0 0 0 0,0-1-76 0 0,17-15 58 0 0,127-98-48 0 0,-150 120-21 0 0,-1 1 0 0 0,1-1 0 0 0,0 1 0 0 0,0-1 0 0 0,-1 1 0 0 0,1-1 0 0 0,0 1 0 0 0,0-1 0 0 0,0 1 0 0 0,-1-1 0 0 0,1 1 0 0 0,0-1 0 0 0,0 1 1 0 0,0 0-1 0 0,0-1 0 0 0,0 1 0 0 0,0-1 0 0 0,0 1 0 0 0,0-1 0 0 0,0 1 0 0 0,1-1 0 0 0,-1 1 0 0 0,0-1 0 0 0,0 1 0 0 0,0-1 0 0 0,1 1 0 0 0,-1-1 0 0 0,0 1 1 0 0,1-1-1 0 0,-1 1 0 0 0,0-1 0 0 0,1 1 0 0 0,-1-1 0 0 0,0 0 0 0 0,1 1 0 0 0,-1-1 0 0 0,1 0 0 0 0,-1 1 0 0 0,1-1 0 0 0,-1 0 0 0 0,1 1 0 0 0,-1-1 0 0 0,1 0 1 0 0,-1 0-1 0 0,1 0 0 0 0,-1 0 0 0 0,1 1 0 0 0,-1-1 0 0 0,1 0 0 0 0,0 0 0 0 0,-1 0 0 0 0,1 0 0 0 0,-1 0 0 0 0,1 0 0 0 0,-1-1 0 0 0,1 1 0 0 0,-1 0 0 0 0,1 0 1 0 0,-1 0-1 0 0,1 0 0 0 0,-1-1 0 0 0,1 1 0 0 0,-1 0 0 0 0,1 0 0 0 0,0-1 11 0 0,-2 8 117 0 0,-40 134 303 0 0,17-76-361 0 0,20-54-168 0 0,0-1-103 0 0,0 0 1 0 0,1 1 0 0 0,1-1-1 0 0,-1 1 1 0 0,2 0-1 0 0,0 0 1 0 0,0 0 0 0 0,1-1-1 0 0,0 1 1 0 0,0 1 211 0 0,31-1-8962 0 0,-23-12 4925 0 0,-1 1-2119 0 0</inkml:trace>
  <inkml:trace contextRef="#ctx0" brushRef="#br0" timeOffset="2524.364">3530 1 9938 0 0,'0'0'935'0'0,"0"0"-174"0"0,0 0-34 0 0,0 0 168 0 0,0 0 132 0 0,-31 25 52 0 0,-99 81-11 0 0,-148 116 2285 0 0,-39 37-2752 0 0,305-249-720 0 0,1 0-1 0 0,0 1 0 0 0,1 0 1 0 0,0 1-1 0 0,0 0 0 0 0,2 0 1 0 0,-1 1-1 0 0,1 1 0 0 0,1-1 1 0 0,1 1-1 0 0,-3 7 120 0 0,14-3-2864 0 0,22-13-5787 0 0,-22-5 6914 0 0,4 0-4079 0 0</inkml:trace>
  <inkml:trace contextRef="#ctx0" brushRef="#br0" timeOffset="2915.992">3509 465 10994 0 0,'0'0'1035'0'0,"0"0"-276"0"0,0 0-173 0 0,0 0 18 0 0,0 0 57 0 0,0 0 107 0 0,0 0 100 0 0,0 0 7 0 0,0 0-81 0 0,0 0-161 0 0,0 0-189 0 0,0 0-133 0 0,-32 15-63 0 0,-98 45-44 0 0,57-21 195 0 0,72-39-410 0 0,0 1 1 0 0,-1-1-1 0 0,1 0 0 0 0,0 1 1 0 0,0-1-1 0 0,0 1 0 0 0,-1 0 1 0 0,1-1-1 0 0,0 1 0 0 0,0 0 1 0 0,0 0-1 0 0,0 0 0 0 0,0 0 1 0 0,0 0-1 0 0,0 0 0 0 0,1 0 1 0 0,-1 0-1 0 0,0 0 0 0 0,0 0 1 0 0,1 0-1 0 0,-1 1 0 0 0,1-1 1 0 0,-1 0-1 0 0,1 0 0 0 0,-1 1 1 0 0,1-1-1 0 0,0 0 0 0 0,0 1 1 0 0,0-1-1 0 0,0 0 0 0 0,0 1 1 0 0,0-1-1 0 0,0 0 0 0 0,0 1 1 0 0,0-1-1 0 0,0 0 0 0 0,1 1 1 0 0,-1-1-1 0 0,1 0 0 0 0,-1 0 1 0 0,1 1-1 0 0,-1-1 0 0 0,1 0 1 0 0,0 0-1 0 0,-1 0 0 0 0,1 0 1 0 0,0 0-1 0 0,0 0 0 0 0,0 0 1 0 0,0 0-1 0 0,0 0 0 0 0,0 0 0 0 0,0 0 1 0 0,0-1-1 0 0,0 1 0 0 0,0 0 1 0 0,1-1 10 0 0,35 19-66 0 0,-28-16 64 0 0,-1 1 0 0 0,0 0-1 0 0,0 0 1 0 0,0 1 0 0 0,0 0-1 0 0,-1 0 1 0 0,0 1 0 0 0,0 0-1 0 0,0 0 1 0 0,-1 1 0 0 0,0 0-1 0 0,1 1 3 0 0,-4-2 89 0 0,0 0-1 0 0,0 0 0 0 0,-1 0 0 0 0,0 1 0 0 0,0-1 1 0 0,-1 1-1 0 0,0-1 0 0 0,0 1 0 0 0,0-1 0 0 0,-1 1 1 0 0,0-1-1 0 0,0 1 0 0 0,-1 0 0 0 0,0-1 0 0 0,0 4-88 0 0,-1-6 125 0 0,0 1-1 0 0,0 0 1 0 0,0-1-1 0 0,-1 0 1 0 0,0 1-1 0 0,0-1 1 0 0,0 0-1 0 0,0 0 1 0 0,0-1-1 0 0,-1 1 1 0 0,0-1-1 0 0,0 1 1 0 0,0-1-1 0 0,0-1 1 0 0,0 1-1 0 0,0 0 0 0 0,-1-1 1 0 0,1 0-1 0 0,-1 0 1 0 0,-2 0-125 0 0,-11 8 306 0 0,9-7-256 0 0,0 0 0 0 0,0 0 0 0 0,0-1 0 0 0,-1 0 0 0 0,1-1 0 0 0,-1 0 0 0 0,1 0 1 0 0,-1-1-1 0 0,1 0 0 0 0,-1-1 0 0 0,1 0 0 0 0,-1-1 0 0 0,1 0 0 0 0,-2-1-50 0 0,-45-29-1485 0 0,42 16-2474 0 0,1-2-4857 0 0,9 11-1225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0:2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0 251 0 0 0,'0'0'862'0'0,"0"0"108"0"0,0 0 176 0 0,0 0 305 0 0,0 0 275 0 0,0 0 57 0 0,0 0-167 0 0,0 0-270 0 0,0 0-269 0 0,0 0-191 0 0,0 0-83 0 0,6 1-9 0 0,84-6 3197 0 0,-34-5-2782 0 0,0 1 0 0 0,1 3 0 0 0,41 2-1209 0 0,145-7-55 0 0,-225 24-4256 0 0,-25-1-7740 0 0,3-11 6390 0 0</inkml:trace>
  <inkml:trace contextRef="#ctx0" brushRef="#br0" timeOffset="239.042">32 435 6217 0 0,'0'0'1741'0'0,"0"0"-4"0"0,0 0 196 0 0,0 0 114 0 0,0 0-160 0 0,0 0-319 0 0,0 0-327 0 0,0 0-253 0 0,35 1-191 0 0,113 1-183 0 0,82-1 426 0 0,-188-1-5542 0 0,4 0-4735 0 0,-39 0 1166 0 0</inkml:trace>
  <inkml:trace contextRef="#ctx0" brushRef="#br0" timeOffset="754.019">265 1 512 0 0,'0'0'1314'0'0,"0"0"-75"0"0,0 0 94 0 0,0 0 276 0 0,0 0 238 0 0,0 0 24 0 0,0 0-195 0 0,0 0-290 0 0,0 0-325 0 0,0 0-295 0 0,0 0-221 0 0,0 0-107 0 0,0 0 36 0 0,2 2 120 0 0,59 40 3232 0 0,-29-27-3128 0 0,121 58 656 0 0,-145-69-1339 0 0,-1-1-4 0 0,1 1-1 0 0,-1 0 1 0 0,1 0 0 0 0,-1 0-1 0 0,0 1 1 0 0,-1 0 0 0 0,1 0-1 0 0,-1 1 1 0 0,0-1 0 0 0,0 2-1 0 0,-1-1 1 0 0,0 0 0 0 0,0 1 0 0 0,0 0-1 0 0,-1 0 1 0 0,0 1 0 0 0,0-1-1 0 0,-1 1 1 0 0,0 0 0 0 0,-1-1-1 0 0,1 3-10 0 0,-1-1 16 0 0,0 0 0 0 0,-1 0-1 0 0,0 0 1 0 0,-1 0 0 0 0,0 0 0 0 0,0 0-1 0 0,-1 0 1 0 0,0 0 0 0 0,-1 0 0 0 0,0-1-1 0 0,0 1 1 0 0,-1 0 0 0 0,0-1 0 0 0,-1 1 0 0 0,1-1-1 0 0,-3 3-15 0 0,-139 149 391 0 0,6-42-334 0 0,107-87-1935 0 0,28-24-3162 0 0,3 0-4462 0 0,1-4 2440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0 0 0,'0'0'647'0'0,"0"0"530"0"0,0 0 229 0 0,0 0 6 0 0,0 0-181 0 0,0 0-199 0 0,0 0-193 0 0,0 0-171 0 0,0 0-50 0 0,0 0 25 0 0,0 0 77 0 0,3 2 81 0 0,109 18 6315 0 0,-65-17-5872 0 0,109-2 368 0 0,15-16-997 0 0,-170 15-677 0 0,-1 0-15 0 0,0 0-86 0 0,0 0-93 0 0,0 0-129 0 0,0 0-178 0 0,-3 1-4481 0 0,-10 5-808 0 0,10-2 1709 0 0,1 0-1093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0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0 0 0,'0'0'854'0'0,"0"0"351"0"0,0 0 274 0 0,0 0 140 0 0,0 0-28 0 0,0 0-191 0 0,0 0-223 0 0,0 0-226 0 0,0 0-214 0 0,0 0-141 0 0,0 0-89 0 0,0 0-4 0 0,9 4 5331 0 0,39-1-3088 0 0,339-10-1359 0 0,-295 7-2816 0 0,-84-5-1082 0 0,-6 3-411 0 0,0 1-4040 0 0,-1 1-1800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07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1 258 2264 0 0,'0'0'1542'0'0,"0"0"-150"0"0,0 0-58 0 0,0 0 81 0 0,0 0 85 0 0,0 0-21 0 0,0 0-158 0 0,0 0-249 0 0,0 0-261 0 0,0 0-249 0 0,0 0-224 0 0,9 4 265 0 0,11 36-149 0 0,-1 1 1 0 0,-2 0-1 0 0,-2 2 0 0 0,3 17-454 0 0,60 266 322 0 0,-28-218-139 0 0,-48-108-75 0 0,-1-1 1 0 0,0 1 0 0 0,1-1 0 0 0,-1 1 0 0 0,0-1 0 0 0,0 0-1 0 0,0 1 1 0 0,0-1 0 0 0,1 0 0 0 0,-1 0 0 0 0,0 0 0 0 0,0 0 0 0 0,-1 0-1 0 0,1 0 1 0 0,0 0 0 0 0,0 0 0 0 0,0 0 0 0 0,-1-1 0 0 0,1 1 0 0 0,0 0-1 0 0,-1 0 1 0 0,1-1 0 0 0,-1 1 0 0 0,0 0 0 0 0,1-1 0 0 0,-1 1 0 0 0,0 0-1 0 0,0-1 1 0 0,0 1 0 0 0,0 0 0 0 0,0-1 0 0 0,0 1 0 0 0,0-1 0 0 0,-1 1-109 0 0,3-7 82 0 0,98-432 1137 0 0,-67 315-2029 0 0,-33 124 204 0 0,0 1-436 0 0,0 0-597 0 0,1 3-4467 0 0,1 4 2139 0 0,1 0 328 0 0,-3-2-1509 0 0</inkml:trace>
  <inkml:trace contextRef="#ctx0" brushRef="#br0" timeOffset="334.555">468 781 11562 0 0,'0'0'1150'0'0,"0"0"-516"0"0,0 0-337 0 0,0 0-8 0 0,0 0 98 0 0,0 0 113 0 0,0 0 84 0 0,0 0 4 0 0,0 0-70 0 0,0 0-123 0 0,0 0-125 0 0,0 0-108 0 0,0 0-45 0 0,4 22-38 0 0,14 97-5 0 0,4-43-1060 0 0,-22-64-1384 0 0,0-10-1623 0 0,0-1-3359 0 0,0-1 4447 0 0</inkml:trace>
  <inkml:trace contextRef="#ctx0" brushRef="#br0" timeOffset="568.892">372 752 4729 0 0,'0'0'1959'0'0,"0"0"-585"0"0,0 0-401 0 0,0 0-78 0 0,0 0-81 0 0,0 0-109 0 0,0 0-79 0 0,0 0 24 0 0,0 0 61 0 0,0 0 47 0 0,0 0-27 0 0,0 0-134 0 0,0 0-85 0 0,16 2-98 0 0,126 11 376 0 0,-55-13-1186 0 0,-59 0-3147 0 0,0 0-4934 0 0,-21 0 3655 0 0</inkml:trace>
  <inkml:trace contextRef="#ctx0" brushRef="#br0" timeOffset="969.054">844 833 9722 0 0,'0'0'1903'0'0,"0"0"-531"0"0,0 0-327 0 0,0 0-174 0 0,0 0-162 0 0,0 0-161 0 0,0 0-117 0 0,0 0-103 0 0,0 0-72 0 0,0 0-71 0 0,0 0-83 0 0,0 0-41 0 0,-2 19-33 0 0,-4 102 8 0 0,6-67-2754 0 0,0-53 1062 0 0,0-1-845 0 0,0 0-941 0 0,0 0-427 0 0,0 0 458 0 0</inkml:trace>
  <inkml:trace contextRef="#ctx0" brushRef="#br0" timeOffset="1215.126">816 678 6545 0 0,'0'0'1529'0'0,"0"0"-569"0"0,0 0-432 0 0,0 0-232 0 0,0 0-440 0 0,0 0-360 0 0,0 0-272 0 0,0 0-336 0 0,0 0-633 0 0,0 0-1071 0 0,0 0 55 0 0</inkml:trace>
  <inkml:trace contextRef="#ctx0" brushRef="#br0" timeOffset="1613.668">1028 958 3833 0 0,'0'0'1894'0'0,"0"0"-1492"0"0,0 0-487 0 0,0 0 137 0 0,0 0 209 0 0,0 0 127 0 0,0 0 58 0 0,0 0 21 0 0,0 0-43 0 0,0 0-87 0 0,0 0-85 0 0,0 0-54 0 0,0 0 15 0 0,-1 21 75 0 0,-3 59-111 0 0,3-67 8224 0 0,6-36-8170 0 0,0 0-1 0 0,1 1 1 0 0,2 0 0 0 0,0 1-1 0 0,1-1 1 0 0,2 2 0 0 0,0-1 0 0 0,0 1-1 0 0,2 1 1 0 0,4-4-231 0 0,-7 12 6 0 0,0 0-1 0 0,1 1 1 0 0,1 0-1 0 0,-1 1 1 0 0,1 0-1 0 0,1 1 1 0 0,0 0-1 0 0,0 1 1 0 0,0 1-1 0 0,1 0 1 0 0,0 0-1 0 0,0 2 1 0 0,12-3-6 0 0,-24 6-5 0 0,0 0-1 0 0,0 0 1 0 0,0 0 0 0 0,0 1-1 0 0,0-1 1 0 0,0 1 0 0 0,0 0 0 0 0,0-1-1 0 0,0 1 1 0 0,0 0 0 0 0,1 0-1 0 0,-1 0 1 0 0,0 0 0 0 0,0 1-1 0 0,0-1 1 0 0,0 1 0 0 0,0-1 0 0 0,0 1-1 0 0,0 0 1 0 0,0 0 0 0 0,0-1-1 0 0,-1 1 1 0 0,1 0 0 0 0,0 1-1 0 0,0-1 1 0 0,-1 0 0 0 0,1 1 0 0 0,-1-1-1 0 0,1 0 1 0 0,-1 1 0 0 0,0 0-1 0 0,1-1 1 0 0,-1 1 0 0 0,0 0-1 0 0,0 0 1 0 0,0-1 0 0 0,0 1 0 0 0,-1 0-1 0 0,1 0 1 0 0,0 0 0 0 0,-1 0 5 0 0,-1 7 42 0 0,0 0 0 0 0,0 0 0 0 0,-1 0 0 0 0,-1 0 0 0 0,1-1 0 0 0,-1 1-1 0 0,-1-1 1 0 0,1 0 0 0 0,-2 0 0 0 0,1 0 0 0 0,-1 0 0 0 0,0-1 0 0 0,-1 0 0 0 0,1 0 0 0 0,-1 0 0 0 0,-1-1 0 0 0,1 0 0 0 0,-1 0 0 0 0,0-1 0 0 0,-1 0 0 0 0,1 0 0 0 0,-1 0 0 0 0,-3 1-42 0 0,8-5-46 0 0,1 1-1 0 0,-1-1 0 0 0,1 1 1 0 0,-1-1-1 0 0,1 0 1 0 0,-1 0-1 0 0,0 0 1 0 0,0 0-1 0 0,0 0 1 0 0,1-1-1 0 0,-1 1 0 0 0,0-1 1 0 0,0 0-1 0 0,0 0 1 0 0,0 0-1 0 0,0 0 1 0 0,0-1-1 0 0,0 1 0 0 0,0-1 1 0 0,1 1-1 0 0,-1-1 1 0 0,0 0-1 0 0,0 0 1 0 0,1 0-1 0 0,-1-1 1 0 0,1 1-1 0 0,-1-1 0 0 0,1 1 1 0 0,-1-1-1 0 0,1 0 1 0 0,0 0-1 0 0,0 0 1 0 0,0 0-1 0 0,0 0 0 0 0,-1-2 47 0 0,-13-24-4812 0 0,9-2-4799 0 0,7 22 4589 0 0</inkml:trace>
  <inkml:trace contextRef="#ctx0" brushRef="#br0" timeOffset="2499.473">862 693 0 0 0,'0'0'887'0'0,"0"0"552"0"0,0 0 179 0 0,0 0-53 0 0,0 0-119 0 0,0 0-29 0 0,0 0-31 0 0,0 0-54 0 0,0 0-43 0 0,0 0-158 0 0,-11 0 6532 0 0,8-1-11532 0 0,13-5-6979 0 0,-6 6 4392 0 0</inkml:trace>
  <inkml:trace contextRef="#ctx0" brushRef="#br0" timeOffset="4465.466">649 67 944 0 0,'0'0'1270'0'0,"0"0"-413"0"0,0 0-113 0 0,0 0 266 0 0,0 0 344 0 0,0 0 205 0 0,0 0 29 0 0,0 0-161 0 0,0 0-167 0 0,0 0-177 0 0,0 0-183 0 0,0 0-110 0 0,0 0-95 0 0,31-10-69 0 0,99-32-60 0 0,-12 28 1025 0 0,-120 33-1127 0 0,-46 40 551 0 0,43-56-969 0 0,0 1 0 0 0,0 0 0 0 0,1 0 0 0 0,-1 1 0 0 0,1-1-1 0 0,0 1 1 0 0,1 0 0 0 0,-1 0 0 0 0,1 0 0 0 0,0 0 0 0 0,0 1 0 0 0,1-1 0 0 0,-1 1-1 0 0,1 0 1 0 0,1 0 0 0 0,-1-1 0 0 0,1 1 0 0 0,0 0 0 0 0,0 0 0 0 0,1 1 0 0 0,-1-1-1 0 0,2 4-45 0 0,2-6 33 0 0,0 0-1 0 0,0 0 0 0 0,0 0 0 0 0,1 0 0 0 0,0-1 0 0 0,0 0 0 0 0,0 1 0 0 0,0-1 0 0 0,0-1 1 0 0,0 1-1 0 0,1-1 0 0 0,0 0 0 0 0,-1 0 0 0 0,1 0 0 0 0,0 0 0 0 0,0-1 0 0 0,0 0 1 0 0,0 0-1 0 0,0 0 0 0 0,0-1 0 0 0,0 0 0 0 0,0 0 0 0 0,0 0 0 0 0,0 0-32 0 0,76 2-1314 0 0,-41-1-2404 0 0,-1-1-5031 0 0,-24 0 1007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14.1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39 288 2705 0 0,'0'0'1078'0'0,"0"0"-135"0"0,0 0-160 0 0,0 0 27 0 0,0 0 227 0 0,0 0 237 0 0,0 0 114 0 0,0 0-44 0 0,0 0-183 0 0,0 0-262 0 0,0 0-217 0 0,2 18-130 0 0,12 137 607 0 0,-6 179-1233 0 0,-20-253-3875 0 0,-4-31-4344 0 0,11-40 4794 0 0</inkml:trace>
  <inkml:trace contextRef="#ctx0" brushRef="#br0" timeOffset="467.593">0 321 0 0 0,'0'0'559'0'0,"0"0"605"0"0,0 0 336 0 0,0 0 273 0 0,0 0 110 0 0,0 0-99 0 0,33-20-245 0 0,105-63-305 0 0,-51 46 573 0 0,-83 35-1763 0 0,0 1 0 0 0,0-1 0 0 0,1 1 0 0 0,-1-1 1 0 0,1 1-1 0 0,-1 0 0 0 0,1 1 0 0 0,0-1 0 0 0,-1 1 0 0 0,1 0 0 0 0,-1 0 1 0 0,1 0-1 0 0,0 1 0 0 0,-1 0 0 0 0,1 0 0 0 0,-1 0 0 0 0,1 0 0 0 0,-1 1 1 0 0,0-1-1 0 0,1 1 0 0 0,-1 0 0 0 0,0 1 0 0 0,0-1 0 0 0,-1 1 0 0 0,1 0 1 0 0,0 0-1 0 0,-1 0 0 0 0,0 0 0 0 0,1 0 0 0 0,-1 1 0 0 0,0-1 1 0 0,-1 1-1 0 0,1 0 0 0 0,-1 0 0 0 0,0 0 0 0 0,0 0 0 0 0,0 0 0 0 0,0 1 1 0 0,0 3-45 0 0,-4 9 22 0 0,0 0 0 0 0,-1-1 1 0 0,-1 1-1 0 0,-1-1 1 0 0,0 0-1 0 0,-1 0 1 0 0,-1-1-1 0 0,-1 1 1 0 0,0-2-1 0 0,-1 1 1 0 0,0-1-1 0 0,-1 0 1 0 0,0-1-1 0 0,-2 0 1 0 0,1-1-1 0 0,-2 0 0 0 0,1-1 1 0 0,-12 8-23 0 0,3 2-15 0 0,-125 100 155 0 0,104-84 133 0 0,43-36-248 0 0,-1 0-1 0 0,1 0 0 0 0,-1 0 1 0 0,0 0-1 0 0,1 0 0 0 0,0 0 1 0 0,-1 0-1 0 0,1 0 0 0 0,-1 0 1 0 0,1-1-1 0 0,0 1 0 0 0,0 0 1 0 0,0 0-1 0 0,-1-1 0 0 0,1 1 0 0 0,0 0 1 0 0,0-1-1 0 0,0 1 0 0 0,0-1 1 0 0,0 1-1 0 0,0-1 0 0 0,0 0 1 0 0,0 1-1 0 0,0-1 0 0 0,0 0 1 0 0,0 0-1 0 0,0 0 0 0 0,0 0 1 0 0,1 0-1 0 0,-1 0 0 0 0,0 0 1 0 0,0 0-1 0 0,0 0 0 0 0,0 0-24 0 0,30 3 507 0 0,-10-2-285 0 0,0 1 0 0 0,0 0 1 0 0,0 2-1 0 0,-1 0 0 0 0,1 1 1 0 0,-1 2-1 0 0,-1 0 0 0 0,1 1 1 0 0,-1 0-1 0 0,4 4-222 0 0,-19-8 22 0 0,0-1 0 0 0,0 1 0 0 0,0 0-1 0 0,0 1 1 0 0,0-1 0 0 0,-1 1 0 0 0,0-1 0 0 0,0 1-1 0 0,0 0 1 0 0,-1 0 0 0 0,0 0 0 0 0,0 1 0 0 0,0-1-1 0 0,0 1 1 0 0,-1-1 0 0 0,0 1 0 0 0,0-1 0 0 0,-1 1-1 0 0,1-1 1 0 0,-1 1 0 0 0,0 0 0 0 0,-1-1 0 0 0,0 6-22 0 0,19-18-9867 0 0,-14 4 5379 0 0,0 2-983 0 0</inkml:trace>
  <inkml:trace contextRef="#ctx0" brushRef="#br0" timeOffset="967.934">558 111 3977 0 0,'0'0'2220'0'0,"0"0"-362"0"0,0 0-312 0 0,0 0-65 0 0,0 0-27 0 0,0 0-140 0 0,0 0-207 0 0,0 0-249 0 0,0 0-184 0 0,0 0-150 0 0,0 0-97 0 0,0 0-79 0 0,14-3-76 0 0,95-13 455 0 0,-95 16-574 0 0,-10-1-136 0 0,0 1 0 0 0,0-1 0 0 0,1 1 0 0 0,-1 0 0 0 0,0 0 0 0 0,1 1 0 0 0,-1-1 0 0 0,0 1 0 0 0,0 0 0 0 0,0 0 0 0 0,0 0 0 0 0,0 1 0 0 0,0-1 0 0 0,0 1-1 0 0,0 0 1 0 0,0 0 0 0 0,-1 0 0 0 0,1 1 0 0 0,-1-1 0 0 0,1 1 0 0 0,1 2-17 0 0,-4-1 18 0 0,1 1 1 0 0,-1-1-1 0 0,0 1 0 0 0,-1 0 0 0 0,1-1 0 0 0,-1 1 1 0 0,0 0-1 0 0,0-1 0 0 0,0 1 0 0 0,-1 0 0 0 0,0-1 1 0 0,0 1-1 0 0,0-1 0 0 0,0 1 0 0 0,-1-1 0 0 0,1 1 1 0 0,-2 1-19 0 0,-87 107 742 0 0,89-111-733 0 0,1-1-1 0 0,-1 0 1 0 0,1 0-1 0 0,0 1 1 0 0,-1-1-1 0 0,1 0 1 0 0,0 0-1 0 0,0 1 1 0 0,0-1-1 0 0,0 0 1 0 0,0 1-1 0 0,0-1 0 0 0,0 0 1 0 0,0 1-1 0 0,1-1 1 0 0,-1 0-1 0 0,1 0 1 0 0,-1 1-1 0 0,1-1 1 0 0,-1 0-1 0 0,1 0 1 0 0,-1 0-1 0 0,1 0 1 0 0,0 0-1 0 0,0 0 1 0 0,0 0-1 0 0,-1 0 1 0 0,1 0-1 0 0,0 0 1 0 0,0 0-1 0 0,0 0 0 0 0,0-1 1 0 0,1 1-1 0 0,-1 0 1 0 0,0-1-1 0 0,0 1 1 0 0,0-1-1 0 0,1 1 1 0 0,-1-1-1 0 0,0 0 1 0 0,0 1-1 0 0,1-1 1 0 0,-1 0-1 0 0,0 0-8 0 0,68 3-654 0 0,-51-4-281 0 0,12 1-3127 0 0,-10 0-5089 0 0,-13 0 3232 0 0</inkml:trace>
  <inkml:trace contextRef="#ctx0" brushRef="#br0" timeOffset="1880.876">589 947 1464 0 0,'0'0'2261'0'0,"0"0"-531"0"0,0 0-233 0 0,0 0 91 0 0,0 0 21 0 0,0 0-122 0 0,0 0-212 0 0,0 0-215 0 0,0 0-198 0 0,0 0-197 0 0,0 0-165 0 0,0 0-159 0 0,27-23-99 0 0,84-70-47 0 0,-78 66-13 0 0,-2 0 0 0 0,-1-2 0 0 0,-2-1 0 0 0,25-33-182 0 0,-45 53 32 0 0,-3 4-50 0 0,0 0 0 0 0,0 0 0 0 0,-1-1 1 0 0,1 1-1 0 0,-1-1 0 0 0,-1 0 0 0 0,0 0 1 0 0,1 0-1 0 0,-2-1 0 0 0,1 1 0 0 0,-1-1 0 0 0,0-5 18 0 0,-30 17-1708 0 0,17 6 1610 0 0,1 0 1 0 0,1 1-1 0 0,0 0 0 0 0,0 1 1 0 0,1 0-1 0 0,1 0 0 0 0,0 1 1 0 0,0-1-1 0 0,0 5 98 0 0,5-14 8 0 0,-1 0 0 0 0,1 1 0 0 0,0-1 0 0 0,0 1 0 0 0,1 0 0 0 0,-1-1 0 0 0,1 1 0 0 0,0 0 0 0 0,-1 0 0 0 0,2 0 0 0 0,-1 0 0 0 0,0 0 0 0 0,1 0 0 0 0,0 0 0 0 0,0 0 0 0 0,0 1 0 0 0,1-1 0 0 0,-1 0 0 0 0,1 0 0 0 0,0 0 0 0 0,0 0 0 0 0,0-1 0 0 0,1 1 0 0 0,-1 0 0 0 0,1 0 0 0 0,0-1 0 0 0,0 1 0 0 0,0-1 0 0 0,0 1 0 0 0,1-1 0 0 0,0 0 0 0 0,-1 0 0 0 0,1 0 0 0 0,0 0 0 0 0,0-1 0 0 0,1 1 0 0 0,-1-1 0 0 0,1 0 0 0 0,-1 0 0 0 0,1 0 0 0 0,-1 0 0 0 0,1-1 0 0 0,3 1-8 0 0,9 1 191 0 0,1-1 0 0 0,0-1-1 0 0,0-1 1 0 0,0 0 0 0 0,0-1 0 0 0,0-1-1 0 0,-1-1 1 0 0,1 0 0 0 0,-1-1 0 0 0,1-1 0 0 0,-1 0-1 0 0,0-1 1 0 0,-1-1 0 0 0,0 0 0 0 0,0-2-1 0 0,0 1 1 0 0,-1-2 0 0 0,-1 0 0 0 0,1 0-1 0 0,-2-2 1 0 0,0 1 0 0 0,0-2 0 0 0,-1 1-1 0 0,0-2 1 0 0,-1 1 0 0 0,-1-1 0 0 0,0-1-1 0 0,-1 0 1 0 0,3-6-191 0 0,-10 20-18 0 0,0-1 0 0 0,0 1 0 0 0,0-1 0 0 0,0 1 0 0 0,-1-1 0 0 0,1 0 0 0 0,0 1 0 0 0,-1-1 0 0 0,1 0 0 0 0,-1 1 0 0 0,1-1 0 0 0,-1 0 0 0 0,0 0 0 0 0,0 1 0 0 0,0-1 0 0 0,0 0 1 0 0,0 0-1 0 0,0 0 0 0 0,0 1 0 0 0,-1-1 0 0 0,1 0 0 0 0,0 1 0 0 0,-1-1 0 0 0,0 0 0 0 0,1 1 0 0 0,-1-1 0 0 0,0 0 0 0 0,0 1 0 0 0,0-1 0 0 0,0 1 0 0 0,0 0 0 0 0,0-1 0 0 0,0 1 0 0 0,-1 0 0 0 0,1-1 0 0 0,0 1 0 0 0,-1 0 0 0 0,1 0 0 0 0,-1 0 0 0 0,1 1 0 0 0,-1-1 0 0 0,0 0 0 0 0,1 0 0 0 0,-1 1 0 0 0,0-1 0 0 0,0 1 18 0 0,-5 1-98 0 0,-1 0 0 0 0,1 1 0 0 0,0 0 0 0 0,0 1 0 0 0,1-1 0 0 0,-1 1 0 0 0,1 0 0 0 0,-1 1 0 0 0,1 0 0 0 0,0 0 0 0 0,0 0 0 0 0,1 1 0 0 0,-1 0 0 0 0,1 0 0 0 0,0 0 0 0 0,0 1 0 0 0,1-1 0 0 0,-1 1 0 0 0,1 0 0 0 0,1 1 0 0 0,-3 3 98 0 0,1-3-77 0 0,3-4 69 0 0,0 0 1 0 0,-1 0-1 0 0,1 1 1 0 0,0 0-1 0 0,1-1 0 0 0,-1 1 1 0 0,1 0-1 0 0,-1 0 1 0 0,1-1-1 0 0,0 1 0 0 0,1 0 1 0 0,-1 0-1 0 0,1 0 0 0 0,-1 0 1 0 0,1 0-1 0 0,1 0 1 0 0,-1 0-1 0 0,0 1 0 0 0,1-2 1 0 0,0 1-1 0 0,0 0 0 0 0,0 0 1 0 0,0 0-1 0 0,1 0 1 0 0,-1-1-1 0 0,1 1 0 0 0,0 0 1 0 0,0-1-1 0 0,1 0 0 0 0,-1 1 1 0 0,1-1-1 0 0,-1 0 1 0 0,1 0-1 0 0,0-1 0 0 0,2 3 8 0 0,8-1 135 0 0,1 0 0 0 0,0 0 0 0 0,-1-1 0 0 0,1-1 1 0 0,0 0-1 0 0,0-1 0 0 0,1-1 0 0 0,-1 0 0 0 0,0-1 0 0 0,0 0 0 0 0,0-1 0 0 0,0-1 0 0 0,-1 0 0 0 0,1-1 0 0 0,-1 0 0 0 0,1-1 0 0 0,-2-1 0 0 0,1 0 0 0 0,0-1 0 0 0,-1 0 0 0 0,0-1 0 0 0,-1 0 0 0 0,0-1 0 0 0,0 0 0 0 0,-1-1 0 0 0,0 0 0 0 0,-1 0 0 0 0,0-1 0 0 0,0 0 0 0 0,-1-1 0 0 0,-1 0 0 0 0,2-4-135 0 0,-1 3 5 0 0,-1 0-1 0 0,0 0 1 0 0,-1-1-1 0 0,-1 1 1 0 0,0-2 0 0 0,-1 1-1 0 0,0 0 1 0 0,-1-1-1 0 0,-1 0 1 0 0,1-4-5 0 0,-3 19-14 0 0,0-1 0 0 0,0 0 0 0 0,0 1-1 0 0,0-1 1 0 0,0 0 0 0 0,0 1 0 0 0,0-1 0 0 0,0 0 0 0 0,-1 1 0 0 0,1-1 0 0 0,0 1 0 0 0,0-1 0 0 0,0 0 0 0 0,-1 1 0 0 0,1-1 0 0 0,0 1 0 0 0,-1-1 0 0 0,1 1 0 0 0,0-1 0 0 0,-1 1 0 0 0,1-1 0 0 0,-1 1 0 0 0,1-1 0 0 0,-1 1 0 0 0,1-1 0 0 0,-1 1 0 0 0,1 0 0 0 0,-1-1 0 0 0,1 1-1 0 0,-1 0 1 0 0,0 0 0 0 0,1-1 0 0 0,-1 1 0 0 0,1 0 0 0 0,-1 0 0 0 0,0 0 0 0 0,1 0 0 0 0,-1 0 0 0 0,0 0 0 0 0,1 0 0 0 0,-1 0 0 0 0,0 0 0 0 0,1 0 0 0 0,-1 0 0 0 0,1 0 0 0 0,-1 0 0 0 0,0 0 0 0 0,1 1 0 0 0,-1-1 0 0 0,0 0 0 0 0,1 1 0 0 0,-1-1 0 0 0,1 0 0 0 0,-1 1 0 0 0,1-1-1 0 0,-1 0 1 0 0,1 1 0 0 0,-1-1 0 0 0,1 1 14 0 0,-33 22-514 0 0,23-12 488 0 0,0 0 1 0 0,2 0 0 0 0,-1 1 0 0 0,1 0 0 0 0,1 1 0 0 0,0-1-1 0 0,1 2 1 0 0,1-1 0 0 0,-4 10 25 0 0,-8 132-24 0 0,19-145-4 0 0,0 1 0 0 0,1-1 0 0 0,0 0-1 0 0,0 0 1 0 0,1 0 0 0 0,1-1 0 0 0,-1 1 0 0 0,2-1 0 0 0,-1 0 0 0 0,1-1-1 0 0,1 1 1 0 0,-1-1 0 0 0,1 0 0 0 0,1-1 0 0 0,0 0 0 0 0,0 0-1 0 0,0 0 1 0 0,1-1 0 0 0,1 1 28 0 0,39 5-2464 0 0,-33-17-1561 0 0,-4-5-3785 0 0,-8 3 2489 0 0</inkml:trace>
  <inkml:trace contextRef="#ctx0" brushRef="#br0" timeOffset="2381.432">1640 100 0 0 0,'0'0'1728'0'0,"0"0"174"0"0,0 0 100 0 0,0 0 36 0 0,0 0-30 0 0,0 0-129 0 0,0 0-248 0 0,0 0-269 0 0,0 0-230 0 0,0 0-198 0 0,0 0-158 0 0,0 0-89 0 0,0 0-71 0 0,15-13-36 0 0,49-39-24 0 0,3 25 740 0 0,13 19-550 0 0,-78 10-742 0 0,-1 0-1 0 0,1 0 1 0 0,-1 0 0 0 0,0 0 0 0 0,0 0 0 0 0,0 0 0 0 0,0 1 0 0 0,0-1-1 0 0,-1 0 1 0 0,1 0 0 0 0,0 1 0 0 0,-1-1 0 0 0,0 0 0 0 0,0 1 0 0 0,1-1-1 0 0,-1 0 1 0 0,-1 1 0 0 0,1-1 0 0 0,0 0 0 0 0,-1 1 0 0 0,1-1 0 0 0,-1 0 0 0 0,1 1-1 0 0,-1-1 1 0 0,0 0 0 0 0,0 0 0 0 0,0 0 0 0 0,0 0 0 0 0,-1 1-4 0 0,-69 111 389 0 0,70-112-384 0 0,0 0-1 0 0,1-1 1 0 0,-1 1-1 0 0,0 0 0 0 0,1-1 1 0 0,-1 1-1 0 0,1 0 1 0 0,0 0-1 0 0,-1 0 1 0 0,1-1-1 0 0,0 1 1 0 0,0 0-1 0 0,0 0 1 0 0,0 0-1 0 0,1-1 1 0 0,-1 1-1 0 0,0 0 1 0 0,1 0-1 0 0,-1-1 1 0 0,1 1-1 0 0,0 0 1 0 0,0-1-1 0 0,-1 1 0 0 0,1 0 1 0 0,0-1-1 0 0,0 0 1 0 0,0 1-1 0 0,1-1 1 0 0,-1 1-1 0 0,0-1 1 0 0,1 0-1 0 0,-1 0 1 0 0,0 0-1 0 0,1 0 1 0 0,-1 0-1 0 0,1 0 1 0 0,0 0-1 0 0,-1 0 1 0 0,1 0-1 0 0,0-1 0 0 0,-1 1 1 0 0,1-1-1 0 0,0 0 1 0 0,0 1-1 0 0,-1-1 1 0 0,2 0-5 0 0,86 10 204 0 0,-62-8-531 0 0,10-1-2502 0 0,-14-4-8359 0 0,-16 0 2748 0 0</inkml:trace>
  <inkml:trace contextRef="#ctx0" brushRef="#br0" timeOffset="4464.953">1988 685 0 0 0,'0'0'1023'0'0,"0"0"250"0"0,0 0 200 0 0,0 0 70 0 0,0 0-108 0 0,0 0-146 0 0,0 0-174 0 0,0 0-189 0 0,0 0-139 0 0,23 0-106 0 0,111 0 521 0 0,-41 2 1284 0 0,-47-1-2925 0 0,0 0-4541 0 0,-32-15-4441 0 0,-12 13 9028 0 0</inkml:trace>
  <inkml:trace contextRef="#ctx0" brushRef="#br0" timeOffset="4766.248">2058 505 856 0 0,'0'0'1128'0'0,"0"0"31"0"0,0 0 178 0 0,0 0 282 0 0,0 0 197 0 0,0 0 54 0 0,0 0-101 0 0,0 0-219 0 0,0 0-258 0 0,0 0-271 0 0,2 34-245 0 0,6 107-173 0 0,2-40 580 0 0,-4 73-634 0 0,1-160-3463 0 0,4-11-4872 0 0,-9-3 902 0 0</inkml:trace>
  <inkml:trace contextRef="#ctx0" brushRef="#br0" timeOffset="7204.83">2103 704 0 0 0,'-7'0'144'0'0,"-103"0"7339"0"0,57 21-6758 0 0,45-19-306 0 0,7-3-7684 0 0,1 1 5759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3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0 213 0 0 0,'0'0'561'0'0,"0"0"268"0"0,0 0 79 0 0,0 0-36 0 0,0 0-76 0 0,0 0-68 0 0,0 0-52 0 0,4 1 11 0 0,-1 1-408 0 0,0 0 0 0 0,0 0-1 0 0,0 1 1 0 0,0-1 0 0 0,0 1-1 0 0,0-1 1 0 0,-1 1-1 0 0,1 0 1 0 0,-1 0 0 0 0,0 0-1 0 0,0 0 1 0 0,0 1 0 0 0,0-1-1 0 0,-1 0 1 0 0,1 1 0 0 0,-1-1-1 0 0,1 3-278 0 0,63 227 3596 0 0,-15 37-3135 0 0,-34-224-322 0 0,-7-87 2851 0 0,-8-13-2765 0 0,1 0 0 0 0,4 0 0 0 0,1 1 0 0 0,3-1 1 0 0,2 1-1 0 0,3-1-225 0 0,95-287-475 0 0,-105 331-834 0 0,-5 14-7994 0 0,0 8 5347 0 0,0-4-332 0 0</inkml:trace>
  <inkml:trace contextRef="#ctx0" brushRef="#br0" timeOffset="415.432">374 721 1832 0 0,'0'0'719'0'0,"0"0"-255"0"0,0 0-126 0 0,0 0 131 0 0,0 0 159 0 0,0 0 78 0 0,0 0 38 0 0,0 0-57 0 0,0 0-86 0 0,0 0-87 0 0,0 0-109 0 0,-2 31-86 0 0,-7 98-48 0 0,1 93 1398 0 0,-19-183-1246 0 0,14-38-1907 0 0,4-17-7292 0 0,9 15 8247 0 0</inkml:trace>
  <inkml:trace contextRef="#ctx0" brushRef="#br0" timeOffset="831.505">355 717 0 0 0,'0'0'1250'0'0,"0"0"241"0"0,0 0 92 0 0,0 0-82 0 0,0 0-199 0 0,0 0-174 0 0,0 0-166 0 0,0 0-185 0 0,0 0-141 0 0,0 0-85 0 0,0 0-67 0 0,8-7-9 0 0,25-24 29 0 0,37 0 1726 0 0,-67 29-2188 0 0,0 0 1 0 0,0 1-1 0 0,0 0 0 0 0,1-1 1 0 0,-1 1-1 0 0,0 1 0 0 0,1-1 1 0 0,-1 0-1 0 0,0 1 0 0 0,1 0 1 0 0,-1 0-1 0 0,1 0 0 0 0,-1 0 1 0 0,1 0-1 0 0,-1 1 0 0 0,0-1 1 0 0,1 1-1 0 0,-1 0 0 0 0,0 0 1 0 0,0 0-1 0 0,1 1 0 0 0,-1-1 1 0 0,0 1-1 0 0,0 0 0 0 0,0-1 1 0 0,-1 2-1 0 0,1-1 0 0 0,0 0 1 0 0,-1 0-1 0 0,1 1 0 0 0,-1-1 1 0 0,0 1-1 0 0,0 0 0 0 0,0 0 1 0 0,0-1-1 0 0,0 1 0 0 0,-1 1 1 0 0,1-1-1 0 0,-1 0 0 0 0,0 0 1 0 0,0 0-1 0 0,0 1 0 0 0,0 1-42 0 0,-1 0 24 0 0,-1 0 0 0 0,1 0-1 0 0,-1 0 1 0 0,0 0 0 0 0,0 0-1 0 0,-1-1 1 0 0,1 1 0 0 0,-1 0-1 0 0,0 0 1 0 0,-1-1 0 0 0,1 0-1 0 0,-1 1 1 0 0,0-1 0 0 0,0 0 0 0 0,0 0-1 0 0,0 0 1 0 0,-1-1 0 0 0,1 1-1 0 0,-1-1 1 0 0,0 0 0 0 0,-2 1-24 0 0,-3 3-17 0 0,0-1 1 0 0,0 0 0 0 0,0-1 0 0 0,-1 0 0 0 0,0-1-1 0 0,0 0 1 0 0,0-1 0 0 0,-1 0 0 0 0,1 0 0 0 0,-1-1-1 0 0,1 0 1 0 0,-1-1 0 0 0,-10 0 16 0 0,-1-14-2790 0 0,19-16-7506 0 0,3 27 9444 0 0,0-2-2191 0 0</inkml:trace>
  <inkml:trace contextRef="#ctx0" brushRef="#br0" timeOffset="1403.125">608 3 0 0 0,'0'0'759'0'0,"0"0"588"0"0,0 0 218 0 0,0 0 34 0 0,0 0-36 0 0,0 0-33 0 0,0 0-127 0 0,0 0-211 0 0,0 0-255 0 0,0 0-261 0 0,0 0-227 0 0,-10-3 227 0 0,123 7 3434 0 0,19 6-2402 0 0,-131-10-1680 0 0,1 1 1 0 0,-1-1-1 0 0,1 1 1 0 0,-1 0-1 0 0,0-1 1 0 0,1 1 0 0 0,-1 0-1 0 0,0 0 1 0 0,0 0-1 0 0,1 0 1 0 0,-1 0 0 0 0,0 0-1 0 0,0 0 1 0 0,0 1-1 0 0,-1-1 1 0 0,1 0 0 0 0,0 1-1 0 0,0-1 1 0 0,-1 0-1 0 0,1 1 1 0 0,0-1 0 0 0,-1 1-1 0 0,0-1 1 0 0,1 1-1 0 0,-1-1 1 0 0,0 1-1 0 0,0-1 1 0 0,0 1 0 0 0,0-1-1 0 0,0 1 1 0 0,0-1-1 0 0,0 1 1 0 0,0-1 0 0 0,-1 1-1 0 0,1-1 1 0 0,0 1-1 0 0,-1-1 1 0 0,0 1 0 0 0,1-1-1 0 0,-1 0 1 0 0,0 1-1 0 0,1-1 1 0 0,-1 0 0 0 0,0 1-1 0 0,0-1 1 0 0,0 0-1 0 0,0 0 1 0 0,-1 0-1 0 0,1 0 1 0 0,0 0 0 0 0,0 0-1 0 0,-1 0 1 0 0,1-1-1 0 0,0 1 1 0 0,-1 0 0 0 0,1-1-1 0 0,-1 1-28 0 0,-60 61 810 0 0,61-61-808 0 0,0 0 1 0 0,0 1-1 0 0,0-1 1 0 0,0 0 0 0 0,1 1-1 0 0,-1-1 1 0 0,0 0-1 0 0,1 1 1 0 0,-1-1-1 0 0,1 1 1 0 0,0-1 0 0 0,-1 1-1 0 0,1-1 1 0 0,0 1-1 0 0,0-1 1 0 0,0 1-1 0 0,0-1 1 0 0,0 1 0 0 0,0-1-1 0 0,1 1 1 0 0,-1-1-1 0 0,0 1 1 0 0,1-1-1 0 0,-1 1 1 0 0,1-1 0 0 0,0 1-1 0 0,-1-1 1 0 0,1 0-1 0 0,0 0 1 0 0,0 1-1 0 0,0-1 1 0 0,0 0 0 0 0,0 0-1 0 0,0 0 1 0 0,0 0-1 0 0,0 0 1 0 0,0 0 0 0 0,0 0-1 0 0,1 0 1 0 0,-1 0-1 0 0,0-1 1 0 0,1 1-1 0 0,0 0-2 0 0,12 4-134 0 0,1-1 0 0 0,-1 0-1 0 0,1-1 1 0 0,0-1-1 0 0,0 0 1 0 0,0-1-1 0 0,0 0 1 0 0,0-2-1 0 0,14-1 135 0 0,15 1-3053 0 0,-23 0-2223 0 0,-6-2-5624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29.5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93 281 5281 0 0,'0'0'1586'0'0,"0"0"-386"0"0,0 0-82 0 0,0 0 187 0 0,0 0 196 0 0,0 0-10 0 0,0 0-195 0 0,0 0-320 0 0,0 0-318 0 0,0 0-197 0 0,0 0-64 0 0,6 2 42 0 0,159 26 3438 0 0,86-21-1928 0 0,-143-7-3920 0 0,-7 0-6274 0 0,-101 0 3844 0 0,0 0-427 0 0,0 0 738 0 0</inkml:trace>
  <inkml:trace contextRef="#ctx0" brushRef="#br0" timeOffset="253.854">1 586 8666 0 0,'0'0'1013'0'0,"0"0"-403"0"0,0 0-65 0 0,0 0 356 0 0,0 0 385 0 0,0 0 116 0 0,0 0-40 0 0,0 0-185 0 0,0 0-227 0 0,0 0-185 0 0,31-2-175 0 0,100-9-145 0 0,34-12 441 0 0,-100 15-893 0 0,37-4-560 0 0,-33 9-4071 0 0,-15 0-6919 0 0,-45 3 7728 0 0</inkml:trace>
  <inkml:trace contextRef="#ctx0" brushRef="#br0" timeOffset="787.856">323 12 3713 0 0,'0'0'1980'0'0,"0"0"-226"0"0,0 0-122 0 0,0 0 35 0 0,0 0 114 0 0,0 0-101 0 0,0 0-285 0 0,0 0-344 0 0,0 0-354 0 0,0 0-274 0 0,0 0-188 0 0,0 0-120 0 0,0 0-55 0 0,-3-2 9 0 0,-8-7 38 0 0,22 12 269 0 0,296 156 1665 0 0,-285-145-2033 0 0,0 0-1 0 0,-1 2 0 0 0,-1 0 1 0 0,0 2-1 0 0,-1 0 0 0 0,8 12-7 0 0,-19-20-1 0 0,-4-7-14 0 0,-1 1-1 0 0,0 0 0 0 0,1 0 1 0 0,-1 1-1 0 0,-1-1 1 0 0,1 1-1 0 0,-1-1 0 0 0,0 1 1 0 0,0 0-1 0 0,0 0 1 0 0,0 0-1 0 0,-1 0 0 0 0,0 0 1 0 0,0 0-1 0 0,-1 0 1 0 0,1 3 15 0 0,-4 3 46 0 0,0-1 0 0 0,0 0 0 0 0,-1 0 0 0 0,0 0 0 0 0,-1-1 0 0 0,0 1 0 0 0,-1-1 0 0 0,0 0 0 0 0,0-1 0 0 0,-1 1 1 0 0,0-1-1 0 0,-1-1 0 0 0,1 1 0 0 0,-1-1 0 0 0,-1-1 0 0 0,0 1 0 0 0,-1 0-46 0 0,5-3 14 0 0,-321 216 878 0 0,280-175-1820 0 0,26-9-2990 0 0,15-24 726 0 0,0 2-5313 0 0,5-10 2789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14:01:33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0 0 0,'0'0'984'0'0,"0"0"259"0"0,0 0-31 0 0,0 0 45 0 0,0 0 70 0 0,0 0 12 0 0,0 0 26 0 0,0 0-5 0 0,0 0-26 0 0,0 0-67 0 0,0 0-83 0 0,0 0-149 0 0,0 0-167 0 0,9 1-98 0 0,166 13 3859 0 0,-12-21-3330 0 0,-84 0-1108 0 0,-47 6-3902 0 0,-32 1 1698 0 0,0 0-996 0 0,0 0-2100 0 0,0 0-3713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70.xml"/><Relationship Id="rId21" Type="http://schemas.openxmlformats.org/officeDocument/2006/relationships/customXml" Target="../ink/ink2322.xml"/><Relationship Id="rId42" Type="http://schemas.openxmlformats.org/officeDocument/2006/relationships/image" Target="../media/image359.png"/><Relationship Id="rId63" Type="http://schemas.openxmlformats.org/officeDocument/2006/relationships/customXml" Target="../ink/ink2343.xml"/><Relationship Id="rId84" Type="http://schemas.openxmlformats.org/officeDocument/2006/relationships/image" Target="../media/image380.png"/><Relationship Id="rId16" Type="http://schemas.openxmlformats.org/officeDocument/2006/relationships/image" Target="../media/image346.png"/><Relationship Id="rId107" Type="http://schemas.openxmlformats.org/officeDocument/2006/relationships/customXml" Target="../ink/ink2365.xml"/><Relationship Id="rId11" Type="http://schemas.openxmlformats.org/officeDocument/2006/relationships/customXml" Target="../ink/ink2317.xml"/><Relationship Id="rId32" Type="http://schemas.openxmlformats.org/officeDocument/2006/relationships/image" Target="../media/image354.png"/><Relationship Id="rId37" Type="http://schemas.openxmlformats.org/officeDocument/2006/relationships/customXml" Target="../ink/ink2330.xml"/><Relationship Id="rId53" Type="http://schemas.openxmlformats.org/officeDocument/2006/relationships/customXml" Target="../ink/ink2338.xml"/><Relationship Id="rId58" Type="http://schemas.openxmlformats.org/officeDocument/2006/relationships/image" Target="../media/image368.png"/><Relationship Id="rId74" Type="http://schemas.openxmlformats.org/officeDocument/2006/relationships/image" Target="../media/image375.png"/><Relationship Id="rId79" Type="http://schemas.openxmlformats.org/officeDocument/2006/relationships/customXml" Target="../ink/ink2351.xml"/><Relationship Id="rId102" Type="http://schemas.openxmlformats.org/officeDocument/2006/relationships/image" Target="../media/image389.png"/><Relationship Id="rId123" Type="http://schemas.openxmlformats.org/officeDocument/2006/relationships/customXml" Target="../ink/ink2373.xml"/><Relationship Id="rId128" Type="http://schemas.openxmlformats.org/officeDocument/2006/relationships/image" Target="../media/image402.png"/><Relationship Id="rId5" Type="http://schemas.openxmlformats.org/officeDocument/2006/relationships/customXml" Target="../ink/ink2314.xml"/><Relationship Id="rId90" Type="http://schemas.openxmlformats.org/officeDocument/2006/relationships/image" Target="../media/image383.png"/><Relationship Id="rId95" Type="http://schemas.openxmlformats.org/officeDocument/2006/relationships/customXml" Target="../ink/ink2359.xml"/><Relationship Id="rId22" Type="http://schemas.openxmlformats.org/officeDocument/2006/relationships/image" Target="../media/image351.png"/><Relationship Id="rId27" Type="http://schemas.openxmlformats.org/officeDocument/2006/relationships/customXml" Target="../ink/ink2325.xml"/><Relationship Id="rId43" Type="http://schemas.openxmlformats.org/officeDocument/2006/relationships/customXml" Target="../ink/ink2333.xml"/><Relationship Id="rId48" Type="http://schemas.openxmlformats.org/officeDocument/2006/relationships/image" Target="../media/image361.png"/><Relationship Id="rId64" Type="http://schemas.openxmlformats.org/officeDocument/2006/relationships/image" Target="../media/image371.png"/><Relationship Id="rId69" Type="http://schemas.openxmlformats.org/officeDocument/2006/relationships/customXml" Target="../ink/ink2346.xml"/><Relationship Id="rId113" Type="http://schemas.openxmlformats.org/officeDocument/2006/relationships/customXml" Target="../ink/ink2368.xml"/><Relationship Id="rId118" Type="http://schemas.openxmlformats.org/officeDocument/2006/relationships/image" Target="../media/image397.png"/><Relationship Id="rId134" Type="http://schemas.openxmlformats.org/officeDocument/2006/relationships/image" Target="../media/image405.png"/><Relationship Id="rId80" Type="http://schemas.openxmlformats.org/officeDocument/2006/relationships/image" Target="../media/image378.png"/><Relationship Id="rId85" Type="http://schemas.openxmlformats.org/officeDocument/2006/relationships/customXml" Target="../ink/ink2354.xml"/><Relationship Id="rId12" Type="http://schemas.openxmlformats.org/officeDocument/2006/relationships/image" Target="../media/image344.png"/><Relationship Id="rId17" Type="http://schemas.openxmlformats.org/officeDocument/2006/relationships/customXml" Target="../ink/ink2320.xml"/><Relationship Id="rId33" Type="http://schemas.openxmlformats.org/officeDocument/2006/relationships/customXml" Target="../ink/ink2328.xml"/><Relationship Id="rId38" Type="http://schemas.openxmlformats.org/officeDocument/2006/relationships/image" Target="../media/image357.png"/><Relationship Id="rId59" Type="http://schemas.openxmlformats.org/officeDocument/2006/relationships/customXml" Target="../ink/ink2341.xml"/><Relationship Id="rId103" Type="http://schemas.openxmlformats.org/officeDocument/2006/relationships/customXml" Target="../ink/ink2363.xml"/><Relationship Id="rId108" Type="http://schemas.openxmlformats.org/officeDocument/2006/relationships/image" Target="../media/image392.png"/><Relationship Id="rId124" Type="http://schemas.openxmlformats.org/officeDocument/2006/relationships/image" Target="../media/image400.png"/><Relationship Id="rId129" Type="http://schemas.openxmlformats.org/officeDocument/2006/relationships/customXml" Target="../ink/ink2376.xml"/><Relationship Id="rId54" Type="http://schemas.openxmlformats.org/officeDocument/2006/relationships/image" Target="../media/image366.png"/><Relationship Id="rId70" Type="http://schemas.openxmlformats.org/officeDocument/2006/relationships/image" Target="../media/image373.png"/><Relationship Id="rId75" Type="http://schemas.openxmlformats.org/officeDocument/2006/relationships/customXml" Target="../ink/ink2349.xml"/><Relationship Id="rId91" Type="http://schemas.openxmlformats.org/officeDocument/2006/relationships/customXml" Target="../ink/ink2357.xml"/><Relationship Id="rId96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23" Type="http://schemas.openxmlformats.org/officeDocument/2006/relationships/customXml" Target="../ink/ink2323.xml"/><Relationship Id="rId28" Type="http://schemas.openxmlformats.org/officeDocument/2006/relationships/image" Target="../media/image348.png"/><Relationship Id="rId49" Type="http://schemas.openxmlformats.org/officeDocument/2006/relationships/customXml" Target="../ink/ink2336.xml"/><Relationship Id="rId114" Type="http://schemas.openxmlformats.org/officeDocument/2006/relationships/image" Target="../media/image395.png"/><Relationship Id="rId119" Type="http://schemas.openxmlformats.org/officeDocument/2006/relationships/customXml" Target="../ink/ink2371.xml"/><Relationship Id="rId44" Type="http://schemas.openxmlformats.org/officeDocument/2006/relationships/image" Target="../media/image364.png"/><Relationship Id="rId60" Type="http://schemas.openxmlformats.org/officeDocument/2006/relationships/image" Target="../media/image369.png"/><Relationship Id="rId65" Type="http://schemas.openxmlformats.org/officeDocument/2006/relationships/customXml" Target="../ink/ink2344.xml"/><Relationship Id="rId81" Type="http://schemas.openxmlformats.org/officeDocument/2006/relationships/customXml" Target="../ink/ink2352.xml"/><Relationship Id="rId86" Type="http://schemas.openxmlformats.org/officeDocument/2006/relationships/image" Target="../media/image381.png"/><Relationship Id="rId130" Type="http://schemas.openxmlformats.org/officeDocument/2006/relationships/image" Target="../media/image403.png"/><Relationship Id="rId135" Type="http://schemas.openxmlformats.org/officeDocument/2006/relationships/customXml" Target="../ink/ink2379.xml"/><Relationship Id="rId13" Type="http://schemas.openxmlformats.org/officeDocument/2006/relationships/customXml" Target="../ink/ink2318.xml"/><Relationship Id="rId18" Type="http://schemas.openxmlformats.org/officeDocument/2006/relationships/image" Target="../media/image349.png"/><Relationship Id="rId39" Type="http://schemas.openxmlformats.org/officeDocument/2006/relationships/customXml" Target="../ink/ink2331.xml"/><Relationship Id="rId109" Type="http://schemas.openxmlformats.org/officeDocument/2006/relationships/customXml" Target="../ink/ink2366.xml"/><Relationship Id="rId34" Type="http://schemas.openxmlformats.org/officeDocument/2006/relationships/image" Target="../media/image355.png"/><Relationship Id="rId50" Type="http://schemas.openxmlformats.org/officeDocument/2006/relationships/image" Target="../media/image362.png"/><Relationship Id="rId55" Type="http://schemas.openxmlformats.org/officeDocument/2006/relationships/customXml" Target="../ink/ink2339.xml"/><Relationship Id="rId76" Type="http://schemas.openxmlformats.org/officeDocument/2006/relationships/image" Target="../media/image376.png"/><Relationship Id="rId97" Type="http://schemas.openxmlformats.org/officeDocument/2006/relationships/customXml" Target="../ink/ink2360.xml"/><Relationship Id="rId104" Type="http://schemas.openxmlformats.org/officeDocument/2006/relationships/image" Target="../media/image390.png"/><Relationship Id="rId120" Type="http://schemas.openxmlformats.org/officeDocument/2006/relationships/image" Target="../media/image398.png"/><Relationship Id="rId125" Type="http://schemas.openxmlformats.org/officeDocument/2006/relationships/customXml" Target="../ink/ink2374.xml"/><Relationship Id="rId7" Type="http://schemas.openxmlformats.org/officeDocument/2006/relationships/customXml" Target="../ink/ink2315.xml"/><Relationship Id="rId71" Type="http://schemas.openxmlformats.org/officeDocument/2006/relationships/customXml" Target="../ink/ink2347.xml"/><Relationship Id="rId92" Type="http://schemas.openxmlformats.org/officeDocument/2006/relationships/image" Target="../media/image384.png"/><Relationship Id="rId2" Type="http://schemas.openxmlformats.org/officeDocument/2006/relationships/image" Target="../media/image339.png"/><Relationship Id="rId29" Type="http://schemas.openxmlformats.org/officeDocument/2006/relationships/customXml" Target="../ink/ink2326.xml"/><Relationship Id="rId24" Type="http://schemas.openxmlformats.org/officeDocument/2006/relationships/image" Target="../media/image352.png"/><Relationship Id="rId40" Type="http://schemas.openxmlformats.org/officeDocument/2006/relationships/image" Target="../media/image358.png"/><Relationship Id="rId45" Type="http://schemas.openxmlformats.org/officeDocument/2006/relationships/customXml" Target="../ink/ink2334.xml"/><Relationship Id="rId66" Type="http://schemas.openxmlformats.org/officeDocument/2006/relationships/image" Target="../media/image365.png"/><Relationship Id="rId87" Type="http://schemas.openxmlformats.org/officeDocument/2006/relationships/customXml" Target="../ink/ink2355.xml"/><Relationship Id="rId110" Type="http://schemas.openxmlformats.org/officeDocument/2006/relationships/image" Target="../media/image393.png"/><Relationship Id="rId115" Type="http://schemas.openxmlformats.org/officeDocument/2006/relationships/customXml" Target="../ink/ink2369.xml"/><Relationship Id="rId131" Type="http://schemas.openxmlformats.org/officeDocument/2006/relationships/customXml" Target="../ink/ink2377.xml"/><Relationship Id="rId136" Type="http://schemas.openxmlformats.org/officeDocument/2006/relationships/image" Target="../media/image406.png"/><Relationship Id="rId61" Type="http://schemas.openxmlformats.org/officeDocument/2006/relationships/customXml" Target="../ink/ink2342.xml"/><Relationship Id="rId82" Type="http://schemas.openxmlformats.org/officeDocument/2006/relationships/image" Target="../media/image379.png"/><Relationship Id="rId19" Type="http://schemas.openxmlformats.org/officeDocument/2006/relationships/customXml" Target="../ink/ink2321.xml"/><Relationship Id="rId14" Type="http://schemas.openxmlformats.org/officeDocument/2006/relationships/image" Target="../media/image345.png"/><Relationship Id="rId30" Type="http://schemas.openxmlformats.org/officeDocument/2006/relationships/image" Target="../media/image353.png"/><Relationship Id="rId35" Type="http://schemas.openxmlformats.org/officeDocument/2006/relationships/customXml" Target="../ink/ink2329.xml"/><Relationship Id="rId56" Type="http://schemas.openxmlformats.org/officeDocument/2006/relationships/image" Target="../media/image367.png"/><Relationship Id="rId77" Type="http://schemas.openxmlformats.org/officeDocument/2006/relationships/customXml" Target="../ink/ink2350.xml"/><Relationship Id="rId100" Type="http://schemas.openxmlformats.org/officeDocument/2006/relationships/image" Target="../media/image388.png"/><Relationship Id="rId105" Type="http://schemas.openxmlformats.org/officeDocument/2006/relationships/customXml" Target="../ink/ink2364.xml"/><Relationship Id="rId126" Type="http://schemas.openxmlformats.org/officeDocument/2006/relationships/image" Target="../media/image401.png"/><Relationship Id="rId8" Type="http://schemas.openxmlformats.org/officeDocument/2006/relationships/image" Target="../media/image342.png"/><Relationship Id="rId51" Type="http://schemas.openxmlformats.org/officeDocument/2006/relationships/customXml" Target="../ink/ink2337.xml"/><Relationship Id="rId72" Type="http://schemas.openxmlformats.org/officeDocument/2006/relationships/image" Target="../media/image374.png"/><Relationship Id="rId93" Type="http://schemas.openxmlformats.org/officeDocument/2006/relationships/customXml" Target="../ink/ink2358.xml"/><Relationship Id="rId98" Type="http://schemas.openxmlformats.org/officeDocument/2006/relationships/image" Target="../media/image387.png"/><Relationship Id="rId121" Type="http://schemas.openxmlformats.org/officeDocument/2006/relationships/customXml" Target="../ink/ink2372.xml"/><Relationship Id="rId3" Type="http://schemas.openxmlformats.org/officeDocument/2006/relationships/customXml" Target="../ink/ink2313.xml"/><Relationship Id="rId25" Type="http://schemas.openxmlformats.org/officeDocument/2006/relationships/customXml" Target="../ink/ink2324.xml"/><Relationship Id="rId46" Type="http://schemas.openxmlformats.org/officeDocument/2006/relationships/image" Target="../media/image360.png"/><Relationship Id="rId67" Type="http://schemas.openxmlformats.org/officeDocument/2006/relationships/customXml" Target="../ink/ink2345.xml"/><Relationship Id="rId116" Type="http://schemas.openxmlformats.org/officeDocument/2006/relationships/image" Target="../media/image396.png"/><Relationship Id="rId20" Type="http://schemas.openxmlformats.org/officeDocument/2006/relationships/image" Target="../media/image350.png"/><Relationship Id="rId41" Type="http://schemas.openxmlformats.org/officeDocument/2006/relationships/customXml" Target="../ink/ink2332.xml"/><Relationship Id="rId62" Type="http://schemas.openxmlformats.org/officeDocument/2006/relationships/image" Target="../media/image370.png"/><Relationship Id="rId83" Type="http://schemas.openxmlformats.org/officeDocument/2006/relationships/customXml" Target="../ink/ink2353.xml"/><Relationship Id="rId88" Type="http://schemas.openxmlformats.org/officeDocument/2006/relationships/image" Target="../media/image382.png"/><Relationship Id="rId111" Type="http://schemas.openxmlformats.org/officeDocument/2006/relationships/customXml" Target="../ink/ink2367.xml"/><Relationship Id="rId132" Type="http://schemas.openxmlformats.org/officeDocument/2006/relationships/image" Target="../media/image404.png"/><Relationship Id="rId15" Type="http://schemas.openxmlformats.org/officeDocument/2006/relationships/customXml" Target="../ink/ink2319.xml"/><Relationship Id="rId36" Type="http://schemas.openxmlformats.org/officeDocument/2006/relationships/image" Target="../media/image356.png"/><Relationship Id="rId57" Type="http://schemas.openxmlformats.org/officeDocument/2006/relationships/customXml" Target="../ink/ink2340.xml"/><Relationship Id="rId106" Type="http://schemas.openxmlformats.org/officeDocument/2006/relationships/image" Target="../media/image391.png"/><Relationship Id="rId127" Type="http://schemas.openxmlformats.org/officeDocument/2006/relationships/customXml" Target="../ink/ink2375.xml"/><Relationship Id="rId10" Type="http://schemas.openxmlformats.org/officeDocument/2006/relationships/image" Target="../media/image343.png"/><Relationship Id="rId31" Type="http://schemas.openxmlformats.org/officeDocument/2006/relationships/customXml" Target="../ink/ink2327.xml"/><Relationship Id="rId52" Type="http://schemas.openxmlformats.org/officeDocument/2006/relationships/image" Target="../media/image363.png"/><Relationship Id="rId73" Type="http://schemas.openxmlformats.org/officeDocument/2006/relationships/customXml" Target="../ink/ink2348.xml"/><Relationship Id="rId78" Type="http://schemas.openxmlformats.org/officeDocument/2006/relationships/image" Target="../media/image377.png"/><Relationship Id="rId94" Type="http://schemas.openxmlformats.org/officeDocument/2006/relationships/image" Target="../media/image385.png"/><Relationship Id="rId99" Type="http://schemas.openxmlformats.org/officeDocument/2006/relationships/customXml" Target="../ink/ink2361.xml"/><Relationship Id="rId101" Type="http://schemas.openxmlformats.org/officeDocument/2006/relationships/customXml" Target="../ink/ink2362.xml"/><Relationship Id="rId122" Type="http://schemas.openxmlformats.org/officeDocument/2006/relationships/image" Target="../media/image399.png"/><Relationship Id="rId4" Type="http://schemas.openxmlformats.org/officeDocument/2006/relationships/image" Target="../media/image340.png"/><Relationship Id="rId9" Type="http://schemas.openxmlformats.org/officeDocument/2006/relationships/customXml" Target="../ink/ink2316.xml"/><Relationship Id="rId26" Type="http://schemas.openxmlformats.org/officeDocument/2006/relationships/image" Target="../media/image347.png"/><Relationship Id="rId47" Type="http://schemas.openxmlformats.org/officeDocument/2006/relationships/customXml" Target="../ink/ink2335.xml"/><Relationship Id="rId68" Type="http://schemas.openxmlformats.org/officeDocument/2006/relationships/image" Target="../media/image372.png"/><Relationship Id="rId89" Type="http://schemas.openxmlformats.org/officeDocument/2006/relationships/customXml" Target="../ink/ink2356.xml"/><Relationship Id="rId112" Type="http://schemas.openxmlformats.org/officeDocument/2006/relationships/image" Target="../media/image394.png"/><Relationship Id="rId133" Type="http://schemas.openxmlformats.org/officeDocument/2006/relationships/customXml" Target="../ink/ink237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customXml" Target="../ink/ink2380.xml"/><Relationship Id="rId7" Type="http://schemas.openxmlformats.org/officeDocument/2006/relationships/customXml" Target="../ink/ink2382.xml"/><Relationship Id="rId12" Type="http://schemas.openxmlformats.org/officeDocument/2006/relationships/image" Target="../media/image412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9.png"/><Relationship Id="rId11" Type="http://schemas.openxmlformats.org/officeDocument/2006/relationships/customXml" Target="../ink/ink2384.xml"/><Relationship Id="rId5" Type="http://schemas.openxmlformats.org/officeDocument/2006/relationships/customXml" Target="../ink/ink2381.xml"/><Relationship Id="rId10" Type="http://schemas.openxmlformats.org/officeDocument/2006/relationships/image" Target="../media/image411.png"/><Relationship Id="rId4" Type="http://schemas.openxmlformats.org/officeDocument/2006/relationships/image" Target="../media/image408.png"/><Relationship Id="rId9" Type="http://schemas.openxmlformats.org/officeDocument/2006/relationships/customXml" Target="../ink/ink2383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customXml" Target="../ink/ink2390.xml"/><Relationship Id="rId18" Type="http://schemas.openxmlformats.org/officeDocument/2006/relationships/image" Target="../media/image416.png"/><Relationship Id="rId3" Type="http://schemas.openxmlformats.org/officeDocument/2006/relationships/customXml" Target="../ink/ink2385.xml"/><Relationship Id="rId7" Type="http://schemas.openxmlformats.org/officeDocument/2006/relationships/customXml" Target="../ink/ink2387.xml"/><Relationship Id="rId12" Type="http://schemas.openxmlformats.org/officeDocument/2006/relationships/image" Target="../media/image413.png"/><Relationship Id="rId17" Type="http://schemas.openxmlformats.org/officeDocument/2006/relationships/customXml" Target="../ink/ink2392.xml"/><Relationship Id="rId2" Type="http://schemas.openxmlformats.org/officeDocument/2006/relationships/image" Target="../media/image407.png"/><Relationship Id="rId16" Type="http://schemas.openxmlformats.org/officeDocument/2006/relationships/image" Target="../media/image4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9.png"/><Relationship Id="rId11" Type="http://schemas.openxmlformats.org/officeDocument/2006/relationships/customXml" Target="../ink/ink2389.xml"/><Relationship Id="rId5" Type="http://schemas.openxmlformats.org/officeDocument/2006/relationships/customXml" Target="../ink/ink2386.xml"/><Relationship Id="rId15" Type="http://schemas.openxmlformats.org/officeDocument/2006/relationships/customXml" Target="../ink/ink2391.xml"/><Relationship Id="rId10" Type="http://schemas.openxmlformats.org/officeDocument/2006/relationships/image" Target="../media/image411.png"/><Relationship Id="rId4" Type="http://schemas.openxmlformats.org/officeDocument/2006/relationships/image" Target="../media/image408.png"/><Relationship Id="rId9" Type="http://schemas.openxmlformats.org/officeDocument/2006/relationships/customXml" Target="../ink/ink2388.xml"/><Relationship Id="rId14" Type="http://schemas.openxmlformats.org/officeDocument/2006/relationships/image" Target="../media/image41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customXml" Target="../ink/ink2398.xml"/><Relationship Id="rId18" Type="http://schemas.openxmlformats.org/officeDocument/2006/relationships/image" Target="../media/image420.png"/><Relationship Id="rId3" Type="http://schemas.openxmlformats.org/officeDocument/2006/relationships/customXml" Target="../ink/ink2393.xml"/><Relationship Id="rId7" Type="http://schemas.openxmlformats.org/officeDocument/2006/relationships/customXml" Target="../ink/ink2395.xml"/><Relationship Id="rId12" Type="http://schemas.openxmlformats.org/officeDocument/2006/relationships/image" Target="../media/image417.png"/><Relationship Id="rId17" Type="http://schemas.openxmlformats.org/officeDocument/2006/relationships/customXml" Target="../ink/ink2400.xml"/><Relationship Id="rId2" Type="http://schemas.openxmlformats.org/officeDocument/2006/relationships/image" Target="../media/image407.png"/><Relationship Id="rId16" Type="http://schemas.openxmlformats.org/officeDocument/2006/relationships/image" Target="../media/image419.png"/><Relationship Id="rId20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customXml" Target="../ink/ink2397.xml"/><Relationship Id="rId5" Type="http://schemas.openxmlformats.org/officeDocument/2006/relationships/customXml" Target="../ink/ink2394.xml"/><Relationship Id="rId15" Type="http://schemas.openxmlformats.org/officeDocument/2006/relationships/customXml" Target="../ink/ink2399.xml"/><Relationship Id="rId10" Type="http://schemas.openxmlformats.org/officeDocument/2006/relationships/image" Target="../media/image416.png"/><Relationship Id="rId19" Type="http://schemas.openxmlformats.org/officeDocument/2006/relationships/customXml" Target="../ink/ink2401.xml"/><Relationship Id="rId4" Type="http://schemas.openxmlformats.org/officeDocument/2006/relationships/image" Target="../media/image409.png"/><Relationship Id="rId9" Type="http://schemas.openxmlformats.org/officeDocument/2006/relationships/customXml" Target="../ink/ink2396.xml"/><Relationship Id="rId14" Type="http://schemas.openxmlformats.org/officeDocument/2006/relationships/image" Target="../media/image418.png"/></Relationships>
</file>

<file path=ppt/slides/_rels/slide10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07.xml"/><Relationship Id="rId18" Type="http://schemas.openxmlformats.org/officeDocument/2006/relationships/image" Target="../media/image420.png"/><Relationship Id="rId26" Type="http://schemas.openxmlformats.org/officeDocument/2006/relationships/image" Target="../media/image424.png"/><Relationship Id="rId3" Type="http://schemas.openxmlformats.org/officeDocument/2006/relationships/customXml" Target="../ink/ink2402.xml"/><Relationship Id="rId21" Type="http://schemas.openxmlformats.org/officeDocument/2006/relationships/customXml" Target="../ink/ink2411.xml"/><Relationship Id="rId34" Type="http://schemas.openxmlformats.org/officeDocument/2006/relationships/image" Target="../media/image428.png"/><Relationship Id="rId7" Type="http://schemas.openxmlformats.org/officeDocument/2006/relationships/customXml" Target="../ink/ink2404.xml"/><Relationship Id="rId12" Type="http://schemas.openxmlformats.org/officeDocument/2006/relationships/image" Target="../media/image417.png"/><Relationship Id="rId17" Type="http://schemas.openxmlformats.org/officeDocument/2006/relationships/customXml" Target="../ink/ink2409.xml"/><Relationship Id="rId25" Type="http://schemas.openxmlformats.org/officeDocument/2006/relationships/customXml" Target="../ink/ink2413.xml"/><Relationship Id="rId33" Type="http://schemas.openxmlformats.org/officeDocument/2006/relationships/customXml" Target="../ink/ink2417.xml"/><Relationship Id="rId2" Type="http://schemas.openxmlformats.org/officeDocument/2006/relationships/image" Target="../media/image407.png"/><Relationship Id="rId16" Type="http://schemas.openxmlformats.org/officeDocument/2006/relationships/image" Target="../media/image419.png"/><Relationship Id="rId20" Type="http://schemas.openxmlformats.org/officeDocument/2006/relationships/image" Target="../media/image421.png"/><Relationship Id="rId29" Type="http://schemas.openxmlformats.org/officeDocument/2006/relationships/customXml" Target="../ink/ink24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customXml" Target="../ink/ink2406.xml"/><Relationship Id="rId24" Type="http://schemas.openxmlformats.org/officeDocument/2006/relationships/image" Target="../media/image423.png"/><Relationship Id="rId32" Type="http://schemas.openxmlformats.org/officeDocument/2006/relationships/image" Target="../media/image427.png"/><Relationship Id="rId5" Type="http://schemas.openxmlformats.org/officeDocument/2006/relationships/customXml" Target="../ink/ink2403.xml"/><Relationship Id="rId15" Type="http://schemas.openxmlformats.org/officeDocument/2006/relationships/customXml" Target="../ink/ink2408.xml"/><Relationship Id="rId23" Type="http://schemas.openxmlformats.org/officeDocument/2006/relationships/customXml" Target="../ink/ink2412.xml"/><Relationship Id="rId28" Type="http://schemas.openxmlformats.org/officeDocument/2006/relationships/image" Target="../media/image425.png"/><Relationship Id="rId10" Type="http://schemas.openxmlformats.org/officeDocument/2006/relationships/image" Target="../media/image416.png"/><Relationship Id="rId19" Type="http://schemas.openxmlformats.org/officeDocument/2006/relationships/customXml" Target="../ink/ink2410.xml"/><Relationship Id="rId31" Type="http://schemas.openxmlformats.org/officeDocument/2006/relationships/customXml" Target="../ink/ink2416.xml"/><Relationship Id="rId4" Type="http://schemas.openxmlformats.org/officeDocument/2006/relationships/image" Target="../media/image409.png"/><Relationship Id="rId9" Type="http://schemas.openxmlformats.org/officeDocument/2006/relationships/customXml" Target="../ink/ink2405.xml"/><Relationship Id="rId14" Type="http://schemas.openxmlformats.org/officeDocument/2006/relationships/image" Target="../media/image418.png"/><Relationship Id="rId22" Type="http://schemas.openxmlformats.org/officeDocument/2006/relationships/image" Target="../media/image422.png"/><Relationship Id="rId27" Type="http://schemas.openxmlformats.org/officeDocument/2006/relationships/customXml" Target="../ink/ink2414.xml"/><Relationship Id="rId30" Type="http://schemas.openxmlformats.org/officeDocument/2006/relationships/image" Target="../media/image426.png"/><Relationship Id="rId8" Type="http://schemas.openxmlformats.org/officeDocument/2006/relationships/image" Target="../media/image411.png"/></Relationships>
</file>

<file path=ppt/slides/_rels/slide10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23.xml"/><Relationship Id="rId18" Type="http://schemas.openxmlformats.org/officeDocument/2006/relationships/image" Target="../media/image420.png"/><Relationship Id="rId26" Type="http://schemas.openxmlformats.org/officeDocument/2006/relationships/image" Target="../media/image424.png"/><Relationship Id="rId21" Type="http://schemas.openxmlformats.org/officeDocument/2006/relationships/customXml" Target="../ink/ink2427.xml"/><Relationship Id="rId34" Type="http://schemas.openxmlformats.org/officeDocument/2006/relationships/image" Target="../media/image428.png"/><Relationship Id="rId7" Type="http://schemas.openxmlformats.org/officeDocument/2006/relationships/customXml" Target="../ink/ink2420.xml"/><Relationship Id="rId12" Type="http://schemas.openxmlformats.org/officeDocument/2006/relationships/image" Target="../media/image417.png"/><Relationship Id="rId17" Type="http://schemas.openxmlformats.org/officeDocument/2006/relationships/customXml" Target="../ink/ink2425.xml"/><Relationship Id="rId25" Type="http://schemas.openxmlformats.org/officeDocument/2006/relationships/customXml" Target="../ink/ink2429.xml"/><Relationship Id="rId33" Type="http://schemas.openxmlformats.org/officeDocument/2006/relationships/customXml" Target="../ink/ink2433.xml"/><Relationship Id="rId38" Type="http://schemas.openxmlformats.org/officeDocument/2006/relationships/image" Target="../media/image430.png"/><Relationship Id="rId2" Type="http://schemas.openxmlformats.org/officeDocument/2006/relationships/image" Target="../media/image407.png"/><Relationship Id="rId16" Type="http://schemas.openxmlformats.org/officeDocument/2006/relationships/image" Target="../media/image419.png"/><Relationship Id="rId20" Type="http://schemas.openxmlformats.org/officeDocument/2006/relationships/image" Target="../media/image421.png"/><Relationship Id="rId29" Type="http://schemas.openxmlformats.org/officeDocument/2006/relationships/customXml" Target="../ink/ink24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customXml" Target="../ink/ink2422.xml"/><Relationship Id="rId24" Type="http://schemas.openxmlformats.org/officeDocument/2006/relationships/image" Target="../media/image423.png"/><Relationship Id="rId32" Type="http://schemas.openxmlformats.org/officeDocument/2006/relationships/image" Target="../media/image427.png"/><Relationship Id="rId37" Type="http://schemas.openxmlformats.org/officeDocument/2006/relationships/customXml" Target="../ink/ink2435.xml"/><Relationship Id="rId5" Type="http://schemas.openxmlformats.org/officeDocument/2006/relationships/customXml" Target="../ink/ink2419.xml"/><Relationship Id="rId15" Type="http://schemas.openxmlformats.org/officeDocument/2006/relationships/customXml" Target="../ink/ink2424.xml"/><Relationship Id="rId23" Type="http://schemas.openxmlformats.org/officeDocument/2006/relationships/customXml" Target="../ink/ink2428.xml"/><Relationship Id="rId28" Type="http://schemas.openxmlformats.org/officeDocument/2006/relationships/image" Target="../media/image425.png"/><Relationship Id="rId36" Type="http://schemas.openxmlformats.org/officeDocument/2006/relationships/image" Target="../media/image429.png"/><Relationship Id="rId10" Type="http://schemas.openxmlformats.org/officeDocument/2006/relationships/image" Target="../media/image416.png"/><Relationship Id="rId19" Type="http://schemas.openxmlformats.org/officeDocument/2006/relationships/customXml" Target="../ink/ink2426.xml"/><Relationship Id="rId31" Type="http://schemas.openxmlformats.org/officeDocument/2006/relationships/customXml" Target="../ink/ink2432.xml"/><Relationship Id="rId4" Type="http://schemas.openxmlformats.org/officeDocument/2006/relationships/image" Target="../media/image409.png"/><Relationship Id="rId9" Type="http://schemas.openxmlformats.org/officeDocument/2006/relationships/customXml" Target="../ink/ink2421.xml"/><Relationship Id="rId14" Type="http://schemas.openxmlformats.org/officeDocument/2006/relationships/image" Target="../media/image418.png"/><Relationship Id="rId22" Type="http://schemas.openxmlformats.org/officeDocument/2006/relationships/image" Target="../media/image422.png"/><Relationship Id="rId27" Type="http://schemas.openxmlformats.org/officeDocument/2006/relationships/customXml" Target="../ink/ink2430.xml"/><Relationship Id="rId30" Type="http://schemas.openxmlformats.org/officeDocument/2006/relationships/image" Target="../media/image426.png"/><Relationship Id="rId35" Type="http://schemas.openxmlformats.org/officeDocument/2006/relationships/customXml" Target="../ink/ink2434.xml"/><Relationship Id="rId8" Type="http://schemas.openxmlformats.org/officeDocument/2006/relationships/image" Target="../media/image411.png"/><Relationship Id="rId3" Type="http://schemas.openxmlformats.org/officeDocument/2006/relationships/customXml" Target="../ink/ink2418.xml"/></Relationships>
</file>

<file path=ppt/slides/_rels/slide10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41.xml"/><Relationship Id="rId18" Type="http://schemas.openxmlformats.org/officeDocument/2006/relationships/image" Target="../media/image420.png"/><Relationship Id="rId26" Type="http://schemas.openxmlformats.org/officeDocument/2006/relationships/image" Target="../media/image424.png"/><Relationship Id="rId39" Type="http://schemas.openxmlformats.org/officeDocument/2006/relationships/customXml" Target="../ink/ink2454.xml"/><Relationship Id="rId21" Type="http://schemas.openxmlformats.org/officeDocument/2006/relationships/customXml" Target="../ink/ink2445.xml"/><Relationship Id="rId34" Type="http://schemas.openxmlformats.org/officeDocument/2006/relationships/image" Target="../media/image428.png"/><Relationship Id="rId42" Type="http://schemas.openxmlformats.org/officeDocument/2006/relationships/image" Target="../media/image432.png"/><Relationship Id="rId7" Type="http://schemas.openxmlformats.org/officeDocument/2006/relationships/customXml" Target="../ink/ink2438.xml"/><Relationship Id="rId2" Type="http://schemas.openxmlformats.org/officeDocument/2006/relationships/image" Target="../media/image407.png"/><Relationship Id="rId16" Type="http://schemas.openxmlformats.org/officeDocument/2006/relationships/image" Target="../media/image419.png"/><Relationship Id="rId29" Type="http://schemas.openxmlformats.org/officeDocument/2006/relationships/customXml" Target="../ink/ink24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customXml" Target="../ink/ink2440.xml"/><Relationship Id="rId24" Type="http://schemas.openxmlformats.org/officeDocument/2006/relationships/image" Target="../media/image423.png"/><Relationship Id="rId32" Type="http://schemas.openxmlformats.org/officeDocument/2006/relationships/image" Target="../media/image427.png"/><Relationship Id="rId37" Type="http://schemas.openxmlformats.org/officeDocument/2006/relationships/customXml" Target="../ink/ink2453.xml"/><Relationship Id="rId40" Type="http://schemas.openxmlformats.org/officeDocument/2006/relationships/image" Target="../media/image431.png"/><Relationship Id="rId45" Type="http://schemas.openxmlformats.org/officeDocument/2006/relationships/customXml" Target="../ink/ink2457.xml"/><Relationship Id="rId5" Type="http://schemas.openxmlformats.org/officeDocument/2006/relationships/customXml" Target="../ink/ink2437.xml"/><Relationship Id="rId15" Type="http://schemas.openxmlformats.org/officeDocument/2006/relationships/customXml" Target="../ink/ink2442.xml"/><Relationship Id="rId23" Type="http://schemas.openxmlformats.org/officeDocument/2006/relationships/customXml" Target="../ink/ink2446.xml"/><Relationship Id="rId28" Type="http://schemas.openxmlformats.org/officeDocument/2006/relationships/image" Target="../media/image425.png"/><Relationship Id="rId36" Type="http://schemas.openxmlformats.org/officeDocument/2006/relationships/image" Target="../media/image429.png"/><Relationship Id="rId10" Type="http://schemas.openxmlformats.org/officeDocument/2006/relationships/image" Target="../media/image416.png"/><Relationship Id="rId19" Type="http://schemas.openxmlformats.org/officeDocument/2006/relationships/customXml" Target="../ink/ink2444.xml"/><Relationship Id="rId31" Type="http://schemas.openxmlformats.org/officeDocument/2006/relationships/customXml" Target="../ink/ink2450.xml"/><Relationship Id="rId44" Type="http://schemas.openxmlformats.org/officeDocument/2006/relationships/image" Target="../media/image433.png"/><Relationship Id="rId4" Type="http://schemas.openxmlformats.org/officeDocument/2006/relationships/image" Target="../media/image409.png"/><Relationship Id="rId9" Type="http://schemas.openxmlformats.org/officeDocument/2006/relationships/customXml" Target="../ink/ink2439.xml"/><Relationship Id="rId14" Type="http://schemas.openxmlformats.org/officeDocument/2006/relationships/image" Target="../media/image418.png"/><Relationship Id="rId22" Type="http://schemas.openxmlformats.org/officeDocument/2006/relationships/image" Target="../media/image422.png"/><Relationship Id="rId27" Type="http://schemas.openxmlformats.org/officeDocument/2006/relationships/customXml" Target="../ink/ink2448.xml"/><Relationship Id="rId30" Type="http://schemas.openxmlformats.org/officeDocument/2006/relationships/image" Target="../media/image426.png"/><Relationship Id="rId35" Type="http://schemas.openxmlformats.org/officeDocument/2006/relationships/customXml" Target="../ink/ink2452.xml"/><Relationship Id="rId43" Type="http://schemas.openxmlformats.org/officeDocument/2006/relationships/customXml" Target="../ink/ink2456.xml"/><Relationship Id="rId8" Type="http://schemas.openxmlformats.org/officeDocument/2006/relationships/image" Target="../media/image411.png"/><Relationship Id="rId3" Type="http://schemas.openxmlformats.org/officeDocument/2006/relationships/customXml" Target="../ink/ink2436.xml"/><Relationship Id="rId12" Type="http://schemas.openxmlformats.org/officeDocument/2006/relationships/image" Target="../media/image417.png"/><Relationship Id="rId17" Type="http://schemas.openxmlformats.org/officeDocument/2006/relationships/customXml" Target="../ink/ink2443.xml"/><Relationship Id="rId25" Type="http://schemas.openxmlformats.org/officeDocument/2006/relationships/customXml" Target="../ink/ink2447.xml"/><Relationship Id="rId33" Type="http://schemas.openxmlformats.org/officeDocument/2006/relationships/customXml" Target="../ink/ink2451.xml"/><Relationship Id="rId38" Type="http://schemas.openxmlformats.org/officeDocument/2006/relationships/image" Target="../media/image430.png"/><Relationship Id="rId46" Type="http://schemas.openxmlformats.org/officeDocument/2006/relationships/image" Target="../media/image434.png"/><Relationship Id="rId20" Type="http://schemas.openxmlformats.org/officeDocument/2006/relationships/image" Target="../media/image421.png"/><Relationship Id="rId41" Type="http://schemas.openxmlformats.org/officeDocument/2006/relationships/customXml" Target="../ink/ink2455.xml"/></Relationships>
</file>

<file path=ppt/slides/_rels/slide10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63.xml"/><Relationship Id="rId18" Type="http://schemas.openxmlformats.org/officeDocument/2006/relationships/image" Target="../media/image420.png"/><Relationship Id="rId26" Type="http://schemas.openxmlformats.org/officeDocument/2006/relationships/image" Target="../media/image424.png"/><Relationship Id="rId39" Type="http://schemas.openxmlformats.org/officeDocument/2006/relationships/customXml" Target="../ink/ink2476.xml"/><Relationship Id="rId21" Type="http://schemas.openxmlformats.org/officeDocument/2006/relationships/customXml" Target="../ink/ink2467.xml"/><Relationship Id="rId34" Type="http://schemas.openxmlformats.org/officeDocument/2006/relationships/image" Target="../media/image428.png"/><Relationship Id="rId42" Type="http://schemas.openxmlformats.org/officeDocument/2006/relationships/image" Target="../media/image432.png"/><Relationship Id="rId47" Type="http://schemas.openxmlformats.org/officeDocument/2006/relationships/customXml" Target="../ink/ink2480.xml"/><Relationship Id="rId50" Type="http://schemas.openxmlformats.org/officeDocument/2006/relationships/image" Target="../media/image436.png"/><Relationship Id="rId55" Type="http://schemas.openxmlformats.org/officeDocument/2006/relationships/customXml" Target="../ink/ink2484.xml"/><Relationship Id="rId7" Type="http://schemas.openxmlformats.org/officeDocument/2006/relationships/customXml" Target="../ink/ink2460.xml"/><Relationship Id="rId2" Type="http://schemas.openxmlformats.org/officeDocument/2006/relationships/image" Target="../media/image407.png"/><Relationship Id="rId16" Type="http://schemas.openxmlformats.org/officeDocument/2006/relationships/image" Target="../media/image419.png"/><Relationship Id="rId29" Type="http://schemas.openxmlformats.org/officeDocument/2006/relationships/customXml" Target="../ink/ink2471.xml"/><Relationship Id="rId11" Type="http://schemas.openxmlformats.org/officeDocument/2006/relationships/customXml" Target="../ink/ink2462.xml"/><Relationship Id="rId24" Type="http://schemas.openxmlformats.org/officeDocument/2006/relationships/image" Target="../media/image423.png"/><Relationship Id="rId32" Type="http://schemas.openxmlformats.org/officeDocument/2006/relationships/image" Target="../media/image427.png"/><Relationship Id="rId37" Type="http://schemas.openxmlformats.org/officeDocument/2006/relationships/customXml" Target="../ink/ink2475.xml"/><Relationship Id="rId40" Type="http://schemas.openxmlformats.org/officeDocument/2006/relationships/image" Target="../media/image431.png"/><Relationship Id="rId45" Type="http://schemas.openxmlformats.org/officeDocument/2006/relationships/customXml" Target="../ink/ink2479.xml"/><Relationship Id="rId53" Type="http://schemas.openxmlformats.org/officeDocument/2006/relationships/customXml" Target="../ink/ink2483.xml"/><Relationship Id="rId58" Type="http://schemas.openxmlformats.org/officeDocument/2006/relationships/image" Target="../media/image440.png"/><Relationship Id="rId5" Type="http://schemas.openxmlformats.org/officeDocument/2006/relationships/customXml" Target="../ink/ink2459.xml"/><Relationship Id="rId19" Type="http://schemas.openxmlformats.org/officeDocument/2006/relationships/customXml" Target="../ink/ink2466.xml"/><Relationship Id="rId4" Type="http://schemas.openxmlformats.org/officeDocument/2006/relationships/image" Target="../media/image409.png"/><Relationship Id="rId9" Type="http://schemas.openxmlformats.org/officeDocument/2006/relationships/customXml" Target="../ink/ink2461.xml"/><Relationship Id="rId14" Type="http://schemas.openxmlformats.org/officeDocument/2006/relationships/image" Target="../media/image418.png"/><Relationship Id="rId22" Type="http://schemas.openxmlformats.org/officeDocument/2006/relationships/image" Target="../media/image422.png"/><Relationship Id="rId27" Type="http://schemas.openxmlformats.org/officeDocument/2006/relationships/customXml" Target="../ink/ink2470.xml"/><Relationship Id="rId30" Type="http://schemas.openxmlformats.org/officeDocument/2006/relationships/image" Target="../media/image426.png"/><Relationship Id="rId35" Type="http://schemas.openxmlformats.org/officeDocument/2006/relationships/customXml" Target="../ink/ink2474.xml"/><Relationship Id="rId43" Type="http://schemas.openxmlformats.org/officeDocument/2006/relationships/customXml" Target="../ink/ink2478.xml"/><Relationship Id="rId48" Type="http://schemas.openxmlformats.org/officeDocument/2006/relationships/image" Target="../media/image435.png"/><Relationship Id="rId56" Type="http://schemas.openxmlformats.org/officeDocument/2006/relationships/image" Target="../media/image439.png"/><Relationship Id="rId8" Type="http://schemas.openxmlformats.org/officeDocument/2006/relationships/image" Target="../media/image411.png"/><Relationship Id="rId51" Type="http://schemas.openxmlformats.org/officeDocument/2006/relationships/customXml" Target="../ink/ink2482.xml"/><Relationship Id="rId3" Type="http://schemas.openxmlformats.org/officeDocument/2006/relationships/customXml" Target="../ink/ink2458.xml"/><Relationship Id="rId12" Type="http://schemas.openxmlformats.org/officeDocument/2006/relationships/image" Target="../media/image417.png"/><Relationship Id="rId17" Type="http://schemas.openxmlformats.org/officeDocument/2006/relationships/customXml" Target="../ink/ink2465.xml"/><Relationship Id="rId25" Type="http://schemas.openxmlformats.org/officeDocument/2006/relationships/customXml" Target="../ink/ink2469.xml"/><Relationship Id="rId33" Type="http://schemas.openxmlformats.org/officeDocument/2006/relationships/customXml" Target="../ink/ink2473.xml"/><Relationship Id="rId38" Type="http://schemas.openxmlformats.org/officeDocument/2006/relationships/image" Target="../media/image430.png"/><Relationship Id="rId46" Type="http://schemas.openxmlformats.org/officeDocument/2006/relationships/image" Target="../media/image434.png"/><Relationship Id="rId20" Type="http://schemas.openxmlformats.org/officeDocument/2006/relationships/image" Target="../media/image421.png"/><Relationship Id="rId41" Type="http://schemas.openxmlformats.org/officeDocument/2006/relationships/customXml" Target="../ink/ink2477.xml"/><Relationship Id="rId54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5" Type="http://schemas.openxmlformats.org/officeDocument/2006/relationships/customXml" Target="../ink/ink2464.xml"/><Relationship Id="rId23" Type="http://schemas.openxmlformats.org/officeDocument/2006/relationships/customXml" Target="../ink/ink2468.xml"/><Relationship Id="rId28" Type="http://schemas.openxmlformats.org/officeDocument/2006/relationships/image" Target="../media/image425.png"/><Relationship Id="rId36" Type="http://schemas.openxmlformats.org/officeDocument/2006/relationships/image" Target="../media/image429.png"/><Relationship Id="rId49" Type="http://schemas.openxmlformats.org/officeDocument/2006/relationships/customXml" Target="../ink/ink2481.xml"/><Relationship Id="rId57" Type="http://schemas.openxmlformats.org/officeDocument/2006/relationships/customXml" Target="../ink/ink2485.xml"/><Relationship Id="rId10" Type="http://schemas.openxmlformats.org/officeDocument/2006/relationships/image" Target="../media/image416.png"/><Relationship Id="rId31" Type="http://schemas.openxmlformats.org/officeDocument/2006/relationships/customXml" Target="../ink/ink2472.xml"/><Relationship Id="rId44" Type="http://schemas.openxmlformats.org/officeDocument/2006/relationships/image" Target="../media/image433.png"/><Relationship Id="rId52" Type="http://schemas.openxmlformats.org/officeDocument/2006/relationships/image" Target="../media/image437.png"/></Relationships>
</file>

<file path=ppt/slides/_rels/slide10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91.xml"/><Relationship Id="rId18" Type="http://schemas.openxmlformats.org/officeDocument/2006/relationships/image" Target="../media/image420.png"/><Relationship Id="rId26" Type="http://schemas.openxmlformats.org/officeDocument/2006/relationships/image" Target="../media/image424.png"/><Relationship Id="rId39" Type="http://schemas.openxmlformats.org/officeDocument/2006/relationships/customXml" Target="../ink/ink2504.xml"/><Relationship Id="rId21" Type="http://schemas.openxmlformats.org/officeDocument/2006/relationships/customXml" Target="../ink/ink2495.xml"/><Relationship Id="rId34" Type="http://schemas.openxmlformats.org/officeDocument/2006/relationships/image" Target="../media/image428.png"/><Relationship Id="rId42" Type="http://schemas.openxmlformats.org/officeDocument/2006/relationships/image" Target="../media/image432.png"/><Relationship Id="rId47" Type="http://schemas.openxmlformats.org/officeDocument/2006/relationships/customXml" Target="../ink/ink2508.xml"/><Relationship Id="rId50" Type="http://schemas.openxmlformats.org/officeDocument/2006/relationships/image" Target="../media/image436.png"/><Relationship Id="rId55" Type="http://schemas.openxmlformats.org/officeDocument/2006/relationships/customXml" Target="../ink/ink2512.xml"/><Relationship Id="rId7" Type="http://schemas.openxmlformats.org/officeDocument/2006/relationships/customXml" Target="../ink/ink2488.xml"/><Relationship Id="rId2" Type="http://schemas.openxmlformats.org/officeDocument/2006/relationships/image" Target="../media/image407.png"/><Relationship Id="rId16" Type="http://schemas.openxmlformats.org/officeDocument/2006/relationships/image" Target="../media/image419.png"/><Relationship Id="rId29" Type="http://schemas.openxmlformats.org/officeDocument/2006/relationships/customXml" Target="../ink/ink2499.xml"/><Relationship Id="rId11" Type="http://schemas.openxmlformats.org/officeDocument/2006/relationships/customXml" Target="../ink/ink2490.xml"/><Relationship Id="rId24" Type="http://schemas.openxmlformats.org/officeDocument/2006/relationships/image" Target="../media/image423.png"/><Relationship Id="rId32" Type="http://schemas.openxmlformats.org/officeDocument/2006/relationships/image" Target="../media/image427.png"/><Relationship Id="rId37" Type="http://schemas.openxmlformats.org/officeDocument/2006/relationships/customXml" Target="../ink/ink2503.xml"/><Relationship Id="rId40" Type="http://schemas.openxmlformats.org/officeDocument/2006/relationships/image" Target="../media/image431.png"/><Relationship Id="rId45" Type="http://schemas.openxmlformats.org/officeDocument/2006/relationships/customXml" Target="../ink/ink2507.xml"/><Relationship Id="rId53" Type="http://schemas.openxmlformats.org/officeDocument/2006/relationships/customXml" Target="../ink/ink2511.xml"/><Relationship Id="rId58" Type="http://schemas.openxmlformats.org/officeDocument/2006/relationships/image" Target="../media/image440.png"/><Relationship Id="rId5" Type="http://schemas.openxmlformats.org/officeDocument/2006/relationships/customXml" Target="../ink/ink2487.xml"/><Relationship Id="rId19" Type="http://schemas.openxmlformats.org/officeDocument/2006/relationships/customXml" Target="../ink/ink2494.xml"/><Relationship Id="rId4" Type="http://schemas.openxmlformats.org/officeDocument/2006/relationships/image" Target="../media/image409.png"/><Relationship Id="rId9" Type="http://schemas.openxmlformats.org/officeDocument/2006/relationships/customXml" Target="../ink/ink2489.xml"/><Relationship Id="rId14" Type="http://schemas.openxmlformats.org/officeDocument/2006/relationships/image" Target="../media/image418.png"/><Relationship Id="rId22" Type="http://schemas.openxmlformats.org/officeDocument/2006/relationships/image" Target="../media/image422.png"/><Relationship Id="rId27" Type="http://schemas.openxmlformats.org/officeDocument/2006/relationships/customXml" Target="../ink/ink2498.xml"/><Relationship Id="rId30" Type="http://schemas.openxmlformats.org/officeDocument/2006/relationships/image" Target="../media/image426.png"/><Relationship Id="rId35" Type="http://schemas.openxmlformats.org/officeDocument/2006/relationships/customXml" Target="../ink/ink2502.xml"/><Relationship Id="rId43" Type="http://schemas.openxmlformats.org/officeDocument/2006/relationships/customXml" Target="../ink/ink2506.xml"/><Relationship Id="rId48" Type="http://schemas.openxmlformats.org/officeDocument/2006/relationships/image" Target="../media/image435.png"/><Relationship Id="rId56" Type="http://schemas.openxmlformats.org/officeDocument/2006/relationships/image" Target="../media/image439.png"/><Relationship Id="rId8" Type="http://schemas.openxmlformats.org/officeDocument/2006/relationships/image" Target="../media/image411.png"/><Relationship Id="rId51" Type="http://schemas.openxmlformats.org/officeDocument/2006/relationships/customXml" Target="../ink/ink2510.xml"/><Relationship Id="rId3" Type="http://schemas.openxmlformats.org/officeDocument/2006/relationships/customXml" Target="../ink/ink2486.xml"/><Relationship Id="rId12" Type="http://schemas.openxmlformats.org/officeDocument/2006/relationships/image" Target="../media/image417.png"/><Relationship Id="rId17" Type="http://schemas.openxmlformats.org/officeDocument/2006/relationships/customXml" Target="../ink/ink2493.xml"/><Relationship Id="rId25" Type="http://schemas.openxmlformats.org/officeDocument/2006/relationships/customXml" Target="../ink/ink2497.xml"/><Relationship Id="rId33" Type="http://schemas.openxmlformats.org/officeDocument/2006/relationships/customXml" Target="../ink/ink2501.xml"/><Relationship Id="rId38" Type="http://schemas.openxmlformats.org/officeDocument/2006/relationships/image" Target="../media/image430.png"/><Relationship Id="rId46" Type="http://schemas.openxmlformats.org/officeDocument/2006/relationships/image" Target="../media/image434.png"/><Relationship Id="rId59" Type="http://schemas.openxmlformats.org/officeDocument/2006/relationships/customXml" Target="../ink/ink2514.xml"/><Relationship Id="rId20" Type="http://schemas.openxmlformats.org/officeDocument/2006/relationships/image" Target="../media/image421.png"/><Relationship Id="rId41" Type="http://schemas.openxmlformats.org/officeDocument/2006/relationships/customXml" Target="../ink/ink2505.xml"/><Relationship Id="rId54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5" Type="http://schemas.openxmlformats.org/officeDocument/2006/relationships/customXml" Target="../ink/ink2492.xml"/><Relationship Id="rId23" Type="http://schemas.openxmlformats.org/officeDocument/2006/relationships/customXml" Target="../ink/ink2496.xml"/><Relationship Id="rId28" Type="http://schemas.openxmlformats.org/officeDocument/2006/relationships/image" Target="../media/image425.png"/><Relationship Id="rId36" Type="http://schemas.openxmlformats.org/officeDocument/2006/relationships/image" Target="../media/image429.png"/><Relationship Id="rId49" Type="http://schemas.openxmlformats.org/officeDocument/2006/relationships/customXml" Target="../ink/ink2509.xml"/><Relationship Id="rId57" Type="http://schemas.openxmlformats.org/officeDocument/2006/relationships/customXml" Target="../ink/ink2513.xml"/><Relationship Id="rId10" Type="http://schemas.openxmlformats.org/officeDocument/2006/relationships/image" Target="../media/image416.png"/><Relationship Id="rId31" Type="http://schemas.openxmlformats.org/officeDocument/2006/relationships/customXml" Target="../ink/ink2500.xml"/><Relationship Id="rId44" Type="http://schemas.openxmlformats.org/officeDocument/2006/relationships/image" Target="../media/image433.png"/><Relationship Id="rId52" Type="http://schemas.openxmlformats.org/officeDocument/2006/relationships/image" Target="../media/image437.png"/><Relationship Id="rId60" Type="http://schemas.openxmlformats.org/officeDocument/2006/relationships/image" Target="../media/image4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ustomXml" Target="../ink/ink42.xml"/><Relationship Id="rId4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4.png"/><Relationship Id="rId21" Type="http://schemas.openxmlformats.org/officeDocument/2006/relationships/customXml" Target="../ink/ink2524.xml"/><Relationship Id="rId42" Type="http://schemas.openxmlformats.org/officeDocument/2006/relationships/image" Target="../media/image432.png"/><Relationship Id="rId47" Type="http://schemas.openxmlformats.org/officeDocument/2006/relationships/customXml" Target="../ink/ink2537.xml"/><Relationship Id="rId63" Type="http://schemas.openxmlformats.org/officeDocument/2006/relationships/customXml" Target="../ink/ink2545.xml"/><Relationship Id="rId68" Type="http://schemas.openxmlformats.org/officeDocument/2006/relationships/image" Target="../media/image445.png"/><Relationship Id="rId2" Type="http://schemas.openxmlformats.org/officeDocument/2006/relationships/image" Target="../media/image407.png"/><Relationship Id="rId16" Type="http://schemas.openxmlformats.org/officeDocument/2006/relationships/image" Target="../media/image419.png"/><Relationship Id="rId29" Type="http://schemas.openxmlformats.org/officeDocument/2006/relationships/customXml" Target="../ink/ink2528.xml"/><Relationship Id="rId11" Type="http://schemas.openxmlformats.org/officeDocument/2006/relationships/customXml" Target="../ink/ink2519.xml"/><Relationship Id="rId24" Type="http://schemas.openxmlformats.org/officeDocument/2006/relationships/image" Target="../media/image423.png"/><Relationship Id="rId32" Type="http://schemas.openxmlformats.org/officeDocument/2006/relationships/image" Target="../media/image427.png"/><Relationship Id="rId37" Type="http://schemas.openxmlformats.org/officeDocument/2006/relationships/customXml" Target="../ink/ink2532.xml"/><Relationship Id="rId40" Type="http://schemas.openxmlformats.org/officeDocument/2006/relationships/image" Target="../media/image431.png"/><Relationship Id="rId45" Type="http://schemas.openxmlformats.org/officeDocument/2006/relationships/customXml" Target="../ink/ink2536.xml"/><Relationship Id="rId53" Type="http://schemas.openxmlformats.org/officeDocument/2006/relationships/customXml" Target="../ink/ink2540.xml"/><Relationship Id="rId58" Type="http://schemas.openxmlformats.org/officeDocument/2006/relationships/image" Target="../media/image440.png"/><Relationship Id="rId66" Type="http://schemas.openxmlformats.org/officeDocument/2006/relationships/image" Target="../media/image444.png"/><Relationship Id="rId74" Type="http://schemas.openxmlformats.org/officeDocument/2006/relationships/image" Target="../media/image448.png"/><Relationship Id="rId5" Type="http://schemas.openxmlformats.org/officeDocument/2006/relationships/customXml" Target="../ink/ink2516.xml"/><Relationship Id="rId61" Type="http://schemas.openxmlformats.org/officeDocument/2006/relationships/customXml" Target="../ink/ink2544.xml"/><Relationship Id="rId19" Type="http://schemas.openxmlformats.org/officeDocument/2006/relationships/customXml" Target="../ink/ink2523.xml"/><Relationship Id="rId14" Type="http://schemas.openxmlformats.org/officeDocument/2006/relationships/image" Target="../media/image418.png"/><Relationship Id="rId22" Type="http://schemas.openxmlformats.org/officeDocument/2006/relationships/image" Target="../media/image422.png"/><Relationship Id="rId27" Type="http://schemas.openxmlformats.org/officeDocument/2006/relationships/customXml" Target="../ink/ink2527.xml"/><Relationship Id="rId30" Type="http://schemas.openxmlformats.org/officeDocument/2006/relationships/image" Target="../media/image426.png"/><Relationship Id="rId35" Type="http://schemas.openxmlformats.org/officeDocument/2006/relationships/customXml" Target="../ink/ink2531.xml"/><Relationship Id="rId43" Type="http://schemas.openxmlformats.org/officeDocument/2006/relationships/customXml" Target="../ink/ink2535.xml"/><Relationship Id="rId48" Type="http://schemas.openxmlformats.org/officeDocument/2006/relationships/image" Target="../media/image435.png"/><Relationship Id="rId56" Type="http://schemas.openxmlformats.org/officeDocument/2006/relationships/image" Target="../media/image439.png"/><Relationship Id="rId64" Type="http://schemas.openxmlformats.org/officeDocument/2006/relationships/image" Target="../media/image443.png"/><Relationship Id="rId69" Type="http://schemas.openxmlformats.org/officeDocument/2006/relationships/customXml" Target="../ink/ink2548.xml"/><Relationship Id="rId8" Type="http://schemas.openxmlformats.org/officeDocument/2006/relationships/image" Target="../media/image411.png"/><Relationship Id="rId51" Type="http://schemas.openxmlformats.org/officeDocument/2006/relationships/customXml" Target="../ink/ink2539.xml"/><Relationship Id="rId72" Type="http://schemas.openxmlformats.org/officeDocument/2006/relationships/image" Target="../media/image447.png"/><Relationship Id="rId3" Type="http://schemas.openxmlformats.org/officeDocument/2006/relationships/customXml" Target="../ink/ink2515.xml"/><Relationship Id="rId12" Type="http://schemas.openxmlformats.org/officeDocument/2006/relationships/image" Target="../media/image417.png"/><Relationship Id="rId17" Type="http://schemas.openxmlformats.org/officeDocument/2006/relationships/customXml" Target="../ink/ink2522.xml"/><Relationship Id="rId25" Type="http://schemas.openxmlformats.org/officeDocument/2006/relationships/customXml" Target="../ink/ink2526.xml"/><Relationship Id="rId33" Type="http://schemas.openxmlformats.org/officeDocument/2006/relationships/customXml" Target="../ink/ink2530.xml"/><Relationship Id="rId38" Type="http://schemas.openxmlformats.org/officeDocument/2006/relationships/image" Target="../media/image430.png"/><Relationship Id="rId46" Type="http://schemas.openxmlformats.org/officeDocument/2006/relationships/image" Target="../media/image434.png"/><Relationship Id="rId59" Type="http://schemas.openxmlformats.org/officeDocument/2006/relationships/customXml" Target="../ink/ink2543.xml"/><Relationship Id="rId67" Type="http://schemas.openxmlformats.org/officeDocument/2006/relationships/customXml" Target="../ink/ink2547.xml"/><Relationship Id="rId20" Type="http://schemas.openxmlformats.org/officeDocument/2006/relationships/image" Target="../media/image421.png"/><Relationship Id="rId41" Type="http://schemas.openxmlformats.org/officeDocument/2006/relationships/customXml" Target="../ink/ink2534.xml"/><Relationship Id="rId54" Type="http://schemas.openxmlformats.org/officeDocument/2006/relationships/image" Target="../media/image438.png"/><Relationship Id="rId62" Type="http://schemas.openxmlformats.org/officeDocument/2006/relationships/image" Target="../media/image442.png"/><Relationship Id="rId70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5" Type="http://schemas.openxmlformats.org/officeDocument/2006/relationships/customXml" Target="../ink/ink2521.xml"/><Relationship Id="rId23" Type="http://schemas.openxmlformats.org/officeDocument/2006/relationships/customXml" Target="../ink/ink2525.xml"/><Relationship Id="rId28" Type="http://schemas.openxmlformats.org/officeDocument/2006/relationships/image" Target="../media/image425.png"/><Relationship Id="rId36" Type="http://schemas.openxmlformats.org/officeDocument/2006/relationships/image" Target="../media/image429.png"/><Relationship Id="rId49" Type="http://schemas.openxmlformats.org/officeDocument/2006/relationships/customXml" Target="../ink/ink2538.xml"/><Relationship Id="rId57" Type="http://schemas.openxmlformats.org/officeDocument/2006/relationships/customXml" Target="../ink/ink2542.xml"/><Relationship Id="rId10" Type="http://schemas.openxmlformats.org/officeDocument/2006/relationships/image" Target="../media/image416.png"/><Relationship Id="rId31" Type="http://schemas.openxmlformats.org/officeDocument/2006/relationships/customXml" Target="../ink/ink2529.xml"/><Relationship Id="rId44" Type="http://schemas.openxmlformats.org/officeDocument/2006/relationships/image" Target="../media/image433.png"/><Relationship Id="rId52" Type="http://schemas.openxmlformats.org/officeDocument/2006/relationships/image" Target="../media/image437.png"/><Relationship Id="rId60" Type="http://schemas.openxmlformats.org/officeDocument/2006/relationships/image" Target="../media/image441.png"/><Relationship Id="rId65" Type="http://schemas.openxmlformats.org/officeDocument/2006/relationships/customXml" Target="../ink/ink2546.xml"/><Relationship Id="rId73" Type="http://schemas.openxmlformats.org/officeDocument/2006/relationships/customXml" Target="../ink/ink2550.xml"/><Relationship Id="rId4" Type="http://schemas.openxmlformats.org/officeDocument/2006/relationships/image" Target="../media/image409.png"/><Relationship Id="rId9" Type="http://schemas.openxmlformats.org/officeDocument/2006/relationships/customXml" Target="../ink/ink2518.xml"/><Relationship Id="rId13" Type="http://schemas.openxmlformats.org/officeDocument/2006/relationships/customXml" Target="../ink/ink2520.xml"/><Relationship Id="rId18" Type="http://schemas.openxmlformats.org/officeDocument/2006/relationships/image" Target="../media/image420.png"/><Relationship Id="rId39" Type="http://schemas.openxmlformats.org/officeDocument/2006/relationships/customXml" Target="../ink/ink2533.xml"/><Relationship Id="rId34" Type="http://schemas.openxmlformats.org/officeDocument/2006/relationships/image" Target="../media/image428.png"/><Relationship Id="rId50" Type="http://schemas.openxmlformats.org/officeDocument/2006/relationships/image" Target="../media/image436.png"/><Relationship Id="rId55" Type="http://schemas.openxmlformats.org/officeDocument/2006/relationships/customXml" Target="../ink/ink2541.xml"/><Relationship Id="rId7" Type="http://schemas.openxmlformats.org/officeDocument/2006/relationships/customXml" Target="../ink/ink2517.xml"/><Relationship Id="rId71" Type="http://schemas.openxmlformats.org/officeDocument/2006/relationships/customXml" Target="../ink/ink2549.xml"/></Relationships>
</file>

<file path=ppt/slides/_rels/slide1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4.png"/><Relationship Id="rId21" Type="http://schemas.openxmlformats.org/officeDocument/2006/relationships/customXml" Target="../ink/ink2560.xml"/><Relationship Id="rId42" Type="http://schemas.openxmlformats.org/officeDocument/2006/relationships/image" Target="../media/image432.png"/><Relationship Id="rId47" Type="http://schemas.openxmlformats.org/officeDocument/2006/relationships/customXml" Target="../ink/ink2573.xml"/><Relationship Id="rId63" Type="http://schemas.openxmlformats.org/officeDocument/2006/relationships/customXml" Target="../ink/ink2581.xml"/><Relationship Id="rId68" Type="http://schemas.openxmlformats.org/officeDocument/2006/relationships/image" Target="../media/image445.png"/><Relationship Id="rId2" Type="http://schemas.openxmlformats.org/officeDocument/2006/relationships/image" Target="../media/image407.png"/><Relationship Id="rId16" Type="http://schemas.openxmlformats.org/officeDocument/2006/relationships/image" Target="../media/image419.png"/><Relationship Id="rId29" Type="http://schemas.openxmlformats.org/officeDocument/2006/relationships/customXml" Target="../ink/ink2564.xml"/><Relationship Id="rId11" Type="http://schemas.openxmlformats.org/officeDocument/2006/relationships/customXml" Target="../ink/ink2555.xml"/><Relationship Id="rId24" Type="http://schemas.openxmlformats.org/officeDocument/2006/relationships/image" Target="../media/image423.png"/><Relationship Id="rId32" Type="http://schemas.openxmlformats.org/officeDocument/2006/relationships/image" Target="../media/image427.png"/><Relationship Id="rId37" Type="http://schemas.openxmlformats.org/officeDocument/2006/relationships/customXml" Target="../ink/ink2568.xml"/><Relationship Id="rId40" Type="http://schemas.openxmlformats.org/officeDocument/2006/relationships/image" Target="../media/image431.png"/><Relationship Id="rId45" Type="http://schemas.openxmlformats.org/officeDocument/2006/relationships/customXml" Target="../ink/ink2572.xml"/><Relationship Id="rId53" Type="http://schemas.openxmlformats.org/officeDocument/2006/relationships/customXml" Target="../ink/ink2576.xml"/><Relationship Id="rId58" Type="http://schemas.openxmlformats.org/officeDocument/2006/relationships/image" Target="../media/image440.png"/><Relationship Id="rId66" Type="http://schemas.openxmlformats.org/officeDocument/2006/relationships/image" Target="../media/image444.png"/><Relationship Id="rId74" Type="http://schemas.openxmlformats.org/officeDocument/2006/relationships/image" Target="../media/image448.png"/><Relationship Id="rId5" Type="http://schemas.openxmlformats.org/officeDocument/2006/relationships/customXml" Target="../ink/ink2552.xml"/><Relationship Id="rId61" Type="http://schemas.openxmlformats.org/officeDocument/2006/relationships/customXml" Target="../ink/ink2580.xml"/><Relationship Id="rId19" Type="http://schemas.openxmlformats.org/officeDocument/2006/relationships/customXml" Target="../ink/ink2559.xml"/><Relationship Id="rId14" Type="http://schemas.openxmlformats.org/officeDocument/2006/relationships/image" Target="../media/image418.png"/><Relationship Id="rId22" Type="http://schemas.openxmlformats.org/officeDocument/2006/relationships/image" Target="../media/image422.png"/><Relationship Id="rId27" Type="http://schemas.openxmlformats.org/officeDocument/2006/relationships/customXml" Target="../ink/ink2563.xml"/><Relationship Id="rId30" Type="http://schemas.openxmlformats.org/officeDocument/2006/relationships/image" Target="../media/image426.png"/><Relationship Id="rId35" Type="http://schemas.openxmlformats.org/officeDocument/2006/relationships/customXml" Target="../ink/ink2567.xml"/><Relationship Id="rId43" Type="http://schemas.openxmlformats.org/officeDocument/2006/relationships/customXml" Target="../ink/ink2571.xml"/><Relationship Id="rId48" Type="http://schemas.openxmlformats.org/officeDocument/2006/relationships/image" Target="../media/image435.png"/><Relationship Id="rId56" Type="http://schemas.openxmlformats.org/officeDocument/2006/relationships/image" Target="../media/image439.png"/><Relationship Id="rId64" Type="http://schemas.openxmlformats.org/officeDocument/2006/relationships/image" Target="../media/image443.png"/><Relationship Id="rId69" Type="http://schemas.openxmlformats.org/officeDocument/2006/relationships/customXml" Target="../ink/ink2584.xml"/><Relationship Id="rId8" Type="http://schemas.openxmlformats.org/officeDocument/2006/relationships/image" Target="../media/image411.png"/><Relationship Id="rId51" Type="http://schemas.openxmlformats.org/officeDocument/2006/relationships/customXml" Target="../ink/ink2575.xml"/><Relationship Id="rId72" Type="http://schemas.openxmlformats.org/officeDocument/2006/relationships/image" Target="../media/image447.png"/><Relationship Id="rId3" Type="http://schemas.openxmlformats.org/officeDocument/2006/relationships/customXml" Target="../ink/ink2551.xml"/><Relationship Id="rId12" Type="http://schemas.openxmlformats.org/officeDocument/2006/relationships/image" Target="../media/image417.png"/><Relationship Id="rId17" Type="http://schemas.openxmlformats.org/officeDocument/2006/relationships/customXml" Target="../ink/ink2558.xml"/><Relationship Id="rId25" Type="http://schemas.openxmlformats.org/officeDocument/2006/relationships/customXml" Target="../ink/ink2562.xml"/><Relationship Id="rId33" Type="http://schemas.openxmlformats.org/officeDocument/2006/relationships/customXml" Target="../ink/ink2566.xml"/><Relationship Id="rId38" Type="http://schemas.openxmlformats.org/officeDocument/2006/relationships/image" Target="../media/image430.png"/><Relationship Id="rId46" Type="http://schemas.openxmlformats.org/officeDocument/2006/relationships/image" Target="../media/image434.png"/><Relationship Id="rId59" Type="http://schemas.openxmlformats.org/officeDocument/2006/relationships/customXml" Target="../ink/ink2579.xml"/><Relationship Id="rId67" Type="http://schemas.openxmlformats.org/officeDocument/2006/relationships/customXml" Target="../ink/ink2583.xml"/><Relationship Id="rId20" Type="http://schemas.openxmlformats.org/officeDocument/2006/relationships/image" Target="../media/image421.png"/><Relationship Id="rId41" Type="http://schemas.openxmlformats.org/officeDocument/2006/relationships/customXml" Target="../ink/ink2570.xml"/><Relationship Id="rId54" Type="http://schemas.openxmlformats.org/officeDocument/2006/relationships/image" Target="../media/image438.png"/><Relationship Id="rId62" Type="http://schemas.openxmlformats.org/officeDocument/2006/relationships/image" Target="../media/image442.png"/><Relationship Id="rId70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5" Type="http://schemas.openxmlformats.org/officeDocument/2006/relationships/customXml" Target="../ink/ink2557.xml"/><Relationship Id="rId23" Type="http://schemas.openxmlformats.org/officeDocument/2006/relationships/customXml" Target="../ink/ink2561.xml"/><Relationship Id="rId28" Type="http://schemas.openxmlformats.org/officeDocument/2006/relationships/image" Target="../media/image425.png"/><Relationship Id="rId36" Type="http://schemas.openxmlformats.org/officeDocument/2006/relationships/image" Target="../media/image429.png"/><Relationship Id="rId49" Type="http://schemas.openxmlformats.org/officeDocument/2006/relationships/customXml" Target="../ink/ink2574.xml"/><Relationship Id="rId57" Type="http://schemas.openxmlformats.org/officeDocument/2006/relationships/customXml" Target="../ink/ink2578.xml"/><Relationship Id="rId10" Type="http://schemas.openxmlformats.org/officeDocument/2006/relationships/image" Target="../media/image416.png"/><Relationship Id="rId31" Type="http://schemas.openxmlformats.org/officeDocument/2006/relationships/customXml" Target="../ink/ink2565.xml"/><Relationship Id="rId44" Type="http://schemas.openxmlformats.org/officeDocument/2006/relationships/image" Target="../media/image433.png"/><Relationship Id="rId52" Type="http://schemas.openxmlformats.org/officeDocument/2006/relationships/image" Target="../media/image437.png"/><Relationship Id="rId60" Type="http://schemas.openxmlformats.org/officeDocument/2006/relationships/image" Target="../media/image441.png"/><Relationship Id="rId65" Type="http://schemas.openxmlformats.org/officeDocument/2006/relationships/customXml" Target="../ink/ink2582.xml"/><Relationship Id="rId73" Type="http://schemas.openxmlformats.org/officeDocument/2006/relationships/customXml" Target="../ink/ink2586.xml"/><Relationship Id="rId4" Type="http://schemas.openxmlformats.org/officeDocument/2006/relationships/image" Target="../media/image409.png"/><Relationship Id="rId9" Type="http://schemas.openxmlformats.org/officeDocument/2006/relationships/customXml" Target="../ink/ink2554.xml"/><Relationship Id="rId13" Type="http://schemas.openxmlformats.org/officeDocument/2006/relationships/customXml" Target="../ink/ink2556.xml"/><Relationship Id="rId18" Type="http://schemas.openxmlformats.org/officeDocument/2006/relationships/image" Target="../media/image420.png"/><Relationship Id="rId39" Type="http://schemas.openxmlformats.org/officeDocument/2006/relationships/customXml" Target="../ink/ink2569.xml"/><Relationship Id="rId34" Type="http://schemas.openxmlformats.org/officeDocument/2006/relationships/image" Target="../media/image428.png"/><Relationship Id="rId50" Type="http://schemas.openxmlformats.org/officeDocument/2006/relationships/image" Target="../media/image436.png"/><Relationship Id="rId55" Type="http://schemas.openxmlformats.org/officeDocument/2006/relationships/customXml" Target="../ink/ink2577.xml"/><Relationship Id="rId7" Type="http://schemas.openxmlformats.org/officeDocument/2006/relationships/customXml" Target="../ink/ink2553.xml"/><Relationship Id="rId71" Type="http://schemas.openxmlformats.org/officeDocument/2006/relationships/customXml" Target="../ink/ink2585.xml"/></Relationships>
</file>

<file path=ppt/slides/_rels/slide1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4.png"/><Relationship Id="rId21" Type="http://schemas.openxmlformats.org/officeDocument/2006/relationships/customXml" Target="../ink/ink2596.xml"/><Relationship Id="rId42" Type="http://schemas.openxmlformats.org/officeDocument/2006/relationships/image" Target="../media/image432.png"/><Relationship Id="rId47" Type="http://schemas.openxmlformats.org/officeDocument/2006/relationships/customXml" Target="../ink/ink2609.xml"/><Relationship Id="rId63" Type="http://schemas.openxmlformats.org/officeDocument/2006/relationships/customXml" Target="../ink/ink2617.xml"/><Relationship Id="rId68" Type="http://schemas.openxmlformats.org/officeDocument/2006/relationships/image" Target="../media/image445.png"/><Relationship Id="rId16" Type="http://schemas.openxmlformats.org/officeDocument/2006/relationships/image" Target="../media/image419.png"/><Relationship Id="rId11" Type="http://schemas.openxmlformats.org/officeDocument/2006/relationships/customXml" Target="../ink/ink2591.xml"/><Relationship Id="rId32" Type="http://schemas.openxmlformats.org/officeDocument/2006/relationships/image" Target="../media/image427.png"/><Relationship Id="rId37" Type="http://schemas.openxmlformats.org/officeDocument/2006/relationships/customXml" Target="../ink/ink2604.xml"/><Relationship Id="rId53" Type="http://schemas.openxmlformats.org/officeDocument/2006/relationships/customXml" Target="../ink/ink2612.xml"/><Relationship Id="rId58" Type="http://schemas.openxmlformats.org/officeDocument/2006/relationships/image" Target="../media/image440.png"/><Relationship Id="rId74" Type="http://schemas.openxmlformats.org/officeDocument/2006/relationships/image" Target="../media/image448.png"/><Relationship Id="rId79" Type="http://schemas.openxmlformats.org/officeDocument/2006/relationships/customXml" Target="../ink/ink2625.xml"/><Relationship Id="rId5" Type="http://schemas.openxmlformats.org/officeDocument/2006/relationships/customXml" Target="../ink/ink2588.xml"/><Relationship Id="rId61" Type="http://schemas.openxmlformats.org/officeDocument/2006/relationships/customXml" Target="../ink/ink2616.xml"/><Relationship Id="rId82" Type="http://schemas.openxmlformats.org/officeDocument/2006/relationships/image" Target="../media/image452.png"/><Relationship Id="rId19" Type="http://schemas.openxmlformats.org/officeDocument/2006/relationships/customXml" Target="../ink/ink2595.xml"/><Relationship Id="rId14" Type="http://schemas.openxmlformats.org/officeDocument/2006/relationships/image" Target="../media/image418.png"/><Relationship Id="rId22" Type="http://schemas.openxmlformats.org/officeDocument/2006/relationships/image" Target="../media/image422.png"/><Relationship Id="rId27" Type="http://schemas.openxmlformats.org/officeDocument/2006/relationships/customXml" Target="../ink/ink2599.xml"/><Relationship Id="rId30" Type="http://schemas.openxmlformats.org/officeDocument/2006/relationships/image" Target="../media/image426.png"/><Relationship Id="rId35" Type="http://schemas.openxmlformats.org/officeDocument/2006/relationships/customXml" Target="../ink/ink2603.xml"/><Relationship Id="rId43" Type="http://schemas.openxmlformats.org/officeDocument/2006/relationships/customXml" Target="../ink/ink2607.xml"/><Relationship Id="rId48" Type="http://schemas.openxmlformats.org/officeDocument/2006/relationships/image" Target="../media/image435.png"/><Relationship Id="rId56" Type="http://schemas.openxmlformats.org/officeDocument/2006/relationships/image" Target="../media/image439.png"/><Relationship Id="rId64" Type="http://schemas.openxmlformats.org/officeDocument/2006/relationships/image" Target="../media/image443.png"/><Relationship Id="rId69" Type="http://schemas.openxmlformats.org/officeDocument/2006/relationships/customXml" Target="../ink/ink2620.xml"/><Relationship Id="rId77" Type="http://schemas.openxmlformats.org/officeDocument/2006/relationships/customXml" Target="../ink/ink2624.xml"/><Relationship Id="rId8" Type="http://schemas.openxmlformats.org/officeDocument/2006/relationships/image" Target="../media/image411.png"/><Relationship Id="rId51" Type="http://schemas.openxmlformats.org/officeDocument/2006/relationships/customXml" Target="../ink/ink2611.xml"/><Relationship Id="rId72" Type="http://schemas.openxmlformats.org/officeDocument/2006/relationships/image" Target="../media/image447.png"/><Relationship Id="rId80" Type="http://schemas.openxmlformats.org/officeDocument/2006/relationships/image" Target="../media/image451.png"/><Relationship Id="rId3" Type="http://schemas.openxmlformats.org/officeDocument/2006/relationships/customXml" Target="../ink/ink2587.xml"/><Relationship Id="rId12" Type="http://schemas.openxmlformats.org/officeDocument/2006/relationships/image" Target="../media/image417.png"/><Relationship Id="rId17" Type="http://schemas.openxmlformats.org/officeDocument/2006/relationships/customXml" Target="../ink/ink2594.xml"/><Relationship Id="rId25" Type="http://schemas.openxmlformats.org/officeDocument/2006/relationships/customXml" Target="../ink/ink2598.xml"/><Relationship Id="rId33" Type="http://schemas.openxmlformats.org/officeDocument/2006/relationships/customXml" Target="../ink/ink2602.xml"/><Relationship Id="rId38" Type="http://schemas.openxmlformats.org/officeDocument/2006/relationships/image" Target="../media/image430.png"/><Relationship Id="rId46" Type="http://schemas.openxmlformats.org/officeDocument/2006/relationships/image" Target="../media/image434.png"/><Relationship Id="rId59" Type="http://schemas.openxmlformats.org/officeDocument/2006/relationships/customXml" Target="../ink/ink2615.xml"/><Relationship Id="rId67" Type="http://schemas.openxmlformats.org/officeDocument/2006/relationships/customXml" Target="../ink/ink2619.xml"/><Relationship Id="rId20" Type="http://schemas.openxmlformats.org/officeDocument/2006/relationships/image" Target="../media/image421.png"/><Relationship Id="rId41" Type="http://schemas.openxmlformats.org/officeDocument/2006/relationships/customXml" Target="../ink/ink2606.xml"/><Relationship Id="rId54" Type="http://schemas.openxmlformats.org/officeDocument/2006/relationships/image" Target="../media/image438.png"/><Relationship Id="rId62" Type="http://schemas.openxmlformats.org/officeDocument/2006/relationships/image" Target="../media/image442.png"/><Relationship Id="rId70" Type="http://schemas.openxmlformats.org/officeDocument/2006/relationships/image" Target="../media/image446.png"/><Relationship Id="rId75" Type="http://schemas.openxmlformats.org/officeDocument/2006/relationships/customXml" Target="../ink/ink26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5" Type="http://schemas.openxmlformats.org/officeDocument/2006/relationships/customXml" Target="../ink/ink2593.xml"/><Relationship Id="rId23" Type="http://schemas.openxmlformats.org/officeDocument/2006/relationships/customXml" Target="../ink/ink2597.xml"/><Relationship Id="rId28" Type="http://schemas.openxmlformats.org/officeDocument/2006/relationships/image" Target="../media/image425.png"/><Relationship Id="rId36" Type="http://schemas.openxmlformats.org/officeDocument/2006/relationships/image" Target="../media/image429.png"/><Relationship Id="rId49" Type="http://schemas.openxmlformats.org/officeDocument/2006/relationships/customXml" Target="../ink/ink2610.xml"/><Relationship Id="rId57" Type="http://schemas.openxmlformats.org/officeDocument/2006/relationships/customXml" Target="../ink/ink2614.xml"/><Relationship Id="rId10" Type="http://schemas.openxmlformats.org/officeDocument/2006/relationships/image" Target="../media/image416.png"/><Relationship Id="rId31" Type="http://schemas.openxmlformats.org/officeDocument/2006/relationships/customXml" Target="../ink/ink2601.xml"/><Relationship Id="rId44" Type="http://schemas.openxmlformats.org/officeDocument/2006/relationships/image" Target="../media/image433.png"/><Relationship Id="rId52" Type="http://schemas.openxmlformats.org/officeDocument/2006/relationships/image" Target="../media/image437.png"/><Relationship Id="rId60" Type="http://schemas.openxmlformats.org/officeDocument/2006/relationships/image" Target="../media/image441.png"/><Relationship Id="rId65" Type="http://schemas.openxmlformats.org/officeDocument/2006/relationships/customXml" Target="../ink/ink2618.xml"/><Relationship Id="rId73" Type="http://schemas.openxmlformats.org/officeDocument/2006/relationships/customXml" Target="../ink/ink2622.xml"/><Relationship Id="rId78" Type="http://schemas.openxmlformats.org/officeDocument/2006/relationships/image" Target="../media/image450.png"/><Relationship Id="rId81" Type="http://schemas.openxmlformats.org/officeDocument/2006/relationships/customXml" Target="../ink/ink2626.xml"/><Relationship Id="rId4" Type="http://schemas.openxmlformats.org/officeDocument/2006/relationships/image" Target="../media/image409.png"/><Relationship Id="rId9" Type="http://schemas.openxmlformats.org/officeDocument/2006/relationships/customXml" Target="../ink/ink2590.xml"/><Relationship Id="rId13" Type="http://schemas.openxmlformats.org/officeDocument/2006/relationships/customXml" Target="../ink/ink2592.xml"/><Relationship Id="rId18" Type="http://schemas.openxmlformats.org/officeDocument/2006/relationships/image" Target="../media/image420.png"/><Relationship Id="rId39" Type="http://schemas.openxmlformats.org/officeDocument/2006/relationships/customXml" Target="../ink/ink2605.xml"/><Relationship Id="rId34" Type="http://schemas.openxmlformats.org/officeDocument/2006/relationships/image" Target="../media/image428.png"/><Relationship Id="rId50" Type="http://schemas.openxmlformats.org/officeDocument/2006/relationships/image" Target="../media/image436.png"/><Relationship Id="rId55" Type="http://schemas.openxmlformats.org/officeDocument/2006/relationships/customXml" Target="../ink/ink2613.xml"/><Relationship Id="rId76" Type="http://schemas.openxmlformats.org/officeDocument/2006/relationships/image" Target="../media/image449.png"/><Relationship Id="rId7" Type="http://schemas.openxmlformats.org/officeDocument/2006/relationships/customXml" Target="../ink/ink2589.xml"/><Relationship Id="rId71" Type="http://schemas.openxmlformats.org/officeDocument/2006/relationships/customXml" Target="../ink/ink2621.xml"/><Relationship Id="rId2" Type="http://schemas.openxmlformats.org/officeDocument/2006/relationships/image" Target="../media/image407.png"/><Relationship Id="rId29" Type="http://schemas.openxmlformats.org/officeDocument/2006/relationships/customXml" Target="../ink/ink2600.xml"/><Relationship Id="rId24" Type="http://schemas.openxmlformats.org/officeDocument/2006/relationships/image" Target="../media/image423.png"/><Relationship Id="rId40" Type="http://schemas.openxmlformats.org/officeDocument/2006/relationships/image" Target="../media/image431.png"/><Relationship Id="rId45" Type="http://schemas.openxmlformats.org/officeDocument/2006/relationships/customXml" Target="../ink/ink2608.xml"/><Relationship Id="rId66" Type="http://schemas.openxmlformats.org/officeDocument/2006/relationships/image" Target="../media/image444.png"/></Relationships>
</file>

<file path=ppt/slides/_rels/slide1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4.png"/><Relationship Id="rId21" Type="http://schemas.openxmlformats.org/officeDocument/2006/relationships/customXml" Target="../ink/ink2636.xml"/><Relationship Id="rId42" Type="http://schemas.openxmlformats.org/officeDocument/2006/relationships/image" Target="../media/image432.png"/><Relationship Id="rId47" Type="http://schemas.openxmlformats.org/officeDocument/2006/relationships/customXml" Target="../ink/ink2649.xml"/><Relationship Id="rId63" Type="http://schemas.openxmlformats.org/officeDocument/2006/relationships/customXml" Target="../ink/ink2657.xml"/><Relationship Id="rId68" Type="http://schemas.openxmlformats.org/officeDocument/2006/relationships/image" Target="../media/image445.png"/><Relationship Id="rId84" Type="http://schemas.openxmlformats.org/officeDocument/2006/relationships/image" Target="../media/image453.png"/><Relationship Id="rId16" Type="http://schemas.openxmlformats.org/officeDocument/2006/relationships/image" Target="../media/image419.png"/><Relationship Id="rId11" Type="http://schemas.openxmlformats.org/officeDocument/2006/relationships/customXml" Target="../ink/ink2631.xml"/><Relationship Id="rId32" Type="http://schemas.openxmlformats.org/officeDocument/2006/relationships/image" Target="../media/image427.png"/><Relationship Id="rId37" Type="http://schemas.openxmlformats.org/officeDocument/2006/relationships/customXml" Target="../ink/ink2644.xml"/><Relationship Id="rId53" Type="http://schemas.openxmlformats.org/officeDocument/2006/relationships/customXml" Target="../ink/ink2652.xml"/><Relationship Id="rId58" Type="http://schemas.openxmlformats.org/officeDocument/2006/relationships/image" Target="../media/image440.png"/><Relationship Id="rId74" Type="http://schemas.openxmlformats.org/officeDocument/2006/relationships/image" Target="../media/image448.png"/><Relationship Id="rId79" Type="http://schemas.openxmlformats.org/officeDocument/2006/relationships/customXml" Target="../ink/ink2665.xml"/><Relationship Id="rId5" Type="http://schemas.openxmlformats.org/officeDocument/2006/relationships/customXml" Target="../ink/ink2628.xml"/><Relationship Id="rId19" Type="http://schemas.openxmlformats.org/officeDocument/2006/relationships/customXml" Target="../ink/ink2635.xml"/><Relationship Id="rId14" Type="http://schemas.openxmlformats.org/officeDocument/2006/relationships/image" Target="../media/image418.png"/><Relationship Id="rId22" Type="http://schemas.openxmlformats.org/officeDocument/2006/relationships/image" Target="../media/image422.png"/><Relationship Id="rId27" Type="http://schemas.openxmlformats.org/officeDocument/2006/relationships/customXml" Target="../ink/ink2639.xml"/><Relationship Id="rId30" Type="http://schemas.openxmlformats.org/officeDocument/2006/relationships/image" Target="../media/image426.png"/><Relationship Id="rId35" Type="http://schemas.openxmlformats.org/officeDocument/2006/relationships/customXml" Target="../ink/ink2643.xml"/><Relationship Id="rId43" Type="http://schemas.openxmlformats.org/officeDocument/2006/relationships/customXml" Target="../ink/ink2647.xml"/><Relationship Id="rId48" Type="http://schemas.openxmlformats.org/officeDocument/2006/relationships/image" Target="../media/image435.png"/><Relationship Id="rId56" Type="http://schemas.openxmlformats.org/officeDocument/2006/relationships/image" Target="../media/image439.png"/><Relationship Id="rId64" Type="http://schemas.openxmlformats.org/officeDocument/2006/relationships/image" Target="../media/image443.png"/><Relationship Id="rId69" Type="http://schemas.openxmlformats.org/officeDocument/2006/relationships/customXml" Target="../ink/ink2660.xml"/><Relationship Id="rId77" Type="http://schemas.openxmlformats.org/officeDocument/2006/relationships/customXml" Target="../ink/ink2664.xml"/><Relationship Id="rId8" Type="http://schemas.openxmlformats.org/officeDocument/2006/relationships/image" Target="../media/image411.png"/><Relationship Id="rId51" Type="http://schemas.openxmlformats.org/officeDocument/2006/relationships/customXml" Target="../ink/ink2651.xml"/><Relationship Id="rId72" Type="http://schemas.openxmlformats.org/officeDocument/2006/relationships/image" Target="../media/image447.png"/><Relationship Id="rId80" Type="http://schemas.openxmlformats.org/officeDocument/2006/relationships/image" Target="../media/image451.png"/><Relationship Id="rId85" Type="http://schemas.openxmlformats.org/officeDocument/2006/relationships/customXml" Target="../ink/ink2668.xml"/><Relationship Id="rId3" Type="http://schemas.openxmlformats.org/officeDocument/2006/relationships/customXml" Target="../ink/ink2627.xml"/><Relationship Id="rId12" Type="http://schemas.openxmlformats.org/officeDocument/2006/relationships/image" Target="../media/image417.png"/><Relationship Id="rId17" Type="http://schemas.openxmlformats.org/officeDocument/2006/relationships/customXml" Target="../ink/ink2634.xml"/><Relationship Id="rId25" Type="http://schemas.openxmlformats.org/officeDocument/2006/relationships/customXml" Target="../ink/ink2638.xml"/><Relationship Id="rId33" Type="http://schemas.openxmlformats.org/officeDocument/2006/relationships/customXml" Target="../ink/ink2642.xml"/><Relationship Id="rId38" Type="http://schemas.openxmlformats.org/officeDocument/2006/relationships/image" Target="../media/image430.png"/><Relationship Id="rId46" Type="http://schemas.openxmlformats.org/officeDocument/2006/relationships/image" Target="../media/image434.png"/><Relationship Id="rId59" Type="http://schemas.openxmlformats.org/officeDocument/2006/relationships/customXml" Target="../ink/ink2655.xml"/><Relationship Id="rId67" Type="http://schemas.openxmlformats.org/officeDocument/2006/relationships/customXml" Target="../ink/ink2659.xml"/><Relationship Id="rId20" Type="http://schemas.openxmlformats.org/officeDocument/2006/relationships/image" Target="../media/image421.png"/><Relationship Id="rId41" Type="http://schemas.openxmlformats.org/officeDocument/2006/relationships/customXml" Target="../ink/ink2646.xml"/><Relationship Id="rId54" Type="http://schemas.openxmlformats.org/officeDocument/2006/relationships/image" Target="../media/image438.png"/><Relationship Id="rId62" Type="http://schemas.openxmlformats.org/officeDocument/2006/relationships/image" Target="../media/image442.png"/><Relationship Id="rId70" Type="http://schemas.openxmlformats.org/officeDocument/2006/relationships/image" Target="../media/image446.png"/><Relationship Id="rId75" Type="http://schemas.openxmlformats.org/officeDocument/2006/relationships/customXml" Target="../ink/ink2663.xml"/><Relationship Id="rId83" Type="http://schemas.openxmlformats.org/officeDocument/2006/relationships/customXml" Target="../ink/ink2667.xml"/><Relationship Id="rId88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5" Type="http://schemas.openxmlformats.org/officeDocument/2006/relationships/customXml" Target="../ink/ink2633.xml"/><Relationship Id="rId23" Type="http://schemas.openxmlformats.org/officeDocument/2006/relationships/customXml" Target="../ink/ink2637.xml"/><Relationship Id="rId28" Type="http://schemas.openxmlformats.org/officeDocument/2006/relationships/image" Target="../media/image425.png"/><Relationship Id="rId36" Type="http://schemas.openxmlformats.org/officeDocument/2006/relationships/image" Target="../media/image429.png"/><Relationship Id="rId49" Type="http://schemas.openxmlformats.org/officeDocument/2006/relationships/customXml" Target="../ink/ink2650.xml"/><Relationship Id="rId57" Type="http://schemas.openxmlformats.org/officeDocument/2006/relationships/customXml" Target="../ink/ink2654.xml"/><Relationship Id="rId10" Type="http://schemas.openxmlformats.org/officeDocument/2006/relationships/image" Target="../media/image416.png"/><Relationship Id="rId31" Type="http://schemas.openxmlformats.org/officeDocument/2006/relationships/customXml" Target="../ink/ink2641.xml"/><Relationship Id="rId44" Type="http://schemas.openxmlformats.org/officeDocument/2006/relationships/image" Target="../media/image433.png"/><Relationship Id="rId52" Type="http://schemas.openxmlformats.org/officeDocument/2006/relationships/image" Target="../media/image437.png"/><Relationship Id="rId60" Type="http://schemas.openxmlformats.org/officeDocument/2006/relationships/image" Target="../media/image441.png"/><Relationship Id="rId65" Type="http://schemas.openxmlformats.org/officeDocument/2006/relationships/customXml" Target="../ink/ink2658.xml"/><Relationship Id="rId73" Type="http://schemas.openxmlformats.org/officeDocument/2006/relationships/customXml" Target="../ink/ink2662.xml"/><Relationship Id="rId78" Type="http://schemas.openxmlformats.org/officeDocument/2006/relationships/image" Target="../media/image450.png"/><Relationship Id="rId81" Type="http://schemas.openxmlformats.org/officeDocument/2006/relationships/customXml" Target="../ink/ink2666.xml"/><Relationship Id="rId86" Type="http://schemas.openxmlformats.org/officeDocument/2006/relationships/image" Target="../media/image454.png"/><Relationship Id="rId4" Type="http://schemas.openxmlformats.org/officeDocument/2006/relationships/image" Target="../media/image409.png"/><Relationship Id="rId9" Type="http://schemas.openxmlformats.org/officeDocument/2006/relationships/customXml" Target="../ink/ink2630.xml"/><Relationship Id="rId13" Type="http://schemas.openxmlformats.org/officeDocument/2006/relationships/customXml" Target="../ink/ink2632.xml"/><Relationship Id="rId18" Type="http://schemas.openxmlformats.org/officeDocument/2006/relationships/image" Target="../media/image420.png"/><Relationship Id="rId39" Type="http://schemas.openxmlformats.org/officeDocument/2006/relationships/customXml" Target="../ink/ink2645.xml"/><Relationship Id="rId34" Type="http://schemas.openxmlformats.org/officeDocument/2006/relationships/image" Target="../media/image428.png"/><Relationship Id="rId50" Type="http://schemas.openxmlformats.org/officeDocument/2006/relationships/image" Target="../media/image436.png"/><Relationship Id="rId55" Type="http://schemas.openxmlformats.org/officeDocument/2006/relationships/customXml" Target="../ink/ink2653.xml"/><Relationship Id="rId76" Type="http://schemas.openxmlformats.org/officeDocument/2006/relationships/image" Target="../media/image449.png"/><Relationship Id="rId7" Type="http://schemas.openxmlformats.org/officeDocument/2006/relationships/customXml" Target="../ink/ink2629.xml"/><Relationship Id="rId71" Type="http://schemas.openxmlformats.org/officeDocument/2006/relationships/customXml" Target="../ink/ink2661.xml"/><Relationship Id="rId2" Type="http://schemas.openxmlformats.org/officeDocument/2006/relationships/image" Target="../media/image407.png"/><Relationship Id="rId29" Type="http://schemas.openxmlformats.org/officeDocument/2006/relationships/customXml" Target="../ink/ink2640.xml"/><Relationship Id="rId24" Type="http://schemas.openxmlformats.org/officeDocument/2006/relationships/image" Target="../media/image423.png"/><Relationship Id="rId40" Type="http://schemas.openxmlformats.org/officeDocument/2006/relationships/image" Target="../media/image431.png"/><Relationship Id="rId45" Type="http://schemas.openxmlformats.org/officeDocument/2006/relationships/customXml" Target="../ink/ink2648.xml"/><Relationship Id="rId66" Type="http://schemas.openxmlformats.org/officeDocument/2006/relationships/image" Target="../media/image444.png"/><Relationship Id="rId87" Type="http://schemas.openxmlformats.org/officeDocument/2006/relationships/customXml" Target="../ink/ink2669.xml"/><Relationship Id="rId61" Type="http://schemas.openxmlformats.org/officeDocument/2006/relationships/customXml" Target="../ink/ink2656.xml"/><Relationship Id="rId82" Type="http://schemas.openxmlformats.org/officeDocument/2006/relationships/image" Target="../media/image452.png"/></Relationships>
</file>

<file path=ppt/slides/_rels/slide1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4.png"/><Relationship Id="rId21" Type="http://schemas.openxmlformats.org/officeDocument/2006/relationships/customXml" Target="../ink/ink2679.xml"/><Relationship Id="rId42" Type="http://schemas.openxmlformats.org/officeDocument/2006/relationships/image" Target="../media/image432.png"/><Relationship Id="rId47" Type="http://schemas.openxmlformats.org/officeDocument/2006/relationships/customXml" Target="../ink/ink2692.xml"/><Relationship Id="rId63" Type="http://schemas.openxmlformats.org/officeDocument/2006/relationships/customXml" Target="../ink/ink2700.xml"/><Relationship Id="rId68" Type="http://schemas.openxmlformats.org/officeDocument/2006/relationships/image" Target="../media/image445.png"/><Relationship Id="rId84" Type="http://schemas.openxmlformats.org/officeDocument/2006/relationships/image" Target="../media/image453.png"/><Relationship Id="rId89" Type="http://schemas.openxmlformats.org/officeDocument/2006/relationships/customXml" Target="../ink/ink2713.xml"/><Relationship Id="rId112" Type="http://schemas.openxmlformats.org/officeDocument/2006/relationships/image" Target="../media/image467.png"/><Relationship Id="rId16" Type="http://schemas.openxmlformats.org/officeDocument/2006/relationships/image" Target="../media/image419.png"/><Relationship Id="rId107" Type="http://schemas.openxmlformats.org/officeDocument/2006/relationships/customXml" Target="../ink/ink2722.xml"/><Relationship Id="rId11" Type="http://schemas.openxmlformats.org/officeDocument/2006/relationships/customXml" Target="../ink/ink2674.xml"/><Relationship Id="rId32" Type="http://schemas.openxmlformats.org/officeDocument/2006/relationships/image" Target="../media/image427.png"/><Relationship Id="rId37" Type="http://schemas.openxmlformats.org/officeDocument/2006/relationships/customXml" Target="../ink/ink2687.xml"/><Relationship Id="rId53" Type="http://schemas.openxmlformats.org/officeDocument/2006/relationships/customXml" Target="../ink/ink2695.xml"/><Relationship Id="rId58" Type="http://schemas.openxmlformats.org/officeDocument/2006/relationships/image" Target="../media/image440.png"/><Relationship Id="rId74" Type="http://schemas.openxmlformats.org/officeDocument/2006/relationships/image" Target="../media/image448.png"/><Relationship Id="rId79" Type="http://schemas.openxmlformats.org/officeDocument/2006/relationships/customXml" Target="../ink/ink2708.xml"/><Relationship Id="rId102" Type="http://schemas.openxmlformats.org/officeDocument/2006/relationships/image" Target="../media/image462.png"/><Relationship Id="rId5" Type="http://schemas.openxmlformats.org/officeDocument/2006/relationships/customXml" Target="../ink/ink2671.xml"/><Relationship Id="rId90" Type="http://schemas.openxmlformats.org/officeDocument/2006/relationships/image" Target="../media/image456.png"/><Relationship Id="rId95" Type="http://schemas.openxmlformats.org/officeDocument/2006/relationships/customXml" Target="../ink/ink2716.xml"/><Relationship Id="rId22" Type="http://schemas.openxmlformats.org/officeDocument/2006/relationships/image" Target="../media/image422.png"/><Relationship Id="rId27" Type="http://schemas.openxmlformats.org/officeDocument/2006/relationships/customXml" Target="../ink/ink2682.xml"/><Relationship Id="rId43" Type="http://schemas.openxmlformats.org/officeDocument/2006/relationships/customXml" Target="../ink/ink2690.xml"/><Relationship Id="rId48" Type="http://schemas.openxmlformats.org/officeDocument/2006/relationships/image" Target="../media/image435.png"/><Relationship Id="rId64" Type="http://schemas.openxmlformats.org/officeDocument/2006/relationships/image" Target="../media/image443.png"/><Relationship Id="rId69" Type="http://schemas.openxmlformats.org/officeDocument/2006/relationships/customXml" Target="../ink/ink2703.xml"/><Relationship Id="rId80" Type="http://schemas.openxmlformats.org/officeDocument/2006/relationships/image" Target="../media/image451.png"/><Relationship Id="rId85" Type="http://schemas.openxmlformats.org/officeDocument/2006/relationships/customXml" Target="../ink/ink2711.xml"/><Relationship Id="rId12" Type="http://schemas.openxmlformats.org/officeDocument/2006/relationships/image" Target="../media/image417.png"/><Relationship Id="rId17" Type="http://schemas.openxmlformats.org/officeDocument/2006/relationships/customXml" Target="../ink/ink2677.xml"/><Relationship Id="rId33" Type="http://schemas.openxmlformats.org/officeDocument/2006/relationships/customXml" Target="../ink/ink2685.xml"/><Relationship Id="rId38" Type="http://schemas.openxmlformats.org/officeDocument/2006/relationships/image" Target="../media/image430.png"/><Relationship Id="rId59" Type="http://schemas.openxmlformats.org/officeDocument/2006/relationships/customXml" Target="../ink/ink2698.xml"/><Relationship Id="rId103" Type="http://schemas.openxmlformats.org/officeDocument/2006/relationships/customXml" Target="../ink/ink2720.xml"/><Relationship Id="rId108" Type="http://schemas.openxmlformats.org/officeDocument/2006/relationships/image" Target="../media/image465.png"/><Relationship Id="rId54" Type="http://schemas.openxmlformats.org/officeDocument/2006/relationships/image" Target="../media/image438.png"/><Relationship Id="rId70" Type="http://schemas.openxmlformats.org/officeDocument/2006/relationships/image" Target="../media/image446.png"/><Relationship Id="rId75" Type="http://schemas.openxmlformats.org/officeDocument/2006/relationships/customXml" Target="../ink/ink2706.xml"/><Relationship Id="rId91" Type="http://schemas.openxmlformats.org/officeDocument/2006/relationships/customXml" Target="../ink/ink2714.xml"/><Relationship Id="rId96" Type="http://schemas.openxmlformats.org/officeDocument/2006/relationships/image" Target="../media/image4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5" Type="http://schemas.openxmlformats.org/officeDocument/2006/relationships/customXml" Target="../ink/ink2676.xml"/><Relationship Id="rId23" Type="http://schemas.openxmlformats.org/officeDocument/2006/relationships/customXml" Target="../ink/ink2680.xml"/><Relationship Id="rId28" Type="http://schemas.openxmlformats.org/officeDocument/2006/relationships/image" Target="../media/image425.png"/><Relationship Id="rId36" Type="http://schemas.openxmlformats.org/officeDocument/2006/relationships/image" Target="../media/image429.png"/><Relationship Id="rId49" Type="http://schemas.openxmlformats.org/officeDocument/2006/relationships/customXml" Target="../ink/ink2693.xml"/><Relationship Id="rId57" Type="http://schemas.openxmlformats.org/officeDocument/2006/relationships/customXml" Target="../ink/ink2697.xml"/><Relationship Id="rId106" Type="http://schemas.openxmlformats.org/officeDocument/2006/relationships/image" Target="../media/image464.png"/><Relationship Id="rId10" Type="http://schemas.openxmlformats.org/officeDocument/2006/relationships/image" Target="../media/image416.png"/><Relationship Id="rId31" Type="http://schemas.openxmlformats.org/officeDocument/2006/relationships/customXml" Target="../ink/ink2684.xml"/><Relationship Id="rId44" Type="http://schemas.openxmlformats.org/officeDocument/2006/relationships/image" Target="../media/image433.png"/><Relationship Id="rId52" Type="http://schemas.openxmlformats.org/officeDocument/2006/relationships/image" Target="../media/image437.png"/><Relationship Id="rId60" Type="http://schemas.openxmlformats.org/officeDocument/2006/relationships/image" Target="../media/image441.png"/><Relationship Id="rId65" Type="http://schemas.openxmlformats.org/officeDocument/2006/relationships/customXml" Target="../ink/ink2701.xml"/><Relationship Id="rId73" Type="http://schemas.openxmlformats.org/officeDocument/2006/relationships/customXml" Target="../ink/ink2705.xml"/><Relationship Id="rId78" Type="http://schemas.openxmlformats.org/officeDocument/2006/relationships/image" Target="../media/image450.png"/><Relationship Id="rId81" Type="http://schemas.openxmlformats.org/officeDocument/2006/relationships/customXml" Target="../ink/ink2709.xml"/><Relationship Id="rId86" Type="http://schemas.openxmlformats.org/officeDocument/2006/relationships/image" Target="../media/image454.png"/><Relationship Id="rId94" Type="http://schemas.openxmlformats.org/officeDocument/2006/relationships/image" Target="../media/image458.png"/><Relationship Id="rId99" Type="http://schemas.openxmlformats.org/officeDocument/2006/relationships/customXml" Target="../ink/ink2718.xml"/><Relationship Id="rId101" Type="http://schemas.openxmlformats.org/officeDocument/2006/relationships/customXml" Target="../ink/ink2719.xml"/><Relationship Id="rId4" Type="http://schemas.openxmlformats.org/officeDocument/2006/relationships/image" Target="../media/image409.png"/><Relationship Id="rId9" Type="http://schemas.openxmlformats.org/officeDocument/2006/relationships/customXml" Target="../ink/ink2673.xml"/><Relationship Id="rId13" Type="http://schemas.openxmlformats.org/officeDocument/2006/relationships/customXml" Target="../ink/ink2675.xml"/><Relationship Id="rId18" Type="http://schemas.openxmlformats.org/officeDocument/2006/relationships/image" Target="../media/image420.png"/><Relationship Id="rId39" Type="http://schemas.openxmlformats.org/officeDocument/2006/relationships/customXml" Target="../ink/ink2688.xml"/><Relationship Id="rId109" Type="http://schemas.openxmlformats.org/officeDocument/2006/relationships/customXml" Target="../ink/ink2723.xml"/><Relationship Id="rId34" Type="http://schemas.openxmlformats.org/officeDocument/2006/relationships/image" Target="../media/image428.png"/><Relationship Id="rId50" Type="http://schemas.openxmlformats.org/officeDocument/2006/relationships/image" Target="../media/image436.png"/><Relationship Id="rId55" Type="http://schemas.openxmlformats.org/officeDocument/2006/relationships/customXml" Target="../ink/ink2696.xml"/><Relationship Id="rId76" Type="http://schemas.openxmlformats.org/officeDocument/2006/relationships/image" Target="../media/image449.png"/><Relationship Id="rId97" Type="http://schemas.openxmlformats.org/officeDocument/2006/relationships/customXml" Target="../ink/ink2717.xml"/><Relationship Id="rId104" Type="http://schemas.openxmlformats.org/officeDocument/2006/relationships/image" Target="../media/image463.png"/><Relationship Id="rId7" Type="http://schemas.openxmlformats.org/officeDocument/2006/relationships/customXml" Target="../ink/ink2672.xml"/><Relationship Id="rId71" Type="http://schemas.openxmlformats.org/officeDocument/2006/relationships/customXml" Target="../ink/ink2704.xml"/><Relationship Id="rId92" Type="http://schemas.openxmlformats.org/officeDocument/2006/relationships/image" Target="../media/image457.png"/><Relationship Id="rId2" Type="http://schemas.openxmlformats.org/officeDocument/2006/relationships/image" Target="../media/image407.png"/><Relationship Id="rId29" Type="http://schemas.openxmlformats.org/officeDocument/2006/relationships/customXml" Target="../ink/ink2683.xml"/><Relationship Id="rId24" Type="http://schemas.openxmlformats.org/officeDocument/2006/relationships/image" Target="../media/image423.png"/><Relationship Id="rId40" Type="http://schemas.openxmlformats.org/officeDocument/2006/relationships/image" Target="../media/image431.png"/><Relationship Id="rId45" Type="http://schemas.openxmlformats.org/officeDocument/2006/relationships/customXml" Target="../ink/ink2691.xml"/><Relationship Id="rId66" Type="http://schemas.openxmlformats.org/officeDocument/2006/relationships/image" Target="../media/image444.png"/><Relationship Id="rId87" Type="http://schemas.openxmlformats.org/officeDocument/2006/relationships/customXml" Target="../ink/ink2712.xml"/><Relationship Id="rId110" Type="http://schemas.openxmlformats.org/officeDocument/2006/relationships/image" Target="../media/image466.png"/><Relationship Id="rId61" Type="http://schemas.openxmlformats.org/officeDocument/2006/relationships/customXml" Target="../ink/ink2699.xml"/><Relationship Id="rId82" Type="http://schemas.openxmlformats.org/officeDocument/2006/relationships/image" Target="../media/image452.png"/><Relationship Id="rId19" Type="http://schemas.openxmlformats.org/officeDocument/2006/relationships/customXml" Target="../ink/ink2678.xml"/><Relationship Id="rId14" Type="http://schemas.openxmlformats.org/officeDocument/2006/relationships/image" Target="../media/image418.png"/><Relationship Id="rId30" Type="http://schemas.openxmlformats.org/officeDocument/2006/relationships/image" Target="../media/image426.png"/><Relationship Id="rId35" Type="http://schemas.openxmlformats.org/officeDocument/2006/relationships/customXml" Target="../ink/ink2686.xml"/><Relationship Id="rId56" Type="http://schemas.openxmlformats.org/officeDocument/2006/relationships/image" Target="../media/image439.png"/><Relationship Id="rId77" Type="http://schemas.openxmlformats.org/officeDocument/2006/relationships/customXml" Target="../ink/ink2707.xml"/><Relationship Id="rId100" Type="http://schemas.openxmlformats.org/officeDocument/2006/relationships/image" Target="../media/image461.png"/><Relationship Id="rId105" Type="http://schemas.openxmlformats.org/officeDocument/2006/relationships/customXml" Target="../ink/ink2721.xml"/><Relationship Id="rId8" Type="http://schemas.openxmlformats.org/officeDocument/2006/relationships/image" Target="../media/image411.png"/><Relationship Id="rId51" Type="http://schemas.openxmlformats.org/officeDocument/2006/relationships/customXml" Target="../ink/ink2694.xml"/><Relationship Id="rId72" Type="http://schemas.openxmlformats.org/officeDocument/2006/relationships/image" Target="../media/image447.png"/><Relationship Id="rId93" Type="http://schemas.openxmlformats.org/officeDocument/2006/relationships/customXml" Target="../ink/ink2715.xml"/><Relationship Id="rId98" Type="http://schemas.openxmlformats.org/officeDocument/2006/relationships/image" Target="../media/image460.png"/><Relationship Id="rId3" Type="http://schemas.openxmlformats.org/officeDocument/2006/relationships/customXml" Target="../ink/ink2670.xml"/><Relationship Id="rId25" Type="http://schemas.openxmlformats.org/officeDocument/2006/relationships/customXml" Target="../ink/ink2681.xml"/><Relationship Id="rId46" Type="http://schemas.openxmlformats.org/officeDocument/2006/relationships/image" Target="../media/image434.png"/><Relationship Id="rId67" Type="http://schemas.openxmlformats.org/officeDocument/2006/relationships/customXml" Target="../ink/ink2702.xml"/><Relationship Id="rId20" Type="http://schemas.openxmlformats.org/officeDocument/2006/relationships/image" Target="../media/image421.png"/><Relationship Id="rId41" Type="http://schemas.openxmlformats.org/officeDocument/2006/relationships/customXml" Target="../ink/ink2689.xml"/><Relationship Id="rId62" Type="http://schemas.openxmlformats.org/officeDocument/2006/relationships/image" Target="../media/image442.png"/><Relationship Id="rId83" Type="http://schemas.openxmlformats.org/officeDocument/2006/relationships/customXml" Target="../ink/ink2710.xml"/><Relationship Id="rId88" Type="http://schemas.openxmlformats.org/officeDocument/2006/relationships/image" Target="../media/image455.png"/><Relationship Id="rId111" Type="http://schemas.openxmlformats.org/officeDocument/2006/relationships/customXml" Target="../ink/ink2724.xml"/></Relationships>
</file>

<file path=ppt/slides/_rels/slide1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4.png"/><Relationship Id="rId117" Type="http://schemas.openxmlformats.org/officeDocument/2006/relationships/customXml" Target="../ink/ink2782.xml"/><Relationship Id="rId21" Type="http://schemas.openxmlformats.org/officeDocument/2006/relationships/customXml" Target="../ink/ink2734.xml"/><Relationship Id="rId42" Type="http://schemas.openxmlformats.org/officeDocument/2006/relationships/image" Target="../media/image432.png"/><Relationship Id="rId47" Type="http://schemas.openxmlformats.org/officeDocument/2006/relationships/customXml" Target="../ink/ink2747.xml"/><Relationship Id="rId63" Type="http://schemas.openxmlformats.org/officeDocument/2006/relationships/customXml" Target="../ink/ink2755.xml"/><Relationship Id="rId68" Type="http://schemas.openxmlformats.org/officeDocument/2006/relationships/image" Target="../media/image445.png"/><Relationship Id="rId84" Type="http://schemas.openxmlformats.org/officeDocument/2006/relationships/image" Target="../media/image453.png"/><Relationship Id="rId89" Type="http://schemas.openxmlformats.org/officeDocument/2006/relationships/customXml" Target="../ink/ink2768.xml"/><Relationship Id="rId112" Type="http://schemas.openxmlformats.org/officeDocument/2006/relationships/image" Target="../media/image467.png"/><Relationship Id="rId16" Type="http://schemas.openxmlformats.org/officeDocument/2006/relationships/image" Target="../media/image419.png"/><Relationship Id="rId107" Type="http://schemas.openxmlformats.org/officeDocument/2006/relationships/customXml" Target="../ink/ink2777.xml"/><Relationship Id="rId11" Type="http://schemas.openxmlformats.org/officeDocument/2006/relationships/customXml" Target="../ink/ink2729.xml"/><Relationship Id="rId32" Type="http://schemas.openxmlformats.org/officeDocument/2006/relationships/image" Target="../media/image427.png"/><Relationship Id="rId37" Type="http://schemas.openxmlformats.org/officeDocument/2006/relationships/customXml" Target="../ink/ink2742.xml"/><Relationship Id="rId53" Type="http://schemas.openxmlformats.org/officeDocument/2006/relationships/customXml" Target="../ink/ink2750.xml"/><Relationship Id="rId58" Type="http://schemas.openxmlformats.org/officeDocument/2006/relationships/image" Target="../media/image440.png"/><Relationship Id="rId74" Type="http://schemas.openxmlformats.org/officeDocument/2006/relationships/image" Target="../media/image448.png"/><Relationship Id="rId79" Type="http://schemas.openxmlformats.org/officeDocument/2006/relationships/customXml" Target="../ink/ink2763.xml"/><Relationship Id="rId102" Type="http://schemas.openxmlformats.org/officeDocument/2006/relationships/image" Target="../media/image462.png"/><Relationship Id="rId5" Type="http://schemas.openxmlformats.org/officeDocument/2006/relationships/customXml" Target="../ink/ink2726.xml"/><Relationship Id="rId90" Type="http://schemas.openxmlformats.org/officeDocument/2006/relationships/image" Target="../media/image456.png"/><Relationship Id="rId95" Type="http://schemas.openxmlformats.org/officeDocument/2006/relationships/customXml" Target="../ink/ink2771.xml"/><Relationship Id="rId22" Type="http://schemas.openxmlformats.org/officeDocument/2006/relationships/image" Target="../media/image422.png"/><Relationship Id="rId27" Type="http://schemas.openxmlformats.org/officeDocument/2006/relationships/customXml" Target="../ink/ink2737.xml"/><Relationship Id="rId43" Type="http://schemas.openxmlformats.org/officeDocument/2006/relationships/customXml" Target="../ink/ink2745.xml"/><Relationship Id="rId48" Type="http://schemas.openxmlformats.org/officeDocument/2006/relationships/image" Target="../media/image435.png"/><Relationship Id="rId64" Type="http://schemas.openxmlformats.org/officeDocument/2006/relationships/image" Target="../media/image443.png"/><Relationship Id="rId69" Type="http://schemas.openxmlformats.org/officeDocument/2006/relationships/customXml" Target="../ink/ink2758.xml"/><Relationship Id="rId113" Type="http://schemas.openxmlformats.org/officeDocument/2006/relationships/customXml" Target="../ink/ink2780.xml"/><Relationship Id="rId118" Type="http://schemas.openxmlformats.org/officeDocument/2006/relationships/image" Target="../media/image470.png"/><Relationship Id="rId80" Type="http://schemas.openxmlformats.org/officeDocument/2006/relationships/image" Target="../media/image451.png"/><Relationship Id="rId85" Type="http://schemas.openxmlformats.org/officeDocument/2006/relationships/customXml" Target="../ink/ink2766.xml"/><Relationship Id="rId12" Type="http://schemas.openxmlformats.org/officeDocument/2006/relationships/image" Target="../media/image417.png"/><Relationship Id="rId17" Type="http://schemas.openxmlformats.org/officeDocument/2006/relationships/customXml" Target="../ink/ink2732.xml"/><Relationship Id="rId33" Type="http://schemas.openxmlformats.org/officeDocument/2006/relationships/customXml" Target="../ink/ink2740.xml"/><Relationship Id="rId38" Type="http://schemas.openxmlformats.org/officeDocument/2006/relationships/image" Target="../media/image430.png"/><Relationship Id="rId59" Type="http://schemas.openxmlformats.org/officeDocument/2006/relationships/customXml" Target="../ink/ink2753.xml"/><Relationship Id="rId103" Type="http://schemas.openxmlformats.org/officeDocument/2006/relationships/customXml" Target="../ink/ink2775.xml"/><Relationship Id="rId108" Type="http://schemas.openxmlformats.org/officeDocument/2006/relationships/image" Target="../media/image465.png"/><Relationship Id="rId54" Type="http://schemas.openxmlformats.org/officeDocument/2006/relationships/image" Target="../media/image438.png"/><Relationship Id="rId70" Type="http://schemas.openxmlformats.org/officeDocument/2006/relationships/image" Target="../media/image446.png"/><Relationship Id="rId75" Type="http://schemas.openxmlformats.org/officeDocument/2006/relationships/customXml" Target="../ink/ink2761.xml"/><Relationship Id="rId91" Type="http://schemas.openxmlformats.org/officeDocument/2006/relationships/customXml" Target="../ink/ink2769.xml"/><Relationship Id="rId96" Type="http://schemas.openxmlformats.org/officeDocument/2006/relationships/image" Target="../media/image4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23" Type="http://schemas.openxmlformats.org/officeDocument/2006/relationships/customXml" Target="../ink/ink2735.xml"/><Relationship Id="rId28" Type="http://schemas.openxmlformats.org/officeDocument/2006/relationships/image" Target="../media/image425.png"/><Relationship Id="rId49" Type="http://schemas.openxmlformats.org/officeDocument/2006/relationships/customXml" Target="../ink/ink2748.xml"/><Relationship Id="rId114" Type="http://schemas.openxmlformats.org/officeDocument/2006/relationships/image" Target="../media/image468.png"/><Relationship Id="rId10" Type="http://schemas.openxmlformats.org/officeDocument/2006/relationships/image" Target="../media/image416.png"/><Relationship Id="rId31" Type="http://schemas.openxmlformats.org/officeDocument/2006/relationships/customXml" Target="../ink/ink2739.xml"/><Relationship Id="rId44" Type="http://schemas.openxmlformats.org/officeDocument/2006/relationships/image" Target="../media/image433.png"/><Relationship Id="rId52" Type="http://schemas.openxmlformats.org/officeDocument/2006/relationships/image" Target="../media/image437.png"/><Relationship Id="rId60" Type="http://schemas.openxmlformats.org/officeDocument/2006/relationships/image" Target="../media/image441.png"/><Relationship Id="rId65" Type="http://schemas.openxmlformats.org/officeDocument/2006/relationships/customXml" Target="../ink/ink2756.xml"/><Relationship Id="rId73" Type="http://schemas.openxmlformats.org/officeDocument/2006/relationships/customXml" Target="../ink/ink2760.xml"/><Relationship Id="rId78" Type="http://schemas.openxmlformats.org/officeDocument/2006/relationships/image" Target="../media/image450.png"/><Relationship Id="rId81" Type="http://schemas.openxmlformats.org/officeDocument/2006/relationships/customXml" Target="../ink/ink2764.xml"/><Relationship Id="rId86" Type="http://schemas.openxmlformats.org/officeDocument/2006/relationships/image" Target="../media/image454.png"/><Relationship Id="rId94" Type="http://schemas.openxmlformats.org/officeDocument/2006/relationships/image" Target="../media/image458.png"/><Relationship Id="rId99" Type="http://schemas.openxmlformats.org/officeDocument/2006/relationships/customXml" Target="../ink/ink2773.xml"/><Relationship Id="rId101" Type="http://schemas.openxmlformats.org/officeDocument/2006/relationships/customXml" Target="../ink/ink2774.xml"/><Relationship Id="rId4" Type="http://schemas.openxmlformats.org/officeDocument/2006/relationships/image" Target="../media/image409.png"/><Relationship Id="rId9" Type="http://schemas.openxmlformats.org/officeDocument/2006/relationships/customXml" Target="../ink/ink2728.xml"/><Relationship Id="rId13" Type="http://schemas.openxmlformats.org/officeDocument/2006/relationships/customXml" Target="../ink/ink2730.xml"/><Relationship Id="rId18" Type="http://schemas.openxmlformats.org/officeDocument/2006/relationships/image" Target="../media/image420.png"/><Relationship Id="rId39" Type="http://schemas.openxmlformats.org/officeDocument/2006/relationships/customXml" Target="../ink/ink2743.xml"/><Relationship Id="rId109" Type="http://schemas.openxmlformats.org/officeDocument/2006/relationships/customXml" Target="../ink/ink2778.xml"/><Relationship Id="rId34" Type="http://schemas.openxmlformats.org/officeDocument/2006/relationships/image" Target="../media/image428.png"/><Relationship Id="rId50" Type="http://schemas.openxmlformats.org/officeDocument/2006/relationships/image" Target="../media/image436.png"/><Relationship Id="rId55" Type="http://schemas.openxmlformats.org/officeDocument/2006/relationships/customXml" Target="../ink/ink2751.xml"/><Relationship Id="rId76" Type="http://schemas.openxmlformats.org/officeDocument/2006/relationships/image" Target="../media/image449.png"/><Relationship Id="rId97" Type="http://schemas.openxmlformats.org/officeDocument/2006/relationships/customXml" Target="../ink/ink2772.xml"/><Relationship Id="rId104" Type="http://schemas.openxmlformats.org/officeDocument/2006/relationships/image" Target="../media/image463.png"/><Relationship Id="rId7" Type="http://schemas.openxmlformats.org/officeDocument/2006/relationships/customXml" Target="../ink/ink2727.xml"/><Relationship Id="rId71" Type="http://schemas.openxmlformats.org/officeDocument/2006/relationships/customXml" Target="../ink/ink2759.xml"/><Relationship Id="rId92" Type="http://schemas.openxmlformats.org/officeDocument/2006/relationships/image" Target="../media/image457.png"/><Relationship Id="rId2" Type="http://schemas.openxmlformats.org/officeDocument/2006/relationships/image" Target="../media/image407.png"/><Relationship Id="rId29" Type="http://schemas.openxmlformats.org/officeDocument/2006/relationships/customXml" Target="../ink/ink2738.xml"/><Relationship Id="rId24" Type="http://schemas.openxmlformats.org/officeDocument/2006/relationships/image" Target="../media/image423.png"/><Relationship Id="rId40" Type="http://schemas.openxmlformats.org/officeDocument/2006/relationships/image" Target="../media/image431.png"/><Relationship Id="rId45" Type="http://schemas.openxmlformats.org/officeDocument/2006/relationships/customXml" Target="../ink/ink2746.xml"/><Relationship Id="rId66" Type="http://schemas.openxmlformats.org/officeDocument/2006/relationships/image" Target="../media/image444.png"/><Relationship Id="rId87" Type="http://schemas.openxmlformats.org/officeDocument/2006/relationships/customXml" Target="../ink/ink2767.xml"/><Relationship Id="rId110" Type="http://schemas.openxmlformats.org/officeDocument/2006/relationships/image" Target="../media/image466.png"/><Relationship Id="rId115" Type="http://schemas.openxmlformats.org/officeDocument/2006/relationships/customXml" Target="../ink/ink2781.xml"/><Relationship Id="rId61" Type="http://schemas.openxmlformats.org/officeDocument/2006/relationships/customXml" Target="../ink/ink2754.xml"/><Relationship Id="rId82" Type="http://schemas.openxmlformats.org/officeDocument/2006/relationships/image" Target="../media/image452.png"/><Relationship Id="rId19" Type="http://schemas.openxmlformats.org/officeDocument/2006/relationships/customXml" Target="../ink/ink2733.xml"/><Relationship Id="rId14" Type="http://schemas.openxmlformats.org/officeDocument/2006/relationships/image" Target="../media/image418.png"/><Relationship Id="rId30" Type="http://schemas.openxmlformats.org/officeDocument/2006/relationships/image" Target="../media/image426.png"/><Relationship Id="rId35" Type="http://schemas.openxmlformats.org/officeDocument/2006/relationships/customXml" Target="../ink/ink2741.xml"/><Relationship Id="rId56" Type="http://schemas.openxmlformats.org/officeDocument/2006/relationships/image" Target="../media/image439.png"/><Relationship Id="rId77" Type="http://schemas.openxmlformats.org/officeDocument/2006/relationships/customXml" Target="../ink/ink2762.xml"/><Relationship Id="rId100" Type="http://schemas.openxmlformats.org/officeDocument/2006/relationships/image" Target="../media/image461.png"/><Relationship Id="rId105" Type="http://schemas.openxmlformats.org/officeDocument/2006/relationships/customXml" Target="../ink/ink2776.xml"/><Relationship Id="rId8" Type="http://schemas.openxmlformats.org/officeDocument/2006/relationships/image" Target="../media/image411.png"/><Relationship Id="rId51" Type="http://schemas.openxmlformats.org/officeDocument/2006/relationships/customXml" Target="../ink/ink2749.xml"/><Relationship Id="rId72" Type="http://schemas.openxmlformats.org/officeDocument/2006/relationships/image" Target="../media/image447.png"/><Relationship Id="rId93" Type="http://schemas.openxmlformats.org/officeDocument/2006/relationships/customXml" Target="../ink/ink2770.xml"/><Relationship Id="rId98" Type="http://schemas.openxmlformats.org/officeDocument/2006/relationships/image" Target="../media/image460.png"/><Relationship Id="rId3" Type="http://schemas.openxmlformats.org/officeDocument/2006/relationships/customXml" Target="../ink/ink2725.xml"/><Relationship Id="rId25" Type="http://schemas.openxmlformats.org/officeDocument/2006/relationships/customXml" Target="../ink/ink2736.xml"/><Relationship Id="rId46" Type="http://schemas.openxmlformats.org/officeDocument/2006/relationships/image" Target="../media/image434.png"/><Relationship Id="rId67" Type="http://schemas.openxmlformats.org/officeDocument/2006/relationships/customXml" Target="../ink/ink2757.xml"/><Relationship Id="rId116" Type="http://schemas.openxmlformats.org/officeDocument/2006/relationships/image" Target="../media/image469.png"/><Relationship Id="rId20" Type="http://schemas.openxmlformats.org/officeDocument/2006/relationships/image" Target="../media/image421.png"/><Relationship Id="rId41" Type="http://schemas.openxmlformats.org/officeDocument/2006/relationships/customXml" Target="../ink/ink2744.xml"/><Relationship Id="rId62" Type="http://schemas.openxmlformats.org/officeDocument/2006/relationships/image" Target="../media/image442.png"/><Relationship Id="rId83" Type="http://schemas.openxmlformats.org/officeDocument/2006/relationships/customXml" Target="../ink/ink2765.xml"/><Relationship Id="rId88" Type="http://schemas.openxmlformats.org/officeDocument/2006/relationships/image" Target="../media/image455.png"/><Relationship Id="rId111" Type="http://schemas.openxmlformats.org/officeDocument/2006/relationships/customXml" Target="../ink/ink2779.xml"/><Relationship Id="rId15" Type="http://schemas.openxmlformats.org/officeDocument/2006/relationships/customXml" Target="../ink/ink2731.xml"/><Relationship Id="rId36" Type="http://schemas.openxmlformats.org/officeDocument/2006/relationships/image" Target="../media/image429.png"/><Relationship Id="rId57" Type="http://schemas.openxmlformats.org/officeDocument/2006/relationships/customXml" Target="../ink/ink2752.xml"/><Relationship Id="rId106" Type="http://schemas.openxmlformats.org/officeDocument/2006/relationships/image" Target="../media/image464.png"/></Relationships>
</file>

<file path=ppt/slides/_rels/slide1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4.png"/><Relationship Id="rId117" Type="http://schemas.openxmlformats.org/officeDocument/2006/relationships/customXml" Target="../ink/ink2840.xml"/><Relationship Id="rId21" Type="http://schemas.openxmlformats.org/officeDocument/2006/relationships/customXml" Target="../ink/ink2792.xml"/><Relationship Id="rId42" Type="http://schemas.openxmlformats.org/officeDocument/2006/relationships/image" Target="../media/image432.png"/><Relationship Id="rId47" Type="http://schemas.openxmlformats.org/officeDocument/2006/relationships/customXml" Target="../ink/ink2805.xml"/><Relationship Id="rId63" Type="http://schemas.openxmlformats.org/officeDocument/2006/relationships/customXml" Target="../ink/ink2813.xml"/><Relationship Id="rId68" Type="http://schemas.openxmlformats.org/officeDocument/2006/relationships/image" Target="../media/image445.png"/><Relationship Id="rId84" Type="http://schemas.openxmlformats.org/officeDocument/2006/relationships/image" Target="../media/image453.png"/><Relationship Id="rId89" Type="http://schemas.openxmlformats.org/officeDocument/2006/relationships/customXml" Target="../ink/ink2826.xml"/><Relationship Id="rId112" Type="http://schemas.openxmlformats.org/officeDocument/2006/relationships/image" Target="../media/image467.png"/><Relationship Id="rId16" Type="http://schemas.openxmlformats.org/officeDocument/2006/relationships/image" Target="../media/image419.png"/><Relationship Id="rId107" Type="http://schemas.openxmlformats.org/officeDocument/2006/relationships/customXml" Target="../ink/ink2835.xml"/><Relationship Id="rId11" Type="http://schemas.openxmlformats.org/officeDocument/2006/relationships/customXml" Target="../ink/ink2787.xml"/><Relationship Id="rId32" Type="http://schemas.openxmlformats.org/officeDocument/2006/relationships/image" Target="../media/image427.png"/><Relationship Id="rId37" Type="http://schemas.openxmlformats.org/officeDocument/2006/relationships/customXml" Target="../ink/ink2800.xml"/><Relationship Id="rId53" Type="http://schemas.openxmlformats.org/officeDocument/2006/relationships/customXml" Target="../ink/ink2808.xml"/><Relationship Id="rId58" Type="http://schemas.openxmlformats.org/officeDocument/2006/relationships/image" Target="../media/image440.png"/><Relationship Id="rId74" Type="http://schemas.openxmlformats.org/officeDocument/2006/relationships/image" Target="../media/image448.png"/><Relationship Id="rId79" Type="http://schemas.openxmlformats.org/officeDocument/2006/relationships/customXml" Target="../ink/ink2821.xml"/><Relationship Id="rId102" Type="http://schemas.openxmlformats.org/officeDocument/2006/relationships/image" Target="../media/image462.png"/><Relationship Id="rId5" Type="http://schemas.openxmlformats.org/officeDocument/2006/relationships/customXml" Target="../ink/ink2784.xml"/><Relationship Id="rId90" Type="http://schemas.openxmlformats.org/officeDocument/2006/relationships/image" Target="../media/image456.png"/><Relationship Id="rId95" Type="http://schemas.openxmlformats.org/officeDocument/2006/relationships/customXml" Target="../ink/ink2829.xml"/><Relationship Id="rId22" Type="http://schemas.openxmlformats.org/officeDocument/2006/relationships/image" Target="../media/image422.png"/><Relationship Id="rId27" Type="http://schemas.openxmlformats.org/officeDocument/2006/relationships/customXml" Target="../ink/ink2795.xml"/><Relationship Id="rId43" Type="http://schemas.openxmlformats.org/officeDocument/2006/relationships/customXml" Target="../ink/ink2803.xml"/><Relationship Id="rId48" Type="http://schemas.openxmlformats.org/officeDocument/2006/relationships/image" Target="../media/image435.png"/><Relationship Id="rId64" Type="http://schemas.openxmlformats.org/officeDocument/2006/relationships/image" Target="../media/image443.png"/><Relationship Id="rId69" Type="http://schemas.openxmlformats.org/officeDocument/2006/relationships/customXml" Target="../ink/ink2816.xml"/><Relationship Id="rId113" Type="http://schemas.openxmlformats.org/officeDocument/2006/relationships/customXml" Target="../ink/ink2838.xml"/><Relationship Id="rId118" Type="http://schemas.openxmlformats.org/officeDocument/2006/relationships/image" Target="../media/image470.png"/><Relationship Id="rId80" Type="http://schemas.openxmlformats.org/officeDocument/2006/relationships/image" Target="../media/image451.png"/><Relationship Id="rId85" Type="http://schemas.openxmlformats.org/officeDocument/2006/relationships/customXml" Target="../ink/ink2824.xml"/><Relationship Id="rId12" Type="http://schemas.openxmlformats.org/officeDocument/2006/relationships/image" Target="../media/image417.png"/><Relationship Id="rId17" Type="http://schemas.openxmlformats.org/officeDocument/2006/relationships/customXml" Target="../ink/ink2790.xml"/><Relationship Id="rId33" Type="http://schemas.openxmlformats.org/officeDocument/2006/relationships/customXml" Target="../ink/ink2798.xml"/><Relationship Id="rId38" Type="http://schemas.openxmlformats.org/officeDocument/2006/relationships/image" Target="../media/image430.png"/><Relationship Id="rId59" Type="http://schemas.openxmlformats.org/officeDocument/2006/relationships/customXml" Target="../ink/ink2811.xml"/><Relationship Id="rId103" Type="http://schemas.openxmlformats.org/officeDocument/2006/relationships/customXml" Target="../ink/ink2833.xml"/><Relationship Id="rId108" Type="http://schemas.openxmlformats.org/officeDocument/2006/relationships/image" Target="../media/image465.png"/><Relationship Id="rId54" Type="http://schemas.openxmlformats.org/officeDocument/2006/relationships/image" Target="../media/image438.png"/><Relationship Id="rId70" Type="http://schemas.openxmlformats.org/officeDocument/2006/relationships/image" Target="../media/image446.png"/><Relationship Id="rId75" Type="http://schemas.openxmlformats.org/officeDocument/2006/relationships/customXml" Target="../ink/ink2819.xml"/><Relationship Id="rId91" Type="http://schemas.openxmlformats.org/officeDocument/2006/relationships/customXml" Target="../ink/ink2827.xml"/><Relationship Id="rId96" Type="http://schemas.openxmlformats.org/officeDocument/2006/relationships/image" Target="../media/image4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23" Type="http://schemas.openxmlformats.org/officeDocument/2006/relationships/customXml" Target="../ink/ink2793.xml"/><Relationship Id="rId28" Type="http://schemas.openxmlformats.org/officeDocument/2006/relationships/image" Target="../media/image425.png"/><Relationship Id="rId49" Type="http://schemas.openxmlformats.org/officeDocument/2006/relationships/customXml" Target="../ink/ink2806.xml"/><Relationship Id="rId114" Type="http://schemas.openxmlformats.org/officeDocument/2006/relationships/image" Target="../media/image468.png"/><Relationship Id="rId119" Type="http://schemas.openxmlformats.org/officeDocument/2006/relationships/customXml" Target="../ink/ink2841.xml"/><Relationship Id="rId44" Type="http://schemas.openxmlformats.org/officeDocument/2006/relationships/image" Target="../media/image433.png"/><Relationship Id="rId60" Type="http://schemas.openxmlformats.org/officeDocument/2006/relationships/image" Target="../media/image441.png"/><Relationship Id="rId65" Type="http://schemas.openxmlformats.org/officeDocument/2006/relationships/customXml" Target="../ink/ink2814.xml"/><Relationship Id="rId81" Type="http://schemas.openxmlformats.org/officeDocument/2006/relationships/customXml" Target="../ink/ink2822.xml"/><Relationship Id="rId86" Type="http://schemas.openxmlformats.org/officeDocument/2006/relationships/image" Target="../media/image454.png"/><Relationship Id="rId4" Type="http://schemas.openxmlformats.org/officeDocument/2006/relationships/image" Target="../media/image409.png"/><Relationship Id="rId9" Type="http://schemas.openxmlformats.org/officeDocument/2006/relationships/customXml" Target="../ink/ink2786.xml"/><Relationship Id="rId13" Type="http://schemas.openxmlformats.org/officeDocument/2006/relationships/customXml" Target="../ink/ink2788.xml"/><Relationship Id="rId18" Type="http://schemas.openxmlformats.org/officeDocument/2006/relationships/image" Target="../media/image420.png"/><Relationship Id="rId39" Type="http://schemas.openxmlformats.org/officeDocument/2006/relationships/customXml" Target="../ink/ink2801.xml"/><Relationship Id="rId109" Type="http://schemas.openxmlformats.org/officeDocument/2006/relationships/customXml" Target="../ink/ink2836.xml"/><Relationship Id="rId34" Type="http://schemas.openxmlformats.org/officeDocument/2006/relationships/image" Target="../media/image428.png"/><Relationship Id="rId50" Type="http://schemas.openxmlformats.org/officeDocument/2006/relationships/image" Target="../media/image436.png"/><Relationship Id="rId55" Type="http://schemas.openxmlformats.org/officeDocument/2006/relationships/customXml" Target="../ink/ink2809.xml"/><Relationship Id="rId76" Type="http://schemas.openxmlformats.org/officeDocument/2006/relationships/image" Target="../media/image449.png"/><Relationship Id="rId97" Type="http://schemas.openxmlformats.org/officeDocument/2006/relationships/customXml" Target="../ink/ink2830.xml"/><Relationship Id="rId104" Type="http://schemas.openxmlformats.org/officeDocument/2006/relationships/image" Target="../media/image463.png"/><Relationship Id="rId120" Type="http://schemas.openxmlformats.org/officeDocument/2006/relationships/image" Target="../media/image471.png"/><Relationship Id="rId7" Type="http://schemas.openxmlformats.org/officeDocument/2006/relationships/customXml" Target="../ink/ink2785.xml"/><Relationship Id="rId71" Type="http://schemas.openxmlformats.org/officeDocument/2006/relationships/customXml" Target="../ink/ink2817.xml"/><Relationship Id="rId92" Type="http://schemas.openxmlformats.org/officeDocument/2006/relationships/image" Target="../media/image457.png"/><Relationship Id="rId2" Type="http://schemas.openxmlformats.org/officeDocument/2006/relationships/image" Target="../media/image407.png"/><Relationship Id="rId29" Type="http://schemas.openxmlformats.org/officeDocument/2006/relationships/customXml" Target="../ink/ink2796.xml"/><Relationship Id="rId24" Type="http://schemas.openxmlformats.org/officeDocument/2006/relationships/image" Target="../media/image423.png"/><Relationship Id="rId40" Type="http://schemas.openxmlformats.org/officeDocument/2006/relationships/image" Target="../media/image431.png"/><Relationship Id="rId45" Type="http://schemas.openxmlformats.org/officeDocument/2006/relationships/customXml" Target="../ink/ink2804.xml"/><Relationship Id="rId66" Type="http://schemas.openxmlformats.org/officeDocument/2006/relationships/image" Target="../media/image444.png"/><Relationship Id="rId87" Type="http://schemas.openxmlformats.org/officeDocument/2006/relationships/customXml" Target="../ink/ink2825.xml"/><Relationship Id="rId110" Type="http://schemas.openxmlformats.org/officeDocument/2006/relationships/image" Target="../media/image466.png"/><Relationship Id="rId115" Type="http://schemas.openxmlformats.org/officeDocument/2006/relationships/customXml" Target="../ink/ink2839.xml"/><Relationship Id="rId61" Type="http://schemas.openxmlformats.org/officeDocument/2006/relationships/customXml" Target="../ink/ink2812.xml"/><Relationship Id="rId82" Type="http://schemas.openxmlformats.org/officeDocument/2006/relationships/image" Target="../media/image452.png"/><Relationship Id="rId19" Type="http://schemas.openxmlformats.org/officeDocument/2006/relationships/customXml" Target="../ink/ink2791.xml"/><Relationship Id="rId14" Type="http://schemas.openxmlformats.org/officeDocument/2006/relationships/image" Target="../media/image418.png"/><Relationship Id="rId30" Type="http://schemas.openxmlformats.org/officeDocument/2006/relationships/image" Target="../media/image426.png"/><Relationship Id="rId35" Type="http://schemas.openxmlformats.org/officeDocument/2006/relationships/customXml" Target="../ink/ink2799.xml"/><Relationship Id="rId56" Type="http://schemas.openxmlformats.org/officeDocument/2006/relationships/image" Target="../media/image439.png"/><Relationship Id="rId77" Type="http://schemas.openxmlformats.org/officeDocument/2006/relationships/customXml" Target="../ink/ink2820.xml"/><Relationship Id="rId100" Type="http://schemas.openxmlformats.org/officeDocument/2006/relationships/image" Target="../media/image461.png"/><Relationship Id="rId105" Type="http://schemas.openxmlformats.org/officeDocument/2006/relationships/customXml" Target="../ink/ink2834.xml"/><Relationship Id="rId8" Type="http://schemas.openxmlformats.org/officeDocument/2006/relationships/image" Target="../media/image411.png"/><Relationship Id="rId51" Type="http://schemas.openxmlformats.org/officeDocument/2006/relationships/customXml" Target="../ink/ink2807.xml"/><Relationship Id="rId72" Type="http://schemas.openxmlformats.org/officeDocument/2006/relationships/image" Target="../media/image447.png"/><Relationship Id="rId93" Type="http://schemas.openxmlformats.org/officeDocument/2006/relationships/customXml" Target="../ink/ink2828.xml"/><Relationship Id="rId98" Type="http://schemas.openxmlformats.org/officeDocument/2006/relationships/image" Target="../media/image460.png"/><Relationship Id="rId121" Type="http://schemas.openxmlformats.org/officeDocument/2006/relationships/customXml" Target="../ink/ink2842.xml"/><Relationship Id="rId3" Type="http://schemas.openxmlformats.org/officeDocument/2006/relationships/customXml" Target="../ink/ink2783.xml"/><Relationship Id="rId25" Type="http://schemas.openxmlformats.org/officeDocument/2006/relationships/customXml" Target="../ink/ink2794.xml"/><Relationship Id="rId46" Type="http://schemas.openxmlformats.org/officeDocument/2006/relationships/image" Target="../media/image434.png"/><Relationship Id="rId67" Type="http://schemas.openxmlformats.org/officeDocument/2006/relationships/customXml" Target="../ink/ink2815.xml"/><Relationship Id="rId116" Type="http://schemas.openxmlformats.org/officeDocument/2006/relationships/image" Target="../media/image469.png"/><Relationship Id="rId20" Type="http://schemas.openxmlformats.org/officeDocument/2006/relationships/image" Target="../media/image421.png"/><Relationship Id="rId41" Type="http://schemas.openxmlformats.org/officeDocument/2006/relationships/customXml" Target="../ink/ink2802.xml"/><Relationship Id="rId62" Type="http://schemas.openxmlformats.org/officeDocument/2006/relationships/image" Target="../media/image442.png"/><Relationship Id="rId83" Type="http://schemas.openxmlformats.org/officeDocument/2006/relationships/customXml" Target="../ink/ink2823.xml"/><Relationship Id="rId88" Type="http://schemas.openxmlformats.org/officeDocument/2006/relationships/image" Target="../media/image455.png"/><Relationship Id="rId111" Type="http://schemas.openxmlformats.org/officeDocument/2006/relationships/customXml" Target="../ink/ink2837.xml"/><Relationship Id="rId15" Type="http://schemas.openxmlformats.org/officeDocument/2006/relationships/customXml" Target="../ink/ink2789.xml"/><Relationship Id="rId36" Type="http://schemas.openxmlformats.org/officeDocument/2006/relationships/image" Target="../media/image429.png"/><Relationship Id="rId57" Type="http://schemas.openxmlformats.org/officeDocument/2006/relationships/customXml" Target="../ink/ink2810.xml"/><Relationship Id="rId106" Type="http://schemas.openxmlformats.org/officeDocument/2006/relationships/image" Target="../media/image464.png"/><Relationship Id="rId10" Type="http://schemas.openxmlformats.org/officeDocument/2006/relationships/image" Target="../media/image416.png"/><Relationship Id="rId31" Type="http://schemas.openxmlformats.org/officeDocument/2006/relationships/customXml" Target="../ink/ink2797.xml"/><Relationship Id="rId52" Type="http://schemas.openxmlformats.org/officeDocument/2006/relationships/image" Target="../media/image437.png"/><Relationship Id="rId73" Type="http://schemas.openxmlformats.org/officeDocument/2006/relationships/customXml" Target="../ink/ink2818.xml"/><Relationship Id="rId78" Type="http://schemas.openxmlformats.org/officeDocument/2006/relationships/image" Target="../media/image450.png"/><Relationship Id="rId94" Type="http://schemas.openxmlformats.org/officeDocument/2006/relationships/image" Target="../media/image458.png"/><Relationship Id="rId99" Type="http://schemas.openxmlformats.org/officeDocument/2006/relationships/customXml" Target="../ink/ink2831.xml"/><Relationship Id="rId101" Type="http://schemas.openxmlformats.org/officeDocument/2006/relationships/customXml" Target="../ink/ink2832.xml"/><Relationship Id="rId122" Type="http://schemas.openxmlformats.org/officeDocument/2006/relationships/image" Target="../media/image47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png"/><Relationship Id="rId2" Type="http://schemas.openxmlformats.org/officeDocument/2006/relationships/customXml" Target="../ink/ink284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47.xml"/><Relationship Id="rId13" Type="http://schemas.openxmlformats.org/officeDocument/2006/relationships/image" Target="../media/image478.png"/><Relationship Id="rId3" Type="http://schemas.openxmlformats.org/officeDocument/2006/relationships/image" Target="../media/image473.png"/><Relationship Id="rId7" Type="http://schemas.openxmlformats.org/officeDocument/2006/relationships/image" Target="../media/image475.png"/><Relationship Id="rId12" Type="http://schemas.openxmlformats.org/officeDocument/2006/relationships/customXml" Target="../ink/ink2849.xml"/><Relationship Id="rId17" Type="http://schemas.openxmlformats.org/officeDocument/2006/relationships/image" Target="../media/image480.png"/><Relationship Id="rId2" Type="http://schemas.openxmlformats.org/officeDocument/2006/relationships/customXml" Target="../ink/ink2844.xml"/><Relationship Id="rId16" Type="http://schemas.openxmlformats.org/officeDocument/2006/relationships/customXml" Target="../ink/ink285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46.xml"/><Relationship Id="rId11" Type="http://schemas.openxmlformats.org/officeDocument/2006/relationships/image" Target="../media/image477.png"/><Relationship Id="rId5" Type="http://schemas.openxmlformats.org/officeDocument/2006/relationships/image" Target="../media/image474.png"/><Relationship Id="rId15" Type="http://schemas.openxmlformats.org/officeDocument/2006/relationships/image" Target="../media/image479.png"/><Relationship Id="rId10" Type="http://schemas.openxmlformats.org/officeDocument/2006/relationships/customXml" Target="../ink/ink2848.xml"/><Relationship Id="rId4" Type="http://schemas.openxmlformats.org/officeDocument/2006/relationships/customXml" Target="../ink/ink2845.xml"/><Relationship Id="rId9" Type="http://schemas.openxmlformats.org/officeDocument/2006/relationships/image" Target="../media/image476.png"/><Relationship Id="rId14" Type="http://schemas.openxmlformats.org/officeDocument/2006/relationships/customXml" Target="../ink/ink2850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55.xml"/><Relationship Id="rId13" Type="http://schemas.openxmlformats.org/officeDocument/2006/relationships/image" Target="../media/image478.png"/><Relationship Id="rId18" Type="http://schemas.openxmlformats.org/officeDocument/2006/relationships/customXml" Target="../ink/ink2860.xml"/><Relationship Id="rId26" Type="http://schemas.openxmlformats.org/officeDocument/2006/relationships/customXml" Target="../ink/ink2864.xml"/><Relationship Id="rId3" Type="http://schemas.openxmlformats.org/officeDocument/2006/relationships/image" Target="../media/image473.png"/><Relationship Id="rId21" Type="http://schemas.openxmlformats.org/officeDocument/2006/relationships/image" Target="../media/image482.png"/><Relationship Id="rId7" Type="http://schemas.openxmlformats.org/officeDocument/2006/relationships/image" Target="../media/image475.png"/><Relationship Id="rId12" Type="http://schemas.openxmlformats.org/officeDocument/2006/relationships/customXml" Target="../ink/ink2857.xml"/><Relationship Id="rId17" Type="http://schemas.openxmlformats.org/officeDocument/2006/relationships/image" Target="../media/image480.png"/><Relationship Id="rId25" Type="http://schemas.openxmlformats.org/officeDocument/2006/relationships/image" Target="../media/image484.png"/><Relationship Id="rId2" Type="http://schemas.openxmlformats.org/officeDocument/2006/relationships/customXml" Target="../ink/ink2852.xml"/><Relationship Id="rId16" Type="http://schemas.openxmlformats.org/officeDocument/2006/relationships/customXml" Target="../ink/ink2859.xml"/><Relationship Id="rId20" Type="http://schemas.openxmlformats.org/officeDocument/2006/relationships/customXml" Target="../ink/ink286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54.xml"/><Relationship Id="rId11" Type="http://schemas.openxmlformats.org/officeDocument/2006/relationships/image" Target="../media/image477.png"/><Relationship Id="rId24" Type="http://schemas.openxmlformats.org/officeDocument/2006/relationships/customXml" Target="../ink/ink2863.xml"/><Relationship Id="rId5" Type="http://schemas.openxmlformats.org/officeDocument/2006/relationships/image" Target="../media/image474.png"/><Relationship Id="rId15" Type="http://schemas.openxmlformats.org/officeDocument/2006/relationships/image" Target="../media/image479.png"/><Relationship Id="rId23" Type="http://schemas.openxmlformats.org/officeDocument/2006/relationships/image" Target="../media/image483.png"/><Relationship Id="rId10" Type="http://schemas.openxmlformats.org/officeDocument/2006/relationships/customXml" Target="../ink/ink2856.xml"/><Relationship Id="rId19" Type="http://schemas.openxmlformats.org/officeDocument/2006/relationships/image" Target="../media/image481.png"/><Relationship Id="rId4" Type="http://schemas.openxmlformats.org/officeDocument/2006/relationships/customXml" Target="../ink/ink2853.xml"/><Relationship Id="rId9" Type="http://schemas.openxmlformats.org/officeDocument/2006/relationships/image" Target="../media/image476.png"/><Relationship Id="rId14" Type="http://schemas.openxmlformats.org/officeDocument/2006/relationships/customXml" Target="../ink/ink2858.xml"/><Relationship Id="rId22" Type="http://schemas.openxmlformats.org/officeDocument/2006/relationships/customXml" Target="../ink/ink2862.xml"/><Relationship Id="rId27" Type="http://schemas.openxmlformats.org/officeDocument/2006/relationships/image" Target="../media/image4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5.xml"/><Relationship Id="rId5" Type="http://schemas.openxmlformats.org/officeDocument/2006/relationships/image" Target="../media/image22.png"/><Relationship Id="rId4" Type="http://schemas.openxmlformats.org/officeDocument/2006/relationships/customXml" Target="../ink/ink44.xml"/><Relationship Id="rId9" Type="http://schemas.openxmlformats.org/officeDocument/2006/relationships/image" Target="../media/image24.png"/></Relationships>
</file>

<file path=ppt/slides/_rels/slide1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8.png"/><Relationship Id="rId18" Type="http://schemas.openxmlformats.org/officeDocument/2006/relationships/customXml" Target="../ink/ink2873.xml"/><Relationship Id="rId26" Type="http://schemas.openxmlformats.org/officeDocument/2006/relationships/customXml" Target="../ink/ink2877.xml"/><Relationship Id="rId3" Type="http://schemas.openxmlformats.org/officeDocument/2006/relationships/image" Target="../media/image473.png"/><Relationship Id="rId21" Type="http://schemas.openxmlformats.org/officeDocument/2006/relationships/image" Target="../media/image482.png"/><Relationship Id="rId7" Type="http://schemas.openxmlformats.org/officeDocument/2006/relationships/image" Target="../media/image475.png"/><Relationship Id="rId12" Type="http://schemas.openxmlformats.org/officeDocument/2006/relationships/customXml" Target="../ink/ink2870.xml"/><Relationship Id="rId17" Type="http://schemas.openxmlformats.org/officeDocument/2006/relationships/image" Target="../media/image480.png"/><Relationship Id="rId25" Type="http://schemas.openxmlformats.org/officeDocument/2006/relationships/image" Target="../media/image484.png"/><Relationship Id="rId33" Type="http://schemas.openxmlformats.org/officeDocument/2006/relationships/image" Target="../media/image488.png"/><Relationship Id="rId2" Type="http://schemas.openxmlformats.org/officeDocument/2006/relationships/customXml" Target="../ink/ink2865.xml"/><Relationship Id="rId16" Type="http://schemas.openxmlformats.org/officeDocument/2006/relationships/customXml" Target="../ink/ink2872.xml"/><Relationship Id="rId20" Type="http://schemas.openxmlformats.org/officeDocument/2006/relationships/customXml" Target="../ink/ink2874.xml"/><Relationship Id="rId29" Type="http://schemas.openxmlformats.org/officeDocument/2006/relationships/image" Target="../media/image48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67.xml"/><Relationship Id="rId11" Type="http://schemas.openxmlformats.org/officeDocument/2006/relationships/image" Target="../media/image477.png"/><Relationship Id="rId24" Type="http://schemas.openxmlformats.org/officeDocument/2006/relationships/customXml" Target="../ink/ink2876.xml"/><Relationship Id="rId32" Type="http://schemas.openxmlformats.org/officeDocument/2006/relationships/customXml" Target="../ink/ink2880.xml"/><Relationship Id="rId5" Type="http://schemas.openxmlformats.org/officeDocument/2006/relationships/image" Target="../media/image474.png"/><Relationship Id="rId15" Type="http://schemas.openxmlformats.org/officeDocument/2006/relationships/image" Target="../media/image479.png"/><Relationship Id="rId23" Type="http://schemas.openxmlformats.org/officeDocument/2006/relationships/image" Target="../media/image483.png"/><Relationship Id="rId28" Type="http://schemas.openxmlformats.org/officeDocument/2006/relationships/customXml" Target="../ink/ink2878.xml"/><Relationship Id="rId10" Type="http://schemas.openxmlformats.org/officeDocument/2006/relationships/customXml" Target="../ink/ink2869.xml"/><Relationship Id="rId19" Type="http://schemas.openxmlformats.org/officeDocument/2006/relationships/image" Target="../media/image481.png"/><Relationship Id="rId31" Type="http://schemas.openxmlformats.org/officeDocument/2006/relationships/image" Target="../media/image487.png"/><Relationship Id="rId4" Type="http://schemas.openxmlformats.org/officeDocument/2006/relationships/customXml" Target="../ink/ink2866.xml"/><Relationship Id="rId9" Type="http://schemas.openxmlformats.org/officeDocument/2006/relationships/image" Target="../media/image476.png"/><Relationship Id="rId14" Type="http://schemas.openxmlformats.org/officeDocument/2006/relationships/customXml" Target="../ink/ink2871.xml"/><Relationship Id="rId22" Type="http://schemas.openxmlformats.org/officeDocument/2006/relationships/customXml" Target="../ink/ink2875.xml"/><Relationship Id="rId27" Type="http://schemas.openxmlformats.org/officeDocument/2006/relationships/image" Target="../media/image485.png"/><Relationship Id="rId30" Type="http://schemas.openxmlformats.org/officeDocument/2006/relationships/customXml" Target="../ink/ink2879.xml"/><Relationship Id="rId8" Type="http://schemas.openxmlformats.org/officeDocument/2006/relationships/customXml" Target="../ink/ink2868.xml"/></Relationships>
</file>

<file path=ppt/slides/_rels/slide1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8.png"/><Relationship Id="rId18" Type="http://schemas.openxmlformats.org/officeDocument/2006/relationships/customXml" Target="../ink/ink2889.xml"/><Relationship Id="rId26" Type="http://schemas.openxmlformats.org/officeDocument/2006/relationships/customXml" Target="../ink/ink2893.xml"/><Relationship Id="rId39" Type="http://schemas.openxmlformats.org/officeDocument/2006/relationships/image" Target="../media/image491.png"/><Relationship Id="rId21" Type="http://schemas.openxmlformats.org/officeDocument/2006/relationships/image" Target="../media/image482.png"/><Relationship Id="rId34" Type="http://schemas.openxmlformats.org/officeDocument/2006/relationships/customXml" Target="../ink/ink2897.xml"/><Relationship Id="rId42" Type="http://schemas.openxmlformats.org/officeDocument/2006/relationships/customXml" Target="../ink/ink2901.xml"/><Relationship Id="rId7" Type="http://schemas.openxmlformats.org/officeDocument/2006/relationships/image" Target="../media/image475.png"/><Relationship Id="rId2" Type="http://schemas.openxmlformats.org/officeDocument/2006/relationships/customXml" Target="../ink/ink2881.xml"/><Relationship Id="rId16" Type="http://schemas.openxmlformats.org/officeDocument/2006/relationships/customXml" Target="../ink/ink2888.xml"/><Relationship Id="rId29" Type="http://schemas.openxmlformats.org/officeDocument/2006/relationships/image" Target="../media/image48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83.xml"/><Relationship Id="rId11" Type="http://schemas.openxmlformats.org/officeDocument/2006/relationships/image" Target="../media/image477.png"/><Relationship Id="rId24" Type="http://schemas.openxmlformats.org/officeDocument/2006/relationships/customXml" Target="../ink/ink2892.xml"/><Relationship Id="rId32" Type="http://schemas.openxmlformats.org/officeDocument/2006/relationships/customXml" Target="../ink/ink2896.xml"/><Relationship Id="rId37" Type="http://schemas.openxmlformats.org/officeDocument/2006/relationships/image" Target="../media/image490.png"/><Relationship Id="rId40" Type="http://schemas.openxmlformats.org/officeDocument/2006/relationships/customXml" Target="../ink/ink2900.xml"/><Relationship Id="rId45" Type="http://schemas.openxmlformats.org/officeDocument/2006/relationships/image" Target="../media/image494.png"/><Relationship Id="rId5" Type="http://schemas.openxmlformats.org/officeDocument/2006/relationships/image" Target="../media/image474.png"/><Relationship Id="rId15" Type="http://schemas.openxmlformats.org/officeDocument/2006/relationships/image" Target="../media/image479.png"/><Relationship Id="rId23" Type="http://schemas.openxmlformats.org/officeDocument/2006/relationships/image" Target="../media/image483.png"/><Relationship Id="rId28" Type="http://schemas.openxmlformats.org/officeDocument/2006/relationships/customXml" Target="../ink/ink2894.xml"/><Relationship Id="rId36" Type="http://schemas.openxmlformats.org/officeDocument/2006/relationships/customXml" Target="../ink/ink2898.xml"/><Relationship Id="rId10" Type="http://schemas.openxmlformats.org/officeDocument/2006/relationships/customXml" Target="../ink/ink2885.xml"/><Relationship Id="rId19" Type="http://schemas.openxmlformats.org/officeDocument/2006/relationships/image" Target="../media/image481.png"/><Relationship Id="rId31" Type="http://schemas.openxmlformats.org/officeDocument/2006/relationships/image" Target="../media/image487.png"/><Relationship Id="rId44" Type="http://schemas.openxmlformats.org/officeDocument/2006/relationships/customXml" Target="../ink/ink2902.xml"/><Relationship Id="rId4" Type="http://schemas.openxmlformats.org/officeDocument/2006/relationships/customXml" Target="../ink/ink2882.xml"/><Relationship Id="rId9" Type="http://schemas.openxmlformats.org/officeDocument/2006/relationships/image" Target="../media/image476.png"/><Relationship Id="rId14" Type="http://schemas.openxmlformats.org/officeDocument/2006/relationships/customXml" Target="../ink/ink2887.xml"/><Relationship Id="rId22" Type="http://schemas.openxmlformats.org/officeDocument/2006/relationships/customXml" Target="../ink/ink2891.xml"/><Relationship Id="rId27" Type="http://schemas.openxmlformats.org/officeDocument/2006/relationships/image" Target="../media/image485.png"/><Relationship Id="rId30" Type="http://schemas.openxmlformats.org/officeDocument/2006/relationships/customXml" Target="../ink/ink2895.xml"/><Relationship Id="rId35" Type="http://schemas.openxmlformats.org/officeDocument/2006/relationships/image" Target="../media/image489.png"/><Relationship Id="rId43" Type="http://schemas.openxmlformats.org/officeDocument/2006/relationships/image" Target="../media/image493.png"/><Relationship Id="rId8" Type="http://schemas.openxmlformats.org/officeDocument/2006/relationships/customXml" Target="../ink/ink2884.xml"/><Relationship Id="rId3" Type="http://schemas.openxmlformats.org/officeDocument/2006/relationships/image" Target="../media/image473.png"/><Relationship Id="rId12" Type="http://schemas.openxmlformats.org/officeDocument/2006/relationships/customXml" Target="../ink/ink2886.xml"/><Relationship Id="rId17" Type="http://schemas.openxmlformats.org/officeDocument/2006/relationships/image" Target="../media/image480.png"/><Relationship Id="rId25" Type="http://schemas.openxmlformats.org/officeDocument/2006/relationships/image" Target="../media/image484.png"/><Relationship Id="rId33" Type="http://schemas.openxmlformats.org/officeDocument/2006/relationships/image" Target="../media/image488.png"/><Relationship Id="rId38" Type="http://schemas.openxmlformats.org/officeDocument/2006/relationships/customXml" Target="../ink/ink2899.xml"/><Relationship Id="rId20" Type="http://schemas.openxmlformats.org/officeDocument/2006/relationships/customXml" Target="../ink/ink2890.xml"/><Relationship Id="rId41" Type="http://schemas.openxmlformats.org/officeDocument/2006/relationships/image" Target="../media/image492.png"/></Relationships>
</file>

<file path=ppt/slides/_rels/slide1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8.png"/><Relationship Id="rId18" Type="http://schemas.openxmlformats.org/officeDocument/2006/relationships/customXml" Target="../ink/ink2911.xml"/><Relationship Id="rId26" Type="http://schemas.openxmlformats.org/officeDocument/2006/relationships/customXml" Target="../ink/ink2915.xml"/><Relationship Id="rId39" Type="http://schemas.openxmlformats.org/officeDocument/2006/relationships/image" Target="../media/image491.png"/><Relationship Id="rId21" Type="http://schemas.openxmlformats.org/officeDocument/2006/relationships/image" Target="../media/image482.png"/><Relationship Id="rId34" Type="http://schemas.openxmlformats.org/officeDocument/2006/relationships/customXml" Target="../ink/ink2919.xml"/><Relationship Id="rId42" Type="http://schemas.openxmlformats.org/officeDocument/2006/relationships/customXml" Target="../ink/ink2923.xml"/><Relationship Id="rId47" Type="http://schemas.openxmlformats.org/officeDocument/2006/relationships/image" Target="../media/image495.png"/><Relationship Id="rId50" Type="http://schemas.openxmlformats.org/officeDocument/2006/relationships/customXml" Target="../ink/ink2927.xml"/><Relationship Id="rId7" Type="http://schemas.openxmlformats.org/officeDocument/2006/relationships/image" Target="../media/image475.png"/><Relationship Id="rId2" Type="http://schemas.openxmlformats.org/officeDocument/2006/relationships/customXml" Target="../ink/ink2903.xml"/><Relationship Id="rId16" Type="http://schemas.openxmlformats.org/officeDocument/2006/relationships/customXml" Target="../ink/ink2910.xml"/><Relationship Id="rId29" Type="http://schemas.openxmlformats.org/officeDocument/2006/relationships/image" Target="../media/image486.png"/><Relationship Id="rId11" Type="http://schemas.openxmlformats.org/officeDocument/2006/relationships/image" Target="../media/image477.png"/><Relationship Id="rId24" Type="http://schemas.openxmlformats.org/officeDocument/2006/relationships/customXml" Target="../ink/ink2914.xml"/><Relationship Id="rId32" Type="http://schemas.openxmlformats.org/officeDocument/2006/relationships/customXml" Target="../ink/ink2918.xml"/><Relationship Id="rId37" Type="http://schemas.openxmlformats.org/officeDocument/2006/relationships/image" Target="../media/image490.png"/><Relationship Id="rId40" Type="http://schemas.openxmlformats.org/officeDocument/2006/relationships/customXml" Target="../ink/ink2922.xml"/><Relationship Id="rId45" Type="http://schemas.openxmlformats.org/officeDocument/2006/relationships/image" Target="../media/image494.png"/><Relationship Id="rId5" Type="http://schemas.openxmlformats.org/officeDocument/2006/relationships/image" Target="../media/image474.png"/><Relationship Id="rId15" Type="http://schemas.openxmlformats.org/officeDocument/2006/relationships/image" Target="../media/image479.png"/><Relationship Id="rId23" Type="http://schemas.openxmlformats.org/officeDocument/2006/relationships/image" Target="../media/image483.png"/><Relationship Id="rId28" Type="http://schemas.openxmlformats.org/officeDocument/2006/relationships/customXml" Target="../ink/ink2916.xml"/><Relationship Id="rId36" Type="http://schemas.openxmlformats.org/officeDocument/2006/relationships/customXml" Target="../ink/ink2920.xml"/><Relationship Id="rId49" Type="http://schemas.openxmlformats.org/officeDocument/2006/relationships/image" Target="../media/image496.png"/><Relationship Id="rId10" Type="http://schemas.openxmlformats.org/officeDocument/2006/relationships/customXml" Target="../ink/ink2907.xml"/><Relationship Id="rId19" Type="http://schemas.openxmlformats.org/officeDocument/2006/relationships/image" Target="../media/image481.png"/><Relationship Id="rId31" Type="http://schemas.openxmlformats.org/officeDocument/2006/relationships/image" Target="../media/image487.png"/><Relationship Id="rId44" Type="http://schemas.openxmlformats.org/officeDocument/2006/relationships/customXml" Target="../ink/ink2924.xml"/><Relationship Id="rId4" Type="http://schemas.openxmlformats.org/officeDocument/2006/relationships/customXml" Target="../ink/ink2904.xml"/><Relationship Id="rId9" Type="http://schemas.openxmlformats.org/officeDocument/2006/relationships/image" Target="../media/image476.png"/><Relationship Id="rId14" Type="http://schemas.openxmlformats.org/officeDocument/2006/relationships/customXml" Target="../ink/ink2909.xml"/><Relationship Id="rId22" Type="http://schemas.openxmlformats.org/officeDocument/2006/relationships/customXml" Target="../ink/ink2913.xml"/><Relationship Id="rId27" Type="http://schemas.openxmlformats.org/officeDocument/2006/relationships/image" Target="../media/image485.png"/><Relationship Id="rId30" Type="http://schemas.openxmlformats.org/officeDocument/2006/relationships/customXml" Target="../ink/ink2917.xml"/><Relationship Id="rId35" Type="http://schemas.openxmlformats.org/officeDocument/2006/relationships/image" Target="../media/image489.png"/><Relationship Id="rId43" Type="http://schemas.openxmlformats.org/officeDocument/2006/relationships/image" Target="../media/image493.png"/><Relationship Id="rId48" Type="http://schemas.openxmlformats.org/officeDocument/2006/relationships/customXml" Target="../ink/ink2926.xml"/><Relationship Id="rId8" Type="http://schemas.openxmlformats.org/officeDocument/2006/relationships/customXml" Target="../ink/ink2906.xml"/><Relationship Id="rId51" Type="http://schemas.openxmlformats.org/officeDocument/2006/relationships/image" Target="../media/image497.png"/><Relationship Id="rId3" Type="http://schemas.openxmlformats.org/officeDocument/2006/relationships/image" Target="../media/image473.png"/><Relationship Id="rId12" Type="http://schemas.openxmlformats.org/officeDocument/2006/relationships/customXml" Target="../ink/ink2908.xml"/><Relationship Id="rId17" Type="http://schemas.openxmlformats.org/officeDocument/2006/relationships/image" Target="../media/image480.png"/><Relationship Id="rId25" Type="http://schemas.openxmlformats.org/officeDocument/2006/relationships/image" Target="../media/image484.png"/><Relationship Id="rId33" Type="http://schemas.openxmlformats.org/officeDocument/2006/relationships/image" Target="../media/image488.png"/><Relationship Id="rId38" Type="http://schemas.openxmlformats.org/officeDocument/2006/relationships/customXml" Target="../ink/ink2921.xml"/><Relationship Id="rId46" Type="http://schemas.openxmlformats.org/officeDocument/2006/relationships/customXml" Target="../ink/ink2925.xml"/><Relationship Id="rId20" Type="http://schemas.openxmlformats.org/officeDocument/2006/relationships/customXml" Target="../ink/ink2912.xml"/><Relationship Id="rId41" Type="http://schemas.openxmlformats.org/officeDocument/2006/relationships/image" Target="../media/image49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05.xml"/></Relationships>
</file>

<file path=ppt/slides/_rels/slide1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8.png"/><Relationship Id="rId18" Type="http://schemas.openxmlformats.org/officeDocument/2006/relationships/customXml" Target="../ink/ink2936.xml"/><Relationship Id="rId26" Type="http://schemas.openxmlformats.org/officeDocument/2006/relationships/customXml" Target="../ink/ink2940.xml"/><Relationship Id="rId39" Type="http://schemas.openxmlformats.org/officeDocument/2006/relationships/image" Target="../media/image491.png"/><Relationship Id="rId21" Type="http://schemas.openxmlformats.org/officeDocument/2006/relationships/image" Target="../media/image482.png"/><Relationship Id="rId34" Type="http://schemas.openxmlformats.org/officeDocument/2006/relationships/customXml" Target="../ink/ink2944.xml"/><Relationship Id="rId42" Type="http://schemas.openxmlformats.org/officeDocument/2006/relationships/customXml" Target="../ink/ink2948.xml"/><Relationship Id="rId47" Type="http://schemas.openxmlformats.org/officeDocument/2006/relationships/image" Target="../media/image495.png"/><Relationship Id="rId50" Type="http://schemas.openxmlformats.org/officeDocument/2006/relationships/customXml" Target="../ink/ink2952.xml"/><Relationship Id="rId55" Type="http://schemas.openxmlformats.org/officeDocument/2006/relationships/image" Target="../media/image499.png"/><Relationship Id="rId7" Type="http://schemas.openxmlformats.org/officeDocument/2006/relationships/image" Target="../media/image475.png"/><Relationship Id="rId2" Type="http://schemas.openxmlformats.org/officeDocument/2006/relationships/customXml" Target="../ink/ink2928.xml"/><Relationship Id="rId16" Type="http://schemas.openxmlformats.org/officeDocument/2006/relationships/customXml" Target="../ink/ink2935.xml"/><Relationship Id="rId29" Type="http://schemas.openxmlformats.org/officeDocument/2006/relationships/image" Target="../media/image486.png"/><Relationship Id="rId11" Type="http://schemas.openxmlformats.org/officeDocument/2006/relationships/image" Target="../media/image477.png"/><Relationship Id="rId24" Type="http://schemas.openxmlformats.org/officeDocument/2006/relationships/customXml" Target="../ink/ink2939.xml"/><Relationship Id="rId32" Type="http://schemas.openxmlformats.org/officeDocument/2006/relationships/customXml" Target="../ink/ink2943.xml"/><Relationship Id="rId37" Type="http://schemas.openxmlformats.org/officeDocument/2006/relationships/image" Target="../media/image490.png"/><Relationship Id="rId40" Type="http://schemas.openxmlformats.org/officeDocument/2006/relationships/customXml" Target="../ink/ink2947.xml"/><Relationship Id="rId45" Type="http://schemas.openxmlformats.org/officeDocument/2006/relationships/image" Target="../media/image494.png"/><Relationship Id="rId53" Type="http://schemas.openxmlformats.org/officeDocument/2006/relationships/image" Target="../media/image498.png"/><Relationship Id="rId58" Type="http://schemas.openxmlformats.org/officeDocument/2006/relationships/customXml" Target="../ink/ink2956.xml"/><Relationship Id="rId5" Type="http://schemas.openxmlformats.org/officeDocument/2006/relationships/image" Target="../media/image474.png"/><Relationship Id="rId19" Type="http://schemas.openxmlformats.org/officeDocument/2006/relationships/image" Target="../media/image481.png"/><Relationship Id="rId4" Type="http://schemas.openxmlformats.org/officeDocument/2006/relationships/customXml" Target="../ink/ink2929.xml"/><Relationship Id="rId9" Type="http://schemas.openxmlformats.org/officeDocument/2006/relationships/image" Target="../media/image476.png"/><Relationship Id="rId14" Type="http://schemas.openxmlformats.org/officeDocument/2006/relationships/customXml" Target="../ink/ink2934.xml"/><Relationship Id="rId22" Type="http://schemas.openxmlformats.org/officeDocument/2006/relationships/customXml" Target="../ink/ink2938.xml"/><Relationship Id="rId27" Type="http://schemas.openxmlformats.org/officeDocument/2006/relationships/image" Target="../media/image485.png"/><Relationship Id="rId30" Type="http://schemas.openxmlformats.org/officeDocument/2006/relationships/customXml" Target="../ink/ink2942.xml"/><Relationship Id="rId35" Type="http://schemas.openxmlformats.org/officeDocument/2006/relationships/image" Target="../media/image489.png"/><Relationship Id="rId43" Type="http://schemas.openxmlformats.org/officeDocument/2006/relationships/image" Target="../media/image493.png"/><Relationship Id="rId48" Type="http://schemas.openxmlformats.org/officeDocument/2006/relationships/customXml" Target="../ink/ink2951.xml"/><Relationship Id="rId56" Type="http://schemas.openxmlformats.org/officeDocument/2006/relationships/customXml" Target="../ink/ink2955.xml"/><Relationship Id="rId8" Type="http://schemas.openxmlformats.org/officeDocument/2006/relationships/customXml" Target="../ink/ink2931.xml"/><Relationship Id="rId51" Type="http://schemas.openxmlformats.org/officeDocument/2006/relationships/image" Target="../media/image497.png"/><Relationship Id="rId3" Type="http://schemas.openxmlformats.org/officeDocument/2006/relationships/image" Target="../media/image473.png"/><Relationship Id="rId12" Type="http://schemas.openxmlformats.org/officeDocument/2006/relationships/customXml" Target="../ink/ink2933.xml"/><Relationship Id="rId17" Type="http://schemas.openxmlformats.org/officeDocument/2006/relationships/image" Target="../media/image480.png"/><Relationship Id="rId25" Type="http://schemas.openxmlformats.org/officeDocument/2006/relationships/image" Target="../media/image484.png"/><Relationship Id="rId33" Type="http://schemas.openxmlformats.org/officeDocument/2006/relationships/image" Target="../media/image488.png"/><Relationship Id="rId38" Type="http://schemas.openxmlformats.org/officeDocument/2006/relationships/customXml" Target="../ink/ink2946.xml"/><Relationship Id="rId46" Type="http://schemas.openxmlformats.org/officeDocument/2006/relationships/customXml" Target="../ink/ink2950.xml"/><Relationship Id="rId59" Type="http://schemas.openxmlformats.org/officeDocument/2006/relationships/image" Target="../media/image501.png"/><Relationship Id="rId20" Type="http://schemas.openxmlformats.org/officeDocument/2006/relationships/customXml" Target="../ink/ink2937.xml"/><Relationship Id="rId41" Type="http://schemas.openxmlformats.org/officeDocument/2006/relationships/image" Target="../media/image492.png"/><Relationship Id="rId54" Type="http://schemas.openxmlformats.org/officeDocument/2006/relationships/customXml" Target="../ink/ink295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30.xml"/><Relationship Id="rId15" Type="http://schemas.openxmlformats.org/officeDocument/2006/relationships/image" Target="../media/image479.png"/><Relationship Id="rId23" Type="http://schemas.openxmlformats.org/officeDocument/2006/relationships/image" Target="../media/image483.png"/><Relationship Id="rId28" Type="http://schemas.openxmlformats.org/officeDocument/2006/relationships/customXml" Target="../ink/ink2941.xml"/><Relationship Id="rId36" Type="http://schemas.openxmlformats.org/officeDocument/2006/relationships/customXml" Target="../ink/ink2945.xml"/><Relationship Id="rId49" Type="http://schemas.openxmlformats.org/officeDocument/2006/relationships/image" Target="../media/image496.png"/><Relationship Id="rId57" Type="http://schemas.openxmlformats.org/officeDocument/2006/relationships/image" Target="../media/image500.png"/><Relationship Id="rId10" Type="http://schemas.openxmlformats.org/officeDocument/2006/relationships/customXml" Target="../ink/ink2932.xml"/><Relationship Id="rId31" Type="http://schemas.openxmlformats.org/officeDocument/2006/relationships/image" Target="../media/image487.png"/><Relationship Id="rId44" Type="http://schemas.openxmlformats.org/officeDocument/2006/relationships/customXml" Target="../ink/ink2949.xml"/><Relationship Id="rId52" Type="http://schemas.openxmlformats.org/officeDocument/2006/relationships/customXml" Target="../ink/ink295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0.xml"/><Relationship Id="rId13" Type="http://schemas.openxmlformats.org/officeDocument/2006/relationships/image" Target="../media/image26.png"/><Relationship Id="rId18" Type="http://schemas.openxmlformats.org/officeDocument/2006/relationships/customXml" Target="../ink/ink55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customXml" Target="../ink/ink52.xml"/><Relationship Id="rId17" Type="http://schemas.openxmlformats.org/officeDocument/2006/relationships/image" Target="../media/image28.png"/><Relationship Id="rId2" Type="http://schemas.openxmlformats.org/officeDocument/2006/relationships/customXml" Target="../ink/ink47.xml"/><Relationship Id="rId16" Type="http://schemas.openxmlformats.org/officeDocument/2006/relationships/customXml" Target="../ink/ink5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9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customXml" Target="../ink/ink51.xml"/><Relationship Id="rId19" Type="http://schemas.openxmlformats.org/officeDocument/2006/relationships/image" Target="../media/image29.png"/><Relationship Id="rId4" Type="http://schemas.openxmlformats.org/officeDocument/2006/relationships/customXml" Target="../ink/ink48.xml"/><Relationship Id="rId9" Type="http://schemas.openxmlformats.org/officeDocument/2006/relationships/image" Target="../media/image24.png"/><Relationship Id="rId14" Type="http://schemas.openxmlformats.org/officeDocument/2006/relationships/customXml" Target="../ink/ink5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customXml" Target="../ink/ink64.xml"/><Relationship Id="rId26" Type="http://schemas.openxmlformats.org/officeDocument/2006/relationships/customXml" Target="../ink/ink68.xml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customXml" Target="../ink/ink61.xml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33" Type="http://schemas.openxmlformats.org/officeDocument/2006/relationships/image" Target="../media/image36.png"/><Relationship Id="rId2" Type="http://schemas.openxmlformats.org/officeDocument/2006/relationships/customXml" Target="../ink/ink56.xml"/><Relationship Id="rId16" Type="http://schemas.openxmlformats.org/officeDocument/2006/relationships/customXml" Target="../ink/ink63.xml"/><Relationship Id="rId20" Type="http://schemas.openxmlformats.org/officeDocument/2006/relationships/customXml" Target="../ink/ink65.xml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8.xml"/><Relationship Id="rId11" Type="http://schemas.openxmlformats.org/officeDocument/2006/relationships/image" Target="../media/image25.png"/><Relationship Id="rId24" Type="http://schemas.openxmlformats.org/officeDocument/2006/relationships/customXml" Target="../ink/ink67.xml"/><Relationship Id="rId32" Type="http://schemas.openxmlformats.org/officeDocument/2006/relationships/customXml" Target="../ink/ink71.xml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customXml" Target="../ink/ink69.xml"/><Relationship Id="rId10" Type="http://schemas.openxmlformats.org/officeDocument/2006/relationships/customXml" Target="../ink/ink60.xml"/><Relationship Id="rId19" Type="http://schemas.openxmlformats.org/officeDocument/2006/relationships/image" Target="../media/image29.png"/><Relationship Id="rId31" Type="http://schemas.openxmlformats.org/officeDocument/2006/relationships/image" Target="../media/image35.png"/><Relationship Id="rId4" Type="http://schemas.openxmlformats.org/officeDocument/2006/relationships/customXml" Target="../ink/ink57.xml"/><Relationship Id="rId9" Type="http://schemas.openxmlformats.org/officeDocument/2006/relationships/image" Target="../media/image24.png"/><Relationship Id="rId14" Type="http://schemas.openxmlformats.org/officeDocument/2006/relationships/customXml" Target="../ink/ink62.xml"/><Relationship Id="rId22" Type="http://schemas.openxmlformats.org/officeDocument/2006/relationships/customXml" Target="../ink/ink66.xml"/><Relationship Id="rId27" Type="http://schemas.openxmlformats.org/officeDocument/2006/relationships/image" Target="../media/image33.png"/><Relationship Id="rId30" Type="http://schemas.openxmlformats.org/officeDocument/2006/relationships/customXml" Target="../ink/ink70.xml"/><Relationship Id="rId8" Type="http://schemas.openxmlformats.org/officeDocument/2006/relationships/customXml" Target="../ink/ink5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5.xml"/><Relationship Id="rId13" Type="http://schemas.openxmlformats.org/officeDocument/2006/relationships/image" Target="../media/image26.png"/><Relationship Id="rId18" Type="http://schemas.openxmlformats.org/officeDocument/2006/relationships/customXml" Target="../ink/ink80.xml"/><Relationship Id="rId3" Type="http://schemas.openxmlformats.org/officeDocument/2006/relationships/image" Target="../media/image21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customXml" Target="../ink/ink77.xml"/><Relationship Id="rId17" Type="http://schemas.openxmlformats.org/officeDocument/2006/relationships/image" Target="../media/image28.png"/><Relationship Id="rId25" Type="http://schemas.openxmlformats.org/officeDocument/2006/relationships/image" Target="../media/image39.png"/><Relationship Id="rId2" Type="http://schemas.openxmlformats.org/officeDocument/2006/relationships/customXml" Target="../ink/ink72.xml"/><Relationship Id="rId16" Type="http://schemas.openxmlformats.org/officeDocument/2006/relationships/customXml" Target="../ink/ink79.xml"/><Relationship Id="rId20" Type="http://schemas.openxmlformats.org/officeDocument/2006/relationships/customXml" Target="../ink/ink8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4.xml"/><Relationship Id="rId11" Type="http://schemas.openxmlformats.org/officeDocument/2006/relationships/image" Target="../media/image25.png"/><Relationship Id="rId24" Type="http://schemas.openxmlformats.org/officeDocument/2006/relationships/customXml" Target="../ink/ink83.xml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8.png"/><Relationship Id="rId10" Type="http://schemas.openxmlformats.org/officeDocument/2006/relationships/customXml" Target="../ink/ink76.xml"/><Relationship Id="rId19" Type="http://schemas.openxmlformats.org/officeDocument/2006/relationships/image" Target="../media/image29.png"/><Relationship Id="rId4" Type="http://schemas.openxmlformats.org/officeDocument/2006/relationships/customXml" Target="../ink/ink73.xml"/><Relationship Id="rId9" Type="http://schemas.openxmlformats.org/officeDocument/2006/relationships/image" Target="../media/image24.png"/><Relationship Id="rId14" Type="http://schemas.openxmlformats.org/officeDocument/2006/relationships/customXml" Target="../ink/ink78.xml"/><Relationship Id="rId22" Type="http://schemas.openxmlformats.org/officeDocument/2006/relationships/customXml" Target="../ink/ink8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7.xml"/><Relationship Id="rId13" Type="http://schemas.openxmlformats.org/officeDocument/2006/relationships/image" Target="../media/image26.png"/><Relationship Id="rId18" Type="http://schemas.openxmlformats.org/officeDocument/2006/relationships/customXml" Target="../ink/ink92.xml"/><Relationship Id="rId26" Type="http://schemas.openxmlformats.org/officeDocument/2006/relationships/customXml" Target="../ink/ink96.xml"/><Relationship Id="rId3" Type="http://schemas.openxmlformats.org/officeDocument/2006/relationships/image" Target="../media/image21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customXml" Target="../ink/ink89.xml"/><Relationship Id="rId17" Type="http://schemas.openxmlformats.org/officeDocument/2006/relationships/image" Target="../media/image28.png"/><Relationship Id="rId25" Type="http://schemas.openxmlformats.org/officeDocument/2006/relationships/image" Target="../media/image39.png"/><Relationship Id="rId2" Type="http://schemas.openxmlformats.org/officeDocument/2006/relationships/customXml" Target="../ink/ink84.xml"/><Relationship Id="rId16" Type="http://schemas.openxmlformats.org/officeDocument/2006/relationships/customXml" Target="../ink/ink91.xml"/><Relationship Id="rId20" Type="http://schemas.openxmlformats.org/officeDocument/2006/relationships/customXml" Target="../ink/ink93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6.xml"/><Relationship Id="rId11" Type="http://schemas.openxmlformats.org/officeDocument/2006/relationships/image" Target="../media/image25.png"/><Relationship Id="rId24" Type="http://schemas.openxmlformats.org/officeDocument/2006/relationships/customXml" Target="../ink/ink95.xml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8.png"/><Relationship Id="rId28" Type="http://schemas.openxmlformats.org/officeDocument/2006/relationships/customXml" Target="../ink/ink97.xml"/><Relationship Id="rId10" Type="http://schemas.openxmlformats.org/officeDocument/2006/relationships/customXml" Target="../ink/ink88.xml"/><Relationship Id="rId19" Type="http://schemas.openxmlformats.org/officeDocument/2006/relationships/image" Target="../media/image29.png"/><Relationship Id="rId31" Type="http://schemas.openxmlformats.org/officeDocument/2006/relationships/image" Target="../media/image42.png"/><Relationship Id="rId4" Type="http://schemas.openxmlformats.org/officeDocument/2006/relationships/customXml" Target="../ink/ink85.xml"/><Relationship Id="rId9" Type="http://schemas.openxmlformats.org/officeDocument/2006/relationships/image" Target="../media/image24.png"/><Relationship Id="rId14" Type="http://schemas.openxmlformats.org/officeDocument/2006/relationships/customXml" Target="../ink/ink90.xml"/><Relationship Id="rId22" Type="http://schemas.openxmlformats.org/officeDocument/2006/relationships/customXml" Target="../ink/ink94.xml"/><Relationship Id="rId27" Type="http://schemas.openxmlformats.org/officeDocument/2006/relationships/image" Target="../media/image40.png"/><Relationship Id="rId30" Type="http://schemas.openxmlformats.org/officeDocument/2006/relationships/customXml" Target="../ink/ink98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customXml" Target="../ink/ink107.xml"/><Relationship Id="rId26" Type="http://schemas.openxmlformats.org/officeDocument/2006/relationships/customXml" Target="../ink/ink111.xml"/><Relationship Id="rId39" Type="http://schemas.openxmlformats.org/officeDocument/2006/relationships/image" Target="../media/image46.png"/><Relationship Id="rId21" Type="http://schemas.openxmlformats.org/officeDocument/2006/relationships/image" Target="../media/image37.png"/><Relationship Id="rId34" Type="http://schemas.openxmlformats.org/officeDocument/2006/relationships/customXml" Target="../ink/ink115.xml"/><Relationship Id="rId42" Type="http://schemas.openxmlformats.org/officeDocument/2006/relationships/customXml" Target="../ink/ink119.xml"/><Relationship Id="rId7" Type="http://schemas.openxmlformats.org/officeDocument/2006/relationships/image" Target="../media/image23.png"/><Relationship Id="rId2" Type="http://schemas.openxmlformats.org/officeDocument/2006/relationships/customXml" Target="../ink/ink99.xml"/><Relationship Id="rId16" Type="http://schemas.openxmlformats.org/officeDocument/2006/relationships/customXml" Target="../ink/ink106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1.xml"/><Relationship Id="rId11" Type="http://schemas.openxmlformats.org/officeDocument/2006/relationships/image" Target="../media/image25.png"/><Relationship Id="rId24" Type="http://schemas.openxmlformats.org/officeDocument/2006/relationships/customXml" Target="../ink/ink110.xml"/><Relationship Id="rId32" Type="http://schemas.openxmlformats.org/officeDocument/2006/relationships/customXml" Target="../ink/ink114.xml"/><Relationship Id="rId37" Type="http://schemas.openxmlformats.org/officeDocument/2006/relationships/image" Target="../media/image45.png"/><Relationship Id="rId40" Type="http://schemas.openxmlformats.org/officeDocument/2006/relationships/customXml" Target="../ink/ink118.xml"/><Relationship Id="rId45" Type="http://schemas.openxmlformats.org/officeDocument/2006/relationships/image" Target="../media/image49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8.png"/><Relationship Id="rId28" Type="http://schemas.openxmlformats.org/officeDocument/2006/relationships/customXml" Target="../ink/ink112.xml"/><Relationship Id="rId36" Type="http://schemas.openxmlformats.org/officeDocument/2006/relationships/customXml" Target="../ink/ink116.xml"/><Relationship Id="rId10" Type="http://schemas.openxmlformats.org/officeDocument/2006/relationships/customXml" Target="../ink/ink103.xml"/><Relationship Id="rId19" Type="http://schemas.openxmlformats.org/officeDocument/2006/relationships/image" Target="../media/image29.png"/><Relationship Id="rId31" Type="http://schemas.openxmlformats.org/officeDocument/2006/relationships/image" Target="../media/image42.png"/><Relationship Id="rId44" Type="http://schemas.openxmlformats.org/officeDocument/2006/relationships/customXml" Target="../ink/ink120.xml"/><Relationship Id="rId4" Type="http://schemas.openxmlformats.org/officeDocument/2006/relationships/customXml" Target="../ink/ink100.xml"/><Relationship Id="rId9" Type="http://schemas.openxmlformats.org/officeDocument/2006/relationships/image" Target="../media/image24.png"/><Relationship Id="rId14" Type="http://schemas.openxmlformats.org/officeDocument/2006/relationships/customXml" Target="../ink/ink105.xml"/><Relationship Id="rId22" Type="http://schemas.openxmlformats.org/officeDocument/2006/relationships/customXml" Target="../ink/ink109.xml"/><Relationship Id="rId27" Type="http://schemas.openxmlformats.org/officeDocument/2006/relationships/image" Target="../media/image40.png"/><Relationship Id="rId30" Type="http://schemas.openxmlformats.org/officeDocument/2006/relationships/customXml" Target="../ink/ink113.xml"/><Relationship Id="rId35" Type="http://schemas.openxmlformats.org/officeDocument/2006/relationships/image" Target="../media/image44.png"/><Relationship Id="rId43" Type="http://schemas.openxmlformats.org/officeDocument/2006/relationships/image" Target="../media/image48.png"/><Relationship Id="rId8" Type="http://schemas.openxmlformats.org/officeDocument/2006/relationships/customXml" Target="../ink/ink102.xml"/><Relationship Id="rId3" Type="http://schemas.openxmlformats.org/officeDocument/2006/relationships/image" Target="../media/image21.png"/><Relationship Id="rId12" Type="http://schemas.openxmlformats.org/officeDocument/2006/relationships/customXml" Target="../ink/ink104.xml"/><Relationship Id="rId17" Type="http://schemas.openxmlformats.org/officeDocument/2006/relationships/image" Target="../media/image28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openxmlformats.org/officeDocument/2006/relationships/customXml" Target="../ink/ink117.xml"/><Relationship Id="rId20" Type="http://schemas.openxmlformats.org/officeDocument/2006/relationships/customXml" Target="../ink/ink108.xml"/><Relationship Id="rId4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customXml" Target="../ink/ink129.xml"/><Relationship Id="rId26" Type="http://schemas.openxmlformats.org/officeDocument/2006/relationships/customXml" Target="../ink/ink133.xml"/><Relationship Id="rId39" Type="http://schemas.openxmlformats.org/officeDocument/2006/relationships/image" Target="../media/image46.png"/><Relationship Id="rId21" Type="http://schemas.openxmlformats.org/officeDocument/2006/relationships/image" Target="../media/image37.png"/><Relationship Id="rId34" Type="http://schemas.openxmlformats.org/officeDocument/2006/relationships/customXml" Target="../ink/ink137.xml"/><Relationship Id="rId42" Type="http://schemas.openxmlformats.org/officeDocument/2006/relationships/customXml" Target="../ink/ink141.xml"/><Relationship Id="rId47" Type="http://schemas.openxmlformats.org/officeDocument/2006/relationships/image" Target="../media/image50.png"/><Relationship Id="rId50" Type="http://schemas.openxmlformats.org/officeDocument/2006/relationships/customXml" Target="../ink/ink145.xml"/><Relationship Id="rId55" Type="http://schemas.openxmlformats.org/officeDocument/2006/relationships/image" Target="../media/image54.png"/><Relationship Id="rId7" Type="http://schemas.openxmlformats.org/officeDocument/2006/relationships/image" Target="../media/image23.png"/><Relationship Id="rId2" Type="http://schemas.openxmlformats.org/officeDocument/2006/relationships/customXml" Target="../ink/ink121.xml"/><Relationship Id="rId16" Type="http://schemas.openxmlformats.org/officeDocument/2006/relationships/customXml" Target="../ink/ink128.xml"/><Relationship Id="rId29" Type="http://schemas.openxmlformats.org/officeDocument/2006/relationships/image" Target="../media/image41.png"/><Relationship Id="rId11" Type="http://schemas.openxmlformats.org/officeDocument/2006/relationships/image" Target="../media/image25.png"/><Relationship Id="rId24" Type="http://schemas.openxmlformats.org/officeDocument/2006/relationships/customXml" Target="../ink/ink132.xml"/><Relationship Id="rId32" Type="http://schemas.openxmlformats.org/officeDocument/2006/relationships/customXml" Target="../ink/ink136.xml"/><Relationship Id="rId37" Type="http://schemas.openxmlformats.org/officeDocument/2006/relationships/image" Target="../media/image45.png"/><Relationship Id="rId40" Type="http://schemas.openxmlformats.org/officeDocument/2006/relationships/customXml" Target="../ink/ink140.xml"/><Relationship Id="rId45" Type="http://schemas.openxmlformats.org/officeDocument/2006/relationships/image" Target="../media/image49.png"/><Relationship Id="rId53" Type="http://schemas.openxmlformats.org/officeDocument/2006/relationships/image" Target="../media/image53.png"/><Relationship Id="rId5" Type="http://schemas.openxmlformats.org/officeDocument/2006/relationships/image" Target="../media/image22.png"/><Relationship Id="rId10" Type="http://schemas.openxmlformats.org/officeDocument/2006/relationships/customXml" Target="../ink/ink125.xml"/><Relationship Id="rId19" Type="http://schemas.openxmlformats.org/officeDocument/2006/relationships/image" Target="../media/image29.png"/><Relationship Id="rId31" Type="http://schemas.openxmlformats.org/officeDocument/2006/relationships/image" Target="../media/image42.png"/><Relationship Id="rId44" Type="http://schemas.openxmlformats.org/officeDocument/2006/relationships/customXml" Target="../ink/ink142.xml"/><Relationship Id="rId52" Type="http://schemas.openxmlformats.org/officeDocument/2006/relationships/customXml" Target="../ink/ink146.xml"/><Relationship Id="rId4" Type="http://schemas.openxmlformats.org/officeDocument/2006/relationships/customXml" Target="../ink/ink122.xml"/><Relationship Id="rId9" Type="http://schemas.openxmlformats.org/officeDocument/2006/relationships/image" Target="../media/image24.png"/><Relationship Id="rId14" Type="http://schemas.openxmlformats.org/officeDocument/2006/relationships/customXml" Target="../ink/ink127.xml"/><Relationship Id="rId22" Type="http://schemas.openxmlformats.org/officeDocument/2006/relationships/customXml" Target="../ink/ink131.xml"/><Relationship Id="rId27" Type="http://schemas.openxmlformats.org/officeDocument/2006/relationships/image" Target="../media/image40.png"/><Relationship Id="rId30" Type="http://schemas.openxmlformats.org/officeDocument/2006/relationships/customXml" Target="../ink/ink135.xml"/><Relationship Id="rId35" Type="http://schemas.openxmlformats.org/officeDocument/2006/relationships/image" Target="../media/image44.png"/><Relationship Id="rId43" Type="http://schemas.openxmlformats.org/officeDocument/2006/relationships/image" Target="../media/image48.png"/><Relationship Id="rId48" Type="http://schemas.openxmlformats.org/officeDocument/2006/relationships/customXml" Target="../ink/ink144.xml"/><Relationship Id="rId8" Type="http://schemas.openxmlformats.org/officeDocument/2006/relationships/customXml" Target="../ink/ink124.xml"/><Relationship Id="rId51" Type="http://schemas.openxmlformats.org/officeDocument/2006/relationships/image" Target="../media/image52.png"/><Relationship Id="rId3" Type="http://schemas.openxmlformats.org/officeDocument/2006/relationships/image" Target="../media/image21.png"/><Relationship Id="rId12" Type="http://schemas.openxmlformats.org/officeDocument/2006/relationships/customXml" Target="../ink/ink126.xml"/><Relationship Id="rId17" Type="http://schemas.openxmlformats.org/officeDocument/2006/relationships/image" Target="../media/image28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openxmlformats.org/officeDocument/2006/relationships/customXml" Target="../ink/ink139.xml"/><Relationship Id="rId46" Type="http://schemas.openxmlformats.org/officeDocument/2006/relationships/customXml" Target="../ink/ink143.xml"/><Relationship Id="rId20" Type="http://schemas.openxmlformats.org/officeDocument/2006/relationships/customXml" Target="../ink/ink130.xml"/><Relationship Id="rId41" Type="http://schemas.openxmlformats.org/officeDocument/2006/relationships/image" Target="../media/image47.png"/><Relationship Id="rId54" Type="http://schemas.openxmlformats.org/officeDocument/2006/relationships/customXml" Target="../ink/ink14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3.xml"/><Relationship Id="rId15" Type="http://schemas.openxmlformats.org/officeDocument/2006/relationships/image" Target="../media/image27.png"/><Relationship Id="rId23" Type="http://schemas.openxmlformats.org/officeDocument/2006/relationships/image" Target="../media/image38.png"/><Relationship Id="rId28" Type="http://schemas.openxmlformats.org/officeDocument/2006/relationships/customXml" Target="../ink/ink134.xml"/><Relationship Id="rId36" Type="http://schemas.openxmlformats.org/officeDocument/2006/relationships/customXml" Target="../ink/ink138.xml"/><Relationship Id="rId4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customXml" Target="../ink/ink156.xml"/><Relationship Id="rId26" Type="http://schemas.openxmlformats.org/officeDocument/2006/relationships/customXml" Target="../ink/ink160.xml"/><Relationship Id="rId39" Type="http://schemas.openxmlformats.org/officeDocument/2006/relationships/image" Target="../media/image46.png"/><Relationship Id="rId21" Type="http://schemas.openxmlformats.org/officeDocument/2006/relationships/image" Target="../media/image37.png"/><Relationship Id="rId34" Type="http://schemas.openxmlformats.org/officeDocument/2006/relationships/customXml" Target="../ink/ink164.xml"/><Relationship Id="rId42" Type="http://schemas.openxmlformats.org/officeDocument/2006/relationships/customXml" Target="../ink/ink168.xml"/><Relationship Id="rId47" Type="http://schemas.openxmlformats.org/officeDocument/2006/relationships/image" Target="../media/image50.png"/><Relationship Id="rId50" Type="http://schemas.openxmlformats.org/officeDocument/2006/relationships/customXml" Target="../ink/ink172.xml"/><Relationship Id="rId55" Type="http://schemas.openxmlformats.org/officeDocument/2006/relationships/image" Target="../media/image54.png"/><Relationship Id="rId7" Type="http://schemas.openxmlformats.org/officeDocument/2006/relationships/image" Target="../media/image23.png"/><Relationship Id="rId2" Type="http://schemas.openxmlformats.org/officeDocument/2006/relationships/customXml" Target="../ink/ink148.xml"/><Relationship Id="rId16" Type="http://schemas.openxmlformats.org/officeDocument/2006/relationships/customXml" Target="../ink/ink155.xml"/><Relationship Id="rId29" Type="http://schemas.openxmlformats.org/officeDocument/2006/relationships/image" Target="../media/image41.png"/><Relationship Id="rId11" Type="http://schemas.openxmlformats.org/officeDocument/2006/relationships/image" Target="../media/image25.png"/><Relationship Id="rId24" Type="http://schemas.openxmlformats.org/officeDocument/2006/relationships/customXml" Target="../ink/ink159.xml"/><Relationship Id="rId32" Type="http://schemas.openxmlformats.org/officeDocument/2006/relationships/customXml" Target="../ink/ink163.xml"/><Relationship Id="rId37" Type="http://schemas.openxmlformats.org/officeDocument/2006/relationships/image" Target="../media/image45.png"/><Relationship Id="rId40" Type="http://schemas.openxmlformats.org/officeDocument/2006/relationships/customXml" Target="../ink/ink167.xml"/><Relationship Id="rId45" Type="http://schemas.openxmlformats.org/officeDocument/2006/relationships/image" Target="../media/image49.png"/><Relationship Id="rId53" Type="http://schemas.openxmlformats.org/officeDocument/2006/relationships/image" Target="../media/image53.png"/><Relationship Id="rId58" Type="http://schemas.openxmlformats.org/officeDocument/2006/relationships/customXml" Target="../ink/ink176.xml"/><Relationship Id="rId5" Type="http://schemas.openxmlformats.org/officeDocument/2006/relationships/image" Target="../media/image22.png"/><Relationship Id="rId61" Type="http://schemas.openxmlformats.org/officeDocument/2006/relationships/image" Target="../media/image57.png"/><Relationship Id="rId19" Type="http://schemas.openxmlformats.org/officeDocument/2006/relationships/image" Target="../media/image29.png"/><Relationship Id="rId14" Type="http://schemas.openxmlformats.org/officeDocument/2006/relationships/customXml" Target="../ink/ink154.xml"/><Relationship Id="rId22" Type="http://schemas.openxmlformats.org/officeDocument/2006/relationships/customXml" Target="../ink/ink158.xml"/><Relationship Id="rId27" Type="http://schemas.openxmlformats.org/officeDocument/2006/relationships/image" Target="../media/image40.png"/><Relationship Id="rId30" Type="http://schemas.openxmlformats.org/officeDocument/2006/relationships/customXml" Target="../ink/ink162.xml"/><Relationship Id="rId35" Type="http://schemas.openxmlformats.org/officeDocument/2006/relationships/image" Target="../media/image44.png"/><Relationship Id="rId43" Type="http://schemas.openxmlformats.org/officeDocument/2006/relationships/image" Target="../media/image48.png"/><Relationship Id="rId48" Type="http://schemas.openxmlformats.org/officeDocument/2006/relationships/customXml" Target="../ink/ink171.xml"/><Relationship Id="rId56" Type="http://schemas.openxmlformats.org/officeDocument/2006/relationships/customXml" Target="../ink/ink175.xml"/><Relationship Id="rId8" Type="http://schemas.openxmlformats.org/officeDocument/2006/relationships/customXml" Target="../ink/ink151.xml"/><Relationship Id="rId51" Type="http://schemas.openxmlformats.org/officeDocument/2006/relationships/image" Target="../media/image52.png"/><Relationship Id="rId3" Type="http://schemas.openxmlformats.org/officeDocument/2006/relationships/image" Target="../media/image21.png"/><Relationship Id="rId12" Type="http://schemas.openxmlformats.org/officeDocument/2006/relationships/customXml" Target="../ink/ink153.xml"/><Relationship Id="rId17" Type="http://schemas.openxmlformats.org/officeDocument/2006/relationships/image" Target="../media/image28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openxmlformats.org/officeDocument/2006/relationships/customXml" Target="../ink/ink166.xml"/><Relationship Id="rId46" Type="http://schemas.openxmlformats.org/officeDocument/2006/relationships/customXml" Target="../ink/ink170.xml"/><Relationship Id="rId59" Type="http://schemas.openxmlformats.org/officeDocument/2006/relationships/image" Target="../media/image56.png"/><Relationship Id="rId20" Type="http://schemas.openxmlformats.org/officeDocument/2006/relationships/customXml" Target="../ink/ink157.xml"/><Relationship Id="rId41" Type="http://schemas.openxmlformats.org/officeDocument/2006/relationships/image" Target="../media/image47.png"/><Relationship Id="rId54" Type="http://schemas.openxmlformats.org/officeDocument/2006/relationships/customXml" Target="../ink/ink17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0.xml"/><Relationship Id="rId15" Type="http://schemas.openxmlformats.org/officeDocument/2006/relationships/image" Target="../media/image27.png"/><Relationship Id="rId23" Type="http://schemas.openxmlformats.org/officeDocument/2006/relationships/image" Target="../media/image38.png"/><Relationship Id="rId28" Type="http://schemas.openxmlformats.org/officeDocument/2006/relationships/customXml" Target="../ink/ink161.xml"/><Relationship Id="rId36" Type="http://schemas.openxmlformats.org/officeDocument/2006/relationships/customXml" Target="../ink/ink165.xml"/><Relationship Id="rId49" Type="http://schemas.openxmlformats.org/officeDocument/2006/relationships/image" Target="../media/image51.png"/><Relationship Id="rId57" Type="http://schemas.openxmlformats.org/officeDocument/2006/relationships/image" Target="../media/image55.png"/><Relationship Id="rId10" Type="http://schemas.openxmlformats.org/officeDocument/2006/relationships/customXml" Target="../ink/ink152.xml"/><Relationship Id="rId31" Type="http://schemas.openxmlformats.org/officeDocument/2006/relationships/image" Target="../media/image42.png"/><Relationship Id="rId44" Type="http://schemas.openxmlformats.org/officeDocument/2006/relationships/customXml" Target="../ink/ink169.xml"/><Relationship Id="rId52" Type="http://schemas.openxmlformats.org/officeDocument/2006/relationships/customXml" Target="../ink/ink173.xml"/><Relationship Id="rId60" Type="http://schemas.openxmlformats.org/officeDocument/2006/relationships/customXml" Target="../ink/ink177.xml"/><Relationship Id="rId4" Type="http://schemas.openxmlformats.org/officeDocument/2006/relationships/customXml" Target="../ink/ink149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0.xml"/><Relationship Id="rId21" Type="http://schemas.openxmlformats.org/officeDocument/2006/relationships/image" Target="../media/image37.png"/><Relationship Id="rId42" Type="http://schemas.openxmlformats.org/officeDocument/2006/relationships/customXml" Target="../ink/ink198.xml"/><Relationship Id="rId47" Type="http://schemas.openxmlformats.org/officeDocument/2006/relationships/image" Target="../media/image50.png"/><Relationship Id="rId63" Type="http://schemas.openxmlformats.org/officeDocument/2006/relationships/image" Target="../media/image58.png"/><Relationship Id="rId68" Type="http://schemas.openxmlformats.org/officeDocument/2006/relationships/customXml" Target="../ink/ink211.xml"/><Relationship Id="rId16" Type="http://schemas.openxmlformats.org/officeDocument/2006/relationships/customXml" Target="../ink/ink185.xml"/><Relationship Id="rId11" Type="http://schemas.openxmlformats.org/officeDocument/2006/relationships/image" Target="../media/image25.png"/><Relationship Id="rId24" Type="http://schemas.openxmlformats.org/officeDocument/2006/relationships/customXml" Target="../ink/ink189.xml"/><Relationship Id="rId32" Type="http://schemas.openxmlformats.org/officeDocument/2006/relationships/customXml" Target="../ink/ink193.xml"/><Relationship Id="rId37" Type="http://schemas.openxmlformats.org/officeDocument/2006/relationships/image" Target="../media/image45.png"/><Relationship Id="rId40" Type="http://schemas.openxmlformats.org/officeDocument/2006/relationships/customXml" Target="../ink/ink197.xml"/><Relationship Id="rId45" Type="http://schemas.openxmlformats.org/officeDocument/2006/relationships/image" Target="../media/image49.png"/><Relationship Id="rId53" Type="http://schemas.openxmlformats.org/officeDocument/2006/relationships/image" Target="../media/image53.png"/><Relationship Id="rId58" Type="http://schemas.openxmlformats.org/officeDocument/2006/relationships/customXml" Target="../ink/ink206.xml"/><Relationship Id="rId66" Type="http://schemas.openxmlformats.org/officeDocument/2006/relationships/customXml" Target="../ink/ink210.xml"/><Relationship Id="rId74" Type="http://schemas.openxmlformats.org/officeDocument/2006/relationships/customXml" Target="../ink/ink214.xml"/><Relationship Id="rId79" Type="http://schemas.openxmlformats.org/officeDocument/2006/relationships/image" Target="../media/image66.png"/><Relationship Id="rId5" Type="http://schemas.openxmlformats.org/officeDocument/2006/relationships/image" Target="../media/image22.png"/><Relationship Id="rId61" Type="http://schemas.openxmlformats.org/officeDocument/2006/relationships/image" Target="../media/image57.png"/><Relationship Id="rId19" Type="http://schemas.openxmlformats.org/officeDocument/2006/relationships/image" Target="../media/image29.png"/><Relationship Id="rId14" Type="http://schemas.openxmlformats.org/officeDocument/2006/relationships/customXml" Target="../ink/ink184.xml"/><Relationship Id="rId22" Type="http://schemas.openxmlformats.org/officeDocument/2006/relationships/customXml" Target="../ink/ink188.xml"/><Relationship Id="rId27" Type="http://schemas.openxmlformats.org/officeDocument/2006/relationships/image" Target="../media/image40.png"/><Relationship Id="rId30" Type="http://schemas.openxmlformats.org/officeDocument/2006/relationships/customXml" Target="../ink/ink192.xml"/><Relationship Id="rId35" Type="http://schemas.openxmlformats.org/officeDocument/2006/relationships/image" Target="../media/image44.png"/><Relationship Id="rId43" Type="http://schemas.openxmlformats.org/officeDocument/2006/relationships/image" Target="../media/image48.png"/><Relationship Id="rId48" Type="http://schemas.openxmlformats.org/officeDocument/2006/relationships/customXml" Target="../ink/ink201.xml"/><Relationship Id="rId56" Type="http://schemas.openxmlformats.org/officeDocument/2006/relationships/customXml" Target="../ink/ink205.xml"/><Relationship Id="rId64" Type="http://schemas.openxmlformats.org/officeDocument/2006/relationships/customXml" Target="../ink/ink209.xml"/><Relationship Id="rId69" Type="http://schemas.openxmlformats.org/officeDocument/2006/relationships/image" Target="../media/image61.png"/><Relationship Id="rId77" Type="http://schemas.openxmlformats.org/officeDocument/2006/relationships/image" Target="../media/image65.png"/><Relationship Id="rId8" Type="http://schemas.openxmlformats.org/officeDocument/2006/relationships/customXml" Target="../ink/ink181.xml"/><Relationship Id="rId51" Type="http://schemas.openxmlformats.org/officeDocument/2006/relationships/image" Target="../media/image52.png"/><Relationship Id="rId72" Type="http://schemas.openxmlformats.org/officeDocument/2006/relationships/customXml" Target="../ink/ink213.xml"/><Relationship Id="rId3" Type="http://schemas.openxmlformats.org/officeDocument/2006/relationships/image" Target="../media/image21.png"/><Relationship Id="rId12" Type="http://schemas.openxmlformats.org/officeDocument/2006/relationships/customXml" Target="../ink/ink183.xml"/><Relationship Id="rId17" Type="http://schemas.openxmlformats.org/officeDocument/2006/relationships/image" Target="../media/image28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openxmlformats.org/officeDocument/2006/relationships/customXml" Target="../ink/ink196.xml"/><Relationship Id="rId46" Type="http://schemas.openxmlformats.org/officeDocument/2006/relationships/customXml" Target="../ink/ink200.xml"/><Relationship Id="rId59" Type="http://schemas.openxmlformats.org/officeDocument/2006/relationships/image" Target="../media/image56.png"/><Relationship Id="rId67" Type="http://schemas.openxmlformats.org/officeDocument/2006/relationships/image" Target="../media/image60.png"/><Relationship Id="rId20" Type="http://schemas.openxmlformats.org/officeDocument/2006/relationships/customXml" Target="../ink/ink187.xml"/><Relationship Id="rId41" Type="http://schemas.openxmlformats.org/officeDocument/2006/relationships/image" Target="../media/image47.png"/><Relationship Id="rId54" Type="http://schemas.openxmlformats.org/officeDocument/2006/relationships/customXml" Target="../ink/ink204.xml"/><Relationship Id="rId62" Type="http://schemas.openxmlformats.org/officeDocument/2006/relationships/customXml" Target="../ink/ink208.xml"/><Relationship Id="rId70" Type="http://schemas.openxmlformats.org/officeDocument/2006/relationships/customXml" Target="../ink/ink212.xml"/><Relationship Id="rId7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0.xml"/><Relationship Id="rId15" Type="http://schemas.openxmlformats.org/officeDocument/2006/relationships/image" Target="../media/image27.png"/><Relationship Id="rId23" Type="http://schemas.openxmlformats.org/officeDocument/2006/relationships/image" Target="../media/image38.png"/><Relationship Id="rId28" Type="http://schemas.openxmlformats.org/officeDocument/2006/relationships/customXml" Target="../ink/ink191.xml"/><Relationship Id="rId36" Type="http://schemas.openxmlformats.org/officeDocument/2006/relationships/customXml" Target="../ink/ink195.xml"/><Relationship Id="rId49" Type="http://schemas.openxmlformats.org/officeDocument/2006/relationships/image" Target="../media/image51.png"/><Relationship Id="rId57" Type="http://schemas.openxmlformats.org/officeDocument/2006/relationships/image" Target="../media/image55.png"/><Relationship Id="rId10" Type="http://schemas.openxmlformats.org/officeDocument/2006/relationships/customXml" Target="../ink/ink182.xml"/><Relationship Id="rId31" Type="http://schemas.openxmlformats.org/officeDocument/2006/relationships/image" Target="../media/image42.png"/><Relationship Id="rId44" Type="http://schemas.openxmlformats.org/officeDocument/2006/relationships/customXml" Target="../ink/ink199.xml"/><Relationship Id="rId52" Type="http://schemas.openxmlformats.org/officeDocument/2006/relationships/customXml" Target="../ink/ink203.xml"/><Relationship Id="rId60" Type="http://schemas.openxmlformats.org/officeDocument/2006/relationships/customXml" Target="../ink/ink207.xml"/><Relationship Id="rId65" Type="http://schemas.openxmlformats.org/officeDocument/2006/relationships/image" Target="../media/image59.png"/><Relationship Id="rId73" Type="http://schemas.openxmlformats.org/officeDocument/2006/relationships/image" Target="../media/image63.png"/><Relationship Id="rId78" Type="http://schemas.openxmlformats.org/officeDocument/2006/relationships/customXml" Target="../ink/ink216.xml"/><Relationship Id="rId4" Type="http://schemas.openxmlformats.org/officeDocument/2006/relationships/customXml" Target="../ink/ink179.xml"/><Relationship Id="rId9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customXml" Target="../ink/ink186.xml"/><Relationship Id="rId39" Type="http://schemas.openxmlformats.org/officeDocument/2006/relationships/image" Target="../media/image46.png"/><Relationship Id="rId34" Type="http://schemas.openxmlformats.org/officeDocument/2006/relationships/customXml" Target="../ink/ink194.xml"/><Relationship Id="rId50" Type="http://schemas.openxmlformats.org/officeDocument/2006/relationships/customXml" Target="../ink/ink202.xml"/><Relationship Id="rId55" Type="http://schemas.openxmlformats.org/officeDocument/2006/relationships/image" Target="../media/image54.png"/><Relationship Id="rId76" Type="http://schemas.openxmlformats.org/officeDocument/2006/relationships/customXml" Target="../ink/ink215.xml"/><Relationship Id="rId7" Type="http://schemas.openxmlformats.org/officeDocument/2006/relationships/image" Target="../media/image23.png"/><Relationship Id="rId71" Type="http://schemas.openxmlformats.org/officeDocument/2006/relationships/image" Target="../media/image62.png"/><Relationship Id="rId2" Type="http://schemas.openxmlformats.org/officeDocument/2006/relationships/customXml" Target="../ink/ink178.xml"/><Relationship Id="rId2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9.xml"/><Relationship Id="rId21" Type="http://schemas.openxmlformats.org/officeDocument/2006/relationships/image" Target="../media/image37.png"/><Relationship Id="rId42" Type="http://schemas.openxmlformats.org/officeDocument/2006/relationships/customXml" Target="../ink/ink237.xml"/><Relationship Id="rId47" Type="http://schemas.openxmlformats.org/officeDocument/2006/relationships/image" Target="../media/image50.png"/><Relationship Id="rId63" Type="http://schemas.openxmlformats.org/officeDocument/2006/relationships/image" Target="../media/image58.png"/><Relationship Id="rId68" Type="http://schemas.openxmlformats.org/officeDocument/2006/relationships/customXml" Target="../ink/ink250.xml"/><Relationship Id="rId16" Type="http://schemas.openxmlformats.org/officeDocument/2006/relationships/customXml" Target="../ink/ink224.xml"/><Relationship Id="rId11" Type="http://schemas.openxmlformats.org/officeDocument/2006/relationships/image" Target="../media/image25.png"/><Relationship Id="rId32" Type="http://schemas.openxmlformats.org/officeDocument/2006/relationships/customXml" Target="../ink/ink232.xml"/><Relationship Id="rId37" Type="http://schemas.openxmlformats.org/officeDocument/2006/relationships/image" Target="../media/image45.png"/><Relationship Id="rId53" Type="http://schemas.openxmlformats.org/officeDocument/2006/relationships/image" Target="../media/image53.png"/><Relationship Id="rId58" Type="http://schemas.openxmlformats.org/officeDocument/2006/relationships/customXml" Target="../ink/ink245.xml"/><Relationship Id="rId74" Type="http://schemas.openxmlformats.org/officeDocument/2006/relationships/customXml" Target="../ink/ink253.xml"/><Relationship Id="rId79" Type="http://schemas.openxmlformats.org/officeDocument/2006/relationships/image" Target="../media/image66.png"/><Relationship Id="rId5" Type="http://schemas.openxmlformats.org/officeDocument/2006/relationships/image" Target="../media/image22.png"/><Relationship Id="rId61" Type="http://schemas.openxmlformats.org/officeDocument/2006/relationships/image" Target="../media/image57.png"/><Relationship Id="rId19" Type="http://schemas.openxmlformats.org/officeDocument/2006/relationships/image" Target="../media/image29.png"/><Relationship Id="rId14" Type="http://schemas.openxmlformats.org/officeDocument/2006/relationships/customXml" Target="../ink/ink223.xml"/><Relationship Id="rId22" Type="http://schemas.openxmlformats.org/officeDocument/2006/relationships/customXml" Target="../ink/ink227.xml"/><Relationship Id="rId27" Type="http://schemas.openxmlformats.org/officeDocument/2006/relationships/image" Target="../media/image40.png"/><Relationship Id="rId30" Type="http://schemas.openxmlformats.org/officeDocument/2006/relationships/customXml" Target="../ink/ink231.xml"/><Relationship Id="rId35" Type="http://schemas.openxmlformats.org/officeDocument/2006/relationships/image" Target="../media/image44.png"/><Relationship Id="rId43" Type="http://schemas.openxmlformats.org/officeDocument/2006/relationships/image" Target="../media/image48.png"/><Relationship Id="rId48" Type="http://schemas.openxmlformats.org/officeDocument/2006/relationships/customXml" Target="../ink/ink240.xml"/><Relationship Id="rId56" Type="http://schemas.openxmlformats.org/officeDocument/2006/relationships/customXml" Target="../ink/ink244.xml"/><Relationship Id="rId64" Type="http://schemas.openxmlformats.org/officeDocument/2006/relationships/customXml" Target="../ink/ink248.xml"/><Relationship Id="rId69" Type="http://schemas.openxmlformats.org/officeDocument/2006/relationships/image" Target="../media/image61.png"/><Relationship Id="rId77" Type="http://schemas.openxmlformats.org/officeDocument/2006/relationships/image" Target="../media/image65.png"/><Relationship Id="rId8" Type="http://schemas.openxmlformats.org/officeDocument/2006/relationships/customXml" Target="../ink/ink220.xml"/><Relationship Id="rId51" Type="http://schemas.openxmlformats.org/officeDocument/2006/relationships/image" Target="../media/image52.png"/><Relationship Id="rId72" Type="http://schemas.openxmlformats.org/officeDocument/2006/relationships/customXml" Target="../ink/ink252.xml"/><Relationship Id="rId80" Type="http://schemas.openxmlformats.org/officeDocument/2006/relationships/customXml" Target="../ink/ink256.xml"/><Relationship Id="rId3" Type="http://schemas.openxmlformats.org/officeDocument/2006/relationships/image" Target="../media/image21.png"/><Relationship Id="rId12" Type="http://schemas.openxmlformats.org/officeDocument/2006/relationships/customXml" Target="../ink/ink222.xml"/><Relationship Id="rId17" Type="http://schemas.openxmlformats.org/officeDocument/2006/relationships/image" Target="../media/image28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openxmlformats.org/officeDocument/2006/relationships/customXml" Target="../ink/ink235.xml"/><Relationship Id="rId46" Type="http://schemas.openxmlformats.org/officeDocument/2006/relationships/customXml" Target="../ink/ink239.xml"/><Relationship Id="rId59" Type="http://schemas.openxmlformats.org/officeDocument/2006/relationships/image" Target="../media/image56.png"/><Relationship Id="rId67" Type="http://schemas.openxmlformats.org/officeDocument/2006/relationships/image" Target="../media/image60.png"/><Relationship Id="rId20" Type="http://schemas.openxmlformats.org/officeDocument/2006/relationships/customXml" Target="../ink/ink226.xml"/><Relationship Id="rId41" Type="http://schemas.openxmlformats.org/officeDocument/2006/relationships/image" Target="../media/image47.png"/><Relationship Id="rId54" Type="http://schemas.openxmlformats.org/officeDocument/2006/relationships/customXml" Target="../ink/ink243.xml"/><Relationship Id="rId62" Type="http://schemas.openxmlformats.org/officeDocument/2006/relationships/customXml" Target="../ink/ink247.xml"/><Relationship Id="rId70" Type="http://schemas.openxmlformats.org/officeDocument/2006/relationships/customXml" Target="../ink/ink251.xml"/><Relationship Id="rId7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9.xml"/><Relationship Id="rId15" Type="http://schemas.openxmlformats.org/officeDocument/2006/relationships/image" Target="../media/image27.png"/><Relationship Id="rId23" Type="http://schemas.openxmlformats.org/officeDocument/2006/relationships/image" Target="../media/image38.png"/><Relationship Id="rId28" Type="http://schemas.openxmlformats.org/officeDocument/2006/relationships/customXml" Target="../ink/ink230.xml"/><Relationship Id="rId36" Type="http://schemas.openxmlformats.org/officeDocument/2006/relationships/customXml" Target="../ink/ink234.xml"/><Relationship Id="rId49" Type="http://schemas.openxmlformats.org/officeDocument/2006/relationships/image" Target="../media/image51.png"/><Relationship Id="rId57" Type="http://schemas.openxmlformats.org/officeDocument/2006/relationships/image" Target="../media/image55.png"/><Relationship Id="rId10" Type="http://schemas.openxmlformats.org/officeDocument/2006/relationships/customXml" Target="../ink/ink221.xml"/><Relationship Id="rId31" Type="http://schemas.openxmlformats.org/officeDocument/2006/relationships/image" Target="../media/image42.png"/><Relationship Id="rId44" Type="http://schemas.openxmlformats.org/officeDocument/2006/relationships/customXml" Target="../ink/ink238.xml"/><Relationship Id="rId52" Type="http://schemas.openxmlformats.org/officeDocument/2006/relationships/customXml" Target="../ink/ink242.xml"/><Relationship Id="rId60" Type="http://schemas.openxmlformats.org/officeDocument/2006/relationships/customXml" Target="../ink/ink246.xml"/><Relationship Id="rId65" Type="http://schemas.openxmlformats.org/officeDocument/2006/relationships/image" Target="../media/image59.png"/><Relationship Id="rId73" Type="http://schemas.openxmlformats.org/officeDocument/2006/relationships/image" Target="../media/image63.png"/><Relationship Id="rId78" Type="http://schemas.openxmlformats.org/officeDocument/2006/relationships/customXml" Target="../ink/ink255.xml"/><Relationship Id="rId81" Type="http://schemas.openxmlformats.org/officeDocument/2006/relationships/image" Target="../media/image67.png"/><Relationship Id="rId4" Type="http://schemas.openxmlformats.org/officeDocument/2006/relationships/customXml" Target="../ink/ink218.xml"/><Relationship Id="rId9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customXml" Target="../ink/ink225.xml"/><Relationship Id="rId39" Type="http://schemas.openxmlformats.org/officeDocument/2006/relationships/image" Target="../media/image46.png"/><Relationship Id="rId34" Type="http://schemas.openxmlformats.org/officeDocument/2006/relationships/customXml" Target="../ink/ink233.xml"/><Relationship Id="rId50" Type="http://schemas.openxmlformats.org/officeDocument/2006/relationships/customXml" Target="../ink/ink241.xml"/><Relationship Id="rId55" Type="http://schemas.openxmlformats.org/officeDocument/2006/relationships/image" Target="../media/image54.png"/><Relationship Id="rId76" Type="http://schemas.openxmlformats.org/officeDocument/2006/relationships/customXml" Target="../ink/ink254.xml"/><Relationship Id="rId7" Type="http://schemas.openxmlformats.org/officeDocument/2006/relationships/image" Target="../media/image23.png"/><Relationship Id="rId71" Type="http://schemas.openxmlformats.org/officeDocument/2006/relationships/image" Target="../media/image62.png"/><Relationship Id="rId2" Type="http://schemas.openxmlformats.org/officeDocument/2006/relationships/customXml" Target="../ink/ink217.xml"/><Relationship Id="rId29" Type="http://schemas.openxmlformats.org/officeDocument/2006/relationships/image" Target="../media/image41.png"/><Relationship Id="rId24" Type="http://schemas.openxmlformats.org/officeDocument/2006/relationships/customXml" Target="../ink/ink228.xml"/><Relationship Id="rId40" Type="http://schemas.openxmlformats.org/officeDocument/2006/relationships/customXml" Target="../ink/ink236.xml"/><Relationship Id="rId45" Type="http://schemas.openxmlformats.org/officeDocument/2006/relationships/image" Target="../media/image49.png"/><Relationship Id="rId66" Type="http://schemas.openxmlformats.org/officeDocument/2006/relationships/customXml" Target="../ink/ink249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69.xml"/><Relationship Id="rId21" Type="http://schemas.openxmlformats.org/officeDocument/2006/relationships/image" Target="../media/image37.png"/><Relationship Id="rId42" Type="http://schemas.openxmlformats.org/officeDocument/2006/relationships/customXml" Target="../ink/ink277.xml"/><Relationship Id="rId47" Type="http://schemas.openxmlformats.org/officeDocument/2006/relationships/image" Target="../media/image50.png"/><Relationship Id="rId63" Type="http://schemas.openxmlformats.org/officeDocument/2006/relationships/image" Target="../media/image58.png"/><Relationship Id="rId68" Type="http://schemas.openxmlformats.org/officeDocument/2006/relationships/customXml" Target="../ink/ink290.xml"/><Relationship Id="rId16" Type="http://schemas.openxmlformats.org/officeDocument/2006/relationships/customXml" Target="../ink/ink264.xml"/><Relationship Id="rId11" Type="http://schemas.openxmlformats.org/officeDocument/2006/relationships/image" Target="../media/image25.png"/><Relationship Id="rId32" Type="http://schemas.openxmlformats.org/officeDocument/2006/relationships/customXml" Target="../ink/ink272.xml"/><Relationship Id="rId37" Type="http://schemas.openxmlformats.org/officeDocument/2006/relationships/image" Target="../media/image45.png"/><Relationship Id="rId53" Type="http://schemas.openxmlformats.org/officeDocument/2006/relationships/image" Target="../media/image53.png"/><Relationship Id="rId58" Type="http://schemas.openxmlformats.org/officeDocument/2006/relationships/customXml" Target="../ink/ink285.xml"/><Relationship Id="rId74" Type="http://schemas.openxmlformats.org/officeDocument/2006/relationships/customXml" Target="../ink/ink293.xml"/><Relationship Id="rId79" Type="http://schemas.openxmlformats.org/officeDocument/2006/relationships/image" Target="../media/image66.png"/><Relationship Id="rId5" Type="http://schemas.openxmlformats.org/officeDocument/2006/relationships/image" Target="../media/image22.png"/><Relationship Id="rId61" Type="http://schemas.openxmlformats.org/officeDocument/2006/relationships/image" Target="../media/image57.png"/><Relationship Id="rId82" Type="http://schemas.openxmlformats.org/officeDocument/2006/relationships/customXml" Target="../ink/ink297.xml"/><Relationship Id="rId19" Type="http://schemas.openxmlformats.org/officeDocument/2006/relationships/image" Target="../media/image29.png"/><Relationship Id="rId14" Type="http://schemas.openxmlformats.org/officeDocument/2006/relationships/customXml" Target="../ink/ink263.xml"/><Relationship Id="rId22" Type="http://schemas.openxmlformats.org/officeDocument/2006/relationships/customXml" Target="../ink/ink267.xml"/><Relationship Id="rId27" Type="http://schemas.openxmlformats.org/officeDocument/2006/relationships/image" Target="../media/image40.png"/><Relationship Id="rId30" Type="http://schemas.openxmlformats.org/officeDocument/2006/relationships/customXml" Target="../ink/ink271.xml"/><Relationship Id="rId35" Type="http://schemas.openxmlformats.org/officeDocument/2006/relationships/image" Target="../media/image44.png"/><Relationship Id="rId43" Type="http://schemas.openxmlformats.org/officeDocument/2006/relationships/image" Target="../media/image48.png"/><Relationship Id="rId48" Type="http://schemas.openxmlformats.org/officeDocument/2006/relationships/customXml" Target="../ink/ink280.xml"/><Relationship Id="rId56" Type="http://schemas.openxmlformats.org/officeDocument/2006/relationships/customXml" Target="../ink/ink284.xml"/><Relationship Id="rId64" Type="http://schemas.openxmlformats.org/officeDocument/2006/relationships/customXml" Target="../ink/ink288.xml"/><Relationship Id="rId69" Type="http://schemas.openxmlformats.org/officeDocument/2006/relationships/image" Target="../media/image61.png"/><Relationship Id="rId77" Type="http://schemas.openxmlformats.org/officeDocument/2006/relationships/image" Target="../media/image65.png"/><Relationship Id="rId8" Type="http://schemas.openxmlformats.org/officeDocument/2006/relationships/customXml" Target="../ink/ink260.xml"/><Relationship Id="rId51" Type="http://schemas.openxmlformats.org/officeDocument/2006/relationships/image" Target="../media/image52.png"/><Relationship Id="rId72" Type="http://schemas.openxmlformats.org/officeDocument/2006/relationships/customXml" Target="../ink/ink292.xml"/><Relationship Id="rId80" Type="http://schemas.openxmlformats.org/officeDocument/2006/relationships/customXml" Target="../ink/ink296.xml"/><Relationship Id="rId3" Type="http://schemas.openxmlformats.org/officeDocument/2006/relationships/image" Target="../media/image21.png"/><Relationship Id="rId12" Type="http://schemas.openxmlformats.org/officeDocument/2006/relationships/customXml" Target="../ink/ink262.xml"/><Relationship Id="rId17" Type="http://schemas.openxmlformats.org/officeDocument/2006/relationships/image" Target="../media/image28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openxmlformats.org/officeDocument/2006/relationships/customXml" Target="../ink/ink275.xml"/><Relationship Id="rId46" Type="http://schemas.openxmlformats.org/officeDocument/2006/relationships/customXml" Target="../ink/ink279.xml"/><Relationship Id="rId59" Type="http://schemas.openxmlformats.org/officeDocument/2006/relationships/image" Target="../media/image56.png"/><Relationship Id="rId67" Type="http://schemas.openxmlformats.org/officeDocument/2006/relationships/image" Target="../media/image60.png"/><Relationship Id="rId20" Type="http://schemas.openxmlformats.org/officeDocument/2006/relationships/customXml" Target="../ink/ink266.xml"/><Relationship Id="rId41" Type="http://schemas.openxmlformats.org/officeDocument/2006/relationships/image" Target="../media/image47.png"/><Relationship Id="rId54" Type="http://schemas.openxmlformats.org/officeDocument/2006/relationships/customXml" Target="../ink/ink283.xml"/><Relationship Id="rId62" Type="http://schemas.openxmlformats.org/officeDocument/2006/relationships/customXml" Target="../ink/ink287.xml"/><Relationship Id="rId70" Type="http://schemas.openxmlformats.org/officeDocument/2006/relationships/customXml" Target="../ink/ink291.xml"/><Relationship Id="rId75" Type="http://schemas.openxmlformats.org/officeDocument/2006/relationships/image" Target="../media/image64.png"/><Relationship Id="rId83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9.xml"/><Relationship Id="rId15" Type="http://schemas.openxmlformats.org/officeDocument/2006/relationships/image" Target="../media/image27.png"/><Relationship Id="rId23" Type="http://schemas.openxmlformats.org/officeDocument/2006/relationships/image" Target="../media/image38.png"/><Relationship Id="rId28" Type="http://schemas.openxmlformats.org/officeDocument/2006/relationships/customXml" Target="../ink/ink270.xml"/><Relationship Id="rId36" Type="http://schemas.openxmlformats.org/officeDocument/2006/relationships/customXml" Target="../ink/ink274.xml"/><Relationship Id="rId49" Type="http://schemas.openxmlformats.org/officeDocument/2006/relationships/image" Target="../media/image51.png"/><Relationship Id="rId57" Type="http://schemas.openxmlformats.org/officeDocument/2006/relationships/image" Target="../media/image55.png"/><Relationship Id="rId10" Type="http://schemas.openxmlformats.org/officeDocument/2006/relationships/customXml" Target="../ink/ink261.xml"/><Relationship Id="rId31" Type="http://schemas.openxmlformats.org/officeDocument/2006/relationships/image" Target="../media/image42.png"/><Relationship Id="rId44" Type="http://schemas.openxmlformats.org/officeDocument/2006/relationships/customXml" Target="../ink/ink278.xml"/><Relationship Id="rId52" Type="http://schemas.openxmlformats.org/officeDocument/2006/relationships/customXml" Target="../ink/ink282.xml"/><Relationship Id="rId60" Type="http://schemas.openxmlformats.org/officeDocument/2006/relationships/customXml" Target="../ink/ink286.xml"/><Relationship Id="rId65" Type="http://schemas.openxmlformats.org/officeDocument/2006/relationships/image" Target="../media/image59.png"/><Relationship Id="rId73" Type="http://schemas.openxmlformats.org/officeDocument/2006/relationships/image" Target="../media/image63.png"/><Relationship Id="rId78" Type="http://schemas.openxmlformats.org/officeDocument/2006/relationships/customXml" Target="../ink/ink295.xml"/><Relationship Id="rId81" Type="http://schemas.openxmlformats.org/officeDocument/2006/relationships/image" Target="../media/image67.png"/><Relationship Id="rId4" Type="http://schemas.openxmlformats.org/officeDocument/2006/relationships/customXml" Target="../ink/ink258.xml"/><Relationship Id="rId9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customXml" Target="../ink/ink265.xml"/><Relationship Id="rId39" Type="http://schemas.openxmlformats.org/officeDocument/2006/relationships/image" Target="../media/image46.png"/><Relationship Id="rId34" Type="http://schemas.openxmlformats.org/officeDocument/2006/relationships/customXml" Target="../ink/ink273.xml"/><Relationship Id="rId50" Type="http://schemas.openxmlformats.org/officeDocument/2006/relationships/customXml" Target="../ink/ink281.xml"/><Relationship Id="rId55" Type="http://schemas.openxmlformats.org/officeDocument/2006/relationships/image" Target="../media/image54.png"/><Relationship Id="rId76" Type="http://schemas.openxmlformats.org/officeDocument/2006/relationships/customXml" Target="../ink/ink294.xml"/><Relationship Id="rId7" Type="http://schemas.openxmlformats.org/officeDocument/2006/relationships/image" Target="../media/image23.png"/><Relationship Id="rId71" Type="http://schemas.openxmlformats.org/officeDocument/2006/relationships/image" Target="../media/image62.png"/><Relationship Id="rId2" Type="http://schemas.openxmlformats.org/officeDocument/2006/relationships/customXml" Target="../ink/ink257.xml"/><Relationship Id="rId29" Type="http://schemas.openxmlformats.org/officeDocument/2006/relationships/image" Target="../media/image41.png"/><Relationship Id="rId24" Type="http://schemas.openxmlformats.org/officeDocument/2006/relationships/customXml" Target="../ink/ink268.xml"/><Relationship Id="rId40" Type="http://schemas.openxmlformats.org/officeDocument/2006/relationships/customXml" Target="../ink/ink276.xml"/><Relationship Id="rId45" Type="http://schemas.openxmlformats.org/officeDocument/2006/relationships/image" Target="../media/image49.png"/><Relationship Id="rId66" Type="http://schemas.openxmlformats.org/officeDocument/2006/relationships/customXml" Target="../ink/ink28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customXml" Target="../ink/ink303.xml"/><Relationship Id="rId3" Type="http://schemas.openxmlformats.org/officeDocument/2006/relationships/customXml" Target="../ink/ink298.xml"/><Relationship Id="rId7" Type="http://schemas.openxmlformats.org/officeDocument/2006/relationships/customXml" Target="../ink/ink300.xml"/><Relationship Id="rId12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customXml" Target="../ink/ink302.xml"/><Relationship Id="rId5" Type="http://schemas.openxmlformats.org/officeDocument/2006/relationships/customXml" Target="../ink/ink299.xml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customXml" Target="../ink/ink301.xml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customXml" Target="../ink/ink309.xml"/><Relationship Id="rId18" Type="http://schemas.openxmlformats.org/officeDocument/2006/relationships/image" Target="../media/image79.png"/><Relationship Id="rId3" Type="http://schemas.openxmlformats.org/officeDocument/2006/relationships/customXml" Target="../ink/ink304.xml"/><Relationship Id="rId21" Type="http://schemas.openxmlformats.org/officeDocument/2006/relationships/customXml" Target="../ink/ink313.xml"/><Relationship Id="rId7" Type="http://schemas.openxmlformats.org/officeDocument/2006/relationships/customXml" Target="../ink/ink306.xml"/><Relationship Id="rId12" Type="http://schemas.openxmlformats.org/officeDocument/2006/relationships/image" Target="../media/image75.png"/><Relationship Id="rId17" Type="http://schemas.openxmlformats.org/officeDocument/2006/relationships/customXml" Target="../ink/ink311.xml"/><Relationship Id="rId2" Type="http://schemas.openxmlformats.org/officeDocument/2006/relationships/image" Target="../media/image70.png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customXml" Target="../ink/ink308.xml"/><Relationship Id="rId24" Type="http://schemas.openxmlformats.org/officeDocument/2006/relationships/image" Target="../media/image76.png"/><Relationship Id="rId5" Type="http://schemas.openxmlformats.org/officeDocument/2006/relationships/customXml" Target="../ink/ink305.xml"/><Relationship Id="rId15" Type="http://schemas.openxmlformats.org/officeDocument/2006/relationships/customXml" Target="../ink/ink310.xml"/><Relationship Id="rId23" Type="http://schemas.openxmlformats.org/officeDocument/2006/relationships/customXml" Target="../ink/ink314.xml"/><Relationship Id="rId10" Type="http://schemas.openxmlformats.org/officeDocument/2006/relationships/image" Target="../media/image74.png"/><Relationship Id="rId19" Type="http://schemas.openxmlformats.org/officeDocument/2006/relationships/customXml" Target="../ink/ink312.xml"/><Relationship Id="rId4" Type="http://schemas.openxmlformats.org/officeDocument/2006/relationships/image" Target="../media/image71.png"/><Relationship Id="rId9" Type="http://schemas.openxmlformats.org/officeDocument/2006/relationships/customXml" Target="../ink/ink307.xml"/><Relationship Id="rId14" Type="http://schemas.openxmlformats.org/officeDocument/2006/relationships/image" Target="../media/image77.png"/><Relationship Id="rId22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customXml" Target="../ink/ink320.xml"/><Relationship Id="rId18" Type="http://schemas.openxmlformats.org/officeDocument/2006/relationships/image" Target="../media/image79.png"/><Relationship Id="rId26" Type="http://schemas.openxmlformats.org/officeDocument/2006/relationships/image" Target="../media/image83.png"/><Relationship Id="rId3" Type="http://schemas.openxmlformats.org/officeDocument/2006/relationships/customXml" Target="../ink/ink315.xml"/><Relationship Id="rId21" Type="http://schemas.openxmlformats.org/officeDocument/2006/relationships/customXml" Target="../ink/ink324.xml"/><Relationship Id="rId7" Type="http://schemas.openxmlformats.org/officeDocument/2006/relationships/customXml" Target="../ink/ink317.xml"/><Relationship Id="rId12" Type="http://schemas.openxmlformats.org/officeDocument/2006/relationships/image" Target="../media/image75.png"/><Relationship Id="rId17" Type="http://schemas.openxmlformats.org/officeDocument/2006/relationships/customXml" Target="../ink/ink322.xml"/><Relationship Id="rId25" Type="http://schemas.openxmlformats.org/officeDocument/2006/relationships/customXml" Target="../ink/ink326.xml"/><Relationship Id="rId2" Type="http://schemas.openxmlformats.org/officeDocument/2006/relationships/image" Target="../media/image70.png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29" Type="http://schemas.openxmlformats.org/officeDocument/2006/relationships/customXml" Target="../ink/ink3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customXml" Target="../ink/ink319.xml"/><Relationship Id="rId24" Type="http://schemas.openxmlformats.org/officeDocument/2006/relationships/image" Target="../media/image82.png"/><Relationship Id="rId32" Type="http://schemas.openxmlformats.org/officeDocument/2006/relationships/image" Target="../media/image76.png"/><Relationship Id="rId5" Type="http://schemas.openxmlformats.org/officeDocument/2006/relationships/customXml" Target="../ink/ink316.xml"/><Relationship Id="rId15" Type="http://schemas.openxmlformats.org/officeDocument/2006/relationships/customXml" Target="../ink/ink321.xml"/><Relationship Id="rId23" Type="http://schemas.openxmlformats.org/officeDocument/2006/relationships/customXml" Target="../ink/ink325.xml"/><Relationship Id="rId28" Type="http://schemas.openxmlformats.org/officeDocument/2006/relationships/image" Target="../media/image84.png"/><Relationship Id="rId10" Type="http://schemas.openxmlformats.org/officeDocument/2006/relationships/image" Target="../media/image74.png"/><Relationship Id="rId19" Type="http://schemas.openxmlformats.org/officeDocument/2006/relationships/customXml" Target="../ink/ink323.xml"/><Relationship Id="rId31" Type="http://schemas.openxmlformats.org/officeDocument/2006/relationships/customXml" Target="../ink/ink329.xml"/><Relationship Id="rId4" Type="http://schemas.openxmlformats.org/officeDocument/2006/relationships/image" Target="../media/image71.png"/><Relationship Id="rId9" Type="http://schemas.openxmlformats.org/officeDocument/2006/relationships/customXml" Target="../ink/ink318.xml"/><Relationship Id="rId14" Type="http://schemas.openxmlformats.org/officeDocument/2006/relationships/image" Target="../media/image77.png"/><Relationship Id="rId22" Type="http://schemas.openxmlformats.org/officeDocument/2006/relationships/image" Target="../media/image81.png"/><Relationship Id="rId27" Type="http://schemas.openxmlformats.org/officeDocument/2006/relationships/customXml" Target="../ink/ink327.xml"/><Relationship Id="rId30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14.xml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customXml" Target="../ink/ink335.xml"/><Relationship Id="rId18" Type="http://schemas.openxmlformats.org/officeDocument/2006/relationships/image" Target="../media/image81.png"/><Relationship Id="rId26" Type="http://schemas.openxmlformats.org/officeDocument/2006/relationships/image" Target="../media/image86.png"/><Relationship Id="rId3" Type="http://schemas.openxmlformats.org/officeDocument/2006/relationships/customXml" Target="../ink/ink330.xml"/><Relationship Id="rId21" Type="http://schemas.openxmlformats.org/officeDocument/2006/relationships/customXml" Target="../ink/ink339.xml"/><Relationship Id="rId7" Type="http://schemas.openxmlformats.org/officeDocument/2006/relationships/customXml" Target="../ink/ink332.xml"/><Relationship Id="rId12" Type="http://schemas.openxmlformats.org/officeDocument/2006/relationships/image" Target="../media/image78.png"/><Relationship Id="rId17" Type="http://schemas.openxmlformats.org/officeDocument/2006/relationships/customXml" Target="../ink/ink337.xml"/><Relationship Id="rId25" Type="http://schemas.openxmlformats.org/officeDocument/2006/relationships/customXml" Target="../ink/ink341.xml"/><Relationship Id="rId2" Type="http://schemas.openxmlformats.org/officeDocument/2006/relationships/image" Target="../media/image70.png"/><Relationship Id="rId16" Type="http://schemas.openxmlformats.org/officeDocument/2006/relationships/image" Target="../media/image80.png"/><Relationship Id="rId20" Type="http://schemas.openxmlformats.org/officeDocument/2006/relationships/image" Target="../media/image83.png"/><Relationship Id="rId29" Type="http://schemas.openxmlformats.org/officeDocument/2006/relationships/customXml" Target="../ink/ink3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customXml" Target="../ink/ink334.xml"/><Relationship Id="rId24" Type="http://schemas.openxmlformats.org/officeDocument/2006/relationships/image" Target="../media/image85.png"/><Relationship Id="rId32" Type="http://schemas.openxmlformats.org/officeDocument/2006/relationships/image" Target="../media/image76.png"/><Relationship Id="rId5" Type="http://schemas.openxmlformats.org/officeDocument/2006/relationships/customXml" Target="../ink/ink331.xml"/><Relationship Id="rId15" Type="http://schemas.openxmlformats.org/officeDocument/2006/relationships/customXml" Target="../ink/ink336.xml"/><Relationship Id="rId23" Type="http://schemas.openxmlformats.org/officeDocument/2006/relationships/customXml" Target="../ink/ink340.xml"/><Relationship Id="rId28" Type="http://schemas.openxmlformats.org/officeDocument/2006/relationships/image" Target="../media/image87.png"/><Relationship Id="rId10" Type="http://schemas.openxmlformats.org/officeDocument/2006/relationships/image" Target="../media/image75.png"/><Relationship Id="rId19" Type="http://schemas.openxmlformats.org/officeDocument/2006/relationships/customXml" Target="../ink/ink338.xml"/><Relationship Id="rId31" Type="http://schemas.openxmlformats.org/officeDocument/2006/relationships/customXml" Target="../ink/ink344.xml"/><Relationship Id="rId4" Type="http://schemas.openxmlformats.org/officeDocument/2006/relationships/image" Target="../media/image72.png"/><Relationship Id="rId9" Type="http://schemas.openxmlformats.org/officeDocument/2006/relationships/customXml" Target="../ink/ink333.xml"/><Relationship Id="rId14" Type="http://schemas.openxmlformats.org/officeDocument/2006/relationships/image" Target="../media/image79.png"/><Relationship Id="rId22" Type="http://schemas.openxmlformats.org/officeDocument/2006/relationships/image" Target="../media/image84.png"/><Relationship Id="rId27" Type="http://schemas.openxmlformats.org/officeDocument/2006/relationships/customXml" Target="../ink/ink342.xml"/><Relationship Id="rId30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0.xml"/><Relationship Id="rId18" Type="http://schemas.openxmlformats.org/officeDocument/2006/relationships/image" Target="../media/image81.png"/><Relationship Id="rId26" Type="http://schemas.openxmlformats.org/officeDocument/2006/relationships/image" Target="../media/image86.png"/><Relationship Id="rId39" Type="http://schemas.openxmlformats.org/officeDocument/2006/relationships/customXml" Target="../ink/ink363.xml"/><Relationship Id="rId21" Type="http://schemas.openxmlformats.org/officeDocument/2006/relationships/customXml" Target="../ink/ink354.xml"/><Relationship Id="rId34" Type="http://schemas.openxmlformats.org/officeDocument/2006/relationships/image" Target="../media/image90.png"/><Relationship Id="rId42" Type="http://schemas.openxmlformats.org/officeDocument/2006/relationships/image" Target="../media/image76.png"/><Relationship Id="rId7" Type="http://schemas.openxmlformats.org/officeDocument/2006/relationships/customXml" Target="../ink/ink347.xml"/><Relationship Id="rId2" Type="http://schemas.openxmlformats.org/officeDocument/2006/relationships/image" Target="../media/image70.png"/><Relationship Id="rId16" Type="http://schemas.openxmlformats.org/officeDocument/2006/relationships/image" Target="../media/image80.png"/><Relationship Id="rId20" Type="http://schemas.openxmlformats.org/officeDocument/2006/relationships/image" Target="../media/image83.png"/><Relationship Id="rId29" Type="http://schemas.openxmlformats.org/officeDocument/2006/relationships/customXml" Target="../ink/ink358.xml"/><Relationship Id="rId41" Type="http://schemas.openxmlformats.org/officeDocument/2006/relationships/customXml" Target="../ink/ink3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customXml" Target="../ink/ink349.xml"/><Relationship Id="rId24" Type="http://schemas.openxmlformats.org/officeDocument/2006/relationships/image" Target="../media/image85.png"/><Relationship Id="rId32" Type="http://schemas.openxmlformats.org/officeDocument/2006/relationships/image" Target="../media/image89.png"/><Relationship Id="rId37" Type="http://schemas.openxmlformats.org/officeDocument/2006/relationships/customXml" Target="../ink/ink362.xml"/><Relationship Id="rId40" Type="http://schemas.openxmlformats.org/officeDocument/2006/relationships/image" Target="../media/image93.png"/><Relationship Id="rId5" Type="http://schemas.openxmlformats.org/officeDocument/2006/relationships/customXml" Target="../ink/ink346.xml"/><Relationship Id="rId15" Type="http://schemas.openxmlformats.org/officeDocument/2006/relationships/customXml" Target="../ink/ink351.xml"/><Relationship Id="rId23" Type="http://schemas.openxmlformats.org/officeDocument/2006/relationships/customXml" Target="../ink/ink355.xml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10" Type="http://schemas.openxmlformats.org/officeDocument/2006/relationships/image" Target="../media/image75.png"/><Relationship Id="rId19" Type="http://schemas.openxmlformats.org/officeDocument/2006/relationships/customXml" Target="../ink/ink353.xml"/><Relationship Id="rId31" Type="http://schemas.openxmlformats.org/officeDocument/2006/relationships/customXml" Target="../ink/ink359.xml"/><Relationship Id="rId4" Type="http://schemas.openxmlformats.org/officeDocument/2006/relationships/image" Target="../media/image72.png"/><Relationship Id="rId9" Type="http://schemas.openxmlformats.org/officeDocument/2006/relationships/customXml" Target="../ink/ink348.xml"/><Relationship Id="rId14" Type="http://schemas.openxmlformats.org/officeDocument/2006/relationships/image" Target="../media/image79.png"/><Relationship Id="rId22" Type="http://schemas.openxmlformats.org/officeDocument/2006/relationships/image" Target="../media/image84.png"/><Relationship Id="rId27" Type="http://schemas.openxmlformats.org/officeDocument/2006/relationships/customXml" Target="../ink/ink357.xml"/><Relationship Id="rId30" Type="http://schemas.openxmlformats.org/officeDocument/2006/relationships/image" Target="../media/image88.png"/><Relationship Id="rId35" Type="http://schemas.openxmlformats.org/officeDocument/2006/relationships/customXml" Target="../ink/ink361.xml"/><Relationship Id="rId8" Type="http://schemas.openxmlformats.org/officeDocument/2006/relationships/image" Target="../media/image74.png"/><Relationship Id="rId3" Type="http://schemas.openxmlformats.org/officeDocument/2006/relationships/customXml" Target="../ink/ink345.xml"/><Relationship Id="rId12" Type="http://schemas.openxmlformats.org/officeDocument/2006/relationships/image" Target="../media/image78.png"/><Relationship Id="rId17" Type="http://schemas.openxmlformats.org/officeDocument/2006/relationships/customXml" Target="../ink/ink352.xml"/><Relationship Id="rId25" Type="http://schemas.openxmlformats.org/officeDocument/2006/relationships/customXml" Target="../ink/ink356.xml"/><Relationship Id="rId33" Type="http://schemas.openxmlformats.org/officeDocument/2006/relationships/customXml" Target="../ink/ink360.xml"/><Relationship Id="rId38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0.xml"/><Relationship Id="rId18" Type="http://schemas.openxmlformats.org/officeDocument/2006/relationships/image" Target="../media/image81.png"/><Relationship Id="rId26" Type="http://schemas.openxmlformats.org/officeDocument/2006/relationships/image" Target="../media/image86.png"/><Relationship Id="rId39" Type="http://schemas.openxmlformats.org/officeDocument/2006/relationships/customXml" Target="../ink/ink383.xml"/><Relationship Id="rId21" Type="http://schemas.openxmlformats.org/officeDocument/2006/relationships/customXml" Target="../ink/ink374.xml"/><Relationship Id="rId34" Type="http://schemas.openxmlformats.org/officeDocument/2006/relationships/image" Target="../media/image90.png"/><Relationship Id="rId42" Type="http://schemas.openxmlformats.org/officeDocument/2006/relationships/image" Target="../media/image94.png"/><Relationship Id="rId47" Type="http://schemas.openxmlformats.org/officeDocument/2006/relationships/customXml" Target="../ink/ink387.xml"/><Relationship Id="rId50" Type="http://schemas.openxmlformats.org/officeDocument/2006/relationships/image" Target="../media/image76.png"/><Relationship Id="rId7" Type="http://schemas.openxmlformats.org/officeDocument/2006/relationships/customXml" Target="../ink/ink367.xml"/><Relationship Id="rId2" Type="http://schemas.openxmlformats.org/officeDocument/2006/relationships/image" Target="../media/image70.png"/><Relationship Id="rId16" Type="http://schemas.openxmlformats.org/officeDocument/2006/relationships/image" Target="../media/image80.png"/><Relationship Id="rId29" Type="http://schemas.openxmlformats.org/officeDocument/2006/relationships/customXml" Target="../ink/ink378.xml"/><Relationship Id="rId11" Type="http://schemas.openxmlformats.org/officeDocument/2006/relationships/customXml" Target="../ink/ink369.xml"/><Relationship Id="rId24" Type="http://schemas.openxmlformats.org/officeDocument/2006/relationships/image" Target="../media/image85.png"/><Relationship Id="rId32" Type="http://schemas.openxmlformats.org/officeDocument/2006/relationships/image" Target="../media/image89.png"/><Relationship Id="rId37" Type="http://schemas.openxmlformats.org/officeDocument/2006/relationships/customXml" Target="../ink/ink382.xml"/><Relationship Id="rId40" Type="http://schemas.openxmlformats.org/officeDocument/2006/relationships/image" Target="../media/image93.png"/><Relationship Id="rId45" Type="http://schemas.openxmlformats.org/officeDocument/2006/relationships/customXml" Target="../ink/ink386.xml"/><Relationship Id="rId53" Type="http://schemas.openxmlformats.org/officeDocument/2006/relationships/customXml" Target="../ink/ink390.xml"/><Relationship Id="rId5" Type="http://schemas.openxmlformats.org/officeDocument/2006/relationships/customXml" Target="../ink/ink366.xml"/><Relationship Id="rId10" Type="http://schemas.openxmlformats.org/officeDocument/2006/relationships/image" Target="../media/image75.png"/><Relationship Id="rId19" Type="http://schemas.openxmlformats.org/officeDocument/2006/relationships/customXml" Target="../ink/ink373.xml"/><Relationship Id="rId31" Type="http://schemas.openxmlformats.org/officeDocument/2006/relationships/customXml" Target="../ink/ink379.xml"/><Relationship Id="rId44" Type="http://schemas.openxmlformats.org/officeDocument/2006/relationships/image" Target="../media/image95.png"/><Relationship Id="rId52" Type="http://schemas.openxmlformats.org/officeDocument/2006/relationships/image" Target="../media/image98.png"/><Relationship Id="rId4" Type="http://schemas.openxmlformats.org/officeDocument/2006/relationships/image" Target="../media/image72.png"/><Relationship Id="rId9" Type="http://schemas.openxmlformats.org/officeDocument/2006/relationships/customXml" Target="../ink/ink368.xml"/><Relationship Id="rId14" Type="http://schemas.openxmlformats.org/officeDocument/2006/relationships/image" Target="../media/image79.png"/><Relationship Id="rId22" Type="http://schemas.openxmlformats.org/officeDocument/2006/relationships/image" Target="../media/image84.png"/><Relationship Id="rId27" Type="http://schemas.openxmlformats.org/officeDocument/2006/relationships/customXml" Target="../ink/ink377.xml"/><Relationship Id="rId30" Type="http://schemas.openxmlformats.org/officeDocument/2006/relationships/image" Target="../media/image88.png"/><Relationship Id="rId35" Type="http://schemas.openxmlformats.org/officeDocument/2006/relationships/customXml" Target="../ink/ink381.xml"/><Relationship Id="rId43" Type="http://schemas.openxmlformats.org/officeDocument/2006/relationships/customXml" Target="../ink/ink385.xml"/><Relationship Id="rId48" Type="http://schemas.openxmlformats.org/officeDocument/2006/relationships/image" Target="../media/image97.png"/><Relationship Id="rId8" Type="http://schemas.openxmlformats.org/officeDocument/2006/relationships/image" Target="../media/image74.png"/><Relationship Id="rId51" Type="http://schemas.openxmlformats.org/officeDocument/2006/relationships/customXml" Target="../ink/ink389.xml"/><Relationship Id="rId3" Type="http://schemas.openxmlformats.org/officeDocument/2006/relationships/customXml" Target="../ink/ink365.xml"/><Relationship Id="rId12" Type="http://schemas.openxmlformats.org/officeDocument/2006/relationships/image" Target="../media/image78.png"/><Relationship Id="rId17" Type="http://schemas.openxmlformats.org/officeDocument/2006/relationships/customXml" Target="../ink/ink372.xml"/><Relationship Id="rId25" Type="http://schemas.openxmlformats.org/officeDocument/2006/relationships/customXml" Target="../ink/ink376.xml"/><Relationship Id="rId33" Type="http://schemas.openxmlformats.org/officeDocument/2006/relationships/customXml" Target="../ink/ink380.xml"/><Relationship Id="rId38" Type="http://schemas.openxmlformats.org/officeDocument/2006/relationships/image" Target="../media/image92.png"/><Relationship Id="rId46" Type="http://schemas.openxmlformats.org/officeDocument/2006/relationships/image" Target="../media/image96.png"/><Relationship Id="rId20" Type="http://schemas.openxmlformats.org/officeDocument/2006/relationships/image" Target="../media/image83.png"/><Relationship Id="rId41" Type="http://schemas.openxmlformats.org/officeDocument/2006/relationships/customXml" Target="../ink/ink384.xml"/><Relationship Id="rId5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371.xml"/><Relationship Id="rId23" Type="http://schemas.openxmlformats.org/officeDocument/2006/relationships/customXml" Target="../ink/ink375.xml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49" Type="http://schemas.openxmlformats.org/officeDocument/2006/relationships/customXml" Target="../ink/ink388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96.xml"/><Relationship Id="rId18" Type="http://schemas.openxmlformats.org/officeDocument/2006/relationships/image" Target="../media/image81.png"/><Relationship Id="rId26" Type="http://schemas.openxmlformats.org/officeDocument/2006/relationships/image" Target="../media/image86.png"/><Relationship Id="rId39" Type="http://schemas.openxmlformats.org/officeDocument/2006/relationships/customXml" Target="../ink/ink409.xml"/><Relationship Id="rId21" Type="http://schemas.openxmlformats.org/officeDocument/2006/relationships/customXml" Target="../ink/ink400.xml"/><Relationship Id="rId34" Type="http://schemas.openxmlformats.org/officeDocument/2006/relationships/image" Target="../media/image90.png"/><Relationship Id="rId42" Type="http://schemas.openxmlformats.org/officeDocument/2006/relationships/image" Target="../media/image94.png"/><Relationship Id="rId47" Type="http://schemas.openxmlformats.org/officeDocument/2006/relationships/customXml" Target="../ink/ink413.xml"/><Relationship Id="rId50" Type="http://schemas.openxmlformats.org/officeDocument/2006/relationships/image" Target="../media/image76.png"/><Relationship Id="rId55" Type="http://schemas.openxmlformats.org/officeDocument/2006/relationships/customXml" Target="../ink/ink417.xml"/><Relationship Id="rId7" Type="http://schemas.openxmlformats.org/officeDocument/2006/relationships/customXml" Target="../ink/ink393.xml"/><Relationship Id="rId2" Type="http://schemas.openxmlformats.org/officeDocument/2006/relationships/image" Target="../media/image70.png"/><Relationship Id="rId16" Type="http://schemas.openxmlformats.org/officeDocument/2006/relationships/image" Target="../media/image80.png"/><Relationship Id="rId29" Type="http://schemas.openxmlformats.org/officeDocument/2006/relationships/customXml" Target="../ink/ink404.xml"/><Relationship Id="rId11" Type="http://schemas.openxmlformats.org/officeDocument/2006/relationships/customXml" Target="../ink/ink395.xml"/><Relationship Id="rId24" Type="http://schemas.openxmlformats.org/officeDocument/2006/relationships/image" Target="../media/image85.png"/><Relationship Id="rId32" Type="http://schemas.openxmlformats.org/officeDocument/2006/relationships/image" Target="../media/image89.png"/><Relationship Id="rId37" Type="http://schemas.openxmlformats.org/officeDocument/2006/relationships/customXml" Target="../ink/ink408.xml"/><Relationship Id="rId40" Type="http://schemas.openxmlformats.org/officeDocument/2006/relationships/image" Target="../media/image93.png"/><Relationship Id="rId45" Type="http://schemas.openxmlformats.org/officeDocument/2006/relationships/customXml" Target="../ink/ink412.xml"/><Relationship Id="rId53" Type="http://schemas.openxmlformats.org/officeDocument/2006/relationships/customXml" Target="../ink/ink416.xml"/><Relationship Id="rId58" Type="http://schemas.openxmlformats.org/officeDocument/2006/relationships/image" Target="../media/image101.png"/><Relationship Id="rId5" Type="http://schemas.openxmlformats.org/officeDocument/2006/relationships/customXml" Target="../ink/ink392.xml"/><Relationship Id="rId19" Type="http://schemas.openxmlformats.org/officeDocument/2006/relationships/customXml" Target="../ink/ink399.xml"/><Relationship Id="rId4" Type="http://schemas.openxmlformats.org/officeDocument/2006/relationships/image" Target="../media/image72.png"/><Relationship Id="rId9" Type="http://schemas.openxmlformats.org/officeDocument/2006/relationships/customXml" Target="../ink/ink394.xml"/><Relationship Id="rId14" Type="http://schemas.openxmlformats.org/officeDocument/2006/relationships/image" Target="../media/image79.png"/><Relationship Id="rId22" Type="http://schemas.openxmlformats.org/officeDocument/2006/relationships/image" Target="../media/image84.png"/><Relationship Id="rId27" Type="http://schemas.openxmlformats.org/officeDocument/2006/relationships/customXml" Target="../ink/ink403.xml"/><Relationship Id="rId30" Type="http://schemas.openxmlformats.org/officeDocument/2006/relationships/image" Target="../media/image88.png"/><Relationship Id="rId35" Type="http://schemas.openxmlformats.org/officeDocument/2006/relationships/customXml" Target="../ink/ink407.xml"/><Relationship Id="rId43" Type="http://schemas.openxmlformats.org/officeDocument/2006/relationships/customXml" Target="../ink/ink411.xml"/><Relationship Id="rId48" Type="http://schemas.openxmlformats.org/officeDocument/2006/relationships/image" Target="../media/image97.png"/><Relationship Id="rId56" Type="http://schemas.openxmlformats.org/officeDocument/2006/relationships/image" Target="../media/image100.png"/><Relationship Id="rId8" Type="http://schemas.openxmlformats.org/officeDocument/2006/relationships/image" Target="../media/image74.png"/><Relationship Id="rId51" Type="http://schemas.openxmlformats.org/officeDocument/2006/relationships/customXml" Target="../ink/ink415.xml"/><Relationship Id="rId3" Type="http://schemas.openxmlformats.org/officeDocument/2006/relationships/customXml" Target="../ink/ink391.xml"/><Relationship Id="rId12" Type="http://schemas.openxmlformats.org/officeDocument/2006/relationships/image" Target="../media/image78.png"/><Relationship Id="rId17" Type="http://schemas.openxmlformats.org/officeDocument/2006/relationships/customXml" Target="../ink/ink398.xml"/><Relationship Id="rId25" Type="http://schemas.openxmlformats.org/officeDocument/2006/relationships/customXml" Target="../ink/ink402.xml"/><Relationship Id="rId33" Type="http://schemas.openxmlformats.org/officeDocument/2006/relationships/customXml" Target="../ink/ink406.xml"/><Relationship Id="rId38" Type="http://schemas.openxmlformats.org/officeDocument/2006/relationships/image" Target="../media/image92.png"/><Relationship Id="rId46" Type="http://schemas.openxmlformats.org/officeDocument/2006/relationships/image" Target="../media/image96.png"/><Relationship Id="rId59" Type="http://schemas.openxmlformats.org/officeDocument/2006/relationships/customXml" Target="../ink/ink419.xml"/><Relationship Id="rId20" Type="http://schemas.openxmlformats.org/officeDocument/2006/relationships/image" Target="../media/image83.png"/><Relationship Id="rId41" Type="http://schemas.openxmlformats.org/officeDocument/2006/relationships/customXml" Target="../ink/ink410.xml"/><Relationship Id="rId5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397.xml"/><Relationship Id="rId23" Type="http://schemas.openxmlformats.org/officeDocument/2006/relationships/customXml" Target="../ink/ink401.xml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49" Type="http://schemas.openxmlformats.org/officeDocument/2006/relationships/customXml" Target="../ink/ink414.xml"/><Relationship Id="rId57" Type="http://schemas.openxmlformats.org/officeDocument/2006/relationships/customXml" Target="../ink/ink418.xml"/><Relationship Id="rId10" Type="http://schemas.openxmlformats.org/officeDocument/2006/relationships/image" Target="../media/image75.png"/><Relationship Id="rId31" Type="http://schemas.openxmlformats.org/officeDocument/2006/relationships/customXml" Target="../ink/ink405.xml"/><Relationship Id="rId44" Type="http://schemas.openxmlformats.org/officeDocument/2006/relationships/image" Target="../media/image95.png"/><Relationship Id="rId52" Type="http://schemas.openxmlformats.org/officeDocument/2006/relationships/image" Target="../media/image98.png"/><Relationship Id="rId60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25.xml"/><Relationship Id="rId18" Type="http://schemas.openxmlformats.org/officeDocument/2006/relationships/image" Target="../media/image81.png"/><Relationship Id="rId26" Type="http://schemas.openxmlformats.org/officeDocument/2006/relationships/image" Target="../media/image86.png"/><Relationship Id="rId39" Type="http://schemas.openxmlformats.org/officeDocument/2006/relationships/customXml" Target="../ink/ink438.xml"/><Relationship Id="rId21" Type="http://schemas.openxmlformats.org/officeDocument/2006/relationships/customXml" Target="../ink/ink429.xml"/><Relationship Id="rId34" Type="http://schemas.openxmlformats.org/officeDocument/2006/relationships/image" Target="../media/image90.png"/><Relationship Id="rId42" Type="http://schemas.openxmlformats.org/officeDocument/2006/relationships/image" Target="../media/image94.png"/><Relationship Id="rId47" Type="http://schemas.openxmlformats.org/officeDocument/2006/relationships/customXml" Target="../ink/ink442.xml"/><Relationship Id="rId50" Type="http://schemas.openxmlformats.org/officeDocument/2006/relationships/image" Target="../media/image76.png"/><Relationship Id="rId55" Type="http://schemas.openxmlformats.org/officeDocument/2006/relationships/customXml" Target="../ink/ink446.xml"/><Relationship Id="rId7" Type="http://schemas.openxmlformats.org/officeDocument/2006/relationships/customXml" Target="../ink/ink422.xml"/><Relationship Id="rId2" Type="http://schemas.openxmlformats.org/officeDocument/2006/relationships/image" Target="../media/image70.png"/><Relationship Id="rId16" Type="http://schemas.openxmlformats.org/officeDocument/2006/relationships/image" Target="../media/image80.png"/><Relationship Id="rId29" Type="http://schemas.openxmlformats.org/officeDocument/2006/relationships/customXml" Target="../ink/ink433.xml"/><Relationship Id="rId11" Type="http://schemas.openxmlformats.org/officeDocument/2006/relationships/customXml" Target="../ink/ink424.xml"/><Relationship Id="rId24" Type="http://schemas.openxmlformats.org/officeDocument/2006/relationships/image" Target="../media/image85.png"/><Relationship Id="rId32" Type="http://schemas.openxmlformats.org/officeDocument/2006/relationships/image" Target="../media/image89.png"/><Relationship Id="rId37" Type="http://schemas.openxmlformats.org/officeDocument/2006/relationships/customXml" Target="../ink/ink437.xml"/><Relationship Id="rId40" Type="http://schemas.openxmlformats.org/officeDocument/2006/relationships/image" Target="../media/image93.png"/><Relationship Id="rId45" Type="http://schemas.openxmlformats.org/officeDocument/2006/relationships/customXml" Target="../ink/ink441.xml"/><Relationship Id="rId53" Type="http://schemas.openxmlformats.org/officeDocument/2006/relationships/customXml" Target="../ink/ink445.xml"/><Relationship Id="rId58" Type="http://schemas.openxmlformats.org/officeDocument/2006/relationships/image" Target="../media/image101.png"/><Relationship Id="rId5" Type="http://schemas.openxmlformats.org/officeDocument/2006/relationships/customXml" Target="../ink/ink421.xml"/><Relationship Id="rId61" Type="http://schemas.openxmlformats.org/officeDocument/2006/relationships/customXml" Target="../ink/ink449.xml"/><Relationship Id="rId19" Type="http://schemas.openxmlformats.org/officeDocument/2006/relationships/customXml" Target="../ink/ink428.xml"/><Relationship Id="rId14" Type="http://schemas.openxmlformats.org/officeDocument/2006/relationships/image" Target="../media/image79.png"/><Relationship Id="rId22" Type="http://schemas.openxmlformats.org/officeDocument/2006/relationships/image" Target="../media/image84.png"/><Relationship Id="rId27" Type="http://schemas.openxmlformats.org/officeDocument/2006/relationships/customXml" Target="../ink/ink432.xml"/><Relationship Id="rId30" Type="http://schemas.openxmlformats.org/officeDocument/2006/relationships/image" Target="../media/image88.png"/><Relationship Id="rId35" Type="http://schemas.openxmlformats.org/officeDocument/2006/relationships/customXml" Target="../ink/ink436.xml"/><Relationship Id="rId43" Type="http://schemas.openxmlformats.org/officeDocument/2006/relationships/customXml" Target="../ink/ink440.xml"/><Relationship Id="rId48" Type="http://schemas.openxmlformats.org/officeDocument/2006/relationships/image" Target="../media/image97.png"/><Relationship Id="rId56" Type="http://schemas.openxmlformats.org/officeDocument/2006/relationships/image" Target="../media/image100.png"/><Relationship Id="rId8" Type="http://schemas.openxmlformats.org/officeDocument/2006/relationships/image" Target="../media/image74.png"/><Relationship Id="rId51" Type="http://schemas.openxmlformats.org/officeDocument/2006/relationships/customXml" Target="../ink/ink444.xml"/><Relationship Id="rId3" Type="http://schemas.openxmlformats.org/officeDocument/2006/relationships/customXml" Target="../ink/ink420.xml"/><Relationship Id="rId12" Type="http://schemas.openxmlformats.org/officeDocument/2006/relationships/image" Target="../media/image78.png"/><Relationship Id="rId17" Type="http://schemas.openxmlformats.org/officeDocument/2006/relationships/customXml" Target="../ink/ink427.xml"/><Relationship Id="rId25" Type="http://schemas.openxmlformats.org/officeDocument/2006/relationships/customXml" Target="../ink/ink431.xml"/><Relationship Id="rId33" Type="http://schemas.openxmlformats.org/officeDocument/2006/relationships/customXml" Target="../ink/ink435.xml"/><Relationship Id="rId38" Type="http://schemas.openxmlformats.org/officeDocument/2006/relationships/image" Target="../media/image92.png"/><Relationship Id="rId46" Type="http://schemas.openxmlformats.org/officeDocument/2006/relationships/image" Target="../media/image96.png"/><Relationship Id="rId59" Type="http://schemas.openxmlformats.org/officeDocument/2006/relationships/customXml" Target="../ink/ink448.xml"/><Relationship Id="rId20" Type="http://schemas.openxmlformats.org/officeDocument/2006/relationships/image" Target="../media/image83.png"/><Relationship Id="rId41" Type="http://schemas.openxmlformats.org/officeDocument/2006/relationships/customXml" Target="../ink/ink439.xml"/><Relationship Id="rId54" Type="http://schemas.openxmlformats.org/officeDocument/2006/relationships/image" Target="../media/image99.png"/><Relationship Id="rId6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426.xml"/><Relationship Id="rId23" Type="http://schemas.openxmlformats.org/officeDocument/2006/relationships/customXml" Target="../ink/ink430.xml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49" Type="http://schemas.openxmlformats.org/officeDocument/2006/relationships/customXml" Target="../ink/ink443.xml"/><Relationship Id="rId57" Type="http://schemas.openxmlformats.org/officeDocument/2006/relationships/customXml" Target="../ink/ink447.xml"/><Relationship Id="rId10" Type="http://schemas.openxmlformats.org/officeDocument/2006/relationships/image" Target="../media/image75.png"/><Relationship Id="rId31" Type="http://schemas.openxmlformats.org/officeDocument/2006/relationships/customXml" Target="../ink/ink434.xml"/><Relationship Id="rId44" Type="http://schemas.openxmlformats.org/officeDocument/2006/relationships/image" Target="../media/image95.png"/><Relationship Id="rId52" Type="http://schemas.openxmlformats.org/officeDocument/2006/relationships/image" Target="../media/image98.png"/><Relationship Id="rId60" Type="http://schemas.openxmlformats.org/officeDocument/2006/relationships/image" Target="../media/image102.png"/><Relationship Id="rId4" Type="http://schemas.openxmlformats.org/officeDocument/2006/relationships/image" Target="../media/image72.png"/><Relationship Id="rId9" Type="http://schemas.openxmlformats.org/officeDocument/2006/relationships/customXml" Target="../ink/ink423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6.png"/><Relationship Id="rId21" Type="http://schemas.openxmlformats.org/officeDocument/2006/relationships/customXml" Target="../ink/ink459.xml"/><Relationship Id="rId42" Type="http://schemas.openxmlformats.org/officeDocument/2006/relationships/image" Target="../media/image94.png"/><Relationship Id="rId47" Type="http://schemas.openxmlformats.org/officeDocument/2006/relationships/customXml" Target="../ink/ink472.xml"/><Relationship Id="rId63" Type="http://schemas.openxmlformats.org/officeDocument/2006/relationships/customXml" Target="../ink/ink480.xml"/><Relationship Id="rId68" Type="http://schemas.openxmlformats.org/officeDocument/2006/relationships/image" Target="../media/image106.png"/><Relationship Id="rId2" Type="http://schemas.openxmlformats.org/officeDocument/2006/relationships/image" Target="../media/image70.png"/><Relationship Id="rId16" Type="http://schemas.openxmlformats.org/officeDocument/2006/relationships/image" Target="../media/image80.png"/><Relationship Id="rId29" Type="http://schemas.openxmlformats.org/officeDocument/2006/relationships/customXml" Target="../ink/ink463.xml"/><Relationship Id="rId11" Type="http://schemas.openxmlformats.org/officeDocument/2006/relationships/customXml" Target="../ink/ink454.xml"/><Relationship Id="rId24" Type="http://schemas.openxmlformats.org/officeDocument/2006/relationships/image" Target="../media/image85.png"/><Relationship Id="rId32" Type="http://schemas.openxmlformats.org/officeDocument/2006/relationships/image" Target="../media/image89.png"/><Relationship Id="rId37" Type="http://schemas.openxmlformats.org/officeDocument/2006/relationships/customXml" Target="../ink/ink467.xml"/><Relationship Id="rId40" Type="http://schemas.openxmlformats.org/officeDocument/2006/relationships/image" Target="../media/image93.png"/><Relationship Id="rId45" Type="http://schemas.openxmlformats.org/officeDocument/2006/relationships/customXml" Target="../ink/ink471.xml"/><Relationship Id="rId53" Type="http://schemas.openxmlformats.org/officeDocument/2006/relationships/customXml" Target="../ink/ink475.xml"/><Relationship Id="rId58" Type="http://schemas.openxmlformats.org/officeDocument/2006/relationships/image" Target="../media/image101.png"/><Relationship Id="rId66" Type="http://schemas.openxmlformats.org/officeDocument/2006/relationships/image" Target="../media/image105.png"/><Relationship Id="rId74" Type="http://schemas.openxmlformats.org/officeDocument/2006/relationships/image" Target="../media/image109.png"/><Relationship Id="rId5" Type="http://schemas.openxmlformats.org/officeDocument/2006/relationships/customXml" Target="../ink/ink451.xml"/><Relationship Id="rId61" Type="http://schemas.openxmlformats.org/officeDocument/2006/relationships/customXml" Target="../ink/ink479.xml"/><Relationship Id="rId19" Type="http://schemas.openxmlformats.org/officeDocument/2006/relationships/customXml" Target="../ink/ink458.xml"/><Relationship Id="rId14" Type="http://schemas.openxmlformats.org/officeDocument/2006/relationships/image" Target="../media/image79.png"/><Relationship Id="rId22" Type="http://schemas.openxmlformats.org/officeDocument/2006/relationships/image" Target="../media/image84.png"/><Relationship Id="rId27" Type="http://schemas.openxmlformats.org/officeDocument/2006/relationships/customXml" Target="../ink/ink462.xml"/><Relationship Id="rId30" Type="http://schemas.openxmlformats.org/officeDocument/2006/relationships/image" Target="../media/image88.png"/><Relationship Id="rId35" Type="http://schemas.openxmlformats.org/officeDocument/2006/relationships/customXml" Target="../ink/ink466.xml"/><Relationship Id="rId43" Type="http://schemas.openxmlformats.org/officeDocument/2006/relationships/customXml" Target="../ink/ink470.xml"/><Relationship Id="rId48" Type="http://schemas.openxmlformats.org/officeDocument/2006/relationships/image" Target="../media/image97.png"/><Relationship Id="rId56" Type="http://schemas.openxmlformats.org/officeDocument/2006/relationships/image" Target="../media/image100.png"/><Relationship Id="rId64" Type="http://schemas.openxmlformats.org/officeDocument/2006/relationships/image" Target="../media/image104.png"/><Relationship Id="rId69" Type="http://schemas.openxmlformats.org/officeDocument/2006/relationships/customXml" Target="../ink/ink483.xml"/><Relationship Id="rId8" Type="http://schemas.openxmlformats.org/officeDocument/2006/relationships/image" Target="../media/image74.png"/><Relationship Id="rId51" Type="http://schemas.openxmlformats.org/officeDocument/2006/relationships/customXml" Target="../ink/ink474.xml"/><Relationship Id="rId72" Type="http://schemas.openxmlformats.org/officeDocument/2006/relationships/image" Target="../media/image108.png"/><Relationship Id="rId3" Type="http://schemas.openxmlformats.org/officeDocument/2006/relationships/customXml" Target="../ink/ink450.xml"/><Relationship Id="rId12" Type="http://schemas.openxmlformats.org/officeDocument/2006/relationships/image" Target="../media/image78.png"/><Relationship Id="rId17" Type="http://schemas.openxmlformats.org/officeDocument/2006/relationships/customXml" Target="../ink/ink457.xml"/><Relationship Id="rId25" Type="http://schemas.openxmlformats.org/officeDocument/2006/relationships/customXml" Target="../ink/ink461.xml"/><Relationship Id="rId33" Type="http://schemas.openxmlformats.org/officeDocument/2006/relationships/customXml" Target="../ink/ink465.xml"/><Relationship Id="rId38" Type="http://schemas.openxmlformats.org/officeDocument/2006/relationships/image" Target="../media/image92.png"/><Relationship Id="rId46" Type="http://schemas.openxmlformats.org/officeDocument/2006/relationships/image" Target="../media/image96.png"/><Relationship Id="rId59" Type="http://schemas.openxmlformats.org/officeDocument/2006/relationships/customXml" Target="../ink/ink478.xml"/><Relationship Id="rId67" Type="http://schemas.openxmlformats.org/officeDocument/2006/relationships/customXml" Target="../ink/ink482.xml"/><Relationship Id="rId20" Type="http://schemas.openxmlformats.org/officeDocument/2006/relationships/image" Target="../media/image83.png"/><Relationship Id="rId41" Type="http://schemas.openxmlformats.org/officeDocument/2006/relationships/customXml" Target="../ink/ink469.xml"/><Relationship Id="rId54" Type="http://schemas.openxmlformats.org/officeDocument/2006/relationships/image" Target="../media/image99.png"/><Relationship Id="rId62" Type="http://schemas.openxmlformats.org/officeDocument/2006/relationships/image" Target="../media/image103.png"/><Relationship Id="rId70" Type="http://schemas.openxmlformats.org/officeDocument/2006/relationships/image" Target="../media/image107.png"/><Relationship Id="rId75" Type="http://schemas.openxmlformats.org/officeDocument/2006/relationships/customXml" Target="../ink/ink4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456.xml"/><Relationship Id="rId23" Type="http://schemas.openxmlformats.org/officeDocument/2006/relationships/customXml" Target="../ink/ink460.xml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49" Type="http://schemas.openxmlformats.org/officeDocument/2006/relationships/customXml" Target="../ink/ink473.xml"/><Relationship Id="rId57" Type="http://schemas.openxmlformats.org/officeDocument/2006/relationships/customXml" Target="../ink/ink477.xml"/><Relationship Id="rId10" Type="http://schemas.openxmlformats.org/officeDocument/2006/relationships/image" Target="../media/image75.png"/><Relationship Id="rId31" Type="http://schemas.openxmlformats.org/officeDocument/2006/relationships/customXml" Target="../ink/ink464.xml"/><Relationship Id="rId44" Type="http://schemas.openxmlformats.org/officeDocument/2006/relationships/image" Target="../media/image95.png"/><Relationship Id="rId52" Type="http://schemas.openxmlformats.org/officeDocument/2006/relationships/image" Target="../media/image98.png"/><Relationship Id="rId60" Type="http://schemas.openxmlformats.org/officeDocument/2006/relationships/image" Target="../media/image102.png"/><Relationship Id="rId65" Type="http://schemas.openxmlformats.org/officeDocument/2006/relationships/customXml" Target="../ink/ink481.xml"/><Relationship Id="rId73" Type="http://schemas.openxmlformats.org/officeDocument/2006/relationships/customXml" Target="../ink/ink485.xml"/><Relationship Id="rId4" Type="http://schemas.openxmlformats.org/officeDocument/2006/relationships/image" Target="../media/image72.png"/><Relationship Id="rId9" Type="http://schemas.openxmlformats.org/officeDocument/2006/relationships/customXml" Target="../ink/ink453.xml"/><Relationship Id="rId13" Type="http://schemas.openxmlformats.org/officeDocument/2006/relationships/customXml" Target="../ink/ink455.xml"/><Relationship Id="rId18" Type="http://schemas.openxmlformats.org/officeDocument/2006/relationships/image" Target="../media/image81.png"/><Relationship Id="rId39" Type="http://schemas.openxmlformats.org/officeDocument/2006/relationships/customXml" Target="../ink/ink468.xml"/><Relationship Id="rId34" Type="http://schemas.openxmlformats.org/officeDocument/2006/relationships/image" Target="../media/image90.png"/><Relationship Id="rId50" Type="http://schemas.openxmlformats.org/officeDocument/2006/relationships/image" Target="../media/image76.png"/><Relationship Id="rId55" Type="http://schemas.openxmlformats.org/officeDocument/2006/relationships/customXml" Target="../ink/ink476.xml"/><Relationship Id="rId76" Type="http://schemas.openxmlformats.org/officeDocument/2006/relationships/image" Target="../media/image110.png"/><Relationship Id="rId7" Type="http://schemas.openxmlformats.org/officeDocument/2006/relationships/customXml" Target="../ink/ink452.xml"/><Relationship Id="rId71" Type="http://schemas.openxmlformats.org/officeDocument/2006/relationships/customXml" Target="../ink/ink484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6.png"/><Relationship Id="rId21" Type="http://schemas.openxmlformats.org/officeDocument/2006/relationships/customXml" Target="../ink/ink496.xml"/><Relationship Id="rId42" Type="http://schemas.openxmlformats.org/officeDocument/2006/relationships/image" Target="../media/image94.png"/><Relationship Id="rId47" Type="http://schemas.openxmlformats.org/officeDocument/2006/relationships/customXml" Target="../ink/ink509.xml"/><Relationship Id="rId63" Type="http://schemas.openxmlformats.org/officeDocument/2006/relationships/customXml" Target="../ink/ink517.xml"/><Relationship Id="rId68" Type="http://schemas.openxmlformats.org/officeDocument/2006/relationships/image" Target="../media/image106.png"/><Relationship Id="rId16" Type="http://schemas.openxmlformats.org/officeDocument/2006/relationships/image" Target="../media/image80.png"/><Relationship Id="rId11" Type="http://schemas.openxmlformats.org/officeDocument/2006/relationships/customXml" Target="../ink/ink491.xml"/><Relationship Id="rId32" Type="http://schemas.openxmlformats.org/officeDocument/2006/relationships/image" Target="../media/image89.png"/><Relationship Id="rId37" Type="http://schemas.openxmlformats.org/officeDocument/2006/relationships/customXml" Target="../ink/ink504.xml"/><Relationship Id="rId53" Type="http://schemas.openxmlformats.org/officeDocument/2006/relationships/customXml" Target="../ink/ink512.xml"/><Relationship Id="rId58" Type="http://schemas.openxmlformats.org/officeDocument/2006/relationships/image" Target="../media/image101.png"/><Relationship Id="rId74" Type="http://schemas.openxmlformats.org/officeDocument/2006/relationships/image" Target="../media/image109.png"/><Relationship Id="rId79" Type="http://schemas.openxmlformats.org/officeDocument/2006/relationships/customXml" Target="../ink/ink525.xml"/><Relationship Id="rId5" Type="http://schemas.openxmlformats.org/officeDocument/2006/relationships/customXml" Target="../ink/ink488.xml"/><Relationship Id="rId61" Type="http://schemas.openxmlformats.org/officeDocument/2006/relationships/customXml" Target="../ink/ink516.xml"/><Relationship Id="rId82" Type="http://schemas.openxmlformats.org/officeDocument/2006/relationships/image" Target="../media/image113.png"/><Relationship Id="rId19" Type="http://schemas.openxmlformats.org/officeDocument/2006/relationships/customXml" Target="../ink/ink495.xml"/><Relationship Id="rId14" Type="http://schemas.openxmlformats.org/officeDocument/2006/relationships/image" Target="../media/image79.png"/><Relationship Id="rId22" Type="http://schemas.openxmlformats.org/officeDocument/2006/relationships/image" Target="../media/image84.png"/><Relationship Id="rId27" Type="http://schemas.openxmlformats.org/officeDocument/2006/relationships/customXml" Target="../ink/ink499.xml"/><Relationship Id="rId30" Type="http://schemas.openxmlformats.org/officeDocument/2006/relationships/image" Target="../media/image88.png"/><Relationship Id="rId35" Type="http://schemas.openxmlformats.org/officeDocument/2006/relationships/customXml" Target="../ink/ink503.xml"/><Relationship Id="rId43" Type="http://schemas.openxmlformats.org/officeDocument/2006/relationships/customXml" Target="../ink/ink507.xml"/><Relationship Id="rId48" Type="http://schemas.openxmlformats.org/officeDocument/2006/relationships/image" Target="../media/image97.png"/><Relationship Id="rId56" Type="http://schemas.openxmlformats.org/officeDocument/2006/relationships/image" Target="../media/image100.png"/><Relationship Id="rId64" Type="http://schemas.openxmlformats.org/officeDocument/2006/relationships/image" Target="../media/image104.png"/><Relationship Id="rId69" Type="http://schemas.openxmlformats.org/officeDocument/2006/relationships/customXml" Target="../ink/ink520.xml"/><Relationship Id="rId77" Type="http://schemas.openxmlformats.org/officeDocument/2006/relationships/customXml" Target="../ink/ink524.xml"/><Relationship Id="rId8" Type="http://schemas.openxmlformats.org/officeDocument/2006/relationships/image" Target="../media/image74.png"/><Relationship Id="rId51" Type="http://schemas.openxmlformats.org/officeDocument/2006/relationships/customXml" Target="../ink/ink511.xml"/><Relationship Id="rId72" Type="http://schemas.openxmlformats.org/officeDocument/2006/relationships/image" Target="../media/image108.png"/><Relationship Id="rId80" Type="http://schemas.openxmlformats.org/officeDocument/2006/relationships/image" Target="../media/image112.png"/><Relationship Id="rId3" Type="http://schemas.openxmlformats.org/officeDocument/2006/relationships/customXml" Target="../ink/ink487.xml"/><Relationship Id="rId12" Type="http://schemas.openxmlformats.org/officeDocument/2006/relationships/image" Target="../media/image78.png"/><Relationship Id="rId17" Type="http://schemas.openxmlformats.org/officeDocument/2006/relationships/customXml" Target="../ink/ink494.xml"/><Relationship Id="rId25" Type="http://schemas.openxmlformats.org/officeDocument/2006/relationships/customXml" Target="../ink/ink498.xml"/><Relationship Id="rId33" Type="http://schemas.openxmlformats.org/officeDocument/2006/relationships/customXml" Target="../ink/ink502.xml"/><Relationship Id="rId38" Type="http://schemas.openxmlformats.org/officeDocument/2006/relationships/image" Target="../media/image92.png"/><Relationship Id="rId46" Type="http://schemas.openxmlformats.org/officeDocument/2006/relationships/image" Target="../media/image96.png"/><Relationship Id="rId59" Type="http://schemas.openxmlformats.org/officeDocument/2006/relationships/customXml" Target="../ink/ink515.xml"/><Relationship Id="rId67" Type="http://schemas.openxmlformats.org/officeDocument/2006/relationships/customXml" Target="../ink/ink519.xml"/><Relationship Id="rId20" Type="http://schemas.openxmlformats.org/officeDocument/2006/relationships/image" Target="../media/image83.png"/><Relationship Id="rId41" Type="http://schemas.openxmlformats.org/officeDocument/2006/relationships/customXml" Target="../ink/ink506.xml"/><Relationship Id="rId54" Type="http://schemas.openxmlformats.org/officeDocument/2006/relationships/image" Target="../media/image99.png"/><Relationship Id="rId62" Type="http://schemas.openxmlformats.org/officeDocument/2006/relationships/image" Target="../media/image103.png"/><Relationship Id="rId70" Type="http://schemas.openxmlformats.org/officeDocument/2006/relationships/image" Target="../media/image107.png"/><Relationship Id="rId75" Type="http://schemas.openxmlformats.org/officeDocument/2006/relationships/customXml" Target="../ink/ink5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493.xml"/><Relationship Id="rId23" Type="http://schemas.openxmlformats.org/officeDocument/2006/relationships/customXml" Target="../ink/ink497.xml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49" Type="http://schemas.openxmlformats.org/officeDocument/2006/relationships/customXml" Target="../ink/ink510.xml"/><Relationship Id="rId57" Type="http://schemas.openxmlformats.org/officeDocument/2006/relationships/customXml" Target="../ink/ink514.xml"/><Relationship Id="rId10" Type="http://schemas.openxmlformats.org/officeDocument/2006/relationships/image" Target="../media/image75.png"/><Relationship Id="rId31" Type="http://schemas.openxmlformats.org/officeDocument/2006/relationships/customXml" Target="../ink/ink501.xml"/><Relationship Id="rId44" Type="http://schemas.openxmlformats.org/officeDocument/2006/relationships/image" Target="../media/image95.png"/><Relationship Id="rId52" Type="http://schemas.openxmlformats.org/officeDocument/2006/relationships/image" Target="../media/image98.png"/><Relationship Id="rId60" Type="http://schemas.openxmlformats.org/officeDocument/2006/relationships/image" Target="../media/image102.png"/><Relationship Id="rId65" Type="http://schemas.openxmlformats.org/officeDocument/2006/relationships/customXml" Target="../ink/ink518.xml"/><Relationship Id="rId73" Type="http://schemas.openxmlformats.org/officeDocument/2006/relationships/customXml" Target="../ink/ink522.xml"/><Relationship Id="rId78" Type="http://schemas.openxmlformats.org/officeDocument/2006/relationships/image" Target="../media/image111.png"/><Relationship Id="rId81" Type="http://schemas.openxmlformats.org/officeDocument/2006/relationships/customXml" Target="../ink/ink526.xml"/><Relationship Id="rId4" Type="http://schemas.openxmlformats.org/officeDocument/2006/relationships/image" Target="../media/image72.png"/><Relationship Id="rId9" Type="http://schemas.openxmlformats.org/officeDocument/2006/relationships/customXml" Target="../ink/ink490.xml"/><Relationship Id="rId13" Type="http://schemas.openxmlformats.org/officeDocument/2006/relationships/customXml" Target="../ink/ink492.xml"/><Relationship Id="rId18" Type="http://schemas.openxmlformats.org/officeDocument/2006/relationships/image" Target="../media/image81.png"/><Relationship Id="rId39" Type="http://schemas.openxmlformats.org/officeDocument/2006/relationships/customXml" Target="../ink/ink505.xml"/><Relationship Id="rId34" Type="http://schemas.openxmlformats.org/officeDocument/2006/relationships/image" Target="../media/image90.png"/><Relationship Id="rId50" Type="http://schemas.openxmlformats.org/officeDocument/2006/relationships/image" Target="../media/image76.png"/><Relationship Id="rId55" Type="http://schemas.openxmlformats.org/officeDocument/2006/relationships/customXml" Target="../ink/ink513.xml"/><Relationship Id="rId76" Type="http://schemas.openxmlformats.org/officeDocument/2006/relationships/image" Target="../media/image110.png"/><Relationship Id="rId7" Type="http://schemas.openxmlformats.org/officeDocument/2006/relationships/customXml" Target="../ink/ink489.xml"/><Relationship Id="rId71" Type="http://schemas.openxmlformats.org/officeDocument/2006/relationships/customXml" Target="../ink/ink521.xml"/><Relationship Id="rId2" Type="http://schemas.openxmlformats.org/officeDocument/2006/relationships/image" Target="../media/image70.png"/><Relationship Id="rId29" Type="http://schemas.openxmlformats.org/officeDocument/2006/relationships/customXml" Target="../ink/ink500.xml"/><Relationship Id="rId24" Type="http://schemas.openxmlformats.org/officeDocument/2006/relationships/image" Target="../media/image85.png"/><Relationship Id="rId40" Type="http://schemas.openxmlformats.org/officeDocument/2006/relationships/image" Target="../media/image93.png"/><Relationship Id="rId45" Type="http://schemas.openxmlformats.org/officeDocument/2006/relationships/customXml" Target="../ink/ink508.xml"/><Relationship Id="rId66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6.png"/><Relationship Id="rId21" Type="http://schemas.openxmlformats.org/officeDocument/2006/relationships/customXml" Target="../ink/ink536.xml"/><Relationship Id="rId42" Type="http://schemas.openxmlformats.org/officeDocument/2006/relationships/image" Target="../media/image94.png"/><Relationship Id="rId47" Type="http://schemas.openxmlformats.org/officeDocument/2006/relationships/customXml" Target="../ink/ink549.xml"/><Relationship Id="rId63" Type="http://schemas.openxmlformats.org/officeDocument/2006/relationships/customXml" Target="../ink/ink557.xml"/><Relationship Id="rId68" Type="http://schemas.openxmlformats.org/officeDocument/2006/relationships/image" Target="../media/image106.png"/><Relationship Id="rId84" Type="http://schemas.openxmlformats.org/officeDocument/2006/relationships/image" Target="../media/image114.png"/><Relationship Id="rId16" Type="http://schemas.openxmlformats.org/officeDocument/2006/relationships/image" Target="../media/image80.png"/><Relationship Id="rId11" Type="http://schemas.openxmlformats.org/officeDocument/2006/relationships/customXml" Target="../ink/ink531.xml"/><Relationship Id="rId32" Type="http://schemas.openxmlformats.org/officeDocument/2006/relationships/image" Target="../media/image89.png"/><Relationship Id="rId37" Type="http://schemas.openxmlformats.org/officeDocument/2006/relationships/customXml" Target="../ink/ink544.xml"/><Relationship Id="rId53" Type="http://schemas.openxmlformats.org/officeDocument/2006/relationships/customXml" Target="../ink/ink552.xml"/><Relationship Id="rId58" Type="http://schemas.openxmlformats.org/officeDocument/2006/relationships/image" Target="../media/image101.png"/><Relationship Id="rId74" Type="http://schemas.openxmlformats.org/officeDocument/2006/relationships/image" Target="../media/image109.png"/><Relationship Id="rId79" Type="http://schemas.openxmlformats.org/officeDocument/2006/relationships/customXml" Target="../ink/ink565.xml"/><Relationship Id="rId5" Type="http://schemas.openxmlformats.org/officeDocument/2006/relationships/customXml" Target="../ink/ink528.xml"/><Relationship Id="rId19" Type="http://schemas.openxmlformats.org/officeDocument/2006/relationships/customXml" Target="../ink/ink535.xml"/><Relationship Id="rId14" Type="http://schemas.openxmlformats.org/officeDocument/2006/relationships/image" Target="../media/image79.png"/><Relationship Id="rId22" Type="http://schemas.openxmlformats.org/officeDocument/2006/relationships/image" Target="../media/image84.png"/><Relationship Id="rId27" Type="http://schemas.openxmlformats.org/officeDocument/2006/relationships/customXml" Target="../ink/ink539.xml"/><Relationship Id="rId30" Type="http://schemas.openxmlformats.org/officeDocument/2006/relationships/image" Target="../media/image88.png"/><Relationship Id="rId35" Type="http://schemas.openxmlformats.org/officeDocument/2006/relationships/customXml" Target="../ink/ink543.xml"/><Relationship Id="rId43" Type="http://schemas.openxmlformats.org/officeDocument/2006/relationships/customXml" Target="../ink/ink547.xml"/><Relationship Id="rId48" Type="http://schemas.openxmlformats.org/officeDocument/2006/relationships/image" Target="../media/image97.png"/><Relationship Id="rId56" Type="http://schemas.openxmlformats.org/officeDocument/2006/relationships/image" Target="../media/image100.png"/><Relationship Id="rId64" Type="http://schemas.openxmlformats.org/officeDocument/2006/relationships/image" Target="../media/image104.png"/><Relationship Id="rId69" Type="http://schemas.openxmlformats.org/officeDocument/2006/relationships/customXml" Target="../ink/ink560.xml"/><Relationship Id="rId77" Type="http://schemas.openxmlformats.org/officeDocument/2006/relationships/customXml" Target="../ink/ink564.xml"/><Relationship Id="rId8" Type="http://schemas.openxmlformats.org/officeDocument/2006/relationships/image" Target="../media/image74.png"/><Relationship Id="rId51" Type="http://schemas.openxmlformats.org/officeDocument/2006/relationships/customXml" Target="../ink/ink551.xml"/><Relationship Id="rId72" Type="http://schemas.openxmlformats.org/officeDocument/2006/relationships/image" Target="../media/image108.png"/><Relationship Id="rId80" Type="http://schemas.openxmlformats.org/officeDocument/2006/relationships/image" Target="../media/image112.png"/><Relationship Id="rId85" Type="http://schemas.openxmlformats.org/officeDocument/2006/relationships/customXml" Target="../ink/ink568.xml"/><Relationship Id="rId3" Type="http://schemas.openxmlformats.org/officeDocument/2006/relationships/customXml" Target="../ink/ink527.xml"/><Relationship Id="rId12" Type="http://schemas.openxmlformats.org/officeDocument/2006/relationships/image" Target="../media/image78.png"/><Relationship Id="rId17" Type="http://schemas.openxmlformats.org/officeDocument/2006/relationships/customXml" Target="../ink/ink534.xml"/><Relationship Id="rId25" Type="http://schemas.openxmlformats.org/officeDocument/2006/relationships/customXml" Target="../ink/ink538.xml"/><Relationship Id="rId33" Type="http://schemas.openxmlformats.org/officeDocument/2006/relationships/customXml" Target="../ink/ink542.xml"/><Relationship Id="rId38" Type="http://schemas.openxmlformats.org/officeDocument/2006/relationships/image" Target="../media/image92.png"/><Relationship Id="rId46" Type="http://schemas.openxmlformats.org/officeDocument/2006/relationships/image" Target="../media/image96.png"/><Relationship Id="rId59" Type="http://schemas.openxmlformats.org/officeDocument/2006/relationships/customXml" Target="../ink/ink555.xml"/><Relationship Id="rId67" Type="http://schemas.openxmlformats.org/officeDocument/2006/relationships/customXml" Target="../ink/ink559.xml"/><Relationship Id="rId20" Type="http://schemas.openxmlformats.org/officeDocument/2006/relationships/image" Target="../media/image83.png"/><Relationship Id="rId41" Type="http://schemas.openxmlformats.org/officeDocument/2006/relationships/customXml" Target="../ink/ink546.xml"/><Relationship Id="rId54" Type="http://schemas.openxmlformats.org/officeDocument/2006/relationships/image" Target="../media/image99.png"/><Relationship Id="rId62" Type="http://schemas.openxmlformats.org/officeDocument/2006/relationships/image" Target="../media/image103.png"/><Relationship Id="rId70" Type="http://schemas.openxmlformats.org/officeDocument/2006/relationships/image" Target="../media/image107.png"/><Relationship Id="rId75" Type="http://schemas.openxmlformats.org/officeDocument/2006/relationships/customXml" Target="../ink/ink563.xml"/><Relationship Id="rId83" Type="http://schemas.openxmlformats.org/officeDocument/2006/relationships/customXml" Target="../ink/ink567.xml"/><Relationship Id="rId88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533.xml"/><Relationship Id="rId23" Type="http://schemas.openxmlformats.org/officeDocument/2006/relationships/customXml" Target="../ink/ink537.xml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49" Type="http://schemas.openxmlformats.org/officeDocument/2006/relationships/customXml" Target="../ink/ink550.xml"/><Relationship Id="rId57" Type="http://schemas.openxmlformats.org/officeDocument/2006/relationships/customXml" Target="../ink/ink554.xml"/><Relationship Id="rId10" Type="http://schemas.openxmlformats.org/officeDocument/2006/relationships/image" Target="../media/image75.png"/><Relationship Id="rId31" Type="http://schemas.openxmlformats.org/officeDocument/2006/relationships/customXml" Target="../ink/ink541.xml"/><Relationship Id="rId44" Type="http://schemas.openxmlformats.org/officeDocument/2006/relationships/image" Target="../media/image95.png"/><Relationship Id="rId52" Type="http://schemas.openxmlformats.org/officeDocument/2006/relationships/image" Target="../media/image98.png"/><Relationship Id="rId60" Type="http://schemas.openxmlformats.org/officeDocument/2006/relationships/image" Target="../media/image102.png"/><Relationship Id="rId65" Type="http://schemas.openxmlformats.org/officeDocument/2006/relationships/customXml" Target="../ink/ink558.xml"/><Relationship Id="rId73" Type="http://schemas.openxmlformats.org/officeDocument/2006/relationships/customXml" Target="../ink/ink562.xml"/><Relationship Id="rId78" Type="http://schemas.openxmlformats.org/officeDocument/2006/relationships/image" Target="../media/image111.png"/><Relationship Id="rId81" Type="http://schemas.openxmlformats.org/officeDocument/2006/relationships/customXml" Target="../ink/ink566.xml"/><Relationship Id="rId86" Type="http://schemas.openxmlformats.org/officeDocument/2006/relationships/image" Target="../media/image115.png"/><Relationship Id="rId4" Type="http://schemas.openxmlformats.org/officeDocument/2006/relationships/image" Target="../media/image72.png"/><Relationship Id="rId9" Type="http://schemas.openxmlformats.org/officeDocument/2006/relationships/customXml" Target="../ink/ink530.xml"/><Relationship Id="rId13" Type="http://schemas.openxmlformats.org/officeDocument/2006/relationships/customXml" Target="../ink/ink532.xml"/><Relationship Id="rId18" Type="http://schemas.openxmlformats.org/officeDocument/2006/relationships/image" Target="../media/image81.png"/><Relationship Id="rId39" Type="http://schemas.openxmlformats.org/officeDocument/2006/relationships/customXml" Target="../ink/ink545.xml"/><Relationship Id="rId34" Type="http://schemas.openxmlformats.org/officeDocument/2006/relationships/image" Target="../media/image90.png"/><Relationship Id="rId50" Type="http://schemas.openxmlformats.org/officeDocument/2006/relationships/image" Target="../media/image76.png"/><Relationship Id="rId55" Type="http://schemas.openxmlformats.org/officeDocument/2006/relationships/customXml" Target="../ink/ink553.xml"/><Relationship Id="rId76" Type="http://schemas.openxmlformats.org/officeDocument/2006/relationships/image" Target="../media/image110.png"/><Relationship Id="rId7" Type="http://schemas.openxmlformats.org/officeDocument/2006/relationships/customXml" Target="../ink/ink529.xml"/><Relationship Id="rId71" Type="http://schemas.openxmlformats.org/officeDocument/2006/relationships/customXml" Target="../ink/ink561.xml"/><Relationship Id="rId2" Type="http://schemas.openxmlformats.org/officeDocument/2006/relationships/image" Target="../media/image70.png"/><Relationship Id="rId29" Type="http://schemas.openxmlformats.org/officeDocument/2006/relationships/customXml" Target="../ink/ink540.xml"/><Relationship Id="rId24" Type="http://schemas.openxmlformats.org/officeDocument/2006/relationships/image" Target="../media/image85.png"/><Relationship Id="rId40" Type="http://schemas.openxmlformats.org/officeDocument/2006/relationships/image" Target="../media/image93.png"/><Relationship Id="rId45" Type="http://schemas.openxmlformats.org/officeDocument/2006/relationships/customXml" Target="../ink/ink548.xml"/><Relationship Id="rId66" Type="http://schemas.openxmlformats.org/officeDocument/2006/relationships/image" Target="../media/image105.png"/><Relationship Id="rId87" Type="http://schemas.openxmlformats.org/officeDocument/2006/relationships/customXml" Target="../ink/ink569.xml"/><Relationship Id="rId61" Type="http://schemas.openxmlformats.org/officeDocument/2006/relationships/customXml" Target="../ink/ink556.xml"/><Relationship Id="rId82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6.png"/><Relationship Id="rId21" Type="http://schemas.openxmlformats.org/officeDocument/2006/relationships/customXml" Target="../ink/ink579.xml"/><Relationship Id="rId42" Type="http://schemas.openxmlformats.org/officeDocument/2006/relationships/image" Target="../media/image94.png"/><Relationship Id="rId47" Type="http://schemas.openxmlformats.org/officeDocument/2006/relationships/customXml" Target="../ink/ink592.xml"/><Relationship Id="rId63" Type="http://schemas.openxmlformats.org/officeDocument/2006/relationships/customXml" Target="../ink/ink600.xml"/><Relationship Id="rId68" Type="http://schemas.openxmlformats.org/officeDocument/2006/relationships/image" Target="../media/image106.png"/><Relationship Id="rId84" Type="http://schemas.openxmlformats.org/officeDocument/2006/relationships/image" Target="../media/image114.png"/><Relationship Id="rId89" Type="http://schemas.openxmlformats.org/officeDocument/2006/relationships/customXml" Target="../ink/ink613.xml"/><Relationship Id="rId16" Type="http://schemas.openxmlformats.org/officeDocument/2006/relationships/image" Target="../media/image80.png"/><Relationship Id="rId11" Type="http://schemas.openxmlformats.org/officeDocument/2006/relationships/customXml" Target="../ink/ink574.xml"/><Relationship Id="rId32" Type="http://schemas.openxmlformats.org/officeDocument/2006/relationships/image" Target="../media/image89.png"/><Relationship Id="rId37" Type="http://schemas.openxmlformats.org/officeDocument/2006/relationships/customXml" Target="../ink/ink587.xml"/><Relationship Id="rId53" Type="http://schemas.openxmlformats.org/officeDocument/2006/relationships/customXml" Target="../ink/ink595.xml"/><Relationship Id="rId58" Type="http://schemas.openxmlformats.org/officeDocument/2006/relationships/image" Target="../media/image101.png"/><Relationship Id="rId74" Type="http://schemas.openxmlformats.org/officeDocument/2006/relationships/image" Target="../media/image109.png"/><Relationship Id="rId79" Type="http://schemas.openxmlformats.org/officeDocument/2006/relationships/customXml" Target="../ink/ink608.xml"/><Relationship Id="rId5" Type="http://schemas.openxmlformats.org/officeDocument/2006/relationships/customXml" Target="../ink/ink571.xml"/><Relationship Id="rId90" Type="http://schemas.openxmlformats.org/officeDocument/2006/relationships/image" Target="../media/image117.png"/><Relationship Id="rId95" Type="http://schemas.openxmlformats.org/officeDocument/2006/relationships/customXml" Target="../ink/ink616.xml"/><Relationship Id="rId22" Type="http://schemas.openxmlformats.org/officeDocument/2006/relationships/image" Target="../media/image84.png"/><Relationship Id="rId27" Type="http://schemas.openxmlformats.org/officeDocument/2006/relationships/customXml" Target="../ink/ink582.xml"/><Relationship Id="rId43" Type="http://schemas.openxmlformats.org/officeDocument/2006/relationships/customXml" Target="../ink/ink590.xml"/><Relationship Id="rId48" Type="http://schemas.openxmlformats.org/officeDocument/2006/relationships/image" Target="../media/image97.png"/><Relationship Id="rId64" Type="http://schemas.openxmlformats.org/officeDocument/2006/relationships/image" Target="../media/image104.png"/><Relationship Id="rId69" Type="http://schemas.openxmlformats.org/officeDocument/2006/relationships/customXml" Target="../ink/ink603.xml"/><Relationship Id="rId80" Type="http://schemas.openxmlformats.org/officeDocument/2006/relationships/image" Target="../media/image112.png"/><Relationship Id="rId85" Type="http://schemas.openxmlformats.org/officeDocument/2006/relationships/customXml" Target="../ink/ink611.xml"/><Relationship Id="rId3" Type="http://schemas.openxmlformats.org/officeDocument/2006/relationships/customXml" Target="../ink/ink570.xml"/><Relationship Id="rId12" Type="http://schemas.openxmlformats.org/officeDocument/2006/relationships/image" Target="../media/image78.png"/><Relationship Id="rId17" Type="http://schemas.openxmlformats.org/officeDocument/2006/relationships/customXml" Target="../ink/ink577.xml"/><Relationship Id="rId25" Type="http://schemas.openxmlformats.org/officeDocument/2006/relationships/customXml" Target="../ink/ink581.xml"/><Relationship Id="rId33" Type="http://schemas.openxmlformats.org/officeDocument/2006/relationships/customXml" Target="../ink/ink585.xml"/><Relationship Id="rId38" Type="http://schemas.openxmlformats.org/officeDocument/2006/relationships/image" Target="../media/image92.png"/><Relationship Id="rId46" Type="http://schemas.openxmlformats.org/officeDocument/2006/relationships/image" Target="../media/image96.png"/><Relationship Id="rId59" Type="http://schemas.openxmlformats.org/officeDocument/2006/relationships/customXml" Target="../ink/ink598.xml"/><Relationship Id="rId67" Type="http://schemas.openxmlformats.org/officeDocument/2006/relationships/customXml" Target="../ink/ink602.xml"/><Relationship Id="rId20" Type="http://schemas.openxmlformats.org/officeDocument/2006/relationships/image" Target="../media/image83.png"/><Relationship Id="rId41" Type="http://schemas.openxmlformats.org/officeDocument/2006/relationships/customXml" Target="../ink/ink589.xml"/><Relationship Id="rId54" Type="http://schemas.openxmlformats.org/officeDocument/2006/relationships/image" Target="../media/image99.png"/><Relationship Id="rId62" Type="http://schemas.openxmlformats.org/officeDocument/2006/relationships/image" Target="../media/image103.png"/><Relationship Id="rId70" Type="http://schemas.openxmlformats.org/officeDocument/2006/relationships/image" Target="../media/image107.png"/><Relationship Id="rId75" Type="http://schemas.openxmlformats.org/officeDocument/2006/relationships/customXml" Target="../ink/ink606.xml"/><Relationship Id="rId83" Type="http://schemas.openxmlformats.org/officeDocument/2006/relationships/customXml" Target="../ink/ink610.xml"/><Relationship Id="rId88" Type="http://schemas.openxmlformats.org/officeDocument/2006/relationships/image" Target="../media/image116.png"/><Relationship Id="rId91" Type="http://schemas.openxmlformats.org/officeDocument/2006/relationships/customXml" Target="../ink/ink614.xml"/><Relationship Id="rId9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576.xml"/><Relationship Id="rId23" Type="http://schemas.openxmlformats.org/officeDocument/2006/relationships/customXml" Target="../ink/ink580.xml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49" Type="http://schemas.openxmlformats.org/officeDocument/2006/relationships/customXml" Target="../ink/ink593.xml"/><Relationship Id="rId57" Type="http://schemas.openxmlformats.org/officeDocument/2006/relationships/customXml" Target="../ink/ink597.xml"/><Relationship Id="rId10" Type="http://schemas.openxmlformats.org/officeDocument/2006/relationships/image" Target="../media/image75.png"/><Relationship Id="rId31" Type="http://schemas.openxmlformats.org/officeDocument/2006/relationships/customXml" Target="../ink/ink584.xml"/><Relationship Id="rId44" Type="http://schemas.openxmlformats.org/officeDocument/2006/relationships/image" Target="../media/image95.png"/><Relationship Id="rId52" Type="http://schemas.openxmlformats.org/officeDocument/2006/relationships/image" Target="../media/image98.png"/><Relationship Id="rId60" Type="http://schemas.openxmlformats.org/officeDocument/2006/relationships/image" Target="../media/image102.png"/><Relationship Id="rId65" Type="http://schemas.openxmlformats.org/officeDocument/2006/relationships/customXml" Target="../ink/ink601.xml"/><Relationship Id="rId73" Type="http://schemas.openxmlformats.org/officeDocument/2006/relationships/customXml" Target="../ink/ink605.xml"/><Relationship Id="rId78" Type="http://schemas.openxmlformats.org/officeDocument/2006/relationships/image" Target="../media/image111.png"/><Relationship Id="rId81" Type="http://schemas.openxmlformats.org/officeDocument/2006/relationships/customXml" Target="../ink/ink609.xml"/><Relationship Id="rId86" Type="http://schemas.openxmlformats.org/officeDocument/2006/relationships/image" Target="../media/image115.png"/><Relationship Id="rId94" Type="http://schemas.openxmlformats.org/officeDocument/2006/relationships/image" Target="../media/image119.png"/><Relationship Id="rId99" Type="http://schemas.openxmlformats.org/officeDocument/2006/relationships/customXml" Target="../ink/ink618.xml"/><Relationship Id="rId4" Type="http://schemas.openxmlformats.org/officeDocument/2006/relationships/image" Target="../media/image72.png"/><Relationship Id="rId9" Type="http://schemas.openxmlformats.org/officeDocument/2006/relationships/customXml" Target="../ink/ink573.xml"/><Relationship Id="rId13" Type="http://schemas.openxmlformats.org/officeDocument/2006/relationships/customXml" Target="../ink/ink575.xml"/><Relationship Id="rId18" Type="http://schemas.openxmlformats.org/officeDocument/2006/relationships/image" Target="../media/image81.png"/><Relationship Id="rId39" Type="http://schemas.openxmlformats.org/officeDocument/2006/relationships/customXml" Target="../ink/ink588.xml"/><Relationship Id="rId34" Type="http://schemas.openxmlformats.org/officeDocument/2006/relationships/image" Target="../media/image90.png"/><Relationship Id="rId50" Type="http://schemas.openxmlformats.org/officeDocument/2006/relationships/image" Target="../media/image76.png"/><Relationship Id="rId55" Type="http://schemas.openxmlformats.org/officeDocument/2006/relationships/customXml" Target="../ink/ink596.xml"/><Relationship Id="rId76" Type="http://schemas.openxmlformats.org/officeDocument/2006/relationships/image" Target="../media/image110.png"/><Relationship Id="rId97" Type="http://schemas.openxmlformats.org/officeDocument/2006/relationships/customXml" Target="../ink/ink617.xml"/><Relationship Id="rId7" Type="http://schemas.openxmlformats.org/officeDocument/2006/relationships/customXml" Target="../ink/ink572.xml"/><Relationship Id="rId71" Type="http://schemas.openxmlformats.org/officeDocument/2006/relationships/customXml" Target="../ink/ink604.xml"/><Relationship Id="rId92" Type="http://schemas.openxmlformats.org/officeDocument/2006/relationships/image" Target="../media/image118.png"/><Relationship Id="rId2" Type="http://schemas.openxmlformats.org/officeDocument/2006/relationships/image" Target="../media/image70.png"/><Relationship Id="rId29" Type="http://schemas.openxmlformats.org/officeDocument/2006/relationships/customXml" Target="../ink/ink583.xml"/><Relationship Id="rId24" Type="http://schemas.openxmlformats.org/officeDocument/2006/relationships/image" Target="../media/image85.png"/><Relationship Id="rId40" Type="http://schemas.openxmlformats.org/officeDocument/2006/relationships/image" Target="../media/image93.png"/><Relationship Id="rId45" Type="http://schemas.openxmlformats.org/officeDocument/2006/relationships/customXml" Target="../ink/ink591.xml"/><Relationship Id="rId66" Type="http://schemas.openxmlformats.org/officeDocument/2006/relationships/image" Target="../media/image105.png"/><Relationship Id="rId87" Type="http://schemas.openxmlformats.org/officeDocument/2006/relationships/customXml" Target="../ink/ink612.xml"/><Relationship Id="rId61" Type="http://schemas.openxmlformats.org/officeDocument/2006/relationships/customXml" Target="../ink/ink599.xml"/><Relationship Id="rId82" Type="http://schemas.openxmlformats.org/officeDocument/2006/relationships/image" Target="../media/image113.png"/><Relationship Id="rId19" Type="http://schemas.openxmlformats.org/officeDocument/2006/relationships/customXml" Target="../ink/ink578.xml"/><Relationship Id="rId14" Type="http://schemas.openxmlformats.org/officeDocument/2006/relationships/image" Target="../media/image79.png"/><Relationship Id="rId30" Type="http://schemas.openxmlformats.org/officeDocument/2006/relationships/image" Target="../media/image88.png"/><Relationship Id="rId35" Type="http://schemas.openxmlformats.org/officeDocument/2006/relationships/customXml" Target="../ink/ink586.xml"/><Relationship Id="rId56" Type="http://schemas.openxmlformats.org/officeDocument/2006/relationships/image" Target="../media/image100.png"/><Relationship Id="rId77" Type="http://schemas.openxmlformats.org/officeDocument/2006/relationships/customXml" Target="../ink/ink607.xml"/><Relationship Id="rId100" Type="http://schemas.openxmlformats.org/officeDocument/2006/relationships/image" Target="../media/image122.png"/><Relationship Id="rId8" Type="http://schemas.openxmlformats.org/officeDocument/2006/relationships/image" Target="../media/image74.png"/><Relationship Id="rId51" Type="http://schemas.openxmlformats.org/officeDocument/2006/relationships/customXml" Target="../ink/ink594.xml"/><Relationship Id="rId72" Type="http://schemas.openxmlformats.org/officeDocument/2006/relationships/image" Target="../media/image108.png"/><Relationship Id="rId93" Type="http://schemas.openxmlformats.org/officeDocument/2006/relationships/customXml" Target="../ink/ink615.xml"/><Relationship Id="rId98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.png"/><Relationship Id="rId21" Type="http://schemas.openxmlformats.org/officeDocument/2006/relationships/customXml" Target="../ink/ink628.xml"/><Relationship Id="rId42" Type="http://schemas.openxmlformats.org/officeDocument/2006/relationships/image" Target="../media/image96.png"/><Relationship Id="rId47" Type="http://schemas.openxmlformats.org/officeDocument/2006/relationships/customXml" Target="../ink/ink641.xml"/><Relationship Id="rId63" Type="http://schemas.openxmlformats.org/officeDocument/2006/relationships/customXml" Target="../ink/ink649.xml"/><Relationship Id="rId68" Type="http://schemas.openxmlformats.org/officeDocument/2006/relationships/image" Target="../media/image108.png"/><Relationship Id="rId84" Type="http://schemas.openxmlformats.org/officeDocument/2006/relationships/image" Target="../media/image116.png"/><Relationship Id="rId89" Type="http://schemas.openxmlformats.org/officeDocument/2006/relationships/customXml" Target="../ink/ink662.xml"/><Relationship Id="rId16" Type="http://schemas.openxmlformats.org/officeDocument/2006/relationships/image" Target="../media/image80.png"/><Relationship Id="rId11" Type="http://schemas.openxmlformats.org/officeDocument/2006/relationships/customXml" Target="../ink/ink623.xml"/><Relationship Id="rId32" Type="http://schemas.openxmlformats.org/officeDocument/2006/relationships/image" Target="../media/image91.png"/><Relationship Id="rId37" Type="http://schemas.openxmlformats.org/officeDocument/2006/relationships/customXml" Target="../ink/ink636.xml"/><Relationship Id="rId53" Type="http://schemas.openxmlformats.org/officeDocument/2006/relationships/customXml" Target="../ink/ink644.xml"/><Relationship Id="rId58" Type="http://schemas.openxmlformats.org/officeDocument/2006/relationships/image" Target="../media/image103.png"/><Relationship Id="rId74" Type="http://schemas.openxmlformats.org/officeDocument/2006/relationships/image" Target="../media/image111.png"/><Relationship Id="rId79" Type="http://schemas.openxmlformats.org/officeDocument/2006/relationships/customXml" Target="../ink/ink657.xml"/><Relationship Id="rId102" Type="http://schemas.openxmlformats.org/officeDocument/2006/relationships/image" Target="../media/image125.png"/><Relationship Id="rId5" Type="http://schemas.openxmlformats.org/officeDocument/2006/relationships/customXml" Target="../ink/ink620.xml"/><Relationship Id="rId90" Type="http://schemas.openxmlformats.org/officeDocument/2006/relationships/image" Target="../media/image119.png"/><Relationship Id="rId95" Type="http://schemas.openxmlformats.org/officeDocument/2006/relationships/customXml" Target="../ink/ink665.xml"/><Relationship Id="rId22" Type="http://schemas.openxmlformats.org/officeDocument/2006/relationships/image" Target="../media/image84.png"/><Relationship Id="rId27" Type="http://schemas.openxmlformats.org/officeDocument/2006/relationships/customXml" Target="../ink/ink631.xml"/><Relationship Id="rId43" Type="http://schemas.openxmlformats.org/officeDocument/2006/relationships/customXml" Target="../ink/ink639.xml"/><Relationship Id="rId48" Type="http://schemas.openxmlformats.org/officeDocument/2006/relationships/image" Target="../media/image98.png"/><Relationship Id="rId64" Type="http://schemas.openxmlformats.org/officeDocument/2006/relationships/image" Target="../media/image106.png"/><Relationship Id="rId69" Type="http://schemas.openxmlformats.org/officeDocument/2006/relationships/customXml" Target="../ink/ink652.xml"/><Relationship Id="rId80" Type="http://schemas.openxmlformats.org/officeDocument/2006/relationships/image" Target="../media/image114.png"/><Relationship Id="rId85" Type="http://schemas.openxmlformats.org/officeDocument/2006/relationships/customXml" Target="../ink/ink660.xml"/><Relationship Id="rId12" Type="http://schemas.openxmlformats.org/officeDocument/2006/relationships/image" Target="../media/image78.png"/><Relationship Id="rId17" Type="http://schemas.openxmlformats.org/officeDocument/2006/relationships/customXml" Target="../ink/ink626.xml"/><Relationship Id="rId33" Type="http://schemas.openxmlformats.org/officeDocument/2006/relationships/customXml" Target="../ink/ink634.xml"/><Relationship Id="rId38" Type="http://schemas.openxmlformats.org/officeDocument/2006/relationships/image" Target="../media/image94.png"/><Relationship Id="rId59" Type="http://schemas.openxmlformats.org/officeDocument/2006/relationships/customXml" Target="../ink/ink647.xml"/><Relationship Id="rId103" Type="http://schemas.openxmlformats.org/officeDocument/2006/relationships/customXml" Target="../ink/ink669.xml"/><Relationship Id="rId20" Type="http://schemas.openxmlformats.org/officeDocument/2006/relationships/image" Target="../media/image83.png"/><Relationship Id="rId41" Type="http://schemas.openxmlformats.org/officeDocument/2006/relationships/customXml" Target="../ink/ink638.xml"/><Relationship Id="rId54" Type="http://schemas.openxmlformats.org/officeDocument/2006/relationships/image" Target="../media/image101.png"/><Relationship Id="rId62" Type="http://schemas.openxmlformats.org/officeDocument/2006/relationships/image" Target="../media/image105.png"/><Relationship Id="rId70" Type="http://schemas.openxmlformats.org/officeDocument/2006/relationships/image" Target="../media/image109.png"/><Relationship Id="rId75" Type="http://schemas.openxmlformats.org/officeDocument/2006/relationships/customXml" Target="../ink/ink655.xml"/><Relationship Id="rId83" Type="http://schemas.openxmlformats.org/officeDocument/2006/relationships/customXml" Target="../ink/ink659.xml"/><Relationship Id="rId88" Type="http://schemas.openxmlformats.org/officeDocument/2006/relationships/image" Target="../media/image118.png"/><Relationship Id="rId91" Type="http://schemas.openxmlformats.org/officeDocument/2006/relationships/customXml" Target="../ink/ink663.xml"/><Relationship Id="rId9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625.xml"/><Relationship Id="rId23" Type="http://schemas.openxmlformats.org/officeDocument/2006/relationships/customXml" Target="../ink/ink629.xml"/><Relationship Id="rId28" Type="http://schemas.openxmlformats.org/officeDocument/2006/relationships/image" Target="../media/image89.png"/><Relationship Id="rId36" Type="http://schemas.openxmlformats.org/officeDocument/2006/relationships/image" Target="../media/image93.png"/><Relationship Id="rId49" Type="http://schemas.openxmlformats.org/officeDocument/2006/relationships/customXml" Target="../ink/ink642.xml"/><Relationship Id="rId57" Type="http://schemas.openxmlformats.org/officeDocument/2006/relationships/customXml" Target="../ink/ink646.xml"/><Relationship Id="rId106" Type="http://schemas.openxmlformats.org/officeDocument/2006/relationships/image" Target="../media/image127.png"/><Relationship Id="rId10" Type="http://schemas.openxmlformats.org/officeDocument/2006/relationships/image" Target="../media/image75.png"/><Relationship Id="rId31" Type="http://schemas.openxmlformats.org/officeDocument/2006/relationships/customXml" Target="../ink/ink633.xml"/><Relationship Id="rId44" Type="http://schemas.openxmlformats.org/officeDocument/2006/relationships/image" Target="../media/image97.png"/><Relationship Id="rId52" Type="http://schemas.openxmlformats.org/officeDocument/2006/relationships/image" Target="../media/image100.png"/><Relationship Id="rId60" Type="http://schemas.openxmlformats.org/officeDocument/2006/relationships/image" Target="../media/image104.png"/><Relationship Id="rId65" Type="http://schemas.openxmlformats.org/officeDocument/2006/relationships/customXml" Target="../ink/ink650.xml"/><Relationship Id="rId73" Type="http://schemas.openxmlformats.org/officeDocument/2006/relationships/customXml" Target="../ink/ink654.xml"/><Relationship Id="rId78" Type="http://schemas.openxmlformats.org/officeDocument/2006/relationships/image" Target="../media/image113.png"/><Relationship Id="rId81" Type="http://schemas.openxmlformats.org/officeDocument/2006/relationships/customXml" Target="../ink/ink658.xml"/><Relationship Id="rId86" Type="http://schemas.openxmlformats.org/officeDocument/2006/relationships/image" Target="../media/image117.png"/><Relationship Id="rId94" Type="http://schemas.openxmlformats.org/officeDocument/2006/relationships/image" Target="../media/image121.png"/><Relationship Id="rId99" Type="http://schemas.openxmlformats.org/officeDocument/2006/relationships/customXml" Target="../ink/ink667.xml"/><Relationship Id="rId101" Type="http://schemas.openxmlformats.org/officeDocument/2006/relationships/customXml" Target="../ink/ink668.xml"/><Relationship Id="rId4" Type="http://schemas.openxmlformats.org/officeDocument/2006/relationships/image" Target="../media/image72.png"/><Relationship Id="rId9" Type="http://schemas.openxmlformats.org/officeDocument/2006/relationships/customXml" Target="../ink/ink622.xml"/><Relationship Id="rId13" Type="http://schemas.openxmlformats.org/officeDocument/2006/relationships/customXml" Target="../ink/ink624.xml"/><Relationship Id="rId18" Type="http://schemas.openxmlformats.org/officeDocument/2006/relationships/image" Target="../media/image81.png"/><Relationship Id="rId39" Type="http://schemas.openxmlformats.org/officeDocument/2006/relationships/customXml" Target="../ink/ink637.xml"/><Relationship Id="rId34" Type="http://schemas.openxmlformats.org/officeDocument/2006/relationships/image" Target="../media/image92.png"/><Relationship Id="rId50" Type="http://schemas.openxmlformats.org/officeDocument/2006/relationships/image" Target="../media/image99.png"/><Relationship Id="rId55" Type="http://schemas.openxmlformats.org/officeDocument/2006/relationships/customXml" Target="../ink/ink645.xml"/><Relationship Id="rId76" Type="http://schemas.openxmlformats.org/officeDocument/2006/relationships/image" Target="../media/image112.png"/><Relationship Id="rId97" Type="http://schemas.openxmlformats.org/officeDocument/2006/relationships/customXml" Target="../ink/ink666.xml"/><Relationship Id="rId104" Type="http://schemas.openxmlformats.org/officeDocument/2006/relationships/image" Target="../media/image126.png"/><Relationship Id="rId7" Type="http://schemas.openxmlformats.org/officeDocument/2006/relationships/customXml" Target="../ink/ink621.xml"/><Relationship Id="rId71" Type="http://schemas.openxmlformats.org/officeDocument/2006/relationships/customXml" Target="../ink/ink653.xml"/><Relationship Id="rId92" Type="http://schemas.openxmlformats.org/officeDocument/2006/relationships/image" Target="../media/image120.png"/><Relationship Id="rId2" Type="http://schemas.openxmlformats.org/officeDocument/2006/relationships/image" Target="../media/image70.png"/><Relationship Id="rId29" Type="http://schemas.openxmlformats.org/officeDocument/2006/relationships/customXml" Target="../ink/ink632.xml"/><Relationship Id="rId24" Type="http://schemas.openxmlformats.org/officeDocument/2006/relationships/image" Target="../media/image85.png"/><Relationship Id="rId40" Type="http://schemas.openxmlformats.org/officeDocument/2006/relationships/image" Target="../media/image95.png"/><Relationship Id="rId45" Type="http://schemas.openxmlformats.org/officeDocument/2006/relationships/customXml" Target="../ink/ink640.xml"/><Relationship Id="rId66" Type="http://schemas.openxmlformats.org/officeDocument/2006/relationships/image" Target="../media/image107.png"/><Relationship Id="rId87" Type="http://schemas.openxmlformats.org/officeDocument/2006/relationships/customXml" Target="../ink/ink661.xml"/><Relationship Id="rId61" Type="http://schemas.openxmlformats.org/officeDocument/2006/relationships/customXml" Target="../ink/ink648.xml"/><Relationship Id="rId82" Type="http://schemas.openxmlformats.org/officeDocument/2006/relationships/image" Target="../media/image115.png"/><Relationship Id="rId19" Type="http://schemas.openxmlformats.org/officeDocument/2006/relationships/customXml" Target="../ink/ink627.xml"/><Relationship Id="rId14" Type="http://schemas.openxmlformats.org/officeDocument/2006/relationships/image" Target="../media/image79.png"/><Relationship Id="rId30" Type="http://schemas.openxmlformats.org/officeDocument/2006/relationships/image" Target="../media/image90.png"/><Relationship Id="rId35" Type="http://schemas.openxmlformats.org/officeDocument/2006/relationships/customXml" Target="../ink/ink635.xml"/><Relationship Id="rId56" Type="http://schemas.openxmlformats.org/officeDocument/2006/relationships/image" Target="../media/image102.png"/><Relationship Id="rId77" Type="http://schemas.openxmlformats.org/officeDocument/2006/relationships/customXml" Target="../ink/ink656.xml"/><Relationship Id="rId100" Type="http://schemas.openxmlformats.org/officeDocument/2006/relationships/image" Target="../media/image124.png"/><Relationship Id="rId105" Type="http://schemas.openxmlformats.org/officeDocument/2006/relationships/customXml" Target="../ink/ink670.xml"/><Relationship Id="rId8" Type="http://schemas.openxmlformats.org/officeDocument/2006/relationships/image" Target="../media/image74.png"/><Relationship Id="rId51" Type="http://schemas.openxmlformats.org/officeDocument/2006/relationships/customXml" Target="../ink/ink643.xml"/><Relationship Id="rId72" Type="http://schemas.openxmlformats.org/officeDocument/2006/relationships/image" Target="../media/image110.png"/><Relationship Id="rId93" Type="http://schemas.openxmlformats.org/officeDocument/2006/relationships/customXml" Target="../ink/ink664.xml"/><Relationship Id="rId98" Type="http://schemas.openxmlformats.org/officeDocument/2006/relationships/image" Target="../media/image123.png"/><Relationship Id="rId3" Type="http://schemas.openxmlformats.org/officeDocument/2006/relationships/customXml" Target="../ink/ink619.xml"/><Relationship Id="rId25" Type="http://schemas.openxmlformats.org/officeDocument/2006/relationships/customXml" Target="../ink/ink630.xml"/><Relationship Id="rId46" Type="http://schemas.openxmlformats.org/officeDocument/2006/relationships/image" Target="../media/image76.png"/><Relationship Id="rId67" Type="http://schemas.openxmlformats.org/officeDocument/2006/relationships/customXml" Target="../ink/ink6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5" Type="http://schemas.openxmlformats.org/officeDocument/2006/relationships/image" Target="../media/image4.png"/><Relationship Id="rId4" Type="http://schemas.openxmlformats.org/officeDocument/2006/relationships/customXml" Target="../ink/ink16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.png"/><Relationship Id="rId21" Type="http://schemas.openxmlformats.org/officeDocument/2006/relationships/customXml" Target="../ink/ink680.xml"/><Relationship Id="rId42" Type="http://schemas.openxmlformats.org/officeDocument/2006/relationships/image" Target="../media/image96.png"/><Relationship Id="rId47" Type="http://schemas.openxmlformats.org/officeDocument/2006/relationships/customXml" Target="../ink/ink693.xml"/><Relationship Id="rId63" Type="http://schemas.openxmlformats.org/officeDocument/2006/relationships/customXml" Target="../ink/ink701.xml"/><Relationship Id="rId68" Type="http://schemas.openxmlformats.org/officeDocument/2006/relationships/image" Target="../media/image108.png"/><Relationship Id="rId84" Type="http://schemas.openxmlformats.org/officeDocument/2006/relationships/image" Target="../media/image116.png"/><Relationship Id="rId89" Type="http://schemas.openxmlformats.org/officeDocument/2006/relationships/customXml" Target="../ink/ink714.xml"/><Relationship Id="rId112" Type="http://schemas.openxmlformats.org/officeDocument/2006/relationships/image" Target="../media/image130.png"/><Relationship Id="rId16" Type="http://schemas.openxmlformats.org/officeDocument/2006/relationships/image" Target="../media/image80.png"/><Relationship Id="rId107" Type="http://schemas.openxmlformats.org/officeDocument/2006/relationships/customXml" Target="../ink/ink723.xml"/><Relationship Id="rId11" Type="http://schemas.openxmlformats.org/officeDocument/2006/relationships/customXml" Target="../ink/ink675.xml"/><Relationship Id="rId32" Type="http://schemas.openxmlformats.org/officeDocument/2006/relationships/image" Target="../media/image91.png"/><Relationship Id="rId37" Type="http://schemas.openxmlformats.org/officeDocument/2006/relationships/customXml" Target="../ink/ink688.xml"/><Relationship Id="rId53" Type="http://schemas.openxmlformats.org/officeDocument/2006/relationships/customXml" Target="../ink/ink696.xml"/><Relationship Id="rId58" Type="http://schemas.openxmlformats.org/officeDocument/2006/relationships/image" Target="../media/image103.png"/><Relationship Id="rId74" Type="http://schemas.openxmlformats.org/officeDocument/2006/relationships/image" Target="../media/image111.png"/><Relationship Id="rId79" Type="http://schemas.openxmlformats.org/officeDocument/2006/relationships/customXml" Target="../ink/ink709.xml"/><Relationship Id="rId102" Type="http://schemas.openxmlformats.org/officeDocument/2006/relationships/image" Target="../media/image125.png"/><Relationship Id="rId5" Type="http://schemas.openxmlformats.org/officeDocument/2006/relationships/customXml" Target="../ink/ink672.xml"/><Relationship Id="rId90" Type="http://schemas.openxmlformats.org/officeDocument/2006/relationships/image" Target="../media/image119.png"/><Relationship Id="rId95" Type="http://schemas.openxmlformats.org/officeDocument/2006/relationships/customXml" Target="../ink/ink717.xml"/><Relationship Id="rId22" Type="http://schemas.openxmlformats.org/officeDocument/2006/relationships/image" Target="../media/image84.png"/><Relationship Id="rId27" Type="http://schemas.openxmlformats.org/officeDocument/2006/relationships/customXml" Target="../ink/ink683.xml"/><Relationship Id="rId43" Type="http://schemas.openxmlformats.org/officeDocument/2006/relationships/customXml" Target="../ink/ink691.xml"/><Relationship Id="rId48" Type="http://schemas.openxmlformats.org/officeDocument/2006/relationships/image" Target="../media/image98.png"/><Relationship Id="rId64" Type="http://schemas.openxmlformats.org/officeDocument/2006/relationships/image" Target="../media/image106.png"/><Relationship Id="rId69" Type="http://schemas.openxmlformats.org/officeDocument/2006/relationships/customXml" Target="../ink/ink704.xml"/><Relationship Id="rId113" Type="http://schemas.openxmlformats.org/officeDocument/2006/relationships/customXml" Target="../ink/ink726.xml"/><Relationship Id="rId80" Type="http://schemas.openxmlformats.org/officeDocument/2006/relationships/image" Target="../media/image114.png"/><Relationship Id="rId85" Type="http://schemas.openxmlformats.org/officeDocument/2006/relationships/customXml" Target="../ink/ink712.xml"/><Relationship Id="rId12" Type="http://schemas.openxmlformats.org/officeDocument/2006/relationships/image" Target="../media/image78.png"/><Relationship Id="rId17" Type="http://schemas.openxmlformats.org/officeDocument/2006/relationships/customXml" Target="../ink/ink678.xml"/><Relationship Id="rId33" Type="http://schemas.openxmlformats.org/officeDocument/2006/relationships/customXml" Target="../ink/ink686.xml"/><Relationship Id="rId38" Type="http://schemas.openxmlformats.org/officeDocument/2006/relationships/image" Target="../media/image94.png"/><Relationship Id="rId59" Type="http://schemas.openxmlformats.org/officeDocument/2006/relationships/customXml" Target="../ink/ink699.xml"/><Relationship Id="rId103" Type="http://schemas.openxmlformats.org/officeDocument/2006/relationships/customXml" Target="../ink/ink721.xml"/><Relationship Id="rId108" Type="http://schemas.openxmlformats.org/officeDocument/2006/relationships/image" Target="../media/image128.png"/><Relationship Id="rId54" Type="http://schemas.openxmlformats.org/officeDocument/2006/relationships/image" Target="../media/image101.png"/><Relationship Id="rId70" Type="http://schemas.openxmlformats.org/officeDocument/2006/relationships/image" Target="../media/image109.png"/><Relationship Id="rId75" Type="http://schemas.openxmlformats.org/officeDocument/2006/relationships/customXml" Target="../ink/ink707.xml"/><Relationship Id="rId91" Type="http://schemas.openxmlformats.org/officeDocument/2006/relationships/customXml" Target="../ink/ink715.xml"/><Relationship Id="rId9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677.xml"/><Relationship Id="rId23" Type="http://schemas.openxmlformats.org/officeDocument/2006/relationships/customXml" Target="../ink/ink681.xml"/><Relationship Id="rId28" Type="http://schemas.openxmlformats.org/officeDocument/2006/relationships/image" Target="../media/image89.png"/><Relationship Id="rId36" Type="http://schemas.openxmlformats.org/officeDocument/2006/relationships/image" Target="../media/image93.png"/><Relationship Id="rId49" Type="http://schemas.openxmlformats.org/officeDocument/2006/relationships/customXml" Target="../ink/ink694.xml"/><Relationship Id="rId57" Type="http://schemas.openxmlformats.org/officeDocument/2006/relationships/customXml" Target="../ink/ink698.xml"/><Relationship Id="rId106" Type="http://schemas.openxmlformats.org/officeDocument/2006/relationships/image" Target="../media/image127.png"/><Relationship Id="rId114" Type="http://schemas.openxmlformats.org/officeDocument/2006/relationships/image" Target="../media/image131.png"/><Relationship Id="rId10" Type="http://schemas.openxmlformats.org/officeDocument/2006/relationships/image" Target="../media/image75.png"/><Relationship Id="rId31" Type="http://schemas.openxmlformats.org/officeDocument/2006/relationships/customXml" Target="../ink/ink685.xml"/><Relationship Id="rId44" Type="http://schemas.openxmlformats.org/officeDocument/2006/relationships/image" Target="../media/image97.png"/><Relationship Id="rId52" Type="http://schemas.openxmlformats.org/officeDocument/2006/relationships/image" Target="../media/image100.png"/><Relationship Id="rId60" Type="http://schemas.openxmlformats.org/officeDocument/2006/relationships/image" Target="../media/image104.png"/><Relationship Id="rId65" Type="http://schemas.openxmlformats.org/officeDocument/2006/relationships/customXml" Target="../ink/ink702.xml"/><Relationship Id="rId73" Type="http://schemas.openxmlformats.org/officeDocument/2006/relationships/customXml" Target="../ink/ink706.xml"/><Relationship Id="rId78" Type="http://schemas.openxmlformats.org/officeDocument/2006/relationships/image" Target="../media/image113.png"/><Relationship Id="rId81" Type="http://schemas.openxmlformats.org/officeDocument/2006/relationships/customXml" Target="../ink/ink710.xml"/><Relationship Id="rId86" Type="http://schemas.openxmlformats.org/officeDocument/2006/relationships/image" Target="../media/image117.png"/><Relationship Id="rId94" Type="http://schemas.openxmlformats.org/officeDocument/2006/relationships/image" Target="../media/image121.png"/><Relationship Id="rId99" Type="http://schemas.openxmlformats.org/officeDocument/2006/relationships/customXml" Target="../ink/ink719.xml"/><Relationship Id="rId101" Type="http://schemas.openxmlformats.org/officeDocument/2006/relationships/customXml" Target="../ink/ink720.xml"/><Relationship Id="rId4" Type="http://schemas.openxmlformats.org/officeDocument/2006/relationships/image" Target="../media/image72.png"/><Relationship Id="rId9" Type="http://schemas.openxmlformats.org/officeDocument/2006/relationships/customXml" Target="../ink/ink674.xml"/><Relationship Id="rId13" Type="http://schemas.openxmlformats.org/officeDocument/2006/relationships/customXml" Target="../ink/ink676.xml"/><Relationship Id="rId18" Type="http://schemas.openxmlformats.org/officeDocument/2006/relationships/image" Target="../media/image81.png"/><Relationship Id="rId39" Type="http://schemas.openxmlformats.org/officeDocument/2006/relationships/customXml" Target="../ink/ink689.xml"/><Relationship Id="rId109" Type="http://schemas.openxmlformats.org/officeDocument/2006/relationships/customXml" Target="../ink/ink724.xml"/><Relationship Id="rId34" Type="http://schemas.openxmlformats.org/officeDocument/2006/relationships/image" Target="../media/image92.png"/><Relationship Id="rId50" Type="http://schemas.openxmlformats.org/officeDocument/2006/relationships/image" Target="../media/image99.png"/><Relationship Id="rId55" Type="http://schemas.openxmlformats.org/officeDocument/2006/relationships/customXml" Target="../ink/ink697.xml"/><Relationship Id="rId76" Type="http://schemas.openxmlformats.org/officeDocument/2006/relationships/image" Target="../media/image112.png"/><Relationship Id="rId97" Type="http://schemas.openxmlformats.org/officeDocument/2006/relationships/customXml" Target="../ink/ink718.xml"/><Relationship Id="rId104" Type="http://schemas.openxmlformats.org/officeDocument/2006/relationships/image" Target="../media/image126.png"/><Relationship Id="rId7" Type="http://schemas.openxmlformats.org/officeDocument/2006/relationships/customXml" Target="../ink/ink673.xml"/><Relationship Id="rId71" Type="http://schemas.openxmlformats.org/officeDocument/2006/relationships/customXml" Target="../ink/ink705.xml"/><Relationship Id="rId92" Type="http://schemas.openxmlformats.org/officeDocument/2006/relationships/image" Target="../media/image120.png"/><Relationship Id="rId2" Type="http://schemas.openxmlformats.org/officeDocument/2006/relationships/image" Target="../media/image70.png"/><Relationship Id="rId29" Type="http://schemas.openxmlformats.org/officeDocument/2006/relationships/customXml" Target="../ink/ink684.xml"/><Relationship Id="rId24" Type="http://schemas.openxmlformats.org/officeDocument/2006/relationships/image" Target="../media/image85.png"/><Relationship Id="rId40" Type="http://schemas.openxmlformats.org/officeDocument/2006/relationships/image" Target="../media/image95.png"/><Relationship Id="rId45" Type="http://schemas.openxmlformats.org/officeDocument/2006/relationships/customXml" Target="../ink/ink692.xml"/><Relationship Id="rId66" Type="http://schemas.openxmlformats.org/officeDocument/2006/relationships/image" Target="../media/image107.png"/><Relationship Id="rId87" Type="http://schemas.openxmlformats.org/officeDocument/2006/relationships/customXml" Target="../ink/ink713.xml"/><Relationship Id="rId110" Type="http://schemas.openxmlformats.org/officeDocument/2006/relationships/image" Target="../media/image129.png"/><Relationship Id="rId61" Type="http://schemas.openxmlformats.org/officeDocument/2006/relationships/customXml" Target="../ink/ink700.xml"/><Relationship Id="rId82" Type="http://schemas.openxmlformats.org/officeDocument/2006/relationships/image" Target="../media/image115.png"/><Relationship Id="rId19" Type="http://schemas.openxmlformats.org/officeDocument/2006/relationships/customXml" Target="../ink/ink679.xml"/><Relationship Id="rId14" Type="http://schemas.openxmlformats.org/officeDocument/2006/relationships/image" Target="../media/image79.png"/><Relationship Id="rId30" Type="http://schemas.openxmlformats.org/officeDocument/2006/relationships/image" Target="../media/image90.png"/><Relationship Id="rId35" Type="http://schemas.openxmlformats.org/officeDocument/2006/relationships/customXml" Target="../ink/ink687.xml"/><Relationship Id="rId56" Type="http://schemas.openxmlformats.org/officeDocument/2006/relationships/image" Target="../media/image102.png"/><Relationship Id="rId77" Type="http://schemas.openxmlformats.org/officeDocument/2006/relationships/customXml" Target="../ink/ink708.xml"/><Relationship Id="rId100" Type="http://schemas.openxmlformats.org/officeDocument/2006/relationships/image" Target="../media/image124.png"/><Relationship Id="rId105" Type="http://schemas.openxmlformats.org/officeDocument/2006/relationships/customXml" Target="../ink/ink722.xml"/><Relationship Id="rId8" Type="http://schemas.openxmlformats.org/officeDocument/2006/relationships/image" Target="../media/image74.png"/><Relationship Id="rId51" Type="http://schemas.openxmlformats.org/officeDocument/2006/relationships/customXml" Target="../ink/ink695.xml"/><Relationship Id="rId72" Type="http://schemas.openxmlformats.org/officeDocument/2006/relationships/image" Target="../media/image110.png"/><Relationship Id="rId93" Type="http://schemas.openxmlformats.org/officeDocument/2006/relationships/customXml" Target="../ink/ink716.xml"/><Relationship Id="rId98" Type="http://schemas.openxmlformats.org/officeDocument/2006/relationships/image" Target="../media/image123.png"/><Relationship Id="rId3" Type="http://schemas.openxmlformats.org/officeDocument/2006/relationships/customXml" Target="../ink/ink671.xml"/><Relationship Id="rId25" Type="http://schemas.openxmlformats.org/officeDocument/2006/relationships/customXml" Target="../ink/ink682.xml"/><Relationship Id="rId46" Type="http://schemas.openxmlformats.org/officeDocument/2006/relationships/image" Target="../media/image76.png"/><Relationship Id="rId67" Type="http://schemas.openxmlformats.org/officeDocument/2006/relationships/customXml" Target="../ink/ink703.xml"/><Relationship Id="rId20" Type="http://schemas.openxmlformats.org/officeDocument/2006/relationships/image" Target="../media/image83.png"/><Relationship Id="rId41" Type="http://schemas.openxmlformats.org/officeDocument/2006/relationships/customXml" Target="../ink/ink690.xml"/><Relationship Id="rId62" Type="http://schemas.openxmlformats.org/officeDocument/2006/relationships/image" Target="../media/image105.png"/><Relationship Id="rId83" Type="http://schemas.openxmlformats.org/officeDocument/2006/relationships/customXml" Target="../ink/ink711.xml"/><Relationship Id="rId88" Type="http://schemas.openxmlformats.org/officeDocument/2006/relationships/image" Target="../media/image118.png"/><Relationship Id="rId111" Type="http://schemas.openxmlformats.org/officeDocument/2006/relationships/customXml" Target="../ink/ink725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.png"/><Relationship Id="rId117" Type="http://schemas.openxmlformats.org/officeDocument/2006/relationships/customXml" Target="../ink/ink784.xml"/><Relationship Id="rId21" Type="http://schemas.openxmlformats.org/officeDocument/2006/relationships/customXml" Target="../ink/ink736.xml"/><Relationship Id="rId42" Type="http://schemas.openxmlformats.org/officeDocument/2006/relationships/image" Target="../media/image96.png"/><Relationship Id="rId47" Type="http://schemas.openxmlformats.org/officeDocument/2006/relationships/customXml" Target="../ink/ink749.xml"/><Relationship Id="rId63" Type="http://schemas.openxmlformats.org/officeDocument/2006/relationships/customXml" Target="../ink/ink757.xml"/><Relationship Id="rId68" Type="http://schemas.openxmlformats.org/officeDocument/2006/relationships/image" Target="../media/image108.png"/><Relationship Id="rId84" Type="http://schemas.openxmlformats.org/officeDocument/2006/relationships/image" Target="../media/image116.png"/><Relationship Id="rId89" Type="http://schemas.openxmlformats.org/officeDocument/2006/relationships/customXml" Target="../ink/ink770.xml"/><Relationship Id="rId112" Type="http://schemas.openxmlformats.org/officeDocument/2006/relationships/image" Target="../media/image130.png"/><Relationship Id="rId16" Type="http://schemas.openxmlformats.org/officeDocument/2006/relationships/image" Target="../media/image80.png"/><Relationship Id="rId107" Type="http://schemas.openxmlformats.org/officeDocument/2006/relationships/customXml" Target="../ink/ink779.xml"/><Relationship Id="rId11" Type="http://schemas.openxmlformats.org/officeDocument/2006/relationships/customXml" Target="../ink/ink731.xml"/><Relationship Id="rId32" Type="http://schemas.openxmlformats.org/officeDocument/2006/relationships/image" Target="../media/image91.png"/><Relationship Id="rId37" Type="http://schemas.openxmlformats.org/officeDocument/2006/relationships/customXml" Target="../ink/ink744.xml"/><Relationship Id="rId53" Type="http://schemas.openxmlformats.org/officeDocument/2006/relationships/customXml" Target="../ink/ink752.xml"/><Relationship Id="rId58" Type="http://schemas.openxmlformats.org/officeDocument/2006/relationships/image" Target="../media/image103.png"/><Relationship Id="rId74" Type="http://schemas.openxmlformats.org/officeDocument/2006/relationships/image" Target="../media/image111.png"/><Relationship Id="rId79" Type="http://schemas.openxmlformats.org/officeDocument/2006/relationships/customXml" Target="../ink/ink765.xml"/><Relationship Id="rId102" Type="http://schemas.openxmlformats.org/officeDocument/2006/relationships/image" Target="../media/image125.png"/><Relationship Id="rId5" Type="http://schemas.openxmlformats.org/officeDocument/2006/relationships/customXml" Target="../ink/ink728.xml"/><Relationship Id="rId90" Type="http://schemas.openxmlformats.org/officeDocument/2006/relationships/image" Target="../media/image119.png"/><Relationship Id="rId95" Type="http://schemas.openxmlformats.org/officeDocument/2006/relationships/customXml" Target="../ink/ink773.xml"/><Relationship Id="rId22" Type="http://schemas.openxmlformats.org/officeDocument/2006/relationships/image" Target="../media/image84.png"/><Relationship Id="rId27" Type="http://schemas.openxmlformats.org/officeDocument/2006/relationships/customXml" Target="../ink/ink739.xml"/><Relationship Id="rId43" Type="http://schemas.openxmlformats.org/officeDocument/2006/relationships/customXml" Target="../ink/ink747.xml"/><Relationship Id="rId48" Type="http://schemas.openxmlformats.org/officeDocument/2006/relationships/image" Target="../media/image98.png"/><Relationship Id="rId64" Type="http://schemas.openxmlformats.org/officeDocument/2006/relationships/image" Target="../media/image106.png"/><Relationship Id="rId69" Type="http://schemas.openxmlformats.org/officeDocument/2006/relationships/customXml" Target="../ink/ink760.xml"/><Relationship Id="rId113" Type="http://schemas.openxmlformats.org/officeDocument/2006/relationships/customXml" Target="../ink/ink782.xml"/><Relationship Id="rId118" Type="http://schemas.openxmlformats.org/officeDocument/2006/relationships/image" Target="../media/image133.png"/><Relationship Id="rId80" Type="http://schemas.openxmlformats.org/officeDocument/2006/relationships/image" Target="../media/image114.png"/><Relationship Id="rId85" Type="http://schemas.openxmlformats.org/officeDocument/2006/relationships/customXml" Target="../ink/ink768.xml"/><Relationship Id="rId12" Type="http://schemas.openxmlformats.org/officeDocument/2006/relationships/image" Target="../media/image78.png"/><Relationship Id="rId17" Type="http://schemas.openxmlformats.org/officeDocument/2006/relationships/customXml" Target="../ink/ink734.xml"/><Relationship Id="rId33" Type="http://schemas.openxmlformats.org/officeDocument/2006/relationships/customXml" Target="../ink/ink742.xml"/><Relationship Id="rId38" Type="http://schemas.openxmlformats.org/officeDocument/2006/relationships/image" Target="../media/image94.png"/><Relationship Id="rId59" Type="http://schemas.openxmlformats.org/officeDocument/2006/relationships/customXml" Target="../ink/ink755.xml"/><Relationship Id="rId103" Type="http://schemas.openxmlformats.org/officeDocument/2006/relationships/customXml" Target="../ink/ink777.xml"/><Relationship Id="rId108" Type="http://schemas.openxmlformats.org/officeDocument/2006/relationships/image" Target="../media/image128.png"/><Relationship Id="rId54" Type="http://schemas.openxmlformats.org/officeDocument/2006/relationships/image" Target="../media/image101.png"/><Relationship Id="rId70" Type="http://schemas.openxmlformats.org/officeDocument/2006/relationships/image" Target="../media/image109.png"/><Relationship Id="rId75" Type="http://schemas.openxmlformats.org/officeDocument/2006/relationships/customXml" Target="../ink/ink763.xml"/><Relationship Id="rId91" Type="http://schemas.openxmlformats.org/officeDocument/2006/relationships/customXml" Target="../ink/ink771.xml"/><Relationship Id="rId9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23" Type="http://schemas.openxmlformats.org/officeDocument/2006/relationships/customXml" Target="../ink/ink737.xml"/><Relationship Id="rId28" Type="http://schemas.openxmlformats.org/officeDocument/2006/relationships/image" Target="../media/image89.png"/><Relationship Id="rId49" Type="http://schemas.openxmlformats.org/officeDocument/2006/relationships/customXml" Target="../ink/ink750.xml"/><Relationship Id="rId114" Type="http://schemas.openxmlformats.org/officeDocument/2006/relationships/image" Target="../media/image131.png"/><Relationship Id="rId119" Type="http://schemas.openxmlformats.org/officeDocument/2006/relationships/customXml" Target="../ink/ink785.xml"/><Relationship Id="rId44" Type="http://schemas.openxmlformats.org/officeDocument/2006/relationships/image" Target="../media/image97.png"/><Relationship Id="rId60" Type="http://schemas.openxmlformats.org/officeDocument/2006/relationships/image" Target="../media/image104.png"/><Relationship Id="rId65" Type="http://schemas.openxmlformats.org/officeDocument/2006/relationships/customXml" Target="../ink/ink758.xml"/><Relationship Id="rId81" Type="http://schemas.openxmlformats.org/officeDocument/2006/relationships/customXml" Target="../ink/ink766.xml"/><Relationship Id="rId86" Type="http://schemas.openxmlformats.org/officeDocument/2006/relationships/image" Target="../media/image117.png"/><Relationship Id="rId4" Type="http://schemas.openxmlformats.org/officeDocument/2006/relationships/image" Target="../media/image72.png"/><Relationship Id="rId9" Type="http://schemas.openxmlformats.org/officeDocument/2006/relationships/customXml" Target="../ink/ink730.xml"/><Relationship Id="rId13" Type="http://schemas.openxmlformats.org/officeDocument/2006/relationships/customXml" Target="../ink/ink732.xml"/><Relationship Id="rId18" Type="http://schemas.openxmlformats.org/officeDocument/2006/relationships/image" Target="../media/image81.png"/><Relationship Id="rId39" Type="http://schemas.openxmlformats.org/officeDocument/2006/relationships/customXml" Target="../ink/ink745.xml"/><Relationship Id="rId109" Type="http://schemas.openxmlformats.org/officeDocument/2006/relationships/customXml" Target="../ink/ink780.xml"/><Relationship Id="rId34" Type="http://schemas.openxmlformats.org/officeDocument/2006/relationships/image" Target="../media/image92.png"/><Relationship Id="rId50" Type="http://schemas.openxmlformats.org/officeDocument/2006/relationships/image" Target="../media/image99.png"/><Relationship Id="rId55" Type="http://schemas.openxmlformats.org/officeDocument/2006/relationships/customXml" Target="../ink/ink753.xml"/><Relationship Id="rId76" Type="http://schemas.openxmlformats.org/officeDocument/2006/relationships/image" Target="../media/image112.png"/><Relationship Id="rId97" Type="http://schemas.openxmlformats.org/officeDocument/2006/relationships/customXml" Target="../ink/ink774.xml"/><Relationship Id="rId104" Type="http://schemas.openxmlformats.org/officeDocument/2006/relationships/image" Target="../media/image126.png"/><Relationship Id="rId120" Type="http://schemas.openxmlformats.org/officeDocument/2006/relationships/image" Target="../media/image134.png"/><Relationship Id="rId7" Type="http://schemas.openxmlformats.org/officeDocument/2006/relationships/customXml" Target="../ink/ink729.xml"/><Relationship Id="rId71" Type="http://schemas.openxmlformats.org/officeDocument/2006/relationships/customXml" Target="../ink/ink761.xml"/><Relationship Id="rId92" Type="http://schemas.openxmlformats.org/officeDocument/2006/relationships/image" Target="../media/image120.png"/><Relationship Id="rId2" Type="http://schemas.openxmlformats.org/officeDocument/2006/relationships/image" Target="../media/image70.png"/><Relationship Id="rId29" Type="http://schemas.openxmlformats.org/officeDocument/2006/relationships/customXml" Target="../ink/ink740.xml"/><Relationship Id="rId24" Type="http://schemas.openxmlformats.org/officeDocument/2006/relationships/image" Target="../media/image85.png"/><Relationship Id="rId40" Type="http://schemas.openxmlformats.org/officeDocument/2006/relationships/image" Target="../media/image95.png"/><Relationship Id="rId45" Type="http://schemas.openxmlformats.org/officeDocument/2006/relationships/customXml" Target="../ink/ink748.xml"/><Relationship Id="rId66" Type="http://schemas.openxmlformats.org/officeDocument/2006/relationships/image" Target="../media/image107.png"/><Relationship Id="rId87" Type="http://schemas.openxmlformats.org/officeDocument/2006/relationships/customXml" Target="../ink/ink769.xml"/><Relationship Id="rId110" Type="http://schemas.openxmlformats.org/officeDocument/2006/relationships/image" Target="../media/image129.png"/><Relationship Id="rId115" Type="http://schemas.openxmlformats.org/officeDocument/2006/relationships/customXml" Target="../ink/ink783.xml"/><Relationship Id="rId61" Type="http://schemas.openxmlformats.org/officeDocument/2006/relationships/customXml" Target="../ink/ink756.xml"/><Relationship Id="rId82" Type="http://schemas.openxmlformats.org/officeDocument/2006/relationships/image" Target="../media/image115.png"/><Relationship Id="rId19" Type="http://schemas.openxmlformats.org/officeDocument/2006/relationships/customXml" Target="../ink/ink735.xml"/><Relationship Id="rId14" Type="http://schemas.openxmlformats.org/officeDocument/2006/relationships/image" Target="../media/image79.png"/><Relationship Id="rId30" Type="http://schemas.openxmlformats.org/officeDocument/2006/relationships/image" Target="../media/image90.png"/><Relationship Id="rId35" Type="http://schemas.openxmlformats.org/officeDocument/2006/relationships/customXml" Target="../ink/ink743.xml"/><Relationship Id="rId56" Type="http://schemas.openxmlformats.org/officeDocument/2006/relationships/image" Target="../media/image102.png"/><Relationship Id="rId77" Type="http://schemas.openxmlformats.org/officeDocument/2006/relationships/customXml" Target="../ink/ink764.xml"/><Relationship Id="rId100" Type="http://schemas.openxmlformats.org/officeDocument/2006/relationships/image" Target="../media/image124.png"/><Relationship Id="rId105" Type="http://schemas.openxmlformats.org/officeDocument/2006/relationships/customXml" Target="../ink/ink778.xml"/><Relationship Id="rId8" Type="http://schemas.openxmlformats.org/officeDocument/2006/relationships/image" Target="../media/image74.png"/><Relationship Id="rId51" Type="http://schemas.openxmlformats.org/officeDocument/2006/relationships/customXml" Target="../ink/ink751.xml"/><Relationship Id="rId72" Type="http://schemas.openxmlformats.org/officeDocument/2006/relationships/image" Target="../media/image110.png"/><Relationship Id="rId93" Type="http://schemas.openxmlformats.org/officeDocument/2006/relationships/customXml" Target="../ink/ink772.xml"/><Relationship Id="rId98" Type="http://schemas.openxmlformats.org/officeDocument/2006/relationships/image" Target="../media/image123.png"/><Relationship Id="rId121" Type="http://schemas.openxmlformats.org/officeDocument/2006/relationships/customXml" Target="../ink/ink786.xml"/><Relationship Id="rId3" Type="http://schemas.openxmlformats.org/officeDocument/2006/relationships/customXml" Target="../ink/ink727.xml"/><Relationship Id="rId25" Type="http://schemas.openxmlformats.org/officeDocument/2006/relationships/customXml" Target="../ink/ink738.xml"/><Relationship Id="rId46" Type="http://schemas.openxmlformats.org/officeDocument/2006/relationships/image" Target="../media/image76.png"/><Relationship Id="rId67" Type="http://schemas.openxmlformats.org/officeDocument/2006/relationships/customXml" Target="../ink/ink759.xml"/><Relationship Id="rId116" Type="http://schemas.openxmlformats.org/officeDocument/2006/relationships/image" Target="../media/image132.png"/><Relationship Id="rId20" Type="http://schemas.openxmlformats.org/officeDocument/2006/relationships/image" Target="../media/image83.png"/><Relationship Id="rId41" Type="http://schemas.openxmlformats.org/officeDocument/2006/relationships/customXml" Target="../ink/ink746.xml"/><Relationship Id="rId62" Type="http://schemas.openxmlformats.org/officeDocument/2006/relationships/image" Target="../media/image105.png"/><Relationship Id="rId83" Type="http://schemas.openxmlformats.org/officeDocument/2006/relationships/customXml" Target="../ink/ink767.xml"/><Relationship Id="rId88" Type="http://schemas.openxmlformats.org/officeDocument/2006/relationships/image" Target="../media/image118.png"/><Relationship Id="rId111" Type="http://schemas.openxmlformats.org/officeDocument/2006/relationships/customXml" Target="../ink/ink781.xml"/><Relationship Id="rId15" Type="http://schemas.openxmlformats.org/officeDocument/2006/relationships/customXml" Target="../ink/ink733.xml"/><Relationship Id="rId36" Type="http://schemas.openxmlformats.org/officeDocument/2006/relationships/image" Target="../media/image93.png"/><Relationship Id="rId57" Type="http://schemas.openxmlformats.org/officeDocument/2006/relationships/customXml" Target="../ink/ink754.xml"/><Relationship Id="rId106" Type="http://schemas.openxmlformats.org/officeDocument/2006/relationships/image" Target="../media/image127.png"/><Relationship Id="rId10" Type="http://schemas.openxmlformats.org/officeDocument/2006/relationships/image" Target="../media/image75.png"/><Relationship Id="rId31" Type="http://schemas.openxmlformats.org/officeDocument/2006/relationships/customXml" Target="../ink/ink741.xml"/><Relationship Id="rId52" Type="http://schemas.openxmlformats.org/officeDocument/2006/relationships/image" Target="../media/image100.png"/><Relationship Id="rId73" Type="http://schemas.openxmlformats.org/officeDocument/2006/relationships/customXml" Target="../ink/ink762.xml"/><Relationship Id="rId78" Type="http://schemas.openxmlformats.org/officeDocument/2006/relationships/image" Target="../media/image113.png"/><Relationship Id="rId94" Type="http://schemas.openxmlformats.org/officeDocument/2006/relationships/image" Target="../media/image121.png"/><Relationship Id="rId99" Type="http://schemas.openxmlformats.org/officeDocument/2006/relationships/customXml" Target="../ink/ink775.xml"/><Relationship Id="rId101" Type="http://schemas.openxmlformats.org/officeDocument/2006/relationships/customXml" Target="../ink/ink776.xml"/><Relationship Id="rId122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customXml" Target="../ink/ink792.xml"/><Relationship Id="rId3" Type="http://schemas.openxmlformats.org/officeDocument/2006/relationships/customXml" Target="../ink/ink787.xml"/><Relationship Id="rId7" Type="http://schemas.openxmlformats.org/officeDocument/2006/relationships/customXml" Target="../ink/ink789.xml"/><Relationship Id="rId12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customXml" Target="../ink/ink791.xml"/><Relationship Id="rId5" Type="http://schemas.openxmlformats.org/officeDocument/2006/relationships/customXml" Target="../ink/ink788.xml"/><Relationship Id="rId10" Type="http://schemas.openxmlformats.org/officeDocument/2006/relationships/image" Target="../media/image140.png"/><Relationship Id="rId4" Type="http://schemas.openxmlformats.org/officeDocument/2006/relationships/image" Target="../media/image137.png"/><Relationship Id="rId9" Type="http://schemas.openxmlformats.org/officeDocument/2006/relationships/customXml" Target="../ink/ink790.xml"/><Relationship Id="rId14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customXml" Target="../ink/ink798.xml"/><Relationship Id="rId18" Type="http://schemas.openxmlformats.org/officeDocument/2006/relationships/image" Target="../media/image144.png"/><Relationship Id="rId3" Type="http://schemas.openxmlformats.org/officeDocument/2006/relationships/customXml" Target="../ink/ink793.xml"/><Relationship Id="rId7" Type="http://schemas.openxmlformats.org/officeDocument/2006/relationships/customXml" Target="../ink/ink795.xml"/><Relationship Id="rId12" Type="http://schemas.openxmlformats.org/officeDocument/2006/relationships/image" Target="../media/image141.png"/><Relationship Id="rId17" Type="http://schemas.openxmlformats.org/officeDocument/2006/relationships/customXml" Target="../ink/ink800.xml"/><Relationship Id="rId2" Type="http://schemas.openxmlformats.org/officeDocument/2006/relationships/image" Target="../media/image136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customXml" Target="../ink/ink797.xml"/><Relationship Id="rId5" Type="http://schemas.openxmlformats.org/officeDocument/2006/relationships/customXml" Target="../ink/ink794.xml"/><Relationship Id="rId15" Type="http://schemas.openxmlformats.org/officeDocument/2006/relationships/customXml" Target="../ink/ink799.xml"/><Relationship Id="rId10" Type="http://schemas.openxmlformats.org/officeDocument/2006/relationships/image" Target="../media/image140.png"/><Relationship Id="rId4" Type="http://schemas.openxmlformats.org/officeDocument/2006/relationships/image" Target="../media/image137.png"/><Relationship Id="rId9" Type="http://schemas.openxmlformats.org/officeDocument/2006/relationships/customXml" Target="../ink/ink796.xml"/><Relationship Id="rId1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customXml" Target="../ink/ink806.xml"/><Relationship Id="rId18" Type="http://schemas.openxmlformats.org/officeDocument/2006/relationships/image" Target="../media/image144.png"/><Relationship Id="rId3" Type="http://schemas.openxmlformats.org/officeDocument/2006/relationships/customXml" Target="../ink/ink801.xml"/><Relationship Id="rId7" Type="http://schemas.openxmlformats.org/officeDocument/2006/relationships/customXml" Target="../ink/ink803.xml"/><Relationship Id="rId12" Type="http://schemas.openxmlformats.org/officeDocument/2006/relationships/image" Target="../media/image141.png"/><Relationship Id="rId17" Type="http://schemas.openxmlformats.org/officeDocument/2006/relationships/customXml" Target="../ink/ink808.xml"/><Relationship Id="rId2" Type="http://schemas.openxmlformats.org/officeDocument/2006/relationships/image" Target="../media/image136.png"/><Relationship Id="rId16" Type="http://schemas.openxmlformats.org/officeDocument/2006/relationships/image" Target="../media/image143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customXml" Target="../ink/ink805.xml"/><Relationship Id="rId5" Type="http://schemas.openxmlformats.org/officeDocument/2006/relationships/customXml" Target="../ink/ink802.xml"/><Relationship Id="rId15" Type="http://schemas.openxmlformats.org/officeDocument/2006/relationships/customXml" Target="../ink/ink807.xml"/><Relationship Id="rId10" Type="http://schemas.openxmlformats.org/officeDocument/2006/relationships/image" Target="../media/image140.png"/><Relationship Id="rId19" Type="http://schemas.openxmlformats.org/officeDocument/2006/relationships/customXml" Target="../ink/ink809.xml"/><Relationship Id="rId4" Type="http://schemas.openxmlformats.org/officeDocument/2006/relationships/image" Target="../media/image137.png"/><Relationship Id="rId9" Type="http://schemas.openxmlformats.org/officeDocument/2006/relationships/customXml" Target="../ink/ink804.xml"/><Relationship Id="rId14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customXml" Target="../ink/ink815.xml"/><Relationship Id="rId18" Type="http://schemas.openxmlformats.org/officeDocument/2006/relationships/image" Target="../media/image144.png"/><Relationship Id="rId26" Type="http://schemas.openxmlformats.org/officeDocument/2006/relationships/image" Target="../media/image148.png"/><Relationship Id="rId3" Type="http://schemas.openxmlformats.org/officeDocument/2006/relationships/customXml" Target="../ink/ink810.xml"/><Relationship Id="rId21" Type="http://schemas.openxmlformats.org/officeDocument/2006/relationships/customXml" Target="../ink/ink819.xml"/><Relationship Id="rId7" Type="http://schemas.openxmlformats.org/officeDocument/2006/relationships/customXml" Target="../ink/ink812.xml"/><Relationship Id="rId12" Type="http://schemas.openxmlformats.org/officeDocument/2006/relationships/image" Target="../media/image141.png"/><Relationship Id="rId17" Type="http://schemas.openxmlformats.org/officeDocument/2006/relationships/customXml" Target="../ink/ink817.xml"/><Relationship Id="rId25" Type="http://schemas.openxmlformats.org/officeDocument/2006/relationships/customXml" Target="../ink/ink821.xml"/><Relationship Id="rId2" Type="http://schemas.openxmlformats.org/officeDocument/2006/relationships/image" Target="../media/image136.png"/><Relationship Id="rId16" Type="http://schemas.openxmlformats.org/officeDocument/2006/relationships/image" Target="../media/image143.png"/><Relationship Id="rId20" Type="http://schemas.openxmlformats.org/officeDocument/2006/relationships/image" Target="../media/image145.png"/><Relationship Id="rId29" Type="http://schemas.openxmlformats.org/officeDocument/2006/relationships/customXml" Target="../ink/ink8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customXml" Target="../ink/ink814.xml"/><Relationship Id="rId24" Type="http://schemas.openxmlformats.org/officeDocument/2006/relationships/image" Target="../media/image147.png"/><Relationship Id="rId5" Type="http://schemas.openxmlformats.org/officeDocument/2006/relationships/customXml" Target="../ink/ink811.xml"/><Relationship Id="rId15" Type="http://schemas.openxmlformats.org/officeDocument/2006/relationships/customXml" Target="../ink/ink816.xml"/><Relationship Id="rId23" Type="http://schemas.openxmlformats.org/officeDocument/2006/relationships/customXml" Target="../ink/ink820.xml"/><Relationship Id="rId28" Type="http://schemas.openxmlformats.org/officeDocument/2006/relationships/image" Target="../media/image149.png"/><Relationship Id="rId10" Type="http://schemas.openxmlformats.org/officeDocument/2006/relationships/image" Target="../media/image140.png"/><Relationship Id="rId19" Type="http://schemas.openxmlformats.org/officeDocument/2006/relationships/customXml" Target="../ink/ink818.xml"/><Relationship Id="rId4" Type="http://schemas.openxmlformats.org/officeDocument/2006/relationships/image" Target="../media/image137.png"/><Relationship Id="rId9" Type="http://schemas.openxmlformats.org/officeDocument/2006/relationships/customXml" Target="../ink/ink813.xml"/><Relationship Id="rId14" Type="http://schemas.openxmlformats.org/officeDocument/2006/relationships/image" Target="../media/image142.png"/><Relationship Id="rId22" Type="http://schemas.openxmlformats.org/officeDocument/2006/relationships/image" Target="../media/image146.png"/><Relationship Id="rId27" Type="http://schemas.openxmlformats.org/officeDocument/2006/relationships/customXml" Target="../ink/ink822.xml"/><Relationship Id="rId30" Type="http://schemas.openxmlformats.org/officeDocument/2006/relationships/image" Target="../media/image150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29.xml"/><Relationship Id="rId18" Type="http://schemas.openxmlformats.org/officeDocument/2006/relationships/image" Target="../media/image144.png"/><Relationship Id="rId26" Type="http://schemas.openxmlformats.org/officeDocument/2006/relationships/image" Target="../media/image148.png"/><Relationship Id="rId39" Type="http://schemas.openxmlformats.org/officeDocument/2006/relationships/customXml" Target="../ink/ink842.xml"/><Relationship Id="rId21" Type="http://schemas.openxmlformats.org/officeDocument/2006/relationships/customXml" Target="../ink/ink833.xml"/><Relationship Id="rId34" Type="http://schemas.openxmlformats.org/officeDocument/2006/relationships/image" Target="../media/image152.png"/><Relationship Id="rId42" Type="http://schemas.openxmlformats.org/officeDocument/2006/relationships/image" Target="../media/image156.png"/><Relationship Id="rId7" Type="http://schemas.openxmlformats.org/officeDocument/2006/relationships/customXml" Target="../ink/ink826.xml"/><Relationship Id="rId2" Type="http://schemas.openxmlformats.org/officeDocument/2006/relationships/image" Target="../media/image136.png"/><Relationship Id="rId16" Type="http://schemas.openxmlformats.org/officeDocument/2006/relationships/image" Target="../media/image143.png"/><Relationship Id="rId20" Type="http://schemas.openxmlformats.org/officeDocument/2006/relationships/image" Target="../media/image145.png"/><Relationship Id="rId29" Type="http://schemas.openxmlformats.org/officeDocument/2006/relationships/customXml" Target="../ink/ink837.xml"/><Relationship Id="rId41" Type="http://schemas.openxmlformats.org/officeDocument/2006/relationships/customXml" Target="../ink/ink8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customXml" Target="../ink/ink828.xml"/><Relationship Id="rId24" Type="http://schemas.openxmlformats.org/officeDocument/2006/relationships/image" Target="../media/image147.png"/><Relationship Id="rId32" Type="http://schemas.openxmlformats.org/officeDocument/2006/relationships/image" Target="../media/image151.png"/><Relationship Id="rId37" Type="http://schemas.openxmlformats.org/officeDocument/2006/relationships/customXml" Target="../ink/ink841.xml"/><Relationship Id="rId40" Type="http://schemas.openxmlformats.org/officeDocument/2006/relationships/image" Target="../media/image155.png"/><Relationship Id="rId5" Type="http://schemas.openxmlformats.org/officeDocument/2006/relationships/customXml" Target="../ink/ink825.xml"/><Relationship Id="rId15" Type="http://schemas.openxmlformats.org/officeDocument/2006/relationships/customXml" Target="../ink/ink830.xml"/><Relationship Id="rId23" Type="http://schemas.openxmlformats.org/officeDocument/2006/relationships/customXml" Target="../ink/ink834.xml"/><Relationship Id="rId28" Type="http://schemas.openxmlformats.org/officeDocument/2006/relationships/image" Target="../media/image149.png"/><Relationship Id="rId36" Type="http://schemas.openxmlformats.org/officeDocument/2006/relationships/image" Target="../media/image153.png"/><Relationship Id="rId10" Type="http://schemas.openxmlformats.org/officeDocument/2006/relationships/image" Target="../media/image140.png"/><Relationship Id="rId19" Type="http://schemas.openxmlformats.org/officeDocument/2006/relationships/customXml" Target="../ink/ink832.xml"/><Relationship Id="rId31" Type="http://schemas.openxmlformats.org/officeDocument/2006/relationships/customXml" Target="../ink/ink838.xml"/><Relationship Id="rId44" Type="http://schemas.openxmlformats.org/officeDocument/2006/relationships/image" Target="../media/image157.png"/><Relationship Id="rId4" Type="http://schemas.openxmlformats.org/officeDocument/2006/relationships/image" Target="../media/image137.png"/><Relationship Id="rId9" Type="http://schemas.openxmlformats.org/officeDocument/2006/relationships/customXml" Target="../ink/ink827.xml"/><Relationship Id="rId14" Type="http://schemas.openxmlformats.org/officeDocument/2006/relationships/image" Target="../media/image142.png"/><Relationship Id="rId22" Type="http://schemas.openxmlformats.org/officeDocument/2006/relationships/image" Target="../media/image146.png"/><Relationship Id="rId27" Type="http://schemas.openxmlformats.org/officeDocument/2006/relationships/customXml" Target="../ink/ink836.xml"/><Relationship Id="rId30" Type="http://schemas.openxmlformats.org/officeDocument/2006/relationships/image" Target="../media/image150.png"/><Relationship Id="rId35" Type="http://schemas.openxmlformats.org/officeDocument/2006/relationships/customXml" Target="../ink/ink840.xml"/><Relationship Id="rId43" Type="http://schemas.openxmlformats.org/officeDocument/2006/relationships/customXml" Target="../ink/ink844.xml"/><Relationship Id="rId8" Type="http://schemas.openxmlformats.org/officeDocument/2006/relationships/image" Target="../media/image139.png"/><Relationship Id="rId3" Type="http://schemas.openxmlformats.org/officeDocument/2006/relationships/customXml" Target="../ink/ink824.xml"/><Relationship Id="rId12" Type="http://schemas.openxmlformats.org/officeDocument/2006/relationships/image" Target="../media/image141.png"/><Relationship Id="rId17" Type="http://schemas.openxmlformats.org/officeDocument/2006/relationships/customXml" Target="../ink/ink831.xml"/><Relationship Id="rId25" Type="http://schemas.openxmlformats.org/officeDocument/2006/relationships/customXml" Target="../ink/ink835.xml"/><Relationship Id="rId33" Type="http://schemas.openxmlformats.org/officeDocument/2006/relationships/customXml" Target="../ink/ink839.xml"/><Relationship Id="rId38" Type="http://schemas.openxmlformats.org/officeDocument/2006/relationships/image" Target="../media/image154.png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8.png"/><Relationship Id="rId21" Type="http://schemas.openxmlformats.org/officeDocument/2006/relationships/customXml" Target="../ink/ink854.xml"/><Relationship Id="rId34" Type="http://schemas.openxmlformats.org/officeDocument/2006/relationships/image" Target="../media/image152.png"/><Relationship Id="rId42" Type="http://schemas.openxmlformats.org/officeDocument/2006/relationships/image" Target="../media/image156.png"/><Relationship Id="rId47" Type="http://schemas.openxmlformats.org/officeDocument/2006/relationships/customXml" Target="../ink/ink867.xml"/><Relationship Id="rId50" Type="http://schemas.openxmlformats.org/officeDocument/2006/relationships/image" Target="../media/image160.png"/><Relationship Id="rId55" Type="http://schemas.openxmlformats.org/officeDocument/2006/relationships/customXml" Target="../ink/ink871.xml"/><Relationship Id="rId63" Type="http://schemas.openxmlformats.org/officeDocument/2006/relationships/customXml" Target="../ink/ink875.xml"/><Relationship Id="rId7" Type="http://schemas.openxmlformats.org/officeDocument/2006/relationships/customXml" Target="../ink/ink847.xml"/><Relationship Id="rId2" Type="http://schemas.openxmlformats.org/officeDocument/2006/relationships/image" Target="../media/image136.png"/><Relationship Id="rId16" Type="http://schemas.openxmlformats.org/officeDocument/2006/relationships/image" Target="../media/image143.png"/><Relationship Id="rId29" Type="http://schemas.openxmlformats.org/officeDocument/2006/relationships/customXml" Target="../ink/ink858.xml"/><Relationship Id="rId11" Type="http://schemas.openxmlformats.org/officeDocument/2006/relationships/customXml" Target="../ink/ink849.xml"/><Relationship Id="rId24" Type="http://schemas.openxmlformats.org/officeDocument/2006/relationships/image" Target="../media/image147.png"/><Relationship Id="rId32" Type="http://schemas.openxmlformats.org/officeDocument/2006/relationships/image" Target="../media/image151.png"/><Relationship Id="rId37" Type="http://schemas.openxmlformats.org/officeDocument/2006/relationships/customXml" Target="../ink/ink862.xml"/><Relationship Id="rId40" Type="http://schemas.openxmlformats.org/officeDocument/2006/relationships/image" Target="../media/image155.png"/><Relationship Id="rId45" Type="http://schemas.openxmlformats.org/officeDocument/2006/relationships/customXml" Target="../ink/ink866.xml"/><Relationship Id="rId53" Type="http://schemas.openxmlformats.org/officeDocument/2006/relationships/customXml" Target="../ink/ink870.xml"/><Relationship Id="rId58" Type="http://schemas.openxmlformats.org/officeDocument/2006/relationships/image" Target="../media/image164.png"/><Relationship Id="rId66" Type="http://schemas.openxmlformats.org/officeDocument/2006/relationships/image" Target="../media/image168.png"/><Relationship Id="rId5" Type="http://schemas.openxmlformats.org/officeDocument/2006/relationships/customXml" Target="../ink/ink846.xml"/><Relationship Id="rId61" Type="http://schemas.openxmlformats.org/officeDocument/2006/relationships/customXml" Target="../ink/ink874.xml"/><Relationship Id="rId19" Type="http://schemas.openxmlformats.org/officeDocument/2006/relationships/customXml" Target="../ink/ink853.xml"/><Relationship Id="rId14" Type="http://schemas.openxmlformats.org/officeDocument/2006/relationships/image" Target="../media/image142.png"/><Relationship Id="rId22" Type="http://schemas.openxmlformats.org/officeDocument/2006/relationships/image" Target="../media/image146.png"/><Relationship Id="rId27" Type="http://schemas.openxmlformats.org/officeDocument/2006/relationships/customXml" Target="../ink/ink857.xml"/><Relationship Id="rId30" Type="http://schemas.openxmlformats.org/officeDocument/2006/relationships/image" Target="../media/image150.png"/><Relationship Id="rId35" Type="http://schemas.openxmlformats.org/officeDocument/2006/relationships/customXml" Target="../ink/ink861.xml"/><Relationship Id="rId43" Type="http://schemas.openxmlformats.org/officeDocument/2006/relationships/customXml" Target="../ink/ink865.xml"/><Relationship Id="rId48" Type="http://schemas.openxmlformats.org/officeDocument/2006/relationships/image" Target="../media/image159.png"/><Relationship Id="rId56" Type="http://schemas.openxmlformats.org/officeDocument/2006/relationships/image" Target="../media/image163.png"/><Relationship Id="rId64" Type="http://schemas.openxmlformats.org/officeDocument/2006/relationships/image" Target="../media/image167.png"/><Relationship Id="rId8" Type="http://schemas.openxmlformats.org/officeDocument/2006/relationships/image" Target="../media/image139.png"/><Relationship Id="rId51" Type="http://schemas.openxmlformats.org/officeDocument/2006/relationships/customXml" Target="../ink/ink869.xml"/><Relationship Id="rId3" Type="http://schemas.openxmlformats.org/officeDocument/2006/relationships/customXml" Target="../ink/ink845.xml"/><Relationship Id="rId12" Type="http://schemas.openxmlformats.org/officeDocument/2006/relationships/image" Target="../media/image141.png"/><Relationship Id="rId17" Type="http://schemas.openxmlformats.org/officeDocument/2006/relationships/customXml" Target="../ink/ink852.xml"/><Relationship Id="rId25" Type="http://schemas.openxmlformats.org/officeDocument/2006/relationships/customXml" Target="../ink/ink856.xml"/><Relationship Id="rId33" Type="http://schemas.openxmlformats.org/officeDocument/2006/relationships/customXml" Target="../ink/ink860.xml"/><Relationship Id="rId38" Type="http://schemas.openxmlformats.org/officeDocument/2006/relationships/image" Target="../media/image154.png"/><Relationship Id="rId46" Type="http://schemas.openxmlformats.org/officeDocument/2006/relationships/image" Target="../media/image158.png"/><Relationship Id="rId59" Type="http://schemas.openxmlformats.org/officeDocument/2006/relationships/customXml" Target="../ink/ink873.xml"/><Relationship Id="rId20" Type="http://schemas.openxmlformats.org/officeDocument/2006/relationships/image" Target="../media/image145.png"/><Relationship Id="rId41" Type="http://schemas.openxmlformats.org/officeDocument/2006/relationships/customXml" Target="../ink/ink864.xml"/><Relationship Id="rId54" Type="http://schemas.openxmlformats.org/officeDocument/2006/relationships/image" Target="../media/image162.png"/><Relationship Id="rId6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5" Type="http://schemas.openxmlformats.org/officeDocument/2006/relationships/customXml" Target="../ink/ink851.xml"/><Relationship Id="rId23" Type="http://schemas.openxmlformats.org/officeDocument/2006/relationships/customXml" Target="../ink/ink855.xml"/><Relationship Id="rId28" Type="http://schemas.openxmlformats.org/officeDocument/2006/relationships/image" Target="../media/image149.png"/><Relationship Id="rId36" Type="http://schemas.openxmlformats.org/officeDocument/2006/relationships/image" Target="../media/image153.png"/><Relationship Id="rId49" Type="http://schemas.openxmlformats.org/officeDocument/2006/relationships/customXml" Target="../ink/ink868.xml"/><Relationship Id="rId57" Type="http://schemas.openxmlformats.org/officeDocument/2006/relationships/customXml" Target="../ink/ink872.xml"/><Relationship Id="rId10" Type="http://schemas.openxmlformats.org/officeDocument/2006/relationships/image" Target="../media/image140.png"/><Relationship Id="rId31" Type="http://schemas.openxmlformats.org/officeDocument/2006/relationships/customXml" Target="../ink/ink859.xml"/><Relationship Id="rId44" Type="http://schemas.openxmlformats.org/officeDocument/2006/relationships/image" Target="../media/image157.png"/><Relationship Id="rId52" Type="http://schemas.openxmlformats.org/officeDocument/2006/relationships/image" Target="../media/image161.png"/><Relationship Id="rId60" Type="http://schemas.openxmlformats.org/officeDocument/2006/relationships/image" Target="../media/image165.png"/><Relationship Id="rId65" Type="http://schemas.openxmlformats.org/officeDocument/2006/relationships/customXml" Target="../ink/ink876.xml"/><Relationship Id="rId4" Type="http://schemas.openxmlformats.org/officeDocument/2006/relationships/image" Target="../media/image137.png"/><Relationship Id="rId9" Type="http://schemas.openxmlformats.org/officeDocument/2006/relationships/customXml" Target="../ink/ink848.xml"/><Relationship Id="rId13" Type="http://schemas.openxmlformats.org/officeDocument/2006/relationships/customXml" Target="../ink/ink850.xml"/><Relationship Id="rId18" Type="http://schemas.openxmlformats.org/officeDocument/2006/relationships/image" Target="../media/image144.png"/><Relationship Id="rId39" Type="http://schemas.openxmlformats.org/officeDocument/2006/relationships/customXml" Target="../ink/ink863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8.png"/><Relationship Id="rId21" Type="http://schemas.openxmlformats.org/officeDocument/2006/relationships/customXml" Target="../ink/ink886.xml"/><Relationship Id="rId42" Type="http://schemas.openxmlformats.org/officeDocument/2006/relationships/image" Target="../media/image156.png"/><Relationship Id="rId47" Type="http://schemas.openxmlformats.org/officeDocument/2006/relationships/customXml" Target="../ink/ink899.xml"/><Relationship Id="rId63" Type="http://schemas.openxmlformats.org/officeDocument/2006/relationships/customXml" Target="../ink/ink907.xml"/><Relationship Id="rId68" Type="http://schemas.openxmlformats.org/officeDocument/2006/relationships/image" Target="../media/image169.png"/><Relationship Id="rId16" Type="http://schemas.openxmlformats.org/officeDocument/2006/relationships/image" Target="../media/image143.png"/><Relationship Id="rId11" Type="http://schemas.openxmlformats.org/officeDocument/2006/relationships/customXml" Target="../ink/ink881.xml"/><Relationship Id="rId24" Type="http://schemas.openxmlformats.org/officeDocument/2006/relationships/image" Target="../media/image147.png"/><Relationship Id="rId32" Type="http://schemas.openxmlformats.org/officeDocument/2006/relationships/image" Target="../media/image151.png"/><Relationship Id="rId37" Type="http://schemas.openxmlformats.org/officeDocument/2006/relationships/customXml" Target="../ink/ink894.xml"/><Relationship Id="rId40" Type="http://schemas.openxmlformats.org/officeDocument/2006/relationships/image" Target="../media/image155.png"/><Relationship Id="rId45" Type="http://schemas.openxmlformats.org/officeDocument/2006/relationships/customXml" Target="../ink/ink898.xml"/><Relationship Id="rId53" Type="http://schemas.openxmlformats.org/officeDocument/2006/relationships/customXml" Target="../ink/ink902.xml"/><Relationship Id="rId58" Type="http://schemas.openxmlformats.org/officeDocument/2006/relationships/image" Target="../media/image164.png"/><Relationship Id="rId66" Type="http://schemas.openxmlformats.org/officeDocument/2006/relationships/image" Target="../media/image168.png"/><Relationship Id="rId74" Type="http://schemas.openxmlformats.org/officeDocument/2006/relationships/image" Target="../media/image172.png"/><Relationship Id="rId5" Type="http://schemas.openxmlformats.org/officeDocument/2006/relationships/customXml" Target="../ink/ink878.xml"/><Relationship Id="rId61" Type="http://schemas.openxmlformats.org/officeDocument/2006/relationships/customXml" Target="../ink/ink906.xml"/><Relationship Id="rId19" Type="http://schemas.openxmlformats.org/officeDocument/2006/relationships/customXml" Target="../ink/ink885.xml"/><Relationship Id="rId14" Type="http://schemas.openxmlformats.org/officeDocument/2006/relationships/image" Target="../media/image142.png"/><Relationship Id="rId22" Type="http://schemas.openxmlformats.org/officeDocument/2006/relationships/image" Target="../media/image146.png"/><Relationship Id="rId27" Type="http://schemas.openxmlformats.org/officeDocument/2006/relationships/customXml" Target="../ink/ink889.xml"/><Relationship Id="rId30" Type="http://schemas.openxmlformats.org/officeDocument/2006/relationships/image" Target="../media/image150.png"/><Relationship Id="rId35" Type="http://schemas.openxmlformats.org/officeDocument/2006/relationships/customXml" Target="../ink/ink893.xml"/><Relationship Id="rId43" Type="http://schemas.openxmlformats.org/officeDocument/2006/relationships/customXml" Target="../ink/ink897.xml"/><Relationship Id="rId48" Type="http://schemas.openxmlformats.org/officeDocument/2006/relationships/image" Target="../media/image159.png"/><Relationship Id="rId56" Type="http://schemas.openxmlformats.org/officeDocument/2006/relationships/image" Target="../media/image163.png"/><Relationship Id="rId64" Type="http://schemas.openxmlformats.org/officeDocument/2006/relationships/image" Target="../media/image167.png"/><Relationship Id="rId69" Type="http://schemas.openxmlformats.org/officeDocument/2006/relationships/customXml" Target="../ink/ink910.xml"/><Relationship Id="rId77" Type="http://schemas.openxmlformats.org/officeDocument/2006/relationships/customXml" Target="../ink/ink914.xml"/><Relationship Id="rId8" Type="http://schemas.openxmlformats.org/officeDocument/2006/relationships/image" Target="../media/image139.png"/><Relationship Id="rId51" Type="http://schemas.openxmlformats.org/officeDocument/2006/relationships/customXml" Target="../ink/ink901.xml"/><Relationship Id="rId72" Type="http://schemas.openxmlformats.org/officeDocument/2006/relationships/image" Target="../media/image171.png"/><Relationship Id="rId3" Type="http://schemas.openxmlformats.org/officeDocument/2006/relationships/customXml" Target="../ink/ink877.xml"/><Relationship Id="rId12" Type="http://schemas.openxmlformats.org/officeDocument/2006/relationships/image" Target="../media/image141.png"/><Relationship Id="rId17" Type="http://schemas.openxmlformats.org/officeDocument/2006/relationships/customXml" Target="../ink/ink884.xml"/><Relationship Id="rId25" Type="http://schemas.openxmlformats.org/officeDocument/2006/relationships/customXml" Target="../ink/ink888.xml"/><Relationship Id="rId33" Type="http://schemas.openxmlformats.org/officeDocument/2006/relationships/customXml" Target="../ink/ink892.xml"/><Relationship Id="rId38" Type="http://schemas.openxmlformats.org/officeDocument/2006/relationships/image" Target="../media/image154.png"/><Relationship Id="rId46" Type="http://schemas.openxmlformats.org/officeDocument/2006/relationships/image" Target="../media/image158.png"/><Relationship Id="rId59" Type="http://schemas.openxmlformats.org/officeDocument/2006/relationships/customXml" Target="../ink/ink905.xml"/><Relationship Id="rId67" Type="http://schemas.openxmlformats.org/officeDocument/2006/relationships/customXml" Target="../ink/ink909.xml"/><Relationship Id="rId20" Type="http://schemas.openxmlformats.org/officeDocument/2006/relationships/image" Target="../media/image145.png"/><Relationship Id="rId41" Type="http://schemas.openxmlformats.org/officeDocument/2006/relationships/customXml" Target="../ink/ink896.xml"/><Relationship Id="rId54" Type="http://schemas.openxmlformats.org/officeDocument/2006/relationships/image" Target="../media/image162.png"/><Relationship Id="rId62" Type="http://schemas.openxmlformats.org/officeDocument/2006/relationships/image" Target="../media/image166.png"/><Relationship Id="rId70" Type="http://schemas.openxmlformats.org/officeDocument/2006/relationships/image" Target="../media/image170.png"/><Relationship Id="rId75" Type="http://schemas.openxmlformats.org/officeDocument/2006/relationships/customXml" Target="../ink/ink9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5" Type="http://schemas.openxmlformats.org/officeDocument/2006/relationships/customXml" Target="../ink/ink883.xml"/><Relationship Id="rId23" Type="http://schemas.openxmlformats.org/officeDocument/2006/relationships/customXml" Target="../ink/ink887.xml"/><Relationship Id="rId28" Type="http://schemas.openxmlformats.org/officeDocument/2006/relationships/image" Target="../media/image149.png"/><Relationship Id="rId36" Type="http://schemas.openxmlformats.org/officeDocument/2006/relationships/image" Target="../media/image153.png"/><Relationship Id="rId49" Type="http://schemas.openxmlformats.org/officeDocument/2006/relationships/customXml" Target="../ink/ink900.xml"/><Relationship Id="rId57" Type="http://schemas.openxmlformats.org/officeDocument/2006/relationships/customXml" Target="../ink/ink904.xml"/><Relationship Id="rId10" Type="http://schemas.openxmlformats.org/officeDocument/2006/relationships/image" Target="../media/image140.png"/><Relationship Id="rId31" Type="http://schemas.openxmlformats.org/officeDocument/2006/relationships/customXml" Target="../ink/ink891.xml"/><Relationship Id="rId44" Type="http://schemas.openxmlformats.org/officeDocument/2006/relationships/image" Target="../media/image157.png"/><Relationship Id="rId52" Type="http://schemas.openxmlformats.org/officeDocument/2006/relationships/image" Target="../media/image161.png"/><Relationship Id="rId60" Type="http://schemas.openxmlformats.org/officeDocument/2006/relationships/image" Target="../media/image165.png"/><Relationship Id="rId65" Type="http://schemas.openxmlformats.org/officeDocument/2006/relationships/customXml" Target="../ink/ink908.xml"/><Relationship Id="rId73" Type="http://schemas.openxmlformats.org/officeDocument/2006/relationships/customXml" Target="../ink/ink912.xml"/><Relationship Id="rId78" Type="http://schemas.openxmlformats.org/officeDocument/2006/relationships/image" Target="../media/image174.png"/><Relationship Id="rId4" Type="http://schemas.openxmlformats.org/officeDocument/2006/relationships/image" Target="../media/image137.png"/><Relationship Id="rId9" Type="http://schemas.openxmlformats.org/officeDocument/2006/relationships/customXml" Target="../ink/ink880.xml"/><Relationship Id="rId13" Type="http://schemas.openxmlformats.org/officeDocument/2006/relationships/customXml" Target="../ink/ink882.xml"/><Relationship Id="rId18" Type="http://schemas.openxmlformats.org/officeDocument/2006/relationships/image" Target="../media/image144.png"/><Relationship Id="rId39" Type="http://schemas.openxmlformats.org/officeDocument/2006/relationships/customXml" Target="../ink/ink895.xml"/><Relationship Id="rId34" Type="http://schemas.openxmlformats.org/officeDocument/2006/relationships/image" Target="../media/image152.png"/><Relationship Id="rId50" Type="http://schemas.openxmlformats.org/officeDocument/2006/relationships/image" Target="../media/image160.png"/><Relationship Id="rId55" Type="http://schemas.openxmlformats.org/officeDocument/2006/relationships/customXml" Target="../ink/ink903.xml"/><Relationship Id="rId76" Type="http://schemas.openxmlformats.org/officeDocument/2006/relationships/image" Target="../media/image173.png"/><Relationship Id="rId7" Type="http://schemas.openxmlformats.org/officeDocument/2006/relationships/customXml" Target="../ink/ink879.xml"/><Relationship Id="rId71" Type="http://schemas.openxmlformats.org/officeDocument/2006/relationships/customXml" Target="../ink/ink911.xml"/><Relationship Id="rId2" Type="http://schemas.openxmlformats.org/officeDocument/2006/relationships/image" Target="../media/image136.png"/><Relationship Id="rId29" Type="http://schemas.openxmlformats.org/officeDocument/2006/relationships/customXml" Target="../ink/ink89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24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customXml" Target="../ink/ink23.xml"/><Relationship Id="rId4" Type="http://schemas.openxmlformats.org/officeDocument/2006/relationships/customXml" Target="../ink/ink20.xml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8.png"/><Relationship Id="rId21" Type="http://schemas.openxmlformats.org/officeDocument/2006/relationships/customXml" Target="../ink/ink924.xml"/><Relationship Id="rId42" Type="http://schemas.openxmlformats.org/officeDocument/2006/relationships/image" Target="../media/image156.png"/><Relationship Id="rId47" Type="http://schemas.openxmlformats.org/officeDocument/2006/relationships/customXml" Target="../ink/ink937.xml"/><Relationship Id="rId63" Type="http://schemas.openxmlformats.org/officeDocument/2006/relationships/customXml" Target="../ink/ink945.xml"/><Relationship Id="rId68" Type="http://schemas.openxmlformats.org/officeDocument/2006/relationships/image" Target="../media/image169.png"/><Relationship Id="rId84" Type="http://schemas.openxmlformats.org/officeDocument/2006/relationships/image" Target="../media/image177.png"/><Relationship Id="rId89" Type="http://schemas.openxmlformats.org/officeDocument/2006/relationships/customXml" Target="../ink/ink958.xml"/><Relationship Id="rId16" Type="http://schemas.openxmlformats.org/officeDocument/2006/relationships/image" Target="../media/image143.png"/><Relationship Id="rId11" Type="http://schemas.openxmlformats.org/officeDocument/2006/relationships/customXml" Target="../ink/ink919.xml"/><Relationship Id="rId32" Type="http://schemas.openxmlformats.org/officeDocument/2006/relationships/image" Target="../media/image151.png"/><Relationship Id="rId37" Type="http://schemas.openxmlformats.org/officeDocument/2006/relationships/customXml" Target="../ink/ink932.xml"/><Relationship Id="rId53" Type="http://schemas.openxmlformats.org/officeDocument/2006/relationships/customXml" Target="../ink/ink940.xml"/><Relationship Id="rId58" Type="http://schemas.openxmlformats.org/officeDocument/2006/relationships/image" Target="../media/image164.png"/><Relationship Id="rId74" Type="http://schemas.openxmlformats.org/officeDocument/2006/relationships/image" Target="../media/image172.png"/><Relationship Id="rId79" Type="http://schemas.openxmlformats.org/officeDocument/2006/relationships/customXml" Target="../ink/ink953.xml"/><Relationship Id="rId5" Type="http://schemas.openxmlformats.org/officeDocument/2006/relationships/customXml" Target="../ink/ink916.xml"/><Relationship Id="rId90" Type="http://schemas.openxmlformats.org/officeDocument/2006/relationships/image" Target="../media/image180.png"/><Relationship Id="rId14" Type="http://schemas.openxmlformats.org/officeDocument/2006/relationships/image" Target="../media/image142.png"/><Relationship Id="rId22" Type="http://schemas.openxmlformats.org/officeDocument/2006/relationships/image" Target="../media/image146.png"/><Relationship Id="rId27" Type="http://schemas.openxmlformats.org/officeDocument/2006/relationships/customXml" Target="../ink/ink927.xml"/><Relationship Id="rId30" Type="http://schemas.openxmlformats.org/officeDocument/2006/relationships/image" Target="../media/image150.png"/><Relationship Id="rId35" Type="http://schemas.openxmlformats.org/officeDocument/2006/relationships/customXml" Target="../ink/ink931.xml"/><Relationship Id="rId43" Type="http://schemas.openxmlformats.org/officeDocument/2006/relationships/customXml" Target="../ink/ink935.xml"/><Relationship Id="rId48" Type="http://schemas.openxmlformats.org/officeDocument/2006/relationships/image" Target="../media/image159.png"/><Relationship Id="rId56" Type="http://schemas.openxmlformats.org/officeDocument/2006/relationships/image" Target="../media/image163.png"/><Relationship Id="rId64" Type="http://schemas.openxmlformats.org/officeDocument/2006/relationships/image" Target="../media/image167.png"/><Relationship Id="rId69" Type="http://schemas.openxmlformats.org/officeDocument/2006/relationships/customXml" Target="../ink/ink948.xml"/><Relationship Id="rId77" Type="http://schemas.openxmlformats.org/officeDocument/2006/relationships/customXml" Target="../ink/ink952.xml"/><Relationship Id="rId8" Type="http://schemas.openxmlformats.org/officeDocument/2006/relationships/image" Target="../media/image139.png"/><Relationship Id="rId51" Type="http://schemas.openxmlformats.org/officeDocument/2006/relationships/customXml" Target="../ink/ink939.xml"/><Relationship Id="rId72" Type="http://schemas.openxmlformats.org/officeDocument/2006/relationships/image" Target="../media/image171.png"/><Relationship Id="rId80" Type="http://schemas.openxmlformats.org/officeDocument/2006/relationships/image" Target="../media/image175.png"/><Relationship Id="rId85" Type="http://schemas.openxmlformats.org/officeDocument/2006/relationships/customXml" Target="../ink/ink956.xml"/><Relationship Id="rId3" Type="http://schemas.openxmlformats.org/officeDocument/2006/relationships/customXml" Target="../ink/ink915.xml"/><Relationship Id="rId12" Type="http://schemas.openxmlformats.org/officeDocument/2006/relationships/image" Target="../media/image141.png"/><Relationship Id="rId17" Type="http://schemas.openxmlformats.org/officeDocument/2006/relationships/customXml" Target="../ink/ink922.xml"/><Relationship Id="rId25" Type="http://schemas.openxmlformats.org/officeDocument/2006/relationships/customXml" Target="../ink/ink926.xml"/><Relationship Id="rId33" Type="http://schemas.openxmlformats.org/officeDocument/2006/relationships/customXml" Target="../ink/ink930.xml"/><Relationship Id="rId38" Type="http://schemas.openxmlformats.org/officeDocument/2006/relationships/image" Target="../media/image154.png"/><Relationship Id="rId46" Type="http://schemas.openxmlformats.org/officeDocument/2006/relationships/image" Target="../media/image158.png"/><Relationship Id="rId59" Type="http://schemas.openxmlformats.org/officeDocument/2006/relationships/customXml" Target="../ink/ink943.xml"/><Relationship Id="rId67" Type="http://schemas.openxmlformats.org/officeDocument/2006/relationships/customXml" Target="../ink/ink947.xml"/><Relationship Id="rId20" Type="http://schemas.openxmlformats.org/officeDocument/2006/relationships/image" Target="../media/image145.png"/><Relationship Id="rId41" Type="http://schemas.openxmlformats.org/officeDocument/2006/relationships/customXml" Target="../ink/ink934.xml"/><Relationship Id="rId54" Type="http://schemas.openxmlformats.org/officeDocument/2006/relationships/image" Target="../media/image162.png"/><Relationship Id="rId62" Type="http://schemas.openxmlformats.org/officeDocument/2006/relationships/image" Target="../media/image166.png"/><Relationship Id="rId70" Type="http://schemas.openxmlformats.org/officeDocument/2006/relationships/image" Target="../media/image170.png"/><Relationship Id="rId75" Type="http://schemas.openxmlformats.org/officeDocument/2006/relationships/customXml" Target="../ink/ink951.xml"/><Relationship Id="rId83" Type="http://schemas.openxmlformats.org/officeDocument/2006/relationships/customXml" Target="../ink/ink955.xml"/><Relationship Id="rId88" Type="http://schemas.openxmlformats.org/officeDocument/2006/relationships/image" Target="../media/image179.png"/><Relationship Id="rId91" Type="http://schemas.openxmlformats.org/officeDocument/2006/relationships/customXml" Target="../ink/ink9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5" Type="http://schemas.openxmlformats.org/officeDocument/2006/relationships/customXml" Target="../ink/ink921.xml"/><Relationship Id="rId23" Type="http://schemas.openxmlformats.org/officeDocument/2006/relationships/customXml" Target="../ink/ink925.xml"/><Relationship Id="rId28" Type="http://schemas.openxmlformats.org/officeDocument/2006/relationships/image" Target="../media/image149.png"/><Relationship Id="rId36" Type="http://schemas.openxmlformats.org/officeDocument/2006/relationships/image" Target="../media/image153.png"/><Relationship Id="rId49" Type="http://schemas.openxmlformats.org/officeDocument/2006/relationships/customXml" Target="../ink/ink938.xml"/><Relationship Id="rId57" Type="http://schemas.openxmlformats.org/officeDocument/2006/relationships/customXml" Target="../ink/ink942.xml"/><Relationship Id="rId10" Type="http://schemas.openxmlformats.org/officeDocument/2006/relationships/image" Target="../media/image140.png"/><Relationship Id="rId31" Type="http://schemas.openxmlformats.org/officeDocument/2006/relationships/customXml" Target="../ink/ink929.xml"/><Relationship Id="rId44" Type="http://schemas.openxmlformats.org/officeDocument/2006/relationships/image" Target="../media/image157.png"/><Relationship Id="rId52" Type="http://schemas.openxmlformats.org/officeDocument/2006/relationships/image" Target="../media/image161.png"/><Relationship Id="rId60" Type="http://schemas.openxmlformats.org/officeDocument/2006/relationships/image" Target="../media/image165.png"/><Relationship Id="rId65" Type="http://schemas.openxmlformats.org/officeDocument/2006/relationships/customXml" Target="../ink/ink946.xml"/><Relationship Id="rId73" Type="http://schemas.openxmlformats.org/officeDocument/2006/relationships/customXml" Target="../ink/ink950.xml"/><Relationship Id="rId78" Type="http://schemas.openxmlformats.org/officeDocument/2006/relationships/image" Target="../media/image174.png"/><Relationship Id="rId81" Type="http://schemas.openxmlformats.org/officeDocument/2006/relationships/customXml" Target="../ink/ink954.xml"/><Relationship Id="rId86" Type="http://schemas.openxmlformats.org/officeDocument/2006/relationships/image" Target="../media/image178.png"/><Relationship Id="rId4" Type="http://schemas.openxmlformats.org/officeDocument/2006/relationships/image" Target="../media/image137.png"/><Relationship Id="rId9" Type="http://schemas.openxmlformats.org/officeDocument/2006/relationships/customXml" Target="../ink/ink918.xml"/><Relationship Id="rId13" Type="http://schemas.openxmlformats.org/officeDocument/2006/relationships/customXml" Target="../ink/ink920.xml"/><Relationship Id="rId18" Type="http://schemas.openxmlformats.org/officeDocument/2006/relationships/image" Target="../media/image144.png"/><Relationship Id="rId39" Type="http://schemas.openxmlformats.org/officeDocument/2006/relationships/customXml" Target="../ink/ink933.xml"/><Relationship Id="rId34" Type="http://schemas.openxmlformats.org/officeDocument/2006/relationships/image" Target="../media/image152.png"/><Relationship Id="rId50" Type="http://schemas.openxmlformats.org/officeDocument/2006/relationships/image" Target="../media/image160.png"/><Relationship Id="rId55" Type="http://schemas.openxmlformats.org/officeDocument/2006/relationships/customXml" Target="../ink/ink941.xml"/><Relationship Id="rId76" Type="http://schemas.openxmlformats.org/officeDocument/2006/relationships/image" Target="../media/image173.png"/><Relationship Id="rId7" Type="http://schemas.openxmlformats.org/officeDocument/2006/relationships/customXml" Target="../ink/ink917.xml"/><Relationship Id="rId71" Type="http://schemas.openxmlformats.org/officeDocument/2006/relationships/customXml" Target="../ink/ink949.xml"/><Relationship Id="rId92" Type="http://schemas.openxmlformats.org/officeDocument/2006/relationships/image" Target="../media/image181.png"/><Relationship Id="rId2" Type="http://schemas.openxmlformats.org/officeDocument/2006/relationships/image" Target="../media/image136.png"/><Relationship Id="rId29" Type="http://schemas.openxmlformats.org/officeDocument/2006/relationships/customXml" Target="../ink/ink928.xml"/><Relationship Id="rId24" Type="http://schemas.openxmlformats.org/officeDocument/2006/relationships/image" Target="../media/image147.png"/><Relationship Id="rId40" Type="http://schemas.openxmlformats.org/officeDocument/2006/relationships/image" Target="../media/image155.png"/><Relationship Id="rId45" Type="http://schemas.openxmlformats.org/officeDocument/2006/relationships/customXml" Target="../ink/ink936.xml"/><Relationship Id="rId66" Type="http://schemas.openxmlformats.org/officeDocument/2006/relationships/image" Target="../media/image168.png"/><Relationship Id="rId87" Type="http://schemas.openxmlformats.org/officeDocument/2006/relationships/customXml" Target="../ink/ink957.xml"/><Relationship Id="rId61" Type="http://schemas.openxmlformats.org/officeDocument/2006/relationships/customXml" Target="../ink/ink944.xml"/><Relationship Id="rId82" Type="http://schemas.openxmlformats.org/officeDocument/2006/relationships/image" Target="../media/image176.png"/><Relationship Id="rId19" Type="http://schemas.openxmlformats.org/officeDocument/2006/relationships/customXml" Target="../ink/ink923.xml"/></Relationships>
</file>

<file path=ppt/slides/_rels/slide5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8.png"/><Relationship Id="rId21" Type="http://schemas.openxmlformats.org/officeDocument/2006/relationships/customXml" Target="../ink/ink969.xml"/><Relationship Id="rId42" Type="http://schemas.openxmlformats.org/officeDocument/2006/relationships/image" Target="../media/image156.png"/><Relationship Id="rId47" Type="http://schemas.openxmlformats.org/officeDocument/2006/relationships/customXml" Target="../ink/ink982.xml"/><Relationship Id="rId63" Type="http://schemas.openxmlformats.org/officeDocument/2006/relationships/customXml" Target="../ink/ink990.xml"/><Relationship Id="rId68" Type="http://schemas.openxmlformats.org/officeDocument/2006/relationships/image" Target="../media/image169.png"/><Relationship Id="rId84" Type="http://schemas.openxmlformats.org/officeDocument/2006/relationships/image" Target="../media/image177.png"/><Relationship Id="rId89" Type="http://schemas.openxmlformats.org/officeDocument/2006/relationships/customXml" Target="../ink/ink1003.xml"/><Relationship Id="rId16" Type="http://schemas.openxmlformats.org/officeDocument/2006/relationships/image" Target="../media/image143.png"/><Relationship Id="rId107" Type="http://schemas.openxmlformats.org/officeDocument/2006/relationships/customXml" Target="../ink/ink1012.xml"/><Relationship Id="rId11" Type="http://schemas.openxmlformats.org/officeDocument/2006/relationships/customXml" Target="../ink/ink964.xml"/><Relationship Id="rId32" Type="http://schemas.openxmlformats.org/officeDocument/2006/relationships/image" Target="../media/image151.png"/><Relationship Id="rId37" Type="http://schemas.openxmlformats.org/officeDocument/2006/relationships/customXml" Target="../ink/ink977.xml"/><Relationship Id="rId53" Type="http://schemas.openxmlformats.org/officeDocument/2006/relationships/customXml" Target="../ink/ink985.xml"/><Relationship Id="rId58" Type="http://schemas.openxmlformats.org/officeDocument/2006/relationships/image" Target="../media/image164.png"/><Relationship Id="rId74" Type="http://schemas.openxmlformats.org/officeDocument/2006/relationships/image" Target="../media/image172.png"/><Relationship Id="rId79" Type="http://schemas.openxmlformats.org/officeDocument/2006/relationships/customXml" Target="../ink/ink998.xml"/><Relationship Id="rId102" Type="http://schemas.openxmlformats.org/officeDocument/2006/relationships/image" Target="../media/image188.png"/><Relationship Id="rId5" Type="http://schemas.openxmlformats.org/officeDocument/2006/relationships/customXml" Target="../ink/ink961.xml"/><Relationship Id="rId90" Type="http://schemas.openxmlformats.org/officeDocument/2006/relationships/image" Target="../media/image182.png"/><Relationship Id="rId95" Type="http://schemas.openxmlformats.org/officeDocument/2006/relationships/customXml" Target="../ink/ink1006.xml"/><Relationship Id="rId22" Type="http://schemas.openxmlformats.org/officeDocument/2006/relationships/image" Target="../media/image146.png"/><Relationship Id="rId27" Type="http://schemas.openxmlformats.org/officeDocument/2006/relationships/customXml" Target="../ink/ink972.xml"/><Relationship Id="rId43" Type="http://schemas.openxmlformats.org/officeDocument/2006/relationships/customXml" Target="../ink/ink980.xml"/><Relationship Id="rId48" Type="http://schemas.openxmlformats.org/officeDocument/2006/relationships/image" Target="../media/image159.png"/><Relationship Id="rId64" Type="http://schemas.openxmlformats.org/officeDocument/2006/relationships/image" Target="../media/image167.png"/><Relationship Id="rId69" Type="http://schemas.openxmlformats.org/officeDocument/2006/relationships/customXml" Target="../ink/ink993.xml"/><Relationship Id="rId80" Type="http://schemas.openxmlformats.org/officeDocument/2006/relationships/image" Target="../media/image175.png"/><Relationship Id="rId85" Type="http://schemas.openxmlformats.org/officeDocument/2006/relationships/customXml" Target="../ink/ink1001.xml"/><Relationship Id="rId12" Type="http://schemas.openxmlformats.org/officeDocument/2006/relationships/image" Target="../media/image141.png"/><Relationship Id="rId17" Type="http://schemas.openxmlformats.org/officeDocument/2006/relationships/customXml" Target="../ink/ink967.xml"/><Relationship Id="rId33" Type="http://schemas.openxmlformats.org/officeDocument/2006/relationships/customXml" Target="../ink/ink975.xml"/><Relationship Id="rId38" Type="http://schemas.openxmlformats.org/officeDocument/2006/relationships/image" Target="../media/image154.png"/><Relationship Id="rId59" Type="http://schemas.openxmlformats.org/officeDocument/2006/relationships/customXml" Target="../ink/ink988.xml"/><Relationship Id="rId103" Type="http://schemas.openxmlformats.org/officeDocument/2006/relationships/customXml" Target="../ink/ink1010.xml"/><Relationship Id="rId108" Type="http://schemas.openxmlformats.org/officeDocument/2006/relationships/image" Target="../media/image181.png"/><Relationship Id="rId54" Type="http://schemas.openxmlformats.org/officeDocument/2006/relationships/image" Target="../media/image162.png"/><Relationship Id="rId70" Type="http://schemas.openxmlformats.org/officeDocument/2006/relationships/image" Target="../media/image170.png"/><Relationship Id="rId75" Type="http://schemas.openxmlformats.org/officeDocument/2006/relationships/customXml" Target="../ink/ink996.xml"/><Relationship Id="rId91" Type="http://schemas.openxmlformats.org/officeDocument/2006/relationships/customXml" Target="../ink/ink1004.xml"/><Relationship Id="rId96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5" Type="http://schemas.openxmlformats.org/officeDocument/2006/relationships/customXml" Target="../ink/ink966.xml"/><Relationship Id="rId23" Type="http://schemas.openxmlformats.org/officeDocument/2006/relationships/customXml" Target="../ink/ink970.xml"/><Relationship Id="rId28" Type="http://schemas.openxmlformats.org/officeDocument/2006/relationships/image" Target="../media/image149.png"/><Relationship Id="rId36" Type="http://schemas.openxmlformats.org/officeDocument/2006/relationships/image" Target="../media/image153.png"/><Relationship Id="rId49" Type="http://schemas.openxmlformats.org/officeDocument/2006/relationships/customXml" Target="../ink/ink983.xml"/><Relationship Id="rId57" Type="http://schemas.openxmlformats.org/officeDocument/2006/relationships/customXml" Target="../ink/ink987.xml"/><Relationship Id="rId106" Type="http://schemas.openxmlformats.org/officeDocument/2006/relationships/image" Target="../media/image180.png"/><Relationship Id="rId10" Type="http://schemas.openxmlformats.org/officeDocument/2006/relationships/image" Target="../media/image140.png"/><Relationship Id="rId31" Type="http://schemas.openxmlformats.org/officeDocument/2006/relationships/customXml" Target="../ink/ink974.xml"/><Relationship Id="rId44" Type="http://schemas.openxmlformats.org/officeDocument/2006/relationships/image" Target="../media/image157.png"/><Relationship Id="rId52" Type="http://schemas.openxmlformats.org/officeDocument/2006/relationships/image" Target="../media/image161.png"/><Relationship Id="rId60" Type="http://schemas.openxmlformats.org/officeDocument/2006/relationships/image" Target="../media/image165.png"/><Relationship Id="rId65" Type="http://schemas.openxmlformats.org/officeDocument/2006/relationships/customXml" Target="../ink/ink991.xml"/><Relationship Id="rId73" Type="http://schemas.openxmlformats.org/officeDocument/2006/relationships/customXml" Target="../ink/ink995.xml"/><Relationship Id="rId78" Type="http://schemas.openxmlformats.org/officeDocument/2006/relationships/image" Target="../media/image174.png"/><Relationship Id="rId81" Type="http://schemas.openxmlformats.org/officeDocument/2006/relationships/customXml" Target="../ink/ink999.xml"/><Relationship Id="rId86" Type="http://schemas.openxmlformats.org/officeDocument/2006/relationships/image" Target="../media/image178.png"/><Relationship Id="rId94" Type="http://schemas.openxmlformats.org/officeDocument/2006/relationships/image" Target="../media/image184.png"/><Relationship Id="rId99" Type="http://schemas.openxmlformats.org/officeDocument/2006/relationships/customXml" Target="../ink/ink1008.xml"/><Relationship Id="rId101" Type="http://schemas.openxmlformats.org/officeDocument/2006/relationships/customXml" Target="../ink/ink1009.xml"/><Relationship Id="rId4" Type="http://schemas.openxmlformats.org/officeDocument/2006/relationships/image" Target="../media/image137.png"/><Relationship Id="rId9" Type="http://schemas.openxmlformats.org/officeDocument/2006/relationships/customXml" Target="../ink/ink963.xml"/><Relationship Id="rId13" Type="http://schemas.openxmlformats.org/officeDocument/2006/relationships/customXml" Target="../ink/ink965.xml"/><Relationship Id="rId18" Type="http://schemas.openxmlformats.org/officeDocument/2006/relationships/image" Target="../media/image144.png"/><Relationship Id="rId39" Type="http://schemas.openxmlformats.org/officeDocument/2006/relationships/customXml" Target="../ink/ink978.xml"/><Relationship Id="rId109" Type="http://schemas.openxmlformats.org/officeDocument/2006/relationships/customXml" Target="../ink/ink1013.xml"/><Relationship Id="rId34" Type="http://schemas.openxmlformats.org/officeDocument/2006/relationships/image" Target="../media/image152.png"/><Relationship Id="rId50" Type="http://schemas.openxmlformats.org/officeDocument/2006/relationships/image" Target="../media/image160.png"/><Relationship Id="rId55" Type="http://schemas.openxmlformats.org/officeDocument/2006/relationships/customXml" Target="../ink/ink986.xml"/><Relationship Id="rId76" Type="http://schemas.openxmlformats.org/officeDocument/2006/relationships/image" Target="../media/image173.png"/><Relationship Id="rId97" Type="http://schemas.openxmlformats.org/officeDocument/2006/relationships/customXml" Target="../ink/ink1007.xml"/><Relationship Id="rId104" Type="http://schemas.openxmlformats.org/officeDocument/2006/relationships/image" Target="../media/image189.png"/><Relationship Id="rId7" Type="http://schemas.openxmlformats.org/officeDocument/2006/relationships/customXml" Target="../ink/ink962.xml"/><Relationship Id="rId71" Type="http://schemas.openxmlformats.org/officeDocument/2006/relationships/customXml" Target="../ink/ink994.xml"/><Relationship Id="rId92" Type="http://schemas.openxmlformats.org/officeDocument/2006/relationships/image" Target="../media/image183.png"/><Relationship Id="rId2" Type="http://schemas.openxmlformats.org/officeDocument/2006/relationships/image" Target="../media/image136.png"/><Relationship Id="rId29" Type="http://schemas.openxmlformats.org/officeDocument/2006/relationships/customXml" Target="../ink/ink973.xml"/><Relationship Id="rId24" Type="http://schemas.openxmlformats.org/officeDocument/2006/relationships/image" Target="../media/image147.png"/><Relationship Id="rId40" Type="http://schemas.openxmlformats.org/officeDocument/2006/relationships/image" Target="../media/image155.png"/><Relationship Id="rId45" Type="http://schemas.openxmlformats.org/officeDocument/2006/relationships/customXml" Target="../ink/ink981.xml"/><Relationship Id="rId66" Type="http://schemas.openxmlformats.org/officeDocument/2006/relationships/image" Target="../media/image168.png"/><Relationship Id="rId87" Type="http://schemas.openxmlformats.org/officeDocument/2006/relationships/customXml" Target="../ink/ink1002.xml"/><Relationship Id="rId110" Type="http://schemas.openxmlformats.org/officeDocument/2006/relationships/image" Target="../media/image190.png"/><Relationship Id="rId61" Type="http://schemas.openxmlformats.org/officeDocument/2006/relationships/customXml" Target="../ink/ink989.xml"/><Relationship Id="rId82" Type="http://schemas.openxmlformats.org/officeDocument/2006/relationships/image" Target="../media/image176.png"/><Relationship Id="rId19" Type="http://schemas.openxmlformats.org/officeDocument/2006/relationships/customXml" Target="../ink/ink968.xml"/><Relationship Id="rId14" Type="http://schemas.openxmlformats.org/officeDocument/2006/relationships/image" Target="../media/image142.png"/><Relationship Id="rId30" Type="http://schemas.openxmlformats.org/officeDocument/2006/relationships/image" Target="../media/image150.png"/><Relationship Id="rId35" Type="http://schemas.openxmlformats.org/officeDocument/2006/relationships/customXml" Target="../ink/ink976.xml"/><Relationship Id="rId56" Type="http://schemas.openxmlformats.org/officeDocument/2006/relationships/image" Target="../media/image163.png"/><Relationship Id="rId77" Type="http://schemas.openxmlformats.org/officeDocument/2006/relationships/customXml" Target="../ink/ink997.xml"/><Relationship Id="rId100" Type="http://schemas.openxmlformats.org/officeDocument/2006/relationships/image" Target="../media/image187.png"/><Relationship Id="rId105" Type="http://schemas.openxmlformats.org/officeDocument/2006/relationships/customXml" Target="../ink/ink1011.xml"/><Relationship Id="rId8" Type="http://schemas.openxmlformats.org/officeDocument/2006/relationships/image" Target="../media/image139.png"/><Relationship Id="rId51" Type="http://schemas.openxmlformats.org/officeDocument/2006/relationships/customXml" Target="../ink/ink984.xml"/><Relationship Id="rId72" Type="http://schemas.openxmlformats.org/officeDocument/2006/relationships/image" Target="../media/image171.png"/><Relationship Id="rId93" Type="http://schemas.openxmlformats.org/officeDocument/2006/relationships/customXml" Target="../ink/ink1005.xml"/><Relationship Id="rId98" Type="http://schemas.openxmlformats.org/officeDocument/2006/relationships/image" Target="../media/image186.png"/><Relationship Id="rId3" Type="http://schemas.openxmlformats.org/officeDocument/2006/relationships/customXml" Target="../ink/ink960.xml"/><Relationship Id="rId25" Type="http://schemas.openxmlformats.org/officeDocument/2006/relationships/customXml" Target="../ink/ink971.xml"/><Relationship Id="rId46" Type="http://schemas.openxmlformats.org/officeDocument/2006/relationships/image" Target="../media/image158.png"/><Relationship Id="rId67" Type="http://schemas.openxmlformats.org/officeDocument/2006/relationships/customXml" Target="../ink/ink992.xml"/><Relationship Id="rId20" Type="http://schemas.openxmlformats.org/officeDocument/2006/relationships/image" Target="../media/image145.png"/><Relationship Id="rId41" Type="http://schemas.openxmlformats.org/officeDocument/2006/relationships/customXml" Target="../ink/ink979.xml"/><Relationship Id="rId62" Type="http://schemas.openxmlformats.org/officeDocument/2006/relationships/image" Target="../media/image166.png"/><Relationship Id="rId83" Type="http://schemas.openxmlformats.org/officeDocument/2006/relationships/customXml" Target="../ink/ink1000.xml"/><Relationship Id="rId88" Type="http://schemas.openxmlformats.org/officeDocument/2006/relationships/image" Target="../media/image179.png"/></Relationships>
</file>

<file path=ppt/slides/_rels/slide5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8.png"/><Relationship Id="rId21" Type="http://schemas.openxmlformats.org/officeDocument/2006/relationships/customXml" Target="../ink/ink1023.xml"/><Relationship Id="rId42" Type="http://schemas.openxmlformats.org/officeDocument/2006/relationships/image" Target="../media/image156.png"/><Relationship Id="rId47" Type="http://schemas.openxmlformats.org/officeDocument/2006/relationships/customXml" Target="../ink/ink1036.xml"/><Relationship Id="rId63" Type="http://schemas.openxmlformats.org/officeDocument/2006/relationships/customXml" Target="../ink/ink1044.xml"/><Relationship Id="rId68" Type="http://schemas.openxmlformats.org/officeDocument/2006/relationships/image" Target="../media/image169.png"/><Relationship Id="rId84" Type="http://schemas.openxmlformats.org/officeDocument/2006/relationships/image" Target="../media/image177.png"/><Relationship Id="rId89" Type="http://schemas.openxmlformats.org/officeDocument/2006/relationships/customXml" Target="../ink/ink1057.xml"/><Relationship Id="rId112" Type="http://schemas.openxmlformats.org/officeDocument/2006/relationships/image" Target="../media/image191.png"/><Relationship Id="rId16" Type="http://schemas.openxmlformats.org/officeDocument/2006/relationships/image" Target="../media/image143.png"/><Relationship Id="rId107" Type="http://schemas.openxmlformats.org/officeDocument/2006/relationships/customXml" Target="../ink/ink1066.xml"/><Relationship Id="rId11" Type="http://schemas.openxmlformats.org/officeDocument/2006/relationships/customXml" Target="../ink/ink1018.xml"/><Relationship Id="rId32" Type="http://schemas.openxmlformats.org/officeDocument/2006/relationships/image" Target="../media/image151.png"/><Relationship Id="rId37" Type="http://schemas.openxmlformats.org/officeDocument/2006/relationships/customXml" Target="../ink/ink1031.xml"/><Relationship Id="rId53" Type="http://schemas.openxmlformats.org/officeDocument/2006/relationships/customXml" Target="../ink/ink1039.xml"/><Relationship Id="rId58" Type="http://schemas.openxmlformats.org/officeDocument/2006/relationships/image" Target="../media/image164.png"/><Relationship Id="rId74" Type="http://schemas.openxmlformats.org/officeDocument/2006/relationships/image" Target="../media/image172.png"/><Relationship Id="rId79" Type="http://schemas.openxmlformats.org/officeDocument/2006/relationships/customXml" Target="../ink/ink1052.xml"/><Relationship Id="rId102" Type="http://schemas.openxmlformats.org/officeDocument/2006/relationships/image" Target="../media/image188.png"/><Relationship Id="rId5" Type="http://schemas.openxmlformats.org/officeDocument/2006/relationships/customXml" Target="../ink/ink1015.xml"/><Relationship Id="rId90" Type="http://schemas.openxmlformats.org/officeDocument/2006/relationships/image" Target="../media/image182.png"/><Relationship Id="rId95" Type="http://schemas.openxmlformats.org/officeDocument/2006/relationships/customXml" Target="../ink/ink1060.xml"/><Relationship Id="rId22" Type="http://schemas.openxmlformats.org/officeDocument/2006/relationships/image" Target="../media/image146.png"/><Relationship Id="rId27" Type="http://schemas.openxmlformats.org/officeDocument/2006/relationships/customXml" Target="../ink/ink1026.xml"/><Relationship Id="rId43" Type="http://schemas.openxmlformats.org/officeDocument/2006/relationships/customXml" Target="../ink/ink1034.xml"/><Relationship Id="rId48" Type="http://schemas.openxmlformats.org/officeDocument/2006/relationships/image" Target="../media/image159.png"/><Relationship Id="rId64" Type="http://schemas.openxmlformats.org/officeDocument/2006/relationships/image" Target="../media/image167.png"/><Relationship Id="rId69" Type="http://schemas.openxmlformats.org/officeDocument/2006/relationships/customXml" Target="../ink/ink1047.xml"/><Relationship Id="rId113" Type="http://schemas.openxmlformats.org/officeDocument/2006/relationships/customXml" Target="../ink/ink1069.xml"/><Relationship Id="rId80" Type="http://schemas.openxmlformats.org/officeDocument/2006/relationships/image" Target="../media/image175.png"/><Relationship Id="rId85" Type="http://schemas.openxmlformats.org/officeDocument/2006/relationships/customXml" Target="../ink/ink1055.xml"/><Relationship Id="rId12" Type="http://schemas.openxmlformats.org/officeDocument/2006/relationships/image" Target="../media/image141.png"/><Relationship Id="rId17" Type="http://schemas.openxmlformats.org/officeDocument/2006/relationships/customXml" Target="../ink/ink1021.xml"/><Relationship Id="rId33" Type="http://schemas.openxmlformats.org/officeDocument/2006/relationships/customXml" Target="../ink/ink1029.xml"/><Relationship Id="rId38" Type="http://schemas.openxmlformats.org/officeDocument/2006/relationships/image" Target="../media/image154.png"/><Relationship Id="rId59" Type="http://schemas.openxmlformats.org/officeDocument/2006/relationships/customXml" Target="../ink/ink1042.xml"/><Relationship Id="rId103" Type="http://schemas.openxmlformats.org/officeDocument/2006/relationships/customXml" Target="../ink/ink1064.xml"/><Relationship Id="rId108" Type="http://schemas.openxmlformats.org/officeDocument/2006/relationships/image" Target="../media/image181.png"/><Relationship Id="rId54" Type="http://schemas.openxmlformats.org/officeDocument/2006/relationships/image" Target="../media/image162.png"/><Relationship Id="rId70" Type="http://schemas.openxmlformats.org/officeDocument/2006/relationships/image" Target="../media/image170.png"/><Relationship Id="rId75" Type="http://schemas.openxmlformats.org/officeDocument/2006/relationships/customXml" Target="../ink/ink1050.xml"/><Relationship Id="rId91" Type="http://schemas.openxmlformats.org/officeDocument/2006/relationships/customXml" Target="../ink/ink1058.xml"/><Relationship Id="rId96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5" Type="http://schemas.openxmlformats.org/officeDocument/2006/relationships/customXml" Target="../ink/ink1020.xml"/><Relationship Id="rId23" Type="http://schemas.openxmlformats.org/officeDocument/2006/relationships/customXml" Target="../ink/ink1024.xml"/><Relationship Id="rId28" Type="http://schemas.openxmlformats.org/officeDocument/2006/relationships/image" Target="../media/image149.png"/><Relationship Id="rId36" Type="http://schemas.openxmlformats.org/officeDocument/2006/relationships/image" Target="../media/image153.png"/><Relationship Id="rId49" Type="http://schemas.openxmlformats.org/officeDocument/2006/relationships/customXml" Target="../ink/ink1037.xml"/><Relationship Id="rId57" Type="http://schemas.openxmlformats.org/officeDocument/2006/relationships/customXml" Target="../ink/ink1041.xml"/><Relationship Id="rId106" Type="http://schemas.openxmlformats.org/officeDocument/2006/relationships/image" Target="../media/image180.png"/><Relationship Id="rId114" Type="http://schemas.openxmlformats.org/officeDocument/2006/relationships/image" Target="../media/image192.png"/><Relationship Id="rId10" Type="http://schemas.openxmlformats.org/officeDocument/2006/relationships/image" Target="../media/image140.png"/><Relationship Id="rId31" Type="http://schemas.openxmlformats.org/officeDocument/2006/relationships/customXml" Target="../ink/ink1028.xml"/><Relationship Id="rId44" Type="http://schemas.openxmlformats.org/officeDocument/2006/relationships/image" Target="../media/image157.png"/><Relationship Id="rId52" Type="http://schemas.openxmlformats.org/officeDocument/2006/relationships/image" Target="../media/image161.png"/><Relationship Id="rId60" Type="http://schemas.openxmlformats.org/officeDocument/2006/relationships/image" Target="../media/image165.png"/><Relationship Id="rId65" Type="http://schemas.openxmlformats.org/officeDocument/2006/relationships/customXml" Target="../ink/ink1045.xml"/><Relationship Id="rId73" Type="http://schemas.openxmlformats.org/officeDocument/2006/relationships/customXml" Target="../ink/ink1049.xml"/><Relationship Id="rId78" Type="http://schemas.openxmlformats.org/officeDocument/2006/relationships/image" Target="../media/image174.png"/><Relationship Id="rId81" Type="http://schemas.openxmlformats.org/officeDocument/2006/relationships/customXml" Target="../ink/ink1053.xml"/><Relationship Id="rId86" Type="http://schemas.openxmlformats.org/officeDocument/2006/relationships/image" Target="../media/image178.png"/><Relationship Id="rId94" Type="http://schemas.openxmlformats.org/officeDocument/2006/relationships/image" Target="../media/image184.png"/><Relationship Id="rId99" Type="http://schemas.openxmlformats.org/officeDocument/2006/relationships/customXml" Target="../ink/ink1062.xml"/><Relationship Id="rId101" Type="http://schemas.openxmlformats.org/officeDocument/2006/relationships/customXml" Target="../ink/ink1063.xml"/><Relationship Id="rId4" Type="http://schemas.openxmlformats.org/officeDocument/2006/relationships/image" Target="../media/image137.png"/><Relationship Id="rId9" Type="http://schemas.openxmlformats.org/officeDocument/2006/relationships/customXml" Target="../ink/ink1017.xml"/><Relationship Id="rId13" Type="http://schemas.openxmlformats.org/officeDocument/2006/relationships/customXml" Target="../ink/ink1019.xml"/><Relationship Id="rId18" Type="http://schemas.openxmlformats.org/officeDocument/2006/relationships/image" Target="../media/image144.png"/><Relationship Id="rId39" Type="http://schemas.openxmlformats.org/officeDocument/2006/relationships/customXml" Target="../ink/ink1032.xml"/><Relationship Id="rId109" Type="http://schemas.openxmlformats.org/officeDocument/2006/relationships/customXml" Target="../ink/ink1067.xml"/><Relationship Id="rId34" Type="http://schemas.openxmlformats.org/officeDocument/2006/relationships/image" Target="../media/image152.png"/><Relationship Id="rId50" Type="http://schemas.openxmlformats.org/officeDocument/2006/relationships/image" Target="../media/image160.png"/><Relationship Id="rId55" Type="http://schemas.openxmlformats.org/officeDocument/2006/relationships/customXml" Target="../ink/ink1040.xml"/><Relationship Id="rId76" Type="http://schemas.openxmlformats.org/officeDocument/2006/relationships/image" Target="../media/image173.png"/><Relationship Id="rId97" Type="http://schemas.openxmlformats.org/officeDocument/2006/relationships/customXml" Target="../ink/ink1061.xml"/><Relationship Id="rId104" Type="http://schemas.openxmlformats.org/officeDocument/2006/relationships/image" Target="../media/image189.png"/><Relationship Id="rId7" Type="http://schemas.openxmlformats.org/officeDocument/2006/relationships/customXml" Target="../ink/ink1016.xml"/><Relationship Id="rId71" Type="http://schemas.openxmlformats.org/officeDocument/2006/relationships/customXml" Target="../ink/ink1048.xml"/><Relationship Id="rId92" Type="http://schemas.openxmlformats.org/officeDocument/2006/relationships/image" Target="../media/image183.png"/><Relationship Id="rId2" Type="http://schemas.openxmlformats.org/officeDocument/2006/relationships/image" Target="../media/image136.png"/><Relationship Id="rId29" Type="http://schemas.openxmlformats.org/officeDocument/2006/relationships/customXml" Target="../ink/ink1027.xml"/><Relationship Id="rId24" Type="http://schemas.openxmlformats.org/officeDocument/2006/relationships/image" Target="../media/image147.png"/><Relationship Id="rId40" Type="http://schemas.openxmlformats.org/officeDocument/2006/relationships/image" Target="../media/image155.png"/><Relationship Id="rId45" Type="http://schemas.openxmlformats.org/officeDocument/2006/relationships/customXml" Target="../ink/ink1035.xml"/><Relationship Id="rId66" Type="http://schemas.openxmlformats.org/officeDocument/2006/relationships/image" Target="../media/image168.png"/><Relationship Id="rId87" Type="http://schemas.openxmlformats.org/officeDocument/2006/relationships/customXml" Target="../ink/ink1056.xml"/><Relationship Id="rId110" Type="http://schemas.openxmlformats.org/officeDocument/2006/relationships/image" Target="../media/image190.png"/><Relationship Id="rId115" Type="http://schemas.openxmlformats.org/officeDocument/2006/relationships/customXml" Target="../ink/ink1070.xml"/><Relationship Id="rId61" Type="http://schemas.openxmlformats.org/officeDocument/2006/relationships/customXml" Target="../ink/ink1043.xml"/><Relationship Id="rId82" Type="http://schemas.openxmlformats.org/officeDocument/2006/relationships/image" Target="../media/image176.png"/><Relationship Id="rId19" Type="http://schemas.openxmlformats.org/officeDocument/2006/relationships/customXml" Target="../ink/ink1022.xml"/><Relationship Id="rId14" Type="http://schemas.openxmlformats.org/officeDocument/2006/relationships/image" Target="../media/image142.png"/><Relationship Id="rId30" Type="http://schemas.openxmlformats.org/officeDocument/2006/relationships/image" Target="../media/image150.png"/><Relationship Id="rId35" Type="http://schemas.openxmlformats.org/officeDocument/2006/relationships/customXml" Target="../ink/ink1030.xml"/><Relationship Id="rId56" Type="http://schemas.openxmlformats.org/officeDocument/2006/relationships/image" Target="../media/image163.png"/><Relationship Id="rId77" Type="http://schemas.openxmlformats.org/officeDocument/2006/relationships/customXml" Target="../ink/ink1051.xml"/><Relationship Id="rId100" Type="http://schemas.openxmlformats.org/officeDocument/2006/relationships/image" Target="../media/image187.png"/><Relationship Id="rId105" Type="http://schemas.openxmlformats.org/officeDocument/2006/relationships/customXml" Target="../ink/ink1065.xml"/><Relationship Id="rId8" Type="http://schemas.openxmlformats.org/officeDocument/2006/relationships/image" Target="../media/image139.png"/><Relationship Id="rId51" Type="http://schemas.openxmlformats.org/officeDocument/2006/relationships/customXml" Target="../ink/ink1038.xml"/><Relationship Id="rId72" Type="http://schemas.openxmlformats.org/officeDocument/2006/relationships/image" Target="../media/image171.png"/><Relationship Id="rId93" Type="http://schemas.openxmlformats.org/officeDocument/2006/relationships/customXml" Target="../ink/ink1059.xml"/><Relationship Id="rId98" Type="http://schemas.openxmlformats.org/officeDocument/2006/relationships/image" Target="../media/image186.png"/><Relationship Id="rId3" Type="http://schemas.openxmlformats.org/officeDocument/2006/relationships/customXml" Target="../ink/ink1014.xml"/><Relationship Id="rId25" Type="http://schemas.openxmlformats.org/officeDocument/2006/relationships/customXml" Target="../ink/ink1025.xml"/><Relationship Id="rId46" Type="http://schemas.openxmlformats.org/officeDocument/2006/relationships/image" Target="../media/image158.png"/><Relationship Id="rId67" Type="http://schemas.openxmlformats.org/officeDocument/2006/relationships/customXml" Target="../ink/ink1046.xml"/><Relationship Id="rId116" Type="http://schemas.openxmlformats.org/officeDocument/2006/relationships/image" Target="../media/image193.png"/><Relationship Id="rId20" Type="http://schemas.openxmlformats.org/officeDocument/2006/relationships/image" Target="../media/image145.png"/><Relationship Id="rId41" Type="http://schemas.openxmlformats.org/officeDocument/2006/relationships/customXml" Target="../ink/ink1033.xml"/><Relationship Id="rId62" Type="http://schemas.openxmlformats.org/officeDocument/2006/relationships/image" Target="../media/image166.png"/><Relationship Id="rId83" Type="http://schemas.openxmlformats.org/officeDocument/2006/relationships/customXml" Target="../ink/ink1054.xml"/><Relationship Id="rId88" Type="http://schemas.openxmlformats.org/officeDocument/2006/relationships/image" Target="../media/image179.png"/><Relationship Id="rId111" Type="http://schemas.openxmlformats.org/officeDocument/2006/relationships/customXml" Target="../ink/ink1068.xml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28.xml"/><Relationship Id="rId21" Type="http://schemas.openxmlformats.org/officeDocument/2006/relationships/customXml" Target="../ink/ink1080.xml"/><Relationship Id="rId42" Type="http://schemas.openxmlformats.org/officeDocument/2006/relationships/image" Target="../media/image156.png"/><Relationship Id="rId63" Type="http://schemas.openxmlformats.org/officeDocument/2006/relationships/customXml" Target="../ink/ink1101.xml"/><Relationship Id="rId84" Type="http://schemas.openxmlformats.org/officeDocument/2006/relationships/image" Target="../media/image177.png"/><Relationship Id="rId16" Type="http://schemas.openxmlformats.org/officeDocument/2006/relationships/image" Target="../media/image143.png"/><Relationship Id="rId107" Type="http://schemas.openxmlformats.org/officeDocument/2006/relationships/customXml" Target="../ink/ink1123.xml"/><Relationship Id="rId11" Type="http://schemas.openxmlformats.org/officeDocument/2006/relationships/customXml" Target="../ink/ink1075.xml"/><Relationship Id="rId32" Type="http://schemas.openxmlformats.org/officeDocument/2006/relationships/image" Target="../media/image151.png"/><Relationship Id="rId37" Type="http://schemas.openxmlformats.org/officeDocument/2006/relationships/customXml" Target="../ink/ink1088.xml"/><Relationship Id="rId53" Type="http://schemas.openxmlformats.org/officeDocument/2006/relationships/customXml" Target="../ink/ink1096.xml"/><Relationship Id="rId58" Type="http://schemas.openxmlformats.org/officeDocument/2006/relationships/image" Target="../media/image164.png"/><Relationship Id="rId74" Type="http://schemas.openxmlformats.org/officeDocument/2006/relationships/image" Target="../media/image172.png"/><Relationship Id="rId79" Type="http://schemas.openxmlformats.org/officeDocument/2006/relationships/customXml" Target="../ink/ink1109.xml"/><Relationship Id="rId102" Type="http://schemas.openxmlformats.org/officeDocument/2006/relationships/image" Target="../media/image188.png"/><Relationship Id="rId123" Type="http://schemas.openxmlformats.org/officeDocument/2006/relationships/customXml" Target="../ink/ink1131.xml"/><Relationship Id="rId128" Type="http://schemas.openxmlformats.org/officeDocument/2006/relationships/image" Target="../media/image199.png"/><Relationship Id="rId5" Type="http://schemas.openxmlformats.org/officeDocument/2006/relationships/customXml" Target="../ink/ink1072.xml"/><Relationship Id="rId90" Type="http://schemas.openxmlformats.org/officeDocument/2006/relationships/image" Target="../media/image182.png"/><Relationship Id="rId95" Type="http://schemas.openxmlformats.org/officeDocument/2006/relationships/customXml" Target="../ink/ink1117.xml"/><Relationship Id="rId22" Type="http://schemas.openxmlformats.org/officeDocument/2006/relationships/image" Target="../media/image146.png"/><Relationship Id="rId27" Type="http://schemas.openxmlformats.org/officeDocument/2006/relationships/customXml" Target="../ink/ink1083.xml"/><Relationship Id="rId43" Type="http://schemas.openxmlformats.org/officeDocument/2006/relationships/customXml" Target="../ink/ink1091.xml"/><Relationship Id="rId48" Type="http://schemas.openxmlformats.org/officeDocument/2006/relationships/image" Target="../media/image159.png"/><Relationship Id="rId64" Type="http://schemas.openxmlformats.org/officeDocument/2006/relationships/image" Target="../media/image167.png"/><Relationship Id="rId69" Type="http://schemas.openxmlformats.org/officeDocument/2006/relationships/customXml" Target="../ink/ink1104.xml"/><Relationship Id="rId113" Type="http://schemas.openxmlformats.org/officeDocument/2006/relationships/customXml" Target="../ink/ink1126.xml"/><Relationship Id="rId118" Type="http://schemas.openxmlformats.org/officeDocument/2006/relationships/image" Target="../media/image194.png"/><Relationship Id="rId134" Type="http://schemas.openxmlformats.org/officeDocument/2006/relationships/image" Target="../media/image202.png"/><Relationship Id="rId80" Type="http://schemas.openxmlformats.org/officeDocument/2006/relationships/image" Target="../media/image175.png"/><Relationship Id="rId85" Type="http://schemas.openxmlformats.org/officeDocument/2006/relationships/customXml" Target="../ink/ink1112.xml"/><Relationship Id="rId12" Type="http://schemas.openxmlformats.org/officeDocument/2006/relationships/image" Target="../media/image141.png"/><Relationship Id="rId17" Type="http://schemas.openxmlformats.org/officeDocument/2006/relationships/customXml" Target="../ink/ink1078.xml"/><Relationship Id="rId33" Type="http://schemas.openxmlformats.org/officeDocument/2006/relationships/customXml" Target="../ink/ink1086.xml"/><Relationship Id="rId38" Type="http://schemas.openxmlformats.org/officeDocument/2006/relationships/image" Target="../media/image154.png"/><Relationship Id="rId59" Type="http://schemas.openxmlformats.org/officeDocument/2006/relationships/customXml" Target="../ink/ink1099.xml"/><Relationship Id="rId103" Type="http://schemas.openxmlformats.org/officeDocument/2006/relationships/customXml" Target="../ink/ink1121.xml"/><Relationship Id="rId108" Type="http://schemas.openxmlformats.org/officeDocument/2006/relationships/image" Target="../media/image181.png"/><Relationship Id="rId124" Type="http://schemas.openxmlformats.org/officeDocument/2006/relationships/image" Target="../media/image197.png"/><Relationship Id="rId129" Type="http://schemas.openxmlformats.org/officeDocument/2006/relationships/customXml" Target="../ink/ink1134.xml"/><Relationship Id="rId54" Type="http://schemas.openxmlformats.org/officeDocument/2006/relationships/image" Target="../media/image162.png"/><Relationship Id="rId70" Type="http://schemas.openxmlformats.org/officeDocument/2006/relationships/image" Target="../media/image170.png"/><Relationship Id="rId75" Type="http://schemas.openxmlformats.org/officeDocument/2006/relationships/customXml" Target="../ink/ink1107.xml"/><Relationship Id="rId91" Type="http://schemas.openxmlformats.org/officeDocument/2006/relationships/customXml" Target="../ink/ink1115.xml"/><Relationship Id="rId96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23" Type="http://schemas.openxmlformats.org/officeDocument/2006/relationships/customXml" Target="../ink/ink1081.xml"/><Relationship Id="rId28" Type="http://schemas.openxmlformats.org/officeDocument/2006/relationships/image" Target="../media/image149.png"/><Relationship Id="rId49" Type="http://schemas.openxmlformats.org/officeDocument/2006/relationships/customXml" Target="../ink/ink1094.xml"/><Relationship Id="rId114" Type="http://schemas.openxmlformats.org/officeDocument/2006/relationships/image" Target="../media/image192.png"/><Relationship Id="rId119" Type="http://schemas.openxmlformats.org/officeDocument/2006/relationships/customXml" Target="../ink/ink1129.xml"/><Relationship Id="rId44" Type="http://schemas.openxmlformats.org/officeDocument/2006/relationships/image" Target="../media/image157.png"/><Relationship Id="rId60" Type="http://schemas.openxmlformats.org/officeDocument/2006/relationships/image" Target="../media/image165.png"/><Relationship Id="rId65" Type="http://schemas.openxmlformats.org/officeDocument/2006/relationships/customXml" Target="../ink/ink1102.xml"/><Relationship Id="rId81" Type="http://schemas.openxmlformats.org/officeDocument/2006/relationships/customXml" Target="../ink/ink1110.xml"/><Relationship Id="rId86" Type="http://schemas.openxmlformats.org/officeDocument/2006/relationships/image" Target="../media/image178.png"/><Relationship Id="rId130" Type="http://schemas.openxmlformats.org/officeDocument/2006/relationships/image" Target="../media/image200.png"/><Relationship Id="rId13" Type="http://schemas.openxmlformats.org/officeDocument/2006/relationships/customXml" Target="../ink/ink1076.xml"/><Relationship Id="rId18" Type="http://schemas.openxmlformats.org/officeDocument/2006/relationships/image" Target="../media/image144.png"/><Relationship Id="rId39" Type="http://schemas.openxmlformats.org/officeDocument/2006/relationships/customXml" Target="../ink/ink1089.xml"/><Relationship Id="rId109" Type="http://schemas.openxmlformats.org/officeDocument/2006/relationships/customXml" Target="../ink/ink1124.xml"/><Relationship Id="rId34" Type="http://schemas.openxmlformats.org/officeDocument/2006/relationships/image" Target="../media/image152.png"/><Relationship Id="rId50" Type="http://schemas.openxmlformats.org/officeDocument/2006/relationships/image" Target="../media/image160.png"/><Relationship Id="rId55" Type="http://schemas.openxmlformats.org/officeDocument/2006/relationships/customXml" Target="../ink/ink1097.xml"/><Relationship Id="rId76" Type="http://schemas.openxmlformats.org/officeDocument/2006/relationships/image" Target="../media/image173.png"/><Relationship Id="rId97" Type="http://schemas.openxmlformats.org/officeDocument/2006/relationships/customXml" Target="../ink/ink1118.xml"/><Relationship Id="rId104" Type="http://schemas.openxmlformats.org/officeDocument/2006/relationships/image" Target="../media/image189.png"/><Relationship Id="rId120" Type="http://schemas.openxmlformats.org/officeDocument/2006/relationships/image" Target="../media/image195.png"/><Relationship Id="rId125" Type="http://schemas.openxmlformats.org/officeDocument/2006/relationships/customXml" Target="../ink/ink1132.xml"/><Relationship Id="rId7" Type="http://schemas.openxmlformats.org/officeDocument/2006/relationships/customXml" Target="../ink/ink1073.xml"/><Relationship Id="rId71" Type="http://schemas.openxmlformats.org/officeDocument/2006/relationships/customXml" Target="../ink/ink1105.xml"/><Relationship Id="rId92" Type="http://schemas.openxmlformats.org/officeDocument/2006/relationships/image" Target="../media/image183.png"/><Relationship Id="rId2" Type="http://schemas.openxmlformats.org/officeDocument/2006/relationships/image" Target="../media/image136.png"/><Relationship Id="rId29" Type="http://schemas.openxmlformats.org/officeDocument/2006/relationships/customXml" Target="../ink/ink1084.xml"/><Relationship Id="rId24" Type="http://schemas.openxmlformats.org/officeDocument/2006/relationships/image" Target="../media/image147.png"/><Relationship Id="rId40" Type="http://schemas.openxmlformats.org/officeDocument/2006/relationships/image" Target="../media/image155.png"/><Relationship Id="rId45" Type="http://schemas.openxmlformats.org/officeDocument/2006/relationships/customXml" Target="../ink/ink1092.xml"/><Relationship Id="rId66" Type="http://schemas.openxmlformats.org/officeDocument/2006/relationships/image" Target="../media/image168.png"/><Relationship Id="rId87" Type="http://schemas.openxmlformats.org/officeDocument/2006/relationships/customXml" Target="../ink/ink1113.xml"/><Relationship Id="rId110" Type="http://schemas.openxmlformats.org/officeDocument/2006/relationships/image" Target="../media/image190.png"/><Relationship Id="rId115" Type="http://schemas.openxmlformats.org/officeDocument/2006/relationships/customXml" Target="../ink/ink1127.xml"/><Relationship Id="rId131" Type="http://schemas.openxmlformats.org/officeDocument/2006/relationships/customXml" Target="../ink/ink1135.xml"/><Relationship Id="rId61" Type="http://schemas.openxmlformats.org/officeDocument/2006/relationships/customXml" Target="../ink/ink1100.xml"/><Relationship Id="rId82" Type="http://schemas.openxmlformats.org/officeDocument/2006/relationships/image" Target="../media/image176.png"/><Relationship Id="rId19" Type="http://schemas.openxmlformats.org/officeDocument/2006/relationships/customXml" Target="../ink/ink1079.xml"/><Relationship Id="rId14" Type="http://schemas.openxmlformats.org/officeDocument/2006/relationships/image" Target="../media/image142.png"/><Relationship Id="rId30" Type="http://schemas.openxmlformats.org/officeDocument/2006/relationships/image" Target="../media/image150.png"/><Relationship Id="rId35" Type="http://schemas.openxmlformats.org/officeDocument/2006/relationships/customXml" Target="../ink/ink1087.xml"/><Relationship Id="rId56" Type="http://schemas.openxmlformats.org/officeDocument/2006/relationships/image" Target="../media/image163.png"/><Relationship Id="rId77" Type="http://schemas.openxmlformats.org/officeDocument/2006/relationships/customXml" Target="../ink/ink1108.xml"/><Relationship Id="rId100" Type="http://schemas.openxmlformats.org/officeDocument/2006/relationships/image" Target="../media/image187.png"/><Relationship Id="rId105" Type="http://schemas.openxmlformats.org/officeDocument/2006/relationships/customXml" Target="../ink/ink1122.xml"/><Relationship Id="rId126" Type="http://schemas.openxmlformats.org/officeDocument/2006/relationships/image" Target="../media/image198.png"/><Relationship Id="rId8" Type="http://schemas.openxmlformats.org/officeDocument/2006/relationships/image" Target="../media/image139.png"/><Relationship Id="rId51" Type="http://schemas.openxmlformats.org/officeDocument/2006/relationships/customXml" Target="../ink/ink1095.xml"/><Relationship Id="rId72" Type="http://schemas.openxmlformats.org/officeDocument/2006/relationships/image" Target="../media/image171.png"/><Relationship Id="rId93" Type="http://schemas.openxmlformats.org/officeDocument/2006/relationships/customXml" Target="../ink/ink1116.xml"/><Relationship Id="rId98" Type="http://schemas.openxmlformats.org/officeDocument/2006/relationships/image" Target="../media/image186.png"/><Relationship Id="rId121" Type="http://schemas.openxmlformats.org/officeDocument/2006/relationships/customXml" Target="../ink/ink1130.xml"/><Relationship Id="rId3" Type="http://schemas.openxmlformats.org/officeDocument/2006/relationships/customXml" Target="../ink/ink1071.xml"/><Relationship Id="rId25" Type="http://schemas.openxmlformats.org/officeDocument/2006/relationships/customXml" Target="../ink/ink1082.xml"/><Relationship Id="rId46" Type="http://schemas.openxmlformats.org/officeDocument/2006/relationships/image" Target="../media/image158.png"/><Relationship Id="rId67" Type="http://schemas.openxmlformats.org/officeDocument/2006/relationships/customXml" Target="../ink/ink1103.xml"/><Relationship Id="rId116" Type="http://schemas.openxmlformats.org/officeDocument/2006/relationships/image" Target="../media/image193.png"/><Relationship Id="rId20" Type="http://schemas.openxmlformats.org/officeDocument/2006/relationships/image" Target="../media/image145.png"/><Relationship Id="rId41" Type="http://schemas.openxmlformats.org/officeDocument/2006/relationships/customXml" Target="../ink/ink1090.xml"/><Relationship Id="rId62" Type="http://schemas.openxmlformats.org/officeDocument/2006/relationships/image" Target="../media/image166.png"/><Relationship Id="rId83" Type="http://schemas.openxmlformats.org/officeDocument/2006/relationships/customXml" Target="../ink/ink1111.xml"/><Relationship Id="rId88" Type="http://schemas.openxmlformats.org/officeDocument/2006/relationships/image" Target="../media/image179.png"/><Relationship Id="rId111" Type="http://schemas.openxmlformats.org/officeDocument/2006/relationships/customXml" Target="../ink/ink1125.xml"/><Relationship Id="rId132" Type="http://schemas.openxmlformats.org/officeDocument/2006/relationships/image" Target="../media/image201.png"/><Relationship Id="rId15" Type="http://schemas.openxmlformats.org/officeDocument/2006/relationships/customXml" Target="../ink/ink1077.xml"/><Relationship Id="rId36" Type="http://schemas.openxmlformats.org/officeDocument/2006/relationships/image" Target="../media/image153.png"/><Relationship Id="rId57" Type="http://schemas.openxmlformats.org/officeDocument/2006/relationships/customXml" Target="../ink/ink1098.xml"/><Relationship Id="rId106" Type="http://schemas.openxmlformats.org/officeDocument/2006/relationships/image" Target="../media/image180.png"/><Relationship Id="rId127" Type="http://schemas.openxmlformats.org/officeDocument/2006/relationships/customXml" Target="../ink/ink1133.xml"/><Relationship Id="rId10" Type="http://schemas.openxmlformats.org/officeDocument/2006/relationships/image" Target="../media/image140.png"/><Relationship Id="rId31" Type="http://schemas.openxmlformats.org/officeDocument/2006/relationships/customXml" Target="../ink/ink1085.xml"/><Relationship Id="rId52" Type="http://schemas.openxmlformats.org/officeDocument/2006/relationships/image" Target="../media/image161.png"/><Relationship Id="rId73" Type="http://schemas.openxmlformats.org/officeDocument/2006/relationships/customXml" Target="../ink/ink1106.xml"/><Relationship Id="rId78" Type="http://schemas.openxmlformats.org/officeDocument/2006/relationships/image" Target="../media/image174.png"/><Relationship Id="rId94" Type="http://schemas.openxmlformats.org/officeDocument/2006/relationships/image" Target="../media/image184.png"/><Relationship Id="rId99" Type="http://schemas.openxmlformats.org/officeDocument/2006/relationships/customXml" Target="../ink/ink1119.xml"/><Relationship Id="rId101" Type="http://schemas.openxmlformats.org/officeDocument/2006/relationships/customXml" Target="../ink/ink1120.xml"/><Relationship Id="rId122" Type="http://schemas.openxmlformats.org/officeDocument/2006/relationships/image" Target="../media/image196.png"/><Relationship Id="rId4" Type="http://schemas.openxmlformats.org/officeDocument/2006/relationships/image" Target="../media/image137.png"/><Relationship Id="rId9" Type="http://schemas.openxmlformats.org/officeDocument/2006/relationships/customXml" Target="../ink/ink1074.xml"/><Relationship Id="rId26" Type="http://schemas.openxmlformats.org/officeDocument/2006/relationships/image" Target="../media/image148.png"/><Relationship Id="rId47" Type="http://schemas.openxmlformats.org/officeDocument/2006/relationships/customXml" Target="../ink/ink1093.xml"/><Relationship Id="rId68" Type="http://schemas.openxmlformats.org/officeDocument/2006/relationships/image" Target="../media/image169.png"/><Relationship Id="rId89" Type="http://schemas.openxmlformats.org/officeDocument/2006/relationships/customXml" Target="../ink/ink1114.xml"/><Relationship Id="rId112" Type="http://schemas.openxmlformats.org/officeDocument/2006/relationships/image" Target="../media/image191.png"/><Relationship Id="rId133" Type="http://schemas.openxmlformats.org/officeDocument/2006/relationships/customXml" Target="../ink/ink1136.xml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94.xml"/><Relationship Id="rId21" Type="http://schemas.openxmlformats.org/officeDocument/2006/relationships/customXml" Target="../ink/ink1146.xml"/><Relationship Id="rId42" Type="http://schemas.openxmlformats.org/officeDocument/2006/relationships/image" Target="../media/image156.png"/><Relationship Id="rId63" Type="http://schemas.openxmlformats.org/officeDocument/2006/relationships/customXml" Target="../ink/ink1167.xml"/><Relationship Id="rId84" Type="http://schemas.openxmlformats.org/officeDocument/2006/relationships/image" Target="../media/image177.png"/><Relationship Id="rId138" Type="http://schemas.openxmlformats.org/officeDocument/2006/relationships/image" Target="../media/image204.png"/><Relationship Id="rId107" Type="http://schemas.openxmlformats.org/officeDocument/2006/relationships/customXml" Target="../ink/ink1189.xml"/><Relationship Id="rId11" Type="http://schemas.openxmlformats.org/officeDocument/2006/relationships/customXml" Target="../ink/ink1141.xml"/><Relationship Id="rId32" Type="http://schemas.openxmlformats.org/officeDocument/2006/relationships/image" Target="../media/image151.png"/><Relationship Id="rId53" Type="http://schemas.openxmlformats.org/officeDocument/2006/relationships/customXml" Target="../ink/ink1162.xml"/><Relationship Id="rId74" Type="http://schemas.openxmlformats.org/officeDocument/2006/relationships/image" Target="../media/image172.png"/><Relationship Id="rId128" Type="http://schemas.openxmlformats.org/officeDocument/2006/relationships/image" Target="../media/image199.png"/><Relationship Id="rId149" Type="http://schemas.openxmlformats.org/officeDocument/2006/relationships/customXml" Target="../ink/ink1210.xml"/><Relationship Id="rId5" Type="http://schemas.openxmlformats.org/officeDocument/2006/relationships/customXml" Target="../ink/ink1138.xml"/><Relationship Id="rId95" Type="http://schemas.openxmlformats.org/officeDocument/2006/relationships/customXml" Target="../ink/ink1183.xml"/><Relationship Id="rId22" Type="http://schemas.openxmlformats.org/officeDocument/2006/relationships/image" Target="../media/image146.png"/><Relationship Id="rId27" Type="http://schemas.openxmlformats.org/officeDocument/2006/relationships/customXml" Target="../ink/ink1149.xml"/><Relationship Id="rId43" Type="http://schemas.openxmlformats.org/officeDocument/2006/relationships/customXml" Target="../ink/ink1157.xml"/><Relationship Id="rId48" Type="http://schemas.openxmlformats.org/officeDocument/2006/relationships/image" Target="../media/image159.png"/><Relationship Id="rId64" Type="http://schemas.openxmlformats.org/officeDocument/2006/relationships/image" Target="../media/image167.png"/><Relationship Id="rId69" Type="http://schemas.openxmlformats.org/officeDocument/2006/relationships/customXml" Target="../ink/ink1170.xml"/><Relationship Id="rId113" Type="http://schemas.openxmlformats.org/officeDocument/2006/relationships/customXml" Target="../ink/ink1192.xml"/><Relationship Id="rId118" Type="http://schemas.openxmlformats.org/officeDocument/2006/relationships/image" Target="../media/image194.png"/><Relationship Id="rId134" Type="http://schemas.openxmlformats.org/officeDocument/2006/relationships/image" Target="../media/image202.png"/><Relationship Id="rId139" Type="http://schemas.openxmlformats.org/officeDocument/2006/relationships/customXml" Target="../ink/ink1205.xml"/><Relationship Id="rId80" Type="http://schemas.openxmlformats.org/officeDocument/2006/relationships/image" Target="../media/image175.png"/><Relationship Id="rId85" Type="http://schemas.openxmlformats.org/officeDocument/2006/relationships/customXml" Target="../ink/ink1178.xml"/><Relationship Id="rId150" Type="http://schemas.openxmlformats.org/officeDocument/2006/relationships/image" Target="../media/image210.png"/><Relationship Id="rId12" Type="http://schemas.openxmlformats.org/officeDocument/2006/relationships/image" Target="../media/image141.png"/><Relationship Id="rId17" Type="http://schemas.openxmlformats.org/officeDocument/2006/relationships/customXml" Target="../ink/ink1144.xml"/><Relationship Id="rId33" Type="http://schemas.openxmlformats.org/officeDocument/2006/relationships/customXml" Target="../ink/ink1152.xml"/><Relationship Id="rId38" Type="http://schemas.openxmlformats.org/officeDocument/2006/relationships/image" Target="../media/image154.png"/><Relationship Id="rId59" Type="http://schemas.openxmlformats.org/officeDocument/2006/relationships/customXml" Target="../ink/ink1165.xml"/><Relationship Id="rId103" Type="http://schemas.openxmlformats.org/officeDocument/2006/relationships/customXml" Target="../ink/ink1187.xml"/><Relationship Id="rId108" Type="http://schemas.openxmlformats.org/officeDocument/2006/relationships/image" Target="../media/image181.png"/><Relationship Id="rId124" Type="http://schemas.openxmlformats.org/officeDocument/2006/relationships/image" Target="../media/image197.png"/><Relationship Id="rId129" Type="http://schemas.openxmlformats.org/officeDocument/2006/relationships/customXml" Target="../ink/ink1200.xml"/><Relationship Id="rId54" Type="http://schemas.openxmlformats.org/officeDocument/2006/relationships/image" Target="../media/image162.png"/><Relationship Id="rId70" Type="http://schemas.openxmlformats.org/officeDocument/2006/relationships/image" Target="../media/image170.png"/><Relationship Id="rId75" Type="http://schemas.openxmlformats.org/officeDocument/2006/relationships/customXml" Target="../ink/ink1173.xml"/><Relationship Id="rId91" Type="http://schemas.openxmlformats.org/officeDocument/2006/relationships/customXml" Target="../ink/ink1181.xml"/><Relationship Id="rId96" Type="http://schemas.openxmlformats.org/officeDocument/2006/relationships/image" Target="../media/image185.png"/><Relationship Id="rId140" Type="http://schemas.openxmlformats.org/officeDocument/2006/relationships/image" Target="../media/image205.png"/><Relationship Id="rId145" Type="http://schemas.openxmlformats.org/officeDocument/2006/relationships/customXml" Target="../ink/ink12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23" Type="http://schemas.openxmlformats.org/officeDocument/2006/relationships/customXml" Target="../ink/ink1147.xml"/><Relationship Id="rId28" Type="http://schemas.openxmlformats.org/officeDocument/2006/relationships/image" Target="../media/image149.png"/><Relationship Id="rId49" Type="http://schemas.openxmlformats.org/officeDocument/2006/relationships/customXml" Target="../ink/ink1160.xml"/><Relationship Id="rId114" Type="http://schemas.openxmlformats.org/officeDocument/2006/relationships/image" Target="../media/image192.png"/><Relationship Id="rId119" Type="http://schemas.openxmlformats.org/officeDocument/2006/relationships/customXml" Target="../ink/ink1195.xml"/><Relationship Id="rId44" Type="http://schemas.openxmlformats.org/officeDocument/2006/relationships/image" Target="../media/image157.png"/><Relationship Id="rId60" Type="http://schemas.openxmlformats.org/officeDocument/2006/relationships/image" Target="../media/image165.png"/><Relationship Id="rId65" Type="http://schemas.openxmlformats.org/officeDocument/2006/relationships/customXml" Target="../ink/ink1168.xml"/><Relationship Id="rId81" Type="http://schemas.openxmlformats.org/officeDocument/2006/relationships/customXml" Target="../ink/ink1176.xml"/><Relationship Id="rId86" Type="http://schemas.openxmlformats.org/officeDocument/2006/relationships/image" Target="../media/image178.png"/><Relationship Id="rId130" Type="http://schemas.openxmlformats.org/officeDocument/2006/relationships/image" Target="../media/image200.png"/><Relationship Id="rId135" Type="http://schemas.openxmlformats.org/officeDocument/2006/relationships/customXml" Target="../ink/ink1203.xml"/><Relationship Id="rId151" Type="http://schemas.openxmlformats.org/officeDocument/2006/relationships/customXml" Target="../ink/ink1211.xml"/><Relationship Id="rId13" Type="http://schemas.openxmlformats.org/officeDocument/2006/relationships/customXml" Target="../ink/ink1142.xml"/><Relationship Id="rId18" Type="http://schemas.openxmlformats.org/officeDocument/2006/relationships/image" Target="../media/image144.png"/><Relationship Id="rId39" Type="http://schemas.openxmlformats.org/officeDocument/2006/relationships/customXml" Target="../ink/ink1155.xml"/><Relationship Id="rId109" Type="http://schemas.openxmlformats.org/officeDocument/2006/relationships/customXml" Target="../ink/ink1190.xml"/><Relationship Id="rId34" Type="http://schemas.openxmlformats.org/officeDocument/2006/relationships/image" Target="../media/image152.png"/><Relationship Id="rId50" Type="http://schemas.openxmlformats.org/officeDocument/2006/relationships/image" Target="../media/image160.png"/><Relationship Id="rId55" Type="http://schemas.openxmlformats.org/officeDocument/2006/relationships/customXml" Target="../ink/ink1163.xml"/><Relationship Id="rId76" Type="http://schemas.openxmlformats.org/officeDocument/2006/relationships/image" Target="../media/image173.png"/><Relationship Id="rId97" Type="http://schemas.openxmlformats.org/officeDocument/2006/relationships/customXml" Target="../ink/ink1184.xml"/><Relationship Id="rId104" Type="http://schemas.openxmlformats.org/officeDocument/2006/relationships/image" Target="../media/image189.png"/><Relationship Id="rId120" Type="http://schemas.openxmlformats.org/officeDocument/2006/relationships/image" Target="../media/image195.png"/><Relationship Id="rId125" Type="http://schemas.openxmlformats.org/officeDocument/2006/relationships/customXml" Target="../ink/ink1198.xml"/><Relationship Id="rId141" Type="http://schemas.openxmlformats.org/officeDocument/2006/relationships/customXml" Target="../ink/ink1206.xml"/><Relationship Id="rId146" Type="http://schemas.openxmlformats.org/officeDocument/2006/relationships/image" Target="../media/image208.png"/><Relationship Id="rId7" Type="http://schemas.openxmlformats.org/officeDocument/2006/relationships/customXml" Target="../ink/ink1139.xml"/><Relationship Id="rId71" Type="http://schemas.openxmlformats.org/officeDocument/2006/relationships/customXml" Target="../ink/ink1171.xml"/><Relationship Id="rId92" Type="http://schemas.openxmlformats.org/officeDocument/2006/relationships/image" Target="../media/image183.png"/><Relationship Id="rId2" Type="http://schemas.openxmlformats.org/officeDocument/2006/relationships/image" Target="../media/image136.png"/><Relationship Id="rId29" Type="http://schemas.openxmlformats.org/officeDocument/2006/relationships/customXml" Target="../ink/ink1150.xml"/><Relationship Id="rId24" Type="http://schemas.openxmlformats.org/officeDocument/2006/relationships/image" Target="../media/image147.png"/><Relationship Id="rId40" Type="http://schemas.openxmlformats.org/officeDocument/2006/relationships/image" Target="../media/image155.png"/><Relationship Id="rId45" Type="http://schemas.openxmlformats.org/officeDocument/2006/relationships/customXml" Target="../ink/ink1158.xml"/><Relationship Id="rId66" Type="http://schemas.openxmlformats.org/officeDocument/2006/relationships/image" Target="../media/image168.png"/><Relationship Id="rId87" Type="http://schemas.openxmlformats.org/officeDocument/2006/relationships/customXml" Target="../ink/ink1179.xml"/><Relationship Id="rId110" Type="http://schemas.openxmlformats.org/officeDocument/2006/relationships/image" Target="../media/image190.png"/><Relationship Id="rId115" Type="http://schemas.openxmlformats.org/officeDocument/2006/relationships/customXml" Target="../ink/ink1193.xml"/><Relationship Id="rId131" Type="http://schemas.openxmlformats.org/officeDocument/2006/relationships/customXml" Target="../ink/ink1201.xml"/><Relationship Id="rId136" Type="http://schemas.openxmlformats.org/officeDocument/2006/relationships/image" Target="../media/image203.png"/><Relationship Id="rId61" Type="http://schemas.openxmlformats.org/officeDocument/2006/relationships/customXml" Target="../ink/ink1166.xml"/><Relationship Id="rId82" Type="http://schemas.openxmlformats.org/officeDocument/2006/relationships/image" Target="../media/image176.png"/><Relationship Id="rId152" Type="http://schemas.openxmlformats.org/officeDocument/2006/relationships/image" Target="../media/image211.png"/><Relationship Id="rId19" Type="http://schemas.openxmlformats.org/officeDocument/2006/relationships/customXml" Target="../ink/ink1145.xml"/><Relationship Id="rId14" Type="http://schemas.openxmlformats.org/officeDocument/2006/relationships/image" Target="../media/image142.png"/><Relationship Id="rId30" Type="http://schemas.openxmlformats.org/officeDocument/2006/relationships/image" Target="../media/image150.png"/><Relationship Id="rId35" Type="http://schemas.openxmlformats.org/officeDocument/2006/relationships/customXml" Target="../ink/ink1153.xml"/><Relationship Id="rId56" Type="http://schemas.openxmlformats.org/officeDocument/2006/relationships/image" Target="../media/image163.png"/><Relationship Id="rId77" Type="http://schemas.openxmlformats.org/officeDocument/2006/relationships/customXml" Target="../ink/ink1174.xml"/><Relationship Id="rId100" Type="http://schemas.openxmlformats.org/officeDocument/2006/relationships/image" Target="../media/image187.png"/><Relationship Id="rId105" Type="http://schemas.openxmlformats.org/officeDocument/2006/relationships/customXml" Target="../ink/ink1188.xml"/><Relationship Id="rId126" Type="http://schemas.openxmlformats.org/officeDocument/2006/relationships/image" Target="../media/image198.png"/><Relationship Id="rId147" Type="http://schemas.openxmlformats.org/officeDocument/2006/relationships/customXml" Target="../ink/ink1209.xml"/><Relationship Id="rId8" Type="http://schemas.openxmlformats.org/officeDocument/2006/relationships/image" Target="../media/image139.png"/><Relationship Id="rId51" Type="http://schemas.openxmlformats.org/officeDocument/2006/relationships/customXml" Target="../ink/ink1161.xml"/><Relationship Id="rId72" Type="http://schemas.openxmlformats.org/officeDocument/2006/relationships/image" Target="../media/image171.png"/><Relationship Id="rId93" Type="http://schemas.openxmlformats.org/officeDocument/2006/relationships/customXml" Target="../ink/ink1182.xml"/><Relationship Id="rId98" Type="http://schemas.openxmlformats.org/officeDocument/2006/relationships/image" Target="../media/image186.png"/><Relationship Id="rId121" Type="http://schemas.openxmlformats.org/officeDocument/2006/relationships/customXml" Target="../ink/ink1196.xml"/><Relationship Id="rId142" Type="http://schemas.openxmlformats.org/officeDocument/2006/relationships/image" Target="../media/image206.png"/><Relationship Id="rId3" Type="http://schemas.openxmlformats.org/officeDocument/2006/relationships/customXml" Target="../ink/ink1137.xml"/><Relationship Id="rId25" Type="http://schemas.openxmlformats.org/officeDocument/2006/relationships/customXml" Target="../ink/ink1148.xml"/><Relationship Id="rId46" Type="http://schemas.openxmlformats.org/officeDocument/2006/relationships/image" Target="../media/image158.png"/><Relationship Id="rId67" Type="http://schemas.openxmlformats.org/officeDocument/2006/relationships/customXml" Target="../ink/ink1169.xml"/><Relationship Id="rId116" Type="http://schemas.openxmlformats.org/officeDocument/2006/relationships/image" Target="../media/image193.png"/><Relationship Id="rId137" Type="http://schemas.openxmlformats.org/officeDocument/2006/relationships/customXml" Target="../ink/ink1204.xml"/><Relationship Id="rId20" Type="http://schemas.openxmlformats.org/officeDocument/2006/relationships/image" Target="../media/image145.png"/><Relationship Id="rId41" Type="http://schemas.openxmlformats.org/officeDocument/2006/relationships/customXml" Target="../ink/ink1156.xml"/><Relationship Id="rId62" Type="http://schemas.openxmlformats.org/officeDocument/2006/relationships/image" Target="../media/image166.png"/><Relationship Id="rId83" Type="http://schemas.openxmlformats.org/officeDocument/2006/relationships/customXml" Target="../ink/ink1177.xml"/><Relationship Id="rId88" Type="http://schemas.openxmlformats.org/officeDocument/2006/relationships/image" Target="../media/image179.png"/><Relationship Id="rId111" Type="http://schemas.openxmlformats.org/officeDocument/2006/relationships/customXml" Target="../ink/ink1191.xml"/><Relationship Id="rId132" Type="http://schemas.openxmlformats.org/officeDocument/2006/relationships/image" Target="../media/image201.png"/><Relationship Id="rId15" Type="http://schemas.openxmlformats.org/officeDocument/2006/relationships/customXml" Target="../ink/ink1143.xml"/><Relationship Id="rId36" Type="http://schemas.openxmlformats.org/officeDocument/2006/relationships/image" Target="../media/image153.png"/><Relationship Id="rId57" Type="http://schemas.openxmlformats.org/officeDocument/2006/relationships/customXml" Target="../ink/ink1164.xml"/><Relationship Id="rId106" Type="http://schemas.openxmlformats.org/officeDocument/2006/relationships/image" Target="../media/image180.png"/><Relationship Id="rId127" Type="http://schemas.openxmlformats.org/officeDocument/2006/relationships/customXml" Target="../ink/ink1199.xml"/><Relationship Id="rId10" Type="http://schemas.openxmlformats.org/officeDocument/2006/relationships/image" Target="../media/image140.png"/><Relationship Id="rId31" Type="http://schemas.openxmlformats.org/officeDocument/2006/relationships/customXml" Target="../ink/ink1151.xml"/><Relationship Id="rId52" Type="http://schemas.openxmlformats.org/officeDocument/2006/relationships/image" Target="../media/image161.png"/><Relationship Id="rId73" Type="http://schemas.openxmlformats.org/officeDocument/2006/relationships/customXml" Target="../ink/ink1172.xml"/><Relationship Id="rId78" Type="http://schemas.openxmlformats.org/officeDocument/2006/relationships/image" Target="../media/image174.png"/><Relationship Id="rId94" Type="http://schemas.openxmlformats.org/officeDocument/2006/relationships/image" Target="../media/image184.png"/><Relationship Id="rId99" Type="http://schemas.openxmlformats.org/officeDocument/2006/relationships/customXml" Target="../ink/ink1185.xml"/><Relationship Id="rId101" Type="http://schemas.openxmlformats.org/officeDocument/2006/relationships/customXml" Target="../ink/ink1186.xml"/><Relationship Id="rId122" Type="http://schemas.openxmlformats.org/officeDocument/2006/relationships/image" Target="../media/image196.png"/><Relationship Id="rId143" Type="http://schemas.openxmlformats.org/officeDocument/2006/relationships/customXml" Target="../ink/ink1207.xml"/><Relationship Id="rId148" Type="http://schemas.openxmlformats.org/officeDocument/2006/relationships/image" Target="../media/image209.png"/><Relationship Id="rId4" Type="http://schemas.openxmlformats.org/officeDocument/2006/relationships/image" Target="../media/image137.png"/><Relationship Id="rId9" Type="http://schemas.openxmlformats.org/officeDocument/2006/relationships/customXml" Target="../ink/ink1140.xml"/><Relationship Id="rId26" Type="http://schemas.openxmlformats.org/officeDocument/2006/relationships/image" Target="../media/image148.png"/><Relationship Id="rId47" Type="http://schemas.openxmlformats.org/officeDocument/2006/relationships/customXml" Target="../ink/ink1159.xml"/><Relationship Id="rId68" Type="http://schemas.openxmlformats.org/officeDocument/2006/relationships/image" Target="../media/image169.png"/><Relationship Id="rId89" Type="http://schemas.openxmlformats.org/officeDocument/2006/relationships/customXml" Target="../ink/ink1180.xml"/><Relationship Id="rId112" Type="http://schemas.openxmlformats.org/officeDocument/2006/relationships/image" Target="../media/image191.png"/><Relationship Id="rId133" Type="http://schemas.openxmlformats.org/officeDocument/2006/relationships/customXml" Target="../ink/ink1202.xml"/><Relationship Id="rId16" Type="http://schemas.openxmlformats.org/officeDocument/2006/relationships/image" Target="../media/image143.png"/><Relationship Id="rId37" Type="http://schemas.openxmlformats.org/officeDocument/2006/relationships/customXml" Target="../ink/ink1154.xml"/><Relationship Id="rId58" Type="http://schemas.openxmlformats.org/officeDocument/2006/relationships/image" Target="../media/image164.png"/><Relationship Id="rId79" Type="http://schemas.openxmlformats.org/officeDocument/2006/relationships/customXml" Target="../ink/ink1175.xml"/><Relationship Id="rId102" Type="http://schemas.openxmlformats.org/officeDocument/2006/relationships/image" Target="../media/image188.png"/><Relationship Id="rId123" Type="http://schemas.openxmlformats.org/officeDocument/2006/relationships/customXml" Target="../ink/ink1197.xml"/><Relationship Id="rId144" Type="http://schemas.openxmlformats.org/officeDocument/2006/relationships/image" Target="../media/image207.png"/><Relationship Id="rId90" Type="http://schemas.openxmlformats.org/officeDocument/2006/relationships/image" Target="../media/image1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customXml" Target="../ink/ink12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png"/><Relationship Id="rId4" Type="http://schemas.openxmlformats.org/officeDocument/2006/relationships/customXml" Target="../ink/ink12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17.xml"/><Relationship Id="rId13" Type="http://schemas.openxmlformats.org/officeDocument/2006/relationships/image" Target="../media/image217.png"/><Relationship Id="rId18" Type="http://schemas.openxmlformats.org/officeDocument/2006/relationships/customXml" Target="../ink/ink1222.xml"/><Relationship Id="rId3" Type="http://schemas.openxmlformats.org/officeDocument/2006/relationships/image" Target="../media/image212.png"/><Relationship Id="rId7" Type="http://schemas.openxmlformats.org/officeDocument/2006/relationships/image" Target="../media/image214.png"/><Relationship Id="rId12" Type="http://schemas.openxmlformats.org/officeDocument/2006/relationships/customXml" Target="../ink/ink1219.xml"/><Relationship Id="rId17" Type="http://schemas.openxmlformats.org/officeDocument/2006/relationships/image" Target="../media/image219.png"/><Relationship Id="rId2" Type="http://schemas.openxmlformats.org/officeDocument/2006/relationships/customXml" Target="../ink/ink1214.xml"/><Relationship Id="rId16" Type="http://schemas.openxmlformats.org/officeDocument/2006/relationships/customXml" Target="../ink/ink12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16.xml"/><Relationship Id="rId11" Type="http://schemas.openxmlformats.org/officeDocument/2006/relationships/image" Target="../media/image216.png"/><Relationship Id="rId5" Type="http://schemas.openxmlformats.org/officeDocument/2006/relationships/image" Target="../media/image213.png"/><Relationship Id="rId15" Type="http://schemas.openxmlformats.org/officeDocument/2006/relationships/image" Target="../media/image218.png"/><Relationship Id="rId10" Type="http://schemas.openxmlformats.org/officeDocument/2006/relationships/customXml" Target="../ink/ink1218.xml"/><Relationship Id="rId19" Type="http://schemas.openxmlformats.org/officeDocument/2006/relationships/image" Target="../media/image220.png"/><Relationship Id="rId4" Type="http://schemas.openxmlformats.org/officeDocument/2006/relationships/customXml" Target="../ink/ink1215.xml"/><Relationship Id="rId9" Type="http://schemas.openxmlformats.org/officeDocument/2006/relationships/image" Target="../media/image215.png"/><Relationship Id="rId14" Type="http://schemas.openxmlformats.org/officeDocument/2006/relationships/customXml" Target="../ink/ink1220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7.png"/><Relationship Id="rId18" Type="http://schemas.openxmlformats.org/officeDocument/2006/relationships/customXml" Target="../ink/ink1231.xml"/><Relationship Id="rId26" Type="http://schemas.openxmlformats.org/officeDocument/2006/relationships/customXml" Target="../ink/ink1235.xml"/><Relationship Id="rId3" Type="http://schemas.openxmlformats.org/officeDocument/2006/relationships/image" Target="../media/image212.png"/><Relationship Id="rId21" Type="http://schemas.openxmlformats.org/officeDocument/2006/relationships/image" Target="../media/image221.png"/><Relationship Id="rId7" Type="http://schemas.openxmlformats.org/officeDocument/2006/relationships/image" Target="../media/image214.png"/><Relationship Id="rId12" Type="http://schemas.openxmlformats.org/officeDocument/2006/relationships/customXml" Target="../ink/ink1228.xml"/><Relationship Id="rId17" Type="http://schemas.openxmlformats.org/officeDocument/2006/relationships/image" Target="../media/image219.png"/><Relationship Id="rId25" Type="http://schemas.openxmlformats.org/officeDocument/2006/relationships/image" Target="../media/image223.png"/><Relationship Id="rId33" Type="http://schemas.openxmlformats.org/officeDocument/2006/relationships/image" Target="../media/image227.png"/><Relationship Id="rId2" Type="http://schemas.openxmlformats.org/officeDocument/2006/relationships/customXml" Target="../ink/ink1223.xml"/><Relationship Id="rId16" Type="http://schemas.openxmlformats.org/officeDocument/2006/relationships/customXml" Target="../ink/ink1230.xml"/><Relationship Id="rId20" Type="http://schemas.openxmlformats.org/officeDocument/2006/relationships/customXml" Target="../ink/ink1232.xml"/><Relationship Id="rId29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25.xml"/><Relationship Id="rId11" Type="http://schemas.openxmlformats.org/officeDocument/2006/relationships/image" Target="../media/image216.png"/><Relationship Id="rId24" Type="http://schemas.openxmlformats.org/officeDocument/2006/relationships/customXml" Target="../ink/ink1234.xml"/><Relationship Id="rId32" Type="http://schemas.openxmlformats.org/officeDocument/2006/relationships/customXml" Target="../ink/ink1238.xml"/><Relationship Id="rId5" Type="http://schemas.openxmlformats.org/officeDocument/2006/relationships/image" Target="../media/image213.png"/><Relationship Id="rId15" Type="http://schemas.openxmlformats.org/officeDocument/2006/relationships/image" Target="../media/image218.png"/><Relationship Id="rId23" Type="http://schemas.openxmlformats.org/officeDocument/2006/relationships/image" Target="../media/image222.png"/><Relationship Id="rId28" Type="http://schemas.openxmlformats.org/officeDocument/2006/relationships/customXml" Target="../ink/ink1236.xml"/><Relationship Id="rId10" Type="http://schemas.openxmlformats.org/officeDocument/2006/relationships/customXml" Target="../ink/ink1227.xml"/><Relationship Id="rId19" Type="http://schemas.openxmlformats.org/officeDocument/2006/relationships/image" Target="../media/image220.png"/><Relationship Id="rId31" Type="http://schemas.openxmlformats.org/officeDocument/2006/relationships/image" Target="../media/image226.png"/><Relationship Id="rId4" Type="http://schemas.openxmlformats.org/officeDocument/2006/relationships/customXml" Target="../ink/ink1224.xml"/><Relationship Id="rId9" Type="http://schemas.openxmlformats.org/officeDocument/2006/relationships/image" Target="../media/image215.png"/><Relationship Id="rId14" Type="http://schemas.openxmlformats.org/officeDocument/2006/relationships/customXml" Target="../ink/ink1229.xml"/><Relationship Id="rId22" Type="http://schemas.openxmlformats.org/officeDocument/2006/relationships/customXml" Target="../ink/ink1233.xml"/><Relationship Id="rId27" Type="http://schemas.openxmlformats.org/officeDocument/2006/relationships/image" Target="../media/image224.png"/><Relationship Id="rId30" Type="http://schemas.openxmlformats.org/officeDocument/2006/relationships/customXml" Target="../ink/ink1237.xml"/><Relationship Id="rId8" Type="http://schemas.openxmlformats.org/officeDocument/2006/relationships/customXml" Target="../ink/ink1226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7.png"/><Relationship Id="rId18" Type="http://schemas.openxmlformats.org/officeDocument/2006/relationships/customXml" Target="../ink/ink1247.xml"/><Relationship Id="rId26" Type="http://schemas.openxmlformats.org/officeDocument/2006/relationships/customXml" Target="../ink/ink1251.xml"/><Relationship Id="rId39" Type="http://schemas.openxmlformats.org/officeDocument/2006/relationships/image" Target="../media/image230.png"/><Relationship Id="rId21" Type="http://schemas.openxmlformats.org/officeDocument/2006/relationships/image" Target="../media/image221.png"/><Relationship Id="rId34" Type="http://schemas.openxmlformats.org/officeDocument/2006/relationships/customXml" Target="../ink/ink1255.xml"/><Relationship Id="rId42" Type="http://schemas.openxmlformats.org/officeDocument/2006/relationships/customXml" Target="../ink/ink1259.xml"/><Relationship Id="rId7" Type="http://schemas.openxmlformats.org/officeDocument/2006/relationships/image" Target="../media/image214.png"/><Relationship Id="rId2" Type="http://schemas.openxmlformats.org/officeDocument/2006/relationships/customXml" Target="../ink/ink1239.xml"/><Relationship Id="rId16" Type="http://schemas.openxmlformats.org/officeDocument/2006/relationships/customXml" Target="../ink/ink1246.xml"/><Relationship Id="rId20" Type="http://schemas.openxmlformats.org/officeDocument/2006/relationships/customXml" Target="../ink/ink1248.xml"/><Relationship Id="rId29" Type="http://schemas.openxmlformats.org/officeDocument/2006/relationships/image" Target="../media/image225.png"/><Relationship Id="rId41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41.xml"/><Relationship Id="rId11" Type="http://schemas.openxmlformats.org/officeDocument/2006/relationships/image" Target="../media/image216.png"/><Relationship Id="rId24" Type="http://schemas.openxmlformats.org/officeDocument/2006/relationships/customXml" Target="../ink/ink1250.xml"/><Relationship Id="rId32" Type="http://schemas.openxmlformats.org/officeDocument/2006/relationships/customXml" Target="../ink/ink1254.xml"/><Relationship Id="rId37" Type="http://schemas.openxmlformats.org/officeDocument/2006/relationships/image" Target="../media/image229.png"/><Relationship Id="rId40" Type="http://schemas.openxmlformats.org/officeDocument/2006/relationships/customXml" Target="../ink/ink1258.xml"/><Relationship Id="rId5" Type="http://schemas.openxmlformats.org/officeDocument/2006/relationships/image" Target="../media/image213.png"/><Relationship Id="rId15" Type="http://schemas.openxmlformats.org/officeDocument/2006/relationships/image" Target="../media/image218.png"/><Relationship Id="rId23" Type="http://schemas.openxmlformats.org/officeDocument/2006/relationships/image" Target="../media/image222.png"/><Relationship Id="rId28" Type="http://schemas.openxmlformats.org/officeDocument/2006/relationships/customXml" Target="../ink/ink1252.xml"/><Relationship Id="rId36" Type="http://schemas.openxmlformats.org/officeDocument/2006/relationships/customXml" Target="../ink/ink1256.xml"/><Relationship Id="rId10" Type="http://schemas.openxmlformats.org/officeDocument/2006/relationships/customXml" Target="../ink/ink1243.xml"/><Relationship Id="rId19" Type="http://schemas.openxmlformats.org/officeDocument/2006/relationships/image" Target="../media/image220.png"/><Relationship Id="rId31" Type="http://schemas.openxmlformats.org/officeDocument/2006/relationships/image" Target="../media/image226.png"/><Relationship Id="rId4" Type="http://schemas.openxmlformats.org/officeDocument/2006/relationships/customXml" Target="../ink/ink1240.xml"/><Relationship Id="rId9" Type="http://schemas.openxmlformats.org/officeDocument/2006/relationships/image" Target="../media/image215.png"/><Relationship Id="rId14" Type="http://schemas.openxmlformats.org/officeDocument/2006/relationships/customXml" Target="../ink/ink1245.xml"/><Relationship Id="rId22" Type="http://schemas.openxmlformats.org/officeDocument/2006/relationships/customXml" Target="../ink/ink1249.xml"/><Relationship Id="rId27" Type="http://schemas.openxmlformats.org/officeDocument/2006/relationships/image" Target="../media/image224.png"/><Relationship Id="rId30" Type="http://schemas.openxmlformats.org/officeDocument/2006/relationships/customXml" Target="../ink/ink1253.xml"/><Relationship Id="rId35" Type="http://schemas.openxmlformats.org/officeDocument/2006/relationships/image" Target="../media/image228.png"/><Relationship Id="rId43" Type="http://schemas.openxmlformats.org/officeDocument/2006/relationships/image" Target="../media/image232.png"/><Relationship Id="rId8" Type="http://schemas.openxmlformats.org/officeDocument/2006/relationships/customXml" Target="../ink/ink1242.xml"/><Relationship Id="rId3" Type="http://schemas.openxmlformats.org/officeDocument/2006/relationships/image" Target="../media/image212.png"/><Relationship Id="rId12" Type="http://schemas.openxmlformats.org/officeDocument/2006/relationships/customXml" Target="../ink/ink1244.xml"/><Relationship Id="rId17" Type="http://schemas.openxmlformats.org/officeDocument/2006/relationships/image" Target="../media/image219.png"/><Relationship Id="rId25" Type="http://schemas.openxmlformats.org/officeDocument/2006/relationships/image" Target="../media/image223.png"/><Relationship Id="rId33" Type="http://schemas.openxmlformats.org/officeDocument/2006/relationships/image" Target="../media/image227.png"/><Relationship Id="rId38" Type="http://schemas.openxmlformats.org/officeDocument/2006/relationships/customXml" Target="../ink/ink1257.xml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7.png"/><Relationship Id="rId18" Type="http://schemas.openxmlformats.org/officeDocument/2006/relationships/customXml" Target="../ink/ink1268.xml"/><Relationship Id="rId26" Type="http://schemas.openxmlformats.org/officeDocument/2006/relationships/customXml" Target="../ink/ink1272.xml"/><Relationship Id="rId39" Type="http://schemas.openxmlformats.org/officeDocument/2006/relationships/image" Target="../media/image230.png"/><Relationship Id="rId21" Type="http://schemas.openxmlformats.org/officeDocument/2006/relationships/image" Target="../media/image221.png"/><Relationship Id="rId34" Type="http://schemas.openxmlformats.org/officeDocument/2006/relationships/customXml" Target="../ink/ink1276.xml"/><Relationship Id="rId42" Type="http://schemas.openxmlformats.org/officeDocument/2006/relationships/customXml" Target="../ink/ink1280.xml"/><Relationship Id="rId47" Type="http://schemas.openxmlformats.org/officeDocument/2006/relationships/image" Target="../media/image234.png"/><Relationship Id="rId50" Type="http://schemas.openxmlformats.org/officeDocument/2006/relationships/customXml" Target="../ink/ink1284.xml"/><Relationship Id="rId55" Type="http://schemas.openxmlformats.org/officeDocument/2006/relationships/image" Target="../media/image238.png"/><Relationship Id="rId63" Type="http://schemas.openxmlformats.org/officeDocument/2006/relationships/image" Target="../media/image242.png"/><Relationship Id="rId7" Type="http://schemas.openxmlformats.org/officeDocument/2006/relationships/image" Target="../media/image214.png"/><Relationship Id="rId2" Type="http://schemas.openxmlformats.org/officeDocument/2006/relationships/customXml" Target="../ink/ink1260.xml"/><Relationship Id="rId16" Type="http://schemas.openxmlformats.org/officeDocument/2006/relationships/customXml" Target="../ink/ink1267.xml"/><Relationship Id="rId29" Type="http://schemas.openxmlformats.org/officeDocument/2006/relationships/image" Target="../media/image225.png"/><Relationship Id="rId11" Type="http://schemas.openxmlformats.org/officeDocument/2006/relationships/image" Target="../media/image216.png"/><Relationship Id="rId24" Type="http://schemas.openxmlformats.org/officeDocument/2006/relationships/customXml" Target="../ink/ink1271.xml"/><Relationship Id="rId32" Type="http://schemas.openxmlformats.org/officeDocument/2006/relationships/customXml" Target="../ink/ink1275.xml"/><Relationship Id="rId37" Type="http://schemas.openxmlformats.org/officeDocument/2006/relationships/image" Target="../media/image229.png"/><Relationship Id="rId40" Type="http://schemas.openxmlformats.org/officeDocument/2006/relationships/customXml" Target="../ink/ink1279.xml"/><Relationship Id="rId45" Type="http://schemas.openxmlformats.org/officeDocument/2006/relationships/image" Target="../media/image233.png"/><Relationship Id="rId53" Type="http://schemas.openxmlformats.org/officeDocument/2006/relationships/image" Target="../media/image237.png"/><Relationship Id="rId58" Type="http://schemas.openxmlformats.org/officeDocument/2006/relationships/customXml" Target="../ink/ink1288.xml"/><Relationship Id="rId5" Type="http://schemas.openxmlformats.org/officeDocument/2006/relationships/image" Target="../media/image213.png"/><Relationship Id="rId61" Type="http://schemas.openxmlformats.org/officeDocument/2006/relationships/image" Target="../media/image241.png"/><Relationship Id="rId19" Type="http://schemas.openxmlformats.org/officeDocument/2006/relationships/image" Target="../media/image220.png"/><Relationship Id="rId14" Type="http://schemas.openxmlformats.org/officeDocument/2006/relationships/customXml" Target="../ink/ink1266.xml"/><Relationship Id="rId22" Type="http://schemas.openxmlformats.org/officeDocument/2006/relationships/customXml" Target="../ink/ink1270.xml"/><Relationship Id="rId27" Type="http://schemas.openxmlformats.org/officeDocument/2006/relationships/image" Target="../media/image224.png"/><Relationship Id="rId30" Type="http://schemas.openxmlformats.org/officeDocument/2006/relationships/customXml" Target="../ink/ink1274.xml"/><Relationship Id="rId35" Type="http://schemas.openxmlformats.org/officeDocument/2006/relationships/image" Target="../media/image228.png"/><Relationship Id="rId43" Type="http://schemas.openxmlformats.org/officeDocument/2006/relationships/image" Target="../media/image232.png"/><Relationship Id="rId48" Type="http://schemas.openxmlformats.org/officeDocument/2006/relationships/customXml" Target="../ink/ink1283.xml"/><Relationship Id="rId56" Type="http://schemas.openxmlformats.org/officeDocument/2006/relationships/customXml" Target="../ink/ink1287.xml"/><Relationship Id="rId8" Type="http://schemas.openxmlformats.org/officeDocument/2006/relationships/customXml" Target="../ink/ink1263.xml"/><Relationship Id="rId51" Type="http://schemas.openxmlformats.org/officeDocument/2006/relationships/image" Target="../media/image236.png"/><Relationship Id="rId3" Type="http://schemas.openxmlformats.org/officeDocument/2006/relationships/image" Target="../media/image212.png"/><Relationship Id="rId12" Type="http://schemas.openxmlformats.org/officeDocument/2006/relationships/customXml" Target="../ink/ink1265.xml"/><Relationship Id="rId17" Type="http://schemas.openxmlformats.org/officeDocument/2006/relationships/image" Target="../media/image219.png"/><Relationship Id="rId25" Type="http://schemas.openxmlformats.org/officeDocument/2006/relationships/image" Target="../media/image223.png"/><Relationship Id="rId33" Type="http://schemas.openxmlformats.org/officeDocument/2006/relationships/image" Target="../media/image227.png"/><Relationship Id="rId38" Type="http://schemas.openxmlformats.org/officeDocument/2006/relationships/customXml" Target="../ink/ink1278.xml"/><Relationship Id="rId46" Type="http://schemas.openxmlformats.org/officeDocument/2006/relationships/customXml" Target="../ink/ink1282.xml"/><Relationship Id="rId59" Type="http://schemas.openxmlformats.org/officeDocument/2006/relationships/image" Target="../media/image240.png"/><Relationship Id="rId20" Type="http://schemas.openxmlformats.org/officeDocument/2006/relationships/customXml" Target="../ink/ink1269.xml"/><Relationship Id="rId41" Type="http://schemas.openxmlformats.org/officeDocument/2006/relationships/image" Target="../media/image231.png"/><Relationship Id="rId54" Type="http://schemas.openxmlformats.org/officeDocument/2006/relationships/customXml" Target="../ink/ink1286.xml"/><Relationship Id="rId62" Type="http://schemas.openxmlformats.org/officeDocument/2006/relationships/customXml" Target="../ink/ink129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62.xml"/><Relationship Id="rId15" Type="http://schemas.openxmlformats.org/officeDocument/2006/relationships/image" Target="../media/image218.png"/><Relationship Id="rId23" Type="http://schemas.openxmlformats.org/officeDocument/2006/relationships/image" Target="../media/image222.png"/><Relationship Id="rId28" Type="http://schemas.openxmlformats.org/officeDocument/2006/relationships/customXml" Target="../ink/ink1273.xml"/><Relationship Id="rId36" Type="http://schemas.openxmlformats.org/officeDocument/2006/relationships/customXml" Target="../ink/ink1277.xml"/><Relationship Id="rId49" Type="http://schemas.openxmlformats.org/officeDocument/2006/relationships/image" Target="../media/image235.png"/><Relationship Id="rId57" Type="http://schemas.openxmlformats.org/officeDocument/2006/relationships/image" Target="../media/image239.png"/><Relationship Id="rId10" Type="http://schemas.openxmlformats.org/officeDocument/2006/relationships/customXml" Target="../ink/ink1264.xml"/><Relationship Id="rId31" Type="http://schemas.openxmlformats.org/officeDocument/2006/relationships/image" Target="../media/image226.png"/><Relationship Id="rId44" Type="http://schemas.openxmlformats.org/officeDocument/2006/relationships/customXml" Target="../ink/ink1281.xml"/><Relationship Id="rId52" Type="http://schemas.openxmlformats.org/officeDocument/2006/relationships/customXml" Target="../ink/ink1285.xml"/><Relationship Id="rId60" Type="http://schemas.openxmlformats.org/officeDocument/2006/relationships/customXml" Target="../ink/ink1289.xml"/><Relationship Id="rId4" Type="http://schemas.openxmlformats.org/officeDocument/2006/relationships/customXml" Target="../ink/ink1261.xml"/><Relationship Id="rId9" Type="http://schemas.openxmlformats.org/officeDocument/2006/relationships/image" Target="../media/image2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30.xml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customXml" Target="../ink/ink29.xml"/><Relationship Id="rId4" Type="http://schemas.openxmlformats.org/officeDocument/2006/relationships/customXml" Target="../ink/ink26.xml"/><Relationship Id="rId9" Type="http://schemas.openxmlformats.org/officeDocument/2006/relationships/image" Target="../media/image9.png"/><Relationship Id="rId14" Type="http://schemas.openxmlformats.org/officeDocument/2006/relationships/customXml" Target="../ink/ink31.xml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03.xml"/><Relationship Id="rId21" Type="http://schemas.openxmlformats.org/officeDocument/2006/relationships/image" Target="../media/image221.png"/><Relationship Id="rId42" Type="http://schemas.openxmlformats.org/officeDocument/2006/relationships/customXml" Target="../ink/ink1311.xml"/><Relationship Id="rId47" Type="http://schemas.openxmlformats.org/officeDocument/2006/relationships/image" Target="../media/image234.png"/><Relationship Id="rId63" Type="http://schemas.openxmlformats.org/officeDocument/2006/relationships/image" Target="../media/image242.png"/><Relationship Id="rId68" Type="http://schemas.openxmlformats.org/officeDocument/2006/relationships/customXml" Target="../ink/ink1324.xml"/><Relationship Id="rId7" Type="http://schemas.openxmlformats.org/officeDocument/2006/relationships/image" Target="../media/image214.png"/><Relationship Id="rId2" Type="http://schemas.openxmlformats.org/officeDocument/2006/relationships/customXml" Target="../ink/ink1291.xml"/><Relationship Id="rId16" Type="http://schemas.openxmlformats.org/officeDocument/2006/relationships/customXml" Target="../ink/ink1298.xml"/><Relationship Id="rId29" Type="http://schemas.openxmlformats.org/officeDocument/2006/relationships/image" Target="../media/image225.png"/><Relationship Id="rId11" Type="http://schemas.openxmlformats.org/officeDocument/2006/relationships/image" Target="../media/image216.png"/><Relationship Id="rId24" Type="http://schemas.openxmlformats.org/officeDocument/2006/relationships/customXml" Target="../ink/ink1302.xml"/><Relationship Id="rId32" Type="http://schemas.openxmlformats.org/officeDocument/2006/relationships/customXml" Target="../ink/ink1306.xml"/><Relationship Id="rId37" Type="http://schemas.openxmlformats.org/officeDocument/2006/relationships/image" Target="../media/image229.png"/><Relationship Id="rId40" Type="http://schemas.openxmlformats.org/officeDocument/2006/relationships/customXml" Target="../ink/ink1310.xml"/><Relationship Id="rId45" Type="http://schemas.openxmlformats.org/officeDocument/2006/relationships/image" Target="../media/image233.png"/><Relationship Id="rId53" Type="http://schemas.openxmlformats.org/officeDocument/2006/relationships/image" Target="../media/image237.png"/><Relationship Id="rId58" Type="http://schemas.openxmlformats.org/officeDocument/2006/relationships/customXml" Target="../ink/ink1319.xml"/><Relationship Id="rId66" Type="http://schemas.openxmlformats.org/officeDocument/2006/relationships/customXml" Target="../ink/ink1323.xml"/><Relationship Id="rId5" Type="http://schemas.openxmlformats.org/officeDocument/2006/relationships/image" Target="../media/image213.png"/><Relationship Id="rId61" Type="http://schemas.openxmlformats.org/officeDocument/2006/relationships/image" Target="../media/image241.png"/><Relationship Id="rId19" Type="http://schemas.openxmlformats.org/officeDocument/2006/relationships/image" Target="../media/image220.png"/><Relationship Id="rId14" Type="http://schemas.openxmlformats.org/officeDocument/2006/relationships/customXml" Target="../ink/ink1297.xml"/><Relationship Id="rId22" Type="http://schemas.openxmlformats.org/officeDocument/2006/relationships/customXml" Target="../ink/ink1301.xml"/><Relationship Id="rId27" Type="http://schemas.openxmlformats.org/officeDocument/2006/relationships/image" Target="../media/image224.png"/><Relationship Id="rId30" Type="http://schemas.openxmlformats.org/officeDocument/2006/relationships/customXml" Target="../ink/ink1305.xml"/><Relationship Id="rId35" Type="http://schemas.openxmlformats.org/officeDocument/2006/relationships/image" Target="../media/image228.png"/><Relationship Id="rId43" Type="http://schemas.openxmlformats.org/officeDocument/2006/relationships/image" Target="../media/image232.png"/><Relationship Id="rId48" Type="http://schemas.openxmlformats.org/officeDocument/2006/relationships/customXml" Target="../ink/ink1314.xml"/><Relationship Id="rId56" Type="http://schemas.openxmlformats.org/officeDocument/2006/relationships/customXml" Target="../ink/ink1318.xml"/><Relationship Id="rId64" Type="http://schemas.openxmlformats.org/officeDocument/2006/relationships/customXml" Target="../ink/ink1322.xml"/><Relationship Id="rId69" Type="http://schemas.openxmlformats.org/officeDocument/2006/relationships/image" Target="../media/image245.png"/><Relationship Id="rId8" Type="http://schemas.openxmlformats.org/officeDocument/2006/relationships/customXml" Target="../ink/ink1294.xml"/><Relationship Id="rId51" Type="http://schemas.openxmlformats.org/officeDocument/2006/relationships/image" Target="../media/image236.png"/><Relationship Id="rId3" Type="http://schemas.openxmlformats.org/officeDocument/2006/relationships/image" Target="../media/image212.png"/><Relationship Id="rId12" Type="http://schemas.openxmlformats.org/officeDocument/2006/relationships/customXml" Target="../ink/ink1296.xml"/><Relationship Id="rId17" Type="http://schemas.openxmlformats.org/officeDocument/2006/relationships/image" Target="../media/image219.png"/><Relationship Id="rId25" Type="http://schemas.openxmlformats.org/officeDocument/2006/relationships/image" Target="../media/image223.png"/><Relationship Id="rId33" Type="http://schemas.openxmlformats.org/officeDocument/2006/relationships/image" Target="../media/image227.png"/><Relationship Id="rId38" Type="http://schemas.openxmlformats.org/officeDocument/2006/relationships/customXml" Target="../ink/ink1309.xml"/><Relationship Id="rId46" Type="http://schemas.openxmlformats.org/officeDocument/2006/relationships/customXml" Target="../ink/ink1313.xml"/><Relationship Id="rId59" Type="http://schemas.openxmlformats.org/officeDocument/2006/relationships/image" Target="../media/image240.png"/><Relationship Id="rId67" Type="http://schemas.openxmlformats.org/officeDocument/2006/relationships/image" Target="../media/image244.png"/><Relationship Id="rId20" Type="http://schemas.openxmlformats.org/officeDocument/2006/relationships/customXml" Target="../ink/ink1300.xml"/><Relationship Id="rId41" Type="http://schemas.openxmlformats.org/officeDocument/2006/relationships/image" Target="../media/image231.png"/><Relationship Id="rId54" Type="http://schemas.openxmlformats.org/officeDocument/2006/relationships/customXml" Target="../ink/ink1317.xml"/><Relationship Id="rId62" Type="http://schemas.openxmlformats.org/officeDocument/2006/relationships/customXml" Target="../ink/ink13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93.xml"/><Relationship Id="rId15" Type="http://schemas.openxmlformats.org/officeDocument/2006/relationships/image" Target="../media/image218.png"/><Relationship Id="rId23" Type="http://schemas.openxmlformats.org/officeDocument/2006/relationships/image" Target="../media/image222.png"/><Relationship Id="rId28" Type="http://schemas.openxmlformats.org/officeDocument/2006/relationships/customXml" Target="../ink/ink1304.xml"/><Relationship Id="rId36" Type="http://schemas.openxmlformats.org/officeDocument/2006/relationships/customXml" Target="../ink/ink1308.xml"/><Relationship Id="rId49" Type="http://schemas.openxmlformats.org/officeDocument/2006/relationships/image" Target="../media/image235.png"/><Relationship Id="rId57" Type="http://schemas.openxmlformats.org/officeDocument/2006/relationships/image" Target="../media/image239.png"/><Relationship Id="rId10" Type="http://schemas.openxmlformats.org/officeDocument/2006/relationships/customXml" Target="../ink/ink1295.xml"/><Relationship Id="rId31" Type="http://schemas.openxmlformats.org/officeDocument/2006/relationships/image" Target="../media/image226.png"/><Relationship Id="rId44" Type="http://schemas.openxmlformats.org/officeDocument/2006/relationships/customXml" Target="../ink/ink1312.xml"/><Relationship Id="rId52" Type="http://schemas.openxmlformats.org/officeDocument/2006/relationships/customXml" Target="../ink/ink1316.xml"/><Relationship Id="rId60" Type="http://schemas.openxmlformats.org/officeDocument/2006/relationships/customXml" Target="../ink/ink1320.xml"/><Relationship Id="rId65" Type="http://schemas.openxmlformats.org/officeDocument/2006/relationships/image" Target="../media/image243.png"/><Relationship Id="rId4" Type="http://schemas.openxmlformats.org/officeDocument/2006/relationships/customXml" Target="../ink/ink1292.xml"/><Relationship Id="rId9" Type="http://schemas.openxmlformats.org/officeDocument/2006/relationships/image" Target="../media/image215.png"/><Relationship Id="rId13" Type="http://schemas.openxmlformats.org/officeDocument/2006/relationships/image" Target="../media/image217.png"/><Relationship Id="rId18" Type="http://schemas.openxmlformats.org/officeDocument/2006/relationships/customXml" Target="../ink/ink1299.xml"/><Relationship Id="rId39" Type="http://schemas.openxmlformats.org/officeDocument/2006/relationships/image" Target="../media/image230.png"/><Relationship Id="rId34" Type="http://schemas.openxmlformats.org/officeDocument/2006/relationships/customXml" Target="../ink/ink1307.xml"/><Relationship Id="rId50" Type="http://schemas.openxmlformats.org/officeDocument/2006/relationships/customXml" Target="../ink/ink1315.xml"/><Relationship Id="rId55" Type="http://schemas.openxmlformats.org/officeDocument/2006/relationships/image" Target="../media/image238.png"/></Relationships>
</file>

<file path=ppt/slides/_rels/slide6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37.xml"/><Relationship Id="rId21" Type="http://schemas.openxmlformats.org/officeDocument/2006/relationships/image" Target="../media/image221.png"/><Relationship Id="rId42" Type="http://schemas.openxmlformats.org/officeDocument/2006/relationships/customXml" Target="../ink/ink1345.xml"/><Relationship Id="rId47" Type="http://schemas.openxmlformats.org/officeDocument/2006/relationships/image" Target="../media/image234.png"/><Relationship Id="rId63" Type="http://schemas.openxmlformats.org/officeDocument/2006/relationships/image" Target="../media/image242.png"/><Relationship Id="rId68" Type="http://schemas.openxmlformats.org/officeDocument/2006/relationships/customXml" Target="../ink/ink1358.xml"/><Relationship Id="rId16" Type="http://schemas.openxmlformats.org/officeDocument/2006/relationships/customXml" Target="../ink/ink1332.xml"/><Relationship Id="rId11" Type="http://schemas.openxmlformats.org/officeDocument/2006/relationships/image" Target="../media/image216.png"/><Relationship Id="rId24" Type="http://schemas.openxmlformats.org/officeDocument/2006/relationships/customXml" Target="../ink/ink1336.xml"/><Relationship Id="rId32" Type="http://schemas.openxmlformats.org/officeDocument/2006/relationships/customXml" Target="../ink/ink1340.xml"/><Relationship Id="rId37" Type="http://schemas.openxmlformats.org/officeDocument/2006/relationships/image" Target="../media/image229.png"/><Relationship Id="rId40" Type="http://schemas.openxmlformats.org/officeDocument/2006/relationships/customXml" Target="../ink/ink1344.xml"/><Relationship Id="rId45" Type="http://schemas.openxmlformats.org/officeDocument/2006/relationships/image" Target="../media/image233.png"/><Relationship Id="rId53" Type="http://schemas.openxmlformats.org/officeDocument/2006/relationships/image" Target="../media/image237.png"/><Relationship Id="rId58" Type="http://schemas.openxmlformats.org/officeDocument/2006/relationships/customXml" Target="../ink/ink1353.xml"/><Relationship Id="rId66" Type="http://schemas.openxmlformats.org/officeDocument/2006/relationships/customXml" Target="../ink/ink1357.xml"/><Relationship Id="rId74" Type="http://schemas.openxmlformats.org/officeDocument/2006/relationships/customXml" Target="../ink/ink1361.xml"/><Relationship Id="rId5" Type="http://schemas.openxmlformats.org/officeDocument/2006/relationships/image" Target="../media/image213.png"/><Relationship Id="rId61" Type="http://schemas.openxmlformats.org/officeDocument/2006/relationships/image" Target="../media/image241.png"/><Relationship Id="rId19" Type="http://schemas.openxmlformats.org/officeDocument/2006/relationships/image" Target="../media/image220.png"/><Relationship Id="rId14" Type="http://schemas.openxmlformats.org/officeDocument/2006/relationships/customXml" Target="../ink/ink1331.xml"/><Relationship Id="rId22" Type="http://schemas.openxmlformats.org/officeDocument/2006/relationships/customXml" Target="../ink/ink1335.xml"/><Relationship Id="rId27" Type="http://schemas.openxmlformats.org/officeDocument/2006/relationships/image" Target="../media/image224.png"/><Relationship Id="rId30" Type="http://schemas.openxmlformats.org/officeDocument/2006/relationships/customXml" Target="../ink/ink1339.xml"/><Relationship Id="rId35" Type="http://schemas.openxmlformats.org/officeDocument/2006/relationships/image" Target="../media/image228.png"/><Relationship Id="rId43" Type="http://schemas.openxmlformats.org/officeDocument/2006/relationships/image" Target="../media/image232.png"/><Relationship Id="rId48" Type="http://schemas.openxmlformats.org/officeDocument/2006/relationships/customXml" Target="../ink/ink1348.xml"/><Relationship Id="rId56" Type="http://schemas.openxmlformats.org/officeDocument/2006/relationships/customXml" Target="../ink/ink1352.xml"/><Relationship Id="rId64" Type="http://schemas.openxmlformats.org/officeDocument/2006/relationships/customXml" Target="../ink/ink1356.xml"/><Relationship Id="rId69" Type="http://schemas.openxmlformats.org/officeDocument/2006/relationships/image" Target="../media/image245.png"/><Relationship Id="rId77" Type="http://schemas.openxmlformats.org/officeDocument/2006/relationships/image" Target="../media/image249.png"/><Relationship Id="rId8" Type="http://schemas.openxmlformats.org/officeDocument/2006/relationships/customXml" Target="../ink/ink1328.xml"/><Relationship Id="rId51" Type="http://schemas.openxmlformats.org/officeDocument/2006/relationships/image" Target="../media/image236.png"/><Relationship Id="rId72" Type="http://schemas.openxmlformats.org/officeDocument/2006/relationships/customXml" Target="../ink/ink1360.xml"/><Relationship Id="rId3" Type="http://schemas.openxmlformats.org/officeDocument/2006/relationships/image" Target="../media/image212.png"/><Relationship Id="rId12" Type="http://schemas.openxmlformats.org/officeDocument/2006/relationships/customXml" Target="../ink/ink1330.xml"/><Relationship Id="rId17" Type="http://schemas.openxmlformats.org/officeDocument/2006/relationships/image" Target="../media/image219.png"/><Relationship Id="rId25" Type="http://schemas.openxmlformats.org/officeDocument/2006/relationships/image" Target="../media/image223.png"/><Relationship Id="rId33" Type="http://schemas.openxmlformats.org/officeDocument/2006/relationships/image" Target="../media/image227.png"/><Relationship Id="rId38" Type="http://schemas.openxmlformats.org/officeDocument/2006/relationships/customXml" Target="../ink/ink1343.xml"/><Relationship Id="rId46" Type="http://schemas.openxmlformats.org/officeDocument/2006/relationships/customXml" Target="../ink/ink1347.xml"/><Relationship Id="rId59" Type="http://schemas.openxmlformats.org/officeDocument/2006/relationships/image" Target="../media/image240.png"/><Relationship Id="rId67" Type="http://schemas.openxmlformats.org/officeDocument/2006/relationships/image" Target="../media/image244.png"/><Relationship Id="rId20" Type="http://schemas.openxmlformats.org/officeDocument/2006/relationships/customXml" Target="../ink/ink1334.xml"/><Relationship Id="rId41" Type="http://schemas.openxmlformats.org/officeDocument/2006/relationships/image" Target="../media/image231.png"/><Relationship Id="rId54" Type="http://schemas.openxmlformats.org/officeDocument/2006/relationships/customXml" Target="../ink/ink1351.xml"/><Relationship Id="rId62" Type="http://schemas.openxmlformats.org/officeDocument/2006/relationships/customXml" Target="../ink/ink1355.xml"/><Relationship Id="rId70" Type="http://schemas.openxmlformats.org/officeDocument/2006/relationships/customXml" Target="../ink/ink1359.xml"/><Relationship Id="rId75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27.xml"/><Relationship Id="rId15" Type="http://schemas.openxmlformats.org/officeDocument/2006/relationships/image" Target="../media/image218.png"/><Relationship Id="rId23" Type="http://schemas.openxmlformats.org/officeDocument/2006/relationships/image" Target="../media/image222.png"/><Relationship Id="rId28" Type="http://schemas.openxmlformats.org/officeDocument/2006/relationships/customXml" Target="../ink/ink1338.xml"/><Relationship Id="rId36" Type="http://schemas.openxmlformats.org/officeDocument/2006/relationships/customXml" Target="../ink/ink1342.xml"/><Relationship Id="rId49" Type="http://schemas.openxmlformats.org/officeDocument/2006/relationships/image" Target="../media/image235.png"/><Relationship Id="rId57" Type="http://schemas.openxmlformats.org/officeDocument/2006/relationships/image" Target="../media/image239.png"/><Relationship Id="rId10" Type="http://schemas.openxmlformats.org/officeDocument/2006/relationships/customXml" Target="../ink/ink1329.xml"/><Relationship Id="rId31" Type="http://schemas.openxmlformats.org/officeDocument/2006/relationships/image" Target="../media/image226.png"/><Relationship Id="rId44" Type="http://schemas.openxmlformats.org/officeDocument/2006/relationships/customXml" Target="../ink/ink1346.xml"/><Relationship Id="rId52" Type="http://schemas.openxmlformats.org/officeDocument/2006/relationships/customXml" Target="../ink/ink1350.xml"/><Relationship Id="rId60" Type="http://schemas.openxmlformats.org/officeDocument/2006/relationships/customXml" Target="../ink/ink1354.xml"/><Relationship Id="rId65" Type="http://schemas.openxmlformats.org/officeDocument/2006/relationships/image" Target="../media/image243.png"/><Relationship Id="rId73" Type="http://schemas.openxmlformats.org/officeDocument/2006/relationships/image" Target="../media/image247.png"/><Relationship Id="rId4" Type="http://schemas.openxmlformats.org/officeDocument/2006/relationships/customXml" Target="../ink/ink1326.xml"/><Relationship Id="rId9" Type="http://schemas.openxmlformats.org/officeDocument/2006/relationships/image" Target="../media/image215.png"/><Relationship Id="rId13" Type="http://schemas.openxmlformats.org/officeDocument/2006/relationships/image" Target="../media/image217.png"/><Relationship Id="rId18" Type="http://schemas.openxmlformats.org/officeDocument/2006/relationships/customXml" Target="../ink/ink1333.xml"/><Relationship Id="rId39" Type="http://schemas.openxmlformats.org/officeDocument/2006/relationships/image" Target="../media/image230.png"/><Relationship Id="rId34" Type="http://schemas.openxmlformats.org/officeDocument/2006/relationships/customXml" Target="../ink/ink1341.xml"/><Relationship Id="rId50" Type="http://schemas.openxmlformats.org/officeDocument/2006/relationships/customXml" Target="../ink/ink1349.xml"/><Relationship Id="rId55" Type="http://schemas.openxmlformats.org/officeDocument/2006/relationships/image" Target="../media/image238.png"/><Relationship Id="rId76" Type="http://schemas.openxmlformats.org/officeDocument/2006/relationships/customXml" Target="../ink/ink1362.xml"/><Relationship Id="rId7" Type="http://schemas.openxmlformats.org/officeDocument/2006/relationships/image" Target="../media/image214.png"/><Relationship Id="rId71" Type="http://schemas.openxmlformats.org/officeDocument/2006/relationships/image" Target="../media/image246.png"/><Relationship Id="rId2" Type="http://schemas.openxmlformats.org/officeDocument/2006/relationships/customXml" Target="../ink/ink1325.xml"/><Relationship Id="rId29" Type="http://schemas.openxmlformats.org/officeDocument/2006/relationships/image" Target="../media/image225.png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75.xml"/><Relationship Id="rId21" Type="http://schemas.openxmlformats.org/officeDocument/2006/relationships/image" Target="../media/image221.png"/><Relationship Id="rId42" Type="http://schemas.openxmlformats.org/officeDocument/2006/relationships/customXml" Target="../ink/ink1383.xml"/><Relationship Id="rId47" Type="http://schemas.openxmlformats.org/officeDocument/2006/relationships/image" Target="../media/image234.png"/><Relationship Id="rId63" Type="http://schemas.openxmlformats.org/officeDocument/2006/relationships/image" Target="../media/image242.png"/><Relationship Id="rId68" Type="http://schemas.openxmlformats.org/officeDocument/2006/relationships/customXml" Target="../ink/ink1396.xml"/><Relationship Id="rId84" Type="http://schemas.openxmlformats.org/officeDocument/2006/relationships/customXml" Target="../ink/ink1404.xml"/><Relationship Id="rId16" Type="http://schemas.openxmlformats.org/officeDocument/2006/relationships/customXml" Target="../ink/ink1370.xml"/><Relationship Id="rId11" Type="http://schemas.openxmlformats.org/officeDocument/2006/relationships/image" Target="../media/image216.png"/><Relationship Id="rId32" Type="http://schemas.openxmlformats.org/officeDocument/2006/relationships/customXml" Target="../ink/ink1378.xml"/><Relationship Id="rId37" Type="http://schemas.openxmlformats.org/officeDocument/2006/relationships/image" Target="../media/image229.png"/><Relationship Id="rId53" Type="http://schemas.openxmlformats.org/officeDocument/2006/relationships/image" Target="../media/image237.png"/><Relationship Id="rId58" Type="http://schemas.openxmlformats.org/officeDocument/2006/relationships/customXml" Target="../ink/ink1391.xml"/><Relationship Id="rId74" Type="http://schemas.openxmlformats.org/officeDocument/2006/relationships/customXml" Target="../ink/ink1399.xml"/><Relationship Id="rId79" Type="http://schemas.openxmlformats.org/officeDocument/2006/relationships/image" Target="../media/image250.png"/><Relationship Id="rId5" Type="http://schemas.openxmlformats.org/officeDocument/2006/relationships/image" Target="../media/image213.png"/><Relationship Id="rId19" Type="http://schemas.openxmlformats.org/officeDocument/2006/relationships/image" Target="../media/image220.png"/><Relationship Id="rId14" Type="http://schemas.openxmlformats.org/officeDocument/2006/relationships/customXml" Target="../ink/ink1369.xml"/><Relationship Id="rId22" Type="http://schemas.openxmlformats.org/officeDocument/2006/relationships/customXml" Target="../ink/ink1373.xml"/><Relationship Id="rId27" Type="http://schemas.openxmlformats.org/officeDocument/2006/relationships/image" Target="../media/image224.png"/><Relationship Id="rId30" Type="http://schemas.openxmlformats.org/officeDocument/2006/relationships/customXml" Target="../ink/ink1377.xml"/><Relationship Id="rId35" Type="http://schemas.openxmlformats.org/officeDocument/2006/relationships/image" Target="../media/image228.png"/><Relationship Id="rId43" Type="http://schemas.openxmlformats.org/officeDocument/2006/relationships/image" Target="../media/image232.png"/><Relationship Id="rId48" Type="http://schemas.openxmlformats.org/officeDocument/2006/relationships/customXml" Target="../ink/ink1386.xml"/><Relationship Id="rId56" Type="http://schemas.openxmlformats.org/officeDocument/2006/relationships/customXml" Target="../ink/ink1390.xml"/><Relationship Id="rId64" Type="http://schemas.openxmlformats.org/officeDocument/2006/relationships/customXml" Target="../ink/ink1394.xml"/><Relationship Id="rId69" Type="http://schemas.openxmlformats.org/officeDocument/2006/relationships/image" Target="../media/image245.png"/><Relationship Id="rId77" Type="http://schemas.openxmlformats.org/officeDocument/2006/relationships/image" Target="../media/image249.png"/><Relationship Id="rId8" Type="http://schemas.openxmlformats.org/officeDocument/2006/relationships/customXml" Target="../ink/ink1366.xml"/><Relationship Id="rId51" Type="http://schemas.openxmlformats.org/officeDocument/2006/relationships/image" Target="../media/image236.png"/><Relationship Id="rId72" Type="http://schemas.openxmlformats.org/officeDocument/2006/relationships/customXml" Target="../ink/ink1398.xml"/><Relationship Id="rId80" Type="http://schemas.openxmlformats.org/officeDocument/2006/relationships/customXml" Target="../ink/ink1402.xml"/><Relationship Id="rId85" Type="http://schemas.openxmlformats.org/officeDocument/2006/relationships/image" Target="../media/image253.png"/><Relationship Id="rId3" Type="http://schemas.openxmlformats.org/officeDocument/2006/relationships/image" Target="../media/image212.png"/><Relationship Id="rId12" Type="http://schemas.openxmlformats.org/officeDocument/2006/relationships/customXml" Target="../ink/ink1368.xml"/><Relationship Id="rId17" Type="http://schemas.openxmlformats.org/officeDocument/2006/relationships/image" Target="../media/image219.png"/><Relationship Id="rId25" Type="http://schemas.openxmlformats.org/officeDocument/2006/relationships/image" Target="../media/image223.png"/><Relationship Id="rId33" Type="http://schemas.openxmlformats.org/officeDocument/2006/relationships/image" Target="../media/image227.png"/><Relationship Id="rId38" Type="http://schemas.openxmlformats.org/officeDocument/2006/relationships/customXml" Target="../ink/ink1381.xml"/><Relationship Id="rId46" Type="http://schemas.openxmlformats.org/officeDocument/2006/relationships/customXml" Target="../ink/ink1385.xml"/><Relationship Id="rId59" Type="http://schemas.openxmlformats.org/officeDocument/2006/relationships/image" Target="../media/image240.png"/><Relationship Id="rId67" Type="http://schemas.openxmlformats.org/officeDocument/2006/relationships/image" Target="../media/image244.png"/><Relationship Id="rId20" Type="http://schemas.openxmlformats.org/officeDocument/2006/relationships/customXml" Target="../ink/ink1372.xml"/><Relationship Id="rId41" Type="http://schemas.openxmlformats.org/officeDocument/2006/relationships/image" Target="../media/image231.png"/><Relationship Id="rId54" Type="http://schemas.openxmlformats.org/officeDocument/2006/relationships/customXml" Target="../ink/ink1389.xml"/><Relationship Id="rId62" Type="http://schemas.openxmlformats.org/officeDocument/2006/relationships/customXml" Target="../ink/ink1393.xml"/><Relationship Id="rId70" Type="http://schemas.openxmlformats.org/officeDocument/2006/relationships/customXml" Target="../ink/ink1397.xml"/><Relationship Id="rId75" Type="http://schemas.openxmlformats.org/officeDocument/2006/relationships/image" Target="../media/image248.png"/><Relationship Id="rId83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65.xml"/><Relationship Id="rId15" Type="http://schemas.openxmlformats.org/officeDocument/2006/relationships/image" Target="../media/image218.png"/><Relationship Id="rId23" Type="http://schemas.openxmlformats.org/officeDocument/2006/relationships/image" Target="../media/image222.png"/><Relationship Id="rId28" Type="http://schemas.openxmlformats.org/officeDocument/2006/relationships/customXml" Target="../ink/ink1376.xml"/><Relationship Id="rId36" Type="http://schemas.openxmlformats.org/officeDocument/2006/relationships/customXml" Target="../ink/ink1380.xml"/><Relationship Id="rId49" Type="http://schemas.openxmlformats.org/officeDocument/2006/relationships/image" Target="../media/image235.png"/><Relationship Id="rId57" Type="http://schemas.openxmlformats.org/officeDocument/2006/relationships/image" Target="../media/image239.png"/><Relationship Id="rId10" Type="http://schemas.openxmlformats.org/officeDocument/2006/relationships/customXml" Target="../ink/ink1367.xml"/><Relationship Id="rId31" Type="http://schemas.openxmlformats.org/officeDocument/2006/relationships/image" Target="../media/image226.png"/><Relationship Id="rId44" Type="http://schemas.openxmlformats.org/officeDocument/2006/relationships/customXml" Target="../ink/ink1384.xml"/><Relationship Id="rId52" Type="http://schemas.openxmlformats.org/officeDocument/2006/relationships/customXml" Target="../ink/ink1388.xml"/><Relationship Id="rId60" Type="http://schemas.openxmlformats.org/officeDocument/2006/relationships/customXml" Target="../ink/ink1392.xml"/><Relationship Id="rId65" Type="http://schemas.openxmlformats.org/officeDocument/2006/relationships/image" Target="../media/image243.png"/><Relationship Id="rId73" Type="http://schemas.openxmlformats.org/officeDocument/2006/relationships/image" Target="../media/image247.png"/><Relationship Id="rId78" Type="http://schemas.openxmlformats.org/officeDocument/2006/relationships/customXml" Target="../ink/ink1401.xml"/><Relationship Id="rId81" Type="http://schemas.openxmlformats.org/officeDocument/2006/relationships/image" Target="../media/image251.png"/><Relationship Id="rId4" Type="http://schemas.openxmlformats.org/officeDocument/2006/relationships/customXml" Target="../ink/ink1364.xml"/><Relationship Id="rId9" Type="http://schemas.openxmlformats.org/officeDocument/2006/relationships/image" Target="../media/image215.png"/><Relationship Id="rId13" Type="http://schemas.openxmlformats.org/officeDocument/2006/relationships/image" Target="../media/image217.png"/><Relationship Id="rId18" Type="http://schemas.openxmlformats.org/officeDocument/2006/relationships/customXml" Target="../ink/ink1371.xml"/><Relationship Id="rId39" Type="http://schemas.openxmlformats.org/officeDocument/2006/relationships/image" Target="../media/image230.png"/><Relationship Id="rId34" Type="http://schemas.openxmlformats.org/officeDocument/2006/relationships/customXml" Target="../ink/ink1379.xml"/><Relationship Id="rId50" Type="http://schemas.openxmlformats.org/officeDocument/2006/relationships/customXml" Target="../ink/ink1387.xml"/><Relationship Id="rId55" Type="http://schemas.openxmlformats.org/officeDocument/2006/relationships/image" Target="../media/image238.png"/><Relationship Id="rId76" Type="http://schemas.openxmlformats.org/officeDocument/2006/relationships/customXml" Target="../ink/ink1400.xml"/><Relationship Id="rId7" Type="http://schemas.openxmlformats.org/officeDocument/2006/relationships/image" Target="../media/image214.png"/><Relationship Id="rId71" Type="http://schemas.openxmlformats.org/officeDocument/2006/relationships/image" Target="../media/image246.png"/><Relationship Id="rId2" Type="http://schemas.openxmlformats.org/officeDocument/2006/relationships/customXml" Target="../ink/ink1363.xml"/><Relationship Id="rId29" Type="http://schemas.openxmlformats.org/officeDocument/2006/relationships/image" Target="../media/image225.png"/><Relationship Id="rId24" Type="http://schemas.openxmlformats.org/officeDocument/2006/relationships/customXml" Target="../ink/ink1374.xml"/><Relationship Id="rId40" Type="http://schemas.openxmlformats.org/officeDocument/2006/relationships/customXml" Target="../ink/ink1382.xml"/><Relationship Id="rId45" Type="http://schemas.openxmlformats.org/officeDocument/2006/relationships/image" Target="../media/image233.png"/><Relationship Id="rId66" Type="http://schemas.openxmlformats.org/officeDocument/2006/relationships/customXml" Target="../ink/ink1395.xml"/><Relationship Id="rId61" Type="http://schemas.openxmlformats.org/officeDocument/2006/relationships/image" Target="../media/image241.png"/><Relationship Id="rId82" Type="http://schemas.openxmlformats.org/officeDocument/2006/relationships/customXml" Target="../ink/ink140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customXml" Target="../ink/ink1410.xml"/><Relationship Id="rId18" Type="http://schemas.openxmlformats.org/officeDocument/2006/relationships/image" Target="../media/image264.png"/><Relationship Id="rId3" Type="http://schemas.openxmlformats.org/officeDocument/2006/relationships/customXml" Target="../ink/ink1405.xml"/><Relationship Id="rId7" Type="http://schemas.openxmlformats.org/officeDocument/2006/relationships/customXml" Target="../ink/ink1407.xml"/><Relationship Id="rId12" Type="http://schemas.openxmlformats.org/officeDocument/2006/relationships/image" Target="../media/image261.png"/><Relationship Id="rId17" Type="http://schemas.openxmlformats.org/officeDocument/2006/relationships/customXml" Target="../ink/ink1412.xml"/><Relationship Id="rId2" Type="http://schemas.openxmlformats.org/officeDocument/2006/relationships/image" Target="../media/image256.png"/><Relationship Id="rId16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11" Type="http://schemas.openxmlformats.org/officeDocument/2006/relationships/customXml" Target="../ink/ink1409.xml"/><Relationship Id="rId5" Type="http://schemas.openxmlformats.org/officeDocument/2006/relationships/customXml" Target="../ink/ink1406.xml"/><Relationship Id="rId15" Type="http://schemas.openxmlformats.org/officeDocument/2006/relationships/customXml" Target="../ink/ink1411.xml"/><Relationship Id="rId10" Type="http://schemas.openxmlformats.org/officeDocument/2006/relationships/image" Target="../media/image260.png"/><Relationship Id="rId4" Type="http://schemas.openxmlformats.org/officeDocument/2006/relationships/image" Target="../media/image257.png"/><Relationship Id="rId9" Type="http://schemas.openxmlformats.org/officeDocument/2006/relationships/customXml" Target="../ink/ink1408.xml"/><Relationship Id="rId14" Type="http://schemas.openxmlformats.org/officeDocument/2006/relationships/image" Target="../media/image26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customXml" Target="../ink/ink1418.xml"/><Relationship Id="rId18" Type="http://schemas.openxmlformats.org/officeDocument/2006/relationships/image" Target="../media/image264.png"/><Relationship Id="rId3" Type="http://schemas.openxmlformats.org/officeDocument/2006/relationships/customXml" Target="../ink/ink1413.xml"/><Relationship Id="rId21" Type="http://schemas.openxmlformats.org/officeDocument/2006/relationships/customXml" Target="../ink/ink1422.xml"/><Relationship Id="rId7" Type="http://schemas.openxmlformats.org/officeDocument/2006/relationships/customXml" Target="../ink/ink1415.xml"/><Relationship Id="rId12" Type="http://schemas.openxmlformats.org/officeDocument/2006/relationships/image" Target="../media/image261.png"/><Relationship Id="rId17" Type="http://schemas.openxmlformats.org/officeDocument/2006/relationships/customXml" Target="../ink/ink1420.xml"/><Relationship Id="rId2" Type="http://schemas.openxmlformats.org/officeDocument/2006/relationships/image" Target="../media/image256.png"/><Relationship Id="rId16" Type="http://schemas.openxmlformats.org/officeDocument/2006/relationships/image" Target="../media/image263.png"/><Relationship Id="rId20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11" Type="http://schemas.openxmlformats.org/officeDocument/2006/relationships/customXml" Target="../ink/ink1417.xml"/><Relationship Id="rId5" Type="http://schemas.openxmlformats.org/officeDocument/2006/relationships/customXml" Target="../ink/ink1414.xml"/><Relationship Id="rId15" Type="http://schemas.openxmlformats.org/officeDocument/2006/relationships/customXml" Target="../ink/ink1419.xml"/><Relationship Id="rId10" Type="http://schemas.openxmlformats.org/officeDocument/2006/relationships/image" Target="../media/image260.png"/><Relationship Id="rId19" Type="http://schemas.openxmlformats.org/officeDocument/2006/relationships/customXml" Target="../ink/ink1421.xml"/><Relationship Id="rId4" Type="http://schemas.openxmlformats.org/officeDocument/2006/relationships/image" Target="../media/image257.png"/><Relationship Id="rId9" Type="http://schemas.openxmlformats.org/officeDocument/2006/relationships/customXml" Target="../ink/ink1416.xml"/><Relationship Id="rId14" Type="http://schemas.openxmlformats.org/officeDocument/2006/relationships/image" Target="../media/image262.png"/><Relationship Id="rId22" Type="http://schemas.openxmlformats.org/officeDocument/2006/relationships/image" Target="../media/image26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customXml" Target="../ink/ink1428.xml"/><Relationship Id="rId18" Type="http://schemas.openxmlformats.org/officeDocument/2006/relationships/image" Target="../media/image264.png"/><Relationship Id="rId26" Type="http://schemas.openxmlformats.org/officeDocument/2006/relationships/image" Target="../media/image268.png"/><Relationship Id="rId3" Type="http://schemas.openxmlformats.org/officeDocument/2006/relationships/customXml" Target="../ink/ink1423.xml"/><Relationship Id="rId21" Type="http://schemas.openxmlformats.org/officeDocument/2006/relationships/customXml" Target="../ink/ink1432.xml"/><Relationship Id="rId7" Type="http://schemas.openxmlformats.org/officeDocument/2006/relationships/customXml" Target="../ink/ink1425.xml"/><Relationship Id="rId12" Type="http://schemas.openxmlformats.org/officeDocument/2006/relationships/image" Target="../media/image261.png"/><Relationship Id="rId17" Type="http://schemas.openxmlformats.org/officeDocument/2006/relationships/customXml" Target="../ink/ink1430.xml"/><Relationship Id="rId25" Type="http://schemas.openxmlformats.org/officeDocument/2006/relationships/customXml" Target="../ink/ink1434.xml"/><Relationship Id="rId2" Type="http://schemas.openxmlformats.org/officeDocument/2006/relationships/image" Target="../media/image256.png"/><Relationship Id="rId16" Type="http://schemas.openxmlformats.org/officeDocument/2006/relationships/image" Target="../media/image263.png"/><Relationship Id="rId20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11" Type="http://schemas.openxmlformats.org/officeDocument/2006/relationships/customXml" Target="../ink/ink1427.xml"/><Relationship Id="rId24" Type="http://schemas.openxmlformats.org/officeDocument/2006/relationships/image" Target="../media/image267.png"/><Relationship Id="rId5" Type="http://schemas.openxmlformats.org/officeDocument/2006/relationships/customXml" Target="../ink/ink1424.xml"/><Relationship Id="rId15" Type="http://schemas.openxmlformats.org/officeDocument/2006/relationships/customXml" Target="../ink/ink1429.xml"/><Relationship Id="rId23" Type="http://schemas.openxmlformats.org/officeDocument/2006/relationships/customXml" Target="../ink/ink1433.xml"/><Relationship Id="rId10" Type="http://schemas.openxmlformats.org/officeDocument/2006/relationships/image" Target="../media/image260.png"/><Relationship Id="rId19" Type="http://schemas.openxmlformats.org/officeDocument/2006/relationships/customXml" Target="../ink/ink1431.xml"/><Relationship Id="rId4" Type="http://schemas.openxmlformats.org/officeDocument/2006/relationships/image" Target="../media/image257.png"/><Relationship Id="rId9" Type="http://schemas.openxmlformats.org/officeDocument/2006/relationships/customXml" Target="../ink/ink1426.xml"/><Relationship Id="rId14" Type="http://schemas.openxmlformats.org/officeDocument/2006/relationships/image" Target="../media/image262.png"/><Relationship Id="rId22" Type="http://schemas.openxmlformats.org/officeDocument/2006/relationships/image" Target="../media/image266.pn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40.xml"/><Relationship Id="rId18" Type="http://schemas.openxmlformats.org/officeDocument/2006/relationships/image" Target="../media/image264.png"/><Relationship Id="rId26" Type="http://schemas.openxmlformats.org/officeDocument/2006/relationships/image" Target="../media/image268.png"/><Relationship Id="rId39" Type="http://schemas.openxmlformats.org/officeDocument/2006/relationships/customXml" Target="../ink/ink1453.xml"/><Relationship Id="rId21" Type="http://schemas.openxmlformats.org/officeDocument/2006/relationships/customXml" Target="../ink/ink1444.xml"/><Relationship Id="rId34" Type="http://schemas.openxmlformats.org/officeDocument/2006/relationships/image" Target="../media/image272.png"/><Relationship Id="rId42" Type="http://schemas.openxmlformats.org/officeDocument/2006/relationships/image" Target="../media/image276.png"/><Relationship Id="rId47" Type="http://schemas.openxmlformats.org/officeDocument/2006/relationships/customXml" Target="../ink/ink1457.xml"/><Relationship Id="rId50" Type="http://schemas.openxmlformats.org/officeDocument/2006/relationships/image" Target="../media/image280.png"/><Relationship Id="rId7" Type="http://schemas.openxmlformats.org/officeDocument/2006/relationships/customXml" Target="../ink/ink1437.xml"/><Relationship Id="rId2" Type="http://schemas.openxmlformats.org/officeDocument/2006/relationships/image" Target="../media/image256.png"/><Relationship Id="rId16" Type="http://schemas.openxmlformats.org/officeDocument/2006/relationships/image" Target="../media/image263.png"/><Relationship Id="rId29" Type="http://schemas.openxmlformats.org/officeDocument/2006/relationships/customXml" Target="../ink/ink1448.xml"/><Relationship Id="rId11" Type="http://schemas.openxmlformats.org/officeDocument/2006/relationships/customXml" Target="../ink/ink1439.xml"/><Relationship Id="rId24" Type="http://schemas.openxmlformats.org/officeDocument/2006/relationships/image" Target="../media/image267.png"/><Relationship Id="rId32" Type="http://schemas.openxmlformats.org/officeDocument/2006/relationships/image" Target="../media/image271.png"/><Relationship Id="rId37" Type="http://schemas.openxmlformats.org/officeDocument/2006/relationships/customXml" Target="../ink/ink1452.xml"/><Relationship Id="rId40" Type="http://schemas.openxmlformats.org/officeDocument/2006/relationships/image" Target="../media/image275.png"/><Relationship Id="rId45" Type="http://schemas.openxmlformats.org/officeDocument/2006/relationships/customXml" Target="../ink/ink1456.xml"/><Relationship Id="rId53" Type="http://schemas.openxmlformats.org/officeDocument/2006/relationships/customXml" Target="../ink/ink1460.xml"/><Relationship Id="rId5" Type="http://schemas.openxmlformats.org/officeDocument/2006/relationships/customXml" Target="../ink/ink1436.xml"/><Relationship Id="rId10" Type="http://schemas.openxmlformats.org/officeDocument/2006/relationships/image" Target="../media/image260.png"/><Relationship Id="rId19" Type="http://schemas.openxmlformats.org/officeDocument/2006/relationships/customXml" Target="../ink/ink1443.xml"/><Relationship Id="rId31" Type="http://schemas.openxmlformats.org/officeDocument/2006/relationships/customXml" Target="../ink/ink1449.xml"/><Relationship Id="rId44" Type="http://schemas.openxmlformats.org/officeDocument/2006/relationships/image" Target="../media/image277.png"/><Relationship Id="rId52" Type="http://schemas.openxmlformats.org/officeDocument/2006/relationships/image" Target="../media/image281.png"/><Relationship Id="rId4" Type="http://schemas.openxmlformats.org/officeDocument/2006/relationships/image" Target="../media/image257.png"/><Relationship Id="rId9" Type="http://schemas.openxmlformats.org/officeDocument/2006/relationships/customXml" Target="../ink/ink1438.xml"/><Relationship Id="rId14" Type="http://schemas.openxmlformats.org/officeDocument/2006/relationships/image" Target="../media/image262.png"/><Relationship Id="rId22" Type="http://schemas.openxmlformats.org/officeDocument/2006/relationships/image" Target="../media/image266.png"/><Relationship Id="rId27" Type="http://schemas.openxmlformats.org/officeDocument/2006/relationships/customXml" Target="../ink/ink1447.xml"/><Relationship Id="rId30" Type="http://schemas.openxmlformats.org/officeDocument/2006/relationships/image" Target="../media/image270.png"/><Relationship Id="rId35" Type="http://schemas.openxmlformats.org/officeDocument/2006/relationships/customXml" Target="../ink/ink1451.xml"/><Relationship Id="rId43" Type="http://schemas.openxmlformats.org/officeDocument/2006/relationships/customXml" Target="../ink/ink1455.xml"/><Relationship Id="rId48" Type="http://schemas.openxmlformats.org/officeDocument/2006/relationships/image" Target="../media/image279.png"/><Relationship Id="rId8" Type="http://schemas.openxmlformats.org/officeDocument/2006/relationships/image" Target="../media/image259.png"/><Relationship Id="rId51" Type="http://schemas.openxmlformats.org/officeDocument/2006/relationships/customXml" Target="../ink/ink1459.xml"/><Relationship Id="rId3" Type="http://schemas.openxmlformats.org/officeDocument/2006/relationships/customXml" Target="../ink/ink1435.xml"/><Relationship Id="rId12" Type="http://schemas.openxmlformats.org/officeDocument/2006/relationships/image" Target="../media/image261.png"/><Relationship Id="rId17" Type="http://schemas.openxmlformats.org/officeDocument/2006/relationships/customXml" Target="../ink/ink1442.xml"/><Relationship Id="rId25" Type="http://schemas.openxmlformats.org/officeDocument/2006/relationships/customXml" Target="../ink/ink1446.xml"/><Relationship Id="rId33" Type="http://schemas.openxmlformats.org/officeDocument/2006/relationships/customXml" Target="../ink/ink1450.xml"/><Relationship Id="rId38" Type="http://schemas.openxmlformats.org/officeDocument/2006/relationships/image" Target="../media/image274.png"/><Relationship Id="rId46" Type="http://schemas.openxmlformats.org/officeDocument/2006/relationships/image" Target="../media/image278.png"/><Relationship Id="rId20" Type="http://schemas.openxmlformats.org/officeDocument/2006/relationships/image" Target="../media/image265.png"/><Relationship Id="rId41" Type="http://schemas.openxmlformats.org/officeDocument/2006/relationships/customXml" Target="../ink/ink1454.xml"/><Relationship Id="rId54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15" Type="http://schemas.openxmlformats.org/officeDocument/2006/relationships/customXml" Target="../ink/ink1441.xml"/><Relationship Id="rId23" Type="http://schemas.openxmlformats.org/officeDocument/2006/relationships/customXml" Target="../ink/ink1445.xml"/><Relationship Id="rId28" Type="http://schemas.openxmlformats.org/officeDocument/2006/relationships/image" Target="../media/image269.png"/><Relationship Id="rId36" Type="http://schemas.openxmlformats.org/officeDocument/2006/relationships/image" Target="../media/image273.png"/><Relationship Id="rId49" Type="http://schemas.openxmlformats.org/officeDocument/2006/relationships/customXml" Target="../ink/ink145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37.xml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customXml" Target="../ink/ink36.xml"/><Relationship Id="rId4" Type="http://schemas.openxmlformats.org/officeDocument/2006/relationships/customXml" Target="../ink/ink33.xml"/><Relationship Id="rId9" Type="http://schemas.openxmlformats.org/officeDocument/2006/relationships/image" Target="../media/image9.png"/><Relationship Id="rId14" Type="http://schemas.openxmlformats.org/officeDocument/2006/relationships/customXml" Target="../ink/ink38.xml"/></Relationships>
</file>

<file path=ppt/slides/_rels/slide7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8.png"/><Relationship Id="rId21" Type="http://schemas.openxmlformats.org/officeDocument/2006/relationships/customXml" Target="../ink/ink1470.xml"/><Relationship Id="rId34" Type="http://schemas.openxmlformats.org/officeDocument/2006/relationships/image" Target="../media/image272.png"/><Relationship Id="rId42" Type="http://schemas.openxmlformats.org/officeDocument/2006/relationships/image" Target="../media/image276.png"/><Relationship Id="rId47" Type="http://schemas.openxmlformats.org/officeDocument/2006/relationships/customXml" Target="../ink/ink1483.xml"/><Relationship Id="rId50" Type="http://schemas.openxmlformats.org/officeDocument/2006/relationships/image" Target="../media/image280.png"/><Relationship Id="rId55" Type="http://schemas.openxmlformats.org/officeDocument/2006/relationships/customXml" Target="../ink/ink1487.xml"/><Relationship Id="rId63" Type="http://schemas.openxmlformats.org/officeDocument/2006/relationships/customXml" Target="../ink/ink1491.xml"/><Relationship Id="rId7" Type="http://schemas.openxmlformats.org/officeDocument/2006/relationships/customXml" Target="../ink/ink1463.xml"/><Relationship Id="rId2" Type="http://schemas.openxmlformats.org/officeDocument/2006/relationships/image" Target="../media/image256.png"/><Relationship Id="rId16" Type="http://schemas.openxmlformats.org/officeDocument/2006/relationships/image" Target="../media/image263.png"/><Relationship Id="rId29" Type="http://schemas.openxmlformats.org/officeDocument/2006/relationships/customXml" Target="../ink/ink1474.xml"/><Relationship Id="rId11" Type="http://schemas.openxmlformats.org/officeDocument/2006/relationships/customXml" Target="../ink/ink1465.xml"/><Relationship Id="rId24" Type="http://schemas.openxmlformats.org/officeDocument/2006/relationships/image" Target="../media/image267.png"/><Relationship Id="rId32" Type="http://schemas.openxmlformats.org/officeDocument/2006/relationships/image" Target="../media/image271.png"/><Relationship Id="rId37" Type="http://schemas.openxmlformats.org/officeDocument/2006/relationships/customXml" Target="../ink/ink1478.xml"/><Relationship Id="rId40" Type="http://schemas.openxmlformats.org/officeDocument/2006/relationships/image" Target="../media/image275.png"/><Relationship Id="rId45" Type="http://schemas.openxmlformats.org/officeDocument/2006/relationships/customXml" Target="../ink/ink1482.xml"/><Relationship Id="rId53" Type="http://schemas.openxmlformats.org/officeDocument/2006/relationships/customXml" Target="../ink/ink1486.xml"/><Relationship Id="rId58" Type="http://schemas.openxmlformats.org/officeDocument/2006/relationships/image" Target="../media/image284.png"/><Relationship Id="rId66" Type="http://schemas.openxmlformats.org/officeDocument/2006/relationships/image" Target="../media/image288.png"/><Relationship Id="rId5" Type="http://schemas.openxmlformats.org/officeDocument/2006/relationships/customXml" Target="../ink/ink1462.xml"/><Relationship Id="rId61" Type="http://schemas.openxmlformats.org/officeDocument/2006/relationships/customXml" Target="../ink/ink1490.xml"/><Relationship Id="rId19" Type="http://schemas.openxmlformats.org/officeDocument/2006/relationships/customXml" Target="../ink/ink1469.xml"/><Relationship Id="rId14" Type="http://schemas.openxmlformats.org/officeDocument/2006/relationships/image" Target="../media/image262.png"/><Relationship Id="rId22" Type="http://schemas.openxmlformats.org/officeDocument/2006/relationships/image" Target="../media/image266.png"/><Relationship Id="rId27" Type="http://schemas.openxmlformats.org/officeDocument/2006/relationships/customXml" Target="../ink/ink1473.xml"/><Relationship Id="rId30" Type="http://schemas.openxmlformats.org/officeDocument/2006/relationships/image" Target="../media/image270.png"/><Relationship Id="rId35" Type="http://schemas.openxmlformats.org/officeDocument/2006/relationships/customXml" Target="../ink/ink1477.xml"/><Relationship Id="rId43" Type="http://schemas.openxmlformats.org/officeDocument/2006/relationships/customXml" Target="../ink/ink1481.xml"/><Relationship Id="rId48" Type="http://schemas.openxmlformats.org/officeDocument/2006/relationships/image" Target="../media/image279.png"/><Relationship Id="rId56" Type="http://schemas.openxmlformats.org/officeDocument/2006/relationships/image" Target="../media/image283.png"/><Relationship Id="rId64" Type="http://schemas.openxmlformats.org/officeDocument/2006/relationships/image" Target="../media/image287.png"/><Relationship Id="rId8" Type="http://schemas.openxmlformats.org/officeDocument/2006/relationships/image" Target="../media/image259.png"/><Relationship Id="rId51" Type="http://schemas.openxmlformats.org/officeDocument/2006/relationships/customXml" Target="../ink/ink1485.xml"/><Relationship Id="rId3" Type="http://schemas.openxmlformats.org/officeDocument/2006/relationships/customXml" Target="../ink/ink1461.xml"/><Relationship Id="rId12" Type="http://schemas.openxmlformats.org/officeDocument/2006/relationships/image" Target="../media/image261.png"/><Relationship Id="rId17" Type="http://schemas.openxmlformats.org/officeDocument/2006/relationships/customXml" Target="../ink/ink1468.xml"/><Relationship Id="rId25" Type="http://schemas.openxmlformats.org/officeDocument/2006/relationships/customXml" Target="../ink/ink1472.xml"/><Relationship Id="rId33" Type="http://schemas.openxmlformats.org/officeDocument/2006/relationships/customXml" Target="../ink/ink1476.xml"/><Relationship Id="rId38" Type="http://schemas.openxmlformats.org/officeDocument/2006/relationships/image" Target="../media/image274.png"/><Relationship Id="rId46" Type="http://schemas.openxmlformats.org/officeDocument/2006/relationships/image" Target="../media/image278.png"/><Relationship Id="rId59" Type="http://schemas.openxmlformats.org/officeDocument/2006/relationships/customXml" Target="../ink/ink1489.xml"/><Relationship Id="rId20" Type="http://schemas.openxmlformats.org/officeDocument/2006/relationships/image" Target="../media/image265.png"/><Relationship Id="rId41" Type="http://schemas.openxmlformats.org/officeDocument/2006/relationships/customXml" Target="../ink/ink1480.xml"/><Relationship Id="rId54" Type="http://schemas.openxmlformats.org/officeDocument/2006/relationships/image" Target="../media/image282.png"/><Relationship Id="rId6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15" Type="http://schemas.openxmlformats.org/officeDocument/2006/relationships/customXml" Target="../ink/ink1467.xml"/><Relationship Id="rId23" Type="http://schemas.openxmlformats.org/officeDocument/2006/relationships/customXml" Target="../ink/ink1471.xml"/><Relationship Id="rId28" Type="http://schemas.openxmlformats.org/officeDocument/2006/relationships/image" Target="../media/image269.png"/><Relationship Id="rId36" Type="http://schemas.openxmlformats.org/officeDocument/2006/relationships/image" Target="../media/image273.png"/><Relationship Id="rId49" Type="http://schemas.openxmlformats.org/officeDocument/2006/relationships/customXml" Target="../ink/ink1484.xml"/><Relationship Id="rId57" Type="http://schemas.openxmlformats.org/officeDocument/2006/relationships/customXml" Target="../ink/ink1488.xml"/><Relationship Id="rId10" Type="http://schemas.openxmlformats.org/officeDocument/2006/relationships/image" Target="../media/image260.png"/><Relationship Id="rId31" Type="http://schemas.openxmlformats.org/officeDocument/2006/relationships/customXml" Target="../ink/ink1475.xml"/><Relationship Id="rId44" Type="http://schemas.openxmlformats.org/officeDocument/2006/relationships/image" Target="../media/image277.png"/><Relationship Id="rId52" Type="http://schemas.openxmlformats.org/officeDocument/2006/relationships/image" Target="../media/image281.png"/><Relationship Id="rId60" Type="http://schemas.openxmlformats.org/officeDocument/2006/relationships/image" Target="../media/image285.png"/><Relationship Id="rId65" Type="http://schemas.openxmlformats.org/officeDocument/2006/relationships/customXml" Target="../ink/ink1492.xml"/><Relationship Id="rId4" Type="http://schemas.openxmlformats.org/officeDocument/2006/relationships/image" Target="../media/image257.png"/><Relationship Id="rId9" Type="http://schemas.openxmlformats.org/officeDocument/2006/relationships/customXml" Target="../ink/ink1464.xml"/><Relationship Id="rId13" Type="http://schemas.openxmlformats.org/officeDocument/2006/relationships/customXml" Target="../ink/ink1466.xml"/><Relationship Id="rId18" Type="http://schemas.openxmlformats.org/officeDocument/2006/relationships/image" Target="../media/image264.png"/><Relationship Id="rId39" Type="http://schemas.openxmlformats.org/officeDocument/2006/relationships/customXml" Target="../ink/ink1479.xml"/></Relationships>
</file>

<file path=ppt/slides/_rels/slide7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2.png"/><Relationship Id="rId21" Type="http://schemas.openxmlformats.org/officeDocument/2006/relationships/customXml" Target="../ink/ink1502.xml"/><Relationship Id="rId42" Type="http://schemas.openxmlformats.org/officeDocument/2006/relationships/image" Target="../media/image280.png"/><Relationship Id="rId47" Type="http://schemas.openxmlformats.org/officeDocument/2006/relationships/customXml" Target="../ink/ink1515.xml"/><Relationship Id="rId63" Type="http://schemas.openxmlformats.org/officeDocument/2006/relationships/customXml" Target="../ink/ink1523.xml"/><Relationship Id="rId68" Type="http://schemas.openxmlformats.org/officeDocument/2006/relationships/image" Target="../media/image293.png"/><Relationship Id="rId2" Type="http://schemas.openxmlformats.org/officeDocument/2006/relationships/image" Target="../media/image256.png"/><Relationship Id="rId16" Type="http://schemas.openxmlformats.org/officeDocument/2006/relationships/image" Target="../media/image266.png"/><Relationship Id="rId29" Type="http://schemas.openxmlformats.org/officeDocument/2006/relationships/customXml" Target="../ink/ink1506.xml"/><Relationship Id="rId11" Type="http://schemas.openxmlformats.org/officeDocument/2006/relationships/customXml" Target="../ink/ink1497.xml"/><Relationship Id="rId24" Type="http://schemas.openxmlformats.org/officeDocument/2006/relationships/image" Target="../media/image271.png"/><Relationship Id="rId32" Type="http://schemas.openxmlformats.org/officeDocument/2006/relationships/image" Target="../media/image275.png"/><Relationship Id="rId37" Type="http://schemas.openxmlformats.org/officeDocument/2006/relationships/customXml" Target="../ink/ink1510.xml"/><Relationship Id="rId40" Type="http://schemas.openxmlformats.org/officeDocument/2006/relationships/image" Target="../media/image279.png"/><Relationship Id="rId45" Type="http://schemas.openxmlformats.org/officeDocument/2006/relationships/customXml" Target="../ink/ink1514.xml"/><Relationship Id="rId53" Type="http://schemas.openxmlformats.org/officeDocument/2006/relationships/customXml" Target="../ink/ink1518.xml"/><Relationship Id="rId58" Type="http://schemas.openxmlformats.org/officeDocument/2006/relationships/image" Target="../media/image288.png"/><Relationship Id="rId66" Type="http://schemas.openxmlformats.org/officeDocument/2006/relationships/image" Target="../media/image292.png"/><Relationship Id="rId74" Type="http://schemas.openxmlformats.org/officeDocument/2006/relationships/image" Target="../media/image296.png"/><Relationship Id="rId5" Type="http://schemas.openxmlformats.org/officeDocument/2006/relationships/customXml" Target="../ink/ink1494.xml"/><Relationship Id="rId61" Type="http://schemas.openxmlformats.org/officeDocument/2006/relationships/customXml" Target="../ink/ink1522.xml"/><Relationship Id="rId19" Type="http://schemas.openxmlformats.org/officeDocument/2006/relationships/customXml" Target="../ink/ink1501.xml"/><Relationship Id="rId14" Type="http://schemas.openxmlformats.org/officeDocument/2006/relationships/image" Target="../media/image264.png"/><Relationship Id="rId22" Type="http://schemas.openxmlformats.org/officeDocument/2006/relationships/image" Target="../media/image270.png"/><Relationship Id="rId27" Type="http://schemas.openxmlformats.org/officeDocument/2006/relationships/customXml" Target="../ink/ink1505.xml"/><Relationship Id="rId30" Type="http://schemas.openxmlformats.org/officeDocument/2006/relationships/image" Target="../media/image274.png"/><Relationship Id="rId35" Type="http://schemas.openxmlformats.org/officeDocument/2006/relationships/customXml" Target="../ink/ink1509.xml"/><Relationship Id="rId43" Type="http://schemas.openxmlformats.org/officeDocument/2006/relationships/customXml" Target="../ink/ink1513.xml"/><Relationship Id="rId48" Type="http://schemas.openxmlformats.org/officeDocument/2006/relationships/image" Target="../media/image283.png"/><Relationship Id="rId56" Type="http://schemas.openxmlformats.org/officeDocument/2006/relationships/image" Target="../media/image287.png"/><Relationship Id="rId64" Type="http://schemas.openxmlformats.org/officeDocument/2006/relationships/image" Target="../media/image291.png"/><Relationship Id="rId69" Type="http://schemas.openxmlformats.org/officeDocument/2006/relationships/customXml" Target="../ink/ink1526.xml"/><Relationship Id="rId8" Type="http://schemas.openxmlformats.org/officeDocument/2006/relationships/image" Target="../media/image261.png"/><Relationship Id="rId51" Type="http://schemas.openxmlformats.org/officeDocument/2006/relationships/customXml" Target="../ink/ink1517.xml"/><Relationship Id="rId72" Type="http://schemas.openxmlformats.org/officeDocument/2006/relationships/image" Target="../media/image295.png"/><Relationship Id="rId3" Type="http://schemas.openxmlformats.org/officeDocument/2006/relationships/customXml" Target="../ink/ink1493.xml"/><Relationship Id="rId12" Type="http://schemas.openxmlformats.org/officeDocument/2006/relationships/image" Target="../media/image263.png"/><Relationship Id="rId17" Type="http://schemas.openxmlformats.org/officeDocument/2006/relationships/customXml" Target="../ink/ink1500.xml"/><Relationship Id="rId25" Type="http://schemas.openxmlformats.org/officeDocument/2006/relationships/customXml" Target="../ink/ink1504.xml"/><Relationship Id="rId33" Type="http://schemas.openxmlformats.org/officeDocument/2006/relationships/customXml" Target="../ink/ink1508.xml"/><Relationship Id="rId38" Type="http://schemas.openxmlformats.org/officeDocument/2006/relationships/image" Target="../media/image278.png"/><Relationship Id="rId46" Type="http://schemas.openxmlformats.org/officeDocument/2006/relationships/image" Target="../media/image282.png"/><Relationship Id="rId59" Type="http://schemas.openxmlformats.org/officeDocument/2006/relationships/customXml" Target="../ink/ink1521.xml"/><Relationship Id="rId67" Type="http://schemas.openxmlformats.org/officeDocument/2006/relationships/customXml" Target="../ink/ink1525.xml"/><Relationship Id="rId20" Type="http://schemas.openxmlformats.org/officeDocument/2006/relationships/image" Target="../media/image269.png"/><Relationship Id="rId41" Type="http://schemas.openxmlformats.org/officeDocument/2006/relationships/customXml" Target="../ink/ink1512.xml"/><Relationship Id="rId54" Type="http://schemas.openxmlformats.org/officeDocument/2006/relationships/image" Target="../media/image286.png"/><Relationship Id="rId62" Type="http://schemas.openxmlformats.org/officeDocument/2006/relationships/image" Target="../media/image290.png"/><Relationship Id="rId70" Type="http://schemas.openxmlformats.org/officeDocument/2006/relationships/image" Target="../media/image294.png"/><Relationship Id="rId75" Type="http://schemas.openxmlformats.org/officeDocument/2006/relationships/customXml" Target="../ink/ink15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5" Type="http://schemas.openxmlformats.org/officeDocument/2006/relationships/customXml" Target="../ink/ink1499.xml"/><Relationship Id="rId23" Type="http://schemas.openxmlformats.org/officeDocument/2006/relationships/customXml" Target="../ink/ink1503.xml"/><Relationship Id="rId28" Type="http://schemas.openxmlformats.org/officeDocument/2006/relationships/image" Target="../media/image273.png"/><Relationship Id="rId36" Type="http://schemas.openxmlformats.org/officeDocument/2006/relationships/image" Target="../media/image277.png"/><Relationship Id="rId49" Type="http://schemas.openxmlformats.org/officeDocument/2006/relationships/customXml" Target="../ink/ink1516.xml"/><Relationship Id="rId57" Type="http://schemas.openxmlformats.org/officeDocument/2006/relationships/customXml" Target="../ink/ink1520.xml"/><Relationship Id="rId10" Type="http://schemas.openxmlformats.org/officeDocument/2006/relationships/image" Target="../media/image262.png"/><Relationship Id="rId31" Type="http://schemas.openxmlformats.org/officeDocument/2006/relationships/customXml" Target="../ink/ink1507.xml"/><Relationship Id="rId44" Type="http://schemas.openxmlformats.org/officeDocument/2006/relationships/image" Target="../media/image281.png"/><Relationship Id="rId52" Type="http://schemas.openxmlformats.org/officeDocument/2006/relationships/image" Target="../media/image285.png"/><Relationship Id="rId60" Type="http://schemas.openxmlformats.org/officeDocument/2006/relationships/image" Target="../media/image289.png"/><Relationship Id="rId65" Type="http://schemas.openxmlformats.org/officeDocument/2006/relationships/customXml" Target="../ink/ink1524.xml"/><Relationship Id="rId73" Type="http://schemas.openxmlformats.org/officeDocument/2006/relationships/customXml" Target="../ink/ink1528.xml"/><Relationship Id="rId4" Type="http://schemas.openxmlformats.org/officeDocument/2006/relationships/image" Target="../media/image259.png"/><Relationship Id="rId9" Type="http://schemas.openxmlformats.org/officeDocument/2006/relationships/customXml" Target="../ink/ink1496.xml"/><Relationship Id="rId13" Type="http://schemas.openxmlformats.org/officeDocument/2006/relationships/customXml" Target="../ink/ink1498.xml"/><Relationship Id="rId18" Type="http://schemas.openxmlformats.org/officeDocument/2006/relationships/image" Target="../media/image267.png"/><Relationship Id="rId39" Type="http://schemas.openxmlformats.org/officeDocument/2006/relationships/customXml" Target="../ink/ink1511.xml"/><Relationship Id="rId34" Type="http://schemas.openxmlformats.org/officeDocument/2006/relationships/image" Target="../media/image276.png"/><Relationship Id="rId50" Type="http://schemas.openxmlformats.org/officeDocument/2006/relationships/image" Target="../media/image284.png"/><Relationship Id="rId55" Type="http://schemas.openxmlformats.org/officeDocument/2006/relationships/customXml" Target="../ink/ink1519.xml"/><Relationship Id="rId76" Type="http://schemas.openxmlformats.org/officeDocument/2006/relationships/image" Target="../media/image297.png"/><Relationship Id="rId7" Type="http://schemas.openxmlformats.org/officeDocument/2006/relationships/customXml" Target="../ink/ink1495.xml"/><Relationship Id="rId71" Type="http://schemas.openxmlformats.org/officeDocument/2006/relationships/customXml" Target="../ink/ink1527.xml"/></Relationships>
</file>

<file path=ppt/slides/_rels/slide7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2.png"/><Relationship Id="rId21" Type="http://schemas.openxmlformats.org/officeDocument/2006/relationships/customXml" Target="../ink/ink1539.xml"/><Relationship Id="rId42" Type="http://schemas.openxmlformats.org/officeDocument/2006/relationships/image" Target="../media/image280.png"/><Relationship Id="rId47" Type="http://schemas.openxmlformats.org/officeDocument/2006/relationships/customXml" Target="../ink/ink1552.xml"/><Relationship Id="rId63" Type="http://schemas.openxmlformats.org/officeDocument/2006/relationships/customXml" Target="../ink/ink1560.xml"/><Relationship Id="rId68" Type="http://schemas.openxmlformats.org/officeDocument/2006/relationships/image" Target="../media/image293.png"/><Relationship Id="rId84" Type="http://schemas.openxmlformats.org/officeDocument/2006/relationships/image" Target="../media/image302.png"/><Relationship Id="rId89" Type="http://schemas.openxmlformats.org/officeDocument/2006/relationships/customXml" Target="../ink/ink1573.xml"/><Relationship Id="rId16" Type="http://schemas.openxmlformats.org/officeDocument/2006/relationships/image" Target="../media/image266.png"/><Relationship Id="rId11" Type="http://schemas.openxmlformats.org/officeDocument/2006/relationships/customXml" Target="../ink/ink1534.xml"/><Relationship Id="rId32" Type="http://schemas.openxmlformats.org/officeDocument/2006/relationships/image" Target="../media/image275.png"/><Relationship Id="rId37" Type="http://schemas.openxmlformats.org/officeDocument/2006/relationships/customXml" Target="../ink/ink1547.xml"/><Relationship Id="rId53" Type="http://schemas.openxmlformats.org/officeDocument/2006/relationships/customXml" Target="../ink/ink1555.xml"/><Relationship Id="rId58" Type="http://schemas.openxmlformats.org/officeDocument/2006/relationships/image" Target="../media/image288.png"/><Relationship Id="rId74" Type="http://schemas.openxmlformats.org/officeDocument/2006/relationships/image" Target="../media/image296.png"/><Relationship Id="rId79" Type="http://schemas.openxmlformats.org/officeDocument/2006/relationships/customXml" Target="../ink/ink1568.xml"/><Relationship Id="rId5" Type="http://schemas.openxmlformats.org/officeDocument/2006/relationships/customXml" Target="../ink/ink1531.xml"/><Relationship Id="rId90" Type="http://schemas.openxmlformats.org/officeDocument/2006/relationships/image" Target="../media/image297.png"/><Relationship Id="rId14" Type="http://schemas.openxmlformats.org/officeDocument/2006/relationships/image" Target="../media/image264.png"/><Relationship Id="rId22" Type="http://schemas.openxmlformats.org/officeDocument/2006/relationships/image" Target="../media/image270.png"/><Relationship Id="rId27" Type="http://schemas.openxmlformats.org/officeDocument/2006/relationships/customXml" Target="../ink/ink1542.xml"/><Relationship Id="rId30" Type="http://schemas.openxmlformats.org/officeDocument/2006/relationships/image" Target="../media/image274.png"/><Relationship Id="rId35" Type="http://schemas.openxmlformats.org/officeDocument/2006/relationships/customXml" Target="../ink/ink1546.xml"/><Relationship Id="rId43" Type="http://schemas.openxmlformats.org/officeDocument/2006/relationships/customXml" Target="../ink/ink1550.xml"/><Relationship Id="rId48" Type="http://schemas.openxmlformats.org/officeDocument/2006/relationships/image" Target="../media/image283.png"/><Relationship Id="rId56" Type="http://schemas.openxmlformats.org/officeDocument/2006/relationships/image" Target="../media/image287.png"/><Relationship Id="rId64" Type="http://schemas.openxmlformats.org/officeDocument/2006/relationships/image" Target="../media/image291.png"/><Relationship Id="rId69" Type="http://schemas.openxmlformats.org/officeDocument/2006/relationships/customXml" Target="../ink/ink1563.xml"/><Relationship Id="rId77" Type="http://schemas.openxmlformats.org/officeDocument/2006/relationships/customXml" Target="../ink/ink1567.xml"/><Relationship Id="rId8" Type="http://schemas.openxmlformats.org/officeDocument/2006/relationships/image" Target="../media/image261.png"/><Relationship Id="rId51" Type="http://schemas.openxmlformats.org/officeDocument/2006/relationships/customXml" Target="../ink/ink1554.xml"/><Relationship Id="rId72" Type="http://schemas.openxmlformats.org/officeDocument/2006/relationships/image" Target="../media/image295.png"/><Relationship Id="rId80" Type="http://schemas.openxmlformats.org/officeDocument/2006/relationships/image" Target="../media/image300.png"/><Relationship Id="rId85" Type="http://schemas.openxmlformats.org/officeDocument/2006/relationships/customXml" Target="../ink/ink1571.xml"/><Relationship Id="rId3" Type="http://schemas.openxmlformats.org/officeDocument/2006/relationships/customXml" Target="../ink/ink1530.xml"/><Relationship Id="rId12" Type="http://schemas.openxmlformats.org/officeDocument/2006/relationships/image" Target="../media/image263.png"/><Relationship Id="rId17" Type="http://schemas.openxmlformats.org/officeDocument/2006/relationships/customXml" Target="../ink/ink1537.xml"/><Relationship Id="rId25" Type="http://schemas.openxmlformats.org/officeDocument/2006/relationships/customXml" Target="../ink/ink1541.xml"/><Relationship Id="rId33" Type="http://schemas.openxmlformats.org/officeDocument/2006/relationships/customXml" Target="../ink/ink1545.xml"/><Relationship Id="rId38" Type="http://schemas.openxmlformats.org/officeDocument/2006/relationships/image" Target="../media/image278.png"/><Relationship Id="rId46" Type="http://schemas.openxmlformats.org/officeDocument/2006/relationships/image" Target="../media/image282.png"/><Relationship Id="rId59" Type="http://schemas.openxmlformats.org/officeDocument/2006/relationships/customXml" Target="../ink/ink1558.xml"/><Relationship Id="rId67" Type="http://schemas.openxmlformats.org/officeDocument/2006/relationships/customXml" Target="../ink/ink1562.xml"/><Relationship Id="rId20" Type="http://schemas.openxmlformats.org/officeDocument/2006/relationships/image" Target="../media/image269.png"/><Relationship Id="rId41" Type="http://schemas.openxmlformats.org/officeDocument/2006/relationships/customXml" Target="../ink/ink1549.xml"/><Relationship Id="rId54" Type="http://schemas.openxmlformats.org/officeDocument/2006/relationships/image" Target="../media/image286.png"/><Relationship Id="rId62" Type="http://schemas.openxmlformats.org/officeDocument/2006/relationships/image" Target="../media/image290.png"/><Relationship Id="rId70" Type="http://schemas.openxmlformats.org/officeDocument/2006/relationships/image" Target="../media/image294.png"/><Relationship Id="rId75" Type="http://schemas.openxmlformats.org/officeDocument/2006/relationships/customXml" Target="../ink/ink1566.xml"/><Relationship Id="rId83" Type="http://schemas.openxmlformats.org/officeDocument/2006/relationships/customXml" Target="../ink/ink1570.xml"/><Relationship Id="rId88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5" Type="http://schemas.openxmlformats.org/officeDocument/2006/relationships/customXml" Target="../ink/ink1536.xml"/><Relationship Id="rId23" Type="http://schemas.openxmlformats.org/officeDocument/2006/relationships/customXml" Target="../ink/ink1540.xml"/><Relationship Id="rId28" Type="http://schemas.openxmlformats.org/officeDocument/2006/relationships/image" Target="../media/image273.png"/><Relationship Id="rId36" Type="http://schemas.openxmlformats.org/officeDocument/2006/relationships/image" Target="../media/image277.png"/><Relationship Id="rId49" Type="http://schemas.openxmlformats.org/officeDocument/2006/relationships/customXml" Target="../ink/ink1553.xml"/><Relationship Id="rId57" Type="http://schemas.openxmlformats.org/officeDocument/2006/relationships/customXml" Target="../ink/ink1557.xml"/><Relationship Id="rId10" Type="http://schemas.openxmlformats.org/officeDocument/2006/relationships/image" Target="../media/image262.png"/><Relationship Id="rId31" Type="http://schemas.openxmlformats.org/officeDocument/2006/relationships/customXml" Target="../ink/ink1544.xml"/><Relationship Id="rId44" Type="http://schemas.openxmlformats.org/officeDocument/2006/relationships/image" Target="../media/image281.png"/><Relationship Id="rId52" Type="http://schemas.openxmlformats.org/officeDocument/2006/relationships/image" Target="../media/image285.png"/><Relationship Id="rId60" Type="http://schemas.openxmlformats.org/officeDocument/2006/relationships/image" Target="../media/image289.png"/><Relationship Id="rId65" Type="http://schemas.openxmlformats.org/officeDocument/2006/relationships/customXml" Target="../ink/ink1561.xml"/><Relationship Id="rId73" Type="http://schemas.openxmlformats.org/officeDocument/2006/relationships/customXml" Target="../ink/ink1565.xml"/><Relationship Id="rId78" Type="http://schemas.openxmlformats.org/officeDocument/2006/relationships/image" Target="../media/image299.png"/><Relationship Id="rId81" Type="http://schemas.openxmlformats.org/officeDocument/2006/relationships/customXml" Target="../ink/ink1569.xml"/><Relationship Id="rId86" Type="http://schemas.openxmlformats.org/officeDocument/2006/relationships/image" Target="../media/image303.png"/><Relationship Id="rId4" Type="http://schemas.openxmlformats.org/officeDocument/2006/relationships/image" Target="../media/image259.png"/><Relationship Id="rId9" Type="http://schemas.openxmlformats.org/officeDocument/2006/relationships/customXml" Target="../ink/ink1533.xml"/><Relationship Id="rId13" Type="http://schemas.openxmlformats.org/officeDocument/2006/relationships/customXml" Target="../ink/ink1535.xml"/><Relationship Id="rId18" Type="http://schemas.openxmlformats.org/officeDocument/2006/relationships/image" Target="../media/image267.png"/><Relationship Id="rId39" Type="http://schemas.openxmlformats.org/officeDocument/2006/relationships/customXml" Target="../ink/ink1548.xml"/><Relationship Id="rId34" Type="http://schemas.openxmlformats.org/officeDocument/2006/relationships/image" Target="../media/image276.png"/><Relationship Id="rId50" Type="http://schemas.openxmlformats.org/officeDocument/2006/relationships/image" Target="../media/image284.png"/><Relationship Id="rId55" Type="http://schemas.openxmlformats.org/officeDocument/2006/relationships/customXml" Target="../ink/ink1556.xml"/><Relationship Id="rId76" Type="http://schemas.openxmlformats.org/officeDocument/2006/relationships/image" Target="../media/image298.png"/><Relationship Id="rId7" Type="http://schemas.openxmlformats.org/officeDocument/2006/relationships/customXml" Target="../ink/ink1532.xml"/><Relationship Id="rId71" Type="http://schemas.openxmlformats.org/officeDocument/2006/relationships/customXml" Target="../ink/ink1564.xml"/><Relationship Id="rId2" Type="http://schemas.openxmlformats.org/officeDocument/2006/relationships/image" Target="../media/image256.png"/><Relationship Id="rId29" Type="http://schemas.openxmlformats.org/officeDocument/2006/relationships/customXml" Target="../ink/ink1543.xml"/><Relationship Id="rId24" Type="http://schemas.openxmlformats.org/officeDocument/2006/relationships/image" Target="../media/image271.png"/><Relationship Id="rId40" Type="http://schemas.openxmlformats.org/officeDocument/2006/relationships/image" Target="../media/image279.png"/><Relationship Id="rId45" Type="http://schemas.openxmlformats.org/officeDocument/2006/relationships/customXml" Target="../ink/ink1551.xml"/><Relationship Id="rId66" Type="http://schemas.openxmlformats.org/officeDocument/2006/relationships/image" Target="../media/image292.png"/><Relationship Id="rId87" Type="http://schemas.openxmlformats.org/officeDocument/2006/relationships/customXml" Target="../ink/ink1572.xml"/><Relationship Id="rId61" Type="http://schemas.openxmlformats.org/officeDocument/2006/relationships/customXml" Target="../ink/ink1559.xml"/><Relationship Id="rId82" Type="http://schemas.openxmlformats.org/officeDocument/2006/relationships/image" Target="../media/image301.png"/><Relationship Id="rId19" Type="http://schemas.openxmlformats.org/officeDocument/2006/relationships/customXml" Target="../ink/ink1538.xml"/></Relationships>
</file>

<file path=ppt/slides/_rels/slide7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2.png"/><Relationship Id="rId21" Type="http://schemas.openxmlformats.org/officeDocument/2006/relationships/customXml" Target="../ink/ink1583.xml"/><Relationship Id="rId42" Type="http://schemas.openxmlformats.org/officeDocument/2006/relationships/image" Target="../media/image280.png"/><Relationship Id="rId47" Type="http://schemas.openxmlformats.org/officeDocument/2006/relationships/customXml" Target="../ink/ink1596.xml"/><Relationship Id="rId63" Type="http://schemas.openxmlformats.org/officeDocument/2006/relationships/customXml" Target="../ink/ink1604.xml"/><Relationship Id="rId68" Type="http://schemas.openxmlformats.org/officeDocument/2006/relationships/image" Target="../media/image295.png"/><Relationship Id="rId84" Type="http://schemas.openxmlformats.org/officeDocument/2006/relationships/image" Target="../media/image304.png"/><Relationship Id="rId89" Type="http://schemas.openxmlformats.org/officeDocument/2006/relationships/customXml" Target="../ink/ink1617.xml"/><Relationship Id="rId16" Type="http://schemas.openxmlformats.org/officeDocument/2006/relationships/image" Target="../media/image266.png"/><Relationship Id="rId11" Type="http://schemas.openxmlformats.org/officeDocument/2006/relationships/customXml" Target="../ink/ink1578.xml"/><Relationship Id="rId32" Type="http://schemas.openxmlformats.org/officeDocument/2006/relationships/image" Target="../media/image275.png"/><Relationship Id="rId37" Type="http://schemas.openxmlformats.org/officeDocument/2006/relationships/customXml" Target="../ink/ink1591.xml"/><Relationship Id="rId53" Type="http://schemas.openxmlformats.org/officeDocument/2006/relationships/customXml" Target="../ink/ink1599.xml"/><Relationship Id="rId58" Type="http://schemas.openxmlformats.org/officeDocument/2006/relationships/image" Target="../media/image288.png"/><Relationship Id="rId74" Type="http://schemas.openxmlformats.org/officeDocument/2006/relationships/image" Target="../media/image299.png"/><Relationship Id="rId79" Type="http://schemas.openxmlformats.org/officeDocument/2006/relationships/customXml" Target="../ink/ink1612.xml"/><Relationship Id="rId102" Type="http://schemas.openxmlformats.org/officeDocument/2006/relationships/image" Target="../media/image313.png"/><Relationship Id="rId5" Type="http://schemas.openxmlformats.org/officeDocument/2006/relationships/customXml" Target="../ink/ink1575.xml"/><Relationship Id="rId90" Type="http://schemas.openxmlformats.org/officeDocument/2006/relationships/image" Target="../media/image307.png"/><Relationship Id="rId95" Type="http://schemas.openxmlformats.org/officeDocument/2006/relationships/customXml" Target="../ink/ink1620.xml"/><Relationship Id="rId22" Type="http://schemas.openxmlformats.org/officeDocument/2006/relationships/image" Target="../media/image270.png"/><Relationship Id="rId27" Type="http://schemas.openxmlformats.org/officeDocument/2006/relationships/customXml" Target="../ink/ink1586.xml"/><Relationship Id="rId43" Type="http://schemas.openxmlformats.org/officeDocument/2006/relationships/customXml" Target="../ink/ink1594.xml"/><Relationship Id="rId48" Type="http://schemas.openxmlformats.org/officeDocument/2006/relationships/image" Target="../media/image283.png"/><Relationship Id="rId64" Type="http://schemas.openxmlformats.org/officeDocument/2006/relationships/image" Target="../media/image293.png"/><Relationship Id="rId69" Type="http://schemas.openxmlformats.org/officeDocument/2006/relationships/customXml" Target="../ink/ink1607.xml"/><Relationship Id="rId80" Type="http://schemas.openxmlformats.org/officeDocument/2006/relationships/image" Target="../media/image302.png"/><Relationship Id="rId85" Type="http://schemas.openxmlformats.org/officeDocument/2006/relationships/customXml" Target="../ink/ink1615.xml"/><Relationship Id="rId12" Type="http://schemas.openxmlformats.org/officeDocument/2006/relationships/image" Target="../media/image263.png"/><Relationship Id="rId17" Type="http://schemas.openxmlformats.org/officeDocument/2006/relationships/customXml" Target="../ink/ink1581.xml"/><Relationship Id="rId33" Type="http://schemas.openxmlformats.org/officeDocument/2006/relationships/customXml" Target="../ink/ink1589.xml"/><Relationship Id="rId38" Type="http://schemas.openxmlformats.org/officeDocument/2006/relationships/image" Target="../media/image278.png"/><Relationship Id="rId59" Type="http://schemas.openxmlformats.org/officeDocument/2006/relationships/customXml" Target="../ink/ink1602.xml"/><Relationship Id="rId103" Type="http://schemas.openxmlformats.org/officeDocument/2006/relationships/customXml" Target="../ink/ink1624.xml"/><Relationship Id="rId20" Type="http://schemas.openxmlformats.org/officeDocument/2006/relationships/image" Target="../media/image269.png"/><Relationship Id="rId41" Type="http://schemas.openxmlformats.org/officeDocument/2006/relationships/customXml" Target="../ink/ink1593.xml"/><Relationship Id="rId54" Type="http://schemas.openxmlformats.org/officeDocument/2006/relationships/image" Target="../media/image286.png"/><Relationship Id="rId62" Type="http://schemas.openxmlformats.org/officeDocument/2006/relationships/image" Target="../media/image292.png"/><Relationship Id="rId70" Type="http://schemas.openxmlformats.org/officeDocument/2006/relationships/image" Target="../media/image296.png"/><Relationship Id="rId75" Type="http://schemas.openxmlformats.org/officeDocument/2006/relationships/customXml" Target="../ink/ink1610.xml"/><Relationship Id="rId83" Type="http://schemas.openxmlformats.org/officeDocument/2006/relationships/customXml" Target="../ink/ink1614.xml"/><Relationship Id="rId88" Type="http://schemas.openxmlformats.org/officeDocument/2006/relationships/image" Target="../media/image306.png"/><Relationship Id="rId91" Type="http://schemas.openxmlformats.org/officeDocument/2006/relationships/customXml" Target="../ink/ink1618.xml"/><Relationship Id="rId96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5" Type="http://schemas.openxmlformats.org/officeDocument/2006/relationships/customXml" Target="../ink/ink1580.xml"/><Relationship Id="rId23" Type="http://schemas.openxmlformats.org/officeDocument/2006/relationships/customXml" Target="../ink/ink1584.xml"/><Relationship Id="rId28" Type="http://schemas.openxmlformats.org/officeDocument/2006/relationships/image" Target="../media/image273.png"/><Relationship Id="rId36" Type="http://schemas.openxmlformats.org/officeDocument/2006/relationships/image" Target="../media/image277.png"/><Relationship Id="rId49" Type="http://schemas.openxmlformats.org/officeDocument/2006/relationships/customXml" Target="../ink/ink1597.xml"/><Relationship Id="rId57" Type="http://schemas.openxmlformats.org/officeDocument/2006/relationships/customXml" Target="../ink/ink1601.xml"/><Relationship Id="rId106" Type="http://schemas.openxmlformats.org/officeDocument/2006/relationships/image" Target="../media/image297.png"/><Relationship Id="rId10" Type="http://schemas.openxmlformats.org/officeDocument/2006/relationships/image" Target="../media/image262.png"/><Relationship Id="rId31" Type="http://schemas.openxmlformats.org/officeDocument/2006/relationships/customXml" Target="../ink/ink1588.xml"/><Relationship Id="rId44" Type="http://schemas.openxmlformats.org/officeDocument/2006/relationships/image" Target="../media/image281.png"/><Relationship Id="rId52" Type="http://schemas.openxmlformats.org/officeDocument/2006/relationships/image" Target="../media/image285.png"/><Relationship Id="rId60" Type="http://schemas.openxmlformats.org/officeDocument/2006/relationships/image" Target="../media/image291.png"/><Relationship Id="rId65" Type="http://schemas.openxmlformats.org/officeDocument/2006/relationships/customXml" Target="../ink/ink1605.xml"/><Relationship Id="rId73" Type="http://schemas.openxmlformats.org/officeDocument/2006/relationships/customXml" Target="../ink/ink1609.xml"/><Relationship Id="rId78" Type="http://schemas.openxmlformats.org/officeDocument/2006/relationships/image" Target="../media/image301.png"/><Relationship Id="rId81" Type="http://schemas.openxmlformats.org/officeDocument/2006/relationships/customXml" Target="../ink/ink1613.xml"/><Relationship Id="rId86" Type="http://schemas.openxmlformats.org/officeDocument/2006/relationships/image" Target="../media/image305.png"/><Relationship Id="rId94" Type="http://schemas.openxmlformats.org/officeDocument/2006/relationships/image" Target="../media/image309.png"/><Relationship Id="rId99" Type="http://schemas.openxmlformats.org/officeDocument/2006/relationships/customXml" Target="../ink/ink1622.xml"/><Relationship Id="rId101" Type="http://schemas.openxmlformats.org/officeDocument/2006/relationships/customXml" Target="../ink/ink1623.xml"/><Relationship Id="rId4" Type="http://schemas.openxmlformats.org/officeDocument/2006/relationships/image" Target="../media/image259.png"/><Relationship Id="rId9" Type="http://schemas.openxmlformats.org/officeDocument/2006/relationships/customXml" Target="../ink/ink1577.xml"/><Relationship Id="rId13" Type="http://schemas.openxmlformats.org/officeDocument/2006/relationships/customXml" Target="../ink/ink1579.xml"/><Relationship Id="rId18" Type="http://schemas.openxmlformats.org/officeDocument/2006/relationships/image" Target="../media/image267.png"/><Relationship Id="rId39" Type="http://schemas.openxmlformats.org/officeDocument/2006/relationships/customXml" Target="../ink/ink1592.xml"/><Relationship Id="rId34" Type="http://schemas.openxmlformats.org/officeDocument/2006/relationships/image" Target="../media/image276.png"/><Relationship Id="rId50" Type="http://schemas.openxmlformats.org/officeDocument/2006/relationships/image" Target="../media/image284.png"/><Relationship Id="rId55" Type="http://schemas.openxmlformats.org/officeDocument/2006/relationships/customXml" Target="../ink/ink1600.xml"/><Relationship Id="rId76" Type="http://schemas.openxmlformats.org/officeDocument/2006/relationships/image" Target="../media/image300.png"/><Relationship Id="rId97" Type="http://schemas.openxmlformats.org/officeDocument/2006/relationships/customXml" Target="../ink/ink1621.xml"/><Relationship Id="rId104" Type="http://schemas.openxmlformats.org/officeDocument/2006/relationships/image" Target="../media/image314.png"/><Relationship Id="rId7" Type="http://schemas.openxmlformats.org/officeDocument/2006/relationships/customXml" Target="../ink/ink1576.xml"/><Relationship Id="rId71" Type="http://schemas.openxmlformats.org/officeDocument/2006/relationships/customXml" Target="../ink/ink1608.xml"/><Relationship Id="rId92" Type="http://schemas.openxmlformats.org/officeDocument/2006/relationships/image" Target="../media/image308.png"/><Relationship Id="rId2" Type="http://schemas.openxmlformats.org/officeDocument/2006/relationships/image" Target="../media/image256.png"/><Relationship Id="rId29" Type="http://schemas.openxmlformats.org/officeDocument/2006/relationships/customXml" Target="../ink/ink1587.xml"/><Relationship Id="rId24" Type="http://schemas.openxmlformats.org/officeDocument/2006/relationships/image" Target="../media/image271.png"/><Relationship Id="rId40" Type="http://schemas.openxmlformats.org/officeDocument/2006/relationships/image" Target="../media/image279.png"/><Relationship Id="rId45" Type="http://schemas.openxmlformats.org/officeDocument/2006/relationships/customXml" Target="../ink/ink1595.xml"/><Relationship Id="rId66" Type="http://schemas.openxmlformats.org/officeDocument/2006/relationships/image" Target="../media/image294.png"/><Relationship Id="rId87" Type="http://schemas.openxmlformats.org/officeDocument/2006/relationships/customXml" Target="../ink/ink1616.xml"/><Relationship Id="rId61" Type="http://schemas.openxmlformats.org/officeDocument/2006/relationships/customXml" Target="../ink/ink1603.xml"/><Relationship Id="rId82" Type="http://schemas.openxmlformats.org/officeDocument/2006/relationships/image" Target="../media/image303.png"/><Relationship Id="rId19" Type="http://schemas.openxmlformats.org/officeDocument/2006/relationships/customXml" Target="../ink/ink1582.xml"/><Relationship Id="rId14" Type="http://schemas.openxmlformats.org/officeDocument/2006/relationships/image" Target="../media/image264.png"/><Relationship Id="rId30" Type="http://schemas.openxmlformats.org/officeDocument/2006/relationships/image" Target="../media/image274.png"/><Relationship Id="rId35" Type="http://schemas.openxmlformats.org/officeDocument/2006/relationships/customXml" Target="../ink/ink1590.xml"/><Relationship Id="rId56" Type="http://schemas.openxmlformats.org/officeDocument/2006/relationships/image" Target="../media/image287.png"/><Relationship Id="rId77" Type="http://schemas.openxmlformats.org/officeDocument/2006/relationships/customXml" Target="../ink/ink1611.xml"/><Relationship Id="rId100" Type="http://schemas.openxmlformats.org/officeDocument/2006/relationships/image" Target="../media/image312.png"/><Relationship Id="rId105" Type="http://schemas.openxmlformats.org/officeDocument/2006/relationships/customXml" Target="../ink/ink1625.xml"/><Relationship Id="rId8" Type="http://schemas.openxmlformats.org/officeDocument/2006/relationships/image" Target="../media/image261.png"/><Relationship Id="rId51" Type="http://schemas.openxmlformats.org/officeDocument/2006/relationships/customXml" Target="../ink/ink1598.xml"/><Relationship Id="rId72" Type="http://schemas.openxmlformats.org/officeDocument/2006/relationships/image" Target="../media/image298.png"/><Relationship Id="rId93" Type="http://schemas.openxmlformats.org/officeDocument/2006/relationships/customXml" Target="../ink/ink1619.xml"/><Relationship Id="rId98" Type="http://schemas.openxmlformats.org/officeDocument/2006/relationships/image" Target="../media/image311.png"/><Relationship Id="rId3" Type="http://schemas.openxmlformats.org/officeDocument/2006/relationships/customXml" Target="../ink/ink1574.xml"/><Relationship Id="rId25" Type="http://schemas.openxmlformats.org/officeDocument/2006/relationships/customXml" Target="../ink/ink1585.xml"/><Relationship Id="rId46" Type="http://schemas.openxmlformats.org/officeDocument/2006/relationships/image" Target="../media/image282.png"/><Relationship Id="rId67" Type="http://schemas.openxmlformats.org/officeDocument/2006/relationships/customXml" Target="../ink/ink1606.xml"/></Relationships>
</file>

<file path=ppt/slides/_rels/slide7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2.png"/><Relationship Id="rId117" Type="http://schemas.openxmlformats.org/officeDocument/2006/relationships/customXml" Target="../ink/ink1683.xml"/><Relationship Id="rId21" Type="http://schemas.openxmlformats.org/officeDocument/2006/relationships/customXml" Target="../ink/ink1635.xml"/><Relationship Id="rId42" Type="http://schemas.openxmlformats.org/officeDocument/2006/relationships/image" Target="../media/image280.png"/><Relationship Id="rId47" Type="http://schemas.openxmlformats.org/officeDocument/2006/relationships/customXml" Target="../ink/ink1648.xml"/><Relationship Id="rId63" Type="http://schemas.openxmlformats.org/officeDocument/2006/relationships/customXml" Target="../ink/ink1656.xml"/><Relationship Id="rId68" Type="http://schemas.openxmlformats.org/officeDocument/2006/relationships/image" Target="../media/image295.png"/><Relationship Id="rId84" Type="http://schemas.openxmlformats.org/officeDocument/2006/relationships/image" Target="../media/image304.png"/><Relationship Id="rId89" Type="http://schemas.openxmlformats.org/officeDocument/2006/relationships/customXml" Target="../ink/ink1669.xml"/><Relationship Id="rId112" Type="http://schemas.openxmlformats.org/officeDocument/2006/relationships/image" Target="../media/image317.png"/><Relationship Id="rId16" Type="http://schemas.openxmlformats.org/officeDocument/2006/relationships/image" Target="../media/image266.png"/><Relationship Id="rId107" Type="http://schemas.openxmlformats.org/officeDocument/2006/relationships/customXml" Target="../ink/ink1678.xml"/><Relationship Id="rId11" Type="http://schemas.openxmlformats.org/officeDocument/2006/relationships/customXml" Target="../ink/ink1630.xml"/><Relationship Id="rId32" Type="http://schemas.openxmlformats.org/officeDocument/2006/relationships/image" Target="../media/image275.png"/><Relationship Id="rId37" Type="http://schemas.openxmlformats.org/officeDocument/2006/relationships/customXml" Target="../ink/ink1643.xml"/><Relationship Id="rId53" Type="http://schemas.openxmlformats.org/officeDocument/2006/relationships/customXml" Target="../ink/ink1651.xml"/><Relationship Id="rId58" Type="http://schemas.openxmlformats.org/officeDocument/2006/relationships/image" Target="../media/image288.png"/><Relationship Id="rId74" Type="http://schemas.openxmlformats.org/officeDocument/2006/relationships/image" Target="../media/image299.png"/><Relationship Id="rId79" Type="http://schemas.openxmlformats.org/officeDocument/2006/relationships/customXml" Target="../ink/ink1664.xml"/><Relationship Id="rId102" Type="http://schemas.openxmlformats.org/officeDocument/2006/relationships/image" Target="../media/image313.png"/><Relationship Id="rId123" Type="http://schemas.openxmlformats.org/officeDocument/2006/relationships/customXml" Target="../ink/ink1686.xml"/><Relationship Id="rId5" Type="http://schemas.openxmlformats.org/officeDocument/2006/relationships/customXml" Target="../ink/ink1627.xml"/><Relationship Id="rId90" Type="http://schemas.openxmlformats.org/officeDocument/2006/relationships/image" Target="../media/image307.png"/><Relationship Id="rId95" Type="http://schemas.openxmlformats.org/officeDocument/2006/relationships/customXml" Target="../ink/ink1672.xml"/><Relationship Id="rId22" Type="http://schemas.openxmlformats.org/officeDocument/2006/relationships/image" Target="../media/image270.png"/><Relationship Id="rId27" Type="http://schemas.openxmlformats.org/officeDocument/2006/relationships/customXml" Target="../ink/ink1638.xml"/><Relationship Id="rId43" Type="http://schemas.openxmlformats.org/officeDocument/2006/relationships/customXml" Target="../ink/ink1646.xml"/><Relationship Id="rId48" Type="http://schemas.openxmlformats.org/officeDocument/2006/relationships/image" Target="../media/image283.png"/><Relationship Id="rId64" Type="http://schemas.openxmlformats.org/officeDocument/2006/relationships/image" Target="../media/image293.png"/><Relationship Id="rId69" Type="http://schemas.openxmlformats.org/officeDocument/2006/relationships/customXml" Target="../ink/ink1659.xml"/><Relationship Id="rId113" Type="http://schemas.openxmlformats.org/officeDocument/2006/relationships/customXml" Target="../ink/ink1681.xml"/><Relationship Id="rId118" Type="http://schemas.openxmlformats.org/officeDocument/2006/relationships/image" Target="../media/image320.png"/><Relationship Id="rId80" Type="http://schemas.openxmlformats.org/officeDocument/2006/relationships/image" Target="../media/image302.png"/><Relationship Id="rId85" Type="http://schemas.openxmlformats.org/officeDocument/2006/relationships/customXml" Target="../ink/ink1667.xml"/><Relationship Id="rId12" Type="http://schemas.openxmlformats.org/officeDocument/2006/relationships/image" Target="../media/image263.png"/><Relationship Id="rId17" Type="http://schemas.openxmlformats.org/officeDocument/2006/relationships/customXml" Target="../ink/ink1633.xml"/><Relationship Id="rId33" Type="http://schemas.openxmlformats.org/officeDocument/2006/relationships/customXml" Target="../ink/ink1641.xml"/><Relationship Id="rId38" Type="http://schemas.openxmlformats.org/officeDocument/2006/relationships/image" Target="../media/image278.png"/><Relationship Id="rId59" Type="http://schemas.openxmlformats.org/officeDocument/2006/relationships/customXml" Target="../ink/ink1654.xml"/><Relationship Id="rId103" Type="http://schemas.openxmlformats.org/officeDocument/2006/relationships/customXml" Target="../ink/ink1676.xml"/><Relationship Id="rId108" Type="http://schemas.openxmlformats.org/officeDocument/2006/relationships/image" Target="../media/image315.png"/><Relationship Id="rId124" Type="http://schemas.openxmlformats.org/officeDocument/2006/relationships/image" Target="../media/image323.png"/><Relationship Id="rId54" Type="http://schemas.openxmlformats.org/officeDocument/2006/relationships/image" Target="../media/image286.png"/><Relationship Id="rId70" Type="http://schemas.openxmlformats.org/officeDocument/2006/relationships/image" Target="../media/image296.png"/><Relationship Id="rId75" Type="http://schemas.openxmlformats.org/officeDocument/2006/relationships/customXml" Target="../ink/ink1662.xml"/><Relationship Id="rId91" Type="http://schemas.openxmlformats.org/officeDocument/2006/relationships/customXml" Target="../ink/ink1670.xml"/><Relationship Id="rId96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23" Type="http://schemas.openxmlformats.org/officeDocument/2006/relationships/customXml" Target="../ink/ink1636.xml"/><Relationship Id="rId28" Type="http://schemas.openxmlformats.org/officeDocument/2006/relationships/image" Target="../media/image273.png"/><Relationship Id="rId49" Type="http://schemas.openxmlformats.org/officeDocument/2006/relationships/customXml" Target="../ink/ink1649.xml"/><Relationship Id="rId114" Type="http://schemas.openxmlformats.org/officeDocument/2006/relationships/image" Target="../media/image318.png"/><Relationship Id="rId119" Type="http://schemas.openxmlformats.org/officeDocument/2006/relationships/customXml" Target="../ink/ink1684.xml"/><Relationship Id="rId44" Type="http://schemas.openxmlformats.org/officeDocument/2006/relationships/image" Target="../media/image281.png"/><Relationship Id="rId60" Type="http://schemas.openxmlformats.org/officeDocument/2006/relationships/image" Target="../media/image291.png"/><Relationship Id="rId65" Type="http://schemas.openxmlformats.org/officeDocument/2006/relationships/customXml" Target="../ink/ink1657.xml"/><Relationship Id="rId81" Type="http://schemas.openxmlformats.org/officeDocument/2006/relationships/customXml" Target="../ink/ink1665.xml"/><Relationship Id="rId86" Type="http://schemas.openxmlformats.org/officeDocument/2006/relationships/image" Target="../media/image305.png"/><Relationship Id="rId13" Type="http://schemas.openxmlformats.org/officeDocument/2006/relationships/customXml" Target="../ink/ink1631.xml"/><Relationship Id="rId18" Type="http://schemas.openxmlformats.org/officeDocument/2006/relationships/image" Target="../media/image267.png"/><Relationship Id="rId39" Type="http://schemas.openxmlformats.org/officeDocument/2006/relationships/customXml" Target="../ink/ink1644.xml"/><Relationship Id="rId109" Type="http://schemas.openxmlformats.org/officeDocument/2006/relationships/customXml" Target="../ink/ink1679.xml"/><Relationship Id="rId34" Type="http://schemas.openxmlformats.org/officeDocument/2006/relationships/image" Target="../media/image276.png"/><Relationship Id="rId50" Type="http://schemas.openxmlformats.org/officeDocument/2006/relationships/image" Target="../media/image284.png"/><Relationship Id="rId55" Type="http://schemas.openxmlformats.org/officeDocument/2006/relationships/customXml" Target="../ink/ink1652.xml"/><Relationship Id="rId76" Type="http://schemas.openxmlformats.org/officeDocument/2006/relationships/image" Target="../media/image300.png"/><Relationship Id="rId97" Type="http://schemas.openxmlformats.org/officeDocument/2006/relationships/customXml" Target="../ink/ink1673.xml"/><Relationship Id="rId104" Type="http://schemas.openxmlformats.org/officeDocument/2006/relationships/image" Target="../media/image314.png"/><Relationship Id="rId120" Type="http://schemas.openxmlformats.org/officeDocument/2006/relationships/image" Target="../media/image321.png"/><Relationship Id="rId125" Type="http://schemas.openxmlformats.org/officeDocument/2006/relationships/customXml" Target="../ink/ink1687.xml"/><Relationship Id="rId7" Type="http://schemas.openxmlformats.org/officeDocument/2006/relationships/customXml" Target="../ink/ink1628.xml"/><Relationship Id="rId71" Type="http://schemas.openxmlformats.org/officeDocument/2006/relationships/customXml" Target="../ink/ink1660.xml"/><Relationship Id="rId92" Type="http://schemas.openxmlformats.org/officeDocument/2006/relationships/image" Target="../media/image308.png"/><Relationship Id="rId2" Type="http://schemas.openxmlformats.org/officeDocument/2006/relationships/image" Target="../media/image256.png"/><Relationship Id="rId29" Type="http://schemas.openxmlformats.org/officeDocument/2006/relationships/customXml" Target="../ink/ink1639.xml"/><Relationship Id="rId24" Type="http://schemas.openxmlformats.org/officeDocument/2006/relationships/image" Target="../media/image271.png"/><Relationship Id="rId40" Type="http://schemas.openxmlformats.org/officeDocument/2006/relationships/image" Target="../media/image279.png"/><Relationship Id="rId45" Type="http://schemas.openxmlformats.org/officeDocument/2006/relationships/customXml" Target="../ink/ink1647.xml"/><Relationship Id="rId66" Type="http://schemas.openxmlformats.org/officeDocument/2006/relationships/image" Target="../media/image294.png"/><Relationship Id="rId87" Type="http://schemas.openxmlformats.org/officeDocument/2006/relationships/customXml" Target="../ink/ink1668.xml"/><Relationship Id="rId110" Type="http://schemas.openxmlformats.org/officeDocument/2006/relationships/image" Target="../media/image316.png"/><Relationship Id="rId115" Type="http://schemas.openxmlformats.org/officeDocument/2006/relationships/customXml" Target="../ink/ink1682.xml"/><Relationship Id="rId61" Type="http://schemas.openxmlformats.org/officeDocument/2006/relationships/customXml" Target="../ink/ink1655.xml"/><Relationship Id="rId82" Type="http://schemas.openxmlformats.org/officeDocument/2006/relationships/image" Target="../media/image303.png"/><Relationship Id="rId19" Type="http://schemas.openxmlformats.org/officeDocument/2006/relationships/customXml" Target="../ink/ink1634.xml"/><Relationship Id="rId14" Type="http://schemas.openxmlformats.org/officeDocument/2006/relationships/image" Target="../media/image264.png"/><Relationship Id="rId30" Type="http://schemas.openxmlformats.org/officeDocument/2006/relationships/image" Target="../media/image274.png"/><Relationship Id="rId35" Type="http://schemas.openxmlformats.org/officeDocument/2006/relationships/customXml" Target="../ink/ink1642.xml"/><Relationship Id="rId56" Type="http://schemas.openxmlformats.org/officeDocument/2006/relationships/image" Target="../media/image287.png"/><Relationship Id="rId77" Type="http://schemas.openxmlformats.org/officeDocument/2006/relationships/customXml" Target="../ink/ink1663.xml"/><Relationship Id="rId100" Type="http://schemas.openxmlformats.org/officeDocument/2006/relationships/image" Target="../media/image312.png"/><Relationship Id="rId105" Type="http://schemas.openxmlformats.org/officeDocument/2006/relationships/customXml" Target="../ink/ink1677.xml"/><Relationship Id="rId126" Type="http://schemas.openxmlformats.org/officeDocument/2006/relationships/image" Target="../media/image324.png"/><Relationship Id="rId8" Type="http://schemas.openxmlformats.org/officeDocument/2006/relationships/image" Target="../media/image261.png"/><Relationship Id="rId51" Type="http://schemas.openxmlformats.org/officeDocument/2006/relationships/customXml" Target="../ink/ink1650.xml"/><Relationship Id="rId72" Type="http://schemas.openxmlformats.org/officeDocument/2006/relationships/image" Target="../media/image298.png"/><Relationship Id="rId93" Type="http://schemas.openxmlformats.org/officeDocument/2006/relationships/customXml" Target="../ink/ink1671.xml"/><Relationship Id="rId98" Type="http://schemas.openxmlformats.org/officeDocument/2006/relationships/image" Target="../media/image311.png"/><Relationship Id="rId121" Type="http://schemas.openxmlformats.org/officeDocument/2006/relationships/customXml" Target="../ink/ink1685.xml"/><Relationship Id="rId3" Type="http://schemas.openxmlformats.org/officeDocument/2006/relationships/customXml" Target="../ink/ink1626.xml"/><Relationship Id="rId25" Type="http://schemas.openxmlformats.org/officeDocument/2006/relationships/customXml" Target="../ink/ink1637.xml"/><Relationship Id="rId46" Type="http://schemas.openxmlformats.org/officeDocument/2006/relationships/image" Target="../media/image282.png"/><Relationship Id="rId67" Type="http://schemas.openxmlformats.org/officeDocument/2006/relationships/customXml" Target="../ink/ink1658.xml"/><Relationship Id="rId116" Type="http://schemas.openxmlformats.org/officeDocument/2006/relationships/image" Target="../media/image319.png"/><Relationship Id="rId20" Type="http://schemas.openxmlformats.org/officeDocument/2006/relationships/image" Target="../media/image269.png"/><Relationship Id="rId41" Type="http://schemas.openxmlformats.org/officeDocument/2006/relationships/customXml" Target="../ink/ink1645.xml"/><Relationship Id="rId62" Type="http://schemas.openxmlformats.org/officeDocument/2006/relationships/image" Target="../media/image292.png"/><Relationship Id="rId83" Type="http://schemas.openxmlformats.org/officeDocument/2006/relationships/customXml" Target="../ink/ink1666.xml"/><Relationship Id="rId88" Type="http://schemas.openxmlformats.org/officeDocument/2006/relationships/image" Target="../media/image306.png"/><Relationship Id="rId111" Type="http://schemas.openxmlformats.org/officeDocument/2006/relationships/customXml" Target="../ink/ink1680.xml"/><Relationship Id="rId15" Type="http://schemas.openxmlformats.org/officeDocument/2006/relationships/customXml" Target="../ink/ink1632.xml"/><Relationship Id="rId36" Type="http://schemas.openxmlformats.org/officeDocument/2006/relationships/image" Target="../media/image277.png"/><Relationship Id="rId57" Type="http://schemas.openxmlformats.org/officeDocument/2006/relationships/customXml" Target="../ink/ink1653.xml"/><Relationship Id="rId106" Type="http://schemas.openxmlformats.org/officeDocument/2006/relationships/image" Target="../media/image297.png"/><Relationship Id="rId10" Type="http://schemas.openxmlformats.org/officeDocument/2006/relationships/image" Target="../media/image262.png"/><Relationship Id="rId31" Type="http://schemas.openxmlformats.org/officeDocument/2006/relationships/customXml" Target="../ink/ink1640.xml"/><Relationship Id="rId52" Type="http://schemas.openxmlformats.org/officeDocument/2006/relationships/image" Target="../media/image285.png"/><Relationship Id="rId73" Type="http://schemas.openxmlformats.org/officeDocument/2006/relationships/customXml" Target="../ink/ink1661.xml"/><Relationship Id="rId78" Type="http://schemas.openxmlformats.org/officeDocument/2006/relationships/image" Target="../media/image301.png"/><Relationship Id="rId94" Type="http://schemas.openxmlformats.org/officeDocument/2006/relationships/image" Target="../media/image309.png"/><Relationship Id="rId99" Type="http://schemas.openxmlformats.org/officeDocument/2006/relationships/customXml" Target="../ink/ink1674.xml"/><Relationship Id="rId101" Type="http://schemas.openxmlformats.org/officeDocument/2006/relationships/customXml" Target="../ink/ink1675.xml"/><Relationship Id="rId122" Type="http://schemas.openxmlformats.org/officeDocument/2006/relationships/image" Target="../media/image322.png"/><Relationship Id="rId4" Type="http://schemas.openxmlformats.org/officeDocument/2006/relationships/image" Target="../media/image259.png"/><Relationship Id="rId9" Type="http://schemas.openxmlformats.org/officeDocument/2006/relationships/customXml" Target="../ink/ink1629.xml"/></Relationships>
</file>

<file path=ppt/slides/_rels/slide7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45.xml"/><Relationship Id="rId21" Type="http://schemas.openxmlformats.org/officeDocument/2006/relationships/customXml" Target="../ink/ink1697.xml"/><Relationship Id="rId42" Type="http://schemas.openxmlformats.org/officeDocument/2006/relationships/image" Target="../media/image280.png"/><Relationship Id="rId63" Type="http://schemas.openxmlformats.org/officeDocument/2006/relationships/customXml" Target="../ink/ink1718.xml"/><Relationship Id="rId84" Type="http://schemas.openxmlformats.org/officeDocument/2006/relationships/image" Target="../media/image304.png"/><Relationship Id="rId138" Type="http://schemas.openxmlformats.org/officeDocument/2006/relationships/image" Target="../media/image330.png"/><Relationship Id="rId107" Type="http://schemas.openxmlformats.org/officeDocument/2006/relationships/customXml" Target="../ink/ink1740.xml"/><Relationship Id="rId11" Type="http://schemas.openxmlformats.org/officeDocument/2006/relationships/customXml" Target="../ink/ink1692.xml"/><Relationship Id="rId32" Type="http://schemas.openxmlformats.org/officeDocument/2006/relationships/image" Target="../media/image275.png"/><Relationship Id="rId37" Type="http://schemas.openxmlformats.org/officeDocument/2006/relationships/customXml" Target="../ink/ink1705.xml"/><Relationship Id="rId53" Type="http://schemas.openxmlformats.org/officeDocument/2006/relationships/customXml" Target="../ink/ink1713.xml"/><Relationship Id="rId58" Type="http://schemas.openxmlformats.org/officeDocument/2006/relationships/image" Target="../media/image288.png"/><Relationship Id="rId74" Type="http://schemas.openxmlformats.org/officeDocument/2006/relationships/image" Target="../media/image299.png"/><Relationship Id="rId79" Type="http://schemas.openxmlformats.org/officeDocument/2006/relationships/customXml" Target="../ink/ink1726.xml"/><Relationship Id="rId102" Type="http://schemas.openxmlformats.org/officeDocument/2006/relationships/image" Target="../media/image313.png"/><Relationship Id="rId123" Type="http://schemas.openxmlformats.org/officeDocument/2006/relationships/customXml" Target="../ink/ink1748.xml"/><Relationship Id="rId128" Type="http://schemas.openxmlformats.org/officeDocument/2006/relationships/image" Target="../media/image325.png"/><Relationship Id="rId144" Type="http://schemas.openxmlformats.org/officeDocument/2006/relationships/image" Target="../media/image333.png"/><Relationship Id="rId5" Type="http://schemas.openxmlformats.org/officeDocument/2006/relationships/customXml" Target="../ink/ink1689.xml"/><Relationship Id="rId90" Type="http://schemas.openxmlformats.org/officeDocument/2006/relationships/image" Target="../media/image307.png"/><Relationship Id="rId95" Type="http://schemas.openxmlformats.org/officeDocument/2006/relationships/customXml" Target="../ink/ink1734.xml"/><Relationship Id="rId22" Type="http://schemas.openxmlformats.org/officeDocument/2006/relationships/image" Target="../media/image270.png"/><Relationship Id="rId27" Type="http://schemas.openxmlformats.org/officeDocument/2006/relationships/customXml" Target="../ink/ink1700.xml"/><Relationship Id="rId43" Type="http://schemas.openxmlformats.org/officeDocument/2006/relationships/customXml" Target="../ink/ink1708.xml"/><Relationship Id="rId48" Type="http://schemas.openxmlformats.org/officeDocument/2006/relationships/image" Target="../media/image283.png"/><Relationship Id="rId64" Type="http://schemas.openxmlformats.org/officeDocument/2006/relationships/image" Target="../media/image293.png"/><Relationship Id="rId69" Type="http://schemas.openxmlformats.org/officeDocument/2006/relationships/customXml" Target="../ink/ink1721.xml"/><Relationship Id="rId113" Type="http://schemas.openxmlformats.org/officeDocument/2006/relationships/customXml" Target="../ink/ink1743.xml"/><Relationship Id="rId118" Type="http://schemas.openxmlformats.org/officeDocument/2006/relationships/image" Target="../media/image320.png"/><Relationship Id="rId134" Type="http://schemas.openxmlformats.org/officeDocument/2006/relationships/image" Target="../media/image328.png"/><Relationship Id="rId139" Type="http://schemas.openxmlformats.org/officeDocument/2006/relationships/customXml" Target="../ink/ink1756.xml"/><Relationship Id="rId80" Type="http://schemas.openxmlformats.org/officeDocument/2006/relationships/image" Target="../media/image302.png"/><Relationship Id="rId85" Type="http://schemas.openxmlformats.org/officeDocument/2006/relationships/customXml" Target="../ink/ink1729.xml"/><Relationship Id="rId12" Type="http://schemas.openxmlformats.org/officeDocument/2006/relationships/image" Target="../media/image263.png"/><Relationship Id="rId17" Type="http://schemas.openxmlformats.org/officeDocument/2006/relationships/customXml" Target="../ink/ink1695.xml"/><Relationship Id="rId33" Type="http://schemas.openxmlformats.org/officeDocument/2006/relationships/customXml" Target="../ink/ink1703.xml"/><Relationship Id="rId38" Type="http://schemas.openxmlformats.org/officeDocument/2006/relationships/image" Target="../media/image278.png"/><Relationship Id="rId59" Type="http://schemas.openxmlformats.org/officeDocument/2006/relationships/customXml" Target="../ink/ink1716.xml"/><Relationship Id="rId103" Type="http://schemas.openxmlformats.org/officeDocument/2006/relationships/customXml" Target="../ink/ink1738.xml"/><Relationship Id="rId108" Type="http://schemas.openxmlformats.org/officeDocument/2006/relationships/image" Target="../media/image315.png"/><Relationship Id="rId124" Type="http://schemas.openxmlformats.org/officeDocument/2006/relationships/image" Target="../media/image323.png"/><Relationship Id="rId129" Type="http://schemas.openxmlformats.org/officeDocument/2006/relationships/customXml" Target="../ink/ink1751.xml"/><Relationship Id="rId54" Type="http://schemas.openxmlformats.org/officeDocument/2006/relationships/image" Target="../media/image286.png"/><Relationship Id="rId70" Type="http://schemas.openxmlformats.org/officeDocument/2006/relationships/image" Target="../media/image296.png"/><Relationship Id="rId75" Type="http://schemas.openxmlformats.org/officeDocument/2006/relationships/customXml" Target="../ink/ink1724.xml"/><Relationship Id="rId91" Type="http://schemas.openxmlformats.org/officeDocument/2006/relationships/customXml" Target="../ink/ink1732.xml"/><Relationship Id="rId96" Type="http://schemas.openxmlformats.org/officeDocument/2006/relationships/image" Target="../media/image310.png"/><Relationship Id="rId140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23" Type="http://schemas.openxmlformats.org/officeDocument/2006/relationships/customXml" Target="../ink/ink1698.xml"/><Relationship Id="rId28" Type="http://schemas.openxmlformats.org/officeDocument/2006/relationships/image" Target="../media/image273.png"/><Relationship Id="rId49" Type="http://schemas.openxmlformats.org/officeDocument/2006/relationships/customXml" Target="../ink/ink1711.xml"/><Relationship Id="rId114" Type="http://schemas.openxmlformats.org/officeDocument/2006/relationships/image" Target="../media/image318.png"/><Relationship Id="rId119" Type="http://schemas.openxmlformats.org/officeDocument/2006/relationships/customXml" Target="../ink/ink1746.xml"/><Relationship Id="rId44" Type="http://schemas.openxmlformats.org/officeDocument/2006/relationships/image" Target="../media/image281.png"/><Relationship Id="rId60" Type="http://schemas.openxmlformats.org/officeDocument/2006/relationships/image" Target="../media/image291.png"/><Relationship Id="rId65" Type="http://schemas.openxmlformats.org/officeDocument/2006/relationships/customXml" Target="../ink/ink1719.xml"/><Relationship Id="rId81" Type="http://schemas.openxmlformats.org/officeDocument/2006/relationships/customXml" Target="../ink/ink1727.xml"/><Relationship Id="rId86" Type="http://schemas.openxmlformats.org/officeDocument/2006/relationships/image" Target="../media/image305.png"/><Relationship Id="rId130" Type="http://schemas.openxmlformats.org/officeDocument/2006/relationships/image" Target="../media/image326.png"/><Relationship Id="rId135" Type="http://schemas.openxmlformats.org/officeDocument/2006/relationships/customXml" Target="../ink/ink1754.xml"/><Relationship Id="rId13" Type="http://schemas.openxmlformats.org/officeDocument/2006/relationships/customXml" Target="../ink/ink1693.xml"/><Relationship Id="rId18" Type="http://schemas.openxmlformats.org/officeDocument/2006/relationships/image" Target="../media/image267.png"/><Relationship Id="rId39" Type="http://schemas.openxmlformats.org/officeDocument/2006/relationships/customXml" Target="../ink/ink1706.xml"/><Relationship Id="rId109" Type="http://schemas.openxmlformats.org/officeDocument/2006/relationships/customXml" Target="../ink/ink1741.xml"/><Relationship Id="rId34" Type="http://schemas.openxmlformats.org/officeDocument/2006/relationships/image" Target="../media/image276.png"/><Relationship Id="rId50" Type="http://schemas.openxmlformats.org/officeDocument/2006/relationships/image" Target="../media/image284.png"/><Relationship Id="rId55" Type="http://schemas.openxmlformats.org/officeDocument/2006/relationships/customXml" Target="../ink/ink1714.xml"/><Relationship Id="rId76" Type="http://schemas.openxmlformats.org/officeDocument/2006/relationships/image" Target="../media/image300.png"/><Relationship Id="rId97" Type="http://schemas.openxmlformats.org/officeDocument/2006/relationships/customXml" Target="../ink/ink1735.xml"/><Relationship Id="rId104" Type="http://schemas.openxmlformats.org/officeDocument/2006/relationships/image" Target="../media/image314.png"/><Relationship Id="rId120" Type="http://schemas.openxmlformats.org/officeDocument/2006/relationships/image" Target="../media/image321.png"/><Relationship Id="rId125" Type="http://schemas.openxmlformats.org/officeDocument/2006/relationships/customXml" Target="../ink/ink1749.xml"/><Relationship Id="rId141" Type="http://schemas.openxmlformats.org/officeDocument/2006/relationships/customXml" Target="../ink/ink1757.xml"/><Relationship Id="rId7" Type="http://schemas.openxmlformats.org/officeDocument/2006/relationships/customXml" Target="../ink/ink1690.xml"/><Relationship Id="rId71" Type="http://schemas.openxmlformats.org/officeDocument/2006/relationships/customXml" Target="../ink/ink1722.xml"/><Relationship Id="rId92" Type="http://schemas.openxmlformats.org/officeDocument/2006/relationships/image" Target="../media/image308.png"/><Relationship Id="rId2" Type="http://schemas.openxmlformats.org/officeDocument/2006/relationships/image" Target="../media/image256.png"/><Relationship Id="rId29" Type="http://schemas.openxmlformats.org/officeDocument/2006/relationships/customXml" Target="../ink/ink1701.xml"/><Relationship Id="rId24" Type="http://schemas.openxmlformats.org/officeDocument/2006/relationships/image" Target="../media/image271.png"/><Relationship Id="rId40" Type="http://schemas.openxmlformats.org/officeDocument/2006/relationships/image" Target="../media/image279.png"/><Relationship Id="rId45" Type="http://schemas.openxmlformats.org/officeDocument/2006/relationships/customXml" Target="../ink/ink1709.xml"/><Relationship Id="rId66" Type="http://schemas.openxmlformats.org/officeDocument/2006/relationships/image" Target="../media/image294.png"/><Relationship Id="rId87" Type="http://schemas.openxmlformats.org/officeDocument/2006/relationships/customXml" Target="../ink/ink1730.xml"/><Relationship Id="rId110" Type="http://schemas.openxmlformats.org/officeDocument/2006/relationships/image" Target="../media/image316.png"/><Relationship Id="rId115" Type="http://schemas.openxmlformats.org/officeDocument/2006/relationships/customXml" Target="../ink/ink1744.xml"/><Relationship Id="rId131" Type="http://schemas.openxmlformats.org/officeDocument/2006/relationships/customXml" Target="../ink/ink1752.xml"/><Relationship Id="rId136" Type="http://schemas.openxmlformats.org/officeDocument/2006/relationships/image" Target="../media/image329.png"/><Relationship Id="rId61" Type="http://schemas.openxmlformats.org/officeDocument/2006/relationships/customXml" Target="../ink/ink1717.xml"/><Relationship Id="rId82" Type="http://schemas.openxmlformats.org/officeDocument/2006/relationships/image" Target="../media/image303.png"/><Relationship Id="rId19" Type="http://schemas.openxmlformats.org/officeDocument/2006/relationships/customXml" Target="../ink/ink1696.xml"/><Relationship Id="rId14" Type="http://schemas.openxmlformats.org/officeDocument/2006/relationships/image" Target="../media/image264.png"/><Relationship Id="rId30" Type="http://schemas.openxmlformats.org/officeDocument/2006/relationships/image" Target="../media/image274.png"/><Relationship Id="rId35" Type="http://schemas.openxmlformats.org/officeDocument/2006/relationships/customXml" Target="../ink/ink1704.xml"/><Relationship Id="rId56" Type="http://schemas.openxmlformats.org/officeDocument/2006/relationships/image" Target="../media/image287.png"/><Relationship Id="rId77" Type="http://schemas.openxmlformats.org/officeDocument/2006/relationships/customXml" Target="../ink/ink1725.xml"/><Relationship Id="rId100" Type="http://schemas.openxmlformats.org/officeDocument/2006/relationships/image" Target="../media/image312.png"/><Relationship Id="rId105" Type="http://schemas.openxmlformats.org/officeDocument/2006/relationships/customXml" Target="../ink/ink1739.xml"/><Relationship Id="rId126" Type="http://schemas.openxmlformats.org/officeDocument/2006/relationships/image" Target="../media/image324.png"/><Relationship Id="rId8" Type="http://schemas.openxmlformats.org/officeDocument/2006/relationships/image" Target="../media/image261.png"/><Relationship Id="rId51" Type="http://schemas.openxmlformats.org/officeDocument/2006/relationships/customXml" Target="../ink/ink1712.xml"/><Relationship Id="rId72" Type="http://schemas.openxmlformats.org/officeDocument/2006/relationships/image" Target="../media/image298.png"/><Relationship Id="rId93" Type="http://schemas.openxmlformats.org/officeDocument/2006/relationships/customXml" Target="../ink/ink1733.xml"/><Relationship Id="rId98" Type="http://schemas.openxmlformats.org/officeDocument/2006/relationships/image" Target="../media/image311.png"/><Relationship Id="rId121" Type="http://schemas.openxmlformats.org/officeDocument/2006/relationships/customXml" Target="../ink/ink1747.xml"/><Relationship Id="rId142" Type="http://schemas.openxmlformats.org/officeDocument/2006/relationships/image" Target="../media/image332.png"/><Relationship Id="rId3" Type="http://schemas.openxmlformats.org/officeDocument/2006/relationships/customXml" Target="../ink/ink1688.xml"/><Relationship Id="rId25" Type="http://schemas.openxmlformats.org/officeDocument/2006/relationships/customXml" Target="../ink/ink1699.xml"/><Relationship Id="rId46" Type="http://schemas.openxmlformats.org/officeDocument/2006/relationships/image" Target="../media/image282.png"/><Relationship Id="rId67" Type="http://schemas.openxmlformats.org/officeDocument/2006/relationships/customXml" Target="../ink/ink1720.xml"/><Relationship Id="rId116" Type="http://schemas.openxmlformats.org/officeDocument/2006/relationships/image" Target="../media/image319.png"/><Relationship Id="rId137" Type="http://schemas.openxmlformats.org/officeDocument/2006/relationships/customXml" Target="../ink/ink1755.xml"/><Relationship Id="rId20" Type="http://schemas.openxmlformats.org/officeDocument/2006/relationships/image" Target="../media/image269.png"/><Relationship Id="rId41" Type="http://schemas.openxmlformats.org/officeDocument/2006/relationships/customXml" Target="../ink/ink1707.xml"/><Relationship Id="rId62" Type="http://schemas.openxmlformats.org/officeDocument/2006/relationships/image" Target="../media/image292.png"/><Relationship Id="rId83" Type="http://schemas.openxmlformats.org/officeDocument/2006/relationships/customXml" Target="../ink/ink1728.xml"/><Relationship Id="rId88" Type="http://schemas.openxmlformats.org/officeDocument/2006/relationships/image" Target="../media/image306.png"/><Relationship Id="rId111" Type="http://schemas.openxmlformats.org/officeDocument/2006/relationships/customXml" Target="../ink/ink1742.xml"/><Relationship Id="rId132" Type="http://schemas.openxmlformats.org/officeDocument/2006/relationships/image" Target="../media/image327.png"/><Relationship Id="rId15" Type="http://schemas.openxmlformats.org/officeDocument/2006/relationships/customXml" Target="../ink/ink1694.xml"/><Relationship Id="rId36" Type="http://schemas.openxmlformats.org/officeDocument/2006/relationships/image" Target="../media/image277.png"/><Relationship Id="rId57" Type="http://schemas.openxmlformats.org/officeDocument/2006/relationships/customXml" Target="../ink/ink1715.xml"/><Relationship Id="rId106" Type="http://schemas.openxmlformats.org/officeDocument/2006/relationships/image" Target="../media/image297.png"/><Relationship Id="rId127" Type="http://schemas.openxmlformats.org/officeDocument/2006/relationships/customXml" Target="../ink/ink1750.xml"/><Relationship Id="rId10" Type="http://schemas.openxmlformats.org/officeDocument/2006/relationships/image" Target="../media/image262.png"/><Relationship Id="rId31" Type="http://schemas.openxmlformats.org/officeDocument/2006/relationships/customXml" Target="../ink/ink1702.xml"/><Relationship Id="rId52" Type="http://schemas.openxmlformats.org/officeDocument/2006/relationships/image" Target="../media/image285.png"/><Relationship Id="rId73" Type="http://schemas.openxmlformats.org/officeDocument/2006/relationships/customXml" Target="../ink/ink1723.xml"/><Relationship Id="rId78" Type="http://schemas.openxmlformats.org/officeDocument/2006/relationships/image" Target="../media/image301.png"/><Relationship Id="rId94" Type="http://schemas.openxmlformats.org/officeDocument/2006/relationships/image" Target="../media/image309.png"/><Relationship Id="rId99" Type="http://schemas.openxmlformats.org/officeDocument/2006/relationships/customXml" Target="../ink/ink1736.xml"/><Relationship Id="rId101" Type="http://schemas.openxmlformats.org/officeDocument/2006/relationships/customXml" Target="../ink/ink1737.xml"/><Relationship Id="rId122" Type="http://schemas.openxmlformats.org/officeDocument/2006/relationships/image" Target="../media/image322.png"/><Relationship Id="rId143" Type="http://schemas.openxmlformats.org/officeDocument/2006/relationships/customXml" Target="../ink/ink1758.xml"/><Relationship Id="rId4" Type="http://schemas.openxmlformats.org/officeDocument/2006/relationships/image" Target="../media/image259.png"/><Relationship Id="rId9" Type="http://schemas.openxmlformats.org/officeDocument/2006/relationships/customXml" Target="../ink/ink1691.xml"/><Relationship Id="rId26" Type="http://schemas.openxmlformats.org/officeDocument/2006/relationships/image" Target="../media/image272.png"/><Relationship Id="rId47" Type="http://schemas.openxmlformats.org/officeDocument/2006/relationships/customXml" Target="../ink/ink1710.xml"/><Relationship Id="rId68" Type="http://schemas.openxmlformats.org/officeDocument/2006/relationships/image" Target="../media/image295.png"/><Relationship Id="rId89" Type="http://schemas.openxmlformats.org/officeDocument/2006/relationships/customXml" Target="../ink/ink1731.xml"/><Relationship Id="rId112" Type="http://schemas.openxmlformats.org/officeDocument/2006/relationships/image" Target="../media/image317.png"/><Relationship Id="rId133" Type="http://schemas.openxmlformats.org/officeDocument/2006/relationships/customXml" Target="../ink/ink1753.xml"/><Relationship Id="rId16" Type="http://schemas.openxmlformats.org/officeDocument/2006/relationships/image" Target="../media/image26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8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customXml" Target="../ink/ink1764.xml"/><Relationship Id="rId3" Type="http://schemas.openxmlformats.org/officeDocument/2006/relationships/customXml" Target="../ink/ink1759.xml"/><Relationship Id="rId7" Type="http://schemas.openxmlformats.org/officeDocument/2006/relationships/customXml" Target="../ink/ink1761.xml"/><Relationship Id="rId12" Type="http://schemas.openxmlformats.org/officeDocument/2006/relationships/image" Target="../media/image344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1" Type="http://schemas.openxmlformats.org/officeDocument/2006/relationships/customXml" Target="../ink/ink1763.xml"/><Relationship Id="rId5" Type="http://schemas.openxmlformats.org/officeDocument/2006/relationships/customXml" Target="../ink/ink1760.xml"/><Relationship Id="rId10" Type="http://schemas.openxmlformats.org/officeDocument/2006/relationships/image" Target="../media/image343.png"/><Relationship Id="rId4" Type="http://schemas.openxmlformats.org/officeDocument/2006/relationships/image" Target="../media/image340.png"/><Relationship Id="rId9" Type="http://schemas.openxmlformats.org/officeDocument/2006/relationships/customXml" Target="../ink/ink1762.xml"/><Relationship Id="rId14" Type="http://schemas.openxmlformats.org/officeDocument/2006/relationships/image" Target="../media/image34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customXml" Target="../ink/ink1770.xml"/><Relationship Id="rId18" Type="http://schemas.openxmlformats.org/officeDocument/2006/relationships/image" Target="../media/image347.png"/><Relationship Id="rId3" Type="http://schemas.openxmlformats.org/officeDocument/2006/relationships/customXml" Target="../ink/ink1765.xml"/><Relationship Id="rId7" Type="http://schemas.openxmlformats.org/officeDocument/2006/relationships/customXml" Target="../ink/ink1767.xml"/><Relationship Id="rId12" Type="http://schemas.openxmlformats.org/officeDocument/2006/relationships/image" Target="../media/image344.png"/><Relationship Id="rId17" Type="http://schemas.openxmlformats.org/officeDocument/2006/relationships/customXml" Target="../ink/ink1772.xml"/><Relationship Id="rId2" Type="http://schemas.openxmlformats.org/officeDocument/2006/relationships/image" Target="../media/image339.png"/><Relationship Id="rId16" Type="http://schemas.openxmlformats.org/officeDocument/2006/relationships/image" Target="../media/image346.png"/><Relationship Id="rId20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1" Type="http://schemas.openxmlformats.org/officeDocument/2006/relationships/customXml" Target="../ink/ink1769.xml"/><Relationship Id="rId5" Type="http://schemas.openxmlformats.org/officeDocument/2006/relationships/customXml" Target="../ink/ink1766.xml"/><Relationship Id="rId15" Type="http://schemas.openxmlformats.org/officeDocument/2006/relationships/customXml" Target="../ink/ink1771.xml"/><Relationship Id="rId10" Type="http://schemas.openxmlformats.org/officeDocument/2006/relationships/image" Target="../media/image343.png"/><Relationship Id="rId19" Type="http://schemas.openxmlformats.org/officeDocument/2006/relationships/customXml" Target="../ink/ink1773.xml"/><Relationship Id="rId4" Type="http://schemas.openxmlformats.org/officeDocument/2006/relationships/image" Target="../media/image340.png"/><Relationship Id="rId9" Type="http://schemas.openxmlformats.org/officeDocument/2006/relationships/customXml" Target="../ink/ink1768.xml"/><Relationship Id="rId14" Type="http://schemas.openxmlformats.org/officeDocument/2006/relationships/image" Target="../media/image345.png"/></Relationships>
</file>

<file path=ppt/slides/_rels/slide8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79.xml"/><Relationship Id="rId18" Type="http://schemas.openxmlformats.org/officeDocument/2006/relationships/image" Target="../media/image349.png"/><Relationship Id="rId26" Type="http://schemas.openxmlformats.org/officeDocument/2006/relationships/image" Target="../media/image347.png"/><Relationship Id="rId39" Type="http://schemas.openxmlformats.org/officeDocument/2006/relationships/customXml" Target="../ink/ink1792.xml"/><Relationship Id="rId21" Type="http://schemas.openxmlformats.org/officeDocument/2006/relationships/customXml" Target="../ink/ink1783.xml"/><Relationship Id="rId34" Type="http://schemas.openxmlformats.org/officeDocument/2006/relationships/image" Target="../media/image355.png"/><Relationship Id="rId42" Type="http://schemas.openxmlformats.org/officeDocument/2006/relationships/image" Target="../media/image359.png"/><Relationship Id="rId47" Type="http://schemas.openxmlformats.org/officeDocument/2006/relationships/customXml" Target="../ink/ink1796.xml"/><Relationship Id="rId50" Type="http://schemas.openxmlformats.org/officeDocument/2006/relationships/image" Target="../media/image363.png"/><Relationship Id="rId7" Type="http://schemas.openxmlformats.org/officeDocument/2006/relationships/customXml" Target="../ink/ink1776.xml"/><Relationship Id="rId2" Type="http://schemas.openxmlformats.org/officeDocument/2006/relationships/image" Target="../media/image339.png"/><Relationship Id="rId16" Type="http://schemas.openxmlformats.org/officeDocument/2006/relationships/image" Target="../media/image346.png"/><Relationship Id="rId29" Type="http://schemas.openxmlformats.org/officeDocument/2006/relationships/customXml" Target="../ink/ink1787.xml"/><Relationship Id="rId11" Type="http://schemas.openxmlformats.org/officeDocument/2006/relationships/customXml" Target="../ink/ink1778.xml"/><Relationship Id="rId24" Type="http://schemas.openxmlformats.org/officeDocument/2006/relationships/image" Target="../media/image352.png"/><Relationship Id="rId32" Type="http://schemas.openxmlformats.org/officeDocument/2006/relationships/image" Target="../media/image354.png"/><Relationship Id="rId37" Type="http://schemas.openxmlformats.org/officeDocument/2006/relationships/customXml" Target="../ink/ink1791.xml"/><Relationship Id="rId40" Type="http://schemas.openxmlformats.org/officeDocument/2006/relationships/image" Target="../media/image358.png"/><Relationship Id="rId45" Type="http://schemas.openxmlformats.org/officeDocument/2006/relationships/customXml" Target="../ink/ink1795.xml"/><Relationship Id="rId53" Type="http://schemas.openxmlformats.org/officeDocument/2006/relationships/customXml" Target="../ink/ink1799.xml"/><Relationship Id="rId5" Type="http://schemas.openxmlformats.org/officeDocument/2006/relationships/customXml" Target="../ink/ink1775.xml"/><Relationship Id="rId10" Type="http://schemas.openxmlformats.org/officeDocument/2006/relationships/image" Target="../media/image343.png"/><Relationship Id="rId19" Type="http://schemas.openxmlformats.org/officeDocument/2006/relationships/customXml" Target="../ink/ink1782.xml"/><Relationship Id="rId31" Type="http://schemas.openxmlformats.org/officeDocument/2006/relationships/customXml" Target="../ink/ink1788.xml"/><Relationship Id="rId44" Type="http://schemas.openxmlformats.org/officeDocument/2006/relationships/image" Target="../media/image360.png"/><Relationship Id="rId52" Type="http://schemas.openxmlformats.org/officeDocument/2006/relationships/image" Target="../media/image364.png"/><Relationship Id="rId4" Type="http://schemas.openxmlformats.org/officeDocument/2006/relationships/image" Target="../media/image340.png"/><Relationship Id="rId9" Type="http://schemas.openxmlformats.org/officeDocument/2006/relationships/customXml" Target="../ink/ink1777.xml"/><Relationship Id="rId14" Type="http://schemas.openxmlformats.org/officeDocument/2006/relationships/image" Target="../media/image345.png"/><Relationship Id="rId22" Type="http://schemas.openxmlformats.org/officeDocument/2006/relationships/image" Target="../media/image351.png"/><Relationship Id="rId27" Type="http://schemas.openxmlformats.org/officeDocument/2006/relationships/customXml" Target="../ink/ink1786.xml"/><Relationship Id="rId30" Type="http://schemas.openxmlformats.org/officeDocument/2006/relationships/image" Target="../media/image353.png"/><Relationship Id="rId35" Type="http://schemas.openxmlformats.org/officeDocument/2006/relationships/customXml" Target="../ink/ink1790.xml"/><Relationship Id="rId43" Type="http://schemas.openxmlformats.org/officeDocument/2006/relationships/customXml" Target="../ink/ink1794.xml"/><Relationship Id="rId48" Type="http://schemas.openxmlformats.org/officeDocument/2006/relationships/image" Target="../media/image362.png"/><Relationship Id="rId8" Type="http://schemas.openxmlformats.org/officeDocument/2006/relationships/image" Target="../media/image342.png"/><Relationship Id="rId51" Type="http://schemas.openxmlformats.org/officeDocument/2006/relationships/customXml" Target="../ink/ink1798.xml"/><Relationship Id="rId3" Type="http://schemas.openxmlformats.org/officeDocument/2006/relationships/customXml" Target="../ink/ink1774.xml"/><Relationship Id="rId12" Type="http://schemas.openxmlformats.org/officeDocument/2006/relationships/image" Target="../media/image344.png"/><Relationship Id="rId17" Type="http://schemas.openxmlformats.org/officeDocument/2006/relationships/customXml" Target="../ink/ink1781.xml"/><Relationship Id="rId25" Type="http://schemas.openxmlformats.org/officeDocument/2006/relationships/customXml" Target="../ink/ink1785.xml"/><Relationship Id="rId33" Type="http://schemas.openxmlformats.org/officeDocument/2006/relationships/customXml" Target="../ink/ink1789.xml"/><Relationship Id="rId38" Type="http://schemas.openxmlformats.org/officeDocument/2006/relationships/image" Target="../media/image357.png"/><Relationship Id="rId46" Type="http://schemas.openxmlformats.org/officeDocument/2006/relationships/image" Target="../media/image361.png"/><Relationship Id="rId20" Type="http://schemas.openxmlformats.org/officeDocument/2006/relationships/image" Target="../media/image350.png"/><Relationship Id="rId41" Type="http://schemas.openxmlformats.org/officeDocument/2006/relationships/customXml" Target="../ink/ink1793.xml"/><Relationship Id="rId54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5" Type="http://schemas.openxmlformats.org/officeDocument/2006/relationships/customXml" Target="../ink/ink1780.xml"/><Relationship Id="rId23" Type="http://schemas.openxmlformats.org/officeDocument/2006/relationships/customXml" Target="../ink/ink1784.xml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customXml" Target="../ink/ink1797.xml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05.xml"/><Relationship Id="rId18" Type="http://schemas.openxmlformats.org/officeDocument/2006/relationships/image" Target="../media/image349.png"/><Relationship Id="rId26" Type="http://schemas.openxmlformats.org/officeDocument/2006/relationships/image" Target="../media/image347.png"/><Relationship Id="rId39" Type="http://schemas.openxmlformats.org/officeDocument/2006/relationships/customXml" Target="../ink/ink1818.xml"/><Relationship Id="rId21" Type="http://schemas.openxmlformats.org/officeDocument/2006/relationships/customXml" Target="../ink/ink1809.xml"/><Relationship Id="rId34" Type="http://schemas.openxmlformats.org/officeDocument/2006/relationships/image" Target="../media/image355.png"/><Relationship Id="rId42" Type="http://schemas.openxmlformats.org/officeDocument/2006/relationships/image" Target="../media/image359.png"/><Relationship Id="rId47" Type="http://schemas.openxmlformats.org/officeDocument/2006/relationships/customXml" Target="../ink/ink1822.xml"/><Relationship Id="rId50" Type="http://schemas.openxmlformats.org/officeDocument/2006/relationships/image" Target="../media/image362.png"/><Relationship Id="rId55" Type="http://schemas.openxmlformats.org/officeDocument/2006/relationships/customXml" Target="../ink/ink1826.xml"/><Relationship Id="rId7" Type="http://schemas.openxmlformats.org/officeDocument/2006/relationships/customXml" Target="../ink/ink1802.xml"/><Relationship Id="rId2" Type="http://schemas.openxmlformats.org/officeDocument/2006/relationships/image" Target="../media/image339.png"/><Relationship Id="rId16" Type="http://schemas.openxmlformats.org/officeDocument/2006/relationships/image" Target="../media/image346.png"/><Relationship Id="rId29" Type="http://schemas.openxmlformats.org/officeDocument/2006/relationships/customXml" Target="../ink/ink1813.xml"/><Relationship Id="rId11" Type="http://schemas.openxmlformats.org/officeDocument/2006/relationships/customXml" Target="../ink/ink1804.xml"/><Relationship Id="rId24" Type="http://schemas.openxmlformats.org/officeDocument/2006/relationships/image" Target="../media/image352.png"/><Relationship Id="rId32" Type="http://schemas.openxmlformats.org/officeDocument/2006/relationships/image" Target="../media/image354.png"/><Relationship Id="rId37" Type="http://schemas.openxmlformats.org/officeDocument/2006/relationships/customXml" Target="../ink/ink1817.xml"/><Relationship Id="rId40" Type="http://schemas.openxmlformats.org/officeDocument/2006/relationships/image" Target="../media/image358.png"/><Relationship Id="rId45" Type="http://schemas.openxmlformats.org/officeDocument/2006/relationships/customXml" Target="../ink/ink1821.xml"/><Relationship Id="rId53" Type="http://schemas.openxmlformats.org/officeDocument/2006/relationships/customXml" Target="../ink/ink1825.xml"/><Relationship Id="rId58" Type="http://schemas.openxmlformats.org/officeDocument/2006/relationships/image" Target="../media/image368.png"/><Relationship Id="rId5" Type="http://schemas.openxmlformats.org/officeDocument/2006/relationships/customXml" Target="../ink/ink1801.xml"/><Relationship Id="rId19" Type="http://schemas.openxmlformats.org/officeDocument/2006/relationships/customXml" Target="../ink/ink1808.xml"/><Relationship Id="rId4" Type="http://schemas.openxmlformats.org/officeDocument/2006/relationships/image" Target="../media/image340.png"/><Relationship Id="rId9" Type="http://schemas.openxmlformats.org/officeDocument/2006/relationships/customXml" Target="../ink/ink1803.xml"/><Relationship Id="rId14" Type="http://schemas.openxmlformats.org/officeDocument/2006/relationships/image" Target="../media/image345.png"/><Relationship Id="rId22" Type="http://schemas.openxmlformats.org/officeDocument/2006/relationships/image" Target="../media/image351.png"/><Relationship Id="rId27" Type="http://schemas.openxmlformats.org/officeDocument/2006/relationships/customXml" Target="../ink/ink1812.xml"/><Relationship Id="rId30" Type="http://schemas.openxmlformats.org/officeDocument/2006/relationships/image" Target="../media/image353.png"/><Relationship Id="rId35" Type="http://schemas.openxmlformats.org/officeDocument/2006/relationships/customXml" Target="../ink/ink1816.xml"/><Relationship Id="rId43" Type="http://schemas.openxmlformats.org/officeDocument/2006/relationships/customXml" Target="../ink/ink1820.xml"/><Relationship Id="rId48" Type="http://schemas.openxmlformats.org/officeDocument/2006/relationships/image" Target="../media/image361.png"/><Relationship Id="rId56" Type="http://schemas.openxmlformats.org/officeDocument/2006/relationships/image" Target="../media/image367.png"/><Relationship Id="rId8" Type="http://schemas.openxmlformats.org/officeDocument/2006/relationships/image" Target="../media/image342.png"/><Relationship Id="rId51" Type="http://schemas.openxmlformats.org/officeDocument/2006/relationships/customXml" Target="../ink/ink1824.xml"/><Relationship Id="rId3" Type="http://schemas.openxmlformats.org/officeDocument/2006/relationships/customXml" Target="../ink/ink1800.xml"/><Relationship Id="rId12" Type="http://schemas.openxmlformats.org/officeDocument/2006/relationships/image" Target="../media/image344.png"/><Relationship Id="rId17" Type="http://schemas.openxmlformats.org/officeDocument/2006/relationships/customXml" Target="../ink/ink1807.xml"/><Relationship Id="rId25" Type="http://schemas.openxmlformats.org/officeDocument/2006/relationships/customXml" Target="../ink/ink1811.xml"/><Relationship Id="rId33" Type="http://schemas.openxmlformats.org/officeDocument/2006/relationships/customXml" Target="../ink/ink1815.xml"/><Relationship Id="rId38" Type="http://schemas.openxmlformats.org/officeDocument/2006/relationships/image" Target="../media/image357.png"/><Relationship Id="rId46" Type="http://schemas.openxmlformats.org/officeDocument/2006/relationships/image" Target="../media/image360.png"/><Relationship Id="rId59" Type="http://schemas.openxmlformats.org/officeDocument/2006/relationships/customXml" Target="../ink/ink1828.xml"/><Relationship Id="rId20" Type="http://schemas.openxmlformats.org/officeDocument/2006/relationships/image" Target="../media/image350.png"/><Relationship Id="rId41" Type="http://schemas.openxmlformats.org/officeDocument/2006/relationships/customXml" Target="../ink/ink1819.xml"/><Relationship Id="rId54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5" Type="http://schemas.openxmlformats.org/officeDocument/2006/relationships/customXml" Target="../ink/ink1806.xml"/><Relationship Id="rId23" Type="http://schemas.openxmlformats.org/officeDocument/2006/relationships/customXml" Target="../ink/ink1810.xml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customXml" Target="../ink/ink1823.xml"/><Relationship Id="rId57" Type="http://schemas.openxmlformats.org/officeDocument/2006/relationships/customXml" Target="../ink/ink1827.xml"/><Relationship Id="rId10" Type="http://schemas.openxmlformats.org/officeDocument/2006/relationships/image" Target="../media/image343.png"/><Relationship Id="rId31" Type="http://schemas.openxmlformats.org/officeDocument/2006/relationships/customXml" Target="../ink/ink1814.xml"/><Relationship Id="rId44" Type="http://schemas.openxmlformats.org/officeDocument/2006/relationships/image" Target="../media/image364.png"/><Relationship Id="rId52" Type="http://schemas.openxmlformats.org/officeDocument/2006/relationships/image" Target="../media/image363.png"/><Relationship Id="rId60" Type="http://schemas.openxmlformats.org/officeDocument/2006/relationships/image" Target="../media/image3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7.png"/><Relationship Id="rId21" Type="http://schemas.openxmlformats.org/officeDocument/2006/relationships/customXml" Target="../ink/ink1838.xml"/><Relationship Id="rId34" Type="http://schemas.openxmlformats.org/officeDocument/2006/relationships/image" Target="../media/image355.png"/><Relationship Id="rId42" Type="http://schemas.openxmlformats.org/officeDocument/2006/relationships/image" Target="../media/image359.png"/><Relationship Id="rId47" Type="http://schemas.openxmlformats.org/officeDocument/2006/relationships/customXml" Target="../ink/ink1851.xml"/><Relationship Id="rId50" Type="http://schemas.openxmlformats.org/officeDocument/2006/relationships/image" Target="../media/image362.png"/><Relationship Id="rId55" Type="http://schemas.openxmlformats.org/officeDocument/2006/relationships/customXml" Target="../ink/ink1855.xml"/><Relationship Id="rId63" Type="http://schemas.openxmlformats.org/officeDocument/2006/relationships/customXml" Target="../ink/ink1859.xml"/><Relationship Id="rId68" Type="http://schemas.openxmlformats.org/officeDocument/2006/relationships/image" Target="../media/image372.png"/><Relationship Id="rId7" Type="http://schemas.openxmlformats.org/officeDocument/2006/relationships/customXml" Target="../ink/ink1831.xml"/><Relationship Id="rId2" Type="http://schemas.openxmlformats.org/officeDocument/2006/relationships/image" Target="../media/image339.png"/><Relationship Id="rId16" Type="http://schemas.openxmlformats.org/officeDocument/2006/relationships/image" Target="../media/image346.png"/><Relationship Id="rId29" Type="http://schemas.openxmlformats.org/officeDocument/2006/relationships/customXml" Target="../ink/ink1842.xml"/><Relationship Id="rId11" Type="http://schemas.openxmlformats.org/officeDocument/2006/relationships/customXml" Target="../ink/ink1833.xml"/><Relationship Id="rId24" Type="http://schemas.openxmlformats.org/officeDocument/2006/relationships/image" Target="../media/image352.png"/><Relationship Id="rId32" Type="http://schemas.openxmlformats.org/officeDocument/2006/relationships/image" Target="../media/image354.png"/><Relationship Id="rId37" Type="http://schemas.openxmlformats.org/officeDocument/2006/relationships/customXml" Target="../ink/ink1846.xml"/><Relationship Id="rId40" Type="http://schemas.openxmlformats.org/officeDocument/2006/relationships/image" Target="../media/image358.png"/><Relationship Id="rId45" Type="http://schemas.openxmlformats.org/officeDocument/2006/relationships/customXml" Target="../ink/ink1850.xml"/><Relationship Id="rId53" Type="http://schemas.openxmlformats.org/officeDocument/2006/relationships/customXml" Target="../ink/ink1854.xml"/><Relationship Id="rId58" Type="http://schemas.openxmlformats.org/officeDocument/2006/relationships/image" Target="../media/image368.png"/><Relationship Id="rId66" Type="http://schemas.openxmlformats.org/officeDocument/2006/relationships/image" Target="../media/image365.png"/><Relationship Id="rId5" Type="http://schemas.openxmlformats.org/officeDocument/2006/relationships/customXml" Target="../ink/ink1830.xml"/><Relationship Id="rId61" Type="http://schemas.openxmlformats.org/officeDocument/2006/relationships/customXml" Target="../ink/ink1858.xml"/><Relationship Id="rId19" Type="http://schemas.openxmlformats.org/officeDocument/2006/relationships/customXml" Target="../ink/ink1837.xml"/><Relationship Id="rId14" Type="http://schemas.openxmlformats.org/officeDocument/2006/relationships/image" Target="../media/image345.png"/><Relationship Id="rId22" Type="http://schemas.openxmlformats.org/officeDocument/2006/relationships/image" Target="../media/image351.png"/><Relationship Id="rId27" Type="http://schemas.openxmlformats.org/officeDocument/2006/relationships/customXml" Target="../ink/ink1841.xml"/><Relationship Id="rId30" Type="http://schemas.openxmlformats.org/officeDocument/2006/relationships/image" Target="../media/image353.png"/><Relationship Id="rId35" Type="http://schemas.openxmlformats.org/officeDocument/2006/relationships/customXml" Target="../ink/ink1845.xml"/><Relationship Id="rId43" Type="http://schemas.openxmlformats.org/officeDocument/2006/relationships/customXml" Target="../ink/ink1849.xml"/><Relationship Id="rId48" Type="http://schemas.openxmlformats.org/officeDocument/2006/relationships/image" Target="../media/image361.png"/><Relationship Id="rId56" Type="http://schemas.openxmlformats.org/officeDocument/2006/relationships/image" Target="../media/image367.png"/><Relationship Id="rId64" Type="http://schemas.openxmlformats.org/officeDocument/2006/relationships/image" Target="../media/image371.png"/><Relationship Id="rId8" Type="http://schemas.openxmlformats.org/officeDocument/2006/relationships/image" Target="../media/image342.png"/><Relationship Id="rId51" Type="http://schemas.openxmlformats.org/officeDocument/2006/relationships/customXml" Target="../ink/ink1853.xml"/><Relationship Id="rId3" Type="http://schemas.openxmlformats.org/officeDocument/2006/relationships/customXml" Target="../ink/ink1829.xml"/><Relationship Id="rId12" Type="http://schemas.openxmlformats.org/officeDocument/2006/relationships/image" Target="../media/image344.png"/><Relationship Id="rId17" Type="http://schemas.openxmlformats.org/officeDocument/2006/relationships/customXml" Target="../ink/ink1836.xml"/><Relationship Id="rId25" Type="http://schemas.openxmlformats.org/officeDocument/2006/relationships/customXml" Target="../ink/ink1840.xml"/><Relationship Id="rId33" Type="http://schemas.openxmlformats.org/officeDocument/2006/relationships/customXml" Target="../ink/ink1844.xml"/><Relationship Id="rId38" Type="http://schemas.openxmlformats.org/officeDocument/2006/relationships/image" Target="../media/image357.png"/><Relationship Id="rId46" Type="http://schemas.openxmlformats.org/officeDocument/2006/relationships/image" Target="../media/image360.png"/><Relationship Id="rId59" Type="http://schemas.openxmlformats.org/officeDocument/2006/relationships/customXml" Target="../ink/ink1857.xml"/><Relationship Id="rId67" Type="http://schemas.openxmlformats.org/officeDocument/2006/relationships/customXml" Target="../ink/ink1861.xml"/><Relationship Id="rId20" Type="http://schemas.openxmlformats.org/officeDocument/2006/relationships/image" Target="../media/image350.png"/><Relationship Id="rId41" Type="http://schemas.openxmlformats.org/officeDocument/2006/relationships/customXml" Target="../ink/ink1848.xml"/><Relationship Id="rId54" Type="http://schemas.openxmlformats.org/officeDocument/2006/relationships/image" Target="../media/image366.png"/><Relationship Id="rId6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5" Type="http://schemas.openxmlformats.org/officeDocument/2006/relationships/customXml" Target="../ink/ink1835.xml"/><Relationship Id="rId23" Type="http://schemas.openxmlformats.org/officeDocument/2006/relationships/customXml" Target="../ink/ink1839.xml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customXml" Target="../ink/ink1852.xml"/><Relationship Id="rId57" Type="http://schemas.openxmlformats.org/officeDocument/2006/relationships/customXml" Target="../ink/ink1856.xml"/><Relationship Id="rId10" Type="http://schemas.openxmlformats.org/officeDocument/2006/relationships/image" Target="../media/image343.png"/><Relationship Id="rId31" Type="http://schemas.openxmlformats.org/officeDocument/2006/relationships/customXml" Target="../ink/ink1843.xml"/><Relationship Id="rId44" Type="http://schemas.openxmlformats.org/officeDocument/2006/relationships/image" Target="../media/image364.png"/><Relationship Id="rId52" Type="http://schemas.openxmlformats.org/officeDocument/2006/relationships/image" Target="../media/image363.png"/><Relationship Id="rId60" Type="http://schemas.openxmlformats.org/officeDocument/2006/relationships/image" Target="../media/image369.png"/><Relationship Id="rId65" Type="http://schemas.openxmlformats.org/officeDocument/2006/relationships/customXml" Target="../ink/ink1860.xml"/><Relationship Id="rId4" Type="http://schemas.openxmlformats.org/officeDocument/2006/relationships/image" Target="../media/image340.png"/><Relationship Id="rId9" Type="http://schemas.openxmlformats.org/officeDocument/2006/relationships/customXml" Target="../ink/ink1832.xml"/><Relationship Id="rId13" Type="http://schemas.openxmlformats.org/officeDocument/2006/relationships/customXml" Target="../ink/ink1834.xml"/><Relationship Id="rId18" Type="http://schemas.openxmlformats.org/officeDocument/2006/relationships/image" Target="../media/image349.png"/><Relationship Id="rId39" Type="http://schemas.openxmlformats.org/officeDocument/2006/relationships/customXml" Target="../ink/ink1847.xml"/></Relationships>
</file>

<file path=ppt/slides/_rels/slide9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7.png"/><Relationship Id="rId21" Type="http://schemas.openxmlformats.org/officeDocument/2006/relationships/customXml" Target="../ink/ink1871.xml"/><Relationship Id="rId42" Type="http://schemas.openxmlformats.org/officeDocument/2006/relationships/image" Target="../media/image359.png"/><Relationship Id="rId47" Type="http://schemas.openxmlformats.org/officeDocument/2006/relationships/customXml" Target="../ink/ink1884.xml"/><Relationship Id="rId63" Type="http://schemas.openxmlformats.org/officeDocument/2006/relationships/customXml" Target="../ink/ink1892.xml"/><Relationship Id="rId68" Type="http://schemas.openxmlformats.org/officeDocument/2006/relationships/image" Target="../media/image372.png"/><Relationship Id="rId7" Type="http://schemas.openxmlformats.org/officeDocument/2006/relationships/customXml" Target="../ink/ink1864.xml"/><Relationship Id="rId71" Type="http://schemas.openxmlformats.org/officeDocument/2006/relationships/customXml" Target="../ink/ink1896.xml"/><Relationship Id="rId2" Type="http://schemas.openxmlformats.org/officeDocument/2006/relationships/image" Target="../media/image339.png"/><Relationship Id="rId16" Type="http://schemas.openxmlformats.org/officeDocument/2006/relationships/image" Target="../media/image346.png"/><Relationship Id="rId29" Type="http://schemas.openxmlformats.org/officeDocument/2006/relationships/customXml" Target="../ink/ink1875.xml"/><Relationship Id="rId11" Type="http://schemas.openxmlformats.org/officeDocument/2006/relationships/customXml" Target="../ink/ink1866.xml"/><Relationship Id="rId24" Type="http://schemas.openxmlformats.org/officeDocument/2006/relationships/image" Target="../media/image352.png"/><Relationship Id="rId32" Type="http://schemas.openxmlformats.org/officeDocument/2006/relationships/image" Target="../media/image354.png"/><Relationship Id="rId37" Type="http://schemas.openxmlformats.org/officeDocument/2006/relationships/customXml" Target="../ink/ink1879.xml"/><Relationship Id="rId40" Type="http://schemas.openxmlformats.org/officeDocument/2006/relationships/image" Target="../media/image358.png"/><Relationship Id="rId45" Type="http://schemas.openxmlformats.org/officeDocument/2006/relationships/customXml" Target="../ink/ink1883.xml"/><Relationship Id="rId53" Type="http://schemas.openxmlformats.org/officeDocument/2006/relationships/customXml" Target="../ink/ink1887.xml"/><Relationship Id="rId58" Type="http://schemas.openxmlformats.org/officeDocument/2006/relationships/image" Target="../media/image368.png"/><Relationship Id="rId66" Type="http://schemas.openxmlformats.org/officeDocument/2006/relationships/image" Target="../media/image365.png"/><Relationship Id="rId5" Type="http://schemas.openxmlformats.org/officeDocument/2006/relationships/customXml" Target="../ink/ink1863.xml"/><Relationship Id="rId61" Type="http://schemas.openxmlformats.org/officeDocument/2006/relationships/customXml" Target="../ink/ink1891.xml"/><Relationship Id="rId19" Type="http://schemas.openxmlformats.org/officeDocument/2006/relationships/customXml" Target="../ink/ink1870.xml"/><Relationship Id="rId14" Type="http://schemas.openxmlformats.org/officeDocument/2006/relationships/image" Target="../media/image345.png"/><Relationship Id="rId22" Type="http://schemas.openxmlformats.org/officeDocument/2006/relationships/image" Target="../media/image351.png"/><Relationship Id="rId27" Type="http://schemas.openxmlformats.org/officeDocument/2006/relationships/customXml" Target="../ink/ink1874.xml"/><Relationship Id="rId30" Type="http://schemas.openxmlformats.org/officeDocument/2006/relationships/image" Target="../media/image353.png"/><Relationship Id="rId35" Type="http://schemas.openxmlformats.org/officeDocument/2006/relationships/customXml" Target="../ink/ink1878.xml"/><Relationship Id="rId43" Type="http://schemas.openxmlformats.org/officeDocument/2006/relationships/customXml" Target="../ink/ink1882.xml"/><Relationship Id="rId48" Type="http://schemas.openxmlformats.org/officeDocument/2006/relationships/image" Target="../media/image361.png"/><Relationship Id="rId56" Type="http://schemas.openxmlformats.org/officeDocument/2006/relationships/image" Target="../media/image367.png"/><Relationship Id="rId64" Type="http://schemas.openxmlformats.org/officeDocument/2006/relationships/image" Target="../media/image371.png"/><Relationship Id="rId69" Type="http://schemas.openxmlformats.org/officeDocument/2006/relationships/customXml" Target="../ink/ink1895.xml"/><Relationship Id="rId8" Type="http://schemas.openxmlformats.org/officeDocument/2006/relationships/image" Target="../media/image342.png"/><Relationship Id="rId51" Type="http://schemas.openxmlformats.org/officeDocument/2006/relationships/customXml" Target="../ink/ink1886.xml"/><Relationship Id="rId72" Type="http://schemas.openxmlformats.org/officeDocument/2006/relationships/image" Target="../media/image374.png"/><Relationship Id="rId3" Type="http://schemas.openxmlformats.org/officeDocument/2006/relationships/customXml" Target="../ink/ink1862.xml"/><Relationship Id="rId12" Type="http://schemas.openxmlformats.org/officeDocument/2006/relationships/image" Target="../media/image344.png"/><Relationship Id="rId17" Type="http://schemas.openxmlformats.org/officeDocument/2006/relationships/customXml" Target="../ink/ink1869.xml"/><Relationship Id="rId25" Type="http://schemas.openxmlformats.org/officeDocument/2006/relationships/customXml" Target="../ink/ink1873.xml"/><Relationship Id="rId33" Type="http://schemas.openxmlformats.org/officeDocument/2006/relationships/customXml" Target="../ink/ink1877.xml"/><Relationship Id="rId38" Type="http://schemas.openxmlformats.org/officeDocument/2006/relationships/image" Target="../media/image357.png"/><Relationship Id="rId46" Type="http://schemas.openxmlformats.org/officeDocument/2006/relationships/image" Target="../media/image360.png"/><Relationship Id="rId59" Type="http://schemas.openxmlformats.org/officeDocument/2006/relationships/customXml" Target="../ink/ink1890.xml"/><Relationship Id="rId67" Type="http://schemas.openxmlformats.org/officeDocument/2006/relationships/customXml" Target="../ink/ink1894.xml"/><Relationship Id="rId20" Type="http://schemas.openxmlformats.org/officeDocument/2006/relationships/image" Target="../media/image350.png"/><Relationship Id="rId41" Type="http://schemas.openxmlformats.org/officeDocument/2006/relationships/customXml" Target="../ink/ink1881.xml"/><Relationship Id="rId54" Type="http://schemas.openxmlformats.org/officeDocument/2006/relationships/image" Target="../media/image366.png"/><Relationship Id="rId62" Type="http://schemas.openxmlformats.org/officeDocument/2006/relationships/image" Target="../media/image370.png"/><Relationship Id="rId70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5" Type="http://schemas.openxmlformats.org/officeDocument/2006/relationships/customXml" Target="../ink/ink1868.xml"/><Relationship Id="rId23" Type="http://schemas.openxmlformats.org/officeDocument/2006/relationships/customXml" Target="../ink/ink1872.xml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customXml" Target="../ink/ink1885.xml"/><Relationship Id="rId57" Type="http://schemas.openxmlformats.org/officeDocument/2006/relationships/customXml" Target="../ink/ink1889.xml"/><Relationship Id="rId10" Type="http://schemas.openxmlformats.org/officeDocument/2006/relationships/image" Target="../media/image343.png"/><Relationship Id="rId31" Type="http://schemas.openxmlformats.org/officeDocument/2006/relationships/customXml" Target="../ink/ink1876.xml"/><Relationship Id="rId44" Type="http://schemas.openxmlformats.org/officeDocument/2006/relationships/image" Target="../media/image364.png"/><Relationship Id="rId52" Type="http://schemas.openxmlformats.org/officeDocument/2006/relationships/image" Target="../media/image363.png"/><Relationship Id="rId60" Type="http://schemas.openxmlformats.org/officeDocument/2006/relationships/image" Target="../media/image369.png"/><Relationship Id="rId65" Type="http://schemas.openxmlformats.org/officeDocument/2006/relationships/customXml" Target="../ink/ink1893.xml"/><Relationship Id="rId4" Type="http://schemas.openxmlformats.org/officeDocument/2006/relationships/image" Target="../media/image340.png"/><Relationship Id="rId9" Type="http://schemas.openxmlformats.org/officeDocument/2006/relationships/customXml" Target="../ink/ink1865.xml"/><Relationship Id="rId13" Type="http://schemas.openxmlformats.org/officeDocument/2006/relationships/customXml" Target="../ink/ink1867.xml"/><Relationship Id="rId18" Type="http://schemas.openxmlformats.org/officeDocument/2006/relationships/image" Target="../media/image349.png"/><Relationship Id="rId39" Type="http://schemas.openxmlformats.org/officeDocument/2006/relationships/customXml" Target="../ink/ink1880.xml"/><Relationship Id="rId34" Type="http://schemas.openxmlformats.org/officeDocument/2006/relationships/image" Target="../media/image355.png"/><Relationship Id="rId50" Type="http://schemas.openxmlformats.org/officeDocument/2006/relationships/image" Target="../media/image362.png"/><Relationship Id="rId55" Type="http://schemas.openxmlformats.org/officeDocument/2006/relationships/customXml" Target="../ink/ink1888.xml"/></Relationships>
</file>

<file path=ppt/slides/_rels/slide9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7.png"/><Relationship Id="rId21" Type="http://schemas.openxmlformats.org/officeDocument/2006/relationships/customXml" Target="../ink/ink1906.xml"/><Relationship Id="rId42" Type="http://schemas.openxmlformats.org/officeDocument/2006/relationships/image" Target="../media/image359.png"/><Relationship Id="rId47" Type="http://schemas.openxmlformats.org/officeDocument/2006/relationships/customXml" Target="../ink/ink1919.xml"/><Relationship Id="rId63" Type="http://schemas.openxmlformats.org/officeDocument/2006/relationships/customXml" Target="../ink/ink1927.xml"/><Relationship Id="rId68" Type="http://schemas.openxmlformats.org/officeDocument/2006/relationships/image" Target="../media/image372.png"/><Relationship Id="rId16" Type="http://schemas.openxmlformats.org/officeDocument/2006/relationships/image" Target="../media/image346.png"/><Relationship Id="rId11" Type="http://schemas.openxmlformats.org/officeDocument/2006/relationships/customXml" Target="../ink/ink1901.xml"/><Relationship Id="rId32" Type="http://schemas.openxmlformats.org/officeDocument/2006/relationships/image" Target="../media/image354.png"/><Relationship Id="rId37" Type="http://schemas.openxmlformats.org/officeDocument/2006/relationships/customXml" Target="../ink/ink1914.xml"/><Relationship Id="rId53" Type="http://schemas.openxmlformats.org/officeDocument/2006/relationships/customXml" Target="../ink/ink1922.xml"/><Relationship Id="rId58" Type="http://schemas.openxmlformats.org/officeDocument/2006/relationships/image" Target="../media/image368.png"/><Relationship Id="rId74" Type="http://schemas.openxmlformats.org/officeDocument/2006/relationships/image" Target="../media/image375.png"/><Relationship Id="rId79" Type="http://schemas.openxmlformats.org/officeDocument/2006/relationships/customXml" Target="../ink/ink1935.xml"/><Relationship Id="rId5" Type="http://schemas.openxmlformats.org/officeDocument/2006/relationships/customXml" Target="../ink/ink1898.xml"/><Relationship Id="rId61" Type="http://schemas.openxmlformats.org/officeDocument/2006/relationships/customXml" Target="../ink/ink1926.xml"/><Relationship Id="rId82" Type="http://schemas.openxmlformats.org/officeDocument/2006/relationships/image" Target="../media/image379.png"/><Relationship Id="rId19" Type="http://schemas.openxmlformats.org/officeDocument/2006/relationships/customXml" Target="../ink/ink1905.xml"/><Relationship Id="rId14" Type="http://schemas.openxmlformats.org/officeDocument/2006/relationships/image" Target="../media/image345.png"/><Relationship Id="rId22" Type="http://schemas.openxmlformats.org/officeDocument/2006/relationships/image" Target="../media/image351.png"/><Relationship Id="rId27" Type="http://schemas.openxmlformats.org/officeDocument/2006/relationships/customXml" Target="../ink/ink1909.xml"/><Relationship Id="rId30" Type="http://schemas.openxmlformats.org/officeDocument/2006/relationships/image" Target="../media/image353.png"/><Relationship Id="rId35" Type="http://schemas.openxmlformats.org/officeDocument/2006/relationships/customXml" Target="../ink/ink1913.xml"/><Relationship Id="rId43" Type="http://schemas.openxmlformats.org/officeDocument/2006/relationships/customXml" Target="../ink/ink1917.xml"/><Relationship Id="rId48" Type="http://schemas.openxmlformats.org/officeDocument/2006/relationships/image" Target="../media/image361.png"/><Relationship Id="rId56" Type="http://schemas.openxmlformats.org/officeDocument/2006/relationships/image" Target="../media/image367.png"/><Relationship Id="rId64" Type="http://schemas.openxmlformats.org/officeDocument/2006/relationships/image" Target="../media/image371.png"/><Relationship Id="rId69" Type="http://schemas.openxmlformats.org/officeDocument/2006/relationships/customXml" Target="../ink/ink1930.xml"/><Relationship Id="rId77" Type="http://schemas.openxmlformats.org/officeDocument/2006/relationships/customXml" Target="../ink/ink1934.xml"/><Relationship Id="rId8" Type="http://schemas.openxmlformats.org/officeDocument/2006/relationships/image" Target="../media/image342.png"/><Relationship Id="rId51" Type="http://schemas.openxmlformats.org/officeDocument/2006/relationships/customXml" Target="../ink/ink1921.xml"/><Relationship Id="rId72" Type="http://schemas.openxmlformats.org/officeDocument/2006/relationships/image" Target="../media/image374.png"/><Relationship Id="rId80" Type="http://schemas.openxmlformats.org/officeDocument/2006/relationships/image" Target="../media/image378.png"/><Relationship Id="rId3" Type="http://schemas.openxmlformats.org/officeDocument/2006/relationships/customXml" Target="../ink/ink1897.xml"/><Relationship Id="rId12" Type="http://schemas.openxmlformats.org/officeDocument/2006/relationships/image" Target="../media/image344.png"/><Relationship Id="rId17" Type="http://schemas.openxmlformats.org/officeDocument/2006/relationships/customXml" Target="../ink/ink1904.xml"/><Relationship Id="rId25" Type="http://schemas.openxmlformats.org/officeDocument/2006/relationships/customXml" Target="../ink/ink1908.xml"/><Relationship Id="rId33" Type="http://schemas.openxmlformats.org/officeDocument/2006/relationships/customXml" Target="../ink/ink1912.xml"/><Relationship Id="rId38" Type="http://schemas.openxmlformats.org/officeDocument/2006/relationships/image" Target="../media/image357.png"/><Relationship Id="rId46" Type="http://schemas.openxmlformats.org/officeDocument/2006/relationships/image" Target="../media/image360.png"/><Relationship Id="rId59" Type="http://schemas.openxmlformats.org/officeDocument/2006/relationships/customXml" Target="../ink/ink1925.xml"/><Relationship Id="rId67" Type="http://schemas.openxmlformats.org/officeDocument/2006/relationships/customXml" Target="../ink/ink1929.xml"/><Relationship Id="rId20" Type="http://schemas.openxmlformats.org/officeDocument/2006/relationships/image" Target="../media/image350.png"/><Relationship Id="rId41" Type="http://schemas.openxmlformats.org/officeDocument/2006/relationships/customXml" Target="../ink/ink1916.xml"/><Relationship Id="rId54" Type="http://schemas.openxmlformats.org/officeDocument/2006/relationships/image" Target="../media/image366.png"/><Relationship Id="rId62" Type="http://schemas.openxmlformats.org/officeDocument/2006/relationships/image" Target="../media/image370.png"/><Relationship Id="rId70" Type="http://schemas.openxmlformats.org/officeDocument/2006/relationships/image" Target="../media/image373.png"/><Relationship Id="rId75" Type="http://schemas.openxmlformats.org/officeDocument/2006/relationships/customXml" Target="../ink/ink19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5" Type="http://schemas.openxmlformats.org/officeDocument/2006/relationships/customXml" Target="../ink/ink1903.xml"/><Relationship Id="rId23" Type="http://schemas.openxmlformats.org/officeDocument/2006/relationships/customXml" Target="../ink/ink1907.xml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customXml" Target="../ink/ink1920.xml"/><Relationship Id="rId57" Type="http://schemas.openxmlformats.org/officeDocument/2006/relationships/customXml" Target="../ink/ink1924.xml"/><Relationship Id="rId10" Type="http://schemas.openxmlformats.org/officeDocument/2006/relationships/image" Target="../media/image343.png"/><Relationship Id="rId31" Type="http://schemas.openxmlformats.org/officeDocument/2006/relationships/customXml" Target="../ink/ink1911.xml"/><Relationship Id="rId44" Type="http://schemas.openxmlformats.org/officeDocument/2006/relationships/image" Target="../media/image364.png"/><Relationship Id="rId52" Type="http://schemas.openxmlformats.org/officeDocument/2006/relationships/image" Target="../media/image363.png"/><Relationship Id="rId60" Type="http://schemas.openxmlformats.org/officeDocument/2006/relationships/image" Target="../media/image369.png"/><Relationship Id="rId65" Type="http://schemas.openxmlformats.org/officeDocument/2006/relationships/customXml" Target="../ink/ink1928.xml"/><Relationship Id="rId73" Type="http://schemas.openxmlformats.org/officeDocument/2006/relationships/customXml" Target="../ink/ink1932.xml"/><Relationship Id="rId78" Type="http://schemas.openxmlformats.org/officeDocument/2006/relationships/image" Target="../media/image377.png"/><Relationship Id="rId81" Type="http://schemas.openxmlformats.org/officeDocument/2006/relationships/customXml" Target="../ink/ink1936.xml"/><Relationship Id="rId4" Type="http://schemas.openxmlformats.org/officeDocument/2006/relationships/image" Target="../media/image340.png"/><Relationship Id="rId9" Type="http://schemas.openxmlformats.org/officeDocument/2006/relationships/customXml" Target="../ink/ink1900.xml"/><Relationship Id="rId13" Type="http://schemas.openxmlformats.org/officeDocument/2006/relationships/customXml" Target="../ink/ink1902.xml"/><Relationship Id="rId18" Type="http://schemas.openxmlformats.org/officeDocument/2006/relationships/image" Target="../media/image349.png"/><Relationship Id="rId39" Type="http://schemas.openxmlformats.org/officeDocument/2006/relationships/customXml" Target="../ink/ink1915.xml"/><Relationship Id="rId34" Type="http://schemas.openxmlformats.org/officeDocument/2006/relationships/image" Target="../media/image355.png"/><Relationship Id="rId50" Type="http://schemas.openxmlformats.org/officeDocument/2006/relationships/image" Target="../media/image362.png"/><Relationship Id="rId55" Type="http://schemas.openxmlformats.org/officeDocument/2006/relationships/customXml" Target="../ink/ink1923.xml"/><Relationship Id="rId76" Type="http://schemas.openxmlformats.org/officeDocument/2006/relationships/image" Target="../media/image376.png"/><Relationship Id="rId7" Type="http://schemas.openxmlformats.org/officeDocument/2006/relationships/customXml" Target="../ink/ink1899.xml"/><Relationship Id="rId71" Type="http://schemas.openxmlformats.org/officeDocument/2006/relationships/customXml" Target="../ink/ink1931.xml"/><Relationship Id="rId2" Type="http://schemas.openxmlformats.org/officeDocument/2006/relationships/image" Target="../media/image339.png"/><Relationship Id="rId29" Type="http://schemas.openxmlformats.org/officeDocument/2006/relationships/customXml" Target="../ink/ink1910.xml"/><Relationship Id="rId24" Type="http://schemas.openxmlformats.org/officeDocument/2006/relationships/image" Target="../media/image352.png"/><Relationship Id="rId40" Type="http://schemas.openxmlformats.org/officeDocument/2006/relationships/image" Target="../media/image358.png"/><Relationship Id="rId45" Type="http://schemas.openxmlformats.org/officeDocument/2006/relationships/customXml" Target="../ink/ink1918.xml"/><Relationship Id="rId66" Type="http://schemas.openxmlformats.org/officeDocument/2006/relationships/image" Target="../media/image365.png"/></Relationships>
</file>

<file path=ppt/slides/_rels/slide9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7.png"/><Relationship Id="rId21" Type="http://schemas.openxmlformats.org/officeDocument/2006/relationships/customXml" Target="../ink/ink1946.xml"/><Relationship Id="rId42" Type="http://schemas.openxmlformats.org/officeDocument/2006/relationships/image" Target="../media/image359.png"/><Relationship Id="rId47" Type="http://schemas.openxmlformats.org/officeDocument/2006/relationships/customXml" Target="../ink/ink1959.xml"/><Relationship Id="rId63" Type="http://schemas.openxmlformats.org/officeDocument/2006/relationships/customXml" Target="../ink/ink1967.xml"/><Relationship Id="rId68" Type="http://schemas.openxmlformats.org/officeDocument/2006/relationships/image" Target="../media/image372.png"/><Relationship Id="rId84" Type="http://schemas.openxmlformats.org/officeDocument/2006/relationships/image" Target="../media/image380.png"/><Relationship Id="rId89" Type="http://schemas.openxmlformats.org/officeDocument/2006/relationships/customXml" Target="../ink/ink1980.xml"/><Relationship Id="rId16" Type="http://schemas.openxmlformats.org/officeDocument/2006/relationships/image" Target="../media/image346.png"/><Relationship Id="rId11" Type="http://schemas.openxmlformats.org/officeDocument/2006/relationships/customXml" Target="../ink/ink1941.xml"/><Relationship Id="rId32" Type="http://schemas.openxmlformats.org/officeDocument/2006/relationships/image" Target="../media/image354.png"/><Relationship Id="rId37" Type="http://schemas.openxmlformats.org/officeDocument/2006/relationships/customXml" Target="../ink/ink1954.xml"/><Relationship Id="rId53" Type="http://schemas.openxmlformats.org/officeDocument/2006/relationships/customXml" Target="../ink/ink1962.xml"/><Relationship Id="rId58" Type="http://schemas.openxmlformats.org/officeDocument/2006/relationships/image" Target="../media/image368.png"/><Relationship Id="rId74" Type="http://schemas.openxmlformats.org/officeDocument/2006/relationships/image" Target="../media/image375.png"/><Relationship Id="rId79" Type="http://schemas.openxmlformats.org/officeDocument/2006/relationships/customXml" Target="../ink/ink1975.xml"/><Relationship Id="rId5" Type="http://schemas.openxmlformats.org/officeDocument/2006/relationships/customXml" Target="../ink/ink1938.xml"/><Relationship Id="rId90" Type="http://schemas.openxmlformats.org/officeDocument/2006/relationships/image" Target="../media/image383.png"/><Relationship Id="rId14" Type="http://schemas.openxmlformats.org/officeDocument/2006/relationships/image" Target="../media/image345.png"/><Relationship Id="rId22" Type="http://schemas.openxmlformats.org/officeDocument/2006/relationships/image" Target="../media/image351.png"/><Relationship Id="rId27" Type="http://schemas.openxmlformats.org/officeDocument/2006/relationships/customXml" Target="../ink/ink1949.xml"/><Relationship Id="rId30" Type="http://schemas.openxmlformats.org/officeDocument/2006/relationships/image" Target="../media/image353.png"/><Relationship Id="rId35" Type="http://schemas.openxmlformats.org/officeDocument/2006/relationships/customXml" Target="../ink/ink1953.xml"/><Relationship Id="rId43" Type="http://schemas.openxmlformats.org/officeDocument/2006/relationships/customXml" Target="../ink/ink1957.xml"/><Relationship Id="rId48" Type="http://schemas.openxmlformats.org/officeDocument/2006/relationships/image" Target="../media/image361.png"/><Relationship Id="rId56" Type="http://schemas.openxmlformats.org/officeDocument/2006/relationships/image" Target="../media/image367.png"/><Relationship Id="rId64" Type="http://schemas.openxmlformats.org/officeDocument/2006/relationships/image" Target="../media/image371.png"/><Relationship Id="rId69" Type="http://schemas.openxmlformats.org/officeDocument/2006/relationships/customXml" Target="../ink/ink1970.xml"/><Relationship Id="rId77" Type="http://schemas.openxmlformats.org/officeDocument/2006/relationships/customXml" Target="../ink/ink1974.xml"/><Relationship Id="rId8" Type="http://schemas.openxmlformats.org/officeDocument/2006/relationships/image" Target="../media/image342.png"/><Relationship Id="rId51" Type="http://schemas.openxmlformats.org/officeDocument/2006/relationships/customXml" Target="../ink/ink1961.xml"/><Relationship Id="rId72" Type="http://schemas.openxmlformats.org/officeDocument/2006/relationships/image" Target="../media/image374.png"/><Relationship Id="rId80" Type="http://schemas.openxmlformats.org/officeDocument/2006/relationships/image" Target="../media/image378.png"/><Relationship Id="rId85" Type="http://schemas.openxmlformats.org/officeDocument/2006/relationships/customXml" Target="../ink/ink1978.xml"/><Relationship Id="rId3" Type="http://schemas.openxmlformats.org/officeDocument/2006/relationships/customXml" Target="../ink/ink1937.xml"/><Relationship Id="rId12" Type="http://schemas.openxmlformats.org/officeDocument/2006/relationships/image" Target="../media/image344.png"/><Relationship Id="rId17" Type="http://schemas.openxmlformats.org/officeDocument/2006/relationships/customXml" Target="../ink/ink1944.xml"/><Relationship Id="rId25" Type="http://schemas.openxmlformats.org/officeDocument/2006/relationships/customXml" Target="../ink/ink1948.xml"/><Relationship Id="rId33" Type="http://schemas.openxmlformats.org/officeDocument/2006/relationships/customXml" Target="../ink/ink1952.xml"/><Relationship Id="rId38" Type="http://schemas.openxmlformats.org/officeDocument/2006/relationships/image" Target="../media/image357.png"/><Relationship Id="rId46" Type="http://schemas.openxmlformats.org/officeDocument/2006/relationships/image" Target="../media/image360.png"/><Relationship Id="rId59" Type="http://schemas.openxmlformats.org/officeDocument/2006/relationships/customXml" Target="../ink/ink1965.xml"/><Relationship Id="rId67" Type="http://schemas.openxmlformats.org/officeDocument/2006/relationships/customXml" Target="../ink/ink1969.xml"/><Relationship Id="rId20" Type="http://schemas.openxmlformats.org/officeDocument/2006/relationships/image" Target="../media/image350.png"/><Relationship Id="rId41" Type="http://schemas.openxmlformats.org/officeDocument/2006/relationships/customXml" Target="../ink/ink1956.xml"/><Relationship Id="rId54" Type="http://schemas.openxmlformats.org/officeDocument/2006/relationships/image" Target="../media/image366.png"/><Relationship Id="rId62" Type="http://schemas.openxmlformats.org/officeDocument/2006/relationships/image" Target="../media/image370.png"/><Relationship Id="rId70" Type="http://schemas.openxmlformats.org/officeDocument/2006/relationships/image" Target="../media/image373.png"/><Relationship Id="rId75" Type="http://schemas.openxmlformats.org/officeDocument/2006/relationships/customXml" Target="../ink/ink1973.xml"/><Relationship Id="rId83" Type="http://schemas.openxmlformats.org/officeDocument/2006/relationships/customXml" Target="../ink/ink1977.xml"/><Relationship Id="rId88" Type="http://schemas.openxmlformats.org/officeDocument/2006/relationships/image" Target="../media/image382.png"/><Relationship Id="rId91" Type="http://schemas.openxmlformats.org/officeDocument/2006/relationships/customXml" Target="../ink/ink19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5" Type="http://schemas.openxmlformats.org/officeDocument/2006/relationships/customXml" Target="../ink/ink1943.xml"/><Relationship Id="rId23" Type="http://schemas.openxmlformats.org/officeDocument/2006/relationships/customXml" Target="../ink/ink1947.xml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customXml" Target="../ink/ink1960.xml"/><Relationship Id="rId57" Type="http://schemas.openxmlformats.org/officeDocument/2006/relationships/customXml" Target="../ink/ink1964.xml"/><Relationship Id="rId10" Type="http://schemas.openxmlformats.org/officeDocument/2006/relationships/image" Target="../media/image343.png"/><Relationship Id="rId31" Type="http://schemas.openxmlformats.org/officeDocument/2006/relationships/customXml" Target="../ink/ink1951.xml"/><Relationship Id="rId44" Type="http://schemas.openxmlformats.org/officeDocument/2006/relationships/image" Target="../media/image364.png"/><Relationship Id="rId52" Type="http://schemas.openxmlformats.org/officeDocument/2006/relationships/image" Target="../media/image363.png"/><Relationship Id="rId60" Type="http://schemas.openxmlformats.org/officeDocument/2006/relationships/image" Target="../media/image369.png"/><Relationship Id="rId65" Type="http://schemas.openxmlformats.org/officeDocument/2006/relationships/customXml" Target="../ink/ink1968.xml"/><Relationship Id="rId73" Type="http://schemas.openxmlformats.org/officeDocument/2006/relationships/customXml" Target="../ink/ink1972.xml"/><Relationship Id="rId78" Type="http://schemas.openxmlformats.org/officeDocument/2006/relationships/image" Target="../media/image377.png"/><Relationship Id="rId81" Type="http://schemas.openxmlformats.org/officeDocument/2006/relationships/customXml" Target="../ink/ink1976.xml"/><Relationship Id="rId86" Type="http://schemas.openxmlformats.org/officeDocument/2006/relationships/image" Target="../media/image381.png"/><Relationship Id="rId4" Type="http://schemas.openxmlformats.org/officeDocument/2006/relationships/image" Target="../media/image340.png"/><Relationship Id="rId9" Type="http://schemas.openxmlformats.org/officeDocument/2006/relationships/customXml" Target="../ink/ink1940.xml"/><Relationship Id="rId13" Type="http://schemas.openxmlformats.org/officeDocument/2006/relationships/customXml" Target="../ink/ink1942.xml"/><Relationship Id="rId18" Type="http://schemas.openxmlformats.org/officeDocument/2006/relationships/image" Target="../media/image349.png"/><Relationship Id="rId39" Type="http://schemas.openxmlformats.org/officeDocument/2006/relationships/customXml" Target="../ink/ink1955.xml"/><Relationship Id="rId34" Type="http://schemas.openxmlformats.org/officeDocument/2006/relationships/image" Target="../media/image355.png"/><Relationship Id="rId50" Type="http://schemas.openxmlformats.org/officeDocument/2006/relationships/image" Target="../media/image362.png"/><Relationship Id="rId55" Type="http://schemas.openxmlformats.org/officeDocument/2006/relationships/customXml" Target="../ink/ink1963.xml"/><Relationship Id="rId76" Type="http://schemas.openxmlformats.org/officeDocument/2006/relationships/image" Target="../media/image376.png"/><Relationship Id="rId7" Type="http://schemas.openxmlformats.org/officeDocument/2006/relationships/customXml" Target="../ink/ink1939.xml"/><Relationship Id="rId71" Type="http://schemas.openxmlformats.org/officeDocument/2006/relationships/customXml" Target="../ink/ink1971.xml"/><Relationship Id="rId92" Type="http://schemas.openxmlformats.org/officeDocument/2006/relationships/image" Target="../media/image384.png"/><Relationship Id="rId2" Type="http://schemas.openxmlformats.org/officeDocument/2006/relationships/image" Target="../media/image339.png"/><Relationship Id="rId29" Type="http://schemas.openxmlformats.org/officeDocument/2006/relationships/customXml" Target="../ink/ink1950.xml"/><Relationship Id="rId24" Type="http://schemas.openxmlformats.org/officeDocument/2006/relationships/image" Target="../media/image352.png"/><Relationship Id="rId40" Type="http://schemas.openxmlformats.org/officeDocument/2006/relationships/image" Target="../media/image358.png"/><Relationship Id="rId45" Type="http://schemas.openxmlformats.org/officeDocument/2006/relationships/customXml" Target="../ink/ink1958.xml"/><Relationship Id="rId66" Type="http://schemas.openxmlformats.org/officeDocument/2006/relationships/image" Target="../media/image365.png"/><Relationship Id="rId87" Type="http://schemas.openxmlformats.org/officeDocument/2006/relationships/customXml" Target="../ink/ink1979.xml"/><Relationship Id="rId61" Type="http://schemas.openxmlformats.org/officeDocument/2006/relationships/customXml" Target="../ink/ink1966.xml"/><Relationship Id="rId82" Type="http://schemas.openxmlformats.org/officeDocument/2006/relationships/image" Target="../media/image379.png"/><Relationship Id="rId19" Type="http://schemas.openxmlformats.org/officeDocument/2006/relationships/customXml" Target="../ink/ink1945.xml"/></Relationships>
</file>

<file path=ppt/slides/_rels/slide9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7.png"/><Relationship Id="rId21" Type="http://schemas.openxmlformats.org/officeDocument/2006/relationships/customXml" Target="../ink/ink1991.xml"/><Relationship Id="rId42" Type="http://schemas.openxmlformats.org/officeDocument/2006/relationships/image" Target="../media/image359.png"/><Relationship Id="rId47" Type="http://schemas.openxmlformats.org/officeDocument/2006/relationships/customXml" Target="../ink/ink2004.xml"/><Relationship Id="rId63" Type="http://schemas.openxmlformats.org/officeDocument/2006/relationships/customXml" Target="../ink/ink2012.xml"/><Relationship Id="rId68" Type="http://schemas.openxmlformats.org/officeDocument/2006/relationships/image" Target="../media/image372.png"/><Relationship Id="rId84" Type="http://schemas.openxmlformats.org/officeDocument/2006/relationships/image" Target="../media/image380.png"/><Relationship Id="rId89" Type="http://schemas.openxmlformats.org/officeDocument/2006/relationships/customXml" Target="../ink/ink2025.xml"/><Relationship Id="rId16" Type="http://schemas.openxmlformats.org/officeDocument/2006/relationships/image" Target="../media/image346.png"/><Relationship Id="rId11" Type="http://schemas.openxmlformats.org/officeDocument/2006/relationships/customXml" Target="../ink/ink1986.xml"/><Relationship Id="rId32" Type="http://schemas.openxmlformats.org/officeDocument/2006/relationships/image" Target="../media/image354.png"/><Relationship Id="rId37" Type="http://schemas.openxmlformats.org/officeDocument/2006/relationships/customXml" Target="../ink/ink1999.xml"/><Relationship Id="rId53" Type="http://schemas.openxmlformats.org/officeDocument/2006/relationships/customXml" Target="../ink/ink2007.xml"/><Relationship Id="rId58" Type="http://schemas.openxmlformats.org/officeDocument/2006/relationships/image" Target="../media/image368.png"/><Relationship Id="rId74" Type="http://schemas.openxmlformats.org/officeDocument/2006/relationships/image" Target="../media/image375.png"/><Relationship Id="rId79" Type="http://schemas.openxmlformats.org/officeDocument/2006/relationships/customXml" Target="../ink/ink2020.xml"/><Relationship Id="rId5" Type="http://schemas.openxmlformats.org/officeDocument/2006/relationships/customXml" Target="../ink/ink1983.xml"/><Relationship Id="rId90" Type="http://schemas.openxmlformats.org/officeDocument/2006/relationships/image" Target="../media/image383.png"/><Relationship Id="rId95" Type="http://schemas.openxmlformats.org/officeDocument/2006/relationships/customXml" Target="../ink/ink2028.xml"/><Relationship Id="rId22" Type="http://schemas.openxmlformats.org/officeDocument/2006/relationships/image" Target="../media/image351.png"/><Relationship Id="rId27" Type="http://schemas.openxmlformats.org/officeDocument/2006/relationships/customXml" Target="../ink/ink1994.xml"/><Relationship Id="rId43" Type="http://schemas.openxmlformats.org/officeDocument/2006/relationships/customXml" Target="../ink/ink2002.xml"/><Relationship Id="rId48" Type="http://schemas.openxmlformats.org/officeDocument/2006/relationships/image" Target="../media/image361.png"/><Relationship Id="rId64" Type="http://schemas.openxmlformats.org/officeDocument/2006/relationships/image" Target="../media/image371.png"/><Relationship Id="rId69" Type="http://schemas.openxmlformats.org/officeDocument/2006/relationships/customXml" Target="../ink/ink2015.xml"/><Relationship Id="rId80" Type="http://schemas.openxmlformats.org/officeDocument/2006/relationships/image" Target="../media/image378.png"/><Relationship Id="rId85" Type="http://schemas.openxmlformats.org/officeDocument/2006/relationships/customXml" Target="../ink/ink2023.xml"/><Relationship Id="rId3" Type="http://schemas.openxmlformats.org/officeDocument/2006/relationships/customXml" Target="../ink/ink1982.xml"/><Relationship Id="rId12" Type="http://schemas.openxmlformats.org/officeDocument/2006/relationships/image" Target="../media/image344.png"/><Relationship Id="rId17" Type="http://schemas.openxmlformats.org/officeDocument/2006/relationships/customXml" Target="../ink/ink1989.xml"/><Relationship Id="rId25" Type="http://schemas.openxmlformats.org/officeDocument/2006/relationships/customXml" Target="../ink/ink1993.xml"/><Relationship Id="rId33" Type="http://schemas.openxmlformats.org/officeDocument/2006/relationships/customXml" Target="../ink/ink1997.xml"/><Relationship Id="rId38" Type="http://schemas.openxmlformats.org/officeDocument/2006/relationships/image" Target="../media/image357.png"/><Relationship Id="rId46" Type="http://schemas.openxmlformats.org/officeDocument/2006/relationships/image" Target="../media/image360.png"/><Relationship Id="rId59" Type="http://schemas.openxmlformats.org/officeDocument/2006/relationships/customXml" Target="../ink/ink2010.xml"/><Relationship Id="rId67" Type="http://schemas.openxmlformats.org/officeDocument/2006/relationships/customXml" Target="../ink/ink2014.xml"/><Relationship Id="rId20" Type="http://schemas.openxmlformats.org/officeDocument/2006/relationships/image" Target="../media/image350.png"/><Relationship Id="rId41" Type="http://schemas.openxmlformats.org/officeDocument/2006/relationships/customXml" Target="../ink/ink2001.xml"/><Relationship Id="rId54" Type="http://schemas.openxmlformats.org/officeDocument/2006/relationships/image" Target="../media/image366.png"/><Relationship Id="rId62" Type="http://schemas.openxmlformats.org/officeDocument/2006/relationships/image" Target="../media/image370.png"/><Relationship Id="rId70" Type="http://schemas.openxmlformats.org/officeDocument/2006/relationships/image" Target="../media/image373.png"/><Relationship Id="rId75" Type="http://schemas.openxmlformats.org/officeDocument/2006/relationships/customXml" Target="../ink/ink2018.xml"/><Relationship Id="rId83" Type="http://schemas.openxmlformats.org/officeDocument/2006/relationships/customXml" Target="../ink/ink2022.xml"/><Relationship Id="rId88" Type="http://schemas.openxmlformats.org/officeDocument/2006/relationships/image" Target="../media/image382.png"/><Relationship Id="rId91" Type="http://schemas.openxmlformats.org/officeDocument/2006/relationships/customXml" Target="../ink/ink2026.xml"/><Relationship Id="rId96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5" Type="http://schemas.openxmlformats.org/officeDocument/2006/relationships/customXml" Target="../ink/ink1988.xml"/><Relationship Id="rId23" Type="http://schemas.openxmlformats.org/officeDocument/2006/relationships/customXml" Target="../ink/ink1992.xml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customXml" Target="../ink/ink2005.xml"/><Relationship Id="rId57" Type="http://schemas.openxmlformats.org/officeDocument/2006/relationships/customXml" Target="../ink/ink2009.xml"/><Relationship Id="rId10" Type="http://schemas.openxmlformats.org/officeDocument/2006/relationships/image" Target="../media/image343.png"/><Relationship Id="rId31" Type="http://schemas.openxmlformats.org/officeDocument/2006/relationships/customXml" Target="../ink/ink1996.xml"/><Relationship Id="rId44" Type="http://schemas.openxmlformats.org/officeDocument/2006/relationships/image" Target="../media/image364.png"/><Relationship Id="rId52" Type="http://schemas.openxmlformats.org/officeDocument/2006/relationships/image" Target="../media/image363.png"/><Relationship Id="rId60" Type="http://schemas.openxmlformats.org/officeDocument/2006/relationships/image" Target="../media/image369.png"/><Relationship Id="rId65" Type="http://schemas.openxmlformats.org/officeDocument/2006/relationships/customXml" Target="../ink/ink2013.xml"/><Relationship Id="rId73" Type="http://schemas.openxmlformats.org/officeDocument/2006/relationships/customXml" Target="../ink/ink2017.xml"/><Relationship Id="rId78" Type="http://schemas.openxmlformats.org/officeDocument/2006/relationships/image" Target="../media/image377.png"/><Relationship Id="rId81" Type="http://schemas.openxmlformats.org/officeDocument/2006/relationships/customXml" Target="../ink/ink2021.xml"/><Relationship Id="rId86" Type="http://schemas.openxmlformats.org/officeDocument/2006/relationships/image" Target="../media/image381.png"/><Relationship Id="rId94" Type="http://schemas.openxmlformats.org/officeDocument/2006/relationships/image" Target="../media/image385.png"/><Relationship Id="rId99" Type="http://schemas.openxmlformats.org/officeDocument/2006/relationships/customXml" Target="../ink/ink2030.xml"/><Relationship Id="rId4" Type="http://schemas.openxmlformats.org/officeDocument/2006/relationships/image" Target="../media/image340.png"/><Relationship Id="rId9" Type="http://schemas.openxmlformats.org/officeDocument/2006/relationships/customXml" Target="../ink/ink1985.xml"/><Relationship Id="rId13" Type="http://schemas.openxmlformats.org/officeDocument/2006/relationships/customXml" Target="../ink/ink1987.xml"/><Relationship Id="rId18" Type="http://schemas.openxmlformats.org/officeDocument/2006/relationships/image" Target="../media/image349.png"/><Relationship Id="rId39" Type="http://schemas.openxmlformats.org/officeDocument/2006/relationships/customXml" Target="../ink/ink2000.xml"/><Relationship Id="rId34" Type="http://schemas.openxmlformats.org/officeDocument/2006/relationships/image" Target="../media/image355.png"/><Relationship Id="rId50" Type="http://schemas.openxmlformats.org/officeDocument/2006/relationships/image" Target="../media/image362.png"/><Relationship Id="rId55" Type="http://schemas.openxmlformats.org/officeDocument/2006/relationships/customXml" Target="../ink/ink2008.xml"/><Relationship Id="rId76" Type="http://schemas.openxmlformats.org/officeDocument/2006/relationships/image" Target="../media/image376.png"/><Relationship Id="rId97" Type="http://schemas.openxmlformats.org/officeDocument/2006/relationships/customXml" Target="../ink/ink2029.xml"/><Relationship Id="rId7" Type="http://schemas.openxmlformats.org/officeDocument/2006/relationships/customXml" Target="../ink/ink1984.xml"/><Relationship Id="rId71" Type="http://schemas.openxmlformats.org/officeDocument/2006/relationships/customXml" Target="../ink/ink2016.xml"/><Relationship Id="rId92" Type="http://schemas.openxmlformats.org/officeDocument/2006/relationships/image" Target="../media/image384.png"/><Relationship Id="rId2" Type="http://schemas.openxmlformats.org/officeDocument/2006/relationships/image" Target="../media/image339.png"/><Relationship Id="rId29" Type="http://schemas.openxmlformats.org/officeDocument/2006/relationships/customXml" Target="../ink/ink1995.xml"/><Relationship Id="rId24" Type="http://schemas.openxmlformats.org/officeDocument/2006/relationships/image" Target="../media/image352.png"/><Relationship Id="rId40" Type="http://schemas.openxmlformats.org/officeDocument/2006/relationships/image" Target="../media/image358.png"/><Relationship Id="rId45" Type="http://schemas.openxmlformats.org/officeDocument/2006/relationships/customXml" Target="../ink/ink2003.xml"/><Relationship Id="rId66" Type="http://schemas.openxmlformats.org/officeDocument/2006/relationships/image" Target="../media/image365.png"/><Relationship Id="rId87" Type="http://schemas.openxmlformats.org/officeDocument/2006/relationships/customXml" Target="../ink/ink2024.xml"/><Relationship Id="rId61" Type="http://schemas.openxmlformats.org/officeDocument/2006/relationships/customXml" Target="../ink/ink2011.xml"/><Relationship Id="rId82" Type="http://schemas.openxmlformats.org/officeDocument/2006/relationships/image" Target="../media/image379.png"/><Relationship Id="rId19" Type="http://schemas.openxmlformats.org/officeDocument/2006/relationships/customXml" Target="../ink/ink1990.xml"/><Relationship Id="rId14" Type="http://schemas.openxmlformats.org/officeDocument/2006/relationships/image" Target="../media/image345.png"/><Relationship Id="rId30" Type="http://schemas.openxmlformats.org/officeDocument/2006/relationships/image" Target="../media/image353.png"/><Relationship Id="rId35" Type="http://schemas.openxmlformats.org/officeDocument/2006/relationships/customXml" Target="../ink/ink1998.xml"/><Relationship Id="rId56" Type="http://schemas.openxmlformats.org/officeDocument/2006/relationships/image" Target="../media/image367.png"/><Relationship Id="rId77" Type="http://schemas.openxmlformats.org/officeDocument/2006/relationships/customXml" Target="../ink/ink2019.xml"/><Relationship Id="rId100" Type="http://schemas.openxmlformats.org/officeDocument/2006/relationships/image" Target="../media/image388.png"/><Relationship Id="rId8" Type="http://schemas.openxmlformats.org/officeDocument/2006/relationships/image" Target="../media/image342.png"/><Relationship Id="rId51" Type="http://schemas.openxmlformats.org/officeDocument/2006/relationships/customXml" Target="../ink/ink2006.xml"/><Relationship Id="rId72" Type="http://schemas.openxmlformats.org/officeDocument/2006/relationships/image" Target="../media/image374.png"/><Relationship Id="rId93" Type="http://schemas.openxmlformats.org/officeDocument/2006/relationships/customXml" Target="../ink/ink2027.xml"/><Relationship Id="rId98" Type="http://schemas.openxmlformats.org/officeDocument/2006/relationships/image" Target="../media/image387.png"/></Relationships>
</file>

<file path=ppt/slides/_rels/slide9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7.png"/><Relationship Id="rId21" Type="http://schemas.openxmlformats.org/officeDocument/2006/relationships/customXml" Target="../ink/ink2040.xml"/><Relationship Id="rId42" Type="http://schemas.openxmlformats.org/officeDocument/2006/relationships/image" Target="../media/image359.png"/><Relationship Id="rId47" Type="http://schemas.openxmlformats.org/officeDocument/2006/relationships/customXml" Target="../ink/ink2053.xml"/><Relationship Id="rId63" Type="http://schemas.openxmlformats.org/officeDocument/2006/relationships/customXml" Target="../ink/ink2061.xml"/><Relationship Id="rId68" Type="http://schemas.openxmlformats.org/officeDocument/2006/relationships/image" Target="../media/image372.png"/><Relationship Id="rId84" Type="http://schemas.openxmlformats.org/officeDocument/2006/relationships/image" Target="../media/image380.png"/><Relationship Id="rId89" Type="http://schemas.openxmlformats.org/officeDocument/2006/relationships/customXml" Target="../ink/ink2074.xml"/><Relationship Id="rId16" Type="http://schemas.openxmlformats.org/officeDocument/2006/relationships/image" Target="../media/image346.png"/><Relationship Id="rId11" Type="http://schemas.openxmlformats.org/officeDocument/2006/relationships/customXml" Target="../ink/ink2035.xml"/><Relationship Id="rId32" Type="http://schemas.openxmlformats.org/officeDocument/2006/relationships/image" Target="../media/image354.png"/><Relationship Id="rId37" Type="http://schemas.openxmlformats.org/officeDocument/2006/relationships/customXml" Target="../ink/ink2048.xml"/><Relationship Id="rId53" Type="http://schemas.openxmlformats.org/officeDocument/2006/relationships/customXml" Target="../ink/ink2056.xml"/><Relationship Id="rId58" Type="http://schemas.openxmlformats.org/officeDocument/2006/relationships/image" Target="../media/image368.png"/><Relationship Id="rId74" Type="http://schemas.openxmlformats.org/officeDocument/2006/relationships/image" Target="../media/image375.png"/><Relationship Id="rId79" Type="http://schemas.openxmlformats.org/officeDocument/2006/relationships/customXml" Target="../ink/ink2069.xml"/><Relationship Id="rId102" Type="http://schemas.openxmlformats.org/officeDocument/2006/relationships/image" Target="../media/image389.png"/><Relationship Id="rId5" Type="http://schemas.openxmlformats.org/officeDocument/2006/relationships/customXml" Target="../ink/ink2032.xml"/><Relationship Id="rId90" Type="http://schemas.openxmlformats.org/officeDocument/2006/relationships/image" Target="../media/image383.png"/><Relationship Id="rId95" Type="http://schemas.openxmlformats.org/officeDocument/2006/relationships/customXml" Target="../ink/ink2077.xml"/><Relationship Id="rId22" Type="http://schemas.openxmlformats.org/officeDocument/2006/relationships/image" Target="../media/image351.png"/><Relationship Id="rId27" Type="http://schemas.openxmlformats.org/officeDocument/2006/relationships/customXml" Target="../ink/ink2043.xml"/><Relationship Id="rId43" Type="http://schemas.openxmlformats.org/officeDocument/2006/relationships/customXml" Target="../ink/ink2051.xml"/><Relationship Id="rId48" Type="http://schemas.openxmlformats.org/officeDocument/2006/relationships/image" Target="../media/image361.png"/><Relationship Id="rId64" Type="http://schemas.openxmlformats.org/officeDocument/2006/relationships/image" Target="../media/image371.png"/><Relationship Id="rId69" Type="http://schemas.openxmlformats.org/officeDocument/2006/relationships/customXml" Target="../ink/ink2064.xml"/><Relationship Id="rId80" Type="http://schemas.openxmlformats.org/officeDocument/2006/relationships/image" Target="../media/image378.png"/><Relationship Id="rId85" Type="http://schemas.openxmlformats.org/officeDocument/2006/relationships/customXml" Target="../ink/ink2072.xml"/><Relationship Id="rId12" Type="http://schemas.openxmlformats.org/officeDocument/2006/relationships/image" Target="../media/image344.png"/><Relationship Id="rId17" Type="http://schemas.openxmlformats.org/officeDocument/2006/relationships/customXml" Target="../ink/ink2038.xml"/><Relationship Id="rId25" Type="http://schemas.openxmlformats.org/officeDocument/2006/relationships/customXml" Target="../ink/ink2042.xml"/><Relationship Id="rId33" Type="http://schemas.openxmlformats.org/officeDocument/2006/relationships/customXml" Target="../ink/ink2046.xml"/><Relationship Id="rId38" Type="http://schemas.openxmlformats.org/officeDocument/2006/relationships/image" Target="../media/image357.png"/><Relationship Id="rId46" Type="http://schemas.openxmlformats.org/officeDocument/2006/relationships/image" Target="../media/image360.png"/><Relationship Id="rId59" Type="http://schemas.openxmlformats.org/officeDocument/2006/relationships/customXml" Target="../ink/ink2059.xml"/><Relationship Id="rId67" Type="http://schemas.openxmlformats.org/officeDocument/2006/relationships/customXml" Target="../ink/ink2063.xml"/><Relationship Id="rId103" Type="http://schemas.openxmlformats.org/officeDocument/2006/relationships/customXml" Target="../ink/ink2081.xml"/><Relationship Id="rId20" Type="http://schemas.openxmlformats.org/officeDocument/2006/relationships/image" Target="../media/image350.png"/><Relationship Id="rId41" Type="http://schemas.openxmlformats.org/officeDocument/2006/relationships/customXml" Target="../ink/ink2050.xml"/><Relationship Id="rId54" Type="http://schemas.openxmlformats.org/officeDocument/2006/relationships/image" Target="../media/image366.png"/><Relationship Id="rId62" Type="http://schemas.openxmlformats.org/officeDocument/2006/relationships/image" Target="../media/image370.png"/><Relationship Id="rId70" Type="http://schemas.openxmlformats.org/officeDocument/2006/relationships/image" Target="../media/image373.png"/><Relationship Id="rId75" Type="http://schemas.openxmlformats.org/officeDocument/2006/relationships/customXml" Target="../ink/ink2067.xml"/><Relationship Id="rId83" Type="http://schemas.openxmlformats.org/officeDocument/2006/relationships/customXml" Target="../ink/ink2071.xml"/><Relationship Id="rId88" Type="http://schemas.openxmlformats.org/officeDocument/2006/relationships/image" Target="../media/image382.png"/><Relationship Id="rId91" Type="http://schemas.openxmlformats.org/officeDocument/2006/relationships/customXml" Target="../ink/ink2075.xml"/><Relationship Id="rId96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5" Type="http://schemas.openxmlformats.org/officeDocument/2006/relationships/customXml" Target="../ink/ink2037.xml"/><Relationship Id="rId23" Type="http://schemas.openxmlformats.org/officeDocument/2006/relationships/customXml" Target="../ink/ink2041.xml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customXml" Target="../ink/ink2054.xml"/><Relationship Id="rId57" Type="http://schemas.openxmlformats.org/officeDocument/2006/relationships/customXml" Target="../ink/ink2058.xml"/><Relationship Id="rId10" Type="http://schemas.openxmlformats.org/officeDocument/2006/relationships/image" Target="../media/image343.png"/><Relationship Id="rId31" Type="http://schemas.openxmlformats.org/officeDocument/2006/relationships/customXml" Target="../ink/ink2045.xml"/><Relationship Id="rId44" Type="http://schemas.openxmlformats.org/officeDocument/2006/relationships/image" Target="../media/image364.png"/><Relationship Id="rId52" Type="http://schemas.openxmlformats.org/officeDocument/2006/relationships/image" Target="../media/image363.png"/><Relationship Id="rId60" Type="http://schemas.openxmlformats.org/officeDocument/2006/relationships/image" Target="../media/image369.png"/><Relationship Id="rId65" Type="http://schemas.openxmlformats.org/officeDocument/2006/relationships/customXml" Target="../ink/ink2062.xml"/><Relationship Id="rId73" Type="http://schemas.openxmlformats.org/officeDocument/2006/relationships/customXml" Target="../ink/ink2066.xml"/><Relationship Id="rId78" Type="http://schemas.openxmlformats.org/officeDocument/2006/relationships/image" Target="../media/image377.png"/><Relationship Id="rId81" Type="http://schemas.openxmlformats.org/officeDocument/2006/relationships/customXml" Target="../ink/ink2070.xml"/><Relationship Id="rId86" Type="http://schemas.openxmlformats.org/officeDocument/2006/relationships/image" Target="../media/image381.png"/><Relationship Id="rId94" Type="http://schemas.openxmlformats.org/officeDocument/2006/relationships/image" Target="../media/image385.png"/><Relationship Id="rId99" Type="http://schemas.openxmlformats.org/officeDocument/2006/relationships/customXml" Target="../ink/ink2079.xml"/><Relationship Id="rId101" Type="http://schemas.openxmlformats.org/officeDocument/2006/relationships/customXml" Target="../ink/ink2080.xml"/><Relationship Id="rId4" Type="http://schemas.openxmlformats.org/officeDocument/2006/relationships/image" Target="../media/image340.png"/><Relationship Id="rId9" Type="http://schemas.openxmlformats.org/officeDocument/2006/relationships/customXml" Target="../ink/ink2034.xml"/><Relationship Id="rId13" Type="http://schemas.openxmlformats.org/officeDocument/2006/relationships/customXml" Target="../ink/ink2036.xml"/><Relationship Id="rId18" Type="http://schemas.openxmlformats.org/officeDocument/2006/relationships/image" Target="../media/image349.png"/><Relationship Id="rId39" Type="http://schemas.openxmlformats.org/officeDocument/2006/relationships/customXml" Target="../ink/ink2049.xml"/><Relationship Id="rId34" Type="http://schemas.openxmlformats.org/officeDocument/2006/relationships/image" Target="../media/image355.png"/><Relationship Id="rId50" Type="http://schemas.openxmlformats.org/officeDocument/2006/relationships/image" Target="../media/image362.png"/><Relationship Id="rId55" Type="http://schemas.openxmlformats.org/officeDocument/2006/relationships/customXml" Target="../ink/ink2057.xml"/><Relationship Id="rId76" Type="http://schemas.openxmlformats.org/officeDocument/2006/relationships/image" Target="../media/image376.png"/><Relationship Id="rId97" Type="http://schemas.openxmlformats.org/officeDocument/2006/relationships/customXml" Target="../ink/ink2078.xml"/><Relationship Id="rId104" Type="http://schemas.openxmlformats.org/officeDocument/2006/relationships/image" Target="../media/image390.png"/><Relationship Id="rId7" Type="http://schemas.openxmlformats.org/officeDocument/2006/relationships/customXml" Target="../ink/ink2033.xml"/><Relationship Id="rId71" Type="http://schemas.openxmlformats.org/officeDocument/2006/relationships/customXml" Target="../ink/ink2065.xml"/><Relationship Id="rId92" Type="http://schemas.openxmlformats.org/officeDocument/2006/relationships/image" Target="../media/image384.png"/><Relationship Id="rId2" Type="http://schemas.openxmlformats.org/officeDocument/2006/relationships/image" Target="../media/image339.png"/><Relationship Id="rId29" Type="http://schemas.openxmlformats.org/officeDocument/2006/relationships/customXml" Target="../ink/ink2044.xml"/><Relationship Id="rId24" Type="http://schemas.openxmlformats.org/officeDocument/2006/relationships/image" Target="../media/image352.png"/><Relationship Id="rId40" Type="http://schemas.openxmlformats.org/officeDocument/2006/relationships/image" Target="../media/image358.png"/><Relationship Id="rId45" Type="http://schemas.openxmlformats.org/officeDocument/2006/relationships/customXml" Target="../ink/ink2052.xml"/><Relationship Id="rId66" Type="http://schemas.openxmlformats.org/officeDocument/2006/relationships/image" Target="../media/image365.png"/><Relationship Id="rId87" Type="http://schemas.openxmlformats.org/officeDocument/2006/relationships/customXml" Target="../ink/ink2073.xml"/><Relationship Id="rId61" Type="http://schemas.openxmlformats.org/officeDocument/2006/relationships/customXml" Target="../ink/ink2060.xml"/><Relationship Id="rId82" Type="http://schemas.openxmlformats.org/officeDocument/2006/relationships/image" Target="../media/image379.png"/><Relationship Id="rId19" Type="http://schemas.openxmlformats.org/officeDocument/2006/relationships/customXml" Target="../ink/ink2039.xml"/><Relationship Id="rId14" Type="http://schemas.openxmlformats.org/officeDocument/2006/relationships/image" Target="../media/image345.png"/><Relationship Id="rId30" Type="http://schemas.openxmlformats.org/officeDocument/2006/relationships/image" Target="../media/image353.png"/><Relationship Id="rId35" Type="http://schemas.openxmlformats.org/officeDocument/2006/relationships/customXml" Target="../ink/ink2047.xml"/><Relationship Id="rId56" Type="http://schemas.openxmlformats.org/officeDocument/2006/relationships/image" Target="../media/image367.png"/><Relationship Id="rId77" Type="http://schemas.openxmlformats.org/officeDocument/2006/relationships/customXml" Target="../ink/ink2068.xml"/><Relationship Id="rId100" Type="http://schemas.openxmlformats.org/officeDocument/2006/relationships/image" Target="../media/image388.png"/><Relationship Id="rId8" Type="http://schemas.openxmlformats.org/officeDocument/2006/relationships/image" Target="../media/image342.png"/><Relationship Id="rId51" Type="http://schemas.openxmlformats.org/officeDocument/2006/relationships/customXml" Target="../ink/ink2055.xml"/><Relationship Id="rId72" Type="http://schemas.openxmlformats.org/officeDocument/2006/relationships/image" Target="../media/image374.png"/><Relationship Id="rId93" Type="http://schemas.openxmlformats.org/officeDocument/2006/relationships/customXml" Target="../ink/ink2076.xml"/><Relationship Id="rId98" Type="http://schemas.openxmlformats.org/officeDocument/2006/relationships/image" Target="../media/image387.png"/><Relationship Id="rId3" Type="http://schemas.openxmlformats.org/officeDocument/2006/relationships/customXml" Target="../ink/ink2031.xml"/></Relationships>
</file>

<file path=ppt/slides/_rels/slide9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7.png"/><Relationship Id="rId21" Type="http://schemas.openxmlformats.org/officeDocument/2006/relationships/customXml" Target="../ink/ink2091.xml"/><Relationship Id="rId42" Type="http://schemas.openxmlformats.org/officeDocument/2006/relationships/image" Target="../media/image359.png"/><Relationship Id="rId47" Type="http://schemas.openxmlformats.org/officeDocument/2006/relationships/customXml" Target="../ink/ink2104.xml"/><Relationship Id="rId63" Type="http://schemas.openxmlformats.org/officeDocument/2006/relationships/customXml" Target="../ink/ink2112.xml"/><Relationship Id="rId68" Type="http://schemas.openxmlformats.org/officeDocument/2006/relationships/image" Target="../media/image372.png"/><Relationship Id="rId84" Type="http://schemas.openxmlformats.org/officeDocument/2006/relationships/image" Target="../media/image380.png"/><Relationship Id="rId89" Type="http://schemas.openxmlformats.org/officeDocument/2006/relationships/customXml" Target="../ink/ink2125.xml"/><Relationship Id="rId16" Type="http://schemas.openxmlformats.org/officeDocument/2006/relationships/image" Target="../media/image346.png"/><Relationship Id="rId11" Type="http://schemas.openxmlformats.org/officeDocument/2006/relationships/customXml" Target="../ink/ink2086.xml"/><Relationship Id="rId32" Type="http://schemas.openxmlformats.org/officeDocument/2006/relationships/image" Target="../media/image354.png"/><Relationship Id="rId37" Type="http://schemas.openxmlformats.org/officeDocument/2006/relationships/customXml" Target="../ink/ink2099.xml"/><Relationship Id="rId53" Type="http://schemas.openxmlformats.org/officeDocument/2006/relationships/customXml" Target="../ink/ink2107.xml"/><Relationship Id="rId58" Type="http://schemas.openxmlformats.org/officeDocument/2006/relationships/image" Target="../media/image368.png"/><Relationship Id="rId74" Type="http://schemas.openxmlformats.org/officeDocument/2006/relationships/image" Target="../media/image375.png"/><Relationship Id="rId79" Type="http://schemas.openxmlformats.org/officeDocument/2006/relationships/customXml" Target="../ink/ink2120.xml"/><Relationship Id="rId102" Type="http://schemas.openxmlformats.org/officeDocument/2006/relationships/image" Target="../media/image389.png"/><Relationship Id="rId5" Type="http://schemas.openxmlformats.org/officeDocument/2006/relationships/customXml" Target="../ink/ink2083.xml"/><Relationship Id="rId90" Type="http://schemas.openxmlformats.org/officeDocument/2006/relationships/image" Target="../media/image383.png"/><Relationship Id="rId95" Type="http://schemas.openxmlformats.org/officeDocument/2006/relationships/customXml" Target="../ink/ink2128.xml"/><Relationship Id="rId22" Type="http://schemas.openxmlformats.org/officeDocument/2006/relationships/image" Target="../media/image351.png"/><Relationship Id="rId27" Type="http://schemas.openxmlformats.org/officeDocument/2006/relationships/customXml" Target="../ink/ink2094.xml"/><Relationship Id="rId43" Type="http://schemas.openxmlformats.org/officeDocument/2006/relationships/customXml" Target="../ink/ink2102.xml"/><Relationship Id="rId48" Type="http://schemas.openxmlformats.org/officeDocument/2006/relationships/image" Target="../media/image361.png"/><Relationship Id="rId64" Type="http://schemas.openxmlformats.org/officeDocument/2006/relationships/image" Target="../media/image371.png"/><Relationship Id="rId69" Type="http://schemas.openxmlformats.org/officeDocument/2006/relationships/customXml" Target="../ink/ink2115.xml"/><Relationship Id="rId80" Type="http://schemas.openxmlformats.org/officeDocument/2006/relationships/image" Target="../media/image378.png"/><Relationship Id="rId85" Type="http://schemas.openxmlformats.org/officeDocument/2006/relationships/customXml" Target="../ink/ink2123.xml"/><Relationship Id="rId12" Type="http://schemas.openxmlformats.org/officeDocument/2006/relationships/image" Target="../media/image344.png"/><Relationship Id="rId17" Type="http://schemas.openxmlformats.org/officeDocument/2006/relationships/customXml" Target="../ink/ink2089.xml"/><Relationship Id="rId33" Type="http://schemas.openxmlformats.org/officeDocument/2006/relationships/customXml" Target="../ink/ink2097.xml"/><Relationship Id="rId38" Type="http://schemas.openxmlformats.org/officeDocument/2006/relationships/image" Target="../media/image357.png"/><Relationship Id="rId59" Type="http://schemas.openxmlformats.org/officeDocument/2006/relationships/customXml" Target="../ink/ink2110.xml"/><Relationship Id="rId103" Type="http://schemas.openxmlformats.org/officeDocument/2006/relationships/customXml" Target="../ink/ink2132.xml"/><Relationship Id="rId20" Type="http://schemas.openxmlformats.org/officeDocument/2006/relationships/image" Target="../media/image350.png"/><Relationship Id="rId41" Type="http://schemas.openxmlformats.org/officeDocument/2006/relationships/customXml" Target="../ink/ink2101.xml"/><Relationship Id="rId54" Type="http://schemas.openxmlformats.org/officeDocument/2006/relationships/image" Target="../media/image366.png"/><Relationship Id="rId62" Type="http://schemas.openxmlformats.org/officeDocument/2006/relationships/image" Target="../media/image370.png"/><Relationship Id="rId70" Type="http://schemas.openxmlformats.org/officeDocument/2006/relationships/image" Target="../media/image373.png"/><Relationship Id="rId75" Type="http://schemas.openxmlformats.org/officeDocument/2006/relationships/customXml" Target="../ink/ink2118.xml"/><Relationship Id="rId83" Type="http://schemas.openxmlformats.org/officeDocument/2006/relationships/customXml" Target="../ink/ink2122.xml"/><Relationship Id="rId88" Type="http://schemas.openxmlformats.org/officeDocument/2006/relationships/image" Target="../media/image382.png"/><Relationship Id="rId91" Type="http://schemas.openxmlformats.org/officeDocument/2006/relationships/customXml" Target="../ink/ink2126.xml"/><Relationship Id="rId96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5" Type="http://schemas.openxmlformats.org/officeDocument/2006/relationships/customXml" Target="../ink/ink2088.xml"/><Relationship Id="rId23" Type="http://schemas.openxmlformats.org/officeDocument/2006/relationships/customXml" Target="../ink/ink2092.xml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customXml" Target="../ink/ink2105.xml"/><Relationship Id="rId57" Type="http://schemas.openxmlformats.org/officeDocument/2006/relationships/customXml" Target="../ink/ink2109.xml"/><Relationship Id="rId106" Type="http://schemas.openxmlformats.org/officeDocument/2006/relationships/image" Target="../media/image391.png"/><Relationship Id="rId10" Type="http://schemas.openxmlformats.org/officeDocument/2006/relationships/image" Target="../media/image343.png"/><Relationship Id="rId31" Type="http://schemas.openxmlformats.org/officeDocument/2006/relationships/customXml" Target="../ink/ink2096.xml"/><Relationship Id="rId44" Type="http://schemas.openxmlformats.org/officeDocument/2006/relationships/image" Target="../media/image364.png"/><Relationship Id="rId52" Type="http://schemas.openxmlformats.org/officeDocument/2006/relationships/image" Target="../media/image363.png"/><Relationship Id="rId60" Type="http://schemas.openxmlformats.org/officeDocument/2006/relationships/image" Target="../media/image369.png"/><Relationship Id="rId65" Type="http://schemas.openxmlformats.org/officeDocument/2006/relationships/customXml" Target="../ink/ink2113.xml"/><Relationship Id="rId73" Type="http://schemas.openxmlformats.org/officeDocument/2006/relationships/customXml" Target="../ink/ink2117.xml"/><Relationship Id="rId78" Type="http://schemas.openxmlformats.org/officeDocument/2006/relationships/image" Target="../media/image377.png"/><Relationship Id="rId81" Type="http://schemas.openxmlformats.org/officeDocument/2006/relationships/customXml" Target="../ink/ink2121.xml"/><Relationship Id="rId86" Type="http://schemas.openxmlformats.org/officeDocument/2006/relationships/image" Target="../media/image381.png"/><Relationship Id="rId94" Type="http://schemas.openxmlformats.org/officeDocument/2006/relationships/image" Target="../media/image385.png"/><Relationship Id="rId99" Type="http://schemas.openxmlformats.org/officeDocument/2006/relationships/customXml" Target="../ink/ink2130.xml"/><Relationship Id="rId101" Type="http://schemas.openxmlformats.org/officeDocument/2006/relationships/customXml" Target="../ink/ink2131.xml"/><Relationship Id="rId4" Type="http://schemas.openxmlformats.org/officeDocument/2006/relationships/image" Target="../media/image340.png"/><Relationship Id="rId9" Type="http://schemas.openxmlformats.org/officeDocument/2006/relationships/customXml" Target="../ink/ink2085.xml"/><Relationship Id="rId13" Type="http://schemas.openxmlformats.org/officeDocument/2006/relationships/customXml" Target="../ink/ink2087.xml"/><Relationship Id="rId18" Type="http://schemas.openxmlformats.org/officeDocument/2006/relationships/image" Target="../media/image349.png"/><Relationship Id="rId39" Type="http://schemas.openxmlformats.org/officeDocument/2006/relationships/customXml" Target="../ink/ink2100.xml"/><Relationship Id="rId34" Type="http://schemas.openxmlformats.org/officeDocument/2006/relationships/image" Target="../media/image355.png"/><Relationship Id="rId50" Type="http://schemas.openxmlformats.org/officeDocument/2006/relationships/image" Target="../media/image362.png"/><Relationship Id="rId55" Type="http://schemas.openxmlformats.org/officeDocument/2006/relationships/customXml" Target="../ink/ink2108.xml"/><Relationship Id="rId76" Type="http://schemas.openxmlformats.org/officeDocument/2006/relationships/image" Target="../media/image376.png"/><Relationship Id="rId97" Type="http://schemas.openxmlformats.org/officeDocument/2006/relationships/customXml" Target="../ink/ink2129.xml"/><Relationship Id="rId104" Type="http://schemas.openxmlformats.org/officeDocument/2006/relationships/image" Target="../media/image390.png"/><Relationship Id="rId7" Type="http://schemas.openxmlformats.org/officeDocument/2006/relationships/customXml" Target="../ink/ink2084.xml"/><Relationship Id="rId71" Type="http://schemas.openxmlformats.org/officeDocument/2006/relationships/customXml" Target="../ink/ink2116.xml"/><Relationship Id="rId92" Type="http://schemas.openxmlformats.org/officeDocument/2006/relationships/image" Target="../media/image384.png"/><Relationship Id="rId2" Type="http://schemas.openxmlformats.org/officeDocument/2006/relationships/image" Target="../media/image339.png"/><Relationship Id="rId29" Type="http://schemas.openxmlformats.org/officeDocument/2006/relationships/customXml" Target="../ink/ink2095.xml"/><Relationship Id="rId24" Type="http://schemas.openxmlformats.org/officeDocument/2006/relationships/image" Target="../media/image352.png"/><Relationship Id="rId40" Type="http://schemas.openxmlformats.org/officeDocument/2006/relationships/image" Target="../media/image358.png"/><Relationship Id="rId45" Type="http://schemas.openxmlformats.org/officeDocument/2006/relationships/customXml" Target="../ink/ink2103.xml"/><Relationship Id="rId66" Type="http://schemas.openxmlformats.org/officeDocument/2006/relationships/image" Target="../media/image365.png"/><Relationship Id="rId87" Type="http://schemas.openxmlformats.org/officeDocument/2006/relationships/customXml" Target="../ink/ink2124.xml"/><Relationship Id="rId61" Type="http://schemas.openxmlformats.org/officeDocument/2006/relationships/customXml" Target="../ink/ink2111.xml"/><Relationship Id="rId82" Type="http://schemas.openxmlformats.org/officeDocument/2006/relationships/image" Target="../media/image379.png"/><Relationship Id="rId19" Type="http://schemas.openxmlformats.org/officeDocument/2006/relationships/customXml" Target="../ink/ink2090.xml"/><Relationship Id="rId14" Type="http://schemas.openxmlformats.org/officeDocument/2006/relationships/image" Target="../media/image345.png"/><Relationship Id="rId30" Type="http://schemas.openxmlformats.org/officeDocument/2006/relationships/image" Target="../media/image353.png"/><Relationship Id="rId35" Type="http://schemas.openxmlformats.org/officeDocument/2006/relationships/customXml" Target="../ink/ink2098.xml"/><Relationship Id="rId56" Type="http://schemas.openxmlformats.org/officeDocument/2006/relationships/image" Target="../media/image367.png"/><Relationship Id="rId77" Type="http://schemas.openxmlformats.org/officeDocument/2006/relationships/customXml" Target="../ink/ink2119.xml"/><Relationship Id="rId100" Type="http://schemas.openxmlformats.org/officeDocument/2006/relationships/image" Target="../media/image388.png"/><Relationship Id="rId105" Type="http://schemas.openxmlformats.org/officeDocument/2006/relationships/customXml" Target="../ink/ink2133.xml"/><Relationship Id="rId8" Type="http://schemas.openxmlformats.org/officeDocument/2006/relationships/image" Target="../media/image342.png"/><Relationship Id="rId51" Type="http://schemas.openxmlformats.org/officeDocument/2006/relationships/customXml" Target="../ink/ink2106.xml"/><Relationship Id="rId72" Type="http://schemas.openxmlformats.org/officeDocument/2006/relationships/image" Target="../media/image374.png"/><Relationship Id="rId93" Type="http://schemas.openxmlformats.org/officeDocument/2006/relationships/customXml" Target="../ink/ink2127.xml"/><Relationship Id="rId98" Type="http://schemas.openxmlformats.org/officeDocument/2006/relationships/image" Target="../media/image387.png"/><Relationship Id="rId3" Type="http://schemas.openxmlformats.org/officeDocument/2006/relationships/customXml" Target="../ink/ink2082.xml"/><Relationship Id="rId25" Type="http://schemas.openxmlformats.org/officeDocument/2006/relationships/customXml" Target="../ink/ink2093.xml"/><Relationship Id="rId46" Type="http://schemas.openxmlformats.org/officeDocument/2006/relationships/image" Target="../media/image360.png"/><Relationship Id="rId67" Type="http://schemas.openxmlformats.org/officeDocument/2006/relationships/customXml" Target="../ink/ink2114.xml"/></Relationships>
</file>

<file path=ppt/slides/_rels/slide9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7.png"/><Relationship Id="rId21" Type="http://schemas.openxmlformats.org/officeDocument/2006/relationships/customXml" Target="../ink/ink2143.xml"/><Relationship Id="rId42" Type="http://schemas.openxmlformats.org/officeDocument/2006/relationships/image" Target="../media/image359.png"/><Relationship Id="rId47" Type="http://schemas.openxmlformats.org/officeDocument/2006/relationships/customXml" Target="../ink/ink2156.xml"/><Relationship Id="rId63" Type="http://schemas.openxmlformats.org/officeDocument/2006/relationships/customXml" Target="../ink/ink2164.xml"/><Relationship Id="rId68" Type="http://schemas.openxmlformats.org/officeDocument/2006/relationships/image" Target="../media/image372.png"/><Relationship Id="rId84" Type="http://schemas.openxmlformats.org/officeDocument/2006/relationships/image" Target="../media/image380.png"/><Relationship Id="rId89" Type="http://schemas.openxmlformats.org/officeDocument/2006/relationships/customXml" Target="../ink/ink2177.xml"/><Relationship Id="rId112" Type="http://schemas.openxmlformats.org/officeDocument/2006/relationships/image" Target="../media/image394.png"/><Relationship Id="rId16" Type="http://schemas.openxmlformats.org/officeDocument/2006/relationships/image" Target="../media/image346.png"/><Relationship Id="rId107" Type="http://schemas.openxmlformats.org/officeDocument/2006/relationships/customXml" Target="../ink/ink2186.xml"/><Relationship Id="rId11" Type="http://schemas.openxmlformats.org/officeDocument/2006/relationships/customXml" Target="../ink/ink2138.xml"/><Relationship Id="rId32" Type="http://schemas.openxmlformats.org/officeDocument/2006/relationships/image" Target="../media/image354.png"/><Relationship Id="rId37" Type="http://schemas.openxmlformats.org/officeDocument/2006/relationships/customXml" Target="../ink/ink2151.xml"/><Relationship Id="rId53" Type="http://schemas.openxmlformats.org/officeDocument/2006/relationships/customXml" Target="../ink/ink2159.xml"/><Relationship Id="rId58" Type="http://schemas.openxmlformats.org/officeDocument/2006/relationships/image" Target="../media/image368.png"/><Relationship Id="rId74" Type="http://schemas.openxmlformats.org/officeDocument/2006/relationships/image" Target="../media/image375.png"/><Relationship Id="rId79" Type="http://schemas.openxmlformats.org/officeDocument/2006/relationships/customXml" Target="../ink/ink2172.xml"/><Relationship Id="rId102" Type="http://schemas.openxmlformats.org/officeDocument/2006/relationships/image" Target="../media/image389.png"/><Relationship Id="rId5" Type="http://schemas.openxmlformats.org/officeDocument/2006/relationships/customXml" Target="../ink/ink2135.xml"/><Relationship Id="rId90" Type="http://schemas.openxmlformats.org/officeDocument/2006/relationships/image" Target="../media/image383.png"/><Relationship Id="rId95" Type="http://schemas.openxmlformats.org/officeDocument/2006/relationships/customXml" Target="../ink/ink2180.xml"/><Relationship Id="rId22" Type="http://schemas.openxmlformats.org/officeDocument/2006/relationships/image" Target="../media/image351.png"/><Relationship Id="rId27" Type="http://schemas.openxmlformats.org/officeDocument/2006/relationships/customXml" Target="../ink/ink2146.xml"/><Relationship Id="rId43" Type="http://schemas.openxmlformats.org/officeDocument/2006/relationships/customXml" Target="../ink/ink2154.xml"/><Relationship Id="rId48" Type="http://schemas.openxmlformats.org/officeDocument/2006/relationships/image" Target="../media/image361.png"/><Relationship Id="rId64" Type="http://schemas.openxmlformats.org/officeDocument/2006/relationships/image" Target="../media/image371.png"/><Relationship Id="rId69" Type="http://schemas.openxmlformats.org/officeDocument/2006/relationships/customXml" Target="../ink/ink2167.xml"/><Relationship Id="rId113" Type="http://schemas.openxmlformats.org/officeDocument/2006/relationships/customXml" Target="../ink/ink2189.xml"/><Relationship Id="rId80" Type="http://schemas.openxmlformats.org/officeDocument/2006/relationships/image" Target="../media/image378.png"/><Relationship Id="rId85" Type="http://schemas.openxmlformats.org/officeDocument/2006/relationships/customXml" Target="../ink/ink2175.xml"/><Relationship Id="rId12" Type="http://schemas.openxmlformats.org/officeDocument/2006/relationships/image" Target="../media/image344.png"/><Relationship Id="rId17" Type="http://schemas.openxmlformats.org/officeDocument/2006/relationships/customXml" Target="../ink/ink2141.xml"/><Relationship Id="rId33" Type="http://schemas.openxmlformats.org/officeDocument/2006/relationships/customXml" Target="../ink/ink2149.xml"/><Relationship Id="rId38" Type="http://schemas.openxmlformats.org/officeDocument/2006/relationships/image" Target="../media/image357.png"/><Relationship Id="rId59" Type="http://schemas.openxmlformats.org/officeDocument/2006/relationships/customXml" Target="../ink/ink2162.xml"/><Relationship Id="rId103" Type="http://schemas.openxmlformats.org/officeDocument/2006/relationships/customXml" Target="../ink/ink2184.xml"/><Relationship Id="rId108" Type="http://schemas.openxmlformats.org/officeDocument/2006/relationships/image" Target="../media/image392.png"/><Relationship Id="rId54" Type="http://schemas.openxmlformats.org/officeDocument/2006/relationships/image" Target="../media/image366.png"/><Relationship Id="rId70" Type="http://schemas.openxmlformats.org/officeDocument/2006/relationships/image" Target="../media/image373.png"/><Relationship Id="rId75" Type="http://schemas.openxmlformats.org/officeDocument/2006/relationships/customXml" Target="../ink/ink2170.xml"/><Relationship Id="rId91" Type="http://schemas.openxmlformats.org/officeDocument/2006/relationships/customXml" Target="../ink/ink2178.xml"/><Relationship Id="rId96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5" Type="http://schemas.openxmlformats.org/officeDocument/2006/relationships/customXml" Target="../ink/ink2140.xml"/><Relationship Id="rId23" Type="http://schemas.openxmlformats.org/officeDocument/2006/relationships/customXml" Target="../ink/ink2144.xml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customXml" Target="../ink/ink2157.xml"/><Relationship Id="rId57" Type="http://schemas.openxmlformats.org/officeDocument/2006/relationships/customXml" Target="../ink/ink2161.xml"/><Relationship Id="rId106" Type="http://schemas.openxmlformats.org/officeDocument/2006/relationships/image" Target="../media/image391.png"/><Relationship Id="rId114" Type="http://schemas.openxmlformats.org/officeDocument/2006/relationships/image" Target="../media/image395.png"/><Relationship Id="rId10" Type="http://schemas.openxmlformats.org/officeDocument/2006/relationships/image" Target="../media/image343.png"/><Relationship Id="rId31" Type="http://schemas.openxmlformats.org/officeDocument/2006/relationships/customXml" Target="../ink/ink2148.xml"/><Relationship Id="rId44" Type="http://schemas.openxmlformats.org/officeDocument/2006/relationships/image" Target="../media/image364.png"/><Relationship Id="rId52" Type="http://schemas.openxmlformats.org/officeDocument/2006/relationships/image" Target="../media/image363.png"/><Relationship Id="rId60" Type="http://schemas.openxmlformats.org/officeDocument/2006/relationships/image" Target="../media/image369.png"/><Relationship Id="rId65" Type="http://schemas.openxmlformats.org/officeDocument/2006/relationships/customXml" Target="../ink/ink2165.xml"/><Relationship Id="rId73" Type="http://schemas.openxmlformats.org/officeDocument/2006/relationships/customXml" Target="../ink/ink2169.xml"/><Relationship Id="rId78" Type="http://schemas.openxmlformats.org/officeDocument/2006/relationships/image" Target="../media/image377.png"/><Relationship Id="rId81" Type="http://schemas.openxmlformats.org/officeDocument/2006/relationships/customXml" Target="../ink/ink2173.xml"/><Relationship Id="rId86" Type="http://schemas.openxmlformats.org/officeDocument/2006/relationships/image" Target="../media/image381.png"/><Relationship Id="rId94" Type="http://schemas.openxmlformats.org/officeDocument/2006/relationships/image" Target="../media/image385.png"/><Relationship Id="rId99" Type="http://schemas.openxmlformats.org/officeDocument/2006/relationships/customXml" Target="../ink/ink2182.xml"/><Relationship Id="rId101" Type="http://schemas.openxmlformats.org/officeDocument/2006/relationships/customXml" Target="../ink/ink2183.xml"/><Relationship Id="rId4" Type="http://schemas.openxmlformats.org/officeDocument/2006/relationships/image" Target="../media/image340.png"/><Relationship Id="rId9" Type="http://schemas.openxmlformats.org/officeDocument/2006/relationships/customXml" Target="../ink/ink2137.xml"/><Relationship Id="rId13" Type="http://schemas.openxmlformats.org/officeDocument/2006/relationships/customXml" Target="../ink/ink2139.xml"/><Relationship Id="rId18" Type="http://schemas.openxmlformats.org/officeDocument/2006/relationships/image" Target="../media/image349.png"/><Relationship Id="rId39" Type="http://schemas.openxmlformats.org/officeDocument/2006/relationships/customXml" Target="../ink/ink2152.xml"/><Relationship Id="rId109" Type="http://schemas.openxmlformats.org/officeDocument/2006/relationships/customXml" Target="../ink/ink2187.xml"/><Relationship Id="rId34" Type="http://schemas.openxmlformats.org/officeDocument/2006/relationships/image" Target="../media/image355.png"/><Relationship Id="rId50" Type="http://schemas.openxmlformats.org/officeDocument/2006/relationships/image" Target="../media/image362.png"/><Relationship Id="rId55" Type="http://schemas.openxmlformats.org/officeDocument/2006/relationships/customXml" Target="../ink/ink2160.xml"/><Relationship Id="rId76" Type="http://schemas.openxmlformats.org/officeDocument/2006/relationships/image" Target="../media/image376.png"/><Relationship Id="rId97" Type="http://schemas.openxmlformats.org/officeDocument/2006/relationships/customXml" Target="../ink/ink2181.xml"/><Relationship Id="rId104" Type="http://schemas.openxmlformats.org/officeDocument/2006/relationships/image" Target="../media/image390.png"/><Relationship Id="rId7" Type="http://schemas.openxmlformats.org/officeDocument/2006/relationships/customXml" Target="../ink/ink2136.xml"/><Relationship Id="rId71" Type="http://schemas.openxmlformats.org/officeDocument/2006/relationships/customXml" Target="../ink/ink2168.xml"/><Relationship Id="rId92" Type="http://schemas.openxmlformats.org/officeDocument/2006/relationships/image" Target="../media/image384.png"/><Relationship Id="rId2" Type="http://schemas.openxmlformats.org/officeDocument/2006/relationships/image" Target="../media/image339.png"/><Relationship Id="rId29" Type="http://schemas.openxmlformats.org/officeDocument/2006/relationships/customXml" Target="../ink/ink2147.xml"/><Relationship Id="rId24" Type="http://schemas.openxmlformats.org/officeDocument/2006/relationships/image" Target="../media/image352.png"/><Relationship Id="rId40" Type="http://schemas.openxmlformats.org/officeDocument/2006/relationships/image" Target="../media/image358.png"/><Relationship Id="rId45" Type="http://schemas.openxmlformats.org/officeDocument/2006/relationships/customXml" Target="../ink/ink2155.xml"/><Relationship Id="rId66" Type="http://schemas.openxmlformats.org/officeDocument/2006/relationships/image" Target="../media/image365.png"/><Relationship Id="rId87" Type="http://schemas.openxmlformats.org/officeDocument/2006/relationships/customXml" Target="../ink/ink2176.xml"/><Relationship Id="rId110" Type="http://schemas.openxmlformats.org/officeDocument/2006/relationships/image" Target="../media/image393.png"/><Relationship Id="rId61" Type="http://schemas.openxmlformats.org/officeDocument/2006/relationships/customXml" Target="../ink/ink2163.xml"/><Relationship Id="rId82" Type="http://schemas.openxmlformats.org/officeDocument/2006/relationships/image" Target="../media/image379.png"/><Relationship Id="rId19" Type="http://schemas.openxmlformats.org/officeDocument/2006/relationships/customXml" Target="../ink/ink2142.xml"/><Relationship Id="rId14" Type="http://schemas.openxmlformats.org/officeDocument/2006/relationships/image" Target="../media/image345.png"/><Relationship Id="rId30" Type="http://schemas.openxmlformats.org/officeDocument/2006/relationships/image" Target="../media/image353.png"/><Relationship Id="rId35" Type="http://schemas.openxmlformats.org/officeDocument/2006/relationships/customXml" Target="../ink/ink2150.xml"/><Relationship Id="rId56" Type="http://schemas.openxmlformats.org/officeDocument/2006/relationships/image" Target="../media/image367.png"/><Relationship Id="rId77" Type="http://schemas.openxmlformats.org/officeDocument/2006/relationships/customXml" Target="../ink/ink2171.xml"/><Relationship Id="rId100" Type="http://schemas.openxmlformats.org/officeDocument/2006/relationships/image" Target="../media/image388.png"/><Relationship Id="rId105" Type="http://schemas.openxmlformats.org/officeDocument/2006/relationships/customXml" Target="../ink/ink2185.xml"/><Relationship Id="rId8" Type="http://schemas.openxmlformats.org/officeDocument/2006/relationships/image" Target="../media/image342.png"/><Relationship Id="rId51" Type="http://schemas.openxmlformats.org/officeDocument/2006/relationships/customXml" Target="../ink/ink2158.xml"/><Relationship Id="rId72" Type="http://schemas.openxmlformats.org/officeDocument/2006/relationships/image" Target="../media/image374.png"/><Relationship Id="rId93" Type="http://schemas.openxmlformats.org/officeDocument/2006/relationships/customXml" Target="../ink/ink2179.xml"/><Relationship Id="rId98" Type="http://schemas.openxmlformats.org/officeDocument/2006/relationships/image" Target="../media/image387.png"/><Relationship Id="rId3" Type="http://schemas.openxmlformats.org/officeDocument/2006/relationships/customXml" Target="../ink/ink2134.xml"/><Relationship Id="rId25" Type="http://schemas.openxmlformats.org/officeDocument/2006/relationships/customXml" Target="../ink/ink2145.xml"/><Relationship Id="rId46" Type="http://schemas.openxmlformats.org/officeDocument/2006/relationships/image" Target="../media/image360.png"/><Relationship Id="rId67" Type="http://schemas.openxmlformats.org/officeDocument/2006/relationships/customXml" Target="../ink/ink2166.xml"/><Relationship Id="rId20" Type="http://schemas.openxmlformats.org/officeDocument/2006/relationships/image" Target="../media/image350.png"/><Relationship Id="rId41" Type="http://schemas.openxmlformats.org/officeDocument/2006/relationships/customXml" Target="../ink/ink2153.xml"/><Relationship Id="rId62" Type="http://schemas.openxmlformats.org/officeDocument/2006/relationships/image" Target="../media/image370.png"/><Relationship Id="rId83" Type="http://schemas.openxmlformats.org/officeDocument/2006/relationships/customXml" Target="../ink/ink2174.xml"/><Relationship Id="rId88" Type="http://schemas.openxmlformats.org/officeDocument/2006/relationships/image" Target="../media/image382.png"/><Relationship Id="rId111" Type="http://schemas.openxmlformats.org/officeDocument/2006/relationships/customXml" Target="../ink/ink2188.xml"/></Relationships>
</file>

<file path=ppt/slides/_rels/slide9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7.png"/><Relationship Id="rId117" Type="http://schemas.openxmlformats.org/officeDocument/2006/relationships/customXml" Target="../ink/ink2247.xml"/><Relationship Id="rId21" Type="http://schemas.openxmlformats.org/officeDocument/2006/relationships/customXml" Target="../ink/ink2199.xml"/><Relationship Id="rId42" Type="http://schemas.openxmlformats.org/officeDocument/2006/relationships/image" Target="../media/image359.png"/><Relationship Id="rId47" Type="http://schemas.openxmlformats.org/officeDocument/2006/relationships/customXml" Target="../ink/ink2212.xml"/><Relationship Id="rId63" Type="http://schemas.openxmlformats.org/officeDocument/2006/relationships/customXml" Target="../ink/ink2220.xml"/><Relationship Id="rId68" Type="http://schemas.openxmlformats.org/officeDocument/2006/relationships/image" Target="../media/image372.png"/><Relationship Id="rId84" Type="http://schemas.openxmlformats.org/officeDocument/2006/relationships/image" Target="../media/image380.png"/><Relationship Id="rId89" Type="http://schemas.openxmlformats.org/officeDocument/2006/relationships/customXml" Target="../ink/ink2233.xml"/><Relationship Id="rId112" Type="http://schemas.openxmlformats.org/officeDocument/2006/relationships/image" Target="../media/image394.png"/><Relationship Id="rId16" Type="http://schemas.openxmlformats.org/officeDocument/2006/relationships/image" Target="../media/image346.png"/><Relationship Id="rId107" Type="http://schemas.openxmlformats.org/officeDocument/2006/relationships/customXml" Target="../ink/ink2242.xml"/><Relationship Id="rId11" Type="http://schemas.openxmlformats.org/officeDocument/2006/relationships/customXml" Target="../ink/ink2194.xml"/><Relationship Id="rId32" Type="http://schemas.openxmlformats.org/officeDocument/2006/relationships/image" Target="../media/image354.png"/><Relationship Id="rId37" Type="http://schemas.openxmlformats.org/officeDocument/2006/relationships/customXml" Target="../ink/ink2207.xml"/><Relationship Id="rId53" Type="http://schemas.openxmlformats.org/officeDocument/2006/relationships/customXml" Target="../ink/ink2215.xml"/><Relationship Id="rId58" Type="http://schemas.openxmlformats.org/officeDocument/2006/relationships/image" Target="../media/image368.png"/><Relationship Id="rId74" Type="http://schemas.openxmlformats.org/officeDocument/2006/relationships/image" Target="../media/image375.png"/><Relationship Id="rId79" Type="http://schemas.openxmlformats.org/officeDocument/2006/relationships/customXml" Target="../ink/ink2228.xml"/><Relationship Id="rId102" Type="http://schemas.openxmlformats.org/officeDocument/2006/relationships/image" Target="../media/image389.png"/><Relationship Id="rId5" Type="http://schemas.openxmlformats.org/officeDocument/2006/relationships/customXml" Target="../ink/ink2191.xml"/><Relationship Id="rId90" Type="http://schemas.openxmlformats.org/officeDocument/2006/relationships/image" Target="../media/image383.png"/><Relationship Id="rId95" Type="http://schemas.openxmlformats.org/officeDocument/2006/relationships/customXml" Target="../ink/ink2236.xml"/><Relationship Id="rId22" Type="http://schemas.openxmlformats.org/officeDocument/2006/relationships/image" Target="../media/image351.png"/><Relationship Id="rId27" Type="http://schemas.openxmlformats.org/officeDocument/2006/relationships/customXml" Target="../ink/ink2202.xml"/><Relationship Id="rId43" Type="http://schemas.openxmlformats.org/officeDocument/2006/relationships/customXml" Target="../ink/ink2210.xml"/><Relationship Id="rId48" Type="http://schemas.openxmlformats.org/officeDocument/2006/relationships/image" Target="../media/image361.png"/><Relationship Id="rId64" Type="http://schemas.openxmlformats.org/officeDocument/2006/relationships/image" Target="../media/image371.png"/><Relationship Id="rId69" Type="http://schemas.openxmlformats.org/officeDocument/2006/relationships/customXml" Target="../ink/ink2223.xml"/><Relationship Id="rId113" Type="http://schemas.openxmlformats.org/officeDocument/2006/relationships/customXml" Target="../ink/ink2245.xml"/><Relationship Id="rId118" Type="http://schemas.openxmlformats.org/officeDocument/2006/relationships/image" Target="../media/image397.png"/><Relationship Id="rId80" Type="http://schemas.openxmlformats.org/officeDocument/2006/relationships/image" Target="../media/image378.png"/><Relationship Id="rId85" Type="http://schemas.openxmlformats.org/officeDocument/2006/relationships/customXml" Target="../ink/ink2231.xml"/><Relationship Id="rId12" Type="http://schemas.openxmlformats.org/officeDocument/2006/relationships/image" Target="../media/image344.png"/><Relationship Id="rId17" Type="http://schemas.openxmlformats.org/officeDocument/2006/relationships/customXml" Target="../ink/ink2197.xml"/><Relationship Id="rId33" Type="http://schemas.openxmlformats.org/officeDocument/2006/relationships/customXml" Target="../ink/ink2205.xml"/><Relationship Id="rId38" Type="http://schemas.openxmlformats.org/officeDocument/2006/relationships/image" Target="../media/image357.png"/><Relationship Id="rId59" Type="http://schemas.openxmlformats.org/officeDocument/2006/relationships/customXml" Target="../ink/ink2218.xml"/><Relationship Id="rId103" Type="http://schemas.openxmlformats.org/officeDocument/2006/relationships/customXml" Target="../ink/ink2240.xml"/><Relationship Id="rId108" Type="http://schemas.openxmlformats.org/officeDocument/2006/relationships/image" Target="../media/image392.png"/><Relationship Id="rId54" Type="http://schemas.openxmlformats.org/officeDocument/2006/relationships/image" Target="../media/image366.png"/><Relationship Id="rId70" Type="http://schemas.openxmlformats.org/officeDocument/2006/relationships/image" Target="../media/image373.png"/><Relationship Id="rId75" Type="http://schemas.openxmlformats.org/officeDocument/2006/relationships/customXml" Target="../ink/ink2226.xml"/><Relationship Id="rId91" Type="http://schemas.openxmlformats.org/officeDocument/2006/relationships/customXml" Target="../ink/ink2234.xml"/><Relationship Id="rId96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23" Type="http://schemas.openxmlformats.org/officeDocument/2006/relationships/customXml" Target="../ink/ink2200.xml"/><Relationship Id="rId28" Type="http://schemas.openxmlformats.org/officeDocument/2006/relationships/image" Target="../media/image348.png"/><Relationship Id="rId49" Type="http://schemas.openxmlformats.org/officeDocument/2006/relationships/customXml" Target="../ink/ink2213.xml"/><Relationship Id="rId114" Type="http://schemas.openxmlformats.org/officeDocument/2006/relationships/image" Target="../media/image395.png"/><Relationship Id="rId119" Type="http://schemas.openxmlformats.org/officeDocument/2006/relationships/customXml" Target="../ink/ink2248.xml"/><Relationship Id="rId44" Type="http://schemas.openxmlformats.org/officeDocument/2006/relationships/image" Target="../media/image364.png"/><Relationship Id="rId60" Type="http://schemas.openxmlformats.org/officeDocument/2006/relationships/image" Target="../media/image369.png"/><Relationship Id="rId65" Type="http://schemas.openxmlformats.org/officeDocument/2006/relationships/customXml" Target="../ink/ink2221.xml"/><Relationship Id="rId81" Type="http://schemas.openxmlformats.org/officeDocument/2006/relationships/customXml" Target="../ink/ink2229.xml"/><Relationship Id="rId86" Type="http://schemas.openxmlformats.org/officeDocument/2006/relationships/image" Target="../media/image381.png"/><Relationship Id="rId4" Type="http://schemas.openxmlformats.org/officeDocument/2006/relationships/image" Target="../media/image340.png"/><Relationship Id="rId9" Type="http://schemas.openxmlformats.org/officeDocument/2006/relationships/customXml" Target="../ink/ink2193.xml"/><Relationship Id="rId13" Type="http://schemas.openxmlformats.org/officeDocument/2006/relationships/customXml" Target="../ink/ink2195.xml"/><Relationship Id="rId18" Type="http://schemas.openxmlformats.org/officeDocument/2006/relationships/image" Target="../media/image349.png"/><Relationship Id="rId39" Type="http://schemas.openxmlformats.org/officeDocument/2006/relationships/customXml" Target="../ink/ink2208.xml"/><Relationship Id="rId109" Type="http://schemas.openxmlformats.org/officeDocument/2006/relationships/customXml" Target="../ink/ink2243.xml"/><Relationship Id="rId34" Type="http://schemas.openxmlformats.org/officeDocument/2006/relationships/image" Target="../media/image355.png"/><Relationship Id="rId50" Type="http://schemas.openxmlformats.org/officeDocument/2006/relationships/image" Target="../media/image362.png"/><Relationship Id="rId55" Type="http://schemas.openxmlformats.org/officeDocument/2006/relationships/customXml" Target="../ink/ink2216.xml"/><Relationship Id="rId76" Type="http://schemas.openxmlformats.org/officeDocument/2006/relationships/image" Target="../media/image376.png"/><Relationship Id="rId97" Type="http://schemas.openxmlformats.org/officeDocument/2006/relationships/customXml" Target="../ink/ink2237.xml"/><Relationship Id="rId104" Type="http://schemas.openxmlformats.org/officeDocument/2006/relationships/image" Target="../media/image390.png"/><Relationship Id="rId120" Type="http://schemas.openxmlformats.org/officeDocument/2006/relationships/image" Target="../media/image398.png"/><Relationship Id="rId7" Type="http://schemas.openxmlformats.org/officeDocument/2006/relationships/customXml" Target="../ink/ink2192.xml"/><Relationship Id="rId71" Type="http://schemas.openxmlformats.org/officeDocument/2006/relationships/customXml" Target="../ink/ink2224.xml"/><Relationship Id="rId92" Type="http://schemas.openxmlformats.org/officeDocument/2006/relationships/image" Target="../media/image384.png"/><Relationship Id="rId2" Type="http://schemas.openxmlformats.org/officeDocument/2006/relationships/image" Target="../media/image339.png"/><Relationship Id="rId29" Type="http://schemas.openxmlformats.org/officeDocument/2006/relationships/customXml" Target="../ink/ink2203.xml"/><Relationship Id="rId24" Type="http://schemas.openxmlformats.org/officeDocument/2006/relationships/image" Target="../media/image352.png"/><Relationship Id="rId40" Type="http://schemas.openxmlformats.org/officeDocument/2006/relationships/image" Target="../media/image358.png"/><Relationship Id="rId45" Type="http://schemas.openxmlformats.org/officeDocument/2006/relationships/customXml" Target="../ink/ink2211.xml"/><Relationship Id="rId66" Type="http://schemas.openxmlformats.org/officeDocument/2006/relationships/image" Target="../media/image365.png"/><Relationship Id="rId87" Type="http://schemas.openxmlformats.org/officeDocument/2006/relationships/customXml" Target="../ink/ink2232.xml"/><Relationship Id="rId110" Type="http://schemas.openxmlformats.org/officeDocument/2006/relationships/image" Target="../media/image393.png"/><Relationship Id="rId115" Type="http://schemas.openxmlformats.org/officeDocument/2006/relationships/customXml" Target="../ink/ink2246.xml"/><Relationship Id="rId61" Type="http://schemas.openxmlformats.org/officeDocument/2006/relationships/customXml" Target="../ink/ink2219.xml"/><Relationship Id="rId82" Type="http://schemas.openxmlformats.org/officeDocument/2006/relationships/image" Target="../media/image379.png"/><Relationship Id="rId19" Type="http://schemas.openxmlformats.org/officeDocument/2006/relationships/customXml" Target="../ink/ink2198.xml"/><Relationship Id="rId14" Type="http://schemas.openxmlformats.org/officeDocument/2006/relationships/image" Target="../media/image345.png"/><Relationship Id="rId30" Type="http://schemas.openxmlformats.org/officeDocument/2006/relationships/image" Target="../media/image353.png"/><Relationship Id="rId35" Type="http://schemas.openxmlformats.org/officeDocument/2006/relationships/customXml" Target="../ink/ink2206.xml"/><Relationship Id="rId56" Type="http://schemas.openxmlformats.org/officeDocument/2006/relationships/image" Target="../media/image367.png"/><Relationship Id="rId77" Type="http://schemas.openxmlformats.org/officeDocument/2006/relationships/customXml" Target="../ink/ink2227.xml"/><Relationship Id="rId100" Type="http://schemas.openxmlformats.org/officeDocument/2006/relationships/image" Target="../media/image388.png"/><Relationship Id="rId105" Type="http://schemas.openxmlformats.org/officeDocument/2006/relationships/customXml" Target="../ink/ink2241.xml"/><Relationship Id="rId8" Type="http://schemas.openxmlformats.org/officeDocument/2006/relationships/image" Target="../media/image342.png"/><Relationship Id="rId51" Type="http://schemas.openxmlformats.org/officeDocument/2006/relationships/customXml" Target="../ink/ink2214.xml"/><Relationship Id="rId72" Type="http://schemas.openxmlformats.org/officeDocument/2006/relationships/image" Target="../media/image374.png"/><Relationship Id="rId93" Type="http://schemas.openxmlformats.org/officeDocument/2006/relationships/customXml" Target="../ink/ink2235.xml"/><Relationship Id="rId98" Type="http://schemas.openxmlformats.org/officeDocument/2006/relationships/image" Target="../media/image387.png"/><Relationship Id="rId121" Type="http://schemas.openxmlformats.org/officeDocument/2006/relationships/customXml" Target="../ink/ink2249.xml"/><Relationship Id="rId3" Type="http://schemas.openxmlformats.org/officeDocument/2006/relationships/customXml" Target="../ink/ink2190.xml"/><Relationship Id="rId25" Type="http://schemas.openxmlformats.org/officeDocument/2006/relationships/customXml" Target="../ink/ink2201.xml"/><Relationship Id="rId46" Type="http://schemas.openxmlformats.org/officeDocument/2006/relationships/image" Target="../media/image360.png"/><Relationship Id="rId67" Type="http://schemas.openxmlformats.org/officeDocument/2006/relationships/customXml" Target="../ink/ink2222.xml"/><Relationship Id="rId116" Type="http://schemas.openxmlformats.org/officeDocument/2006/relationships/image" Target="../media/image396.png"/><Relationship Id="rId20" Type="http://schemas.openxmlformats.org/officeDocument/2006/relationships/image" Target="../media/image350.png"/><Relationship Id="rId41" Type="http://schemas.openxmlformats.org/officeDocument/2006/relationships/customXml" Target="../ink/ink2209.xml"/><Relationship Id="rId62" Type="http://schemas.openxmlformats.org/officeDocument/2006/relationships/image" Target="../media/image370.png"/><Relationship Id="rId83" Type="http://schemas.openxmlformats.org/officeDocument/2006/relationships/customXml" Target="../ink/ink2230.xml"/><Relationship Id="rId88" Type="http://schemas.openxmlformats.org/officeDocument/2006/relationships/image" Target="../media/image382.png"/><Relationship Id="rId111" Type="http://schemas.openxmlformats.org/officeDocument/2006/relationships/customXml" Target="../ink/ink2244.xml"/><Relationship Id="rId15" Type="http://schemas.openxmlformats.org/officeDocument/2006/relationships/customXml" Target="../ink/ink2196.xml"/><Relationship Id="rId36" Type="http://schemas.openxmlformats.org/officeDocument/2006/relationships/image" Target="../media/image356.png"/><Relationship Id="rId57" Type="http://schemas.openxmlformats.org/officeDocument/2006/relationships/customXml" Target="../ink/ink2217.xml"/><Relationship Id="rId106" Type="http://schemas.openxmlformats.org/officeDocument/2006/relationships/image" Target="../media/image391.png"/><Relationship Id="rId10" Type="http://schemas.openxmlformats.org/officeDocument/2006/relationships/image" Target="../media/image343.png"/><Relationship Id="rId31" Type="http://schemas.openxmlformats.org/officeDocument/2006/relationships/customXml" Target="../ink/ink2204.xml"/><Relationship Id="rId52" Type="http://schemas.openxmlformats.org/officeDocument/2006/relationships/image" Target="../media/image363.png"/><Relationship Id="rId73" Type="http://schemas.openxmlformats.org/officeDocument/2006/relationships/customXml" Target="../ink/ink2225.xml"/><Relationship Id="rId78" Type="http://schemas.openxmlformats.org/officeDocument/2006/relationships/image" Target="../media/image377.png"/><Relationship Id="rId94" Type="http://schemas.openxmlformats.org/officeDocument/2006/relationships/image" Target="../media/image385.png"/><Relationship Id="rId99" Type="http://schemas.openxmlformats.org/officeDocument/2006/relationships/customXml" Target="../ink/ink2238.xml"/><Relationship Id="rId101" Type="http://schemas.openxmlformats.org/officeDocument/2006/relationships/customXml" Target="../ink/ink2239.xml"/><Relationship Id="rId122" Type="http://schemas.openxmlformats.org/officeDocument/2006/relationships/image" Target="../media/image399.png"/></Relationships>
</file>

<file path=ppt/slides/_rels/slide9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7.png"/><Relationship Id="rId117" Type="http://schemas.openxmlformats.org/officeDocument/2006/relationships/customXml" Target="../ink/ink2307.xml"/><Relationship Id="rId21" Type="http://schemas.openxmlformats.org/officeDocument/2006/relationships/customXml" Target="../ink/ink2259.xml"/><Relationship Id="rId42" Type="http://schemas.openxmlformats.org/officeDocument/2006/relationships/image" Target="../media/image359.png"/><Relationship Id="rId47" Type="http://schemas.openxmlformats.org/officeDocument/2006/relationships/customXml" Target="../ink/ink2272.xml"/><Relationship Id="rId63" Type="http://schemas.openxmlformats.org/officeDocument/2006/relationships/customXml" Target="../ink/ink2280.xml"/><Relationship Id="rId68" Type="http://schemas.openxmlformats.org/officeDocument/2006/relationships/image" Target="../media/image372.png"/><Relationship Id="rId84" Type="http://schemas.openxmlformats.org/officeDocument/2006/relationships/image" Target="../media/image380.png"/><Relationship Id="rId89" Type="http://schemas.openxmlformats.org/officeDocument/2006/relationships/customXml" Target="../ink/ink2293.xml"/><Relationship Id="rId112" Type="http://schemas.openxmlformats.org/officeDocument/2006/relationships/image" Target="../media/image394.png"/><Relationship Id="rId16" Type="http://schemas.openxmlformats.org/officeDocument/2006/relationships/image" Target="../media/image346.png"/><Relationship Id="rId107" Type="http://schemas.openxmlformats.org/officeDocument/2006/relationships/customXml" Target="../ink/ink2302.xml"/><Relationship Id="rId11" Type="http://schemas.openxmlformats.org/officeDocument/2006/relationships/customXml" Target="../ink/ink2254.xml"/><Relationship Id="rId32" Type="http://schemas.openxmlformats.org/officeDocument/2006/relationships/image" Target="../media/image354.png"/><Relationship Id="rId37" Type="http://schemas.openxmlformats.org/officeDocument/2006/relationships/customXml" Target="../ink/ink2267.xml"/><Relationship Id="rId53" Type="http://schemas.openxmlformats.org/officeDocument/2006/relationships/customXml" Target="../ink/ink2275.xml"/><Relationship Id="rId58" Type="http://schemas.openxmlformats.org/officeDocument/2006/relationships/image" Target="../media/image368.png"/><Relationship Id="rId74" Type="http://schemas.openxmlformats.org/officeDocument/2006/relationships/image" Target="../media/image375.png"/><Relationship Id="rId79" Type="http://schemas.openxmlformats.org/officeDocument/2006/relationships/customXml" Target="../ink/ink2288.xml"/><Relationship Id="rId102" Type="http://schemas.openxmlformats.org/officeDocument/2006/relationships/image" Target="../media/image389.png"/><Relationship Id="rId123" Type="http://schemas.openxmlformats.org/officeDocument/2006/relationships/customXml" Target="../ink/ink2310.xml"/><Relationship Id="rId128" Type="http://schemas.openxmlformats.org/officeDocument/2006/relationships/image" Target="../media/image402.png"/><Relationship Id="rId5" Type="http://schemas.openxmlformats.org/officeDocument/2006/relationships/customXml" Target="../ink/ink2251.xml"/><Relationship Id="rId90" Type="http://schemas.openxmlformats.org/officeDocument/2006/relationships/image" Target="../media/image383.png"/><Relationship Id="rId95" Type="http://schemas.openxmlformats.org/officeDocument/2006/relationships/customXml" Target="../ink/ink2296.xml"/><Relationship Id="rId22" Type="http://schemas.openxmlformats.org/officeDocument/2006/relationships/image" Target="../media/image351.png"/><Relationship Id="rId27" Type="http://schemas.openxmlformats.org/officeDocument/2006/relationships/customXml" Target="../ink/ink2262.xml"/><Relationship Id="rId43" Type="http://schemas.openxmlformats.org/officeDocument/2006/relationships/customXml" Target="../ink/ink2270.xml"/><Relationship Id="rId48" Type="http://schemas.openxmlformats.org/officeDocument/2006/relationships/image" Target="../media/image361.png"/><Relationship Id="rId64" Type="http://schemas.openxmlformats.org/officeDocument/2006/relationships/image" Target="../media/image371.png"/><Relationship Id="rId69" Type="http://schemas.openxmlformats.org/officeDocument/2006/relationships/customXml" Target="../ink/ink2283.xml"/><Relationship Id="rId113" Type="http://schemas.openxmlformats.org/officeDocument/2006/relationships/customXml" Target="../ink/ink2305.xml"/><Relationship Id="rId118" Type="http://schemas.openxmlformats.org/officeDocument/2006/relationships/image" Target="../media/image397.png"/><Relationship Id="rId80" Type="http://schemas.openxmlformats.org/officeDocument/2006/relationships/image" Target="../media/image378.png"/><Relationship Id="rId85" Type="http://schemas.openxmlformats.org/officeDocument/2006/relationships/customXml" Target="../ink/ink2291.xml"/><Relationship Id="rId12" Type="http://schemas.openxmlformats.org/officeDocument/2006/relationships/image" Target="../media/image344.png"/><Relationship Id="rId17" Type="http://schemas.openxmlformats.org/officeDocument/2006/relationships/customXml" Target="../ink/ink2257.xml"/><Relationship Id="rId33" Type="http://schemas.openxmlformats.org/officeDocument/2006/relationships/customXml" Target="../ink/ink2265.xml"/><Relationship Id="rId38" Type="http://schemas.openxmlformats.org/officeDocument/2006/relationships/image" Target="../media/image357.png"/><Relationship Id="rId59" Type="http://schemas.openxmlformats.org/officeDocument/2006/relationships/customXml" Target="../ink/ink2278.xml"/><Relationship Id="rId103" Type="http://schemas.openxmlformats.org/officeDocument/2006/relationships/customXml" Target="../ink/ink2300.xml"/><Relationship Id="rId108" Type="http://schemas.openxmlformats.org/officeDocument/2006/relationships/image" Target="../media/image392.png"/><Relationship Id="rId124" Type="http://schemas.openxmlformats.org/officeDocument/2006/relationships/image" Target="../media/image400.png"/><Relationship Id="rId54" Type="http://schemas.openxmlformats.org/officeDocument/2006/relationships/image" Target="../media/image366.png"/><Relationship Id="rId70" Type="http://schemas.openxmlformats.org/officeDocument/2006/relationships/image" Target="../media/image373.png"/><Relationship Id="rId75" Type="http://schemas.openxmlformats.org/officeDocument/2006/relationships/customXml" Target="../ink/ink2286.xml"/><Relationship Id="rId91" Type="http://schemas.openxmlformats.org/officeDocument/2006/relationships/customXml" Target="../ink/ink2294.xml"/><Relationship Id="rId96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23" Type="http://schemas.openxmlformats.org/officeDocument/2006/relationships/customXml" Target="../ink/ink2260.xml"/><Relationship Id="rId28" Type="http://schemas.openxmlformats.org/officeDocument/2006/relationships/image" Target="../media/image348.png"/><Relationship Id="rId49" Type="http://schemas.openxmlformats.org/officeDocument/2006/relationships/customXml" Target="../ink/ink2273.xml"/><Relationship Id="rId114" Type="http://schemas.openxmlformats.org/officeDocument/2006/relationships/image" Target="../media/image395.png"/><Relationship Id="rId119" Type="http://schemas.openxmlformats.org/officeDocument/2006/relationships/customXml" Target="../ink/ink2308.xml"/><Relationship Id="rId44" Type="http://schemas.openxmlformats.org/officeDocument/2006/relationships/image" Target="../media/image364.png"/><Relationship Id="rId60" Type="http://schemas.openxmlformats.org/officeDocument/2006/relationships/image" Target="../media/image369.png"/><Relationship Id="rId65" Type="http://schemas.openxmlformats.org/officeDocument/2006/relationships/customXml" Target="../ink/ink2281.xml"/><Relationship Id="rId81" Type="http://schemas.openxmlformats.org/officeDocument/2006/relationships/customXml" Target="../ink/ink2289.xml"/><Relationship Id="rId86" Type="http://schemas.openxmlformats.org/officeDocument/2006/relationships/image" Target="../media/image381.png"/><Relationship Id="rId13" Type="http://schemas.openxmlformats.org/officeDocument/2006/relationships/customXml" Target="../ink/ink2255.xml"/><Relationship Id="rId18" Type="http://schemas.openxmlformats.org/officeDocument/2006/relationships/image" Target="../media/image349.png"/><Relationship Id="rId39" Type="http://schemas.openxmlformats.org/officeDocument/2006/relationships/customXml" Target="../ink/ink2268.xml"/><Relationship Id="rId109" Type="http://schemas.openxmlformats.org/officeDocument/2006/relationships/customXml" Target="../ink/ink2303.xml"/><Relationship Id="rId34" Type="http://schemas.openxmlformats.org/officeDocument/2006/relationships/image" Target="../media/image355.png"/><Relationship Id="rId50" Type="http://schemas.openxmlformats.org/officeDocument/2006/relationships/image" Target="../media/image362.png"/><Relationship Id="rId55" Type="http://schemas.openxmlformats.org/officeDocument/2006/relationships/customXml" Target="../ink/ink2276.xml"/><Relationship Id="rId76" Type="http://schemas.openxmlformats.org/officeDocument/2006/relationships/image" Target="../media/image376.png"/><Relationship Id="rId97" Type="http://schemas.openxmlformats.org/officeDocument/2006/relationships/customXml" Target="../ink/ink2297.xml"/><Relationship Id="rId104" Type="http://schemas.openxmlformats.org/officeDocument/2006/relationships/image" Target="../media/image390.png"/><Relationship Id="rId120" Type="http://schemas.openxmlformats.org/officeDocument/2006/relationships/image" Target="../media/image398.png"/><Relationship Id="rId125" Type="http://schemas.openxmlformats.org/officeDocument/2006/relationships/customXml" Target="../ink/ink2311.xml"/><Relationship Id="rId7" Type="http://schemas.openxmlformats.org/officeDocument/2006/relationships/customXml" Target="../ink/ink2252.xml"/><Relationship Id="rId71" Type="http://schemas.openxmlformats.org/officeDocument/2006/relationships/customXml" Target="../ink/ink2284.xml"/><Relationship Id="rId92" Type="http://schemas.openxmlformats.org/officeDocument/2006/relationships/image" Target="../media/image384.png"/><Relationship Id="rId2" Type="http://schemas.openxmlformats.org/officeDocument/2006/relationships/image" Target="../media/image339.png"/><Relationship Id="rId29" Type="http://schemas.openxmlformats.org/officeDocument/2006/relationships/customXml" Target="../ink/ink2263.xml"/><Relationship Id="rId24" Type="http://schemas.openxmlformats.org/officeDocument/2006/relationships/image" Target="../media/image352.png"/><Relationship Id="rId40" Type="http://schemas.openxmlformats.org/officeDocument/2006/relationships/image" Target="../media/image358.png"/><Relationship Id="rId45" Type="http://schemas.openxmlformats.org/officeDocument/2006/relationships/customXml" Target="../ink/ink2271.xml"/><Relationship Id="rId66" Type="http://schemas.openxmlformats.org/officeDocument/2006/relationships/image" Target="../media/image365.png"/><Relationship Id="rId87" Type="http://schemas.openxmlformats.org/officeDocument/2006/relationships/customXml" Target="../ink/ink2292.xml"/><Relationship Id="rId110" Type="http://schemas.openxmlformats.org/officeDocument/2006/relationships/image" Target="../media/image393.png"/><Relationship Id="rId115" Type="http://schemas.openxmlformats.org/officeDocument/2006/relationships/customXml" Target="../ink/ink2306.xml"/><Relationship Id="rId61" Type="http://schemas.openxmlformats.org/officeDocument/2006/relationships/customXml" Target="../ink/ink2279.xml"/><Relationship Id="rId82" Type="http://schemas.openxmlformats.org/officeDocument/2006/relationships/image" Target="../media/image379.png"/><Relationship Id="rId19" Type="http://schemas.openxmlformats.org/officeDocument/2006/relationships/customXml" Target="../ink/ink2258.xml"/><Relationship Id="rId14" Type="http://schemas.openxmlformats.org/officeDocument/2006/relationships/image" Target="../media/image345.png"/><Relationship Id="rId30" Type="http://schemas.openxmlformats.org/officeDocument/2006/relationships/image" Target="../media/image353.png"/><Relationship Id="rId35" Type="http://schemas.openxmlformats.org/officeDocument/2006/relationships/customXml" Target="../ink/ink2266.xml"/><Relationship Id="rId56" Type="http://schemas.openxmlformats.org/officeDocument/2006/relationships/image" Target="../media/image367.png"/><Relationship Id="rId77" Type="http://schemas.openxmlformats.org/officeDocument/2006/relationships/customXml" Target="../ink/ink2287.xml"/><Relationship Id="rId100" Type="http://schemas.openxmlformats.org/officeDocument/2006/relationships/image" Target="../media/image388.png"/><Relationship Id="rId105" Type="http://schemas.openxmlformats.org/officeDocument/2006/relationships/customXml" Target="../ink/ink2301.xml"/><Relationship Id="rId126" Type="http://schemas.openxmlformats.org/officeDocument/2006/relationships/image" Target="../media/image401.png"/><Relationship Id="rId8" Type="http://schemas.openxmlformats.org/officeDocument/2006/relationships/image" Target="../media/image342.png"/><Relationship Id="rId51" Type="http://schemas.openxmlformats.org/officeDocument/2006/relationships/customXml" Target="../ink/ink2274.xml"/><Relationship Id="rId72" Type="http://schemas.openxmlformats.org/officeDocument/2006/relationships/image" Target="../media/image374.png"/><Relationship Id="rId93" Type="http://schemas.openxmlformats.org/officeDocument/2006/relationships/customXml" Target="../ink/ink2295.xml"/><Relationship Id="rId98" Type="http://schemas.openxmlformats.org/officeDocument/2006/relationships/image" Target="../media/image387.png"/><Relationship Id="rId121" Type="http://schemas.openxmlformats.org/officeDocument/2006/relationships/customXml" Target="../ink/ink2309.xml"/><Relationship Id="rId3" Type="http://schemas.openxmlformats.org/officeDocument/2006/relationships/customXml" Target="../ink/ink2250.xml"/><Relationship Id="rId25" Type="http://schemas.openxmlformats.org/officeDocument/2006/relationships/customXml" Target="../ink/ink2261.xml"/><Relationship Id="rId46" Type="http://schemas.openxmlformats.org/officeDocument/2006/relationships/image" Target="../media/image360.png"/><Relationship Id="rId67" Type="http://schemas.openxmlformats.org/officeDocument/2006/relationships/customXml" Target="../ink/ink2282.xml"/><Relationship Id="rId116" Type="http://schemas.openxmlformats.org/officeDocument/2006/relationships/image" Target="../media/image396.png"/><Relationship Id="rId20" Type="http://schemas.openxmlformats.org/officeDocument/2006/relationships/image" Target="../media/image350.png"/><Relationship Id="rId41" Type="http://schemas.openxmlformats.org/officeDocument/2006/relationships/customXml" Target="../ink/ink2269.xml"/><Relationship Id="rId62" Type="http://schemas.openxmlformats.org/officeDocument/2006/relationships/image" Target="../media/image370.png"/><Relationship Id="rId83" Type="http://schemas.openxmlformats.org/officeDocument/2006/relationships/customXml" Target="../ink/ink2290.xml"/><Relationship Id="rId88" Type="http://schemas.openxmlformats.org/officeDocument/2006/relationships/image" Target="../media/image382.png"/><Relationship Id="rId111" Type="http://schemas.openxmlformats.org/officeDocument/2006/relationships/customXml" Target="../ink/ink2304.xml"/><Relationship Id="rId15" Type="http://schemas.openxmlformats.org/officeDocument/2006/relationships/customXml" Target="../ink/ink2256.xml"/><Relationship Id="rId36" Type="http://schemas.openxmlformats.org/officeDocument/2006/relationships/image" Target="../media/image356.png"/><Relationship Id="rId57" Type="http://schemas.openxmlformats.org/officeDocument/2006/relationships/customXml" Target="../ink/ink2277.xml"/><Relationship Id="rId106" Type="http://schemas.openxmlformats.org/officeDocument/2006/relationships/image" Target="../media/image391.png"/><Relationship Id="rId127" Type="http://schemas.openxmlformats.org/officeDocument/2006/relationships/customXml" Target="../ink/ink2312.xml"/><Relationship Id="rId10" Type="http://schemas.openxmlformats.org/officeDocument/2006/relationships/image" Target="../media/image343.png"/><Relationship Id="rId31" Type="http://schemas.openxmlformats.org/officeDocument/2006/relationships/customXml" Target="../ink/ink2264.xml"/><Relationship Id="rId52" Type="http://schemas.openxmlformats.org/officeDocument/2006/relationships/image" Target="../media/image363.png"/><Relationship Id="rId73" Type="http://schemas.openxmlformats.org/officeDocument/2006/relationships/customXml" Target="../ink/ink2285.xml"/><Relationship Id="rId78" Type="http://schemas.openxmlformats.org/officeDocument/2006/relationships/image" Target="../media/image377.png"/><Relationship Id="rId94" Type="http://schemas.openxmlformats.org/officeDocument/2006/relationships/image" Target="../media/image385.png"/><Relationship Id="rId99" Type="http://schemas.openxmlformats.org/officeDocument/2006/relationships/customXml" Target="../ink/ink2298.xml"/><Relationship Id="rId101" Type="http://schemas.openxmlformats.org/officeDocument/2006/relationships/customXml" Target="../ink/ink2299.xml"/><Relationship Id="rId122" Type="http://schemas.openxmlformats.org/officeDocument/2006/relationships/image" Target="../media/image399.png"/><Relationship Id="rId4" Type="http://schemas.openxmlformats.org/officeDocument/2006/relationships/image" Target="../media/image340.png"/><Relationship Id="rId9" Type="http://schemas.openxmlformats.org/officeDocument/2006/relationships/customXml" Target="../ink/ink22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14:cNvPr>
              <p14:cNvContentPartPr/>
              <p14:nvPr/>
            </p14:nvContentPartPr>
            <p14:xfrm>
              <a:off x="7710960" y="111760"/>
              <a:ext cx="928440" cy="531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93320" y="94120"/>
                <a:ext cx="96408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14:cNvPr>
              <p14:cNvContentPartPr/>
              <p14:nvPr/>
            </p14:nvContentPartPr>
            <p14:xfrm>
              <a:off x="351840" y="259360"/>
              <a:ext cx="1528920" cy="678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844" y="241360"/>
                <a:ext cx="1564552" cy="71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14:cNvPr>
              <p14:cNvContentPartPr/>
              <p14:nvPr/>
            </p14:nvContentPartPr>
            <p14:xfrm>
              <a:off x="2176320" y="338560"/>
              <a:ext cx="1262160" cy="33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8320" y="320901"/>
                <a:ext cx="1297800" cy="3740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404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A3722-A514-4E07-8EF9-44C811BFC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8888" r="35000" b="57779"/>
          <a:stretch/>
        </p:blipFill>
        <p:spPr>
          <a:xfrm>
            <a:off x="1905000" y="146684"/>
            <a:ext cx="5267961" cy="658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255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14:cNvPr>
              <p14:cNvContentPartPr/>
              <p14:nvPr/>
            </p14:nvContentPartPr>
            <p14:xfrm>
              <a:off x="3956880" y="2827600"/>
              <a:ext cx="929880" cy="652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939240" y="2809960"/>
                <a:ext cx="965520" cy="6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14:cNvPr>
              <p14:cNvContentPartPr/>
              <p14:nvPr/>
            </p14:nvContentPartPr>
            <p14:xfrm>
              <a:off x="4448640" y="989440"/>
              <a:ext cx="3061800" cy="716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1000" y="971440"/>
                <a:ext cx="309744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14:cNvPr>
              <p14:cNvContentPartPr/>
              <p14:nvPr/>
            </p14:nvContentPartPr>
            <p14:xfrm>
              <a:off x="5213640" y="2921200"/>
              <a:ext cx="797400" cy="414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195640" y="2903200"/>
                <a:ext cx="8330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14:cNvPr>
              <p14:cNvContentPartPr/>
              <p14:nvPr/>
            </p14:nvContentPartPr>
            <p14:xfrm>
              <a:off x="6497040" y="3004000"/>
              <a:ext cx="372240" cy="222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79400" y="2986000"/>
                <a:ext cx="407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14:cNvPr>
              <p14:cNvContentPartPr/>
              <p14:nvPr/>
            </p14:nvContentPartPr>
            <p14:xfrm>
              <a:off x="7016880" y="3080680"/>
              <a:ext cx="200520" cy="57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98880" y="3063040"/>
                <a:ext cx="236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14:cNvPr>
              <p14:cNvContentPartPr/>
              <p14:nvPr/>
            </p14:nvContentPartPr>
            <p14:xfrm>
              <a:off x="7030560" y="3139000"/>
              <a:ext cx="207720" cy="28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12920" y="3121360"/>
                <a:ext cx="2433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14:cNvPr>
              <p14:cNvContentPartPr/>
              <p14:nvPr/>
            </p14:nvContentPartPr>
            <p14:xfrm>
              <a:off x="7461480" y="2897800"/>
              <a:ext cx="543240" cy="335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43480" y="2880160"/>
                <a:ext cx="5788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14:cNvPr>
              <p14:cNvContentPartPr/>
              <p14:nvPr/>
            </p14:nvContentPartPr>
            <p14:xfrm>
              <a:off x="845040" y="3424120"/>
              <a:ext cx="156960" cy="563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7400" y="3406480"/>
                <a:ext cx="19260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14:cNvPr>
              <p14:cNvContentPartPr/>
              <p14:nvPr/>
            </p14:nvContentPartPr>
            <p14:xfrm>
              <a:off x="1835400" y="3715720"/>
              <a:ext cx="250920" cy="151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817760" y="3697720"/>
                <a:ext cx="2865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14:cNvPr>
              <p14:cNvContentPartPr/>
              <p14:nvPr/>
            </p14:nvContentPartPr>
            <p14:xfrm>
              <a:off x="1902000" y="3837760"/>
              <a:ext cx="228240" cy="19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884000" y="3819760"/>
                <a:ext cx="263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14:cNvPr>
              <p14:cNvContentPartPr/>
              <p14:nvPr/>
            </p14:nvContentPartPr>
            <p14:xfrm>
              <a:off x="1371720" y="3572440"/>
              <a:ext cx="344160" cy="3729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353720" y="3554800"/>
                <a:ext cx="37980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14:cNvPr>
              <p14:cNvContentPartPr/>
              <p14:nvPr/>
            </p14:nvContentPartPr>
            <p14:xfrm>
              <a:off x="2322120" y="3484960"/>
              <a:ext cx="1499400" cy="522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304120" y="3467320"/>
                <a:ext cx="153504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14:cNvPr>
              <p14:cNvContentPartPr/>
              <p14:nvPr/>
            </p14:nvContentPartPr>
            <p14:xfrm>
              <a:off x="4119960" y="3734440"/>
              <a:ext cx="287640" cy="19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102320" y="3716800"/>
                <a:ext cx="3232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14:cNvPr>
              <p14:cNvContentPartPr/>
              <p14:nvPr/>
            </p14:nvContentPartPr>
            <p14:xfrm>
              <a:off x="4540080" y="3758200"/>
              <a:ext cx="137160" cy="169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22440" y="3740200"/>
                <a:ext cx="1728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14:cNvPr>
              <p14:cNvContentPartPr/>
              <p14:nvPr/>
            </p14:nvContentPartPr>
            <p14:xfrm>
              <a:off x="5406960" y="3565960"/>
              <a:ext cx="895320" cy="302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389313" y="3548320"/>
                <a:ext cx="930974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14:cNvPr>
              <p14:cNvContentPartPr/>
              <p14:nvPr/>
            </p14:nvContentPartPr>
            <p14:xfrm>
              <a:off x="6443400" y="3493600"/>
              <a:ext cx="1248840" cy="435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425760" y="3475615"/>
                <a:ext cx="1284480" cy="470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14:cNvPr>
              <p14:cNvContentPartPr/>
              <p14:nvPr/>
            </p14:nvContentPartPr>
            <p14:xfrm>
              <a:off x="8001480" y="3535360"/>
              <a:ext cx="349920" cy="310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83840" y="3517720"/>
                <a:ext cx="38556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14:cNvPr>
              <p14:cNvContentPartPr/>
              <p14:nvPr/>
            </p14:nvContentPartPr>
            <p14:xfrm>
              <a:off x="491520" y="4131880"/>
              <a:ext cx="1833840" cy="7189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73880" y="4113880"/>
                <a:ext cx="186948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04D54EDE-9D68-43BE-8965-BC276DF58677}"/>
                  </a:ext>
                </a:extLst>
              </p14:cNvPr>
              <p14:cNvContentPartPr/>
              <p14:nvPr/>
            </p14:nvContentPartPr>
            <p14:xfrm>
              <a:off x="2633520" y="4082920"/>
              <a:ext cx="3025080" cy="8089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04D54EDE-9D68-43BE-8965-BC276DF5867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615880" y="4064920"/>
                <a:ext cx="306072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6593AD-20EA-47FC-B451-3AE021FFC79A}"/>
                  </a:ext>
                </a:extLst>
              </p14:cNvPr>
              <p14:cNvContentPartPr/>
              <p14:nvPr/>
            </p14:nvContentPartPr>
            <p14:xfrm>
              <a:off x="6123360" y="4383880"/>
              <a:ext cx="266040" cy="3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6593AD-20EA-47FC-B451-3AE021FFC79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105720" y="4365880"/>
                <a:ext cx="3016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ACFA0A2-5E46-42D7-8544-A9F42DF50660}"/>
                  </a:ext>
                </a:extLst>
              </p14:cNvPr>
              <p14:cNvContentPartPr/>
              <p14:nvPr/>
            </p14:nvContentPartPr>
            <p14:xfrm>
              <a:off x="6186360" y="4505560"/>
              <a:ext cx="273960" cy="28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ACFA0A2-5E46-42D7-8544-A9F42DF5066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168360" y="4487920"/>
                <a:ext cx="3096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D971588-16FF-4321-8701-69130AB538DF}"/>
                  </a:ext>
                </a:extLst>
              </p14:cNvPr>
              <p14:cNvContentPartPr/>
              <p14:nvPr/>
            </p14:nvContentPartPr>
            <p14:xfrm>
              <a:off x="6767040" y="4124320"/>
              <a:ext cx="1197720" cy="5940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D971588-16FF-4321-8701-69130AB538D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749040" y="4106669"/>
                <a:ext cx="1233360" cy="62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2D9970B-DA6C-4324-B08D-09E16EF77CF7}"/>
                  </a:ext>
                </a:extLst>
              </p14:cNvPr>
              <p14:cNvContentPartPr/>
              <p14:nvPr/>
            </p14:nvContentPartPr>
            <p14:xfrm>
              <a:off x="274800" y="3911920"/>
              <a:ext cx="7791120" cy="9853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2D9970B-DA6C-4324-B08D-09E16EF77CF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56800" y="3875920"/>
                <a:ext cx="7826760" cy="10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8212310-461B-4396-AD29-5A822A51C6B6}"/>
                  </a:ext>
                </a:extLst>
              </p14:cNvPr>
              <p14:cNvContentPartPr/>
              <p14:nvPr/>
            </p14:nvContentPartPr>
            <p14:xfrm>
              <a:off x="1485480" y="5180200"/>
              <a:ext cx="142920" cy="249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8212310-461B-4396-AD29-5A822A51C6B6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467840" y="5162560"/>
                <a:ext cx="1785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7884A66-FC38-4E1A-B634-34BDE0C51AE2}"/>
                  </a:ext>
                </a:extLst>
              </p14:cNvPr>
              <p14:cNvContentPartPr/>
              <p14:nvPr/>
            </p14:nvContentPartPr>
            <p14:xfrm>
              <a:off x="1757280" y="5273080"/>
              <a:ext cx="193320" cy="10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7884A66-FC38-4E1A-B634-34BDE0C51AE2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739640" y="5255080"/>
                <a:ext cx="228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8B17F62-97DD-4595-8C66-E21FD6669313}"/>
                  </a:ext>
                </a:extLst>
              </p14:cNvPr>
              <p14:cNvContentPartPr/>
              <p14:nvPr/>
            </p14:nvContentPartPr>
            <p14:xfrm>
              <a:off x="1746120" y="5377840"/>
              <a:ext cx="162000" cy="13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8B17F62-97DD-4595-8C66-E21FD6669313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728120" y="5360200"/>
                <a:ext cx="19764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C06FA58-C209-4503-A6B4-3CDC7CD46D1B}"/>
                  </a:ext>
                </a:extLst>
              </p14:cNvPr>
              <p14:cNvContentPartPr/>
              <p14:nvPr/>
            </p14:nvContentPartPr>
            <p14:xfrm>
              <a:off x="2089920" y="5146000"/>
              <a:ext cx="843120" cy="3106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C06FA58-C209-4503-A6B4-3CDC7CD46D1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72272" y="5128340"/>
                <a:ext cx="878775" cy="346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59EC6A-3F6E-4420-BC89-243690DEBE51}"/>
                  </a:ext>
                </a:extLst>
              </p14:cNvPr>
              <p14:cNvContentPartPr/>
              <p14:nvPr/>
            </p14:nvContentPartPr>
            <p14:xfrm>
              <a:off x="3219960" y="5261200"/>
              <a:ext cx="201960" cy="6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59EC6A-3F6E-4420-BC89-243690DEBE5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202320" y="5243560"/>
                <a:ext cx="2376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6AB4AC2-2125-44BF-9FD5-341D5AD6315B}"/>
                  </a:ext>
                </a:extLst>
              </p14:cNvPr>
              <p14:cNvContentPartPr/>
              <p14:nvPr/>
            </p14:nvContentPartPr>
            <p14:xfrm>
              <a:off x="3221400" y="5381800"/>
              <a:ext cx="217080" cy="82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6AB4AC2-2125-44BF-9FD5-341D5AD6315B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203400" y="5364160"/>
                <a:ext cx="2527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F9889BD-A5EA-48E7-A0C9-D3636F1CE59E}"/>
                  </a:ext>
                </a:extLst>
              </p14:cNvPr>
              <p14:cNvContentPartPr/>
              <p14:nvPr/>
            </p14:nvContentPartPr>
            <p14:xfrm>
              <a:off x="3590760" y="5004160"/>
              <a:ext cx="2562120" cy="6274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F9889BD-A5EA-48E7-A0C9-D3636F1CE59E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573120" y="4986160"/>
                <a:ext cx="2597760" cy="66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C2415DC-A9A0-4BFD-84C3-F451DB036457}"/>
                  </a:ext>
                </a:extLst>
              </p14:cNvPr>
              <p14:cNvContentPartPr/>
              <p14:nvPr/>
            </p14:nvContentPartPr>
            <p14:xfrm>
              <a:off x="6397680" y="5272000"/>
              <a:ext cx="210600" cy="122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C2415DC-A9A0-4BFD-84C3-F451DB03645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380040" y="5254000"/>
                <a:ext cx="2462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C6D6201-1C8B-4FDA-94B8-EB49EFEA3011}"/>
                  </a:ext>
                </a:extLst>
              </p14:cNvPr>
              <p14:cNvContentPartPr/>
              <p14:nvPr/>
            </p14:nvContentPartPr>
            <p14:xfrm>
              <a:off x="6415680" y="5363440"/>
              <a:ext cx="191160" cy="230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C6D6201-1C8B-4FDA-94B8-EB49EFEA3011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397680" y="5345440"/>
                <a:ext cx="2268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D282EE4-7EF4-48E7-8C93-23FFBD9DC42A}"/>
                  </a:ext>
                </a:extLst>
              </p14:cNvPr>
              <p14:cNvContentPartPr/>
              <p14:nvPr/>
            </p14:nvContentPartPr>
            <p14:xfrm>
              <a:off x="6867120" y="5115760"/>
              <a:ext cx="878040" cy="3553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D282EE4-7EF4-48E7-8C93-23FFBD9DC42A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849127" y="5097760"/>
                <a:ext cx="913665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7E36627-56E5-45C2-8CE9-48CB4D7B9B61}"/>
                  </a:ext>
                </a:extLst>
              </p14:cNvPr>
              <p14:cNvContentPartPr/>
              <p14:nvPr/>
            </p14:nvContentPartPr>
            <p14:xfrm>
              <a:off x="1081560" y="4800040"/>
              <a:ext cx="6925680" cy="99684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7E36627-56E5-45C2-8CE9-48CB4D7B9B61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063560" y="4764040"/>
                <a:ext cx="6961320" cy="106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90738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415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DF1535-C962-491E-BDEC-50BD6BB8781D}"/>
                  </a:ext>
                </a:extLst>
              </p14:cNvPr>
              <p14:cNvContentPartPr/>
              <p14:nvPr/>
            </p14:nvContentPartPr>
            <p14:xfrm>
              <a:off x="4620000" y="463120"/>
              <a:ext cx="3741840" cy="50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DF1535-C962-491E-BDEC-50BD6BB878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2360" y="427120"/>
                <a:ext cx="377748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143000" cy="14036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69720" y="1851640"/>
                <a:ext cx="1178640" cy="143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02307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DF1535-C962-491E-BDEC-50BD6BB8781D}"/>
                  </a:ext>
                </a:extLst>
              </p14:cNvPr>
              <p14:cNvContentPartPr/>
              <p14:nvPr/>
            </p14:nvContentPartPr>
            <p14:xfrm>
              <a:off x="4620000" y="463120"/>
              <a:ext cx="3741840" cy="50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DF1535-C962-491E-BDEC-50BD6BB878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2360" y="427120"/>
                <a:ext cx="377748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CED658B-56F8-4F0F-9724-54E210F0A31A}"/>
                  </a:ext>
                </a:extLst>
              </p14:cNvPr>
              <p14:cNvContentPartPr/>
              <p14:nvPr/>
            </p14:nvContentPartPr>
            <p14:xfrm>
              <a:off x="7078440" y="768760"/>
              <a:ext cx="1299240" cy="536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CED658B-56F8-4F0F-9724-54E210F0A31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60440" y="733120"/>
                <a:ext cx="133488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C497D63-5E25-44A0-A273-EA3BA4C8E23A}"/>
                  </a:ext>
                </a:extLst>
              </p14:cNvPr>
              <p14:cNvContentPartPr/>
              <p14:nvPr/>
            </p14:nvContentPartPr>
            <p14:xfrm>
              <a:off x="265440" y="1137760"/>
              <a:ext cx="8237160" cy="1263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C497D63-5E25-44A0-A273-EA3BA4C8E23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7800" y="1101760"/>
                <a:ext cx="827280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6895297-C038-48A8-A753-682CF7A87E99}"/>
                  </a:ext>
                </a:extLst>
              </p14:cNvPr>
              <p14:cNvContentPartPr/>
              <p14:nvPr/>
            </p14:nvContentPartPr>
            <p14:xfrm>
              <a:off x="186240" y="1508920"/>
              <a:ext cx="1297440" cy="680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6895297-C038-48A8-A753-682CF7A87E9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8240" y="1472920"/>
                <a:ext cx="133308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16531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31990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65901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64920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14:cNvPr>
              <p14:cNvContentPartPr/>
              <p14:nvPr/>
            </p14:nvContentPartPr>
            <p14:xfrm>
              <a:off x="4051200" y="3369760"/>
              <a:ext cx="294840" cy="293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33200" y="3352120"/>
                <a:ext cx="3304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14:cNvPr>
              <p14:cNvContentPartPr/>
              <p14:nvPr/>
            </p14:nvContentPartPr>
            <p14:xfrm>
              <a:off x="4676880" y="3356440"/>
              <a:ext cx="221760" cy="281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58880" y="3338800"/>
                <a:ext cx="257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14:cNvPr>
              <p14:cNvContentPartPr/>
              <p14:nvPr/>
            </p14:nvContentPartPr>
            <p14:xfrm>
              <a:off x="6021840" y="3234760"/>
              <a:ext cx="39960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04184" y="3216779"/>
                <a:ext cx="435272" cy="376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14:cNvPr>
              <p14:cNvContentPartPr/>
              <p14:nvPr/>
            </p14:nvContentPartPr>
            <p14:xfrm>
              <a:off x="5019240" y="3338080"/>
              <a:ext cx="8996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1600" y="3320419"/>
                <a:ext cx="935280" cy="3355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15432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14:cNvPr>
              <p14:cNvContentPartPr/>
              <p14:nvPr/>
            </p14:nvContentPartPr>
            <p14:xfrm>
              <a:off x="4051200" y="3369760"/>
              <a:ext cx="294840" cy="293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33200" y="3352120"/>
                <a:ext cx="3304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14:cNvPr>
              <p14:cNvContentPartPr/>
              <p14:nvPr/>
            </p14:nvContentPartPr>
            <p14:xfrm>
              <a:off x="4676880" y="3356440"/>
              <a:ext cx="221760" cy="281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58880" y="3338800"/>
                <a:ext cx="257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14:cNvPr>
              <p14:cNvContentPartPr/>
              <p14:nvPr/>
            </p14:nvContentPartPr>
            <p14:xfrm>
              <a:off x="6021840" y="3234760"/>
              <a:ext cx="39960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04184" y="3216779"/>
                <a:ext cx="435272" cy="376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14:cNvPr>
              <p14:cNvContentPartPr/>
              <p14:nvPr/>
            </p14:nvContentPartPr>
            <p14:xfrm>
              <a:off x="5019240" y="3338080"/>
              <a:ext cx="8996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1600" y="3320419"/>
                <a:ext cx="935280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14:cNvPr>
              <p14:cNvContentPartPr/>
              <p14:nvPr/>
            </p14:nvContentPartPr>
            <p14:xfrm>
              <a:off x="520680" y="3902920"/>
              <a:ext cx="797040" cy="368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3040" y="3885263"/>
                <a:ext cx="832680" cy="404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14:cNvPr>
              <p14:cNvContentPartPr/>
              <p14:nvPr/>
            </p14:nvContentPartPr>
            <p14:xfrm>
              <a:off x="3093960" y="3999400"/>
              <a:ext cx="155520" cy="2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76320" y="3981400"/>
                <a:ext cx="1911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14:cNvPr>
              <p14:cNvContentPartPr/>
              <p14:nvPr/>
            </p14:nvContentPartPr>
            <p14:xfrm>
              <a:off x="3119880" y="4077520"/>
              <a:ext cx="131040" cy="2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02240" y="4059880"/>
                <a:ext cx="1666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14:cNvPr>
              <p14:cNvContentPartPr/>
              <p14:nvPr/>
            </p14:nvContentPartPr>
            <p14:xfrm>
              <a:off x="2001000" y="3877720"/>
              <a:ext cx="977040" cy="3009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983353" y="3859720"/>
                <a:ext cx="1012693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14:cNvPr>
              <p14:cNvContentPartPr/>
              <p14:nvPr/>
            </p14:nvContentPartPr>
            <p14:xfrm>
              <a:off x="3412920" y="3828400"/>
              <a:ext cx="891720" cy="449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94920" y="3810760"/>
                <a:ext cx="92736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14:cNvPr>
              <p14:cNvContentPartPr/>
              <p14:nvPr/>
            </p14:nvContentPartPr>
            <p14:xfrm>
              <a:off x="4410840" y="3851080"/>
              <a:ext cx="557280" cy="41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93200" y="3833080"/>
                <a:ext cx="592920" cy="44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45044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14:cNvPr>
              <p14:cNvContentPartPr/>
              <p14:nvPr/>
            </p14:nvContentPartPr>
            <p14:xfrm>
              <a:off x="4051200" y="3369760"/>
              <a:ext cx="294840" cy="293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33200" y="3352120"/>
                <a:ext cx="3304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14:cNvPr>
              <p14:cNvContentPartPr/>
              <p14:nvPr/>
            </p14:nvContentPartPr>
            <p14:xfrm>
              <a:off x="4676880" y="3356440"/>
              <a:ext cx="221760" cy="281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58880" y="3338800"/>
                <a:ext cx="257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14:cNvPr>
              <p14:cNvContentPartPr/>
              <p14:nvPr/>
            </p14:nvContentPartPr>
            <p14:xfrm>
              <a:off x="6021840" y="3234760"/>
              <a:ext cx="39960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04184" y="3216779"/>
                <a:ext cx="435272" cy="376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14:cNvPr>
              <p14:cNvContentPartPr/>
              <p14:nvPr/>
            </p14:nvContentPartPr>
            <p14:xfrm>
              <a:off x="5019240" y="3338080"/>
              <a:ext cx="8996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1600" y="3320419"/>
                <a:ext cx="935280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14:cNvPr>
              <p14:cNvContentPartPr/>
              <p14:nvPr/>
            </p14:nvContentPartPr>
            <p14:xfrm>
              <a:off x="520680" y="3902920"/>
              <a:ext cx="797040" cy="368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3040" y="3885263"/>
                <a:ext cx="832680" cy="404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14:cNvPr>
              <p14:cNvContentPartPr/>
              <p14:nvPr/>
            </p14:nvContentPartPr>
            <p14:xfrm>
              <a:off x="3093960" y="3999400"/>
              <a:ext cx="155520" cy="2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76320" y="3981400"/>
                <a:ext cx="1911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14:cNvPr>
              <p14:cNvContentPartPr/>
              <p14:nvPr/>
            </p14:nvContentPartPr>
            <p14:xfrm>
              <a:off x="3119880" y="4077520"/>
              <a:ext cx="131040" cy="2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02240" y="4059880"/>
                <a:ext cx="1666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14:cNvPr>
              <p14:cNvContentPartPr/>
              <p14:nvPr/>
            </p14:nvContentPartPr>
            <p14:xfrm>
              <a:off x="2001000" y="3877720"/>
              <a:ext cx="977040" cy="3009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983353" y="3859720"/>
                <a:ext cx="1012693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14:cNvPr>
              <p14:cNvContentPartPr/>
              <p14:nvPr/>
            </p14:nvContentPartPr>
            <p14:xfrm>
              <a:off x="3412920" y="3828400"/>
              <a:ext cx="891720" cy="449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94920" y="3810760"/>
                <a:ext cx="92736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14:cNvPr>
              <p14:cNvContentPartPr/>
              <p14:nvPr/>
            </p14:nvContentPartPr>
            <p14:xfrm>
              <a:off x="4410840" y="3851080"/>
              <a:ext cx="557280" cy="41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93200" y="3833080"/>
                <a:ext cx="59292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14:cNvPr>
              <p14:cNvContentPartPr/>
              <p14:nvPr/>
            </p14:nvContentPartPr>
            <p14:xfrm>
              <a:off x="5128680" y="3740920"/>
              <a:ext cx="1140840" cy="56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10680" y="3723269"/>
                <a:ext cx="1176480" cy="5969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647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A3722-A514-4E07-8EF9-44C811BFC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8888" r="35000" b="57779"/>
          <a:stretch/>
        </p:blipFill>
        <p:spPr>
          <a:xfrm>
            <a:off x="1905000" y="146684"/>
            <a:ext cx="5267961" cy="65849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E2FF954-B76F-48C9-9C89-AF41FEFC4260}"/>
                  </a:ext>
                </a:extLst>
              </p14:cNvPr>
              <p14:cNvContentPartPr/>
              <p14:nvPr/>
            </p14:nvContentPartPr>
            <p14:xfrm>
              <a:off x="6580560" y="4881760"/>
              <a:ext cx="1090800" cy="814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E2FF954-B76F-48C9-9C89-AF41FEFC42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62920" y="4864112"/>
                <a:ext cx="1126440" cy="8503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28DFDD-61BB-4370-B5E5-59C962E4B0D7}"/>
                  </a:ext>
                </a:extLst>
              </p14:cNvPr>
              <p14:cNvContentPartPr/>
              <p14:nvPr/>
            </p14:nvContentPartPr>
            <p14:xfrm>
              <a:off x="7827240" y="4819840"/>
              <a:ext cx="888480" cy="9032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28DFDD-61BB-4370-B5E5-59C962E4B0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09240" y="4802193"/>
                <a:ext cx="924120" cy="9388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81841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14:cNvPr>
              <p14:cNvContentPartPr/>
              <p14:nvPr/>
            </p14:nvContentPartPr>
            <p14:xfrm>
              <a:off x="4051200" y="3369760"/>
              <a:ext cx="294840" cy="293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33200" y="3352120"/>
                <a:ext cx="3304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14:cNvPr>
              <p14:cNvContentPartPr/>
              <p14:nvPr/>
            </p14:nvContentPartPr>
            <p14:xfrm>
              <a:off x="4676880" y="3356440"/>
              <a:ext cx="221760" cy="281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58880" y="3338800"/>
                <a:ext cx="257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14:cNvPr>
              <p14:cNvContentPartPr/>
              <p14:nvPr/>
            </p14:nvContentPartPr>
            <p14:xfrm>
              <a:off x="6021840" y="3234760"/>
              <a:ext cx="39960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04184" y="3216779"/>
                <a:ext cx="435272" cy="376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14:cNvPr>
              <p14:cNvContentPartPr/>
              <p14:nvPr/>
            </p14:nvContentPartPr>
            <p14:xfrm>
              <a:off x="5019240" y="3338080"/>
              <a:ext cx="8996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1600" y="3320419"/>
                <a:ext cx="935280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14:cNvPr>
              <p14:cNvContentPartPr/>
              <p14:nvPr/>
            </p14:nvContentPartPr>
            <p14:xfrm>
              <a:off x="520680" y="3902920"/>
              <a:ext cx="797040" cy="368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3040" y="3885263"/>
                <a:ext cx="832680" cy="404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14:cNvPr>
              <p14:cNvContentPartPr/>
              <p14:nvPr/>
            </p14:nvContentPartPr>
            <p14:xfrm>
              <a:off x="3093960" y="3999400"/>
              <a:ext cx="155520" cy="2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76320" y="3981400"/>
                <a:ext cx="1911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14:cNvPr>
              <p14:cNvContentPartPr/>
              <p14:nvPr/>
            </p14:nvContentPartPr>
            <p14:xfrm>
              <a:off x="3119880" y="4077520"/>
              <a:ext cx="131040" cy="2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02240" y="4059880"/>
                <a:ext cx="1666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14:cNvPr>
              <p14:cNvContentPartPr/>
              <p14:nvPr/>
            </p14:nvContentPartPr>
            <p14:xfrm>
              <a:off x="2001000" y="3877720"/>
              <a:ext cx="977040" cy="3009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983353" y="3859720"/>
                <a:ext cx="1012693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14:cNvPr>
              <p14:cNvContentPartPr/>
              <p14:nvPr/>
            </p14:nvContentPartPr>
            <p14:xfrm>
              <a:off x="3412920" y="3828400"/>
              <a:ext cx="891720" cy="449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94920" y="3810760"/>
                <a:ext cx="92736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14:cNvPr>
              <p14:cNvContentPartPr/>
              <p14:nvPr/>
            </p14:nvContentPartPr>
            <p14:xfrm>
              <a:off x="4410840" y="3851080"/>
              <a:ext cx="557280" cy="41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93200" y="3833080"/>
                <a:ext cx="59292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14:cNvPr>
              <p14:cNvContentPartPr/>
              <p14:nvPr/>
            </p14:nvContentPartPr>
            <p14:xfrm>
              <a:off x="5128680" y="3740920"/>
              <a:ext cx="1140840" cy="56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10680" y="3723269"/>
                <a:ext cx="1176480" cy="596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14:cNvPr>
              <p14:cNvContentPartPr/>
              <p14:nvPr/>
            </p14:nvContentPartPr>
            <p14:xfrm>
              <a:off x="6618000" y="3751360"/>
              <a:ext cx="190440" cy="608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600000" y="3733720"/>
                <a:ext cx="22608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14:cNvPr>
              <p14:cNvContentPartPr/>
              <p14:nvPr/>
            </p14:nvContentPartPr>
            <p14:xfrm>
              <a:off x="1089480" y="4520320"/>
              <a:ext cx="202320" cy="162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71480" y="450232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14:cNvPr>
              <p14:cNvContentPartPr/>
              <p14:nvPr/>
            </p14:nvContentPartPr>
            <p14:xfrm>
              <a:off x="1111080" y="4619680"/>
              <a:ext cx="163440" cy="15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93440" y="4602040"/>
                <a:ext cx="1990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14:cNvPr>
              <p14:cNvContentPartPr/>
              <p14:nvPr/>
            </p14:nvContentPartPr>
            <p14:xfrm>
              <a:off x="613560" y="4423480"/>
              <a:ext cx="358200" cy="302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5560" y="4405840"/>
                <a:ext cx="39384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14:cNvPr>
              <p14:cNvContentPartPr/>
              <p14:nvPr/>
            </p14:nvContentPartPr>
            <p14:xfrm>
              <a:off x="1525440" y="4329520"/>
              <a:ext cx="1097640" cy="4438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07446" y="4311520"/>
                <a:ext cx="1133268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14:cNvPr>
              <p14:cNvContentPartPr/>
              <p14:nvPr/>
            </p14:nvContentPartPr>
            <p14:xfrm>
              <a:off x="2784720" y="4440760"/>
              <a:ext cx="251640" cy="213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766720" y="4423120"/>
                <a:ext cx="2872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14:cNvPr>
              <p14:cNvContentPartPr/>
              <p14:nvPr/>
            </p14:nvContentPartPr>
            <p14:xfrm>
              <a:off x="3284400" y="4315120"/>
              <a:ext cx="1428480" cy="4053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266400" y="4297136"/>
                <a:ext cx="1464120" cy="4409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73618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14:cNvPr>
              <p14:cNvContentPartPr/>
              <p14:nvPr/>
            </p14:nvContentPartPr>
            <p14:xfrm>
              <a:off x="4051200" y="3369760"/>
              <a:ext cx="294840" cy="293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33200" y="3352120"/>
                <a:ext cx="3304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14:cNvPr>
              <p14:cNvContentPartPr/>
              <p14:nvPr/>
            </p14:nvContentPartPr>
            <p14:xfrm>
              <a:off x="4676880" y="3356440"/>
              <a:ext cx="221760" cy="281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58880" y="3338800"/>
                <a:ext cx="257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14:cNvPr>
              <p14:cNvContentPartPr/>
              <p14:nvPr/>
            </p14:nvContentPartPr>
            <p14:xfrm>
              <a:off x="6021840" y="3234760"/>
              <a:ext cx="39960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04184" y="3216779"/>
                <a:ext cx="435272" cy="376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14:cNvPr>
              <p14:cNvContentPartPr/>
              <p14:nvPr/>
            </p14:nvContentPartPr>
            <p14:xfrm>
              <a:off x="5019240" y="3338080"/>
              <a:ext cx="8996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1600" y="3320419"/>
                <a:ext cx="935280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14:cNvPr>
              <p14:cNvContentPartPr/>
              <p14:nvPr/>
            </p14:nvContentPartPr>
            <p14:xfrm>
              <a:off x="520680" y="3902920"/>
              <a:ext cx="797040" cy="368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3040" y="3885263"/>
                <a:ext cx="832680" cy="404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14:cNvPr>
              <p14:cNvContentPartPr/>
              <p14:nvPr/>
            </p14:nvContentPartPr>
            <p14:xfrm>
              <a:off x="3093960" y="3999400"/>
              <a:ext cx="155520" cy="2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76320" y="3981400"/>
                <a:ext cx="1911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14:cNvPr>
              <p14:cNvContentPartPr/>
              <p14:nvPr/>
            </p14:nvContentPartPr>
            <p14:xfrm>
              <a:off x="3119880" y="4077520"/>
              <a:ext cx="131040" cy="2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02240" y="4059880"/>
                <a:ext cx="1666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14:cNvPr>
              <p14:cNvContentPartPr/>
              <p14:nvPr/>
            </p14:nvContentPartPr>
            <p14:xfrm>
              <a:off x="2001000" y="3877720"/>
              <a:ext cx="977040" cy="3009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983353" y="3859720"/>
                <a:ext cx="1012693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14:cNvPr>
              <p14:cNvContentPartPr/>
              <p14:nvPr/>
            </p14:nvContentPartPr>
            <p14:xfrm>
              <a:off x="3412920" y="3828400"/>
              <a:ext cx="891720" cy="449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94920" y="3810760"/>
                <a:ext cx="92736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14:cNvPr>
              <p14:cNvContentPartPr/>
              <p14:nvPr/>
            </p14:nvContentPartPr>
            <p14:xfrm>
              <a:off x="4410840" y="3851080"/>
              <a:ext cx="557280" cy="41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93200" y="3833080"/>
                <a:ext cx="59292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14:cNvPr>
              <p14:cNvContentPartPr/>
              <p14:nvPr/>
            </p14:nvContentPartPr>
            <p14:xfrm>
              <a:off x="5128680" y="3740920"/>
              <a:ext cx="1140840" cy="56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10680" y="3723269"/>
                <a:ext cx="1176480" cy="596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14:cNvPr>
              <p14:cNvContentPartPr/>
              <p14:nvPr/>
            </p14:nvContentPartPr>
            <p14:xfrm>
              <a:off x="6618000" y="3751360"/>
              <a:ext cx="190440" cy="608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600000" y="3733720"/>
                <a:ext cx="22608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14:cNvPr>
              <p14:cNvContentPartPr/>
              <p14:nvPr/>
            </p14:nvContentPartPr>
            <p14:xfrm>
              <a:off x="1089480" y="4520320"/>
              <a:ext cx="202320" cy="162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71480" y="450232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14:cNvPr>
              <p14:cNvContentPartPr/>
              <p14:nvPr/>
            </p14:nvContentPartPr>
            <p14:xfrm>
              <a:off x="1111080" y="4619680"/>
              <a:ext cx="163440" cy="15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93440" y="4602040"/>
                <a:ext cx="1990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14:cNvPr>
              <p14:cNvContentPartPr/>
              <p14:nvPr/>
            </p14:nvContentPartPr>
            <p14:xfrm>
              <a:off x="613560" y="4423480"/>
              <a:ext cx="358200" cy="302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5560" y="4405840"/>
                <a:ext cx="39384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14:cNvPr>
              <p14:cNvContentPartPr/>
              <p14:nvPr/>
            </p14:nvContentPartPr>
            <p14:xfrm>
              <a:off x="1525440" y="4329520"/>
              <a:ext cx="1097640" cy="4438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07446" y="4311520"/>
                <a:ext cx="1133268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14:cNvPr>
              <p14:cNvContentPartPr/>
              <p14:nvPr/>
            </p14:nvContentPartPr>
            <p14:xfrm>
              <a:off x="2784720" y="4440760"/>
              <a:ext cx="251640" cy="213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766720" y="4423120"/>
                <a:ext cx="2872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14:cNvPr>
              <p14:cNvContentPartPr/>
              <p14:nvPr/>
            </p14:nvContentPartPr>
            <p14:xfrm>
              <a:off x="3284400" y="4315120"/>
              <a:ext cx="1428480" cy="4053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266400" y="4297136"/>
                <a:ext cx="1464120" cy="4409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91493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14:cNvPr>
              <p14:cNvContentPartPr/>
              <p14:nvPr/>
            </p14:nvContentPartPr>
            <p14:xfrm>
              <a:off x="4051200" y="3369760"/>
              <a:ext cx="294840" cy="293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33200" y="3352120"/>
                <a:ext cx="3304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14:cNvPr>
              <p14:cNvContentPartPr/>
              <p14:nvPr/>
            </p14:nvContentPartPr>
            <p14:xfrm>
              <a:off x="4676880" y="3356440"/>
              <a:ext cx="221760" cy="281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58880" y="3338800"/>
                <a:ext cx="257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14:cNvPr>
              <p14:cNvContentPartPr/>
              <p14:nvPr/>
            </p14:nvContentPartPr>
            <p14:xfrm>
              <a:off x="6021840" y="3234760"/>
              <a:ext cx="39960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04184" y="3216779"/>
                <a:ext cx="435272" cy="376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14:cNvPr>
              <p14:cNvContentPartPr/>
              <p14:nvPr/>
            </p14:nvContentPartPr>
            <p14:xfrm>
              <a:off x="5019240" y="3338080"/>
              <a:ext cx="8996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1600" y="3320419"/>
                <a:ext cx="935280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14:cNvPr>
              <p14:cNvContentPartPr/>
              <p14:nvPr/>
            </p14:nvContentPartPr>
            <p14:xfrm>
              <a:off x="520680" y="3902920"/>
              <a:ext cx="797040" cy="368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3040" y="3885263"/>
                <a:ext cx="832680" cy="404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14:cNvPr>
              <p14:cNvContentPartPr/>
              <p14:nvPr/>
            </p14:nvContentPartPr>
            <p14:xfrm>
              <a:off x="3093960" y="3999400"/>
              <a:ext cx="155520" cy="2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76320" y="3981400"/>
                <a:ext cx="1911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14:cNvPr>
              <p14:cNvContentPartPr/>
              <p14:nvPr/>
            </p14:nvContentPartPr>
            <p14:xfrm>
              <a:off x="3119880" y="4077520"/>
              <a:ext cx="131040" cy="2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02240" y="4059880"/>
                <a:ext cx="1666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14:cNvPr>
              <p14:cNvContentPartPr/>
              <p14:nvPr/>
            </p14:nvContentPartPr>
            <p14:xfrm>
              <a:off x="2001000" y="3877720"/>
              <a:ext cx="977040" cy="3009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983353" y="3859720"/>
                <a:ext cx="1012693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14:cNvPr>
              <p14:cNvContentPartPr/>
              <p14:nvPr/>
            </p14:nvContentPartPr>
            <p14:xfrm>
              <a:off x="3412920" y="3828400"/>
              <a:ext cx="891720" cy="449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94920" y="3810760"/>
                <a:ext cx="92736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14:cNvPr>
              <p14:cNvContentPartPr/>
              <p14:nvPr/>
            </p14:nvContentPartPr>
            <p14:xfrm>
              <a:off x="4410840" y="3851080"/>
              <a:ext cx="557280" cy="41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93200" y="3833080"/>
                <a:ext cx="59292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14:cNvPr>
              <p14:cNvContentPartPr/>
              <p14:nvPr/>
            </p14:nvContentPartPr>
            <p14:xfrm>
              <a:off x="5128680" y="3740920"/>
              <a:ext cx="1140840" cy="56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10680" y="3723269"/>
                <a:ext cx="1176480" cy="596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14:cNvPr>
              <p14:cNvContentPartPr/>
              <p14:nvPr/>
            </p14:nvContentPartPr>
            <p14:xfrm>
              <a:off x="6618000" y="3751360"/>
              <a:ext cx="190440" cy="608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600000" y="3733720"/>
                <a:ext cx="22608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14:cNvPr>
              <p14:cNvContentPartPr/>
              <p14:nvPr/>
            </p14:nvContentPartPr>
            <p14:xfrm>
              <a:off x="1089480" y="4520320"/>
              <a:ext cx="202320" cy="162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71480" y="450232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14:cNvPr>
              <p14:cNvContentPartPr/>
              <p14:nvPr/>
            </p14:nvContentPartPr>
            <p14:xfrm>
              <a:off x="1111080" y="4619680"/>
              <a:ext cx="163440" cy="15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93440" y="4602040"/>
                <a:ext cx="1990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14:cNvPr>
              <p14:cNvContentPartPr/>
              <p14:nvPr/>
            </p14:nvContentPartPr>
            <p14:xfrm>
              <a:off x="613560" y="4423480"/>
              <a:ext cx="358200" cy="302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5560" y="4405840"/>
                <a:ext cx="39384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14:cNvPr>
              <p14:cNvContentPartPr/>
              <p14:nvPr/>
            </p14:nvContentPartPr>
            <p14:xfrm>
              <a:off x="1525440" y="4329520"/>
              <a:ext cx="1097640" cy="4438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07446" y="4311520"/>
                <a:ext cx="1133268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14:cNvPr>
              <p14:cNvContentPartPr/>
              <p14:nvPr/>
            </p14:nvContentPartPr>
            <p14:xfrm>
              <a:off x="2784720" y="4440760"/>
              <a:ext cx="251640" cy="213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766720" y="4423120"/>
                <a:ext cx="2872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14:cNvPr>
              <p14:cNvContentPartPr/>
              <p14:nvPr/>
            </p14:nvContentPartPr>
            <p14:xfrm>
              <a:off x="3284400" y="4315120"/>
              <a:ext cx="1428480" cy="4053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266400" y="4297136"/>
                <a:ext cx="1464120" cy="440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3DBB151-4FFC-4C21-9A6A-F9552CFD6AEE}"/>
                  </a:ext>
                </a:extLst>
              </p14:cNvPr>
              <p14:cNvContentPartPr/>
              <p14:nvPr/>
            </p14:nvContentPartPr>
            <p14:xfrm>
              <a:off x="1192800" y="5029000"/>
              <a:ext cx="17208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3DBB151-4FFC-4C21-9A6A-F9552CFD6AE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74800" y="5011360"/>
                <a:ext cx="2077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371D16-B821-46D7-B47B-6367B26E0B9C}"/>
                  </a:ext>
                </a:extLst>
              </p14:cNvPr>
              <p14:cNvContentPartPr/>
              <p14:nvPr/>
            </p14:nvContentPartPr>
            <p14:xfrm>
              <a:off x="1177320" y="5102080"/>
              <a:ext cx="130320" cy="17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371D16-B821-46D7-B47B-6367B26E0B9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159680" y="5084440"/>
                <a:ext cx="1659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8524247-3964-4223-B1A0-86A42996D782}"/>
                  </a:ext>
                </a:extLst>
              </p14:cNvPr>
              <p14:cNvContentPartPr/>
              <p14:nvPr/>
            </p14:nvContentPartPr>
            <p14:xfrm>
              <a:off x="1563240" y="4841080"/>
              <a:ext cx="1497240" cy="391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8524247-3964-4223-B1A0-86A42996D78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545244" y="4823097"/>
                <a:ext cx="1532871" cy="427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5C92431-809D-401E-9216-FAEBDCB7260B}"/>
                  </a:ext>
                </a:extLst>
              </p14:cNvPr>
              <p14:cNvContentPartPr/>
              <p14:nvPr/>
            </p14:nvContentPartPr>
            <p14:xfrm>
              <a:off x="3197640" y="4740280"/>
              <a:ext cx="2241000" cy="465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5C92431-809D-401E-9216-FAEBDCB7260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179640" y="4722626"/>
                <a:ext cx="2276640" cy="5007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08120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14:cNvPr>
              <p14:cNvContentPartPr/>
              <p14:nvPr/>
            </p14:nvContentPartPr>
            <p14:xfrm>
              <a:off x="4051200" y="3369760"/>
              <a:ext cx="294840" cy="293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33200" y="3352120"/>
                <a:ext cx="3304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14:cNvPr>
              <p14:cNvContentPartPr/>
              <p14:nvPr/>
            </p14:nvContentPartPr>
            <p14:xfrm>
              <a:off x="4676880" y="3356440"/>
              <a:ext cx="221760" cy="281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58880" y="3338800"/>
                <a:ext cx="257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14:cNvPr>
              <p14:cNvContentPartPr/>
              <p14:nvPr/>
            </p14:nvContentPartPr>
            <p14:xfrm>
              <a:off x="6021840" y="3234760"/>
              <a:ext cx="39960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04184" y="3216779"/>
                <a:ext cx="435272" cy="376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14:cNvPr>
              <p14:cNvContentPartPr/>
              <p14:nvPr/>
            </p14:nvContentPartPr>
            <p14:xfrm>
              <a:off x="5019240" y="3338080"/>
              <a:ext cx="8996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1600" y="3320419"/>
                <a:ext cx="935280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14:cNvPr>
              <p14:cNvContentPartPr/>
              <p14:nvPr/>
            </p14:nvContentPartPr>
            <p14:xfrm>
              <a:off x="520680" y="3902920"/>
              <a:ext cx="797040" cy="368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3040" y="3885263"/>
                <a:ext cx="832680" cy="404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14:cNvPr>
              <p14:cNvContentPartPr/>
              <p14:nvPr/>
            </p14:nvContentPartPr>
            <p14:xfrm>
              <a:off x="3093960" y="3999400"/>
              <a:ext cx="155520" cy="2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76320" y="3981400"/>
                <a:ext cx="1911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14:cNvPr>
              <p14:cNvContentPartPr/>
              <p14:nvPr/>
            </p14:nvContentPartPr>
            <p14:xfrm>
              <a:off x="3119880" y="4077520"/>
              <a:ext cx="131040" cy="2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02240" y="4059880"/>
                <a:ext cx="1666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14:cNvPr>
              <p14:cNvContentPartPr/>
              <p14:nvPr/>
            </p14:nvContentPartPr>
            <p14:xfrm>
              <a:off x="2001000" y="3877720"/>
              <a:ext cx="977040" cy="3009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983353" y="3859720"/>
                <a:ext cx="1012693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14:cNvPr>
              <p14:cNvContentPartPr/>
              <p14:nvPr/>
            </p14:nvContentPartPr>
            <p14:xfrm>
              <a:off x="3412920" y="3828400"/>
              <a:ext cx="891720" cy="449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94920" y="3810760"/>
                <a:ext cx="92736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14:cNvPr>
              <p14:cNvContentPartPr/>
              <p14:nvPr/>
            </p14:nvContentPartPr>
            <p14:xfrm>
              <a:off x="4410840" y="3851080"/>
              <a:ext cx="557280" cy="41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93200" y="3833080"/>
                <a:ext cx="59292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14:cNvPr>
              <p14:cNvContentPartPr/>
              <p14:nvPr/>
            </p14:nvContentPartPr>
            <p14:xfrm>
              <a:off x="5128680" y="3740920"/>
              <a:ext cx="1140840" cy="56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10680" y="3723269"/>
                <a:ext cx="1176480" cy="596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14:cNvPr>
              <p14:cNvContentPartPr/>
              <p14:nvPr/>
            </p14:nvContentPartPr>
            <p14:xfrm>
              <a:off x="6618000" y="3751360"/>
              <a:ext cx="190440" cy="608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600000" y="3733720"/>
                <a:ext cx="22608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14:cNvPr>
              <p14:cNvContentPartPr/>
              <p14:nvPr/>
            </p14:nvContentPartPr>
            <p14:xfrm>
              <a:off x="1089480" y="4520320"/>
              <a:ext cx="202320" cy="162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71480" y="450232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14:cNvPr>
              <p14:cNvContentPartPr/>
              <p14:nvPr/>
            </p14:nvContentPartPr>
            <p14:xfrm>
              <a:off x="1111080" y="4619680"/>
              <a:ext cx="163440" cy="15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93440" y="4602040"/>
                <a:ext cx="1990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14:cNvPr>
              <p14:cNvContentPartPr/>
              <p14:nvPr/>
            </p14:nvContentPartPr>
            <p14:xfrm>
              <a:off x="613560" y="4423480"/>
              <a:ext cx="358200" cy="302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5560" y="4405840"/>
                <a:ext cx="39384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14:cNvPr>
              <p14:cNvContentPartPr/>
              <p14:nvPr/>
            </p14:nvContentPartPr>
            <p14:xfrm>
              <a:off x="1525440" y="4329520"/>
              <a:ext cx="1097640" cy="4438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07446" y="4311520"/>
                <a:ext cx="1133268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14:cNvPr>
              <p14:cNvContentPartPr/>
              <p14:nvPr/>
            </p14:nvContentPartPr>
            <p14:xfrm>
              <a:off x="2784720" y="4440760"/>
              <a:ext cx="251640" cy="213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766720" y="4423120"/>
                <a:ext cx="2872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14:cNvPr>
              <p14:cNvContentPartPr/>
              <p14:nvPr/>
            </p14:nvContentPartPr>
            <p14:xfrm>
              <a:off x="3284400" y="4315120"/>
              <a:ext cx="1428480" cy="4053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266400" y="4297136"/>
                <a:ext cx="1464120" cy="440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3DBB151-4FFC-4C21-9A6A-F9552CFD6AEE}"/>
                  </a:ext>
                </a:extLst>
              </p14:cNvPr>
              <p14:cNvContentPartPr/>
              <p14:nvPr/>
            </p14:nvContentPartPr>
            <p14:xfrm>
              <a:off x="1192800" y="5029000"/>
              <a:ext cx="17208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3DBB151-4FFC-4C21-9A6A-F9552CFD6AE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74800" y="5011360"/>
                <a:ext cx="2077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371D16-B821-46D7-B47B-6367B26E0B9C}"/>
                  </a:ext>
                </a:extLst>
              </p14:cNvPr>
              <p14:cNvContentPartPr/>
              <p14:nvPr/>
            </p14:nvContentPartPr>
            <p14:xfrm>
              <a:off x="1177320" y="5102080"/>
              <a:ext cx="130320" cy="17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371D16-B821-46D7-B47B-6367B26E0B9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159680" y="5084440"/>
                <a:ext cx="1659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8524247-3964-4223-B1A0-86A42996D782}"/>
                  </a:ext>
                </a:extLst>
              </p14:cNvPr>
              <p14:cNvContentPartPr/>
              <p14:nvPr/>
            </p14:nvContentPartPr>
            <p14:xfrm>
              <a:off x="1563240" y="4841080"/>
              <a:ext cx="1497240" cy="391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8524247-3964-4223-B1A0-86A42996D78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545244" y="4823097"/>
                <a:ext cx="1532871" cy="427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5C92431-809D-401E-9216-FAEBDCB7260B}"/>
                  </a:ext>
                </a:extLst>
              </p14:cNvPr>
              <p14:cNvContentPartPr/>
              <p14:nvPr/>
            </p14:nvContentPartPr>
            <p14:xfrm>
              <a:off x="3197640" y="4740280"/>
              <a:ext cx="2241000" cy="465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5C92431-809D-401E-9216-FAEBDCB7260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179640" y="4722626"/>
                <a:ext cx="2276640" cy="5007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654C676-98CA-4803-A414-FCBE3147ACCE}"/>
                  </a:ext>
                </a:extLst>
              </p14:cNvPr>
              <p14:cNvContentPartPr/>
              <p14:nvPr/>
            </p14:nvContentPartPr>
            <p14:xfrm>
              <a:off x="5566800" y="4639480"/>
              <a:ext cx="463320" cy="433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654C676-98CA-4803-A414-FCBE3147ACC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548814" y="4621840"/>
                <a:ext cx="498932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DCFA956-6F47-4E8E-AD26-36D8A58F5C5C}"/>
                  </a:ext>
                </a:extLst>
              </p14:cNvPr>
              <p14:cNvContentPartPr/>
              <p14:nvPr/>
            </p14:nvContentPartPr>
            <p14:xfrm>
              <a:off x="6124080" y="4584040"/>
              <a:ext cx="802080" cy="4140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DCFA956-6F47-4E8E-AD26-36D8A58F5C5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106080" y="4566056"/>
                <a:ext cx="837720" cy="449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8ACD58-9D73-4FB7-92F1-F17C46EC5381}"/>
                  </a:ext>
                </a:extLst>
              </p14:cNvPr>
              <p14:cNvContentPartPr/>
              <p14:nvPr/>
            </p14:nvContentPartPr>
            <p14:xfrm>
              <a:off x="7007520" y="4553440"/>
              <a:ext cx="758520" cy="4377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8ACD58-9D73-4FB7-92F1-F17C46EC538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989520" y="4535440"/>
                <a:ext cx="794160" cy="47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29741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14:cNvPr>
              <p14:cNvContentPartPr/>
              <p14:nvPr/>
            </p14:nvContentPartPr>
            <p14:xfrm>
              <a:off x="4051200" y="3369760"/>
              <a:ext cx="294840" cy="293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33200" y="3352120"/>
                <a:ext cx="3304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14:cNvPr>
              <p14:cNvContentPartPr/>
              <p14:nvPr/>
            </p14:nvContentPartPr>
            <p14:xfrm>
              <a:off x="4676880" y="3356440"/>
              <a:ext cx="221760" cy="281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58880" y="3338800"/>
                <a:ext cx="257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14:cNvPr>
              <p14:cNvContentPartPr/>
              <p14:nvPr/>
            </p14:nvContentPartPr>
            <p14:xfrm>
              <a:off x="6021840" y="3234760"/>
              <a:ext cx="39960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04184" y="3216779"/>
                <a:ext cx="435272" cy="376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14:cNvPr>
              <p14:cNvContentPartPr/>
              <p14:nvPr/>
            </p14:nvContentPartPr>
            <p14:xfrm>
              <a:off x="5019240" y="3338080"/>
              <a:ext cx="8996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1600" y="3320419"/>
                <a:ext cx="935280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14:cNvPr>
              <p14:cNvContentPartPr/>
              <p14:nvPr/>
            </p14:nvContentPartPr>
            <p14:xfrm>
              <a:off x="520680" y="3902920"/>
              <a:ext cx="797040" cy="368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3040" y="3885263"/>
                <a:ext cx="832680" cy="404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14:cNvPr>
              <p14:cNvContentPartPr/>
              <p14:nvPr/>
            </p14:nvContentPartPr>
            <p14:xfrm>
              <a:off x="3093960" y="3999400"/>
              <a:ext cx="155520" cy="2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76320" y="3981400"/>
                <a:ext cx="1911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14:cNvPr>
              <p14:cNvContentPartPr/>
              <p14:nvPr/>
            </p14:nvContentPartPr>
            <p14:xfrm>
              <a:off x="3119880" y="4077520"/>
              <a:ext cx="131040" cy="2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02240" y="4059880"/>
                <a:ext cx="1666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14:cNvPr>
              <p14:cNvContentPartPr/>
              <p14:nvPr/>
            </p14:nvContentPartPr>
            <p14:xfrm>
              <a:off x="2001000" y="3877720"/>
              <a:ext cx="977040" cy="3009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983353" y="3859720"/>
                <a:ext cx="1012693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14:cNvPr>
              <p14:cNvContentPartPr/>
              <p14:nvPr/>
            </p14:nvContentPartPr>
            <p14:xfrm>
              <a:off x="3412920" y="3828400"/>
              <a:ext cx="891720" cy="449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94920" y="3810760"/>
                <a:ext cx="92736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14:cNvPr>
              <p14:cNvContentPartPr/>
              <p14:nvPr/>
            </p14:nvContentPartPr>
            <p14:xfrm>
              <a:off x="4410840" y="3851080"/>
              <a:ext cx="557280" cy="41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93200" y="3833080"/>
                <a:ext cx="59292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14:cNvPr>
              <p14:cNvContentPartPr/>
              <p14:nvPr/>
            </p14:nvContentPartPr>
            <p14:xfrm>
              <a:off x="5128680" y="3740920"/>
              <a:ext cx="1140840" cy="56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10680" y="3723269"/>
                <a:ext cx="1176480" cy="596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14:cNvPr>
              <p14:cNvContentPartPr/>
              <p14:nvPr/>
            </p14:nvContentPartPr>
            <p14:xfrm>
              <a:off x="6618000" y="3751360"/>
              <a:ext cx="190440" cy="608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600000" y="3733720"/>
                <a:ext cx="22608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14:cNvPr>
              <p14:cNvContentPartPr/>
              <p14:nvPr/>
            </p14:nvContentPartPr>
            <p14:xfrm>
              <a:off x="1089480" y="4520320"/>
              <a:ext cx="202320" cy="162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71480" y="450232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14:cNvPr>
              <p14:cNvContentPartPr/>
              <p14:nvPr/>
            </p14:nvContentPartPr>
            <p14:xfrm>
              <a:off x="1111080" y="4619680"/>
              <a:ext cx="163440" cy="15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93440" y="4602040"/>
                <a:ext cx="1990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14:cNvPr>
              <p14:cNvContentPartPr/>
              <p14:nvPr/>
            </p14:nvContentPartPr>
            <p14:xfrm>
              <a:off x="613560" y="4423480"/>
              <a:ext cx="358200" cy="302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5560" y="4405840"/>
                <a:ext cx="39384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14:cNvPr>
              <p14:cNvContentPartPr/>
              <p14:nvPr/>
            </p14:nvContentPartPr>
            <p14:xfrm>
              <a:off x="1525440" y="4329520"/>
              <a:ext cx="1097640" cy="4438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07446" y="4311520"/>
                <a:ext cx="1133268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14:cNvPr>
              <p14:cNvContentPartPr/>
              <p14:nvPr/>
            </p14:nvContentPartPr>
            <p14:xfrm>
              <a:off x="2784720" y="4440760"/>
              <a:ext cx="251640" cy="213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766720" y="4423120"/>
                <a:ext cx="2872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14:cNvPr>
              <p14:cNvContentPartPr/>
              <p14:nvPr/>
            </p14:nvContentPartPr>
            <p14:xfrm>
              <a:off x="3284400" y="4315120"/>
              <a:ext cx="1428480" cy="4053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266400" y="4297136"/>
                <a:ext cx="1464120" cy="440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3DBB151-4FFC-4C21-9A6A-F9552CFD6AEE}"/>
                  </a:ext>
                </a:extLst>
              </p14:cNvPr>
              <p14:cNvContentPartPr/>
              <p14:nvPr/>
            </p14:nvContentPartPr>
            <p14:xfrm>
              <a:off x="1192800" y="5029000"/>
              <a:ext cx="17208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3DBB151-4FFC-4C21-9A6A-F9552CFD6AE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74800" y="5011360"/>
                <a:ext cx="2077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371D16-B821-46D7-B47B-6367B26E0B9C}"/>
                  </a:ext>
                </a:extLst>
              </p14:cNvPr>
              <p14:cNvContentPartPr/>
              <p14:nvPr/>
            </p14:nvContentPartPr>
            <p14:xfrm>
              <a:off x="1177320" y="5102080"/>
              <a:ext cx="130320" cy="17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371D16-B821-46D7-B47B-6367B26E0B9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159680" y="5084440"/>
                <a:ext cx="1659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8524247-3964-4223-B1A0-86A42996D782}"/>
                  </a:ext>
                </a:extLst>
              </p14:cNvPr>
              <p14:cNvContentPartPr/>
              <p14:nvPr/>
            </p14:nvContentPartPr>
            <p14:xfrm>
              <a:off x="1563240" y="4841080"/>
              <a:ext cx="1497240" cy="391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8524247-3964-4223-B1A0-86A42996D78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545244" y="4823097"/>
                <a:ext cx="1532871" cy="427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5C92431-809D-401E-9216-FAEBDCB7260B}"/>
                  </a:ext>
                </a:extLst>
              </p14:cNvPr>
              <p14:cNvContentPartPr/>
              <p14:nvPr/>
            </p14:nvContentPartPr>
            <p14:xfrm>
              <a:off x="3197640" y="4740280"/>
              <a:ext cx="2241000" cy="465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5C92431-809D-401E-9216-FAEBDCB7260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179640" y="4722626"/>
                <a:ext cx="2276640" cy="5007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654C676-98CA-4803-A414-FCBE3147ACCE}"/>
                  </a:ext>
                </a:extLst>
              </p14:cNvPr>
              <p14:cNvContentPartPr/>
              <p14:nvPr/>
            </p14:nvContentPartPr>
            <p14:xfrm>
              <a:off x="5566800" y="4639480"/>
              <a:ext cx="463320" cy="433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654C676-98CA-4803-A414-FCBE3147ACC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548814" y="4621840"/>
                <a:ext cx="498932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DCFA956-6F47-4E8E-AD26-36D8A58F5C5C}"/>
                  </a:ext>
                </a:extLst>
              </p14:cNvPr>
              <p14:cNvContentPartPr/>
              <p14:nvPr/>
            </p14:nvContentPartPr>
            <p14:xfrm>
              <a:off x="6124080" y="4584040"/>
              <a:ext cx="802080" cy="4140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DCFA956-6F47-4E8E-AD26-36D8A58F5C5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106080" y="4566056"/>
                <a:ext cx="837720" cy="449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8ACD58-9D73-4FB7-92F1-F17C46EC5381}"/>
                  </a:ext>
                </a:extLst>
              </p14:cNvPr>
              <p14:cNvContentPartPr/>
              <p14:nvPr/>
            </p14:nvContentPartPr>
            <p14:xfrm>
              <a:off x="7007520" y="4553440"/>
              <a:ext cx="758520" cy="4377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8ACD58-9D73-4FB7-92F1-F17C46EC538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989520" y="4535440"/>
                <a:ext cx="79416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7414E86-85F5-442C-AE17-A7FBEDD376C9}"/>
                  </a:ext>
                </a:extLst>
              </p14:cNvPr>
              <p14:cNvContentPartPr/>
              <p14:nvPr/>
            </p14:nvContentPartPr>
            <p14:xfrm>
              <a:off x="586920" y="5300800"/>
              <a:ext cx="299880" cy="2602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7414E86-85F5-442C-AE17-A7FBEDD376C9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69259" y="5282800"/>
                <a:ext cx="335563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8BC4A11-6B12-497B-BF56-46542CA7DBD2}"/>
                  </a:ext>
                </a:extLst>
              </p14:cNvPr>
              <p14:cNvContentPartPr/>
              <p14:nvPr/>
            </p14:nvContentPartPr>
            <p14:xfrm>
              <a:off x="1239960" y="5353000"/>
              <a:ext cx="764280" cy="3589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8BC4A11-6B12-497B-BF56-46542CA7DBD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221968" y="5335360"/>
                <a:ext cx="799903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4A921ED-33DB-4F69-A83A-134F32E5A7B2}"/>
                  </a:ext>
                </a:extLst>
              </p14:cNvPr>
              <p14:cNvContentPartPr/>
              <p14:nvPr/>
            </p14:nvContentPartPr>
            <p14:xfrm>
              <a:off x="2010000" y="5429680"/>
              <a:ext cx="292680" cy="214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4A921ED-33DB-4F69-A83A-134F32E5A7B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992000" y="5411680"/>
                <a:ext cx="32832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D014AD0-03E1-4ACF-B9FF-8458CBE5B485}"/>
                  </a:ext>
                </a:extLst>
              </p14:cNvPr>
              <p14:cNvContentPartPr/>
              <p14:nvPr/>
            </p14:nvContentPartPr>
            <p14:xfrm>
              <a:off x="2342640" y="5560720"/>
              <a:ext cx="113040" cy="10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D014AD0-03E1-4ACF-B9FF-8458CBE5B48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324640" y="5543080"/>
                <a:ext cx="1486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80A208F-6EE3-4143-AA5E-07B49D5BDAAE}"/>
                  </a:ext>
                </a:extLst>
              </p14:cNvPr>
              <p14:cNvContentPartPr/>
              <p14:nvPr/>
            </p14:nvContentPartPr>
            <p14:xfrm>
              <a:off x="2499600" y="5515720"/>
              <a:ext cx="176040" cy="295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80A208F-6EE3-4143-AA5E-07B49D5BDAA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481960" y="5498080"/>
                <a:ext cx="21168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D252A56-0543-4ABF-AA0B-98FF2D88C5E6}"/>
                  </a:ext>
                </a:extLst>
              </p14:cNvPr>
              <p14:cNvContentPartPr/>
              <p14:nvPr/>
            </p14:nvContentPartPr>
            <p14:xfrm>
              <a:off x="2565120" y="5455960"/>
              <a:ext cx="23040" cy="1555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D252A56-0543-4ABF-AA0B-98FF2D88C5E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547480" y="5438320"/>
                <a:ext cx="5868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520F504-1929-4B7A-9153-8A0D2BCA9B63}"/>
                  </a:ext>
                </a:extLst>
              </p14:cNvPr>
              <p14:cNvContentPartPr/>
              <p14:nvPr/>
            </p14:nvContentPartPr>
            <p14:xfrm>
              <a:off x="2347680" y="5490880"/>
              <a:ext cx="2880" cy="583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520F504-1929-4B7A-9153-8A0D2BCA9B63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330040" y="5473240"/>
                <a:ext cx="385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9D7FDF7-D6F1-4E00-A16A-3547636124AB}"/>
                  </a:ext>
                </a:extLst>
              </p14:cNvPr>
              <p14:cNvContentPartPr/>
              <p14:nvPr/>
            </p14:nvContentPartPr>
            <p14:xfrm>
              <a:off x="2773560" y="5305120"/>
              <a:ext cx="773640" cy="3582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9D7FDF7-D6F1-4E00-A16A-3547636124AB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755912" y="5287120"/>
                <a:ext cx="809297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827B3EB-32F6-4D60-B91A-5CF01C0A927F}"/>
                  </a:ext>
                </a:extLst>
              </p14:cNvPr>
              <p14:cNvContentPartPr/>
              <p14:nvPr/>
            </p14:nvContentPartPr>
            <p14:xfrm>
              <a:off x="3686520" y="5429680"/>
              <a:ext cx="224640" cy="360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827B3EB-32F6-4D60-B91A-5CF01C0A927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668880" y="5411680"/>
                <a:ext cx="2602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B670369-F72F-4094-BFFC-86BC9949A40B}"/>
                  </a:ext>
                </a:extLst>
              </p14:cNvPr>
              <p14:cNvContentPartPr/>
              <p14:nvPr/>
            </p14:nvContentPartPr>
            <p14:xfrm>
              <a:off x="3721800" y="5519680"/>
              <a:ext cx="199080" cy="30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B670369-F72F-4094-BFFC-86BC9949A40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703800" y="5502040"/>
                <a:ext cx="23472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9182E75-E0D8-48DA-ABFF-631E27760E5B}"/>
                  </a:ext>
                </a:extLst>
              </p14:cNvPr>
              <p14:cNvContentPartPr/>
              <p14:nvPr/>
            </p14:nvContentPartPr>
            <p14:xfrm>
              <a:off x="4786320" y="5205400"/>
              <a:ext cx="196920" cy="3114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9182E75-E0D8-48DA-ABFF-631E27760E5B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768320" y="5187760"/>
                <a:ext cx="23256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415BC89-AB69-407F-BBE4-337414AEEA27}"/>
                  </a:ext>
                </a:extLst>
              </p14:cNvPr>
              <p14:cNvContentPartPr/>
              <p14:nvPr/>
            </p14:nvContentPartPr>
            <p14:xfrm>
              <a:off x="4028520" y="5326360"/>
              <a:ext cx="655200" cy="4078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415BC89-AB69-407F-BBE4-337414AEEA27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010520" y="5308360"/>
                <a:ext cx="690840" cy="44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40890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14:cNvPr>
              <p14:cNvContentPartPr/>
              <p14:nvPr/>
            </p14:nvContentPartPr>
            <p14:xfrm>
              <a:off x="4051200" y="3369760"/>
              <a:ext cx="294840" cy="293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33200" y="3352120"/>
                <a:ext cx="3304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14:cNvPr>
              <p14:cNvContentPartPr/>
              <p14:nvPr/>
            </p14:nvContentPartPr>
            <p14:xfrm>
              <a:off x="4676880" y="3356440"/>
              <a:ext cx="221760" cy="281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58880" y="3338800"/>
                <a:ext cx="257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14:cNvPr>
              <p14:cNvContentPartPr/>
              <p14:nvPr/>
            </p14:nvContentPartPr>
            <p14:xfrm>
              <a:off x="6021840" y="3234760"/>
              <a:ext cx="39960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04184" y="3216779"/>
                <a:ext cx="435272" cy="376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14:cNvPr>
              <p14:cNvContentPartPr/>
              <p14:nvPr/>
            </p14:nvContentPartPr>
            <p14:xfrm>
              <a:off x="5019240" y="3338080"/>
              <a:ext cx="8996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1600" y="3320419"/>
                <a:ext cx="935280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14:cNvPr>
              <p14:cNvContentPartPr/>
              <p14:nvPr/>
            </p14:nvContentPartPr>
            <p14:xfrm>
              <a:off x="520680" y="3902920"/>
              <a:ext cx="797040" cy="368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3040" y="3885263"/>
                <a:ext cx="832680" cy="404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14:cNvPr>
              <p14:cNvContentPartPr/>
              <p14:nvPr/>
            </p14:nvContentPartPr>
            <p14:xfrm>
              <a:off x="3093960" y="3999400"/>
              <a:ext cx="155520" cy="2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76320" y="3981400"/>
                <a:ext cx="1911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14:cNvPr>
              <p14:cNvContentPartPr/>
              <p14:nvPr/>
            </p14:nvContentPartPr>
            <p14:xfrm>
              <a:off x="3119880" y="4077520"/>
              <a:ext cx="131040" cy="2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02240" y="4059880"/>
                <a:ext cx="1666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14:cNvPr>
              <p14:cNvContentPartPr/>
              <p14:nvPr/>
            </p14:nvContentPartPr>
            <p14:xfrm>
              <a:off x="2001000" y="3877720"/>
              <a:ext cx="977040" cy="3009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983353" y="3859720"/>
                <a:ext cx="1012693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14:cNvPr>
              <p14:cNvContentPartPr/>
              <p14:nvPr/>
            </p14:nvContentPartPr>
            <p14:xfrm>
              <a:off x="3412920" y="3828400"/>
              <a:ext cx="891720" cy="449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94920" y="3810760"/>
                <a:ext cx="92736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14:cNvPr>
              <p14:cNvContentPartPr/>
              <p14:nvPr/>
            </p14:nvContentPartPr>
            <p14:xfrm>
              <a:off x="4410840" y="3851080"/>
              <a:ext cx="557280" cy="41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93200" y="3833080"/>
                <a:ext cx="59292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14:cNvPr>
              <p14:cNvContentPartPr/>
              <p14:nvPr/>
            </p14:nvContentPartPr>
            <p14:xfrm>
              <a:off x="5128680" y="3740920"/>
              <a:ext cx="1140840" cy="56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10680" y="3723269"/>
                <a:ext cx="1176480" cy="596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14:cNvPr>
              <p14:cNvContentPartPr/>
              <p14:nvPr/>
            </p14:nvContentPartPr>
            <p14:xfrm>
              <a:off x="6618000" y="3751360"/>
              <a:ext cx="190440" cy="608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600000" y="3733720"/>
                <a:ext cx="22608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14:cNvPr>
              <p14:cNvContentPartPr/>
              <p14:nvPr/>
            </p14:nvContentPartPr>
            <p14:xfrm>
              <a:off x="1089480" y="4520320"/>
              <a:ext cx="202320" cy="162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71480" y="450232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14:cNvPr>
              <p14:cNvContentPartPr/>
              <p14:nvPr/>
            </p14:nvContentPartPr>
            <p14:xfrm>
              <a:off x="1111080" y="4619680"/>
              <a:ext cx="163440" cy="15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93440" y="4602040"/>
                <a:ext cx="1990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14:cNvPr>
              <p14:cNvContentPartPr/>
              <p14:nvPr/>
            </p14:nvContentPartPr>
            <p14:xfrm>
              <a:off x="613560" y="4423480"/>
              <a:ext cx="358200" cy="302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5560" y="4405840"/>
                <a:ext cx="39384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14:cNvPr>
              <p14:cNvContentPartPr/>
              <p14:nvPr/>
            </p14:nvContentPartPr>
            <p14:xfrm>
              <a:off x="1525440" y="4329520"/>
              <a:ext cx="1097640" cy="4438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07446" y="4311520"/>
                <a:ext cx="1133268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14:cNvPr>
              <p14:cNvContentPartPr/>
              <p14:nvPr/>
            </p14:nvContentPartPr>
            <p14:xfrm>
              <a:off x="2784720" y="4440760"/>
              <a:ext cx="251640" cy="213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766720" y="4423120"/>
                <a:ext cx="2872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14:cNvPr>
              <p14:cNvContentPartPr/>
              <p14:nvPr/>
            </p14:nvContentPartPr>
            <p14:xfrm>
              <a:off x="3284400" y="4315120"/>
              <a:ext cx="1428480" cy="4053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266400" y="4297136"/>
                <a:ext cx="1464120" cy="440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3DBB151-4FFC-4C21-9A6A-F9552CFD6AEE}"/>
                  </a:ext>
                </a:extLst>
              </p14:cNvPr>
              <p14:cNvContentPartPr/>
              <p14:nvPr/>
            </p14:nvContentPartPr>
            <p14:xfrm>
              <a:off x="1192800" y="5029000"/>
              <a:ext cx="17208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3DBB151-4FFC-4C21-9A6A-F9552CFD6AE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74800" y="5011360"/>
                <a:ext cx="2077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371D16-B821-46D7-B47B-6367B26E0B9C}"/>
                  </a:ext>
                </a:extLst>
              </p14:cNvPr>
              <p14:cNvContentPartPr/>
              <p14:nvPr/>
            </p14:nvContentPartPr>
            <p14:xfrm>
              <a:off x="1177320" y="5102080"/>
              <a:ext cx="130320" cy="17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371D16-B821-46D7-B47B-6367B26E0B9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159680" y="5084440"/>
                <a:ext cx="1659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8524247-3964-4223-B1A0-86A42996D782}"/>
                  </a:ext>
                </a:extLst>
              </p14:cNvPr>
              <p14:cNvContentPartPr/>
              <p14:nvPr/>
            </p14:nvContentPartPr>
            <p14:xfrm>
              <a:off x="1563240" y="4841080"/>
              <a:ext cx="1497240" cy="391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8524247-3964-4223-B1A0-86A42996D78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545244" y="4823097"/>
                <a:ext cx="1532871" cy="427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5C92431-809D-401E-9216-FAEBDCB7260B}"/>
                  </a:ext>
                </a:extLst>
              </p14:cNvPr>
              <p14:cNvContentPartPr/>
              <p14:nvPr/>
            </p14:nvContentPartPr>
            <p14:xfrm>
              <a:off x="3197640" y="4740280"/>
              <a:ext cx="2241000" cy="465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5C92431-809D-401E-9216-FAEBDCB7260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179640" y="4722626"/>
                <a:ext cx="2276640" cy="5007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654C676-98CA-4803-A414-FCBE3147ACCE}"/>
                  </a:ext>
                </a:extLst>
              </p14:cNvPr>
              <p14:cNvContentPartPr/>
              <p14:nvPr/>
            </p14:nvContentPartPr>
            <p14:xfrm>
              <a:off x="5566800" y="4639480"/>
              <a:ext cx="463320" cy="433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654C676-98CA-4803-A414-FCBE3147ACC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548814" y="4621840"/>
                <a:ext cx="498932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DCFA956-6F47-4E8E-AD26-36D8A58F5C5C}"/>
                  </a:ext>
                </a:extLst>
              </p14:cNvPr>
              <p14:cNvContentPartPr/>
              <p14:nvPr/>
            </p14:nvContentPartPr>
            <p14:xfrm>
              <a:off x="6124080" y="4584040"/>
              <a:ext cx="802080" cy="4140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DCFA956-6F47-4E8E-AD26-36D8A58F5C5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106080" y="4566056"/>
                <a:ext cx="837720" cy="449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8ACD58-9D73-4FB7-92F1-F17C46EC5381}"/>
                  </a:ext>
                </a:extLst>
              </p14:cNvPr>
              <p14:cNvContentPartPr/>
              <p14:nvPr/>
            </p14:nvContentPartPr>
            <p14:xfrm>
              <a:off x="7007520" y="4553440"/>
              <a:ext cx="758520" cy="4377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8ACD58-9D73-4FB7-92F1-F17C46EC538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989520" y="4535440"/>
                <a:ext cx="79416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7414E86-85F5-442C-AE17-A7FBEDD376C9}"/>
                  </a:ext>
                </a:extLst>
              </p14:cNvPr>
              <p14:cNvContentPartPr/>
              <p14:nvPr/>
            </p14:nvContentPartPr>
            <p14:xfrm>
              <a:off x="586920" y="5300800"/>
              <a:ext cx="299880" cy="2602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7414E86-85F5-442C-AE17-A7FBEDD376C9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69259" y="5282800"/>
                <a:ext cx="335563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8BC4A11-6B12-497B-BF56-46542CA7DBD2}"/>
                  </a:ext>
                </a:extLst>
              </p14:cNvPr>
              <p14:cNvContentPartPr/>
              <p14:nvPr/>
            </p14:nvContentPartPr>
            <p14:xfrm>
              <a:off x="1239960" y="5353000"/>
              <a:ext cx="764280" cy="3589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8BC4A11-6B12-497B-BF56-46542CA7DBD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221968" y="5335360"/>
                <a:ext cx="799903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4A921ED-33DB-4F69-A83A-134F32E5A7B2}"/>
                  </a:ext>
                </a:extLst>
              </p14:cNvPr>
              <p14:cNvContentPartPr/>
              <p14:nvPr/>
            </p14:nvContentPartPr>
            <p14:xfrm>
              <a:off x="2010000" y="5429680"/>
              <a:ext cx="292680" cy="214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4A921ED-33DB-4F69-A83A-134F32E5A7B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992000" y="5411680"/>
                <a:ext cx="32832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D014AD0-03E1-4ACF-B9FF-8458CBE5B485}"/>
                  </a:ext>
                </a:extLst>
              </p14:cNvPr>
              <p14:cNvContentPartPr/>
              <p14:nvPr/>
            </p14:nvContentPartPr>
            <p14:xfrm>
              <a:off x="2342640" y="5560720"/>
              <a:ext cx="113040" cy="10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D014AD0-03E1-4ACF-B9FF-8458CBE5B48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324640" y="5543080"/>
                <a:ext cx="1486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80A208F-6EE3-4143-AA5E-07B49D5BDAAE}"/>
                  </a:ext>
                </a:extLst>
              </p14:cNvPr>
              <p14:cNvContentPartPr/>
              <p14:nvPr/>
            </p14:nvContentPartPr>
            <p14:xfrm>
              <a:off x="2499600" y="5515720"/>
              <a:ext cx="176040" cy="295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80A208F-6EE3-4143-AA5E-07B49D5BDAA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481960" y="5498080"/>
                <a:ext cx="21168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D252A56-0543-4ABF-AA0B-98FF2D88C5E6}"/>
                  </a:ext>
                </a:extLst>
              </p14:cNvPr>
              <p14:cNvContentPartPr/>
              <p14:nvPr/>
            </p14:nvContentPartPr>
            <p14:xfrm>
              <a:off x="2565120" y="5455960"/>
              <a:ext cx="23040" cy="1555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D252A56-0543-4ABF-AA0B-98FF2D88C5E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547480" y="5438320"/>
                <a:ext cx="5868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520F504-1929-4B7A-9153-8A0D2BCA9B63}"/>
                  </a:ext>
                </a:extLst>
              </p14:cNvPr>
              <p14:cNvContentPartPr/>
              <p14:nvPr/>
            </p14:nvContentPartPr>
            <p14:xfrm>
              <a:off x="2347680" y="5490880"/>
              <a:ext cx="2880" cy="583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520F504-1929-4B7A-9153-8A0D2BCA9B63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330040" y="5473240"/>
                <a:ext cx="385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9D7FDF7-D6F1-4E00-A16A-3547636124AB}"/>
                  </a:ext>
                </a:extLst>
              </p14:cNvPr>
              <p14:cNvContentPartPr/>
              <p14:nvPr/>
            </p14:nvContentPartPr>
            <p14:xfrm>
              <a:off x="2773560" y="5305120"/>
              <a:ext cx="773640" cy="3582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9D7FDF7-D6F1-4E00-A16A-3547636124AB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755912" y="5287120"/>
                <a:ext cx="809297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827B3EB-32F6-4D60-B91A-5CF01C0A927F}"/>
                  </a:ext>
                </a:extLst>
              </p14:cNvPr>
              <p14:cNvContentPartPr/>
              <p14:nvPr/>
            </p14:nvContentPartPr>
            <p14:xfrm>
              <a:off x="3686520" y="5429680"/>
              <a:ext cx="224640" cy="360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827B3EB-32F6-4D60-B91A-5CF01C0A927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668880" y="5411680"/>
                <a:ext cx="2602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B670369-F72F-4094-BFFC-86BC9949A40B}"/>
                  </a:ext>
                </a:extLst>
              </p14:cNvPr>
              <p14:cNvContentPartPr/>
              <p14:nvPr/>
            </p14:nvContentPartPr>
            <p14:xfrm>
              <a:off x="3721800" y="5519680"/>
              <a:ext cx="199080" cy="30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B670369-F72F-4094-BFFC-86BC9949A40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703800" y="5502040"/>
                <a:ext cx="23472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9182E75-E0D8-48DA-ABFF-631E27760E5B}"/>
                  </a:ext>
                </a:extLst>
              </p14:cNvPr>
              <p14:cNvContentPartPr/>
              <p14:nvPr/>
            </p14:nvContentPartPr>
            <p14:xfrm>
              <a:off x="4786320" y="5205400"/>
              <a:ext cx="196920" cy="3114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9182E75-E0D8-48DA-ABFF-631E27760E5B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768320" y="5187760"/>
                <a:ext cx="23256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415BC89-AB69-407F-BBE4-337414AEEA27}"/>
                  </a:ext>
                </a:extLst>
              </p14:cNvPr>
              <p14:cNvContentPartPr/>
              <p14:nvPr/>
            </p14:nvContentPartPr>
            <p14:xfrm>
              <a:off x="4028520" y="5326360"/>
              <a:ext cx="655200" cy="4078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415BC89-AB69-407F-BBE4-337414AEEA27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010520" y="5308360"/>
                <a:ext cx="69084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162BD06-5D24-4223-A3AD-E30B59642E49}"/>
                  </a:ext>
                </a:extLst>
              </p14:cNvPr>
              <p14:cNvContentPartPr/>
              <p14:nvPr/>
            </p14:nvContentPartPr>
            <p14:xfrm>
              <a:off x="5239920" y="5234560"/>
              <a:ext cx="315720" cy="2998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162BD06-5D24-4223-A3AD-E30B59642E49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222280" y="5216920"/>
                <a:ext cx="35136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772F365-8579-40A7-A319-9B9FC06F9B59}"/>
                  </a:ext>
                </a:extLst>
              </p14:cNvPr>
              <p14:cNvContentPartPr/>
              <p14:nvPr/>
            </p14:nvContentPartPr>
            <p14:xfrm>
              <a:off x="1137720" y="5649640"/>
              <a:ext cx="2606040" cy="96120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772F365-8579-40A7-A319-9B9FC06F9B59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120080" y="5631640"/>
                <a:ext cx="2641680" cy="9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6DE1F31C-68A5-4A4E-B766-BEC4096A0884}"/>
                  </a:ext>
                </a:extLst>
              </p14:cNvPr>
              <p14:cNvContentPartPr/>
              <p14:nvPr/>
            </p14:nvContentPartPr>
            <p14:xfrm>
              <a:off x="948720" y="5380360"/>
              <a:ext cx="2966400" cy="129204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6DE1F31C-68A5-4A4E-B766-BEC4096A0884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931080" y="5344720"/>
                <a:ext cx="3002040" cy="136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853553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A2408-36DB-49C9-9535-026C9A7D1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2504" r="20000" b="75555"/>
          <a:stretch/>
        </p:blipFill>
        <p:spPr>
          <a:xfrm>
            <a:off x="190500" y="152400"/>
            <a:ext cx="8763000" cy="19621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14:cNvPr>
              <p14:cNvContentPartPr/>
              <p14:nvPr/>
            </p14:nvContentPartPr>
            <p14:xfrm>
              <a:off x="428520" y="2397040"/>
              <a:ext cx="31500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5E48E1-709E-4829-B51C-E7DE985A5F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80" y="2379040"/>
                <a:ext cx="350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14:cNvPr>
              <p14:cNvContentPartPr/>
              <p14:nvPr/>
            </p14:nvContentPartPr>
            <p14:xfrm>
              <a:off x="496920" y="2071240"/>
              <a:ext cx="636480" cy="29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07A2D-41B8-4A29-BC36-E63612EA1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920" y="2053240"/>
                <a:ext cx="6721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14:cNvPr>
              <p14:cNvContentPartPr/>
              <p14:nvPr/>
            </p14:nvContentPartPr>
            <p14:xfrm>
              <a:off x="1275600" y="2057560"/>
              <a:ext cx="1144440" cy="383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0B9BE5-01F5-48C4-BE33-D313D28962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7600" y="2039920"/>
                <a:ext cx="118008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14:cNvPr>
              <p14:cNvContentPartPr/>
              <p14:nvPr/>
            </p14:nvContentPartPr>
            <p14:xfrm>
              <a:off x="6987360" y="1869640"/>
              <a:ext cx="1983960" cy="3986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7FDFD8A-8922-48B0-8C17-CE8BA2511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720" y="1851640"/>
                <a:ext cx="2019600" cy="40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14:cNvPr>
              <p14:cNvContentPartPr/>
              <p14:nvPr/>
            </p14:nvContentPartPr>
            <p14:xfrm>
              <a:off x="2580960" y="2342680"/>
              <a:ext cx="118440" cy="1965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421E230-6C27-400A-A7C4-10B763D6A0F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3320" y="2324680"/>
                <a:ext cx="1540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14:cNvPr>
              <p14:cNvContentPartPr/>
              <p14:nvPr/>
            </p14:nvContentPartPr>
            <p14:xfrm>
              <a:off x="2949600" y="2050000"/>
              <a:ext cx="1492200" cy="319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9B5DEF-AA20-4FAB-9267-5C22C4DDF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31600" y="2032000"/>
                <a:ext cx="1527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14:cNvPr>
              <p14:cNvContentPartPr/>
              <p14:nvPr/>
            </p14:nvContentPartPr>
            <p14:xfrm>
              <a:off x="7466880" y="1539520"/>
              <a:ext cx="1297440" cy="7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2C6EEC-0383-4615-A498-93B68D2D8B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8880" y="1503520"/>
                <a:ext cx="133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14:cNvPr>
              <p14:cNvContentPartPr/>
              <p14:nvPr/>
            </p14:nvContentPartPr>
            <p14:xfrm>
              <a:off x="339240" y="1892320"/>
              <a:ext cx="7933320" cy="88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45EC02-4F95-43B0-93A8-9151778142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240" y="1856680"/>
                <a:ext cx="79689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14:cNvPr>
              <p14:cNvContentPartPr/>
              <p14:nvPr/>
            </p14:nvContentPartPr>
            <p14:xfrm>
              <a:off x="252840" y="2423320"/>
              <a:ext cx="6531120" cy="785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F2F5AC4-4692-489F-97E6-F35E8BC8F9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5199" y="2405320"/>
                <a:ext cx="6566762" cy="82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14:cNvPr>
              <p14:cNvContentPartPr/>
              <p14:nvPr/>
            </p14:nvContentPartPr>
            <p14:xfrm>
              <a:off x="1410600" y="3584680"/>
              <a:ext cx="179280" cy="19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7B4777-1DB0-412B-90E0-82E5C82499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2960" y="3566680"/>
                <a:ext cx="214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14:cNvPr>
              <p14:cNvContentPartPr/>
              <p14:nvPr/>
            </p14:nvContentPartPr>
            <p14:xfrm>
              <a:off x="883200" y="3436000"/>
              <a:ext cx="388440" cy="37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5DE1C3-39AE-4863-9952-4D64B248295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544" y="3418360"/>
                <a:ext cx="424113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14:cNvPr>
              <p14:cNvContentPartPr/>
              <p14:nvPr/>
            </p14:nvContentPartPr>
            <p14:xfrm>
              <a:off x="2218080" y="3538240"/>
              <a:ext cx="205920" cy="11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272045D-F8EA-4575-9239-C6C50F883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0080" y="3520240"/>
                <a:ext cx="2415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14:cNvPr>
              <p14:cNvContentPartPr/>
              <p14:nvPr/>
            </p14:nvContentPartPr>
            <p14:xfrm>
              <a:off x="2268840" y="3644080"/>
              <a:ext cx="189720" cy="28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96CEB0-C879-4BDB-86DD-2070F041168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1200" y="3626440"/>
                <a:ext cx="225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14:cNvPr>
              <p14:cNvContentPartPr/>
              <p14:nvPr/>
            </p14:nvContentPartPr>
            <p14:xfrm>
              <a:off x="3530280" y="3331240"/>
              <a:ext cx="385200" cy="350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4F9F7B-426E-45B8-9B6F-4B7481D956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2297" y="3313600"/>
                <a:ext cx="420807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14:cNvPr>
              <p14:cNvContentPartPr/>
              <p14:nvPr/>
            </p14:nvContentPartPr>
            <p14:xfrm>
              <a:off x="2676360" y="3366520"/>
              <a:ext cx="752040" cy="334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CBA474E-FD93-4525-8174-5678068EF5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58720" y="3348899"/>
                <a:ext cx="787680" cy="36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14:cNvPr>
              <p14:cNvContentPartPr/>
              <p14:nvPr/>
            </p14:nvContentPartPr>
            <p14:xfrm>
              <a:off x="1756560" y="3464080"/>
              <a:ext cx="274320" cy="305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D3F56B3-BAFA-4013-BC6D-524C1DD95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38897" y="3446080"/>
                <a:ext cx="310007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14:cNvPr>
              <p14:cNvContentPartPr/>
              <p14:nvPr/>
            </p14:nvContentPartPr>
            <p14:xfrm>
              <a:off x="1661880" y="3211000"/>
              <a:ext cx="919800" cy="759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5561C9-28ED-4EDA-945E-2274C920ABA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44233" y="3193000"/>
                <a:ext cx="955454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14:cNvPr>
              <p14:cNvContentPartPr/>
              <p14:nvPr/>
            </p14:nvContentPartPr>
            <p14:xfrm>
              <a:off x="3975960" y="700720"/>
              <a:ext cx="2698920" cy="57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A6A11C-466A-47DB-8ED1-C1C2F794D5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58320" y="682720"/>
                <a:ext cx="27345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14:cNvPr>
              <p14:cNvContentPartPr/>
              <p14:nvPr/>
            </p14:nvContentPartPr>
            <p14:xfrm>
              <a:off x="4051200" y="3369760"/>
              <a:ext cx="294840" cy="293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6E176C-C816-45A3-9B02-F1A5D446571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33200" y="3352120"/>
                <a:ext cx="3304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14:cNvPr>
              <p14:cNvContentPartPr/>
              <p14:nvPr/>
            </p14:nvContentPartPr>
            <p14:xfrm>
              <a:off x="4676880" y="3356440"/>
              <a:ext cx="221760" cy="281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221042-7E3C-4A6F-BE01-1BD39E27617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58880" y="3338800"/>
                <a:ext cx="257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14:cNvPr>
              <p14:cNvContentPartPr/>
              <p14:nvPr/>
            </p14:nvContentPartPr>
            <p14:xfrm>
              <a:off x="6021840" y="3234760"/>
              <a:ext cx="39960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FBFA4CB-EA8A-4E6B-AC11-1D0B7BAED86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04184" y="3216779"/>
                <a:ext cx="435272" cy="376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14:cNvPr>
              <p14:cNvContentPartPr/>
              <p14:nvPr/>
            </p14:nvContentPartPr>
            <p14:xfrm>
              <a:off x="5019240" y="3338080"/>
              <a:ext cx="8996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961E54-C3EC-4A64-BAAC-5DEE5F28B9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1600" y="3320419"/>
                <a:ext cx="935280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14:cNvPr>
              <p14:cNvContentPartPr/>
              <p14:nvPr/>
            </p14:nvContentPartPr>
            <p14:xfrm>
              <a:off x="520680" y="3902920"/>
              <a:ext cx="797040" cy="368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F85DF8-9E37-4C7A-84AB-02239A34ED5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3040" y="3885263"/>
                <a:ext cx="832680" cy="404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14:cNvPr>
              <p14:cNvContentPartPr/>
              <p14:nvPr/>
            </p14:nvContentPartPr>
            <p14:xfrm>
              <a:off x="3093960" y="3999400"/>
              <a:ext cx="155520" cy="2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EC4166A-1BD9-4D41-967A-60474F2895E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76320" y="3981400"/>
                <a:ext cx="1911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14:cNvPr>
              <p14:cNvContentPartPr/>
              <p14:nvPr/>
            </p14:nvContentPartPr>
            <p14:xfrm>
              <a:off x="3119880" y="4077520"/>
              <a:ext cx="131040" cy="2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63352F-7870-48B0-8609-C2917A0E46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02240" y="4059880"/>
                <a:ext cx="1666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14:cNvPr>
              <p14:cNvContentPartPr/>
              <p14:nvPr/>
            </p14:nvContentPartPr>
            <p14:xfrm>
              <a:off x="2001000" y="3877720"/>
              <a:ext cx="977040" cy="3009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4981F9-4FF5-452A-9435-EEDF2775D95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983353" y="3859720"/>
                <a:ext cx="1012693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14:cNvPr>
              <p14:cNvContentPartPr/>
              <p14:nvPr/>
            </p14:nvContentPartPr>
            <p14:xfrm>
              <a:off x="3412920" y="3828400"/>
              <a:ext cx="891720" cy="449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AC72E3B-2376-4829-B702-DB6E402B8D2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94920" y="3810760"/>
                <a:ext cx="92736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14:cNvPr>
              <p14:cNvContentPartPr/>
              <p14:nvPr/>
            </p14:nvContentPartPr>
            <p14:xfrm>
              <a:off x="4410840" y="3851080"/>
              <a:ext cx="557280" cy="41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7D4569-85A8-472F-AB1F-C3C3CA2669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93200" y="3833080"/>
                <a:ext cx="59292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14:cNvPr>
              <p14:cNvContentPartPr/>
              <p14:nvPr/>
            </p14:nvContentPartPr>
            <p14:xfrm>
              <a:off x="5128680" y="3740920"/>
              <a:ext cx="1140840" cy="56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A087B7-C85A-42F0-B286-D73D772849C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10680" y="3723269"/>
                <a:ext cx="1176480" cy="596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14:cNvPr>
              <p14:cNvContentPartPr/>
              <p14:nvPr/>
            </p14:nvContentPartPr>
            <p14:xfrm>
              <a:off x="6618000" y="3751360"/>
              <a:ext cx="190440" cy="608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4A6255-A515-45DE-A254-FE59A907ABF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600000" y="3733720"/>
                <a:ext cx="22608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14:cNvPr>
              <p14:cNvContentPartPr/>
              <p14:nvPr/>
            </p14:nvContentPartPr>
            <p14:xfrm>
              <a:off x="1089480" y="4520320"/>
              <a:ext cx="202320" cy="162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1433C0A-3CD8-4628-A81D-790BD8A7166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71480" y="450232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14:cNvPr>
              <p14:cNvContentPartPr/>
              <p14:nvPr/>
            </p14:nvContentPartPr>
            <p14:xfrm>
              <a:off x="1111080" y="4619680"/>
              <a:ext cx="163440" cy="15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7DF9394-AFAB-41E5-A20C-3B92634E1F2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93440" y="4602040"/>
                <a:ext cx="1990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14:cNvPr>
              <p14:cNvContentPartPr/>
              <p14:nvPr/>
            </p14:nvContentPartPr>
            <p14:xfrm>
              <a:off x="613560" y="4423480"/>
              <a:ext cx="358200" cy="302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96D654-0B32-4B5F-B171-19D2E45BC2C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5560" y="4405840"/>
                <a:ext cx="39384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14:cNvPr>
              <p14:cNvContentPartPr/>
              <p14:nvPr/>
            </p14:nvContentPartPr>
            <p14:xfrm>
              <a:off x="1525440" y="4329520"/>
              <a:ext cx="1097640" cy="4438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4AE6416-7FEA-4AA0-94A0-2F678F17AA8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07446" y="4311520"/>
                <a:ext cx="1133268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14:cNvPr>
              <p14:cNvContentPartPr/>
              <p14:nvPr/>
            </p14:nvContentPartPr>
            <p14:xfrm>
              <a:off x="2784720" y="4440760"/>
              <a:ext cx="251640" cy="213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CBE15EB-658B-41FE-9DE9-4C18597C732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766720" y="4423120"/>
                <a:ext cx="2872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14:cNvPr>
              <p14:cNvContentPartPr/>
              <p14:nvPr/>
            </p14:nvContentPartPr>
            <p14:xfrm>
              <a:off x="3284400" y="4315120"/>
              <a:ext cx="1428480" cy="4053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4A9BE6E-2A68-4DB7-9154-9B088DBF462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266400" y="4297136"/>
                <a:ext cx="1464120" cy="440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3DBB151-4FFC-4C21-9A6A-F9552CFD6AEE}"/>
                  </a:ext>
                </a:extLst>
              </p14:cNvPr>
              <p14:cNvContentPartPr/>
              <p14:nvPr/>
            </p14:nvContentPartPr>
            <p14:xfrm>
              <a:off x="1192800" y="5029000"/>
              <a:ext cx="17208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3DBB151-4FFC-4C21-9A6A-F9552CFD6AE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74800" y="5011360"/>
                <a:ext cx="2077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371D16-B821-46D7-B47B-6367B26E0B9C}"/>
                  </a:ext>
                </a:extLst>
              </p14:cNvPr>
              <p14:cNvContentPartPr/>
              <p14:nvPr/>
            </p14:nvContentPartPr>
            <p14:xfrm>
              <a:off x="1177320" y="5102080"/>
              <a:ext cx="130320" cy="17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371D16-B821-46D7-B47B-6367B26E0B9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159680" y="5084440"/>
                <a:ext cx="1659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8524247-3964-4223-B1A0-86A42996D782}"/>
                  </a:ext>
                </a:extLst>
              </p14:cNvPr>
              <p14:cNvContentPartPr/>
              <p14:nvPr/>
            </p14:nvContentPartPr>
            <p14:xfrm>
              <a:off x="1563240" y="4841080"/>
              <a:ext cx="1497240" cy="391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8524247-3964-4223-B1A0-86A42996D78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545244" y="4823097"/>
                <a:ext cx="1532871" cy="427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5C92431-809D-401E-9216-FAEBDCB7260B}"/>
                  </a:ext>
                </a:extLst>
              </p14:cNvPr>
              <p14:cNvContentPartPr/>
              <p14:nvPr/>
            </p14:nvContentPartPr>
            <p14:xfrm>
              <a:off x="3197640" y="4740280"/>
              <a:ext cx="2241000" cy="465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5C92431-809D-401E-9216-FAEBDCB7260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179640" y="4722626"/>
                <a:ext cx="2276640" cy="5007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654C676-98CA-4803-A414-FCBE3147ACCE}"/>
                  </a:ext>
                </a:extLst>
              </p14:cNvPr>
              <p14:cNvContentPartPr/>
              <p14:nvPr/>
            </p14:nvContentPartPr>
            <p14:xfrm>
              <a:off x="5566800" y="4639480"/>
              <a:ext cx="463320" cy="433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654C676-98CA-4803-A414-FCBE3147ACC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548814" y="4621840"/>
                <a:ext cx="498932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DCFA956-6F47-4E8E-AD26-36D8A58F5C5C}"/>
                  </a:ext>
                </a:extLst>
              </p14:cNvPr>
              <p14:cNvContentPartPr/>
              <p14:nvPr/>
            </p14:nvContentPartPr>
            <p14:xfrm>
              <a:off x="6124080" y="4584040"/>
              <a:ext cx="802080" cy="4140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DCFA956-6F47-4E8E-AD26-36D8A58F5C5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106080" y="4566056"/>
                <a:ext cx="837720" cy="449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8ACD58-9D73-4FB7-92F1-F17C46EC5381}"/>
                  </a:ext>
                </a:extLst>
              </p14:cNvPr>
              <p14:cNvContentPartPr/>
              <p14:nvPr/>
            </p14:nvContentPartPr>
            <p14:xfrm>
              <a:off x="7007520" y="4553440"/>
              <a:ext cx="758520" cy="4377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8ACD58-9D73-4FB7-92F1-F17C46EC538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989520" y="4535440"/>
                <a:ext cx="79416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7414E86-85F5-442C-AE17-A7FBEDD376C9}"/>
                  </a:ext>
                </a:extLst>
              </p14:cNvPr>
              <p14:cNvContentPartPr/>
              <p14:nvPr/>
            </p14:nvContentPartPr>
            <p14:xfrm>
              <a:off x="586920" y="5300800"/>
              <a:ext cx="299880" cy="2602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7414E86-85F5-442C-AE17-A7FBEDD376C9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69259" y="5282800"/>
                <a:ext cx="335563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8BC4A11-6B12-497B-BF56-46542CA7DBD2}"/>
                  </a:ext>
                </a:extLst>
              </p14:cNvPr>
              <p14:cNvContentPartPr/>
              <p14:nvPr/>
            </p14:nvContentPartPr>
            <p14:xfrm>
              <a:off x="1239960" y="5353000"/>
              <a:ext cx="764280" cy="3589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8BC4A11-6B12-497B-BF56-46542CA7DBD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221968" y="5335360"/>
                <a:ext cx="799903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4A921ED-33DB-4F69-A83A-134F32E5A7B2}"/>
                  </a:ext>
                </a:extLst>
              </p14:cNvPr>
              <p14:cNvContentPartPr/>
              <p14:nvPr/>
            </p14:nvContentPartPr>
            <p14:xfrm>
              <a:off x="2010000" y="5429680"/>
              <a:ext cx="292680" cy="214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4A921ED-33DB-4F69-A83A-134F32E5A7B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992000" y="5411680"/>
                <a:ext cx="32832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D014AD0-03E1-4ACF-B9FF-8458CBE5B485}"/>
                  </a:ext>
                </a:extLst>
              </p14:cNvPr>
              <p14:cNvContentPartPr/>
              <p14:nvPr/>
            </p14:nvContentPartPr>
            <p14:xfrm>
              <a:off x="2342640" y="5560720"/>
              <a:ext cx="113040" cy="10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D014AD0-03E1-4ACF-B9FF-8458CBE5B48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324640" y="5543080"/>
                <a:ext cx="1486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80A208F-6EE3-4143-AA5E-07B49D5BDAAE}"/>
                  </a:ext>
                </a:extLst>
              </p14:cNvPr>
              <p14:cNvContentPartPr/>
              <p14:nvPr/>
            </p14:nvContentPartPr>
            <p14:xfrm>
              <a:off x="2499600" y="5515720"/>
              <a:ext cx="176040" cy="295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80A208F-6EE3-4143-AA5E-07B49D5BDAA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481960" y="5498080"/>
                <a:ext cx="21168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D252A56-0543-4ABF-AA0B-98FF2D88C5E6}"/>
                  </a:ext>
                </a:extLst>
              </p14:cNvPr>
              <p14:cNvContentPartPr/>
              <p14:nvPr/>
            </p14:nvContentPartPr>
            <p14:xfrm>
              <a:off x="2565120" y="5455960"/>
              <a:ext cx="23040" cy="1555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D252A56-0543-4ABF-AA0B-98FF2D88C5E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547480" y="5438320"/>
                <a:ext cx="5868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520F504-1929-4B7A-9153-8A0D2BCA9B63}"/>
                  </a:ext>
                </a:extLst>
              </p14:cNvPr>
              <p14:cNvContentPartPr/>
              <p14:nvPr/>
            </p14:nvContentPartPr>
            <p14:xfrm>
              <a:off x="2347680" y="5490880"/>
              <a:ext cx="2880" cy="583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520F504-1929-4B7A-9153-8A0D2BCA9B63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330040" y="5473240"/>
                <a:ext cx="385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9D7FDF7-D6F1-4E00-A16A-3547636124AB}"/>
                  </a:ext>
                </a:extLst>
              </p14:cNvPr>
              <p14:cNvContentPartPr/>
              <p14:nvPr/>
            </p14:nvContentPartPr>
            <p14:xfrm>
              <a:off x="2773560" y="5305120"/>
              <a:ext cx="773640" cy="3582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9D7FDF7-D6F1-4E00-A16A-3547636124AB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755912" y="5287120"/>
                <a:ext cx="809297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827B3EB-32F6-4D60-B91A-5CF01C0A927F}"/>
                  </a:ext>
                </a:extLst>
              </p14:cNvPr>
              <p14:cNvContentPartPr/>
              <p14:nvPr/>
            </p14:nvContentPartPr>
            <p14:xfrm>
              <a:off x="3686520" y="5429680"/>
              <a:ext cx="224640" cy="360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827B3EB-32F6-4D60-B91A-5CF01C0A927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668880" y="5411680"/>
                <a:ext cx="2602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B670369-F72F-4094-BFFC-86BC9949A40B}"/>
                  </a:ext>
                </a:extLst>
              </p14:cNvPr>
              <p14:cNvContentPartPr/>
              <p14:nvPr/>
            </p14:nvContentPartPr>
            <p14:xfrm>
              <a:off x="3721800" y="5519680"/>
              <a:ext cx="199080" cy="30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B670369-F72F-4094-BFFC-86BC9949A40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703800" y="5502040"/>
                <a:ext cx="23472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9182E75-E0D8-48DA-ABFF-631E27760E5B}"/>
                  </a:ext>
                </a:extLst>
              </p14:cNvPr>
              <p14:cNvContentPartPr/>
              <p14:nvPr/>
            </p14:nvContentPartPr>
            <p14:xfrm>
              <a:off x="4786320" y="5205400"/>
              <a:ext cx="196920" cy="3114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9182E75-E0D8-48DA-ABFF-631E27760E5B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768320" y="5187760"/>
                <a:ext cx="23256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415BC89-AB69-407F-BBE4-337414AEEA27}"/>
                  </a:ext>
                </a:extLst>
              </p14:cNvPr>
              <p14:cNvContentPartPr/>
              <p14:nvPr/>
            </p14:nvContentPartPr>
            <p14:xfrm>
              <a:off x="4028520" y="5326360"/>
              <a:ext cx="655200" cy="4078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415BC89-AB69-407F-BBE4-337414AEEA27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010520" y="5308360"/>
                <a:ext cx="69084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162BD06-5D24-4223-A3AD-E30B59642E49}"/>
                  </a:ext>
                </a:extLst>
              </p14:cNvPr>
              <p14:cNvContentPartPr/>
              <p14:nvPr/>
            </p14:nvContentPartPr>
            <p14:xfrm>
              <a:off x="5239920" y="5234560"/>
              <a:ext cx="315720" cy="2998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162BD06-5D24-4223-A3AD-E30B59642E49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222280" y="5216920"/>
                <a:ext cx="35136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772F365-8579-40A7-A319-9B9FC06F9B59}"/>
                  </a:ext>
                </a:extLst>
              </p14:cNvPr>
              <p14:cNvContentPartPr/>
              <p14:nvPr/>
            </p14:nvContentPartPr>
            <p14:xfrm>
              <a:off x="1137720" y="5649640"/>
              <a:ext cx="2606040" cy="96120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772F365-8579-40A7-A319-9B9FC06F9B59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120080" y="5631640"/>
                <a:ext cx="2641680" cy="9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6DE1F31C-68A5-4A4E-B766-BEC4096A0884}"/>
                  </a:ext>
                </a:extLst>
              </p14:cNvPr>
              <p14:cNvContentPartPr/>
              <p14:nvPr/>
            </p14:nvContentPartPr>
            <p14:xfrm>
              <a:off x="948720" y="5380360"/>
              <a:ext cx="2966400" cy="129204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6DE1F31C-68A5-4A4E-B766-BEC4096A0884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931080" y="5344720"/>
                <a:ext cx="3002040" cy="136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DCC1BCC-842F-4E25-959F-286B712FA486}"/>
                  </a:ext>
                </a:extLst>
              </p14:cNvPr>
              <p14:cNvContentPartPr/>
              <p14:nvPr/>
            </p14:nvContentPartPr>
            <p14:xfrm>
              <a:off x="4129680" y="5617960"/>
              <a:ext cx="3585240" cy="88452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DCC1BCC-842F-4E25-959F-286B712FA48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112040" y="5599960"/>
                <a:ext cx="3620880" cy="9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C4B2756B-CD39-4D56-BCDB-FE8129CDC2C7}"/>
                  </a:ext>
                </a:extLst>
              </p14:cNvPr>
              <p14:cNvContentPartPr/>
              <p14:nvPr/>
            </p14:nvContentPartPr>
            <p14:xfrm>
              <a:off x="4238760" y="5474680"/>
              <a:ext cx="3585960" cy="11548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C4B2756B-CD39-4D56-BCDB-FE8129CDC2C7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221120" y="5439040"/>
                <a:ext cx="3621600" cy="122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974855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14:cNvPr>
              <p14:cNvContentPartPr/>
              <p14:nvPr/>
            </p14:nvContentPartPr>
            <p14:xfrm>
              <a:off x="549480" y="265120"/>
              <a:ext cx="8318520" cy="16099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840" y="247480"/>
                <a:ext cx="8354160" cy="164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29709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14:cNvPr>
              <p14:cNvContentPartPr/>
              <p14:nvPr/>
            </p14:nvContentPartPr>
            <p14:xfrm>
              <a:off x="549480" y="265120"/>
              <a:ext cx="8318520" cy="16099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840" y="247480"/>
                <a:ext cx="8354160" cy="16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14:cNvPr>
              <p14:cNvContentPartPr/>
              <p14:nvPr/>
            </p14:nvContentPartPr>
            <p14:xfrm>
              <a:off x="1170120" y="2268520"/>
              <a:ext cx="291240" cy="43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2480" y="2250520"/>
                <a:ext cx="326880" cy="47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14:cNvPr>
              <p14:cNvContentPartPr/>
              <p14:nvPr/>
            </p14:nvContentPartPr>
            <p14:xfrm>
              <a:off x="1745400" y="2452480"/>
              <a:ext cx="155520" cy="13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7760" y="2434840"/>
                <a:ext cx="191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14:cNvPr>
              <p14:cNvContentPartPr/>
              <p14:nvPr/>
            </p14:nvContentPartPr>
            <p14:xfrm>
              <a:off x="1727040" y="2574520"/>
              <a:ext cx="181800" cy="5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9040" y="2556880"/>
                <a:ext cx="217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14:cNvPr>
              <p14:cNvContentPartPr/>
              <p14:nvPr/>
            </p14:nvContentPartPr>
            <p14:xfrm>
              <a:off x="2141040" y="2357080"/>
              <a:ext cx="979200" cy="63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3040" y="2339440"/>
                <a:ext cx="10148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14:cNvPr>
              <p14:cNvContentPartPr/>
              <p14:nvPr/>
            </p14:nvContentPartPr>
            <p14:xfrm>
              <a:off x="3239760" y="2462200"/>
              <a:ext cx="181440" cy="514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22120" y="2444200"/>
                <a:ext cx="21708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14:cNvPr>
              <p14:cNvContentPartPr/>
              <p14:nvPr/>
            </p14:nvContentPartPr>
            <p14:xfrm>
              <a:off x="3524160" y="2680720"/>
              <a:ext cx="23400" cy="77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06520" y="2662720"/>
                <a:ext cx="5904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14:cNvPr>
              <p14:cNvContentPartPr/>
              <p14:nvPr/>
            </p14:nvContentPartPr>
            <p14:xfrm>
              <a:off x="3541440" y="2537440"/>
              <a:ext cx="4320" cy="9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23440" y="2519440"/>
                <a:ext cx="39960" cy="4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0679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14:cNvPr>
              <p14:cNvContentPartPr/>
              <p14:nvPr/>
            </p14:nvContentPartPr>
            <p14:xfrm>
              <a:off x="549480" y="265120"/>
              <a:ext cx="8318520" cy="16099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840" y="247480"/>
                <a:ext cx="8354160" cy="16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14:cNvPr>
              <p14:cNvContentPartPr/>
              <p14:nvPr/>
            </p14:nvContentPartPr>
            <p14:xfrm>
              <a:off x="1170120" y="2268520"/>
              <a:ext cx="291240" cy="43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2480" y="2250520"/>
                <a:ext cx="326880" cy="47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14:cNvPr>
              <p14:cNvContentPartPr/>
              <p14:nvPr/>
            </p14:nvContentPartPr>
            <p14:xfrm>
              <a:off x="1745400" y="2452480"/>
              <a:ext cx="155520" cy="13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7760" y="2434840"/>
                <a:ext cx="191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14:cNvPr>
              <p14:cNvContentPartPr/>
              <p14:nvPr/>
            </p14:nvContentPartPr>
            <p14:xfrm>
              <a:off x="1727040" y="2574520"/>
              <a:ext cx="181800" cy="5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9040" y="2556880"/>
                <a:ext cx="217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14:cNvPr>
              <p14:cNvContentPartPr/>
              <p14:nvPr/>
            </p14:nvContentPartPr>
            <p14:xfrm>
              <a:off x="2141040" y="2357080"/>
              <a:ext cx="979200" cy="63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3040" y="2339440"/>
                <a:ext cx="10148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14:cNvPr>
              <p14:cNvContentPartPr/>
              <p14:nvPr/>
            </p14:nvContentPartPr>
            <p14:xfrm>
              <a:off x="3239760" y="2462200"/>
              <a:ext cx="181440" cy="514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22120" y="2444200"/>
                <a:ext cx="21708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14:cNvPr>
              <p14:cNvContentPartPr/>
              <p14:nvPr/>
            </p14:nvContentPartPr>
            <p14:xfrm>
              <a:off x="3524160" y="2680720"/>
              <a:ext cx="23400" cy="77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06520" y="2662720"/>
                <a:ext cx="5904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14:cNvPr>
              <p14:cNvContentPartPr/>
              <p14:nvPr/>
            </p14:nvContentPartPr>
            <p14:xfrm>
              <a:off x="3541440" y="2537440"/>
              <a:ext cx="4320" cy="9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23440" y="2519440"/>
                <a:ext cx="39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E52E4CB-4C36-48A2-B13C-D46D568236D8}"/>
                  </a:ext>
                </a:extLst>
              </p14:cNvPr>
              <p14:cNvContentPartPr/>
              <p14:nvPr/>
            </p14:nvContentPartPr>
            <p14:xfrm>
              <a:off x="3933840" y="2536000"/>
              <a:ext cx="234720" cy="46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E52E4CB-4C36-48A2-B13C-D46D568236D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15840" y="2518360"/>
                <a:ext cx="2703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A8EAEAF-E405-4169-A389-FF65667B811C}"/>
                  </a:ext>
                </a:extLst>
              </p14:cNvPr>
              <p14:cNvContentPartPr/>
              <p14:nvPr/>
            </p14:nvContentPartPr>
            <p14:xfrm>
              <a:off x="3975600" y="2648680"/>
              <a:ext cx="199080" cy="7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A8EAEAF-E405-4169-A389-FF65667B811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57600" y="2631040"/>
                <a:ext cx="2347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74E189-6DB5-4BDE-B320-1989DB9E007D}"/>
                  </a:ext>
                </a:extLst>
              </p14:cNvPr>
              <p14:cNvContentPartPr/>
              <p14:nvPr/>
            </p14:nvContentPartPr>
            <p14:xfrm>
              <a:off x="4505160" y="2515840"/>
              <a:ext cx="264240" cy="480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74E189-6DB5-4BDE-B320-1989DB9E00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87160" y="2498200"/>
                <a:ext cx="29988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8337E7-D2DC-48DE-860E-D08D0D36D0F2}"/>
                  </a:ext>
                </a:extLst>
              </p14:cNvPr>
              <p14:cNvContentPartPr/>
              <p14:nvPr/>
            </p14:nvContentPartPr>
            <p14:xfrm>
              <a:off x="4893240" y="2476600"/>
              <a:ext cx="693000" cy="336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8337E7-D2DC-48DE-860E-D08D0D36D0F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75600" y="2458600"/>
                <a:ext cx="72864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9C6BFFD-538E-492E-BD93-679EA2619A3C}"/>
                  </a:ext>
                </a:extLst>
              </p14:cNvPr>
              <p14:cNvContentPartPr/>
              <p14:nvPr/>
            </p14:nvContentPartPr>
            <p14:xfrm>
              <a:off x="5703960" y="2545360"/>
              <a:ext cx="269280" cy="468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9C6BFFD-538E-492E-BD93-679EA2619A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85960" y="2527720"/>
                <a:ext cx="304920" cy="50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325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59445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14:cNvPr>
              <p14:cNvContentPartPr/>
              <p14:nvPr/>
            </p14:nvContentPartPr>
            <p14:xfrm>
              <a:off x="549480" y="265120"/>
              <a:ext cx="8318520" cy="16099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840" y="247480"/>
                <a:ext cx="8354160" cy="16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14:cNvPr>
              <p14:cNvContentPartPr/>
              <p14:nvPr/>
            </p14:nvContentPartPr>
            <p14:xfrm>
              <a:off x="1170120" y="2268520"/>
              <a:ext cx="291240" cy="43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2480" y="2250520"/>
                <a:ext cx="326880" cy="47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14:cNvPr>
              <p14:cNvContentPartPr/>
              <p14:nvPr/>
            </p14:nvContentPartPr>
            <p14:xfrm>
              <a:off x="1745400" y="2452480"/>
              <a:ext cx="155520" cy="13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7760" y="2434840"/>
                <a:ext cx="191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14:cNvPr>
              <p14:cNvContentPartPr/>
              <p14:nvPr/>
            </p14:nvContentPartPr>
            <p14:xfrm>
              <a:off x="1727040" y="2574520"/>
              <a:ext cx="181800" cy="5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9040" y="2556880"/>
                <a:ext cx="217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14:cNvPr>
              <p14:cNvContentPartPr/>
              <p14:nvPr/>
            </p14:nvContentPartPr>
            <p14:xfrm>
              <a:off x="2141040" y="2357080"/>
              <a:ext cx="979200" cy="63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3040" y="2339440"/>
                <a:ext cx="10148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14:cNvPr>
              <p14:cNvContentPartPr/>
              <p14:nvPr/>
            </p14:nvContentPartPr>
            <p14:xfrm>
              <a:off x="3239760" y="2462200"/>
              <a:ext cx="181440" cy="514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22120" y="2444200"/>
                <a:ext cx="21708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14:cNvPr>
              <p14:cNvContentPartPr/>
              <p14:nvPr/>
            </p14:nvContentPartPr>
            <p14:xfrm>
              <a:off x="3524160" y="2680720"/>
              <a:ext cx="23400" cy="77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06520" y="2662720"/>
                <a:ext cx="5904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14:cNvPr>
              <p14:cNvContentPartPr/>
              <p14:nvPr/>
            </p14:nvContentPartPr>
            <p14:xfrm>
              <a:off x="3541440" y="2537440"/>
              <a:ext cx="4320" cy="9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23440" y="2519440"/>
                <a:ext cx="39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E52E4CB-4C36-48A2-B13C-D46D568236D8}"/>
                  </a:ext>
                </a:extLst>
              </p14:cNvPr>
              <p14:cNvContentPartPr/>
              <p14:nvPr/>
            </p14:nvContentPartPr>
            <p14:xfrm>
              <a:off x="3933840" y="2536000"/>
              <a:ext cx="234720" cy="46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E52E4CB-4C36-48A2-B13C-D46D568236D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15840" y="2518360"/>
                <a:ext cx="2703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A8EAEAF-E405-4169-A389-FF65667B811C}"/>
                  </a:ext>
                </a:extLst>
              </p14:cNvPr>
              <p14:cNvContentPartPr/>
              <p14:nvPr/>
            </p14:nvContentPartPr>
            <p14:xfrm>
              <a:off x="3975600" y="2648680"/>
              <a:ext cx="199080" cy="7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A8EAEAF-E405-4169-A389-FF65667B811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57600" y="2631040"/>
                <a:ext cx="2347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74E189-6DB5-4BDE-B320-1989DB9E007D}"/>
                  </a:ext>
                </a:extLst>
              </p14:cNvPr>
              <p14:cNvContentPartPr/>
              <p14:nvPr/>
            </p14:nvContentPartPr>
            <p14:xfrm>
              <a:off x="4505160" y="2515840"/>
              <a:ext cx="264240" cy="480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74E189-6DB5-4BDE-B320-1989DB9E00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87160" y="2498200"/>
                <a:ext cx="29988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8337E7-D2DC-48DE-860E-D08D0D36D0F2}"/>
                  </a:ext>
                </a:extLst>
              </p14:cNvPr>
              <p14:cNvContentPartPr/>
              <p14:nvPr/>
            </p14:nvContentPartPr>
            <p14:xfrm>
              <a:off x="4893240" y="2476600"/>
              <a:ext cx="693000" cy="336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8337E7-D2DC-48DE-860E-D08D0D36D0F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75600" y="2458600"/>
                <a:ext cx="72864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9C6BFFD-538E-492E-BD93-679EA2619A3C}"/>
                  </a:ext>
                </a:extLst>
              </p14:cNvPr>
              <p14:cNvContentPartPr/>
              <p14:nvPr/>
            </p14:nvContentPartPr>
            <p14:xfrm>
              <a:off x="5703960" y="2545360"/>
              <a:ext cx="269280" cy="468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9C6BFFD-538E-492E-BD93-679EA2619A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85960" y="2527720"/>
                <a:ext cx="30492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3B8D80-E971-4BD2-95A0-272A3AA52E2C}"/>
                  </a:ext>
                </a:extLst>
              </p14:cNvPr>
              <p14:cNvContentPartPr/>
              <p14:nvPr/>
            </p14:nvContentPartPr>
            <p14:xfrm>
              <a:off x="6209400" y="2684680"/>
              <a:ext cx="19512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3B8D80-E971-4BD2-95A0-272A3AA52E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1760" y="2666680"/>
                <a:ext cx="230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9FF303-E2FB-4252-84A6-BC8483D6A555}"/>
                  </a:ext>
                </a:extLst>
              </p14:cNvPr>
              <p14:cNvContentPartPr/>
              <p14:nvPr/>
            </p14:nvContentPartPr>
            <p14:xfrm>
              <a:off x="6214800" y="2803840"/>
              <a:ext cx="177840" cy="5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9FF303-E2FB-4252-84A6-BC8483D6A55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97160" y="2785840"/>
                <a:ext cx="2134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7BE3200-BABC-49AB-B114-AED6C0B97DFB}"/>
                  </a:ext>
                </a:extLst>
              </p14:cNvPr>
              <p14:cNvContentPartPr/>
              <p14:nvPr/>
            </p14:nvContentPartPr>
            <p14:xfrm>
              <a:off x="6713400" y="2438080"/>
              <a:ext cx="2142720" cy="1035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7BE3200-BABC-49AB-B114-AED6C0B97DF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95760" y="2420086"/>
                <a:ext cx="2178360" cy="10709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519068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14:cNvPr>
              <p14:cNvContentPartPr/>
              <p14:nvPr/>
            </p14:nvContentPartPr>
            <p14:xfrm>
              <a:off x="549480" y="265120"/>
              <a:ext cx="8318520" cy="16099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840" y="247480"/>
                <a:ext cx="8354160" cy="16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14:cNvPr>
              <p14:cNvContentPartPr/>
              <p14:nvPr/>
            </p14:nvContentPartPr>
            <p14:xfrm>
              <a:off x="1170120" y="2268520"/>
              <a:ext cx="291240" cy="43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2480" y="2250520"/>
                <a:ext cx="326880" cy="47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14:cNvPr>
              <p14:cNvContentPartPr/>
              <p14:nvPr/>
            </p14:nvContentPartPr>
            <p14:xfrm>
              <a:off x="1745400" y="2452480"/>
              <a:ext cx="155520" cy="13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7760" y="2434840"/>
                <a:ext cx="191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14:cNvPr>
              <p14:cNvContentPartPr/>
              <p14:nvPr/>
            </p14:nvContentPartPr>
            <p14:xfrm>
              <a:off x="1727040" y="2574520"/>
              <a:ext cx="181800" cy="5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9040" y="2556880"/>
                <a:ext cx="217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14:cNvPr>
              <p14:cNvContentPartPr/>
              <p14:nvPr/>
            </p14:nvContentPartPr>
            <p14:xfrm>
              <a:off x="2141040" y="2357080"/>
              <a:ext cx="979200" cy="63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3040" y="2339440"/>
                <a:ext cx="10148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14:cNvPr>
              <p14:cNvContentPartPr/>
              <p14:nvPr/>
            </p14:nvContentPartPr>
            <p14:xfrm>
              <a:off x="3239760" y="2462200"/>
              <a:ext cx="181440" cy="514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22120" y="2444200"/>
                <a:ext cx="21708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14:cNvPr>
              <p14:cNvContentPartPr/>
              <p14:nvPr/>
            </p14:nvContentPartPr>
            <p14:xfrm>
              <a:off x="3524160" y="2680720"/>
              <a:ext cx="23400" cy="77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06520" y="2662720"/>
                <a:ext cx="5904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14:cNvPr>
              <p14:cNvContentPartPr/>
              <p14:nvPr/>
            </p14:nvContentPartPr>
            <p14:xfrm>
              <a:off x="3541440" y="2537440"/>
              <a:ext cx="4320" cy="9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23440" y="2519440"/>
                <a:ext cx="39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E52E4CB-4C36-48A2-B13C-D46D568236D8}"/>
                  </a:ext>
                </a:extLst>
              </p14:cNvPr>
              <p14:cNvContentPartPr/>
              <p14:nvPr/>
            </p14:nvContentPartPr>
            <p14:xfrm>
              <a:off x="3933840" y="2536000"/>
              <a:ext cx="234720" cy="46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E52E4CB-4C36-48A2-B13C-D46D568236D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15840" y="2518360"/>
                <a:ext cx="2703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A8EAEAF-E405-4169-A389-FF65667B811C}"/>
                  </a:ext>
                </a:extLst>
              </p14:cNvPr>
              <p14:cNvContentPartPr/>
              <p14:nvPr/>
            </p14:nvContentPartPr>
            <p14:xfrm>
              <a:off x="3975600" y="2648680"/>
              <a:ext cx="199080" cy="7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A8EAEAF-E405-4169-A389-FF65667B811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57600" y="2631040"/>
                <a:ext cx="2347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74E189-6DB5-4BDE-B320-1989DB9E007D}"/>
                  </a:ext>
                </a:extLst>
              </p14:cNvPr>
              <p14:cNvContentPartPr/>
              <p14:nvPr/>
            </p14:nvContentPartPr>
            <p14:xfrm>
              <a:off x="4505160" y="2515840"/>
              <a:ext cx="264240" cy="480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74E189-6DB5-4BDE-B320-1989DB9E00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87160" y="2498200"/>
                <a:ext cx="29988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8337E7-D2DC-48DE-860E-D08D0D36D0F2}"/>
                  </a:ext>
                </a:extLst>
              </p14:cNvPr>
              <p14:cNvContentPartPr/>
              <p14:nvPr/>
            </p14:nvContentPartPr>
            <p14:xfrm>
              <a:off x="4893240" y="2476600"/>
              <a:ext cx="693000" cy="336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8337E7-D2DC-48DE-860E-D08D0D36D0F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75600" y="2458600"/>
                <a:ext cx="72864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9C6BFFD-538E-492E-BD93-679EA2619A3C}"/>
                  </a:ext>
                </a:extLst>
              </p14:cNvPr>
              <p14:cNvContentPartPr/>
              <p14:nvPr/>
            </p14:nvContentPartPr>
            <p14:xfrm>
              <a:off x="5703960" y="2545360"/>
              <a:ext cx="269280" cy="468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9C6BFFD-538E-492E-BD93-679EA2619A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85960" y="2527720"/>
                <a:ext cx="30492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3B8D80-E971-4BD2-95A0-272A3AA52E2C}"/>
                  </a:ext>
                </a:extLst>
              </p14:cNvPr>
              <p14:cNvContentPartPr/>
              <p14:nvPr/>
            </p14:nvContentPartPr>
            <p14:xfrm>
              <a:off x="6209400" y="2684680"/>
              <a:ext cx="19512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3B8D80-E971-4BD2-95A0-272A3AA52E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1760" y="2666680"/>
                <a:ext cx="230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9FF303-E2FB-4252-84A6-BC8483D6A555}"/>
                  </a:ext>
                </a:extLst>
              </p14:cNvPr>
              <p14:cNvContentPartPr/>
              <p14:nvPr/>
            </p14:nvContentPartPr>
            <p14:xfrm>
              <a:off x="6214800" y="2803840"/>
              <a:ext cx="177840" cy="5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9FF303-E2FB-4252-84A6-BC8483D6A55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97160" y="2785840"/>
                <a:ext cx="2134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7BE3200-BABC-49AB-B114-AED6C0B97DFB}"/>
                  </a:ext>
                </a:extLst>
              </p14:cNvPr>
              <p14:cNvContentPartPr/>
              <p14:nvPr/>
            </p14:nvContentPartPr>
            <p14:xfrm>
              <a:off x="6713400" y="2438080"/>
              <a:ext cx="2142720" cy="1035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7BE3200-BABC-49AB-B114-AED6C0B97DF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95760" y="2420086"/>
                <a:ext cx="2178360" cy="1070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8A94400-398B-464C-BE04-902B43C47FE9}"/>
                  </a:ext>
                </a:extLst>
              </p14:cNvPr>
              <p14:cNvContentPartPr/>
              <p14:nvPr/>
            </p14:nvContentPartPr>
            <p14:xfrm>
              <a:off x="614280" y="3568480"/>
              <a:ext cx="413280" cy="403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8A94400-398B-464C-BE04-902B43C47FE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6280" y="3550840"/>
                <a:ext cx="448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61D5DE2-CCAD-4A8E-9B95-56A97C608C37}"/>
                  </a:ext>
                </a:extLst>
              </p14:cNvPr>
              <p14:cNvContentPartPr/>
              <p14:nvPr/>
            </p14:nvContentPartPr>
            <p14:xfrm>
              <a:off x="1819920" y="3727600"/>
              <a:ext cx="266400" cy="371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61D5DE2-CCAD-4A8E-9B95-56A97C608C3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02280" y="3709960"/>
                <a:ext cx="30204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0CDB09B-B3C6-420C-BAD3-ADA4C70587C6}"/>
                  </a:ext>
                </a:extLst>
              </p14:cNvPr>
              <p14:cNvContentPartPr/>
              <p14:nvPr/>
            </p14:nvContentPartPr>
            <p14:xfrm>
              <a:off x="2252280" y="3851080"/>
              <a:ext cx="200520" cy="15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0CDB09B-B3C6-420C-BAD3-ADA4C70587C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34640" y="3833080"/>
                <a:ext cx="2361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4ABAFAA-D179-40EC-8AF7-B3084051DF4A}"/>
                  </a:ext>
                </a:extLst>
              </p14:cNvPr>
              <p14:cNvContentPartPr/>
              <p14:nvPr/>
            </p14:nvContentPartPr>
            <p14:xfrm>
              <a:off x="2275680" y="3971680"/>
              <a:ext cx="213120" cy="1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4ABAFAA-D179-40EC-8AF7-B3084051DF4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257680" y="3953680"/>
                <a:ext cx="248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ADF58F6-DD1C-40A4-AE15-56AA99937B94}"/>
                  </a:ext>
                </a:extLst>
              </p14:cNvPr>
              <p14:cNvContentPartPr/>
              <p14:nvPr/>
            </p14:nvContentPartPr>
            <p14:xfrm>
              <a:off x="2679240" y="3797080"/>
              <a:ext cx="247680" cy="5634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ADF58F6-DD1C-40A4-AE15-56AA99937B9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61240" y="3779080"/>
                <a:ext cx="283320" cy="59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63348C5-0222-4070-9A34-244CCB6A9795}"/>
                  </a:ext>
                </a:extLst>
              </p14:cNvPr>
              <p14:cNvContentPartPr/>
              <p14:nvPr/>
            </p14:nvContentPartPr>
            <p14:xfrm>
              <a:off x="3083160" y="3714640"/>
              <a:ext cx="1029240" cy="642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63348C5-0222-4070-9A34-244CCB6A979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65160" y="3697000"/>
                <a:ext cx="1064880" cy="67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09446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14:cNvPr>
              <p14:cNvContentPartPr/>
              <p14:nvPr/>
            </p14:nvContentPartPr>
            <p14:xfrm>
              <a:off x="549480" y="265120"/>
              <a:ext cx="8318520" cy="16099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840" y="247480"/>
                <a:ext cx="8354160" cy="16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14:cNvPr>
              <p14:cNvContentPartPr/>
              <p14:nvPr/>
            </p14:nvContentPartPr>
            <p14:xfrm>
              <a:off x="1170120" y="2268520"/>
              <a:ext cx="291240" cy="43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2480" y="2250520"/>
                <a:ext cx="326880" cy="47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14:cNvPr>
              <p14:cNvContentPartPr/>
              <p14:nvPr/>
            </p14:nvContentPartPr>
            <p14:xfrm>
              <a:off x="1745400" y="2452480"/>
              <a:ext cx="155520" cy="13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7760" y="2434840"/>
                <a:ext cx="191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14:cNvPr>
              <p14:cNvContentPartPr/>
              <p14:nvPr/>
            </p14:nvContentPartPr>
            <p14:xfrm>
              <a:off x="1727040" y="2574520"/>
              <a:ext cx="181800" cy="5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9040" y="2556880"/>
                <a:ext cx="217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14:cNvPr>
              <p14:cNvContentPartPr/>
              <p14:nvPr/>
            </p14:nvContentPartPr>
            <p14:xfrm>
              <a:off x="2141040" y="2357080"/>
              <a:ext cx="979200" cy="63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3040" y="2339440"/>
                <a:ext cx="10148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14:cNvPr>
              <p14:cNvContentPartPr/>
              <p14:nvPr/>
            </p14:nvContentPartPr>
            <p14:xfrm>
              <a:off x="3239760" y="2462200"/>
              <a:ext cx="181440" cy="514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22120" y="2444200"/>
                <a:ext cx="21708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14:cNvPr>
              <p14:cNvContentPartPr/>
              <p14:nvPr/>
            </p14:nvContentPartPr>
            <p14:xfrm>
              <a:off x="3524160" y="2680720"/>
              <a:ext cx="23400" cy="77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06520" y="2662720"/>
                <a:ext cx="5904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14:cNvPr>
              <p14:cNvContentPartPr/>
              <p14:nvPr/>
            </p14:nvContentPartPr>
            <p14:xfrm>
              <a:off x="3541440" y="2537440"/>
              <a:ext cx="4320" cy="9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23440" y="2519440"/>
                <a:ext cx="39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E52E4CB-4C36-48A2-B13C-D46D568236D8}"/>
                  </a:ext>
                </a:extLst>
              </p14:cNvPr>
              <p14:cNvContentPartPr/>
              <p14:nvPr/>
            </p14:nvContentPartPr>
            <p14:xfrm>
              <a:off x="3933840" y="2536000"/>
              <a:ext cx="234720" cy="46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E52E4CB-4C36-48A2-B13C-D46D568236D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15840" y="2518360"/>
                <a:ext cx="2703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A8EAEAF-E405-4169-A389-FF65667B811C}"/>
                  </a:ext>
                </a:extLst>
              </p14:cNvPr>
              <p14:cNvContentPartPr/>
              <p14:nvPr/>
            </p14:nvContentPartPr>
            <p14:xfrm>
              <a:off x="3975600" y="2648680"/>
              <a:ext cx="199080" cy="7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A8EAEAF-E405-4169-A389-FF65667B811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57600" y="2631040"/>
                <a:ext cx="2347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74E189-6DB5-4BDE-B320-1989DB9E007D}"/>
                  </a:ext>
                </a:extLst>
              </p14:cNvPr>
              <p14:cNvContentPartPr/>
              <p14:nvPr/>
            </p14:nvContentPartPr>
            <p14:xfrm>
              <a:off x="4505160" y="2515840"/>
              <a:ext cx="264240" cy="480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74E189-6DB5-4BDE-B320-1989DB9E00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87160" y="2498200"/>
                <a:ext cx="29988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8337E7-D2DC-48DE-860E-D08D0D36D0F2}"/>
                  </a:ext>
                </a:extLst>
              </p14:cNvPr>
              <p14:cNvContentPartPr/>
              <p14:nvPr/>
            </p14:nvContentPartPr>
            <p14:xfrm>
              <a:off x="4893240" y="2476600"/>
              <a:ext cx="693000" cy="336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8337E7-D2DC-48DE-860E-D08D0D36D0F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75600" y="2458600"/>
                <a:ext cx="72864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9C6BFFD-538E-492E-BD93-679EA2619A3C}"/>
                  </a:ext>
                </a:extLst>
              </p14:cNvPr>
              <p14:cNvContentPartPr/>
              <p14:nvPr/>
            </p14:nvContentPartPr>
            <p14:xfrm>
              <a:off x="5703960" y="2545360"/>
              <a:ext cx="269280" cy="468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9C6BFFD-538E-492E-BD93-679EA2619A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85960" y="2527720"/>
                <a:ext cx="30492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3B8D80-E971-4BD2-95A0-272A3AA52E2C}"/>
                  </a:ext>
                </a:extLst>
              </p14:cNvPr>
              <p14:cNvContentPartPr/>
              <p14:nvPr/>
            </p14:nvContentPartPr>
            <p14:xfrm>
              <a:off x="6209400" y="2684680"/>
              <a:ext cx="19512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3B8D80-E971-4BD2-95A0-272A3AA52E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1760" y="2666680"/>
                <a:ext cx="230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9FF303-E2FB-4252-84A6-BC8483D6A555}"/>
                  </a:ext>
                </a:extLst>
              </p14:cNvPr>
              <p14:cNvContentPartPr/>
              <p14:nvPr/>
            </p14:nvContentPartPr>
            <p14:xfrm>
              <a:off x="6214800" y="2803840"/>
              <a:ext cx="177840" cy="5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9FF303-E2FB-4252-84A6-BC8483D6A55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97160" y="2785840"/>
                <a:ext cx="2134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7BE3200-BABC-49AB-B114-AED6C0B97DFB}"/>
                  </a:ext>
                </a:extLst>
              </p14:cNvPr>
              <p14:cNvContentPartPr/>
              <p14:nvPr/>
            </p14:nvContentPartPr>
            <p14:xfrm>
              <a:off x="6713400" y="2438080"/>
              <a:ext cx="2142720" cy="1035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7BE3200-BABC-49AB-B114-AED6C0B97DF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95760" y="2420086"/>
                <a:ext cx="2178360" cy="1070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8A94400-398B-464C-BE04-902B43C47FE9}"/>
                  </a:ext>
                </a:extLst>
              </p14:cNvPr>
              <p14:cNvContentPartPr/>
              <p14:nvPr/>
            </p14:nvContentPartPr>
            <p14:xfrm>
              <a:off x="614280" y="3568480"/>
              <a:ext cx="413280" cy="403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8A94400-398B-464C-BE04-902B43C47FE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6280" y="3550840"/>
                <a:ext cx="448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61D5DE2-CCAD-4A8E-9B95-56A97C608C37}"/>
                  </a:ext>
                </a:extLst>
              </p14:cNvPr>
              <p14:cNvContentPartPr/>
              <p14:nvPr/>
            </p14:nvContentPartPr>
            <p14:xfrm>
              <a:off x="1819920" y="3727600"/>
              <a:ext cx="266400" cy="371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61D5DE2-CCAD-4A8E-9B95-56A97C608C3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02280" y="3709960"/>
                <a:ext cx="30204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0CDB09B-B3C6-420C-BAD3-ADA4C70587C6}"/>
                  </a:ext>
                </a:extLst>
              </p14:cNvPr>
              <p14:cNvContentPartPr/>
              <p14:nvPr/>
            </p14:nvContentPartPr>
            <p14:xfrm>
              <a:off x="2252280" y="3851080"/>
              <a:ext cx="200520" cy="15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0CDB09B-B3C6-420C-BAD3-ADA4C70587C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34640" y="3833080"/>
                <a:ext cx="2361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4ABAFAA-D179-40EC-8AF7-B3084051DF4A}"/>
                  </a:ext>
                </a:extLst>
              </p14:cNvPr>
              <p14:cNvContentPartPr/>
              <p14:nvPr/>
            </p14:nvContentPartPr>
            <p14:xfrm>
              <a:off x="2275680" y="3971680"/>
              <a:ext cx="213120" cy="1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4ABAFAA-D179-40EC-8AF7-B3084051DF4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257680" y="3953680"/>
                <a:ext cx="248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ADF58F6-DD1C-40A4-AE15-56AA99937B94}"/>
                  </a:ext>
                </a:extLst>
              </p14:cNvPr>
              <p14:cNvContentPartPr/>
              <p14:nvPr/>
            </p14:nvContentPartPr>
            <p14:xfrm>
              <a:off x="2679240" y="3797080"/>
              <a:ext cx="247680" cy="5634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ADF58F6-DD1C-40A4-AE15-56AA99937B9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61240" y="3779080"/>
                <a:ext cx="283320" cy="59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63348C5-0222-4070-9A34-244CCB6A9795}"/>
                  </a:ext>
                </a:extLst>
              </p14:cNvPr>
              <p14:cNvContentPartPr/>
              <p14:nvPr/>
            </p14:nvContentPartPr>
            <p14:xfrm>
              <a:off x="3083160" y="3714640"/>
              <a:ext cx="1029240" cy="642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63348C5-0222-4070-9A34-244CCB6A979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65160" y="3697000"/>
                <a:ext cx="1064880" cy="67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4065D1-5E83-47EA-BC48-C3E8DC1C7756}"/>
                  </a:ext>
                </a:extLst>
              </p14:cNvPr>
              <p14:cNvContentPartPr/>
              <p14:nvPr/>
            </p14:nvContentPartPr>
            <p14:xfrm>
              <a:off x="4321560" y="4067080"/>
              <a:ext cx="212400" cy="1767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C4065D1-5E83-47EA-BC48-C3E8DC1C775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03560" y="4049080"/>
                <a:ext cx="2480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7DEF6BF-7117-4C18-AA3B-5A4B6E2794B0}"/>
                  </a:ext>
                </a:extLst>
              </p14:cNvPr>
              <p14:cNvContentPartPr/>
              <p14:nvPr/>
            </p14:nvContentPartPr>
            <p14:xfrm>
              <a:off x="6231360" y="3864040"/>
              <a:ext cx="1919520" cy="387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7DEF6BF-7117-4C18-AA3B-5A4B6E2794B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213720" y="3846384"/>
                <a:ext cx="1955160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0C667EA-0FD7-49E1-BEB6-68342054F8CB}"/>
                  </a:ext>
                </a:extLst>
              </p14:cNvPr>
              <p14:cNvContentPartPr/>
              <p14:nvPr/>
            </p14:nvContentPartPr>
            <p14:xfrm>
              <a:off x="4853640" y="3799240"/>
              <a:ext cx="1141560" cy="406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0C667EA-0FD7-49E1-BEB6-68342054F8C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36000" y="3781600"/>
                <a:ext cx="1177200" cy="44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8057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14:cNvPr>
              <p14:cNvContentPartPr/>
              <p14:nvPr/>
            </p14:nvContentPartPr>
            <p14:xfrm>
              <a:off x="549480" y="265120"/>
              <a:ext cx="8318520" cy="16099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4B4B1C7-4B43-4C1C-A79B-8A7BC8B572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840" y="247480"/>
                <a:ext cx="8354160" cy="16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14:cNvPr>
              <p14:cNvContentPartPr/>
              <p14:nvPr/>
            </p14:nvContentPartPr>
            <p14:xfrm>
              <a:off x="1170120" y="2268520"/>
              <a:ext cx="291240" cy="43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5CED88-231D-4F22-B3FA-CB21BE45F6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2480" y="2250520"/>
                <a:ext cx="326880" cy="47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14:cNvPr>
              <p14:cNvContentPartPr/>
              <p14:nvPr/>
            </p14:nvContentPartPr>
            <p14:xfrm>
              <a:off x="1745400" y="2452480"/>
              <a:ext cx="155520" cy="13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1EA397-A22D-43BA-A0FE-C63FED78F8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7760" y="2434840"/>
                <a:ext cx="191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14:cNvPr>
              <p14:cNvContentPartPr/>
              <p14:nvPr/>
            </p14:nvContentPartPr>
            <p14:xfrm>
              <a:off x="1727040" y="2574520"/>
              <a:ext cx="181800" cy="5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9891EA-BD97-4539-8958-E05F6B493A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9040" y="2556880"/>
                <a:ext cx="217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14:cNvPr>
              <p14:cNvContentPartPr/>
              <p14:nvPr/>
            </p14:nvContentPartPr>
            <p14:xfrm>
              <a:off x="2141040" y="2357080"/>
              <a:ext cx="979200" cy="63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F10BCC-8527-43E1-9DC3-2D62B5D4EF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3040" y="2339440"/>
                <a:ext cx="10148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14:cNvPr>
              <p14:cNvContentPartPr/>
              <p14:nvPr/>
            </p14:nvContentPartPr>
            <p14:xfrm>
              <a:off x="3239760" y="2462200"/>
              <a:ext cx="181440" cy="514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64F92F3-DCFD-4FC5-B2E6-FAD69C904D9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22120" y="2444200"/>
                <a:ext cx="21708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14:cNvPr>
              <p14:cNvContentPartPr/>
              <p14:nvPr/>
            </p14:nvContentPartPr>
            <p14:xfrm>
              <a:off x="3524160" y="2680720"/>
              <a:ext cx="23400" cy="77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188739C-E3E9-48D0-AAA6-ED03E67B66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06520" y="2662720"/>
                <a:ext cx="5904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14:cNvPr>
              <p14:cNvContentPartPr/>
              <p14:nvPr/>
            </p14:nvContentPartPr>
            <p14:xfrm>
              <a:off x="3541440" y="2537440"/>
              <a:ext cx="4320" cy="9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69B0099-00A6-4F6B-B82E-B00C35A9CB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23440" y="2519440"/>
                <a:ext cx="39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E52E4CB-4C36-48A2-B13C-D46D568236D8}"/>
                  </a:ext>
                </a:extLst>
              </p14:cNvPr>
              <p14:cNvContentPartPr/>
              <p14:nvPr/>
            </p14:nvContentPartPr>
            <p14:xfrm>
              <a:off x="3933840" y="2536000"/>
              <a:ext cx="234720" cy="46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E52E4CB-4C36-48A2-B13C-D46D568236D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15840" y="2518360"/>
                <a:ext cx="2703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A8EAEAF-E405-4169-A389-FF65667B811C}"/>
                  </a:ext>
                </a:extLst>
              </p14:cNvPr>
              <p14:cNvContentPartPr/>
              <p14:nvPr/>
            </p14:nvContentPartPr>
            <p14:xfrm>
              <a:off x="3975600" y="2648680"/>
              <a:ext cx="199080" cy="7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A8EAEAF-E405-4169-A389-FF65667B811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57600" y="2631040"/>
                <a:ext cx="2347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74E189-6DB5-4BDE-B320-1989DB9E007D}"/>
                  </a:ext>
                </a:extLst>
              </p14:cNvPr>
              <p14:cNvContentPartPr/>
              <p14:nvPr/>
            </p14:nvContentPartPr>
            <p14:xfrm>
              <a:off x="4505160" y="2515840"/>
              <a:ext cx="264240" cy="480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74E189-6DB5-4BDE-B320-1989DB9E00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87160" y="2498200"/>
                <a:ext cx="29988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8337E7-D2DC-48DE-860E-D08D0D36D0F2}"/>
                  </a:ext>
                </a:extLst>
              </p14:cNvPr>
              <p14:cNvContentPartPr/>
              <p14:nvPr/>
            </p14:nvContentPartPr>
            <p14:xfrm>
              <a:off x="4893240" y="2476600"/>
              <a:ext cx="693000" cy="336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8337E7-D2DC-48DE-860E-D08D0D36D0F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75600" y="2458600"/>
                <a:ext cx="72864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9C6BFFD-538E-492E-BD93-679EA2619A3C}"/>
                  </a:ext>
                </a:extLst>
              </p14:cNvPr>
              <p14:cNvContentPartPr/>
              <p14:nvPr/>
            </p14:nvContentPartPr>
            <p14:xfrm>
              <a:off x="5703960" y="2545360"/>
              <a:ext cx="269280" cy="468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9C6BFFD-538E-492E-BD93-679EA2619A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85960" y="2527720"/>
                <a:ext cx="30492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3B8D80-E971-4BD2-95A0-272A3AA52E2C}"/>
                  </a:ext>
                </a:extLst>
              </p14:cNvPr>
              <p14:cNvContentPartPr/>
              <p14:nvPr/>
            </p14:nvContentPartPr>
            <p14:xfrm>
              <a:off x="6209400" y="2684680"/>
              <a:ext cx="19512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3B8D80-E971-4BD2-95A0-272A3AA52E2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91760" y="2666680"/>
                <a:ext cx="230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9FF303-E2FB-4252-84A6-BC8483D6A555}"/>
                  </a:ext>
                </a:extLst>
              </p14:cNvPr>
              <p14:cNvContentPartPr/>
              <p14:nvPr/>
            </p14:nvContentPartPr>
            <p14:xfrm>
              <a:off x="6214800" y="2803840"/>
              <a:ext cx="177840" cy="57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9FF303-E2FB-4252-84A6-BC8483D6A55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97160" y="2785840"/>
                <a:ext cx="2134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7BE3200-BABC-49AB-B114-AED6C0B97DFB}"/>
                  </a:ext>
                </a:extLst>
              </p14:cNvPr>
              <p14:cNvContentPartPr/>
              <p14:nvPr/>
            </p14:nvContentPartPr>
            <p14:xfrm>
              <a:off x="6713400" y="2438080"/>
              <a:ext cx="2142720" cy="1035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7BE3200-BABC-49AB-B114-AED6C0B97DF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95760" y="2420086"/>
                <a:ext cx="2178360" cy="1070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8A94400-398B-464C-BE04-902B43C47FE9}"/>
                  </a:ext>
                </a:extLst>
              </p14:cNvPr>
              <p14:cNvContentPartPr/>
              <p14:nvPr/>
            </p14:nvContentPartPr>
            <p14:xfrm>
              <a:off x="614280" y="3568480"/>
              <a:ext cx="413280" cy="403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8A94400-398B-464C-BE04-902B43C47FE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6280" y="3550840"/>
                <a:ext cx="448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61D5DE2-CCAD-4A8E-9B95-56A97C608C37}"/>
                  </a:ext>
                </a:extLst>
              </p14:cNvPr>
              <p14:cNvContentPartPr/>
              <p14:nvPr/>
            </p14:nvContentPartPr>
            <p14:xfrm>
              <a:off x="1819920" y="3727600"/>
              <a:ext cx="266400" cy="371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61D5DE2-CCAD-4A8E-9B95-56A97C608C3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02280" y="3709960"/>
                <a:ext cx="30204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0CDB09B-B3C6-420C-BAD3-ADA4C70587C6}"/>
                  </a:ext>
                </a:extLst>
              </p14:cNvPr>
              <p14:cNvContentPartPr/>
              <p14:nvPr/>
            </p14:nvContentPartPr>
            <p14:xfrm>
              <a:off x="2252280" y="3851080"/>
              <a:ext cx="200520" cy="15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0CDB09B-B3C6-420C-BAD3-ADA4C70587C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34640" y="3833080"/>
                <a:ext cx="2361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4ABAFAA-D179-40EC-8AF7-B3084051DF4A}"/>
                  </a:ext>
                </a:extLst>
              </p14:cNvPr>
              <p14:cNvContentPartPr/>
              <p14:nvPr/>
            </p14:nvContentPartPr>
            <p14:xfrm>
              <a:off x="2275680" y="3971680"/>
              <a:ext cx="213120" cy="1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4ABAFAA-D179-40EC-8AF7-B3084051DF4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257680" y="3953680"/>
                <a:ext cx="248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ADF58F6-DD1C-40A4-AE15-56AA99937B94}"/>
                  </a:ext>
                </a:extLst>
              </p14:cNvPr>
              <p14:cNvContentPartPr/>
              <p14:nvPr/>
            </p14:nvContentPartPr>
            <p14:xfrm>
              <a:off x="2679240" y="3797080"/>
              <a:ext cx="247680" cy="5634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ADF58F6-DD1C-40A4-AE15-56AA99937B9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61240" y="3779080"/>
                <a:ext cx="283320" cy="59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63348C5-0222-4070-9A34-244CCB6A9795}"/>
                  </a:ext>
                </a:extLst>
              </p14:cNvPr>
              <p14:cNvContentPartPr/>
              <p14:nvPr/>
            </p14:nvContentPartPr>
            <p14:xfrm>
              <a:off x="3083160" y="3714640"/>
              <a:ext cx="1029240" cy="642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63348C5-0222-4070-9A34-244CCB6A979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65160" y="3697000"/>
                <a:ext cx="1064880" cy="67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4065D1-5E83-47EA-BC48-C3E8DC1C7756}"/>
                  </a:ext>
                </a:extLst>
              </p14:cNvPr>
              <p14:cNvContentPartPr/>
              <p14:nvPr/>
            </p14:nvContentPartPr>
            <p14:xfrm>
              <a:off x="4321560" y="4067080"/>
              <a:ext cx="212400" cy="1767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C4065D1-5E83-47EA-BC48-C3E8DC1C775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03560" y="4049080"/>
                <a:ext cx="2480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7DEF6BF-7117-4C18-AA3B-5A4B6E2794B0}"/>
                  </a:ext>
                </a:extLst>
              </p14:cNvPr>
              <p14:cNvContentPartPr/>
              <p14:nvPr/>
            </p14:nvContentPartPr>
            <p14:xfrm>
              <a:off x="6231360" y="3864040"/>
              <a:ext cx="1919520" cy="387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7DEF6BF-7117-4C18-AA3B-5A4B6E2794B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213720" y="3846384"/>
                <a:ext cx="1955160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0C667EA-0FD7-49E1-BEB6-68342054F8CB}"/>
                  </a:ext>
                </a:extLst>
              </p14:cNvPr>
              <p14:cNvContentPartPr/>
              <p14:nvPr/>
            </p14:nvContentPartPr>
            <p14:xfrm>
              <a:off x="4853640" y="3799240"/>
              <a:ext cx="1141560" cy="406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0C667EA-0FD7-49E1-BEB6-68342054F8C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36000" y="3781600"/>
                <a:ext cx="117720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6D9D3BE-1F88-4220-9F7C-ECD8AB4503C0}"/>
                  </a:ext>
                </a:extLst>
              </p14:cNvPr>
              <p14:cNvContentPartPr/>
              <p14:nvPr/>
            </p14:nvContentPartPr>
            <p14:xfrm>
              <a:off x="1186680" y="5498440"/>
              <a:ext cx="427320" cy="1357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6D9D3BE-1F88-4220-9F7C-ECD8AB4503C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69040" y="5480800"/>
                <a:ext cx="46296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6DA643A-C79D-49A4-AFAF-B18D51C20CF1}"/>
                  </a:ext>
                </a:extLst>
              </p14:cNvPr>
              <p14:cNvContentPartPr/>
              <p14:nvPr/>
            </p14:nvContentPartPr>
            <p14:xfrm>
              <a:off x="2905680" y="5298280"/>
              <a:ext cx="2428920" cy="7920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6DA643A-C79D-49A4-AFAF-B18D51C20CF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887680" y="5280640"/>
                <a:ext cx="2464560" cy="82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503124A-0012-4035-AF88-11AE55D1816A}"/>
                  </a:ext>
                </a:extLst>
              </p14:cNvPr>
              <p14:cNvContentPartPr/>
              <p14:nvPr/>
            </p14:nvContentPartPr>
            <p14:xfrm>
              <a:off x="1162920" y="5005600"/>
              <a:ext cx="481680" cy="384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503124A-0012-4035-AF88-11AE55D1816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45267" y="4987600"/>
                <a:ext cx="517347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A7AF58-102D-43B5-BA56-990EC32AAA1E}"/>
                  </a:ext>
                </a:extLst>
              </p14:cNvPr>
              <p14:cNvContentPartPr/>
              <p14:nvPr/>
            </p14:nvContentPartPr>
            <p14:xfrm>
              <a:off x="2200080" y="4805440"/>
              <a:ext cx="3255480" cy="13402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A7AF58-102D-43B5-BA56-990EC32AAA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182080" y="4769440"/>
                <a:ext cx="3291120" cy="141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32792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14:cNvPr>
              <p14:cNvContentPartPr/>
              <p14:nvPr/>
            </p14:nvContentPartPr>
            <p14:xfrm>
              <a:off x="5230200" y="899800"/>
              <a:ext cx="515520" cy="199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2200" y="881800"/>
                <a:ext cx="5511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14:cNvPr>
              <p14:cNvContentPartPr/>
              <p14:nvPr/>
            </p14:nvContentPartPr>
            <p14:xfrm>
              <a:off x="1110360" y="1619440"/>
              <a:ext cx="1022760" cy="32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2360" y="1601780"/>
                <a:ext cx="105840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14:cNvPr>
              <p14:cNvContentPartPr/>
              <p14:nvPr/>
            </p14:nvContentPartPr>
            <p14:xfrm>
              <a:off x="2412120" y="1768480"/>
              <a:ext cx="240840" cy="15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4480" y="1750840"/>
                <a:ext cx="276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14:cNvPr>
              <p14:cNvContentPartPr/>
              <p14:nvPr/>
            </p14:nvContentPartPr>
            <p14:xfrm>
              <a:off x="2402040" y="1876120"/>
              <a:ext cx="207000" cy="16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4400" y="1858120"/>
                <a:ext cx="24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14:cNvPr>
              <p14:cNvContentPartPr/>
              <p14:nvPr/>
            </p14:nvContentPartPr>
            <p14:xfrm>
              <a:off x="2874720" y="1534120"/>
              <a:ext cx="607320" cy="62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57080" y="1516480"/>
                <a:ext cx="642960" cy="66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338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14:cNvPr>
              <p14:cNvContentPartPr/>
              <p14:nvPr/>
            </p14:nvContentPartPr>
            <p14:xfrm>
              <a:off x="5230200" y="899800"/>
              <a:ext cx="515520" cy="199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2200" y="881800"/>
                <a:ext cx="5511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14:cNvPr>
              <p14:cNvContentPartPr/>
              <p14:nvPr/>
            </p14:nvContentPartPr>
            <p14:xfrm>
              <a:off x="1110360" y="1619440"/>
              <a:ext cx="1022760" cy="32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2360" y="1601780"/>
                <a:ext cx="105840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14:cNvPr>
              <p14:cNvContentPartPr/>
              <p14:nvPr/>
            </p14:nvContentPartPr>
            <p14:xfrm>
              <a:off x="2412120" y="1768480"/>
              <a:ext cx="240840" cy="15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4480" y="1750840"/>
                <a:ext cx="276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14:cNvPr>
              <p14:cNvContentPartPr/>
              <p14:nvPr/>
            </p14:nvContentPartPr>
            <p14:xfrm>
              <a:off x="2402040" y="1876120"/>
              <a:ext cx="207000" cy="16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4400" y="1858120"/>
                <a:ext cx="24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14:cNvPr>
              <p14:cNvContentPartPr/>
              <p14:nvPr/>
            </p14:nvContentPartPr>
            <p14:xfrm>
              <a:off x="2874720" y="1534120"/>
              <a:ext cx="607320" cy="62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57080" y="1516480"/>
                <a:ext cx="64296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3F5E256-1701-4249-93B1-80FD3653ADBE}"/>
                  </a:ext>
                </a:extLst>
              </p14:cNvPr>
              <p14:cNvContentPartPr/>
              <p14:nvPr/>
            </p14:nvContentPartPr>
            <p14:xfrm>
              <a:off x="4283040" y="1500640"/>
              <a:ext cx="1198080" cy="4215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3F5E256-1701-4249-93B1-80FD3653ADB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65035" y="1483000"/>
                <a:ext cx="1233731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2C6F2CC-0B7E-46A8-8C2F-20FA87A1E33E}"/>
                  </a:ext>
                </a:extLst>
              </p14:cNvPr>
              <p14:cNvContentPartPr/>
              <p14:nvPr/>
            </p14:nvContentPartPr>
            <p14:xfrm>
              <a:off x="5863080" y="1543840"/>
              <a:ext cx="163440" cy="254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2C6F2CC-0B7E-46A8-8C2F-20FA87A1E33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45080" y="1526200"/>
                <a:ext cx="19908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02A18BE-1848-4B45-A710-5E7642B02BD0}"/>
                  </a:ext>
                </a:extLst>
              </p14:cNvPr>
              <p14:cNvContentPartPr/>
              <p14:nvPr/>
            </p14:nvContentPartPr>
            <p14:xfrm>
              <a:off x="6266640" y="1682440"/>
              <a:ext cx="12240" cy="957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02A18BE-1848-4B45-A710-5E7642B02BD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48640" y="1664800"/>
                <a:ext cx="4788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47A48D9-D2B9-4C56-948D-A53E827D9375}"/>
                  </a:ext>
                </a:extLst>
              </p14:cNvPr>
              <p14:cNvContentPartPr/>
              <p14:nvPr/>
            </p14:nvContentPartPr>
            <p14:xfrm>
              <a:off x="6432960" y="1610800"/>
              <a:ext cx="88920" cy="1677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47A48D9-D2B9-4C56-948D-A53E827D93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14960" y="1593160"/>
                <a:ext cx="1245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2F8EBBE-25FA-48CE-8FAB-1EA276E1A195}"/>
                  </a:ext>
                </a:extLst>
              </p14:cNvPr>
              <p14:cNvContentPartPr/>
              <p14:nvPr/>
            </p14:nvContentPartPr>
            <p14:xfrm>
              <a:off x="6818520" y="1511440"/>
              <a:ext cx="818640" cy="33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2F8EBBE-25FA-48CE-8FAB-1EA276E1A19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00528" y="1493781"/>
                <a:ext cx="854264" cy="3701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A129031-0669-4787-9FA4-2988696E3F84}"/>
                  </a:ext>
                </a:extLst>
              </p14:cNvPr>
              <p14:cNvContentPartPr/>
              <p14:nvPr/>
            </p14:nvContentPartPr>
            <p14:xfrm>
              <a:off x="6228120" y="1573720"/>
              <a:ext cx="35640" cy="12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A129031-0669-4787-9FA4-2988696E3F8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10120" y="1556080"/>
                <a:ext cx="71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6340F3A-4459-4049-B347-D710D38C4002}"/>
                  </a:ext>
                </a:extLst>
              </p14:cNvPr>
              <p14:cNvContentPartPr/>
              <p14:nvPr/>
            </p14:nvContentPartPr>
            <p14:xfrm>
              <a:off x="4652040" y="2040640"/>
              <a:ext cx="1335240" cy="303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6340F3A-4459-4049-B347-D710D38C400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34400" y="2022640"/>
                <a:ext cx="1370880" cy="33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060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14:cNvPr>
              <p14:cNvContentPartPr/>
              <p14:nvPr/>
            </p14:nvContentPartPr>
            <p14:xfrm>
              <a:off x="5230200" y="899800"/>
              <a:ext cx="515520" cy="199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2200" y="881800"/>
                <a:ext cx="5511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14:cNvPr>
              <p14:cNvContentPartPr/>
              <p14:nvPr/>
            </p14:nvContentPartPr>
            <p14:xfrm>
              <a:off x="1110360" y="1619440"/>
              <a:ext cx="1022760" cy="32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2360" y="1601780"/>
                <a:ext cx="105840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14:cNvPr>
              <p14:cNvContentPartPr/>
              <p14:nvPr/>
            </p14:nvContentPartPr>
            <p14:xfrm>
              <a:off x="2412120" y="1768480"/>
              <a:ext cx="240840" cy="15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4480" y="1750840"/>
                <a:ext cx="276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14:cNvPr>
              <p14:cNvContentPartPr/>
              <p14:nvPr/>
            </p14:nvContentPartPr>
            <p14:xfrm>
              <a:off x="2402040" y="1876120"/>
              <a:ext cx="207000" cy="16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4400" y="1858120"/>
                <a:ext cx="24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14:cNvPr>
              <p14:cNvContentPartPr/>
              <p14:nvPr/>
            </p14:nvContentPartPr>
            <p14:xfrm>
              <a:off x="2874720" y="1534120"/>
              <a:ext cx="607320" cy="62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57080" y="1516480"/>
                <a:ext cx="64296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14:cNvPr>
              <p14:cNvContentPartPr/>
              <p14:nvPr/>
            </p14:nvContentPartPr>
            <p14:xfrm>
              <a:off x="3823680" y="1800520"/>
              <a:ext cx="219600" cy="21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06040" y="1782520"/>
                <a:ext cx="255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14:cNvPr>
              <p14:cNvContentPartPr/>
              <p14:nvPr/>
            </p14:nvContentPartPr>
            <p14:xfrm>
              <a:off x="3839520" y="1910320"/>
              <a:ext cx="20592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21880" y="1892680"/>
                <a:ext cx="24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14:cNvPr>
              <p14:cNvContentPartPr/>
              <p14:nvPr/>
            </p14:nvContentPartPr>
            <p14:xfrm>
              <a:off x="4414800" y="1553560"/>
              <a:ext cx="1517040" cy="670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97160" y="1535911"/>
                <a:ext cx="1552680" cy="7063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632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14:cNvPr>
              <p14:cNvContentPartPr/>
              <p14:nvPr/>
            </p14:nvContentPartPr>
            <p14:xfrm>
              <a:off x="5230200" y="899800"/>
              <a:ext cx="515520" cy="199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2200" y="881800"/>
                <a:ext cx="5511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14:cNvPr>
              <p14:cNvContentPartPr/>
              <p14:nvPr/>
            </p14:nvContentPartPr>
            <p14:xfrm>
              <a:off x="1110360" y="1619440"/>
              <a:ext cx="1022760" cy="32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2360" y="1601780"/>
                <a:ext cx="105840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14:cNvPr>
              <p14:cNvContentPartPr/>
              <p14:nvPr/>
            </p14:nvContentPartPr>
            <p14:xfrm>
              <a:off x="2412120" y="1768480"/>
              <a:ext cx="240840" cy="15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4480" y="1750840"/>
                <a:ext cx="276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14:cNvPr>
              <p14:cNvContentPartPr/>
              <p14:nvPr/>
            </p14:nvContentPartPr>
            <p14:xfrm>
              <a:off x="2402040" y="1876120"/>
              <a:ext cx="207000" cy="16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4400" y="1858120"/>
                <a:ext cx="24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14:cNvPr>
              <p14:cNvContentPartPr/>
              <p14:nvPr/>
            </p14:nvContentPartPr>
            <p14:xfrm>
              <a:off x="2874720" y="1534120"/>
              <a:ext cx="607320" cy="62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57080" y="1516480"/>
                <a:ext cx="64296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14:cNvPr>
              <p14:cNvContentPartPr/>
              <p14:nvPr/>
            </p14:nvContentPartPr>
            <p14:xfrm>
              <a:off x="3823680" y="1800520"/>
              <a:ext cx="219600" cy="21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06040" y="1782520"/>
                <a:ext cx="255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14:cNvPr>
              <p14:cNvContentPartPr/>
              <p14:nvPr/>
            </p14:nvContentPartPr>
            <p14:xfrm>
              <a:off x="3839520" y="1910320"/>
              <a:ext cx="20592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21880" y="1892680"/>
                <a:ext cx="24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14:cNvPr>
              <p14:cNvContentPartPr/>
              <p14:nvPr/>
            </p14:nvContentPartPr>
            <p14:xfrm>
              <a:off x="4414800" y="1553560"/>
              <a:ext cx="1517040" cy="670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97160" y="1535911"/>
                <a:ext cx="1552680" cy="706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14:cNvPr>
              <p14:cNvContentPartPr/>
              <p14:nvPr/>
            </p14:nvContentPartPr>
            <p14:xfrm>
              <a:off x="6139920" y="1822840"/>
              <a:ext cx="223200" cy="29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22280" y="1805200"/>
                <a:ext cx="2588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14:cNvPr>
              <p14:cNvContentPartPr/>
              <p14:nvPr/>
            </p14:nvContentPartPr>
            <p14:xfrm>
              <a:off x="6139200" y="1946320"/>
              <a:ext cx="227520" cy="13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21560" y="1928320"/>
                <a:ext cx="263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14:cNvPr>
              <p14:cNvContentPartPr/>
              <p14:nvPr/>
            </p14:nvContentPartPr>
            <p14:xfrm>
              <a:off x="6585960" y="1632040"/>
              <a:ext cx="997200" cy="588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68320" y="1614389"/>
                <a:ext cx="1032840" cy="6239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2020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14:cNvPr>
              <p14:cNvContentPartPr/>
              <p14:nvPr/>
            </p14:nvContentPartPr>
            <p14:xfrm>
              <a:off x="5230200" y="899800"/>
              <a:ext cx="515520" cy="199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2200" y="881800"/>
                <a:ext cx="5511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14:cNvPr>
              <p14:cNvContentPartPr/>
              <p14:nvPr/>
            </p14:nvContentPartPr>
            <p14:xfrm>
              <a:off x="1110360" y="1619440"/>
              <a:ext cx="1022760" cy="32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2360" y="1601780"/>
                <a:ext cx="105840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14:cNvPr>
              <p14:cNvContentPartPr/>
              <p14:nvPr/>
            </p14:nvContentPartPr>
            <p14:xfrm>
              <a:off x="2412120" y="1768480"/>
              <a:ext cx="240840" cy="15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4480" y="1750840"/>
                <a:ext cx="276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14:cNvPr>
              <p14:cNvContentPartPr/>
              <p14:nvPr/>
            </p14:nvContentPartPr>
            <p14:xfrm>
              <a:off x="2402040" y="1876120"/>
              <a:ext cx="207000" cy="16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4400" y="1858120"/>
                <a:ext cx="24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14:cNvPr>
              <p14:cNvContentPartPr/>
              <p14:nvPr/>
            </p14:nvContentPartPr>
            <p14:xfrm>
              <a:off x="2874720" y="1534120"/>
              <a:ext cx="607320" cy="62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57080" y="1516480"/>
                <a:ext cx="64296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14:cNvPr>
              <p14:cNvContentPartPr/>
              <p14:nvPr/>
            </p14:nvContentPartPr>
            <p14:xfrm>
              <a:off x="3823680" y="1800520"/>
              <a:ext cx="219600" cy="21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06040" y="1782520"/>
                <a:ext cx="255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14:cNvPr>
              <p14:cNvContentPartPr/>
              <p14:nvPr/>
            </p14:nvContentPartPr>
            <p14:xfrm>
              <a:off x="3839520" y="1910320"/>
              <a:ext cx="20592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21880" y="1892680"/>
                <a:ext cx="24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14:cNvPr>
              <p14:cNvContentPartPr/>
              <p14:nvPr/>
            </p14:nvContentPartPr>
            <p14:xfrm>
              <a:off x="4414800" y="1553560"/>
              <a:ext cx="1517040" cy="670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97160" y="1535911"/>
                <a:ext cx="1552680" cy="706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14:cNvPr>
              <p14:cNvContentPartPr/>
              <p14:nvPr/>
            </p14:nvContentPartPr>
            <p14:xfrm>
              <a:off x="6139920" y="1822840"/>
              <a:ext cx="223200" cy="29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22280" y="1805200"/>
                <a:ext cx="2588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14:cNvPr>
              <p14:cNvContentPartPr/>
              <p14:nvPr/>
            </p14:nvContentPartPr>
            <p14:xfrm>
              <a:off x="6139200" y="1946320"/>
              <a:ext cx="227520" cy="13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21560" y="1928320"/>
                <a:ext cx="263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14:cNvPr>
              <p14:cNvContentPartPr/>
              <p14:nvPr/>
            </p14:nvContentPartPr>
            <p14:xfrm>
              <a:off x="6585960" y="1632040"/>
              <a:ext cx="997200" cy="588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68320" y="1614389"/>
                <a:ext cx="1032840" cy="623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14:cNvPr>
              <p14:cNvContentPartPr/>
              <p14:nvPr/>
            </p14:nvContentPartPr>
            <p14:xfrm>
              <a:off x="1099920" y="2636800"/>
              <a:ext cx="295920" cy="20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82280" y="2619160"/>
                <a:ext cx="33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14:cNvPr>
              <p14:cNvContentPartPr/>
              <p14:nvPr/>
            </p14:nvContentPartPr>
            <p14:xfrm>
              <a:off x="1077600" y="2728240"/>
              <a:ext cx="281880" cy="29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59600" y="2710600"/>
                <a:ext cx="3175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14:cNvPr>
              <p14:cNvContentPartPr/>
              <p14:nvPr/>
            </p14:nvContentPartPr>
            <p14:xfrm>
              <a:off x="1192800" y="2550760"/>
              <a:ext cx="226440" cy="313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74800" y="2532760"/>
                <a:ext cx="26208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14:cNvPr>
              <p14:cNvContentPartPr/>
              <p14:nvPr/>
            </p14:nvContentPartPr>
            <p14:xfrm>
              <a:off x="3155880" y="2762800"/>
              <a:ext cx="338040" cy="18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37880" y="2744800"/>
                <a:ext cx="3736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14:cNvPr>
              <p14:cNvContentPartPr/>
              <p14:nvPr/>
            </p14:nvContentPartPr>
            <p14:xfrm>
              <a:off x="3172440" y="2874040"/>
              <a:ext cx="320400" cy="104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54440" y="2856400"/>
                <a:ext cx="356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14:cNvPr>
              <p14:cNvContentPartPr/>
              <p14:nvPr/>
            </p14:nvContentPartPr>
            <p14:xfrm>
              <a:off x="2013960" y="2711320"/>
              <a:ext cx="903600" cy="2955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95960" y="2693658"/>
                <a:ext cx="939240" cy="331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14:cNvPr>
              <p14:cNvContentPartPr/>
              <p14:nvPr/>
            </p14:nvContentPartPr>
            <p14:xfrm>
              <a:off x="3762840" y="2656600"/>
              <a:ext cx="601920" cy="327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744851" y="2638600"/>
                <a:ext cx="637539" cy="36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48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14:cNvPr>
              <p14:cNvContentPartPr/>
              <p14:nvPr/>
            </p14:nvContentPartPr>
            <p14:xfrm>
              <a:off x="5230200" y="899800"/>
              <a:ext cx="515520" cy="199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2200" y="881800"/>
                <a:ext cx="5511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14:cNvPr>
              <p14:cNvContentPartPr/>
              <p14:nvPr/>
            </p14:nvContentPartPr>
            <p14:xfrm>
              <a:off x="1110360" y="1619440"/>
              <a:ext cx="1022760" cy="32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2360" y="1601780"/>
                <a:ext cx="105840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14:cNvPr>
              <p14:cNvContentPartPr/>
              <p14:nvPr/>
            </p14:nvContentPartPr>
            <p14:xfrm>
              <a:off x="2412120" y="1768480"/>
              <a:ext cx="240840" cy="15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4480" y="1750840"/>
                <a:ext cx="276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14:cNvPr>
              <p14:cNvContentPartPr/>
              <p14:nvPr/>
            </p14:nvContentPartPr>
            <p14:xfrm>
              <a:off x="2402040" y="1876120"/>
              <a:ext cx="207000" cy="16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4400" y="1858120"/>
                <a:ext cx="24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14:cNvPr>
              <p14:cNvContentPartPr/>
              <p14:nvPr/>
            </p14:nvContentPartPr>
            <p14:xfrm>
              <a:off x="2874720" y="1534120"/>
              <a:ext cx="607320" cy="62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57080" y="1516480"/>
                <a:ext cx="64296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14:cNvPr>
              <p14:cNvContentPartPr/>
              <p14:nvPr/>
            </p14:nvContentPartPr>
            <p14:xfrm>
              <a:off x="3823680" y="1800520"/>
              <a:ext cx="219600" cy="21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06040" y="1782520"/>
                <a:ext cx="255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14:cNvPr>
              <p14:cNvContentPartPr/>
              <p14:nvPr/>
            </p14:nvContentPartPr>
            <p14:xfrm>
              <a:off x="3839520" y="1910320"/>
              <a:ext cx="20592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21880" y="1892680"/>
                <a:ext cx="24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14:cNvPr>
              <p14:cNvContentPartPr/>
              <p14:nvPr/>
            </p14:nvContentPartPr>
            <p14:xfrm>
              <a:off x="4414800" y="1553560"/>
              <a:ext cx="1517040" cy="670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97160" y="1535911"/>
                <a:ext cx="1552680" cy="706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14:cNvPr>
              <p14:cNvContentPartPr/>
              <p14:nvPr/>
            </p14:nvContentPartPr>
            <p14:xfrm>
              <a:off x="6139920" y="1822840"/>
              <a:ext cx="223200" cy="29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22280" y="1805200"/>
                <a:ext cx="2588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14:cNvPr>
              <p14:cNvContentPartPr/>
              <p14:nvPr/>
            </p14:nvContentPartPr>
            <p14:xfrm>
              <a:off x="6139200" y="1946320"/>
              <a:ext cx="227520" cy="13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21560" y="1928320"/>
                <a:ext cx="263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14:cNvPr>
              <p14:cNvContentPartPr/>
              <p14:nvPr/>
            </p14:nvContentPartPr>
            <p14:xfrm>
              <a:off x="6585960" y="1632040"/>
              <a:ext cx="997200" cy="588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68320" y="1614389"/>
                <a:ext cx="1032840" cy="623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14:cNvPr>
              <p14:cNvContentPartPr/>
              <p14:nvPr/>
            </p14:nvContentPartPr>
            <p14:xfrm>
              <a:off x="1099920" y="2636800"/>
              <a:ext cx="295920" cy="20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82280" y="2619160"/>
                <a:ext cx="33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14:cNvPr>
              <p14:cNvContentPartPr/>
              <p14:nvPr/>
            </p14:nvContentPartPr>
            <p14:xfrm>
              <a:off x="1077600" y="2728240"/>
              <a:ext cx="281880" cy="29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59600" y="2710600"/>
                <a:ext cx="3175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14:cNvPr>
              <p14:cNvContentPartPr/>
              <p14:nvPr/>
            </p14:nvContentPartPr>
            <p14:xfrm>
              <a:off x="1192800" y="2550760"/>
              <a:ext cx="226440" cy="313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74800" y="2532760"/>
                <a:ext cx="26208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14:cNvPr>
              <p14:cNvContentPartPr/>
              <p14:nvPr/>
            </p14:nvContentPartPr>
            <p14:xfrm>
              <a:off x="3155880" y="2762800"/>
              <a:ext cx="338040" cy="18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37880" y="2744800"/>
                <a:ext cx="3736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14:cNvPr>
              <p14:cNvContentPartPr/>
              <p14:nvPr/>
            </p14:nvContentPartPr>
            <p14:xfrm>
              <a:off x="3172440" y="2874040"/>
              <a:ext cx="320400" cy="104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54440" y="2856400"/>
                <a:ext cx="356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14:cNvPr>
              <p14:cNvContentPartPr/>
              <p14:nvPr/>
            </p14:nvContentPartPr>
            <p14:xfrm>
              <a:off x="2013960" y="2711320"/>
              <a:ext cx="903600" cy="2955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95960" y="2693658"/>
                <a:ext cx="939240" cy="331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14:cNvPr>
              <p14:cNvContentPartPr/>
              <p14:nvPr/>
            </p14:nvContentPartPr>
            <p14:xfrm>
              <a:off x="3762840" y="2656600"/>
              <a:ext cx="601920" cy="327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744851" y="2638600"/>
                <a:ext cx="637539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C414966-0F80-4E19-9653-68BB1E35DE8A}"/>
                  </a:ext>
                </a:extLst>
              </p14:cNvPr>
              <p14:cNvContentPartPr/>
              <p14:nvPr/>
            </p14:nvContentPartPr>
            <p14:xfrm>
              <a:off x="5796480" y="2526640"/>
              <a:ext cx="333360" cy="93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C414966-0F80-4E19-9653-68BB1E35DE8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78480" y="2509000"/>
                <a:ext cx="369000" cy="9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27C231-1E5C-41ED-AFE2-C75F70971140}"/>
                  </a:ext>
                </a:extLst>
              </p14:cNvPr>
              <p14:cNvContentPartPr/>
              <p14:nvPr/>
            </p14:nvContentPartPr>
            <p14:xfrm>
              <a:off x="1818480" y="3792040"/>
              <a:ext cx="1033560" cy="344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27C231-1E5C-41ED-AFE2-C75F7097114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00834" y="3774400"/>
                <a:ext cx="1069212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62B3F8-663F-4083-A35A-95132544EB54}"/>
                  </a:ext>
                </a:extLst>
              </p14:cNvPr>
              <p14:cNvContentPartPr/>
              <p14:nvPr/>
            </p14:nvContentPartPr>
            <p14:xfrm>
              <a:off x="3072360" y="3930640"/>
              <a:ext cx="286920" cy="280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62B3F8-663F-4083-A35A-95132544EB5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54360" y="3912640"/>
                <a:ext cx="3225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CF3D8FD-25E8-43DC-A7AA-727C31561262}"/>
                  </a:ext>
                </a:extLst>
              </p14:cNvPr>
              <p14:cNvContentPartPr/>
              <p14:nvPr/>
            </p14:nvContentPartPr>
            <p14:xfrm>
              <a:off x="3096120" y="4075000"/>
              <a:ext cx="280080" cy="27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CF3D8FD-25E8-43DC-A7AA-727C3156126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78120" y="4057000"/>
                <a:ext cx="3157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72E26D-6F33-416B-9D85-91978C9C3420}"/>
                  </a:ext>
                </a:extLst>
              </p14:cNvPr>
              <p14:cNvContentPartPr/>
              <p14:nvPr/>
            </p14:nvContentPartPr>
            <p14:xfrm>
              <a:off x="3572040" y="3606640"/>
              <a:ext cx="595800" cy="7347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72E26D-6F33-416B-9D85-91978C9C342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554051" y="3589000"/>
                <a:ext cx="631418" cy="77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0062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14:cNvPr>
              <p14:cNvContentPartPr/>
              <p14:nvPr/>
            </p14:nvContentPartPr>
            <p14:xfrm>
              <a:off x="5230200" y="899800"/>
              <a:ext cx="515520" cy="199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2200" y="881800"/>
                <a:ext cx="5511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14:cNvPr>
              <p14:cNvContentPartPr/>
              <p14:nvPr/>
            </p14:nvContentPartPr>
            <p14:xfrm>
              <a:off x="1110360" y="1619440"/>
              <a:ext cx="1022760" cy="32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2360" y="1601780"/>
                <a:ext cx="105840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14:cNvPr>
              <p14:cNvContentPartPr/>
              <p14:nvPr/>
            </p14:nvContentPartPr>
            <p14:xfrm>
              <a:off x="2412120" y="1768480"/>
              <a:ext cx="240840" cy="15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4480" y="1750840"/>
                <a:ext cx="276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14:cNvPr>
              <p14:cNvContentPartPr/>
              <p14:nvPr/>
            </p14:nvContentPartPr>
            <p14:xfrm>
              <a:off x="2402040" y="1876120"/>
              <a:ext cx="207000" cy="16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4400" y="1858120"/>
                <a:ext cx="24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14:cNvPr>
              <p14:cNvContentPartPr/>
              <p14:nvPr/>
            </p14:nvContentPartPr>
            <p14:xfrm>
              <a:off x="2874720" y="1534120"/>
              <a:ext cx="607320" cy="62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57080" y="1516480"/>
                <a:ext cx="64296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14:cNvPr>
              <p14:cNvContentPartPr/>
              <p14:nvPr/>
            </p14:nvContentPartPr>
            <p14:xfrm>
              <a:off x="3823680" y="1800520"/>
              <a:ext cx="219600" cy="21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06040" y="1782520"/>
                <a:ext cx="255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14:cNvPr>
              <p14:cNvContentPartPr/>
              <p14:nvPr/>
            </p14:nvContentPartPr>
            <p14:xfrm>
              <a:off x="3839520" y="1910320"/>
              <a:ext cx="20592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21880" y="1892680"/>
                <a:ext cx="24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14:cNvPr>
              <p14:cNvContentPartPr/>
              <p14:nvPr/>
            </p14:nvContentPartPr>
            <p14:xfrm>
              <a:off x="4414800" y="1553560"/>
              <a:ext cx="1517040" cy="670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97160" y="1535911"/>
                <a:ext cx="1552680" cy="706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14:cNvPr>
              <p14:cNvContentPartPr/>
              <p14:nvPr/>
            </p14:nvContentPartPr>
            <p14:xfrm>
              <a:off x="6139920" y="1822840"/>
              <a:ext cx="223200" cy="29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22280" y="1805200"/>
                <a:ext cx="2588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14:cNvPr>
              <p14:cNvContentPartPr/>
              <p14:nvPr/>
            </p14:nvContentPartPr>
            <p14:xfrm>
              <a:off x="6139200" y="1946320"/>
              <a:ext cx="227520" cy="13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21560" y="1928320"/>
                <a:ext cx="263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14:cNvPr>
              <p14:cNvContentPartPr/>
              <p14:nvPr/>
            </p14:nvContentPartPr>
            <p14:xfrm>
              <a:off x="6585960" y="1632040"/>
              <a:ext cx="997200" cy="588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68320" y="1614389"/>
                <a:ext cx="1032840" cy="623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14:cNvPr>
              <p14:cNvContentPartPr/>
              <p14:nvPr/>
            </p14:nvContentPartPr>
            <p14:xfrm>
              <a:off x="1099920" y="2636800"/>
              <a:ext cx="295920" cy="20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82280" y="2619160"/>
                <a:ext cx="33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14:cNvPr>
              <p14:cNvContentPartPr/>
              <p14:nvPr/>
            </p14:nvContentPartPr>
            <p14:xfrm>
              <a:off x="1077600" y="2728240"/>
              <a:ext cx="281880" cy="29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59600" y="2710600"/>
                <a:ext cx="3175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14:cNvPr>
              <p14:cNvContentPartPr/>
              <p14:nvPr/>
            </p14:nvContentPartPr>
            <p14:xfrm>
              <a:off x="1192800" y="2550760"/>
              <a:ext cx="226440" cy="313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74800" y="2532760"/>
                <a:ext cx="26208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14:cNvPr>
              <p14:cNvContentPartPr/>
              <p14:nvPr/>
            </p14:nvContentPartPr>
            <p14:xfrm>
              <a:off x="3155880" y="2762800"/>
              <a:ext cx="338040" cy="18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37880" y="2744800"/>
                <a:ext cx="3736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14:cNvPr>
              <p14:cNvContentPartPr/>
              <p14:nvPr/>
            </p14:nvContentPartPr>
            <p14:xfrm>
              <a:off x="3172440" y="2874040"/>
              <a:ext cx="320400" cy="104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54440" y="2856400"/>
                <a:ext cx="356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14:cNvPr>
              <p14:cNvContentPartPr/>
              <p14:nvPr/>
            </p14:nvContentPartPr>
            <p14:xfrm>
              <a:off x="2013960" y="2711320"/>
              <a:ext cx="903600" cy="2955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95960" y="2693658"/>
                <a:ext cx="939240" cy="331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14:cNvPr>
              <p14:cNvContentPartPr/>
              <p14:nvPr/>
            </p14:nvContentPartPr>
            <p14:xfrm>
              <a:off x="3762840" y="2656600"/>
              <a:ext cx="601920" cy="327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744851" y="2638600"/>
                <a:ext cx="637539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C414966-0F80-4E19-9653-68BB1E35DE8A}"/>
                  </a:ext>
                </a:extLst>
              </p14:cNvPr>
              <p14:cNvContentPartPr/>
              <p14:nvPr/>
            </p14:nvContentPartPr>
            <p14:xfrm>
              <a:off x="5796480" y="2526640"/>
              <a:ext cx="333360" cy="93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C414966-0F80-4E19-9653-68BB1E35DE8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78480" y="2509000"/>
                <a:ext cx="369000" cy="9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27C231-1E5C-41ED-AFE2-C75F70971140}"/>
                  </a:ext>
                </a:extLst>
              </p14:cNvPr>
              <p14:cNvContentPartPr/>
              <p14:nvPr/>
            </p14:nvContentPartPr>
            <p14:xfrm>
              <a:off x="1818480" y="3792040"/>
              <a:ext cx="1033560" cy="344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27C231-1E5C-41ED-AFE2-C75F7097114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00834" y="3774400"/>
                <a:ext cx="1069212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62B3F8-663F-4083-A35A-95132544EB54}"/>
                  </a:ext>
                </a:extLst>
              </p14:cNvPr>
              <p14:cNvContentPartPr/>
              <p14:nvPr/>
            </p14:nvContentPartPr>
            <p14:xfrm>
              <a:off x="3072360" y="3930640"/>
              <a:ext cx="286920" cy="280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62B3F8-663F-4083-A35A-95132544EB5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54360" y="3912640"/>
                <a:ext cx="3225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CF3D8FD-25E8-43DC-A7AA-727C31561262}"/>
                  </a:ext>
                </a:extLst>
              </p14:cNvPr>
              <p14:cNvContentPartPr/>
              <p14:nvPr/>
            </p14:nvContentPartPr>
            <p14:xfrm>
              <a:off x="3096120" y="4075000"/>
              <a:ext cx="280080" cy="27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CF3D8FD-25E8-43DC-A7AA-727C3156126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78120" y="4057000"/>
                <a:ext cx="3157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72E26D-6F33-416B-9D85-91978C9C3420}"/>
                  </a:ext>
                </a:extLst>
              </p14:cNvPr>
              <p14:cNvContentPartPr/>
              <p14:nvPr/>
            </p14:nvContentPartPr>
            <p14:xfrm>
              <a:off x="3572040" y="3606640"/>
              <a:ext cx="595800" cy="7347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72E26D-6F33-416B-9D85-91978C9C342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554051" y="3589000"/>
                <a:ext cx="631418" cy="7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E664EF-FBCE-4D3E-A45B-28274B0AFC19}"/>
                  </a:ext>
                </a:extLst>
              </p14:cNvPr>
              <p14:cNvContentPartPr/>
              <p14:nvPr/>
            </p14:nvContentPartPr>
            <p14:xfrm>
              <a:off x="4411560" y="3984640"/>
              <a:ext cx="232200" cy="28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E664EF-FBCE-4D3E-A45B-28274B0AF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93920" y="3967000"/>
                <a:ext cx="267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3D848B2-A01B-4219-A49A-03481D79FABF}"/>
                  </a:ext>
                </a:extLst>
              </p14:cNvPr>
              <p14:cNvContentPartPr/>
              <p14:nvPr/>
            </p14:nvContentPartPr>
            <p14:xfrm>
              <a:off x="4447200" y="4073560"/>
              <a:ext cx="206640" cy="21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3D848B2-A01B-4219-A49A-03481D79FAB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429560" y="4055920"/>
                <a:ext cx="24228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D8C535-B781-42F6-AB2A-E9248C4AE8AC}"/>
                  </a:ext>
                </a:extLst>
              </p14:cNvPr>
              <p14:cNvContentPartPr/>
              <p14:nvPr/>
            </p14:nvContentPartPr>
            <p14:xfrm>
              <a:off x="5022480" y="3680800"/>
              <a:ext cx="1140480" cy="670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D8C535-B781-42F6-AB2A-E9248C4AE8A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04834" y="3663160"/>
                <a:ext cx="1176131" cy="70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2243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14:cNvPr>
              <p14:cNvContentPartPr/>
              <p14:nvPr/>
            </p14:nvContentPartPr>
            <p14:xfrm>
              <a:off x="7710960" y="111760"/>
              <a:ext cx="928440" cy="531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93320" y="94120"/>
                <a:ext cx="96408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14:cNvPr>
              <p14:cNvContentPartPr/>
              <p14:nvPr/>
            </p14:nvContentPartPr>
            <p14:xfrm>
              <a:off x="351840" y="259360"/>
              <a:ext cx="1528920" cy="678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844" y="241360"/>
                <a:ext cx="1564552" cy="71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14:cNvPr>
              <p14:cNvContentPartPr/>
              <p14:nvPr/>
            </p14:nvContentPartPr>
            <p14:xfrm>
              <a:off x="2176320" y="338560"/>
              <a:ext cx="1262160" cy="33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8320" y="320901"/>
                <a:ext cx="1297800" cy="374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C9603A-2513-473E-A264-ABF0432F0EF8}"/>
                  </a:ext>
                </a:extLst>
              </p14:cNvPr>
              <p14:cNvContentPartPr/>
              <p14:nvPr/>
            </p14:nvContentPartPr>
            <p14:xfrm>
              <a:off x="2099280" y="728080"/>
              <a:ext cx="570600" cy="281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C9603A-2513-473E-A264-ABF0432F0E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1640" y="710440"/>
                <a:ext cx="60624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A7D0E82-2813-4FCA-8AE8-F462558775A5}"/>
                  </a:ext>
                </a:extLst>
              </p14:cNvPr>
              <p14:cNvContentPartPr/>
              <p14:nvPr/>
            </p14:nvContentPartPr>
            <p14:xfrm>
              <a:off x="265800" y="1629520"/>
              <a:ext cx="2800800" cy="2361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A7D0E82-2813-4FCA-8AE8-F462558775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7800" y="1611523"/>
                <a:ext cx="2836440" cy="23972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417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14:cNvPr>
              <p14:cNvContentPartPr/>
              <p14:nvPr/>
            </p14:nvContentPartPr>
            <p14:xfrm>
              <a:off x="5230200" y="899800"/>
              <a:ext cx="515520" cy="199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2200" y="881800"/>
                <a:ext cx="5511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14:cNvPr>
              <p14:cNvContentPartPr/>
              <p14:nvPr/>
            </p14:nvContentPartPr>
            <p14:xfrm>
              <a:off x="1110360" y="1619440"/>
              <a:ext cx="1022760" cy="32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2360" y="1601780"/>
                <a:ext cx="105840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14:cNvPr>
              <p14:cNvContentPartPr/>
              <p14:nvPr/>
            </p14:nvContentPartPr>
            <p14:xfrm>
              <a:off x="2412120" y="1768480"/>
              <a:ext cx="240840" cy="15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4480" y="1750840"/>
                <a:ext cx="276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14:cNvPr>
              <p14:cNvContentPartPr/>
              <p14:nvPr/>
            </p14:nvContentPartPr>
            <p14:xfrm>
              <a:off x="2402040" y="1876120"/>
              <a:ext cx="207000" cy="16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4400" y="1858120"/>
                <a:ext cx="24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14:cNvPr>
              <p14:cNvContentPartPr/>
              <p14:nvPr/>
            </p14:nvContentPartPr>
            <p14:xfrm>
              <a:off x="2874720" y="1534120"/>
              <a:ext cx="607320" cy="62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57080" y="1516480"/>
                <a:ext cx="64296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14:cNvPr>
              <p14:cNvContentPartPr/>
              <p14:nvPr/>
            </p14:nvContentPartPr>
            <p14:xfrm>
              <a:off x="3823680" y="1800520"/>
              <a:ext cx="219600" cy="21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06040" y="1782520"/>
                <a:ext cx="255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14:cNvPr>
              <p14:cNvContentPartPr/>
              <p14:nvPr/>
            </p14:nvContentPartPr>
            <p14:xfrm>
              <a:off x="3839520" y="1910320"/>
              <a:ext cx="20592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21880" y="1892680"/>
                <a:ext cx="24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14:cNvPr>
              <p14:cNvContentPartPr/>
              <p14:nvPr/>
            </p14:nvContentPartPr>
            <p14:xfrm>
              <a:off x="4414800" y="1553560"/>
              <a:ext cx="1517040" cy="670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97160" y="1535911"/>
                <a:ext cx="1552680" cy="706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14:cNvPr>
              <p14:cNvContentPartPr/>
              <p14:nvPr/>
            </p14:nvContentPartPr>
            <p14:xfrm>
              <a:off x="6139920" y="1822840"/>
              <a:ext cx="223200" cy="29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22280" y="1805200"/>
                <a:ext cx="2588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14:cNvPr>
              <p14:cNvContentPartPr/>
              <p14:nvPr/>
            </p14:nvContentPartPr>
            <p14:xfrm>
              <a:off x="6139200" y="1946320"/>
              <a:ext cx="227520" cy="13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21560" y="1928320"/>
                <a:ext cx="263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14:cNvPr>
              <p14:cNvContentPartPr/>
              <p14:nvPr/>
            </p14:nvContentPartPr>
            <p14:xfrm>
              <a:off x="6585960" y="1632040"/>
              <a:ext cx="997200" cy="588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68320" y="1614389"/>
                <a:ext cx="1032840" cy="623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14:cNvPr>
              <p14:cNvContentPartPr/>
              <p14:nvPr/>
            </p14:nvContentPartPr>
            <p14:xfrm>
              <a:off x="1099920" y="2636800"/>
              <a:ext cx="295920" cy="20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82280" y="2619160"/>
                <a:ext cx="33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14:cNvPr>
              <p14:cNvContentPartPr/>
              <p14:nvPr/>
            </p14:nvContentPartPr>
            <p14:xfrm>
              <a:off x="1077600" y="2728240"/>
              <a:ext cx="281880" cy="29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59600" y="2710600"/>
                <a:ext cx="3175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14:cNvPr>
              <p14:cNvContentPartPr/>
              <p14:nvPr/>
            </p14:nvContentPartPr>
            <p14:xfrm>
              <a:off x="1192800" y="2550760"/>
              <a:ext cx="226440" cy="313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74800" y="2532760"/>
                <a:ext cx="26208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14:cNvPr>
              <p14:cNvContentPartPr/>
              <p14:nvPr/>
            </p14:nvContentPartPr>
            <p14:xfrm>
              <a:off x="3155880" y="2762800"/>
              <a:ext cx="338040" cy="18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37880" y="2744800"/>
                <a:ext cx="3736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14:cNvPr>
              <p14:cNvContentPartPr/>
              <p14:nvPr/>
            </p14:nvContentPartPr>
            <p14:xfrm>
              <a:off x="3172440" y="2874040"/>
              <a:ext cx="320400" cy="104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54440" y="2856400"/>
                <a:ext cx="356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14:cNvPr>
              <p14:cNvContentPartPr/>
              <p14:nvPr/>
            </p14:nvContentPartPr>
            <p14:xfrm>
              <a:off x="2013960" y="2711320"/>
              <a:ext cx="903600" cy="2955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95960" y="2693658"/>
                <a:ext cx="939240" cy="331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14:cNvPr>
              <p14:cNvContentPartPr/>
              <p14:nvPr/>
            </p14:nvContentPartPr>
            <p14:xfrm>
              <a:off x="3762840" y="2656600"/>
              <a:ext cx="601920" cy="327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744851" y="2638600"/>
                <a:ext cx="637539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C414966-0F80-4E19-9653-68BB1E35DE8A}"/>
                  </a:ext>
                </a:extLst>
              </p14:cNvPr>
              <p14:cNvContentPartPr/>
              <p14:nvPr/>
            </p14:nvContentPartPr>
            <p14:xfrm>
              <a:off x="5796480" y="2526640"/>
              <a:ext cx="333360" cy="93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C414966-0F80-4E19-9653-68BB1E35DE8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78480" y="2509000"/>
                <a:ext cx="369000" cy="9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27C231-1E5C-41ED-AFE2-C75F70971140}"/>
                  </a:ext>
                </a:extLst>
              </p14:cNvPr>
              <p14:cNvContentPartPr/>
              <p14:nvPr/>
            </p14:nvContentPartPr>
            <p14:xfrm>
              <a:off x="1818480" y="3792040"/>
              <a:ext cx="1033560" cy="344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27C231-1E5C-41ED-AFE2-C75F7097114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00834" y="3774400"/>
                <a:ext cx="1069212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62B3F8-663F-4083-A35A-95132544EB54}"/>
                  </a:ext>
                </a:extLst>
              </p14:cNvPr>
              <p14:cNvContentPartPr/>
              <p14:nvPr/>
            </p14:nvContentPartPr>
            <p14:xfrm>
              <a:off x="3072360" y="3930640"/>
              <a:ext cx="286920" cy="280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62B3F8-663F-4083-A35A-95132544EB5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54360" y="3912640"/>
                <a:ext cx="3225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CF3D8FD-25E8-43DC-A7AA-727C31561262}"/>
                  </a:ext>
                </a:extLst>
              </p14:cNvPr>
              <p14:cNvContentPartPr/>
              <p14:nvPr/>
            </p14:nvContentPartPr>
            <p14:xfrm>
              <a:off x="3096120" y="4075000"/>
              <a:ext cx="280080" cy="27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CF3D8FD-25E8-43DC-A7AA-727C3156126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78120" y="4057000"/>
                <a:ext cx="3157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72E26D-6F33-416B-9D85-91978C9C3420}"/>
                  </a:ext>
                </a:extLst>
              </p14:cNvPr>
              <p14:cNvContentPartPr/>
              <p14:nvPr/>
            </p14:nvContentPartPr>
            <p14:xfrm>
              <a:off x="3572040" y="3606640"/>
              <a:ext cx="595800" cy="7347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72E26D-6F33-416B-9D85-91978C9C342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554051" y="3589000"/>
                <a:ext cx="631418" cy="7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E664EF-FBCE-4D3E-A45B-28274B0AFC19}"/>
                  </a:ext>
                </a:extLst>
              </p14:cNvPr>
              <p14:cNvContentPartPr/>
              <p14:nvPr/>
            </p14:nvContentPartPr>
            <p14:xfrm>
              <a:off x="4411560" y="3984640"/>
              <a:ext cx="232200" cy="28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E664EF-FBCE-4D3E-A45B-28274B0AF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93920" y="3967000"/>
                <a:ext cx="267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3D848B2-A01B-4219-A49A-03481D79FABF}"/>
                  </a:ext>
                </a:extLst>
              </p14:cNvPr>
              <p14:cNvContentPartPr/>
              <p14:nvPr/>
            </p14:nvContentPartPr>
            <p14:xfrm>
              <a:off x="4447200" y="4073560"/>
              <a:ext cx="206640" cy="21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3D848B2-A01B-4219-A49A-03481D79FAB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429560" y="4055920"/>
                <a:ext cx="24228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D8C535-B781-42F6-AB2A-E9248C4AE8AC}"/>
                  </a:ext>
                </a:extLst>
              </p14:cNvPr>
              <p14:cNvContentPartPr/>
              <p14:nvPr/>
            </p14:nvContentPartPr>
            <p14:xfrm>
              <a:off x="5022480" y="3680800"/>
              <a:ext cx="1140480" cy="670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D8C535-B781-42F6-AB2A-E9248C4AE8A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04834" y="3663160"/>
                <a:ext cx="1176131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6E4A07E-8FB3-41DD-A0E9-8CA74A7DC321}"/>
                  </a:ext>
                </a:extLst>
              </p14:cNvPr>
              <p14:cNvContentPartPr/>
              <p14:nvPr/>
            </p14:nvContentPartPr>
            <p14:xfrm>
              <a:off x="6289680" y="3959440"/>
              <a:ext cx="245520" cy="20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6E4A07E-8FB3-41DD-A0E9-8CA74A7DC32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272040" y="3941800"/>
                <a:ext cx="2811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2367477-D05D-4CA2-9F49-75707C099FF6}"/>
                  </a:ext>
                </a:extLst>
              </p14:cNvPr>
              <p14:cNvContentPartPr/>
              <p14:nvPr/>
            </p14:nvContentPartPr>
            <p14:xfrm>
              <a:off x="6315600" y="4048360"/>
              <a:ext cx="262800" cy="414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2367477-D05D-4CA2-9F49-75707C099F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7600" y="4030720"/>
                <a:ext cx="2984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5D993C0-B605-482A-8528-26DA6B19F9AE}"/>
                  </a:ext>
                </a:extLst>
              </p14:cNvPr>
              <p14:cNvContentPartPr/>
              <p14:nvPr/>
            </p14:nvContentPartPr>
            <p14:xfrm>
              <a:off x="6456720" y="3900040"/>
              <a:ext cx="176040" cy="2642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5D993C0-B605-482A-8528-26DA6B19F9A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39080" y="3882040"/>
                <a:ext cx="21168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F247398-92F9-4762-9D1E-1C8903853CAD}"/>
                  </a:ext>
                </a:extLst>
              </p14:cNvPr>
              <p14:cNvContentPartPr/>
              <p14:nvPr/>
            </p14:nvContentPartPr>
            <p14:xfrm>
              <a:off x="3125280" y="4866280"/>
              <a:ext cx="212400" cy="388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F247398-92F9-4762-9D1E-1C8903853CAD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107280" y="4848280"/>
                <a:ext cx="2480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4561CBB-9FC1-4614-8BE0-571EE02D5EB3}"/>
                  </a:ext>
                </a:extLst>
              </p14:cNvPr>
              <p14:cNvContentPartPr/>
              <p14:nvPr/>
            </p14:nvContentPartPr>
            <p14:xfrm>
              <a:off x="3164880" y="5006680"/>
              <a:ext cx="189720" cy="11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4561CBB-9FC1-4614-8BE0-571EE02D5EB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47240" y="4989040"/>
                <a:ext cx="225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6E7B1B9-E8F8-4AEF-BC28-5D9A3C4ADF22}"/>
                  </a:ext>
                </a:extLst>
              </p14:cNvPr>
              <p14:cNvContentPartPr/>
              <p14:nvPr/>
            </p14:nvContentPartPr>
            <p14:xfrm>
              <a:off x="2002800" y="4736320"/>
              <a:ext cx="896760" cy="3189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6E7B1B9-E8F8-4AEF-BC28-5D9A3C4ADF2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84800" y="4718660"/>
                <a:ext cx="932400" cy="35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E730C33-A160-40BB-AD3B-AF7C0F79CB9C}"/>
                  </a:ext>
                </a:extLst>
              </p14:cNvPr>
              <p14:cNvContentPartPr/>
              <p14:nvPr/>
            </p14:nvContentPartPr>
            <p14:xfrm>
              <a:off x="4424880" y="4646320"/>
              <a:ext cx="209160" cy="1252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E730C33-A160-40BB-AD3B-AF7C0F79CB9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406880" y="4628680"/>
                <a:ext cx="2448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2BD9049-8EF4-4218-AA3D-63E1A040546E}"/>
                  </a:ext>
                </a:extLst>
              </p14:cNvPr>
              <p14:cNvContentPartPr/>
              <p14:nvPr/>
            </p14:nvContentPartPr>
            <p14:xfrm>
              <a:off x="3601560" y="4827760"/>
              <a:ext cx="831600" cy="27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2BD9049-8EF4-4218-AA3D-63E1A040546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83912" y="4810120"/>
                <a:ext cx="867255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0944F43-9BE7-4495-B1BE-4C3567EBEC35}"/>
                  </a:ext>
                </a:extLst>
              </p14:cNvPr>
              <p14:cNvContentPartPr/>
              <p14:nvPr/>
            </p14:nvContentPartPr>
            <p14:xfrm>
              <a:off x="1872840" y="301480"/>
              <a:ext cx="2538360" cy="1127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0944F43-9BE7-4495-B1BE-4C3567EBEC3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854840" y="265480"/>
                <a:ext cx="2574000" cy="119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8213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14:cNvPr>
              <p14:cNvContentPartPr/>
              <p14:nvPr/>
            </p14:nvContentPartPr>
            <p14:xfrm>
              <a:off x="5230200" y="899800"/>
              <a:ext cx="515520" cy="199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2200" y="881800"/>
                <a:ext cx="5511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14:cNvPr>
              <p14:cNvContentPartPr/>
              <p14:nvPr/>
            </p14:nvContentPartPr>
            <p14:xfrm>
              <a:off x="1110360" y="1619440"/>
              <a:ext cx="1022760" cy="32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2360" y="1601780"/>
                <a:ext cx="105840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14:cNvPr>
              <p14:cNvContentPartPr/>
              <p14:nvPr/>
            </p14:nvContentPartPr>
            <p14:xfrm>
              <a:off x="2412120" y="1768480"/>
              <a:ext cx="240840" cy="15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4480" y="1750840"/>
                <a:ext cx="276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14:cNvPr>
              <p14:cNvContentPartPr/>
              <p14:nvPr/>
            </p14:nvContentPartPr>
            <p14:xfrm>
              <a:off x="2402040" y="1876120"/>
              <a:ext cx="207000" cy="16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4400" y="1858120"/>
                <a:ext cx="24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14:cNvPr>
              <p14:cNvContentPartPr/>
              <p14:nvPr/>
            </p14:nvContentPartPr>
            <p14:xfrm>
              <a:off x="2874720" y="1534120"/>
              <a:ext cx="607320" cy="62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57080" y="1516480"/>
                <a:ext cx="64296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14:cNvPr>
              <p14:cNvContentPartPr/>
              <p14:nvPr/>
            </p14:nvContentPartPr>
            <p14:xfrm>
              <a:off x="3823680" y="1800520"/>
              <a:ext cx="219600" cy="21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06040" y="1782520"/>
                <a:ext cx="255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14:cNvPr>
              <p14:cNvContentPartPr/>
              <p14:nvPr/>
            </p14:nvContentPartPr>
            <p14:xfrm>
              <a:off x="3839520" y="1910320"/>
              <a:ext cx="20592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21880" y="1892680"/>
                <a:ext cx="24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14:cNvPr>
              <p14:cNvContentPartPr/>
              <p14:nvPr/>
            </p14:nvContentPartPr>
            <p14:xfrm>
              <a:off x="4414800" y="1553560"/>
              <a:ext cx="1517040" cy="670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97160" y="1535911"/>
                <a:ext cx="1552680" cy="706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14:cNvPr>
              <p14:cNvContentPartPr/>
              <p14:nvPr/>
            </p14:nvContentPartPr>
            <p14:xfrm>
              <a:off x="6139920" y="1822840"/>
              <a:ext cx="223200" cy="29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22280" y="1805200"/>
                <a:ext cx="2588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14:cNvPr>
              <p14:cNvContentPartPr/>
              <p14:nvPr/>
            </p14:nvContentPartPr>
            <p14:xfrm>
              <a:off x="6139200" y="1946320"/>
              <a:ext cx="227520" cy="13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21560" y="1928320"/>
                <a:ext cx="263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14:cNvPr>
              <p14:cNvContentPartPr/>
              <p14:nvPr/>
            </p14:nvContentPartPr>
            <p14:xfrm>
              <a:off x="6585960" y="1632040"/>
              <a:ext cx="997200" cy="588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68320" y="1614389"/>
                <a:ext cx="1032840" cy="623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14:cNvPr>
              <p14:cNvContentPartPr/>
              <p14:nvPr/>
            </p14:nvContentPartPr>
            <p14:xfrm>
              <a:off x="1099920" y="2636800"/>
              <a:ext cx="295920" cy="20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82280" y="2619160"/>
                <a:ext cx="33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14:cNvPr>
              <p14:cNvContentPartPr/>
              <p14:nvPr/>
            </p14:nvContentPartPr>
            <p14:xfrm>
              <a:off x="1077600" y="2728240"/>
              <a:ext cx="281880" cy="29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59600" y="2710600"/>
                <a:ext cx="3175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14:cNvPr>
              <p14:cNvContentPartPr/>
              <p14:nvPr/>
            </p14:nvContentPartPr>
            <p14:xfrm>
              <a:off x="1192800" y="2550760"/>
              <a:ext cx="226440" cy="313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74800" y="2532760"/>
                <a:ext cx="26208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14:cNvPr>
              <p14:cNvContentPartPr/>
              <p14:nvPr/>
            </p14:nvContentPartPr>
            <p14:xfrm>
              <a:off x="3155880" y="2762800"/>
              <a:ext cx="338040" cy="18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37880" y="2744800"/>
                <a:ext cx="3736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14:cNvPr>
              <p14:cNvContentPartPr/>
              <p14:nvPr/>
            </p14:nvContentPartPr>
            <p14:xfrm>
              <a:off x="3172440" y="2874040"/>
              <a:ext cx="320400" cy="104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54440" y="2856400"/>
                <a:ext cx="356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14:cNvPr>
              <p14:cNvContentPartPr/>
              <p14:nvPr/>
            </p14:nvContentPartPr>
            <p14:xfrm>
              <a:off x="2013960" y="2711320"/>
              <a:ext cx="903600" cy="2955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95960" y="2693658"/>
                <a:ext cx="939240" cy="331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14:cNvPr>
              <p14:cNvContentPartPr/>
              <p14:nvPr/>
            </p14:nvContentPartPr>
            <p14:xfrm>
              <a:off x="3762840" y="2656600"/>
              <a:ext cx="601920" cy="327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744851" y="2638600"/>
                <a:ext cx="637539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C414966-0F80-4E19-9653-68BB1E35DE8A}"/>
                  </a:ext>
                </a:extLst>
              </p14:cNvPr>
              <p14:cNvContentPartPr/>
              <p14:nvPr/>
            </p14:nvContentPartPr>
            <p14:xfrm>
              <a:off x="5796480" y="2526640"/>
              <a:ext cx="333360" cy="93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C414966-0F80-4E19-9653-68BB1E35DE8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78480" y="2509000"/>
                <a:ext cx="369000" cy="9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27C231-1E5C-41ED-AFE2-C75F70971140}"/>
                  </a:ext>
                </a:extLst>
              </p14:cNvPr>
              <p14:cNvContentPartPr/>
              <p14:nvPr/>
            </p14:nvContentPartPr>
            <p14:xfrm>
              <a:off x="1818480" y="3792040"/>
              <a:ext cx="1033560" cy="344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27C231-1E5C-41ED-AFE2-C75F7097114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00834" y="3774400"/>
                <a:ext cx="1069212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62B3F8-663F-4083-A35A-95132544EB54}"/>
                  </a:ext>
                </a:extLst>
              </p14:cNvPr>
              <p14:cNvContentPartPr/>
              <p14:nvPr/>
            </p14:nvContentPartPr>
            <p14:xfrm>
              <a:off x="3072360" y="3930640"/>
              <a:ext cx="286920" cy="280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62B3F8-663F-4083-A35A-95132544EB5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54360" y="3912640"/>
                <a:ext cx="3225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CF3D8FD-25E8-43DC-A7AA-727C31561262}"/>
                  </a:ext>
                </a:extLst>
              </p14:cNvPr>
              <p14:cNvContentPartPr/>
              <p14:nvPr/>
            </p14:nvContentPartPr>
            <p14:xfrm>
              <a:off x="3096120" y="4075000"/>
              <a:ext cx="280080" cy="27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CF3D8FD-25E8-43DC-A7AA-727C3156126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78120" y="4057000"/>
                <a:ext cx="3157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72E26D-6F33-416B-9D85-91978C9C3420}"/>
                  </a:ext>
                </a:extLst>
              </p14:cNvPr>
              <p14:cNvContentPartPr/>
              <p14:nvPr/>
            </p14:nvContentPartPr>
            <p14:xfrm>
              <a:off x="3572040" y="3606640"/>
              <a:ext cx="595800" cy="7347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72E26D-6F33-416B-9D85-91978C9C342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554051" y="3589000"/>
                <a:ext cx="631418" cy="7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E664EF-FBCE-4D3E-A45B-28274B0AFC19}"/>
                  </a:ext>
                </a:extLst>
              </p14:cNvPr>
              <p14:cNvContentPartPr/>
              <p14:nvPr/>
            </p14:nvContentPartPr>
            <p14:xfrm>
              <a:off x="4411560" y="3984640"/>
              <a:ext cx="232200" cy="28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E664EF-FBCE-4D3E-A45B-28274B0AF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93920" y="3967000"/>
                <a:ext cx="267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3D848B2-A01B-4219-A49A-03481D79FABF}"/>
                  </a:ext>
                </a:extLst>
              </p14:cNvPr>
              <p14:cNvContentPartPr/>
              <p14:nvPr/>
            </p14:nvContentPartPr>
            <p14:xfrm>
              <a:off x="4447200" y="4073560"/>
              <a:ext cx="206640" cy="21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3D848B2-A01B-4219-A49A-03481D79FAB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429560" y="4055920"/>
                <a:ext cx="24228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D8C535-B781-42F6-AB2A-E9248C4AE8AC}"/>
                  </a:ext>
                </a:extLst>
              </p14:cNvPr>
              <p14:cNvContentPartPr/>
              <p14:nvPr/>
            </p14:nvContentPartPr>
            <p14:xfrm>
              <a:off x="5022480" y="3680800"/>
              <a:ext cx="1140480" cy="670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D8C535-B781-42F6-AB2A-E9248C4AE8A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04834" y="3663160"/>
                <a:ext cx="1176131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6E4A07E-8FB3-41DD-A0E9-8CA74A7DC321}"/>
                  </a:ext>
                </a:extLst>
              </p14:cNvPr>
              <p14:cNvContentPartPr/>
              <p14:nvPr/>
            </p14:nvContentPartPr>
            <p14:xfrm>
              <a:off x="6289680" y="3959440"/>
              <a:ext cx="245520" cy="20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6E4A07E-8FB3-41DD-A0E9-8CA74A7DC32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272040" y="3941800"/>
                <a:ext cx="2811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2367477-D05D-4CA2-9F49-75707C099FF6}"/>
                  </a:ext>
                </a:extLst>
              </p14:cNvPr>
              <p14:cNvContentPartPr/>
              <p14:nvPr/>
            </p14:nvContentPartPr>
            <p14:xfrm>
              <a:off x="6315600" y="4048360"/>
              <a:ext cx="262800" cy="414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2367477-D05D-4CA2-9F49-75707C099F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7600" y="4030720"/>
                <a:ext cx="2984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5D993C0-B605-482A-8528-26DA6B19F9AE}"/>
                  </a:ext>
                </a:extLst>
              </p14:cNvPr>
              <p14:cNvContentPartPr/>
              <p14:nvPr/>
            </p14:nvContentPartPr>
            <p14:xfrm>
              <a:off x="6456720" y="3900040"/>
              <a:ext cx="176040" cy="2642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5D993C0-B605-482A-8528-26DA6B19F9A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39080" y="3882040"/>
                <a:ext cx="21168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F247398-92F9-4762-9D1E-1C8903853CAD}"/>
                  </a:ext>
                </a:extLst>
              </p14:cNvPr>
              <p14:cNvContentPartPr/>
              <p14:nvPr/>
            </p14:nvContentPartPr>
            <p14:xfrm>
              <a:off x="3125280" y="4866280"/>
              <a:ext cx="212400" cy="388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F247398-92F9-4762-9D1E-1C8903853CAD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107280" y="4848280"/>
                <a:ext cx="2480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4561CBB-9FC1-4614-8BE0-571EE02D5EB3}"/>
                  </a:ext>
                </a:extLst>
              </p14:cNvPr>
              <p14:cNvContentPartPr/>
              <p14:nvPr/>
            </p14:nvContentPartPr>
            <p14:xfrm>
              <a:off x="3164880" y="5006680"/>
              <a:ext cx="189720" cy="11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4561CBB-9FC1-4614-8BE0-571EE02D5EB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47240" y="4989040"/>
                <a:ext cx="225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6E7B1B9-E8F8-4AEF-BC28-5D9A3C4ADF22}"/>
                  </a:ext>
                </a:extLst>
              </p14:cNvPr>
              <p14:cNvContentPartPr/>
              <p14:nvPr/>
            </p14:nvContentPartPr>
            <p14:xfrm>
              <a:off x="2002800" y="4736320"/>
              <a:ext cx="896760" cy="3189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6E7B1B9-E8F8-4AEF-BC28-5D9A3C4ADF2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84800" y="4718660"/>
                <a:ext cx="932400" cy="35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E730C33-A160-40BB-AD3B-AF7C0F79CB9C}"/>
                  </a:ext>
                </a:extLst>
              </p14:cNvPr>
              <p14:cNvContentPartPr/>
              <p14:nvPr/>
            </p14:nvContentPartPr>
            <p14:xfrm>
              <a:off x="4424880" y="4646320"/>
              <a:ext cx="209160" cy="1252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E730C33-A160-40BB-AD3B-AF7C0F79CB9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406880" y="4628680"/>
                <a:ext cx="2448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2BD9049-8EF4-4218-AA3D-63E1A040546E}"/>
                  </a:ext>
                </a:extLst>
              </p14:cNvPr>
              <p14:cNvContentPartPr/>
              <p14:nvPr/>
            </p14:nvContentPartPr>
            <p14:xfrm>
              <a:off x="3601560" y="4827760"/>
              <a:ext cx="831600" cy="27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2BD9049-8EF4-4218-AA3D-63E1A040546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83912" y="4810120"/>
                <a:ext cx="867255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0944F43-9BE7-4495-B1BE-4C3567EBEC35}"/>
                  </a:ext>
                </a:extLst>
              </p14:cNvPr>
              <p14:cNvContentPartPr/>
              <p14:nvPr/>
            </p14:nvContentPartPr>
            <p14:xfrm>
              <a:off x="1872840" y="301480"/>
              <a:ext cx="2538360" cy="1127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0944F43-9BE7-4495-B1BE-4C3567EBEC3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854840" y="265480"/>
                <a:ext cx="2574000" cy="11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C423724-4028-4B42-91A5-1962D68D7888}"/>
                  </a:ext>
                </a:extLst>
              </p14:cNvPr>
              <p14:cNvContentPartPr/>
              <p14:nvPr/>
            </p14:nvContentPartPr>
            <p14:xfrm>
              <a:off x="1785720" y="2281480"/>
              <a:ext cx="2909160" cy="109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C423724-4028-4B42-91A5-1962D68D788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768080" y="2245840"/>
                <a:ext cx="2944800" cy="116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2299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14:cNvPr>
              <p14:cNvContentPartPr/>
              <p14:nvPr/>
            </p14:nvContentPartPr>
            <p14:xfrm>
              <a:off x="2431200" y="597040"/>
              <a:ext cx="210600" cy="3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579663-011F-4A08-B286-FF929497E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3560" y="579040"/>
                <a:ext cx="24624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14:cNvPr>
              <p14:cNvContentPartPr/>
              <p14:nvPr/>
            </p14:nvContentPartPr>
            <p14:xfrm>
              <a:off x="2796600" y="774520"/>
              <a:ext cx="221760" cy="1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9DFBDB-3E1A-4C14-9D50-51FEEEB7D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8600" y="756880"/>
                <a:ext cx="257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14:cNvPr>
              <p14:cNvContentPartPr/>
              <p14:nvPr/>
            </p14:nvContentPartPr>
            <p14:xfrm>
              <a:off x="2803080" y="899440"/>
              <a:ext cx="22716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3FBEEB-BE58-4312-A268-E3DDE11B2A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5440" y="881800"/>
                <a:ext cx="262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14:cNvPr>
              <p14:cNvContentPartPr/>
              <p14:nvPr/>
            </p14:nvContentPartPr>
            <p14:xfrm>
              <a:off x="3229680" y="688480"/>
              <a:ext cx="1008720" cy="301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DFE52-1E51-47A2-BF6A-DC84FE41E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680" y="670819"/>
                <a:ext cx="1044360" cy="33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14:cNvPr>
              <p14:cNvContentPartPr/>
              <p14:nvPr/>
            </p14:nvContentPartPr>
            <p14:xfrm>
              <a:off x="5230200" y="899800"/>
              <a:ext cx="515520" cy="199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D8E85C-282D-43C4-AC16-87039266E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2200" y="881800"/>
                <a:ext cx="5511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14:cNvPr>
              <p14:cNvContentPartPr/>
              <p14:nvPr/>
            </p14:nvContentPartPr>
            <p14:xfrm>
              <a:off x="1110360" y="1619440"/>
              <a:ext cx="1022760" cy="32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BADA3F-9E53-4639-9AE7-CE1E80DB0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2360" y="1601780"/>
                <a:ext cx="105840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14:cNvPr>
              <p14:cNvContentPartPr/>
              <p14:nvPr/>
            </p14:nvContentPartPr>
            <p14:xfrm>
              <a:off x="2412120" y="1768480"/>
              <a:ext cx="240840" cy="15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8B1E6DF-90E3-4B91-8BAD-83BDAFD62E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4480" y="1750840"/>
                <a:ext cx="276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14:cNvPr>
              <p14:cNvContentPartPr/>
              <p14:nvPr/>
            </p14:nvContentPartPr>
            <p14:xfrm>
              <a:off x="2402040" y="1876120"/>
              <a:ext cx="207000" cy="16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A923FD-DFBD-4DDD-BB31-ABEE6C9408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4400" y="1858120"/>
                <a:ext cx="24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14:cNvPr>
              <p14:cNvContentPartPr/>
              <p14:nvPr/>
            </p14:nvContentPartPr>
            <p14:xfrm>
              <a:off x="2874720" y="1534120"/>
              <a:ext cx="607320" cy="62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C9A9FC-4EBC-4A5A-8F49-1BDF7034F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57080" y="1516480"/>
                <a:ext cx="64296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14:cNvPr>
              <p14:cNvContentPartPr/>
              <p14:nvPr/>
            </p14:nvContentPartPr>
            <p14:xfrm>
              <a:off x="3823680" y="1800520"/>
              <a:ext cx="219600" cy="21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278799-4A6B-4306-A607-7771A0F54F4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06040" y="1782520"/>
                <a:ext cx="2552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14:cNvPr>
              <p14:cNvContentPartPr/>
              <p14:nvPr/>
            </p14:nvContentPartPr>
            <p14:xfrm>
              <a:off x="3839520" y="1910320"/>
              <a:ext cx="20592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564F24-91DC-4DC1-8227-08F98FFA69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21880" y="1892680"/>
                <a:ext cx="24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14:cNvPr>
              <p14:cNvContentPartPr/>
              <p14:nvPr/>
            </p14:nvContentPartPr>
            <p14:xfrm>
              <a:off x="4414800" y="1553560"/>
              <a:ext cx="1517040" cy="670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F59A58-10E1-419D-9D46-66F595FFCE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97160" y="1535911"/>
                <a:ext cx="1552680" cy="706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14:cNvPr>
              <p14:cNvContentPartPr/>
              <p14:nvPr/>
            </p14:nvContentPartPr>
            <p14:xfrm>
              <a:off x="6139920" y="1822840"/>
              <a:ext cx="223200" cy="29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1F577F5-AAEA-4456-8D41-A3EAB22E399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22280" y="1805200"/>
                <a:ext cx="2588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14:cNvPr>
              <p14:cNvContentPartPr/>
              <p14:nvPr/>
            </p14:nvContentPartPr>
            <p14:xfrm>
              <a:off x="6139200" y="1946320"/>
              <a:ext cx="227520" cy="13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706141-457C-4E84-BCE2-FB2A6185D53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21560" y="1928320"/>
                <a:ext cx="263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14:cNvPr>
              <p14:cNvContentPartPr/>
              <p14:nvPr/>
            </p14:nvContentPartPr>
            <p14:xfrm>
              <a:off x="6585960" y="1632040"/>
              <a:ext cx="997200" cy="588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4163C2-DCC2-4B4D-B371-A4D77156715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68320" y="1614389"/>
                <a:ext cx="1032840" cy="623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14:cNvPr>
              <p14:cNvContentPartPr/>
              <p14:nvPr/>
            </p14:nvContentPartPr>
            <p14:xfrm>
              <a:off x="1099920" y="2636800"/>
              <a:ext cx="295920" cy="20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965DAF-E801-4031-BF2B-D931759AFC4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82280" y="2619160"/>
                <a:ext cx="331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14:cNvPr>
              <p14:cNvContentPartPr/>
              <p14:nvPr/>
            </p14:nvContentPartPr>
            <p14:xfrm>
              <a:off x="1077600" y="2728240"/>
              <a:ext cx="281880" cy="29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619FB5-60CC-48EA-A6EB-25C9815E0E8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59600" y="2710600"/>
                <a:ext cx="3175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14:cNvPr>
              <p14:cNvContentPartPr/>
              <p14:nvPr/>
            </p14:nvContentPartPr>
            <p14:xfrm>
              <a:off x="1192800" y="2550760"/>
              <a:ext cx="226440" cy="313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C631EFB-5781-438D-AE61-44D0F0C1CC5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74800" y="2532760"/>
                <a:ext cx="26208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14:cNvPr>
              <p14:cNvContentPartPr/>
              <p14:nvPr/>
            </p14:nvContentPartPr>
            <p14:xfrm>
              <a:off x="3155880" y="2762800"/>
              <a:ext cx="338040" cy="18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9D6D205-59F5-4442-A7A4-979DD8AF5CE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37880" y="2744800"/>
                <a:ext cx="3736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14:cNvPr>
              <p14:cNvContentPartPr/>
              <p14:nvPr/>
            </p14:nvContentPartPr>
            <p14:xfrm>
              <a:off x="3172440" y="2874040"/>
              <a:ext cx="320400" cy="104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8728FAF-8B3E-4ED8-9E1F-15727B1E7D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54440" y="2856400"/>
                <a:ext cx="356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14:cNvPr>
              <p14:cNvContentPartPr/>
              <p14:nvPr/>
            </p14:nvContentPartPr>
            <p14:xfrm>
              <a:off x="2013960" y="2711320"/>
              <a:ext cx="903600" cy="2955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034A472-33C3-4411-8A8D-2CFC67745C1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95960" y="2693658"/>
                <a:ext cx="939240" cy="331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14:cNvPr>
              <p14:cNvContentPartPr/>
              <p14:nvPr/>
            </p14:nvContentPartPr>
            <p14:xfrm>
              <a:off x="3762840" y="2656600"/>
              <a:ext cx="601920" cy="327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F423535-8A4F-41E2-A6C5-776C5438538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744851" y="2638600"/>
                <a:ext cx="637539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C414966-0F80-4E19-9653-68BB1E35DE8A}"/>
                  </a:ext>
                </a:extLst>
              </p14:cNvPr>
              <p14:cNvContentPartPr/>
              <p14:nvPr/>
            </p14:nvContentPartPr>
            <p14:xfrm>
              <a:off x="5796480" y="2526640"/>
              <a:ext cx="333360" cy="93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C414966-0F80-4E19-9653-68BB1E35DE8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78480" y="2509000"/>
                <a:ext cx="369000" cy="9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27C231-1E5C-41ED-AFE2-C75F70971140}"/>
                  </a:ext>
                </a:extLst>
              </p14:cNvPr>
              <p14:cNvContentPartPr/>
              <p14:nvPr/>
            </p14:nvContentPartPr>
            <p14:xfrm>
              <a:off x="1818480" y="3792040"/>
              <a:ext cx="1033560" cy="344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27C231-1E5C-41ED-AFE2-C75F7097114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00834" y="3774400"/>
                <a:ext cx="1069212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62B3F8-663F-4083-A35A-95132544EB54}"/>
                  </a:ext>
                </a:extLst>
              </p14:cNvPr>
              <p14:cNvContentPartPr/>
              <p14:nvPr/>
            </p14:nvContentPartPr>
            <p14:xfrm>
              <a:off x="3072360" y="3930640"/>
              <a:ext cx="286920" cy="280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62B3F8-663F-4083-A35A-95132544EB5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54360" y="3912640"/>
                <a:ext cx="3225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CF3D8FD-25E8-43DC-A7AA-727C31561262}"/>
                  </a:ext>
                </a:extLst>
              </p14:cNvPr>
              <p14:cNvContentPartPr/>
              <p14:nvPr/>
            </p14:nvContentPartPr>
            <p14:xfrm>
              <a:off x="3096120" y="4075000"/>
              <a:ext cx="280080" cy="27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CF3D8FD-25E8-43DC-A7AA-727C3156126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78120" y="4057000"/>
                <a:ext cx="3157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72E26D-6F33-416B-9D85-91978C9C3420}"/>
                  </a:ext>
                </a:extLst>
              </p14:cNvPr>
              <p14:cNvContentPartPr/>
              <p14:nvPr/>
            </p14:nvContentPartPr>
            <p14:xfrm>
              <a:off x="3572040" y="3606640"/>
              <a:ext cx="595800" cy="7347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72E26D-6F33-416B-9D85-91978C9C342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554051" y="3589000"/>
                <a:ext cx="631418" cy="7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E664EF-FBCE-4D3E-A45B-28274B0AFC19}"/>
                  </a:ext>
                </a:extLst>
              </p14:cNvPr>
              <p14:cNvContentPartPr/>
              <p14:nvPr/>
            </p14:nvContentPartPr>
            <p14:xfrm>
              <a:off x="4411560" y="3984640"/>
              <a:ext cx="232200" cy="28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E664EF-FBCE-4D3E-A45B-28274B0AF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93920" y="3967000"/>
                <a:ext cx="267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3D848B2-A01B-4219-A49A-03481D79FABF}"/>
                  </a:ext>
                </a:extLst>
              </p14:cNvPr>
              <p14:cNvContentPartPr/>
              <p14:nvPr/>
            </p14:nvContentPartPr>
            <p14:xfrm>
              <a:off x="4447200" y="4073560"/>
              <a:ext cx="206640" cy="21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3D848B2-A01B-4219-A49A-03481D79FAB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429560" y="4055920"/>
                <a:ext cx="24228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D8C535-B781-42F6-AB2A-E9248C4AE8AC}"/>
                  </a:ext>
                </a:extLst>
              </p14:cNvPr>
              <p14:cNvContentPartPr/>
              <p14:nvPr/>
            </p14:nvContentPartPr>
            <p14:xfrm>
              <a:off x="5022480" y="3680800"/>
              <a:ext cx="1140480" cy="670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D8C535-B781-42F6-AB2A-E9248C4AE8A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04834" y="3663160"/>
                <a:ext cx="1176131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6E4A07E-8FB3-41DD-A0E9-8CA74A7DC321}"/>
                  </a:ext>
                </a:extLst>
              </p14:cNvPr>
              <p14:cNvContentPartPr/>
              <p14:nvPr/>
            </p14:nvContentPartPr>
            <p14:xfrm>
              <a:off x="6289680" y="3959440"/>
              <a:ext cx="245520" cy="20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6E4A07E-8FB3-41DD-A0E9-8CA74A7DC32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272040" y="3941800"/>
                <a:ext cx="2811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2367477-D05D-4CA2-9F49-75707C099FF6}"/>
                  </a:ext>
                </a:extLst>
              </p14:cNvPr>
              <p14:cNvContentPartPr/>
              <p14:nvPr/>
            </p14:nvContentPartPr>
            <p14:xfrm>
              <a:off x="6315600" y="4048360"/>
              <a:ext cx="262800" cy="414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2367477-D05D-4CA2-9F49-75707C099F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7600" y="4030720"/>
                <a:ext cx="2984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5D993C0-B605-482A-8528-26DA6B19F9AE}"/>
                  </a:ext>
                </a:extLst>
              </p14:cNvPr>
              <p14:cNvContentPartPr/>
              <p14:nvPr/>
            </p14:nvContentPartPr>
            <p14:xfrm>
              <a:off x="6456720" y="3900040"/>
              <a:ext cx="176040" cy="2642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5D993C0-B605-482A-8528-26DA6B19F9A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39080" y="3882040"/>
                <a:ext cx="21168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F247398-92F9-4762-9D1E-1C8903853CAD}"/>
                  </a:ext>
                </a:extLst>
              </p14:cNvPr>
              <p14:cNvContentPartPr/>
              <p14:nvPr/>
            </p14:nvContentPartPr>
            <p14:xfrm>
              <a:off x="3125280" y="4866280"/>
              <a:ext cx="212400" cy="388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F247398-92F9-4762-9D1E-1C8903853CAD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107280" y="4848280"/>
                <a:ext cx="2480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4561CBB-9FC1-4614-8BE0-571EE02D5EB3}"/>
                  </a:ext>
                </a:extLst>
              </p14:cNvPr>
              <p14:cNvContentPartPr/>
              <p14:nvPr/>
            </p14:nvContentPartPr>
            <p14:xfrm>
              <a:off x="3164880" y="5006680"/>
              <a:ext cx="189720" cy="11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4561CBB-9FC1-4614-8BE0-571EE02D5EB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147240" y="4989040"/>
                <a:ext cx="225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6E7B1B9-E8F8-4AEF-BC28-5D9A3C4ADF22}"/>
                  </a:ext>
                </a:extLst>
              </p14:cNvPr>
              <p14:cNvContentPartPr/>
              <p14:nvPr/>
            </p14:nvContentPartPr>
            <p14:xfrm>
              <a:off x="2002800" y="4736320"/>
              <a:ext cx="896760" cy="3189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6E7B1B9-E8F8-4AEF-BC28-5D9A3C4ADF2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84800" y="4718660"/>
                <a:ext cx="932400" cy="35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E730C33-A160-40BB-AD3B-AF7C0F79CB9C}"/>
                  </a:ext>
                </a:extLst>
              </p14:cNvPr>
              <p14:cNvContentPartPr/>
              <p14:nvPr/>
            </p14:nvContentPartPr>
            <p14:xfrm>
              <a:off x="4424880" y="4646320"/>
              <a:ext cx="209160" cy="1252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E730C33-A160-40BB-AD3B-AF7C0F79CB9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406880" y="4628680"/>
                <a:ext cx="2448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2BD9049-8EF4-4218-AA3D-63E1A040546E}"/>
                  </a:ext>
                </a:extLst>
              </p14:cNvPr>
              <p14:cNvContentPartPr/>
              <p14:nvPr/>
            </p14:nvContentPartPr>
            <p14:xfrm>
              <a:off x="3601560" y="4827760"/>
              <a:ext cx="831600" cy="27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2BD9049-8EF4-4218-AA3D-63E1A040546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83912" y="4810120"/>
                <a:ext cx="867255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0944F43-9BE7-4495-B1BE-4C3567EBEC35}"/>
                  </a:ext>
                </a:extLst>
              </p14:cNvPr>
              <p14:cNvContentPartPr/>
              <p14:nvPr/>
            </p14:nvContentPartPr>
            <p14:xfrm>
              <a:off x="1872840" y="301480"/>
              <a:ext cx="2538360" cy="1127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0944F43-9BE7-4495-B1BE-4C3567EBEC3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854840" y="265480"/>
                <a:ext cx="2574000" cy="11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C423724-4028-4B42-91A5-1962D68D7888}"/>
                  </a:ext>
                </a:extLst>
              </p14:cNvPr>
              <p14:cNvContentPartPr/>
              <p14:nvPr/>
            </p14:nvContentPartPr>
            <p14:xfrm>
              <a:off x="1785720" y="2281480"/>
              <a:ext cx="2909160" cy="109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C423724-4028-4B42-91A5-1962D68D788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768080" y="2245840"/>
                <a:ext cx="2944800" cy="11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572C4CA-299A-4A03-B150-D6A217F31468}"/>
                  </a:ext>
                </a:extLst>
              </p14:cNvPr>
              <p14:cNvContentPartPr/>
              <p14:nvPr/>
            </p14:nvContentPartPr>
            <p14:xfrm>
              <a:off x="1541280" y="4364440"/>
              <a:ext cx="3564360" cy="1118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572C4CA-299A-4A03-B150-D6A217F3146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523640" y="4328440"/>
                <a:ext cx="3600000" cy="119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2630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41612A-5970-42F5-83B4-8A318C27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2222" r="32500" b="64825"/>
          <a:stretch/>
        </p:blipFill>
        <p:spPr>
          <a:xfrm>
            <a:off x="1523999" y="141605"/>
            <a:ext cx="6487795" cy="496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84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41612A-5970-42F5-83B4-8A318C27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2222" r="32500" b="62359"/>
          <a:stretch/>
        </p:blipFill>
        <p:spPr>
          <a:xfrm>
            <a:off x="1523999" y="141605"/>
            <a:ext cx="6487795" cy="54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8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41612A-5970-42F5-83B4-8A318C27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2222" r="32500" b="57778"/>
          <a:stretch/>
        </p:blipFill>
        <p:spPr>
          <a:xfrm>
            <a:off x="1523999" y="141604"/>
            <a:ext cx="6487795" cy="64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63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30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71E616-241B-4111-A1DE-7FE8EA225894}"/>
                  </a:ext>
                </a:extLst>
              </p14:cNvPr>
              <p14:cNvContentPartPr/>
              <p14:nvPr/>
            </p14:nvContentPartPr>
            <p14:xfrm>
              <a:off x="3738360" y="552040"/>
              <a:ext cx="1367640" cy="38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71E616-241B-4111-A1DE-7FE8EA2258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0360" y="516040"/>
                <a:ext cx="14032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7331200-095A-4044-82C9-DE76B43256A6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7331200-095A-4044-82C9-DE76B43256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927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71E616-241B-4111-A1DE-7FE8EA225894}"/>
                  </a:ext>
                </a:extLst>
              </p14:cNvPr>
              <p14:cNvContentPartPr/>
              <p14:nvPr/>
            </p14:nvContentPartPr>
            <p14:xfrm>
              <a:off x="3738360" y="552040"/>
              <a:ext cx="1367640" cy="38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71E616-241B-4111-A1DE-7FE8EA2258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0360" y="516040"/>
                <a:ext cx="14032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E7EB9B-E40F-4640-AAD3-C5982B4867FA}"/>
                  </a:ext>
                </a:extLst>
              </p14:cNvPr>
              <p14:cNvContentPartPr/>
              <p14:nvPr/>
            </p14:nvContentPartPr>
            <p14:xfrm>
              <a:off x="386760" y="916360"/>
              <a:ext cx="1666440" cy="57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E7EB9B-E40F-4640-AAD3-C5982B4867F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9120" y="880720"/>
                <a:ext cx="17020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4AFDE15-FA2D-43E0-9B36-219F078AAEC3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4AFDE15-FA2D-43E0-9B36-219F078AAEC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3832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71E616-241B-4111-A1DE-7FE8EA225894}"/>
                  </a:ext>
                </a:extLst>
              </p14:cNvPr>
              <p14:cNvContentPartPr/>
              <p14:nvPr/>
            </p14:nvContentPartPr>
            <p14:xfrm>
              <a:off x="3738360" y="552040"/>
              <a:ext cx="1367640" cy="38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71E616-241B-4111-A1DE-7FE8EA2258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0360" y="516040"/>
                <a:ext cx="14032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E7EB9B-E40F-4640-AAD3-C5982B4867FA}"/>
                  </a:ext>
                </a:extLst>
              </p14:cNvPr>
              <p14:cNvContentPartPr/>
              <p14:nvPr/>
            </p14:nvContentPartPr>
            <p14:xfrm>
              <a:off x="386760" y="916360"/>
              <a:ext cx="1666440" cy="57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E7EB9B-E40F-4640-AAD3-C5982B4867F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9120" y="880720"/>
                <a:ext cx="17020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FFDAB7E-6227-4FB8-861C-6DCE41E71298}"/>
                  </a:ext>
                </a:extLst>
              </p14:cNvPr>
              <p14:cNvContentPartPr/>
              <p14:nvPr/>
            </p14:nvContentPartPr>
            <p14:xfrm>
              <a:off x="3137880" y="936160"/>
              <a:ext cx="3559680" cy="590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FFDAB7E-6227-4FB8-861C-6DCE41E7129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119880" y="900520"/>
                <a:ext cx="35953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881E063-EEAD-4BE4-8E16-7DE051804B8F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881E063-EEAD-4BE4-8E16-7DE051804B8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7376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14:cNvPr>
              <p14:cNvContentPartPr/>
              <p14:nvPr/>
            </p14:nvContentPartPr>
            <p14:xfrm>
              <a:off x="7710960" y="111760"/>
              <a:ext cx="928440" cy="531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93320" y="94120"/>
                <a:ext cx="96408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14:cNvPr>
              <p14:cNvContentPartPr/>
              <p14:nvPr/>
            </p14:nvContentPartPr>
            <p14:xfrm>
              <a:off x="351840" y="259360"/>
              <a:ext cx="1528920" cy="678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844" y="241360"/>
                <a:ext cx="1564552" cy="71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14:cNvPr>
              <p14:cNvContentPartPr/>
              <p14:nvPr/>
            </p14:nvContentPartPr>
            <p14:xfrm>
              <a:off x="2176320" y="338560"/>
              <a:ext cx="1262160" cy="33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8320" y="320901"/>
                <a:ext cx="1297800" cy="374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C9603A-2513-473E-A264-ABF0432F0EF8}"/>
                  </a:ext>
                </a:extLst>
              </p14:cNvPr>
              <p14:cNvContentPartPr/>
              <p14:nvPr/>
            </p14:nvContentPartPr>
            <p14:xfrm>
              <a:off x="2099280" y="728080"/>
              <a:ext cx="570600" cy="281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C9603A-2513-473E-A264-ABF0432F0E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1640" y="710440"/>
                <a:ext cx="60624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A7D0E82-2813-4FCA-8AE8-F462558775A5}"/>
                  </a:ext>
                </a:extLst>
              </p14:cNvPr>
              <p14:cNvContentPartPr/>
              <p14:nvPr/>
            </p14:nvContentPartPr>
            <p14:xfrm>
              <a:off x="265800" y="1629520"/>
              <a:ext cx="2800800" cy="2361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A7D0E82-2813-4FCA-8AE8-F462558775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7800" y="1611523"/>
                <a:ext cx="2836440" cy="23972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F7DCF1D-6CFF-4828-9549-F65D3790B556}"/>
                  </a:ext>
                </a:extLst>
              </p14:cNvPr>
              <p14:cNvContentPartPr/>
              <p14:nvPr/>
            </p14:nvContentPartPr>
            <p14:xfrm>
              <a:off x="2991360" y="746800"/>
              <a:ext cx="3169440" cy="21499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F7DCF1D-6CFF-4828-9549-F65D3790B55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73720" y="728800"/>
                <a:ext cx="3205080" cy="218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0068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14:cNvPr>
              <p14:cNvContentPartPr/>
              <p14:nvPr/>
            </p14:nvContentPartPr>
            <p14:xfrm>
              <a:off x="6855600" y="953800"/>
              <a:ext cx="1632240" cy="46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7960" y="917800"/>
                <a:ext cx="166788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14:cNvPr>
              <p14:cNvContentPartPr/>
              <p14:nvPr/>
            </p14:nvContentPartPr>
            <p14:xfrm>
              <a:off x="269400" y="1281040"/>
              <a:ext cx="6666840" cy="6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1760" y="1245040"/>
                <a:ext cx="67024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573D392-2AFA-465E-A808-0241691DC6EB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573D392-2AFA-465E-A808-0241691DC6E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6153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14:cNvPr>
              <p14:cNvContentPartPr/>
              <p14:nvPr/>
            </p14:nvContentPartPr>
            <p14:xfrm>
              <a:off x="6855600" y="953800"/>
              <a:ext cx="1632240" cy="46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7960" y="917800"/>
                <a:ext cx="166788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14:cNvPr>
              <p14:cNvContentPartPr/>
              <p14:nvPr/>
            </p14:nvContentPartPr>
            <p14:xfrm>
              <a:off x="269400" y="1281040"/>
              <a:ext cx="6666840" cy="6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1760" y="1245040"/>
                <a:ext cx="67024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FE7D928-4EEE-4D1B-93B5-3E2C432F5ED4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FE7D928-4EEE-4D1B-93B5-3E2C432F5ED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1155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14:cNvPr>
              <p14:cNvContentPartPr/>
              <p14:nvPr/>
            </p14:nvContentPartPr>
            <p14:xfrm>
              <a:off x="6855600" y="953800"/>
              <a:ext cx="1632240" cy="46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7960" y="917800"/>
                <a:ext cx="166788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14:cNvPr>
              <p14:cNvContentPartPr/>
              <p14:nvPr/>
            </p14:nvContentPartPr>
            <p14:xfrm>
              <a:off x="269400" y="1281040"/>
              <a:ext cx="6666840" cy="6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1760" y="1245040"/>
                <a:ext cx="67024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14:cNvPr>
              <p14:cNvContentPartPr/>
              <p14:nvPr/>
            </p14:nvContentPartPr>
            <p14:xfrm>
              <a:off x="463080" y="2644720"/>
              <a:ext cx="319680" cy="261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5080" y="2627080"/>
                <a:ext cx="355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14:cNvPr>
              <p14:cNvContentPartPr/>
              <p14:nvPr/>
            </p14:nvContentPartPr>
            <p14:xfrm>
              <a:off x="2303400" y="2784040"/>
              <a:ext cx="191160" cy="5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85760" y="2766040"/>
                <a:ext cx="22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14:cNvPr>
              <p14:cNvContentPartPr/>
              <p14:nvPr/>
            </p14:nvContentPartPr>
            <p14:xfrm>
              <a:off x="2281080" y="2866120"/>
              <a:ext cx="18468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263080" y="2848120"/>
                <a:ext cx="2203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14:cNvPr>
              <p14:cNvContentPartPr/>
              <p14:nvPr/>
            </p14:nvContentPartPr>
            <p14:xfrm>
              <a:off x="1292520" y="2665600"/>
              <a:ext cx="830520" cy="29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74520" y="2647600"/>
                <a:ext cx="8661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14:cNvPr>
              <p14:cNvContentPartPr/>
              <p14:nvPr/>
            </p14:nvContentPartPr>
            <p14:xfrm>
              <a:off x="2648640" y="2606200"/>
              <a:ext cx="1238760" cy="50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30995" y="2588560"/>
                <a:ext cx="127441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14:cNvPr>
              <p14:cNvContentPartPr/>
              <p14:nvPr/>
            </p14:nvContentPartPr>
            <p14:xfrm>
              <a:off x="4050480" y="2630320"/>
              <a:ext cx="1068480" cy="4060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32840" y="2612320"/>
                <a:ext cx="1104120" cy="44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6360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14:cNvPr>
              <p14:cNvContentPartPr/>
              <p14:nvPr/>
            </p14:nvContentPartPr>
            <p14:xfrm>
              <a:off x="6855600" y="953800"/>
              <a:ext cx="1632240" cy="46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7960" y="917800"/>
                <a:ext cx="166788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14:cNvPr>
              <p14:cNvContentPartPr/>
              <p14:nvPr/>
            </p14:nvContentPartPr>
            <p14:xfrm>
              <a:off x="269400" y="1281040"/>
              <a:ext cx="6666840" cy="6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1760" y="1245040"/>
                <a:ext cx="67024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14:cNvPr>
              <p14:cNvContentPartPr/>
              <p14:nvPr/>
            </p14:nvContentPartPr>
            <p14:xfrm>
              <a:off x="463080" y="2644720"/>
              <a:ext cx="319680" cy="261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5080" y="2627080"/>
                <a:ext cx="355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14:cNvPr>
              <p14:cNvContentPartPr/>
              <p14:nvPr/>
            </p14:nvContentPartPr>
            <p14:xfrm>
              <a:off x="2303400" y="2784040"/>
              <a:ext cx="191160" cy="5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85760" y="2766040"/>
                <a:ext cx="22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14:cNvPr>
              <p14:cNvContentPartPr/>
              <p14:nvPr/>
            </p14:nvContentPartPr>
            <p14:xfrm>
              <a:off x="2281080" y="2866120"/>
              <a:ext cx="18468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263080" y="2848120"/>
                <a:ext cx="2203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14:cNvPr>
              <p14:cNvContentPartPr/>
              <p14:nvPr/>
            </p14:nvContentPartPr>
            <p14:xfrm>
              <a:off x="1292520" y="2665600"/>
              <a:ext cx="830520" cy="29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74520" y="2647600"/>
                <a:ext cx="8661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14:cNvPr>
              <p14:cNvContentPartPr/>
              <p14:nvPr/>
            </p14:nvContentPartPr>
            <p14:xfrm>
              <a:off x="2648640" y="2606200"/>
              <a:ext cx="1238760" cy="50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30995" y="2588560"/>
                <a:ext cx="127441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14:cNvPr>
              <p14:cNvContentPartPr/>
              <p14:nvPr/>
            </p14:nvContentPartPr>
            <p14:xfrm>
              <a:off x="4050480" y="2630320"/>
              <a:ext cx="1068480" cy="4060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32840" y="2612320"/>
                <a:ext cx="11041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14:cNvPr>
              <p14:cNvContentPartPr/>
              <p14:nvPr/>
            </p14:nvContentPartPr>
            <p14:xfrm>
              <a:off x="5377080" y="2811760"/>
              <a:ext cx="172800" cy="19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59440" y="2794120"/>
                <a:ext cx="208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14:cNvPr>
              <p14:cNvContentPartPr/>
              <p14:nvPr/>
            </p14:nvContentPartPr>
            <p14:xfrm>
              <a:off x="5376360" y="2899240"/>
              <a:ext cx="158040" cy="16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58720" y="2881240"/>
                <a:ext cx="193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14:cNvPr>
              <p14:cNvContentPartPr/>
              <p14:nvPr/>
            </p14:nvContentPartPr>
            <p14:xfrm>
              <a:off x="5793960" y="2700520"/>
              <a:ext cx="1107360" cy="317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775960" y="2682520"/>
                <a:ext cx="1143000" cy="35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5891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14:cNvPr>
              <p14:cNvContentPartPr/>
              <p14:nvPr/>
            </p14:nvContentPartPr>
            <p14:xfrm>
              <a:off x="6855600" y="953800"/>
              <a:ext cx="1632240" cy="46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7960" y="917800"/>
                <a:ext cx="166788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14:cNvPr>
              <p14:cNvContentPartPr/>
              <p14:nvPr/>
            </p14:nvContentPartPr>
            <p14:xfrm>
              <a:off x="269400" y="1281040"/>
              <a:ext cx="6666840" cy="6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1760" y="1245040"/>
                <a:ext cx="67024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14:cNvPr>
              <p14:cNvContentPartPr/>
              <p14:nvPr/>
            </p14:nvContentPartPr>
            <p14:xfrm>
              <a:off x="463080" y="2644720"/>
              <a:ext cx="319680" cy="261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5080" y="2627080"/>
                <a:ext cx="355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14:cNvPr>
              <p14:cNvContentPartPr/>
              <p14:nvPr/>
            </p14:nvContentPartPr>
            <p14:xfrm>
              <a:off x="2303400" y="2784040"/>
              <a:ext cx="191160" cy="5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85760" y="2766040"/>
                <a:ext cx="22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14:cNvPr>
              <p14:cNvContentPartPr/>
              <p14:nvPr/>
            </p14:nvContentPartPr>
            <p14:xfrm>
              <a:off x="2281080" y="2866120"/>
              <a:ext cx="18468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263080" y="2848120"/>
                <a:ext cx="2203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14:cNvPr>
              <p14:cNvContentPartPr/>
              <p14:nvPr/>
            </p14:nvContentPartPr>
            <p14:xfrm>
              <a:off x="1292520" y="2665600"/>
              <a:ext cx="830520" cy="29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74520" y="2647600"/>
                <a:ext cx="8661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14:cNvPr>
              <p14:cNvContentPartPr/>
              <p14:nvPr/>
            </p14:nvContentPartPr>
            <p14:xfrm>
              <a:off x="2648640" y="2606200"/>
              <a:ext cx="1238760" cy="50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30995" y="2588560"/>
                <a:ext cx="127441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14:cNvPr>
              <p14:cNvContentPartPr/>
              <p14:nvPr/>
            </p14:nvContentPartPr>
            <p14:xfrm>
              <a:off x="4050480" y="2630320"/>
              <a:ext cx="1068480" cy="4060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32840" y="2612320"/>
                <a:ext cx="11041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14:cNvPr>
              <p14:cNvContentPartPr/>
              <p14:nvPr/>
            </p14:nvContentPartPr>
            <p14:xfrm>
              <a:off x="5377080" y="2811760"/>
              <a:ext cx="172800" cy="19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59440" y="2794120"/>
                <a:ext cx="208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14:cNvPr>
              <p14:cNvContentPartPr/>
              <p14:nvPr/>
            </p14:nvContentPartPr>
            <p14:xfrm>
              <a:off x="5376360" y="2899240"/>
              <a:ext cx="158040" cy="16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58720" y="2881240"/>
                <a:ext cx="193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14:cNvPr>
              <p14:cNvContentPartPr/>
              <p14:nvPr/>
            </p14:nvContentPartPr>
            <p14:xfrm>
              <a:off x="5793960" y="2700520"/>
              <a:ext cx="1107360" cy="317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775960" y="2682520"/>
                <a:ext cx="1143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14:cNvPr>
              <p14:cNvContentPartPr/>
              <p14:nvPr/>
            </p14:nvContentPartPr>
            <p14:xfrm>
              <a:off x="1112520" y="2504320"/>
              <a:ext cx="5893920" cy="633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4880" y="2468320"/>
                <a:ext cx="5929560" cy="70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9260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14:cNvPr>
              <p14:cNvContentPartPr/>
              <p14:nvPr/>
            </p14:nvContentPartPr>
            <p14:xfrm>
              <a:off x="6855600" y="953800"/>
              <a:ext cx="1632240" cy="46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7960" y="917800"/>
                <a:ext cx="166788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14:cNvPr>
              <p14:cNvContentPartPr/>
              <p14:nvPr/>
            </p14:nvContentPartPr>
            <p14:xfrm>
              <a:off x="269400" y="1281040"/>
              <a:ext cx="6666840" cy="6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1760" y="1245040"/>
                <a:ext cx="67024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14:cNvPr>
              <p14:cNvContentPartPr/>
              <p14:nvPr/>
            </p14:nvContentPartPr>
            <p14:xfrm>
              <a:off x="463080" y="2644720"/>
              <a:ext cx="319680" cy="261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5080" y="2627080"/>
                <a:ext cx="355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14:cNvPr>
              <p14:cNvContentPartPr/>
              <p14:nvPr/>
            </p14:nvContentPartPr>
            <p14:xfrm>
              <a:off x="2303400" y="2784040"/>
              <a:ext cx="191160" cy="5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85760" y="2766040"/>
                <a:ext cx="22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14:cNvPr>
              <p14:cNvContentPartPr/>
              <p14:nvPr/>
            </p14:nvContentPartPr>
            <p14:xfrm>
              <a:off x="2281080" y="2866120"/>
              <a:ext cx="18468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263080" y="2848120"/>
                <a:ext cx="2203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14:cNvPr>
              <p14:cNvContentPartPr/>
              <p14:nvPr/>
            </p14:nvContentPartPr>
            <p14:xfrm>
              <a:off x="1292520" y="2665600"/>
              <a:ext cx="830520" cy="29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74520" y="2647600"/>
                <a:ext cx="8661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14:cNvPr>
              <p14:cNvContentPartPr/>
              <p14:nvPr/>
            </p14:nvContentPartPr>
            <p14:xfrm>
              <a:off x="2648640" y="2606200"/>
              <a:ext cx="1238760" cy="50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30995" y="2588560"/>
                <a:ext cx="127441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14:cNvPr>
              <p14:cNvContentPartPr/>
              <p14:nvPr/>
            </p14:nvContentPartPr>
            <p14:xfrm>
              <a:off x="4050480" y="2630320"/>
              <a:ext cx="1068480" cy="4060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32840" y="2612320"/>
                <a:ext cx="11041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14:cNvPr>
              <p14:cNvContentPartPr/>
              <p14:nvPr/>
            </p14:nvContentPartPr>
            <p14:xfrm>
              <a:off x="5377080" y="2811760"/>
              <a:ext cx="172800" cy="19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59440" y="2794120"/>
                <a:ext cx="208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14:cNvPr>
              <p14:cNvContentPartPr/>
              <p14:nvPr/>
            </p14:nvContentPartPr>
            <p14:xfrm>
              <a:off x="5376360" y="2899240"/>
              <a:ext cx="158040" cy="16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58720" y="2881240"/>
                <a:ext cx="193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14:cNvPr>
              <p14:cNvContentPartPr/>
              <p14:nvPr/>
            </p14:nvContentPartPr>
            <p14:xfrm>
              <a:off x="5793960" y="2700520"/>
              <a:ext cx="1107360" cy="317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775960" y="2682520"/>
                <a:ext cx="1143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14:cNvPr>
              <p14:cNvContentPartPr/>
              <p14:nvPr/>
            </p14:nvContentPartPr>
            <p14:xfrm>
              <a:off x="1112520" y="2504320"/>
              <a:ext cx="5893920" cy="633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4880" y="2468320"/>
                <a:ext cx="592956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14:cNvPr>
              <p14:cNvContentPartPr/>
              <p14:nvPr/>
            </p14:nvContentPartPr>
            <p14:xfrm>
              <a:off x="1457760" y="3445360"/>
              <a:ext cx="223560" cy="216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40120" y="3427360"/>
                <a:ext cx="259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14:cNvPr>
              <p14:cNvContentPartPr/>
              <p14:nvPr/>
            </p14:nvContentPartPr>
            <p14:xfrm>
              <a:off x="1520760" y="3556600"/>
              <a:ext cx="18864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03120" y="3538960"/>
                <a:ext cx="224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14:cNvPr>
              <p14:cNvContentPartPr/>
              <p14:nvPr/>
            </p14:nvContentPartPr>
            <p14:xfrm>
              <a:off x="481800" y="3344200"/>
              <a:ext cx="846000" cy="257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64152" y="3326225"/>
                <a:ext cx="881655" cy="293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14:cNvPr>
              <p14:cNvContentPartPr/>
              <p14:nvPr/>
            </p14:nvContentPartPr>
            <p14:xfrm>
              <a:off x="1884000" y="3265000"/>
              <a:ext cx="477720" cy="5637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865986" y="3247360"/>
                <a:ext cx="513387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14:cNvPr>
              <p14:cNvContentPartPr/>
              <p14:nvPr/>
            </p14:nvContentPartPr>
            <p14:xfrm>
              <a:off x="2571240" y="3483880"/>
              <a:ext cx="168480" cy="23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553600" y="3465880"/>
                <a:ext cx="2041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14:cNvPr>
              <p14:cNvContentPartPr/>
              <p14:nvPr/>
            </p14:nvContentPartPr>
            <p14:xfrm>
              <a:off x="2586360" y="3588640"/>
              <a:ext cx="150840" cy="13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568720" y="3570640"/>
                <a:ext cx="1864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14:cNvPr>
              <p14:cNvContentPartPr/>
              <p14:nvPr/>
            </p14:nvContentPartPr>
            <p14:xfrm>
              <a:off x="3150480" y="3216760"/>
              <a:ext cx="1252440" cy="4384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132480" y="3199106"/>
                <a:ext cx="1288080" cy="4741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2529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14:cNvPr>
              <p14:cNvContentPartPr/>
              <p14:nvPr/>
            </p14:nvContentPartPr>
            <p14:xfrm>
              <a:off x="6855600" y="953800"/>
              <a:ext cx="1632240" cy="46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7960" y="917800"/>
                <a:ext cx="166788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14:cNvPr>
              <p14:cNvContentPartPr/>
              <p14:nvPr/>
            </p14:nvContentPartPr>
            <p14:xfrm>
              <a:off x="269400" y="1281040"/>
              <a:ext cx="6666840" cy="6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1760" y="1245040"/>
                <a:ext cx="67024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14:cNvPr>
              <p14:cNvContentPartPr/>
              <p14:nvPr/>
            </p14:nvContentPartPr>
            <p14:xfrm>
              <a:off x="463080" y="2644720"/>
              <a:ext cx="319680" cy="261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5080" y="2627080"/>
                <a:ext cx="355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14:cNvPr>
              <p14:cNvContentPartPr/>
              <p14:nvPr/>
            </p14:nvContentPartPr>
            <p14:xfrm>
              <a:off x="2303400" y="2784040"/>
              <a:ext cx="191160" cy="5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85760" y="2766040"/>
                <a:ext cx="22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14:cNvPr>
              <p14:cNvContentPartPr/>
              <p14:nvPr/>
            </p14:nvContentPartPr>
            <p14:xfrm>
              <a:off x="2281080" y="2866120"/>
              <a:ext cx="18468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263080" y="2848120"/>
                <a:ext cx="2203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14:cNvPr>
              <p14:cNvContentPartPr/>
              <p14:nvPr/>
            </p14:nvContentPartPr>
            <p14:xfrm>
              <a:off x="1292520" y="2665600"/>
              <a:ext cx="830520" cy="29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74520" y="2647600"/>
                <a:ext cx="8661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14:cNvPr>
              <p14:cNvContentPartPr/>
              <p14:nvPr/>
            </p14:nvContentPartPr>
            <p14:xfrm>
              <a:off x="2648640" y="2606200"/>
              <a:ext cx="1238760" cy="50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30995" y="2588560"/>
                <a:ext cx="127441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14:cNvPr>
              <p14:cNvContentPartPr/>
              <p14:nvPr/>
            </p14:nvContentPartPr>
            <p14:xfrm>
              <a:off x="4050480" y="2630320"/>
              <a:ext cx="1068480" cy="4060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32840" y="2612320"/>
                <a:ext cx="11041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14:cNvPr>
              <p14:cNvContentPartPr/>
              <p14:nvPr/>
            </p14:nvContentPartPr>
            <p14:xfrm>
              <a:off x="5377080" y="2811760"/>
              <a:ext cx="172800" cy="19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59440" y="2794120"/>
                <a:ext cx="208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14:cNvPr>
              <p14:cNvContentPartPr/>
              <p14:nvPr/>
            </p14:nvContentPartPr>
            <p14:xfrm>
              <a:off x="5376360" y="2899240"/>
              <a:ext cx="158040" cy="16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58720" y="2881240"/>
                <a:ext cx="193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14:cNvPr>
              <p14:cNvContentPartPr/>
              <p14:nvPr/>
            </p14:nvContentPartPr>
            <p14:xfrm>
              <a:off x="5793960" y="2700520"/>
              <a:ext cx="1107360" cy="317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775960" y="2682520"/>
                <a:ext cx="1143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14:cNvPr>
              <p14:cNvContentPartPr/>
              <p14:nvPr/>
            </p14:nvContentPartPr>
            <p14:xfrm>
              <a:off x="1112520" y="2504320"/>
              <a:ext cx="5893920" cy="633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4880" y="2468320"/>
                <a:ext cx="592956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14:cNvPr>
              <p14:cNvContentPartPr/>
              <p14:nvPr/>
            </p14:nvContentPartPr>
            <p14:xfrm>
              <a:off x="1457760" y="3445360"/>
              <a:ext cx="223560" cy="216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40120" y="3427360"/>
                <a:ext cx="259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14:cNvPr>
              <p14:cNvContentPartPr/>
              <p14:nvPr/>
            </p14:nvContentPartPr>
            <p14:xfrm>
              <a:off x="1520760" y="3556600"/>
              <a:ext cx="18864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03120" y="3538960"/>
                <a:ext cx="224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14:cNvPr>
              <p14:cNvContentPartPr/>
              <p14:nvPr/>
            </p14:nvContentPartPr>
            <p14:xfrm>
              <a:off x="481800" y="3344200"/>
              <a:ext cx="846000" cy="257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64152" y="3326225"/>
                <a:ext cx="881655" cy="293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14:cNvPr>
              <p14:cNvContentPartPr/>
              <p14:nvPr/>
            </p14:nvContentPartPr>
            <p14:xfrm>
              <a:off x="1884000" y="3265000"/>
              <a:ext cx="477720" cy="5637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865986" y="3247360"/>
                <a:ext cx="513387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14:cNvPr>
              <p14:cNvContentPartPr/>
              <p14:nvPr/>
            </p14:nvContentPartPr>
            <p14:xfrm>
              <a:off x="2571240" y="3483880"/>
              <a:ext cx="168480" cy="23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553600" y="3465880"/>
                <a:ext cx="2041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14:cNvPr>
              <p14:cNvContentPartPr/>
              <p14:nvPr/>
            </p14:nvContentPartPr>
            <p14:xfrm>
              <a:off x="2586360" y="3588640"/>
              <a:ext cx="150840" cy="13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568720" y="3570640"/>
                <a:ext cx="1864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14:cNvPr>
              <p14:cNvContentPartPr/>
              <p14:nvPr/>
            </p14:nvContentPartPr>
            <p14:xfrm>
              <a:off x="3150480" y="3216760"/>
              <a:ext cx="1252440" cy="4384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132480" y="3199106"/>
                <a:ext cx="1288080" cy="474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14:cNvPr>
              <p14:cNvContentPartPr/>
              <p14:nvPr/>
            </p14:nvContentPartPr>
            <p14:xfrm>
              <a:off x="4746360" y="3422680"/>
              <a:ext cx="200520" cy="19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728360" y="3405040"/>
                <a:ext cx="2361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14:cNvPr>
              <p14:cNvContentPartPr/>
              <p14:nvPr/>
            </p14:nvContentPartPr>
            <p14:xfrm>
              <a:off x="4796760" y="3514120"/>
              <a:ext cx="154800" cy="21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778760" y="3496480"/>
                <a:ext cx="190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14:cNvPr>
              <p14:cNvContentPartPr/>
              <p14:nvPr/>
            </p14:nvContentPartPr>
            <p14:xfrm>
              <a:off x="5334240" y="3352480"/>
              <a:ext cx="865800" cy="270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6240" y="3334840"/>
                <a:ext cx="901440" cy="30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1697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14:cNvPr>
              <p14:cNvContentPartPr/>
              <p14:nvPr/>
            </p14:nvContentPartPr>
            <p14:xfrm>
              <a:off x="6855600" y="953800"/>
              <a:ext cx="1632240" cy="46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7960" y="917800"/>
                <a:ext cx="166788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14:cNvPr>
              <p14:cNvContentPartPr/>
              <p14:nvPr/>
            </p14:nvContentPartPr>
            <p14:xfrm>
              <a:off x="269400" y="1281040"/>
              <a:ext cx="6666840" cy="6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1760" y="1245040"/>
                <a:ext cx="67024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14:cNvPr>
              <p14:cNvContentPartPr/>
              <p14:nvPr/>
            </p14:nvContentPartPr>
            <p14:xfrm>
              <a:off x="463080" y="2644720"/>
              <a:ext cx="319680" cy="261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5080" y="2627080"/>
                <a:ext cx="355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14:cNvPr>
              <p14:cNvContentPartPr/>
              <p14:nvPr/>
            </p14:nvContentPartPr>
            <p14:xfrm>
              <a:off x="2303400" y="2784040"/>
              <a:ext cx="191160" cy="5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85760" y="2766040"/>
                <a:ext cx="22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14:cNvPr>
              <p14:cNvContentPartPr/>
              <p14:nvPr/>
            </p14:nvContentPartPr>
            <p14:xfrm>
              <a:off x="2281080" y="2866120"/>
              <a:ext cx="18468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263080" y="2848120"/>
                <a:ext cx="2203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14:cNvPr>
              <p14:cNvContentPartPr/>
              <p14:nvPr/>
            </p14:nvContentPartPr>
            <p14:xfrm>
              <a:off x="1292520" y="2665600"/>
              <a:ext cx="830520" cy="29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74520" y="2647600"/>
                <a:ext cx="8661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14:cNvPr>
              <p14:cNvContentPartPr/>
              <p14:nvPr/>
            </p14:nvContentPartPr>
            <p14:xfrm>
              <a:off x="2648640" y="2606200"/>
              <a:ext cx="1238760" cy="50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30995" y="2588560"/>
                <a:ext cx="127441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14:cNvPr>
              <p14:cNvContentPartPr/>
              <p14:nvPr/>
            </p14:nvContentPartPr>
            <p14:xfrm>
              <a:off x="4050480" y="2630320"/>
              <a:ext cx="1068480" cy="4060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32840" y="2612320"/>
                <a:ext cx="11041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14:cNvPr>
              <p14:cNvContentPartPr/>
              <p14:nvPr/>
            </p14:nvContentPartPr>
            <p14:xfrm>
              <a:off x="5377080" y="2811760"/>
              <a:ext cx="172800" cy="19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59440" y="2794120"/>
                <a:ext cx="208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14:cNvPr>
              <p14:cNvContentPartPr/>
              <p14:nvPr/>
            </p14:nvContentPartPr>
            <p14:xfrm>
              <a:off x="5376360" y="2899240"/>
              <a:ext cx="158040" cy="16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58720" y="2881240"/>
                <a:ext cx="193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14:cNvPr>
              <p14:cNvContentPartPr/>
              <p14:nvPr/>
            </p14:nvContentPartPr>
            <p14:xfrm>
              <a:off x="5793960" y="2700520"/>
              <a:ext cx="1107360" cy="317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775960" y="2682520"/>
                <a:ext cx="1143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14:cNvPr>
              <p14:cNvContentPartPr/>
              <p14:nvPr/>
            </p14:nvContentPartPr>
            <p14:xfrm>
              <a:off x="1112520" y="2504320"/>
              <a:ext cx="5893920" cy="633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4880" y="2468320"/>
                <a:ext cx="592956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14:cNvPr>
              <p14:cNvContentPartPr/>
              <p14:nvPr/>
            </p14:nvContentPartPr>
            <p14:xfrm>
              <a:off x="1457760" y="3445360"/>
              <a:ext cx="223560" cy="216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40120" y="3427360"/>
                <a:ext cx="259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14:cNvPr>
              <p14:cNvContentPartPr/>
              <p14:nvPr/>
            </p14:nvContentPartPr>
            <p14:xfrm>
              <a:off x="1520760" y="3556600"/>
              <a:ext cx="18864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03120" y="3538960"/>
                <a:ext cx="224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14:cNvPr>
              <p14:cNvContentPartPr/>
              <p14:nvPr/>
            </p14:nvContentPartPr>
            <p14:xfrm>
              <a:off x="481800" y="3344200"/>
              <a:ext cx="846000" cy="257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64152" y="3326225"/>
                <a:ext cx="881655" cy="293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14:cNvPr>
              <p14:cNvContentPartPr/>
              <p14:nvPr/>
            </p14:nvContentPartPr>
            <p14:xfrm>
              <a:off x="1884000" y="3265000"/>
              <a:ext cx="477720" cy="5637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865986" y="3247360"/>
                <a:ext cx="513387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14:cNvPr>
              <p14:cNvContentPartPr/>
              <p14:nvPr/>
            </p14:nvContentPartPr>
            <p14:xfrm>
              <a:off x="2571240" y="3483880"/>
              <a:ext cx="168480" cy="23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553600" y="3465880"/>
                <a:ext cx="2041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14:cNvPr>
              <p14:cNvContentPartPr/>
              <p14:nvPr/>
            </p14:nvContentPartPr>
            <p14:xfrm>
              <a:off x="2586360" y="3588640"/>
              <a:ext cx="150840" cy="13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568720" y="3570640"/>
                <a:ext cx="1864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14:cNvPr>
              <p14:cNvContentPartPr/>
              <p14:nvPr/>
            </p14:nvContentPartPr>
            <p14:xfrm>
              <a:off x="3150480" y="3216760"/>
              <a:ext cx="1252440" cy="4384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132480" y="3199106"/>
                <a:ext cx="1288080" cy="474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14:cNvPr>
              <p14:cNvContentPartPr/>
              <p14:nvPr/>
            </p14:nvContentPartPr>
            <p14:xfrm>
              <a:off x="4746360" y="3422680"/>
              <a:ext cx="200520" cy="19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728360" y="3405040"/>
                <a:ext cx="2361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14:cNvPr>
              <p14:cNvContentPartPr/>
              <p14:nvPr/>
            </p14:nvContentPartPr>
            <p14:xfrm>
              <a:off x="4796760" y="3514120"/>
              <a:ext cx="154800" cy="21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778760" y="3496480"/>
                <a:ext cx="190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14:cNvPr>
              <p14:cNvContentPartPr/>
              <p14:nvPr/>
            </p14:nvContentPartPr>
            <p14:xfrm>
              <a:off x="5334240" y="3352480"/>
              <a:ext cx="865800" cy="270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6240" y="3334840"/>
                <a:ext cx="90144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BD7406-92CF-413A-A2EF-FC8B8F8CA524}"/>
                  </a:ext>
                </a:extLst>
              </p14:cNvPr>
              <p14:cNvContentPartPr/>
              <p14:nvPr/>
            </p14:nvContentPartPr>
            <p14:xfrm>
              <a:off x="6395880" y="3494320"/>
              <a:ext cx="170640" cy="10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BD7406-92CF-413A-A2EF-FC8B8F8CA52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377880" y="3476680"/>
                <a:ext cx="206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9A4C79C-A155-4837-A238-3642CBD815DD}"/>
                  </a:ext>
                </a:extLst>
              </p14:cNvPr>
              <p14:cNvContentPartPr/>
              <p14:nvPr/>
            </p14:nvContentPartPr>
            <p14:xfrm>
              <a:off x="6419640" y="3577840"/>
              <a:ext cx="132120" cy="10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9A4C79C-A155-4837-A238-3642CBD815DD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401640" y="3560200"/>
                <a:ext cx="167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D8CF682-A9FB-4A8F-8196-322D0F9428ED}"/>
                  </a:ext>
                </a:extLst>
              </p14:cNvPr>
              <p14:cNvContentPartPr/>
              <p14:nvPr/>
            </p14:nvContentPartPr>
            <p14:xfrm>
              <a:off x="6685680" y="3272920"/>
              <a:ext cx="2045520" cy="4885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D8CF682-A9FB-4A8F-8196-322D0F9428ED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667680" y="3255267"/>
                <a:ext cx="2081160" cy="5241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1060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14:cNvPr>
              <p14:cNvContentPartPr/>
              <p14:nvPr/>
            </p14:nvContentPartPr>
            <p14:xfrm>
              <a:off x="6855600" y="953800"/>
              <a:ext cx="1632240" cy="46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E59369-E54A-4E45-B172-B088205D075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7960" y="917800"/>
                <a:ext cx="166788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14:cNvPr>
              <p14:cNvContentPartPr/>
              <p14:nvPr/>
            </p14:nvContentPartPr>
            <p14:xfrm>
              <a:off x="269400" y="1281040"/>
              <a:ext cx="6666840" cy="6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444AE5-0265-4BA3-927C-06AED20CD3A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1760" y="1245040"/>
                <a:ext cx="67024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14:cNvPr>
              <p14:cNvContentPartPr/>
              <p14:nvPr/>
            </p14:nvContentPartPr>
            <p14:xfrm>
              <a:off x="463080" y="2644720"/>
              <a:ext cx="319680" cy="261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5080" y="2627080"/>
                <a:ext cx="355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14:cNvPr>
              <p14:cNvContentPartPr/>
              <p14:nvPr/>
            </p14:nvContentPartPr>
            <p14:xfrm>
              <a:off x="2303400" y="2784040"/>
              <a:ext cx="191160" cy="5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85760" y="2766040"/>
                <a:ext cx="22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14:cNvPr>
              <p14:cNvContentPartPr/>
              <p14:nvPr/>
            </p14:nvContentPartPr>
            <p14:xfrm>
              <a:off x="2281080" y="2866120"/>
              <a:ext cx="18468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263080" y="2848120"/>
                <a:ext cx="2203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14:cNvPr>
              <p14:cNvContentPartPr/>
              <p14:nvPr/>
            </p14:nvContentPartPr>
            <p14:xfrm>
              <a:off x="1292520" y="2665600"/>
              <a:ext cx="830520" cy="29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74520" y="2647600"/>
                <a:ext cx="8661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14:cNvPr>
              <p14:cNvContentPartPr/>
              <p14:nvPr/>
            </p14:nvContentPartPr>
            <p14:xfrm>
              <a:off x="2648640" y="2606200"/>
              <a:ext cx="1238760" cy="50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30995" y="2588560"/>
                <a:ext cx="127441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14:cNvPr>
              <p14:cNvContentPartPr/>
              <p14:nvPr/>
            </p14:nvContentPartPr>
            <p14:xfrm>
              <a:off x="4050480" y="2630320"/>
              <a:ext cx="1068480" cy="4060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32840" y="2612320"/>
                <a:ext cx="11041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14:cNvPr>
              <p14:cNvContentPartPr/>
              <p14:nvPr/>
            </p14:nvContentPartPr>
            <p14:xfrm>
              <a:off x="5377080" y="2811760"/>
              <a:ext cx="172800" cy="19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59440" y="2794120"/>
                <a:ext cx="208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14:cNvPr>
              <p14:cNvContentPartPr/>
              <p14:nvPr/>
            </p14:nvContentPartPr>
            <p14:xfrm>
              <a:off x="5376360" y="2899240"/>
              <a:ext cx="158040" cy="16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58720" y="2881240"/>
                <a:ext cx="193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14:cNvPr>
              <p14:cNvContentPartPr/>
              <p14:nvPr/>
            </p14:nvContentPartPr>
            <p14:xfrm>
              <a:off x="5793960" y="2700520"/>
              <a:ext cx="1107360" cy="317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775960" y="2682520"/>
                <a:ext cx="1143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14:cNvPr>
              <p14:cNvContentPartPr/>
              <p14:nvPr/>
            </p14:nvContentPartPr>
            <p14:xfrm>
              <a:off x="1112520" y="2504320"/>
              <a:ext cx="5893920" cy="633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94880" y="2468320"/>
                <a:ext cx="592956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14:cNvPr>
              <p14:cNvContentPartPr/>
              <p14:nvPr/>
            </p14:nvContentPartPr>
            <p14:xfrm>
              <a:off x="1457760" y="3445360"/>
              <a:ext cx="223560" cy="216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40120" y="3427360"/>
                <a:ext cx="259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14:cNvPr>
              <p14:cNvContentPartPr/>
              <p14:nvPr/>
            </p14:nvContentPartPr>
            <p14:xfrm>
              <a:off x="1520760" y="3556600"/>
              <a:ext cx="18864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03120" y="3538960"/>
                <a:ext cx="224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14:cNvPr>
              <p14:cNvContentPartPr/>
              <p14:nvPr/>
            </p14:nvContentPartPr>
            <p14:xfrm>
              <a:off x="481800" y="3344200"/>
              <a:ext cx="846000" cy="257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64152" y="3326225"/>
                <a:ext cx="881655" cy="293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14:cNvPr>
              <p14:cNvContentPartPr/>
              <p14:nvPr/>
            </p14:nvContentPartPr>
            <p14:xfrm>
              <a:off x="1884000" y="3265000"/>
              <a:ext cx="477720" cy="5637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865986" y="3247360"/>
                <a:ext cx="513387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14:cNvPr>
              <p14:cNvContentPartPr/>
              <p14:nvPr/>
            </p14:nvContentPartPr>
            <p14:xfrm>
              <a:off x="2571240" y="3483880"/>
              <a:ext cx="168480" cy="23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553600" y="3465880"/>
                <a:ext cx="2041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14:cNvPr>
              <p14:cNvContentPartPr/>
              <p14:nvPr/>
            </p14:nvContentPartPr>
            <p14:xfrm>
              <a:off x="2586360" y="3588640"/>
              <a:ext cx="150840" cy="13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568720" y="3570640"/>
                <a:ext cx="1864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14:cNvPr>
              <p14:cNvContentPartPr/>
              <p14:nvPr/>
            </p14:nvContentPartPr>
            <p14:xfrm>
              <a:off x="3150480" y="3216760"/>
              <a:ext cx="1252440" cy="4384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132480" y="3199106"/>
                <a:ext cx="1288080" cy="474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14:cNvPr>
              <p14:cNvContentPartPr/>
              <p14:nvPr/>
            </p14:nvContentPartPr>
            <p14:xfrm>
              <a:off x="4746360" y="3422680"/>
              <a:ext cx="200520" cy="19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728360" y="3405040"/>
                <a:ext cx="2361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14:cNvPr>
              <p14:cNvContentPartPr/>
              <p14:nvPr/>
            </p14:nvContentPartPr>
            <p14:xfrm>
              <a:off x="4796760" y="3514120"/>
              <a:ext cx="154800" cy="21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778760" y="3496480"/>
                <a:ext cx="190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14:cNvPr>
              <p14:cNvContentPartPr/>
              <p14:nvPr/>
            </p14:nvContentPartPr>
            <p14:xfrm>
              <a:off x="5334240" y="3352480"/>
              <a:ext cx="865800" cy="270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6240" y="3334840"/>
                <a:ext cx="90144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BD7406-92CF-413A-A2EF-FC8B8F8CA524}"/>
                  </a:ext>
                </a:extLst>
              </p14:cNvPr>
              <p14:cNvContentPartPr/>
              <p14:nvPr/>
            </p14:nvContentPartPr>
            <p14:xfrm>
              <a:off x="6395880" y="3494320"/>
              <a:ext cx="170640" cy="10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BD7406-92CF-413A-A2EF-FC8B8F8CA52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377880" y="3476680"/>
                <a:ext cx="206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9A4C79C-A155-4837-A238-3642CBD815DD}"/>
                  </a:ext>
                </a:extLst>
              </p14:cNvPr>
              <p14:cNvContentPartPr/>
              <p14:nvPr/>
            </p14:nvContentPartPr>
            <p14:xfrm>
              <a:off x="6419640" y="3577840"/>
              <a:ext cx="132120" cy="10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9A4C79C-A155-4837-A238-3642CBD815DD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401640" y="3560200"/>
                <a:ext cx="167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D8CF682-A9FB-4A8F-8196-322D0F9428ED}"/>
                  </a:ext>
                </a:extLst>
              </p14:cNvPr>
              <p14:cNvContentPartPr/>
              <p14:nvPr/>
            </p14:nvContentPartPr>
            <p14:xfrm>
              <a:off x="6685680" y="3272920"/>
              <a:ext cx="2045520" cy="4885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D8CF682-A9FB-4A8F-8196-322D0F9428ED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667680" y="3255267"/>
                <a:ext cx="2081160" cy="524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3A620B1-9FD5-4EC2-827E-8607A1D8D57E}"/>
                  </a:ext>
                </a:extLst>
              </p14:cNvPr>
              <p14:cNvContentPartPr/>
              <p14:nvPr/>
            </p14:nvContentPartPr>
            <p14:xfrm>
              <a:off x="524640" y="3986080"/>
              <a:ext cx="319680" cy="3117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3A620B1-9FD5-4EC2-827E-8607A1D8D57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06980" y="3968440"/>
                <a:ext cx="3553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241CD4C-7597-4C45-8B72-B5E267B42F6B}"/>
                  </a:ext>
                </a:extLst>
              </p14:cNvPr>
              <p14:cNvContentPartPr/>
              <p14:nvPr/>
            </p14:nvContentPartPr>
            <p14:xfrm>
              <a:off x="2489160" y="4210000"/>
              <a:ext cx="187920" cy="28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241CD4C-7597-4C45-8B72-B5E267B42F6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471160" y="4192360"/>
                <a:ext cx="2235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9592094-B70B-4B53-BB02-ED95CD5B3FE7}"/>
                  </a:ext>
                </a:extLst>
              </p14:cNvPr>
              <p14:cNvContentPartPr/>
              <p14:nvPr/>
            </p14:nvContentPartPr>
            <p14:xfrm>
              <a:off x="2479800" y="4291000"/>
              <a:ext cx="193320" cy="2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9592094-B70B-4B53-BB02-ED95CD5B3FE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461800" y="4273000"/>
                <a:ext cx="2289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B3EAE69-B515-4A05-B671-3E6B6E8F4E25}"/>
                  </a:ext>
                </a:extLst>
              </p14:cNvPr>
              <p14:cNvContentPartPr/>
              <p14:nvPr/>
            </p14:nvContentPartPr>
            <p14:xfrm>
              <a:off x="1394040" y="4131880"/>
              <a:ext cx="842400" cy="241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B3EAE69-B515-4A05-B671-3E6B6E8F4E2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376392" y="4113880"/>
                <a:ext cx="878055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7F3C05DC-2718-4C24-89A8-CE2AF63ECECE}"/>
                  </a:ext>
                </a:extLst>
              </p14:cNvPr>
              <p14:cNvContentPartPr/>
              <p14:nvPr/>
            </p14:nvContentPartPr>
            <p14:xfrm>
              <a:off x="2887320" y="4049440"/>
              <a:ext cx="1181520" cy="3931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7F3C05DC-2718-4C24-89A8-CE2AF63ECEC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869320" y="4031784"/>
                <a:ext cx="1217160" cy="428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0FA12AEF-9B08-45BD-8ECD-ACD5A9810D8B}"/>
                  </a:ext>
                </a:extLst>
              </p14:cNvPr>
              <p14:cNvContentPartPr/>
              <p14:nvPr/>
            </p14:nvContentPartPr>
            <p14:xfrm>
              <a:off x="1149240" y="3809680"/>
              <a:ext cx="3087720" cy="7372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0FA12AEF-9B08-45BD-8ECD-ACD5A9810D8B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31600" y="3774040"/>
                <a:ext cx="3123360" cy="80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0267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14:cNvPr>
              <p14:cNvContentPartPr/>
              <p14:nvPr/>
            </p14:nvContentPartPr>
            <p14:xfrm>
              <a:off x="463080" y="2644720"/>
              <a:ext cx="319680" cy="261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5080" y="2627080"/>
                <a:ext cx="355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14:cNvPr>
              <p14:cNvContentPartPr/>
              <p14:nvPr/>
            </p14:nvContentPartPr>
            <p14:xfrm>
              <a:off x="2303400" y="2784040"/>
              <a:ext cx="191160" cy="5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285760" y="2766040"/>
                <a:ext cx="22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14:cNvPr>
              <p14:cNvContentPartPr/>
              <p14:nvPr/>
            </p14:nvContentPartPr>
            <p14:xfrm>
              <a:off x="2281080" y="2866120"/>
              <a:ext cx="18468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263080" y="2848120"/>
                <a:ext cx="2203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14:cNvPr>
              <p14:cNvContentPartPr/>
              <p14:nvPr/>
            </p14:nvContentPartPr>
            <p14:xfrm>
              <a:off x="1292520" y="2665600"/>
              <a:ext cx="830520" cy="29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74520" y="2647600"/>
                <a:ext cx="8661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14:cNvPr>
              <p14:cNvContentPartPr/>
              <p14:nvPr/>
            </p14:nvContentPartPr>
            <p14:xfrm>
              <a:off x="2648640" y="2606200"/>
              <a:ext cx="1238760" cy="50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30995" y="2588560"/>
                <a:ext cx="127441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14:cNvPr>
              <p14:cNvContentPartPr/>
              <p14:nvPr/>
            </p14:nvContentPartPr>
            <p14:xfrm>
              <a:off x="4050480" y="2630320"/>
              <a:ext cx="1068480" cy="4060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32840" y="2612320"/>
                <a:ext cx="11041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14:cNvPr>
              <p14:cNvContentPartPr/>
              <p14:nvPr/>
            </p14:nvContentPartPr>
            <p14:xfrm>
              <a:off x="5377080" y="2811760"/>
              <a:ext cx="172800" cy="19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359440" y="2794120"/>
                <a:ext cx="208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14:cNvPr>
              <p14:cNvContentPartPr/>
              <p14:nvPr/>
            </p14:nvContentPartPr>
            <p14:xfrm>
              <a:off x="5376360" y="2899240"/>
              <a:ext cx="158040" cy="16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58720" y="2881240"/>
                <a:ext cx="193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14:cNvPr>
              <p14:cNvContentPartPr/>
              <p14:nvPr/>
            </p14:nvContentPartPr>
            <p14:xfrm>
              <a:off x="5793960" y="2700520"/>
              <a:ext cx="1107360" cy="317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775960" y="2682520"/>
                <a:ext cx="1143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14:cNvPr>
              <p14:cNvContentPartPr/>
              <p14:nvPr/>
            </p14:nvContentPartPr>
            <p14:xfrm>
              <a:off x="1112520" y="2504320"/>
              <a:ext cx="5893920" cy="633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94880" y="2468320"/>
                <a:ext cx="592956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14:cNvPr>
              <p14:cNvContentPartPr/>
              <p14:nvPr/>
            </p14:nvContentPartPr>
            <p14:xfrm>
              <a:off x="1457760" y="3445360"/>
              <a:ext cx="223560" cy="216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440120" y="3427360"/>
                <a:ext cx="259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14:cNvPr>
              <p14:cNvContentPartPr/>
              <p14:nvPr/>
            </p14:nvContentPartPr>
            <p14:xfrm>
              <a:off x="1520760" y="3556600"/>
              <a:ext cx="18864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503120" y="3538960"/>
                <a:ext cx="224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14:cNvPr>
              <p14:cNvContentPartPr/>
              <p14:nvPr/>
            </p14:nvContentPartPr>
            <p14:xfrm>
              <a:off x="481800" y="3344200"/>
              <a:ext cx="846000" cy="257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4152" y="3326225"/>
                <a:ext cx="881655" cy="293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14:cNvPr>
              <p14:cNvContentPartPr/>
              <p14:nvPr/>
            </p14:nvContentPartPr>
            <p14:xfrm>
              <a:off x="1884000" y="3265000"/>
              <a:ext cx="477720" cy="5637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65986" y="3247360"/>
                <a:ext cx="513387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14:cNvPr>
              <p14:cNvContentPartPr/>
              <p14:nvPr/>
            </p14:nvContentPartPr>
            <p14:xfrm>
              <a:off x="2571240" y="3483880"/>
              <a:ext cx="168480" cy="23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53600" y="3465880"/>
                <a:ext cx="2041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14:cNvPr>
              <p14:cNvContentPartPr/>
              <p14:nvPr/>
            </p14:nvContentPartPr>
            <p14:xfrm>
              <a:off x="2586360" y="3588640"/>
              <a:ext cx="150840" cy="13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568720" y="3570640"/>
                <a:ext cx="1864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14:cNvPr>
              <p14:cNvContentPartPr/>
              <p14:nvPr/>
            </p14:nvContentPartPr>
            <p14:xfrm>
              <a:off x="3150480" y="3216760"/>
              <a:ext cx="1252440" cy="4384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132480" y="3199106"/>
                <a:ext cx="1288080" cy="474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14:cNvPr>
              <p14:cNvContentPartPr/>
              <p14:nvPr/>
            </p14:nvContentPartPr>
            <p14:xfrm>
              <a:off x="4746360" y="3422680"/>
              <a:ext cx="200520" cy="19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28360" y="3405040"/>
                <a:ext cx="2361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14:cNvPr>
              <p14:cNvContentPartPr/>
              <p14:nvPr/>
            </p14:nvContentPartPr>
            <p14:xfrm>
              <a:off x="4796760" y="3514120"/>
              <a:ext cx="154800" cy="21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778760" y="3496480"/>
                <a:ext cx="190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14:cNvPr>
              <p14:cNvContentPartPr/>
              <p14:nvPr/>
            </p14:nvContentPartPr>
            <p14:xfrm>
              <a:off x="5334240" y="3352480"/>
              <a:ext cx="865800" cy="270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316240" y="3334840"/>
                <a:ext cx="90144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BD7406-92CF-413A-A2EF-FC8B8F8CA524}"/>
                  </a:ext>
                </a:extLst>
              </p14:cNvPr>
              <p14:cNvContentPartPr/>
              <p14:nvPr/>
            </p14:nvContentPartPr>
            <p14:xfrm>
              <a:off x="6395880" y="3494320"/>
              <a:ext cx="170640" cy="10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BD7406-92CF-413A-A2EF-FC8B8F8CA52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377880" y="3476680"/>
                <a:ext cx="206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9A4C79C-A155-4837-A238-3642CBD815DD}"/>
                  </a:ext>
                </a:extLst>
              </p14:cNvPr>
              <p14:cNvContentPartPr/>
              <p14:nvPr/>
            </p14:nvContentPartPr>
            <p14:xfrm>
              <a:off x="6419640" y="3577840"/>
              <a:ext cx="132120" cy="10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9A4C79C-A155-4837-A238-3642CBD815D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401640" y="3560200"/>
                <a:ext cx="167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D8CF682-A9FB-4A8F-8196-322D0F9428ED}"/>
                  </a:ext>
                </a:extLst>
              </p14:cNvPr>
              <p14:cNvContentPartPr/>
              <p14:nvPr/>
            </p14:nvContentPartPr>
            <p14:xfrm>
              <a:off x="6685680" y="3272920"/>
              <a:ext cx="2045520" cy="4885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D8CF682-A9FB-4A8F-8196-322D0F9428E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667680" y="3255267"/>
                <a:ext cx="2081160" cy="524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3A620B1-9FD5-4EC2-827E-8607A1D8D57E}"/>
                  </a:ext>
                </a:extLst>
              </p14:cNvPr>
              <p14:cNvContentPartPr/>
              <p14:nvPr/>
            </p14:nvContentPartPr>
            <p14:xfrm>
              <a:off x="524640" y="3986080"/>
              <a:ext cx="319680" cy="3117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3A620B1-9FD5-4EC2-827E-8607A1D8D57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06980" y="3968440"/>
                <a:ext cx="3553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241CD4C-7597-4C45-8B72-B5E267B42F6B}"/>
                  </a:ext>
                </a:extLst>
              </p14:cNvPr>
              <p14:cNvContentPartPr/>
              <p14:nvPr/>
            </p14:nvContentPartPr>
            <p14:xfrm>
              <a:off x="2489160" y="4210000"/>
              <a:ext cx="187920" cy="28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241CD4C-7597-4C45-8B72-B5E267B42F6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471160" y="4192360"/>
                <a:ext cx="2235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9592094-B70B-4B53-BB02-ED95CD5B3FE7}"/>
                  </a:ext>
                </a:extLst>
              </p14:cNvPr>
              <p14:cNvContentPartPr/>
              <p14:nvPr/>
            </p14:nvContentPartPr>
            <p14:xfrm>
              <a:off x="2479800" y="4291000"/>
              <a:ext cx="193320" cy="2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9592094-B70B-4B53-BB02-ED95CD5B3FE7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461800" y="4273000"/>
                <a:ext cx="2289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B3EAE69-B515-4A05-B671-3E6B6E8F4E25}"/>
                  </a:ext>
                </a:extLst>
              </p14:cNvPr>
              <p14:cNvContentPartPr/>
              <p14:nvPr/>
            </p14:nvContentPartPr>
            <p14:xfrm>
              <a:off x="1394040" y="4131880"/>
              <a:ext cx="842400" cy="241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B3EAE69-B515-4A05-B671-3E6B6E8F4E2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376392" y="4113880"/>
                <a:ext cx="878055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7F3C05DC-2718-4C24-89A8-CE2AF63ECECE}"/>
                  </a:ext>
                </a:extLst>
              </p14:cNvPr>
              <p14:cNvContentPartPr/>
              <p14:nvPr/>
            </p14:nvContentPartPr>
            <p14:xfrm>
              <a:off x="2887320" y="4049440"/>
              <a:ext cx="1181520" cy="3931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7F3C05DC-2718-4C24-89A8-CE2AF63ECECE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869320" y="4031784"/>
                <a:ext cx="1217160" cy="428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0FA12AEF-9B08-45BD-8ECD-ACD5A9810D8B}"/>
                  </a:ext>
                </a:extLst>
              </p14:cNvPr>
              <p14:cNvContentPartPr/>
              <p14:nvPr/>
            </p14:nvContentPartPr>
            <p14:xfrm>
              <a:off x="1149240" y="3809680"/>
              <a:ext cx="3087720" cy="7372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0FA12AEF-9B08-45BD-8ECD-ACD5A9810D8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31600" y="3774040"/>
                <a:ext cx="3123360" cy="80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DB683EA-7184-4E98-BE01-4CC79BCB5B26}"/>
                  </a:ext>
                </a:extLst>
              </p14:cNvPr>
              <p14:cNvContentPartPr/>
              <p14:nvPr/>
            </p14:nvContentPartPr>
            <p14:xfrm>
              <a:off x="7456440" y="1225240"/>
              <a:ext cx="673920" cy="522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DB683EA-7184-4E98-BE01-4CC79BCB5B26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438800" y="1189240"/>
                <a:ext cx="70956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0811490-84D9-44FE-B5E9-FE759707F797}"/>
                  </a:ext>
                </a:extLst>
              </p14:cNvPr>
              <p14:cNvContentPartPr/>
              <p14:nvPr/>
            </p14:nvContentPartPr>
            <p14:xfrm>
              <a:off x="210000" y="1675960"/>
              <a:ext cx="2742120" cy="507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0811490-84D9-44FE-B5E9-FE759707F79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2000" y="1639960"/>
                <a:ext cx="277776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7676DFA-D3F8-43E7-8229-2C69FDCFD8C9}"/>
                  </a:ext>
                </a:extLst>
              </p14:cNvPr>
              <p14:cNvContentPartPr/>
              <p14:nvPr/>
            </p14:nvContentPartPr>
            <p14:xfrm>
              <a:off x="6882600" y="4249960"/>
              <a:ext cx="23040" cy="270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7676DFA-D3F8-43E7-8229-2C69FDCFD8C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864960" y="4231960"/>
                <a:ext cx="5868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E855623-10C6-4FE2-B918-4CB4B24CA525}"/>
                  </a:ext>
                </a:extLst>
              </p14:cNvPr>
              <p14:cNvContentPartPr/>
              <p14:nvPr/>
            </p14:nvContentPartPr>
            <p14:xfrm>
              <a:off x="6905280" y="4392880"/>
              <a:ext cx="13680" cy="439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E855623-10C6-4FE2-B918-4CB4B24CA52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887640" y="4375240"/>
                <a:ext cx="4932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A346D67-800C-44D1-B2ED-866465A970EE}"/>
                  </a:ext>
                </a:extLst>
              </p14:cNvPr>
              <p14:cNvContentPartPr/>
              <p14:nvPr/>
            </p14:nvContentPartPr>
            <p14:xfrm>
              <a:off x="4420200" y="4024600"/>
              <a:ext cx="2270160" cy="5900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A346D67-800C-44D1-B2ED-866465A970E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402200" y="4006960"/>
                <a:ext cx="2305800" cy="62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9338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14:cNvPr>
              <p14:cNvContentPartPr/>
              <p14:nvPr/>
            </p14:nvContentPartPr>
            <p14:xfrm>
              <a:off x="7710960" y="111760"/>
              <a:ext cx="928440" cy="531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93320" y="94120"/>
                <a:ext cx="96408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14:cNvPr>
              <p14:cNvContentPartPr/>
              <p14:nvPr/>
            </p14:nvContentPartPr>
            <p14:xfrm>
              <a:off x="351840" y="259360"/>
              <a:ext cx="1528920" cy="678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844" y="241360"/>
                <a:ext cx="1564552" cy="71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14:cNvPr>
              <p14:cNvContentPartPr/>
              <p14:nvPr/>
            </p14:nvContentPartPr>
            <p14:xfrm>
              <a:off x="2176320" y="338560"/>
              <a:ext cx="1262160" cy="33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8320" y="320901"/>
                <a:ext cx="1297800" cy="374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1C5849-0D52-4291-A99B-A23DFBD456C9}"/>
                  </a:ext>
                </a:extLst>
              </p14:cNvPr>
              <p14:cNvContentPartPr/>
              <p14:nvPr/>
            </p14:nvContentPartPr>
            <p14:xfrm>
              <a:off x="373080" y="1247920"/>
              <a:ext cx="3420720" cy="614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1C5849-0D52-4291-A99B-A23DFBD456C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5082" y="1230280"/>
                <a:ext cx="3456356" cy="65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061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14:cNvPr>
              <p14:cNvContentPartPr/>
              <p14:nvPr/>
            </p14:nvContentPartPr>
            <p14:xfrm>
              <a:off x="463080" y="2644720"/>
              <a:ext cx="319680" cy="261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5080" y="2627080"/>
                <a:ext cx="355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14:cNvPr>
              <p14:cNvContentPartPr/>
              <p14:nvPr/>
            </p14:nvContentPartPr>
            <p14:xfrm>
              <a:off x="2303400" y="2784040"/>
              <a:ext cx="191160" cy="5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285760" y="2766040"/>
                <a:ext cx="22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14:cNvPr>
              <p14:cNvContentPartPr/>
              <p14:nvPr/>
            </p14:nvContentPartPr>
            <p14:xfrm>
              <a:off x="2281080" y="2866120"/>
              <a:ext cx="18468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263080" y="2848120"/>
                <a:ext cx="2203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14:cNvPr>
              <p14:cNvContentPartPr/>
              <p14:nvPr/>
            </p14:nvContentPartPr>
            <p14:xfrm>
              <a:off x="1292520" y="2665600"/>
              <a:ext cx="830520" cy="29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74520" y="2647600"/>
                <a:ext cx="8661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14:cNvPr>
              <p14:cNvContentPartPr/>
              <p14:nvPr/>
            </p14:nvContentPartPr>
            <p14:xfrm>
              <a:off x="2648640" y="2606200"/>
              <a:ext cx="1238760" cy="50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30995" y="2588560"/>
                <a:ext cx="127441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14:cNvPr>
              <p14:cNvContentPartPr/>
              <p14:nvPr/>
            </p14:nvContentPartPr>
            <p14:xfrm>
              <a:off x="4050480" y="2630320"/>
              <a:ext cx="1068480" cy="4060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32840" y="2612320"/>
                <a:ext cx="11041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14:cNvPr>
              <p14:cNvContentPartPr/>
              <p14:nvPr/>
            </p14:nvContentPartPr>
            <p14:xfrm>
              <a:off x="5377080" y="2811760"/>
              <a:ext cx="172800" cy="19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359440" y="2794120"/>
                <a:ext cx="208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14:cNvPr>
              <p14:cNvContentPartPr/>
              <p14:nvPr/>
            </p14:nvContentPartPr>
            <p14:xfrm>
              <a:off x="5376360" y="2899240"/>
              <a:ext cx="158040" cy="16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58720" y="2881240"/>
                <a:ext cx="193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14:cNvPr>
              <p14:cNvContentPartPr/>
              <p14:nvPr/>
            </p14:nvContentPartPr>
            <p14:xfrm>
              <a:off x="5793960" y="2700520"/>
              <a:ext cx="1107360" cy="317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775960" y="2682520"/>
                <a:ext cx="1143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14:cNvPr>
              <p14:cNvContentPartPr/>
              <p14:nvPr/>
            </p14:nvContentPartPr>
            <p14:xfrm>
              <a:off x="1112520" y="2504320"/>
              <a:ext cx="5893920" cy="633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94880" y="2468320"/>
                <a:ext cx="592956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14:cNvPr>
              <p14:cNvContentPartPr/>
              <p14:nvPr/>
            </p14:nvContentPartPr>
            <p14:xfrm>
              <a:off x="1457760" y="3445360"/>
              <a:ext cx="223560" cy="216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440120" y="3427360"/>
                <a:ext cx="259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14:cNvPr>
              <p14:cNvContentPartPr/>
              <p14:nvPr/>
            </p14:nvContentPartPr>
            <p14:xfrm>
              <a:off x="1520760" y="3556600"/>
              <a:ext cx="18864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503120" y="3538960"/>
                <a:ext cx="224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14:cNvPr>
              <p14:cNvContentPartPr/>
              <p14:nvPr/>
            </p14:nvContentPartPr>
            <p14:xfrm>
              <a:off x="481800" y="3344200"/>
              <a:ext cx="846000" cy="257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4152" y="3326225"/>
                <a:ext cx="881655" cy="293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14:cNvPr>
              <p14:cNvContentPartPr/>
              <p14:nvPr/>
            </p14:nvContentPartPr>
            <p14:xfrm>
              <a:off x="1884000" y="3265000"/>
              <a:ext cx="477720" cy="5637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65986" y="3247360"/>
                <a:ext cx="513387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14:cNvPr>
              <p14:cNvContentPartPr/>
              <p14:nvPr/>
            </p14:nvContentPartPr>
            <p14:xfrm>
              <a:off x="2571240" y="3483880"/>
              <a:ext cx="168480" cy="23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53600" y="3465880"/>
                <a:ext cx="2041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14:cNvPr>
              <p14:cNvContentPartPr/>
              <p14:nvPr/>
            </p14:nvContentPartPr>
            <p14:xfrm>
              <a:off x="2586360" y="3588640"/>
              <a:ext cx="150840" cy="13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568720" y="3570640"/>
                <a:ext cx="1864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14:cNvPr>
              <p14:cNvContentPartPr/>
              <p14:nvPr/>
            </p14:nvContentPartPr>
            <p14:xfrm>
              <a:off x="3150480" y="3216760"/>
              <a:ext cx="1252440" cy="4384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132480" y="3199106"/>
                <a:ext cx="1288080" cy="474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14:cNvPr>
              <p14:cNvContentPartPr/>
              <p14:nvPr/>
            </p14:nvContentPartPr>
            <p14:xfrm>
              <a:off x="4746360" y="3422680"/>
              <a:ext cx="200520" cy="19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28360" y="3405040"/>
                <a:ext cx="2361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14:cNvPr>
              <p14:cNvContentPartPr/>
              <p14:nvPr/>
            </p14:nvContentPartPr>
            <p14:xfrm>
              <a:off x="4796760" y="3514120"/>
              <a:ext cx="154800" cy="21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778760" y="3496480"/>
                <a:ext cx="190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14:cNvPr>
              <p14:cNvContentPartPr/>
              <p14:nvPr/>
            </p14:nvContentPartPr>
            <p14:xfrm>
              <a:off x="5334240" y="3352480"/>
              <a:ext cx="865800" cy="270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316240" y="3334840"/>
                <a:ext cx="90144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BD7406-92CF-413A-A2EF-FC8B8F8CA524}"/>
                  </a:ext>
                </a:extLst>
              </p14:cNvPr>
              <p14:cNvContentPartPr/>
              <p14:nvPr/>
            </p14:nvContentPartPr>
            <p14:xfrm>
              <a:off x="6395880" y="3494320"/>
              <a:ext cx="170640" cy="10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BD7406-92CF-413A-A2EF-FC8B8F8CA52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377880" y="3476680"/>
                <a:ext cx="206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9A4C79C-A155-4837-A238-3642CBD815DD}"/>
                  </a:ext>
                </a:extLst>
              </p14:cNvPr>
              <p14:cNvContentPartPr/>
              <p14:nvPr/>
            </p14:nvContentPartPr>
            <p14:xfrm>
              <a:off x="6419640" y="3577840"/>
              <a:ext cx="132120" cy="10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9A4C79C-A155-4837-A238-3642CBD815D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401640" y="3560200"/>
                <a:ext cx="167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D8CF682-A9FB-4A8F-8196-322D0F9428ED}"/>
                  </a:ext>
                </a:extLst>
              </p14:cNvPr>
              <p14:cNvContentPartPr/>
              <p14:nvPr/>
            </p14:nvContentPartPr>
            <p14:xfrm>
              <a:off x="6685680" y="3272920"/>
              <a:ext cx="2045520" cy="4885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D8CF682-A9FB-4A8F-8196-322D0F9428E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667680" y="3255267"/>
                <a:ext cx="2081160" cy="524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3A620B1-9FD5-4EC2-827E-8607A1D8D57E}"/>
                  </a:ext>
                </a:extLst>
              </p14:cNvPr>
              <p14:cNvContentPartPr/>
              <p14:nvPr/>
            </p14:nvContentPartPr>
            <p14:xfrm>
              <a:off x="524640" y="3986080"/>
              <a:ext cx="319680" cy="3117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3A620B1-9FD5-4EC2-827E-8607A1D8D57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06980" y="3968440"/>
                <a:ext cx="3553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241CD4C-7597-4C45-8B72-B5E267B42F6B}"/>
                  </a:ext>
                </a:extLst>
              </p14:cNvPr>
              <p14:cNvContentPartPr/>
              <p14:nvPr/>
            </p14:nvContentPartPr>
            <p14:xfrm>
              <a:off x="2489160" y="4210000"/>
              <a:ext cx="187920" cy="28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241CD4C-7597-4C45-8B72-B5E267B42F6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471160" y="4192360"/>
                <a:ext cx="2235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9592094-B70B-4B53-BB02-ED95CD5B3FE7}"/>
                  </a:ext>
                </a:extLst>
              </p14:cNvPr>
              <p14:cNvContentPartPr/>
              <p14:nvPr/>
            </p14:nvContentPartPr>
            <p14:xfrm>
              <a:off x="2479800" y="4291000"/>
              <a:ext cx="193320" cy="2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9592094-B70B-4B53-BB02-ED95CD5B3FE7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461800" y="4273000"/>
                <a:ext cx="2289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B3EAE69-B515-4A05-B671-3E6B6E8F4E25}"/>
                  </a:ext>
                </a:extLst>
              </p14:cNvPr>
              <p14:cNvContentPartPr/>
              <p14:nvPr/>
            </p14:nvContentPartPr>
            <p14:xfrm>
              <a:off x="1394040" y="4131880"/>
              <a:ext cx="842400" cy="241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B3EAE69-B515-4A05-B671-3E6B6E8F4E2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376392" y="4113880"/>
                <a:ext cx="878055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7F3C05DC-2718-4C24-89A8-CE2AF63ECECE}"/>
                  </a:ext>
                </a:extLst>
              </p14:cNvPr>
              <p14:cNvContentPartPr/>
              <p14:nvPr/>
            </p14:nvContentPartPr>
            <p14:xfrm>
              <a:off x="2887320" y="4049440"/>
              <a:ext cx="1181520" cy="3931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7F3C05DC-2718-4C24-89A8-CE2AF63ECECE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869320" y="4031784"/>
                <a:ext cx="1217160" cy="428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0FA12AEF-9B08-45BD-8ECD-ACD5A9810D8B}"/>
                  </a:ext>
                </a:extLst>
              </p14:cNvPr>
              <p14:cNvContentPartPr/>
              <p14:nvPr/>
            </p14:nvContentPartPr>
            <p14:xfrm>
              <a:off x="1149240" y="3809680"/>
              <a:ext cx="3087720" cy="7372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0FA12AEF-9B08-45BD-8ECD-ACD5A9810D8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31600" y="3774040"/>
                <a:ext cx="3123360" cy="80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DB683EA-7184-4E98-BE01-4CC79BCB5B26}"/>
                  </a:ext>
                </a:extLst>
              </p14:cNvPr>
              <p14:cNvContentPartPr/>
              <p14:nvPr/>
            </p14:nvContentPartPr>
            <p14:xfrm>
              <a:off x="7456440" y="1225240"/>
              <a:ext cx="673920" cy="522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DB683EA-7184-4E98-BE01-4CC79BCB5B26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438800" y="1189240"/>
                <a:ext cx="70956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0811490-84D9-44FE-B5E9-FE759707F797}"/>
                  </a:ext>
                </a:extLst>
              </p14:cNvPr>
              <p14:cNvContentPartPr/>
              <p14:nvPr/>
            </p14:nvContentPartPr>
            <p14:xfrm>
              <a:off x="210000" y="1675960"/>
              <a:ext cx="2742120" cy="507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0811490-84D9-44FE-B5E9-FE759707F79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2000" y="1639960"/>
                <a:ext cx="277776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7676DFA-D3F8-43E7-8229-2C69FDCFD8C9}"/>
                  </a:ext>
                </a:extLst>
              </p14:cNvPr>
              <p14:cNvContentPartPr/>
              <p14:nvPr/>
            </p14:nvContentPartPr>
            <p14:xfrm>
              <a:off x="6882600" y="4249960"/>
              <a:ext cx="23040" cy="270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7676DFA-D3F8-43E7-8229-2C69FDCFD8C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864960" y="4231960"/>
                <a:ext cx="5868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E855623-10C6-4FE2-B918-4CB4B24CA525}"/>
                  </a:ext>
                </a:extLst>
              </p14:cNvPr>
              <p14:cNvContentPartPr/>
              <p14:nvPr/>
            </p14:nvContentPartPr>
            <p14:xfrm>
              <a:off x="6905280" y="4392880"/>
              <a:ext cx="13680" cy="439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E855623-10C6-4FE2-B918-4CB4B24CA52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887640" y="4375240"/>
                <a:ext cx="4932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A346D67-800C-44D1-B2ED-866465A970EE}"/>
                  </a:ext>
                </a:extLst>
              </p14:cNvPr>
              <p14:cNvContentPartPr/>
              <p14:nvPr/>
            </p14:nvContentPartPr>
            <p14:xfrm>
              <a:off x="4420200" y="4024600"/>
              <a:ext cx="2270160" cy="5900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A346D67-800C-44D1-B2ED-866465A970E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402200" y="4006960"/>
                <a:ext cx="2305800" cy="62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F1241715-F228-4DE3-A0FC-8F0DB93EE8BE}"/>
                  </a:ext>
                </a:extLst>
              </p14:cNvPr>
              <p14:cNvContentPartPr/>
              <p14:nvPr/>
            </p14:nvContentPartPr>
            <p14:xfrm>
              <a:off x="4478520" y="4969600"/>
              <a:ext cx="284040" cy="147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F1241715-F228-4DE3-A0FC-8F0DB93EE8B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460520" y="4951960"/>
                <a:ext cx="3196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31DBA03-6C6C-45E0-8163-2F0272B40B6F}"/>
                  </a:ext>
                </a:extLst>
              </p14:cNvPr>
              <p14:cNvContentPartPr/>
              <p14:nvPr/>
            </p14:nvContentPartPr>
            <p14:xfrm>
              <a:off x="4554120" y="5076880"/>
              <a:ext cx="257400" cy="684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31DBA03-6C6C-45E0-8163-2F0272B40B6F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536120" y="5059240"/>
                <a:ext cx="2930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C164F54-F54C-4194-A614-4641488211E8}"/>
                  </a:ext>
                </a:extLst>
              </p14:cNvPr>
              <p14:cNvContentPartPr/>
              <p14:nvPr/>
            </p14:nvContentPartPr>
            <p14:xfrm>
              <a:off x="923160" y="4715440"/>
              <a:ext cx="3254040" cy="63360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C164F54-F54C-4194-A614-4641488211E8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905520" y="4697440"/>
                <a:ext cx="3289680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5C847DA-1BE4-4068-BCDD-E8A5552B4577}"/>
                  </a:ext>
                </a:extLst>
              </p14:cNvPr>
              <p14:cNvContentPartPr/>
              <p14:nvPr/>
            </p14:nvContentPartPr>
            <p14:xfrm>
              <a:off x="5006280" y="4647400"/>
              <a:ext cx="3046680" cy="5382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5C847DA-1BE4-4068-BCDD-E8A5552B457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988280" y="4629760"/>
                <a:ext cx="3082320" cy="57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2058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D85A0-3FBD-49D9-B762-37A2DE69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556" r="20000" b="74444"/>
          <a:stretch/>
        </p:blipFill>
        <p:spPr>
          <a:xfrm>
            <a:off x="152400" y="136524"/>
            <a:ext cx="8686800" cy="16287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14:cNvPr>
              <p14:cNvContentPartPr/>
              <p14:nvPr/>
            </p14:nvContentPartPr>
            <p14:xfrm>
              <a:off x="3671400" y="1569760"/>
              <a:ext cx="164880" cy="2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58E84F-523D-4C95-8105-85F83EC8E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3400" y="1552120"/>
                <a:ext cx="2005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14:cNvPr>
              <p14:cNvContentPartPr/>
              <p14:nvPr/>
            </p14:nvContentPartPr>
            <p14:xfrm>
              <a:off x="3717120" y="1657240"/>
              <a:ext cx="128880" cy="10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B2D3E-920C-49C5-9217-43F9327B9E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9120" y="1639600"/>
                <a:ext cx="16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14:cNvPr>
              <p14:cNvContentPartPr/>
              <p14:nvPr/>
            </p14:nvContentPartPr>
            <p14:xfrm>
              <a:off x="3312840" y="1454560"/>
              <a:ext cx="232920" cy="286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638700-FDDE-40D0-A6CB-F036F250D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4840" y="1436583"/>
                <a:ext cx="268560" cy="322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14:cNvPr>
              <p14:cNvContentPartPr/>
              <p14:nvPr/>
            </p14:nvContentPartPr>
            <p14:xfrm>
              <a:off x="4038600" y="1455640"/>
              <a:ext cx="363960" cy="36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E6CC44C-8439-42DC-82EE-926F1E6DF7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0960" y="1438000"/>
                <a:ext cx="3996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14:cNvPr>
              <p14:cNvContentPartPr/>
              <p14:nvPr/>
            </p14:nvContentPartPr>
            <p14:xfrm>
              <a:off x="4929600" y="1726360"/>
              <a:ext cx="75600" cy="128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2453B-BB3F-486D-8C36-BBC2113D1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1600" y="1708360"/>
                <a:ext cx="111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14:cNvPr>
              <p14:cNvContentPartPr/>
              <p14:nvPr/>
            </p14:nvContentPartPr>
            <p14:xfrm>
              <a:off x="5147760" y="1531600"/>
              <a:ext cx="831960" cy="212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005AD-45D0-4FD2-8761-97D20C0BE0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30120" y="1513960"/>
                <a:ext cx="867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14:cNvPr>
              <p14:cNvContentPartPr/>
              <p14:nvPr/>
            </p14:nvContentPartPr>
            <p14:xfrm>
              <a:off x="6566160" y="1395520"/>
              <a:ext cx="686880" cy="417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9F2B7-9ADD-48D1-8AED-FD3A92C8B5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8160" y="1377520"/>
                <a:ext cx="72252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14:cNvPr>
              <p14:cNvContentPartPr/>
              <p14:nvPr/>
            </p14:nvContentPartPr>
            <p14:xfrm>
              <a:off x="6152160" y="1506400"/>
              <a:ext cx="267480" cy="210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916CC3-2339-414C-A668-DA47A62EDF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4160" y="1488760"/>
                <a:ext cx="303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14:cNvPr>
              <p14:cNvContentPartPr/>
              <p14:nvPr/>
            </p14:nvContentPartPr>
            <p14:xfrm>
              <a:off x="7310280" y="1695760"/>
              <a:ext cx="68400" cy="142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085F8-F0F4-4DED-AFDB-01410AF7DE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92640" y="1677760"/>
                <a:ext cx="104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14:cNvPr>
              <p14:cNvContentPartPr/>
              <p14:nvPr/>
            </p14:nvContentPartPr>
            <p14:xfrm>
              <a:off x="7471200" y="1512880"/>
              <a:ext cx="466200" cy="190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B471C-9651-4FCF-B9CC-47BF68DCCE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53214" y="1494880"/>
                <a:ext cx="501813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14:cNvPr>
              <p14:cNvContentPartPr/>
              <p14:nvPr/>
            </p14:nvContentPartPr>
            <p14:xfrm>
              <a:off x="8140080" y="1325320"/>
              <a:ext cx="801000" cy="512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93EFC0-F0FD-43D7-AFEC-2EAF6AFFBE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22080" y="1307680"/>
                <a:ext cx="83664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14:cNvPr>
              <p14:cNvContentPartPr/>
              <p14:nvPr/>
            </p14:nvContentPartPr>
            <p14:xfrm>
              <a:off x="451920" y="1865320"/>
              <a:ext cx="3939480" cy="527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55A6C6-FD76-4A90-BE96-617858D9FF3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4280" y="1847320"/>
                <a:ext cx="3975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14:cNvPr>
              <p14:cNvContentPartPr/>
              <p14:nvPr/>
            </p14:nvContentPartPr>
            <p14:xfrm>
              <a:off x="6035160" y="2197960"/>
              <a:ext cx="134280" cy="1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FB3DEA-25C9-462B-8C4F-9A44C2914FD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17520" y="2180320"/>
                <a:ext cx="169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14:cNvPr>
              <p14:cNvContentPartPr/>
              <p14:nvPr/>
            </p14:nvContentPartPr>
            <p14:xfrm>
              <a:off x="6017880" y="2288320"/>
              <a:ext cx="164880" cy="17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6731F9-E1AE-44C3-91F4-8B0AB7DC8E5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000240" y="2270320"/>
                <a:ext cx="200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14:cNvPr>
              <p14:cNvContentPartPr/>
              <p14:nvPr/>
            </p14:nvContentPartPr>
            <p14:xfrm>
              <a:off x="5028960" y="2146480"/>
              <a:ext cx="813960" cy="236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884940-C227-438E-9ACF-FCCDE1F22DB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011312" y="2128507"/>
                <a:ext cx="849616" cy="271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14:cNvPr>
              <p14:cNvContentPartPr/>
              <p14:nvPr/>
            </p14:nvContentPartPr>
            <p14:xfrm>
              <a:off x="6375720" y="2009320"/>
              <a:ext cx="468360" cy="589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71298B-4565-4E63-A947-FE7888F0196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58080" y="1991669"/>
                <a:ext cx="504000" cy="62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14:cNvPr>
              <p14:cNvContentPartPr/>
              <p14:nvPr/>
            </p14:nvContentPartPr>
            <p14:xfrm>
              <a:off x="6949200" y="1966840"/>
              <a:ext cx="1936080" cy="642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02E9960-713E-4D6F-8D5F-08C80314596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931200" y="1949200"/>
                <a:ext cx="197172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14:cNvPr>
              <p14:cNvContentPartPr/>
              <p14:nvPr/>
            </p14:nvContentPartPr>
            <p14:xfrm>
              <a:off x="463080" y="2644720"/>
              <a:ext cx="319680" cy="261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D64383C-60A1-46CA-84AC-FB65D65F9DF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5080" y="2627080"/>
                <a:ext cx="355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14:cNvPr>
              <p14:cNvContentPartPr/>
              <p14:nvPr/>
            </p14:nvContentPartPr>
            <p14:xfrm>
              <a:off x="2303400" y="2784040"/>
              <a:ext cx="191160" cy="5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F28CE2-1AFD-42BE-B401-713C4A8DD2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285760" y="2766040"/>
                <a:ext cx="22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14:cNvPr>
              <p14:cNvContentPartPr/>
              <p14:nvPr/>
            </p14:nvContentPartPr>
            <p14:xfrm>
              <a:off x="2281080" y="2866120"/>
              <a:ext cx="18468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62945-A781-469C-9BBF-1AD29116912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263080" y="2848120"/>
                <a:ext cx="2203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14:cNvPr>
              <p14:cNvContentPartPr/>
              <p14:nvPr/>
            </p14:nvContentPartPr>
            <p14:xfrm>
              <a:off x="1292520" y="2665600"/>
              <a:ext cx="830520" cy="29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DC6B2A-577A-4FD6-B0BA-37786E240F3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74520" y="2647600"/>
                <a:ext cx="8661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14:cNvPr>
              <p14:cNvContentPartPr/>
              <p14:nvPr/>
            </p14:nvContentPartPr>
            <p14:xfrm>
              <a:off x="4489680" y="1627000"/>
              <a:ext cx="352800" cy="1778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6452121-B224-4D7A-B500-BB0545110F2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472040" y="1609360"/>
                <a:ext cx="388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14:cNvPr>
              <p14:cNvContentPartPr/>
              <p14:nvPr/>
            </p14:nvContentPartPr>
            <p14:xfrm>
              <a:off x="2648640" y="2606200"/>
              <a:ext cx="1238760" cy="50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A5C358C-1C00-4BB5-87C9-2B016220D4E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30995" y="2588560"/>
                <a:ext cx="127441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14:cNvPr>
              <p14:cNvContentPartPr/>
              <p14:nvPr/>
            </p14:nvContentPartPr>
            <p14:xfrm>
              <a:off x="4050480" y="2630320"/>
              <a:ext cx="1068480" cy="4060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7BF0B3-0329-470B-ABEE-2BACA166D4E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32840" y="2612320"/>
                <a:ext cx="11041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14:cNvPr>
              <p14:cNvContentPartPr/>
              <p14:nvPr/>
            </p14:nvContentPartPr>
            <p14:xfrm>
              <a:off x="5377080" y="2811760"/>
              <a:ext cx="172800" cy="19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4CC6A2-7CB0-4EFA-8B5E-5B39AAD0DD7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359440" y="2794120"/>
                <a:ext cx="208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14:cNvPr>
              <p14:cNvContentPartPr/>
              <p14:nvPr/>
            </p14:nvContentPartPr>
            <p14:xfrm>
              <a:off x="5376360" y="2899240"/>
              <a:ext cx="158040" cy="16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CE2E42-ABDB-4B09-ABD6-ECC6CF07084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58720" y="2881240"/>
                <a:ext cx="193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14:cNvPr>
              <p14:cNvContentPartPr/>
              <p14:nvPr/>
            </p14:nvContentPartPr>
            <p14:xfrm>
              <a:off x="5793960" y="2700520"/>
              <a:ext cx="1107360" cy="317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F9F4FE-B021-4541-A452-EC9C74423C2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775960" y="2682520"/>
                <a:ext cx="1143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14:cNvPr>
              <p14:cNvContentPartPr/>
              <p14:nvPr/>
            </p14:nvContentPartPr>
            <p14:xfrm>
              <a:off x="1112520" y="2504320"/>
              <a:ext cx="5893920" cy="633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E6271F-301C-47F0-AFA3-53EB979E989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94880" y="2468320"/>
                <a:ext cx="592956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14:cNvPr>
              <p14:cNvContentPartPr/>
              <p14:nvPr/>
            </p14:nvContentPartPr>
            <p14:xfrm>
              <a:off x="1457760" y="3445360"/>
              <a:ext cx="223560" cy="216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0276673-854B-4EA5-AB1F-15746AC7C2F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440120" y="3427360"/>
                <a:ext cx="259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14:cNvPr>
              <p14:cNvContentPartPr/>
              <p14:nvPr/>
            </p14:nvContentPartPr>
            <p14:xfrm>
              <a:off x="1520760" y="3556600"/>
              <a:ext cx="188640" cy="12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146C8A8-81B6-4744-A690-BE3BDA3D123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503120" y="3538960"/>
                <a:ext cx="224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14:cNvPr>
              <p14:cNvContentPartPr/>
              <p14:nvPr/>
            </p14:nvContentPartPr>
            <p14:xfrm>
              <a:off x="481800" y="3344200"/>
              <a:ext cx="846000" cy="257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12448DE-29D0-41D8-BB6C-3615707517B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4152" y="3326225"/>
                <a:ext cx="881655" cy="293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14:cNvPr>
              <p14:cNvContentPartPr/>
              <p14:nvPr/>
            </p14:nvContentPartPr>
            <p14:xfrm>
              <a:off x="1884000" y="3265000"/>
              <a:ext cx="477720" cy="5637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34AC894-3C6B-4613-A00B-66E4CE42AF6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65986" y="3247360"/>
                <a:ext cx="513387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14:cNvPr>
              <p14:cNvContentPartPr/>
              <p14:nvPr/>
            </p14:nvContentPartPr>
            <p14:xfrm>
              <a:off x="2571240" y="3483880"/>
              <a:ext cx="168480" cy="23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FB2AE4-40AB-43CD-BC2B-DC19220376F3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53600" y="3465880"/>
                <a:ext cx="2041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14:cNvPr>
              <p14:cNvContentPartPr/>
              <p14:nvPr/>
            </p14:nvContentPartPr>
            <p14:xfrm>
              <a:off x="2586360" y="3588640"/>
              <a:ext cx="150840" cy="13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E389960-7920-4BE3-A38B-54594B1390B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568720" y="3570640"/>
                <a:ext cx="1864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14:cNvPr>
              <p14:cNvContentPartPr/>
              <p14:nvPr/>
            </p14:nvContentPartPr>
            <p14:xfrm>
              <a:off x="3150480" y="3216760"/>
              <a:ext cx="1252440" cy="4384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A1B6CB9-51CB-42EF-88BC-889257031C6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132480" y="3199106"/>
                <a:ext cx="1288080" cy="474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14:cNvPr>
              <p14:cNvContentPartPr/>
              <p14:nvPr/>
            </p14:nvContentPartPr>
            <p14:xfrm>
              <a:off x="4746360" y="3422680"/>
              <a:ext cx="200520" cy="19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25D6ECB-7ED4-4F45-B8A4-62778C22A56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28360" y="3405040"/>
                <a:ext cx="2361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14:cNvPr>
              <p14:cNvContentPartPr/>
              <p14:nvPr/>
            </p14:nvContentPartPr>
            <p14:xfrm>
              <a:off x="4796760" y="3514120"/>
              <a:ext cx="154800" cy="21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DD8C936-A000-4E09-BC2A-EADA1054873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778760" y="3496480"/>
                <a:ext cx="190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14:cNvPr>
              <p14:cNvContentPartPr/>
              <p14:nvPr/>
            </p14:nvContentPartPr>
            <p14:xfrm>
              <a:off x="5334240" y="3352480"/>
              <a:ext cx="865800" cy="270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709C16E-3639-4171-9E43-3C9DFC4E842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316240" y="3334840"/>
                <a:ext cx="90144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BD7406-92CF-413A-A2EF-FC8B8F8CA524}"/>
                  </a:ext>
                </a:extLst>
              </p14:cNvPr>
              <p14:cNvContentPartPr/>
              <p14:nvPr/>
            </p14:nvContentPartPr>
            <p14:xfrm>
              <a:off x="6395880" y="3494320"/>
              <a:ext cx="170640" cy="10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BD7406-92CF-413A-A2EF-FC8B8F8CA52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377880" y="3476680"/>
                <a:ext cx="206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9A4C79C-A155-4837-A238-3642CBD815DD}"/>
                  </a:ext>
                </a:extLst>
              </p14:cNvPr>
              <p14:cNvContentPartPr/>
              <p14:nvPr/>
            </p14:nvContentPartPr>
            <p14:xfrm>
              <a:off x="6419640" y="3577840"/>
              <a:ext cx="132120" cy="10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9A4C79C-A155-4837-A238-3642CBD815D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401640" y="3560200"/>
                <a:ext cx="167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D8CF682-A9FB-4A8F-8196-322D0F9428ED}"/>
                  </a:ext>
                </a:extLst>
              </p14:cNvPr>
              <p14:cNvContentPartPr/>
              <p14:nvPr/>
            </p14:nvContentPartPr>
            <p14:xfrm>
              <a:off x="6685680" y="3272920"/>
              <a:ext cx="2045520" cy="4885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D8CF682-A9FB-4A8F-8196-322D0F9428E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667680" y="3255267"/>
                <a:ext cx="2081160" cy="524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3A620B1-9FD5-4EC2-827E-8607A1D8D57E}"/>
                  </a:ext>
                </a:extLst>
              </p14:cNvPr>
              <p14:cNvContentPartPr/>
              <p14:nvPr/>
            </p14:nvContentPartPr>
            <p14:xfrm>
              <a:off x="524640" y="3986080"/>
              <a:ext cx="319680" cy="3117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3A620B1-9FD5-4EC2-827E-8607A1D8D57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06980" y="3968440"/>
                <a:ext cx="3553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241CD4C-7597-4C45-8B72-B5E267B42F6B}"/>
                  </a:ext>
                </a:extLst>
              </p14:cNvPr>
              <p14:cNvContentPartPr/>
              <p14:nvPr/>
            </p14:nvContentPartPr>
            <p14:xfrm>
              <a:off x="2489160" y="4210000"/>
              <a:ext cx="187920" cy="28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241CD4C-7597-4C45-8B72-B5E267B42F6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471160" y="4192360"/>
                <a:ext cx="2235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9592094-B70B-4B53-BB02-ED95CD5B3FE7}"/>
                  </a:ext>
                </a:extLst>
              </p14:cNvPr>
              <p14:cNvContentPartPr/>
              <p14:nvPr/>
            </p14:nvContentPartPr>
            <p14:xfrm>
              <a:off x="2479800" y="4291000"/>
              <a:ext cx="193320" cy="2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9592094-B70B-4B53-BB02-ED95CD5B3FE7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461800" y="4273000"/>
                <a:ext cx="2289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B3EAE69-B515-4A05-B671-3E6B6E8F4E25}"/>
                  </a:ext>
                </a:extLst>
              </p14:cNvPr>
              <p14:cNvContentPartPr/>
              <p14:nvPr/>
            </p14:nvContentPartPr>
            <p14:xfrm>
              <a:off x="1394040" y="4131880"/>
              <a:ext cx="842400" cy="241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B3EAE69-B515-4A05-B671-3E6B6E8F4E2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376392" y="4113880"/>
                <a:ext cx="878055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7F3C05DC-2718-4C24-89A8-CE2AF63ECECE}"/>
                  </a:ext>
                </a:extLst>
              </p14:cNvPr>
              <p14:cNvContentPartPr/>
              <p14:nvPr/>
            </p14:nvContentPartPr>
            <p14:xfrm>
              <a:off x="2887320" y="4049440"/>
              <a:ext cx="1181520" cy="3931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7F3C05DC-2718-4C24-89A8-CE2AF63ECECE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869320" y="4031784"/>
                <a:ext cx="1217160" cy="428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0FA12AEF-9B08-45BD-8ECD-ACD5A9810D8B}"/>
                  </a:ext>
                </a:extLst>
              </p14:cNvPr>
              <p14:cNvContentPartPr/>
              <p14:nvPr/>
            </p14:nvContentPartPr>
            <p14:xfrm>
              <a:off x="1149240" y="3809680"/>
              <a:ext cx="3087720" cy="7372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0FA12AEF-9B08-45BD-8ECD-ACD5A9810D8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31600" y="3774040"/>
                <a:ext cx="3123360" cy="80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DB683EA-7184-4E98-BE01-4CC79BCB5B26}"/>
                  </a:ext>
                </a:extLst>
              </p14:cNvPr>
              <p14:cNvContentPartPr/>
              <p14:nvPr/>
            </p14:nvContentPartPr>
            <p14:xfrm>
              <a:off x="7456440" y="1225240"/>
              <a:ext cx="673920" cy="522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DB683EA-7184-4E98-BE01-4CC79BCB5B26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438800" y="1189240"/>
                <a:ext cx="70956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0811490-84D9-44FE-B5E9-FE759707F797}"/>
                  </a:ext>
                </a:extLst>
              </p14:cNvPr>
              <p14:cNvContentPartPr/>
              <p14:nvPr/>
            </p14:nvContentPartPr>
            <p14:xfrm>
              <a:off x="210000" y="1675960"/>
              <a:ext cx="2742120" cy="507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0811490-84D9-44FE-B5E9-FE759707F79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2000" y="1639960"/>
                <a:ext cx="277776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7676DFA-D3F8-43E7-8229-2C69FDCFD8C9}"/>
                  </a:ext>
                </a:extLst>
              </p14:cNvPr>
              <p14:cNvContentPartPr/>
              <p14:nvPr/>
            </p14:nvContentPartPr>
            <p14:xfrm>
              <a:off x="6882600" y="4249960"/>
              <a:ext cx="23040" cy="270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7676DFA-D3F8-43E7-8229-2C69FDCFD8C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864960" y="4231960"/>
                <a:ext cx="5868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E855623-10C6-4FE2-B918-4CB4B24CA525}"/>
                  </a:ext>
                </a:extLst>
              </p14:cNvPr>
              <p14:cNvContentPartPr/>
              <p14:nvPr/>
            </p14:nvContentPartPr>
            <p14:xfrm>
              <a:off x="6905280" y="4392880"/>
              <a:ext cx="13680" cy="439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E855623-10C6-4FE2-B918-4CB4B24CA52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887640" y="4375240"/>
                <a:ext cx="4932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A346D67-800C-44D1-B2ED-866465A970EE}"/>
                  </a:ext>
                </a:extLst>
              </p14:cNvPr>
              <p14:cNvContentPartPr/>
              <p14:nvPr/>
            </p14:nvContentPartPr>
            <p14:xfrm>
              <a:off x="4420200" y="4024600"/>
              <a:ext cx="2270160" cy="5900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A346D67-800C-44D1-B2ED-866465A970E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402200" y="4006960"/>
                <a:ext cx="2305800" cy="62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F1241715-F228-4DE3-A0FC-8F0DB93EE8BE}"/>
                  </a:ext>
                </a:extLst>
              </p14:cNvPr>
              <p14:cNvContentPartPr/>
              <p14:nvPr/>
            </p14:nvContentPartPr>
            <p14:xfrm>
              <a:off x="4478520" y="4969600"/>
              <a:ext cx="284040" cy="147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F1241715-F228-4DE3-A0FC-8F0DB93EE8B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460520" y="4951960"/>
                <a:ext cx="3196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31DBA03-6C6C-45E0-8163-2F0272B40B6F}"/>
                  </a:ext>
                </a:extLst>
              </p14:cNvPr>
              <p14:cNvContentPartPr/>
              <p14:nvPr/>
            </p14:nvContentPartPr>
            <p14:xfrm>
              <a:off x="4554120" y="5076880"/>
              <a:ext cx="257400" cy="684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31DBA03-6C6C-45E0-8163-2F0272B40B6F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536120" y="5059240"/>
                <a:ext cx="2930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C164F54-F54C-4194-A614-4641488211E8}"/>
                  </a:ext>
                </a:extLst>
              </p14:cNvPr>
              <p14:cNvContentPartPr/>
              <p14:nvPr/>
            </p14:nvContentPartPr>
            <p14:xfrm>
              <a:off x="923160" y="4715440"/>
              <a:ext cx="3254040" cy="63360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C164F54-F54C-4194-A614-4641488211E8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905520" y="4697440"/>
                <a:ext cx="3289680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5C847DA-1BE4-4068-BCDD-E8A5552B4577}"/>
                  </a:ext>
                </a:extLst>
              </p14:cNvPr>
              <p14:cNvContentPartPr/>
              <p14:nvPr/>
            </p14:nvContentPartPr>
            <p14:xfrm>
              <a:off x="5006280" y="4647400"/>
              <a:ext cx="3046680" cy="5382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5C847DA-1BE4-4068-BCDD-E8A5552B457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988280" y="4629760"/>
                <a:ext cx="308232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D3CBCB8-AB74-43B2-8CA1-80CE4B45F95B}"/>
                  </a:ext>
                </a:extLst>
              </p14:cNvPr>
              <p14:cNvContentPartPr/>
              <p14:nvPr/>
            </p14:nvContentPartPr>
            <p14:xfrm>
              <a:off x="2799840" y="5813800"/>
              <a:ext cx="795240" cy="199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D3CBCB8-AB74-43B2-8CA1-80CE4B45F95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782192" y="5796160"/>
                <a:ext cx="830896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1F9C83D-C649-4685-9988-41223FB9DEC5}"/>
                  </a:ext>
                </a:extLst>
              </p14:cNvPr>
              <p14:cNvContentPartPr/>
              <p14:nvPr/>
            </p14:nvContentPartPr>
            <p14:xfrm>
              <a:off x="1370280" y="5634880"/>
              <a:ext cx="433800" cy="3186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1F9C83D-C649-4685-9988-41223FB9DEC5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352640" y="5617240"/>
                <a:ext cx="46944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AD7E42D9-91BF-43BB-92E5-35052DFACE49}"/>
                  </a:ext>
                </a:extLst>
              </p14:cNvPr>
              <p14:cNvContentPartPr/>
              <p14:nvPr/>
            </p14:nvContentPartPr>
            <p14:xfrm>
              <a:off x="3918360" y="5704000"/>
              <a:ext cx="1894680" cy="4842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AD7E42D9-91BF-43BB-92E5-35052DFACE4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900717" y="5686000"/>
                <a:ext cx="1930327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F33F8F2-8625-4E1D-8AE0-22FF37889A73}"/>
                  </a:ext>
                </a:extLst>
              </p14:cNvPr>
              <p14:cNvContentPartPr/>
              <p14:nvPr/>
            </p14:nvContentPartPr>
            <p14:xfrm>
              <a:off x="2431560" y="5415640"/>
              <a:ext cx="3515040" cy="107856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F33F8F2-8625-4E1D-8AE0-22FF37889A7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413560" y="5380000"/>
                <a:ext cx="3550680" cy="115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1235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83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4357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4884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14:cNvPr>
              <p14:cNvContentPartPr/>
              <p14:nvPr/>
            </p14:nvContentPartPr>
            <p14:xfrm>
              <a:off x="3802800" y="2023000"/>
              <a:ext cx="826560" cy="457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5152" y="2005360"/>
                <a:ext cx="862216" cy="49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1448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14:cNvPr>
              <p14:cNvContentPartPr/>
              <p14:nvPr/>
            </p14:nvContentPartPr>
            <p14:xfrm>
              <a:off x="3802800" y="2023000"/>
              <a:ext cx="826560" cy="457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5152" y="2005360"/>
                <a:ext cx="862216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14:cNvPr>
              <p14:cNvContentPartPr/>
              <p14:nvPr/>
            </p14:nvContentPartPr>
            <p14:xfrm>
              <a:off x="4793880" y="2214160"/>
              <a:ext cx="152640" cy="1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76240" y="2196160"/>
                <a:ext cx="188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14:cNvPr>
              <p14:cNvContentPartPr/>
              <p14:nvPr/>
            </p14:nvContentPartPr>
            <p14:xfrm>
              <a:off x="4800720" y="2293360"/>
              <a:ext cx="13356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2720" y="227572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14:cNvPr>
              <p14:cNvContentPartPr/>
              <p14:nvPr/>
            </p14:nvContentPartPr>
            <p14:xfrm>
              <a:off x="5138400" y="2154400"/>
              <a:ext cx="160920" cy="262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20760" y="2136400"/>
                <a:ext cx="1965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14:cNvPr>
              <p14:cNvContentPartPr/>
              <p14:nvPr/>
            </p14:nvContentPartPr>
            <p14:xfrm>
              <a:off x="5433600" y="2134600"/>
              <a:ext cx="324360" cy="27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5960" y="2116600"/>
                <a:ext cx="3600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14:cNvPr>
              <p14:cNvContentPartPr/>
              <p14:nvPr/>
            </p14:nvContentPartPr>
            <p14:xfrm>
              <a:off x="5882520" y="2060080"/>
              <a:ext cx="710280" cy="433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64880" y="2042440"/>
                <a:ext cx="745920" cy="46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5977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14:cNvPr>
              <p14:cNvContentPartPr/>
              <p14:nvPr/>
            </p14:nvContentPartPr>
            <p14:xfrm>
              <a:off x="3802800" y="2023000"/>
              <a:ext cx="826560" cy="457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5152" y="2005360"/>
                <a:ext cx="862216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14:cNvPr>
              <p14:cNvContentPartPr/>
              <p14:nvPr/>
            </p14:nvContentPartPr>
            <p14:xfrm>
              <a:off x="4793880" y="2214160"/>
              <a:ext cx="152640" cy="1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76240" y="2196160"/>
                <a:ext cx="188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14:cNvPr>
              <p14:cNvContentPartPr/>
              <p14:nvPr/>
            </p14:nvContentPartPr>
            <p14:xfrm>
              <a:off x="4800720" y="2293360"/>
              <a:ext cx="13356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2720" y="227572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14:cNvPr>
              <p14:cNvContentPartPr/>
              <p14:nvPr/>
            </p14:nvContentPartPr>
            <p14:xfrm>
              <a:off x="5138400" y="2154400"/>
              <a:ext cx="160920" cy="262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20760" y="2136400"/>
                <a:ext cx="1965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14:cNvPr>
              <p14:cNvContentPartPr/>
              <p14:nvPr/>
            </p14:nvContentPartPr>
            <p14:xfrm>
              <a:off x="5433600" y="2134600"/>
              <a:ext cx="324360" cy="27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5960" y="2116600"/>
                <a:ext cx="3600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14:cNvPr>
              <p14:cNvContentPartPr/>
              <p14:nvPr/>
            </p14:nvContentPartPr>
            <p14:xfrm>
              <a:off x="5882520" y="2060080"/>
              <a:ext cx="710280" cy="433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64880" y="2042440"/>
                <a:ext cx="74592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14:cNvPr>
              <p14:cNvContentPartPr/>
              <p14:nvPr/>
            </p14:nvContentPartPr>
            <p14:xfrm>
              <a:off x="433920" y="871360"/>
              <a:ext cx="4355280" cy="52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5920" y="835360"/>
                <a:ext cx="439092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14:cNvPr>
              <p14:cNvContentPartPr/>
              <p14:nvPr/>
            </p14:nvContentPartPr>
            <p14:xfrm>
              <a:off x="6781440" y="2358520"/>
              <a:ext cx="79200" cy="172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63800" y="2340520"/>
                <a:ext cx="114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14:cNvPr>
              <p14:cNvContentPartPr/>
              <p14:nvPr/>
            </p14:nvContentPartPr>
            <p14:xfrm>
              <a:off x="7451400" y="2227120"/>
              <a:ext cx="15732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33760" y="2209480"/>
                <a:ext cx="1929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14:cNvPr>
              <p14:cNvContentPartPr/>
              <p14:nvPr/>
            </p14:nvContentPartPr>
            <p14:xfrm>
              <a:off x="7460040" y="2316040"/>
              <a:ext cx="12024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2400" y="2298400"/>
                <a:ext cx="1558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14:cNvPr>
              <p14:cNvContentPartPr/>
              <p14:nvPr/>
            </p14:nvContentPartPr>
            <p14:xfrm>
              <a:off x="7076280" y="2154400"/>
              <a:ext cx="259560" cy="36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58640" y="2136400"/>
                <a:ext cx="29520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14:cNvPr>
              <p14:cNvContentPartPr/>
              <p14:nvPr/>
            </p14:nvContentPartPr>
            <p14:xfrm>
              <a:off x="7834440" y="2131000"/>
              <a:ext cx="373680" cy="293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16783" y="2113360"/>
                <a:ext cx="409354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14:cNvPr>
              <p14:cNvContentPartPr/>
              <p14:nvPr/>
            </p14:nvContentPartPr>
            <p14:xfrm>
              <a:off x="8300280" y="2138560"/>
              <a:ext cx="337320" cy="365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82621" y="2120903"/>
                <a:ext cx="372998" cy="4010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863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14:cNvPr>
              <p14:cNvContentPartPr/>
              <p14:nvPr/>
            </p14:nvContentPartPr>
            <p14:xfrm>
              <a:off x="3802800" y="2023000"/>
              <a:ext cx="826560" cy="457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5152" y="2005360"/>
                <a:ext cx="862216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14:cNvPr>
              <p14:cNvContentPartPr/>
              <p14:nvPr/>
            </p14:nvContentPartPr>
            <p14:xfrm>
              <a:off x="4793880" y="2214160"/>
              <a:ext cx="152640" cy="1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76240" y="2196160"/>
                <a:ext cx="188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14:cNvPr>
              <p14:cNvContentPartPr/>
              <p14:nvPr/>
            </p14:nvContentPartPr>
            <p14:xfrm>
              <a:off x="4800720" y="2293360"/>
              <a:ext cx="13356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2720" y="227572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14:cNvPr>
              <p14:cNvContentPartPr/>
              <p14:nvPr/>
            </p14:nvContentPartPr>
            <p14:xfrm>
              <a:off x="5138400" y="2154400"/>
              <a:ext cx="160920" cy="262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20760" y="2136400"/>
                <a:ext cx="1965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14:cNvPr>
              <p14:cNvContentPartPr/>
              <p14:nvPr/>
            </p14:nvContentPartPr>
            <p14:xfrm>
              <a:off x="5433600" y="2134600"/>
              <a:ext cx="324360" cy="27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5960" y="2116600"/>
                <a:ext cx="3600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14:cNvPr>
              <p14:cNvContentPartPr/>
              <p14:nvPr/>
            </p14:nvContentPartPr>
            <p14:xfrm>
              <a:off x="5882520" y="2060080"/>
              <a:ext cx="710280" cy="433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64880" y="2042440"/>
                <a:ext cx="74592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14:cNvPr>
              <p14:cNvContentPartPr/>
              <p14:nvPr/>
            </p14:nvContentPartPr>
            <p14:xfrm>
              <a:off x="433920" y="871360"/>
              <a:ext cx="4355280" cy="52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5920" y="835360"/>
                <a:ext cx="439092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14:cNvPr>
              <p14:cNvContentPartPr/>
              <p14:nvPr/>
            </p14:nvContentPartPr>
            <p14:xfrm>
              <a:off x="6781440" y="2358520"/>
              <a:ext cx="79200" cy="172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63800" y="2340520"/>
                <a:ext cx="114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14:cNvPr>
              <p14:cNvContentPartPr/>
              <p14:nvPr/>
            </p14:nvContentPartPr>
            <p14:xfrm>
              <a:off x="7451400" y="2227120"/>
              <a:ext cx="15732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33760" y="2209480"/>
                <a:ext cx="1929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14:cNvPr>
              <p14:cNvContentPartPr/>
              <p14:nvPr/>
            </p14:nvContentPartPr>
            <p14:xfrm>
              <a:off x="7460040" y="2316040"/>
              <a:ext cx="12024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2400" y="2298400"/>
                <a:ext cx="1558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14:cNvPr>
              <p14:cNvContentPartPr/>
              <p14:nvPr/>
            </p14:nvContentPartPr>
            <p14:xfrm>
              <a:off x="7076280" y="2154400"/>
              <a:ext cx="259560" cy="36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58640" y="2136400"/>
                <a:ext cx="29520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14:cNvPr>
              <p14:cNvContentPartPr/>
              <p14:nvPr/>
            </p14:nvContentPartPr>
            <p14:xfrm>
              <a:off x="7834440" y="2131000"/>
              <a:ext cx="373680" cy="293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16783" y="2113360"/>
                <a:ext cx="409354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14:cNvPr>
              <p14:cNvContentPartPr/>
              <p14:nvPr/>
            </p14:nvContentPartPr>
            <p14:xfrm>
              <a:off x="8300280" y="2138560"/>
              <a:ext cx="337320" cy="365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82621" y="2120903"/>
                <a:ext cx="372998" cy="401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14:cNvPr>
              <p14:cNvContentPartPr/>
              <p14:nvPr/>
            </p14:nvContentPartPr>
            <p14:xfrm>
              <a:off x="5222640" y="856600"/>
              <a:ext cx="3610080" cy="655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205000" y="820600"/>
                <a:ext cx="3645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14:cNvPr>
              <p14:cNvContentPartPr/>
              <p14:nvPr/>
            </p14:nvContentPartPr>
            <p14:xfrm>
              <a:off x="234480" y="1264840"/>
              <a:ext cx="3160800" cy="601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16480" y="1229200"/>
                <a:ext cx="3196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14:cNvPr>
              <p14:cNvContentPartPr/>
              <p14:nvPr/>
            </p14:nvContentPartPr>
            <p14:xfrm>
              <a:off x="616080" y="2607640"/>
              <a:ext cx="440280" cy="490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8440" y="2590000"/>
                <a:ext cx="47592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14:cNvPr>
              <p14:cNvContentPartPr/>
              <p14:nvPr/>
            </p14:nvContentPartPr>
            <p14:xfrm>
              <a:off x="1420680" y="2737600"/>
              <a:ext cx="192600" cy="10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03040" y="2719600"/>
                <a:ext cx="228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14:cNvPr>
              <p14:cNvContentPartPr/>
              <p14:nvPr/>
            </p14:nvContentPartPr>
            <p14:xfrm>
              <a:off x="1414920" y="2847400"/>
              <a:ext cx="201960" cy="3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96920" y="2829400"/>
                <a:ext cx="237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14:cNvPr>
              <p14:cNvContentPartPr/>
              <p14:nvPr/>
            </p14:nvContentPartPr>
            <p14:xfrm>
              <a:off x="3576000" y="2538880"/>
              <a:ext cx="195480" cy="2480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558033" y="2520880"/>
                <a:ext cx="231054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14:cNvPr>
              <p14:cNvContentPartPr/>
              <p14:nvPr/>
            </p14:nvContentPartPr>
            <p14:xfrm>
              <a:off x="2862120" y="2574520"/>
              <a:ext cx="629640" cy="542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844470" y="2556880"/>
                <a:ext cx="66530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14:cNvPr>
              <p14:cNvContentPartPr/>
              <p14:nvPr/>
            </p14:nvContentPartPr>
            <p14:xfrm>
              <a:off x="1721280" y="2480920"/>
              <a:ext cx="594720" cy="610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03280" y="2463280"/>
                <a:ext cx="630360" cy="6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14:cNvPr>
              <p14:cNvContentPartPr/>
              <p14:nvPr/>
            </p14:nvContentPartPr>
            <p14:xfrm>
              <a:off x="2526960" y="2722840"/>
              <a:ext cx="194040" cy="2271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08960" y="2705200"/>
                <a:ext cx="2296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14:cNvPr>
              <p14:cNvContentPartPr/>
              <p14:nvPr/>
            </p14:nvContentPartPr>
            <p14:xfrm>
              <a:off x="3867600" y="2668480"/>
              <a:ext cx="302400" cy="28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849600" y="2650840"/>
                <a:ext cx="3380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14:cNvPr>
              <p14:cNvContentPartPr/>
              <p14:nvPr/>
            </p14:nvContentPartPr>
            <p14:xfrm>
              <a:off x="4319400" y="2693680"/>
              <a:ext cx="1270800" cy="3348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301760" y="2676040"/>
                <a:ext cx="1306440" cy="37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2398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14:cNvPr>
              <p14:cNvContentPartPr/>
              <p14:nvPr/>
            </p14:nvContentPartPr>
            <p14:xfrm>
              <a:off x="3802800" y="2023000"/>
              <a:ext cx="826560" cy="457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5152" y="2005360"/>
                <a:ext cx="862216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14:cNvPr>
              <p14:cNvContentPartPr/>
              <p14:nvPr/>
            </p14:nvContentPartPr>
            <p14:xfrm>
              <a:off x="4793880" y="2214160"/>
              <a:ext cx="152640" cy="1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76240" y="2196160"/>
                <a:ext cx="188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14:cNvPr>
              <p14:cNvContentPartPr/>
              <p14:nvPr/>
            </p14:nvContentPartPr>
            <p14:xfrm>
              <a:off x="4800720" y="2293360"/>
              <a:ext cx="13356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2720" y="227572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14:cNvPr>
              <p14:cNvContentPartPr/>
              <p14:nvPr/>
            </p14:nvContentPartPr>
            <p14:xfrm>
              <a:off x="5138400" y="2154400"/>
              <a:ext cx="160920" cy="262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20760" y="2136400"/>
                <a:ext cx="1965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14:cNvPr>
              <p14:cNvContentPartPr/>
              <p14:nvPr/>
            </p14:nvContentPartPr>
            <p14:xfrm>
              <a:off x="5433600" y="2134600"/>
              <a:ext cx="324360" cy="27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5960" y="2116600"/>
                <a:ext cx="3600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14:cNvPr>
              <p14:cNvContentPartPr/>
              <p14:nvPr/>
            </p14:nvContentPartPr>
            <p14:xfrm>
              <a:off x="5882520" y="2060080"/>
              <a:ext cx="710280" cy="433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64880" y="2042440"/>
                <a:ext cx="74592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14:cNvPr>
              <p14:cNvContentPartPr/>
              <p14:nvPr/>
            </p14:nvContentPartPr>
            <p14:xfrm>
              <a:off x="433920" y="871360"/>
              <a:ext cx="4355280" cy="52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5920" y="835360"/>
                <a:ext cx="439092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14:cNvPr>
              <p14:cNvContentPartPr/>
              <p14:nvPr/>
            </p14:nvContentPartPr>
            <p14:xfrm>
              <a:off x="6781440" y="2358520"/>
              <a:ext cx="79200" cy="172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63800" y="2340520"/>
                <a:ext cx="114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14:cNvPr>
              <p14:cNvContentPartPr/>
              <p14:nvPr/>
            </p14:nvContentPartPr>
            <p14:xfrm>
              <a:off x="7451400" y="2227120"/>
              <a:ext cx="15732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33760" y="2209480"/>
                <a:ext cx="1929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14:cNvPr>
              <p14:cNvContentPartPr/>
              <p14:nvPr/>
            </p14:nvContentPartPr>
            <p14:xfrm>
              <a:off x="7460040" y="2316040"/>
              <a:ext cx="12024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2400" y="2298400"/>
                <a:ext cx="1558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14:cNvPr>
              <p14:cNvContentPartPr/>
              <p14:nvPr/>
            </p14:nvContentPartPr>
            <p14:xfrm>
              <a:off x="7076280" y="2154400"/>
              <a:ext cx="259560" cy="36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58640" y="2136400"/>
                <a:ext cx="29520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14:cNvPr>
              <p14:cNvContentPartPr/>
              <p14:nvPr/>
            </p14:nvContentPartPr>
            <p14:xfrm>
              <a:off x="7834440" y="2131000"/>
              <a:ext cx="373680" cy="293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16783" y="2113360"/>
                <a:ext cx="409354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14:cNvPr>
              <p14:cNvContentPartPr/>
              <p14:nvPr/>
            </p14:nvContentPartPr>
            <p14:xfrm>
              <a:off x="8300280" y="2138560"/>
              <a:ext cx="337320" cy="365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82621" y="2120903"/>
                <a:ext cx="372998" cy="401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14:cNvPr>
              <p14:cNvContentPartPr/>
              <p14:nvPr/>
            </p14:nvContentPartPr>
            <p14:xfrm>
              <a:off x="5222640" y="856600"/>
              <a:ext cx="3610080" cy="655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205000" y="820600"/>
                <a:ext cx="3645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14:cNvPr>
              <p14:cNvContentPartPr/>
              <p14:nvPr/>
            </p14:nvContentPartPr>
            <p14:xfrm>
              <a:off x="234480" y="1264840"/>
              <a:ext cx="3160800" cy="601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16480" y="1229200"/>
                <a:ext cx="3196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14:cNvPr>
              <p14:cNvContentPartPr/>
              <p14:nvPr/>
            </p14:nvContentPartPr>
            <p14:xfrm>
              <a:off x="616080" y="2607640"/>
              <a:ext cx="440280" cy="490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8440" y="2590000"/>
                <a:ext cx="47592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14:cNvPr>
              <p14:cNvContentPartPr/>
              <p14:nvPr/>
            </p14:nvContentPartPr>
            <p14:xfrm>
              <a:off x="1420680" y="2737600"/>
              <a:ext cx="192600" cy="10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03040" y="2719600"/>
                <a:ext cx="228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14:cNvPr>
              <p14:cNvContentPartPr/>
              <p14:nvPr/>
            </p14:nvContentPartPr>
            <p14:xfrm>
              <a:off x="1414920" y="2847400"/>
              <a:ext cx="201960" cy="3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96920" y="2829400"/>
                <a:ext cx="237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14:cNvPr>
              <p14:cNvContentPartPr/>
              <p14:nvPr/>
            </p14:nvContentPartPr>
            <p14:xfrm>
              <a:off x="3576000" y="2538880"/>
              <a:ext cx="195480" cy="2480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558033" y="2520880"/>
                <a:ext cx="231054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14:cNvPr>
              <p14:cNvContentPartPr/>
              <p14:nvPr/>
            </p14:nvContentPartPr>
            <p14:xfrm>
              <a:off x="2862120" y="2574520"/>
              <a:ext cx="629640" cy="542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844470" y="2556880"/>
                <a:ext cx="66530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14:cNvPr>
              <p14:cNvContentPartPr/>
              <p14:nvPr/>
            </p14:nvContentPartPr>
            <p14:xfrm>
              <a:off x="1721280" y="2480920"/>
              <a:ext cx="594720" cy="610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03280" y="2463280"/>
                <a:ext cx="630360" cy="6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14:cNvPr>
              <p14:cNvContentPartPr/>
              <p14:nvPr/>
            </p14:nvContentPartPr>
            <p14:xfrm>
              <a:off x="2526960" y="2722840"/>
              <a:ext cx="194040" cy="2271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08960" y="2705200"/>
                <a:ext cx="2296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14:cNvPr>
              <p14:cNvContentPartPr/>
              <p14:nvPr/>
            </p14:nvContentPartPr>
            <p14:xfrm>
              <a:off x="3867600" y="2668480"/>
              <a:ext cx="302400" cy="28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849600" y="2650840"/>
                <a:ext cx="3380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14:cNvPr>
              <p14:cNvContentPartPr/>
              <p14:nvPr/>
            </p14:nvContentPartPr>
            <p14:xfrm>
              <a:off x="4319400" y="2693680"/>
              <a:ext cx="1270800" cy="3348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301760" y="2676040"/>
                <a:ext cx="130644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14:cNvPr>
              <p14:cNvContentPartPr/>
              <p14:nvPr/>
            </p14:nvContentPartPr>
            <p14:xfrm>
              <a:off x="5787480" y="2740120"/>
              <a:ext cx="232560" cy="269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769480" y="2722480"/>
                <a:ext cx="26820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14:cNvPr>
              <p14:cNvContentPartPr/>
              <p14:nvPr/>
            </p14:nvContentPartPr>
            <p14:xfrm>
              <a:off x="6854520" y="2893840"/>
              <a:ext cx="176760" cy="97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836520" y="2876200"/>
                <a:ext cx="2124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14:cNvPr>
              <p14:cNvContentPartPr/>
              <p14:nvPr/>
            </p14:nvContentPartPr>
            <p14:xfrm>
              <a:off x="6883680" y="2962960"/>
              <a:ext cx="198000" cy="5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65680" y="2944960"/>
                <a:ext cx="2336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14:cNvPr>
              <p14:cNvContentPartPr/>
              <p14:nvPr/>
            </p14:nvContentPartPr>
            <p14:xfrm>
              <a:off x="6269160" y="2736160"/>
              <a:ext cx="497520" cy="3859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251520" y="2718520"/>
                <a:ext cx="5331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14:cNvPr>
              <p14:cNvContentPartPr/>
              <p14:nvPr/>
            </p14:nvContentPartPr>
            <p14:xfrm>
              <a:off x="7262040" y="2712400"/>
              <a:ext cx="844560" cy="3502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244040" y="2694400"/>
                <a:ext cx="8802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14:cNvPr>
              <p14:cNvContentPartPr/>
              <p14:nvPr/>
            </p14:nvContentPartPr>
            <p14:xfrm>
              <a:off x="8195160" y="2691520"/>
              <a:ext cx="374040" cy="4118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177160" y="2673520"/>
                <a:ext cx="409680" cy="44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098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14:cNvPr>
              <p14:cNvContentPartPr/>
              <p14:nvPr/>
            </p14:nvContentPartPr>
            <p14:xfrm>
              <a:off x="7710960" y="111760"/>
              <a:ext cx="928440" cy="531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93320" y="94120"/>
                <a:ext cx="96408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14:cNvPr>
              <p14:cNvContentPartPr/>
              <p14:nvPr/>
            </p14:nvContentPartPr>
            <p14:xfrm>
              <a:off x="351840" y="259360"/>
              <a:ext cx="1528920" cy="678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844" y="241360"/>
                <a:ext cx="1564552" cy="71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14:cNvPr>
              <p14:cNvContentPartPr/>
              <p14:nvPr/>
            </p14:nvContentPartPr>
            <p14:xfrm>
              <a:off x="2176320" y="338560"/>
              <a:ext cx="1262160" cy="33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8320" y="320901"/>
                <a:ext cx="1297800" cy="374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1C5849-0D52-4291-A99B-A23DFBD456C9}"/>
                  </a:ext>
                </a:extLst>
              </p14:cNvPr>
              <p14:cNvContentPartPr/>
              <p14:nvPr/>
            </p14:nvContentPartPr>
            <p14:xfrm>
              <a:off x="373080" y="1247920"/>
              <a:ext cx="3420720" cy="614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1C5849-0D52-4291-A99B-A23DFBD456C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5082" y="1230280"/>
                <a:ext cx="3456356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58D5AA-5F8F-4E81-B878-E656B461A296}"/>
                  </a:ext>
                </a:extLst>
              </p14:cNvPr>
              <p14:cNvContentPartPr/>
              <p14:nvPr/>
            </p14:nvContentPartPr>
            <p14:xfrm>
              <a:off x="2476200" y="1759480"/>
              <a:ext cx="514800" cy="234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58D5AA-5F8F-4E81-B878-E656B461A29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58560" y="1741480"/>
                <a:ext cx="5504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5A9CBAE-1AEE-4985-BA8C-27DE2D440F4E}"/>
                  </a:ext>
                </a:extLst>
              </p14:cNvPr>
              <p14:cNvContentPartPr/>
              <p14:nvPr/>
            </p14:nvContentPartPr>
            <p14:xfrm>
              <a:off x="672600" y="2316400"/>
              <a:ext cx="2235600" cy="16624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5A9CBAE-1AEE-4985-BA8C-27DE2D440F4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4600" y="2298760"/>
                <a:ext cx="2271240" cy="169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4860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14:cNvPr>
              <p14:cNvContentPartPr/>
              <p14:nvPr/>
            </p14:nvContentPartPr>
            <p14:xfrm>
              <a:off x="3802800" y="2023000"/>
              <a:ext cx="826560" cy="457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5152" y="2005360"/>
                <a:ext cx="862216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14:cNvPr>
              <p14:cNvContentPartPr/>
              <p14:nvPr/>
            </p14:nvContentPartPr>
            <p14:xfrm>
              <a:off x="4793880" y="2214160"/>
              <a:ext cx="152640" cy="1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76240" y="2196160"/>
                <a:ext cx="188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14:cNvPr>
              <p14:cNvContentPartPr/>
              <p14:nvPr/>
            </p14:nvContentPartPr>
            <p14:xfrm>
              <a:off x="4800720" y="2293360"/>
              <a:ext cx="13356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2720" y="227572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14:cNvPr>
              <p14:cNvContentPartPr/>
              <p14:nvPr/>
            </p14:nvContentPartPr>
            <p14:xfrm>
              <a:off x="5138400" y="2154400"/>
              <a:ext cx="160920" cy="262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20760" y="2136400"/>
                <a:ext cx="1965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14:cNvPr>
              <p14:cNvContentPartPr/>
              <p14:nvPr/>
            </p14:nvContentPartPr>
            <p14:xfrm>
              <a:off x="5433600" y="2134600"/>
              <a:ext cx="324360" cy="27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5960" y="2116600"/>
                <a:ext cx="3600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14:cNvPr>
              <p14:cNvContentPartPr/>
              <p14:nvPr/>
            </p14:nvContentPartPr>
            <p14:xfrm>
              <a:off x="5882520" y="2060080"/>
              <a:ext cx="710280" cy="433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64880" y="2042440"/>
                <a:ext cx="74592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14:cNvPr>
              <p14:cNvContentPartPr/>
              <p14:nvPr/>
            </p14:nvContentPartPr>
            <p14:xfrm>
              <a:off x="433920" y="871360"/>
              <a:ext cx="4355280" cy="52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5920" y="835360"/>
                <a:ext cx="439092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14:cNvPr>
              <p14:cNvContentPartPr/>
              <p14:nvPr/>
            </p14:nvContentPartPr>
            <p14:xfrm>
              <a:off x="6781440" y="2358520"/>
              <a:ext cx="79200" cy="172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63800" y="2340520"/>
                <a:ext cx="114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14:cNvPr>
              <p14:cNvContentPartPr/>
              <p14:nvPr/>
            </p14:nvContentPartPr>
            <p14:xfrm>
              <a:off x="7451400" y="2227120"/>
              <a:ext cx="15732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33760" y="2209480"/>
                <a:ext cx="1929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14:cNvPr>
              <p14:cNvContentPartPr/>
              <p14:nvPr/>
            </p14:nvContentPartPr>
            <p14:xfrm>
              <a:off x="7460040" y="2316040"/>
              <a:ext cx="12024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2400" y="2298400"/>
                <a:ext cx="1558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14:cNvPr>
              <p14:cNvContentPartPr/>
              <p14:nvPr/>
            </p14:nvContentPartPr>
            <p14:xfrm>
              <a:off x="7076280" y="2154400"/>
              <a:ext cx="259560" cy="36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58640" y="2136400"/>
                <a:ext cx="29520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14:cNvPr>
              <p14:cNvContentPartPr/>
              <p14:nvPr/>
            </p14:nvContentPartPr>
            <p14:xfrm>
              <a:off x="7834440" y="2131000"/>
              <a:ext cx="373680" cy="293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16783" y="2113360"/>
                <a:ext cx="409354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14:cNvPr>
              <p14:cNvContentPartPr/>
              <p14:nvPr/>
            </p14:nvContentPartPr>
            <p14:xfrm>
              <a:off x="8300280" y="2138560"/>
              <a:ext cx="337320" cy="365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82621" y="2120903"/>
                <a:ext cx="372998" cy="401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14:cNvPr>
              <p14:cNvContentPartPr/>
              <p14:nvPr/>
            </p14:nvContentPartPr>
            <p14:xfrm>
              <a:off x="5222640" y="856600"/>
              <a:ext cx="3610080" cy="655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205000" y="820600"/>
                <a:ext cx="3645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14:cNvPr>
              <p14:cNvContentPartPr/>
              <p14:nvPr/>
            </p14:nvContentPartPr>
            <p14:xfrm>
              <a:off x="234480" y="1264840"/>
              <a:ext cx="3160800" cy="601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16480" y="1229200"/>
                <a:ext cx="3196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14:cNvPr>
              <p14:cNvContentPartPr/>
              <p14:nvPr/>
            </p14:nvContentPartPr>
            <p14:xfrm>
              <a:off x="616080" y="2607640"/>
              <a:ext cx="440280" cy="490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8440" y="2590000"/>
                <a:ext cx="47592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14:cNvPr>
              <p14:cNvContentPartPr/>
              <p14:nvPr/>
            </p14:nvContentPartPr>
            <p14:xfrm>
              <a:off x="1420680" y="2737600"/>
              <a:ext cx="192600" cy="10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03040" y="2719600"/>
                <a:ext cx="228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14:cNvPr>
              <p14:cNvContentPartPr/>
              <p14:nvPr/>
            </p14:nvContentPartPr>
            <p14:xfrm>
              <a:off x="1414920" y="2847400"/>
              <a:ext cx="201960" cy="3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96920" y="2829400"/>
                <a:ext cx="237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14:cNvPr>
              <p14:cNvContentPartPr/>
              <p14:nvPr/>
            </p14:nvContentPartPr>
            <p14:xfrm>
              <a:off x="3576000" y="2538880"/>
              <a:ext cx="195480" cy="2480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558033" y="2520880"/>
                <a:ext cx="231054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14:cNvPr>
              <p14:cNvContentPartPr/>
              <p14:nvPr/>
            </p14:nvContentPartPr>
            <p14:xfrm>
              <a:off x="2862120" y="2574520"/>
              <a:ext cx="629640" cy="542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844470" y="2556880"/>
                <a:ext cx="66530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14:cNvPr>
              <p14:cNvContentPartPr/>
              <p14:nvPr/>
            </p14:nvContentPartPr>
            <p14:xfrm>
              <a:off x="1721280" y="2480920"/>
              <a:ext cx="594720" cy="610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03280" y="2463280"/>
                <a:ext cx="630360" cy="6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14:cNvPr>
              <p14:cNvContentPartPr/>
              <p14:nvPr/>
            </p14:nvContentPartPr>
            <p14:xfrm>
              <a:off x="2526960" y="2722840"/>
              <a:ext cx="194040" cy="2271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08960" y="2705200"/>
                <a:ext cx="2296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14:cNvPr>
              <p14:cNvContentPartPr/>
              <p14:nvPr/>
            </p14:nvContentPartPr>
            <p14:xfrm>
              <a:off x="3867600" y="2668480"/>
              <a:ext cx="302400" cy="28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849600" y="2650840"/>
                <a:ext cx="3380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14:cNvPr>
              <p14:cNvContentPartPr/>
              <p14:nvPr/>
            </p14:nvContentPartPr>
            <p14:xfrm>
              <a:off x="4319400" y="2693680"/>
              <a:ext cx="1270800" cy="3348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301760" y="2676040"/>
                <a:ext cx="130644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14:cNvPr>
              <p14:cNvContentPartPr/>
              <p14:nvPr/>
            </p14:nvContentPartPr>
            <p14:xfrm>
              <a:off x="5787480" y="2740120"/>
              <a:ext cx="232560" cy="269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769480" y="2722480"/>
                <a:ext cx="26820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14:cNvPr>
              <p14:cNvContentPartPr/>
              <p14:nvPr/>
            </p14:nvContentPartPr>
            <p14:xfrm>
              <a:off x="6854520" y="2893840"/>
              <a:ext cx="176760" cy="97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836520" y="2876200"/>
                <a:ext cx="2124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14:cNvPr>
              <p14:cNvContentPartPr/>
              <p14:nvPr/>
            </p14:nvContentPartPr>
            <p14:xfrm>
              <a:off x="6883680" y="2962960"/>
              <a:ext cx="198000" cy="5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65680" y="2944960"/>
                <a:ext cx="2336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14:cNvPr>
              <p14:cNvContentPartPr/>
              <p14:nvPr/>
            </p14:nvContentPartPr>
            <p14:xfrm>
              <a:off x="6269160" y="2736160"/>
              <a:ext cx="497520" cy="3859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251520" y="2718520"/>
                <a:ext cx="5331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14:cNvPr>
              <p14:cNvContentPartPr/>
              <p14:nvPr/>
            </p14:nvContentPartPr>
            <p14:xfrm>
              <a:off x="7262040" y="2712400"/>
              <a:ext cx="844560" cy="3502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244040" y="2694400"/>
                <a:ext cx="8802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14:cNvPr>
              <p14:cNvContentPartPr/>
              <p14:nvPr/>
            </p14:nvContentPartPr>
            <p14:xfrm>
              <a:off x="8195160" y="2691520"/>
              <a:ext cx="374040" cy="4118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177160" y="2673520"/>
                <a:ext cx="40968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44FEC41-1EB2-4F1C-BEE4-A60DF5470391}"/>
                  </a:ext>
                </a:extLst>
              </p14:cNvPr>
              <p14:cNvContentPartPr/>
              <p14:nvPr/>
            </p14:nvContentPartPr>
            <p14:xfrm>
              <a:off x="477480" y="3426640"/>
              <a:ext cx="295920" cy="313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44FEC41-1EB2-4F1C-BEE4-A60DF547039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59840" y="3409000"/>
                <a:ext cx="33156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C67400-61DE-4B89-B0FA-85499A9CC615}"/>
                  </a:ext>
                </a:extLst>
              </p14:cNvPr>
              <p14:cNvContentPartPr/>
              <p14:nvPr/>
            </p14:nvContentPartPr>
            <p14:xfrm>
              <a:off x="1461720" y="3576400"/>
              <a:ext cx="165240" cy="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C67400-61DE-4B89-B0FA-85499A9CC61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444080" y="3558760"/>
                <a:ext cx="2008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B5E56AC-3757-441C-AAAA-E94A4FD34FB6}"/>
                  </a:ext>
                </a:extLst>
              </p14:cNvPr>
              <p14:cNvContentPartPr/>
              <p14:nvPr/>
            </p14:nvContentPartPr>
            <p14:xfrm>
              <a:off x="1489080" y="3657400"/>
              <a:ext cx="149400" cy="176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B5E56AC-3757-441C-AAAA-E94A4FD34FB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471080" y="3639760"/>
                <a:ext cx="1850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98838B-9D9C-4C52-8DA5-CBC675D15458}"/>
                  </a:ext>
                </a:extLst>
              </p14:cNvPr>
              <p14:cNvContentPartPr/>
              <p14:nvPr/>
            </p14:nvContentPartPr>
            <p14:xfrm>
              <a:off x="1085520" y="3454000"/>
              <a:ext cx="221040" cy="288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98838B-9D9C-4C52-8DA5-CBC675D1545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067520" y="3436360"/>
                <a:ext cx="25668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AA1E39-DDBF-45A1-B9C3-97C4E74B8B9E}"/>
                  </a:ext>
                </a:extLst>
              </p14:cNvPr>
              <p14:cNvContentPartPr/>
              <p14:nvPr/>
            </p14:nvContentPartPr>
            <p14:xfrm>
              <a:off x="1777080" y="3243400"/>
              <a:ext cx="2496600" cy="564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AA1E39-DDBF-45A1-B9C3-97C4E74B8B9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759437" y="3225760"/>
                <a:ext cx="2532245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6160C7B-395B-4026-B53F-462CAF157CA7}"/>
                  </a:ext>
                </a:extLst>
              </p14:cNvPr>
              <p14:cNvContentPartPr/>
              <p14:nvPr/>
            </p14:nvContentPartPr>
            <p14:xfrm>
              <a:off x="6342240" y="1602160"/>
              <a:ext cx="2378880" cy="9252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6160C7B-395B-4026-B53F-462CAF157CA7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324240" y="1566520"/>
                <a:ext cx="241452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A82BEDB-27A0-4B0E-8CD8-7C7084CB88DF}"/>
                  </a:ext>
                </a:extLst>
              </p14:cNvPr>
              <p14:cNvContentPartPr/>
              <p14:nvPr/>
            </p14:nvContentPartPr>
            <p14:xfrm>
              <a:off x="497640" y="2026600"/>
              <a:ext cx="2210400" cy="313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A82BEDB-27A0-4B0E-8CD8-7C7084CB88DF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9640" y="1990960"/>
                <a:ext cx="2246040" cy="1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18783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14:cNvPr>
              <p14:cNvContentPartPr/>
              <p14:nvPr/>
            </p14:nvContentPartPr>
            <p14:xfrm>
              <a:off x="3802800" y="2023000"/>
              <a:ext cx="826560" cy="457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5152" y="2005360"/>
                <a:ext cx="862216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14:cNvPr>
              <p14:cNvContentPartPr/>
              <p14:nvPr/>
            </p14:nvContentPartPr>
            <p14:xfrm>
              <a:off x="4793880" y="2214160"/>
              <a:ext cx="152640" cy="1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76240" y="2196160"/>
                <a:ext cx="188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14:cNvPr>
              <p14:cNvContentPartPr/>
              <p14:nvPr/>
            </p14:nvContentPartPr>
            <p14:xfrm>
              <a:off x="4800720" y="2293360"/>
              <a:ext cx="13356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2720" y="227572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14:cNvPr>
              <p14:cNvContentPartPr/>
              <p14:nvPr/>
            </p14:nvContentPartPr>
            <p14:xfrm>
              <a:off x="5138400" y="2154400"/>
              <a:ext cx="160920" cy="262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20760" y="2136400"/>
                <a:ext cx="1965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14:cNvPr>
              <p14:cNvContentPartPr/>
              <p14:nvPr/>
            </p14:nvContentPartPr>
            <p14:xfrm>
              <a:off x="5433600" y="2134600"/>
              <a:ext cx="324360" cy="27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5960" y="2116600"/>
                <a:ext cx="3600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14:cNvPr>
              <p14:cNvContentPartPr/>
              <p14:nvPr/>
            </p14:nvContentPartPr>
            <p14:xfrm>
              <a:off x="5882520" y="2060080"/>
              <a:ext cx="710280" cy="433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64880" y="2042440"/>
                <a:ext cx="74592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14:cNvPr>
              <p14:cNvContentPartPr/>
              <p14:nvPr/>
            </p14:nvContentPartPr>
            <p14:xfrm>
              <a:off x="433920" y="871360"/>
              <a:ext cx="4355280" cy="52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5920" y="835360"/>
                <a:ext cx="439092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14:cNvPr>
              <p14:cNvContentPartPr/>
              <p14:nvPr/>
            </p14:nvContentPartPr>
            <p14:xfrm>
              <a:off x="6781440" y="2358520"/>
              <a:ext cx="79200" cy="172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63800" y="2340520"/>
                <a:ext cx="114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14:cNvPr>
              <p14:cNvContentPartPr/>
              <p14:nvPr/>
            </p14:nvContentPartPr>
            <p14:xfrm>
              <a:off x="7451400" y="2227120"/>
              <a:ext cx="15732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33760" y="2209480"/>
                <a:ext cx="1929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14:cNvPr>
              <p14:cNvContentPartPr/>
              <p14:nvPr/>
            </p14:nvContentPartPr>
            <p14:xfrm>
              <a:off x="7460040" y="2316040"/>
              <a:ext cx="12024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2400" y="2298400"/>
                <a:ext cx="1558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14:cNvPr>
              <p14:cNvContentPartPr/>
              <p14:nvPr/>
            </p14:nvContentPartPr>
            <p14:xfrm>
              <a:off x="7076280" y="2154400"/>
              <a:ext cx="259560" cy="36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58640" y="2136400"/>
                <a:ext cx="29520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14:cNvPr>
              <p14:cNvContentPartPr/>
              <p14:nvPr/>
            </p14:nvContentPartPr>
            <p14:xfrm>
              <a:off x="7834440" y="2131000"/>
              <a:ext cx="373680" cy="293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16783" y="2113360"/>
                <a:ext cx="409354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14:cNvPr>
              <p14:cNvContentPartPr/>
              <p14:nvPr/>
            </p14:nvContentPartPr>
            <p14:xfrm>
              <a:off x="8300280" y="2138560"/>
              <a:ext cx="337320" cy="365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82621" y="2120903"/>
                <a:ext cx="372998" cy="401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14:cNvPr>
              <p14:cNvContentPartPr/>
              <p14:nvPr/>
            </p14:nvContentPartPr>
            <p14:xfrm>
              <a:off x="5222640" y="856600"/>
              <a:ext cx="3610080" cy="655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205000" y="820600"/>
                <a:ext cx="3645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14:cNvPr>
              <p14:cNvContentPartPr/>
              <p14:nvPr/>
            </p14:nvContentPartPr>
            <p14:xfrm>
              <a:off x="234480" y="1264840"/>
              <a:ext cx="3160800" cy="601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16480" y="1229200"/>
                <a:ext cx="3196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14:cNvPr>
              <p14:cNvContentPartPr/>
              <p14:nvPr/>
            </p14:nvContentPartPr>
            <p14:xfrm>
              <a:off x="616080" y="2607640"/>
              <a:ext cx="440280" cy="490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8440" y="2590000"/>
                <a:ext cx="47592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14:cNvPr>
              <p14:cNvContentPartPr/>
              <p14:nvPr/>
            </p14:nvContentPartPr>
            <p14:xfrm>
              <a:off x="1420680" y="2737600"/>
              <a:ext cx="192600" cy="10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03040" y="2719600"/>
                <a:ext cx="228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14:cNvPr>
              <p14:cNvContentPartPr/>
              <p14:nvPr/>
            </p14:nvContentPartPr>
            <p14:xfrm>
              <a:off x="1414920" y="2847400"/>
              <a:ext cx="201960" cy="3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96920" y="2829400"/>
                <a:ext cx="237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14:cNvPr>
              <p14:cNvContentPartPr/>
              <p14:nvPr/>
            </p14:nvContentPartPr>
            <p14:xfrm>
              <a:off x="3576000" y="2538880"/>
              <a:ext cx="195480" cy="2480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558033" y="2520880"/>
                <a:ext cx="231054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14:cNvPr>
              <p14:cNvContentPartPr/>
              <p14:nvPr/>
            </p14:nvContentPartPr>
            <p14:xfrm>
              <a:off x="2862120" y="2574520"/>
              <a:ext cx="629640" cy="542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844470" y="2556880"/>
                <a:ext cx="66530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14:cNvPr>
              <p14:cNvContentPartPr/>
              <p14:nvPr/>
            </p14:nvContentPartPr>
            <p14:xfrm>
              <a:off x="1721280" y="2480920"/>
              <a:ext cx="594720" cy="610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03280" y="2463280"/>
                <a:ext cx="630360" cy="6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14:cNvPr>
              <p14:cNvContentPartPr/>
              <p14:nvPr/>
            </p14:nvContentPartPr>
            <p14:xfrm>
              <a:off x="2526960" y="2722840"/>
              <a:ext cx="194040" cy="2271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08960" y="2705200"/>
                <a:ext cx="2296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14:cNvPr>
              <p14:cNvContentPartPr/>
              <p14:nvPr/>
            </p14:nvContentPartPr>
            <p14:xfrm>
              <a:off x="3867600" y="2668480"/>
              <a:ext cx="302400" cy="28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849600" y="2650840"/>
                <a:ext cx="3380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14:cNvPr>
              <p14:cNvContentPartPr/>
              <p14:nvPr/>
            </p14:nvContentPartPr>
            <p14:xfrm>
              <a:off x="4319400" y="2693680"/>
              <a:ext cx="1270800" cy="3348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301760" y="2676040"/>
                <a:ext cx="130644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14:cNvPr>
              <p14:cNvContentPartPr/>
              <p14:nvPr/>
            </p14:nvContentPartPr>
            <p14:xfrm>
              <a:off x="5787480" y="2740120"/>
              <a:ext cx="232560" cy="269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769480" y="2722480"/>
                <a:ext cx="26820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14:cNvPr>
              <p14:cNvContentPartPr/>
              <p14:nvPr/>
            </p14:nvContentPartPr>
            <p14:xfrm>
              <a:off x="6854520" y="2893840"/>
              <a:ext cx="176760" cy="97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836520" y="2876200"/>
                <a:ext cx="2124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14:cNvPr>
              <p14:cNvContentPartPr/>
              <p14:nvPr/>
            </p14:nvContentPartPr>
            <p14:xfrm>
              <a:off x="6883680" y="2962960"/>
              <a:ext cx="198000" cy="5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65680" y="2944960"/>
                <a:ext cx="2336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14:cNvPr>
              <p14:cNvContentPartPr/>
              <p14:nvPr/>
            </p14:nvContentPartPr>
            <p14:xfrm>
              <a:off x="6269160" y="2736160"/>
              <a:ext cx="497520" cy="3859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251520" y="2718520"/>
                <a:ext cx="5331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14:cNvPr>
              <p14:cNvContentPartPr/>
              <p14:nvPr/>
            </p14:nvContentPartPr>
            <p14:xfrm>
              <a:off x="7262040" y="2712400"/>
              <a:ext cx="844560" cy="3502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244040" y="2694400"/>
                <a:ext cx="8802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14:cNvPr>
              <p14:cNvContentPartPr/>
              <p14:nvPr/>
            </p14:nvContentPartPr>
            <p14:xfrm>
              <a:off x="8195160" y="2691520"/>
              <a:ext cx="374040" cy="4118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177160" y="2673520"/>
                <a:ext cx="40968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44FEC41-1EB2-4F1C-BEE4-A60DF5470391}"/>
                  </a:ext>
                </a:extLst>
              </p14:cNvPr>
              <p14:cNvContentPartPr/>
              <p14:nvPr/>
            </p14:nvContentPartPr>
            <p14:xfrm>
              <a:off x="477480" y="3426640"/>
              <a:ext cx="295920" cy="313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44FEC41-1EB2-4F1C-BEE4-A60DF547039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59840" y="3409000"/>
                <a:ext cx="33156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C67400-61DE-4B89-B0FA-85499A9CC615}"/>
                  </a:ext>
                </a:extLst>
              </p14:cNvPr>
              <p14:cNvContentPartPr/>
              <p14:nvPr/>
            </p14:nvContentPartPr>
            <p14:xfrm>
              <a:off x="1461720" y="3576400"/>
              <a:ext cx="165240" cy="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C67400-61DE-4B89-B0FA-85499A9CC61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444080" y="3558760"/>
                <a:ext cx="2008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B5E56AC-3757-441C-AAAA-E94A4FD34FB6}"/>
                  </a:ext>
                </a:extLst>
              </p14:cNvPr>
              <p14:cNvContentPartPr/>
              <p14:nvPr/>
            </p14:nvContentPartPr>
            <p14:xfrm>
              <a:off x="1489080" y="3657400"/>
              <a:ext cx="149400" cy="176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B5E56AC-3757-441C-AAAA-E94A4FD34FB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471080" y="3639760"/>
                <a:ext cx="1850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98838B-9D9C-4C52-8DA5-CBC675D15458}"/>
                  </a:ext>
                </a:extLst>
              </p14:cNvPr>
              <p14:cNvContentPartPr/>
              <p14:nvPr/>
            </p14:nvContentPartPr>
            <p14:xfrm>
              <a:off x="1085520" y="3454000"/>
              <a:ext cx="221040" cy="288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98838B-9D9C-4C52-8DA5-CBC675D1545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067520" y="3436360"/>
                <a:ext cx="25668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AA1E39-DDBF-45A1-B9C3-97C4E74B8B9E}"/>
                  </a:ext>
                </a:extLst>
              </p14:cNvPr>
              <p14:cNvContentPartPr/>
              <p14:nvPr/>
            </p14:nvContentPartPr>
            <p14:xfrm>
              <a:off x="1777080" y="3243400"/>
              <a:ext cx="2496600" cy="564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AA1E39-DDBF-45A1-B9C3-97C4E74B8B9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759437" y="3225760"/>
                <a:ext cx="2532245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DCF5985-33B4-4B12-A798-332EE4E10C25}"/>
                  </a:ext>
                </a:extLst>
              </p14:cNvPr>
              <p14:cNvContentPartPr/>
              <p14:nvPr/>
            </p14:nvContentPartPr>
            <p14:xfrm>
              <a:off x="4598400" y="3157000"/>
              <a:ext cx="3652200" cy="6609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DCF5985-33B4-4B12-A798-332EE4E10C2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580758" y="3139360"/>
                <a:ext cx="3687844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CF9C6DE-1DF5-48BF-B1B6-AFE3DF53B011}"/>
                  </a:ext>
                </a:extLst>
              </p14:cNvPr>
              <p14:cNvContentPartPr/>
              <p14:nvPr/>
            </p14:nvContentPartPr>
            <p14:xfrm>
              <a:off x="534720" y="4055200"/>
              <a:ext cx="305280" cy="2016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CF9C6DE-1DF5-48BF-B1B6-AFE3DF53B01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16720" y="4037200"/>
                <a:ext cx="3409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D3BC429-0ACA-4BE6-8B1E-EC1108A38A86}"/>
                  </a:ext>
                </a:extLst>
              </p14:cNvPr>
              <p14:cNvContentPartPr/>
              <p14:nvPr/>
            </p14:nvContentPartPr>
            <p14:xfrm>
              <a:off x="531480" y="4137280"/>
              <a:ext cx="265320" cy="255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D3BC429-0ACA-4BE6-8B1E-EC1108A38A8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3480" y="4119280"/>
                <a:ext cx="3009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F98CAA1-04E6-4882-B4DF-A810865CFE41}"/>
                  </a:ext>
                </a:extLst>
              </p14:cNvPr>
              <p14:cNvContentPartPr/>
              <p14:nvPr/>
            </p14:nvContentPartPr>
            <p14:xfrm>
              <a:off x="649920" y="3958360"/>
              <a:ext cx="157680" cy="2613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F98CAA1-04E6-4882-B4DF-A810865CFE41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32280" y="3940360"/>
                <a:ext cx="193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66093CC-24E0-48FF-ADCE-51D1BCD256B9}"/>
                  </a:ext>
                </a:extLst>
              </p14:cNvPr>
              <p14:cNvContentPartPr/>
              <p14:nvPr/>
            </p14:nvContentPartPr>
            <p14:xfrm>
              <a:off x="1170480" y="4067080"/>
              <a:ext cx="243000" cy="3531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66093CC-24E0-48FF-ADCE-51D1BCD256B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152840" y="4049440"/>
                <a:ext cx="2786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EC891E6-5A8C-4790-A853-41EACB5991AD}"/>
                  </a:ext>
                </a:extLst>
              </p14:cNvPr>
              <p14:cNvContentPartPr/>
              <p14:nvPr/>
            </p14:nvContentPartPr>
            <p14:xfrm>
              <a:off x="1518240" y="4223320"/>
              <a:ext cx="201240" cy="57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EC891E6-5A8C-4790-A853-41EACB5991AD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500240" y="4205680"/>
                <a:ext cx="2368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5569FAA-0A8B-43AA-A6CE-D7AE7BE64971}"/>
                  </a:ext>
                </a:extLst>
              </p14:cNvPr>
              <p14:cNvContentPartPr/>
              <p14:nvPr/>
            </p14:nvContentPartPr>
            <p14:xfrm>
              <a:off x="1545960" y="4312240"/>
              <a:ext cx="202320" cy="1620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5569FAA-0A8B-43AA-A6CE-D7AE7BE6497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528320" y="429424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E237DD0-09C3-40CB-8B45-8E851B9A3679}"/>
                  </a:ext>
                </a:extLst>
              </p14:cNvPr>
              <p14:cNvContentPartPr/>
              <p14:nvPr/>
            </p14:nvContentPartPr>
            <p14:xfrm>
              <a:off x="1900560" y="4098760"/>
              <a:ext cx="1113840" cy="30132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E237DD0-09C3-40CB-8B45-8E851B9A367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882914" y="4081120"/>
                <a:ext cx="1149492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B083CA5-5425-4A1C-B040-6300C38D8AE7}"/>
                  </a:ext>
                </a:extLst>
              </p14:cNvPr>
              <p14:cNvContentPartPr/>
              <p14:nvPr/>
            </p14:nvContentPartPr>
            <p14:xfrm>
              <a:off x="6342240" y="1602160"/>
              <a:ext cx="2378880" cy="925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B083CA5-5425-4A1C-B040-6300C38D8AE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24240" y="1566520"/>
                <a:ext cx="241452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841EDBAB-AEC2-4BCB-92EB-8A57A4A83A91}"/>
                  </a:ext>
                </a:extLst>
              </p14:cNvPr>
              <p14:cNvContentPartPr/>
              <p14:nvPr/>
            </p14:nvContentPartPr>
            <p14:xfrm>
              <a:off x="497640" y="2026600"/>
              <a:ext cx="2210400" cy="3132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841EDBAB-AEC2-4BCB-92EB-8A57A4A83A9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79640" y="1990960"/>
                <a:ext cx="22460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56BFEAFB-65DA-4844-9257-6DCE327A24A7}"/>
                  </a:ext>
                </a:extLst>
              </p14:cNvPr>
              <p14:cNvContentPartPr/>
              <p14:nvPr/>
            </p14:nvContentPartPr>
            <p14:xfrm>
              <a:off x="895080" y="3740920"/>
              <a:ext cx="2396160" cy="79308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56BFEAFB-65DA-4844-9257-6DCE327A24A7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77440" y="3705280"/>
                <a:ext cx="2431800" cy="86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1393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14:cNvPr>
              <p14:cNvContentPartPr/>
              <p14:nvPr/>
            </p14:nvContentPartPr>
            <p14:xfrm>
              <a:off x="3802800" y="2023000"/>
              <a:ext cx="826560" cy="457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5152" y="2005360"/>
                <a:ext cx="862216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14:cNvPr>
              <p14:cNvContentPartPr/>
              <p14:nvPr/>
            </p14:nvContentPartPr>
            <p14:xfrm>
              <a:off x="4793880" y="2214160"/>
              <a:ext cx="152640" cy="1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76240" y="2196160"/>
                <a:ext cx="188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14:cNvPr>
              <p14:cNvContentPartPr/>
              <p14:nvPr/>
            </p14:nvContentPartPr>
            <p14:xfrm>
              <a:off x="4800720" y="2293360"/>
              <a:ext cx="13356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2720" y="227572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14:cNvPr>
              <p14:cNvContentPartPr/>
              <p14:nvPr/>
            </p14:nvContentPartPr>
            <p14:xfrm>
              <a:off x="5138400" y="2154400"/>
              <a:ext cx="160920" cy="262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20760" y="2136400"/>
                <a:ext cx="1965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14:cNvPr>
              <p14:cNvContentPartPr/>
              <p14:nvPr/>
            </p14:nvContentPartPr>
            <p14:xfrm>
              <a:off x="5433600" y="2134600"/>
              <a:ext cx="324360" cy="27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5960" y="2116600"/>
                <a:ext cx="3600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14:cNvPr>
              <p14:cNvContentPartPr/>
              <p14:nvPr/>
            </p14:nvContentPartPr>
            <p14:xfrm>
              <a:off x="5882520" y="2060080"/>
              <a:ext cx="710280" cy="433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64880" y="2042440"/>
                <a:ext cx="74592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14:cNvPr>
              <p14:cNvContentPartPr/>
              <p14:nvPr/>
            </p14:nvContentPartPr>
            <p14:xfrm>
              <a:off x="433920" y="871360"/>
              <a:ext cx="4355280" cy="52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5920" y="835360"/>
                <a:ext cx="439092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14:cNvPr>
              <p14:cNvContentPartPr/>
              <p14:nvPr/>
            </p14:nvContentPartPr>
            <p14:xfrm>
              <a:off x="6781440" y="2358520"/>
              <a:ext cx="79200" cy="172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63800" y="2340520"/>
                <a:ext cx="114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14:cNvPr>
              <p14:cNvContentPartPr/>
              <p14:nvPr/>
            </p14:nvContentPartPr>
            <p14:xfrm>
              <a:off x="7451400" y="2227120"/>
              <a:ext cx="15732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33760" y="2209480"/>
                <a:ext cx="1929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14:cNvPr>
              <p14:cNvContentPartPr/>
              <p14:nvPr/>
            </p14:nvContentPartPr>
            <p14:xfrm>
              <a:off x="7460040" y="2316040"/>
              <a:ext cx="12024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2400" y="2298400"/>
                <a:ext cx="1558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14:cNvPr>
              <p14:cNvContentPartPr/>
              <p14:nvPr/>
            </p14:nvContentPartPr>
            <p14:xfrm>
              <a:off x="7076280" y="2154400"/>
              <a:ext cx="259560" cy="36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58640" y="2136400"/>
                <a:ext cx="29520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14:cNvPr>
              <p14:cNvContentPartPr/>
              <p14:nvPr/>
            </p14:nvContentPartPr>
            <p14:xfrm>
              <a:off x="7834440" y="2131000"/>
              <a:ext cx="373680" cy="293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16783" y="2113360"/>
                <a:ext cx="409354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14:cNvPr>
              <p14:cNvContentPartPr/>
              <p14:nvPr/>
            </p14:nvContentPartPr>
            <p14:xfrm>
              <a:off x="8300280" y="2138560"/>
              <a:ext cx="337320" cy="365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82621" y="2120903"/>
                <a:ext cx="372998" cy="401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14:cNvPr>
              <p14:cNvContentPartPr/>
              <p14:nvPr/>
            </p14:nvContentPartPr>
            <p14:xfrm>
              <a:off x="5222640" y="856600"/>
              <a:ext cx="3610080" cy="655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205000" y="820600"/>
                <a:ext cx="3645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14:cNvPr>
              <p14:cNvContentPartPr/>
              <p14:nvPr/>
            </p14:nvContentPartPr>
            <p14:xfrm>
              <a:off x="234480" y="1264840"/>
              <a:ext cx="3160800" cy="601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16480" y="1229200"/>
                <a:ext cx="3196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14:cNvPr>
              <p14:cNvContentPartPr/>
              <p14:nvPr/>
            </p14:nvContentPartPr>
            <p14:xfrm>
              <a:off x="616080" y="2607640"/>
              <a:ext cx="440280" cy="490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8440" y="2590000"/>
                <a:ext cx="47592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14:cNvPr>
              <p14:cNvContentPartPr/>
              <p14:nvPr/>
            </p14:nvContentPartPr>
            <p14:xfrm>
              <a:off x="1420680" y="2737600"/>
              <a:ext cx="192600" cy="10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03040" y="2719600"/>
                <a:ext cx="228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14:cNvPr>
              <p14:cNvContentPartPr/>
              <p14:nvPr/>
            </p14:nvContentPartPr>
            <p14:xfrm>
              <a:off x="1414920" y="2847400"/>
              <a:ext cx="201960" cy="3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96920" y="2829400"/>
                <a:ext cx="237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14:cNvPr>
              <p14:cNvContentPartPr/>
              <p14:nvPr/>
            </p14:nvContentPartPr>
            <p14:xfrm>
              <a:off x="3576000" y="2538880"/>
              <a:ext cx="195480" cy="2480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558033" y="2520880"/>
                <a:ext cx="231054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14:cNvPr>
              <p14:cNvContentPartPr/>
              <p14:nvPr/>
            </p14:nvContentPartPr>
            <p14:xfrm>
              <a:off x="2862120" y="2574520"/>
              <a:ext cx="629640" cy="542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844470" y="2556880"/>
                <a:ext cx="66530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14:cNvPr>
              <p14:cNvContentPartPr/>
              <p14:nvPr/>
            </p14:nvContentPartPr>
            <p14:xfrm>
              <a:off x="1721280" y="2480920"/>
              <a:ext cx="594720" cy="610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03280" y="2463280"/>
                <a:ext cx="630360" cy="6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14:cNvPr>
              <p14:cNvContentPartPr/>
              <p14:nvPr/>
            </p14:nvContentPartPr>
            <p14:xfrm>
              <a:off x="2526960" y="2722840"/>
              <a:ext cx="194040" cy="2271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08960" y="2705200"/>
                <a:ext cx="2296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14:cNvPr>
              <p14:cNvContentPartPr/>
              <p14:nvPr/>
            </p14:nvContentPartPr>
            <p14:xfrm>
              <a:off x="3867600" y="2668480"/>
              <a:ext cx="302400" cy="28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849600" y="2650840"/>
                <a:ext cx="3380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14:cNvPr>
              <p14:cNvContentPartPr/>
              <p14:nvPr/>
            </p14:nvContentPartPr>
            <p14:xfrm>
              <a:off x="4319400" y="2693680"/>
              <a:ext cx="1270800" cy="3348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301760" y="2676040"/>
                <a:ext cx="130644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14:cNvPr>
              <p14:cNvContentPartPr/>
              <p14:nvPr/>
            </p14:nvContentPartPr>
            <p14:xfrm>
              <a:off x="5787480" y="2740120"/>
              <a:ext cx="232560" cy="269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769480" y="2722480"/>
                <a:ext cx="26820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14:cNvPr>
              <p14:cNvContentPartPr/>
              <p14:nvPr/>
            </p14:nvContentPartPr>
            <p14:xfrm>
              <a:off x="6854520" y="2893840"/>
              <a:ext cx="176760" cy="97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836520" y="2876200"/>
                <a:ext cx="2124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14:cNvPr>
              <p14:cNvContentPartPr/>
              <p14:nvPr/>
            </p14:nvContentPartPr>
            <p14:xfrm>
              <a:off x="6883680" y="2962960"/>
              <a:ext cx="198000" cy="5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65680" y="2944960"/>
                <a:ext cx="2336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14:cNvPr>
              <p14:cNvContentPartPr/>
              <p14:nvPr/>
            </p14:nvContentPartPr>
            <p14:xfrm>
              <a:off x="6269160" y="2736160"/>
              <a:ext cx="497520" cy="3859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251520" y="2718520"/>
                <a:ext cx="5331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14:cNvPr>
              <p14:cNvContentPartPr/>
              <p14:nvPr/>
            </p14:nvContentPartPr>
            <p14:xfrm>
              <a:off x="7262040" y="2712400"/>
              <a:ext cx="844560" cy="3502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244040" y="2694400"/>
                <a:ext cx="8802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14:cNvPr>
              <p14:cNvContentPartPr/>
              <p14:nvPr/>
            </p14:nvContentPartPr>
            <p14:xfrm>
              <a:off x="8195160" y="2691520"/>
              <a:ext cx="374040" cy="4118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177160" y="2673520"/>
                <a:ext cx="40968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44FEC41-1EB2-4F1C-BEE4-A60DF5470391}"/>
                  </a:ext>
                </a:extLst>
              </p14:cNvPr>
              <p14:cNvContentPartPr/>
              <p14:nvPr/>
            </p14:nvContentPartPr>
            <p14:xfrm>
              <a:off x="477480" y="3426640"/>
              <a:ext cx="295920" cy="313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44FEC41-1EB2-4F1C-BEE4-A60DF547039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59840" y="3409000"/>
                <a:ext cx="33156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C67400-61DE-4B89-B0FA-85499A9CC615}"/>
                  </a:ext>
                </a:extLst>
              </p14:cNvPr>
              <p14:cNvContentPartPr/>
              <p14:nvPr/>
            </p14:nvContentPartPr>
            <p14:xfrm>
              <a:off x="1461720" y="3576400"/>
              <a:ext cx="165240" cy="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C67400-61DE-4B89-B0FA-85499A9CC61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444080" y="3558760"/>
                <a:ext cx="2008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B5E56AC-3757-441C-AAAA-E94A4FD34FB6}"/>
                  </a:ext>
                </a:extLst>
              </p14:cNvPr>
              <p14:cNvContentPartPr/>
              <p14:nvPr/>
            </p14:nvContentPartPr>
            <p14:xfrm>
              <a:off x="1489080" y="3657400"/>
              <a:ext cx="149400" cy="176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B5E56AC-3757-441C-AAAA-E94A4FD34FB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471080" y="3639760"/>
                <a:ext cx="1850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98838B-9D9C-4C52-8DA5-CBC675D15458}"/>
                  </a:ext>
                </a:extLst>
              </p14:cNvPr>
              <p14:cNvContentPartPr/>
              <p14:nvPr/>
            </p14:nvContentPartPr>
            <p14:xfrm>
              <a:off x="1085520" y="3454000"/>
              <a:ext cx="221040" cy="288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98838B-9D9C-4C52-8DA5-CBC675D1545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067520" y="3436360"/>
                <a:ext cx="25668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AA1E39-DDBF-45A1-B9C3-97C4E74B8B9E}"/>
                  </a:ext>
                </a:extLst>
              </p14:cNvPr>
              <p14:cNvContentPartPr/>
              <p14:nvPr/>
            </p14:nvContentPartPr>
            <p14:xfrm>
              <a:off x="1777080" y="3243400"/>
              <a:ext cx="2496600" cy="564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AA1E39-DDBF-45A1-B9C3-97C4E74B8B9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759437" y="3225760"/>
                <a:ext cx="2532245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DCF5985-33B4-4B12-A798-332EE4E10C25}"/>
                  </a:ext>
                </a:extLst>
              </p14:cNvPr>
              <p14:cNvContentPartPr/>
              <p14:nvPr/>
            </p14:nvContentPartPr>
            <p14:xfrm>
              <a:off x="4598400" y="3157000"/>
              <a:ext cx="3652200" cy="6609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DCF5985-33B4-4B12-A798-332EE4E10C2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580758" y="3139360"/>
                <a:ext cx="3687844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CF9C6DE-1DF5-48BF-B1B6-AFE3DF53B011}"/>
                  </a:ext>
                </a:extLst>
              </p14:cNvPr>
              <p14:cNvContentPartPr/>
              <p14:nvPr/>
            </p14:nvContentPartPr>
            <p14:xfrm>
              <a:off x="534720" y="4055200"/>
              <a:ext cx="305280" cy="2016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CF9C6DE-1DF5-48BF-B1B6-AFE3DF53B01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16720" y="4037200"/>
                <a:ext cx="3409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D3BC429-0ACA-4BE6-8B1E-EC1108A38A86}"/>
                  </a:ext>
                </a:extLst>
              </p14:cNvPr>
              <p14:cNvContentPartPr/>
              <p14:nvPr/>
            </p14:nvContentPartPr>
            <p14:xfrm>
              <a:off x="531480" y="4137280"/>
              <a:ext cx="265320" cy="255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D3BC429-0ACA-4BE6-8B1E-EC1108A38A8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3480" y="4119280"/>
                <a:ext cx="3009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F98CAA1-04E6-4882-B4DF-A810865CFE41}"/>
                  </a:ext>
                </a:extLst>
              </p14:cNvPr>
              <p14:cNvContentPartPr/>
              <p14:nvPr/>
            </p14:nvContentPartPr>
            <p14:xfrm>
              <a:off x="649920" y="3958360"/>
              <a:ext cx="157680" cy="2613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F98CAA1-04E6-4882-B4DF-A810865CFE41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32280" y="3940360"/>
                <a:ext cx="193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66093CC-24E0-48FF-ADCE-51D1BCD256B9}"/>
                  </a:ext>
                </a:extLst>
              </p14:cNvPr>
              <p14:cNvContentPartPr/>
              <p14:nvPr/>
            </p14:nvContentPartPr>
            <p14:xfrm>
              <a:off x="1170480" y="4067080"/>
              <a:ext cx="243000" cy="3531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66093CC-24E0-48FF-ADCE-51D1BCD256B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152840" y="4049440"/>
                <a:ext cx="2786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EC891E6-5A8C-4790-A853-41EACB5991AD}"/>
                  </a:ext>
                </a:extLst>
              </p14:cNvPr>
              <p14:cNvContentPartPr/>
              <p14:nvPr/>
            </p14:nvContentPartPr>
            <p14:xfrm>
              <a:off x="1518240" y="4223320"/>
              <a:ext cx="201240" cy="57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EC891E6-5A8C-4790-A853-41EACB5991AD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500240" y="4205680"/>
                <a:ext cx="2368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5569FAA-0A8B-43AA-A6CE-D7AE7BE64971}"/>
                  </a:ext>
                </a:extLst>
              </p14:cNvPr>
              <p14:cNvContentPartPr/>
              <p14:nvPr/>
            </p14:nvContentPartPr>
            <p14:xfrm>
              <a:off x="1545960" y="4312240"/>
              <a:ext cx="202320" cy="1620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5569FAA-0A8B-43AA-A6CE-D7AE7BE6497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528320" y="429424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E237DD0-09C3-40CB-8B45-8E851B9A3679}"/>
                  </a:ext>
                </a:extLst>
              </p14:cNvPr>
              <p14:cNvContentPartPr/>
              <p14:nvPr/>
            </p14:nvContentPartPr>
            <p14:xfrm>
              <a:off x="1900560" y="4098760"/>
              <a:ext cx="1113840" cy="30132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E237DD0-09C3-40CB-8B45-8E851B9A367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882914" y="4081120"/>
                <a:ext cx="1149492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B083CA5-5425-4A1C-B040-6300C38D8AE7}"/>
                  </a:ext>
                </a:extLst>
              </p14:cNvPr>
              <p14:cNvContentPartPr/>
              <p14:nvPr/>
            </p14:nvContentPartPr>
            <p14:xfrm>
              <a:off x="6342240" y="1602160"/>
              <a:ext cx="2378880" cy="925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B083CA5-5425-4A1C-B040-6300C38D8AE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24240" y="1566520"/>
                <a:ext cx="241452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841EDBAB-AEC2-4BCB-92EB-8A57A4A83A91}"/>
                  </a:ext>
                </a:extLst>
              </p14:cNvPr>
              <p14:cNvContentPartPr/>
              <p14:nvPr/>
            </p14:nvContentPartPr>
            <p14:xfrm>
              <a:off x="497640" y="2026600"/>
              <a:ext cx="2210400" cy="3132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841EDBAB-AEC2-4BCB-92EB-8A57A4A83A9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79640" y="1990960"/>
                <a:ext cx="22460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56BFEAFB-65DA-4844-9257-6DCE327A24A7}"/>
                  </a:ext>
                </a:extLst>
              </p14:cNvPr>
              <p14:cNvContentPartPr/>
              <p14:nvPr/>
            </p14:nvContentPartPr>
            <p14:xfrm>
              <a:off x="895080" y="3740920"/>
              <a:ext cx="2396160" cy="79308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56BFEAFB-65DA-4844-9257-6DCE327A24A7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77440" y="3705280"/>
                <a:ext cx="2431800" cy="86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1631010-C23D-4FA3-BE87-0F530A7BAE8B}"/>
                  </a:ext>
                </a:extLst>
              </p14:cNvPr>
              <p14:cNvContentPartPr/>
              <p14:nvPr/>
            </p14:nvContentPartPr>
            <p14:xfrm>
              <a:off x="3145080" y="1970080"/>
              <a:ext cx="5650200" cy="64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1631010-C23D-4FA3-BE87-0F530A7BAE8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127440" y="1934440"/>
                <a:ext cx="56858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430EFAC-A29D-4FA2-8331-31CB50AA10C2}"/>
                  </a:ext>
                </a:extLst>
              </p14:cNvPr>
              <p14:cNvContentPartPr/>
              <p14:nvPr/>
            </p14:nvContentPartPr>
            <p14:xfrm>
              <a:off x="3767520" y="4165360"/>
              <a:ext cx="768960" cy="243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430EFAC-A29D-4FA2-8331-31CB50AA10C2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749880" y="4147720"/>
                <a:ext cx="8046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4086FF3-A6DD-46DD-B7B9-E2740DFD2BF8}"/>
                  </a:ext>
                </a:extLst>
              </p14:cNvPr>
              <p14:cNvContentPartPr/>
              <p14:nvPr/>
            </p14:nvContentPartPr>
            <p14:xfrm>
              <a:off x="4704960" y="4063120"/>
              <a:ext cx="977760" cy="3024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4086FF3-A6DD-46DD-B7B9-E2740DFD2BF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687326" y="4045120"/>
                <a:ext cx="1013387" cy="33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30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14:cNvPr>
              <p14:cNvContentPartPr/>
              <p14:nvPr/>
            </p14:nvContentPartPr>
            <p14:xfrm>
              <a:off x="3802800" y="2023000"/>
              <a:ext cx="826560" cy="457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5152" y="2005360"/>
                <a:ext cx="862216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14:cNvPr>
              <p14:cNvContentPartPr/>
              <p14:nvPr/>
            </p14:nvContentPartPr>
            <p14:xfrm>
              <a:off x="4793880" y="2214160"/>
              <a:ext cx="152640" cy="1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76240" y="2196160"/>
                <a:ext cx="188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14:cNvPr>
              <p14:cNvContentPartPr/>
              <p14:nvPr/>
            </p14:nvContentPartPr>
            <p14:xfrm>
              <a:off x="4800720" y="2293360"/>
              <a:ext cx="13356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2720" y="227572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14:cNvPr>
              <p14:cNvContentPartPr/>
              <p14:nvPr/>
            </p14:nvContentPartPr>
            <p14:xfrm>
              <a:off x="5138400" y="2154400"/>
              <a:ext cx="160920" cy="262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20760" y="2136400"/>
                <a:ext cx="1965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14:cNvPr>
              <p14:cNvContentPartPr/>
              <p14:nvPr/>
            </p14:nvContentPartPr>
            <p14:xfrm>
              <a:off x="5433600" y="2134600"/>
              <a:ext cx="324360" cy="27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5960" y="2116600"/>
                <a:ext cx="3600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14:cNvPr>
              <p14:cNvContentPartPr/>
              <p14:nvPr/>
            </p14:nvContentPartPr>
            <p14:xfrm>
              <a:off x="5882520" y="2060080"/>
              <a:ext cx="710280" cy="433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64880" y="2042440"/>
                <a:ext cx="74592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14:cNvPr>
              <p14:cNvContentPartPr/>
              <p14:nvPr/>
            </p14:nvContentPartPr>
            <p14:xfrm>
              <a:off x="433920" y="871360"/>
              <a:ext cx="4355280" cy="52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5920" y="835360"/>
                <a:ext cx="439092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14:cNvPr>
              <p14:cNvContentPartPr/>
              <p14:nvPr/>
            </p14:nvContentPartPr>
            <p14:xfrm>
              <a:off x="6781440" y="2358520"/>
              <a:ext cx="79200" cy="172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63800" y="2340520"/>
                <a:ext cx="114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14:cNvPr>
              <p14:cNvContentPartPr/>
              <p14:nvPr/>
            </p14:nvContentPartPr>
            <p14:xfrm>
              <a:off x="7451400" y="2227120"/>
              <a:ext cx="15732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33760" y="2209480"/>
                <a:ext cx="1929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14:cNvPr>
              <p14:cNvContentPartPr/>
              <p14:nvPr/>
            </p14:nvContentPartPr>
            <p14:xfrm>
              <a:off x="7460040" y="2316040"/>
              <a:ext cx="12024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2400" y="2298400"/>
                <a:ext cx="1558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14:cNvPr>
              <p14:cNvContentPartPr/>
              <p14:nvPr/>
            </p14:nvContentPartPr>
            <p14:xfrm>
              <a:off x="7076280" y="2154400"/>
              <a:ext cx="259560" cy="36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58640" y="2136400"/>
                <a:ext cx="29520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14:cNvPr>
              <p14:cNvContentPartPr/>
              <p14:nvPr/>
            </p14:nvContentPartPr>
            <p14:xfrm>
              <a:off x="7834440" y="2131000"/>
              <a:ext cx="373680" cy="293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16783" y="2113360"/>
                <a:ext cx="409354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14:cNvPr>
              <p14:cNvContentPartPr/>
              <p14:nvPr/>
            </p14:nvContentPartPr>
            <p14:xfrm>
              <a:off x="8300280" y="2138560"/>
              <a:ext cx="337320" cy="365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82621" y="2120903"/>
                <a:ext cx="372998" cy="401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14:cNvPr>
              <p14:cNvContentPartPr/>
              <p14:nvPr/>
            </p14:nvContentPartPr>
            <p14:xfrm>
              <a:off x="5222640" y="856600"/>
              <a:ext cx="3610080" cy="655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205000" y="820600"/>
                <a:ext cx="3645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14:cNvPr>
              <p14:cNvContentPartPr/>
              <p14:nvPr/>
            </p14:nvContentPartPr>
            <p14:xfrm>
              <a:off x="234480" y="1264840"/>
              <a:ext cx="3160800" cy="601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16480" y="1229200"/>
                <a:ext cx="3196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14:cNvPr>
              <p14:cNvContentPartPr/>
              <p14:nvPr/>
            </p14:nvContentPartPr>
            <p14:xfrm>
              <a:off x="616080" y="2607640"/>
              <a:ext cx="440280" cy="490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8440" y="2590000"/>
                <a:ext cx="47592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14:cNvPr>
              <p14:cNvContentPartPr/>
              <p14:nvPr/>
            </p14:nvContentPartPr>
            <p14:xfrm>
              <a:off x="1420680" y="2737600"/>
              <a:ext cx="192600" cy="10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03040" y="2719600"/>
                <a:ext cx="228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14:cNvPr>
              <p14:cNvContentPartPr/>
              <p14:nvPr/>
            </p14:nvContentPartPr>
            <p14:xfrm>
              <a:off x="1414920" y="2847400"/>
              <a:ext cx="201960" cy="3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96920" y="2829400"/>
                <a:ext cx="237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14:cNvPr>
              <p14:cNvContentPartPr/>
              <p14:nvPr/>
            </p14:nvContentPartPr>
            <p14:xfrm>
              <a:off x="3576000" y="2538880"/>
              <a:ext cx="195480" cy="2480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558033" y="2520880"/>
                <a:ext cx="231054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14:cNvPr>
              <p14:cNvContentPartPr/>
              <p14:nvPr/>
            </p14:nvContentPartPr>
            <p14:xfrm>
              <a:off x="2862120" y="2574520"/>
              <a:ext cx="629640" cy="542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844470" y="2556880"/>
                <a:ext cx="66530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14:cNvPr>
              <p14:cNvContentPartPr/>
              <p14:nvPr/>
            </p14:nvContentPartPr>
            <p14:xfrm>
              <a:off x="1721280" y="2480920"/>
              <a:ext cx="594720" cy="610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03280" y="2463280"/>
                <a:ext cx="630360" cy="6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14:cNvPr>
              <p14:cNvContentPartPr/>
              <p14:nvPr/>
            </p14:nvContentPartPr>
            <p14:xfrm>
              <a:off x="2526960" y="2722840"/>
              <a:ext cx="194040" cy="2271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08960" y="2705200"/>
                <a:ext cx="2296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14:cNvPr>
              <p14:cNvContentPartPr/>
              <p14:nvPr/>
            </p14:nvContentPartPr>
            <p14:xfrm>
              <a:off x="3867600" y="2668480"/>
              <a:ext cx="302400" cy="28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849600" y="2650840"/>
                <a:ext cx="3380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14:cNvPr>
              <p14:cNvContentPartPr/>
              <p14:nvPr/>
            </p14:nvContentPartPr>
            <p14:xfrm>
              <a:off x="4319400" y="2693680"/>
              <a:ext cx="1270800" cy="3348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301760" y="2676040"/>
                <a:ext cx="130644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14:cNvPr>
              <p14:cNvContentPartPr/>
              <p14:nvPr/>
            </p14:nvContentPartPr>
            <p14:xfrm>
              <a:off x="5787480" y="2740120"/>
              <a:ext cx="232560" cy="269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769480" y="2722480"/>
                <a:ext cx="26820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14:cNvPr>
              <p14:cNvContentPartPr/>
              <p14:nvPr/>
            </p14:nvContentPartPr>
            <p14:xfrm>
              <a:off x="6854520" y="2893840"/>
              <a:ext cx="176760" cy="97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836520" y="2876200"/>
                <a:ext cx="2124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14:cNvPr>
              <p14:cNvContentPartPr/>
              <p14:nvPr/>
            </p14:nvContentPartPr>
            <p14:xfrm>
              <a:off x="6883680" y="2962960"/>
              <a:ext cx="198000" cy="5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65680" y="2944960"/>
                <a:ext cx="2336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14:cNvPr>
              <p14:cNvContentPartPr/>
              <p14:nvPr/>
            </p14:nvContentPartPr>
            <p14:xfrm>
              <a:off x="6269160" y="2736160"/>
              <a:ext cx="497520" cy="3859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251520" y="2718520"/>
                <a:ext cx="5331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14:cNvPr>
              <p14:cNvContentPartPr/>
              <p14:nvPr/>
            </p14:nvContentPartPr>
            <p14:xfrm>
              <a:off x="7262040" y="2712400"/>
              <a:ext cx="844560" cy="3502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244040" y="2694400"/>
                <a:ext cx="8802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14:cNvPr>
              <p14:cNvContentPartPr/>
              <p14:nvPr/>
            </p14:nvContentPartPr>
            <p14:xfrm>
              <a:off x="8195160" y="2691520"/>
              <a:ext cx="374040" cy="4118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177160" y="2673520"/>
                <a:ext cx="40968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44FEC41-1EB2-4F1C-BEE4-A60DF5470391}"/>
                  </a:ext>
                </a:extLst>
              </p14:cNvPr>
              <p14:cNvContentPartPr/>
              <p14:nvPr/>
            </p14:nvContentPartPr>
            <p14:xfrm>
              <a:off x="477480" y="3426640"/>
              <a:ext cx="295920" cy="313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44FEC41-1EB2-4F1C-BEE4-A60DF547039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59840" y="3409000"/>
                <a:ext cx="33156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C67400-61DE-4B89-B0FA-85499A9CC615}"/>
                  </a:ext>
                </a:extLst>
              </p14:cNvPr>
              <p14:cNvContentPartPr/>
              <p14:nvPr/>
            </p14:nvContentPartPr>
            <p14:xfrm>
              <a:off x="1461720" y="3576400"/>
              <a:ext cx="165240" cy="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C67400-61DE-4B89-B0FA-85499A9CC61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444080" y="3558760"/>
                <a:ext cx="2008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B5E56AC-3757-441C-AAAA-E94A4FD34FB6}"/>
                  </a:ext>
                </a:extLst>
              </p14:cNvPr>
              <p14:cNvContentPartPr/>
              <p14:nvPr/>
            </p14:nvContentPartPr>
            <p14:xfrm>
              <a:off x="1489080" y="3657400"/>
              <a:ext cx="149400" cy="176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B5E56AC-3757-441C-AAAA-E94A4FD34FB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471080" y="3639760"/>
                <a:ext cx="1850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98838B-9D9C-4C52-8DA5-CBC675D15458}"/>
                  </a:ext>
                </a:extLst>
              </p14:cNvPr>
              <p14:cNvContentPartPr/>
              <p14:nvPr/>
            </p14:nvContentPartPr>
            <p14:xfrm>
              <a:off x="1085520" y="3454000"/>
              <a:ext cx="221040" cy="288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98838B-9D9C-4C52-8DA5-CBC675D1545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067520" y="3436360"/>
                <a:ext cx="25668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AA1E39-DDBF-45A1-B9C3-97C4E74B8B9E}"/>
                  </a:ext>
                </a:extLst>
              </p14:cNvPr>
              <p14:cNvContentPartPr/>
              <p14:nvPr/>
            </p14:nvContentPartPr>
            <p14:xfrm>
              <a:off x="1777080" y="3243400"/>
              <a:ext cx="2496600" cy="564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AA1E39-DDBF-45A1-B9C3-97C4E74B8B9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759437" y="3225760"/>
                <a:ext cx="2532245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DCF5985-33B4-4B12-A798-332EE4E10C25}"/>
                  </a:ext>
                </a:extLst>
              </p14:cNvPr>
              <p14:cNvContentPartPr/>
              <p14:nvPr/>
            </p14:nvContentPartPr>
            <p14:xfrm>
              <a:off x="4598400" y="3157000"/>
              <a:ext cx="3652200" cy="6609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DCF5985-33B4-4B12-A798-332EE4E10C2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580758" y="3139360"/>
                <a:ext cx="3687844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CF9C6DE-1DF5-48BF-B1B6-AFE3DF53B011}"/>
                  </a:ext>
                </a:extLst>
              </p14:cNvPr>
              <p14:cNvContentPartPr/>
              <p14:nvPr/>
            </p14:nvContentPartPr>
            <p14:xfrm>
              <a:off x="534720" y="4055200"/>
              <a:ext cx="305280" cy="2016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CF9C6DE-1DF5-48BF-B1B6-AFE3DF53B01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16720" y="4037200"/>
                <a:ext cx="3409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D3BC429-0ACA-4BE6-8B1E-EC1108A38A86}"/>
                  </a:ext>
                </a:extLst>
              </p14:cNvPr>
              <p14:cNvContentPartPr/>
              <p14:nvPr/>
            </p14:nvContentPartPr>
            <p14:xfrm>
              <a:off x="531480" y="4137280"/>
              <a:ext cx="265320" cy="255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D3BC429-0ACA-4BE6-8B1E-EC1108A38A8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3480" y="4119280"/>
                <a:ext cx="3009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F98CAA1-04E6-4882-B4DF-A810865CFE41}"/>
                  </a:ext>
                </a:extLst>
              </p14:cNvPr>
              <p14:cNvContentPartPr/>
              <p14:nvPr/>
            </p14:nvContentPartPr>
            <p14:xfrm>
              <a:off x="649920" y="3958360"/>
              <a:ext cx="157680" cy="2613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F98CAA1-04E6-4882-B4DF-A810865CFE41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32280" y="3940360"/>
                <a:ext cx="193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66093CC-24E0-48FF-ADCE-51D1BCD256B9}"/>
                  </a:ext>
                </a:extLst>
              </p14:cNvPr>
              <p14:cNvContentPartPr/>
              <p14:nvPr/>
            </p14:nvContentPartPr>
            <p14:xfrm>
              <a:off x="1170480" y="4067080"/>
              <a:ext cx="243000" cy="3531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66093CC-24E0-48FF-ADCE-51D1BCD256B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152840" y="4049440"/>
                <a:ext cx="2786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EC891E6-5A8C-4790-A853-41EACB5991AD}"/>
                  </a:ext>
                </a:extLst>
              </p14:cNvPr>
              <p14:cNvContentPartPr/>
              <p14:nvPr/>
            </p14:nvContentPartPr>
            <p14:xfrm>
              <a:off x="1518240" y="4223320"/>
              <a:ext cx="201240" cy="57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EC891E6-5A8C-4790-A853-41EACB5991AD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500240" y="4205680"/>
                <a:ext cx="2368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5569FAA-0A8B-43AA-A6CE-D7AE7BE64971}"/>
                  </a:ext>
                </a:extLst>
              </p14:cNvPr>
              <p14:cNvContentPartPr/>
              <p14:nvPr/>
            </p14:nvContentPartPr>
            <p14:xfrm>
              <a:off x="1545960" y="4312240"/>
              <a:ext cx="202320" cy="1620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5569FAA-0A8B-43AA-A6CE-D7AE7BE6497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528320" y="429424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E237DD0-09C3-40CB-8B45-8E851B9A3679}"/>
                  </a:ext>
                </a:extLst>
              </p14:cNvPr>
              <p14:cNvContentPartPr/>
              <p14:nvPr/>
            </p14:nvContentPartPr>
            <p14:xfrm>
              <a:off x="1900560" y="4098760"/>
              <a:ext cx="1113840" cy="30132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E237DD0-09C3-40CB-8B45-8E851B9A367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882914" y="4081120"/>
                <a:ext cx="1149492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B083CA5-5425-4A1C-B040-6300C38D8AE7}"/>
                  </a:ext>
                </a:extLst>
              </p14:cNvPr>
              <p14:cNvContentPartPr/>
              <p14:nvPr/>
            </p14:nvContentPartPr>
            <p14:xfrm>
              <a:off x="6342240" y="1602160"/>
              <a:ext cx="2378880" cy="925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B083CA5-5425-4A1C-B040-6300C38D8AE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24240" y="1566520"/>
                <a:ext cx="241452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841EDBAB-AEC2-4BCB-92EB-8A57A4A83A91}"/>
                  </a:ext>
                </a:extLst>
              </p14:cNvPr>
              <p14:cNvContentPartPr/>
              <p14:nvPr/>
            </p14:nvContentPartPr>
            <p14:xfrm>
              <a:off x="497640" y="2026600"/>
              <a:ext cx="2210400" cy="3132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841EDBAB-AEC2-4BCB-92EB-8A57A4A83A9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79640" y="1990960"/>
                <a:ext cx="22460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56BFEAFB-65DA-4844-9257-6DCE327A24A7}"/>
                  </a:ext>
                </a:extLst>
              </p14:cNvPr>
              <p14:cNvContentPartPr/>
              <p14:nvPr/>
            </p14:nvContentPartPr>
            <p14:xfrm>
              <a:off x="895080" y="3740920"/>
              <a:ext cx="2396160" cy="79308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56BFEAFB-65DA-4844-9257-6DCE327A24A7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77440" y="3705280"/>
                <a:ext cx="2431800" cy="86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1631010-C23D-4FA3-BE87-0F530A7BAE8B}"/>
                  </a:ext>
                </a:extLst>
              </p14:cNvPr>
              <p14:cNvContentPartPr/>
              <p14:nvPr/>
            </p14:nvContentPartPr>
            <p14:xfrm>
              <a:off x="3145080" y="1970080"/>
              <a:ext cx="5650200" cy="64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1631010-C23D-4FA3-BE87-0F530A7BAE8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127440" y="1934440"/>
                <a:ext cx="56858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430EFAC-A29D-4FA2-8331-31CB50AA10C2}"/>
                  </a:ext>
                </a:extLst>
              </p14:cNvPr>
              <p14:cNvContentPartPr/>
              <p14:nvPr/>
            </p14:nvContentPartPr>
            <p14:xfrm>
              <a:off x="3767520" y="4165360"/>
              <a:ext cx="768960" cy="243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430EFAC-A29D-4FA2-8331-31CB50AA10C2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749880" y="4147720"/>
                <a:ext cx="8046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4086FF3-A6DD-46DD-B7B9-E2740DFD2BF8}"/>
                  </a:ext>
                </a:extLst>
              </p14:cNvPr>
              <p14:cNvContentPartPr/>
              <p14:nvPr/>
            </p14:nvContentPartPr>
            <p14:xfrm>
              <a:off x="4704960" y="4063120"/>
              <a:ext cx="977760" cy="3024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4086FF3-A6DD-46DD-B7B9-E2740DFD2BF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687326" y="4045120"/>
                <a:ext cx="1013387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92C25E1-2D8F-49D4-8B32-1D9685C6D23E}"/>
                  </a:ext>
                </a:extLst>
              </p14:cNvPr>
              <p14:cNvContentPartPr/>
              <p14:nvPr/>
            </p14:nvContentPartPr>
            <p14:xfrm>
              <a:off x="5751480" y="4211440"/>
              <a:ext cx="219240" cy="1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92C25E1-2D8F-49D4-8B32-1D9685C6D23E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733840" y="4193800"/>
                <a:ext cx="254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7315347-8290-419E-8300-2FFAC1EF0A3B}"/>
                  </a:ext>
                </a:extLst>
              </p14:cNvPr>
              <p14:cNvContentPartPr/>
              <p14:nvPr/>
            </p14:nvContentPartPr>
            <p14:xfrm>
              <a:off x="5786760" y="4293520"/>
              <a:ext cx="196560" cy="20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7315347-8290-419E-8300-2FFAC1EF0A3B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768760" y="4275880"/>
                <a:ext cx="2322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ADAA4AE-012A-4B1A-AA30-735A4935CEE8}"/>
                  </a:ext>
                </a:extLst>
              </p14:cNvPr>
              <p14:cNvContentPartPr/>
              <p14:nvPr/>
            </p14:nvContentPartPr>
            <p14:xfrm>
              <a:off x="6119400" y="3972760"/>
              <a:ext cx="227880" cy="424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ADAA4AE-012A-4B1A-AA30-735A4935CEE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101732" y="3955120"/>
                <a:ext cx="263576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D663F8C-7E53-43FD-979F-555AF60B8B5F}"/>
                  </a:ext>
                </a:extLst>
              </p14:cNvPr>
              <p14:cNvContentPartPr/>
              <p14:nvPr/>
            </p14:nvContentPartPr>
            <p14:xfrm>
              <a:off x="7380480" y="3972040"/>
              <a:ext cx="624960" cy="3855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D663F8C-7E53-43FD-979F-555AF60B8B5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362830" y="3954040"/>
                <a:ext cx="660621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CDD4D6C-5AD5-45E9-B661-B0DFD22D08C7}"/>
                  </a:ext>
                </a:extLst>
              </p14:cNvPr>
              <p14:cNvContentPartPr/>
              <p14:nvPr/>
            </p14:nvContentPartPr>
            <p14:xfrm>
              <a:off x="6435840" y="4008040"/>
              <a:ext cx="837000" cy="4024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CDD4D6C-5AD5-45E9-B661-B0DFD22D08C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417840" y="3990400"/>
                <a:ext cx="87264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6CD3050-9971-4E71-9692-896D59C3A427}"/>
                  </a:ext>
                </a:extLst>
              </p14:cNvPr>
              <p14:cNvContentPartPr/>
              <p14:nvPr/>
            </p14:nvContentPartPr>
            <p14:xfrm>
              <a:off x="8117400" y="3986440"/>
              <a:ext cx="309240" cy="1630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6CD3050-9971-4E71-9692-896D59C3A42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8099760" y="3968440"/>
                <a:ext cx="3448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4BCDCEE-1A2C-4C59-A96C-58B9166655BB}"/>
                  </a:ext>
                </a:extLst>
              </p14:cNvPr>
              <p14:cNvContentPartPr/>
              <p14:nvPr/>
            </p14:nvContentPartPr>
            <p14:xfrm>
              <a:off x="8244840" y="4031080"/>
              <a:ext cx="399960" cy="309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4BCDCEE-1A2C-4C59-A96C-58B9166655BB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8226840" y="4013440"/>
                <a:ext cx="43560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E1D3732-6CF8-4302-8A85-E2EBE53F7E1B}"/>
                  </a:ext>
                </a:extLst>
              </p14:cNvPr>
              <p14:cNvContentPartPr/>
              <p14:nvPr/>
            </p14:nvContentPartPr>
            <p14:xfrm>
              <a:off x="8416920" y="4238080"/>
              <a:ext cx="156600" cy="201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E1D3732-6CF8-4302-8A85-E2EBE53F7E1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8399280" y="4220080"/>
                <a:ext cx="19224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43DD311-8679-4CD1-9CB3-870CA47EEAB9}"/>
                  </a:ext>
                </a:extLst>
              </p14:cNvPr>
              <p14:cNvContentPartPr/>
              <p14:nvPr/>
            </p14:nvContentPartPr>
            <p14:xfrm>
              <a:off x="8619240" y="4168960"/>
              <a:ext cx="129600" cy="1278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43DD311-8679-4CD1-9CB3-870CA47EEAB9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8601240" y="4151320"/>
                <a:ext cx="165240" cy="16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0821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8615-93A0-4954-B404-FB113A0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3334" r="21250" b="74444"/>
          <a:stretch/>
        </p:blipFill>
        <p:spPr>
          <a:xfrm>
            <a:off x="228600" y="152399"/>
            <a:ext cx="8686800" cy="2033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14:cNvPr>
              <p14:cNvContentPartPr/>
              <p14:nvPr/>
            </p14:nvContentPartPr>
            <p14:xfrm>
              <a:off x="3205920" y="508120"/>
              <a:ext cx="3356280" cy="5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6F66DE-DFA4-4E14-99F8-6A3DC1028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8280" y="472480"/>
                <a:ext cx="33919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14:cNvPr>
              <p14:cNvContentPartPr/>
              <p14:nvPr/>
            </p14:nvContentPartPr>
            <p14:xfrm>
              <a:off x="444360" y="2207320"/>
              <a:ext cx="584280" cy="173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BAF81-C882-4148-B0C4-21FB660E1B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20" y="2189680"/>
                <a:ext cx="619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14:cNvPr>
              <p14:cNvContentPartPr/>
              <p14:nvPr/>
            </p14:nvContentPartPr>
            <p14:xfrm>
              <a:off x="1170840" y="2241880"/>
              <a:ext cx="138240" cy="9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A08F57-8B6A-41E0-BE18-19E9336BC0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3200" y="2223880"/>
                <a:ext cx="173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14:cNvPr>
              <p14:cNvContentPartPr/>
              <p14:nvPr/>
            </p14:nvContentPartPr>
            <p14:xfrm>
              <a:off x="1184160" y="2320000"/>
              <a:ext cx="1314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E5EA31-392F-4F1A-AAFC-1936696341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6160" y="2302360"/>
                <a:ext cx="167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14:cNvPr>
              <p14:cNvContentPartPr/>
              <p14:nvPr/>
            </p14:nvContentPartPr>
            <p14:xfrm>
              <a:off x="1430040" y="2143600"/>
              <a:ext cx="659880" cy="239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CE40DD-5DE8-4AA7-ADA9-C864168F9D2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2040" y="2125960"/>
                <a:ext cx="6955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14:cNvPr>
              <p14:cNvContentPartPr/>
              <p14:nvPr/>
            </p14:nvContentPartPr>
            <p14:xfrm>
              <a:off x="2200800" y="2194360"/>
              <a:ext cx="522720" cy="227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68661E-DF7C-41E9-9AD1-446ADD9455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3148" y="2176720"/>
                <a:ext cx="5583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14:cNvPr>
              <p14:cNvContentPartPr/>
              <p14:nvPr/>
            </p14:nvContentPartPr>
            <p14:xfrm>
              <a:off x="3585000" y="2074840"/>
              <a:ext cx="96840" cy="367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9EDC03C-C483-4A98-9E02-790A403074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7360" y="2056840"/>
                <a:ext cx="132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14:cNvPr>
              <p14:cNvContentPartPr/>
              <p14:nvPr/>
            </p14:nvContentPartPr>
            <p14:xfrm>
              <a:off x="2953920" y="2052160"/>
              <a:ext cx="527760" cy="404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C70C93D-2248-49CB-AB7B-75F3129C5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36268" y="2034160"/>
                <a:ext cx="563424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14:cNvPr>
              <p14:cNvContentPartPr/>
              <p14:nvPr/>
            </p14:nvContentPartPr>
            <p14:xfrm>
              <a:off x="3802800" y="2023000"/>
              <a:ext cx="826560" cy="457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4C90F-CAE7-4475-8DAF-B6E83A134E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5152" y="2005360"/>
                <a:ext cx="862216" cy="4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14:cNvPr>
              <p14:cNvContentPartPr/>
              <p14:nvPr/>
            </p14:nvContentPartPr>
            <p14:xfrm>
              <a:off x="4793880" y="2214160"/>
              <a:ext cx="152640" cy="1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DE2499-47BD-46EC-88E6-16B9565E9C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76240" y="2196160"/>
                <a:ext cx="188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14:cNvPr>
              <p14:cNvContentPartPr/>
              <p14:nvPr/>
            </p14:nvContentPartPr>
            <p14:xfrm>
              <a:off x="4800720" y="2293360"/>
              <a:ext cx="133560" cy="8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498B96-B0A1-4106-8509-ADC8087046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2720" y="227572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14:cNvPr>
              <p14:cNvContentPartPr/>
              <p14:nvPr/>
            </p14:nvContentPartPr>
            <p14:xfrm>
              <a:off x="5138400" y="2154400"/>
              <a:ext cx="160920" cy="262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84E8C54-0B36-4514-9DA7-93AF1077BAA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20760" y="2136400"/>
                <a:ext cx="1965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14:cNvPr>
              <p14:cNvContentPartPr/>
              <p14:nvPr/>
            </p14:nvContentPartPr>
            <p14:xfrm>
              <a:off x="5433600" y="2134600"/>
              <a:ext cx="324360" cy="27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81F180-39DC-4125-8D68-6ECD99735B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5960" y="2116600"/>
                <a:ext cx="3600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14:cNvPr>
              <p14:cNvContentPartPr/>
              <p14:nvPr/>
            </p14:nvContentPartPr>
            <p14:xfrm>
              <a:off x="5882520" y="2060080"/>
              <a:ext cx="710280" cy="433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CA55221-478E-4C14-8653-3EE6ABB16FC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64880" y="2042440"/>
                <a:ext cx="74592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14:cNvPr>
              <p14:cNvContentPartPr/>
              <p14:nvPr/>
            </p14:nvContentPartPr>
            <p14:xfrm>
              <a:off x="433920" y="871360"/>
              <a:ext cx="4355280" cy="52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1B01EE-978C-4471-924C-59148C29B2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5920" y="835360"/>
                <a:ext cx="439092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14:cNvPr>
              <p14:cNvContentPartPr/>
              <p14:nvPr/>
            </p14:nvContentPartPr>
            <p14:xfrm>
              <a:off x="6781440" y="2358520"/>
              <a:ext cx="79200" cy="172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8591A3-9888-43FB-A779-F8782859D6C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63800" y="2340520"/>
                <a:ext cx="114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14:cNvPr>
              <p14:cNvContentPartPr/>
              <p14:nvPr/>
            </p14:nvContentPartPr>
            <p14:xfrm>
              <a:off x="7451400" y="2227120"/>
              <a:ext cx="15732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2B7B90B-A1BB-4193-B10D-C42333AB45E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33760" y="2209480"/>
                <a:ext cx="1929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14:cNvPr>
              <p14:cNvContentPartPr/>
              <p14:nvPr/>
            </p14:nvContentPartPr>
            <p14:xfrm>
              <a:off x="7460040" y="2316040"/>
              <a:ext cx="120240" cy="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7553E39-A4C9-4892-899B-698C1B13F01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2400" y="2298400"/>
                <a:ext cx="1558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14:cNvPr>
              <p14:cNvContentPartPr/>
              <p14:nvPr/>
            </p14:nvContentPartPr>
            <p14:xfrm>
              <a:off x="7076280" y="2154400"/>
              <a:ext cx="259560" cy="36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DE7606-B59F-4B7E-9D16-2027BD710D3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58640" y="2136400"/>
                <a:ext cx="29520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14:cNvPr>
              <p14:cNvContentPartPr/>
              <p14:nvPr/>
            </p14:nvContentPartPr>
            <p14:xfrm>
              <a:off x="7834440" y="2131000"/>
              <a:ext cx="373680" cy="293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A8BD6A-7276-410D-8A08-0190B6336F4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16783" y="2113360"/>
                <a:ext cx="409354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14:cNvPr>
              <p14:cNvContentPartPr/>
              <p14:nvPr/>
            </p14:nvContentPartPr>
            <p14:xfrm>
              <a:off x="8300280" y="2138560"/>
              <a:ext cx="337320" cy="3654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3D3C4C-9E3D-4D10-ACD5-870F2012E26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82621" y="2120903"/>
                <a:ext cx="372998" cy="401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14:cNvPr>
              <p14:cNvContentPartPr/>
              <p14:nvPr/>
            </p14:nvContentPartPr>
            <p14:xfrm>
              <a:off x="5222640" y="856600"/>
              <a:ext cx="3610080" cy="655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D0EE62-FC20-4A5E-A0F5-414C741EE1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205000" y="820600"/>
                <a:ext cx="3645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14:cNvPr>
              <p14:cNvContentPartPr/>
              <p14:nvPr/>
            </p14:nvContentPartPr>
            <p14:xfrm>
              <a:off x="234480" y="1264840"/>
              <a:ext cx="3160800" cy="601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CAC1C10-3A7B-4B64-ADFA-1BEFFDA58DA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16480" y="1229200"/>
                <a:ext cx="3196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14:cNvPr>
              <p14:cNvContentPartPr/>
              <p14:nvPr/>
            </p14:nvContentPartPr>
            <p14:xfrm>
              <a:off x="616080" y="2607640"/>
              <a:ext cx="440280" cy="490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5A50C35-5B2D-4416-BB70-67AD351DFC8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8440" y="2590000"/>
                <a:ext cx="47592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14:cNvPr>
              <p14:cNvContentPartPr/>
              <p14:nvPr/>
            </p14:nvContentPartPr>
            <p14:xfrm>
              <a:off x="1420680" y="2737600"/>
              <a:ext cx="192600" cy="10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6CE7076-C126-4D11-A5FE-DDBB79F3443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03040" y="2719600"/>
                <a:ext cx="228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14:cNvPr>
              <p14:cNvContentPartPr/>
              <p14:nvPr/>
            </p14:nvContentPartPr>
            <p14:xfrm>
              <a:off x="1414920" y="2847400"/>
              <a:ext cx="201960" cy="3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8742766-A1A6-4BB6-B499-AF2A952D2E1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96920" y="2829400"/>
                <a:ext cx="237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14:cNvPr>
              <p14:cNvContentPartPr/>
              <p14:nvPr/>
            </p14:nvContentPartPr>
            <p14:xfrm>
              <a:off x="3576000" y="2538880"/>
              <a:ext cx="195480" cy="2480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22EA3E8-1B32-4EE0-9717-2F25D41790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558033" y="2520880"/>
                <a:ext cx="231054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14:cNvPr>
              <p14:cNvContentPartPr/>
              <p14:nvPr/>
            </p14:nvContentPartPr>
            <p14:xfrm>
              <a:off x="2862120" y="2574520"/>
              <a:ext cx="629640" cy="542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0950007-7F04-4F5E-B58B-41EF5D6B66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844470" y="2556880"/>
                <a:ext cx="66530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14:cNvPr>
              <p14:cNvContentPartPr/>
              <p14:nvPr/>
            </p14:nvContentPartPr>
            <p14:xfrm>
              <a:off x="1721280" y="2480920"/>
              <a:ext cx="594720" cy="610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70E6703-987E-4119-84AB-383E57433E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03280" y="2463280"/>
                <a:ext cx="630360" cy="6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14:cNvPr>
              <p14:cNvContentPartPr/>
              <p14:nvPr/>
            </p14:nvContentPartPr>
            <p14:xfrm>
              <a:off x="2526960" y="2722840"/>
              <a:ext cx="194040" cy="2271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D0D4B5D-A09F-409A-B1BB-A4924EF036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08960" y="2705200"/>
                <a:ext cx="2296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14:cNvPr>
              <p14:cNvContentPartPr/>
              <p14:nvPr/>
            </p14:nvContentPartPr>
            <p14:xfrm>
              <a:off x="3867600" y="2668480"/>
              <a:ext cx="302400" cy="28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EC9BFF0-F961-4ADC-A9E2-9A4DA4FEDEA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849600" y="2650840"/>
                <a:ext cx="3380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14:cNvPr>
              <p14:cNvContentPartPr/>
              <p14:nvPr/>
            </p14:nvContentPartPr>
            <p14:xfrm>
              <a:off x="4319400" y="2693680"/>
              <a:ext cx="1270800" cy="3348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969B6A-9561-4E82-B046-8FE2C041D8F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301760" y="2676040"/>
                <a:ext cx="130644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14:cNvPr>
              <p14:cNvContentPartPr/>
              <p14:nvPr/>
            </p14:nvContentPartPr>
            <p14:xfrm>
              <a:off x="5787480" y="2740120"/>
              <a:ext cx="232560" cy="269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F394BD0-9F82-47EE-952D-9842F86BB0C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769480" y="2722480"/>
                <a:ext cx="26820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14:cNvPr>
              <p14:cNvContentPartPr/>
              <p14:nvPr/>
            </p14:nvContentPartPr>
            <p14:xfrm>
              <a:off x="6854520" y="2893840"/>
              <a:ext cx="176760" cy="97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EC6EFE-7CC0-4105-821B-80C6C737934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836520" y="2876200"/>
                <a:ext cx="2124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14:cNvPr>
              <p14:cNvContentPartPr/>
              <p14:nvPr/>
            </p14:nvContentPartPr>
            <p14:xfrm>
              <a:off x="6883680" y="2962960"/>
              <a:ext cx="198000" cy="5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E9F32B5-8ECF-434D-A8A4-05E4A498C4D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65680" y="2944960"/>
                <a:ext cx="2336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14:cNvPr>
              <p14:cNvContentPartPr/>
              <p14:nvPr/>
            </p14:nvContentPartPr>
            <p14:xfrm>
              <a:off x="6269160" y="2736160"/>
              <a:ext cx="497520" cy="3859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1AA5598-D03E-43AD-87F4-17EC48B1613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251520" y="2718520"/>
                <a:ext cx="5331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14:cNvPr>
              <p14:cNvContentPartPr/>
              <p14:nvPr/>
            </p14:nvContentPartPr>
            <p14:xfrm>
              <a:off x="7262040" y="2712400"/>
              <a:ext cx="844560" cy="3502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359CB18-FE87-425D-99E0-26C154274AB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244040" y="2694400"/>
                <a:ext cx="8802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14:cNvPr>
              <p14:cNvContentPartPr/>
              <p14:nvPr/>
            </p14:nvContentPartPr>
            <p14:xfrm>
              <a:off x="8195160" y="2691520"/>
              <a:ext cx="374040" cy="4118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6749B55-0F41-472B-9BE3-78B92A39B95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177160" y="2673520"/>
                <a:ext cx="40968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44FEC41-1EB2-4F1C-BEE4-A60DF5470391}"/>
                  </a:ext>
                </a:extLst>
              </p14:cNvPr>
              <p14:cNvContentPartPr/>
              <p14:nvPr/>
            </p14:nvContentPartPr>
            <p14:xfrm>
              <a:off x="477480" y="3426640"/>
              <a:ext cx="295920" cy="313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44FEC41-1EB2-4F1C-BEE4-A60DF547039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59840" y="3409000"/>
                <a:ext cx="33156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C67400-61DE-4B89-B0FA-85499A9CC615}"/>
                  </a:ext>
                </a:extLst>
              </p14:cNvPr>
              <p14:cNvContentPartPr/>
              <p14:nvPr/>
            </p14:nvContentPartPr>
            <p14:xfrm>
              <a:off x="1461720" y="3576400"/>
              <a:ext cx="165240" cy="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C67400-61DE-4B89-B0FA-85499A9CC61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444080" y="3558760"/>
                <a:ext cx="2008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B5E56AC-3757-441C-AAAA-E94A4FD34FB6}"/>
                  </a:ext>
                </a:extLst>
              </p14:cNvPr>
              <p14:cNvContentPartPr/>
              <p14:nvPr/>
            </p14:nvContentPartPr>
            <p14:xfrm>
              <a:off x="1489080" y="3657400"/>
              <a:ext cx="149400" cy="176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B5E56AC-3757-441C-AAAA-E94A4FD34FB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471080" y="3639760"/>
                <a:ext cx="1850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98838B-9D9C-4C52-8DA5-CBC675D15458}"/>
                  </a:ext>
                </a:extLst>
              </p14:cNvPr>
              <p14:cNvContentPartPr/>
              <p14:nvPr/>
            </p14:nvContentPartPr>
            <p14:xfrm>
              <a:off x="1085520" y="3454000"/>
              <a:ext cx="221040" cy="288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98838B-9D9C-4C52-8DA5-CBC675D1545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067520" y="3436360"/>
                <a:ext cx="25668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AA1E39-DDBF-45A1-B9C3-97C4E74B8B9E}"/>
                  </a:ext>
                </a:extLst>
              </p14:cNvPr>
              <p14:cNvContentPartPr/>
              <p14:nvPr/>
            </p14:nvContentPartPr>
            <p14:xfrm>
              <a:off x="1777080" y="3243400"/>
              <a:ext cx="2496600" cy="564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AA1E39-DDBF-45A1-B9C3-97C4E74B8B9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759437" y="3225760"/>
                <a:ext cx="2532245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DCF5985-33B4-4B12-A798-332EE4E10C25}"/>
                  </a:ext>
                </a:extLst>
              </p14:cNvPr>
              <p14:cNvContentPartPr/>
              <p14:nvPr/>
            </p14:nvContentPartPr>
            <p14:xfrm>
              <a:off x="4598400" y="3157000"/>
              <a:ext cx="3652200" cy="6609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DCF5985-33B4-4B12-A798-332EE4E10C2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580758" y="3139360"/>
                <a:ext cx="3687844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CF9C6DE-1DF5-48BF-B1B6-AFE3DF53B011}"/>
                  </a:ext>
                </a:extLst>
              </p14:cNvPr>
              <p14:cNvContentPartPr/>
              <p14:nvPr/>
            </p14:nvContentPartPr>
            <p14:xfrm>
              <a:off x="534720" y="4055200"/>
              <a:ext cx="305280" cy="2016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CF9C6DE-1DF5-48BF-B1B6-AFE3DF53B01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16720" y="4037200"/>
                <a:ext cx="3409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D3BC429-0ACA-4BE6-8B1E-EC1108A38A86}"/>
                  </a:ext>
                </a:extLst>
              </p14:cNvPr>
              <p14:cNvContentPartPr/>
              <p14:nvPr/>
            </p14:nvContentPartPr>
            <p14:xfrm>
              <a:off x="531480" y="4137280"/>
              <a:ext cx="265320" cy="255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D3BC429-0ACA-4BE6-8B1E-EC1108A38A8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3480" y="4119280"/>
                <a:ext cx="3009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F98CAA1-04E6-4882-B4DF-A810865CFE41}"/>
                  </a:ext>
                </a:extLst>
              </p14:cNvPr>
              <p14:cNvContentPartPr/>
              <p14:nvPr/>
            </p14:nvContentPartPr>
            <p14:xfrm>
              <a:off x="649920" y="3958360"/>
              <a:ext cx="157680" cy="2613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F98CAA1-04E6-4882-B4DF-A810865CFE41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32280" y="3940360"/>
                <a:ext cx="1933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66093CC-24E0-48FF-ADCE-51D1BCD256B9}"/>
                  </a:ext>
                </a:extLst>
              </p14:cNvPr>
              <p14:cNvContentPartPr/>
              <p14:nvPr/>
            </p14:nvContentPartPr>
            <p14:xfrm>
              <a:off x="1170480" y="4067080"/>
              <a:ext cx="243000" cy="3531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66093CC-24E0-48FF-ADCE-51D1BCD256B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152840" y="4049440"/>
                <a:ext cx="2786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EC891E6-5A8C-4790-A853-41EACB5991AD}"/>
                  </a:ext>
                </a:extLst>
              </p14:cNvPr>
              <p14:cNvContentPartPr/>
              <p14:nvPr/>
            </p14:nvContentPartPr>
            <p14:xfrm>
              <a:off x="1518240" y="4223320"/>
              <a:ext cx="201240" cy="57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EC891E6-5A8C-4790-A853-41EACB5991AD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500240" y="4205680"/>
                <a:ext cx="2368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5569FAA-0A8B-43AA-A6CE-D7AE7BE64971}"/>
                  </a:ext>
                </a:extLst>
              </p14:cNvPr>
              <p14:cNvContentPartPr/>
              <p14:nvPr/>
            </p14:nvContentPartPr>
            <p14:xfrm>
              <a:off x="1545960" y="4312240"/>
              <a:ext cx="202320" cy="1620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5569FAA-0A8B-43AA-A6CE-D7AE7BE6497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528320" y="4294240"/>
                <a:ext cx="237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E237DD0-09C3-40CB-8B45-8E851B9A3679}"/>
                  </a:ext>
                </a:extLst>
              </p14:cNvPr>
              <p14:cNvContentPartPr/>
              <p14:nvPr/>
            </p14:nvContentPartPr>
            <p14:xfrm>
              <a:off x="1900560" y="4098760"/>
              <a:ext cx="1113840" cy="30132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E237DD0-09C3-40CB-8B45-8E851B9A367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882914" y="4081120"/>
                <a:ext cx="1149492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B083CA5-5425-4A1C-B040-6300C38D8AE7}"/>
                  </a:ext>
                </a:extLst>
              </p14:cNvPr>
              <p14:cNvContentPartPr/>
              <p14:nvPr/>
            </p14:nvContentPartPr>
            <p14:xfrm>
              <a:off x="6342240" y="1602160"/>
              <a:ext cx="2378880" cy="925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B083CA5-5425-4A1C-B040-6300C38D8AE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24240" y="1566520"/>
                <a:ext cx="241452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841EDBAB-AEC2-4BCB-92EB-8A57A4A83A91}"/>
                  </a:ext>
                </a:extLst>
              </p14:cNvPr>
              <p14:cNvContentPartPr/>
              <p14:nvPr/>
            </p14:nvContentPartPr>
            <p14:xfrm>
              <a:off x="497640" y="2026600"/>
              <a:ext cx="2210400" cy="3132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841EDBAB-AEC2-4BCB-92EB-8A57A4A83A9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79640" y="1990960"/>
                <a:ext cx="22460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56BFEAFB-65DA-4844-9257-6DCE327A24A7}"/>
                  </a:ext>
                </a:extLst>
              </p14:cNvPr>
              <p14:cNvContentPartPr/>
              <p14:nvPr/>
            </p14:nvContentPartPr>
            <p14:xfrm>
              <a:off x="895080" y="3740920"/>
              <a:ext cx="2396160" cy="79308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56BFEAFB-65DA-4844-9257-6DCE327A24A7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77440" y="3705280"/>
                <a:ext cx="2431800" cy="86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1631010-C23D-4FA3-BE87-0F530A7BAE8B}"/>
                  </a:ext>
                </a:extLst>
              </p14:cNvPr>
              <p14:cNvContentPartPr/>
              <p14:nvPr/>
            </p14:nvContentPartPr>
            <p14:xfrm>
              <a:off x="3145080" y="1970080"/>
              <a:ext cx="5650200" cy="64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1631010-C23D-4FA3-BE87-0F530A7BAE8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127440" y="1934440"/>
                <a:ext cx="56858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430EFAC-A29D-4FA2-8331-31CB50AA10C2}"/>
                  </a:ext>
                </a:extLst>
              </p14:cNvPr>
              <p14:cNvContentPartPr/>
              <p14:nvPr/>
            </p14:nvContentPartPr>
            <p14:xfrm>
              <a:off x="3767520" y="4165360"/>
              <a:ext cx="768960" cy="243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430EFAC-A29D-4FA2-8331-31CB50AA10C2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749880" y="4147720"/>
                <a:ext cx="8046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4086FF3-A6DD-46DD-B7B9-E2740DFD2BF8}"/>
                  </a:ext>
                </a:extLst>
              </p14:cNvPr>
              <p14:cNvContentPartPr/>
              <p14:nvPr/>
            </p14:nvContentPartPr>
            <p14:xfrm>
              <a:off x="4704960" y="4063120"/>
              <a:ext cx="977760" cy="3024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4086FF3-A6DD-46DD-B7B9-E2740DFD2BF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687326" y="4045120"/>
                <a:ext cx="1013387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92C25E1-2D8F-49D4-8B32-1D9685C6D23E}"/>
                  </a:ext>
                </a:extLst>
              </p14:cNvPr>
              <p14:cNvContentPartPr/>
              <p14:nvPr/>
            </p14:nvContentPartPr>
            <p14:xfrm>
              <a:off x="5751480" y="4211440"/>
              <a:ext cx="219240" cy="1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92C25E1-2D8F-49D4-8B32-1D9685C6D23E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733840" y="4193800"/>
                <a:ext cx="254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7315347-8290-419E-8300-2FFAC1EF0A3B}"/>
                  </a:ext>
                </a:extLst>
              </p14:cNvPr>
              <p14:cNvContentPartPr/>
              <p14:nvPr/>
            </p14:nvContentPartPr>
            <p14:xfrm>
              <a:off x="5786760" y="4293520"/>
              <a:ext cx="196560" cy="20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7315347-8290-419E-8300-2FFAC1EF0A3B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768760" y="4275880"/>
                <a:ext cx="2322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ADAA4AE-012A-4B1A-AA30-735A4935CEE8}"/>
                  </a:ext>
                </a:extLst>
              </p14:cNvPr>
              <p14:cNvContentPartPr/>
              <p14:nvPr/>
            </p14:nvContentPartPr>
            <p14:xfrm>
              <a:off x="6119400" y="3972760"/>
              <a:ext cx="227880" cy="424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ADAA4AE-012A-4B1A-AA30-735A4935CEE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101732" y="3955120"/>
                <a:ext cx="263576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D663F8C-7E53-43FD-979F-555AF60B8B5F}"/>
                  </a:ext>
                </a:extLst>
              </p14:cNvPr>
              <p14:cNvContentPartPr/>
              <p14:nvPr/>
            </p14:nvContentPartPr>
            <p14:xfrm>
              <a:off x="7380480" y="3972040"/>
              <a:ext cx="624960" cy="3855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D663F8C-7E53-43FD-979F-555AF60B8B5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362830" y="3954040"/>
                <a:ext cx="660621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CDD4D6C-5AD5-45E9-B661-B0DFD22D08C7}"/>
                  </a:ext>
                </a:extLst>
              </p14:cNvPr>
              <p14:cNvContentPartPr/>
              <p14:nvPr/>
            </p14:nvContentPartPr>
            <p14:xfrm>
              <a:off x="6435840" y="4008040"/>
              <a:ext cx="837000" cy="4024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CDD4D6C-5AD5-45E9-B661-B0DFD22D08C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417840" y="3990400"/>
                <a:ext cx="87264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6CD3050-9971-4E71-9692-896D59C3A427}"/>
                  </a:ext>
                </a:extLst>
              </p14:cNvPr>
              <p14:cNvContentPartPr/>
              <p14:nvPr/>
            </p14:nvContentPartPr>
            <p14:xfrm>
              <a:off x="8117400" y="3986440"/>
              <a:ext cx="309240" cy="1630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6CD3050-9971-4E71-9692-896D59C3A42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8099760" y="3968440"/>
                <a:ext cx="3448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4BCDCEE-1A2C-4C59-A96C-58B9166655BB}"/>
                  </a:ext>
                </a:extLst>
              </p14:cNvPr>
              <p14:cNvContentPartPr/>
              <p14:nvPr/>
            </p14:nvContentPartPr>
            <p14:xfrm>
              <a:off x="8244840" y="4031080"/>
              <a:ext cx="399960" cy="309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4BCDCEE-1A2C-4C59-A96C-58B9166655BB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8226840" y="4013440"/>
                <a:ext cx="43560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E1D3732-6CF8-4302-8A85-E2EBE53F7E1B}"/>
                  </a:ext>
                </a:extLst>
              </p14:cNvPr>
              <p14:cNvContentPartPr/>
              <p14:nvPr/>
            </p14:nvContentPartPr>
            <p14:xfrm>
              <a:off x="8416920" y="4238080"/>
              <a:ext cx="156600" cy="201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E1D3732-6CF8-4302-8A85-E2EBE53F7E1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8399280" y="4220080"/>
                <a:ext cx="19224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43DD311-8679-4CD1-9CB3-870CA47EEAB9}"/>
                  </a:ext>
                </a:extLst>
              </p14:cNvPr>
              <p14:cNvContentPartPr/>
              <p14:nvPr/>
            </p14:nvContentPartPr>
            <p14:xfrm>
              <a:off x="8619240" y="4168960"/>
              <a:ext cx="129600" cy="1278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43DD311-8679-4CD1-9CB3-870CA47EEAB9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8601240" y="4151320"/>
                <a:ext cx="1652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F7A9F2B-E6D3-4C3A-882C-2E80E07FFC8D}"/>
                  </a:ext>
                </a:extLst>
              </p14:cNvPr>
              <p14:cNvContentPartPr/>
              <p14:nvPr/>
            </p14:nvContentPartPr>
            <p14:xfrm>
              <a:off x="2375040" y="4993360"/>
              <a:ext cx="364680" cy="295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F7A9F2B-E6D3-4C3A-882C-2E80E07FFC8D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357040" y="4975720"/>
                <a:ext cx="4003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074A2FC-4A84-4AEB-A476-89B83B418A94}"/>
                  </a:ext>
                </a:extLst>
              </p14:cNvPr>
              <p14:cNvContentPartPr/>
              <p14:nvPr/>
            </p14:nvContentPartPr>
            <p14:xfrm>
              <a:off x="2409600" y="5090200"/>
              <a:ext cx="345600" cy="374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074A2FC-4A84-4AEB-A476-89B83B418A94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2391600" y="5072560"/>
                <a:ext cx="3812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C3F5788-A26D-4B11-9EAC-41EF97822029}"/>
                  </a:ext>
                </a:extLst>
              </p14:cNvPr>
              <p14:cNvContentPartPr/>
              <p14:nvPr/>
            </p14:nvContentPartPr>
            <p14:xfrm>
              <a:off x="2546400" y="4932520"/>
              <a:ext cx="217800" cy="3265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C3F5788-A26D-4B11-9EAC-41EF97822029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528760" y="4914520"/>
                <a:ext cx="25344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AB5FD3E-6B82-49C0-8587-CA4A7160BE4A}"/>
                  </a:ext>
                </a:extLst>
              </p14:cNvPr>
              <p14:cNvContentPartPr/>
              <p14:nvPr/>
            </p14:nvContentPartPr>
            <p14:xfrm>
              <a:off x="3659160" y="5174440"/>
              <a:ext cx="878040" cy="207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AB5FD3E-6B82-49C0-8587-CA4A7160BE4A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641520" y="5156800"/>
                <a:ext cx="9136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9C5E267-528B-483D-8297-1873A86A52E7}"/>
                  </a:ext>
                </a:extLst>
              </p14:cNvPr>
              <p14:cNvContentPartPr/>
              <p14:nvPr/>
            </p14:nvContentPartPr>
            <p14:xfrm>
              <a:off x="4854720" y="5035120"/>
              <a:ext cx="338040" cy="3222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9C5E267-528B-483D-8297-1873A86A52E7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837080" y="5017480"/>
                <a:ext cx="37368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7D112F8-B40D-4847-8B40-88EFF5AA15FB}"/>
                  </a:ext>
                </a:extLst>
              </p14:cNvPr>
              <p14:cNvContentPartPr/>
              <p14:nvPr/>
            </p14:nvContentPartPr>
            <p14:xfrm>
              <a:off x="5338200" y="5017480"/>
              <a:ext cx="521640" cy="41112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7D112F8-B40D-4847-8B40-88EFF5AA15FB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5320200" y="4999480"/>
                <a:ext cx="55728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FF4706A2-DD37-4A8B-AAF5-646E70704D8F}"/>
                  </a:ext>
                </a:extLst>
              </p14:cNvPr>
              <p14:cNvContentPartPr/>
              <p14:nvPr/>
            </p14:nvContentPartPr>
            <p14:xfrm>
              <a:off x="6346560" y="4965640"/>
              <a:ext cx="1062720" cy="5288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FF4706A2-DD37-4A8B-AAF5-646E70704D8F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6328920" y="4947988"/>
                <a:ext cx="1098360" cy="5645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50C08B2-2A21-4A8F-AB75-F9CD456F17AA}"/>
                  </a:ext>
                </a:extLst>
              </p14:cNvPr>
              <p14:cNvContentPartPr/>
              <p14:nvPr/>
            </p14:nvContentPartPr>
            <p14:xfrm>
              <a:off x="6000240" y="5124760"/>
              <a:ext cx="203040" cy="28800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50C08B2-2A21-4A8F-AB75-F9CD456F17AA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5982240" y="5106760"/>
                <a:ext cx="23868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1C38A93-B542-4B2D-9ABF-8DD28A2D6F35}"/>
                  </a:ext>
                </a:extLst>
              </p14:cNvPr>
              <p14:cNvContentPartPr/>
              <p14:nvPr/>
            </p14:nvContentPartPr>
            <p14:xfrm>
              <a:off x="3288360" y="4821280"/>
              <a:ext cx="4469040" cy="80712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1C38A93-B542-4B2D-9ABF-8DD28A2D6F3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3270720" y="4785640"/>
                <a:ext cx="4504680" cy="87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46381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14:cNvPr>
              <p14:cNvContentPartPr/>
              <p14:nvPr/>
            </p14:nvContentPartPr>
            <p14:xfrm>
              <a:off x="5370600" y="797200"/>
              <a:ext cx="3461400" cy="25257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2602" y="779200"/>
                <a:ext cx="3497036" cy="25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14:cNvPr>
              <p14:cNvContentPartPr/>
              <p14:nvPr/>
            </p14:nvContentPartPr>
            <p14:xfrm>
              <a:off x="316560" y="249640"/>
              <a:ext cx="4349160" cy="29152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20" y="232000"/>
                <a:ext cx="4384800" cy="295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7662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14:cNvPr>
              <p14:cNvContentPartPr/>
              <p14:nvPr/>
            </p14:nvContentPartPr>
            <p14:xfrm>
              <a:off x="5370600" y="797200"/>
              <a:ext cx="3461400" cy="25257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2602" y="779200"/>
                <a:ext cx="3497036" cy="25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14:cNvPr>
              <p14:cNvContentPartPr/>
              <p14:nvPr/>
            </p14:nvContentPartPr>
            <p14:xfrm>
              <a:off x="316560" y="249640"/>
              <a:ext cx="4349160" cy="29152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20" y="232000"/>
                <a:ext cx="4384800" cy="29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14:cNvPr>
              <p14:cNvContentPartPr/>
              <p14:nvPr/>
            </p14:nvContentPartPr>
            <p14:xfrm>
              <a:off x="7876920" y="870280"/>
              <a:ext cx="12240" cy="1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9280" y="852280"/>
                <a:ext cx="478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14:cNvPr>
              <p14:cNvContentPartPr/>
              <p14:nvPr/>
            </p14:nvContentPartPr>
            <p14:xfrm>
              <a:off x="1389720" y="3292000"/>
              <a:ext cx="830520" cy="512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1728" y="3274000"/>
                <a:ext cx="866145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14:cNvPr>
              <p14:cNvContentPartPr/>
              <p14:nvPr/>
            </p14:nvContentPartPr>
            <p14:xfrm>
              <a:off x="2261640" y="3600520"/>
              <a:ext cx="15120" cy="97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4000" y="3582520"/>
                <a:ext cx="507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14:cNvPr>
              <p14:cNvContentPartPr/>
              <p14:nvPr/>
            </p14:nvContentPartPr>
            <p14:xfrm>
              <a:off x="2249040" y="346804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31400" y="3450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14:cNvPr>
              <p14:cNvContentPartPr/>
              <p14:nvPr/>
            </p14:nvContentPartPr>
            <p14:xfrm>
              <a:off x="2258760" y="3495760"/>
              <a:ext cx="31680" cy="29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40760" y="3477760"/>
                <a:ext cx="673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14:cNvPr>
              <p14:cNvContentPartPr/>
              <p14:nvPr/>
            </p14:nvContentPartPr>
            <p14:xfrm>
              <a:off x="2306280" y="3307120"/>
              <a:ext cx="174600" cy="78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88280" y="3289480"/>
                <a:ext cx="210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14:cNvPr>
              <p14:cNvContentPartPr/>
              <p14:nvPr/>
            </p14:nvContentPartPr>
            <p14:xfrm>
              <a:off x="673320" y="3484960"/>
              <a:ext cx="568080" cy="47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331" y="3467320"/>
                <a:ext cx="603697" cy="51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5824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14:cNvPr>
              <p14:cNvContentPartPr/>
              <p14:nvPr/>
            </p14:nvContentPartPr>
            <p14:xfrm>
              <a:off x="5370600" y="797200"/>
              <a:ext cx="3461400" cy="25257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2602" y="779200"/>
                <a:ext cx="3497036" cy="25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14:cNvPr>
              <p14:cNvContentPartPr/>
              <p14:nvPr/>
            </p14:nvContentPartPr>
            <p14:xfrm>
              <a:off x="316560" y="249640"/>
              <a:ext cx="4349160" cy="29152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20" y="232000"/>
                <a:ext cx="4384800" cy="29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14:cNvPr>
              <p14:cNvContentPartPr/>
              <p14:nvPr/>
            </p14:nvContentPartPr>
            <p14:xfrm>
              <a:off x="7876920" y="870280"/>
              <a:ext cx="12240" cy="1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9280" y="852280"/>
                <a:ext cx="478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14:cNvPr>
              <p14:cNvContentPartPr/>
              <p14:nvPr/>
            </p14:nvContentPartPr>
            <p14:xfrm>
              <a:off x="1389720" y="3292000"/>
              <a:ext cx="830520" cy="512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1728" y="3274000"/>
                <a:ext cx="866145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14:cNvPr>
              <p14:cNvContentPartPr/>
              <p14:nvPr/>
            </p14:nvContentPartPr>
            <p14:xfrm>
              <a:off x="2261640" y="3600520"/>
              <a:ext cx="15120" cy="97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4000" y="3582520"/>
                <a:ext cx="507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14:cNvPr>
              <p14:cNvContentPartPr/>
              <p14:nvPr/>
            </p14:nvContentPartPr>
            <p14:xfrm>
              <a:off x="2249040" y="346804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31400" y="3450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14:cNvPr>
              <p14:cNvContentPartPr/>
              <p14:nvPr/>
            </p14:nvContentPartPr>
            <p14:xfrm>
              <a:off x="2258760" y="3495760"/>
              <a:ext cx="31680" cy="29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40760" y="3477760"/>
                <a:ext cx="673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14:cNvPr>
              <p14:cNvContentPartPr/>
              <p14:nvPr/>
            </p14:nvContentPartPr>
            <p14:xfrm>
              <a:off x="2306280" y="3307120"/>
              <a:ext cx="174600" cy="78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88280" y="3289480"/>
                <a:ext cx="210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14:cNvPr>
              <p14:cNvContentPartPr/>
              <p14:nvPr/>
            </p14:nvContentPartPr>
            <p14:xfrm>
              <a:off x="673320" y="3484960"/>
              <a:ext cx="568080" cy="47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331" y="3467320"/>
                <a:ext cx="603697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14:cNvPr>
              <p14:cNvContentPartPr/>
              <p14:nvPr/>
            </p14:nvContentPartPr>
            <p14:xfrm>
              <a:off x="2630280" y="3454720"/>
              <a:ext cx="160200" cy="28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12280" y="3436720"/>
                <a:ext cx="195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14:cNvPr>
              <p14:cNvContentPartPr/>
              <p14:nvPr/>
            </p14:nvContentPartPr>
            <p14:xfrm>
              <a:off x="2604360" y="3564520"/>
              <a:ext cx="173880" cy="39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86360" y="3546880"/>
                <a:ext cx="2095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14:cNvPr>
              <p14:cNvContentPartPr/>
              <p14:nvPr/>
            </p14:nvContentPartPr>
            <p14:xfrm>
              <a:off x="2956080" y="3194800"/>
              <a:ext cx="527760" cy="456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38440" y="3177160"/>
                <a:ext cx="56340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14:cNvPr>
              <p14:cNvContentPartPr/>
              <p14:nvPr/>
            </p14:nvContentPartPr>
            <p14:xfrm>
              <a:off x="4293480" y="3002920"/>
              <a:ext cx="155520" cy="128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75840" y="2984920"/>
                <a:ext cx="19116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14:cNvPr>
              <p14:cNvContentPartPr/>
              <p14:nvPr/>
            </p14:nvContentPartPr>
            <p14:xfrm>
              <a:off x="3704520" y="3021280"/>
              <a:ext cx="182520" cy="108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86520" y="3003280"/>
                <a:ext cx="218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14:cNvPr>
              <p14:cNvContentPartPr/>
              <p14:nvPr/>
            </p14:nvContentPartPr>
            <p14:xfrm>
              <a:off x="3585720" y="3198040"/>
              <a:ext cx="780480" cy="284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68080" y="3180040"/>
                <a:ext cx="81612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14:cNvPr>
              <p14:cNvContentPartPr/>
              <p14:nvPr/>
            </p14:nvContentPartPr>
            <p14:xfrm>
              <a:off x="6110040" y="1205440"/>
              <a:ext cx="655200" cy="11599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092400" y="1187446"/>
                <a:ext cx="690840" cy="11955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68070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14:cNvPr>
              <p14:cNvContentPartPr/>
              <p14:nvPr/>
            </p14:nvContentPartPr>
            <p14:xfrm>
              <a:off x="5370600" y="797200"/>
              <a:ext cx="3461400" cy="25257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2602" y="779200"/>
                <a:ext cx="3497036" cy="25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14:cNvPr>
              <p14:cNvContentPartPr/>
              <p14:nvPr/>
            </p14:nvContentPartPr>
            <p14:xfrm>
              <a:off x="316560" y="249640"/>
              <a:ext cx="4349160" cy="29152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20" y="232000"/>
                <a:ext cx="4384800" cy="29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14:cNvPr>
              <p14:cNvContentPartPr/>
              <p14:nvPr/>
            </p14:nvContentPartPr>
            <p14:xfrm>
              <a:off x="7876920" y="870280"/>
              <a:ext cx="12240" cy="1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9280" y="852280"/>
                <a:ext cx="478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14:cNvPr>
              <p14:cNvContentPartPr/>
              <p14:nvPr/>
            </p14:nvContentPartPr>
            <p14:xfrm>
              <a:off x="1389720" y="3292000"/>
              <a:ext cx="830520" cy="512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1728" y="3274000"/>
                <a:ext cx="866145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14:cNvPr>
              <p14:cNvContentPartPr/>
              <p14:nvPr/>
            </p14:nvContentPartPr>
            <p14:xfrm>
              <a:off x="2261640" y="3600520"/>
              <a:ext cx="15120" cy="97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4000" y="3582520"/>
                <a:ext cx="507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14:cNvPr>
              <p14:cNvContentPartPr/>
              <p14:nvPr/>
            </p14:nvContentPartPr>
            <p14:xfrm>
              <a:off x="2249040" y="346804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31400" y="3450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14:cNvPr>
              <p14:cNvContentPartPr/>
              <p14:nvPr/>
            </p14:nvContentPartPr>
            <p14:xfrm>
              <a:off x="2258760" y="3495760"/>
              <a:ext cx="31680" cy="29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40760" y="3477760"/>
                <a:ext cx="673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14:cNvPr>
              <p14:cNvContentPartPr/>
              <p14:nvPr/>
            </p14:nvContentPartPr>
            <p14:xfrm>
              <a:off x="2306280" y="3307120"/>
              <a:ext cx="174600" cy="78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88280" y="3289480"/>
                <a:ext cx="210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14:cNvPr>
              <p14:cNvContentPartPr/>
              <p14:nvPr/>
            </p14:nvContentPartPr>
            <p14:xfrm>
              <a:off x="673320" y="3484960"/>
              <a:ext cx="568080" cy="47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331" y="3467320"/>
                <a:ext cx="603697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14:cNvPr>
              <p14:cNvContentPartPr/>
              <p14:nvPr/>
            </p14:nvContentPartPr>
            <p14:xfrm>
              <a:off x="2630280" y="3454720"/>
              <a:ext cx="160200" cy="28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12280" y="3436720"/>
                <a:ext cx="195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14:cNvPr>
              <p14:cNvContentPartPr/>
              <p14:nvPr/>
            </p14:nvContentPartPr>
            <p14:xfrm>
              <a:off x="2604360" y="3564520"/>
              <a:ext cx="173880" cy="39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86360" y="3546880"/>
                <a:ext cx="2095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14:cNvPr>
              <p14:cNvContentPartPr/>
              <p14:nvPr/>
            </p14:nvContentPartPr>
            <p14:xfrm>
              <a:off x="2956080" y="3194800"/>
              <a:ext cx="527760" cy="456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38440" y="3177160"/>
                <a:ext cx="56340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14:cNvPr>
              <p14:cNvContentPartPr/>
              <p14:nvPr/>
            </p14:nvContentPartPr>
            <p14:xfrm>
              <a:off x="4293480" y="3002920"/>
              <a:ext cx="155520" cy="128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75840" y="2984920"/>
                <a:ext cx="19116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14:cNvPr>
              <p14:cNvContentPartPr/>
              <p14:nvPr/>
            </p14:nvContentPartPr>
            <p14:xfrm>
              <a:off x="3704520" y="3021280"/>
              <a:ext cx="182520" cy="108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86520" y="3003280"/>
                <a:ext cx="218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14:cNvPr>
              <p14:cNvContentPartPr/>
              <p14:nvPr/>
            </p14:nvContentPartPr>
            <p14:xfrm>
              <a:off x="3585720" y="3198040"/>
              <a:ext cx="780480" cy="284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68080" y="3180040"/>
                <a:ext cx="81612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14:cNvPr>
              <p14:cNvContentPartPr/>
              <p14:nvPr/>
            </p14:nvContentPartPr>
            <p14:xfrm>
              <a:off x="6110040" y="1205440"/>
              <a:ext cx="655200" cy="11599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092400" y="1187446"/>
                <a:ext cx="690840" cy="1195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10ACD2-E5A8-400A-AC96-3B2C05DCCA83}"/>
                  </a:ext>
                </a:extLst>
              </p14:cNvPr>
              <p14:cNvContentPartPr/>
              <p14:nvPr/>
            </p14:nvContentPartPr>
            <p14:xfrm>
              <a:off x="4776240" y="3249160"/>
              <a:ext cx="316800" cy="306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10ACD2-E5A8-400A-AC96-3B2C05DCCA8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58240" y="3231520"/>
                <a:ext cx="35244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EA08DCE-C054-4A5E-A8CD-C37B75F4F92D}"/>
                  </a:ext>
                </a:extLst>
              </p14:cNvPr>
              <p14:cNvContentPartPr/>
              <p14:nvPr/>
            </p14:nvContentPartPr>
            <p14:xfrm>
              <a:off x="5811240" y="3680080"/>
              <a:ext cx="210600" cy="230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EA08DCE-C054-4A5E-A8CD-C37B75F4F92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93240" y="3662080"/>
                <a:ext cx="2462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508595-CD6B-45B1-A820-A2CA0D55A1C6}"/>
                  </a:ext>
                </a:extLst>
              </p14:cNvPr>
              <p14:cNvContentPartPr/>
              <p14:nvPr/>
            </p14:nvContentPartPr>
            <p14:xfrm>
              <a:off x="5841840" y="3763600"/>
              <a:ext cx="234360" cy="36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508595-CD6B-45B1-A820-A2CA0D55A1C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3840" y="3745600"/>
                <a:ext cx="27000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9D4CF4C-A8D1-45A9-816A-C883C1E2E859}"/>
                  </a:ext>
                </a:extLst>
              </p14:cNvPr>
              <p14:cNvContentPartPr/>
              <p14:nvPr/>
            </p14:nvContentPartPr>
            <p14:xfrm>
              <a:off x="5508480" y="3470560"/>
              <a:ext cx="186480" cy="377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9D4CF4C-A8D1-45A9-816A-C883C1E2E85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490480" y="3452560"/>
                <a:ext cx="2221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0EDAD5E-E408-4479-A081-B2F05B15A3C1}"/>
                  </a:ext>
                </a:extLst>
              </p14:cNvPr>
              <p14:cNvContentPartPr/>
              <p14:nvPr/>
            </p14:nvContentPartPr>
            <p14:xfrm>
              <a:off x="6308760" y="3497200"/>
              <a:ext cx="2032560" cy="442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0EDAD5E-E408-4479-A081-B2F05B15A3C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90760" y="3479560"/>
                <a:ext cx="2068200" cy="47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4470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14:cNvPr>
              <p14:cNvContentPartPr/>
              <p14:nvPr/>
            </p14:nvContentPartPr>
            <p14:xfrm>
              <a:off x="5370600" y="797200"/>
              <a:ext cx="3461400" cy="25257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2602" y="779200"/>
                <a:ext cx="3497036" cy="25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14:cNvPr>
              <p14:cNvContentPartPr/>
              <p14:nvPr/>
            </p14:nvContentPartPr>
            <p14:xfrm>
              <a:off x="316560" y="249640"/>
              <a:ext cx="4349160" cy="29152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20" y="232000"/>
                <a:ext cx="4384800" cy="29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14:cNvPr>
              <p14:cNvContentPartPr/>
              <p14:nvPr/>
            </p14:nvContentPartPr>
            <p14:xfrm>
              <a:off x="7876920" y="870280"/>
              <a:ext cx="12240" cy="1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9280" y="852280"/>
                <a:ext cx="478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14:cNvPr>
              <p14:cNvContentPartPr/>
              <p14:nvPr/>
            </p14:nvContentPartPr>
            <p14:xfrm>
              <a:off x="1389720" y="3292000"/>
              <a:ext cx="830520" cy="512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1728" y="3274000"/>
                <a:ext cx="866145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14:cNvPr>
              <p14:cNvContentPartPr/>
              <p14:nvPr/>
            </p14:nvContentPartPr>
            <p14:xfrm>
              <a:off x="2261640" y="3600520"/>
              <a:ext cx="15120" cy="97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4000" y="3582520"/>
                <a:ext cx="507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14:cNvPr>
              <p14:cNvContentPartPr/>
              <p14:nvPr/>
            </p14:nvContentPartPr>
            <p14:xfrm>
              <a:off x="2249040" y="346804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31400" y="3450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14:cNvPr>
              <p14:cNvContentPartPr/>
              <p14:nvPr/>
            </p14:nvContentPartPr>
            <p14:xfrm>
              <a:off x="2258760" y="3495760"/>
              <a:ext cx="31680" cy="29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40760" y="3477760"/>
                <a:ext cx="673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14:cNvPr>
              <p14:cNvContentPartPr/>
              <p14:nvPr/>
            </p14:nvContentPartPr>
            <p14:xfrm>
              <a:off x="2306280" y="3307120"/>
              <a:ext cx="174600" cy="78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88280" y="3289480"/>
                <a:ext cx="210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14:cNvPr>
              <p14:cNvContentPartPr/>
              <p14:nvPr/>
            </p14:nvContentPartPr>
            <p14:xfrm>
              <a:off x="673320" y="3484960"/>
              <a:ext cx="568080" cy="47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331" y="3467320"/>
                <a:ext cx="603697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14:cNvPr>
              <p14:cNvContentPartPr/>
              <p14:nvPr/>
            </p14:nvContentPartPr>
            <p14:xfrm>
              <a:off x="2630280" y="3454720"/>
              <a:ext cx="160200" cy="28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12280" y="3436720"/>
                <a:ext cx="195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14:cNvPr>
              <p14:cNvContentPartPr/>
              <p14:nvPr/>
            </p14:nvContentPartPr>
            <p14:xfrm>
              <a:off x="2604360" y="3564520"/>
              <a:ext cx="173880" cy="39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86360" y="3546880"/>
                <a:ext cx="2095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14:cNvPr>
              <p14:cNvContentPartPr/>
              <p14:nvPr/>
            </p14:nvContentPartPr>
            <p14:xfrm>
              <a:off x="2956080" y="3194800"/>
              <a:ext cx="527760" cy="456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38440" y="3177160"/>
                <a:ext cx="56340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14:cNvPr>
              <p14:cNvContentPartPr/>
              <p14:nvPr/>
            </p14:nvContentPartPr>
            <p14:xfrm>
              <a:off x="4293480" y="3002920"/>
              <a:ext cx="155520" cy="128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75840" y="2984920"/>
                <a:ext cx="19116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14:cNvPr>
              <p14:cNvContentPartPr/>
              <p14:nvPr/>
            </p14:nvContentPartPr>
            <p14:xfrm>
              <a:off x="3704520" y="3021280"/>
              <a:ext cx="182520" cy="108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86520" y="3003280"/>
                <a:ext cx="218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14:cNvPr>
              <p14:cNvContentPartPr/>
              <p14:nvPr/>
            </p14:nvContentPartPr>
            <p14:xfrm>
              <a:off x="3585720" y="3198040"/>
              <a:ext cx="780480" cy="284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68080" y="3180040"/>
                <a:ext cx="81612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14:cNvPr>
              <p14:cNvContentPartPr/>
              <p14:nvPr/>
            </p14:nvContentPartPr>
            <p14:xfrm>
              <a:off x="6110040" y="1205440"/>
              <a:ext cx="655200" cy="11599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092400" y="1187446"/>
                <a:ext cx="690840" cy="1195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10ACD2-E5A8-400A-AC96-3B2C05DCCA83}"/>
                  </a:ext>
                </a:extLst>
              </p14:cNvPr>
              <p14:cNvContentPartPr/>
              <p14:nvPr/>
            </p14:nvContentPartPr>
            <p14:xfrm>
              <a:off x="4776240" y="3249160"/>
              <a:ext cx="316800" cy="306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10ACD2-E5A8-400A-AC96-3B2C05DCCA8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58240" y="3231520"/>
                <a:ext cx="35244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EA08DCE-C054-4A5E-A8CD-C37B75F4F92D}"/>
                  </a:ext>
                </a:extLst>
              </p14:cNvPr>
              <p14:cNvContentPartPr/>
              <p14:nvPr/>
            </p14:nvContentPartPr>
            <p14:xfrm>
              <a:off x="5811240" y="3680080"/>
              <a:ext cx="210600" cy="230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EA08DCE-C054-4A5E-A8CD-C37B75F4F92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93240" y="3662080"/>
                <a:ext cx="2462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508595-CD6B-45B1-A820-A2CA0D55A1C6}"/>
                  </a:ext>
                </a:extLst>
              </p14:cNvPr>
              <p14:cNvContentPartPr/>
              <p14:nvPr/>
            </p14:nvContentPartPr>
            <p14:xfrm>
              <a:off x="5841840" y="3763600"/>
              <a:ext cx="234360" cy="36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508595-CD6B-45B1-A820-A2CA0D55A1C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3840" y="3745600"/>
                <a:ext cx="27000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9D4CF4C-A8D1-45A9-816A-C883C1E2E859}"/>
                  </a:ext>
                </a:extLst>
              </p14:cNvPr>
              <p14:cNvContentPartPr/>
              <p14:nvPr/>
            </p14:nvContentPartPr>
            <p14:xfrm>
              <a:off x="5508480" y="3470560"/>
              <a:ext cx="186480" cy="377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9D4CF4C-A8D1-45A9-816A-C883C1E2E85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490480" y="3452560"/>
                <a:ext cx="2221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0EDAD5E-E408-4479-A081-B2F05B15A3C1}"/>
                  </a:ext>
                </a:extLst>
              </p14:cNvPr>
              <p14:cNvContentPartPr/>
              <p14:nvPr/>
            </p14:nvContentPartPr>
            <p14:xfrm>
              <a:off x="6308760" y="3497200"/>
              <a:ext cx="2032560" cy="442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0EDAD5E-E408-4479-A081-B2F05B15A3C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90760" y="3479560"/>
                <a:ext cx="2068200" cy="4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C9AE6B6-B8AE-4510-9CC7-61A1B0C36283}"/>
                  </a:ext>
                </a:extLst>
              </p14:cNvPr>
              <p14:cNvContentPartPr/>
              <p14:nvPr/>
            </p14:nvContentPartPr>
            <p14:xfrm>
              <a:off x="491520" y="4411600"/>
              <a:ext cx="392400" cy="3078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C9AE6B6-B8AE-4510-9CC7-61A1B0C3628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3880" y="4393960"/>
                <a:ext cx="428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B34F5C0-3B2A-42A8-B662-8E7CD3872EAA}"/>
                  </a:ext>
                </a:extLst>
              </p14:cNvPr>
              <p14:cNvContentPartPr/>
              <p14:nvPr/>
            </p14:nvContentPartPr>
            <p14:xfrm>
              <a:off x="1995240" y="4514920"/>
              <a:ext cx="241560" cy="34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B34F5C0-3B2A-42A8-B662-8E7CD3872EA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77600" y="4497280"/>
                <a:ext cx="27720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A5FAB6D-C866-4942-A61C-27F22D5C6063}"/>
                  </a:ext>
                </a:extLst>
              </p14:cNvPr>
              <p14:cNvContentPartPr/>
              <p14:nvPr/>
            </p14:nvContentPartPr>
            <p14:xfrm>
              <a:off x="2017200" y="4619680"/>
              <a:ext cx="254160" cy="284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A5FAB6D-C866-4942-A61C-27F22D5C606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999200" y="4602040"/>
                <a:ext cx="2898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C865B34-9154-4CA7-907A-C3CA4FEF7EF2}"/>
                  </a:ext>
                </a:extLst>
              </p14:cNvPr>
              <p14:cNvContentPartPr/>
              <p14:nvPr/>
            </p14:nvContentPartPr>
            <p14:xfrm>
              <a:off x="1546680" y="4378840"/>
              <a:ext cx="199800" cy="344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C865B34-9154-4CA7-907A-C3CA4FEF7EF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528680" y="4360840"/>
                <a:ext cx="23544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446E1C8-4B6F-45BA-9118-B277BB280B23}"/>
                  </a:ext>
                </a:extLst>
              </p14:cNvPr>
              <p14:cNvContentPartPr/>
              <p14:nvPr/>
            </p14:nvContentPartPr>
            <p14:xfrm>
              <a:off x="2718120" y="4617160"/>
              <a:ext cx="191880" cy="164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446E1C8-4B6F-45BA-9118-B277BB280B2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700480" y="4599520"/>
                <a:ext cx="2275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1ED7FAF-1637-4FD7-86F1-4B466EC9091E}"/>
                  </a:ext>
                </a:extLst>
              </p14:cNvPr>
              <p14:cNvContentPartPr/>
              <p14:nvPr/>
            </p14:nvContentPartPr>
            <p14:xfrm>
              <a:off x="2658720" y="4298200"/>
              <a:ext cx="201960" cy="266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1ED7FAF-1637-4FD7-86F1-4B466EC9091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40720" y="4280536"/>
                <a:ext cx="237600" cy="3020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C0C670C-696C-42F3-8795-B170B8861437}"/>
                  </a:ext>
                </a:extLst>
              </p14:cNvPr>
              <p14:cNvContentPartPr/>
              <p14:nvPr/>
            </p14:nvContentPartPr>
            <p14:xfrm>
              <a:off x="3033120" y="4285600"/>
              <a:ext cx="889560" cy="493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C0C670C-696C-42F3-8795-B170B886143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015120" y="4267960"/>
                <a:ext cx="92520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76572AA-9D26-4E4D-9DEC-8E55C4C6F48D}"/>
                  </a:ext>
                </a:extLst>
              </p14:cNvPr>
              <p14:cNvContentPartPr/>
              <p14:nvPr/>
            </p14:nvContentPartPr>
            <p14:xfrm>
              <a:off x="5297520" y="4234120"/>
              <a:ext cx="240120" cy="759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76572AA-9D26-4E4D-9DEC-8E55C4C6F48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79880" y="4216120"/>
                <a:ext cx="275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1700277-B036-4CBF-B14E-5ED244644C61}"/>
                  </a:ext>
                </a:extLst>
              </p14:cNvPr>
              <p14:cNvContentPartPr/>
              <p14:nvPr/>
            </p14:nvContentPartPr>
            <p14:xfrm>
              <a:off x="4680480" y="4417360"/>
              <a:ext cx="692640" cy="3063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1700277-B036-4CBF-B14E-5ED244644C6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662831" y="4399699"/>
                <a:ext cx="728299" cy="342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3648A28-17E2-42EC-BCEA-DCFAD514AEE9}"/>
                  </a:ext>
                </a:extLst>
              </p14:cNvPr>
              <p14:cNvContentPartPr/>
              <p14:nvPr/>
            </p14:nvContentPartPr>
            <p14:xfrm>
              <a:off x="4026360" y="4222240"/>
              <a:ext cx="549000" cy="515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3648A28-17E2-42EC-BCEA-DCFAD514AEE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008720" y="4204240"/>
                <a:ext cx="584640" cy="55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6237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14:cNvPr>
              <p14:cNvContentPartPr/>
              <p14:nvPr/>
            </p14:nvContentPartPr>
            <p14:xfrm>
              <a:off x="7710960" y="111760"/>
              <a:ext cx="928440" cy="531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93320" y="94120"/>
                <a:ext cx="96408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14:cNvPr>
              <p14:cNvContentPartPr/>
              <p14:nvPr/>
            </p14:nvContentPartPr>
            <p14:xfrm>
              <a:off x="351840" y="259360"/>
              <a:ext cx="1528920" cy="678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844" y="241360"/>
                <a:ext cx="1564552" cy="71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14:cNvPr>
              <p14:cNvContentPartPr/>
              <p14:nvPr/>
            </p14:nvContentPartPr>
            <p14:xfrm>
              <a:off x="2176320" y="338560"/>
              <a:ext cx="1262160" cy="33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8320" y="320901"/>
                <a:ext cx="1297800" cy="374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1C5849-0D52-4291-A99B-A23DFBD456C9}"/>
                  </a:ext>
                </a:extLst>
              </p14:cNvPr>
              <p14:cNvContentPartPr/>
              <p14:nvPr/>
            </p14:nvContentPartPr>
            <p14:xfrm>
              <a:off x="373080" y="1247920"/>
              <a:ext cx="3420720" cy="614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1C5849-0D52-4291-A99B-A23DFBD456C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5082" y="1230280"/>
                <a:ext cx="3456356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58D5AA-5F8F-4E81-B878-E656B461A296}"/>
                  </a:ext>
                </a:extLst>
              </p14:cNvPr>
              <p14:cNvContentPartPr/>
              <p14:nvPr/>
            </p14:nvContentPartPr>
            <p14:xfrm>
              <a:off x="2476200" y="1759480"/>
              <a:ext cx="514800" cy="234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58D5AA-5F8F-4E81-B878-E656B461A29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58560" y="1741480"/>
                <a:ext cx="5504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5A9CBAE-1AEE-4985-BA8C-27DE2D440F4E}"/>
                  </a:ext>
                </a:extLst>
              </p14:cNvPr>
              <p14:cNvContentPartPr/>
              <p14:nvPr/>
            </p14:nvContentPartPr>
            <p14:xfrm>
              <a:off x="672600" y="2316400"/>
              <a:ext cx="2235600" cy="16624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5A9CBAE-1AEE-4985-BA8C-27DE2D440F4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4600" y="2298760"/>
                <a:ext cx="2271240" cy="169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2670C4C-CB4E-4240-8F97-E26BE516C0FD}"/>
                  </a:ext>
                </a:extLst>
              </p14:cNvPr>
              <p14:cNvContentPartPr/>
              <p14:nvPr/>
            </p14:nvContentPartPr>
            <p14:xfrm>
              <a:off x="3369000" y="1736800"/>
              <a:ext cx="2743920" cy="26816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2670C4C-CB4E-4240-8F97-E26BE516C0F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51360" y="1719158"/>
                <a:ext cx="2779560" cy="27172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02452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14:cNvPr>
              <p14:cNvContentPartPr/>
              <p14:nvPr/>
            </p14:nvContentPartPr>
            <p14:xfrm>
              <a:off x="5370600" y="797200"/>
              <a:ext cx="3461400" cy="25257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2602" y="779200"/>
                <a:ext cx="3497036" cy="25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14:cNvPr>
              <p14:cNvContentPartPr/>
              <p14:nvPr/>
            </p14:nvContentPartPr>
            <p14:xfrm>
              <a:off x="316560" y="249640"/>
              <a:ext cx="4349160" cy="29152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20" y="232000"/>
                <a:ext cx="4384800" cy="29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14:cNvPr>
              <p14:cNvContentPartPr/>
              <p14:nvPr/>
            </p14:nvContentPartPr>
            <p14:xfrm>
              <a:off x="7876920" y="870280"/>
              <a:ext cx="12240" cy="1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9280" y="852280"/>
                <a:ext cx="478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14:cNvPr>
              <p14:cNvContentPartPr/>
              <p14:nvPr/>
            </p14:nvContentPartPr>
            <p14:xfrm>
              <a:off x="1389720" y="3292000"/>
              <a:ext cx="830520" cy="512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1728" y="3274000"/>
                <a:ext cx="866145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14:cNvPr>
              <p14:cNvContentPartPr/>
              <p14:nvPr/>
            </p14:nvContentPartPr>
            <p14:xfrm>
              <a:off x="2261640" y="3600520"/>
              <a:ext cx="15120" cy="97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4000" y="3582520"/>
                <a:ext cx="507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14:cNvPr>
              <p14:cNvContentPartPr/>
              <p14:nvPr/>
            </p14:nvContentPartPr>
            <p14:xfrm>
              <a:off x="2249040" y="346804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31400" y="3450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14:cNvPr>
              <p14:cNvContentPartPr/>
              <p14:nvPr/>
            </p14:nvContentPartPr>
            <p14:xfrm>
              <a:off x="2258760" y="3495760"/>
              <a:ext cx="31680" cy="29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40760" y="3477760"/>
                <a:ext cx="673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14:cNvPr>
              <p14:cNvContentPartPr/>
              <p14:nvPr/>
            </p14:nvContentPartPr>
            <p14:xfrm>
              <a:off x="2306280" y="3307120"/>
              <a:ext cx="174600" cy="78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88280" y="3289480"/>
                <a:ext cx="210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14:cNvPr>
              <p14:cNvContentPartPr/>
              <p14:nvPr/>
            </p14:nvContentPartPr>
            <p14:xfrm>
              <a:off x="673320" y="3484960"/>
              <a:ext cx="568080" cy="47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331" y="3467320"/>
                <a:ext cx="603697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14:cNvPr>
              <p14:cNvContentPartPr/>
              <p14:nvPr/>
            </p14:nvContentPartPr>
            <p14:xfrm>
              <a:off x="2630280" y="3454720"/>
              <a:ext cx="160200" cy="28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12280" y="3436720"/>
                <a:ext cx="195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14:cNvPr>
              <p14:cNvContentPartPr/>
              <p14:nvPr/>
            </p14:nvContentPartPr>
            <p14:xfrm>
              <a:off x="2604360" y="3564520"/>
              <a:ext cx="173880" cy="39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86360" y="3546880"/>
                <a:ext cx="2095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14:cNvPr>
              <p14:cNvContentPartPr/>
              <p14:nvPr/>
            </p14:nvContentPartPr>
            <p14:xfrm>
              <a:off x="2956080" y="3194800"/>
              <a:ext cx="527760" cy="456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38440" y="3177160"/>
                <a:ext cx="56340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14:cNvPr>
              <p14:cNvContentPartPr/>
              <p14:nvPr/>
            </p14:nvContentPartPr>
            <p14:xfrm>
              <a:off x="4293480" y="3002920"/>
              <a:ext cx="155520" cy="128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75840" y="2984920"/>
                <a:ext cx="19116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14:cNvPr>
              <p14:cNvContentPartPr/>
              <p14:nvPr/>
            </p14:nvContentPartPr>
            <p14:xfrm>
              <a:off x="3704520" y="3021280"/>
              <a:ext cx="182520" cy="108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86520" y="3003280"/>
                <a:ext cx="218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14:cNvPr>
              <p14:cNvContentPartPr/>
              <p14:nvPr/>
            </p14:nvContentPartPr>
            <p14:xfrm>
              <a:off x="3585720" y="3198040"/>
              <a:ext cx="780480" cy="284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68080" y="3180040"/>
                <a:ext cx="81612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14:cNvPr>
              <p14:cNvContentPartPr/>
              <p14:nvPr/>
            </p14:nvContentPartPr>
            <p14:xfrm>
              <a:off x="6110040" y="1205440"/>
              <a:ext cx="655200" cy="11599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092400" y="1187446"/>
                <a:ext cx="690840" cy="1195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10ACD2-E5A8-400A-AC96-3B2C05DCCA83}"/>
                  </a:ext>
                </a:extLst>
              </p14:cNvPr>
              <p14:cNvContentPartPr/>
              <p14:nvPr/>
            </p14:nvContentPartPr>
            <p14:xfrm>
              <a:off x="4776240" y="3249160"/>
              <a:ext cx="316800" cy="306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10ACD2-E5A8-400A-AC96-3B2C05DCCA8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58240" y="3231520"/>
                <a:ext cx="35244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EA08DCE-C054-4A5E-A8CD-C37B75F4F92D}"/>
                  </a:ext>
                </a:extLst>
              </p14:cNvPr>
              <p14:cNvContentPartPr/>
              <p14:nvPr/>
            </p14:nvContentPartPr>
            <p14:xfrm>
              <a:off x="5811240" y="3680080"/>
              <a:ext cx="210600" cy="230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EA08DCE-C054-4A5E-A8CD-C37B75F4F92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93240" y="3662080"/>
                <a:ext cx="2462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508595-CD6B-45B1-A820-A2CA0D55A1C6}"/>
                  </a:ext>
                </a:extLst>
              </p14:cNvPr>
              <p14:cNvContentPartPr/>
              <p14:nvPr/>
            </p14:nvContentPartPr>
            <p14:xfrm>
              <a:off x="5841840" y="3763600"/>
              <a:ext cx="234360" cy="36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508595-CD6B-45B1-A820-A2CA0D55A1C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3840" y="3745600"/>
                <a:ext cx="27000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9D4CF4C-A8D1-45A9-816A-C883C1E2E859}"/>
                  </a:ext>
                </a:extLst>
              </p14:cNvPr>
              <p14:cNvContentPartPr/>
              <p14:nvPr/>
            </p14:nvContentPartPr>
            <p14:xfrm>
              <a:off x="5508480" y="3470560"/>
              <a:ext cx="186480" cy="377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9D4CF4C-A8D1-45A9-816A-C883C1E2E85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490480" y="3452560"/>
                <a:ext cx="2221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0EDAD5E-E408-4479-A081-B2F05B15A3C1}"/>
                  </a:ext>
                </a:extLst>
              </p14:cNvPr>
              <p14:cNvContentPartPr/>
              <p14:nvPr/>
            </p14:nvContentPartPr>
            <p14:xfrm>
              <a:off x="6308760" y="3497200"/>
              <a:ext cx="2032560" cy="442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0EDAD5E-E408-4479-A081-B2F05B15A3C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90760" y="3479560"/>
                <a:ext cx="2068200" cy="4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C9AE6B6-B8AE-4510-9CC7-61A1B0C36283}"/>
                  </a:ext>
                </a:extLst>
              </p14:cNvPr>
              <p14:cNvContentPartPr/>
              <p14:nvPr/>
            </p14:nvContentPartPr>
            <p14:xfrm>
              <a:off x="491520" y="4411600"/>
              <a:ext cx="392400" cy="3078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C9AE6B6-B8AE-4510-9CC7-61A1B0C3628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3880" y="4393960"/>
                <a:ext cx="428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B34F5C0-3B2A-42A8-B662-8E7CD3872EAA}"/>
                  </a:ext>
                </a:extLst>
              </p14:cNvPr>
              <p14:cNvContentPartPr/>
              <p14:nvPr/>
            </p14:nvContentPartPr>
            <p14:xfrm>
              <a:off x="1995240" y="4514920"/>
              <a:ext cx="241560" cy="34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B34F5C0-3B2A-42A8-B662-8E7CD3872EA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77600" y="4497280"/>
                <a:ext cx="27720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A5FAB6D-C866-4942-A61C-27F22D5C6063}"/>
                  </a:ext>
                </a:extLst>
              </p14:cNvPr>
              <p14:cNvContentPartPr/>
              <p14:nvPr/>
            </p14:nvContentPartPr>
            <p14:xfrm>
              <a:off x="2017200" y="4619680"/>
              <a:ext cx="254160" cy="284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A5FAB6D-C866-4942-A61C-27F22D5C606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999200" y="4602040"/>
                <a:ext cx="2898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C865B34-9154-4CA7-907A-C3CA4FEF7EF2}"/>
                  </a:ext>
                </a:extLst>
              </p14:cNvPr>
              <p14:cNvContentPartPr/>
              <p14:nvPr/>
            </p14:nvContentPartPr>
            <p14:xfrm>
              <a:off x="1546680" y="4378840"/>
              <a:ext cx="199800" cy="344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C865B34-9154-4CA7-907A-C3CA4FEF7EF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528680" y="4360840"/>
                <a:ext cx="23544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446E1C8-4B6F-45BA-9118-B277BB280B23}"/>
                  </a:ext>
                </a:extLst>
              </p14:cNvPr>
              <p14:cNvContentPartPr/>
              <p14:nvPr/>
            </p14:nvContentPartPr>
            <p14:xfrm>
              <a:off x="2718120" y="4617160"/>
              <a:ext cx="191880" cy="164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446E1C8-4B6F-45BA-9118-B277BB280B2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700480" y="4599520"/>
                <a:ext cx="2275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1ED7FAF-1637-4FD7-86F1-4B466EC9091E}"/>
                  </a:ext>
                </a:extLst>
              </p14:cNvPr>
              <p14:cNvContentPartPr/>
              <p14:nvPr/>
            </p14:nvContentPartPr>
            <p14:xfrm>
              <a:off x="2658720" y="4298200"/>
              <a:ext cx="201960" cy="266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1ED7FAF-1637-4FD7-86F1-4B466EC9091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40720" y="4280536"/>
                <a:ext cx="237600" cy="3020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C0C670C-696C-42F3-8795-B170B8861437}"/>
                  </a:ext>
                </a:extLst>
              </p14:cNvPr>
              <p14:cNvContentPartPr/>
              <p14:nvPr/>
            </p14:nvContentPartPr>
            <p14:xfrm>
              <a:off x="3033120" y="4285600"/>
              <a:ext cx="889560" cy="493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C0C670C-696C-42F3-8795-B170B886143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015120" y="4267960"/>
                <a:ext cx="92520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76572AA-9D26-4E4D-9DEC-8E55C4C6F48D}"/>
                  </a:ext>
                </a:extLst>
              </p14:cNvPr>
              <p14:cNvContentPartPr/>
              <p14:nvPr/>
            </p14:nvContentPartPr>
            <p14:xfrm>
              <a:off x="5297520" y="4234120"/>
              <a:ext cx="240120" cy="759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76572AA-9D26-4E4D-9DEC-8E55C4C6F48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79880" y="4216120"/>
                <a:ext cx="275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1700277-B036-4CBF-B14E-5ED244644C61}"/>
                  </a:ext>
                </a:extLst>
              </p14:cNvPr>
              <p14:cNvContentPartPr/>
              <p14:nvPr/>
            </p14:nvContentPartPr>
            <p14:xfrm>
              <a:off x="4680480" y="4417360"/>
              <a:ext cx="692640" cy="3063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1700277-B036-4CBF-B14E-5ED244644C6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662831" y="4399699"/>
                <a:ext cx="728299" cy="342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3648A28-17E2-42EC-BCEA-DCFAD514AEE9}"/>
                  </a:ext>
                </a:extLst>
              </p14:cNvPr>
              <p14:cNvContentPartPr/>
              <p14:nvPr/>
            </p14:nvContentPartPr>
            <p14:xfrm>
              <a:off x="4026360" y="4222240"/>
              <a:ext cx="549000" cy="515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3648A28-17E2-42EC-BCEA-DCFAD514AEE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008720" y="4204240"/>
                <a:ext cx="584640" cy="55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CFD9DB1-8275-4744-B317-BFB6B67A68D3}"/>
                  </a:ext>
                </a:extLst>
              </p14:cNvPr>
              <p14:cNvContentPartPr/>
              <p14:nvPr/>
            </p14:nvContentPartPr>
            <p14:xfrm>
              <a:off x="7158720" y="4436800"/>
              <a:ext cx="1451160" cy="4449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CFD9DB1-8275-4744-B317-BFB6B67A68D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140720" y="4418800"/>
                <a:ext cx="14868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3641D6E-66E7-4233-B0B1-FBBA0983FBCA}"/>
                  </a:ext>
                </a:extLst>
              </p14:cNvPr>
              <p14:cNvContentPartPr/>
              <p14:nvPr/>
            </p14:nvContentPartPr>
            <p14:xfrm>
              <a:off x="6489480" y="4409080"/>
              <a:ext cx="520920" cy="4021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3641D6E-66E7-4233-B0B1-FBBA0983FBC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71840" y="4391080"/>
                <a:ext cx="55656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83F937A-634D-4DBC-B2F0-3E8B0953CB2B}"/>
                  </a:ext>
                </a:extLst>
              </p14:cNvPr>
              <p14:cNvContentPartPr/>
              <p14:nvPr/>
            </p14:nvContentPartPr>
            <p14:xfrm>
              <a:off x="5671920" y="4420960"/>
              <a:ext cx="309600" cy="316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83F937A-634D-4DBC-B2F0-3E8B0953CB2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654280" y="4402960"/>
                <a:ext cx="345240" cy="35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07238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14:cNvPr>
              <p14:cNvContentPartPr/>
              <p14:nvPr/>
            </p14:nvContentPartPr>
            <p14:xfrm>
              <a:off x="5370600" y="797200"/>
              <a:ext cx="3461400" cy="25257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2602" y="779200"/>
                <a:ext cx="3497036" cy="25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14:cNvPr>
              <p14:cNvContentPartPr/>
              <p14:nvPr/>
            </p14:nvContentPartPr>
            <p14:xfrm>
              <a:off x="316560" y="249640"/>
              <a:ext cx="4349160" cy="29152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20" y="232000"/>
                <a:ext cx="4384800" cy="29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14:cNvPr>
              <p14:cNvContentPartPr/>
              <p14:nvPr/>
            </p14:nvContentPartPr>
            <p14:xfrm>
              <a:off x="7876920" y="870280"/>
              <a:ext cx="12240" cy="1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9280" y="852280"/>
                <a:ext cx="478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14:cNvPr>
              <p14:cNvContentPartPr/>
              <p14:nvPr/>
            </p14:nvContentPartPr>
            <p14:xfrm>
              <a:off x="1389720" y="3292000"/>
              <a:ext cx="830520" cy="512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1728" y="3274000"/>
                <a:ext cx="866145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14:cNvPr>
              <p14:cNvContentPartPr/>
              <p14:nvPr/>
            </p14:nvContentPartPr>
            <p14:xfrm>
              <a:off x="2261640" y="3600520"/>
              <a:ext cx="15120" cy="97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4000" y="3582520"/>
                <a:ext cx="507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14:cNvPr>
              <p14:cNvContentPartPr/>
              <p14:nvPr/>
            </p14:nvContentPartPr>
            <p14:xfrm>
              <a:off x="2249040" y="346804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31400" y="3450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14:cNvPr>
              <p14:cNvContentPartPr/>
              <p14:nvPr/>
            </p14:nvContentPartPr>
            <p14:xfrm>
              <a:off x="2258760" y="3495760"/>
              <a:ext cx="31680" cy="29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40760" y="3477760"/>
                <a:ext cx="673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14:cNvPr>
              <p14:cNvContentPartPr/>
              <p14:nvPr/>
            </p14:nvContentPartPr>
            <p14:xfrm>
              <a:off x="2306280" y="3307120"/>
              <a:ext cx="174600" cy="78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88280" y="3289480"/>
                <a:ext cx="210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14:cNvPr>
              <p14:cNvContentPartPr/>
              <p14:nvPr/>
            </p14:nvContentPartPr>
            <p14:xfrm>
              <a:off x="673320" y="3484960"/>
              <a:ext cx="568080" cy="47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331" y="3467320"/>
                <a:ext cx="603697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14:cNvPr>
              <p14:cNvContentPartPr/>
              <p14:nvPr/>
            </p14:nvContentPartPr>
            <p14:xfrm>
              <a:off x="2630280" y="3454720"/>
              <a:ext cx="160200" cy="28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12280" y="3436720"/>
                <a:ext cx="195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14:cNvPr>
              <p14:cNvContentPartPr/>
              <p14:nvPr/>
            </p14:nvContentPartPr>
            <p14:xfrm>
              <a:off x="2604360" y="3564520"/>
              <a:ext cx="173880" cy="39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86360" y="3546880"/>
                <a:ext cx="2095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14:cNvPr>
              <p14:cNvContentPartPr/>
              <p14:nvPr/>
            </p14:nvContentPartPr>
            <p14:xfrm>
              <a:off x="2956080" y="3194800"/>
              <a:ext cx="527760" cy="456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38440" y="3177160"/>
                <a:ext cx="56340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14:cNvPr>
              <p14:cNvContentPartPr/>
              <p14:nvPr/>
            </p14:nvContentPartPr>
            <p14:xfrm>
              <a:off x="4293480" y="3002920"/>
              <a:ext cx="155520" cy="128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75840" y="2984920"/>
                <a:ext cx="19116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14:cNvPr>
              <p14:cNvContentPartPr/>
              <p14:nvPr/>
            </p14:nvContentPartPr>
            <p14:xfrm>
              <a:off x="3704520" y="3021280"/>
              <a:ext cx="182520" cy="108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86520" y="3003280"/>
                <a:ext cx="218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14:cNvPr>
              <p14:cNvContentPartPr/>
              <p14:nvPr/>
            </p14:nvContentPartPr>
            <p14:xfrm>
              <a:off x="3585720" y="3198040"/>
              <a:ext cx="780480" cy="284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68080" y="3180040"/>
                <a:ext cx="81612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14:cNvPr>
              <p14:cNvContentPartPr/>
              <p14:nvPr/>
            </p14:nvContentPartPr>
            <p14:xfrm>
              <a:off x="6110040" y="1205440"/>
              <a:ext cx="655200" cy="11599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092400" y="1187446"/>
                <a:ext cx="690840" cy="1195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10ACD2-E5A8-400A-AC96-3B2C05DCCA83}"/>
                  </a:ext>
                </a:extLst>
              </p14:cNvPr>
              <p14:cNvContentPartPr/>
              <p14:nvPr/>
            </p14:nvContentPartPr>
            <p14:xfrm>
              <a:off x="4776240" y="3249160"/>
              <a:ext cx="316800" cy="306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10ACD2-E5A8-400A-AC96-3B2C05DCCA8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58240" y="3231520"/>
                <a:ext cx="35244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EA08DCE-C054-4A5E-A8CD-C37B75F4F92D}"/>
                  </a:ext>
                </a:extLst>
              </p14:cNvPr>
              <p14:cNvContentPartPr/>
              <p14:nvPr/>
            </p14:nvContentPartPr>
            <p14:xfrm>
              <a:off x="5811240" y="3680080"/>
              <a:ext cx="210600" cy="230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EA08DCE-C054-4A5E-A8CD-C37B75F4F92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93240" y="3662080"/>
                <a:ext cx="2462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508595-CD6B-45B1-A820-A2CA0D55A1C6}"/>
                  </a:ext>
                </a:extLst>
              </p14:cNvPr>
              <p14:cNvContentPartPr/>
              <p14:nvPr/>
            </p14:nvContentPartPr>
            <p14:xfrm>
              <a:off x="5841840" y="3763600"/>
              <a:ext cx="234360" cy="36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508595-CD6B-45B1-A820-A2CA0D55A1C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3840" y="3745600"/>
                <a:ext cx="27000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9D4CF4C-A8D1-45A9-816A-C883C1E2E859}"/>
                  </a:ext>
                </a:extLst>
              </p14:cNvPr>
              <p14:cNvContentPartPr/>
              <p14:nvPr/>
            </p14:nvContentPartPr>
            <p14:xfrm>
              <a:off x="5508480" y="3470560"/>
              <a:ext cx="186480" cy="377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9D4CF4C-A8D1-45A9-816A-C883C1E2E85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490480" y="3452560"/>
                <a:ext cx="2221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0EDAD5E-E408-4479-A081-B2F05B15A3C1}"/>
                  </a:ext>
                </a:extLst>
              </p14:cNvPr>
              <p14:cNvContentPartPr/>
              <p14:nvPr/>
            </p14:nvContentPartPr>
            <p14:xfrm>
              <a:off x="6308760" y="3497200"/>
              <a:ext cx="2032560" cy="442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0EDAD5E-E408-4479-A081-B2F05B15A3C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90760" y="3479560"/>
                <a:ext cx="2068200" cy="4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C9AE6B6-B8AE-4510-9CC7-61A1B0C36283}"/>
                  </a:ext>
                </a:extLst>
              </p14:cNvPr>
              <p14:cNvContentPartPr/>
              <p14:nvPr/>
            </p14:nvContentPartPr>
            <p14:xfrm>
              <a:off x="491520" y="4411600"/>
              <a:ext cx="392400" cy="3078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C9AE6B6-B8AE-4510-9CC7-61A1B0C3628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3880" y="4393960"/>
                <a:ext cx="428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B34F5C0-3B2A-42A8-B662-8E7CD3872EAA}"/>
                  </a:ext>
                </a:extLst>
              </p14:cNvPr>
              <p14:cNvContentPartPr/>
              <p14:nvPr/>
            </p14:nvContentPartPr>
            <p14:xfrm>
              <a:off x="1995240" y="4514920"/>
              <a:ext cx="241560" cy="34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B34F5C0-3B2A-42A8-B662-8E7CD3872EA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77600" y="4497280"/>
                <a:ext cx="27720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A5FAB6D-C866-4942-A61C-27F22D5C6063}"/>
                  </a:ext>
                </a:extLst>
              </p14:cNvPr>
              <p14:cNvContentPartPr/>
              <p14:nvPr/>
            </p14:nvContentPartPr>
            <p14:xfrm>
              <a:off x="2017200" y="4619680"/>
              <a:ext cx="254160" cy="284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A5FAB6D-C866-4942-A61C-27F22D5C606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999200" y="4602040"/>
                <a:ext cx="2898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C865B34-9154-4CA7-907A-C3CA4FEF7EF2}"/>
                  </a:ext>
                </a:extLst>
              </p14:cNvPr>
              <p14:cNvContentPartPr/>
              <p14:nvPr/>
            </p14:nvContentPartPr>
            <p14:xfrm>
              <a:off x="1546680" y="4378840"/>
              <a:ext cx="199800" cy="344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C865B34-9154-4CA7-907A-C3CA4FEF7EF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528680" y="4360840"/>
                <a:ext cx="23544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446E1C8-4B6F-45BA-9118-B277BB280B23}"/>
                  </a:ext>
                </a:extLst>
              </p14:cNvPr>
              <p14:cNvContentPartPr/>
              <p14:nvPr/>
            </p14:nvContentPartPr>
            <p14:xfrm>
              <a:off x="2718120" y="4617160"/>
              <a:ext cx="191880" cy="164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446E1C8-4B6F-45BA-9118-B277BB280B2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700480" y="4599520"/>
                <a:ext cx="2275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1ED7FAF-1637-4FD7-86F1-4B466EC9091E}"/>
                  </a:ext>
                </a:extLst>
              </p14:cNvPr>
              <p14:cNvContentPartPr/>
              <p14:nvPr/>
            </p14:nvContentPartPr>
            <p14:xfrm>
              <a:off x="2658720" y="4298200"/>
              <a:ext cx="201960" cy="266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1ED7FAF-1637-4FD7-86F1-4B466EC9091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40720" y="4280536"/>
                <a:ext cx="237600" cy="3020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C0C670C-696C-42F3-8795-B170B8861437}"/>
                  </a:ext>
                </a:extLst>
              </p14:cNvPr>
              <p14:cNvContentPartPr/>
              <p14:nvPr/>
            </p14:nvContentPartPr>
            <p14:xfrm>
              <a:off x="3033120" y="4285600"/>
              <a:ext cx="889560" cy="493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C0C670C-696C-42F3-8795-B170B886143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015120" y="4267960"/>
                <a:ext cx="92520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76572AA-9D26-4E4D-9DEC-8E55C4C6F48D}"/>
                  </a:ext>
                </a:extLst>
              </p14:cNvPr>
              <p14:cNvContentPartPr/>
              <p14:nvPr/>
            </p14:nvContentPartPr>
            <p14:xfrm>
              <a:off x="5297520" y="4234120"/>
              <a:ext cx="240120" cy="759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76572AA-9D26-4E4D-9DEC-8E55C4C6F48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79880" y="4216120"/>
                <a:ext cx="275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1700277-B036-4CBF-B14E-5ED244644C61}"/>
                  </a:ext>
                </a:extLst>
              </p14:cNvPr>
              <p14:cNvContentPartPr/>
              <p14:nvPr/>
            </p14:nvContentPartPr>
            <p14:xfrm>
              <a:off x="4680480" y="4417360"/>
              <a:ext cx="692640" cy="3063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1700277-B036-4CBF-B14E-5ED244644C6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662831" y="4399699"/>
                <a:ext cx="728299" cy="342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3648A28-17E2-42EC-BCEA-DCFAD514AEE9}"/>
                  </a:ext>
                </a:extLst>
              </p14:cNvPr>
              <p14:cNvContentPartPr/>
              <p14:nvPr/>
            </p14:nvContentPartPr>
            <p14:xfrm>
              <a:off x="4026360" y="4222240"/>
              <a:ext cx="549000" cy="515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3648A28-17E2-42EC-BCEA-DCFAD514AEE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008720" y="4204240"/>
                <a:ext cx="584640" cy="55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CFD9DB1-8275-4744-B317-BFB6B67A68D3}"/>
                  </a:ext>
                </a:extLst>
              </p14:cNvPr>
              <p14:cNvContentPartPr/>
              <p14:nvPr/>
            </p14:nvContentPartPr>
            <p14:xfrm>
              <a:off x="7158720" y="4436800"/>
              <a:ext cx="1451160" cy="4449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CFD9DB1-8275-4744-B317-BFB6B67A68D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140720" y="4418800"/>
                <a:ext cx="14868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3641D6E-66E7-4233-B0B1-FBBA0983FBCA}"/>
                  </a:ext>
                </a:extLst>
              </p14:cNvPr>
              <p14:cNvContentPartPr/>
              <p14:nvPr/>
            </p14:nvContentPartPr>
            <p14:xfrm>
              <a:off x="6489480" y="4409080"/>
              <a:ext cx="520920" cy="4021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3641D6E-66E7-4233-B0B1-FBBA0983FBC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71840" y="4391080"/>
                <a:ext cx="55656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83F937A-634D-4DBC-B2F0-3E8B0953CB2B}"/>
                  </a:ext>
                </a:extLst>
              </p14:cNvPr>
              <p14:cNvContentPartPr/>
              <p14:nvPr/>
            </p14:nvContentPartPr>
            <p14:xfrm>
              <a:off x="5671920" y="4420960"/>
              <a:ext cx="309600" cy="316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83F937A-634D-4DBC-B2F0-3E8B0953CB2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654280" y="4402960"/>
                <a:ext cx="345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1A7499B-B64D-4815-8768-7F2AF9F6592F}"/>
                  </a:ext>
                </a:extLst>
              </p14:cNvPr>
              <p14:cNvContentPartPr/>
              <p14:nvPr/>
            </p14:nvContentPartPr>
            <p14:xfrm>
              <a:off x="8508360" y="4813360"/>
              <a:ext cx="47520" cy="105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1A7499B-B64D-4815-8768-7F2AF9F6592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490720" y="4795360"/>
                <a:ext cx="8316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DFFE673-4238-4F90-800A-25D554D6C40A}"/>
                  </a:ext>
                </a:extLst>
              </p14:cNvPr>
              <p14:cNvContentPartPr/>
              <p14:nvPr/>
            </p14:nvContentPartPr>
            <p14:xfrm>
              <a:off x="327720" y="4969600"/>
              <a:ext cx="1427400" cy="379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DFFE673-4238-4F90-800A-25D554D6C4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09720" y="4951943"/>
                <a:ext cx="1463040" cy="415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157728C-91E7-4971-9A6B-E3A46F8A0D7F}"/>
                  </a:ext>
                </a:extLst>
              </p14:cNvPr>
              <p14:cNvContentPartPr/>
              <p14:nvPr/>
            </p14:nvContentPartPr>
            <p14:xfrm>
              <a:off x="2233920" y="4998760"/>
              <a:ext cx="870480" cy="3484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157728C-91E7-4971-9A6B-E3A46F8A0D7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215920" y="4981120"/>
                <a:ext cx="90612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C20D9A2-FBE5-4240-8A7B-F1B524322DC6}"/>
                  </a:ext>
                </a:extLst>
              </p14:cNvPr>
              <p14:cNvContentPartPr/>
              <p14:nvPr/>
            </p14:nvContentPartPr>
            <p14:xfrm>
              <a:off x="3489600" y="4962400"/>
              <a:ext cx="1205280" cy="3895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C20D9A2-FBE5-4240-8A7B-F1B524322DC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471600" y="4944760"/>
                <a:ext cx="1240920" cy="42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18684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14:cNvPr>
              <p14:cNvContentPartPr/>
              <p14:nvPr/>
            </p14:nvContentPartPr>
            <p14:xfrm>
              <a:off x="5370600" y="797200"/>
              <a:ext cx="3461400" cy="25257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DD5936E-57C9-46B7-B3B2-8664722909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2602" y="779200"/>
                <a:ext cx="3497036" cy="25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14:cNvPr>
              <p14:cNvContentPartPr/>
              <p14:nvPr/>
            </p14:nvContentPartPr>
            <p14:xfrm>
              <a:off x="316560" y="249640"/>
              <a:ext cx="4349160" cy="29152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0B62311-0789-49D0-825B-9D20445197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20" y="232000"/>
                <a:ext cx="4384800" cy="29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14:cNvPr>
              <p14:cNvContentPartPr/>
              <p14:nvPr/>
            </p14:nvContentPartPr>
            <p14:xfrm>
              <a:off x="7876920" y="870280"/>
              <a:ext cx="12240" cy="1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E50ABA6-7A4D-43DF-BF9B-9F48246CE5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9280" y="852280"/>
                <a:ext cx="478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14:cNvPr>
              <p14:cNvContentPartPr/>
              <p14:nvPr/>
            </p14:nvContentPartPr>
            <p14:xfrm>
              <a:off x="1389720" y="3292000"/>
              <a:ext cx="830520" cy="5122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786DDE4-B5E2-4FDE-8B90-AA7A8A1ED5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1728" y="3274000"/>
                <a:ext cx="866145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14:cNvPr>
              <p14:cNvContentPartPr/>
              <p14:nvPr/>
            </p14:nvContentPartPr>
            <p14:xfrm>
              <a:off x="2261640" y="3600520"/>
              <a:ext cx="15120" cy="97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8C3524-C3F0-4674-8230-D81453CEAA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4000" y="3582520"/>
                <a:ext cx="507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14:cNvPr>
              <p14:cNvContentPartPr/>
              <p14:nvPr/>
            </p14:nvContentPartPr>
            <p14:xfrm>
              <a:off x="2249040" y="346804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A3FEE0-24CC-45B4-A720-B6ECBBA8C4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31400" y="3450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14:cNvPr>
              <p14:cNvContentPartPr/>
              <p14:nvPr/>
            </p14:nvContentPartPr>
            <p14:xfrm>
              <a:off x="2258760" y="3495760"/>
              <a:ext cx="31680" cy="29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F52441-4131-41E9-95A9-B200036F0AA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40760" y="3477760"/>
                <a:ext cx="673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14:cNvPr>
              <p14:cNvContentPartPr/>
              <p14:nvPr/>
            </p14:nvContentPartPr>
            <p14:xfrm>
              <a:off x="2306280" y="3307120"/>
              <a:ext cx="174600" cy="78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341B5E-0A5F-4F3C-BA76-EBEDC90D23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88280" y="3289480"/>
                <a:ext cx="210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14:cNvPr>
              <p14:cNvContentPartPr/>
              <p14:nvPr/>
            </p14:nvContentPartPr>
            <p14:xfrm>
              <a:off x="673320" y="3484960"/>
              <a:ext cx="568080" cy="47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45CF1E8-5A02-475C-B1ED-034277F734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5331" y="3467320"/>
                <a:ext cx="603697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14:cNvPr>
              <p14:cNvContentPartPr/>
              <p14:nvPr/>
            </p14:nvContentPartPr>
            <p14:xfrm>
              <a:off x="2630280" y="3454720"/>
              <a:ext cx="160200" cy="28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78F636-7A63-4129-8E2B-8C7EB74632E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12280" y="3436720"/>
                <a:ext cx="1958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14:cNvPr>
              <p14:cNvContentPartPr/>
              <p14:nvPr/>
            </p14:nvContentPartPr>
            <p14:xfrm>
              <a:off x="2604360" y="3564520"/>
              <a:ext cx="173880" cy="39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A6E056-12B7-49EF-8839-50A82691DC4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86360" y="3546880"/>
                <a:ext cx="2095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14:cNvPr>
              <p14:cNvContentPartPr/>
              <p14:nvPr/>
            </p14:nvContentPartPr>
            <p14:xfrm>
              <a:off x="2956080" y="3194800"/>
              <a:ext cx="527760" cy="456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E152739-C441-419B-B8DC-865652FC437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38440" y="3177160"/>
                <a:ext cx="56340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14:cNvPr>
              <p14:cNvContentPartPr/>
              <p14:nvPr/>
            </p14:nvContentPartPr>
            <p14:xfrm>
              <a:off x="4293480" y="3002920"/>
              <a:ext cx="155520" cy="128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142B0FE-D366-4814-A84B-A069364E896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75840" y="2984920"/>
                <a:ext cx="19116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14:cNvPr>
              <p14:cNvContentPartPr/>
              <p14:nvPr/>
            </p14:nvContentPartPr>
            <p14:xfrm>
              <a:off x="3704520" y="3021280"/>
              <a:ext cx="182520" cy="108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5018B85-43A6-47E4-A390-C70A756D871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86520" y="3003280"/>
                <a:ext cx="218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14:cNvPr>
              <p14:cNvContentPartPr/>
              <p14:nvPr/>
            </p14:nvContentPartPr>
            <p14:xfrm>
              <a:off x="3585720" y="3198040"/>
              <a:ext cx="780480" cy="284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8915631-7E34-4C20-BE42-11B8E47CEBD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68080" y="3180040"/>
                <a:ext cx="81612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14:cNvPr>
              <p14:cNvContentPartPr/>
              <p14:nvPr/>
            </p14:nvContentPartPr>
            <p14:xfrm>
              <a:off x="6110040" y="1205440"/>
              <a:ext cx="655200" cy="11599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62648AA-2CD9-439C-89AA-74D1C695851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092400" y="1187446"/>
                <a:ext cx="690840" cy="1195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10ACD2-E5A8-400A-AC96-3B2C05DCCA83}"/>
                  </a:ext>
                </a:extLst>
              </p14:cNvPr>
              <p14:cNvContentPartPr/>
              <p14:nvPr/>
            </p14:nvContentPartPr>
            <p14:xfrm>
              <a:off x="4776240" y="3249160"/>
              <a:ext cx="316800" cy="306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10ACD2-E5A8-400A-AC96-3B2C05DCCA8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758240" y="3231520"/>
                <a:ext cx="35244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EA08DCE-C054-4A5E-A8CD-C37B75F4F92D}"/>
                  </a:ext>
                </a:extLst>
              </p14:cNvPr>
              <p14:cNvContentPartPr/>
              <p14:nvPr/>
            </p14:nvContentPartPr>
            <p14:xfrm>
              <a:off x="5811240" y="3680080"/>
              <a:ext cx="210600" cy="230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EA08DCE-C054-4A5E-A8CD-C37B75F4F92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93240" y="3662080"/>
                <a:ext cx="2462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508595-CD6B-45B1-A820-A2CA0D55A1C6}"/>
                  </a:ext>
                </a:extLst>
              </p14:cNvPr>
              <p14:cNvContentPartPr/>
              <p14:nvPr/>
            </p14:nvContentPartPr>
            <p14:xfrm>
              <a:off x="5841840" y="3763600"/>
              <a:ext cx="234360" cy="36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508595-CD6B-45B1-A820-A2CA0D55A1C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23840" y="3745600"/>
                <a:ext cx="27000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9D4CF4C-A8D1-45A9-816A-C883C1E2E859}"/>
                  </a:ext>
                </a:extLst>
              </p14:cNvPr>
              <p14:cNvContentPartPr/>
              <p14:nvPr/>
            </p14:nvContentPartPr>
            <p14:xfrm>
              <a:off x="5508480" y="3470560"/>
              <a:ext cx="186480" cy="377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9D4CF4C-A8D1-45A9-816A-C883C1E2E85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490480" y="3452560"/>
                <a:ext cx="2221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0EDAD5E-E408-4479-A081-B2F05B15A3C1}"/>
                  </a:ext>
                </a:extLst>
              </p14:cNvPr>
              <p14:cNvContentPartPr/>
              <p14:nvPr/>
            </p14:nvContentPartPr>
            <p14:xfrm>
              <a:off x="6308760" y="3497200"/>
              <a:ext cx="2032560" cy="442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0EDAD5E-E408-4479-A081-B2F05B15A3C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90760" y="3479560"/>
                <a:ext cx="2068200" cy="4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C9AE6B6-B8AE-4510-9CC7-61A1B0C36283}"/>
                  </a:ext>
                </a:extLst>
              </p14:cNvPr>
              <p14:cNvContentPartPr/>
              <p14:nvPr/>
            </p14:nvContentPartPr>
            <p14:xfrm>
              <a:off x="491520" y="4411600"/>
              <a:ext cx="392400" cy="3078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C9AE6B6-B8AE-4510-9CC7-61A1B0C3628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3880" y="4393960"/>
                <a:ext cx="428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B34F5C0-3B2A-42A8-B662-8E7CD3872EAA}"/>
                  </a:ext>
                </a:extLst>
              </p14:cNvPr>
              <p14:cNvContentPartPr/>
              <p14:nvPr/>
            </p14:nvContentPartPr>
            <p14:xfrm>
              <a:off x="1995240" y="4514920"/>
              <a:ext cx="241560" cy="34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B34F5C0-3B2A-42A8-B662-8E7CD3872EA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77600" y="4497280"/>
                <a:ext cx="27720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A5FAB6D-C866-4942-A61C-27F22D5C6063}"/>
                  </a:ext>
                </a:extLst>
              </p14:cNvPr>
              <p14:cNvContentPartPr/>
              <p14:nvPr/>
            </p14:nvContentPartPr>
            <p14:xfrm>
              <a:off x="2017200" y="4619680"/>
              <a:ext cx="254160" cy="284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A5FAB6D-C866-4942-A61C-27F22D5C606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999200" y="4602040"/>
                <a:ext cx="2898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C865B34-9154-4CA7-907A-C3CA4FEF7EF2}"/>
                  </a:ext>
                </a:extLst>
              </p14:cNvPr>
              <p14:cNvContentPartPr/>
              <p14:nvPr/>
            </p14:nvContentPartPr>
            <p14:xfrm>
              <a:off x="1546680" y="4378840"/>
              <a:ext cx="199800" cy="344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C865B34-9154-4CA7-907A-C3CA4FEF7EF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528680" y="4360840"/>
                <a:ext cx="23544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446E1C8-4B6F-45BA-9118-B277BB280B23}"/>
                  </a:ext>
                </a:extLst>
              </p14:cNvPr>
              <p14:cNvContentPartPr/>
              <p14:nvPr/>
            </p14:nvContentPartPr>
            <p14:xfrm>
              <a:off x="2718120" y="4617160"/>
              <a:ext cx="191880" cy="164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446E1C8-4B6F-45BA-9118-B277BB280B2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700480" y="4599520"/>
                <a:ext cx="2275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1ED7FAF-1637-4FD7-86F1-4B466EC9091E}"/>
                  </a:ext>
                </a:extLst>
              </p14:cNvPr>
              <p14:cNvContentPartPr/>
              <p14:nvPr/>
            </p14:nvContentPartPr>
            <p14:xfrm>
              <a:off x="2658720" y="4298200"/>
              <a:ext cx="201960" cy="266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1ED7FAF-1637-4FD7-86F1-4B466EC9091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40720" y="4280536"/>
                <a:ext cx="237600" cy="3020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C0C670C-696C-42F3-8795-B170B8861437}"/>
                  </a:ext>
                </a:extLst>
              </p14:cNvPr>
              <p14:cNvContentPartPr/>
              <p14:nvPr/>
            </p14:nvContentPartPr>
            <p14:xfrm>
              <a:off x="3033120" y="4285600"/>
              <a:ext cx="889560" cy="493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C0C670C-696C-42F3-8795-B170B886143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015120" y="4267960"/>
                <a:ext cx="92520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76572AA-9D26-4E4D-9DEC-8E55C4C6F48D}"/>
                  </a:ext>
                </a:extLst>
              </p14:cNvPr>
              <p14:cNvContentPartPr/>
              <p14:nvPr/>
            </p14:nvContentPartPr>
            <p14:xfrm>
              <a:off x="5297520" y="4234120"/>
              <a:ext cx="240120" cy="759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76572AA-9D26-4E4D-9DEC-8E55C4C6F48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79880" y="4216120"/>
                <a:ext cx="275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1700277-B036-4CBF-B14E-5ED244644C61}"/>
                  </a:ext>
                </a:extLst>
              </p14:cNvPr>
              <p14:cNvContentPartPr/>
              <p14:nvPr/>
            </p14:nvContentPartPr>
            <p14:xfrm>
              <a:off x="4680480" y="4417360"/>
              <a:ext cx="692640" cy="3063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1700277-B036-4CBF-B14E-5ED244644C6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662831" y="4399699"/>
                <a:ext cx="728299" cy="342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3648A28-17E2-42EC-BCEA-DCFAD514AEE9}"/>
                  </a:ext>
                </a:extLst>
              </p14:cNvPr>
              <p14:cNvContentPartPr/>
              <p14:nvPr/>
            </p14:nvContentPartPr>
            <p14:xfrm>
              <a:off x="4026360" y="4222240"/>
              <a:ext cx="549000" cy="515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3648A28-17E2-42EC-BCEA-DCFAD514AEE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008720" y="4204240"/>
                <a:ext cx="584640" cy="55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CFD9DB1-8275-4744-B317-BFB6B67A68D3}"/>
                  </a:ext>
                </a:extLst>
              </p14:cNvPr>
              <p14:cNvContentPartPr/>
              <p14:nvPr/>
            </p14:nvContentPartPr>
            <p14:xfrm>
              <a:off x="7158720" y="4436800"/>
              <a:ext cx="1451160" cy="4449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CFD9DB1-8275-4744-B317-BFB6B67A68D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140720" y="4418800"/>
                <a:ext cx="14868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3641D6E-66E7-4233-B0B1-FBBA0983FBCA}"/>
                  </a:ext>
                </a:extLst>
              </p14:cNvPr>
              <p14:cNvContentPartPr/>
              <p14:nvPr/>
            </p14:nvContentPartPr>
            <p14:xfrm>
              <a:off x="6489480" y="4409080"/>
              <a:ext cx="520920" cy="4021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3641D6E-66E7-4233-B0B1-FBBA0983FBC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71840" y="4391080"/>
                <a:ext cx="55656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83F937A-634D-4DBC-B2F0-3E8B0953CB2B}"/>
                  </a:ext>
                </a:extLst>
              </p14:cNvPr>
              <p14:cNvContentPartPr/>
              <p14:nvPr/>
            </p14:nvContentPartPr>
            <p14:xfrm>
              <a:off x="5671920" y="4420960"/>
              <a:ext cx="309600" cy="316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83F937A-634D-4DBC-B2F0-3E8B0953CB2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654280" y="4402960"/>
                <a:ext cx="345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1A7499B-B64D-4815-8768-7F2AF9F6592F}"/>
                  </a:ext>
                </a:extLst>
              </p14:cNvPr>
              <p14:cNvContentPartPr/>
              <p14:nvPr/>
            </p14:nvContentPartPr>
            <p14:xfrm>
              <a:off x="8508360" y="4813360"/>
              <a:ext cx="47520" cy="105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1A7499B-B64D-4815-8768-7F2AF9F6592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490720" y="4795360"/>
                <a:ext cx="8316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DFFE673-4238-4F90-800A-25D554D6C40A}"/>
                  </a:ext>
                </a:extLst>
              </p14:cNvPr>
              <p14:cNvContentPartPr/>
              <p14:nvPr/>
            </p14:nvContentPartPr>
            <p14:xfrm>
              <a:off x="327720" y="4969600"/>
              <a:ext cx="1427400" cy="379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DFFE673-4238-4F90-800A-25D554D6C4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09720" y="4951943"/>
                <a:ext cx="1463040" cy="415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157728C-91E7-4971-9A6B-E3A46F8A0D7F}"/>
                  </a:ext>
                </a:extLst>
              </p14:cNvPr>
              <p14:cNvContentPartPr/>
              <p14:nvPr/>
            </p14:nvContentPartPr>
            <p14:xfrm>
              <a:off x="2233920" y="4998760"/>
              <a:ext cx="870480" cy="3484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157728C-91E7-4971-9A6B-E3A46F8A0D7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215920" y="4981120"/>
                <a:ext cx="90612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C20D9A2-FBE5-4240-8A7B-F1B524322DC6}"/>
                  </a:ext>
                </a:extLst>
              </p14:cNvPr>
              <p14:cNvContentPartPr/>
              <p14:nvPr/>
            </p14:nvContentPartPr>
            <p14:xfrm>
              <a:off x="3489600" y="4962400"/>
              <a:ext cx="1205280" cy="3895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C20D9A2-FBE5-4240-8A7B-F1B524322DC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471600" y="4944760"/>
                <a:ext cx="124092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DB483B9-7D54-48A7-B6D6-36CA3A601B8A}"/>
                  </a:ext>
                </a:extLst>
              </p14:cNvPr>
              <p14:cNvContentPartPr/>
              <p14:nvPr/>
            </p14:nvContentPartPr>
            <p14:xfrm>
              <a:off x="5006640" y="4982920"/>
              <a:ext cx="160920" cy="456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DB483B9-7D54-48A7-B6D6-36CA3A601B8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988640" y="4964920"/>
                <a:ext cx="19656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20BAB97-0244-4677-A2BF-8F314ACFD2E7}"/>
                  </a:ext>
                </a:extLst>
              </p14:cNvPr>
              <p14:cNvContentPartPr/>
              <p14:nvPr/>
            </p14:nvContentPartPr>
            <p14:xfrm>
              <a:off x="7924440" y="5074720"/>
              <a:ext cx="386280" cy="5299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20BAB97-0244-4677-A2BF-8F314ACFD2E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906800" y="5056720"/>
                <a:ext cx="421920" cy="56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031AD2B-29DC-426E-B3A6-FEE9BD0097C5}"/>
                  </a:ext>
                </a:extLst>
              </p14:cNvPr>
              <p14:cNvContentPartPr/>
              <p14:nvPr/>
            </p14:nvContentPartPr>
            <p14:xfrm>
              <a:off x="6192480" y="5544880"/>
              <a:ext cx="1580760" cy="3488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031AD2B-29DC-426E-B3A6-FEE9BD0097C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174484" y="5527240"/>
                <a:ext cx="1616392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B1DB451-3817-41C5-8F53-32E9EC15C85A}"/>
                  </a:ext>
                </a:extLst>
              </p14:cNvPr>
              <p14:cNvContentPartPr/>
              <p14:nvPr/>
            </p14:nvContentPartPr>
            <p14:xfrm>
              <a:off x="5476080" y="5039800"/>
              <a:ext cx="2239560" cy="3942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B1DB451-3817-41C5-8F53-32E9EC15C85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458080" y="5022160"/>
                <a:ext cx="2275200" cy="42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35053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5F343-4732-45C5-912A-09C39039D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52" t="11220" r="16853" b="53516"/>
          <a:stretch/>
        </p:blipFill>
        <p:spPr>
          <a:xfrm>
            <a:off x="1219200" y="207895"/>
            <a:ext cx="6781800" cy="65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3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6C9CA4-46AF-497D-B67A-01BDAD178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000" r="20000" b="63333"/>
          <a:stretch/>
        </p:blipFill>
        <p:spPr>
          <a:xfrm>
            <a:off x="1187450" y="136525"/>
            <a:ext cx="6584950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4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766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DFEA02E-4C95-4DC0-BA93-4B64B4F7FEF0}"/>
                  </a:ext>
                </a:extLst>
              </p14:cNvPr>
              <p14:cNvContentPartPr/>
              <p14:nvPr/>
            </p14:nvContentPartPr>
            <p14:xfrm>
              <a:off x="362280" y="900520"/>
              <a:ext cx="7058880" cy="7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DFEA02E-4C95-4DC0-BA93-4B64B4F7FE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640" y="864520"/>
                <a:ext cx="709452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731BD63-12F0-4C91-9DCD-1FE8AD0C529A}"/>
                  </a:ext>
                </a:extLst>
              </p14:cNvPr>
              <p14:cNvContentPartPr/>
              <p14:nvPr/>
            </p14:nvContentPartPr>
            <p14:xfrm>
              <a:off x="421320" y="1271680"/>
              <a:ext cx="3694320" cy="49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731BD63-12F0-4C91-9DCD-1FE8AD0C52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680" y="1235680"/>
                <a:ext cx="37299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14:cNvPr>
              <p14:cNvContentPartPr/>
              <p14:nvPr/>
            </p14:nvContentPartPr>
            <p14:xfrm>
              <a:off x="4554120" y="1885120"/>
              <a:ext cx="161280" cy="2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36120" y="1867480"/>
                <a:ext cx="196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14:cNvPr>
              <p14:cNvContentPartPr/>
              <p14:nvPr/>
            </p14:nvContentPartPr>
            <p14:xfrm>
              <a:off x="4572480" y="1989880"/>
              <a:ext cx="145440" cy="9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54840" y="197224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14:cNvPr>
              <p14:cNvContentPartPr/>
              <p14:nvPr/>
            </p14:nvContentPartPr>
            <p14:xfrm>
              <a:off x="4045800" y="1810960"/>
              <a:ext cx="328680" cy="30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27800" y="1793299"/>
                <a:ext cx="364320" cy="335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14:cNvPr>
              <p14:cNvContentPartPr/>
              <p14:nvPr/>
            </p14:nvContentPartPr>
            <p14:xfrm>
              <a:off x="5721600" y="1902400"/>
              <a:ext cx="17388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03960" y="1884760"/>
                <a:ext cx="2095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14:cNvPr>
              <p14:cNvContentPartPr/>
              <p14:nvPr/>
            </p14:nvContentPartPr>
            <p14:xfrm>
              <a:off x="4812600" y="1769560"/>
              <a:ext cx="805320" cy="36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94608" y="1751560"/>
                <a:ext cx="84094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14:cNvPr>
              <p14:cNvContentPartPr/>
              <p14:nvPr/>
            </p14:nvContentPartPr>
            <p14:xfrm>
              <a:off x="6034440" y="1783240"/>
              <a:ext cx="813600" cy="249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16800" y="1765240"/>
                <a:ext cx="849240" cy="2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36363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DFEA02E-4C95-4DC0-BA93-4B64B4F7FEF0}"/>
                  </a:ext>
                </a:extLst>
              </p14:cNvPr>
              <p14:cNvContentPartPr/>
              <p14:nvPr/>
            </p14:nvContentPartPr>
            <p14:xfrm>
              <a:off x="362280" y="900520"/>
              <a:ext cx="7058880" cy="7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DFEA02E-4C95-4DC0-BA93-4B64B4F7FE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640" y="864520"/>
                <a:ext cx="709452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731BD63-12F0-4C91-9DCD-1FE8AD0C529A}"/>
                  </a:ext>
                </a:extLst>
              </p14:cNvPr>
              <p14:cNvContentPartPr/>
              <p14:nvPr/>
            </p14:nvContentPartPr>
            <p14:xfrm>
              <a:off x="421320" y="1271680"/>
              <a:ext cx="3694320" cy="49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731BD63-12F0-4C91-9DCD-1FE8AD0C52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680" y="1235680"/>
                <a:ext cx="37299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14:cNvPr>
              <p14:cNvContentPartPr/>
              <p14:nvPr/>
            </p14:nvContentPartPr>
            <p14:xfrm>
              <a:off x="4554120" y="1885120"/>
              <a:ext cx="161280" cy="2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36120" y="1867480"/>
                <a:ext cx="196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14:cNvPr>
              <p14:cNvContentPartPr/>
              <p14:nvPr/>
            </p14:nvContentPartPr>
            <p14:xfrm>
              <a:off x="4572480" y="1989880"/>
              <a:ext cx="145440" cy="9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54840" y="197224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14:cNvPr>
              <p14:cNvContentPartPr/>
              <p14:nvPr/>
            </p14:nvContentPartPr>
            <p14:xfrm>
              <a:off x="4045800" y="1810960"/>
              <a:ext cx="328680" cy="30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27800" y="1793299"/>
                <a:ext cx="364320" cy="335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14:cNvPr>
              <p14:cNvContentPartPr/>
              <p14:nvPr/>
            </p14:nvContentPartPr>
            <p14:xfrm>
              <a:off x="5721600" y="1902400"/>
              <a:ext cx="17388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03960" y="1884760"/>
                <a:ext cx="2095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14:cNvPr>
              <p14:cNvContentPartPr/>
              <p14:nvPr/>
            </p14:nvContentPartPr>
            <p14:xfrm>
              <a:off x="4812600" y="1769560"/>
              <a:ext cx="805320" cy="36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94608" y="1751560"/>
                <a:ext cx="84094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14:cNvPr>
              <p14:cNvContentPartPr/>
              <p14:nvPr/>
            </p14:nvContentPartPr>
            <p14:xfrm>
              <a:off x="6034440" y="1783240"/>
              <a:ext cx="813600" cy="249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16800" y="1765240"/>
                <a:ext cx="849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14EF0C2-C654-4C1E-9B83-BA0FBDA49AF2}"/>
                  </a:ext>
                </a:extLst>
              </p14:cNvPr>
              <p14:cNvContentPartPr/>
              <p14:nvPr/>
            </p14:nvContentPartPr>
            <p14:xfrm>
              <a:off x="4593000" y="4065640"/>
              <a:ext cx="2432520" cy="18241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14EF0C2-C654-4C1E-9B83-BA0FBDA49AF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75003" y="4048000"/>
                <a:ext cx="2468155" cy="18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14:cNvPr>
              <p14:cNvContentPartPr/>
              <p14:nvPr/>
            </p14:nvContentPartPr>
            <p14:xfrm>
              <a:off x="4766520" y="2175640"/>
              <a:ext cx="819000" cy="34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48880" y="2157640"/>
                <a:ext cx="854640" cy="7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27267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DFEA02E-4C95-4DC0-BA93-4B64B4F7FEF0}"/>
                  </a:ext>
                </a:extLst>
              </p14:cNvPr>
              <p14:cNvContentPartPr/>
              <p14:nvPr/>
            </p14:nvContentPartPr>
            <p14:xfrm>
              <a:off x="362280" y="900520"/>
              <a:ext cx="7058880" cy="7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DFEA02E-4C95-4DC0-BA93-4B64B4F7FE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640" y="864520"/>
                <a:ext cx="709452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731BD63-12F0-4C91-9DCD-1FE8AD0C529A}"/>
                  </a:ext>
                </a:extLst>
              </p14:cNvPr>
              <p14:cNvContentPartPr/>
              <p14:nvPr/>
            </p14:nvContentPartPr>
            <p14:xfrm>
              <a:off x="421320" y="1271680"/>
              <a:ext cx="3694320" cy="49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731BD63-12F0-4C91-9DCD-1FE8AD0C52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680" y="1235680"/>
                <a:ext cx="37299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14:cNvPr>
              <p14:cNvContentPartPr/>
              <p14:nvPr/>
            </p14:nvContentPartPr>
            <p14:xfrm>
              <a:off x="4554120" y="1885120"/>
              <a:ext cx="161280" cy="2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36120" y="1867480"/>
                <a:ext cx="196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14:cNvPr>
              <p14:cNvContentPartPr/>
              <p14:nvPr/>
            </p14:nvContentPartPr>
            <p14:xfrm>
              <a:off x="4572480" y="1989880"/>
              <a:ext cx="145440" cy="9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54840" y="197224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14:cNvPr>
              <p14:cNvContentPartPr/>
              <p14:nvPr/>
            </p14:nvContentPartPr>
            <p14:xfrm>
              <a:off x="4045800" y="1810960"/>
              <a:ext cx="328680" cy="30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27800" y="1793299"/>
                <a:ext cx="364320" cy="335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14:cNvPr>
              <p14:cNvContentPartPr/>
              <p14:nvPr/>
            </p14:nvContentPartPr>
            <p14:xfrm>
              <a:off x="5721600" y="1902400"/>
              <a:ext cx="17388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03960" y="1884760"/>
                <a:ext cx="2095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14:cNvPr>
              <p14:cNvContentPartPr/>
              <p14:nvPr/>
            </p14:nvContentPartPr>
            <p14:xfrm>
              <a:off x="4812600" y="1769560"/>
              <a:ext cx="805320" cy="36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94608" y="1751560"/>
                <a:ext cx="84094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14:cNvPr>
              <p14:cNvContentPartPr/>
              <p14:nvPr/>
            </p14:nvContentPartPr>
            <p14:xfrm>
              <a:off x="6034440" y="1783240"/>
              <a:ext cx="813600" cy="249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16800" y="1765240"/>
                <a:ext cx="849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14EF0C2-C654-4C1E-9B83-BA0FBDA49AF2}"/>
                  </a:ext>
                </a:extLst>
              </p14:cNvPr>
              <p14:cNvContentPartPr/>
              <p14:nvPr/>
            </p14:nvContentPartPr>
            <p14:xfrm>
              <a:off x="4593000" y="4065640"/>
              <a:ext cx="2432520" cy="18241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14EF0C2-C654-4C1E-9B83-BA0FBDA49AF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75003" y="4048000"/>
                <a:ext cx="2468155" cy="18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14:cNvPr>
              <p14:cNvContentPartPr/>
              <p14:nvPr/>
            </p14:nvContentPartPr>
            <p14:xfrm>
              <a:off x="4766520" y="2175640"/>
              <a:ext cx="819000" cy="34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48880" y="2157640"/>
                <a:ext cx="8546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14:cNvPr>
              <p14:cNvContentPartPr/>
              <p14:nvPr/>
            </p14:nvContentPartPr>
            <p14:xfrm>
              <a:off x="5897640" y="2138560"/>
              <a:ext cx="1038600" cy="20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80000" y="2120560"/>
                <a:ext cx="1074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9D599F-C3D7-4FE8-A13B-08FECC87B6E0}"/>
                  </a:ext>
                </a:extLst>
              </p14:cNvPr>
              <p14:cNvContentPartPr/>
              <p14:nvPr/>
            </p14:nvContentPartPr>
            <p14:xfrm>
              <a:off x="4624680" y="5798320"/>
              <a:ext cx="2298600" cy="51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9D599F-C3D7-4FE8-A13B-08FECC87B6E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06680" y="5780333"/>
                <a:ext cx="2334240" cy="5532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117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DFEA02E-4C95-4DC0-BA93-4B64B4F7FEF0}"/>
                  </a:ext>
                </a:extLst>
              </p14:cNvPr>
              <p14:cNvContentPartPr/>
              <p14:nvPr/>
            </p14:nvContentPartPr>
            <p14:xfrm>
              <a:off x="362280" y="900520"/>
              <a:ext cx="7058880" cy="7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DFEA02E-4C95-4DC0-BA93-4B64B4F7FE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640" y="864520"/>
                <a:ext cx="709452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731BD63-12F0-4C91-9DCD-1FE8AD0C529A}"/>
                  </a:ext>
                </a:extLst>
              </p14:cNvPr>
              <p14:cNvContentPartPr/>
              <p14:nvPr/>
            </p14:nvContentPartPr>
            <p14:xfrm>
              <a:off x="421320" y="1271680"/>
              <a:ext cx="3694320" cy="49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731BD63-12F0-4C91-9DCD-1FE8AD0C52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680" y="1235680"/>
                <a:ext cx="37299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14:cNvPr>
              <p14:cNvContentPartPr/>
              <p14:nvPr/>
            </p14:nvContentPartPr>
            <p14:xfrm>
              <a:off x="4554120" y="1885120"/>
              <a:ext cx="161280" cy="2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36120" y="1867480"/>
                <a:ext cx="196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14:cNvPr>
              <p14:cNvContentPartPr/>
              <p14:nvPr/>
            </p14:nvContentPartPr>
            <p14:xfrm>
              <a:off x="4572480" y="1989880"/>
              <a:ext cx="145440" cy="9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54840" y="197224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14:cNvPr>
              <p14:cNvContentPartPr/>
              <p14:nvPr/>
            </p14:nvContentPartPr>
            <p14:xfrm>
              <a:off x="4045800" y="1810960"/>
              <a:ext cx="328680" cy="30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27800" y="1793299"/>
                <a:ext cx="364320" cy="335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14:cNvPr>
              <p14:cNvContentPartPr/>
              <p14:nvPr/>
            </p14:nvContentPartPr>
            <p14:xfrm>
              <a:off x="5721600" y="1902400"/>
              <a:ext cx="17388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03960" y="1884760"/>
                <a:ext cx="2095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14:cNvPr>
              <p14:cNvContentPartPr/>
              <p14:nvPr/>
            </p14:nvContentPartPr>
            <p14:xfrm>
              <a:off x="4812600" y="1769560"/>
              <a:ext cx="805320" cy="36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94608" y="1751560"/>
                <a:ext cx="84094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14:cNvPr>
              <p14:cNvContentPartPr/>
              <p14:nvPr/>
            </p14:nvContentPartPr>
            <p14:xfrm>
              <a:off x="6034440" y="1783240"/>
              <a:ext cx="813600" cy="249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16800" y="1765240"/>
                <a:ext cx="849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14EF0C2-C654-4C1E-9B83-BA0FBDA49AF2}"/>
                  </a:ext>
                </a:extLst>
              </p14:cNvPr>
              <p14:cNvContentPartPr/>
              <p14:nvPr/>
            </p14:nvContentPartPr>
            <p14:xfrm>
              <a:off x="4593000" y="4065640"/>
              <a:ext cx="2432520" cy="18241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14EF0C2-C654-4C1E-9B83-BA0FBDA49AF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75003" y="4048000"/>
                <a:ext cx="2468155" cy="18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14:cNvPr>
              <p14:cNvContentPartPr/>
              <p14:nvPr/>
            </p14:nvContentPartPr>
            <p14:xfrm>
              <a:off x="4766520" y="2175640"/>
              <a:ext cx="819000" cy="34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48880" y="2157640"/>
                <a:ext cx="8546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14:cNvPr>
              <p14:cNvContentPartPr/>
              <p14:nvPr/>
            </p14:nvContentPartPr>
            <p14:xfrm>
              <a:off x="5897640" y="2138560"/>
              <a:ext cx="1038600" cy="20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80000" y="2120560"/>
                <a:ext cx="1074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9D599F-C3D7-4FE8-A13B-08FECC87B6E0}"/>
                  </a:ext>
                </a:extLst>
              </p14:cNvPr>
              <p14:cNvContentPartPr/>
              <p14:nvPr/>
            </p14:nvContentPartPr>
            <p14:xfrm>
              <a:off x="4624680" y="5798320"/>
              <a:ext cx="2298600" cy="51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9D599F-C3D7-4FE8-A13B-08FECC87B6E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06680" y="5780333"/>
                <a:ext cx="2334240" cy="553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14:cNvPr>
              <p14:cNvContentPartPr/>
              <p14:nvPr/>
            </p14:nvContentPartPr>
            <p14:xfrm>
              <a:off x="7024080" y="1861360"/>
              <a:ext cx="230040" cy="266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06080" y="1843720"/>
                <a:ext cx="2656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14:cNvPr>
              <p14:cNvContentPartPr/>
              <p14:nvPr/>
            </p14:nvContentPartPr>
            <p14:xfrm>
              <a:off x="850800" y="2291200"/>
              <a:ext cx="162720" cy="25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32800" y="2273200"/>
                <a:ext cx="198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14:cNvPr>
              <p14:cNvContentPartPr/>
              <p14:nvPr/>
            </p14:nvContentPartPr>
            <p14:xfrm>
              <a:off x="878520" y="2395600"/>
              <a:ext cx="138240" cy="19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60880" y="2377600"/>
                <a:ext cx="1738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14:cNvPr>
              <p14:cNvContentPartPr/>
              <p14:nvPr/>
            </p14:nvContentPartPr>
            <p14:xfrm>
              <a:off x="404760" y="2215240"/>
              <a:ext cx="286920" cy="231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87098" y="2197600"/>
                <a:ext cx="322605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14:cNvPr>
              <p14:cNvContentPartPr/>
              <p14:nvPr/>
            </p14:nvContentPartPr>
            <p14:xfrm>
              <a:off x="1556400" y="2266360"/>
              <a:ext cx="11160" cy="182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38400" y="2248360"/>
                <a:ext cx="468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14:cNvPr>
              <p14:cNvContentPartPr/>
              <p14:nvPr/>
            </p14:nvContentPartPr>
            <p14:xfrm>
              <a:off x="1639560" y="2211280"/>
              <a:ext cx="374760" cy="298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621560" y="2193640"/>
                <a:ext cx="4104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14:cNvPr>
              <p14:cNvContentPartPr/>
              <p14:nvPr/>
            </p14:nvContentPartPr>
            <p14:xfrm>
              <a:off x="2112240" y="2206960"/>
              <a:ext cx="666000" cy="3452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094240" y="2188979"/>
                <a:ext cx="701640" cy="380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14:cNvPr>
              <p14:cNvContentPartPr/>
              <p14:nvPr/>
            </p14:nvContentPartPr>
            <p14:xfrm>
              <a:off x="1117920" y="2168080"/>
              <a:ext cx="347040" cy="3830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100262" y="2150080"/>
                <a:ext cx="382717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14:cNvPr>
              <p14:cNvContentPartPr/>
              <p14:nvPr/>
            </p14:nvContentPartPr>
            <p14:xfrm>
              <a:off x="2951040" y="2285440"/>
              <a:ext cx="205200" cy="1976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33040" y="2267440"/>
                <a:ext cx="2408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14:cNvPr>
              <p14:cNvContentPartPr/>
              <p14:nvPr/>
            </p14:nvContentPartPr>
            <p14:xfrm>
              <a:off x="3662400" y="2282560"/>
              <a:ext cx="92160" cy="2228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44760" y="2264920"/>
                <a:ext cx="1278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14:cNvPr>
              <p14:cNvContentPartPr/>
              <p14:nvPr/>
            </p14:nvContentPartPr>
            <p14:xfrm>
              <a:off x="3276120" y="2289400"/>
              <a:ext cx="304200" cy="228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258120" y="2271732"/>
                <a:ext cx="339840" cy="264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14:cNvPr>
              <p14:cNvContentPartPr/>
              <p14:nvPr/>
            </p14:nvContentPartPr>
            <p14:xfrm>
              <a:off x="4490400" y="2312080"/>
              <a:ext cx="249480" cy="2919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72735" y="2294440"/>
                <a:ext cx="285172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14:cNvPr>
              <p14:cNvContentPartPr/>
              <p14:nvPr/>
            </p14:nvContentPartPr>
            <p14:xfrm>
              <a:off x="3831240" y="2243320"/>
              <a:ext cx="568080" cy="2916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813600" y="2225680"/>
                <a:ext cx="60372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14:cNvPr>
              <p14:cNvContentPartPr/>
              <p14:nvPr/>
            </p14:nvContentPartPr>
            <p14:xfrm>
              <a:off x="4819080" y="2273560"/>
              <a:ext cx="374040" cy="220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801440" y="2255891"/>
                <a:ext cx="409680" cy="2563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4076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14:cNvPr>
              <p14:cNvContentPartPr/>
              <p14:nvPr/>
            </p14:nvContentPartPr>
            <p14:xfrm>
              <a:off x="7710960" y="111760"/>
              <a:ext cx="928440" cy="531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936C3D-390A-48F7-8A2E-4F5D50DC77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93320" y="94120"/>
                <a:ext cx="96408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14:cNvPr>
              <p14:cNvContentPartPr/>
              <p14:nvPr/>
            </p14:nvContentPartPr>
            <p14:xfrm>
              <a:off x="351840" y="259360"/>
              <a:ext cx="1528920" cy="678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FD986A7-6141-4042-A98F-E5A62B1B8F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844" y="241360"/>
                <a:ext cx="1564552" cy="71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14:cNvPr>
              <p14:cNvContentPartPr/>
              <p14:nvPr/>
            </p14:nvContentPartPr>
            <p14:xfrm>
              <a:off x="2176320" y="338560"/>
              <a:ext cx="1262160" cy="33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05C522D-78AE-4D28-A0FA-60E4A86AA0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8320" y="320901"/>
                <a:ext cx="1297800" cy="374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1C5849-0D52-4291-A99B-A23DFBD456C9}"/>
                  </a:ext>
                </a:extLst>
              </p14:cNvPr>
              <p14:cNvContentPartPr/>
              <p14:nvPr/>
            </p14:nvContentPartPr>
            <p14:xfrm>
              <a:off x="373080" y="1247920"/>
              <a:ext cx="3420720" cy="614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1C5849-0D52-4291-A99B-A23DFBD456C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5082" y="1230280"/>
                <a:ext cx="3456356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2E62A51-601F-4F07-8DD1-5F8346AE591B}"/>
                  </a:ext>
                </a:extLst>
              </p14:cNvPr>
              <p14:cNvContentPartPr/>
              <p14:nvPr/>
            </p14:nvContentPartPr>
            <p14:xfrm>
              <a:off x="426720" y="2158720"/>
              <a:ext cx="2951280" cy="781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2E62A51-601F-4F07-8DD1-5F8346AE591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8720" y="2140720"/>
                <a:ext cx="2986920" cy="8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3CE1084-044D-4917-9FBA-B8057C26C5FA}"/>
                  </a:ext>
                </a:extLst>
              </p14:cNvPr>
              <p14:cNvContentPartPr/>
              <p14:nvPr/>
            </p14:nvContentPartPr>
            <p14:xfrm>
              <a:off x="3675000" y="2201200"/>
              <a:ext cx="1177560" cy="5288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3CE1084-044D-4917-9FBA-B8057C26C5F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57360" y="2183200"/>
                <a:ext cx="121320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E157547-7CEE-4056-AE49-D0EA9CEB0293}"/>
                  </a:ext>
                </a:extLst>
              </p14:cNvPr>
              <p14:cNvContentPartPr/>
              <p14:nvPr/>
            </p14:nvContentPartPr>
            <p14:xfrm>
              <a:off x="5072880" y="2208760"/>
              <a:ext cx="612360" cy="4352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E157547-7CEE-4056-AE49-D0EA9CEB029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55250" y="2190760"/>
                <a:ext cx="647979" cy="47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80287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DFEA02E-4C95-4DC0-BA93-4B64B4F7FEF0}"/>
                  </a:ext>
                </a:extLst>
              </p14:cNvPr>
              <p14:cNvContentPartPr/>
              <p14:nvPr/>
            </p14:nvContentPartPr>
            <p14:xfrm>
              <a:off x="362280" y="900520"/>
              <a:ext cx="7058880" cy="7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DFEA02E-4C95-4DC0-BA93-4B64B4F7FE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640" y="864520"/>
                <a:ext cx="709452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731BD63-12F0-4C91-9DCD-1FE8AD0C529A}"/>
                  </a:ext>
                </a:extLst>
              </p14:cNvPr>
              <p14:cNvContentPartPr/>
              <p14:nvPr/>
            </p14:nvContentPartPr>
            <p14:xfrm>
              <a:off x="421320" y="1271680"/>
              <a:ext cx="3694320" cy="49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731BD63-12F0-4C91-9DCD-1FE8AD0C52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680" y="1235680"/>
                <a:ext cx="37299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14:cNvPr>
              <p14:cNvContentPartPr/>
              <p14:nvPr/>
            </p14:nvContentPartPr>
            <p14:xfrm>
              <a:off x="4554120" y="1885120"/>
              <a:ext cx="161280" cy="2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36120" y="1867480"/>
                <a:ext cx="196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14:cNvPr>
              <p14:cNvContentPartPr/>
              <p14:nvPr/>
            </p14:nvContentPartPr>
            <p14:xfrm>
              <a:off x="4572480" y="1989880"/>
              <a:ext cx="145440" cy="9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54840" y="197224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14:cNvPr>
              <p14:cNvContentPartPr/>
              <p14:nvPr/>
            </p14:nvContentPartPr>
            <p14:xfrm>
              <a:off x="4045800" y="1810960"/>
              <a:ext cx="328680" cy="30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27800" y="1793299"/>
                <a:ext cx="364320" cy="335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14:cNvPr>
              <p14:cNvContentPartPr/>
              <p14:nvPr/>
            </p14:nvContentPartPr>
            <p14:xfrm>
              <a:off x="5721600" y="1902400"/>
              <a:ext cx="17388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03960" y="1884760"/>
                <a:ext cx="2095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14:cNvPr>
              <p14:cNvContentPartPr/>
              <p14:nvPr/>
            </p14:nvContentPartPr>
            <p14:xfrm>
              <a:off x="4812600" y="1769560"/>
              <a:ext cx="805320" cy="36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94608" y="1751560"/>
                <a:ext cx="84094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14:cNvPr>
              <p14:cNvContentPartPr/>
              <p14:nvPr/>
            </p14:nvContentPartPr>
            <p14:xfrm>
              <a:off x="6034440" y="1783240"/>
              <a:ext cx="813600" cy="249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16800" y="1765240"/>
                <a:ext cx="849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14EF0C2-C654-4C1E-9B83-BA0FBDA49AF2}"/>
                  </a:ext>
                </a:extLst>
              </p14:cNvPr>
              <p14:cNvContentPartPr/>
              <p14:nvPr/>
            </p14:nvContentPartPr>
            <p14:xfrm>
              <a:off x="4593000" y="4065640"/>
              <a:ext cx="2432520" cy="18241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14EF0C2-C654-4C1E-9B83-BA0FBDA49AF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75003" y="4048000"/>
                <a:ext cx="2468155" cy="18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14:cNvPr>
              <p14:cNvContentPartPr/>
              <p14:nvPr/>
            </p14:nvContentPartPr>
            <p14:xfrm>
              <a:off x="4766520" y="2175640"/>
              <a:ext cx="819000" cy="34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48880" y="2157640"/>
                <a:ext cx="8546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14:cNvPr>
              <p14:cNvContentPartPr/>
              <p14:nvPr/>
            </p14:nvContentPartPr>
            <p14:xfrm>
              <a:off x="5897640" y="2138560"/>
              <a:ext cx="1038600" cy="20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80000" y="2120560"/>
                <a:ext cx="1074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9D599F-C3D7-4FE8-A13B-08FECC87B6E0}"/>
                  </a:ext>
                </a:extLst>
              </p14:cNvPr>
              <p14:cNvContentPartPr/>
              <p14:nvPr/>
            </p14:nvContentPartPr>
            <p14:xfrm>
              <a:off x="4624680" y="5798320"/>
              <a:ext cx="2298600" cy="517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9D599F-C3D7-4FE8-A13B-08FECC87B6E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06680" y="5780333"/>
                <a:ext cx="2334240" cy="553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14:cNvPr>
              <p14:cNvContentPartPr/>
              <p14:nvPr/>
            </p14:nvContentPartPr>
            <p14:xfrm>
              <a:off x="7024080" y="1861360"/>
              <a:ext cx="230040" cy="266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06080" y="1843720"/>
                <a:ext cx="2656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14:cNvPr>
              <p14:cNvContentPartPr/>
              <p14:nvPr/>
            </p14:nvContentPartPr>
            <p14:xfrm>
              <a:off x="850800" y="2291200"/>
              <a:ext cx="162720" cy="25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32800" y="2273200"/>
                <a:ext cx="198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14:cNvPr>
              <p14:cNvContentPartPr/>
              <p14:nvPr/>
            </p14:nvContentPartPr>
            <p14:xfrm>
              <a:off x="878520" y="2395600"/>
              <a:ext cx="138240" cy="19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60880" y="2377600"/>
                <a:ext cx="1738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14:cNvPr>
              <p14:cNvContentPartPr/>
              <p14:nvPr/>
            </p14:nvContentPartPr>
            <p14:xfrm>
              <a:off x="404760" y="2215240"/>
              <a:ext cx="286920" cy="231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87098" y="2197600"/>
                <a:ext cx="322605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14:cNvPr>
              <p14:cNvContentPartPr/>
              <p14:nvPr/>
            </p14:nvContentPartPr>
            <p14:xfrm>
              <a:off x="1556400" y="2266360"/>
              <a:ext cx="11160" cy="182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38400" y="2248360"/>
                <a:ext cx="468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14:cNvPr>
              <p14:cNvContentPartPr/>
              <p14:nvPr/>
            </p14:nvContentPartPr>
            <p14:xfrm>
              <a:off x="1639560" y="2211280"/>
              <a:ext cx="374760" cy="298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621560" y="2193640"/>
                <a:ext cx="4104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14:cNvPr>
              <p14:cNvContentPartPr/>
              <p14:nvPr/>
            </p14:nvContentPartPr>
            <p14:xfrm>
              <a:off x="2112240" y="2206960"/>
              <a:ext cx="666000" cy="3452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094240" y="2188979"/>
                <a:ext cx="701640" cy="380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14:cNvPr>
              <p14:cNvContentPartPr/>
              <p14:nvPr/>
            </p14:nvContentPartPr>
            <p14:xfrm>
              <a:off x="1117920" y="2168080"/>
              <a:ext cx="347040" cy="3830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100262" y="2150080"/>
                <a:ext cx="382717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14:cNvPr>
              <p14:cNvContentPartPr/>
              <p14:nvPr/>
            </p14:nvContentPartPr>
            <p14:xfrm>
              <a:off x="2951040" y="2285440"/>
              <a:ext cx="205200" cy="1976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33040" y="2267440"/>
                <a:ext cx="2408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14:cNvPr>
              <p14:cNvContentPartPr/>
              <p14:nvPr/>
            </p14:nvContentPartPr>
            <p14:xfrm>
              <a:off x="3662400" y="2282560"/>
              <a:ext cx="92160" cy="2228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44760" y="2264920"/>
                <a:ext cx="1278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14:cNvPr>
              <p14:cNvContentPartPr/>
              <p14:nvPr/>
            </p14:nvContentPartPr>
            <p14:xfrm>
              <a:off x="3276120" y="2289400"/>
              <a:ext cx="304200" cy="228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258120" y="2271732"/>
                <a:ext cx="339840" cy="264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14:cNvPr>
              <p14:cNvContentPartPr/>
              <p14:nvPr/>
            </p14:nvContentPartPr>
            <p14:xfrm>
              <a:off x="4490400" y="2312080"/>
              <a:ext cx="249480" cy="2919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72735" y="2294440"/>
                <a:ext cx="285172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14:cNvPr>
              <p14:cNvContentPartPr/>
              <p14:nvPr/>
            </p14:nvContentPartPr>
            <p14:xfrm>
              <a:off x="3831240" y="2243320"/>
              <a:ext cx="568080" cy="2916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813600" y="2225680"/>
                <a:ext cx="60372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14:cNvPr>
              <p14:cNvContentPartPr/>
              <p14:nvPr/>
            </p14:nvContentPartPr>
            <p14:xfrm>
              <a:off x="4819080" y="2273560"/>
              <a:ext cx="374040" cy="220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801440" y="2255891"/>
                <a:ext cx="409680" cy="256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14:cNvPr>
              <p14:cNvContentPartPr/>
              <p14:nvPr/>
            </p14:nvContentPartPr>
            <p14:xfrm>
              <a:off x="5394360" y="2408920"/>
              <a:ext cx="160560" cy="12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76720" y="2390920"/>
                <a:ext cx="1962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14:cNvPr>
              <p14:cNvContentPartPr/>
              <p14:nvPr/>
            </p14:nvContentPartPr>
            <p14:xfrm>
              <a:off x="5395080" y="2500360"/>
              <a:ext cx="15732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77080" y="2482360"/>
                <a:ext cx="192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14:cNvPr>
              <p14:cNvContentPartPr/>
              <p14:nvPr/>
            </p14:nvContentPartPr>
            <p14:xfrm>
              <a:off x="5723760" y="2274640"/>
              <a:ext cx="273600" cy="217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705760" y="2256640"/>
                <a:ext cx="3092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14:cNvPr>
              <p14:cNvContentPartPr/>
              <p14:nvPr/>
            </p14:nvContentPartPr>
            <p14:xfrm>
              <a:off x="6850920" y="2211280"/>
              <a:ext cx="813240" cy="3956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833272" y="2193624"/>
                <a:ext cx="848896" cy="4313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14:cNvPr>
              <p14:cNvContentPartPr/>
              <p14:nvPr/>
            </p14:nvContentPartPr>
            <p14:xfrm>
              <a:off x="6131640" y="2278600"/>
              <a:ext cx="595440" cy="194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113989" y="2260600"/>
                <a:ext cx="63110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14:cNvPr>
              <p14:cNvContentPartPr/>
              <p14:nvPr/>
            </p14:nvContentPartPr>
            <p14:xfrm>
              <a:off x="237360" y="2015440"/>
              <a:ext cx="7518600" cy="681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19360" y="1979440"/>
                <a:ext cx="7554240" cy="75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37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14:cNvPr>
              <p14:cNvContentPartPr/>
              <p14:nvPr/>
            </p14:nvContentPartPr>
            <p14:xfrm>
              <a:off x="4554120" y="1885120"/>
              <a:ext cx="161280" cy="2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6120" y="1867480"/>
                <a:ext cx="196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14:cNvPr>
              <p14:cNvContentPartPr/>
              <p14:nvPr/>
            </p14:nvContentPartPr>
            <p14:xfrm>
              <a:off x="4572480" y="1989880"/>
              <a:ext cx="145440" cy="9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4840" y="197224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14:cNvPr>
              <p14:cNvContentPartPr/>
              <p14:nvPr/>
            </p14:nvContentPartPr>
            <p14:xfrm>
              <a:off x="4045800" y="1810960"/>
              <a:ext cx="328680" cy="30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27800" y="1793299"/>
                <a:ext cx="364320" cy="335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14:cNvPr>
              <p14:cNvContentPartPr/>
              <p14:nvPr/>
            </p14:nvContentPartPr>
            <p14:xfrm>
              <a:off x="5721600" y="1902400"/>
              <a:ext cx="17388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03960" y="1884760"/>
                <a:ext cx="2095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14:cNvPr>
              <p14:cNvContentPartPr/>
              <p14:nvPr/>
            </p14:nvContentPartPr>
            <p14:xfrm>
              <a:off x="4812600" y="1769560"/>
              <a:ext cx="805320" cy="36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94608" y="1751560"/>
                <a:ext cx="84094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14:cNvPr>
              <p14:cNvContentPartPr/>
              <p14:nvPr/>
            </p14:nvContentPartPr>
            <p14:xfrm>
              <a:off x="6034440" y="1783240"/>
              <a:ext cx="813600" cy="249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16800" y="1765240"/>
                <a:ext cx="849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14:cNvPr>
              <p14:cNvContentPartPr/>
              <p14:nvPr/>
            </p14:nvContentPartPr>
            <p14:xfrm>
              <a:off x="4766520" y="2175640"/>
              <a:ext cx="819000" cy="34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48880" y="2157640"/>
                <a:ext cx="8546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14:cNvPr>
              <p14:cNvContentPartPr/>
              <p14:nvPr/>
            </p14:nvContentPartPr>
            <p14:xfrm>
              <a:off x="5897640" y="2138560"/>
              <a:ext cx="1038600" cy="20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80000" y="2120560"/>
                <a:ext cx="1074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14:cNvPr>
              <p14:cNvContentPartPr/>
              <p14:nvPr/>
            </p14:nvContentPartPr>
            <p14:xfrm>
              <a:off x="7024080" y="1861360"/>
              <a:ext cx="230040" cy="266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06080" y="1843720"/>
                <a:ext cx="2656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14:cNvPr>
              <p14:cNvContentPartPr/>
              <p14:nvPr/>
            </p14:nvContentPartPr>
            <p14:xfrm>
              <a:off x="850800" y="2291200"/>
              <a:ext cx="162720" cy="25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2800" y="2273200"/>
                <a:ext cx="198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14:cNvPr>
              <p14:cNvContentPartPr/>
              <p14:nvPr/>
            </p14:nvContentPartPr>
            <p14:xfrm>
              <a:off x="878520" y="2395600"/>
              <a:ext cx="138240" cy="19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0880" y="2377600"/>
                <a:ext cx="1738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14:cNvPr>
              <p14:cNvContentPartPr/>
              <p14:nvPr/>
            </p14:nvContentPartPr>
            <p14:xfrm>
              <a:off x="404760" y="2215240"/>
              <a:ext cx="286920" cy="231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7098" y="2197600"/>
                <a:ext cx="322605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14:cNvPr>
              <p14:cNvContentPartPr/>
              <p14:nvPr/>
            </p14:nvContentPartPr>
            <p14:xfrm>
              <a:off x="1556400" y="2266360"/>
              <a:ext cx="11160" cy="182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38400" y="2248360"/>
                <a:ext cx="468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14:cNvPr>
              <p14:cNvContentPartPr/>
              <p14:nvPr/>
            </p14:nvContentPartPr>
            <p14:xfrm>
              <a:off x="1639560" y="2211280"/>
              <a:ext cx="374760" cy="298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621560" y="2193640"/>
                <a:ext cx="4104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14:cNvPr>
              <p14:cNvContentPartPr/>
              <p14:nvPr/>
            </p14:nvContentPartPr>
            <p14:xfrm>
              <a:off x="2112240" y="2206960"/>
              <a:ext cx="666000" cy="3452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94240" y="2188979"/>
                <a:ext cx="701640" cy="380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14:cNvPr>
              <p14:cNvContentPartPr/>
              <p14:nvPr/>
            </p14:nvContentPartPr>
            <p14:xfrm>
              <a:off x="1117920" y="2168080"/>
              <a:ext cx="347040" cy="3830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00262" y="2150080"/>
                <a:ext cx="382717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14:cNvPr>
              <p14:cNvContentPartPr/>
              <p14:nvPr/>
            </p14:nvContentPartPr>
            <p14:xfrm>
              <a:off x="2951040" y="2285440"/>
              <a:ext cx="205200" cy="1976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33040" y="2267440"/>
                <a:ext cx="2408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14:cNvPr>
              <p14:cNvContentPartPr/>
              <p14:nvPr/>
            </p14:nvContentPartPr>
            <p14:xfrm>
              <a:off x="3662400" y="2282560"/>
              <a:ext cx="92160" cy="2228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44760" y="2264920"/>
                <a:ext cx="1278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14:cNvPr>
              <p14:cNvContentPartPr/>
              <p14:nvPr/>
            </p14:nvContentPartPr>
            <p14:xfrm>
              <a:off x="3276120" y="2289400"/>
              <a:ext cx="304200" cy="228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58120" y="2271732"/>
                <a:ext cx="339840" cy="264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14:cNvPr>
              <p14:cNvContentPartPr/>
              <p14:nvPr/>
            </p14:nvContentPartPr>
            <p14:xfrm>
              <a:off x="4490400" y="2312080"/>
              <a:ext cx="249480" cy="2919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72735" y="2294440"/>
                <a:ext cx="285172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14:cNvPr>
              <p14:cNvContentPartPr/>
              <p14:nvPr/>
            </p14:nvContentPartPr>
            <p14:xfrm>
              <a:off x="3831240" y="2243320"/>
              <a:ext cx="568080" cy="2916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813600" y="2225680"/>
                <a:ext cx="60372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14:cNvPr>
              <p14:cNvContentPartPr/>
              <p14:nvPr/>
            </p14:nvContentPartPr>
            <p14:xfrm>
              <a:off x="4819080" y="2273560"/>
              <a:ext cx="374040" cy="220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01440" y="2255891"/>
                <a:ext cx="409680" cy="256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14:cNvPr>
              <p14:cNvContentPartPr/>
              <p14:nvPr/>
            </p14:nvContentPartPr>
            <p14:xfrm>
              <a:off x="5394360" y="2408920"/>
              <a:ext cx="160560" cy="12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76720" y="2390920"/>
                <a:ext cx="1962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14:cNvPr>
              <p14:cNvContentPartPr/>
              <p14:nvPr/>
            </p14:nvContentPartPr>
            <p14:xfrm>
              <a:off x="5395080" y="2500360"/>
              <a:ext cx="15732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77080" y="2482360"/>
                <a:ext cx="192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14:cNvPr>
              <p14:cNvContentPartPr/>
              <p14:nvPr/>
            </p14:nvContentPartPr>
            <p14:xfrm>
              <a:off x="5723760" y="2274640"/>
              <a:ext cx="273600" cy="217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05760" y="2256640"/>
                <a:ext cx="3092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14:cNvPr>
              <p14:cNvContentPartPr/>
              <p14:nvPr/>
            </p14:nvContentPartPr>
            <p14:xfrm>
              <a:off x="6850920" y="2211280"/>
              <a:ext cx="813240" cy="3956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33272" y="2193624"/>
                <a:ext cx="848896" cy="4313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14:cNvPr>
              <p14:cNvContentPartPr/>
              <p14:nvPr/>
            </p14:nvContentPartPr>
            <p14:xfrm>
              <a:off x="6131640" y="2278600"/>
              <a:ext cx="595440" cy="194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113989" y="2260600"/>
                <a:ext cx="63110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14:cNvPr>
              <p14:cNvContentPartPr/>
              <p14:nvPr/>
            </p14:nvContentPartPr>
            <p14:xfrm>
              <a:off x="237360" y="2015440"/>
              <a:ext cx="7518600" cy="681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19360" y="1979440"/>
                <a:ext cx="7554240" cy="75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14D5103-3AED-4596-82BD-DF513B98D239}"/>
                  </a:ext>
                </a:extLst>
              </p14:cNvPr>
              <p14:cNvContentPartPr/>
              <p14:nvPr/>
            </p14:nvContentPartPr>
            <p14:xfrm>
              <a:off x="4532160" y="1286080"/>
              <a:ext cx="3759480" cy="36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14D5103-3AED-4596-82BD-DF513B98D23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514520" y="1250440"/>
                <a:ext cx="37951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6B6E998-B0DB-44D8-A898-9A7FDA926AAF}"/>
                  </a:ext>
                </a:extLst>
              </p14:cNvPr>
              <p14:cNvContentPartPr/>
              <p14:nvPr/>
            </p14:nvContentPartPr>
            <p14:xfrm>
              <a:off x="379560" y="1674880"/>
              <a:ext cx="3231720" cy="55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6B6E998-B0DB-44D8-A898-9A7FDA926AA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61920" y="1638880"/>
                <a:ext cx="32673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4DED16-F73E-4999-87F2-6C80BAD0A2D3}"/>
                  </a:ext>
                </a:extLst>
              </p14:cNvPr>
              <p14:cNvContentPartPr/>
              <p14:nvPr/>
            </p14:nvContentPartPr>
            <p14:xfrm>
              <a:off x="521400" y="2883760"/>
              <a:ext cx="40680" cy="246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4DED16-F73E-4999-87F2-6C80BAD0A2D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03400" y="2865760"/>
                <a:ext cx="7632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21B2D6B-8A7B-4191-94EB-F83BF045C4EB}"/>
                  </a:ext>
                </a:extLst>
              </p14:cNvPr>
              <p14:cNvContentPartPr/>
              <p14:nvPr/>
            </p14:nvContentPartPr>
            <p14:xfrm>
              <a:off x="355080" y="2870080"/>
              <a:ext cx="317160" cy="41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21B2D6B-8A7B-4191-94EB-F83BF045C4E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37080" y="2852080"/>
                <a:ext cx="3528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C9F90B6-27C3-41BB-B9EA-17B4EDC2F879}"/>
                  </a:ext>
                </a:extLst>
              </p14:cNvPr>
              <p14:cNvContentPartPr/>
              <p14:nvPr/>
            </p14:nvContentPartPr>
            <p14:xfrm>
              <a:off x="300720" y="3144760"/>
              <a:ext cx="333000" cy="49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C9F90B6-27C3-41BB-B9EA-17B4EDC2F87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82720" y="3126760"/>
                <a:ext cx="368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2A668E4-54BD-4937-960A-ADC84DC45F7C}"/>
                  </a:ext>
                </a:extLst>
              </p14:cNvPr>
              <p14:cNvContentPartPr/>
              <p14:nvPr/>
            </p14:nvContentPartPr>
            <p14:xfrm>
              <a:off x="1339320" y="3336640"/>
              <a:ext cx="360" cy="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2A668E4-54BD-4937-960A-ADC84DC45F7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321320" y="3319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C2A2FF4D-F1A7-42F0-9EF5-F11C961EAAE7}"/>
                  </a:ext>
                </a:extLst>
              </p14:cNvPr>
              <p14:cNvContentPartPr/>
              <p14:nvPr/>
            </p14:nvContentPartPr>
            <p14:xfrm>
              <a:off x="948720" y="2799160"/>
              <a:ext cx="1465200" cy="4968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C2A2FF4D-F1A7-42F0-9EF5-F11C961EAAE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31076" y="2781520"/>
                <a:ext cx="1500849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C11F8A1-8A47-4EBB-8075-D516A50F0E36}"/>
                  </a:ext>
                </a:extLst>
              </p14:cNvPr>
              <p14:cNvContentPartPr/>
              <p14:nvPr/>
            </p14:nvContentPartPr>
            <p14:xfrm>
              <a:off x="4616400" y="5759800"/>
              <a:ext cx="2294640" cy="696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C11F8A1-8A47-4EBB-8075-D516A50F0E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598400" y="5742160"/>
                <a:ext cx="2330280" cy="73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CF9174F-47C0-47C2-ACFC-73F8A485757E}"/>
                  </a:ext>
                </a:extLst>
              </p14:cNvPr>
              <p14:cNvContentPartPr/>
              <p14:nvPr/>
            </p14:nvContentPartPr>
            <p14:xfrm>
              <a:off x="692760" y="3123160"/>
              <a:ext cx="123120" cy="1234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CF9174F-47C0-47C2-ACFC-73F8A485757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75120" y="3105520"/>
                <a:ext cx="158760" cy="1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55815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14:cNvPr>
              <p14:cNvContentPartPr/>
              <p14:nvPr/>
            </p14:nvContentPartPr>
            <p14:xfrm>
              <a:off x="4554120" y="1885120"/>
              <a:ext cx="161280" cy="2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6120" y="1867480"/>
                <a:ext cx="196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14:cNvPr>
              <p14:cNvContentPartPr/>
              <p14:nvPr/>
            </p14:nvContentPartPr>
            <p14:xfrm>
              <a:off x="4572480" y="1989880"/>
              <a:ext cx="145440" cy="9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4840" y="197224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14:cNvPr>
              <p14:cNvContentPartPr/>
              <p14:nvPr/>
            </p14:nvContentPartPr>
            <p14:xfrm>
              <a:off x="4045800" y="1810960"/>
              <a:ext cx="328680" cy="30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27800" y="1793299"/>
                <a:ext cx="364320" cy="335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14:cNvPr>
              <p14:cNvContentPartPr/>
              <p14:nvPr/>
            </p14:nvContentPartPr>
            <p14:xfrm>
              <a:off x="5721600" y="1902400"/>
              <a:ext cx="17388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03960" y="1884760"/>
                <a:ext cx="2095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14:cNvPr>
              <p14:cNvContentPartPr/>
              <p14:nvPr/>
            </p14:nvContentPartPr>
            <p14:xfrm>
              <a:off x="4812600" y="1769560"/>
              <a:ext cx="805320" cy="36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94608" y="1751560"/>
                <a:ext cx="84094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14:cNvPr>
              <p14:cNvContentPartPr/>
              <p14:nvPr/>
            </p14:nvContentPartPr>
            <p14:xfrm>
              <a:off x="6034440" y="1783240"/>
              <a:ext cx="813600" cy="249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16800" y="1765240"/>
                <a:ext cx="849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14:cNvPr>
              <p14:cNvContentPartPr/>
              <p14:nvPr/>
            </p14:nvContentPartPr>
            <p14:xfrm>
              <a:off x="4766520" y="2175640"/>
              <a:ext cx="819000" cy="34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48880" y="2157640"/>
                <a:ext cx="8546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14:cNvPr>
              <p14:cNvContentPartPr/>
              <p14:nvPr/>
            </p14:nvContentPartPr>
            <p14:xfrm>
              <a:off x="5897640" y="2138560"/>
              <a:ext cx="1038600" cy="20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80000" y="2120560"/>
                <a:ext cx="1074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14:cNvPr>
              <p14:cNvContentPartPr/>
              <p14:nvPr/>
            </p14:nvContentPartPr>
            <p14:xfrm>
              <a:off x="7024080" y="1861360"/>
              <a:ext cx="230040" cy="266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06080" y="1843720"/>
                <a:ext cx="2656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14:cNvPr>
              <p14:cNvContentPartPr/>
              <p14:nvPr/>
            </p14:nvContentPartPr>
            <p14:xfrm>
              <a:off x="850800" y="2291200"/>
              <a:ext cx="162720" cy="25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2800" y="2273200"/>
                <a:ext cx="198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14:cNvPr>
              <p14:cNvContentPartPr/>
              <p14:nvPr/>
            </p14:nvContentPartPr>
            <p14:xfrm>
              <a:off x="878520" y="2395600"/>
              <a:ext cx="138240" cy="19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0880" y="2377600"/>
                <a:ext cx="1738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14:cNvPr>
              <p14:cNvContentPartPr/>
              <p14:nvPr/>
            </p14:nvContentPartPr>
            <p14:xfrm>
              <a:off x="404760" y="2215240"/>
              <a:ext cx="286920" cy="231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7098" y="2197600"/>
                <a:ext cx="322605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14:cNvPr>
              <p14:cNvContentPartPr/>
              <p14:nvPr/>
            </p14:nvContentPartPr>
            <p14:xfrm>
              <a:off x="1556400" y="2266360"/>
              <a:ext cx="11160" cy="182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38400" y="2248360"/>
                <a:ext cx="468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14:cNvPr>
              <p14:cNvContentPartPr/>
              <p14:nvPr/>
            </p14:nvContentPartPr>
            <p14:xfrm>
              <a:off x="1639560" y="2211280"/>
              <a:ext cx="374760" cy="298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621560" y="2193640"/>
                <a:ext cx="4104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14:cNvPr>
              <p14:cNvContentPartPr/>
              <p14:nvPr/>
            </p14:nvContentPartPr>
            <p14:xfrm>
              <a:off x="2112240" y="2206960"/>
              <a:ext cx="666000" cy="3452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94240" y="2188979"/>
                <a:ext cx="701640" cy="380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14:cNvPr>
              <p14:cNvContentPartPr/>
              <p14:nvPr/>
            </p14:nvContentPartPr>
            <p14:xfrm>
              <a:off x="1117920" y="2168080"/>
              <a:ext cx="347040" cy="3830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00262" y="2150080"/>
                <a:ext cx="382717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14:cNvPr>
              <p14:cNvContentPartPr/>
              <p14:nvPr/>
            </p14:nvContentPartPr>
            <p14:xfrm>
              <a:off x="2951040" y="2285440"/>
              <a:ext cx="205200" cy="1976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33040" y="2267440"/>
                <a:ext cx="2408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14:cNvPr>
              <p14:cNvContentPartPr/>
              <p14:nvPr/>
            </p14:nvContentPartPr>
            <p14:xfrm>
              <a:off x="3662400" y="2282560"/>
              <a:ext cx="92160" cy="2228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44760" y="2264920"/>
                <a:ext cx="1278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14:cNvPr>
              <p14:cNvContentPartPr/>
              <p14:nvPr/>
            </p14:nvContentPartPr>
            <p14:xfrm>
              <a:off x="3276120" y="2289400"/>
              <a:ext cx="304200" cy="228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58120" y="2271732"/>
                <a:ext cx="339840" cy="264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14:cNvPr>
              <p14:cNvContentPartPr/>
              <p14:nvPr/>
            </p14:nvContentPartPr>
            <p14:xfrm>
              <a:off x="4490400" y="2312080"/>
              <a:ext cx="249480" cy="2919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72735" y="2294440"/>
                <a:ext cx="285172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14:cNvPr>
              <p14:cNvContentPartPr/>
              <p14:nvPr/>
            </p14:nvContentPartPr>
            <p14:xfrm>
              <a:off x="3831240" y="2243320"/>
              <a:ext cx="568080" cy="2916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813600" y="2225680"/>
                <a:ext cx="60372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14:cNvPr>
              <p14:cNvContentPartPr/>
              <p14:nvPr/>
            </p14:nvContentPartPr>
            <p14:xfrm>
              <a:off x="4819080" y="2273560"/>
              <a:ext cx="374040" cy="220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01440" y="2255891"/>
                <a:ext cx="409680" cy="256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14:cNvPr>
              <p14:cNvContentPartPr/>
              <p14:nvPr/>
            </p14:nvContentPartPr>
            <p14:xfrm>
              <a:off x="5394360" y="2408920"/>
              <a:ext cx="160560" cy="12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76720" y="2390920"/>
                <a:ext cx="1962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14:cNvPr>
              <p14:cNvContentPartPr/>
              <p14:nvPr/>
            </p14:nvContentPartPr>
            <p14:xfrm>
              <a:off x="5395080" y="2500360"/>
              <a:ext cx="15732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77080" y="2482360"/>
                <a:ext cx="192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14:cNvPr>
              <p14:cNvContentPartPr/>
              <p14:nvPr/>
            </p14:nvContentPartPr>
            <p14:xfrm>
              <a:off x="5723760" y="2274640"/>
              <a:ext cx="273600" cy="217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05760" y="2256640"/>
                <a:ext cx="3092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14:cNvPr>
              <p14:cNvContentPartPr/>
              <p14:nvPr/>
            </p14:nvContentPartPr>
            <p14:xfrm>
              <a:off x="6850920" y="2211280"/>
              <a:ext cx="813240" cy="3956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33272" y="2193624"/>
                <a:ext cx="848896" cy="4313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14:cNvPr>
              <p14:cNvContentPartPr/>
              <p14:nvPr/>
            </p14:nvContentPartPr>
            <p14:xfrm>
              <a:off x="6131640" y="2278600"/>
              <a:ext cx="595440" cy="194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113989" y="2260600"/>
                <a:ext cx="63110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14:cNvPr>
              <p14:cNvContentPartPr/>
              <p14:nvPr/>
            </p14:nvContentPartPr>
            <p14:xfrm>
              <a:off x="237360" y="2015440"/>
              <a:ext cx="7518600" cy="681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19360" y="1979440"/>
                <a:ext cx="7554240" cy="75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14D5103-3AED-4596-82BD-DF513B98D239}"/>
                  </a:ext>
                </a:extLst>
              </p14:cNvPr>
              <p14:cNvContentPartPr/>
              <p14:nvPr/>
            </p14:nvContentPartPr>
            <p14:xfrm>
              <a:off x="4532160" y="1286080"/>
              <a:ext cx="3759480" cy="36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14D5103-3AED-4596-82BD-DF513B98D23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514520" y="1250440"/>
                <a:ext cx="37951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6B6E998-B0DB-44D8-A898-9A7FDA926AAF}"/>
                  </a:ext>
                </a:extLst>
              </p14:cNvPr>
              <p14:cNvContentPartPr/>
              <p14:nvPr/>
            </p14:nvContentPartPr>
            <p14:xfrm>
              <a:off x="379560" y="1674880"/>
              <a:ext cx="3231720" cy="55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6B6E998-B0DB-44D8-A898-9A7FDA926AA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61920" y="1638880"/>
                <a:ext cx="32673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4DED16-F73E-4999-87F2-6C80BAD0A2D3}"/>
                  </a:ext>
                </a:extLst>
              </p14:cNvPr>
              <p14:cNvContentPartPr/>
              <p14:nvPr/>
            </p14:nvContentPartPr>
            <p14:xfrm>
              <a:off x="521400" y="2883760"/>
              <a:ext cx="40680" cy="246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4DED16-F73E-4999-87F2-6C80BAD0A2D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03400" y="2865760"/>
                <a:ext cx="7632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21B2D6B-8A7B-4191-94EB-F83BF045C4EB}"/>
                  </a:ext>
                </a:extLst>
              </p14:cNvPr>
              <p14:cNvContentPartPr/>
              <p14:nvPr/>
            </p14:nvContentPartPr>
            <p14:xfrm>
              <a:off x="355080" y="2870080"/>
              <a:ext cx="317160" cy="41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21B2D6B-8A7B-4191-94EB-F83BF045C4E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37080" y="2852080"/>
                <a:ext cx="3528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C9F90B6-27C3-41BB-B9EA-17B4EDC2F879}"/>
                  </a:ext>
                </a:extLst>
              </p14:cNvPr>
              <p14:cNvContentPartPr/>
              <p14:nvPr/>
            </p14:nvContentPartPr>
            <p14:xfrm>
              <a:off x="300720" y="3144760"/>
              <a:ext cx="333000" cy="49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C9F90B6-27C3-41BB-B9EA-17B4EDC2F87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82720" y="3126760"/>
                <a:ext cx="368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2A668E4-54BD-4937-960A-ADC84DC45F7C}"/>
                  </a:ext>
                </a:extLst>
              </p14:cNvPr>
              <p14:cNvContentPartPr/>
              <p14:nvPr/>
            </p14:nvContentPartPr>
            <p14:xfrm>
              <a:off x="1339320" y="3336640"/>
              <a:ext cx="360" cy="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2A668E4-54BD-4937-960A-ADC84DC45F7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321320" y="3319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C2A2FF4D-F1A7-42F0-9EF5-F11C961EAAE7}"/>
                  </a:ext>
                </a:extLst>
              </p14:cNvPr>
              <p14:cNvContentPartPr/>
              <p14:nvPr/>
            </p14:nvContentPartPr>
            <p14:xfrm>
              <a:off x="948720" y="2799160"/>
              <a:ext cx="1465200" cy="4968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C2A2FF4D-F1A7-42F0-9EF5-F11C961EAAE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31076" y="2781520"/>
                <a:ext cx="1500849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C11F8A1-8A47-4EBB-8075-D516A50F0E36}"/>
                  </a:ext>
                </a:extLst>
              </p14:cNvPr>
              <p14:cNvContentPartPr/>
              <p14:nvPr/>
            </p14:nvContentPartPr>
            <p14:xfrm>
              <a:off x="4616400" y="5759800"/>
              <a:ext cx="2294640" cy="696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C11F8A1-8A47-4EBB-8075-D516A50F0E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598400" y="5742160"/>
                <a:ext cx="2330280" cy="73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205842-4E08-4295-BC5F-A894A52AE5B2}"/>
                  </a:ext>
                </a:extLst>
              </p14:cNvPr>
              <p14:cNvContentPartPr/>
              <p14:nvPr/>
            </p14:nvContentPartPr>
            <p14:xfrm>
              <a:off x="2532720" y="2960080"/>
              <a:ext cx="196560" cy="20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205842-4E08-4295-BC5F-A894A52AE5B2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515080" y="2942440"/>
                <a:ext cx="2322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C55E684-8206-49F8-A3A3-667E58DA66CB}"/>
                  </a:ext>
                </a:extLst>
              </p14:cNvPr>
              <p14:cNvContentPartPr/>
              <p14:nvPr/>
            </p14:nvContentPartPr>
            <p14:xfrm>
              <a:off x="2551800" y="3043600"/>
              <a:ext cx="226440" cy="16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C55E684-8206-49F8-A3A3-667E58DA66C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534160" y="3025960"/>
                <a:ext cx="2620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92A1D7F-F7FB-4C78-8598-284E0808EC10}"/>
                  </a:ext>
                </a:extLst>
              </p14:cNvPr>
              <p14:cNvContentPartPr/>
              <p14:nvPr/>
            </p14:nvContentPartPr>
            <p14:xfrm>
              <a:off x="2964360" y="2875480"/>
              <a:ext cx="699480" cy="233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92A1D7F-F7FB-4C78-8598-284E0808EC1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946711" y="2857480"/>
                <a:ext cx="735138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E50630E-DD6A-478F-A047-5B04A6C6CED1}"/>
                  </a:ext>
                </a:extLst>
              </p14:cNvPr>
              <p14:cNvContentPartPr/>
              <p14:nvPr/>
            </p14:nvContentPartPr>
            <p14:xfrm>
              <a:off x="3727560" y="2827600"/>
              <a:ext cx="108360" cy="298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E50630E-DD6A-478F-A047-5B04A6C6CED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709920" y="2809960"/>
                <a:ext cx="14400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5EB466-73EB-445C-919A-02960DDDA39C}"/>
                  </a:ext>
                </a:extLst>
              </p14:cNvPr>
              <p14:cNvContentPartPr/>
              <p14:nvPr/>
            </p14:nvContentPartPr>
            <p14:xfrm>
              <a:off x="3881640" y="2899600"/>
              <a:ext cx="109800" cy="1728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5EB466-73EB-445C-919A-02960DDDA39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863640" y="2881600"/>
                <a:ext cx="1454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ED1E1D2-9D97-4A73-A1BE-0D9D38F04AAB}"/>
                  </a:ext>
                </a:extLst>
              </p14:cNvPr>
              <p14:cNvContentPartPr/>
              <p14:nvPr/>
            </p14:nvContentPartPr>
            <p14:xfrm>
              <a:off x="4075320" y="2741920"/>
              <a:ext cx="744120" cy="5392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ED1E1D2-9D97-4A73-A1BE-0D9D38F04AAB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057680" y="2723920"/>
                <a:ext cx="77976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E507ACE7-9D2A-4C3D-9448-8B1416A08AAC}"/>
                  </a:ext>
                </a:extLst>
              </p14:cNvPr>
              <p14:cNvContentPartPr/>
              <p14:nvPr/>
            </p14:nvContentPartPr>
            <p14:xfrm>
              <a:off x="4898640" y="2836240"/>
              <a:ext cx="522000" cy="2383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E507ACE7-9D2A-4C3D-9448-8B1416A08AA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881000" y="2818600"/>
                <a:ext cx="55764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DD84F51-9054-40A9-AABD-62A43BC08829}"/>
                  </a:ext>
                </a:extLst>
              </p14:cNvPr>
              <p14:cNvContentPartPr/>
              <p14:nvPr/>
            </p14:nvContentPartPr>
            <p14:xfrm>
              <a:off x="692760" y="3123160"/>
              <a:ext cx="123120" cy="1234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DD84F51-9054-40A9-AABD-62A43BC08829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75120" y="3105520"/>
                <a:ext cx="158760" cy="1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17244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14:cNvPr>
              <p14:cNvContentPartPr/>
              <p14:nvPr/>
            </p14:nvContentPartPr>
            <p14:xfrm>
              <a:off x="4554120" y="1885120"/>
              <a:ext cx="161280" cy="2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6120" y="1867480"/>
                <a:ext cx="196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14:cNvPr>
              <p14:cNvContentPartPr/>
              <p14:nvPr/>
            </p14:nvContentPartPr>
            <p14:xfrm>
              <a:off x="4572480" y="1989880"/>
              <a:ext cx="145440" cy="9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4840" y="197224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14:cNvPr>
              <p14:cNvContentPartPr/>
              <p14:nvPr/>
            </p14:nvContentPartPr>
            <p14:xfrm>
              <a:off x="4045800" y="1810960"/>
              <a:ext cx="328680" cy="30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27800" y="1793299"/>
                <a:ext cx="364320" cy="335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14:cNvPr>
              <p14:cNvContentPartPr/>
              <p14:nvPr/>
            </p14:nvContentPartPr>
            <p14:xfrm>
              <a:off x="5721600" y="1902400"/>
              <a:ext cx="17388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03960" y="1884760"/>
                <a:ext cx="2095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14:cNvPr>
              <p14:cNvContentPartPr/>
              <p14:nvPr/>
            </p14:nvContentPartPr>
            <p14:xfrm>
              <a:off x="4812600" y="1769560"/>
              <a:ext cx="805320" cy="36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94608" y="1751560"/>
                <a:ext cx="84094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14:cNvPr>
              <p14:cNvContentPartPr/>
              <p14:nvPr/>
            </p14:nvContentPartPr>
            <p14:xfrm>
              <a:off x="6034440" y="1783240"/>
              <a:ext cx="813600" cy="249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16800" y="1765240"/>
                <a:ext cx="849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14:cNvPr>
              <p14:cNvContentPartPr/>
              <p14:nvPr/>
            </p14:nvContentPartPr>
            <p14:xfrm>
              <a:off x="4766520" y="2175640"/>
              <a:ext cx="819000" cy="34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48880" y="2157640"/>
                <a:ext cx="8546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14:cNvPr>
              <p14:cNvContentPartPr/>
              <p14:nvPr/>
            </p14:nvContentPartPr>
            <p14:xfrm>
              <a:off x="5897640" y="2138560"/>
              <a:ext cx="1038600" cy="20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80000" y="2120560"/>
                <a:ext cx="1074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14:cNvPr>
              <p14:cNvContentPartPr/>
              <p14:nvPr/>
            </p14:nvContentPartPr>
            <p14:xfrm>
              <a:off x="7024080" y="1861360"/>
              <a:ext cx="230040" cy="266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06080" y="1843720"/>
                <a:ext cx="2656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14:cNvPr>
              <p14:cNvContentPartPr/>
              <p14:nvPr/>
            </p14:nvContentPartPr>
            <p14:xfrm>
              <a:off x="850800" y="2291200"/>
              <a:ext cx="162720" cy="25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2800" y="2273200"/>
                <a:ext cx="198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14:cNvPr>
              <p14:cNvContentPartPr/>
              <p14:nvPr/>
            </p14:nvContentPartPr>
            <p14:xfrm>
              <a:off x="878520" y="2395600"/>
              <a:ext cx="138240" cy="19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0880" y="2377600"/>
                <a:ext cx="1738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14:cNvPr>
              <p14:cNvContentPartPr/>
              <p14:nvPr/>
            </p14:nvContentPartPr>
            <p14:xfrm>
              <a:off x="404760" y="2215240"/>
              <a:ext cx="286920" cy="231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7098" y="2197600"/>
                <a:ext cx="322605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14:cNvPr>
              <p14:cNvContentPartPr/>
              <p14:nvPr/>
            </p14:nvContentPartPr>
            <p14:xfrm>
              <a:off x="1556400" y="2266360"/>
              <a:ext cx="11160" cy="182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38400" y="2248360"/>
                <a:ext cx="468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14:cNvPr>
              <p14:cNvContentPartPr/>
              <p14:nvPr/>
            </p14:nvContentPartPr>
            <p14:xfrm>
              <a:off x="1639560" y="2211280"/>
              <a:ext cx="374760" cy="298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621560" y="2193640"/>
                <a:ext cx="4104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14:cNvPr>
              <p14:cNvContentPartPr/>
              <p14:nvPr/>
            </p14:nvContentPartPr>
            <p14:xfrm>
              <a:off x="2112240" y="2206960"/>
              <a:ext cx="666000" cy="3452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94240" y="2188979"/>
                <a:ext cx="701640" cy="380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14:cNvPr>
              <p14:cNvContentPartPr/>
              <p14:nvPr/>
            </p14:nvContentPartPr>
            <p14:xfrm>
              <a:off x="1117920" y="2168080"/>
              <a:ext cx="347040" cy="3830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00262" y="2150080"/>
                <a:ext cx="382717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14:cNvPr>
              <p14:cNvContentPartPr/>
              <p14:nvPr/>
            </p14:nvContentPartPr>
            <p14:xfrm>
              <a:off x="2951040" y="2285440"/>
              <a:ext cx="205200" cy="1976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33040" y="2267440"/>
                <a:ext cx="2408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14:cNvPr>
              <p14:cNvContentPartPr/>
              <p14:nvPr/>
            </p14:nvContentPartPr>
            <p14:xfrm>
              <a:off x="3662400" y="2282560"/>
              <a:ext cx="92160" cy="2228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44760" y="2264920"/>
                <a:ext cx="1278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14:cNvPr>
              <p14:cNvContentPartPr/>
              <p14:nvPr/>
            </p14:nvContentPartPr>
            <p14:xfrm>
              <a:off x="3276120" y="2289400"/>
              <a:ext cx="304200" cy="228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58120" y="2271732"/>
                <a:ext cx="339840" cy="264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14:cNvPr>
              <p14:cNvContentPartPr/>
              <p14:nvPr/>
            </p14:nvContentPartPr>
            <p14:xfrm>
              <a:off x="4490400" y="2312080"/>
              <a:ext cx="249480" cy="2919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72735" y="2294440"/>
                <a:ext cx="285172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14:cNvPr>
              <p14:cNvContentPartPr/>
              <p14:nvPr/>
            </p14:nvContentPartPr>
            <p14:xfrm>
              <a:off x="3831240" y="2243320"/>
              <a:ext cx="568080" cy="2916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813600" y="2225680"/>
                <a:ext cx="60372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14:cNvPr>
              <p14:cNvContentPartPr/>
              <p14:nvPr/>
            </p14:nvContentPartPr>
            <p14:xfrm>
              <a:off x="4819080" y="2273560"/>
              <a:ext cx="374040" cy="220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01440" y="2255891"/>
                <a:ext cx="409680" cy="256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14:cNvPr>
              <p14:cNvContentPartPr/>
              <p14:nvPr/>
            </p14:nvContentPartPr>
            <p14:xfrm>
              <a:off x="5394360" y="2408920"/>
              <a:ext cx="160560" cy="12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76720" y="2390920"/>
                <a:ext cx="1962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14:cNvPr>
              <p14:cNvContentPartPr/>
              <p14:nvPr/>
            </p14:nvContentPartPr>
            <p14:xfrm>
              <a:off x="5395080" y="2500360"/>
              <a:ext cx="15732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77080" y="2482360"/>
                <a:ext cx="192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14:cNvPr>
              <p14:cNvContentPartPr/>
              <p14:nvPr/>
            </p14:nvContentPartPr>
            <p14:xfrm>
              <a:off x="5723760" y="2274640"/>
              <a:ext cx="273600" cy="217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05760" y="2256640"/>
                <a:ext cx="3092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14:cNvPr>
              <p14:cNvContentPartPr/>
              <p14:nvPr/>
            </p14:nvContentPartPr>
            <p14:xfrm>
              <a:off x="6850920" y="2211280"/>
              <a:ext cx="813240" cy="3956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33272" y="2193624"/>
                <a:ext cx="848896" cy="4313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14:cNvPr>
              <p14:cNvContentPartPr/>
              <p14:nvPr/>
            </p14:nvContentPartPr>
            <p14:xfrm>
              <a:off x="6131640" y="2278600"/>
              <a:ext cx="595440" cy="194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113989" y="2260600"/>
                <a:ext cx="63110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14:cNvPr>
              <p14:cNvContentPartPr/>
              <p14:nvPr/>
            </p14:nvContentPartPr>
            <p14:xfrm>
              <a:off x="237360" y="2015440"/>
              <a:ext cx="7518600" cy="681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19360" y="1979440"/>
                <a:ext cx="7554240" cy="75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4DED16-F73E-4999-87F2-6C80BAD0A2D3}"/>
                  </a:ext>
                </a:extLst>
              </p14:cNvPr>
              <p14:cNvContentPartPr/>
              <p14:nvPr/>
            </p14:nvContentPartPr>
            <p14:xfrm>
              <a:off x="521400" y="2883760"/>
              <a:ext cx="40680" cy="246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4DED16-F73E-4999-87F2-6C80BAD0A2D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03400" y="2865760"/>
                <a:ext cx="7632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21B2D6B-8A7B-4191-94EB-F83BF045C4EB}"/>
                  </a:ext>
                </a:extLst>
              </p14:cNvPr>
              <p14:cNvContentPartPr/>
              <p14:nvPr/>
            </p14:nvContentPartPr>
            <p14:xfrm>
              <a:off x="355080" y="2870080"/>
              <a:ext cx="317160" cy="41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21B2D6B-8A7B-4191-94EB-F83BF045C4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37080" y="2852080"/>
                <a:ext cx="3528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C9F90B6-27C3-41BB-B9EA-17B4EDC2F879}"/>
                  </a:ext>
                </a:extLst>
              </p14:cNvPr>
              <p14:cNvContentPartPr/>
              <p14:nvPr/>
            </p14:nvContentPartPr>
            <p14:xfrm>
              <a:off x="300720" y="3144760"/>
              <a:ext cx="333000" cy="49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C9F90B6-27C3-41BB-B9EA-17B4EDC2F87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82720" y="3126760"/>
                <a:ext cx="368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2A668E4-54BD-4937-960A-ADC84DC45F7C}"/>
                  </a:ext>
                </a:extLst>
              </p14:cNvPr>
              <p14:cNvContentPartPr/>
              <p14:nvPr/>
            </p14:nvContentPartPr>
            <p14:xfrm>
              <a:off x="1339320" y="3336640"/>
              <a:ext cx="360" cy="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2A668E4-54BD-4937-960A-ADC84DC45F7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321320" y="3319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C2A2FF4D-F1A7-42F0-9EF5-F11C961EAAE7}"/>
                  </a:ext>
                </a:extLst>
              </p14:cNvPr>
              <p14:cNvContentPartPr/>
              <p14:nvPr/>
            </p14:nvContentPartPr>
            <p14:xfrm>
              <a:off x="948720" y="2799160"/>
              <a:ext cx="1465200" cy="4968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C2A2FF4D-F1A7-42F0-9EF5-F11C961EAAE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31076" y="2781520"/>
                <a:ext cx="1500849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C11F8A1-8A47-4EBB-8075-D516A50F0E36}"/>
                  </a:ext>
                </a:extLst>
              </p14:cNvPr>
              <p14:cNvContentPartPr/>
              <p14:nvPr/>
            </p14:nvContentPartPr>
            <p14:xfrm>
              <a:off x="4616400" y="5759800"/>
              <a:ext cx="2294640" cy="696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C11F8A1-8A47-4EBB-8075-D516A50F0E3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598400" y="5742160"/>
                <a:ext cx="2330280" cy="73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205842-4E08-4295-BC5F-A894A52AE5B2}"/>
                  </a:ext>
                </a:extLst>
              </p14:cNvPr>
              <p14:cNvContentPartPr/>
              <p14:nvPr/>
            </p14:nvContentPartPr>
            <p14:xfrm>
              <a:off x="2532720" y="2960080"/>
              <a:ext cx="196560" cy="20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205842-4E08-4295-BC5F-A894A52AE5B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515080" y="2942440"/>
                <a:ext cx="2322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C55E684-8206-49F8-A3A3-667E58DA66CB}"/>
                  </a:ext>
                </a:extLst>
              </p14:cNvPr>
              <p14:cNvContentPartPr/>
              <p14:nvPr/>
            </p14:nvContentPartPr>
            <p14:xfrm>
              <a:off x="2551800" y="3043600"/>
              <a:ext cx="226440" cy="16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C55E684-8206-49F8-A3A3-667E58DA66C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534160" y="3025960"/>
                <a:ext cx="2620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92A1D7F-F7FB-4C78-8598-284E0808EC10}"/>
                  </a:ext>
                </a:extLst>
              </p14:cNvPr>
              <p14:cNvContentPartPr/>
              <p14:nvPr/>
            </p14:nvContentPartPr>
            <p14:xfrm>
              <a:off x="2964360" y="2875480"/>
              <a:ext cx="699480" cy="233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92A1D7F-F7FB-4C78-8598-284E0808EC1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946711" y="2857480"/>
                <a:ext cx="735138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E50630E-DD6A-478F-A047-5B04A6C6CED1}"/>
                  </a:ext>
                </a:extLst>
              </p14:cNvPr>
              <p14:cNvContentPartPr/>
              <p14:nvPr/>
            </p14:nvContentPartPr>
            <p14:xfrm>
              <a:off x="3727560" y="2827600"/>
              <a:ext cx="108360" cy="298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E50630E-DD6A-478F-A047-5B04A6C6CED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709920" y="2809960"/>
                <a:ext cx="14400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5EB466-73EB-445C-919A-02960DDDA39C}"/>
                  </a:ext>
                </a:extLst>
              </p14:cNvPr>
              <p14:cNvContentPartPr/>
              <p14:nvPr/>
            </p14:nvContentPartPr>
            <p14:xfrm>
              <a:off x="3881640" y="2899600"/>
              <a:ext cx="109800" cy="1728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5EB466-73EB-445C-919A-02960DDDA39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63640" y="2881600"/>
                <a:ext cx="1454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ED1E1D2-9D97-4A73-A1BE-0D9D38F04AAB}"/>
                  </a:ext>
                </a:extLst>
              </p14:cNvPr>
              <p14:cNvContentPartPr/>
              <p14:nvPr/>
            </p14:nvContentPartPr>
            <p14:xfrm>
              <a:off x="4075320" y="2741920"/>
              <a:ext cx="744120" cy="5392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ED1E1D2-9D97-4A73-A1BE-0D9D38F04AA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57680" y="2723920"/>
                <a:ext cx="77976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E507ACE7-9D2A-4C3D-9448-8B1416A08AAC}"/>
                  </a:ext>
                </a:extLst>
              </p14:cNvPr>
              <p14:cNvContentPartPr/>
              <p14:nvPr/>
            </p14:nvContentPartPr>
            <p14:xfrm>
              <a:off x="4898640" y="2836240"/>
              <a:ext cx="522000" cy="2383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E507ACE7-9D2A-4C3D-9448-8B1416A08AA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881000" y="2818600"/>
                <a:ext cx="55764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4FECCC3-CC10-4D7F-9CFD-16408CF7D666}"/>
                  </a:ext>
                </a:extLst>
              </p14:cNvPr>
              <p14:cNvContentPartPr/>
              <p14:nvPr/>
            </p14:nvContentPartPr>
            <p14:xfrm>
              <a:off x="5537640" y="2990680"/>
              <a:ext cx="249480" cy="21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4FECCC3-CC10-4D7F-9CFD-16408CF7D66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519640" y="2973040"/>
                <a:ext cx="285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83AD193-3680-400E-8FD2-879F4560707C}"/>
                  </a:ext>
                </a:extLst>
              </p14:cNvPr>
              <p14:cNvContentPartPr/>
              <p14:nvPr/>
            </p14:nvContentPartPr>
            <p14:xfrm>
              <a:off x="5595600" y="3051520"/>
              <a:ext cx="257760" cy="320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83AD193-3680-400E-8FD2-879F4560707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577600" y="3033880"/>
                <a:ext cx="29340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F28B68A-8820-475D-AA8F-1F79B8C91B8E}"/>
                  </a:ext>
                </a:extLst>
              </p14:cNvPr>
              <p14:cNvContentPartPr/>
              <p14:nvPr/>
            </p14:nvContentPartPr>
            <p14:xfrm>
              <a:off x="6006000" y="2769280"/>
              <a:ext cx="2060640" cy="479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F28B68A-8820-475D-AA8F-1F79B8C91B8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988003" y="2751294"/>
                <a:ext cx="2096274" cy="5147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F37BF2C-F532-423D-B2FE-3BC429A1E3BA}"/>
                  </a:ext>
                </a:extLst>
              </p14:cNvPr>
              <p14:cNvContentPartPr/>
              <p14:nvPr/>
            </p14:nvContentPartPr>
            <p14:xfrm>
              <a:off x="106680" y="2644720"/>
              <a:ext cx="8136000" cy="8553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F37BF2C-F532-423D-B2FE-3BC429A1E3BA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9040" y="2608720"/>
                <a:ext cx="817164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331D286-C190-481E-953B-E7F4F2B41350}"/>
                  </a:ext>
                </a:extLst>
              </p14:cNvPr>
              <p14:cNvContentPartPr/>
              <p14:nvPr/>
            </p14:nvContentPartPr>
            <p14:xfrm>
              <a:off x="4054080" y="1669120"/>
              <a:ext cx="4544640" cy="64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331D286-C190-481E-953B-E7F4F2B4135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036440" y="1633480"/>
                <a:ext cx="458028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95C5115-61C8-406B-B2DF-67BA3E3FC6FC}"/>
                  </a:ext>
                </a:extLst>
              </p14:cNvPr>
              <p14:cNvContentPartPr/>
              <p14:nvPr/>
            </p14:nvContentPartPr>
            <p14:xfrm>
              <a:off x="318000" y="1985920"/>
              <a:ext cx="3594240" cy="864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95C5115-61C8-406B-B2DF-67BA3E3FC6F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00000" y="1950280"/>
                <a:ext cx="36298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ACF526E-50AE-420E-8E86-16F72438D65D}"/>
                  </a:ext>
                </a:extLst>
              </p14:cNvPr>
              <p14:cNvContentPartPr/>
              <p14:nvPr/>
            </p14:nvContentPartPr>
            <p14:xfrm>
              <a:off x="710400" y="3972760"/>
              <a:ext cx="154800" cy="12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ACF526E-50AE-420E-8E86-16F72438D65D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92400" y="3955120"/>
                <a:ext cx="1904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6283933-721A-4368-BAF4-58EEEE567F73}"/>
                  </a:ext>
                </a:extLst>
              </p14:cNvPr>
              <p14:cNvContentPartPr/>
              <p14:nvPr/>
            </p14:nvContentPartPr>
            <p14:xfrm>
              <a:off x="716160" y="4053760"/>
              <a:ext cx="198000" cy="399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6283933-721A-4368-BAF4-58EEEE567F7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98520" y="4035760"/>
                <a:ext cx="2336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CF50829-1F2D-4308-8180-EE2EF9E1E789}"/>
                  </a:ext>
                </a:extLst>
              </p14:cNvPr>
              <p14:cNvContentPartPr/>
              <p14:nvPr/>
            </p14:nvContentPartPr>
            <p14:xfrm>
              <a:off x="436440" y="3737320"/>
              <a:ext cx="163440" cy="4122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CF50829-1F2D-4308-8180-EE2EF9E1E78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18800" y="3719320"/>
                <a:ext cx="19908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1E44BD5-73F6-490A-A9D5-DB06B59EEDB2}"/>
                  </a:ext>
                </a:extLst>
              </p14:cNvPr>
              <p14:cNvContentPartPr/>
              <p14:nvPr/>
            </p14:nvContentPartPr>
            <p14:xfrm>
              <a:off x="1027560" y="3694480"/>
              <a:ext cx="1485720" cy="5094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1E44BD5-73F6-490A-A9D5-DB06B59EEDB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009916" y="3676840"/>
                <a:ext cx="1521369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29AD62FE-05C9-480F-9B0D-F771BB13CB9D}"/>
                  </a:ext>
                </a:extLst>
              </p14:cNvPr>
              <p14:cNvContentPartPr/>
              <p14:nvPr/>
            </p14:nvContentPartPr>
            <p14:xfrm>
              <a:off x="692760" y="3123160"/>
              <a:ext cx="123120" cy="12348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29AD62FE-05C9-480F-9B0D-F771BB13CB9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75120" y="3105520"/>
                <a:ext cx="158760" cy="1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4183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14:cNvPr>
              <p14:cNvContentPartPr/>
              <p14:nvPr/>
            </p14:nvContentPartPr>
            <p14:xfrm>
              <a:off x="4554120" y="1885120"/>
              <a:ext cx="161280" cy="2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6120" y="1867480"/>
                <a:ext cx="196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14:cNvPr>
              <p14:cNvContentPartPr/>
              <p14:nvPr/>
            </p14:nvContentPartPr>
            <p14:xfrm>
              <a:off x="4572480" y="1989880"/>
              <a:ext cx="145440" cy="9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4840" y="197224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14:cNvPr>
              <p14:cNvContentPartPr/>
              <p14:nvPr/>
            </p14:nvContentPartPr>
            <p14:xfrm>
              <a:off x="4045800" y="1810960"/>
              <a:ext cx="328680" cy="30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27800" y="1793299"/>
                <a:ext cx="364320" cy="335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14:cNvPr>
              <p14:cNvContentPartPr/>
              <p14:nvPr/>
            </p14:nvContentPartPr>
            <p14:xfrm>
              <a:off x="5721600" y="1902400"/>
              <a:ext cx="17388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03960" y="1884760"/>
                <a:ext cx="2095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14:cNvPr>
              <p14:cNvContentPartPr/>
              <p14:nvPr/>
            </p14:nvContentPartPr>
            <p14:xfrm>
              <a:off x="4812600" y="1769560"/>
              <a:ext cx="805320" cy="36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94608" y="1751560"/>
                <a:ext cx="84094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14:cNvPr>
              <p14:cNvContentPartPr/>
              <p14:nvPr/>
            </p14:nvContentPartPr>
            <p14:xfrm>
              <a:off x="6034440" y="1783240"/>
              <a:ext cx="813600" cy="249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16800" y="1765240"/>
                <a:ext cx="849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14:cNvPr>
              <p14:cNvContentPartPr/>
              <p14:nvPr/>
            </p14:nvContentPartPr>
            <p14:xfrm>
              <a:off x="4766520" y="2175640"/>
              <a:ext cx="819000" cy="34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48880" y="2157640"/>
                <a:ext cx="8546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14:cNvPr>
              <p14:cNvContentPartPr/>
              <p14:nvPr/>
            </p14:nvContentPartPr>
            <p14:xfrm>
              <a:off x="5897640" y="2138560"/>
              <a:ext cx="1038600" cy="20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80000" y="2120560"/>
                <a:ext cx="1074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14:cNvPr>
              <p14:cNvContentPartPr/>
              <p14:nvPr/>
            </p14:nvContentPartPr>
            <p14:xfrm>
              <a:off x="7024080" y="1861360"/>
              <a:ext cx="230040" cy="266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06080" y="1843720"/>
                <a:ext cx="2656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14:cNvPr>
              <p14:cNvContentPartPr/>
              <p14:nvPr/>
            </p14:nvContentPartPr>
            <p14:xfrm>
              <a:off x="850800" y="2291200"/>
              <a:ext cx="162720" cy="25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2800" y="2273200"/>
                <a:ext cx="198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14:cNvPr>
              <p14:cNvContentPartPr/>
              <p14:nvPr/>
            </p14:nvContentPartPr>
            <p14:xfrm>
              <a:off x="878520" y="2395600"/>
              <a:ext cx="138240" cy="19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0880" y="2377600"/>
                <a:ext cx="1738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14:cNvPr>
              <p14:cNvContentPartPr/>
              <p14:nvPr/>
            </p14:nvContentPartPr>
            <p14:xfrm>
              <a:off x="404760" y="2215240"/>
              <a:ext cx="286920" cy="231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7098" y="2197600"/>
                <a:ext cx="322605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14:cNvPr>
              <p14:cNvContentPartPr/>
              <p14:nvPr/>
            </p14:nvContentPartPr>
            <p14:xfrm>
              <a:off x="1556400" y="2266360"/>
              <a:ext cx="11160" cy="182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38400" y="2248360"/>
                <a:ext cx="468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14:cNvPr>
              <p14:cNvContentPartPr/>
              <p14:nvPr/>
            </p14:nvContentPartPr>
            <p14:xfrm>
              <a:off x="1639560" y="2211280"/>
              <a:ext cx="374760" cy="298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621560" y="2193640"/>
                <a:ext cx="4104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14:cNvPr>
              <p14:cNvContentPartPr/>
              <p14:nvPr/>
            </p14:nvContentPartPr>
            <p14:xfrm>
              <a:off x="2112240" y="2206960"/>
              <a:ext cx="666000" cy="3452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94240" y="2188979"/>
                <a:ext cx="701640" cy="380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14:cNvPr>
              <p14:cNvContentPartPr/>
              <p14:nvPr/>
            </p14:nvContentPartPr>
            <p14:xfrm>
              <a:off x="1117920" y="2168080"/>
              <a:ext cx="347040" cy="3830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00262" y="2150080"/>
                <a:ext cx="382717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14:cNvPr>
              <p14:cNvContentPartPr/>
              <p14:nvPr/>
            </p14:nvContentPartPr>
            <p14:xfrm>
              <a:off x="2951040" y="2285440"/>
              <a:ext cx="205200" cy="1976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33040" y="2267440"/>
                <a:ext cx="2408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14:cNvPr>
              <p14:cNvContentPartPr/>
              <p14:nvPr/>
            </p14:nvContentPartPr>
            <p14:xfrm>
              <a:off x="3662400" y="2282560"/>
              <a:ext cx="92160" cy="2228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44760" y="2264920"/>
                <a:ext cx="1278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14:cNvPr>
              <p14:cNvContentPartPr/>
              <p14:nvPr/>
            </p14:nvContentPartPr>
            <p14:xfrm>
              <a:off x="3276120" y="2289400"/>
              <a:ext cx="304200" cy="228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58120" y="2271732"/>
                <a:ext cx="339840" cy="264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14:cNvPr>
              <p14:cNvContentPartPr/>
              <p14:nvPr/>
            </p14:nvContentPartPr>
            <p14:xfrm>
              <a:off x="4490400" y="2312080"/>
              <a:ext cx="249480" cy="2919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72735" y="2294440"/>
                <a:ext cx="285172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14:cNvPr>
              <p14:cNvContentPartPr/>
              <p14:nvPr/>
            </p14:nvContentPartPr>
            <p14:xfrm>
              <a:off x="3831240" y="2243320"/>
              <a:ext cx="568080" cy="2916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813600" y="2225680"/>
                <a:ext cx="60372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14:cNvPr>
              <p14:cNvContentPartPr/>
              <p14:nvPr/>
            </p14:nvContentPartPr>
            <p14:xfrm>
              <a:off x="4819080" y="2273560"/>
              <a:ext cx="374040" cy="220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01440" y="2255891"/>
                <a:ext cx="409680" cy="256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14:cNvPr>
              <p14:cNvContentPartPr/>
              <p14:nvPr/>
            </p14:nvContentPartPr>
            <p14:xfrm>
              <a:off x="5394360" y="2408920"/>
              <a:ext cx="160560" cy="12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76720" y="2390920"/>
                <a:ext cx="1962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14:cNvPr>
              <p14:cNvContentPartPr/>
              <p14:nvPr/>
            </p14:nvContentPartPr>
            <p14:xfrm>
              <a:off x="5395080" y="2500360"/>
              <a:ext cx="15732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77080" y="2482360"/>
                <a:ext cx="192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14:cNvPr>
              <p14:cNvContentPartPr/>
              <p14:nvPr/>
            </p14:nvContentPartPr>
            <p14:xfrm>
              <a:off x="5723760" y="2274640"/>
              <a:ext cx="273600" cy="217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05760" y="2256640"/>
                <a:ext cx="3092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14:cNvPr>
              <p14:cNvContentPartPr/>
              <p14:nvPr/>
            </p14:nvContentPartPr>
            <p14:xfrm>
              <a:off x="6850920" y="2211280"/>
              <a:ext cx="813240" cy="3956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33272" y="2193624"/>
                <a:ext cx="848896" cy="4313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14:cNvPr>
              <p14:cNvContentPartPr/>
              <p14:nvPr/>
            </p14:nvContentPartPr>
            <p14:xfrm>
              <a:off x="6131640" y="2278600"/>
              <a:ext cx="595440" cy="194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113989" y="2260600"/>
                <a:ext cx="63110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14:cNvPr>
              <p14:cNvContentPartPr/>
              <p14:nvPr/>
            </p14:nvContentPartPr>
            <p14:xfrm>
              <a:off x="237360" y="2015440"/>
              <a:ext cx="7518600" cy="681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19360" y="1979440"/>
                <a:ext cx="7554240" cy="75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4DED16-F73E-4999-87F2-6C80BAD0A2D3}"/>
                  </a:ext>
                </a:extLst>
              </p14:cNvPr>
              <p14:cNvContentPartPr/>
              <p14:nvPr/>
            </p14:nvContentPartPr>
            <p14:xfrm>
              <a:off x="521400" y="2883760"/>
              <a:ext cx="40680" cy="246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4DED16-F73E-4999-87F2-6C80BAD0A2D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03400" y="2865760"/>
                <a:ext cx="7632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21B2D6B-8A7B-4191-94EB-F83BF045C4EB}"/>
                  </a:ext>
                </a:extLst>
              </p14:cNvPr>
              <p14:cNvContentPartPr/>
              <p14:nvPr/>
            </p14:nvContentPartPr>
            <p14:xfrm>
              <a:off x="355080" y="2870080"/>
              <a:ext cx="317160" cy="41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21B2D6B-8A7B-4191-94EB-F83BF045C4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37080" y="2852080"/>
                <a:ext cx="3528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C9F90B6-27C3-41BB-B9EA-17B4EDC2F879}"/>
                  </a:ext>
                </a:extLst>
              </p14:cNvPr>
              <p14:cNvContentPartPr/>
              <p14:nvPr/>
            </p14:nvContentPartPr>
            <p14:xfrm>
              <a:off x="300720" y="3144760"/>
              <a:ext cx="333000" cy="49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C9F90B6-27C3-41BB-B9EA-17B4EDC2F87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82720" y="3126760"/>
                <a:ext cx="368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2A668E4-54BD-4937-960A-ADC84DC45F7C}"/>
                  </a:ext>
                </a:extLst>
              </p14:cNvPr>
              <p14:cNvContentPartPr/>
              <p14:nvPr/>
            </p14:nvContentPartPr>
            <p14:xfrm>
              <a:off x="1339320" y="3336640"/>
              <a:ext cx="360" cy="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2A668E4-54BD-4937-960A-ADC84DC45F7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321320" y="3319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C2A2FF4D-F1A7-42F0-9EF5-F11C961EAAE7}"/>
                  </a:ext>
                </a:extLst>
              </p14:cNvPr>
              <p14:cNvContentPartPr/>
              <p14:nvPr/>
            </p14:nvContentPartPr>
            <p14:xfrm>
              <a:off x="948720" y="2799160"/>
              <a:ext cx="1465200" cy="4968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C2A2FF4D-F1A7-42F0-9EF5-F11C961EAAE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31076" y="2781520"/>
                <a:ext cx="1500849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C11F8A1-8A47-4EBB-8075-D516A50F0E36}"/>
                  </a:ext>
                </a:extLst>
              </p14:cNvPr>
              <p14:cNvContentPartPr/>
              <p14:nvPr/>
            </p14:nvContentPartPr>
            <p14:xfrm>
              <a:off x="4616400" y="5759800"/>
              <a:ext cx="2294640" cy="696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C11F8A1-8A47-4EBB-8075-D516A50F0E3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598400" y="5742160"/>
                <a:ext cx="2330280" cy="73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205842-4E08-4295-BC5F-A894A52AE5B2}"/>
                  </a:ext>
                </a:extLst>
              </p14:cNvPr>
              <p14:cNvContentPartPr/>
              <p14:nvPr/>
            </p14:nvContentPartPr>
            <p14:xfrm>
              <a:off x="2532720" y="2960080"/>
              <a:ext cx="196560" cy="20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205842-4E08-4295-BC5F-A894A52AE5B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515080" y="2942440"/>
                <a:ext cx="2322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C55E684-8206-49F8-A3A3-667E58DA66CB}"/>
                  </a:ext>
                </a:extLst>
              </p14:cNvPr>
              <p14:cNvContentPartPr/>
              <p14:nvPr/>
            </p14:nvContentPartPr>
            <p14:xfrm>
              <a:off x="2551800" y="3043600"/>
              <a:ext cx="226440" cy="16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C55E684-8206-49F8-A3A3-667E58DA66C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534160" y="3025960"/>
                <a:ext cx="2620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92A1D7F-F7FB-4C78-8598-284E0808EC10}"/>
                  </a:ext>
                </a:extLst>
              </p14:cNvPr>
              <p14:cNvContentPartPr/>
              <p14:nvPr/>
            </p14:nvContentPartPr>
            <p14:xfrm>
              <a:off x="2964360" y="2875480"/>
              <a:ext cx="699480" cy="233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92A1D7F-F7FB-4C78-8598-284E0808EC1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946711" y="2857480"/>
                <a:ext cx="735138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E50630E-DD6A-478F-A047-5B04A6C6CED1}"/>
                  </a:ext>
                </a:extLst>
              </p14:cNvPr>
              <p14:cNvContentPartPr/>
              <p14:nvPr/>
            </p14:nvContentPartPr>
            <p14:xfrm>
              <a:off x="3727560" y="2827600"/>
              <a:ext cx="108360" cy="298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E50630E-DD6A-478F-A047-5B04A6C6CED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709920" y="2809960"/>
                <a:ext cx="14400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5EB466-73EB-445C-919A-02960DDDA39C}"/>
                  </a:ext>
                </a:extLst>
              </p14:cNvPr>
              <p14:cNvContentPartPr/>
              <p14:nvPr/>
            </p14:nvContentPartPr>
            <p14:xfrm>
              <a:off x="3881640" y="2899600"/>
              <a:ext cx="109800" cy="1728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5EB466-73EB-445C-919A-02960DDDA39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63640" y="2881600"/>
                <a:ext cx="1454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ED1E1D2-9D97-4A73-A1BE-0D9D38F04AAB}"/>
                  </a:ext>
                </a:extLst>
              </p14:cNvPr>
              <p14:cNvContentPartPr/>
              <p14:nvPr/>
            </p14:nvContentPartPr>
            <p14:xfrm>
              <a:off x="4075320" y="2741920"/>
              <a:ext cx="744120" cy="5392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ED1E1D2-9D97-4A73-A1BE-0D9D38F04AA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57680" y="2723920"/>
                <a:ext cx="77976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E507ACE7-9D2A-4C3D-9448-8B1416A08AAC}"/>
                  </a:ext>
                </a:extLst>
              </p14:cNvPr>
              <p14:cNvContentPartPr/>
              <p14:nvPr/>
            </p14:nvContentPartPr>
            <p14:xfrm>
              <a:off x="4898640" y="2836240"/>
              <a:ext cx="522000" cy="2383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E507ACE7-9D2A-4C3D-9448-8B1416A08AA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881000" y="2818600"/>
                <a:ext cx="55764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4FECCC3-CC10-4D7F-9CFD-16408CF7D666}"/>
                  </a:ext>
                </a:extLst>
              </p14:cNvPr>
              <p14:cNvContentPartPr/>
              <p14:nvPr/>
            </p14:nvContentPartPr>
            <p14:xfrm>
              <a:off x="5537640" y="2990680"/>
              <a:ext cx="249480" cy="21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4FECCC3-CC10-4D7F-9CFD-16408CF7D66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519640" y="2973040"/>
                <a:ext cx="285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83AD193-3680-400E-8FD2-879F4560707C}"/>
                  </a:ext>
                </a:extLst>
              </p14:cNvPr>
              <p14:cNvContentPartPr/>
              <p14:nvPr/>
            </p14:nvContentPartPr>
            <p14:xfrm>
              <a:off x="5595600" y="3051520"/>
              <a:ext cx="257760" cy="320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83AD193-3680-400E-8FD2-879F4560707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577600" y="3033880"/>
                <a:ext cx="29340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F28B68A-8820-475D-AA8F-1F79B8C91B8E}"/>
                  </a:ext>
                </a:extLst>
              </p14:cNvPr>
              <p14:cNvContentPartPr/>
              <p14:nvPr/>
            </p14:nvContentPartPr>
            <p14:xfrm>
              <a:off x="6006000" y="2769280"/>
              <a:ext cx="2060640" cy="479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F28B68A-8820-475D-AA8F-1F79B8C91B8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988003" y="2751294"/>
                <a:ext cx="2096274" cy="5147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F37BF2C-F532-423D-B2FE-3BC429A1E3BA}"/>
                  </a:ext>
                </a:extLst>
              </p14:cNvPr>
              <p14:cNvContentPartPr/>
              <p14:nvPr/>
            </p14:nvContentPartPr>
            <p14:xfrm>
              <a:off x="106680" y="2644720"/>
              <a:ext cx="8136000" cy="8553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F37BF2C-F532-423D-B2FE-3BC429A1E3BA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9040" y="2608720"/>
                <a:ext cx="817164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331D286-C190-481E-953B-E7F4F2B41350}"/>
                  </a:ext>
                </a:extLst>
              </p14:cNvPr>
              <p14:cNvContentPartPr/>
              <p14:nvPr/>
            </p14:nvContentPartPr>
            <p14:xfrm>
              <a:off x="4054080" y="1669120"/>
              <a:ext cx="4544640" cy="64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331D286-C190-481E-953B-E7F4F2B4135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036440" y="1633480"/>
                <a:ext cx="458028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95C5115-61C8-406B-B2DF-67BA3E3FC6FC}"/>
                  </a:ext>
                </a:extLst>
              </p14:cNvPr>
              <p14:cNvContentPartPr/>
              <p14:nvPr/>
            </p14:nvContentPartPr>
            <p14:xfrm>
              <a:off x="318000" y="1985920"/>
              <a:ext cx="3594240" cy="864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95C5115-61C8-406B-B2DF-67BA3E3FC6F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00000" y="1950280"/>
                <a:ext cx="36298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ACF526E-50AE-420E-8E86-16F72438D65D}"/>
                  </a:ext>
                </a:extLst>
              </p14:cNvPr>
              <p14:cNvContentPartPr/>
              <p14:nvPr/>
            </p14:nvContentPartPr>
            <p14:xfrm>
              <a:off x="710400" y="3972760"/>
              <a:ext cx="154800" cy="12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ACF526E-50AE-420E-8E86-16F72438D65D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92400" y="3955120"/>
                <a:ext cx="1904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6283933-721A-4368-BAF4-58EEEE567F73}"/>
                  </a:ext>
                </a:extLst>
              </p14:cNvPr>
              <p14:cNvContentPartPr/>
              <p14:nvPr/>
            </p14:nvContentPartPr>
            <p14:xfrm>
              <a:off x="716160" y="4053760"/>
              <a:ext cx="198000" cy="399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6283933-721A-4368-BAF4-58EEEE567F7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98520" y="4035760"/>
                <a:ext cx="2336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CF50829-1F2D-4308-8180-EE2EF9E1E789}"/>
                  </a:ext>
                </a:extLst>
              </p14:cNvPr>
              <p14:cNvContentPartPr/>
              <p14:nvPr/>
            </p14:nvContentPartPr>
            <p14:xfrm>
              <a:off x="436440" y="3737320"/>
              <a:ext cx="163440" cy="4122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CF50829-1F2D-4308-8180-EE2EF9E1E78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18800" y="3719320"/>
                <a:ext cx="19908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1E44BD5-73F6-490A-A9D5-DB06B59EEDB2}"/>
                  </a:ext>
                </a:extLst>
              </p14:cNvPr>
              <p14:cNvContentPartPr/>
              <p14:nvPr/>
            </p14:nvContentPartPr>
            <p14:xfrm>
              <a:off x="1027560" y="3694480"/>
              <a:ext cx="1485720" cy="5094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1E44BD5-73F6-490A-A9D5-DB06B59EEDB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009916" y="3676840"/>
                <a:ext cx="1521369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29AD62FE-05C9-480F-9B0D-F771BB13CB9D}"/>
                  </a:ext>
                </a:extLst>
              </p14:cNvPr>
              <p14:cNvContentPartPr/>
              <p14:nvPr/>
            </p14:nvContentPartPr>
            <p14:xfrm>
              <a:off x="692760" y="3123160"/>
              <a:ext cx="123120" cy="12348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29AD62FE-05C9-480F-9B0D-F771BB13CB9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75120" y="3105520"/>
                <a:ext cx="1587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F7A5B8-8FBB-46AA-8BAD-2F63FF7035D3}"/>
                  </a:ext>
                </a:extLst>
              </p14:cNvPr>
              <p14:cNvContentPartPr/>
              <p14:nvPr/>
            </p14:nvContentPartPr>
            <p14:xfrm>
              <a:off x="2584560" y="3988960"/>
              <a:ext cx="202320" cy="10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F7A5B8-8FBB-46AA-8BAD-2F63FF7035D3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566560" y="3970960"/>
                <a:ext cx="237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08C7E52-EDC7-4FB8-9EB0-5A3E4F56820E}"/>
                  </a:ext>
                </a:extLst>
              </p14:cNvPr>
              <p14:cNvContentPartPr/>
              <p14:nvPr/>
            </p14:nvContentPartPr>
            <p14:xfrm>
              <a:off x="2585280" y="4095880"/>
              <a:ext cx="20196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08C7E52-EDC7-4FB8-9EB0-5A3E4F56820E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567280" y="4078240"/>
                <a:ext cx="2376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6DE43E1-A442-4208-A428-D3A27C444821}"/>
                  </a:ext>
                </a:extLst>
              </p14:cNvPr>
              <p14:cNvContentPartPr/>
              <p14:nvPr/>
            </p14:nvContentPartPr>
            <p14:xfrm>
              <a:off x="3022680" y="3735520"/>
              <a:ext cx="28800" cy="183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6DE43E1-A442-4208-A428-D3A27C44482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004680" y="3717880"/>
                <a:ext cx="6444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D2E74F-EC16-4A4D-95E9-24AB4DDD71AF}"/>
                  </a:ext>
                </a:extLst>
              </p14:cNvPr>
              <p14:cNvContentPartPr/>
              <p14:nvPr/>
            </p14:nvContentPartPr>
            <p14:xfrm>
              <a:off x="2939160" y="3953320"/>
              <a:ext cx="168840" cy="29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D2E74F-EC16-4A4D-95E9-24AB4DDD71A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921160" y="3935320"/>
                <a:ext cx="2044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37660B6-9B1C-4857-A2C5-5087B9512E98}"/>
                  </a:ext>
                </a:extLst>
              </p14:cNvPr>
              <p14:cNvContentPartPr/>
              <p14:nvPr/>
            </p14:nvContentPartPr>
            <p14:xfrm>
              <a:off x="2974080" y="4045840"/>
              <a:ext cx="127440" cy="143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37660B6-9B1C-4857-A2C5-5087B9512E9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956440" y="4027840"/>
                <a:ext cx="1630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BB19D82-A322-45B5-B05B-5A996F31BB14}"/>
                  </a:ext>
                </a:extLst>
              </p14:cNvPr>
              <p14:cNvContentPartPr/>
              <p14:nvPr/>
            </p14:nvContentPartPr>
            <p14:xfrm>
              <a:off x="3266760" y="3733000"/>
              <a:ext cx="82080" cy="4244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BB19D82-A322-45B5-B05B-5A996F31BB14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248760" y="3715000"/>
                <a:ext cx="11772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33CE2F8-50A3-466E-A61B-0FBB074AD3A8}"/>
                  </a:ext>
                </a:extLst>
              </p14:cNvPr>
              <p14:cNvContentPartPr/>
              <p14:nvPr/>
            </p14:nvContentPartPr>
            <p14:xfrm>
              <a:off x="3461160" y="3783400"/>
              <a:ext cx="1081080" cy="391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33CE2F8-50A3-466E-A61B-0FBB074AD3A8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443520" y="3765400"/>
                <a:ext cx="111672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411A683-D773-4E9F-9238-6F0574300C14}"/>
                  </a:ext>
                </a:extLst>
              </p14:cNvPr>
              <p14:cNvContentPartPr/>
              <p14:nvPr/>
            </p14:nvContentPartPr>
            <p14:xfrm>
              <a:off x="4647360" y="3679360"/>
              <a:ext cx="387720" cy="441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411A683-D773-4E9F-9238-6F0574300C14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629704" y="3661720"/>
                <a:ext cx="423393" cy="4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4816B9C-1955-48A6-AF7C-1BE37E1E1895}"/>
                  </a:ext>
                </a:extLst>
              </p14:cNvPr>
              <p14:cNvContentPartPr/>
              <p14:nvPr/>
            </p14:nvContentPartPr>
            <p14:xfrm>
              <a:off x="5121480" y="3723640"/>
              <a:ext cx="270000" cy="32940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4816B9C-1955-48A6-AF7C-1BE37E1E1895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103480" y="3705981"/>
                <a:ext cx="305640" cy="365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0E48C542-69E2-4EAD-844A-4C55A8B96643}"/>
                  </a:ext>
                </a:extLst>
              </p14:cNvPr>
              <p14:cNvContentPartPr/>
              <p14:nvPr/>
            </p14:nvContentPartPr>
            <p14:xfrm>
              <a:off x="2311320" y="1244680"/>
              <a:ext cx="2026440" cy="9572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0E48C542-69E2-4EAD-844A-4C55A8B96643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293680" y="1226680"/>
                <a:ext cx="2062080" cy="99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23224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C1FB0-578D-4059-9B3E-C499D6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1111" r="18750" b="76907"/>
          <a:stretch/>
        </p:blipFill>
        <p:spPr>
          <a:xfrm>
            <a:off x="207953" y="136525"/>
            <a:ext cx="8728094" cy="192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B369D-67DF-43CB-97A6-C39EC850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2" t="27495" r="31694" b="55556"/>
          <a:stretch/>
        </p:blipFill>
        <p:spPr>
          <a:xfrm>
            <a:off x="2764367" y="3505200"/>
            <a:ext cx="6003713" cy="3216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14:cNvPr>
              <p14:cNvContentPartPr/>
              <p14:nvPr/>
            </p14:nvContentPartPr>
            <p14:xfrm>
              <a:off x="4554120" y="1885120"/>
              <a:ext cx="161280" cy="2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5447888-5B4F-460A-9734-601BC143AF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6120" y="1867480"/>
                <a:ext cx="196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14:cNvPr>
              <p14:cNvContentPartPr/>
              <p14:nvPr/>
            </p14:nvContentPartPr>
            <p14:xfrm>
              <a:off x="4572480" y="1989880"/>
              <a:ext cx="145440" cy="9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99A3C-F043-46BF-B42B-DA485465F7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4840" y="197224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14:cNvPr>
              <p14:cNvContentPartPr/>
              <p14:nvPr/>
            </p14:nvContentPartPr>
            <p14:xfrm>
              <a:off x="4045800" y="1810960"/>
              <a:ext cx="328680" cy="30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F2EBC5-FA36-4F92-ABF8-3F3272E405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27800" y="1793299"/>
                <a:ext cx="364320" cy="335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14:cNvPr>
              <p14:cNvContentPartPr/>
              <p14:nvPr/>
            </p14:nvContentPartPr>
            <p14:xfrm>
              <a:off x="5721600" y="1902400"/>
              <a:ext cx="173880" cy="176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AA2EBD-53FB-46EF-B538-72424490CA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03960" y="1884760"/>
                <a:ext cx="20952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14:cNvPr>
              <p14:cNvContentPartPr/>
              <p14:nvPr/>
            </p14:nvContentPartPr>
            <p14:xfrm>
              <a:off x="4812600" y="1769560"/>
              <a:ext cx="805320" cy="36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80A6FD-D544-42BC-A5B3-CBAF0E064B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94608" y="1751560"/>
                <a:ext cx="840944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14:cNvPr>
              <p14:cNvContentPartPr/>
              <p14:nvPr/>
            </p14:nvContentPartPr>
            <p14:xfrm>
              <a:off x="6034440" y="1783240"/>
              <a:ext cx="813600" cy="249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67BD0EB-DF5E-434C-82D6-D23F0B8D0AB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16800" y="1765240"/>
                <a:ext cx="849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14:cNvPr>
              <p14:cNvContentPartPr/>
              <p14:nvPr/>
            </p14:nvContentPartPr>
            <p14:xfrm>
              <a:off x="4766520" y="2175640"/>
              <a:ext cx="819000" cy="34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B31DB7-F08E-416F-995B-EEEC999580D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48880" y="2157640"/>
                <a:ext cx="8546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14:cNvPr>
              <p14:cNvContentPartPr/>
              <p14:nvPr/>
            </p14:nvContentPartPr>
            <p14:xfrm>
              <a:off x="5897640" y="2138560"/>
              <a:ext cx="1038600" cy="20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3200B6-BE1E-44CE-80D0-F8F4334CCB6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80000" y="2120560"/>
                <a:ext cx="1074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14:cNvPr>
              <p14:cNvContentPartPr/>
              <p14:nvPr/>
            </p14:nvContentPartPr>
            <p14:xfrm>
              <a:off x="7024080" y="1861360"/>
              <a:ext cx="230040" cy="266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5F6CDAA-8EE2-458F-B8DA-19F15DD6EAC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06080" y="1843720"/>
                <a:ext cx="2656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14:cNvPr>
              <p14:cNvContentPartPr/>
              <p14:nvPr/>
            </p14:nvContentPartPr>
            <p14:xfrm>
              <a:off x="850800" y="2291200"/>
              <a:ext cx="162720" cy="25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149F8D8-116E-4E4A-86B6-E0997A2722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2800" y="2273200"/>
                <a:ext cx="198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14:cNvPr>
              <p14:cNvContentPartPr/>
              <p14:nvPr/>
            </p14:nvContentPartPr>
            <p14:xfrm>
              <a:off x="878520" y="2395600"/>
              <a:ext cx="138240" cy="19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8CA39E-54A7-4FF9-B0A4-8791089E274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0880" y="2377600"/>
                <a:ext cx="1738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14:cNvPr>
              <p14:cNvContentPartPr/>
              <p14:nvPr/>
            </p14:nvContentPartPr>
            <p14:xfrm>
              <a:off x="404760" y="2215240"/>
              <a:ext cx="286920" cy="231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0E2A6D3-8A16-42D0-929E-28B9655CC11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7098" y="2197600"/>
                <a:ext cx="322605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14:cNvPr>
              <p14:cNvContentPartPr/>
              <p14:nvPr/>
            </p14:nvContentPartPr>
            <p14:xfrm>
              <a:off x="1556400" y="2266360"/>
              <a:ext cx="11160" cy="182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5D7F28A-6ECB-4626-B33D-A6199AABDDE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38400" y="2248360"/>
                <a:ext cx="468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14:cNvPr>
              <p14:cNvContentPartPr/>
              <p14:nvPr/>
            </p14:nvContentPartPr>
            <p14:xfrm>
              <a:off x="1639560" y="2211280"/>
              <a:ext cx="374760" cy="298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CBB516A-5A4B-4B64-B385-30908D8F2DB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621560" y="2193640"/>
                <a:ext cx="4104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14:cNvPr>
              <p14:cNvContentPartPr/>
              <p14:nvPr/>
            </p14:nvContentPartPr>
            <p14:xfrm>
              <a:off x="2112240" y="2206960"/>
              <a:ext cx="666000" cy="3452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D6CBA5F-E094-4477-B478-CDA8148E003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94240" y="2188979"/>
                <a:ext cx="701640" cy="380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14:cNvPr>
              <p14:cNvContentPartPr/>
              <p14:nvPr/>
            </p14:nvContentPartPr>
            <p14:xfrm>
              <a:off x="1117920" y="2168080"/>
              <a:ext cx="347040" cy="3830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B6838AA-F371-42C8-BC8B-34472183411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00262" y="2150080"/>
                <a:ext cx="382717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14:cNvPr>
              <p14:cNvContentPartPr/>
              <p14:nvPr/>
            </p14:nvContentPartPr>
            <p14:xfrm>
              <a:off x="2951040" y="2285440"/>
              <a:ext cx="205200" cy="1976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6BA62D2-C6CE-44F2-BFDA-8283F09CD37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33040" y="2267440"/>
                <a:ext cx="2408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14:cNvPr>
              <p14:cNvContentPartPr/>
              <p14:nvPr/>
            </p14:nvContentPartPr>
            <p14:xfrm>
              <a:off x="3662400" y="2282560"/>
              <a:ext cx="92160" cy="2228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837370E-FA78-475D-B2B3-1ED0D65D064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44760" y="2264920"/>
                <a:ext cx="1278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14:cNvPr>
              <p14:cNvContentPartPr/>
              <p14:nvPr/>
            </p14:nvContentPartPr>
            <p14:xfrm>
              <a:off x="3276120" y="2289400"/>
              <a:ext cx="304200" cy="228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7AD2CEB-C5A1-40FD-AF48-78908B63640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58120" y="2271732"/>
                <a:ext cx="339840" cy="264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14:cNvPr>
              <p14:cNvContentPartPr/>
              <p14:nvPr/>
            </p14:nvContentPartPr>
            <p14:xfrm>
              <a:off x="4490400" y="2312080"/>
              <a:ext cx="249480" cy="2919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A5D596C-6DCA-482D-BD34-59197C27DDA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72735" y="2294440"/>
                <a:ext cx="285172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14:cNvPr>
              <p14:cNvContentPartPr/>
              <p14:nvPr/>
            </p14:nvContentPartPr>
            <p14:xfrm>
              <a:off x="3831240" y="2243320"/>
              <a:ext cx="568080" cy="2916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F6A543-EFEE-4EB6-A97A-7FADF6F74C7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813600" y="2225680"/>
                <a:ext cx="60372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14:cNvPr>
              <p14:cNvContentPartPr/>
              <p14:nvPr/>
            </p14:nvContentPartPr>
            <p14:xfrm>
              <a:off x="4819080" y="2273560"/>
              <a:ext cx="374040" cy="2206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ED74F2C-CD95-477B-9E05-DD43561DC9F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01440" y="2255891"/>
                <a:ext cx="409680" cy="256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14:cNvPr>
              <p14:cNvContentPartPr/>
              <p14:nvPr/>
            </p14:nvContentPartPr>
            <p14:xfrm>
              <a:off x="5394360" y="2408920"/>
              <a:ext cx="160560" cy="12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D849F5-05D2-4AB8-A762-0E44E24E8C7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76720" y="2390920"/>
                <a:ext cx="1962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14:cNvPr>
              <p14:cNvContentPartPr/>
              <p14:nvPr/>
            </p14:nvContentPartPr>
            <p14:xfrm>
              <a:off x="5395080" y="2500360"/>
              <a:ext cx="157320" cy="9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2DCD665-AFEB-4A12-BF8F-9F0271DE22A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77080" y="2482360"/>
                <a:ext cx="192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14:cNvPr>
              <p14:cNvContentPartPr/>
              <p14:nvPr/>
            </p14:nvContentPartPr>
            <p14:xfrm>
              <a:off x="5723760" y="2274640"/>
              <a:ext cx="273600" cy="217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8A620B-CCBC-4B9C-9CF0-77B97F862EC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05760" y="2256640"/>
                <a:ext cx="3092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14:cNvPr>
              <p14:cNvContentPartPr/>
              <p14:nvPr/>
            </p14:nvContentPartPr>
            <p14:xfrm>
              <a:off x="6850920" y="2211280"/>
              <a:ext cx="813240" cy="3956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E5D67B5-8EBE-424B-B15D-B2F7C031D00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33272" y="2193624"/>
                <a:ext cx="848896" cy="4313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14:cNvPr>
              <p14:cNvContentPartPr/>
              <p14:nvPr/>
            </p14:nvContentPartPr>
            <p14:xfrm>
              <a:off x="6131640" y="2278600"/>
              <a:ext cx="595440" cy="194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CB837D8-546C-43C6-BB9D-2EF19EF0428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113989" y="2260600"/>
                <a:ext cx="63110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14:cNvPr>
              <p14:cNvContentPartPr/>
              <p14:nvPr/>
            </p14:nvContentPartPr>
            <p14:xfrm>
              <a:off x="237360" y="2015440"/>
              <a:ext cx="7518600" cy="681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EBD8E01-9880-4E04-9AA6-9672244FE8B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19360" y="1979440"/>
                <a:ext cx="7554240" cy="75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D4DED16-F73E-4999-87F2-6C80BAD0A2D3}"/>
                  </a:ext>
                </a:extLst>
              </p14:cNvPr>
              <p14:cNvContentPartPr/>
              <p14:nvPr/>
            </p14:nvContentPartPr>
            <p14:xfrm>
              <a:off x="521400" y="2883760"/>
              <a:ext cx="40680" cy="246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D4DED16-F73E-4999-87F2-6C80BAD0A2D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03400" y="2865760"/>
                <a:ext cx="7632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21B2D6B-8A7B-4191-94EB-F83BF045C4EB}"/>
                  </a:ext>
                </a:extLst>
              </p14:cNvPr>
              <p14:cNvContentPartPr/>
              <p14:nvPr/>
            </p14:nvContentPartPr>
            <p14:xfrm>
              <a:off x="355080" y="2870080"/>
              <a:ext cx="317160" cy="41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21B2D6B-8A7B-4191-94EB-F83BF045C4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37080" y="2852080"/>
                <a:ext cx="3528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C9F90B6-27C3-41BB-B9EA-17B4EDC2F879}"/>
                  </a:ext>
                </a:extLst>
              </p14:cNvPr>
              <p14:cNvContentPartPr/>
              <p14:nvPr/>
            </p14:nvContentPartPr>
            <p14:xfrm>
              <a:off x="300720" y="3144760"/>
              <a:ext cx="333000" cy="49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C9F90B6-27C3-41BB-B9EA-17B4EDC2F87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82720" y="3126760"/>
                <a:ext cx="368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2A668E4-54BD-4937-960A-ADC84DC45F7C}"/>
                  </a:ext>
                </a:extLst>
              </p14:cNvPr>
              <p14:cNvContentPartPr/>
              <p14:nvPr/>
            </p14:nvContentPartPr>
            <p14:xfrm>
              <a:off x="1339320" y="3336640"/>
              <a:ext cx="360" cy="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2A668E4-54BD-4937-960A-ADC84DC45F7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321320" y="3319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C2A2FF4D-F1A7-42F0-9EF5-F11C961EAAE7}"/>
                  </a:ext>
                </a:extLst>
              </p14:cNvPr>
              <p14:cNvContentPartPr/>
              <p14:nvPr/>
            </p14:nvContentPartPr>
            <p14:xfrm>
              <a:off x="948720" y="2799160"/>
              <a:ext cx="1465200" cy="4968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C2A2FF4D-F1A7-42F0-9EF5-F11C961EAAE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31076" y="2781520"/>
                <a:ext cx="1500849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C11F8A1-8A47-4EBB-8075-D516A50F0E36}"/>
                  </a:ext>
                </a:extLst>
              </p14:cNvPr>
              <p14:cNvContentPartPr/>
              <p14:nvPr/>
            </p14:nvContentPartPr>
            <p14:xfrm>
              <a:off x="4616400" y="5759800"/>
              <a:ext cx="2294640" cy="696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C11F8A1-8A47-4EBB-8075-D516A50F0E3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598400" y="5742160"/>
                <a:ext cx="2330280" cy="73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205842-4E08-4295-BC5F-A894A52AE5B2}"/>
                  </a:ext>
                </a:extLst>
              </p14:cNvPr>
              <p14:cNvContentPartPr/>
              <p14:nvPr/>
            </p14:nvContentPartPr>
            <p14:xfrm>
              <a:off x="2532720" y="2960080"/>
              <a:ext cx="196560" cy="20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205842-4E08-4295-BC5F-A894A52AE5B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515080" y="2942440"/>
                <a:ext cx="2322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C55E684-8206-49F8-A3A3-667E58DA66CB}"/>
                  </a:ext>
                </a:extLst>
              </p14:cNvPr>
              <p14:cNvContentPartPr/>
              <p14:nvPr/>
            </p14:nvContentPartPr>
            <p14:xfrm>
              <a:off x="2551800" y="3043600"/>
              <a:ext cx="226440" cy="16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C55E684-8206-49F8-A3A3-667E58DA66C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534160" y="3025960"/>
                <a:ext cx="2620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92A1D7F-F7FB-4C78-8598-284E0808EC10}"/>
                  </a:ext>
                </a:extLst>
              </p14:cNvPr>
              <p14:cNvContentPartPr/>
              <p14:nvPr/>
            </p14:nvContentPartPr>
            <p14:xfrm>
              <a:off x="2964360" y="2875480"/>
              <a:ext cx="699480" cy="233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92A1D7F-F7FB-4C78-8598-284E0808EC1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946711" y="2857480"/>
                <a:ext cx="735138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E50630E-DD6A-478F-A047-5B04A6C6CED1}"/>
                  </a:ext>
                </a:extLst>
              </p14:cNvPr>
              <p14:cNvContentPartPr/>
              <p14:nvPr/>
            </p14:nvContentPartPr>
            <p14:xfrm>
              <a:off x="3727560" y="2827600"/>
              <a:ext cx="108360" cy="298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E50630E-DD6A-478F-A047-5B04A6C6CED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709920" y="2809960"/>
                <a:ext cx="14400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5EB466-73EB-445C-919A-02960DDDA39C}"/>
                  </a:ext>
                </a:extLst>
              </p14:cNvPr>
              <p14:cNvContentPartPr/>
              <p14:nvPr/>
            </p14:nvContentPartPr>
            <p14:xfrm>
              <a:off x="3881640" y="2899600"/>
              <a:ext cx="109800" cy="1728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5EB466-73EB-445C-919A-02960DDDA39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63640" y="2881600"/>
                <a:ext cx="1454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ED1E1D2-9D97-4A73-A1BE-0D9D38F04AAB}"/>
                  </a:ext>
                </a:extLst>
              </p14:cNvPr>
              <p14:cNvContentPartPr/>
              <p14:nvPr/>
            </p14:nvContentPartPr>
            <p14:xfrm>
              <a:off x="4075320" y="2741920"/>
              <a:ext cx="744120" cy="5392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ED1E1D2-9D97-4A73-A1BE-0D9D38F04AA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57680" y="2723920"/>
                <a:ext cx="77976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E507ACE7-9D2A-4C3D-9448-8B1416A08AAC}"/>
                  </a:ext>
                </a:extLst>
              </p14:cNvPr>
              <p14:cNvContentPartPr/>
              <p14:nvPr/>
            </p14:nvContentPartPr>
            <p14:xfrm>
              <a:off x="4898640" y="2836240"/>
              <a:ext cx="522000" cy="2383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E507ACE7-9D2A-4C3D-9448-8B1416A08AA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881000" y="2818600"/>
                <a:ext cx="55764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4FECCC3-CC10-4D7F-9CFD-16408CF7D666}"/>
                  </a:ext>
                </a:extLst>
              </p14:cNvPr>
              <p14:cNvContentPartPr/>
              <p14:nvPr/>
            </p14:nvContentPartPr>
            <p14:xfrm>
              <a:off x="5537640" y="2990680"/>
              <a:ext cx="249480" cy="21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4FECCC3-CC10-4D7F-9CFD-16408CF7D66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519640" y="2973040"/>
                <a:ext cx="285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83AD193-3680-400E-8FD2-879F4560707C}"/>
                  </a:ext>
                </a:extLst>
              </p14:cNvPr>
              <p14:cNvContentPartPr/>
              <p14:nvPr/>
            </p14:nvContentPartPr>
            <p14:xfrm>
              <a:off x="5595600" y="3051520"/>
              <a:ext cx="257760" cy="320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83AD193-3680-400E-8FD2-879F4560707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577600" y="3033880"/>
                <a:ext cx="29340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F28B68A-8820-475D-AA8F-1F79B8C91B8E}"/>
                  </a:ext>
                </a:extLst>
              </p14:cNvPr>
              <p14:cNvContentPartPr/>
              <p14:nvPr/>
            </p14:nvContentPartPr>
            <p14:xfrm>
              <a:off x="6006000" y="2769280"/>
              <a:ext cx="2060640" cy="479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F28B68A-8820-475D-AA8F-1F79B8C91B8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988003" y="2751294"/>
                <a:ext cx="2096274" cy="5147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F37BF2C-F532-423D-B2FE-3BC429A1E3BA}"/>
                  </a:ext>
                </a:extLst>
              </p14:cNvPr>
              <p14:cNvContentPartPr/>
              <p14:nvPr/>
            </p14:nvContentPartPr>
            <p14:xfrm>
              <a:off x="106680" y="2644720"/>
              <a:ext cx="8136000" cy="8553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F37BF2C-F532-423D-B2FE-3BC429A1E3BA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9040" y="2608720"/>
                <a:ext cx="817164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331D286-C190-481E-953B-E7F4F2B41350}"/>
                  </a:ext>
                </a:extLst>
              </p14:cNvPr>
              <p14:cNvContentPartPr/>
              <p14:nvPr/>
            </p14:nvContentPartPr>
            <p14:xfrm>
              <a:off x="4054080" y="1669120"/>
              <a:ext cx="4544640" cy="64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331D286-C190-481E-953B-E7F4F2B4135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036440" y="1633480"/>
                <a:ext cx="458028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95C5115-61C8-406B-B2DF-67BA3E3FC6FC}"/>
                  </a:ext>
                </a:extLst>
              </p14:cNvPr>
              <p14:cNvContentPartPr/>
              <p14:nvPr/>
            </p14:nvContentPartPr>
            <p14:xfrm>
              <a:off x="318000" y="1985920"/>
              <a:ext cx="3594240" cy="864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95C5115-61C8-406B-B2DF-67BA3E3FC6F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00000" y="1950280"/>
                <a:ext cx="36298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ACF526E-50AE-420E-8E86-16F72438D65D}"/>
                  </a:ext>
                </a:extLst>
              </p14:cNvPr>
              <p14:cNvContentPartPr/>
              <p14:nvPr/>
            </p14:nvContentPartPr>
            <p14:xfrm>
              <a:off x="710400" y="3972760"/>
              <a:ext cx="154800" cy="12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ACF526E-50AE-420E-8E86-16F72438D65D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92400" y="3955120"/>
                <a:ext cx="1904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6283933-721A-4368-BAF4-58EEEE567F73}"/>
                  </a:ext>
                </a:extLst>
              </p14:cNvPr>
              <p14:cNvContentPartPr/>
              <p14:nvPr/>
            </p14:nvContentPartPr>
            <p14:xfrm>
              <a:off x="716160" y="4053760"/>
              <a:ext cx="198000" cy="399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6283933-721A-4368-BAF4-58EEEE567F7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98520" y="4035760"/>
                <a:ext cx="2336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CF50829-1F2D-4308-8180-EE2EF9E1E789}"/>
                  </a:ext>
                </a:extLst>
              </p14:cNvPr>
              <p14:cNvContentPartPr/>
              <p14:nvPr/>
            </p14:nvContentPartPr>
            <p14:xfrm>
              <a:off x="436440" y="3737320"/>
              <a:ext cx="163440" cy="4122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CF50829-1F2D-4308-8180-EE2EF9E1E78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18800" y="3719320"/>
                <a:ext cx="19908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1E44BD5-73F6-490A-A9D5-DB06B59EEDB2}"/>
                  </a:ext>
                </a:extLst>
              </p14:cNvPr>
              <p14:cNvContentPartPr/>
              <p14:nvPr/>
            </p14:nvContentPartPr>
            <p14:xfrm>
              <a:off x="1027560" y="3694480"/>
              <a:ext cx="1485720" cy="5094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1E44BD5-73F6-490A-A9D5-DB06B59EEDB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009916" y="3676840"/>
                <a:ext cx="1521369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29AD62FE-05C9-480F-9B0D-F771BB13CB9D}"/>
                  </a:ext>
                </a:extLst>
              </p14:cNvPr>
              <p14:cNvContentPartPr/>
              <p14:nvPr/>
            </p14:nvContentPartPr>
            <p14:xfrm>
              <a:off x="692760" y="3123160"/>
              <a:ext cx="123120" cy="12348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29AD62FE-05C9-480F-9B0D-F771BB13CB9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75120" y="3105520"/>
                <a:ext cx="1587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F7A5B8-8FBB-46AA-8BAD-2F63FF7035D3}"/>
                  </a:ext>
                </a:extLst>
              </p14:cNvPr>
              <p14:cNvContentPartPr/>
              <p14:nvPr/>
            </p14:nvContentPartPr>
            <p14:xfrm>
              <a:off x="2584560" y="3988960"/>
              <a:ext cx="202320" cy="10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F7A5B8-8FBB-46AA-8BAD-2F63FF7035D3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566560" y="3970960"/>
                <a:ext cx="237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08C7E52-EDC7-4FB8-9EB0-5A3E4F56820E}"/>
                  </a:ext>
                </a:extLst>
              </p14:cNvPr>
              <p14:cNvContentPartPr/>
              <p14:nvPr/>
            </p14:nvContentPartPr>
            <p14:xfrm>
              <a:off x="2585280" y="4095880"/>
              <a:ext cx="20196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08C7E52-EDC7-4FB8-9EB0-5A3E4F56820E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567280" y="4078240"/>
                <a:ext cx="2376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6DE43E1-A442-4208-A428-D3A27C444821}"/>
                  </a:ext>
                </a:extLst>
              </p14:cNvPr>
              <p14:cNvContentPartPr/>
              <p14:nvPr/>
            </p14:nvContentPartPr>
            <p14:xfrm>
              <a:off x="3022680" y="3735520"/>
              <a:ext cx="28800" cy="183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6DE43E1-A442-4208-A428-D3A27C44482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004680" y="3717880"/>
                <a:ext cx="6444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D2E74F-EC16-4A4D-95E9-24AB4DDD71AF}"/>
                  </a:ext>
                </a:extLst>
              </p14:cNvPr>
              <p14:cNvContentPartPr/>
              <p14:nvPr/>
            </p14:nvContentPartPr>
            <p14:xfrm>
              <a:off x="2939160" y="3953320"/>
              <a:ext cx="168840" cy="29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D2E74F-EC16-4A4D-95E9-24AB4DDD71A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921160" y="3935320"/>
                <a:ext cx="2044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37660B6-9B1C-4857-A2C5-5087B9512E98}"/>
                  </a:ext>
                </a:extLst>
              </p14:cNvPr>
              <p14:cNvContentPartPr/>
              <p14:nvPr/>
            </p14:nvContentPartPr>
            <p14:xfrm>
              <a:off x="2974080" y="4045840"/>
              <a:ext cx="127440" cy="143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37660B6-9B1C-4857-A2C5-5087B9512E9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956440" y="4027840"/>
                <a:ext cx="1630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BB19D82-A322-45B5-B05B-5A996F31BB14}"/>
                  </a:ext>
                </a:extLst>
              </p14:cNvPr>
              <p14:cNvContentPartPr/>
              <p14:nvPr/>
            </p14:nvContentPartPr>
            <p14:xfrm>
              <a:off x="3266760" y="3733000"/>
              <a:ext cx="82080" cy="4244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BB19D82-A322-45B5-B05B-5A996F31BB14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248760" y="3715000"/>
                <a:ext cx="11772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33CE2F8-50A3-466E-A61B-0FBB074AD3A8}"/>
                  </a:ext>
                </a:extLst>
              </p14:cNvPr>
              <p14:cNvContentPartPr/>
              <p14:nvPr/>
            </p14:nvContentPartPr>
            <p14:xfrm>
              <a:off x="3461160" y="3783400"/>
              <a:ext cx="1081080" cy="3913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33CE2F8-50A3-466E-A61B-0FBB074AD3A8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443520" y="3765400"/>
                <a:ext cx="111672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411A683-D773-4E9F-9238-6F0574300C14}"/>
                  </a:ext>
                </a:extLst>
              </p14:cNvPr>
              <p14:cNvContentPartPr/>
              <p14:nvPr/>
            </p14:nvContentPartPr>
            <p14:xfrm>
              <a:off x="4647360" y="3679360"/>
              <a:ext cx="387720" cy="441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411A683-D773-4E9F-9238-6F0574300C14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629704" y="3661720"/>
                <a:ext cx="423393" cy="4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4816B9C-1955-48A6-AF7C-1BE37E1E1895}"/>
                  </a:ext>
                </a:extLst>
              </p14:cNvPr>
              <p14:cNvContentPartPr/>
              <p14:nvPr/>
            </p14:nvContentPartPr>
            <p14:xfrm>
              <a:off x="5121480" y="3723640"/>
              <a:ext cx="270000" cy="32940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4816B9C-1955-48A6-AF7C-1BE37E1E1895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103480" y="3705981"/>
                <a:ext cx="305640" cy="365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0E48C542-69E2-4EAD-844A-4C55A8B96643}"/>
                  </a:ext>
                </a:extLst>
              </p14:cNvPr>
              <p14:cNvContentPartPr/>
              <p14:nvPr/>
            </p14:nvContentPartPr>
            <p14:xfrm>
              <a:off x="2311320" y="1244680"/>
              <a:ext cx="2026440" cy="9572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0E48C542-69E2-4EAD-844A-4C55A8B96643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293680" y="1226680"/>
                <a:ext cx="2062080" cy="9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889B440-6B25-4912-8364-063818054D70}"/>
                  </a:ext>
                </a:extLst>
              </p14:cNvPr>
              <p14:cNvContentPartPr/>
              <p14:nvPr/>
            </p14:nvContentPartPr>
            <p14:xfrm>
              <a:off x="307920" y="4492600"/>
              <a:ext cx="231120" cy="9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889B440-6B25-4912-8364-063818054D7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90280" y="4474960"/>
                <a:ext cx="2667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89783FF-57C5-4F49-A011-96DC8593DB81}"/>
                  </a:ext>
                </a:extLst>
              </p14:cNvPr>
              <p14:cNvContentPartPr/>
              <p14:nvPr/>
            </p14:nvContentPartPr>
            <p14:xfrm>
              <a:off x="261480" y="4569280"/>
              <a:ext cx="277920" cy="252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89783FF-57C5-4F49-A011-96DC8593DB8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43840" y="4551640"/>
                <a:ext cx="3135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E8A291F-01F2-4F18-A96B-C7735D6C5630}"/>
                  </a:ext>
                </a:extLst>
              </p14:cNvPr>
              <p14:cNvContentPartPr/>
              <p14:nvPr/>
            </p14:nvContentPartPr>
            <p14:xfrm>
              <a:off x="415920" y="4397200"/>
              <a:ext cx="187920" cy="317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E8A291F-01F2-4F18-A96B-C7735D6C5630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98280" y="4379200"/>
                <a:ext cx="22356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807CEFF-34DF-4266-9B9A-95BDB500807B}"/>
                  </a:ext>
                </a:extLst>
              </p14:cNvPr>
              <p14:cNvContentPartPr/>
              <p14:nvPr/>
            </p14:nvContentPartPr>
            <p14:xfrm>
              <a:off x="1298280" y="4818400"/>
              <a:ext cx="184680" cy="1908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807CEFF-34DF-4266-9B9A-95BDB500807B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280280" y="4800760"/>
                <a:ext cx="2203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3BA790E-B4C1-4DE1-A5DC-C45CE7FE0991}"/>
                  </a:ext>
                </a:extLst>
              </p14:cNvPr>
              <p14:cNvContentPartPr/>
              <p14:nvPr/>
            </p14:nvContentPartPr>
            <p14:xfrm>
              <a:off x="1314840" y="4926040"/>
              <a:ext cx="168840" cy="158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3BA790E-B4C1-4DE1-A5DC-C45CE7FE0991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296840" y="4908040"/>
                <a:ext cx="2044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3388355-CC5B-4FAA-BF96-C43D498DCFAF}"/>
                  </a:ext>
                </a:extLst>
              </p14:cNvPr>
              <p14:cNvContentPartPr/>
              <p14:nvPr/>
            </p14:nvContentPartPr>
            <p14:xfrm>
              <a:off x="1014600" y="4614640"/>
              <a:ext cx="162000" cy="4212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3388355-CC5B-4FAA-BF96-C43D498DCFA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996921" y="4596655"/>
                <a:ext cx="197719" cy="456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6339C97E-DF85-4A30-B45B-860D0EF178FA}"/>
                  </a:ext>
                </a:extLst>
              </p14:cNvPr>
              <p14:cNvContentPartPr/>
              <p14:nvPr/>
            </p14:nvContentPartPr>
            <p14:xfrm>
              <a:off x="1633800" y="4727320"/>
              <a:ext cx="218520" cy="2707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6339C97E-DF85-4A30-B45B-860D0EF178FA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615800" y="4709320"/>
                <a:ext cx="25416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2DECA88-F16C-48F2-BB90-294CDD839EDC}"/>
                  </a:ext>
                </a:extLst>
              </p14:cNvPr>
              <p14:cNvContentPartPr/>
              <p14:nvPr/>
            </p14:nvContentPartPr>
            <p14:xfrm>
              <a:off x="1960320" y="4614280"/>
              <a:ext cx="1078920" cy="34776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2DECA88-F16C-48F2-BB90-294CDD839EDC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942326" y="4596640"/>
                <a:ext cx="1114548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A3E99264-6AB3-44AC-BCEB-83AA04674AFC}"/>
                  </a:ext>
                </a:extLst>
              </p14:cNvPr>
              <p14:cNvContentPartPr/>
              <p14:nvPr/>
            </p14:nvContentPartPr>
            <p14:xfrm>
              <a:off x="444720" y="4256800"/>
              <a:ext cx="2886480" cy="110160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A3E99264-6AB3-44AC-BCEB-83AA04674AFC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26720" y="4220800"/>
                <a:ext cx="2922120" cy="117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54454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7035C5-921D-496A-8330-A706D6E15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0" t="8708" r="25000" b="74141"/>
          <a:stretch/>
        </p:blipFill>
        <p:spPr>
          <a:xfrm>
            <a:off x="304800" y="331309"/>
            <a:ext cx="3434714" cy="294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938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7035C5-921D-496A-8330-A706D6E15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0" t="8708" r="25000" b="54082"/>
          <a:stretch/>
        </p:blipFill>
        <p:spPr>
          <a:xfrm>
            <a:off x="304800" y="331309"/>
            <a:ext cx="3434714" cy="639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887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7035C5-921D-496A-8330-A706D6E15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0" t="8708" r="25000" b="54082"/>
          <a:stretch/>
        </p:blipFill>
        <p:spPr>
          <a:xfrm>
            <a:off x="304800" y="331309"/>
            <a:ext cx="3434714" cy="6390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0B99D1-522C-41F9-BB31-4F485683B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0" t="14444" r="25000" b="70560"/>
          <a:stretch/>
        </p:blipFill>
        <p:spPr>
          <a:xfrm>
            <a:off x="3849242" y="228601"/>
            <a:ext cx="467487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517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7035C5-921D-496A-8330-A706D6E15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0" t="8708" r="25000" b="54082"/>
          <a:stretch/>
        </p:blipFill>
        <p:spPr>
          <a:xfrm>
            <a:off x="304800" y="331309"/>
            <a:ext cx="3434714" cy="6390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0B99D1-522C-41F9-BB31-4F485683B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0" t="14444" r="25000" b="57778"/>
          <a:stretch/>
        </p:blipFill>
        <p:spPr>
          <a:xfrm>
            <a:off x="3849242" y="228600"/>
            <a:ext cx="467487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16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A3722-A514-4E07-8EF9-44C811BFC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8888" r="35000" b="57779"/>
          <a:stretch/>
        </p:blipFill>
        <p:spPr>
          <a:xfrm>
            <a:off x="1905000" y="146684"/>
            <a:ext cx="5267961" cy="65849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E7BABF2-309C-4FB3-B8C6-B30C88F2E7EE}"/>
                  </a:ext>
                </a:extLst>
              </p14:cNvPr>
              <p14:cNvContentPartPr/>
              <p14:nvPr/>
            </p14:nvContentPartPr>
            <p14:xfrm>
              <a:off x="2066880" y="900520"/>
              <a:ext cx="4319280" cy="5684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E7BABF2-309C-4FB3-B8C6-B30C88F2E7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3880" y="837876"/>
                <a:ext cx="4444920" cy="58104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07450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292D3-177E-4949-9BC0-1335CC91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6667" r="40000" b="73300"/>
          <a:stretch/>
        </p:blipFill>
        <p:spPr>
          <a:xfrm>
            <a:off x="228600" y="314960"/>
            <a:ext cx="2590800" cy="311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05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292D3-177E-4949-9BC0-1335CC91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6667" r="40000" b="52222"/>
          <a:stretch/>
        </p:blipFill>
        <p:spPr>
          <a:xfrm>
            <a:off x="228600" y="314960"/>
            <a:ext cx="2590800" cy="639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124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292D3-177E-4949-9BC0-1335CC91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6667" r="40000" b="52222"/>
          <a:stretch/>
        </p:blipFill>
        <p:spPr>
          <a:xfrm>
            <a:off x="228600" y="314960"/>
            <a:ext cx="2590800" cy="6390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9F569-F115-478D-A445-013061FB7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0" t="13333" r="41250" b="67779"/>
          <a:stretch/>
        </p:blipFill>
        <p:spPr>
          <a:xfrm>
            <a:off x="2895600" y="330200"/>
            <a:ext cx="2590800" cy="29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268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292D3-177E-4949-9BC0-1335CC91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6667" r="40000" b="52222"/>
          <a:stretch/>
        </p:blipFill>
        <p:spPr>
          <a:xfrm>
            <a:off x="228600" y="314960"/>
            <a:ext cx="2590800" cy="6390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9F569-F115-478D-A445-013061FB7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0" t="13333" r="41250" b="67779"/>
          <a:stretch/>
        </p:blipFill>
        <p:spPr>
          <a:xfrm>
            <a:off x="2895600" y="330200"/>
            <a:ext cx="2590800" cy="2936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2D536-7661-4A4F-B258-D8D515961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50" t="6667" r="42500" b="71336"/>
          <a:stretch/>
        </p:blipFill>
        <p:spPr>
          <a:xfrm>
            <a:off x="6096000" y="136525"/>
            <a:ext cx="2362198" cy="35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660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292D3-177E-4949-9BC0-1335CC91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6667" r="40000" b="52222"/>
          <a:stretch/>
        </p:blipFill>
        <p:spPr>
          <a:xfrm>
            <a:off x="228600" y="314960"/>
            <a:ext cx="2590800" cy="6390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9F569-F115-478D-A445-013061FB7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0" t="13333" r="41250" b="67779"/>
          <a:stretch/>
        </p:blipFill>
        <p:spPr>
          <a:xfrm>
            <a:off x="2895600" y="330200"/>
            <a:ext cx="2590800" cy="2936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2D536-7661-4A4F-B258-D8D515961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50" t="6667" r="42500" b="53332"/>
          <a:stretch/>
        </p:blipFill>
        <p:spPr>
          <a:xfrm>
            <a:off x="6096000" y="136525"/>
            <a:ext cx="2362198" cy="654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979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097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86618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64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F84F861-0669-4865-BD78-576CAE8A7CC1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F84F861-0669-4865-BD78-576CAE8A7CC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FEFA48C-FB94-4DD3-8207-0FED9562BE6A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FEFA48C-FB94-4DD3-8207-0FED9562BE6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13905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105865D-77B1-433C-9AAE-FD442C2A2E24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105865D-77B1-433C-9AAE-FD442C2A2E2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7942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A3722-A514-4E07-8EF9-44C811BFC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8888" r="35000" b="57779"/>
          <a:stretch/>
        </p:blipFill>
        <p:spPr>
          <a:xfrm>
            <a:off x="1905000" y="146684"/>
            <a:ext cx="5267961" cy="65849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16863F1-B479-42C0-B3CF-5F73136D577E}"/>
                  </a:ext>
                </a:extLst>
              </p14:cNvPr>
              <p14:cNvContentPartPr/>
              <p14:nvPr/>
            </p14:nvContentPartPr>
            <p14:xfrm>
              <a:off x="2066880" y="1974040"/>
              <a:ext cx="4293720" cy="4611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16863F1-B479-42C0-B3CF-5F73136D57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3880" y="1911395"/>
                <a:ext cx="4419360" cy="47368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16800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72945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14:cNvPr>
              <p14:cNvContentPartPr/>
              <p14:nvPr/>
            </p14:nvContentPartPr>
            <p14:xfrm>
              <a:off x="3956880" y="2827600"/>
              <a:ext cx="929880" cy="652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939240" y="2809960"/>
                <a:ext cx="965520" cy="6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14:cNvPr>
              <p14:cNvContentPartPr/>
              <p14:nvPr/>
            </p14:nvContentPartPr>
            <p14:xfrm>
              <a:off x="4448640" y="989440"/>
              <a:ext cx="3061800" cy="716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1000" y="971440"/>
                <a:ext cx="3097440" cy="7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38750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14:cNvPr>
              <p14:cNvContentPartPr/>
              <p14:nvPr/>
            </p14:nvContentPartPr>
            <p14:xfrm>
              <a:off x="3956880" y="2827600"/>
              <a:ext cx="929880" cy="652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939240" y="2809960"/>
                <a:ext cx="965520" cy="6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14:cNvPr>
              <p14:cNvContentPartPr/>
              <p14:nvPr/>
            </p14:nvContentPartPr>
            <p14:xfrm>
              <a:off x="4448640" y="989440"/>
              <a:ext cx="3061800" cy="716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1000" y="971440"/>
                <a:ext cx="309744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14:cNvPr>
              <p14:cNvContentPartPr/>
              <p14:nvPr/>
            </p14:nvContentPartPr>
            <p14:xfrm>
              <a:off x="5213640" y="2921200"/>
              <a:ext cx="797400" cy="414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195640" y="2903200"/>
                <a:ext cx="8330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14:cNvPr>
              <p14:cNvContentPartPr/>
              <p14:nvPr/>
            </p14:nvContentPartPr>
            <p14:xfrm>
              <a:off x="6497040" y="3004000"/>
              <a:ext cx="372240" cy="222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79400" y="2986000"/>
                <a:ext cx="407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14:cNvPr>
              <p14:cNvContentPartPr/>
              <p14:nvPr/>
            </p14:nvContentPartPr>
            <p14:xfrm>
              <a:off x="7016880" y="3080680"/>
              <a:ext cx="200520" cy="57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98880" y="3063040"/>
                <a:ext cx="236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14:cNvPr>
              <p14:cNvContentPartPr/>
              <p14:nvPr/>
            </p14:nvContentPartPr>
            <p14:xfrm>
              <a:off x="7030560" y="3139000"/>
              <a:ext cx="207720" cy="28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12920" y="3121360"/>
                <a:ext cx="2433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14:cNvPr>
              <p14:cNvContentPartPr/>
              <p14:nvPr/>
            </p14:nvContentPartPr>
            <p14:xfrm>
              <a:off x="7461480" y="2897800"/>
              <a:ext cx="543240" cy="335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43480" y="2880160"/>
                <a:ext cx="578880" cy="37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28940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14:cNvPr>
              <p14:cNvContentPartPr/>
              <p14:nvPr/>
            </p14:nvContentPartPr>
            <p14:xfrm>
              <a:off x="3956880" y="2827600"/>
              <a:ext cx="929880" cy="652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939240" y="2809960"/>
                <a:ext cx="965520" cy="6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14:cNvPr>
              <p14:cNvContentPartPr/>
              <p14:nvPr/>
            </p14:nvContentPartPr>
            <p14:xfrm>
              <a:off x="4448640" y="989440"/>
              <a:ext cx="3061800" cy="716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1000" y="971440"/>
                <a:ext cx="309744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14:cNvPr>
              <p14:cNvContentPartPr/>
              <p14:nvPr/>
            </p14:nvContentPartPr>
            <p14:xfrm>
              <a:off x="5213640" y="2921200"/>
              <a:ext cx="797400" cy="414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195640" y="2903200"/>
                <a:ext cx="8330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14:cNvPr>
              <p14:cNvContentPartPr/>
              <p14:nvPr/>
            </p14:nvContentPartPr>
            <p14:xfrm>
              <a:off x="6497040" y="3004000"/>
              <a:ext cx="372240" cy="222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79400" y="2986000"/>
                <a:ext cx="407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14:cNvPr>
              <p14:cNvContentPartPr/>
              <p14:nvPr/>
            </p14:nvContentPartPr>
            <p14:xfrm>
              <a:off x="7016880" y="3080680"/>
              <a:ext cx="200520" cy="57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98880" y="3063040"/>
                <a:ext cx="236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14:cNvPr>
              <p14:cNvContentPartPr/>
              <p14:nvPr/>
            </p14:nvContentPartPr>
            <p14:xfrm>
              <a:off x="7030560" y="3139000"/>
              <a:ext cx="207720" cy="28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12920" y="3121360"/>
                <a:ext cx="2433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14:cNvPr>
              <p14:cNvContentPartPr/>
              <p14:nvPr/>
            </p14:nvContentPartPr>
            <p14:xfrm>
              <a:off x="7461480" y="2897800"/>
              <a:ext cx="543240" cy="335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43480" y="2880160"/>
                <a:ext cx="5788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14:cNvPr>
              <p14:cNvContentPartPr/>
              <p14:nvPr/>
            </p14:nvContentPartPr>
            <p14:xfrm>
              <a:off x="845040" y="3424120"/>
              <a:ext cx="156960" cy="563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7400" y="3406480"/>
                <a:ext cx="19260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14:cNvPr>
              <p14:cNvContentPartPr/>
              <p14:nvPr/>
            </p14:nvContentPartPr>
            <p14:xfrm>
              <a:off x="1835400" y="3715720"/>
              <a:ext cx="250920" cy="151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817760" y="3697720"/>
                <a:ext cx="2865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14:cNvPr>
              <p14:cNvContentPartPr/>
              <p14:nvPr/>
            </p14:nvContentPartPr>
            <p14:xfrm>
              <a:off x="1902000" y="3837760"/>
              <a:ext cx="228240" cy="19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884000" y="3819760"/>
                <a:ext cx="263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14:cNvPr>
              <p14:cNvContentPartPr/>
              <p14:nvPr/>
            </p14:nvContentPartPr>
            <p14:xfrm>
              <a:off x="1371720" y="3572440"/>
              <a:ext cx="344160" cy="3729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353720" y="3554800"/>
                <a:ext cx="37980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14:cNvPr>
              <p14:cNvContentPartPr/>
              <p14:nvPr/>
            </p14:nvContentPartPr>
            <p14:xfrm>
              <a:off x="2322120" y="3484960"/>
              <a:ext cx="1499400" cy="522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304120" y="3467320"/>
                <a:ext cx="1535040" cy="55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15443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14:cNvPr>
              <p14:cNvContentPartPr/>
              <p14:nvPr/>
            </p14:nvContentPartPr>
            <p14:xfrm>
              <a:off x="3956880" y="2827600"/>
              <a:ext cx="929880" cy="652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939240" y="2809960"/>
                <a:ext cx="965520" cy="6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14:cNvPr>
              <p14:cNvContentPartPr/>
              <p14:nvPr/>
            </p14:nvContentPartPr>
            <p14:xfrm>
              <a:off x="4448640" y="989440"/>
              <a:ext cx="3061800" cy="716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1000" y="971440"/>
                <a:ext cx="309744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14:cNvPr>
              <p14:cNvContentPartPr/>
              <p14:nvPr/>
            </p14:nvContentPartPr>
            <p14:xfrm>
              <a:off x="5213640" y="2921200"/>
              <a:ext cx="797400" cy="414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195640" y="2903200"/>
                <a:ext cx="8330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14:cNvPr>
              <p14:cNvContentPartPr/>
              <p14:nvPr/>
            </p14:nvContentPartPr>
            <p14:xfrm>
              <a:off x="6497040" y="3004000"/>
              <a:ext cx="372240" cy="222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79400" y="2986000"/>
                <a:ext cx="407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14:cNvPr>
              <p14:cNvContentPartPr/>
              <p14:nvPr/>
            </p14:nvContentPartPr>
            <p14:xfrm>
              <a:off x="7016880" y="3080680"/>
              <a:ext cx="200520" cy="57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98880" y="3063040"/>
                <a:ext cx="236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14:cNvPr>
              <p14:cNvContentPartPr/>
              <p14:nvPr/>
            </p14:nvContentPartPr>
            <p14:xfrm>
              <a:off x="7030560" y="3139000"/>
              <a:ext cx="207720" cy="28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12920" y="3121360"/>
                <a:ext cx="2433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14:cNvPr>
              <p14:cNvContentPartPr/>
              <p14:nvPr/>
            </p14:nvContentPartPr>
            <p14:xfrm>
              <a:off x="7461480" y="2897800"/>
              <a:ext cx="543240" cy="335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43480" y="2880160"/>
                <a:ext cx="5788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14:cNvPr>
              <p14:cNvContentPartPr/>
              <p14:nvPr/>
            </p14:nvContentPartPr>
            <p14:xfrm>
              <a:off x="845040" y="3424120"/>
              <a:ext cx="156960" cy="563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7400" y="3406480"/>
                <a:ext cx="19260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14:cNvPr>
              <p14:cNvContentPartPr/>
              <p14:nvPr/>
            </p14:nvContentPartPr>
            <p14:xfrm>
              <a:off x="1835400" y="3715720"/>
              <a:ext cx="250920" cy="151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817760" y="3697720"/>
                <a:ext cx="2865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14:cNvPr>
              <p14:cNvContentPartPr/>
              <p14:nvPr/>
            </p14:nvContentPartPr>
            <p14:xfrm>
              <a:off x="1902000" y="3837760"/>
              <a:ext cx="228240" cy="19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884000" y="3819760"/>
                <a:ext cx="263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14:cNvPr>
              <p14:cNvContentPartPr/>
              <p14:nvPr/>
            </p14:nvContentPartPr>
            <p14:xfrm>
              <a:off x="1371720" y="3572440"/>
              <a:ext cx="344160" cy="3729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353720" y="3554800"/>
                <a:ext cx="37980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14:cNvPr>
              <p14:cNvContentPartPr/>
              <p14:nvPr/>
            </p14:nvContentPartPr>
            <p14:xfrm>
              <a:off x="2322120" y="3484960"/>
              <a:ext cx="1499400" cy="522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304120" y="3467320"/>
                <a:ext cx="153504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14:cNvPr>
              <p14:cNvContentPartPr/>
              <p14:nvPr/>
            </p14:nvContentPartPr>
            <p14:xfrm>
              <a:off x="4119960" y="3734440"/>
              <a:ext cx="287640" cy="19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102320" y="3716800"/>
                <a:ext cx="3232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14:cNvPr>
              <p14:cNvContentPartPr/>
              <p14:nvPr/>
            </p14:nvContentPartPr>
            <p14:xfrm>
              <a:off x="4540080" y="3758200"/>
              <a:ext cx="137160" cy="169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22440" y="3740200"/>
                <a:ext cx="1728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14:cNvPr>
              <p14:cNvContentPartPr/>
              <p14:nvPr/>
            </p14:nvContentPartPr>
            <p14:xfrm>
              <a:off x="5406960" y="3565960"/>
              <a:ext cx="895320" cy="302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389313" y="3548320"/>
                <a:ext cx="930974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14:cNvPr>
              <p14:cNvContentPartPr/>
              <p14:nvPr/>
            </p14:nvContentPartPr>
            <p14:xfrm>
              <a:off x="6443400" y="3493600"/>
              <a:ext cx="1248840" cy="435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425760" y="3475615"/>
                <a:ext cx="1284480" cy="4708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55360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8533-B979-4B3C-B1FE-EE9CC7EF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7" t="24602" r="32689" b="60000"/>
          <a:stretch/>
        </p:blipFill>
        <p:spPr>
          <a:xfrm>
            <a:off x="3825240" y="4182557"/>
            <a:ext cx="5029200" cy="2538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14:cNvPr>
              <p14:cNvContentPartPr/>
              <p14:nvPr/>
            </p14:nvContentPartPr>
            <p14:xfrm>
              <a:off x="3956880" y="2827600"/>
              <a:ext cx="929880" cy="652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939240" y="2809960"/>
                <a:ext cx="965520" cy="6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14:cNvPr>
              <p14:cNvContentPartPr/>
              <p14:nvPr/>
            </p14:nvContentPartPr>
            <p14:xfrm>
              <a:off x="4448640" y="989440"/>
              <a:ext cx="3061800" cy="716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1000" y="971440"/>
                <a:ext cx="309744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14:cNvPr>
              <p14:cNvContentPartPr/>
              <p14:nvPr/>
            </p14:nvContentPartPr>
            <p14:xfrm>
              <a:off x="5213640" y="2921200"/>
              <a:ext cx="797400" cy="414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195640" y="2903200"/>
                <a:ext cx="8330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14:cNvPr>
              <p14:cNvContentPartPr/>
              <p14:nvPr/>
            </p14:nvContentPartPr>
            <p14:xfrm>
              <a:off x="6497040" y="3004000"/>
              <a:ext cx="372240" cy="222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79400" y="2986000"/>
                <a:ext cx="407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14:cNvPr>
              <p14:cNvContentPartPr/>
              <p14:nvPr/>
            </p14:nvContentPartPr>
            <p14:xfrm>
              <a:off x="7016880" y="3080680"/>
              <a:ext cx="200520" cy="57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98880" y="3063040"/>
                <a:ext cx="236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14:cNvPr>
              <p14:cNvContentPartPr/>
              <p14:nvPr/>
            </p14:nvContentPartPr>
            <p14:xfrm>
              <a:off x="7030560" y="3139000"/>
              <a:ext cx="207720" cy="28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12920" y="3121360"/>
                <a:ext cx="2433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14:cNvPr>
              <p14:cNvContentPartPr/>
              <p14:nvPr/>
            </p14:nvContentPartPr>
            <p14:xfrm>
              <a:off x="7461480" y="2897800"/>
              <a:ext cx="543240" cy="335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43480" y="2880160"/>
                <a:ext cx="5788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14:cNvPr>
              <p14:cNvContentPartPr/>
              <p14:nvPr/>
            </p14:nvContentPartPr>
            <p14:xfrm>
              <a:off x="845040" y="3424120"/>
              <a:ext cx="156960" cy="563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7400" y="3406480"/>
                <a:ext cx="19260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14:cNvPr>
              <p14:cNvContentPartPr/>
              <p14:nvPr/>
            </p14:nvContentPartPr>
            <p14:xfrm>
              <a:off x="1835400" y="3715720"/>
              <a:ext cx="250920" cy="151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817760" y="3697720"/>
                <a:ext cx="2865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14:cNvPr>
              <p14:cNvContentPartPr/>
              <p14:nvPr/>
            </p14:nvContentPartPr>
            <p14:xfrm>
              <a:off x="1902000" y="3837760"/>
              <a:ext cx="228240" cy="19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884000" y="3819760"/>
                <a:ext cx="263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14:cNvPr>
              <p14:cNvContentPartPr/>
              <p14:nvPr/>
            </p14:nvContentPartPr>
            <p14:xfrm>
              <a:off x="1371720" y="3572440"/>
              <a:ext cx="344160" cy="3729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353720" y="3554800"/>
                <a:ext cx="37980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14:cNvPr>
              <p14:cNvContentPartPr/>
              <p14:nvPr/>
            </p14:nvContentPartPr>
            <p14:xfrm>
              <a:off x="2322120" y="3484960"/>
              <a:ext cx="1499400" cy="522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304120" y="3467320"/>
                <a:ext cx="153504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14:cNvPr>
              <p14:cNvContentPartPr/>
              <p14:nvPr/>
            </p14:nvContentPartPr>
            <p14:xfrm>
              <a:off x="4119960" y="3734440"/>
              <a:ext cx="287640" cy="19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102320" y="3716800"/>
                <a:ext cx="3232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14:cNvPr>
              <p14:cNvContentPartPr/>
              <p14:nvPr/>
            </p14:nvContentPartPr>
            <p14:xfrm>
              <a:off x="4540080" y="3758200"/>
              <a:ext cx="137160" cy="169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22440" y="3740200"/>
                <a:ext cx="1728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14:cNvPr>
              <p14:cNvContentPartPr/>
              <p14:nvPr/>
            </p14:nvContentPartPr>
            <p14:xfrm>
              <a:off x="5406960" y="3565960"/>
              <a:ext cx="895320" cy="302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389313" y="3548320"/>
                <a:ext cx="930974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14:cNvPr>
              <p14:cNvContentPartPr/>
              <p14:nvPr/>
            </p14:nvContentPartPr>
            <p14:xfrm>
              <a:off x="6443400" y="3493600"/>
              <a:ext cx="1248840" cy="435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425760" y="3475615"/>
                <a:ext cx="1284480" cy="470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14:cNvPr>
              <p14:cNvContentPartPr/>
              <p14:nvPr/>
            </p14:nvContentPartPr>
            <p14:xfrm>
              <a:off x="8001480" y="3535360"/>
              <a:ext cx="349920" cy="310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83840" y="3517720"/>
                <a:ext cx="38556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14:cNvPr>
              <p14:cNvContentPartPr/>
              <p14:nvPr/>
            </p14:nvContentPartPr>
            <p14:xfrm>
              <a:off x="491520" y="4131880"/>
              <a:ext cx="1833840" cy="7189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73880" y="4113880"/>
                <a:ext cx="1869480" cy="75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38279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14:cNvPr>
              <p14:cNvContentPartPr/>
              <p14:nvPr/>
            </p14:nvContentPartPr>
            <p14:xfrm>
              <a:off x="3956880" y="2827600"/>
              <a:ext cx="929880" cy="652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939240" y="2809960"/>
                <a:ext cx="965520" cy="6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14:cNvPr>
              <p14:cNvContentPartPr/>
              <p14:nvPr/>
            </p14:nvContentPartPr>
            <p14:xfrm>
              <a:off x="4448640" y="989440"/>
              <a:ext cx="3061800" cy="716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1000" y="971440"/>
                <a:ext cx="309744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14:cNvPr>
              <p14:cNvContentPartPr/>
              <p14:nvPr/>
            </p14:nvContentPartPr>
            <p14:xfrm>
              <a:off x="5213640" y="2921200"/>
              <a:ext cx="797400" cy="414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195640" y="2903200"/>
                <a:ext cx="8330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14:cNvPr>
              <p14:cNvContentPartPr/>
              <p14:nvPr/>
            </p14:nvContentPartPr>
            <p14:xfrm>
              <a:off x="6497040" y="3004000"/>
              <a:ext cx="372240" cy="222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79400" y="2986000"/>
                <a:ext cx="407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14:cNvPr>
              <p14:cNvContentPartPr/>
              <p14:nvPr/>
            </p14:nvContentPartPr>
            <p14:xfrm>
              <a:off x="7016880" y="3080680"/>
              <a:ext cx="200520" cy="57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98880" y="3063040"/>
                <a:ext cx="236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14:cNvPr>
              <p14:cNvContentPartPr/>
              <p14:nvPr/>
            </p14:nvContentPartPr>
            <p14:xfrm>
              <a:off x="7030560" y="3139000"/>
              <a:ext cx="207720" cy="28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12920" y="3121360"/>
                <a:ext cx="2433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14:cNvPr>
              <p14:cNvContentPartPr/>
              <p14:nvPr/>
            </p14:nvContentPartPr>
            <p14:xfrm>
              <a:off x="7461480" y="2897800"/>
              <a:ext cx="543240" cy="335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43480" y="2880160"/>
                <a:ext cx="5788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14:cNvPr>
              <p14:cNvContentPartPr/>
              <p14:nvPr/>
            </p14:nvContentPartPr>
            <p14:xfrm>
              <a:off x="845040" y="3424120"/>
              <a:ext cx="156960" cy="563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7400" y="3406480"/>
                <a:ext cx="19260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14:cNvPr>
              <p14:cNvContentPartPr/>
              <p14:nvPr/>
            </p14:nvContentPartPr>
            <p14:xfrm>
              <a:off x="1835400" y="3715720"/>
              <a:ext cx="250920" cy="151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817760" y="3697720"/>
                <a:ext cx="2865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14:cNvPr>
              <p14:cNvContentPartPr/>
              <p14:nvPr/>
            </p14:nvContentPartPr>
            <p14:xfrm>
              <a:off x="1902000" y="3837760"/>
              <a:ext cx="228240" cy="19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884000" y="3819760"/>
                <a:ext cx="263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14:cNvPr>
              <p14:cNvContentPartPr/>
              <p14:nvPr/>
            </p14:nvContentPartPr>
            <p14:xfrm>
              <a:off x="1371720" y="3572440"/>
              <a:ext cx="344160" cy="3729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353720" y="3554800"/>
                <a:ext cx="37980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14:cNvPr>
              <p14:cNvContentPartPr/>
              <p14:nvPr/>
            </p14:nvContentPartPr>
            <p14:xfrm>
              <a:off x="2322120" y="3484960"/>
              <a:ext cx="1499400" cy="522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304120" y="3467320"/>
                <a:ext cx="153504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14:cNvPr>
              <p14:cNvContentPartPr/>
              <p14:nvPr/>
            </p14:nvContentPartPr>
            <p14:xfrm>
              <a:off x="4119960" y="3734440"/>
              <a:ext cx="287640" cy="19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102320" y="3716800"/>
                <a:ext cx="3232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14:cNvPr>
              <p14:cNvContentPartPr/>
              <p14:nvPr/>
            </p14:nvContentPartPr>
            <p14:xfrm>
              <a:off x="4540080" y="3758200"/>
              <a:ext cx="137160" cy="169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22440" y="3740200"/>
                <a:ext cx="1728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14:cNvPr>
              <p14:cNvContentPartPr/>
              <p14:nvPr/>
            </p14:nvContentPartPr>
            <p14:xfrm>
              <a:off x="5406960" y="3565960"/>
              <a:ext cx="895320" cy="302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389313" y="3548320"/>
                <a:ext cx="930974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14:cNvPr>
              <p14:cNvContentPartPr/>
              <p14:nvPr/>
            </p14:nvContentPartPr>
            <p14:xfrm>
              <a:off x="6443400" y="3493600"/>
              <a:ext cx="1248840" cy="435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425760" y="3475615"/>
                <a:ext cx="1284480" cy="470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14:cNvPr>
              <p14:cNvContentPartPr/>
              <p14:nvPr/>
            </p14:nvContentPartPr>
            <p14:xfrm>
              <a:off x="8001480" y="3535360"/>
              <a:ext cx="349920" cy="310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83840" y="3517720"/>
                <a:ext cx="38556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14:cNvPr>
              <p14:cNvContentPartPr/>
              <p14:nvPr/>
            </p14:nvContentPartPr>
            <p14:xfrm>
              <a:off x="491520" y="4131880"/>
              <a:ext cx="1833840" cy="7189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73880" y="4113880"/>
                <a:ext cx="186948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04D54EDE-9D68-43BE-8965-BC276DF58677}"/>
                  </a:ext>
                </a:extLst>
              </p14:cNvPr>
              <p14:cNvContentPartPr/>
              <p14:nvPr/>
            </p14:nvContentPartPr>
            <p14:xfrm>
              <a:off x="2633520" y="4082920"/>
              <a:ext cx="3025080" cy="8089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04D54EDE-9D68-43BE-8965-BC276DF5867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615880" y="4064920"/>
                <a:ext cx="3060720" cy="84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28876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14:cNvPr>
              <p14:cNvContentPartPr/>
              <p14:nvPr/>
            </p14:nvContentPartPr>
            <p14:xfrm>
              <a:off x="3956880" y="2827600"/>
              <a:ext cx="929880" cy="652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939240" y="2809960"/>
                <a:ext cx="965520" cy="6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14:cNvPr>
              <p14:cNvContentPartPr/>
              <p14:nvPr/>
            </p14:nvContentPartPr>
            <p14:xfrm>
              <a:off x="4448640" y="989440"/>
              <a:ext cx="3061800" cy="716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1000" y="971440"/>
                <a:ext cx="309744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14:cNvPr>
              <p14:cNvContentPartPr/>
              <p14:nvPr/>
            </p14:nvContentPartPr>
            <p14:xfrm>
              <a:off x="5213640" y="2921200"/>
              <a:ext cx="797400" cy="414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195640" y="2903200"/>
                <a:ext cx="8330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14:cNvPr>
              <p14:cNvContentPartPr/>
              <p14:nvPr/>
            </p14:nvContentPartPr>
            <p14:xfrm>
              <a:off x="6497040" y="3004000"/>
              <a:ext cx="372240" cy="222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79400" y="2986000"/>
                <a:ext cx="407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14:cNvPr>
              <p14:cNvContentPartPr/>
              <p14:nvPr/>
            </p14:nvContentPartPr>
            <p14:xfrm>
              <a:off x="7016880" y="3080680"/>
              <a:ext cx="200520" cy="57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98880" y="3063040"/>
                <a:ext cx="236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14:cNvPr>
              <p14:cNvContentPartPr/>
              <p14:nvPr/>
            </p14:nvContentPartPr>
            <p14:xfrm>
              <a:off x="7030560" y="3139000"/>
              <a:ext cx="207720" cy="28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12920" y="3121360"/>
                <a:ext cx="2433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14:cNvPr>
              <p14:cNvContentPartPr/>
              <p14:nvPr/>
            </p14:nvContentPartPr>
            <p14:xfrm>
              <a:off x="7461480" y="2897800"/>
              <a:ext cx="543240" cy="335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43480" y="2880160"/>
                <a:ext cx="5788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14:cNvPr>
              <p14:cNvContentPartPr/>
              <p14:nvPr/>
            </p14:nvContentPartPr>
            <p14:xfrm>
              <a:off x="845040" y="3424120"/>
              <a:ext cx="156960" cy="563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7400" y="3406480"/>
                <a:ext cx="19260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14:cNvPr>
              <p14:cNvContentPartPr/>
              <p14:nvPr/>
            </p14:nvContentPartPr>
            <p14:xfrm>
              <a:off x="1835400" y="3715720"/>
              <a:ext cx="250920" cy="151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817760" y="3697720"/>
                <a:ext cx="2865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14:cNvPr>
              <p14:cNvContentPartPr/>
              <p14:nvPr/>
            </p14:nvContentPartPr>
            <p14:xfrm>
              <a:off x="1902000" y="3837760"/>
              <a:ext cx="228240" cy="19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884000" y="3819760"/>
                <a:ext cx="263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14:cNvPr>
              <p14:cNvContentPartPr/>
              <p14:nvPr/>
            </p14:nvContentPartPr>
            <p14:xfrm>
              <a:off x="1371720" y="3572440"/>
              <a:ext cx="344160" cy="3729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353720" y="3554800"/>
                <a:ext cx="37980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14:cNvPr>
              <p14:cNvContentPartPr/>
              <p14:nvPr/>
            </p14:nvContentPartPr>
            <p14:xfrm>
              <a:off x="2322120" y="3484960"/>
              <a:ext cx="1499400" cy="522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304120" y="3467320"/>
                <a:ext cx="153504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14:cNvPr>
              <p14:cNvContentPartPr/>
              <p14:nvPr/>
            </p14:nvContentPartPr>
            <p14:xfrm>
              <a:off x="4119960" y="3734440"/>
              <a:ext cx="287640" cy="19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102320" y="3716800"/>
                <a:ext cx="3232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14:cNvPr>
              <p14:cNvContentPartPr/>
              <p14:nvPr/>
            </p14:nvContentPartPr>
            <p14:xfrm>
              <a:off x="4540080" y="3758200"/>
              <a:ext cx="137160" cy="169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22440" y="3740200"/>
                <a:ext cx="1728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14:cNvPr>
              <p14:cNvContentPartPr/>
              <p14:nvPr/>
            </p14:nvContentPartPr>
            <p14:xfrm>
              <a:off x="5406960" y="3565960"/>
              <a:ext cx="895320" cy="302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389313" y="3548320"/>
                <a:ext cx="930974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14:cNvPr>
              <p14:cNvContentPartPr/>
              <p14:nvPr/>
            </p14:nvContentPartPr>
            <p14:xfrm>
              <a:off x="6443400" y="3493600"/>
              <a:ext cx="1248840" cy="435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425760" y="3475615"/>
                <a:ext cx="1284480" cy="470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14:cNvPr>
              <p14:cNvContentPartPr/>
              <p14:nvPr/>
            </p14:nvContentPartPr>
            <p14:xfrm>
              <a:off x="8001480" y="3535360"/>
              <a:ext cx="349920" cy="310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83840" y="3517720"/>
                <a:ext cx="38556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14:cNvPr>
              <p14:cNvContentPartPr/>
              <p14:nvPr/>
            </p14:nvContentPartPr>
            <p14:xfrm>
              <a:off x="491520" y="4131880"/>
              <a:ext cx="1833840" cy="7189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73880" y="4113880"/>
                <a:ext cx="186948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04D54EDE-9D68-43BE-8965-BC276DF58677}"/>
                  </a:ext>
                </a:extLst>
              </p14:cNvPr>
              <p14:cNvContentPartPr/>
              <p14:nvPr/>
            </p14:nvContentPartPr>
            <p14:xfrm>
              <a:off x="2633520" y="4082920"/>
              <a:ext cx="3025080" cy="8089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04D54EDE-9D68-43BE-8965-BC276DF5867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615880" y="4064920"/>
                <a:ext cx="306072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6593AD-20EA-47FC-B451-3AE021FFC79A}"/>
                  </a:ext>
                </a:extLst>
              </p14:cNvPr>
              <p14:cNvContentPartPr/>
              <p14:nvPr/>
            </p14:nvContentPartPr>
            <p14:xfrm>
              <a:off x="6123360" y="4383880"/>
              <a:ext cx="266040" cy="3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6593AD-20EA-47FC-B451-3AE021FFC79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105720" y="4365880"/>
                <a:ext cx="3016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ACFA0A2-5E46-42D7-8544-A9F42DF50660}"/>
                  </a:ext>
                </a:extLst>
              </p14:cNvPr>
              <p14:cNvContentPartPr/>
              <p14:nvPr/>
            </p14:nvContentPartPr>
            <p14:xfrm>
              <a:off x="6186360" y="4505560"/>
              <a:ext cx="273960" cy="28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ACFA0A2-5E46-42D7-8544-A9F42DF5066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168360" y="4487920"/>
                <a:ext cx="3096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D971588-16FF-4321-8701-69130AB538DF}"/>
                  </a:ext>
                </a:extLst>
              </p14:cNvPr>
              <p14:cNvContentPartPr/>
              <p14:nvPr/>
            </p14:nvContentPartPr>
            <p14:xfrm>
              <a:off x="6767040" y="4124320"/>
              <a:ext cx="1197720" cy="5940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D971588-16FF-4321-8701-69130AB538D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749040" y="4106669"/>
                <a:ext cx="1233360" cy="62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2D9970B-DA6C-4324-B08D-09E16EF77CF7}"/>
                  </a:ext>
                </a:extLst>
              </p14:cNvPr>
              <p14:cNvContentPartPr/>
              <p14:nvPr/>
            </p14:nvContentPartPr>
            <p14:xfrm>
              <a:off x="274800" y="3911920"/>
              <a:ext cx="7791120" cy="9853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2D9970B-DA6C-4324-B08D-09E16EF77CF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56800" y="3875920"/>
                <a:ext cx="7826760" cy="10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24047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14:cNvPr>
              <p14:cNvContentPartPr/>
              <p14:nvPr/>
            </p14:nvContentPartPr>
            <p14:xfrm>
              <a:off x="3956880" y="2827600"/>
              <a:ext cx="929880" cy="652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939240" y="2809960"/>
                <a:ext cx="965520" cy="6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14:cNvPr>
              <p14:cNvContentPartPr/>
              <p14:nvPr/>
            </p14:nvContentPartPr>
            <p14:xfrm>
              <a:off x="4448640" y="989440"/>
              <a:ext cx="3061800" cy="716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1000" y="971440"/>
                <a:ext cx="309744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14:cNvPr>
              <p14:cNvContentPartPr/>
              <p14:nvPr/>
            </p14:nvContentPartPr>
            <p14:xfrm>
              <a:off x="5213640" y="2921200"/>
              <a:ext cx="797400" cy="414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195640" y="2903200"/>
                <a:ext cx="8330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14:cNvPr>
              <p14:cNvContentPartPr/>
              <p14:nvPr/>
            </p14:nvContentPartPr>
            <p14:xfrm>
              <a:off x="6497040" y="3004000"/>
              <a:ext cx="372240" cy="222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79400" y="2986000"/>
                <a:ext cx="407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14:cNvPr>
              <p14:cNvContentPartPr/>
              <p14:nvPr/>
            </p14:nvContentPartPr>
            <p14:xfrm>
              <a:off x="7016880" y="3080680"/>
              <a:ext cx="200520" cy="57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98880" y="3063040"/>
                <a:ext cx="236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14:cNvPr>
              <p14:cNvContentPartPr/>
              <p14:nvPr/>
            </p14:nvContentPartPr>
            <p14:xfrm>
              <a:off x="7030560" y="3139000"/>
              <a:ext cx="207720" cy="28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12920" y="3121360"/>
                <a:ext cx="2433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14:cNvPr>
              <p14:cNvContentPartPr/>
              <p14:nvPr/>
            </p14:nvContentPartPr>
            <p14:xfrm>
              <a:off x="7461480" y="2897800"/>
              <a:ext cx="543240" cy="335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43480" y="2880160"/>
                <a:ext cx="5788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14:cNvPr>
              <p14:cNvContentPartPr/>
              <p14:nvPr/>
            </p14:nvContentPartPr>
            <p14:xfrm>
              <a:off x="845040" y="3424120"/>
              <a:ext cx="156960" cy="563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7400" y="3406480"/>
                <a:ext cx="19260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14:cNvPr>
              <p14:cNvContentPartPr/>
              <p14:nvPr/>
            </p14:nvContentPartPr>
            <p14:xfrm>
              <a:off x="1835400" y="3715720"/>
              <a:ext cx="250920" cy="151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817760" y="3697720"/>
                <a:ext cx="2865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14:cNvPr>
              <p14:cNvContentPartPr/>
              <p14:nvPr/>
            </p14:nvContentPartPr>
            <p14:xfrm>
              <a:off x="1902000" y="3837760"/>
              <a:ext cx="228240" cy="19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884000" y="3819760"/>
                <a:ext cx="263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14:cNvPr>
              <p14:cNvContentPartPr/>
              <p14:nvPr/>
            </p14:nvContentPartPr>
            <p14:xfrm>
              <a:off x="1371720" y="3572440"/>
              <a:ext cx="344160" cy="3729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353720" y="3554800"/>
                <a:ext cx="37980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14:cNvPr>
              <p14:cNvContentPartPr/>
              <p14:nvPr/>
            </p14:nvContentPartPr>
            <p14:xfrm>
              <a:off x="2322120" y="3484960"/>
              <a:ext cx="1499400" cy="522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304120" y="3467320"/>
                <a:ext cx="153504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14:cNvPr>
              <p14:cNvContentPartPr/>
              <p14:nvPr/>
            </p14:nvContentPartPr>
            <p14:xfrm>
              <a:off x="4119960" y="3734440"/>
              <a:ext cx="287640" cy="19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102320" y="3716800"/>
                <a:ext cx="3232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14:cNvPr>
              <p14:cNvContentPartPr/>
              <p14:nvPr/>
            </p14:nvContentPartPr>
            <p14:xfrm>
              <a:off x="4540080" y="3758200"/>
              <a:ext cx="137160" cy="169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22440" y="3740200"/>
                <a:ext cx="1728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14:cNvPr>
              <p14:cNvContentPartPr/>
              <p14:nvPr/>
            </p14:nvContentPartPr>
            <p14:xfrm>
              <a:off x="5406960" y="3565960"/>
              <a:ext cx="895320" cy="302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389313" y="3548320"/>
                <a:ext cx="930974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14:cNvPr>
              <p14:cNvContentPartPr/>
              <p14:nvPr/>
            </p14:nvContentPartPr>
            <p14:xfrm>
              <a:off x="6443400" y="3493600"/>
              <a:ext cx="1248840" cy="435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425760" y="3475615"/>
                <a:ext cx="1284480" cy="470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14:cNvPr>
              <p14:cNvContentPartPr/>
              <p14:nvPr/>
            </p14:nvContentPartPr>
            <p14:xfrm>
              <a:off x="8001480" y="3535360"/>
              <a:ext cx="349920" cy="310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83840" y="3517720"/>
                <a:ext cx="38556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14:cNvPr>
              <p14:cNvContentPartPr/>
              <p14:nvPr/>
            </p14:nvContentPartPr>
            <p14:xfrm>
              <a:off x="491520" y="4131880"/>
              <a:ext cx="1833840" cy="7189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73880" y="4113880"/>
                <a:ext cx="186948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04D54EDE-9D68-43BE-8965-BC276DF58677}"/>
                  </a:ext>
                </a:extLst>
              </p14:cNvPr>
              <p14:cNvContentPartPr/>
              <p14:nvPr/>
            </p14:nvContentPartPr>
            <p14:xfrm>
              <a:off x="2633520" y="4082920"/>
              <a:ext cx="3025080" cy="8089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04D54EDE-9D68-43BE-8965-BC276DF5867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615880" y="4064920"/>
                <a:ext cx="306072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6593AD-20EA-47FC-B451-3AE021FFC79A}"/>
                  </a:ext>
                </a:extLst>
              </p14:cNvPr>
              <p14:cNvContentPartPr/>
              <p14:nvPr/>
            </p14:nvContentPartPr>
            <p14:xfrm>
              <a:off x="6123360" y="4383880"/>
              <a:ext cx="266040" cy="3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6593AD-20EA-47FC-B451-3AE021FFC79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105720" y="4365880"/>
                <a:ext cx="3016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ACFA0A2-5E46-42D7-8544-A9F42DF50660}"/>
                  </a:ext>
                </a:extLst>
              </p14:cNvPr>
              <p14:cNvContentPartPr/>
              <p14:nvPr/>
            </p14:nvContentPartPr>
            <p14:xfrm>
              <a:off x="6186360" y="4505560"/>
              <a:ext cx="273960" cy="28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ACFA0A2-5E46-42D7-8544-A9F42DF5066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168360" y="4487920"/>
                <a:ext cx="3096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D971588-16FF-4321-8701-69130AB538DF}"/>
                  </a:ext>
                </a:extLst>
              </p14:cNvPr>
              <p14:cNvContentPartPr/>
              <p14:nvPr/>
            </p14:nvContentPartPr>
            <p14:xfrm>
              <a:off x="6767040" y="4124320"/>
              <a:ext cx="1197720" cy="5940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D971588-16FF-4321-8701-69130AB538D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749040" y="4106669"/>
                <a:ext cx="1233360" cy="62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2D9970B-DA6C-4324-B08D-09E16EF77CF7}"/>
                  </a:ext>
                </a:extLst>
              </p14:cNvPr>
              <p14:cNvContentPartPr/>
              <p14:nvPr/>
            </p14:nvContentPartPr>
            <p14:xfrm>
              <a:off x="274800" y="3911920"/>
              <a:ext cx="7791120" cy="9853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2D9970B-DA6C-4324-B08D-09E16EF77CF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56800" y="3875920"/>
                <a:ext cx="7826760" cy="10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8212310-461B-4396-AD29-5A822A51C6B6}"/>
                  </a:ext>
                </a:extLst>
              </p14:cNvPr>
              <p14:cNvContentPartPr/>
              <p14:nvPr/>
            </p14:nvContentPartPr>
            <p14:xfrm>
              <a:off x="1485480" y="5180200"/>
              <a:ext cx="142920" cy="249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8212310-461B-4396-AD29-5A822A51C6B6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467840" y="5162560"/>
                <a:ext cx="1785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7884A66-FC38-4E1A-B634-34BDE0C51AE2}"/>
                  </a:ext>
                </a:extLst>
              </p14:cNvPr>
              <p14:cNvContentPartPr/>
              <p14:nvPr/>
            </p14:nvContentPartPr>
            <p14:xfrm>
              <a:off x="1757280" y="5273080"/>
              <a:ext cx="193320" cy="10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7884A66-FC38-4E1A-B634-34BDE0C51AE2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739640" y="5255080"/>
                <a:ext cx="228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8B17F62-97DD-4595-8C66-E21FD6669313}"/>
                  </a:ext>
                </a:extLst>
              </p14:cNvPr>
              <p14:cNvContentPartPr/>
              <p14:nvPr/>
            </p14:nvContentPartPr>
            <p14:xfrm>
              <a:off x="1746120" y="5377840"/>
              <a:ext cx="162000" cy="13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8B17F62-97DD-4595-8C66-E21FD6669313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728120" y="5360200"/>
                <a:ext cx="19764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C06FA58-C209-4503-A6B4-3CDC7CD46D1B}"/>
                  </a:ext>
                </a:extLst>
              </p14:cNvPr>
              <p14:cNvContentPartPr/>
              <p14:nvPr/>
            </p14:nvContentPartPr>
            <p14:xfrm>
              <a:off x="2089920" y="5146000"/>
              <a:ext cx="843120" cy="3106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C06FA58-C209-4503-A6B4-3CDC7CD46D1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72272" y="5128340"/>
                <a:ext cx="878775" cy="3463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43605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FE27D-9C2B-4ED1-87DB-E0E66B1E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8889" r="21250" b="79557"/>
          <a:stretch/>
        </p:blipFill>
        <p:spPr>
          <a:xfrm>
            <a:off x="266700" y="106045"/>
            <a:ext cx="8610600" cy="1905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14:cNvPr>
              <p14:cNvContentPartPr/>
              <p14:nvPr/>
            </p14:nvContentPartPr>
            <p14:xfrm>
              <a:off x="4670040" y="433960"/>
              <a:ext cx="3809160" cy="11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8062E7-2957-486B-9177-A55C4931FA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040" y="397960"/>
                <a:ext cx="38448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14:cNvPr>
              <p14:cNvContentPartPr/>
              <p14:nvPr/>
            </p14:nvContentPartPr>
            <p14:xfrm>
              <a:off x="351120" y="813040"/>
              <a:ext cx="804960" cy="9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8A6389-2AAB-4EA7-8DCC-07D08E58C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120" y="777400"/>
                <a:ext cx="840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14:cNvPr>
              <p14:cNvContentPartPr/>
              <p14:nvPr/>
            </p14:nvContentPartPr>
            <p14:xfrm>
              <a:off x="5233440" y="1942360"/>
              <a:ext cx="133560" cy="7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94230E-2F20-4218-9CE7-A922F04524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5440" y="1924360"/>
                <a:ext cx="169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14:cNvPr>
              <p14:cNvContentPartPr/>
              <p14:nvPr/>
            </p14:nvContentPartPr>
            <p14:xfrm>
              <a:off x="5224080" y="2015080"/>
              <a:ext cx="149400" cy="27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409E0D-6B73-4453-84B1-D9922D2A51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6080" y="1997440"/>
                <a:ext cx="1850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14:cNvPr>
              <p14:cNvContentPartPr/>
              <p14:nvPr/>
            </p14:nvContentPartPr>
            <p14:xfrm>
              <a:off x="5513520" y="1801960"/>
              <a:ext cx="920520" cy="360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5446E1-A9B9-4130-B5BA-8252A6CD7E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5873" y="1783960"/>
                <a:ext cx="956174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14:cNvPr>
              <p14:cNvContentPartPr/>
              <p14:nvPr/>
            </p14:nvContentPartPr>
            <p14:xfrm>
              <a:off x="4856160" y="1828240"/>
              <a:ext cx="252360" cy="255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7F1CC1-A199-4466-ABAF-563B4DE047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8520" y="1810575"/>
                <a:ext cx="288000" cy="290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14:cNvPr>
              <p14:cNvContentPartPr/>
              <p14:nvPr/>
            </p14:nvContentPartPr>
            <p14:xfrm>
              <a:off x="6507840" y="1691080"/>
              <a:ext cx="2476800" cy="486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450DA4-AA4A-4552-A600-D7C20E423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9840" y="1673440"/>
                <a:ext cx="25124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14:cNvPr>
              <p14:cNvContentPartPr/>
              <p14:nvPr/>
            </p14:nvContentPartPr>
            <p14:xfrm>
              <a:off x="568560" y="2249800"/>
              <a:ext cx="252720" cy="32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1E4D1C1-E294-4FB7-BCE4-D1053F57AA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560" y="2231800"/>
                <a:ext cx="2883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14:cNvPr>
              <p14:cNvContentPartPr/>
              <p14:nvPr/>
            </p14:nvContentPartPr>
            <p14:xfrm>
              <a:off x="1624800" y="2424400"/>
              <a:ext cx="1555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3F202C-E4C2-43C4-98BD-9099FCA6A79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7160" y="2406760"/>
                <a:ext cx="1911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14:cNvPr>
              <p14:cNvContentPartPr/>
              <p14:nvPr/>
            </p14:nvContentPartPr>
            <p14:xfrm>
              <a:off x="1642800" y="2517640"/>
              <a:ext cx="173880" cy="19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43E1DD-94E1-4360-90ED-3F19169456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4800" y="2499640"/>
                <a:ext cx="2095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14:cNvPr>
              <p14:cNvContentPartPr/>
              <p14:nvPr/>
            </p14:nvContentPartPr>
            <p14:xfrm>
              <a:off x="1211880" y="2317480"/>
              <a:ext cx="275040" cy="264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4CDE5-8D78-402D-9B9B-04B35DEDC3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4217" y="2299480"/>
                <a:ext cx="310727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14:cNvPr>
              <p14:cNvContentPartPr/>
              <p14:nvPr/>
            </p14:nvContentPartPr>
            <p14:xfrm>
              <a:off x="7785480" y="1989880"/>
              <a:ext cx="175320" cy="120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355666-ED70-40E3-BC67-572396DF876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67840" y="1971880"/>
                <a:ext cx="210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14:cNvPr>
              <p14:cNvContentPartPr/>
              <p14:nvPr/>
            </p14:nvContentPartPr>
            <p14:xfrm>
              <a:off x="7559040" y="1725640"/>
              <a:ext cx="560880" cy="2210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D75223C-2C1B-4650-B29D-475095F9249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41040" y="1708000"/>
                <a:ext cx="5965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14:cNvPr>
              <p14:cNvContentPartPr/>
              <p14:nvPr/>
            </p14:nvContentPartPr>
            <p14:xfrm>
              <a:off x="1917480" y="2330440"/>
              <a:ext cx="725040" cy="29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3D3E84-F402-4A82-8B2A-1091939B17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9480" y="2312440"/>
                <a:ext cx="760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14:cNvPr>
              <p14:cNvContentPartPr/>
              <p14:nvPr/>
            </p14:nvContentPartPr>
            <p14:xfrm>
              <a:off x="3534960" y="2396320"/>
              <a:ext cx="165240" cy="94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9EC17EB-0A22-4272-901D-6675113234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16960" y="2378320"/>
                <a:ext cx="200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14:cNvPr>
              <p14:cNvContentPartPr/>
              <p14:nvPr/>
            </p14:nvContentPartPr>
            <p14:xfrm>
              <a:off x="3207360" y="2557240"/>
              <a:ext cx="306000" cy="139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2CB7546-6FD9-4C7C-83A6-84D678BC7E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89720" y="2539600"/>
                <a:ext cx="341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14:cNvPr>
              <p14:cNvContentPartPr/>
              <p14:nvPr/>
            </p14:nvContentPartPr>
            <p14:xfrm>
              <a:off x="2791920" y="2350600"/>
              <a:ext cx="317160" cy="4762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D722FB-13A0-4AF4-861E-4F28BC9F30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73920" y="2332600"/>
                <a:ext cx="352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14:cNvPr>
              <p14:cNvContentPartPr/>
              <p14:nvPr/>
            </p14:nvContentPartPr>
            <p14:xfrm>
              <a:off x="386040" y="1225600"/>
              <a:ext cx="7687440" cy="8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2DFC4-3647-4B13-96A4-23CFDA9522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8400" y="1189600"/>
                <a:ext cx="77230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14:cNvPr>
              <p14:cNvContentPartPr/>
              <p14:nvPr/>
            </p14:nvContentPartPr>
            <p14:xfrm>
              <a:off x="3868320" y="2609080"/>
              <a:ext cx="102240" cy="144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04EDEF8-2DAA-43BD-883D-72BAE3699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50320" y="2591080"/>
                <a:ext cx="1378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14:cNvPr>
              <p14:cNvContentPartPr/>
              <p14:nvPr/>
            </p14:nvContentPartPr>
            <p14:xfrm>
              <a:off x="4929240" y="2393440"/>
              <a:ext cx="547560" cy="2836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B4DB71-E9F2-44B8-960D-7655A81494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11600" y="2375440"/>
                <a:ext cx="5832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14:cNvPr>
              <p14:cNvContentPartPr/>
              <p14:nvPr/>
            </p14:nvContentPartPr>
            <p14:xfrm>
              <a:off x="4623600" y="2479120"/>
              <a:ext cx="187200" cy="99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95E4BD-CF40-458B-B9F7-87C817ED53B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5960" y="2461120"/>
                <a:ext cx="222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14:cNvPr>
              <p14:cNvContentPartPr/>
              <p14:nvPr/>
            </p14:nvContentPartPr>
            <p14:xfrm>
              <a:off x="5787480" y="2308120"/>
              <a:ext cx="140040" cy="424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CDC266E-C84B-4AA6-BA4A-7EBF91FF03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69480" y="2290120"/>
                <a:ext cx="175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14:cNvPr>
              <p14:cNvContentPartPr/>
              <p14:nvPr/>
            </p14:nvContentPartPr>
            <p14:xfrm>
              <a:off x="6196440" y="2280760"/>
              <a:ext cx="248760" cy="368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F322D6D-6AFC-47C8-884C-544731B5B7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8440" y="2263120"/>
                <a:ext cx="28440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14:cNvPr>
              <p14:cNvContentPartPr/>
              <p14:nvPr/>
            </p14:nvContentPartPr>
            <p14:xfrm>
              <a:off x="7167720" y="2355640"/>
              <a:ext cx="523800" cy="223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6FE6A4-5BCC-40EF-9D7A-71E4C6D6238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50080" y="2338000"/>
                <a:ext cx="5594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14:cNvPr>
              <p14:cNvContentPartPr/>
              <p14:nvPr/>
            </p14:nvContentPartPr>
            <p14:xfrm>
              <a:off x="6743640" y="2452480"/>
              <a:ext cx="245520" cy="97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F646C5-E321-4B0D-BD43-D6AEAFD0A5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6000" y="2434840"/>
                <a:ext cx="2811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14:cNvPr>
              <p14:cNvContentPartPr/>
              <p14:nvPr/>
            </p14:nvContentPartPr>
            <p14:xfrm>
              <a:off x="8131800" y="1245040"/>
              <a:ext cx="578520" cy="4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AE1E-AA44-45EF-AF25-41600B2707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13800" y="1209400"/>
                <a:ext cx="6141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14:cNvPr>
              <p14:cNvContentPartPr/>
              <p14:nvPr/>
            </p14:nvContentPartPr>
            <p14:xfrm>
              <a:off x="352560" y="1628440"/>
              <a:ext cx="4003920" cy="5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8A4FA3-130E-490A-89EE-ADFDB7D7023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4560" y="1592440"/>
                <a:ext cx="4039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14:cNvPr>
              <p14:cNvContentPartPr/>
              <p14:nvPr/>
            </p14:nvContentPartPr>
            <p14:xfrm>
              <a:off x="653160" y="2860000"/>
              <a:ext cx="1269000" cy="375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A87FF8-DB1C-4BB6-8DA9-B87C709A004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5160" y="2842000"/>
                <a:ext cx="13046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14:cNvPr>
              <p14:cNvContentPartPr/>
              <p14:nvPr/>
            </p14:nvContentPartPr>
            <p14:xfrm>
              <a:off x="2575920" y="2984200"/>
              <a:ext cx="368640" cy="29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1A6A14-4500-4F26-AFFD-C2DCD1C0232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57920" y="2966200"/>
                <a:ext cx="4042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14:cNvPr>
              <p14:cNvContentPartPr/>
              <p14:nvPr/>
            </p14:nvContentPartPr>
            <p14:xfrm>
              <a:off x="3096120" y="3070960"/>
              <a:ext cx="182880" cy="28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3616B-6A7D-4E92-A4A7-B909EAA402D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78120" y="3053320"/>
                <a:ext cx="2185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14:cNvPr>
              <p14:cNvContentPartPr/>
              <p14:nvPr/>
            </p14:nvContentPartPr>
            <p14:xfrm>
              <a:off x="3114480" y="3160240"/>
              <a:ext cx="196560" cy="28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094D3A4-7D66-4738-83CD-73356A6BEBC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096840" y="3142600"/>
                <a:ext cx="2322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14:cNvPr>
              <p14:cNvContentPartPr/>
              <p14:nvPr/>
            </p14:nvContentPartPr>
            <p14:xfrm>
              <a:off x="4198800" y="2382280"/>
              <a:ext cx="194760" cy="277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EA224E-DCF3-4F07-9111-5822B634A5B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81160" y="2364640"/>
                <a:ext cx="230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14:cNvPr>
              <p14:cNvContentPartPr/>
              <p14:nvPr/>
            </p14:nvContentPartPr>
            <p14:xfrm>
              <a:off x="3452520" y="2947120"/>
              <a:ext cx="967320" cy="373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47A48F-AD20-482D-AE2D-6C0D86F4330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34880" y="2929120"/>
                <a:ext cx="1002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14:cNvPr>
              <p14:cNvContentPartPr/>
              <p14:nvPr/>
            </p14:nvContentPartPr>
            <p14:xfrm>
              <a:off x="3956880" y="2827600"/>
              <a:ext cx="929880" cy="652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BC6BDE1-D8CC-4901-AF4A-551AE3E2AF6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939240" y="2809960"/>
                <a:ext cx="965520" cy="6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14:cNvPr>
              <p14:cNvContentPartPr/>
              <p14:nvPr/>
            </p14:nvContentPartPr>
            <p14:xfrm>
              <a:off x="4448640" y="989440"/>
              <a:ext cx="3061800" cy="716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C0CFAD1-721C-4D76-867A-A1108853539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1000" y="971440"/>
                <a:ext cx="309744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14:cNvPr>
              <p14:cNvContentPartPr/>
              <p14:nvPr/>
            </p14:nvContentPartPr>
            <p14:xfrm>
              <a:off x="5213640" y="2921200"/>
              <a:ext cx="797400" cy="414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7989AC9-ECB8-484A-A2CB-69BFE12D22A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195640" y="2903200"/>
                <a:ext cx="8330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14:cNvPr>
              <p14:cNvContentPartPr/>
              <p14:nvPr/>
            </p14:nvContentPartPr>
            <p14:xfrm>
              <a:off x="6497040" y="3004000"/>
              <a:ext cx="372240" cy="222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56EC3CD-1A4C-4625-9619-CBA92FA9882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79400" y="2986000"/>
                <a:ext cx="4078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14:cNvPr>
              <p14:cNvContentPartPr/>
              <p14:nvPr/>
            </p14:nvContentPartPr>
            <p14:xfrm>
              <a:off x="7016880" y="3080680"/>
              <a:ext cx="200520" cy="57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C72A26-615F-44B5-8129-46F20169697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998880" y="3063040"/>
                <a:ext cx="236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14:cNvPr>
              <p14:cNvContentPartPr/>
              <p14:nvPr/>
            </p14:nvContentPartPr>
            <p14:xfrm>
              <a:off x="7030560" y="3139000"/>
              <a:ext cx="207720" cy="28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6CC16F-E9EA-445D-8210-EE5FA228F4C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12920" y="3121360"/>
                <a:ext cx="2433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14:cNvPr>
              <p14:cNvContentPartPr/>
              <p14:nvPr/>
            </p14:nvContentPartPr>
            <p14:xfrm>
              <a:off x="7461480" y="2897800"/>
              <a:ext cx="543240" cy="335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87F089B-0356-4B15-ACFC-D86939E318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43480" y="2880160"/>
                <a:ext cx="5788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14:cNvPr>
              <p14:cNvContentPartPr/>
              <p14:nvPr/>
            </p14:nvContentPartPr>
            <p14:xfrm>
              <a:off x="845040" y="3424120"/>
              <a:ext cx="156960" cy="563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0510729-02BD-49A9-9229-B08FF04258B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7400" y="3406480"/>
                <a:ext cx="19260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14:cNvPr>
              <p14:cNvContentPartPr/>
              <p14:nvPr/>
            </p14:nvContentPartPr>
            <p14:xfrm>
              <a:off x="1835400" y="3715720"/>
              <a:ext cx="250920" cy="151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702E245-0DC3-417A-95C3-C238A35F9D9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817760" y="3697720"/>
                <a:ext cx="2865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14:cNvPr>
              <p14:cNvContentPartPr/>
              <p14:nvPr/>
            </p14:nvContentPartPr>
            <p14:xfrm>
              <a:off x="1902000" y="3837760"/>
              <a:ext cx="228240" cy="19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351EB9-6D28-473E-86CE-AEACCB2D113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884000" y="3819760"/>
                <a:ext cx="263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14:cNvPr>
              <p14:cNvContentPartPr/>
              <p14:nvPr/>
            </p14:nvContentPartPr>
            <p14:xfrm>
              <a:off x="1371720" y="3572440"/>
              <a:ext cx="344160" cy="3729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AB3928-7C00-480C-BE3E-DD6A3EBFCA5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353720" y="3554800"/>
                <a:ext cx="37980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14:cNvPr>
              <p14:cNvContentPartPr/>
              <p14:nvPr/>
            </p14:nvContentPartPr>
            <p14:xfrm>
              <a:off x="2322120" y="3484960"/>
              <a:ext cx="1499400" cy="522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259FADD-9588-45D9-B254-B3B2B43E00B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304120" y="3467320"/>
                <a:ext cx="153504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14:cNvPr>
              <p14:cNvContentPartPr/>
              <p14:nvPr/>
            </p14:nvContentPartPr>
            <p14:xfrm>
              <a:off x="4119960" y="3734440"/>
              <a:ext cx="287640" cy="19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680287-E1E5-47CA-94C1-B2B5C89C9FC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102320" y="3716800"/>
                <a:ext cx="3232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14:cNvPr>
              <p14:cNvContentPartPr/>
              <p14:nvPr/>
            </p14:nvContentPartPr>
            <p14:xfrm>
              <a:off x="4540080" y="3758200"/>
              <a:ext cx="137160" cy="169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C63D0C6-FFB8-4E7D-AC86-50824C0FDCC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22440" y="3740200"/>
                <a:ext cx="1728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14:cNvPr>
              <p14:cNvContentPartPr/>
              <p14:nvPr/>
            </p14:nvContentPartPr>
            <p14:xfrm>
              <a:off x="5406960" y="3565960"/>
              <a:ext cx="895320" cy="302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CCFBE9-2D5D-4825-A58F-B434DBD868C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389313" y="3548320"/>
                <a:ext cx="930974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14:cNvPr>
              <p14:cNvContentPartPr/>
              <p14:nvPr/>
            </p14:nvContentPartPr>
            <p14:xfrm>
              <a:off x="6443400" y="3493600"/>
              <a:ext cx="1248840" cy="435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B91F5A3-8F9B-4401-B5CB-55755D48C9C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425760" y="3475615"/>
                <a:ext cx="1284480" cy="470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14:cNvPr>
              <p14:cNvContentPartPr/>
              <p14:nvPr/>
            </p14:nvContentPartPr>
            <p14:xfrm>
              <a:off x="8001480" y="3535360"/>
              <a:ext cx="349920" cy="310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19EB7D5-269F-4A63-94BC-DA33B69159C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83840" y="3517720"/>
                <a:ext cx="38556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14:cNvPr>
              <p14:cNvContentPartPr/>
              <p14:nvPr/>
            </p14:nvContentPartPr>
            <p14:xfrm>
              <a:off x="491520" y="4131880"/>
              <a:ext cx="1833840" cy="7189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D50E0D3-D52C-4849-8E2B-1047611632A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73880" y="4113880"/>
                <a:ext cx="186948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04D54EDE-9D68-43BE-8965-BC276DF58677}"/>
                  </a:ext>
                </a:extLst>
              </p14:cNvPr>
              <p14:cNvContentPartPr/>
              <p14:nvPr/>
            </p14:nvContentPartPr>
            <p14:xfrm>
              <a:off x="2633520" y="4082920"/>
              <a:ext cx="3025080" cy="8089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04D54EDE-9D68-43BE-8965-BC276DF5867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615880" y="4064920"/>
                <a:ext cx="306072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6593AD-20EA-47FC-B451-3AE021FFC79A}"/>
                  </a:ext>
                </a:extLst>
              </p14:cNvPr>
              <p14:cNvContentPartPr/>
              <p14:nvPr/>
            </p14:nvContentPartPr>
            <p14:xfrm>
              <a:off x="6123360" y="4383880"/>
              <a:ext cx="266040" cy="3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6593AD-20EA-47FC-B451-3AE021FFC79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105720" y="4365880"/>
                <a:ext cx="3016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ACFA0A2-5E46-42D7-8544-A9F42DF50660}"/>
                  </a:ext>
                </a:extLst>
              </p14:cNvPr>
              <p14:cNvContentPartPr/>
              <p14:nvPr/>
            </p14:nvContentPartPr>
            <p14:xfrm>
              <a:off x="6186360" y="4505560"/>
              <a:ext cx="273960" cy="28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ACFA0A2-5E46-42D7-8544-A9F42DF5066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168360" y="4487920"/>
                <a:ext cx="3096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D971588-16FF-4321-8701-69130AB538DF}"/>
                  </a:ext>
                </a:extLst>
              </p14:cNvPr>
              <p14:cNvContentPartPr/>
              <p14:nvPr/>
            </p14:nvContentPartPr>
            <p14:xfrm>
              <a:off x="6767040" y="4124320"/>
              <a:ext cx="1197720" cy="5940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D971588-16FF-4321-8701-69130AB538D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749040" y="4106669"/>
                <a:ext cx="1233360" cy="62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2D9970B-DA6C-4324-B08D-09E16EF77CF7}"/>
                  </a:ext>
                </a:extLst>
              </p14:cNvPr>
              <p14:cNvContentPartPr/>
              <p14:nvPr/>
            </p14:nvContentPartPr>
            <p14:xfrm>
              <a:off x="274800" y="3911920"/>
              <a:ext cx="7791120" cy="9853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2D9970B-DA6C-4324-B08D-09E16EF77CF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56800" y="3875920"/>
                <a:ext cx="7826760" cy="10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8212310-461B-4396-AD29-5A822A51C6B6}"/>
                  </a:ext>
                </a:extLst>
              </p14:cNvPr>
              <p14:cNvContentPartPr/>
              <p14:nvPr/>
            </p14:nvContentPartPr>
            <p14:xfrm>
              <a:off x="1485480" y="5180200"/>
              <a:ext cx="142920" cy="249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8212310-461B-4396-AD29-5A822A51C6B6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467840" y="5162560"/>
                <a:ext cx="1785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7884A66-FC38-4E1A-B634-34BDE0C51AE2}"/>
                  </a:ext>
                </a:extLst>
              </p14:cNvPr>
              <p14:cNvContentPartPr/>
              <p14:nvPr/>
            </p14:nvContentPartPr>
            <p14:xfrm>
              <a:off x="1757280" y="5273080"/>
              <a:ext cx="193320" cy="10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7884A66-FC38-4E1A-B634-34BDE0C51AE2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739640" y="5255080"/>
                <a:ext cx="228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8B17F62-97DD-4595-8C66-E21FD6669313}"/>
                  </a:ext>
                </a:extLst>
              </p14:cNvPr>
              <p14:cNvContentPartPr/>
              <p14:nvPr/>
            </p14:nvContentPartPr>
            <p14:xfrm>
              <a:off x="1746120" y="5377840"/>
              <a:ext cx="162000" cy="13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8B17F62-97DD-4595-8C66-E21FD6669313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728120" y="5360200"/>
                <a:ext cx="19764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C06FA58-C209-4503-A6B4-3CDC7CD46D1B}"/>
                  </a:ext>
                </a:extLst>
              </p14:cNvPr>
              <p14:cNvContentPartPr/>
              <p14:nvPr/>
            </p14:nvContentPartPr>
            <p14:xfrm>
              <a:off x="2089920" y="5146000"/>
              <a:ext cx="843120" cy="3106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C06FA58-C209-4503-A6B4-3CDC7CD46D1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72272" y="5128340"/>
                <a:ext cx="878775" cy="346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59EC6A-3F6E-4420-BC89-243690DEBE51}"/>
                  </a:ext>
                </a:extLst>
              </p14:cNvPr>
              <p14:cNvContentPartPr/>
              <p14:nvPr/>
            </p14:nvContentPartPr>
            <p14:xfrm>
              <a:off x="3219960" y="5261200"/>
              <a:ext cx="201960" cy="68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59EC6A-3F6E-4420-BC89-243690DEBE5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202320" y="5243560"/>
                <a:ext cx="2376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6AB4AC2-2125-44BF-9FD5-341D5AD6315B}"/>
                  </a:ext>
                </a:extLst>
              </p14:cNvPr>
              <p14:cNvContentPartPr/>
              <p14:nvPr/>
            </p14:nvContentPartPr>
            <p14:xfrm>
              <a:off x="3221400" y="5381800"/>
              <a:ext cx="217080" cy="82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6AB4AC2-2125-44BF-9FD5-341D5AD6315B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203400" y="5364160"/>
                <a:ext cx="2527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F9889BD-A5EA-48E7-A0C9-D3636F1CE59E}"/>
                  </a:ext>
                </a:extLst>
              </p14:cNvPr>
              <p14:cNvContentPartPr/>
              <p14:nvPr/>
            </p14:nvContentPartPr>
            <p14:xfrm>
              <a:off x="3590760" y="5004160"/>
              <a:ext cx="2562120" cy="6274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F9889BD-A5EA-48E7-A0C9-D3636F1CE59E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573120" y="4986160"/>
                <a:ext cx="2597760" cy="66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347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51644</TotalTime>
  <Words>124</Words>
  <Application>Microsoft Office PowerPoint</Application>
  <PresentationFormat>On-screen Show (4:3)</PresentationFormat>
  <Paragraphs>124</Paragraphs>
  <Slides>124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124</vt:i4>
      </vt:variant>
    </vt:vector>
  </HeadingPairs>
  <TitlesOfParts>
    <vt:vector size="129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354</cp:revision>
  <dcterms:created xsi:type="dcterms:W3CDTF">2010-09-30T20:09:09Z</dcterms:created>
  <dcterms:modified xsi:type="dcterms:W3CDTF">2020-10-30T15:49:10Z</dcterms:modified>
</cp:coreProperties>
</file>